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CF523-0C7F-4A8A-A614-013170FD4393}" v="50" dt="2022-12-24T20:59:03.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15.522"/>
    </inkml:context>
    <inkml:brush xml:id="br0">
      <inkml:brushProperty name="width" value="0.1" units="cm"/>
      <inkml:brushProperty name="height" value="0.1" units="cm"/>
    </inkml:brush>
  </inkml:definitions>
  <inkml:trace contextRef="#ctx0" brushRef="#br0">175 77 2144,'0'-1'40,"0"1"0,0 0-1,0 0 1,0 0 0,0 0 0,0-1 0,0 1-1,0 0 1,0 0 0,1 0 0,-1 0 0,0-1-1,0 1 1,0 0 0,0 0 0,0 0 0,1 0-1,-1 0 1,0 0 0,0 0 0,0 0 0,0-1 0,1 1-1,-1 0 1,0 0 0,0 0 0,0 0 0,1 0-1,-1 0 1,0 0 0,0 0 0,0 0 0,1 0-1,-1 0 1,0 0 0,0 0 0,0 0 0,0 0-1,1 1 1,-1-1 0,0 0 0,0 0 0,0 0 0,0 0-1,1 0 1,-1 0 0,0 0 0,0 0 0,0 1-1,0-1 1,0 0 0,1 0 0,-1 0 0,0 0-1,0 1 1,0-2 77,0 1 0,1-1 0,-1 0 0,0 1 0,1-1 0,-1 1 0,1-1 0,-1 1 0,0-1 0,1 1 0,-1-1 0,1 1 0,-1 0 0,1-1 0,-1 1 0,1 0 0,0-1 0,-1 1-1,1 0 1,-1 0 0,1 0 0,0-1 0,-1 1 0,1 0 0,0 0 0,-1 0 0,1 0 0,0 0 0,2 5 66,-1 0 1,-1 0-1,1 1 1,-1-1-1,0 0 0,0 1 1,-1-1-1,1 9 1,-6 47 679,1-24-572,2-25-198,1 0-1,-2 0 0,0 0 0,0-1 0,-1 1 0,-7 14 0,8-19 14,0 0-1,-1 0 0,0-1 0,-1 1 1,0-1-1,1 0 0,-2 0 0,1-1 1,-1 1-1,-10 6 0,15-11-78,-1 0 0,0 0 0,0 0 1,1-1-1,-1 1 0,0-1 0,0 1 0,0-1 0,0 0 1,0 0-1,1 1 0,-1-1 0,0-1 0,0 1 0,0 0 1,0 0-1,0-1 0,0 1 0,1-1 0,-1 1 0,0-1 0,0 0 1,1 0-1,-1 0 0,0 0 0,1 0 0,-3-2 0,0 0-46,0-1-1,1 0 1,-1 0-1,1 0 1,-1 0-1,1 0 1,1-1-1,-1 1 1,-2-8-1,-1 0-28,1-1 1,1 0-1,0 0 0,-1-14 0,4 22 18,0 0 0,1 0 0,0 0 0,0 0 0,0 0 1,1 0-1,0 0 0,0 0 0,0 0 0,0 0 0,1 0 0,0 0 0,0 1 0,5-9 0,-5 10 81,0 1-1,1-1 1,-1 1-1,1 0 1,-1-1-1,1 1 0,0 0 1,0 1-1,0-1 1,0 0-1,0 1 1,0 0-1,1 0 1,-1 0-1,0 0 1,1 0-1,4 0 0,8-1 487,1 2 0,24 1 0,-10 0-64,145-7 1511,51 0-496,-219 6-1445,86 1 579,-77-1-427,0-2 0,-1 0 0,26-6 0,-32 5-164,0-1-1,0 1 1,0-2-1,-1 1 1,0-1-1,0-1 1,0 0-1,0 0 0,-1-1 1,11-11-1,-12 11-2127,-2 0 0,1-1 0,8-15 0,-4 10-1305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39.622"/>
    </inkml:context>
    <inkml:brush xml:id="br0">
      <inkml:brushProperty name="width" value="0.1" units="cm"/>
      <inkml:brushProperty name="height" value="0.1" units="cm"/>
    </inkml:brush>
  </inkml:definitions>
  <inkml:trace contextRef="#ctx0" brushRef="#br0">104 26 6048,'-64'-25'2752,"33"30"-2400,23-5 128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2.945"/>
    </inkml:context>
    <inkml:brush xml:id="br0">
      <inkml:brushProperty name="width" value="0.1" units="cm"/>
      <inkml:brushProperty name="height" value="0.1" units="cm"/>
    </inkml:brush>
  </inkml:definitions>
  <inkml:trace contextRef="#ctx0" brushRef="#br0">488 573 1312,'-2'-4'504,"14"8"4544,-12-11-3891,3 2-378,-3 2-674,-1-1 0,1 1 0,-1 0-1,0-1 1,0 1 0,0 0 0,-1 0 0,1 0 0,-1 0 0,0 0 0,0 0 0,0 0 0,0 0 0,0 1 0,-4-4 0,0 0 11,-1 0 1,1 1-1,-1 0 1,0 1 0,-9-5-1,11 7-39,0 0 0,-1 0 0,1 0-1,-1 1 1,1 0 0,-1 0 0,1 1-1,-1-1 1,0 1 0,1 1 0,-1-1-1,0 1 1,1 0 0,-10 2 0,-5 4 121,1 0 0,-30 15 0,36-15-66,-6 3 20,0 1 0,0 1 0,-28 24 0,-42 49-494,85-80 329,0 0 0,0 1 0,0-1-1,1 1 1,0 0 0,0-1 0,0 1 0,1 1 0,0-1-1,0 0 1,0 1 0,1-1 0,0 0 0,0 1-1,1 0 1,-1-1 0,1 1 0,2 8 0,0 15 81,-2-23-15,0 1 1,1-1 0,0 0-1,3 14 1,1-9-19,0 1 1,1-1 0,0 0-1,0 0 1,2-1 0,-1 0 0,1 0-1,1-1 1,16 16 0,-18-20 16,0 0 1,1 0 0,-1-1-1,1 0 1,0-1 0,0 0-1,1 0 1,-1 0-1,1-1 1,0 0 0,0-1-1,0 0 1,0-1 0,18 2-1,-13-4 20,1-1 1,-1 0-1,0 0 0,1-1 0,-1-1 0,-1-1 0,1 0 0,0 0 1,-1-2-1,0 1 0,-1-2 0,18-13 0,-4 1-18,-1-2-1,0-1 1,-2-1-1,27-37 1,-35 40 300,-1-1 1,13-31-1,-26 52-330,-1 0-29,0 1-1,0 0 0,0 0 0,1 0 1,-1 0-1,0-1 0,0 1 0,0 0 1,0 0-1,0-1 0,0 1 0,0 0 1,0 0-1,0 0 0,0-1 0,0 1 1,0 0-1,0 0 0,0-1 0,0 1 0,0 0 1,0 0-1,0 0 0,0-1 0,0 1 1,0 0-1,0 0 0,-1 0 0,1-1 1,0 1-1,0 0 0,0 0 0,0 0 1,0-1-1,-1 1 0,1 0 0,0 0 0,0 0 1,0 0-1,-1 0 0,1 0 0,0 0 1,0-1-1,0 1 0,-1 0 0,1 0 1,0 0-1,-1 0-25,0 0 0,1 0 1,-1 0-1,1 0 0,-1 0 1,0 0-1,1 0 0,-1 0 1,1 1-1,-1-1 0,0 0 0,1 0 1,-1 0-1,1 1 0,-1-1 1,1 0-1,-1 1 0,1-1 1,-1 1-1,-5 5-35,1 1 1,0 0-1,1 0 1,0 0-1,0 1 1,0 0-1,1-1 1,0 1-1,1 0 1,0 0-1,0 1 1,-1 11-1,1-1 56,1 0 0,1 0 0,0 1 0,5 27 1,-4-39 20,1 1 1,1-1-1,-1 0 1,1 0-1,0 0 1,1 0-1,9 13 1,-11-18 33,0-1 1,0 1 0,0-1-1,0 0 1,0 0 0,0 0-1,1 0 1,-1 0 0,1 0-1,5 2 1,-6-4 5,0 1 1,0 0-1,0-1 0,0 0 0,0 1 1,0-1-1,0 0 0,0 0 0,0 0 0,0 0 1,0-1-1,0 1 0,0-1 0,-1 1 1,1-1-1,0 1 0,0-1 0,2-1 0,-2 1 1,0-1-1,0 0 0,0 1 1,0-1-1,0 0 0,0 0 0,0 0 1,-1 0-1,1-1 0,-1 1 0,0 0 1,1-1-1,-1 1 0,0 0 0,-1-1 1,1 0-1,0 1 0,-1-1 1,1 1-1,-1-1 0,0-4 0,1-5 63,-1-1 0,-1 1 0,-3-19 0,3 22-157,-2 0-1,1 1 1,-1-1-1,-1 1 0,1-1 1,-1 1-1,-1 0 1,1 1-1,-2-1 0,1 1 1,-1 0-1,0 0 1,0 0-1,-1 1 0,0 0 1,-13-9-1,6 8-642,14 7 665,0 0 1,0 0-1,0 0 0,0 0 0,0 0 1,0 0-1,0 0 0,0 1 0,0-1 0,0 0 1,0 0-1,0 0 0,0 0 0,0 0 0,0 0 1,0 0-1,0 0 0,0 0 0,0 0 1,0 0-1,0 0 0,0 0 0,0 0 0,0 1 1,0-1-1,0 0 0,0 0 0,0 0 1,-1 0-1,1 0 0,0 0 0,0 0 0,0 0 1,0 0-1,1 1-112,13-2 165,36-11-35,115-28-64,-98 24 262,89-12 0,-148 27-167,-1 0 1,1 1 0,0 0 0,-1 0 0,1 0 0,0 1 0,11 3 0,-17-3-4,1-1-1,-1 1 0,0 0 0,1 0 0,-1 0 1,0 1-1,0-1 0,0 1 0,0-1 0,0 1 1,0-1-1,-1 1 0,1 0 0,-1 0 0,1 0 1,-1 0-1,1 0 0,-1 0 0,0 0 0,0 1 1,0-1-1,0 0 0,-1 1 0,1-1 0,0 0 1,-1 3-1,2 14 112,-1 1 0,-1-1 0,0 0 0,-2 0 0,-5 28 0,5-37 554,5-17-164,2-7-510,6-5-159,1 0 0,1 0 1,0 2-1,1 0 0,1 0 1,1 1-1,20-16 0,-32 29 73,-1 1-1,1-1 1,1 0 0,-1 1-1,0 0 1,0 0-1,1 1 1,-1-1-1,8-1 1,-10 3 67,0 0 0,-1 0 1,1-1-1,0 1 0,-1 1 1,1-1-1,0 0 1,-1 0-1,1 1 0,0-1 1,-1 0-1,1 1 0,0 0 1,-1-1-1,1 1 0,-1 0 1,0 0-1,1 0 1,-1 0-1,1 0 0,-1 0 1,0 0-1,0 1 0,0-1 1,0 0-1,0 1 0,0-1 1,0 1-1,1 2 0,17 41 49,-12-26 124,1-1-1,19 31 1,-26-47-133,0-1 0,0 0 0,0 0 0,1 0 0,-1 0 0,0 0 0,1 0 0,-1 0 0,0 0-1,1 0 1,-1-1 0,1 1 0,-1-1 0,1 1 0,0-1 0,-1 1 0,1-1 0,-1 0 0,1 0 0,0 0 0,-1 0 0,1 0 0,0 0 0,-1 0-1,1-1 1,-1 1 0,4-2 0,4-1 53,1 0-1,0-1 1,11-7-1,-12 7-57,19-13 26,0 0 1,33-29-1,-22 16-121,-35 27 75,6-5-43,0 2 0,0-1 0,0 1-1,14-6 1,-16 11-156,1-2 75,-19 11 64,1 0 0,0 1 0,0-1 0,1 2 0,0-1 0,0 1 0,1 0 0,1 1 0,0 0 0,0 0 0,-7 21 0,6-8-124,2-8 60,-6 32-1,10-43 80,1 0 0,0 1-1,0-1 1,0 0 0,0 1 0,1-1 0,0 0-1,0 0 1,0 0 0,3 7 0,-1-6 86,0 1 1,0-1 0,0 0-1,1 0 1,0 0-1,0 0 1,8 8 0,-9-12-30,0 0 0,0 1 0,0-1 0,0 0 1,0-1-1,1 1 0,-1 0 0,0-1 0,1 0 1,-1 0-1,1 0 0,0 0 0,-1-1 0,1 1 1,7-1-1,2-1 41,-1-1 0,1 0 0,-1-1 1,0 0-1,1-1 0,-1-1 0,-1 0 0,18-9 0,-22 9-100,0 1-1,11-10 0,-1 1 85,-6 5 32,-1 0 0,-1-1 0,1-1 0,-1 1 0,-1-2 0,0 1 0,0-1-1,-1 0 1,-1-1 0,7-14 0,-8 14 34,-1-1-1,0 0 0,-1-1 1,0 1-1,-1 0 0,0-19 0,-2 28-141,0 1-1,-1-1 0,0 0 0,1 1 1,-1-1-1,-1 1 0,1-1 1,0 1-1,-1-1 0,0 1 0,1 0 1,-1 0-1,-1 0 0,-3-5 0,6 8-5,-1 0 0,0 0 0,1-1 0,-1 1 1,1 0-1,-1 0 0,0 0 0,1 0 0,-1 0 0,0 0 0,1 0 0,-1 0 0,0 0 0,1 0 0,-1 0 0,1 1 0,-1-1 0,0 0 0,1 0 0,-1 0 0,1 1 0,-1-1 0,1 0 0,-1 1 0,1-1 0,-1 1 0,0 0 0,-13 10-164,11-6 104,1 0-1,-1 0 1,1 0-1,0 1 1,0-1-1,0 0 1,1 1-1,0 0 1,0-1 0,-1 8-1,0 1-19,0 10-36,0 0 0,2 0 1,3 40-1,-1-37 93,-1-19 81,1 0 1,-1 0-1,5 10 0,3 20 173,-9-35-182,2 1 1,-1-1-1,0 1 1,1-1-1,-1 1 0,1-1 1,4 6-1,-1-2 109,-4-6 307,0 0-388,1-1-1,-1-1 1,1 1-1,0 0 1,-1 0-1,1 0 1,-1-1 0,1 1-1,-1-1 1,1 1-1,-1-1 1,1 0-1,-1 0 1,0 1-1,1-1 1,0-2-1,22-17 172,61-75-205,-45 58-109,2 1-1,86-55 1,-125 89 69,0 0 1,1 0-1,-1 0 1,1 1-1,-1 0 1,1 0-1,-1 0 0,1 0 1,0 0-1,0 1 1,4-1-1,-7 1 29,0 0 0,0 0 0,1 1-1,-1-1 1,0 0 0,1 1-1,-1-1 1,0 1 0,0-1 0,0 1-1,1-1 1,-1 1 0,0 0 0,0 0-1,0-1 1,0 1 0,0 0 0,0 0-1,-1 0 1,1 0 0,0 0 0,0 0-1,-1 1 1,1-1 0,-1 0-1,1 0 1,-1 0 0,1 1 0,-1-1-1,0 0 1,1 0 0,-1 1 0,0-1-1,0 0 1,0 2 0,1 27 206,-3 32 1,0-4-169,2-48 69,-1 0 0,-4 18 1,2-18 99,2-1 1,-2 19-1,3-26-19,4-7 192,19-23-427,-2 0 0,33-58 0,-52 81-5,0 1 1,0 0-1,1 0 1,-1 0-1,1 0 1,0 0-1,0 1 1,0-1-1,1 1 1,-1 0-1,1 0 1,7-5-1,-10 8 34,0 1-1,0 0 1,0 0-1,-1-1 1,1 1 0,0 0-1,-1 0 1,1 0-1,0-1 1,-1 1 0,1 0-1,-1 0 1,0 0-1,1 0 1,-1 0 0,0 0-1,1 0 1,-1 0-1,0 2 1,6 30-4,-7-5 30,1-19-10,-1 1 1,1-1 0,1 0-1,2 14 1,-1-12 31,-1 1 0,-1 20 0,0-25 12,0-6-32,0-1 1,0 1-1,0-1 0,0 1 0,0 0 0,0-1 1,0 1-1,0-1 0,0 1 0,0-1 1,0 1-1,1-1 0,-1 1 0,0 0 0,0-1 1,0 1-1,1-1 0,-1 0 0,0 1 0,1-1 1,-1 1-1,0-1 0,1 1 0,-1-1 1,0 0-1,1 1 0,-1-1 0,1 0 0,-1 1 1,1-1-1,-1 0 0,1 1 0,-1-1 1,1 0-1,-1 0 0,1 0 0,-1 0 0,1 0 1,0 0-1,-1 1 0,1-1 0,-1 0 1,1-1-1,-1 1 0,1 0 0,-1 0 0,1 0 1,-1 0-1,1 0 0,0 0 0,-1-1 1,2 1-1,1-2 18,0 1 1,-1-1-1,1 1 1,0-1-1,0 0 1,-1 0-1,1 0 1,2-3-1,1-3 8,0-1 0,0 0-1,0 0 1,7-17 0,0-1-17,115-187-797,-104 173 467,-1-1 0,-1 0 0,27-84-1,25-140 198,-73 261 114,6-25 1,4-36-1,-10 52-45,0 1 0,-1-1 0,0 0 0,-1 1 0,-3-15 0,3 26 2,1 0 0,-1-1 1,1 1-1,-1 0 0,0 0 1,0 0-1,0 0 0,0 0 1,-1 0-1,1 0 0,0 0 1,-1 0-1,1 1 0,-1-1 0,0 0 1,-2-1-1,3 3 10,0-1-1,0 1 1,0-1-1,-1 1 1,1-1-1,0 1 1,0 0 0,-1 0-1,1 0 1,0 0-1,-1 0 1,1 0-1,0 0 1,-1 0-1,1 0 1,0 0 0,0 1-1,-1-1 1,1 1-1,0-1 1,0 1-1,-1-1 1,1 1 0,0 0-1,0-1 1,0 1-1,0 0 1,0 0-1,-1 1 1,-2 2-14,0 1-1,0-1 1,1 1 0,-1 0 0,1 0 0,0 0-1,0 1 1,-3 9 0,-1 4-10,-4 24 1,-8 50 294,-12 188 0,29-244-115,2 0 0,8 63 0,-6-83-40,2 0-1,-1 0 1,2-1 0,0 1-1,2-1 1,-1 0-1,18 29 1,-21-42-19,-1 1 0,1-1 0,-1 0 0,1 0 0,0 0 0,0 0 0,1 0 0,-1 0 0,1-1 0,-1 0-1,1 0 1,0 0 0,0 0 0,6 2 0,-7-3-26,1-1 0,-1 1 0,0-1 0,1 0 0,-1 0 1,1 0-1,-1 0 0,1-1 0,-1 1 0,0-1 0,1 0 0,-1 0 0,0 0 0,0 0 0,1-1 0,-1 1 0,0-1 0,3-2 0,6-6 74,1-1 0,-2 0 0,0-1 0,0 0 1,9-14-1,0 1-133,-17 21 31,0 1 0,-1-1-1,0 0 1,0 0 0,0 0 0,0 0-1,0 0 1,-1 0 0,1-1 0,-1 1-1,-1 0 1,1-1 0,0-6 0,-1 10 28,0-1-121,1-5-419,2 7 389,0 0 0,0 1 0,0-1 0,1 0-1,-2 1 1,1 0 0,0-1 0,0 1-1,0 0 1,3 2 0,-1 0 81,-1 0 0,0 1-1,0-1 1,0 1 0,5 5-1,-7-5 35,0-1-1,0 1 1,0-1-1,0 1 0,0 0 1,-1 0-1,0 0 0,0 0 1,0 0-1,0 0 1,0 0-1,-1 8 0,5 18 113,6 29-26,4 12-73,-2-43 381,-13-28-380,1 0 1,-1 1 0,0-1-1,1 0 1,-1 0 0,1 0-1,-1 0 1,0 1 0,1-1-1,-1 0 1,1 0 0,-1 0-1,1 0 1,-1 0 0,0 0-1,1 0 1,-1 0 0,1 0-1,-1 0 1,1 0 0,-1 0-1,1-1 1,-1 1 0,0 0-1,1 0 1,12-5 69,-13 5-76,15-8 50,1-1 1,24-18-1,6-4-34,150-81-329,-127 78 256,-98 78-74,16-26 90,2-1-1,-18 37 1,22-34-49,-1 0 1,-4 22-1,11-35 122,0 0 0,0 1 0,0-1 0,0 0-1,1 0 1,1 0 0,-1 1 0,1-1 0,0 0 0,3 7 0,-4-14-21,0 1 0,0-1 0,0 0 0,0 0 0,0 0 0,0 0 0,0 1 0,0-1 0,0 0 0,0 0-1,0 0 1,0 0 0,1 0 0,-1 1 0,0-1 0,0 0 0,0 0 0,0 0 0,0 0 0,0 0 0,1 0 0,-1 0 0,0 1 0,0-1 0,0 0 0,0 0 0,1 0 0,-1 0 0,0 0-1,0 0 1,0 0 0,0 0 0,1 0 0,-1 0 0,0 0 0,0 0 0,0 0 0,0 0 0,1 0 0,-1 0 0,0 0 0,0 0 0,0 0 0,0 0 0,1 0 0,-1-1 0,0 1-1,0 0 1,10-10 295,7-20-367,-15 27 108,28-64 31,-23 50-91,0 0-1,1 1 1,16-25-1,-7 12-944,-7 38 400,-3 1 468,-1 1 1,-1-1 0,5 12-1,-4-9 64,0 0 0,8 11-1,0-1 33,-8-13 46,0 0 0,1 0 0,0-1 0,11 11 0,-17-19-38,0 0 0,0-1 0,-1 1 0,1 0 0,0-1-1,0 1 1,0-1 0,0 1 0,0-1 0,1 1 0,-1-1-1,0 0 1,0 1 0,0-1 0,0 0 0,0 0-1,0 0 1,0 0 0,1 0 0,0-1 0,0 1 11,0-1 1,0 1-1,0-1 1,0 0-1,0 0 1,0 0-1,0 0 1,-1-1-1,1 1 1,2-2-1,1-2 19,-1-1-1,1 1 0,-1-1 1,0 1-1,4-11 1,81-183-348,-24 48-130,52-156 254,-104 267 192,3-8-101,17-92 0,-31 118-252,-2 21 292,0 0 0,0 0-1,0 0 1,0 0-1,0 0 1,0 0-1,0 1 1,0-1-1,-1 0 1,1 0-1,0 0 1,0 0-1,-1 1 1,1-1-1,-1 0 1,1 0 0,-1 1-1,1-1 1,-2-1-1,2 2 19,-1 0 0,1 0 0,-1 0 0,1 0 0,-1 0-1,1 0 1,-1 0 0,1 0 0,-1 0 0,1 0 0,-1 0 0,1 1 0,-1-1 0,1 0-1,-1 0 1,1 1 0,0-1 0,-1 0 0,1 0 0,-1 1 0,1-1 0,0 0-1,-1 1 1,1-1 0,0 1 0,-1-1 0,1 1 0,-10 13-242,10-14 256,-13 25-140,1 0 0,1 1-1,-14 52 1,-10 85 517,27-120-129,-3 25-94,3 1 0,0 93 0,8-147-145,1 39 212,0-48-152,0 0 1,0 0 0,0 0-1,0 0 1,1 0 0,4 8-1,-6-13-26,2 2 54,0 0 0,-1 1 1,0-1-1,0 0 0,2 5 1,13-9 795,-9-1-830,0-1 0,-1-1 0,1 1 0,-1-1 0,11-10 0,-4 5 26,23-15-55,-35 23-71,0 0 0,0 1 0,-1-1 0,1 1 0,0-1 0,0 1 0,0 0 0,0-1 0,0 1 0,0 0 0,-1-1 0,1 1 0,0 0 0,2 0 0,-2 1-10,0-1-1,0 1 1,0-1-1,-1 1 1,1-1 0,0 1-1,0 0 1,-1 0-1,1-1 1,0 1-1,-1 0 1,1 1-1,2 2 124,1 3-79,0 0 0,0 0 0,-1 0 0,0 1 0,-1-1-1,1 1 1,1 12 0,-1-8-64,8 24-1,-6-23 89,-4-8 89,1 0 0,0 0 0,0 0 0,1-1 0,3 6 0,-5-9-71,0 0-1,0 0 0,0 0 1,0 0-1,0 0 0,0 0 1,0 0-1,0 0 0,0-1 1,0 1-1,0-1 0,1 1 1,-1-1-1,0 1 0,0-1 1,1 0-1,-1 1 0,0-1 1,1 0-1,-1 0 0,0 0 0,1 0 1,-1 0-1,0 0 0,3-1 1,2-1 6,-1 0 1,0 0 0,1-1-1,-1 1 1,0-1 0,5-4 0,6-3-14,-1-1 15,1-1 0,-2-1 0,1 0 0,-2-1 0,13-16-1,4-4-37,6-1-1,-36 35-197,-8 20-310,6-13 438,0 0-1,1 0 0,0 1 0,0-1 1,1 1-1,0-1 0,0 0 0,2 14 1,0-10 131,0 1 1,1-1-1,1 1 1,7 17 0,-9-26-52,-1 0 1,1 0-1,-1-1 1,1 1-1,0 0 1,0-1 0,4 4-1,-6-6 5,1 1 0,0 0 0,-1-1 0,1 0 0,0 1 0,0-1 0,-1 1 0,1-1 0,0 0 0,0 1 0,-1-1-1,1 0 1,0 0 0,0 0 0,0 0 0,0 0 0,-1 0 0,1 0 0,0 0 0,0 0 0,0 0 0,-1 0 0,1 0 0,0-1 0,0 1 0,0 0 0,-1-1 0,1 1 0,0 0 0,0-1 0,-1 1 0,1-1-1,0 1 1,0-2 0,2-2 58,-1 1-1,0-1 1,1-1-1,-2 1 0,1 0 1,0 0-1,-1-1 0,2-7 1,-3 10-47,2-6 37,-1 1 0,0-1 0,-1 0-1,0 1 1,0-1 0,0 0 0,-1 0-1,-3-13 1,3 17-90,0-1 0,-1 0-1,1 1 1,-1-1 0,0 1 0,-1 0 0,1-1 0,-1 1-1,1 0 1,-1 0 0,0 1 0,-1-1 0,1 1-1,-1-1 1,-4-2 0,5 4-70,0 0 0,0 1 0,-1-1 0,1 1 0,-1-1 0,1 1 0,-1 1 0,0-1 0,1 0 0,-1 1 0,-6-1 0,19 1 88,1-2 1,-1 1-1,0-2 1,0 1-1,10-5 0,23-6-37,48-6-115,-89 19 164,0-1-1,1 1 0,-1 0 1,1 0-1,-1 0 0,1 0 0,0 0 1,-1 0-1,1 0 0,-1 0 1,1 0-1,-1 1 0,0-1 0,1 1 1,-1-1-1,1 1 0,-1-1 1,0 1-1,1 0 0,-1 0 0,0 0 1,0 0-1,0 0 0,1 0 1,0 2-1,-1-1 20,0 0 1,0 0-1,0 0 0,0 0 1,0 1-1,-1-1 0,1 0 0,-1 1 1,1-1-1,-1 1 0,0-1 1,0 0-1,0 1 0,0-1 1,-1 4-1,-3 14-40,2-14 19,1 0-1,0 1 1,-1 10-1,2-11-167,1 8 1170,2-14-429,4-9-430,1-2-185,1-1 0,0 1 0,0 1 0,1-1 1,1 2-1,0-1 0,19-12 0,-21 16 7,1 1 0,-1 1 0,1-1 0,0 1 0,0 1 0,0 0-1,1 0 1,-1 1 0,1 0 0,20 0 0,-22 2 86,0 1 1,0-1-1,0 1 0,0 1 1,0 0-1,0 0 0,-1 1 1,1 0-1,-1 0 0,0 1 1,0 0-1,10 6 0,-11-5-17,7 4 41,-1 0 0,0 1 1,-1 1-1,18 18 0,-13-7-339,-16-21 12,-1 0-1,1 1 0,-1-1 1,0 0-1,0 0 0,1 1 1,-1-1-1,0 0 0,0 0 1,0 1-1,0-1 0,0 0 1,-1 0-1,1 0 0,-1 3 1,0-1-627,0 0 0,0 0 0,-1 0 0,1 0 0,-1-1 0,-3 6 0,-8 6-1741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03.048"/>
    </inkml:context>
    <inkml:brush xml:id="br0">
      <inkml:brushProperty name="width" value="0.1" units="cm"/>
      <inkml:brushProperty name="height" value="0.1" units="cm"/>
    </inkml:brush>
  </inkml:definitions>
  <inkml:trace contextRef="#ctx0" brushRef="#br0">4 579 2816,'0'1'57,"0"-1"-1,-1 0 1,1 1-1,0-1 1,0 0-1,-1 0 1,1 1 0,0-1-1,0 1 1,0-1-1,-1 0 1,1 1 0,0-1-1,0 0 1,0 1-1,0-1 1,0 1-1,0-1 1,0 0 0,0 1-1,0-1 1,0 1-1,0-1 1,0 1 0,0-1-1,0 0 1,0 1-1,0-1 1,0 1 0,0-1-1,0 0 1,1 1-1,-1-1 1,0 0-1,0 1 1,1-1 0,-1 0-1,0 1 1,0-1-1,1 0 1,-1 1 0,0-1-1,1 0 1,-1 0-1,0 0 1,1 1-1,-1-1 1,1 0 0,-1 0-1,0 0 1,1 0-1,-1 0 1,1 1 0,-1-1-1,0 0 1,1 0-1,26 0 2383,-26 0-2413,7-2 175,-1 1-1,1-1 0,0-1 1,-1 1-1,1-1 0,-1 0 1,0-1-1,0 0 0,0 0 1,0-1-1,-1 1 0,0-2 1,0 1-1,0 0 0,8-11 1,9-15 405,-2-2 1,33-64-1,-9 13-175,16-38 567,-52 103-929,-6 11-14,-1 0 0,1-1 0,-1 1 0,-1 0 0,0-1 1,0 1-1,0-1 0,-2-9 0,1 17-135,1 3 27,0 0 0,-1 0 0,1 0 0,-1 0 0,1 0 0,-1 0 1,0 0-1,0 0 0,0 0 0,0 3 0,0-5 48,-2 52-88,1-30 149,1 1-1,0 0 1,2 0-1,0 0 1,6 22-1,-4-33-104,-1 3 170,2-1-1,0 0 1,0 1-1,15 23 1,-19-35-91,1 0 0,0-1 1,-1 1-1,1-1 0,0 0 1,1 0-1,-1 1 0,0-1 1,1-1-1,-1 1 0,1 0 1,-1-1-1,1 1 0,0-1 0,0 0 1,-1 1-1,1-2 0,0 1 1,0 0-1,0 0 0,0-1 1,0 0-1,1 0 0,-1 1 1,0-2-1,0 1 0,0 0 1,0-1-1,0 1 0,5-3 0,26-10 322,56-30 0,319-209-128,-339 199-522,-63 50 147,-13 10 2,1-1 123,-72 82-66,62-69 84,1 1 1,2 0-1,-12 23 1,22-38 4,-10 19 20,-11 35 1,21-52-6,0 0-1,0 1 1,0 0 0,1-1 0,0 1-1,1 0 1,0-1 0,0 1-1,2 11 1,-1-17 15,-1 0-1,0 0 1,1-1-1,0 1 1,-1 0-1,1 0 1,0-1-1,0 1 1,0 0-1,0-1 1,0 1-1,0-1 0,1 1 1,-1-1-1,1 1 1,-1-1-1,1 0 1,-1 0-1,1 0 1,-1 0-1,1 0 1,0 0-1,0 0 1,-1-1-1,1 1 1,0-1-1,0 1 1,0-1-1,2 1 1,-1-2 13,0 0 0,0 1 0,0-1 0,0-1 0,-1 1 0,1 0 0,0-1-1,-1 1 1,1-1 0,-1 0 0,1 0 0,-1 0 0,0 0 0,0 0 0,0 0 0,0-1 0,0 1 0,2-6 0,4-5 11,-1 0 1,7-23-1,-7 19-26,48-100 93,-12 29-166,-38 79 19,-4 6 3,0 1-1,1-1 1,-1 1 0,0-1-1,0 0 1,-1 1-1,2-7 1,-2 9 15,0 0 1,0 0-1,0 0 1,0-1-1,0 1 1,0 0-1,1 0 1,-1 0-1,0-1 1,0 1-1,0 0 1,-1 0-1,1-1 1,0 1-1,0 0 1,0 0-1,0 0 1,0-1-1,0 1 1,0 0-1,0 0 1,0 0-1,0 0 1,0-1-1,-1 1 1,1 0-1,0 0 1,0 0-1,0 0 0,0-1 1,-1 1-1,1 0 1,0 0-1,0 0 1,0 0-1,0 0 1,-1 0-1,1 0 1,0 0-1,0 0 1,-1-1-1,1 1 1,0 0-1,0 0 1,0 0-1,-1 0 1,1 0-1,0 0 1,0 0-1,0 1 1,-1-1-1,1 0 1,0 0-1,0 0 1,0 0-1,-1 0 1,1 0-1,0 0 1,0 0-1,0 0 1,-1 1-1,1-1 1,0 0-1,-12 10-383,7-4 380,-1 1 0,1 0 1,0 0-1,0 0 0,1 0 0,0 1 0,0 0 0,1 0 0,-3 10 0,1 2-12,0-1-1,-3 37 0,8-50 39,-1 0 1,1 0-1,0-1 1,1 1-1,-1 0 1,1 0-1,1-1 1,-1 1-1,1 0 1,0-1-1,0 1 1,0-1-1,1 0 1,4 7-1,-5-9 18,0-1-1,0 0 1,0 0-1,0 0 0,0-1 1,1 1-1,-1 0 1,0-1-1,1 1 1,-1-1-1,1 0 1,0 0-1,-1 0 1,1 0-1,0 0 1,0-1-1,0 1 1,4-1-1,0-2 43,1 0 1,0-1-1,-1 0 1,1 0-1,-1-1 0,10-6 1,168-119 194,-160 110-182,38-31-165,-36 31 153,-1-2 0,38-38-1,-62 55 75,-2 4-148,0 0 1,0 1 0,0-1-1,0 0 1,0 0 0,0 0 0,0 0-1,0 0 1,1 0 0,-1 0 0,0 0-1,0 0 1,0 0 0,0 0-1,0 0 1,0 0 0,0 0 0,0 0-1,0 0 1,0 0 0,0 0-1,0 0 1,0 0 0,0 1 0,0-1-1,0 0 1,0 0 0,1 0 0,-1 0-1,0 0 1,0 0 0,0 0-1,0 0 1,0 0 0,0 0 0,0 0-1,0 0 1,0 0 0,0 0 0,0 0-1,0-1 1,0 1 0,1 0-1,-1 0 1,0 0 0,0 0 0,0 0-1,0 0 1,0 0 0,0 0 0,0 0-1,0 0 1,0 0 0,0 0-1,0 0 1,0 0 0,0 0 0,0 0-1,0 0 1,0 0 0,0 0-1,0-1 1,0 1 0,0 0 0,0 0-1,0 1 172,-2 1-201,1-1-1,-1 1 0,0 0 1,1-1-1,0 1 1,-1 0-1,1 0 1,0 0-1,-2 4 1,2-4-6,-8 14 51,1 0 0,1 1 0,1 0-1,0 0 1,1 1 0,1 0 0,0-1 0,2 1 0,-1 23 0,3-40-8,0 1-1,0 0 1,0-1-1,0 1 1,0-1-1,0 1 0,0 0 1,1-1-1,-1 1 1,1-1-1,-1 1 1,1-1-1,0 1 1,-1-1-1,1 1 1,0-1-1,0 0 1,0 1-1,0-1 1,0 0-1,0 0 1,1 0-1,-1 0 1,0 0-1,1 0 1,1 1-1,-1-1 23,0-1 0,0 0 1,-1 0-1,1 1 0,0-1 0,0 0 0,0-1 0,0 1 0,0 0 0,0 0 1,0-1-1,0 1 0,0-1 0,-1 0 0,1 0 0,0 1 0,0-1 1,-1 0-1,1 0 0,-1-1 0,4-1 0,12-14 102,0 0 1,0-1-1,22-34 0,9-9-69,16-4-366,-66 93-102,-7 34 267,-67 375 225,55-355 66,-45 115 0,59-177-53,6-17-52,1 0 0,-1 0-1,0-1 1,-1 1-1,1 0 1,0 0 0,-1-1-1,0 1 1,-3 4-1,5-7-38,0 0 0,0 0 0,-1 1 0,1-1 0,0 0 0,0 0 0,0 0 0,0 0 0,0 0 0,-1 0 0,1 0-1,0 0 1,0 0 0,0 0 0,0 0 0,-1 0 0,1 0 0,0 0 0,0 0 0,0 0 0,0 0 0,-1 0 0,1 0 0,0 0 0,0 0-1,0 0 1,0 0 0,0 0 0,-1 0 0,1 0 0,0 0 0,0 0 0,0 0 0,0-1 0,0 1 0,-1 0 0,1 0 0,0 0-1,0 0 1,0 0 0,0-1 0,-5-9 200,1-19-76,3 25-138,0-5-9,0 0 1,0 1-1,1-1 1,0 1-1,1-1 1,0 0-1,0 1 0,1-1 1,0 1-1,0 0 1,1 0-1,0-1 1,1 2-1,4-9 0,2-2 3,1 0-1,0 1 1,2 1 0,0 0-1,28-28 1,15-2 83,-27 23-11,44-47 1,106-138 249,-166 192-263,224-253 54,-227 255-109,-9 12-27,0-1-1,1 1 1,-1 0 0,1 0-1,0 0 1,-1 0 0,4-3-1,-5 5 26,1 0 1,-1 0-1,0 0 0,0-1 1,1 1-1,-1 0 0,0 0 0,1 0 1,-1 0-1,0 0 0,1 0 1,-1 0-1,0 0 0,1 0 0,-1 0 1,0 0-1,1 0 0,-1 0 0,0 0 1,0 0-1,1 0 0,-1 1 1,0-1-1,1 0 0,8 12-288,-6-5 270,0 2-1,0-1 0,-1 0 0,0 0 1,0 1-1,-1-1 0,0 1 0,-1 8 1,-5 71-92,1-34 236,2-19-54,-10 50 0,-17 20 114,28-100-152,-1-1 1,0 1 0,0-1-1,0 0 1,0 1-1,-1-1 1,0 0 0,0-1-1,0 1 1,0 0 0,-6 4-1,7-6-7,1-1 0,-1 0-1,0 0 1,0 0 0,0 0-1,0-1 1,0 1 0,0 0-1,0-1 1,-1 1 0,1-1-1,0 0 1,0 0 0,0 0-1,0 0 1,-1 0 0,1 0 0,0 0-1,0-1 1,0 1 0,0-1-1,0 0 1,0 1 0,0-1-1,0 0 1,0 0 0,-3-3-1,-3-2-9,1 1 0,0-1 0,0-1-1,1 0 1,-1 0 0,2 0 0,-1 0-1,1-1 1,0 0 0,1 0 0,0-1-1,0 1 1,0-1 0,-1-9 0,4 16-11,0 0 1,1 0-1,-1 0 1,1 0-1,-1 0 0,1 0 1,0 0-1,0 0 1,0 0-1,0 0 1,0 0-1,1 0 1,-1 0-1,1 0 1,-1 0-1,1 0 1,0 0-1,-1 0 1,1 0-1,0 0 0,0 0 1,1 1-1,-1-1 1,0 0-1,0 1 1,1-1-1,-1 1 1,3-2-1,-1 1-9,0 0 0,0 1 0,0 0 0,0-1 0,0 1 0,0 1 0,0-1 0,1 0 0,-1 1 0,0-1 0,0 1 0,1 0 1,-1 0-1,0 0 0,1 1 0,-1-1 0,3 2 0,16 5 77,-1 1 0,1 2 0,-2 0 0,38 25 0,-14-3-124,-36-25 117,0 0-1,1 0 1,0-1-1,1-1 1,-1 1-1,15 4 1,-7-6-407,-4-4-3393,-11 0 3178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04.327"/>
    </inkml:context>
    <inkml:brush xml:id="br0">
      <inkml:brushProperty name="width" value="0.1" units="cm"/>
      <inkml:brushProperty name="height" value="0.1" units="cm"/>
    </inkml:brush>
  </inkml:definitions>
  <inkml:trace contextRef="#ctx0" brushRef="#br0">1 90 4064,'0'0'186,"0"-1"1,0 0-1,0 0 1,0 0-1,0 1 1,0-1-1,0 0 1,1 0-1,-1 1 1,0-1-1,0 0 1,1 0-1,-1 1 0,1-1 1,9-12 5551,-10 12-5450,0 0 1,0 1 0,0-1 0,0 0-1,-1-1 268,0 2-532,1 0 0,0-1 0,-1 1 1,1 0-1,0 0 0,0 0 0,0-1 0,-1 1 1,1 0-1,0 0 0,0-1 0,0 1 0,-1 0 1,1-1-1,0 1 0,0 0 0,0-1 0,0 1 1,0 0-1,0-1 0,0 1 0,0 0 0,0-1 1,0 1-1,0 0 0,0-1 0,0 1 0,0 0 1,0 0-1,0-1 0,0 1 0,0 0 0,0-1 1,1 1-1,0-3 36,-1 0-1,1 0 1,-1 1 0,1-1-1,-1 0 1,0-3 0,0 4-35,0 0 1,0-1-1,1 1 0,-1 0 1,0 0-1,1-1 1,0 1-1,-1 0 0,2-2 1,-2 4-26,0 0 0,0 0 1,0 0-1,0 0 0,0 0 0,0 0 1,0 0-1,0 0 0,0 0 0,0-1 0,0 1 1,0 0-1,-1 0 0,1 0 0,0 0 1,0 0-1,0 0 0,0 0 0,0 0 1,0 0-1,0 0 0,0 0 0,0 0 1,0 0-1,0 0 0,0 0 0,0 0 1,0 0-1,0 0 0,0 0 0,0 0 1,0 0-1,0 0 0,0 0 0,0 0 0,0 0 1,0 0-1,0 0 0,0-1 0,0 1 1,0 0-1,0 0 0,0 0 0,0 0 1,0 0-1,0 0 0,0 0 0,0 0 1,0 0-1,0 0 0,0 0 0,0 0 1,-4 6-3,-4 60 199,7-58-124,1-8-63,0 1 0,0-1 0,0 0-1,0 1 1,0-1 0,0 0 0,0 1 0,0-1 0,0 0 0,0 1-1,0-1 1,0 0 0,0 1 0,0-1 0,0 0 0,0 1 0,-1-1-1,1 0 1,0 1 0,0-1 0,0 0 0,-1 0 0,1 1 0,0-1-1,0 0 1,0 0 0,-1 1 0,1-1 0,0 0 0,-1 0-1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05.238"/>
    </inkml:context>
    <inkml:brush xml:id="br0">
      <inkml:brushProperty name="width" value="0.1" units="cm"/>
      <inkml:brushProperty name="height" value="0.1" units="cm"/>
    </inkml:brush>
  </inkml:definitions>
  <inkml:trace contextRef="#ctx0" brushRef="#br0">35 121 3392,'0'-1'262,"0"0"0,-1 0-1,1 0 1,0 0 0,0 0 0,-1 0 0,1 0 0,0 1 0,0-1-1,0 0 1,0 0 0,0 0 0,0 0 0,0 0 0,1 0 0,-1 0-1,0 0 1,1-1 0,-1 0 143,1 1-1,-1-1 1,1 0-1,-1 1 1,0-1 0,0 0-1,0 0 1,0 1 0,0-1-1,0 0 1,-1 1-1,1-1 1,-1-3 0,1 5-376,0 0 1,0-1-1,-1 1 1,1-1-1,0 1 1,0 0-1,0-1 1,0 1-1,0 0 1,-1-1-1,1 1 1,0 0-1,0-1 1,0 1-1,-1 0 1,1-1-1,0 1 1,-1 0-1,1 0 1,0-1-1,-1 1 1,1 0-1,0 0 1,-1 0-1,1 0 1,0-1 0,-1 1-1,-8 7 426,6-4-616,-7-1 363,5 0-31,7-2-11,-1 0 139,2-4-78,3-1-197,-4-1 221,1 0 0,-1 0 1,-1 0-1,1 0 0,-1 0 1,0 0-1,0-10 0,-1 2-42,0 24-168,-1 21-145,-1-22 146,1-9-18,1 1 0,0-1 0,-1 1 1,1 0-1,0-1 0,0 1 0,0-1 0,-1 1 0,1 0 0,0-1 0,0 1 0,0 0 1,0-1-1,0 1 0,0 0 0,0-1 0,0 1 0,1 0 0,-1-1 0,0 2 0,1-2 142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08.965"/>
    </inkml:context>
    <inkml:brush xml:id="br0">
      <inkml:brushProperty name="width" value="0.1" units="cm"/>
      <inkml:brushProperty name="height" value="0.1" units="cm"/>
    </inkml:brush>
  </inkml:definitions>
  <inkml:trace contextRef="#ctx0" brushRef="#br0">165 316 3552,'0'0'44,"0"0"0,0 0 1,-1 0-1,1 1 0,0-1 1,0 0-1,0 0 0,0 0 1,-1 0-1,1 0 0,0 0 0,0 0 1,0 0-1,0 1 0,0-1 1,-1 0-1,1 0 0,0 0 1,0 0-1,0 1 0,0-1 0,0 0 1,0 0-1,4 7 2962,-2-6-2878,-2 0 32,1 0 0,0 0 0,0 0 0,0 0 0,0 0 0,0 0 0,0 0 0,0 0 0,1-1 0,-1 1 0,0 0 0,0-1 0,1 1 0,-1-1 0,0 0 0,1 1 0,-1-1 0,0 0 0,1 0 0,-1 1 0,0-1 0,3-1 0,0 0 2,-1 0 0,0 0 0,0 0 0,1-1 0,-1 1 0,0-1 0,0 0 0,-1 0 0,1 0 0,0-1 0,-1 1 0,1 0-1,-1-1 1,0 0 0,0 0 0,0 1 0,0-1 0,2-5 0,5-12 84,-2-1 0,0 0 0,5-32-1,6-69 141,-17 111-325,-1 6-93,1 0 1,-1 0 0,0 0-1,-1 0 1,1-1 0,-1 1-1,-2-5 1,3 10 23,0 0 0,0 0 0,0 0 0,0 0 0,0 0 0,0-1 1,0 1-1,0 0 0,0 0 0,0 0 0,0 0 0,0 0 0,0 0 0,0 0 0,0 0 0,0 0 0,0 0 1,0 0-1,-1 0 0,1 0 0,0 0 0,0 0 0,0 0 0,0-1 0,0 1 0,0 0 0,0 0 1,0 0-1,0 0 0,0 0 0,0 0 0,-1 0 0,1 0 0,0 0 0,0 0 0,0 0 0,0 0 1,0 0-1,0 1 0,0-1 0,0 0 0,0 0 0,0 0 0,-1 0 0,1 0 0,0 0 0,0 0 0,0 0 1,0 0-1,0 0 0,0 0 0,0 0 0,0 0 0,0 0 0,0 0 0,0 0 0,0 1 0,0-1 1,0 0-1,0 0 0,0 0 0,0 0 0,0 0 0,-6 10-212,-2 11 87,-8 95 85,-8 13 142,-8 161-1,31-184 111,1-59-29,-1-27-94,1-11 30,0-1 1,0 1 0,0-1 0,1 1 0,3 14 0,-4-23-87,0 0 0,0 0 1,0 1-1,0-1 0,0 0 1,0 0-1,0 1 1,1-1-1,-2 0 0,1 0 1,0 1-1,0-1 1,0 0-1,0 0 0,0 1 1,0-1-1,0 0 1,0 0-1,0 0 0,0 1 1,0-1-1,-1 0 1,1 0-1,0 0 0,0 1 1,0-1-1,0 0 0,-1 0 1,1 0-1,0 0 1,0 1-1,-1-1 0,-10 3 254,-17-3-420,23-1 157,-10 3 1,0-1 0,1 2-1,-1 0 1,1 1 0,-15 5-1,-3 1-180,15-3 47,6-4 45,9-4 32,-1 1-3,26 1 514,17-2-3,138-16 204,-153 17-638,0 0 0,38 5-1,-56-4-103,-6-1 48,0 1-1,-1-1 0,1 0 0,0 0 0,0 0 1,0 1-1,0-1 0,0 0 0,0 0 0,0-1 0,-1 1 1,1 0-1,0 0 0,0 0 0,0-1 0,0 1 0,0 0 1,-1-1-1,1 1 0,1-1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0.060"/>
    </inkml:context>
    <inkml:brush xml:id="br0">
      <inkml:brushProperty name="width" value="0.1" units="cm"/>
      <inkml:brushProperty name="height" value="0.1" units="cm"/>
    </inkml:brush>
  </inkml:definitions>
  <inkml:trace contextRef="#ctx0" brushRef="#br0">62 9 4736,'0'-9'5077,"-1"11"-4645,-1 2-277,1 1 0,-1 0 0,1 0 0,0 0 1,0-1-1,0 1 0,1 6 0,-4 16 140,-22 154 1251,20-123-1247,-1-18-32,4-23 445,-2 33 0,5-50-700,-1 0 0,1 0 1,0 0-1,0 0 0,0 0 1,0 0-1,0 1 0,0-1 0,0 0 1,0 0-1,0 0 0,0 0 0,0 0 1,0 0-1,0 0 0,1 0 1,-1 1-1,0-1 0,0 0 0,0 0 1,0 0-1,0 0 0,0 0 1,0 0-1,0 0 0,0 0 0,0 0 1,0 0-1,0 0 0,0 1 1,0-1-1,1 0 0,-1 0 0,0 0 1,0 0-1,0 0 0,0 0 0,0 0 1,0 0-1,0 0 0,0 0 1,0 0-1,1 0 0,-1 0 0,0 0 1,0 0-1,0 0 0,0 0 1,0 0-1,0 0 0,0 0 0,0 0 1,0 0-1,1 0 0,-1 0 0,0 0 1,0 0-1,0 0 0,0-1 1,0 1-1,0 0 0,0 0 0,0 0 1,0 0-1,8-8 491,-2-1-376,-1 1 0,-1-1 1,5-10-1,-1 0-23,25-55-181,-16 34-23,37-61 0,-53 100 107,-1 0-1,1 0 1,-1 0-1,1 0 1,-1 0-1,1 0 1,0 1 0,0-1-1,-1 0 1,1 1-1,0-1 1,0 0-1,0 1 1,0-1-1,0 1 1,1-1 0,-2 1-7,1 0 0,-1 0 0,0 0 0,1 0 0,-1 0 0,0 0 0,1 1 0,-1-1 0,0 0 0,1 0 0,-1 0 0,0 0 0,1 1 0,-1-1 0,0 0 0,1 0 0,-1 1 0,0-1 0,0 0 0,1 1 0,-1-1 0,0 0 0,0 1 0,0-1-1,0 0 1,1 1 0,-1 0 0,1 3-7,0 0 0,0 0 0,0 0 0,-1 0 0,1 8 0,-1 95 839,2-106-382,2-6-258,4-8-71,2-5-97,1 2 1,1-1-1,0 1 1,1 1-1,1 0 0,25-21 1,-35 33-56,1 0 0,-1 1 0,1-1 0,-1 1 0,1 0 0,0 0 0,0 0 1,0 1-1,0 0 0,0 0 0,8-1 0,-11 2 28,1 0 1,0 1 0,0-1-1,0 0 1,0 1-1,-1 0 1,1 0-1,0 0 1,0 0 0,-1 0-1,1 0 1,-1 1-1,1-1 1,-1 1 0,0 0-1,0 0 1,1-1-1,-1 1 1,0 1-1,-1-1 1,1 0 0,2 3-1,0 3 54,1 0 0,-1 1 0,0-1 0,-1 1 1,0 0-1,3 15 0,5 59 310,-7-50-269,-3 20 33,-2-30 59,20-22-6482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0.496"/>
    </inkml:context>
    <inkml:brush xml:id="br0">
      <inkml:brushProperty name="width" value="0.1" units="cm"/>
      <inkml:brushProperty name="height" value="0.1" units="cm"/>
    </inkml:brush>
  </inkml:definitions>
  <inkml:trace contextRef="#ctx0" brushRef="#br0">0 153 5056,'2'-13'1882,"2"21"600,3 24-334,-3 38-543,2 28-128,-5-60-336,-1-29 209,0-27 42,1-24-1322,3 2 1,1-1-1,2 0 0,20-66 1,-24 98-78,0 1 0,0-1-1,1 1 1,0-1 0,6-8 0,-8 14 21,1 0 0,-1 0 0,1 0 0,0 0 1,0 0-1,0 0 0,1 1 0,-1-1 0,1 1 0,-1 0 0,1 0 0,0 1 0,5-3 0,-1 2 23,0 0-1,0 0 0,0 1 1,0 0-1,0 1 0,1 0 1,-1 0-1,12 2 0,5 3 133,34 11 0,-16-4 20,-13-7-904,-16-1 256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4.127"/>
    </inkml:context>
    <inkml:brush xml:id="br0">
      <inkml:brushProperty name="width" value="0.1" units="cm"/>
      <inkml:brushProperty name="height" value="0.1" units="cm"/>
    </inkml:brush>
  </inkml:definitions>
  <inkml:trace contextRef="#ctx0" brushRef="#br0">338 308 1568,'5'0'5466,"-5"0"-5263,0 0-186,0-1-1,0 1 1,0 0-1,0 0 1,0 0 0,0 0-1,0-1 1,0 1-1,0 0 1,-1 0 0,1 0-1,0 0 1,0-1-1,0 1 1,0 0-1,0 0 1,0 0 0,-1 0-1,1 0 1,0-1-1,0 1 1,0 0 0,0 0-1,-1 0 1,1 0-1,0 0 1,0 0-1,0 0 1,0 0 0,-1 0-1,1 0 1,0 0-1,0 0 1,0 0 0,-1 0-1,1 0-12,0 0 0,0 0 1,0 0-1,0 0 0,0 0 0,0 0 0,1 0 1,-1-1-1,0 1 0,0 0 0,0 0 0,0 0 1,0 0-1,0 0 0,0 0 0,0 0 0,0 0 0,0 0 1,0 0-1,0 0 0,0 0 0,0 0 0,0 0 1,0-1-1,0 1 0,0 0 0,0 0 0,0 0 0,0 0 1,0 0-1,0 0 0,0 0 0,0 0 0,0 0 1,0 0-1,0 0 0,0 0 0,0 0 0,0 0 0,0-1 1,0 1-1,-1 0 0,1 0 0,0 0 0,0 0 1,0 0-1,0 0 0,0 0 0,0 0 0,0 0 0,0 0 1,0 0-1,0 0 0,0 0 0,0 0 0,0 0 1,0 0-1,0 0 0,-1 0 0,2-4 257,-1 0 667,0 2-874,-6 4 42,-12-2 512,-8 8 117,21-6-705,3-2 43,0 1 0,0 0 0,0 0 0,0 0 0,0 0 0,0 0 0,0 0 0,-2 2 0,3-2-35,1-1 0,-1 1 1,0-1-1,0 1 0,0-1 1,0 0-1,1 1 0,-1-1 1,0 0-1,0 0 0,0 1 1,0-1-1,-1 0 0,-10 3 360,-34 23-178,-16 12 113,49-28-249,1 0-1,0 1 1,0 1 0,1 0 0,-12 18 0,16-22-52,1 1 1,0 0-1,1 0 0,0 0 1,-8 20-1,12-26-8,0 0-1,0 0 1,1 1 0,-1-1-1,1 0 1,0 0-1,0 0 1,0 0 0,0 1-1,0-1 1,0 0-1,1 0 1,0 0 0,0 0-1,0 0 1,0 0-1,0 0 1,0 0 0,1 0-1,-1-1 1,1 1-1,0 0 1,0-1 0,3 4-1,0-1 102,0 0 1,1 0-1,-1-1 0,1 0 0,0 0 1,0 0-1,1-1 0,-1 1 0,1-2 0,7 3 1,-11-4-40,1 0 0,0 0 0,0-1 1,0 0-1,0 0 0,-1 0 1,1 0-1,0-1 0,0 1 0,0-1 1,0 0-1,-1 0 0,1 0 1,-1-1-1,1 1 0,-1-1 0,1 0 1,-1 0-1,0 0 0,5-4 0,0 0-40,0-1 0,-1 0 0,1 0-1,-1-1 1,-1 0 0,1 0 0,-1-1-1,-1 1 1,9-18 0,1-12 129,20-78 0,-35 115-164,34-161 147,-28 121-286,3-78-1,-9 118 125,1-7-85,-1 1 0,0 0 0,-1 0 0,0-1 1,0 1-1,0 0 0,-4-10 0,5 17 72,0-1-1,0 1 1,-1 0 0,1-1-1,0 1 1,0 0 0,0-1-1,0 1 1,-1 0 0,1 0-1,0-1 1,0 1-1,0 0 1,-1 0 0,1-1-1,0 1 1,-1 0 0,1 0-1,0-1 1,0 1 0,-1 0-1,1 0 1,0 0-1,-1 0 1,1 0 0,0 0-1,-1 0 1,1-1 0,-1 1-1,1 0 1,0 0 0,-1 0-1,0 1-15,0-1 0,1 1-1,-1-1 1,1 1 0,-1-1-1,0 1 1,1-1 0,-1 1-1,1 0 1,-1-1 0,1 1-1,-1 0 1,0 1 0,-9 25-319,9-26 372,-5 22 71,0 1-1,1-1 1,1 1 0,2 0-1,0 0 1,1 0 0,2 1 0,0-1-1,2 0 1,1 0 0,0-1-1,2 1 1,1-1 0,18 43 0,-22-61-4,0 1 0,0 0 0,1-1 1,0 1-1,0-1 0,0 0 0,9 7 1,-11-10-38,1 0 0,0 1 0,1-1 0,-1-1 0,0 1 0,1 0 0,-1-1 0,1 0 0,-1 0 0,1 0 0,-1 0 0,1 0 0,0-1 0,-1 0 0,8 0 0,-1-1 11,0 0-1,0-1 0,0-1 1,0 0-1,0 0 0,-1-1 1,11-5-1,63-41 213,-41 23-177,-21 15-144,8-5-49,42-33 0,-29 19 16,-36 26-5,-13 7 62,-18 13 15,-2 4 48,0 0 0,2 2 0,1 1-1,-30 35 1,30-31-56,-24 30 32,43-49 52,0 0 0,1 1 1,0-1-1,0 1 0,0 0 0,-2 11 1,5-18-33,1 0 0,-1 0 0,1 1 1,-1-1-1,1 0 0,0 0 0,0 1 0,0-1 1,0 0-1,0 1 0,0-1 0,0 0 0,0 1 1,0-1-1,0 0 0,1 0 0,-1 1 0,1-1 1,-1 0-1,1 0 0,-1 0 0,1 1 0,0-1 1,0 0-1,-1 0 0,1 0 0,0 0 0,0 0 1,0-1-1,0 1 0,0 0 0,0 0 0,0-1 1,0 1-1,1 0 0,-1-1 0,0 1 0,0-1 1,0 1-1,1-1 0,-1 0 0,0 0 0,1 1 1,-1-1-1,2 0 0,4 0 26,1 0 0,-1 0 0,0-1 0,0 0 0,0 0 1,0-1-1,8-3 0,-1 0-20,-1-1 1,-1 0-1,1-1 0,19-15 1,-11 6 12,31-32 0,-37 31-24,0 0 0,-1-2 0,0 1-1,-2-2 1,0 0 0,14-35 0,-24 52-49,0-1 1,-1 1-1,0 0 0,0 0 1,0-1-1,0 1 1,0-1-1,-1 1 1,0 0-1,1-1 0,-1 1 1,0-1-1,-1-5 1,0 9 22,1-1 0,0 1 0,0 0 0,0-1 1,0 1-1,-1 0 0,1 0 0,0-1 0,0 1 0,-1 0 0,1 0 1,0-1-1,0 1 0,-1 0 0,1 0 0,0 0 0,-1-1 1,1 1-1,0 0 0,-1 0 0,1 0 0,0 0 0,-1 0 1,1 0-1,0 0 0,-1 0 0,1 0 0,0 0 0,-1 0 0,1 0 1,0 0-1,-1 0 0,1 0 0,0 0 0,-1 0 0,1 0 1,0 0-1,-1 1 0,1-1 0,0 0 0,-1 0 0,1 0 0,0 0 1,0 1-1,-1-1 0,1 0 0,0 0 0,0 1 0,-1 0 1,-1 0 0,1 1 1,-1-1 0,0 1 0,1 0 0,-1 0 0,1 0 0,-1 2-1,-2 3-16,1 0-1,0 0 0,1 0 0,-1 1 0,1-1 1,1 1-1,0-1 0,0 1 0,0 0 0,1 10 0,0-11 46,1-1 0,0 1 0,0-1 0,1 1-1,0-1 1,0 0 0,0 0 0,1 0-1,0 0 1,4 7 0,-4-10-17,0 1 0,0-1 0,0 0 0,0 0 0,1 0 0,0 0 0,-1 0 0,1-1 0,0 0 0,0 0 0,0 0 0,1 0 0,-1 0 0,0-1 0,6 1 0,-5-1 25,0 0-1,1-1 1,-1 0 0,0 0 0,0 0 0,0-1 0,0 1 0,0-1-1,0 0 1,0-1 0,0 1 0,0-1 0,6-3 0,-4 1-3,-1 1 0,0-1 0,0 0 0,0-1 0,-1 1 0,1-1 0,-1 0 0,0-1 0,5-6 0,54-79 72,-11 18 98,24-34-329,-69 95 40,-10 15-154,-8 18-51,0 3 284,2 0 1,0 1-1,2 0 0,1 0 1,0 1-1,2-1 0,1 1 1,2 30-1,0-51 66,1 0 0,0 0-1,0 0 1,0 0 0,3 7-1,-4-11-38,1 1 1,-1-1-1,1 0 0,0 1 0,0-1 0,-1 0 0,1 0 0,0 1 0,0-1 0,0 0 1,0 0-1,0 0 0,1 0 0,-1-1 0,0 1 0,0 0 0,1 0 0,-1-1 0,0 1 0,1-1 1,-1 1-1,3 0 0,0-1 21,0 0 1,0 0-1,0-1 1,-1 1-1,1-1 1,0 0-1,0 0 1,0 0-1,-1-1 1,1 1-1,0-1 0,-1 0 1,7-4-1,3-4 37,0 0 0,14-14 0,101-98 76,-78 77-233,85-68-85,-122 106 60,-13 7 102,0 0-1,1-1 1,-1 1-1,0 0 1,1 0-1,-1 0 1,0 0-1,0 0 0,1 0 1,-1 0-1,0 0 1,1 0-1,-1 1 1,0-1-1,0 0 1,1 0-1,-1 0 1,0 0-1,0 0 1,1 0-1,-1 0 1,0 1-1,0-1 1,1 0-1,-1 0 0,0 0 1,0 1-1,1 1-22,0 0-1,-1 1 1,1-1-1,-1 0 1,1 1-1,-1-1 1,0 0-1,0 1 0,0-1 1,-1 1-1,1 1 1,-5 45 6,-2-1 0,-2 1 1,-16 48-1,24-93 26,-71 203-38,38-127-45,-33 75 132,53-127 75,-2 1 0,-1-2 0,-22 28 0,33-47-19,0-1-1,-12 10 1,16-15-75,0 0-1,0-1 1,0 0-1,0 1 1,0-1-1,0 0 1,-1 0-1,1 0 1,0 0 0,-1-1-1,1 1 1,0-1-1,-6 1 1,6-1-18,0-1 0,0 1 0,0-1 1,0 0-1,0 0 0,0 1 0,0-1 1,0-1-1,0 1 0,1 0 0,-1 0 1,0-1-1,1 1 0,-1-1 0,1 0 0,-1 1 1,1-1-1,0 0 0,0 0 0,0 1 1,0-1-1,-1-2 0,-4-8 1,2 1 0,-6-17 0,9 26-14,-2-9 9,0 0-1,0-1 1,1 1 0,0-1 0,1 0 0,1 1 0,0-1 0,3-23-1,-2 29-13,0 1 0,0 0 0,1-1 0,0 1-1,0 0 1,0 0 0,1 0 0,0 0-1,0 0 1,0 1 0,0-1 0,1 1-1,0 0 1,0 0 0,0 0 0,0 1 0,0-1-1,1 1 1,0 0 0,-1 0 0,7-2-1,7-2 5,-1 1-1,1 1 0,0 0 1,29-3-1,78-1 75,-114 9-61,104 0-303,-68 5-3961,-40-4 2551,0 0-1,-1 1 1,0 0-1,1 0 1,10 6-1,6 3-1062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4.501"/>
    </inkml:context>
    <inkml:brush xml:id="br0">
      <inkml:brushProperty name="width" value="0.1" units="cm"/>
      <inkml:brushProperty name="height" value="0.1" units="cm"/>
    </inkml:brush>
  </inkml:definitions>
  <inkml:trace contextRef="#ctx0" brushRef="#br0">1 21 4800,'11'-17'1557,"-11"17"-1539,0 0 1,0 0-1,0 0 0,0-1 0,0 1 1,0 0-1,1 0 0,-1 0 0,0 0 1,0-1-1,0 1 0,0 0 1,0 0-1,1 0 0,-1 0 0,0 0 1,0 0-1,0-1 0,0 1 0,1 0 1,-1 0-1,0 0 0,0 0 0,1 0 1,-1 0-1,0 0 0,0 0 0,0 0 1,1 0-1,-1 0 0,0 0 1,1 0-1,5 0 45,-2 0 228,0-1 0,0 1 1,0 0-1,-1 1 0,1-1 1,0 1-1,0-1 0,0 1 0,0 0 1,-1 1-1,1-1 0,-1 1 1,1-1-1,-1 1 0,1 0 1,-1 0-1,4 4 0,-3-2-48,-1 0-1,1 0 0,-1 1 0,0-1 0,0 1 1,0 0-1,-1 0 0,0 0 0,0 0 0,0 0 1,-1 1-1,1-1 0,-1 1 0,0-1 0,0 11 1,-2-4-17,0 0 1,0 0-1,-1 0 1,0 0-1,-1-1 1,-6 15-1,7-20-271,-1 0 0,0 0-1,0 0 1,-1-1 0,1 0-1,-1 1 1,-1-1 0,1 0-1,-1-1 1,1 1 0,-1-1-1,0 0 1,-11 6 0,-3 2-760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7.254"/>
    </inkml:context>
    <inkml:brush xml:id="br0">
      <inkml:brushProperty name="width" value="0.1" units="cm"/>
      <inkml:brushProperty name="height" value="0.1" units="cm"/>
    </inkml:brush>
  </inkml:definitions>
  <inkml:trace contextRef="#ctx0" brushRef="#br0">152 148 2656,'-3'-6'826,"1"8"-282,-1 1-453,0-1 630,3-2-697,1 0 1,-1 0-1,0 0 1,0 0-1,0 0 1,0 0-1,0 0 1,0 0-1,0 0 1,1 0-1,-1 0 1,0 0-1,0 0 1,0 0-1,0 0 1,0 0-1,0 0 1,0 0-1,0 0 1,1 0-1,-1 1 1,0-1-1,0 0 1,0 0-1,0 0 1,0 0-1,0 0 1,0 0-1,0 0 1,0 0-1,0 1 1,0-1-1,0 0 1,0 0-1,0 0 1,0 0-1,0 0 1,0 0-1,0 0 1,0 1-1,0-1 1,0 0-1,0 0 1,0 0-1,0 0 1,0 0-1,0 0 1,0 0-1,0 1 1,0-1-1,0 0 1,-8 7 2540,8-7-2508,0 0-1,0 0 1,-3 8 3037,6-19-1489,22-19-1111,2 1 1,37-31-1,-57 55-514,0 0 0,1 0 0,-1 1 1,1 0-1,0 0 0,14-4 0,-20 7 10,1 1-1,0-1 0,0 1 1,0-1-1,0 1 1,-1 0-1,1 0 1,0 0-1,0 1 0,4 0 1,-5 0 7,0-1 0,-1 1 0,1 0 0,-1 0 1,1 0-1,0 0 0,-1 0 0,0 0 0,1 0 0,-1 1 0,0-1 1,0 0-1,1 1 0,-1-1 0,0 1 0,0-1 0,-1 1 0,2 1 1,1 4 10,-1 0 1,0 0 0,0 0 0,-1 0 0,0 1 0,0-1 0,-1 0 0,0 0 0,0 1 0,-1-1 0,1 0 0,-2 0-1,1 1 1,-1-1 0,-3 7 0,-5 13 52,-1-1 0,-23 39 0,2-13 62,-3-1-1,-43 49 1,52-72 144,-53 45 1,7-8 290,68-59 248,11-7-391,19-11-113,-18 8-129,18-8 21,1 1 0,0 1-1,1 1 1,0 2 0,47-7 0,-62 13-58,24 3 1,-2-1-2202,-31-1 1447,-1 0 0,0-1 0,0 1 0,0-1 0,0 0 0,5-2 1,9-2-1239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7.614"/>
    </inkml:context>
    <inkml:brush xml:id="br0">
      <inkml:brushProperty name="width" value="0.1" units="cm"/>
      <inkml:brushProperty name="height" value="0.1" units="cm"/>
    </inkml:brush>
  </inkml:definitions>
  <inkml:trace contextRef="#ctx0" brushRef="#br0">18 4 4160,'0'0'51,"0"0"0,0-1 0,0 1 0,0 0 1,0 0-1,0 0 0,0 0 0,0 0 0,0-1 0,0 1 1,0 0-1,0 0 0,0 0 0,1-1 256,-1 1-256,0 0 0,0 0 0,0 0 0,1 0 1,-1 0-1,0 0 0,0-1 0,0 1 0,0 0 0,0 0 0,1 0 1,-1 0-1,0 0 0,0 0 0,0 0 0,0 0 0,1 0 1,-1 0-1,0 0 0,0 0 0,0 0 0,0 0 0,0 0 0,1 0 1,-1 1-1,0-1 0,0 0 0,0 0 0,0 0 0,1 0 256,-1 1-256,0-1 0,1 0 92,-1 1-1,1-1 0,-1 0 1,1 1-1,-1-1 0,1 1 1,-1-1-1,0 1 0,1-1 1,-1 1-1,0 0 0,1-1 1,-1 1-1,0-1 0,0 1 1,1 0-1,-1-1 0,0 1 1,0 1-1,-1 16 562,-1 1 0,-1-1 0,-6 23 0,4-23-589,1 1-1,1-1 1,0 24 0,5-31-550,-2-11 391,0 0 0,0 0 0,0 0 1,0 0-1,0 0 0,0 0 0,1 0 0,-1 0 1,0 1-1,0-1 0,0 0 0,0 0 1,0 0-1,1 0 0,-1 0 0,0 0 1,0 0-1,0 0 0,0 0 0,1 0 1,-1 0-1,0 0 0,0 0 0,0 0 0,0 0 1,0 0-1,1 0 0,-1 0 0,0-1 1,0 1-1,0 0 0,0 0 0,1 0 1,0-1-290,0 0 1,0 0 0,1 0 0,-1-1 0,0 1 0,0 0 0,0-1 0,1-1 0,10-14-1220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3.315"/>
    </inkml:context>
    <inkml:brush xml:id="br0">
      <inkml:brushProperty name="width" value="0.1" units="cm"/>
      <inkml:brushProperty name="height" value="0.1" units="cm"/>
    </inkml:brush>
  </inkml:definitions>
  <inkml:trace contextRef="#ctx0" brushRef="#br0">14 17 7040,'-13'-11'2624,"21"11"-2048,11 0-128,-14-5-352,3 5-128,0 0-256,2 0 224,-2 8 96,-3 0-1760,-5 0 960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7.973"/>
    </inkml:context>
    <inkml:brush xml:id="br0">
      <inkml:brushProperty name="width" value="0.1" units="cm"/>
      <inkml:brushProperty name="height" value="0.1" units="cm"/>
    </inkml:brush>
  </inkml:definitions>
  <inkml:trace contextRef="#ctx0" brushRef="#br0">103 10 6400,'2'-9'2591,"-6"15"-25,-60 79-294,58-79-2187,2 0 1,-1 0 0,1 1-1,0 0 1,-5 12-1,8-17-52,0-1-1,1 1 1,-1-1-1,1 1 0,-1 0 1,1-1-1,0 1 1,-1 0-1,1 0 1,0-1-1,0 1 1,0 0-1,1-1 1,-1 1-1,0 0 1,1-1-1,-1 1 0,1 0 1,-1-1-1,1 1 1,0-1-1,0 1 1,-1-1-1,1 1 1,0-1-1,1 1 1,-1-1-1,0 0 0,0 0 1,0 0-1,3 2 1,18 9 231,1-1 1,0-1-1,48 14 0,17 6 177,-73-24-414,0 1-1,-1 0 0,0 1 1,0 1-1,14 11 0,-25-17 12,1 0 0,-1 0 0,0 0 0,0 1-1,-1-1 1,1 1 0,-1-1 0,1 1 0,-1 0 0,0 0 0,0 0 0,-1 1-1,0-1 1,1 0 0,-1 1 0,0-1 0,-1 0 0,1 1 0,-1-1 0,0 1-1,0-1 1,-1 1 0,0 5 0,-1-5 5,1 1-1,-1-1 1,0 0 0,0 0-1,-1 0 1,1-1-1,-1 1 1,0-1 0,-1 1-1,1-1 1,-1 0-1,1 0 1,-1 0-1,-8 5 1,2-2 0,-1 0 0,0-1 0,0 0-1,0-1 1,-15 6 0,12-7 45,0 0 0,0-1 0,0 0 0,-21 1-1,27-3-198,0-1-1,0-1 0,0 1 1,0-1-1,0 0 0,0-1 1,0 0-1,1 0 0,-10-5 1,15 6-80,0 1 0,1-1 1,-1 0-1,1 0 0,-1 0 0,1 0 1,0-1-1,-1 1 0,1 0 0,0 0 1,0-1-1,-1 1 0,1-1 0,1 1 1,-1-1-1,-1-2 0,0-9-1291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8.334"/>
    </inkml:context>
    <inkml:brush xml:id="br0">
      <inkml:brushProperty name="width" value="0.1" units="cm"/>
      <inkml:brushProperty name="height" value="0.1" units="cm"/>
    </inkml:brush>
  </inkml:definitions>
  <inkml:trace contextRef="#ctx0" brushRef="#br0">71 123 5728,'-15'-5'1608,"-22"-12"0,34 15-799,-13-9 2937,17 6-2785,8 0-253,5 2-329,0 0 1,0 0-1,1 1 1,-1 1-1,18 0 1,3 0 148,36-6 100,89-22-1,-117 20-576,-10 2-84,1 0-284,-10 3-2666,-11 3 1149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8.789"/>
    </inkml:context>
    <inkml:brush xml:id="br0">
      <inkml:brushProperty name="width" value="0.1" units="cm"/>
      <inkml:brushProperty name="height" value="0.1" units="cm"/>
    </inkml:brush>
  </inkml:definitions>
  <inkml:trace contextRef="#ctx0" brushRef="#br0">99 83 5056,'-3'-21'2282,"3"21"-2246,0 0 0,0 0-1,0 0 1,0 0 0,0 0-1,0 0 1,0 0-1,0-1 1,0 1 0,0 0-1,0 0 1,0 0-1,0 0 1,0 0 0,0 0-1,-1 0 1,1-1-1,0 1 1,0 0 0,0 0-1,0 0 1,0 0 0,0 0-1,0 0 1,0 0-1,0 0 1,0 0 0,0 0-1,-1-1 1,1 1-1,0 0 1,0 0 0,0 0-1,0 0 1,0 0 0,0 0-1,0 0 1,-1 0-1,1 0 1,0 0 0,0 0-1,0 0 1,0 0-1,0 0 1,0 0 0,-1 0-1,1 0 1,0 0 0,0 0-1,-9 5 947,-8 10-289,9-6-474,0 0 0,1 1 0,0 0 0,0 0-1,1 0 1,-9 20 0,14-27-156,0 0-1,-1 1 1,1-1 0,0 0-1,1 1 1,-1-1-1,1 1 1,-1-1 0,1 1-1,0-1 1,1 1 0,-1 0-1,0-1 1,1 0-1,0 1 1,0-1 0,0 1-1,0-1 1,0 0 0,1 0-1,0 1 1,-1-1-1,1 0 1,0-1 0,1 1-1,-1 0 1,5 4 0,-5-5-17,0-1 1,0 1 0,0 0-1,1-1 1,-1 1 0,1-1-1,-1 0 1,1 0 0,-1 0-1,1 0 1,0 0 0,-1-1-1,1 1 1,0-1 0,0 1-1,0-1 1,-1 0 0,1 0-1,0-1 1,0 1 0,0 0-1,-1-1 1,1 0 0,0 0-1,-1 0 1,1 0 0,-1 0-1,1 0 1,-1 0 0,1-1-1,-1 0 1,0 1 0,4-4-1,0-1 23,0 0-1,0 0 1,-1 0 0,0-1-1,0 0 1,0 0-1,-1 0 1,0-1 0,-1 1-1,4-11 1,-2 1-16,0-1 1,2-23-1,-6 32-114,0 1-1,-1-1 0,0 0 0,0 1 0,-1-1 1,-4-16-1,5 23-30,0 1 0,-1 0 0,1 0 0,-1-1 0,0 1 0,1 0 0,-1 0 0,0 0 0,0 0 0,0 0 0,0 0 0,0 0 0,0 0 0,0 0 0,0 0 0,0 0 0,0 1 0,0-1 0,0 0 0,-1 1 0,1-1 0,0 1 0,0 0 0,-1-1 0,1 1 0,0 0 0,-1 0 0,1 0 0,-1-1 0,1 2 0,0-1 0,-1 0 0,1 0 0,0 0 0,-1 0 0,1 1 0,0-1 0,0 1 0,-1-1 0,1 1 0,0 0 0,0-1 0,0 1 0,-1 0 0,1 0 0,0 0 0,0-1 0,0 1 0,1 0 0,-1 1 0,-1 0 0,-6 10-1972,2-1 699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9.160"/>
    </inkml:context>
    <inkml:brush xml:id="br0">
      <inkml:brushProperty name="width" value="0.1" units="cm"/>
      <inkml:brushProperty name="height" value="0.1" units="cm"/>
    </inkml:brush>
  </inkml:definitions>
  <inkml:trace contextRef="#ctx0" brushRef="#br0">673 4 4896,'5'-4'3551,"-5"15"-1890,-8 20-292,-52 114 912,44-112-1900,-1-2 0,-30 43 0,1-18 376,-76 73 0,-36 43 326,122-121-914,2 1-1,3 2 1,2 1-1,-26 68 1,37-82 12,18-41-206,0 0-1,0 0 1,0 0-1,0 0 1,0 0-1,1 0 1,-1 0-1,0 0 1,0 0-1,0 0 1,0 0-1,0 0 1,1 0-1,-1 0 1,0 0 0,0 0-1,0 0 1,0 0-1,0 0 1,1 0-1,-1 0 1,0 1-1,0-1 1,0 0-1,0 0 1,0 0-1,0 0 1,1 0-1,-1 0 1,0 0-1,0 1 1,0-1 0,0 0-1,0 0 1,0 0-1,0 0 1,0 0-1,0 1 1,0-1-1,0 0 1,0 0-1,0 0 1,0 0-1,0 0 1,0 1-1,0-1 1,0 0-1,0 0 1,0 0 0,0 0-1,0 0 1,0 1-1,0-1 1,0 0-1,0 0 1,0 0-1,0 0 1,0 0-1,0 0 1,-1 1-1,1-1 1,0 0-1,0 0 1,0 0-1,14-6-2195,-13 5 2178,22-13-3023,7-2 1002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19.549"/>
    </inkml:context>
    <inkml:brush xml:id="br0">
      <inkml:brushProperty name="width" value="0.1" units="cm"/>
      <inkml:brushProperty name="height" value="0.1" units="cm"/>
    </inkml:brush>
  </inkml:definitions>
  <inkml:trace contextRef="#ctx0" brushRef="#br0">67 1 5568,'-1'0'149,"0"0"0,0 0 0,0 0 1,0 0-1,0 0 0,0 1 0,0-1 0,0 1 1,0-1-1,0 0 0,0 1 0,0 0 0,0-1 1,1 1-1,-1-1 0,0 1 0,0 0 1,1 0-1,-1-1 0,0 1 0,1 0 0,-1 0 1,1 0-1,-1 1 0,-9 27 1379,6-13-760,-3-2-307,2 1-1,0-1 1,1 1-1,0 0 0,-2 28 1,5-35-224,1 0 0,0 0 0,1 0 0,0 0 0,0-1 0,3 10 0,-4-16-188,0 1 1,1-1-1,-1 0 0,1 0 0,-1 1 0,1-1 0,-1 0 1,1 0-1,0 0 0,0 0 0,0 0 0,-1 0 1,1 0-1,0 0 0,0 0 0,0 0 0,0 0 1,0-1-1,1 1 0,-1 0 0,0-1 0,0 1 1,0-1-1,1 1 0,-1-1 0,0 0 0,0 0 1,1 1-1,-1-1 0,0 0 0,1 0 0,-1 0 1,0 0-1,1 0 0,-1-1 0,0 1 0,0 0 1,1-1-1,-1 1 0,0 0 0,0-1 0,1 0 1,0 0-1,4-2 40,-1 0-1,0 0 1,0-1 0,-1 0 0,1 0-1,-1 0 1,0 0 0,0 0 0,0-1-1,4-5 1,2-6 92,15-32 0,-20 37-146,-1 1-1,4-13 0,-7 19-86,-1 1 0,1-1 0,0 0 0,-1 1 0,1-1 0,-1 0 0,0 1 0,-1-1 0,1 0 0,-2-6 0,2 8 26,-1 1 1,0-1-1,1 1 0,-1-1 1,0 1-1,1-1 0,-1 1 1,0 0-1,0-1 0,0 1 1,-1 0-1,1 0 0,0 0 1,0 0-1,-1 0 0,1 0 1,0 0-1,-1 0 0,1 0 1,-3 0-1,1 0-102,0 0-1,0 1 1,1 0-1,-1 0 1,0 0-1,0 0 1,1 0-1,-1 0 1,0 1-1,0-1 1,-3 2-1,-1 1-648,0 0 1,0 0-1,1 0 0,-1 1 0,1 0 1,0 0-1,0 0 0,-8 9 0,3 3-1169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21.752"/>
    </inkml:context>
    <inkml:brush xml:id="br0">
      <inkml:brushProperty name="width" value="0.1" units="cm"/>
      <inkml:brushProperty name="height" value="0.1" units="cm"/>
    </inkml:brush>
  </inkml:definitions>
  <inkml:trace contextRef="#ctx0" brushRef="#br0">206 589 3904,'0'-1'110,"0"1"-1,0 0 1,0-1 0,0 1-1,0-1 1,0 1 0,0 0-1,0-1 1,0 1 0,0 0 0,-1-1-1,1 1 1,0 0 0,0-1-1,0 1 1,-1 0 0,1-1-1,0 1 1,0 0 0,-1-1 0,1 1-1,0 0 1,0 0 0,-1-1-1,1 1 1,0 0 0,-1 0-1,1 0 1,0 0 0,-1-1 0,1 1-1,0 0 1,-2 0 0,-14 0 1390,4 1-1109,-3 0-72,-1-1-1,0 2 1,-17 3-1,25-3-279,0 0 0,0 1-1,0 0 1,0 0 0,0 1 0,1 0-1,-11 7 1,17-10-15,0 0 1,0 0-1,0 0 0,-1 0 1,1 0-1,0 0 0,0 0 1,0 0-1,1 0 1,-1 0-1,0 0 0,0 1 1,1-1-1,-1 0 0,0 1 1,1-1-1,-1 3 0,1-3 16,0 0 0,0 0 0,0 0 1,0 0-1,1 0 0,-1-1 0,0 1 0,1 0 0,-1 0 0,0 0 0,1-1 0,-1 1 0,1 0 0,-1 0 0,1-1 0,0 1 0,-1 0 0,1-1 0,0 1 0,-1-1 0,2 1 0,2 2 80,0-1-1,0 0 1,0-1-1,0 1 1,0-1 0,0 0-1,0 0 1,1 0-1,-1 0 1,6-1 0,9 0 71,0-2-1,0 0 1,0-1 0,-1 0 0,1-2 0,-1 0 0,0-1 0,0-1 0,30-17 0,-43 21-154,0 0 0,-1 0 0,1 0 0,-1-1 0,1 0 0,5-6 0,-9 7-71,1 1 1,0 0 0,-1-1-1,1 1 1,-1-1 0,0 1-1,0-1 1,0 0 0,0 0-1,0 1 1,-1-1 0,1 0-1,0-5 1,-1 7-2,0 0-1,0 1 1,0-1 0,0 0 0,0 1 0,0-1-1,0 0 1,0 0 0,-1 1 0,1-1 0,0 1 0,0-1-1,0 0 1,-1 1 0,1-1 0,0 0 0,-1 1-1,1-1 1,-1 1 0,1-1 0,-1 1 0,1-1-1,-1 1 1,1-1 0,-1 1 0,0-1 0,-1 1-38,1-1 0,-1 1 0,1 0 1,-1 0-1,1 0 0,-1 0 1,1 0-1,-1 0 0,-1 0 0,-4 1-142,6-1 205,1 1 0,0-1 0,-1 1 1,1-1-1,0 0 0,-1 1 0,1-1 1,0 1-1,0-1 0,0 1 0,-1-1 1,1 1-1,0-1 0,0 1 0,0-1 1,0 1-1,0-1 0,0 1 0,0-1 1,0 1-1,0-1 0,1 2 0,-1-2 26,0 1 0,0-1 0,0 0 0,0 1 0,0-1 0,0 1 0,0-1 0,0 1 0,0-1 0,0 1 0,1-1 0,-1 1 0,0-1 0,0 0 0,1 1 0,-1-1 0,0 1 0,1-1 0,-1 0 0,0 1 0,1-1 0,-1 0 0,0 0 1,1 1-1,-1-1 0,1 0 0,-1 0 0,0 1 0,1-1 0,-1 0 0,1 0 0,-1 0 0,1 0 0,7 0 167,0-1 0,-1-1 0,1 1 0,-1-1 0,1 0 0,-1-1 0,0 0 0,0 0 0,0 0 0,0-1 0,-1 0 0,1-1 0,10-9 0,3-4-75,-1-1-1,24-32 1,51-79 339,-75 103-414,113-163-449,-108 161 450,-18 23-171,-1-1 1,0 1-1,6-9 1,-10 9-241,-7 9 162,-14 21 12,-65 122-57,53-87 243,-127 259 22,103-193 83,-48 100-35,72-162 309,-62 87-1,89-142 42,-1-1-1,1 0 1,-14 12 0,14-16 165,4-4-236,8-11-98,-1-1-163,127-200 109,-130 208-163,10-15-7,2 1 0,0 0-1,2 1 1,0 0-1,37-28 1,-40 35-548,2 1 1,-1 1 0,2 0-1,-1 1 1,1 1 0,0 1 0,0 0-1,27-5 1,9 4-3436,-2 5 1285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31.041"/>
    </inkml:context>
    <inkml:brush xml:id="br0">
      <inkml:brushProperty name="width" value="0.1" units="cm"/>
      <inkml:brushProperty name="height" value="0.1" units="cm"/>
    </inkml:brush>
  </inkml:definitions>
  <inkml:trace contextRef="#ctx0" brushRef="#br0">4 990 2240,'-1'-2'155,"-2"-3"449,7 3 397,16-9 871,-4-2-1376,0 0-1,0-1 1,-2-1 0,24-30 0,0 2 150,57-59 341,-80 83-835,0 0 0,-1-1 0,22-40 0,11-40 309,58-180 0,-85 221-175,28-56-1,-39 93-336,-7 12-134,-2 9 175,0 1 0,1 0 0,-1 0 1,0 0-1,0 0 0,0 0 0,0-1 0,0 1 1,0 0-1,0 0 0,0 0 0,0 0 0,0 0 0,-1-1 1,1 1-1,0 0 0,0 0 0,0 0 0,0 0 1,0 0-1,0 0 0,0-1 0,0 1 0,0 0 1,0 0-1,0 0 0,-1 0 0,1 0 0,0 0 1,0 0-1,0 0 0,0-1 0,0 1 0,0 0 1,-1 0-1,1 0 0,0 0 0,0 0 0,-5 5-219,-4 6 145,1 0 0,1 1 0,0 0 0,0 0 0,-4 14 0,-20 66 168,27-79-91,-51 222 817,46-190-692,5-29 26,1 0-1,1 0 0,0 1 1,1-1-1,1 1 0,1-1 1,3 22-1,-4-36-87,1 0 1,-1-1-1,1 1 1,0 0-1,0 0 0,0-1 1,0 1-1,0 0 1,0-1-1,0 1 0,0-1 1,1 0-1,-1 1 1,1-1-1,-1 0 0,1 0 1,-1 0-1,1 0 1,0 0-1,-1 0 0,1 0 1,0 0-1,0-1 1,0 1-1,-1-1 0,1 0 1,0 1-1,0-1 1,0 0-1,3 0 1,5 0 136,0-1 1,1 0-1,-1-1 1,13-3-1,-18 4-178,31-10 102,0-1 0,52-26 0,-41 16-223,-32 16-542,-21 8-35,-24 10 73,25-9 567,-1 0 1,1 1-1,1-1 1,-1 1-1,0 0 1,1 0-1,0 0 1,0 0-1,0 1 1,1 0-1,-4 5 1,6-8 63,0 1 1,0-1 0,0 1-1,0-1 1,0 1 0,0 0-1,1-1 1,0 1 0,-1 0-1,1-1 1,0 1 0,0 0-1,1 0 1,-1-1 0,0 1-1,1 0 1,0-1 0,-1 1-1,1-1 1,0 1 0,0-1-1,1 1 1,-1-1 0,0 1-1,4 3 1,-1-2 65,0 1 0,0-1 0,0 0 0,1 0 0,0 0 0,-1-1 0,1 0 0,1 0 0,-1 0 0,0 0 1,1-1-1,-1 0 0,1 0 0,0 0 0,0-1 0,9 1 0,-11-1-12,1-1 0,0 0 0,-1 0 0,1 0 0,0-1 0,-1 1 0,1-1 0,0 0 0,-1-1 0,1 1 0,-1-1 0,0 0 0,0 0 0,1 0 0,-1-1 0,0 1 0,-1-1 0,1 0 0,-1 0 0,1 0 0,3-5 0,-7 8-72,6-7 51,-1 0 0,1-1 0,-1 0 1,7-14-1,-11 20-88,0-1-1,-1 1 1,1 0 0,-1-1 0,1 1-1,-1 0 1,0-1 0,1 1-1,-1-1 1,0 1 0,-1 0 0,1-1-1,0 1 1,-1-1 0,1 1-1,-1 0 1,0 0 0,0-1 0,0 1-1,0 0 1,0 0 0,0 0-1,-3-4 1,3 5 4,0 0 0,-1-1 0,1 1 0,0-1 0,0 1 0,-1 0 0,1 0 0,0 0 0,-1 0 0,0 0 0,1 0 0,-1 0 0,1 1 0,-1-1 0,-2 0 0,-8-2-143,-9 0-422,50 3 775,1-1 0,-1-1 0,49-11 0,-54 7-62,-14 4-121,0-1 0,0 0 1,0-1-1,-1 0 0,12-7 1,-10 6-3,-10 5-5,1-1-1,-1 1 1,1-1 0,0 0-1,-1 0 1,1 1 0,-1-1-1,0 0 1,1 0 0,-1-1-1,0 1 1,1 0 0,0-2-1,-2-1-338,0 2 214,0 4 113,0-1 118,14 2-6,-3-7 22,0-1 0,-1 1 0,0-2 0,1 1 0,-2-1 0,1-1 0,-1 0 0,0 0 0,0-1 0,9-10 0,-16 16-100,85-106 445,7-50-241,-31 50-501,-45 73 75,-16 32 136,-1 1 1,-1-1-1,1 1 0,0-1 1,0 1-1,-1-1 1,0 1-1,1-1 1,-1 0-1,0 1 0,-1-4 1,1 6 49,0 0-1,0-1 1,0 1 0,-1 0 0,1 0-1,0-1 1,-1 1 0,1 0 0,0 0-1,-1-1 1,1 1 0,0 0 0,0 0-1,-1 0 1,1 0 0,-1 0 0,1 0-1,0-1 1,-1 1 0,1 0 0,0 0 0,-1 0-1,1 0 1,0 0 0,-1 0 0,1 1-1,-1-1 1,1 0 0,0 0 0,-1 0-1,1 0 1,0 0 0,-1 0 0,1 1-1,0-1 1,0 0 0,-1 0 0,1 0-1,-1 1 1,-16 10-334,6-1 247,1 1 1,1 0 0,0 0-1,-11 17 1,-28 57-134,39-67 197,-15 27 96,3 0 0,2 1 0,2 2 1,-21 94-1,36-131 30,0-1 0,1 1 0,1 0-1,0 0 1,0-1 0,1 1 0,3 16 0,-3-24-22,0 0-1,0 0 0,0 0 0,0 0 1,1 0-1,-1 0 0,1 0 1,-1 0-1,1-1 0,0 1 0,0 0 1,0-1-1,1 0 0,-1 1 0,1-1 1,-1 0-1,1 0 0,0-1 1,-1 1-1,1 0 0,0-1 0,0 0 1,0 1-1,0-1 0,0-1 0,1 1 1,-1 0-1,0-1 0,4 1 0,20-2 259,-1-1 0,0 0-1,32-9 1,-46 8-235,0 0-1,-1-1 0,0 0 1,0-1-1,0 0 0,0-1 1,10-7-1,-2 0-200,-1-2 0,25-24 0,-39 33-510,-7 6 167,-15 8-85,9-3 364,-3 0 12,0 1 0,-19 12 1,26-15 149,1 0 1,0 0 0,-1 1-1,1 0 1,1 0 0,-1 0-1,1 0 1,-1 0 0,-3 7 0,7-9 28,-1-1 0,1 0 1,-1 1-1,1-1 1,-1 0-1,1 1 1,0-1-1,0 1 1,-1-1-1,1 1 0,0-1 1,0 1-1,1-1 1,-1 1-1,0-1 1,0 0-1,1 1 1,0 1-1,0 0 36,1-1 0,-1 0 0,0 1 0,1-1 0,0 0 0,-1 0 0,1 0 0,0-1 0,4 4 0,-1-1 67,0-1-1,1 0 1,0 0 0,-1 0-1,1-1 1,0 0-1,0 0 1,7 1-1,-7-2-23,1-1-1,-1 1 1,0-1-1,1-1 1,-1 1-1,1-1 1,-1 0-1,0-1 0,11-3 1,2-3 85,31-17-1,-9 4-30,-8 3-329,0 0 0,34-28-1,-48 26 538,-19 23-401,1-1 0,-1 0 0,1 1 0,0-1 0,0 0 0,0 0 0,2 4 0,8 22 17,-7-13 55,9 26 1,-12-38 19,0 0 0,1 0 0,-1 0 0,1 0 0,0 0 0,0-1 0,0 1 0,0 0-1,0-1 1,1 0 0,-1 1 0,1-1 0,0 0 0,-1 0 0,1-1 0,0 1 0,0 0 0,0-1 0,1 0 0,-1 0 0,0 0 0,0 0-1,0 0 1,1-1 0,-1 1 0,1-1 0,4 0 0,9-1 120,0 0 0,0-1 0,0-1 0,20-6 0,-11 3-293,12-3 199,-1-2 0,1-1 0,64-32 0,41-33-128,-127 69 9,8-5-98,-56 38-332,0 3 497,20-18-15,1 0 0,-1 1 0,2 0 1,-1 0-1,2 1 0,0 1 0,-9 15 0,17-27 19,1-1 0,-1 1 0,1 0-1,0-1 1,-1 1 0,1 0-1,0 0 1,0-1 0,-1 1 0,1 0-1,0 0 1,0 0 0,0-1 0,0 1-1,0 0 1,0 0 0,0-1-1,0 1 1,1 0 0,-1 0 0,0 0-1,0-1 1,1 1 0,-1 0 0,0-1-1,1 1 1,-1 0 0,1 0-1,0 0 21,0-1 0,-1 1-1,1-1 1,0 0 0,0 1-1,0-1 1,-1 0 0,1 0-1,0 1 1,0-1 0,0 0-1,0 0 1,0 0 0,-1 0-1,1 0 1,0 0 0,0 0-1,0 0 1,0-1 0,0 1-1,-1 0 1,1 0 0,2-1-1,7-5 25,0 0-1,0 0 0,-1-1 0,13-11 1,-11 9-42,97-85-125,-82 70-415,-30 37 420,2-7 55,0 0 0,0 0-1,1 1 1,-1-1-1,2 0 1,-1 1-1,0 6 1,2-11 55,-1-1 0,0 1 0,0 0 0,1 0 0,-1 0 0,1-1 0,-1 1 0,1 0 0,0 0 0,0-1 0,0 1 0,0-1 0,0 1 0,0-1 0,0 1 0,0-1 0,0 0 0,1 1 0,-1-1 0,1 0 1,-1 0-1,1 0 0,-1 0 0,1 0 0,0-1 0,-1 1 0,1 0 0,0-1 0,2 1 0,6 1 101,1 0 0,-1-1 0,0 0 0,1-1 0,-1 0-1,13-2 1,63-14 190,-56 10-242,-1-2-1,0-2 1,0 0-1,33-18 1,-55 24-38,36-17-170,-40 20 112,0 0 0,1 0 0,-1 0 0,1 0 0,-1 0 0,1 1 1,-1-1-1,1 1 0,-1 0 0,6 0 0,-8 1 26,-1-1 1,1 1 0,0-1-1,-1 1 1,1-1 0,-1 1 0,1-1-1,0 1 1,-1-1 0,1 1-1,-1 0 1,1-1 0,-1 1-1,0 0 1,1 0 0,-1-1-1,0 1 1,0 0 0,1 0 0,-1 0-1,0-1 1,0 1 0,0 0-1,0 0 1,0 0 0,0 1-1,-1 21 36,-17 51 121,18-73-127,0-1 0,0 0 0,0 0-1,0 0 1,0 0 0,0 0 0,0 0-1,0 0 1,1 1 0,-1-1 0,0 0 0,0 0-1,0 0 1,0 0 0,0 0 0,0 0-1,0 0 1,0 0 0,1 0 0,-1 0-1,0 0 1,0 0 0,0 0 0,0 0-1,0 0 1,0 1 0,1-1 0,-1 0-1,0 0 1,0 0 0,0-1 0,0 1 0,0 0-1,0 0 1,1 0 0,-1 0 0,0 0-1,0 0 1,0 0 0,0 0 0,0 0-1,0 0 1,13-3 260,13-7-117,71-46-11,-69 41-133,-4 3-203,26-11 1,-49 23 169,0-1 0,0 1 1,0-1-1,0 1 0,0 0 1,0-1-1,0 1 0,0 0 1,0 0-1,0 0 0,0 0 1,0 0-1,1 0 0,-1 0 1,0 0-1,0 0 0,0 0 1,0 1-1,0-1 0,0 0 1,0 1-1,0-1 0,0 1 0,0-1 1,0 1-1,0-1 0,0 1 1,0 1-1,1 0-4,-1 0-1,-1-1 1,1 1-1,0 1 1,0-1-1,-1 0 1,1 0-1,-1 0 1,0 0-1,1 0 1,-1 0-1,0 4 1,0-4 31,0 1-1,0-1 0,0 0 1,0 0-1,1 1 1,-1-1-1,1 0 1,0 0-1,0 0 1,0 0-1,0 0 1,0 0-1,0 0 1,0 0-1,0 0 0,1-1 1,-1 1-1,1 0 1,0-1-1,-1 1 1,1-1-1,0 0 1,0 1-1,0-1 1,0 0-1,0 0 1,0 0-1,0 0 1,0-1-1,0 1 0,0-1 1,5 1-1,6 1 86,0-1-1,0 0 1,0-1-1,19-3 1,-18 2 5,13-1-65,0-1-1,1-2 0,-2 0 1,1-2-1,-1-1 1,0-1-1,0-1 0,24-14 1,-35 15-99,-5 3-17,0 1 0,0 0 0,0 0-1,12-3 1,-22 8 75,0-1-1,1 1 0,-1 0 0,0 0 0,1 0 0,-1 0 1,0 0-1,0 0 0,1 0 0,-1 0 0,0 0 0,0 0 1,1 0-1,-1 0 0,0 0 0,0 0 0,1 0 0,-1 0 1,0 0-1,0 0 0,1 1 0,-1-1 0,0 0 0,0 0 1,1 0-1,-1 0 0,0 0 0,0 1 0,0-1 1,1 0-1,-1 0 0,0 1 0,0 10-95,-11 18 24,7-19-29,2-3 124,0-1-1,1 1 0,-1-1 0,1 1 0,1 0 1,0 10-1,0-15 6,0-1 0,0 1 1,0-1-1,1 1 0,-1-1 1,1 1-1,-1-1 0,1 0 1,-1 1-1,1-1 0,0 0 0,0 1 1,0-1-1,-1 0 0,1 0 1,0 0-1,1 0 0,-1 0 1,0 0-1,0 0 0,0 0 0,1 0 1,-1-1-1,0 1 0,1 0 1,-1-1-1,0 1 0,1-1 1,-1 1-1,1-1 0,-1 0 1,1 0-1,-1 1 0,1-1 0,-1 0 1,3-1-1,9 1 157,0-2 0,23-4 1,-1 0-30,2 0-95,0 0 0,-1-3 0,0-1 1,41-16-1,-58 17-57,0 0 1,0-1-1,-1-1 0,0 0 1,-1-2-1,0 0 1,-1-1-1,26-29 0,-11 2-131,-29 34-116,-6 6 14,-9 5 31,-16 11 160,1 2 1,1 0-1,1 2 1,1 1-1,-30 30 1,53-48 59,0 0 0,0 0 0,1 0 0,-1 0 0,1 1 0,-1-1 0,1 0 0,-1 1 0,1-1 0,0 1 0,0-1 0,0 5 0,0-6-2,1 1 0,0-1-1,0 1 1,0-1 0,0 1 0,1-1-1,-1 1 1,0-1 0,1 0-1,-1 1 1,1-1 0,-1 1 0,1-1-1,0 0 1,-1 1 0,1-1 0,0 0-1,0 0 1,0 0 0,0 0-1,0 0 1,0 0 0,0 0 0,0 0-1,3 1 1,4 3 60,0-1 1,0 0-1,0-1 1,1 1-1,-1-2 1,1 1-1,0-1 1,10 0-1,3 1-141,1-2 0,24-1 0,-17-2-2250,0-2-1,43-11 0,-45 9-808,4 1 246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7:32.214"/>
    </inkml:context>
    <inkml:brush xml:id="br0">
      <inkml:brushProperty name="width" value="0.1" units="cm"/>
      <inkml:brushProperty name="height" value="0.1" units="cm"/>
    </inkml:brush>
  </inkml:definitions>
  <inkml:trace contextRef="#ctx0" brushRef="#br0">15 172 3712,'-7'-4'776,"0"-2"1983,7 5-2646,0 1-1,0-1 1,0 1-1,0 0 1,0-1-1,0 1 1,0-1-1,1 1 1,-1-1-1,0 1 1,0 0-1,0-1 1,1 1-1,-1 0 0,0-1 1,1 1-1,-1 0 1,0-1-1,1 1 1,-1 0-1,0-1 1,1 1-1,6-5 566,1 0 1,-1 1-1,0 0 0,1 0 0,13-3 0,-6 1-37,16-5-34,0 1 0,34-6 1,66-6-419,-83 15-163,14-3-84,151-22-4663,-125 23 2071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47.785"/>
    </inkml:context>
    <inkml:brush xml:id="br0">
      <inkml:brushProperty name="width" value="0.1" units="cm"/>
      <inkml:brushProperty name="height" value="0.1" units="cm"/>
    </inkml:brush>
  </inkml:definitions>
  <inkml:trace contextRef="#ctx0" brushRef="#br0">32 443 1984,'-13'13'10901,"14"-13"-10400,2 0-352,-1 0 0,0-1 0,0 1 0,0-1 0,0 0 0,0 1 0,0-1 0,0 0 0,0 0 0,0-1 0,0 1 0,0 0 0,-1 0 0,1-1 0,-1 1 0,2-3-1,26-33 455,-16 19-351,67-93 9,-70 93-208,-1 0 1,-1-1-1,0 1 0,-1-2 1,-1 1-1,5-29 0,-9 30 42,0-1 0,-1-32 0,-1 32-86,-1 14-49,-2 9 52,-3 11 129,6-14-116,-2 6 32,1-1 0,0 1 0,0 0 0,0 14 0,-2 16 165,-8 67 632,4-29-492,3-23-128,3 72-1,1-13 9,-2-40-35,1-21-31,-8 65 1,7-95-141,2-17 6,0 0 1,0 0-1,0 0 1,0 0-1,-1 0 0,0 0 1,1 0-1,-1 0 1,0-1-1,0 1 0,0 0 1,-1 0-1,-2 3 1,2-5-10,0 0 0,0 0 1,0 0-1,0 0 0,-1-1 0,1 1 1,0-1-1,-1 0 0,1 1 0,0-1 1,-1 0-1,-2-1 0,-9 2-156,-35 11 123,9-1-133,24-4 64,5-1 4,6-5 65,1-1 32,3 0 112,21 0 54,132 5 618,-18-5 48,-66 0-5376,-31-13-10661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0.079"/>
    </inkml:context>
    <inkml:brush xml:id="br0">
      <inkml:brushProperty name="width" value="0.1" units="cm"/>
      <inkml:brushProperty name="height" value="0.1" units="cm"/>
    </inkml:brush>
  </inkml:definitions>
  <inkml:trace contextRef="#ctx0" brushRef="#br0">443 157 1472,'0'-5'6762,"-3"4"-6511,1-1-1,0 1 0,0-1 0,0 0 0,0 0 0,1 0 0,-1 0 0,0 0 0,1 0 0,-2-4 0,-12-14 1058,5 11-702,7 6-447,0 0 0,0 0 0,0 0 0,0 1-1,-1-1 1,1 1 0,-5-2 0,-60-32 1751,6 5-903,59 30-968,0 0-32,1 0 1,0 0-1,-1 0 1,1 0-1,-1 0 1,0 1-1,1-1 1,-1 1-1,1 0 1,-1 0 0,0 0-1,1 0 1,-1 0-1,0 1 1,1-1-1,-1 1 1,1-1-1,-4 2 1,2 0 16,0 1 1,-1 0 0,1-1-1,0 1 1,1 1-1,-1-1 1,0 1 0,1-1-1,0 1 1,0 0 0,0 0-1,-3 5 1,-9 11 272,0 1-61,4 4-57,2 0-1,1 0 1,1 1-1,-4 28 1,-6 22-107,5-20 128,2 0-1,-3 63 0,11-94-123,1 0 1,1 0-1,2 0 1,0 0-1,10 42 0,-10-61-37,0 0-1,1 0 1,-1 0-1,2 0 1,-1-1-1,0 1 1,1-1-1,0 0 1,1 0-1,-1 0 1,1 0-1,0-1 1,7 5-1,-9-7 2,1-1 0,0 0 0,-1 0 0,1 0 1,0 0-1,-1-1 0,1 0 0,0 1 0,0-1 0,0-1 0,0 1 0,-1 0 0,1-1 0,0 0 1,5-2-1,6-2 47,0-2 1,20-10-1,-12 5 124,12-4-78,0 3 0,1 0 1,64-13-1,-73 20-101,-18 3 33,0 1 1,0 0-1,13 0 0,-18 0-636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3.644"/>
    </inkml:context>
    <inkml:brush xml:id="br0">
      <inkml:brushProperty name="width" value="0.1" units="cm"/>
      <inkml:brushProperty name="height" value="0.1" units="cm"/>
    </inkml:brush>
  </inkml:definitions>
  <inkml:trace contextRef="#ctx0" brushRef="#br0">1 0 6400,'10'0'2368,"-2"0"-1856,18 0-128,-12 0 768,9 0-704,9 0 256,12 0-416,10 0-96,5 5-128,-5-5 160,-5 4-128,-4 4 256,-8-5-224,-11 2-2432,-4 4 1248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0.975"/>
    </inkml:context>
    <inkml:brush xml:id="br0">
      <inkml:brushProperty name="width" value="0.1" units="cm"/>
      <inkml:brushProperty name="height" value="0.1" units="cm"/>
    </inkml:brush>
  </inkml:definitions>
  <inkml:trace contextRef="#ctx0" brushRef="#br0">38 44 1472,'-2'-8'494,"2"7"-474,0 1 1,0 0 0,0-1-1,0 1 1,-1 0 0,1-1 0,0 1-1,0 0 1,0-1 0,0 1 0,0 0-1,0-1 1,0 1 0,0-1 0,1 1-1,2-29 12878,-4 36-12851,0-1 174,1-1-1,-1 1 1,-1 0-1,-1 6 1,-3 17 441,-5 43 399,6-50-764,2 1 0,-2 31 0,5-44-165,0-1 0,0 1 0,1 0 0,0-1 0,1 1 0,0-1 0,5 14 0,-7-22-108,1 0 0,-1-1-1,1 1 1,0 0 0,-1-1-1,1 1 1,0-1 0,-1 1-1,1-1 1,0 1 0,0-1 0,-1 0-1,1 1 1,0-1 0,0 0-1,0 1 1,0-1 0,-1 0-1,1 0 1,0 0 0,1 0-1,1 0 11,-1 0 0,0 0 0,1 0-1,-1-1 1,0 1 0,5-2 0,-1 0 88,7-3-140,-2 0 1,1 0 0,12-8 0,-13 7-1721,6-5-2005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1.864"/>
    </inkml:context>
    <inkml:brush xml:id="br0">
      <inkml:brushProperty name="width" value="0.1" units="cm"/>
      <inkml:brushProperty name="height" value="0.1" units="cm"/>
    </inkml:brush>
  </inkml:definitions>
  <inkml:trace contextRef="#ctx0" brushRef="#br0">11 41 2720,'7'-31'15071,"-9"30"-14708,2 1-317,0 0 0,0 1 1,0-1-1,-1 0 0,1 0 0,0 0 0,0 0 0,-1 0 1,1 0-1,0 0 0,0 0 0,-1 0 0,1 0 0,0 0 0,0 0 1,-1 0-1,1 0 0,0 0 0,0 0 0,-1 0 0,1-1 1,0 1-1,0 0 0,-1 0 0,1 0 0,0 0 0,0 0 1,0-1-1,-1 1 0,1 0 0,0 0 0,0 0 0,0-1 0,0 1 1,-1 0-1,1 0 0,0 0 0,0-1 0,0 1 0,0 0 1,0 0-1,0-1 0,0 1 0,0 0 0,0 0 0,0-1 0,0 1 1,0 0-1,0 0 0,0-1 0,0 1 0,0 0 0,0 0 1,0-1-1,0 0 514,-1 21 21,-6-29-3533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7.161"/>
    </inkml:context>
    <inkml:brush xml:id="br0">
      <inkml:brushProperty name="width" value="0.1" units="cm"/>
      <inkml:brushProperty name="height" value="0.1" units="cm"/>
    </inkml:brush>
  </inkml:definitions>
  <inkml:trace contextRef="#ctx0" brushRef="#br0">352 26 1312,'5'1'5301,"-10"-7"-3600,3 6-1508,0 0 0,1 0-1,-1 0 1,0-1-1,0 1 1,0-1 0,1 1-1,-3-2 1,-2-1-2,0 1 1,0-1 0,0 1 0,0 1-1,0-1 1,-1 1 0,1 0-1,0 0 1,-1 1 0,1 0 0,0 0-1,-1 0 1,1 1 0,0 0-1,-1 0 1,1 1 0,0 0 0,-8 3-1,0 3 25,1 0 0,0 1 0,1 1 0,-17 15 0,-3 3 267,29-25-462,0 0 0,0 0 0,1 0 0,-1 1 0,1-1 0,0 0 0,0 1 0,0 0 0,-2 6 0,-10 18 100,8-18-46,1 0 0,0 1 0,1-1 0,0 1 0,1 0 0,-4 20 0,-4 15 258,9-40-323,1 0-1,0 0 1,0 0-1,0 0 1,1 0-1,0 0 1,0 0-1,1 0 1,0 0-1,0 0 1,0 0-1,1 0 1,-1 0-1,1 0 1,1 0 0,3 6-1,-2-4 38,1-1 1,0 0-1,0 0 0,1 0 1,-1-1-1,1 1 0,1-1 1,-1-1-1,1 1 0,15 8 1,-17-11 22,0 0-1,1-1 1,0 1 0,-1-1-1,1 0 1,0-1 0,0 1 0,0-1-1,7 0 1,-9-1-36,-1 0 0,1 0 0,0-1 0,-1 0 0,1 1 0,0-1 0,-1 0 0,1-1 0,-1 1 0,1-1 0,-1 1 0,0-1 0,0 0 0,0 0-1,0-1 1,4-2 0,-4 1-17,0 0 0,0 0 1,0 0-1,0 0 0,-1-1 0,0 1 0,0-1 0,0 1 0,0-1 0,-1 0 0,1 0 0,-1 0 0,0 0 0,-1 0 0,1 0 0,-1 0 0,0 0 0,-1 0 0,1 0 0,-2-7 0,1 5-36,-1 0 0,1 0 0,-1 0 0,-1 1 0,1-1 0,-1 0 0,0 1-1,-1 0 1,1-1 0,-1 1 0,0 1 0,-1-1 0,-9-9 0,12 14-12,1-1 1,-1 1-1,0 0 0,0 0 1,0 0-1,0 0 0,0 0 1,0 0-1,0 1 0,0-1 1,0 1-1,0-1 0,0 1 1,0 0-1,0 0 0,-1 0 1,-2 0-1,2 1 13,-1 0 0,1 0-1,-1 0 1,1 0 0,-1 1 0,1-1 0,0 1 0,0 0 0,-4 3-1,-2 3 51,0-1 0,1 2-1,0-1 1,0 1-1,-8 13 1,-3 8 85,-16 36 1,21-38-502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7.882"/>
    </inkml:context>
    <inkml:brush xml:id="br0">
      <inkml:brushProperty name="width" value="0.1" units="cm"/>
      <inkml:brushProperty name="height" value="0.1" units="cm"/>
    </inkml:brush>
  </inkml:definitions>
  <inkml:trace contextRef="#ctx0" brushRef="#br0">94 77 2560,'-1'0'240,"0"0"1,0 0-1,-1 0 0,1 0 0,0 0 1,0 0-1,-1 0 0,1 0 1,0 1-1,0-1 0,0 0 1,0 1-1,-1-1 0,1 1 0,0-1 1,0 1-1,0 0 0,0-1 1,0 1-1,0 0 0,0 0 1,0 0-1,0 0 0,1 0 0,-1 0 1,-1 1-1,-3 5 412,0 1 0,-7 13-1,6-11 15,0 3-389,0 0 0,1 1 0,1-1 0,0 1 0,1 0 0,1 0 0,-2 24 0,3-26-50,0-5-110,2 1 1,-1-1-1,1 0 0,0 1 1,1-1-1,-1 0 1,1 0-1,5 9 1,1 8 57,-8-21-133,1-1 0,0 0 1,0 0-1,1 0 0,-1 0 0,0 0 1,1 0-1,-1 0 0,1 0 1,-1-1-1,1 1 0,0-1 1,0 1-1,0-1 0,0 1 1,0-1-1,3 1 0,-3-1-9,-1 0 0,1-1 0,-1 1 0,1-1 0,0 1 0,-1-1 0,1 0-1,0 0 1,-1 1 0,1-1 0,0 0 0,-1-1 0,1 1 0,0 0 0,0 0 0,-1-1-1,1 1 1,-1-1 0,1 0 0,0 1 0,-1-1 0,1 0 0,-1 0 0,2-1-1,6-5 36,-1 0 0,0-1 0,-1 0 0,1 0 0,-1 0 0,-1-1 0,0 0 0,0-1 0,-1 1 0,0-1 0,4-13 0,-5 12 11,0-1-1,-1 0 0,0 0 0,-1 0 1,0-20-1,-1 14 131,-2 1 0,-1 0 0,-5-30 0,5 40-156,0-1 0,-1 2 0,0-1 0,0 0 0,0 0 0,-1 1 0,0 0 0,0 0 0,0 0 0,-1 0 0,-7-6 0,9 10-112,1 0 0,-1 0 1,0 0-1,0 0 0,-1 1 1,1 0-1,0-1 0,0 1 1,-1 0-1,1 1 0,-1-1 1,1 0-1,-1 1 0,1 0 1,-1 0-1,1 0 0,-1 0 1,1 1-1,-1-1 0,1 1 1,0 0-1,-1 0 0,1 0 1,0 1-1,0-1 0,-1 1 1,1-1-1,-4 4 0,6-4-118,1 0 0,-1-1 0,1 1-1,-1 0 1,1 0 0,-1-1 0,1 1-1,0 0 1,-1 0 0,1 0-1,0-1 1,0 1 0,0 0 0,0 0-1,0 0 1,-1 0 0,1 0 0,1-1-1,-1 1 1,0 0 0,0 0 0,0 0-1,0 0 1,1-1 0,-1 1-1,0 0 1,1 0 0,-1 0 0,0-1-1,1 2 1,1 1-635,1 1-1,-1-1 1,0 1 0,6 4-1,8 8-3741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9.054"/>
    </inkml:context>
    <inkml:brush xml:id="br0">
      <inkml:brushProperty name="width" value="0.1" units="cm"/>
      <inkml:brushProperty name="height" value="0.1" units="cm"/>
    </inkml:brush>
  </inkml:definitions>
  <inkml:trace contextRef="#ctx0" brushRef="#br0">841 247 2304,'-1'-1'374,"0"0"1,0 0-1,-1 0 0,1 0 0,0-1 1,0 1-1,0-1 0,0 1 1,1-1-1,-1 1 0,-1-3 1,-4-6 823,-8-9-88,-1 1-1,-1 1 0,-1 0 1,0 1-1,-24-16 0,20 16-464,0 1 0,-1 1-1,0 2 1,-31-14 0,43 23-559,1 0 1,-1 0 0,0 0-1,0 1 1,0 1-1,0 0 1,0 0 0,0 1-1,0 0 1,0 1-1,0 0 1,0 1 0,1 0-1,-12 4 1,5 0-41,0 0 1,1 2-1,0 0 1,0 1-1,1 0 1,0 1-1,1 1 1,0 0-1,-19 22 1,-4 10 99,-48 76 0,53-74 62,14-18-2,0 1 0,-20 46 1,33-64-183,1 1 1,0 0-1,0 0 1,1 0-1,1 0 1,-1 0-1,2 1 1,0-1 0,0 0-1,1 0 1,0 1-1,1-1 1,0 0-1,1 0 1,8 20-1,-7-22 26,0 1 0,1-1 0,0 0 0,1 0 0,0 0 0,0-1 0,1 0-1,0 0 1,0-1 0,1 1 0,0-2 0,0 1 0,1-1 0,0-1 0,0 1 0,0-1-1,11 3 1,-9-4 3,0-1-1,0-1 1,0 1-1,0-2 0,0 0 1,0 0-1,20-2 1,-13-1-29,-1-1-1,0 0 1,0-1 0,21-9 0,-20 7 9,-5 2 27,0-1 0,20-11 0,-28 13-89,0 0 0,1 0 0,-1 1 0,1 0 0,0 0 0,0 1 0,0-1 0,10 0 0,-15 2 114,0 0-194,-1 0 0,1 1 0,-1-1 1,1 0-1,-1 0 0,1 1 0,0-1 0,-1 0 0,1 0 0,-1 0 0,1 0 0,-1 0 0,1 0 0,-1 0 0,1 0 0,0 0 0,-1 0 0,1 0 0,-1-1 0,1 1 0,-1 0 1,1 0-1,0-1 0,13-6-4808,11-8-3509,4 9 4608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8:59.614"/>
    </inkml:context>
    <inkml:brush xml:id="br0">
      <inkml:brushProperty name="width" value="0.1" units="cm"/>
      <inkml:brushProperty name="height" value="0.1" units="cm"/>
    </inkml:brush>
  </inkml:definitions>
  <inkml:trace contextRef="#ctx0" brushRef="#br0">142 51 3552,'-3'1'549,"-1"-1"1,0 1 0,0 0-1,1 0 1,-1 1-1,0-1 1,1 1-1,0 0 1,-1-1-1,1 2 1,-5 2-1,5-3-320,0 1 0,0-1-1,0 1 1,1 0 0,-1-1-1,1 1 1,-1 0 0,1 1-1,0-1 1,0 0 0,-3 7-1,5-7-158,-1-1 1,1 1-1,0-1 0,0 1 0,-1 0 0,2-1 0,-1 1 1,0-1-1,0 1 0,1 0 0,0-1 0,-1 1 1,3 4-1,0-2 42,-1 0 0,1 0 0,0-1-1,0 1 1,1-1 0,5 6 0,-4-4 21,0-2 0,1 1 0,-1 0-1,1-1 1,0 0 0,0-1 0,0 1 0,1-1-1,0 0 1,11 3 0,-14-6-87,0 1 0,0-1 1,0 0-1,0 0 0,-1-1 1,1 1-1,0-1 0,0 0 1,-1 0-1,1 0 0,0-1 1,-1 1-1,1-1 0,-1 0 1,0 0-1,0 0 0,1 0 1,-1 0-1,4-6 0,-2 4 79,-2 0-1,1 0 1,0-1-1,-1 1 0,0-1 1,0 0-1,0 0 1,0-1-1,-1 1 1,0 0-1,0-1 0,1-7 1,-3 9-32,1 0 0,-1 0 0,-1 1 0,1-1 0,-1 0 0,1 0 0,-1 1 0,0-1 0,0 0 0,-1 1 0,1-1 0,-1 1 0,0 0 0,1-1 0,-2 1 0,1 0 0,-5-5 0,3 3 88,-1 0 0,0 1 0,0-1 0,0 1-1,0 0 1,-1 1 0,0-1 0,0 1 0,-7-3-1,-6 0-164,0 0 0,0 2 0,0 0 0,-1 1 0,1 1 0,-22 0 0,13 7-1309,27-5 1071,0 0 0,0 0 0,1 0 0,-1 1-1,0-1 1,0 0 0,0 1 0,0-1 0,1 0-1,-1 1 1,0-1 0,0 1 0,1 0 0,-1-1-1,0 1 1,1 0 0,-1-1 0,1 1 0,-1 0 0,1-1-1,-1 1 1,1 0 0,-1 0 0,1 1 0,0-1-63,1 0 0,-1 0 0,1 0 0,-1 0 0,1 0 0,-1 0 0,1 0 0,0 0 1,0 0-1,0 0 0,0 0 0,-1 0 0,1 0 0,0-1 0,0 1 0,0 0 1,1-1-1,-1 1 0,0-1 0,0 1 0,0-1 0,0 1 0,2-1 0,-2 1-19,31 12-2799,-4 5 52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04.517"/>
    </inkml:context>
    <inkml:brush xml:id="br0">
      <inkml:brushProperty name="width" value="0.1" units="cm"/>
      <inkml:brushProperty name="height" value="0.1" units="cm"/>
    </inkml:brush>
  </inkml:definitions>
  <inkml:trace contextRef="#ctx0" brushRef="#br0">1194 36 1728,'0'-1'67,"-1"1"0,1 0 1,0 0-1,-1 0 0,1-1 1,-1 1-1,1 0 0,-1 0 0,1 0 1,-1 0-1,1 0 0,-1 0 0,1 0 1,-1 0-1,0 0 0,1 0 1,-1 0-1,1 0 0,-1 0 0,1 0 1,-1 1-1,1-1 0,-1 0 0,-22 6 2095,13-3-1576,-27 1 684,7-1-521,24-3-572,0 1 1,-1-1 0,1 1-1,-10 3 1,-24 11 928,-60 33 0,43-19-534,34-16-327,0 0 0,1 1 0,-29 25 0,-54 57 285,98-89-520,-51 59 774,0 2-229,35-46-391,-3 4-11,-2-1 1,-30 22-1,21-22 270,-42 39 0,65-51-379,0 1 0,2 0 0,-1 1-1,2 1 1,-16 27 0,4 1 171,-22 68 0,-8 50-21,44-125-64,1 1 0,1 0 0,3 0 0,0 77 0,3-83-65,1 16-3,1 0 0,14 89 0,-9-111-96,67 305 207,-42-172-71,-12-52 30,-12-72-2,1-1-1,2-1 0,2 0 1,0 0-1,3-1 0,0-1 1,37 55-1,6 7-289,-45-73 169,-2 0-1,16 40 1,-15-33-51,12 34 159,10 18 65,-12-30-83,-14-29-91,1-1 0,1 0 0,1 0 0,14 18-1,-16-25 20,1 0-1,1 0 0,0-1 1,1 0-1,0-1 0,0-1 0,1 0 1,0 0-1,1-1 0,0-1 1,0 0-1,0-1 0,17 4 0,74 15-106,32 10 182,21 13 15,-140-43-71,0-1-1,1 0 1,35 2 0,58-5 47,-14-1-92,-23 6 58,84 16 0,-132-18-58,0-1 0,1-2 0,-1 0 0,33-5 1,109-20-89,-90 10-35,-12 9 81,-25 2 157,178-4-250,-201 6 18,0-1 0,29-7 0,-24 4-48,-4 0 79,25-9-1,10-3 145,44-14-681,-36 10 482,-33 12 22,48-22 1,-30 10 8,-32 15 159,-1 0 1,0-1-1,-1-1 0,0-1 0,25-18 0,-25 14-28,-2 3-20,0 0 1,-1-1 0,0-1-1,0 0 1,15-25-1,-5-1 169,30-79 0,-49 110-162,0-1 0,1-15-1,-3 16 11,1 0 0,0 0-1,5-13 1,40-123 242,-42 129-270,-1 0-1,0 1 1,2-24-1,2-7 64,29-165-107,-22 129 202,-7 36-248,2 0-1,25-75 1,-25 95 110,30-70 132,-31 75-142,-1 0-1,0-1 1,4-27-1,5-60 4,-6-62 74,-6 64-130,-3 82 35,-1 1-1,-1 0 0,-5-30 0,-21-64 41,-9-6 143,-13-20-204,34 93 86,4 12-120,-21-48 0,-14-8 67,-22-50 138,-20-35-252,73 151 78,0-2 23,-30-42-1,30 53 11,-1 0 0,-1 1 0,0 1-1,-1 1 1,0 0 0,-1 1 0,-30-15 0,32 20-28,0 1 1,-1 1-1,0 0 0,-1 1 1,1 1-1,-1 1 1,0 1-1,0 0 0,-25 1 1,-479 4-61,368 4 142,-1 0-66,-90-14 248,3 1-344,227 7-6,-36-1 295,0 3 0,-63 10 0,99-9-331,1 0 0,0 1 0,1 1 0,-1 0-1,1 1 1,0 0 0,0 2 0,1-1 0,0 2 0,0-1 0,1 2 0,-12 11 0,23-20-126,-1 0 0,1 1 0,-1 0 0,1-1 0,0 1 0,0 0 0,-1 0 0,1-1 0,0 1 0,1 0 0,-1 0 0,0 0 1,1 0-1,-1 0 0,1 0 0,-1 0 0,1 1 0,0-1 0,0 0 0,0 0 0,0 0 0,0 0 0,1 0 0,-1 0 0,1 0 0,-1 0 0,1 0 0,1 4 0,14 15-4718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22.417"/>
    </inkml:context>
    <inkml:brush xml:id="br0">
      <inkml:brushProperty name="width" value="0.1" units="cm"/>
      <inkml:brushProperty name="height" value="0.1" units="cm"/>
      <inkml:brushProperty name="color" value="#F6630D"/>
    </inkml:brush>
  </inkml:definitions>
  <inkml:trace contextRef="#ctx0" brushRef="#br0">4 556 1728,'-3'8'6869,"20"-37"-4890,-2-11-1174,11-43 0,-12 49-551,-6 17-182,24-40 392,-31 55-461,0 1 0,0-1 0,0 0 0,0 1 1,1 0-1,-1-1 0,0 1 0,1 0 0,-1 0 1,1-1-1,-1 1 0,1 0 0,0 1 0,-1-1 1,1 0-1,0 0 0,3 0 0,0-1-23,1 1 0,0 0 0,0 0 0,10 0 0,12 1 141,1 1 0,34 6 0,-41-3-120,-1 1 1,40 15 0,-42-12 269,31 17-1,-42-20-199,0 1-1,-1-1 1,0 1-1,0 1 1,0-1-1,6 9 1,62 94 363,-52-73-356,-5-7-45,-8-12 38,19 24 1,-24-36-18,-1 0 0,1 0 0,0-1 0,0 0-1,0 0 1,0 0 0,1 0 0,10 4 0,-14-7-13,0 0 1,1 0-1,-1-1 0,0 1 1,1-1-1,-1 1 0,1-1 1,-1 0-1,1 0 0,-1 0 1,0 0-1,1 0 0,-1-1 1,1 1-1,2-2 0,-1 1-2,0-1-1,-1 0 1,1 0-1,-1 0 1,0 0-1,0 0 0,0-1 1,5-5-1,-1 0 20,0 0-1,-1-1 0,0 0 0,0 0 0,-1-1 1,4-11-1,11-23 68,-10 23-14,9-25-1,-16 35-94,32-83 185,-31 85-260,0 1 1,1 0-1,0-1 1,0 2 0,1-1-1,0 1 1,0-1 0,10-6-1,-11 10 5,1 0 0,0 0 1,1 1-1,-1 0 0,1 0 0,-1 1 0,14-4 0,47-5-204,-64 11 249,10-1 9,-1 1 1,1 1 0,-1 0 0,1 1 0,-1 0 0,0 1 0,0 0 0,0 1 0,0 0 0,13 8 0,-20-9 6,1 0 1,-2 0-1,1 1 0,0 0 1,-1 0-1,0 0 0,0 1 1,0-1-1,4 6 0,0 2-1,0 1 0,8 19 0,-12-22 12,0 0 1,-1 1-1,2 16 1,-2-14 64,7 24 0,7 1-51,-11-26-28,0 1-1,5 19 0,-9-28 11,-1 1 0,1-1 0,0 1 0,0-1 0,0 0 0,1 0 0,-1 0 0,1 0 0,3 4 0,-4-7 8,-1 1 0,1 0-1,0-1 1,-1 0 0,1 1 0,0-1-1,0 0 1,0 0 0,0 0 0,0 0 0,0 0-1,0 0 1,0-1 0,0 1 0,0-1-1,1 1 1,-1-1 0,0 0 0,0 0 0,0 0-1,4-1 1,-1 0 33,0 0-1,0-1 1,0 0 0,0 0-1,0 0 1,-1-1-1,8-5 1,30-26 147,-18 13-174,10-10 99,-1-2 1,35-44 0,18-19 54,-76 87-260,-1 1-1,1 0 1,1 1-1,-1 0 1,24-10-1,-15 8-80,1 2-1,36-9 1,-36 10 95,-16 5 32,1-1 1,-1 1-1,0 0 1,1 0-1,-1 1 1,1-1-1,-1 1 1,1 0 0,8 1-1,9 3 82,-11-3-48,-1 1 1,0 0 0,1 1 0,-1 0 0,0 0 0,17 10-1,-14-6-5,-5-2 15,0 0 1,-1 0-1,0 0 1,0 1-1,0 0 1,0 0-1,6 9 0,5 8 36,38 38-1,-49-54 13,0-1 0,0 0 0,1-1-1,0 0 1,0 0 0,0 0 0,0-1-1,1-1 1,0 1 0,9 1-1,-10-4 5,0 0 0,1-1 0,-1 1 0,0-2 0,1 1 0,-1-2 0,0 1 0,0-1 0,0 0 0,0 0 0,0-1 0,0 0 0,-1-1 0,1 1 0,-1-2 0,12-8 0,-5 2 71,-6 5-71,0-1 0,0 0 0,-1 0-1,0-1 1,10-13 0,3-10-61,-1-1 1,18-43-1,-33 67-78,-1 1 0,1-1-1,1 1 1,-1 0 0,1 0 0,1 0-1,-1 0 1,1 1 0,0 0-1,0 0 1,10-6 0,-11 9 34,0 0 1,1 0 0,-1 0-1,1 1 1,-1 0 0,1 0-1,0 0 1,0 1 0,-1 0-1,1 0 1,0 0 0,0 1-1,0 0 1,0 0 0,0 1-1,10 1 1,37 12-10,-1 2 1,69 32-1,-56-21 114,-50-20-32,1 0 0,-2 1 1,1 1-1,23 19 0,-10-4-43,29 33-1,-46-46 148,-1-1-1,1 0 0,1 0 0,-1-1 0,17 9 0,-26-17-87,1 0 0,0 0-1,0-1 1,-1 1 0,1-1 0,0 1-1,0-1 1,0 0 0,0 0 0,0 0 0,0-1-1,-1 1 1,1-1 0,5-1 0,-3 1-43,1-1 1,0-1 0,-1 1 0,1-1 0,-1 0 0,9-6-1,88-62 333,-62 44-104,64-54 0,-87 66-302,0 0 0,0 2 0,1 0 0,1 1 0,0 1 0,27-12 0,-35 19 16,0 0 0,1 0 0,0 1-1,-1 1 1,1 0 0,0 0 0,0 1 0,0 1 0,1 0 0,-1 0 0,0 2 0,0-1 0,15 5-1,-6 0 53,0 2 0,-1 0 0,34 18 0,-19-6 66,114 62 18,-136-76-32,1 0 0,0-1 0,1-1 0,-1-1 0,19 3-1,0-2 148,43-1 0,-39-4-114,-1-1 1,1-2-1,51-12 0,-75 12-94,-1 0 0,0-2 0,17-8 0,-16 7-37,0 0-1,21-6 0,14 0 13,92-11-1,-61 20 87,-56 4-45,0-1 0,1-1 0,29-7 0,-13 0 521,-40 9-517,0 0 0,0 0 1,0 0-1,0 0 0,0 0 0,0 0 0,0 0 1,0-1-1,0 1 0,0 0 0,1 0 0,-1 0 1,0 0-1,0 0 0,0 0 0,0 0 0,0 0 1,0 0-1,0 0 0,0-1 0,0 1 0,0 0 1,0 0-1,0 0 0,0 0 0,0 0 0,0 0 1,0 0-1,0 0 0,0 0 0,0-1 0,0 1 1,0 0-1,0 0 0,0 0 0,0 0 0,0 0 1,0 0-1,0 0 0,0 0 0,0 0 0,-1-1 1,1 1-1,0 0 0,0 0 0,0 0 0,0 0 1,-7-6 139,-13-5 77,-75-22 139,-24-8-542,12 1-86,88 33-48,19 9 75,5-2-146,3-2 326,0 0-1,0 1 1,0 0-1,1 0 1,13 1-1,1-1 30,160 4-216,-147 0 220,-1 2 0,1 2 0,36 11 0,-58-14 45,-3 0 100,1-1 0,-1 2 1,17 7-1,-26-11-78,0 0-1,0 0 0,0 1 1,-1-1-1,1 0 1,0 1-1,-1-1 0,1 1 1,-1-1-1,0 1 1,1 0-1,-1-1 0,0 1 1,0 0-1,0 0 0,0 0 1,0 0-1,0 0 1,-1 0-1,1 0 0,-1 0 1,1 0-1,-1 0 1,0 0-1,0 4 0,-1-2-15,0-1-1,0 1 0,-1-1 0,1 0 1,-1 1-1,0-1 0,0 0 0,0 0 1,0 0-1,-1-1 0,1 1 0,-1 0 1,0-1-1,1 0 0,-6 4 0,-9 8 111,7-4-111,-1-2 0,-1 1 0,-19 10 0,10-6 53,14-9-477,1 0 0,-2 0 1,1-1-1,0 0 0,-1 0 1,1-1-1,-1 0 0,0 0 1,-8 0-1,2 1-992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23.757"/>
    </inkml:context>
    <inkml:brush xml:id="br0">
      <inkml:brushProperty name="width" value="0.1" units="cm"/>
      <inkml:brushProperty name="height" value="0.1" units="cm"/>
      <inkml:brushProperty name="color" value="#F6630D"/>
    </inkml:brush>
  </inkml:definitions>
  <inkml:trace contextRef="#ctx0" brushRef="#br0">5 61 2144,'-1'-1'102,"1"0"0,-1 1 1,1-1-1,0 0 0,-1 1 0,1-1 0,0 0 1,-1 1-1,1-1 0,0 0 0,0 0 0,0 1 1,0-1-1,0 0 0,0 0 0,0 1 1,0-1-1,0 0 0,0 0 0,0 1 0,0-1 1,0 0-1,1 0 0,8-21 3781,-3 10-1798,-5 11-2010,-1 1-1,1-1 1,-1 1-1,0-1 1,1 0-1,-1 1 1,1-1-1,0 1 1,-1 0-1,1-1 1,-1 1 0,1-1-1,0 1 1,-1 0-1,1 0 1,0-1-1,-1 1 1,1 0-1,0 0 1,-1 0-1,1 0 1,0 0 0,0-1-1,-1 2 1,1-1-1,0 0 1,-1 0-1,1 0 1,0 0-1,-1 0 1,1 0-1,0 1 1,-1-1 0,1 0-1,0 1 1,-1-1-1,1 0 1,0 1-1,-1-1 1,1 1-1,-1-1 1,1 1-1,-1-1 1,1 2 0,0-1 18,0 0 1,0-1 0,0 1-1,0 0 1,0 0 0,0-1 0,0 1-1,1-1 1,-1 1 0,0-1 0,0 1-1,0-1 1,1 0 0,-1 1 0,2-1-1,4 2 413,-5-1-420,0 0 0,0 1 0,0-1 0,0 1 1,-1-1-1,1 1 0,0 0 0,-1 0 0,1 0 0,1 2 0,13 26 97,-12-21-97,5 6-2,-2 0 1,0 1-1,-1 1 1,-1-1-1,5 24 0,7 60 156,21 150-21,-37-241-207,7 119 467,-9-116-124,0 0 1,-5 24-1,6-36-325,0 1 0,0-1 0,-1 0-1,1 1 1,0-1 0,0 0 0,0 1-1,-1-1 1,1 0 0,0 1-1,0-1 1,-1 0 0,1 0 0,0 1-1,-1-1 1,1 0 0,0 0 0,-1 1-1,1-1 1,0 0 0,-1 0-1,1 0 1,0 0 0,-1 1 0,1-1-1,-1 0 1,-15-1 425,11-1-376,-1 1 0,1-1 0,-11-5 0,4-1-86,0 0-1,0 0 1,1-1 0,0-1 0,-15-17 0,20 20 1,0 0 0,0-1 0,1 0 0,0-1 0,1 1 0,0-1 0,-5-15 0,7 18-28,1-1 1,-1 0 0,1 0-1,1 0 1,0 0 0,0 0 0,0 0-1,1 0 1,0 0 0,0 0-1,3-10 1,1 3 20,0 1 1,1-1-1,0 1 0,1 0 0,0 1 1,1 0-1,1 0 0,0 0 1,1 1-1,0 1 0,0-1 0,20-14 1,16-7 250,84-45 1,59-15-385,-152 76 44,89-36-1573,-63 30 715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33.977"/>
    </inkml:context>
    <inkml:brush xml:id="br0">
      <inkml:brushProperty name="width" value="0.1" units="cm"/>
      <inkml:brushProperty name="height" value="0.1" units="cm"/>
      <inkml:brushProperty name="color" value="#F6630D"/>
    </inkml:brush>
  </inkml:definitions>
  <inkml:trace contextRef="#ctx0" brushRef="#br0">1 135 1312,'8'-1'1282,"-6"0"-898,0 1 0,-1-1-1,1 1 1,0 0 0,0 0 0,0 0 0,-1 0 0,1 0-1,0 0 1,0 1 0,0-1 0,1 1 0,-1 0-86,-1-1 209,8-1-131,-1-1-1,1 1 0,-1-1 1,0-1-1,0 0 1,1 0-1,12-7 1,24-9-148,-7 3-198,-29 12 16,1 0-1,0 0 1,17-4 0,45-12 8,59-8 127,-115 25-105,-1 2-1,1-1 1,0 2-1,-1 0 1,19 3-1,-23-2-23,0 1-1,0 0 1,-1 0-1,1 1 0,-1 1 1,1 0-1,-1 0 1,0 1-1,-1 0 1,1 0-1,-1 1 0,0 1 1,11 10-1,-9-6 39,-1 1-1,0-1 0,-1 1 1,-1 1-1,0 0 1,8 16-1,31 87 28,-45-110-118,39 89 785,-40-95-768,-1 0 0,0 1 0,1-1 0,-1 0 0,0 0 0,1 0 0,-1 1 0,1-1 0,-1 0 0,0 0 0,1 0 0,-1 0 0,1 0 0,-1 0 0,1 0 0,-1 0 0,0 0 0,1 0 0,-1 0 0,1 0 0,-1 0 0,1 0 0,-1 0 0,0 0 0,1 0 0,0-1 0,10-2 111,-11 2-126,15-6 103,0-2 1,-1 0 0,25-21 0,4-2-108,9-6 21,-30 20-58,35-19 0,-48 32 30,0 0-1,0 1 1,1 0 0,-1 1-1,1 0 1,0 1 0,18-3 0,-19 5-1,1-1 0,-1 1 0,1 1 0,-1-1 0,1 2 1,-1-1-1,17 6 0,-21-5 21,0 0 0,0 0 0,0 0 0,-1 1 0,1 0 0,-1 0 0,0 0 1,1 0-1,-1 1 0,-1 0 0,1 0 0,0 0 0,-1 0 0,0 0 0,3 7 0,1 3 32,-1 1 1,-1 1-1,0-1 0,-2 0 0,1 1 0,0 19 1,10 41 78,-11-67-121,0-1 0,0 1 0,1-1 0,0 1 0,0-1-1,8 11 1,-11-18-7,3 5 64,1 0 1,0 0 0,6 5-1,-10-9-17,1-1 0,0 0 0,0 1 0,0-1 0,0 0 0,0 0-1,0 0 1,0-1 0,0 1 0,0 0 0,0-1 0,0 1 0,0-1 0,5 0-1,4 0 61,1 0-1,0-1 1,18-4-1,-25 3-71,0 1-1,0-1 1,0 0-1,0 0 0,0-1 1,0 1-1,0-1 1,-1 0-1,8-7 0,131-132-192,-130 129 148,1 1 1,0 1-1,1 0 0,1 1 1,-1 1-1,1 0 0,1 1 1,0 1-1,0 0 0,0 2 1,1 0-1,0 0 0,0 2 1,0 0-1,27 0 0,-36 4 14,0-1 0,0 1 0,0 1 0,0 0 0,0 0 0,-1 1 0,1 0-1,-1 0 1,1 1 0,-1 0 0,0 0 0,0 1 0,-1 0 0,1 1 0,-1 0-1,11 11 1,-7-5 22,0 2 0,-1-1 0,-1 1 0,0 1 0,-1-1 0,0 1 0,-1 1 0,6 19 0,18 45 477,-31-80-461,0 0 0,0 1 0,1-1 0,-1 0 1,0 1-1,0-1 0,0 0 0,0 1 0,1-1 0,-1 0 0,0 0 1,0 1-1,0-1 0,1 0 0,-1 0 0,0 0 0,0 1 0,1-1 1,-1 0-1,0 0 0,1 0 0,-1 0 0,0 0 0,1 1 0,-1-1 1,0 0-1,0 0 0,1 0 0,-1 0 0,0 0 0,1 0 0,12-6 362,14-17-530,-21 18 158,24-23-237,29-22 118,-50 43 79,1 1 0,-1 0 0,1 1 1,0 0-1,12-4 0,8 0-65,1 2 0,0 1 0,1 1 0,-1 2 0,43 1 0,-30 5 80,0 1 0,51 12 0,-65-10 0,0 1 0,-1 1 0,0 1 0,0 2 0,31 16 0,-58-26 0,32 18-13,48 33 0,-64-38 36,0 1 0,27 29 0,-34-33 131,8 9-183,-18-18 127,1-1-1,-1 1 0,-1-1 1,1 1-1,0-1 1,0 1-1,-1-1 1,1 1-1,0 0 1,-1-1-1,0 1 1,1 3-1,0-5-80,-1 1 0,1-1 0,0 1 1,0-1-1,0 1 0,0-1 0,-1 0 0,1 1 0,0-1 0,0 0 0,0 0 1,0 0-1,0 0 0,0 0 0,0 0 0,0 0 0,0 0 0,1 0 0,78-28-161,-51 17 144,42-10 0,-47 14-71,42-16 1,-40 12 66,32-7 0,-16 8-87,-1 2 1,1 1-1,67-1 0,-62 8 54,-1 1 0,1 3-1,74 16 1,-114-18 52,14 3 30,1 0 1,-1 2 0,29 14-1,-28-10-98,-14-8 40,1 1 1,-1 1 0,0-1-1,-1 1 1,13 11-1,-18-14 52,1 0 0,0 0 0,0 0 0,0 0 0,0 0 0,0-1 0,0 0 0,0 1 0,0-1 0,1 0 0,-1 0 0,4 0 0,6-6 307,-5 1-303,2 1-1,-1-1-1,1-1 1,-1 1-1,13-10 0,16-8 120,-1 7-203,0 0-1,1 3 0,47-9 1,-59 15-83,1 2 0,-1 1 0,36 0 0,-46 3 96,0 1 1,-1 1 0,1 0-1,0 1 1,-1 1-1,30 11 1,44 28-128,-52-24 244,70 26 1,-60-30 107,7 3-195,93 18 0,-108-28 4,0 2 0,43 17 1,-77-26 42,-1 0 0,1 0 0,-1-1 0,1 1 0,0-1 0,7-1 0,-1 1 1130,-10-3-1124,-1-2 42,-7-10 144,-8-4-177,12 14-47,-1 0 0,0 1 0,0-1 1,0 1-1,0 0 0,-1 0 0,-9-6 0,-29-18 181,29 18-266,0 1-1,-18-9 1,27 16 19,-12-5-4,1-1-1,-27-18 1,40 24 7,2 1 42,0 1 0,-1-1 0,1 0 0,0 1 0,1-1 1,-1 0-1,0 0 0,0 0 0,0 0 0,0 0 0,1 0 0,-1 0 0,0 0 0,1 0 0,-1 0 0,1 0 1,-1 0-1,1 0 0,0 0 0,-1-1 0,1 0 0,1 1-29,0 1 1,0-1-1,0 1 1,1-1-1,-1 1 1,0-1-1,0 1 1,1 0-1,-1 0 1,0 0-1,0 0 1,1 0-1,1 0 1,14 0 3,0 1 0,0 0 1,0 2-1,0 0 1,-1 0-1,1 2 0,-1 0 1,29 14-1,-28-11 34,0 1 1,-1 1-1,0 1 1,-1 0-1,17 16 1,-31-26 3,0 0 1,0 0-1,0 0 1,0 0-1,0 0 1,0 0-1,0 0 1,0 1-1,0-1 0,0 0 1,0 1-1,-1-1 1,1 1-1,-1-1 1,1 1-1,-1-1 1,0 1-1,1-1 1,-1 1-1,0-1 1,0 1-1,0-1 1,0 1-1,0-1 1,-1 3-1,-1 1 6,0 0-1,0-1 0,-1 1 1,0-1-1,1 0 1,-7 7-1,9-11-13,-14 20-754,1 1 0,1 1 0,-17 42 0,-6 12-4708,29-65 4419,-1 0-1,0-1 1,0 1-1,-13 12 1,14-17-12,-1-1 1,0 1-1,-7 4 1,14-10 1048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4.005"/>
    </inkml:context>
    <inkml:brush xml:id="br0">
      <inkml:brushProperty name="width" value="0.1" units="cm"/>
      <inkml:brushProperty name="height" value="0.1" units="cm"/>
    </inkml:brush>
  </inkml:definitions>
  <inkml:trace contextRef="#ctx0" brushRef="#br0">19 164 8128,'-18'0'3008,"39"-9"-2336,3-14-160,-6 12 1248,17-6-1056,20 2 288,16-7-608,16 7-97,-11-4-159,-5 7 64,-3 7-128,-9 5-1567,-6 5 799,2 2-5216,8-11 3296,-5-19-1056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37.972"/>
    </inkml:context>
    <inkml:brush xml:id="br0">
      <inkml:brushProperty name="width" value="0.1" units="cm"/>
      <inkml:brushProperty name="height" value="0.1" units="cm"/>
      <inkml:brushProperty name="color" value="#F6630D"/>
    </inkml:brush>
  </inkml:definitions>
  <inkml:trace contextRef="#ctx0" brushRef="#br0">1 2444 1152,'2'-1'2420,"-2"1"-2361,0 0 1,0 0-1,0 0 0,0 0 1,0 0-1,0 1 0,0-1 1,0 0-1,0 2 831,1-2-830,2 7 510,-3-6-529,0-1 0,0 0 1,0 1-1,0-1 0,0 1 0,1-1 0,-1 0 1,0 1-1,0-1 0,1 0 0,-1 1 0,0-1 0,0 0 1,1 0-1,-1 1 0,0-1 0,1 0 0,-1 0 1,1 0-1,-1 1 0,0-1 0,1 0 0,-1 0 1,1 0-1,6 3 343,-5-2-96,6 2 101,18 2 854,-24-5-897,8 0 246,-7 0-642,0 0 133,0 1 1,0-2-1,-1 1 1,1 0-1,0 0 1,0-1-1,0 0 1,0 1-1,0-1 1,-1 0-1,1-1 1,4-1-1,10-9 56,0-1-1,0-1 1,-1-1 0,-1 0-1,-1-1 1,0 0 0,-1-2-1,16-26 1,1-1-185,66-77-1,-23 33 279,-65 80-210,0 0 0,1 0 1,1 1-1,16-12 1,-21 16 16,-1 1-22,1 0-1,-1 0 1,1 0 0,8-3 0,-11 5-22,0 1 0,1-1 0,-1 1 0,0 0 0,0 0 0,1 0 0,-1 0 0,0 0 0,0 0 0,1 0 0,-1 1 0,0-1 0,0 1 0,3 1 0,43 19 17,-37-15-3,0-1-1,0 0 1,0-1-1,1-1 1,16 4 0,-20-6-6,82 8 344,-76-8-223,-1-2 0,0 0 0,0 0 0,26-7 0,-13 1 101,0-2 0,-1-1 0,0-1 0,46-28 1,-57 31-173,-1-1 0,0-1 1,0 0-1,-1 0 0,-1-1 1,0-1-1,0 0 0,17-26 1,-11 9 54,-4 9-64,-1-1 0,13-32 0,16-42 116,-36 84-181,-1 1-21,0 0 0,1 1 1,0-1-1,7-9 0,-11 17 35,1 1 1,-1 0-1,0-1 0,1 1 0,-1 0 0,1 0 0,0 0 1,-1 0-1,1 0 0,0 0 0,-1 0 0,1 1 0,0-1 1,0 1-1,0-1 0,0 1 0,0 0 0,-1 0 1,1 0-1,0 0 0,0 0 0,0 0 0,0 0 0,3 1 1,4 1 8,-1 1 1,1 0 0,0 1 0,7 4-1,6 2-101,-1-1 147,-1-2 0,1-1 0,1 0 0,34 3 0,-44-8 21,1 0 0,0-1 1,-1-1-1,1 0 1,-1-1-1,1 0 0,-1-1 1,0 0-1,18-8 1,-16 4-10,0 0 0,0-1 0,-1-1 0,0 0 0,17-15 0,-12 7 97,-1-1 0,25-32 0,12-28 70,14-17-245,-53 77-42,0 1 0,1 0 0,20-15-1,-31 28 39,0 0-1,1 1 0,0 0 1,0 0-1,0 0 0,0 0 1,0 1-1,1 0 0,-1 0 0,1 1 1,-1 0-1,1 0 0,0 1 1,-1-1-1,13 2 0,4 2-29,-1 1-1,1 1 1,26 10 0,-34-11 6,68 25 126,43 11-43,-109-36 32,0-1-1,0 0 0,1-2 1,-1 0-1,28-2 1,-11-3 65,-1-2 0,0-1 0,0-2 0,-1-1 0,0-1 0,37-20 0,-42 16-112,0-2-1,-1-1 0,-1-1 1,-1-1-1,39-41 0,-52 50-22,37-37-183,-42 43 128,1-1 1,1 1 0,-1 0 0,1 0-1,10-4 1,-15 8 42,0 0-1,0 0 1,-1 0 0,1 1-1,0-1 1,0 1 0,0 0-1,0 0 1,0 0-1,0 0 1,-1 0 0,1 1-1,0-1 1,0 1 0,0 0-1,-1 0 1,4 1-1,3 3-22,0 0-1,0 1 0,11 9 1,11 7 162,-15-13-84,0-1 0,1 0 0,24 7 0,-31-13-35,0 1 1,-1-2 0,2 1-1,-1-1 1,0-1 0,0 0-1,19-2 1,-12-1 57,0 0-1,-1-1 1,1-1 0,-1 0-1,0-1 1,0-1-1,-1-1 1,20-12-1,-15 5 20,0-1 0,0-1 0,24-30 0,45-64 136,10-12-189,-91 115-88,0 0 1,0 0-1,1 1 0,0 0 0,0 1 0,11-6 1,-14 9 21,-1 0-1,1 1 1,0 0 0,0 0 0,0 0 0,0 1 0,0 0 0,0 0 0,0 1 0,0 0 0,0 0 0,10 1 0,12 6 76,1 0 0,-1 2 1,48 23-1,-44-17-57,-10-4 71,1-1 1,1-2 0,29 8-1,-46-14-5,0-1 1,1 0-1,-1 0 0,1-1 0,0 0 0,-1 0 0,1-1 0,-1 0 0,1 0 0,-1-1 1,0 0-1,0 0 0,1-1 0,-2 0 0,9-4 0,8-8 51,0-1-1,37-35 1,-40 34-105,0-1 1,1 2 0,37-22-1,-31 26-55,0 0 0,1 2 0,0 1 0,55-11 1,-21 11-6,79-1 1,-101 7 111,75-15 0,35-21 32,-133 34-52,0-1-1,-1 0 1,1-2 0,-2 1 0,16-11-1,-20 10 23,-1 0 0,0 0 0,-1-1 0,1 0 0,-2 0-1,1-1 1,10-17 0,16-28-509,-32 52 453,-1-1 0,1 0 0,0 1 0,1 0-1,3-4 1,-7 6 18,1 1 1,-1 0-1,0-1 0,0 1 0,1-1 1,-1 1-1,0-1 0,0 1 0,0 0 0,0-1 1,0 1-1,0-1 0,0 1 0,0-1 1,0 1-1,0-1 0,0 1 0,0-1 1,0 1-1,0-1 0,0 1 0,0-1 1,-1 1-1,1 0 0,0-1 0,0 1 0,-1-1 1,1 1-1,0 0 0,0-1 0,-1 1 1,0-1-1,-9-11 27,3 6-13,-1 0 1,0 1-1,-1 0 0,1 0 1,-1 1-1,0 0 0,0 0 1,-15-3-1,-7 0-107,-40-3 1,70 10 78,-122-22-37,57 9 94,64 13-149,0 0 0,0-1-1,-1 1 1,1 0 0,0 0-1,0 1 1,-3-1-1,5 0 88,0 0 0,-1 0 0,1 0 0,0 0 0,0 0 0,0 0 0,0 0 0,0 0 0,0 0 0,0 0 0,0 0 0,0 1 0,0-1 0,0 0 0,0 0 0,-1 0 0,1 0-1,0 0 1,0 0 0,0 0 0,0 0 0,0 0 0,0 0 0,0 0 0,0 0 0,0 0 0,0 0 0,0 0 0,0 0 0,0 1 0,0-1 0,0 0 0,0 0 0,0 0 0,0 0-1,0 0 1,0 0 0,0 0 0,0 0 0,0 0 0,0 0 0,0 0 0,0 1 0,0-1 0,0 0 0,0 0 0,0 0 0,0 0 0,0 0 0,0 0 0,0 0 0,0 0-1,0 0 1,0 0 0,0 0 0,0 0 0,0 0 0,1 0 0,-1 0 0,0 1 0,0-1 0,0 0 0,13 5-74,7 0 5,34 5 0,8 1 4,-48-8 96,182 52 23,-176-48-58,0 2 0,-1 0 0,0 1 1,0 1-1,-1 0 0,0 2 0,22 21 0,-29-24 18,-1 0-1,0 1 0,-1 0 0,-1 1 0,11 18 0,-16-25 5,-1 0 1,0 0 0,0 0-1,0 0 1,-1 1-1,1-1 1,-2 1 0,1-1-1,0 1 1,-1-1-1,0 1 1,0-1 0,-1 1-1,1-1 1,-1 1 0,-1-1-1,-2 8 1,-1 0-8,0-1 0,-2 1 0,1-1 1,-13 16-1,-38 42 49,48-60-117,6-7-39,1 0 0,0-1 0,0 1 0,0 0 0,0 0-1,0 0 1,1 0 0,-1 0 0,1 0 0,-1 6-1,1-7-336,1 0-1,0 0 0,1 0 1,-1 0-1,0 0 0,1 0 1,-1 0-1,1 0 0,-1 0 1,1 0-1,0 0 0,0 0 1,0-1-1,0 1 0,0 0 1,0-1-1,0 1 0,1-1 1,-1 1-1,3 1 0,13 13-2785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49.836"/>
    </inkml:context>
    <inkml:brush xml:id="br0">
      <inkml:brushProperty name="width" value="0.1" units="cm"/>
      <inkml:brushProperty name="height" value="0.1" units="cm"/>
    </inkml:brush>
  </inkml:definitions>
  <inkml:trace contextRef="#ctx0" brushRef="#br0">120 324 2656,'10'-13'3082,"-7"13"-2989,-1 0-1,1 0 0,-1 0 0,0-1 0,1 1 0,-1-1 0,1 0 0,-1 1 1,0-1-1,1 0 0,-1 0 0,0-1 0,0 1 0,0 0 0,0-1 0,0 1 1,0-1-1,0 0 0,-1 0 0,1 1 0,1-4 0,3-2 118,10-16 117,16-27 0,-20 29-236,-2 2-81,0 0 1,10-28 0,7-19-46,-16 41 256,-10 24-187,-1 1-44,0 0 0,0 0 0,0-1 0,0 1 0,1 0 0,-1 0 0,0 0 0,0 0 0,0 0 0,0-1 0,0 1 0,0 0 0,0 0 0,0 0 0,1 0 0,-1 0 0,0-1 0,0 1 0,0 0 0,0 0 0,0 0 0,0 0 0,0-1 0,0 1 0,0 0 0,0 0 0,0 0 0,0-1 0,0 1 0,0 0 0,0 0 0,-1 0 0,1 0 0,0 0 1,0-1-1,0 1 0,0 0 0,0 0 0,0 0 0,0 0 0,0 0 0,0-1 0,-1 1 0,1 0 0,0 0 0,0 0 0,0 0 0,0 0 0,0 0 0,-1 0 0,1 0 0,0 0 0,0-1 0,0 1 0,0 0 0,-1 0 0,1 0 0,0 0 0,-1 0 0,-1 38-532,1-32 519,-6 110-36,-4 28 11,0-62 242,6-34 293,-22 86 0,24-118-359,3-13-106,0 0 1,0-1-1,-1 1 1,1-1-1,-1 1 1,0 0-1,0-1 1,0 0-1,0 1 1,0-1-1,0 1 1,0-1-1,-4 4 1,-2 3 256,7-9-243,-1 1 1,1 0 0,-1 0 0,1-1-1,-1 1 1,1 0 0,-1-1 0,1 1-1,-1-1 1,0 1 0,0-1 0,1 1-1,-1-1 1,0 1 0,0-1 0,1 1-1,-1-1 1,0 0 0,0 0 0,-1 1-1,-7 1 100,0-1 0,-1 0 0,-12 0 0,5-1-141,0 1 0,-1 1-1,-31 7 1,-18 3-448,87-10 320,13-1 239,-7 0-59,-1 2-1,31 7 1,-21-4 101,3 3-26,-26-6-95,-1 0 0,15 1 0,9 0 132,14 1 1522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50.976"/>
    </inkml:context>
    <inkml:brush xml:id="br0">
      <inkml:brushProperty name="width" value="0.1" units="cm"/>
      <inkml:brushProperty name="height" value="0.1" units="cm"/>
    </inkml:brush>
  </inkml:definitions>
  <inkml:trace contextRef="#ctx0" brushRef="#br0">1 13 2976,'2'-4'548,"3"-4"511,-5 8-1047,0 0 0,0 0 0,0 0 0,0 0 1,0 0-1,0 0 0,0 0 0,0 0 0,0 0 0,0 0 0,0 0 0,0 0 1,0 0-1,0 1 0,1-1 0,-1 0 0,0 0 0,0 0 0,0 0 0,0 0 0,0 0 1,0 0-1,0 0 0,0 0 0,0 0 0,0 0 0,0 0 0,0 0 0,0 0 0,0 0 1,0 0-1,0 0 0,1 0 0,-1 0 0,0 0 0,0 0 0,0 0 0,0 0 0,0 0 1,0 0-1,0 0 0,0 0 0,0 0 0,0 0 0,0 0 0,0 0 0,0 0 1,0-1-1,0 1 0,0 0 0,0 0 0,0 0 0,1 0 0,1 6 375,1 2-33,-3 206 3844,7-220-3308,-4 3-826,0 1 0,0-1-1,0 0 1,0 0-1,-1 0 1,5-7 0,7-8 2,41-44-123,-17 19-680,-37 42 702,0 0 0,0 0 0,0-1 1,0 1-1,0 0 0,1 0 0,-1 0 1,0 0-1,1 0 0,-1 1 1,1-1-1,-1 0 0,1 1 0,-1-1 1,4 0-1,-3 1 20,-1 0 1,1 1-1,-1-1 1,1 1 0,-1-1-1,1 1 1,-1 0-1,0-1 1,1 1-1,-1 0 1,0 0-1,1 0 1,-1 0 0,0 0-1,0 0 1,0 0-1,2 2 1,0 2 5,1 0 0,0 1 0,4 9 1,4 6 32,-8-15-18,0 1 165,0 0-1,1-1 1,0 1-1,8 6 1,-12-11 287,5-5 348,1 1-628,0-1 0,0 0 1,0 0-1,0 0 0,12-8 1,-8 4-129,4-3-111,0-1 1,15-13 0,-18 14-176,0 0 0,1 0 0,16-8-1,-26 16 166,-1 1 0,1 0-1,0 0 1,-1 0-1,1 0 1,0 0 0,0 0-1,-1 1 1,1-1-1,0 1 1,3 0 0,-5 0 83,1 1 0,-1-1 1,1 0-1,-1 1 0,0-1 1,1 1-1,-1 0 1,0-1-1,1 1 0,-1 0 1,0 0-1,0 0 0,0 0 1,0 0-1,0 0 0,0 0 1,0 0-1,0 0 1,0 0-1,0 1 0,-1-1 1,1 0-1,0 2 0,3 6 93,-1 1 1,0-1-1,-1 1 0,3 17 0,-3-13 477,8 26 1,-9-38-778,0 0 0,0 0 0,0 0 1,0 0-1,1 0 0,-1-1 0,1 1 0,2 2 1,3 2-2144,2 5 360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54.483"/>
    </inkml:context>
    <inkml:brush xml:id="br0">
      <inkml:brushProperty name="width" value="0.1" units="cm"/>
      <inkml:brushProperty name="height" value="0.1" units="cm"/>
    </inkml:brush>
  </inkml:definitions>
  <inkml:trace contextRef="#ctx0" brushRef="#br0">0 2069 480,'7'-3'121,"0"0"-1,0 1 1,1-1-1,-1 1 1,0 1-1,1 0 1,8-1 0,4-1 205,119-17 644,-110 14-709,1-1-1,-2-2 0,56-23 1,-18 6-108,-2 3 20,189-79 155,-135 44-263,140-65 137,337-106 779,-249 104-992,-236 84 33,356-147 95,-402 160-5,316-132 699,-126 69-348,-104 39-276,207-81 256,-215 80-331,148-80 0,-108 29-21,-62 44-65,-65 30-4,-42 22-10,-10 6-14,-1 0 0,0 0 0,0 1-1,1 0 1,-1-1 0,1 1 0,-1 0 0,1 0-1,0 0 1,-1 1 0,1-1 0,4 0 0,5 0-1,0 0-1,-1-1 1,1-1 0,0 0 0,-1-1 0,18-7 0,-11 4-74,32-8 0,-50 15 76,25-5 79,0-1 1,41-16-1,-54 18-55,-1-2 138,-10 6-153,-1 0 0,0-1-1,0 1 1,0 0 0,1 0-1,-1-1 1,0 1 0,0 0-1,0-1 1,0 1 0,0 0-1,0-1 1,0 1 0,0 0-1,0-1 1,0 1 0,0 0 0,0-1-1,0 1 1,0 0 0,0 0-1,0-1 1,0 1 0,0 0-1,0-1 1,0 1 0,-1 0-1,1-1 1,0 1 0,0 0-1,0 0 1,-1-1 0,1 0-12,-1 1 1,0-1 0,1 1 0,-1 0-1,0-1 1,0 1 0,1-1-1,-1 1 1,0 0 0,0 0 0,0-1-1,1 1 1,-1 0 0,0 0-1,0 0 1,0 0 0,0 0 0,1 0-1,-2 0 1,-7 0-1,-105-23 106,102 21-71,-15-3 104,26 5-133,1 0 1,-1 0-1,0 0 1,1 0-1,-1 0 1,0 0-1,1 0 1,-1-1-1,0 1 1,1 0-1,-1-1 1,0 1-1,1 0 1,-1-1 0,1 1-1,-1-1 1,1 1-1,-1-1 1,1 1-1,-1-1 1,1 1-1,-1-2 1,5-1-73,16-3-3,-1 0-1,1 1 1,33-3-1,66 0-273,-87 7 322,47-4-96,49-2-196,-128 7 316,45 2-50,-42-2 61,0 1 0,-1-1 0,1 0-1,0 1 1,-1 0 0,1 0 0,-1 0-1,1 0 1,-1 0 0,1 0 0,-1 0-1,4 4 1,-6-4 14,0 0 0,1-1 0,-2 1 1,1 0-1,0 0 0,0 0 0,0 0 0,0 0 0,-1 0 0,1 0 0,0 0 0,-1 0 1,1 0-1,0-1 0,-1 1 0,1 0 0,-1 0 0,0 0 0,1-1 0,-1 1 1,0 0-1,0 0 0,-14 10 385,-23 14 1,2-1-24,3 2-119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9:55.729"/>
    </inkml:context>
    <inkml:brush xml:id="br0">
      <inkml:brushProperty name="width" value="0.1" units="cm"/>
      <inkml:brushProperty name="height" value="0.1" units="cm"/>
    </inkml:brush>
  </inkml:definitions>
  <inkml:trace contextRef="#ctx0" brushRef="#br0">57 202 2496,'-1'-3'1493,"6"2"-255,14-11 399,-4-1-916,30-20 0,-24 20-638,100-84 216,-107 86-362,-11 9 24,1-1 0,-1 0 1,0 0-1,5-5 1,-15 17 34,0-1 1,-1 0-1,0 0 1,0 0-1,0-1 0,-1-1 1,0 1-1,-12 5 1,-11 4 11,-41 15 1,44-20 72,0 1 1,-36 22-1,65-34-66,0 0-1,-1 0 1,1 0 0,0 0-1,0 0 1,0 0 0,0 0-1,0 0 1,0 0-1,-1 0 1,1 1 0,0-1-1,0 0 1,0 0 0,0 0-1,0 0 1,0 0 0,0 0-1,0 0 1,-1 0 0,1 0-1,0 0 1,0 1 0,0-1-1,0 0 1,0 0-1,0 0 1,0 0 0,0 0-1,0 0 1,0 0 0,0 1-1,0-1 1,0 0 0,0 0-1,0 0 1,0 0 0,0 0-1,0 0 1,0 1-1,0-1 1,0 0 0,0 0-1,0 0 1,0 0 0,0 0-1,0 1 1,9 0 369,24-5-50,-20 3-155,120-17 659,-12 1-365,-39 10-3261,-9 4 334,-4-4-1092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13.091"/>
    </inkml:context>
    <inkml:brush xml:id="br0">
      <inkml:brushProperty name="width" value="0.1" units="cm"/>
      <inkml:brushProperty name="height" value="0.1" units="cm"/>
    </inkml:brush>
  </inkml:definitions>
  <inkml:trace contextRef="#ctx0" brushRef="#br0">73 293 2656,'8'-9'9016,"34"-12"-8747,-13 7-122,0-1-1,-2-1 1,0-1 0,-1-2-1,37-34 1,-56 46-115,-1 0 1,-1-1-1,1 1 1,-1-1-1,-1-1 1,0 1-1,0-1 0,0 0 1,-1 0-1,0 0 1,1-12-1,-3 18-6,-1 2-36,0 1 1,1-1-1,-1 1 1,0-1-1,0 0 1,0 1-1,0-1 0,0 0 1,0 1-1,0-1 1,0 1-1,0-1 1,0 0-1,0 1 1,0-1-1,-1 0 1,1 1-1,0-1 0,-1 0 1,1 1-5,0 0 0,0-1 0,0 1-1,-1 0 1,1 0 0,0 0 0,0 0 0,-1 0 0,1 0 0,0 0 0,0 0 0,-1 0-1,1 0 1,0 0 0,0 0 0,0 0 0,-1 0 0,1 0 0,0 0 0,0 0 0,-1 0-1,1 0 1,0 0 0,0 1 0,0-1 0,-1 0 0,1 0 0,0 0 0,0 0 0,0 0-1,0 0 1,-1 1 0,1-1 0,0 0 0,0 0 0,0 0 0,0 1 0,0-1 0,-1 0-1,-6 9-184,7-9 190,-19 29-262,0 0 1,-25 58-1,-15 71 443,46-105-4,1 2 0,3-1 0,-2 62 1,10-103-117,-1 10 25,3 26-1,0-8 502,-1-40-506,0 0 0,0 0 0,0 0 0,0 0 0,-1 1 0,1-1 0,0 0 0,-1 0 0,1 0 0,-1 0 0,0 1 0,1-2-55,0 1 1,0-1 0,-1 0 0,1 0 0,0 1 0,0-1 0,0 0-1,-1 0 1,1 0 0,0 1 0,0-1 0,-1 0 0,1 0 0,0 0-1,0 0 1,-1 0 0,1 0 0,0 1 0,0-1 0,-1 0 0,1 0-1,0 0 1,-1 0 0,1 0 0,0 0 0,-1 0 0,1 0 0,0 0 0,0 0-1,-1 0 1,1 0 0,0-1 0,-1 1 0,1 0 0,0 0 0,0 0-1,-1 0 1,1 0 0,0-1 0,0 1 0,-1 0 0,1 0 0,-2-1-43,0 0 0,0 1 0,0 0 0,0-1 0,0 1 0,0 0 0,-1 0 0,1 0 1,0 0-1,0 1 0,0-1 0,0 1 0,0-1 0,-3 2 0,-4 1-13,1 0 1,-1 1-1,1 0 0,0 1 0,0 0 0,0 0 1,1 1-1,0-1 0,0 2 0,0-1 0,-6 8 0,3-3 92,10-11-53,-1 1 0,0 0 0,1 0 1,-1-1-1,0 1 0,0-1 0,0 1 0,0 0 0,0-1 1,0 0-1,0 1 0,0-1 0,-1 1 0,0-1 51,2 0-30,-3 4 59,53-12 420,-12-1-418,0 3 0,0 1-1,1 1 1,-1 2 0,44 4-1,23 0 77,-62-3 312,-42 1-125,-6-21-5108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14.544"/>
    </inkml:context>
    <inkml:brush xml:id="br0">
      <inkml:brushProperty name="width" value="0.1" units="cm"/>
      <inkml:brushProperty name="height" value="0.1" units="cm"/>
    </inkml:brush>
  </inkml:definitions>
  <inkml:trace contextRef="#ctx0" brushRef="#br0">1 162 2656,'0'-2'200,"1"0"0,-1 0 0,1 0 0,-1 0 0,1 1 0,0-1 0,0 0 0,0 0 1,0 1-1,2-4 0,-2 4-5,0 0 0,0 0 1,-1 0-1,1 0 0,0 0 1,-1 0-1,1 0 0,-1 0 1,1 0-1,-1 0 0,1 0 1,-1-1-1,0 1 0,1 0 0,-1 0 1,0-1-1,0 1 0,0 0 1,0 0-1,0-1 0,0 1 1,-1-1-1,1 4-74,-1 1 0,1 0-1,0 0 1,0-1 0,0 1 0,1 4 0,-1 5 201,0 222 1635,5-201 198,-12-121-1220,1 25-787,5 40-131,0 1-28,2-35-1,0 23-217,-1 21 120,0 0 0,4-24 0,-3 33 31,0 0 1,0 1 0,0-1-1,1 0 1,-1 1-1,1 0 1,0-1 0,0 1-1,0 0 1,0 0-1,1 0 1,-1 0 0,1 0-1,4-3 1,-5 5 61,1-1 1,0 1-1,-1 0 0,1-1 1,0 2-1,0-1 0,0 0 1,0 0-1,0 1 0,0 0 1,0 0-1,0 0 0,6 0 0,5 2 207,23 4-1,-31-5-154,12 2 176,0 0-1,25-2 1,21 4-431,-63-4 23,-1-1 0,1 0 0,-1 0 0,1 0 0,-1 1 0,6 12-5490,-6-7 3167,5 8-526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15.311"/>
    </inkml:context>
    <inkml:brush xml:id="br0">
      <inkml:brushProperty name="width" value="0.1" units="cm"/>
      <inkml:brushProperty name="height" value="0.1" units="cm"/>
    </inkml:brush>
  </inkml:definitions>
  <inkml:trace contextRef="#ctx0" brushRef="#br0">1162 1 1472,'1'0'122,"-1"0"0,0 0 0,1 0 0,-1 0 0,1 0 0,-1 0 0,0 0 0,1 0 1,-1 0-1,0 0 0,1 0 0,-1 0 0,1 0 0,-1 0 0,0 0 0,1 0 0,-1 0 0,0 0 0,1 1 0,-1-1 0,1 0 0,-1 0 1,0 0-1,0 1 0,1-1 0,-1 0 122,1 1-122,-1-1 0,-8 10 3379,3-5-4179,-40 36 1864,-60 41-1,4-3-367,-457 430 1380,477-437-1782,-95 66 0,93-82 725,73-50-737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16.268"/>
    </inkml:context>
    <inkml:brush xml:id="br0">
      <inkml:brushProperty name="width" value="0.1" units="cm"/>
      <inkml:brushProperty name="height" value="0.1" units="cm"/>
    </inkml:brush>
  </inkml:definitions>
  <inkml:trace contextRef="#ctx0" brushRef="#br0">37 70 2720,'-2'-7'449,"1"4"-183,0-1 0,1 1 0,-1 0 0,0 0 0,1 0 0,0 0 0,0 0 0,0-1 0,1-5 0,0-12 1911,-2 18-1328,-1 14-542,-1 8-4,-8 76 578,3 10-578,3-55 244,2 74 1,4-89-514,0-16 181,2 23 0,-2-22 191,-1-17-320,0-1 1,0 1-1,0-1 0,0 1 0,0-1 0,1 1 0,-1-1 0,1 0 0,-1 1 0,1-1 0,2 3 1,-3-4-66,0-1 0,0 0 1,0 0-1,0 0 1,0 0-1,0 0 0,0 0 1,0 0-1,1 0 0,-1 0 1,0 0-1,0 0 1,0 0-1,0 0 0,0 1 1,0-1-1,1 0 1,-1 0-1,0 0 0,0 0 1,0 0-1,0 0 1,0 0-1,0 0 0,1 0 1,-1 0-1,0-1 1,0 1-1,0 0 0,0 0 1,0 0-1,0 0 0,0 0 1,1 0-1,-1 0 1,0 0-1,0 0 0,0 0 1,0 0-1,0 0 1,0-1-1,0 1 0,0 0 1,0 0-1,1 0 1,-1 0-1,0 0 0,0 0 1,0 0-1,0-1 1,6-10 504,4-12-21,-4 4-558,1 1 0,1 0-1,1 0 1,1 1 0,0 0-1,17-19 1,-24 31-59,0 1 0,1 0 0,-1 0 0,1 0 0,0 1 0,0-1 1,1 1-1,-1 0 0,8-3 0,-10 5 50,1 0 0,-1 0-1,0 0 1,1 1 0,-1 0 0,1-1 0,-1 1-1,0 0 1,1 0 0,-1 0 0,1 0 0,-1 1-1,1-1 1,-1 1 0,0-1 0,1 1 0,-1 0 0,0 0-1,0 0 1,1 0 0,-1 0 0,3 3 0,2 1 151,-1 0 0,1 1 1,-1 0-1,-1 0 1,1 0-1,-1 1 0,0 0 1,-1 0-1,1 0 1,-1 0-1,-1 1 0,0 0 1,0-1-1,0 1 1,-1 0-1,0 1 0,0-1 1,-1 0-1,0 0 0,-1 15 1324,1-25-2083,1 0 1,-1 1 0,2-2-670,-1 1 670,0 1-1,-1 0 1,1-1 0,3 0-1,8-2-1612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16.690"/>
    </inkml:context>
    <inkml:brush xml:id="br0">
      <inkml:brushProperty name="width" value="0.1" units="cm"/>
      <inkml:brushProperty name="height" value="0.1" units="cm"/>
    </inkml:brush>
  </inkml:definitions>
  <inkml:trace contextRef="#ctx0" brushRef="#br0">6 164 3232,'0'0'32,"0"0"0,-1 0-1,1 0 1,0 0 0,0 0 0,0 0 0,-1 0 0,1 0-1,0 0 1,0 0 0,0 0 0,0 0 0,-1 0 0,1 1 0,0-1-1,0 0 1,0 0 0,0 0 0,-1 0 0,1 0 0,0 0-1,0 1 1,0-1 0,0 0 0,0 0 0,0 0 0,-1 0 0,1 1-1,0-1 1,0 0 0,0 0 0,0 0 0,0 0 0,0 1-1,0-1 1,0 0 0,0 0 0,0 0 0,0 1 0,0-1-1,0 0 1,0 0 0,5 14 538,14 16 297,-15-23-132,17 34 989,-10-18-952,-2 0-229,-8-18-301,1 0 0,0-1 0,0 1 0,0 0-1,1-1 1,0 0 0,-1 0 0,6 6 0,-8-10-205,1 1 0,-1-1 0,0 0-1,0 0 1,0 1 0,1-1 0,-1 0 0,0 0 0,0 0 0,1 0 0,-1 1-1,0-1 1,0 0 0,1 0 0,-1 0 0,0 0 0,0 0 0,1 0 0,-1 0 0,0 0-1,1 0 1,-1 0 0,0 0 0,1 0 0,-1 0 0,0 0 0,0 0 0,1 0-1,-1 0 1,0 0 0,1 0 0,-1 0 0,0 0 0,0 0 0,1-1 0,-1 1-1,0 0 1,0 0 0,1 0 0,-1-1 0,0 1 0,1 0 0,4-15 494,-3 9-296,3-10-92,-1-1 0,-1 0 1,1-19-1,0 5-172,-2 18 15,1 0 0,5-13 0,3-15 61,-10 36-17,2-9 92,1 0 0,5-13 0,-8 24-110,0-1 1,1 1-1,-1 0 1,1 0-1,0 0 1,0 0-1,0 0 1,1 0-1,-1 1 1,1-1-1,-1 1 1,1 0-1,5-4 1,-1 3 0,0 0 0,0 0 1,0 1-1,0-1 0,1 2 1,-1-1-1,1 1 0,-1 0 0,1 1 1,0 0-1,11 1 0,7 2-41,-1 2-1,27 8 0,-34-8-279,13 3-198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5.745"/>
    </inkml:context>
    <inkml:brush xml:id="br0">
      <inkml:brushProperty name="width" value="0.1" units="cm"/>
      <inkml:brushProperty name="height" value="0.1" units="cm"/>
    </inkml:brush>
  </inkml:definitions>
  <inkml:trace contextRef="#ctx0" brushRef="#br0">184 712 2816,'0'-3'128,"0"1"0,0 0 0,-1 0 0,1 0 0,0 0 0,-1 0 0,1 0 0,-1 0 0,0 0 0,0 0 0,1 0 0,-4-4 0,-1-8 2556,5 12-2527,0 1-1,0 0 1,0 0 0,-1 0 0,1-1-1,0 1 1,-1 0 0,1 0 0,-1 0 0,0 0-1,0-1 1,-1-1 29,0 1 0,-1-1 0,1 1 0,0 0 0,-1 0-1,0 0 1,1 0 0,-1 1 0,0-1 0,0 1 0,0-1 0,0 1 0,0 0 0,0 0-1,0 1 1,0-1 0,-1 1 0,1-1 0,0 1 0,0 0 0,-1 0 0,1 0 0,0 1 0,0-1-1,0 1 1,-1 0 0,1-1 0,0 2 0,0-1 0,-4 2 0,2-1-125,1 1 0,-1 0 0,1 0 0,0 0 0,0 0 0,0 0 0,0 1 0,0 0 0,1 0 0,-1 0 0,1 0 0,0 0 0,1 1 0,-1-1 0,1 1 0,0 0 0,0 0 0,-2 7 1,3-6-60,0 1 1,0-1-1,1 1 1,-1-1-1,2 1 1,-1 0 0,1-1-1,0 1 1,0-1-1,4 13 1,-3-14 46,0-1 0,0 1-1,1-1 1,-1 0 0,1 0 0,0 0 0,0 0 0,0-1 0,0 1 0,1-1 0,0 0 0,-1 0-1,1 0 1,0 0 0,9 3 0,-6-3 39,0 0 0,1 0 0,-1-1 1,1 0-1,-1-1 0,1 0 0,0 0 0,0 0 0,0-1 0,-1 0 0,11-2 0,-12 1-17,-1 0 0,0 0 0,0 0 0,0-1 0,-1 0 0,1 0 0,0 0 0,-1-1 0,1 1 0,-1-1 0,0 0 0,0-1 0,0 1 0,0-1 0,0 1 0,-1-1 0,0 0-1,3-5 1,-1 1 1,-1 1-1,0-1 1,0 0 0,-1 0-1,-1-1 1,1 1-1,-1 0 1,0-1-1,-1 0 1,0 1-1,0-12 1,-2 14-55,1 0 0,-1 0 0,0 1-1,0-1 1,-1 0 0,1 0 0,-1 1 0,-1-1 0,1 1 0,-1-1 0,0 1 0,0 0 0,-1 0-1,1 1 1,-1-1 0,0 1 0,-7-7 0,-36-26-284,36 30-508,17 8 57,2-1 654,57-3 332,-58 2-191,1 0 1,0-1-1,-1 0 1,1-1 0,-1 1-1,9-5 1,-2-2 40,0 0 0,19-16 0,-25 18-51,1-1-36,0 0 0,0-1 0,-1-1 0,-1 1 1,1-2-1,-1 1 0,-1 0 0,0-1 0,-1 0 0,5-14 0,4-15 28,13-68 0,-14 47-18,28-99-318,-39 159 135,0 6 74,0 14-5,-3 40-89,0 36 90,-6 206 66,1-154 124,-7 65-87,8-165 62,-3 0-1,-20 65 1,25-101 95,-1 0 1,0-1-1,-9 17 0,12-25-116,-1 1 0,1-1 0,-1 0 0,0 0 0,0 0 0,0 0 0,0-1 0,0 1 0,-2 1-1,3-2-37,-1-1 0,1 1 0,0-1 0,0 1 0,-1-1 0,1 1 0,0-1 0,-1 0 0,1 0 0,0 0 0,-1 0 0,1 0 0,-1 0 0,1 0 0,0 0 0,-1 0-1,1-1 1,-2 0 0,1 1-51,1-1-1,-1 0 1,1 1-1,0-1 1,-1 0-1,1 0 0,0 0 1,-1 0-1,1 0 1,0 0-1,0 0 1,0 0-1,0-1 1,0 1-1,0 0 0,0-1 1,1 1-1,-1-1 1,0 1-1,1-1 1,-1 1-1,1-1 1,-1 1-1,1-1 0,0 1 1,0-1-1,0 0 1,0 1-1,0-1 1,0 1-1,0-1 1,0 0-1,1 1 0,-1-1 1,1-1-1,0-1-21,1-1-1,0 1 1,-1-1-1,2 1 1,-1 0-1,0 0 1,1 0-1,0 0 1,0 0-1,6-6 1,10-7-13,1 0 0,35-20 1,-47 32 31,1 0 0,-1 1 0,1 1 0,1 0 0,-1 0 1,0 0-1,1 1 0,-1 1 0,1-1 0,11 1 0,6 2-2058,0 0-1,-1 2 1,51 12-1,-32-3-4470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40.856"/>
    </inkml:context>
    <inkml:brush xml:id="br0">
      <inkml:brushProperty name="width" value="0.1" units="cm"/>
      <inkml:brushProperty name="height" value="0.1" units="cm"/>
      <inkml:brushProperty name="color" value="#E71224"/>
    </inkml:brush>
  </inkml:definitions>
  <inkml:trace contextRef="#ctx0" brushRef="#br0">66 112 3552,'-2'-1'4161,"4"12"-2610,0 65 371,17 102 1,-7-50-487,-6-49-627,-5 6 464,-1-81 78,0-15-1057,0 0-168,0-1 0,-1 1 0,0-1 1,0 1-1,-7-22 0,-75-272-297,79 285 59,1 0 0,0 0 0,2-1 0,0 1 0,2-1 0,0 1 0,1-1 0,1 1 0,6-23 0,-8 40 58,0 0 1,0 0-1,0 1 0,0-1 1,1 0-1,-1 1 0,1-1 1,0 1-1,2-4 0,-3 5 17,0 1 0,0-1 0,1 0 0,-1 0 0,0 0 0,0 1 0,0-1 0,0 0 0,1 1 1,-1-1-1,0 1 0,1 0 0,-1-1 0,0 1 0,1 0 0,-1 0 0,0 0 0,1 0 0,-1 0 0,1 0 0,-1 0 0,0 0 0,1 0 0,1 1 0,2 2-18,1-1-1,-1 1 1,1 0-1,-1 0 1,0 0 0,0 1-1,-1-1 1,1 1 0,4 6-1,4 4 125,17 25 0,-13-13-40,-1 1-1,-1 0 1,19 50 0,19 93 101,-47-146-124,-1 0 0,-2 1 0,0-1 1,-1 1-1,-1 0 0,-5 39 0,2-51 153,0-1 0,-1 0 0,0 0 0,-1 0 0,-6 12 0,9-21-116,-1 0 0,1 0-1,0-1 1,-1 1 0,0 0-1,0-1 1,0 1 0,0-1-1,0 1 1,0-1 0,-1 0-1,1 0 1,-1 0 0,1 0-1,-1 0 1,0-1 0,0 1-1,0-1 1,-3 2 0,2-2-10,1 0-1,0 0 1,-1-1 0,1 1 0,-1-1-1,1 0 1,-1 1 0,1-1 0,-1-1-1,1 1 1,0-1 0,-1 1 0,1-1-1,-1 0 1,1 0 0,0 0 0,0-1-1,0 1 1,0-1 0,-6-3 0,-49-43-540,28 30-3839,32 33-1830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43.968"/>
    </inkml:context>
    <inkml:brush xml:id="br0">
      <inkml:brushProperty name="width" value="0.1" units="cm"/>
      <inkml:brushProperty name="height" value="0.1" units="cm"/>
      <inkml:brushProperty name="color" value="#E71224"/>
    </inkml:brush>
  </inkml:definitions>
  <inkml:trace contextRef="#ctx0" brushRef="#br0">0 768 4064,'3'-3'7216,"12"6"-6736,2-2-107,1 0 0,-1-1 0,1-1 0,-1-1 0,20-5 0,-24 5-215,-1-2 0,1 0 0,-1 0 1,0-1-1,0 0 0,-1-1 0,18-12 1,-27 16-152,-1 1 0,0-1 0,1 1 0,-1-1 1,0 1-1,0-1 0,0 0 0,0 0 1,0 1-1,0-1 0,0 0 0,-1 0 0,1 0 1,-1 0-1,1 0 0,-1 0 0,0 0 1,0 0-1,0 0 0,0 0 0,0 0 0,0 0 1,-1 0-1,1 0 0,0 0 0,-1 0 1,0 0-1,0 0 0,0-2 0,0 2-44,0 0 0,0 0-1,0 0 1,-1 0 0,1 0 0,0 0-1,-1 1 1,1-1 0,-1 0 0,0 1-1,1-1 1,-1 1 0,0-1 0,0 1-1,0 0 1,0 0 0,0 0 0,0 0-1,0 0 1,-1 0 0,1 1 0,0-1-1,0 1 1,-1 0 0,1-1-1,-4 1 1,-2 2 24,0-1 1,0 1-1,0 1 0,0-1 0,0 2 1,1-1-1,0 1 0,0 0 0,-12 8 0,14-8 73,-1 0-1,1 0 1,0 1-1,1 0 1,-1 0-1,1 0 1,-1 0-1,2 1 1,-1-1-1,1 1 1,-1 0-1,-2 8 1,6-11-25,-1 1 1,1-1 0,0 0-1,0 1 1,0-1 0,0 0 0,0 0-1,1 1 1,0-1 0,-1 0 0,3 5-1,15 32 539,-12-29-471,2 0 0,-1 0 1,1-1-1,1 0 0,0-1 0,0 0 0,1 0 0,19 12 0,-27-19-66,0-1 0,0 1-1,1-1 1,-1 0 0,1 0-1,-1 0 1,1 0 0,-1 0-1,1-1 1,-1 1 0,1-1-1,0 1 1,-1-1 0,1 0-1,0 0 1,-1 0 0,1 0-1,0-1 1,2 0 0,-1 0 22,1-1 1,-1 0-1,0 0 0,1 0 1,-1 0-1,0-1 0,0 1 1,-1-1-1,1 0 0,4-5 1,71-82 591,14-13-1228,-91 101 523,0 0 0,0 1 0,0-1 0,0 0 0,0 1 0,1 0 0,-1-1 0,0 1 0,1 0 0,-1 0 0,1 0 0,0 1 0,-1-1 0,1 1 0,0-1 0,-1 1 0,1 0 0,0 0 0,-1 0 0,6 1 0,0 1 5,0 1-1,-1-1 0,1 2 1,-1-1-1,10 7 1,1-1 83,-10-4 53,0-1 0,1 0 0,0-1 1,0 0-1,0 0 0,0-1 0,1 0 0,14 1 0,-23-3-65,0 0 1,0 0-1,-1 0 0,1 0 0,0 0 1,0 0-1,0-1 0,-1 1 1,1 0-1,0 0 0,0-1 0,-1 1 1,1 0-1,0-1 0,0 1 0,-1-1 1,1 1-1,0-1 0,-1 1 1,1-1-1,-1 1 0,1-1 0,-1 0 1,1 1-1,-1-1 0,1 0 0,-1 1 1,1-1-1,-1 0 0,0 0 1,0 1-1,1-1 0,-1 0 0,0 0 1,0 1-1,0-1 0,0 0 0,0 0 1,0 0-1,0 0 0,0 1 1,0-1-1,0 0 0,0 0 0,-1-1 1,1 1-33,-1-1 1,1 1-1,-1-1 1,0 1 0,1-1-1,-1 1 1,0-1-1,0 1 1,0 0 0,0-1-1,0 1 1,0 0-1,-1 0 1,1 0 0,0 0-1,0 0 1,-1 0-1,1 0 1,-1 0-1,1 1 1,-1-1 0,1 0-1,-1 1 1,-2-1-1,-3 0-42,0 1-1,0 0 0,-1 0 1,1 1-1,0 0 0,0 0 1,0 1-1,0 0 0,0 0 1,0 1-1,1-1 0,-1 1 0,1 1 1,0-1-1,0 1 0,0 1 1,0-1-1,0 1 0,1 0 1,0 0-1,0 0 0,1 1 1,-1-1-1,-4 10 0,6-10 58,-4 7-55,1 1 0,-8 20 0,13-31 79,1 0 1,-1 0-1,0 1 1,1-1-1,-1 0 1,1 0-1,0 1 1,0-1-1,-1 0 1,2 1-1,-1-1 1,0 0-1,0 0 1,1 1-1,-1-1 1,1 0-1,0 0 1,0 1-1,-1-1 1,1 0-1,1 0 1,1 3-1,-2-4 15,0-1 0,-1 1-1,1-1 1,-1 1-1,1-1 1,0 0-1,0 1 1,-1-1-1,1 0 1,0 0-1,0 1 1,-1-1-1,1 0 1,0 0-1,0 0 1,0 0-1,-1 0 1,1 0-1,0 0 1,0 0 0,-1-1-1,1 1 1,0 0-1,0 0 1,-1-1-1,1 1 1,0 0-1,0-1 1,2-1-5,0 1 1,-1-1-1,1 0 0,-1 0 1,4-4-1,46-52 289,13-15-859,-65 73 518,0 0-1,1 0 0,-1 0 0,0 0 0,0 0 0,0 0 0,1-1 0,-1 1 0,0 0 1,0 0-1,1 0 0,-1 0 0,0 0 0,0 1 0,1-1 0,-1 0 0,0 0 1,0 0-1,1 0 0,-1 0 0,0 0 0,0 0 0,0 0 0,1 0 0,-1 1 0,0-1 1,0 0-1,0 0 0,1 0 0,-1 0 0,0 1 0,0-1 0,0 0 0,0 0 0,0 0 1,1 1-1,-1-1 0,0 0 0,0 0 0,0 1 0,0-1 0,0 0 0,0 0 1,0 1-1,0-1 0,0 0 0,0 0 0,0 1 0,5 18-104,-3-14 4,-1-2 129,0 0 0,1 0-1,0 0 1,0 0-1,0-1 1,0 1-1,0-1 1,1 1 0,-1-1-1,1 0 1,-1 0-1,1 0 1,3 2-1,0-1 8,0-1-1,0 1 0,-1-1 0,2-1 0,-1 1 0,10 1 0,-2-2 20,1 0 0,0-1 0,-1-1 0,1 0 0,19-5 0,4-3 74,-1-2 1,62-27-1,-62 21-37,44-30-1,-75 42-52,-6 5-33,1 0 1,-1 0-1,0 0 0,0 0 1,0 0-1,0 0 0,0 0 1,0 0-1,0 0 0,0 0 1,1 0-1,-1 0 1,0 0-1,0-1 0,0 1 1,0 0-1,0 0 0,0 0 1,0 0-1,0 0 0,0 0 1,0 0-1,1 0 1,-1 0-1,0 0 0,0 0 1,0-1-1,0 1 0,0 0 1,0 0-1,0 0 0,0 0 1,0 0-1,0 0 0,0 0 1,0 0-1,0-1 1,0 1-1,0 0 0,0 0 1,0 0-1,0 0 0,0 0 1,0 0-1,0 0 0,0-1 1,0 1-1,0 0 1,0 0-1,0 0 0,0 0 1,0 0-1,-1 0 0,1 0 1,0 0-1,0-1 0,-22 19-914,14-14 900,1 2 1,0-1 0,0 1-1,1 0 1,0 0 0,0 1-1,0-1 1,1 1 0,0 1-1,-8 15 1,10-17 86,1-2-52,0 1 1,0 0-1,0 0 1,1 0-1,-2 9 0,3-13-1,0 0 0,0 0-1,0 0 1,0 0 0,0 0-1,0-1 1,0 1-1,1 0 1,-1 0 0,0 0-1,1 0 1,-1-1 0,0 1-1,1 0 1,-1 0-1,1-1 1,-1 1 0,1 0-1,-1 0 1,1-1 0,0 1-1,-1-1 1,1 1-1,0-1 1,0 1 0,-1-1-1,1 1 1,0-1 0,0 0-1,0 1 1,-1-1 0,1 0-1,0 0 1,0 1-1,0-1 1,0 0 0,0 0-1,0 0 1,-1 0 0,1 0-1,0 0 1,1-1-1,1 1 26,-1 0 0,1-1 0,-1 1 0,0-1 0,1 0 0,-1 0-1,0 0 1,1 0 0,-1 0 0,0-1 0,0 1 0,0-1 0,0 1 0,2-3-1,28-31 291,-24 26-252,14-19-115,-2-1 1,-1-1-1,29-57 0,30-105-292,-42 71 192,-25 76 24,-7 33 49,8-36-67,-12 44 56,1 1-1,-1-1 0,1 1 1,-1-1-1,-1 1 0,1-1 1,0 1-1,-1-1 0,1 1 0,-3-5 1,3 7 54,0 1 0,0-1 0,-1 0 1,1 1-1,0-1 0,0 1 0,-1-1 0,1 1 1,0-1-1,-1 1 0,1-1 0,-1 1 0,1 0 0,0-1 1,-1 1-1,1 0 0,-1-1 0,1 1 0,-1 0 1,1-1-1,-1 1 0,0 0 0,1 0 0,-1 0 1,1 0-1,-1-1 0,1 1 0,-1 0 0,-1 0 0,1 1-10,0-1-1,-1 1 1,1-1-1,-1 1 1,1-1-1,0 1 1,-1 0-1,1 0 1,0-1-1,0 1 1,-2 2-1,-2 2-45,-1 1-1,1 0 1,-5 9-1,-2 3 1,2 1 0,0 1 0,2 0 0,-13 40 0,-12 85-59,33-142 140,-5 26 31,1 0 0,1 1 0,3 54 0,1-78 66,0 0 0,1 1 1,0-1-1,0 0 0,1 0 1,-1 0-1,1 0 0,1 0 1,-1-1-1,1 0 0,0 1 1,7 6-1,-7-6-70,0-3-23,-1 0-1,1 0 0,0 0 1,0-1-1,0 1 0,1-1 1,-1 0-1,0 0 1,1 0-1,5 1 0,20 9 108,-24-10-68,0 1 0,1-1 0,-1 0-1,0-1 1,1 1 0,-1-1 0,0 0 0,1-1 0,-1 0 0,1 0-1,-1 0 1,1-1 0,-1 0 0,1 0 0,10-4 0,5-2 191,-1-1 0,0-1 0,23-12 1,-35 16-211,1-1 1,-1 0 0,0 0-1,0-1 1,-1 0-1,0 0 1,0-1 0,-1 0-1,0 0 1,0-1-1,-1 1 1,0-2 0,-1 1-1,8-16 1,9-32 38,19-72 0,36-186 122,-76 309-189,2-3-81,-1 0-1,0 0 1,-1 0 0,0 0-1,-1-1 1,0 1-1,0 0 1,-3-17 0,3 26 57,0-1 0,0 1 0,0-1 0,0 1 0,0 0 0,0-1 0,0 1 0,0 0 0,-1-1 0,1 1 0,0 0 0,0-1 0,0 1 0,0 0 0,-1 0 0,1-1 0,0 1 0,0 0 0,-1 0 0,1-1 0,0 1 0,0 0 0,-1 0 0,1-1 0,0 1 0,-1 0 0,1 0 0,0 0 0,-1 0 0,1 0 0,0-1 0,-1 1 0,1 0 0,0 0 0,-1 0 0,1 0 0,0 0 0,-1 0 0,1 0 0,0 0 0,-1 0 0,1 0 0,0 1 0,-1-1 0,1 0 0,0 0 0,-1 0 0,1 0 0,0 0 0,-1 1 1,1-1-1,0 0 0,-1 0 0,1 1 0,0-1 0,-1 0 0,-15 18-291,13-15 296,-7 11-7,0 0-1,1 0 0,0 1 1,-9 22-1,6-5 32,-12 43 0,13-23-84,-6 58 0,6-31 193,8-46-46,0 64 0,4-62 56,-1-24-86,1 0 1,0 1-1,3 10 0,-3-16 31,1 0 0,-1-1-1,1 1 1,1-1 0,-1 0-1,1 0 1,5 9-1,-6-12-19,-1-1-1,1 1 0,-1-1 0,1 0 0,-1 0 0,1 0 0,-1 0 0,1 0 0,0 0 0,0 0 0,-1-1 0,1 1 0,0 0 0,0-1 0,0 0 0,0 1 0,0-1 0,0 0 0,0 0 0,0 0 0,0 0 0,0-1 0,1 1 0,3-1-9,-1-1 0,0 1-1,1-1 1,-1 0-1,0 0 1,0-1-1,4-3 1,102-61 166,-99 61-208,-8 2-7,1 2-1,0-1 1,0 0-1,0 1 1,0 0-1,0 0 1,1 1-1,5-2 0,-5 2 0,16 0-188,-22 2 202,1-1 0,0 0 0,0 0 0,0 1 1,0-1-1,-1 0 0,1 1 0,0-1 0,0 1 0,0-1 0,-1 1 1,1-1-1,0 1 0,-1 0 0,1-1 0,-1 1 0,1 0 0,-1-1 1,1 1-1,-1 0 0,1 0 0,0 1 0,0 2-16,0 1 0,0 0 0,-1 0 0,1-1 0,-1 1 0,0 0 0,0 0 0,-1-1 0,-1 10 0,-1 6 64,3-16-24,-2 12 76,2 0 0,1 22 1,-1-34-75,0 0 1,1-1 0,-1 1 0,1 0-1,0 0 1,0-1 0,1 1-1,-1-1 1,1 1 0,0-1 0,0 0-1,0 1 1,0-1 0,0 0-1,6 5 1,-7-8 21,1 1 1,0 0-1,-1 0 1,1-1-1,0 1 0,-1-1 1,1 0-1,0 1 1,0-1-1,-1 0 1,1 0-1,0 0 0,0 0 1,-1 0-1,1-1 1,0 1-1,0-1 0,-1 1 1,1-1-1,0 1 1,-1-1-1,1 0 0,2-1 1,7-4 79,-1 0 1,12-11 0,-18 15-98,184-133 310,-182 131-357,-2 1-26,0 0-1,0 0 1,0 1 0,8-4-1,-11 5 36,0 1-1,-1 0 1,1 0-1,0-1 1,-1 1-1,1 0 0,0 0 1,0 0-1,-1 0 1,1 0-1,0 0 1,0 0-1,-1 0 0,1 0 1,0 0-1,-1 1 1,1-1-1,0 0 1,-1 0-1,1 1 1,0-1-1,-1 0 0,1 1 1,0-1-1,-1 1 1,1-1-1,-1 1 1,1-1-1,-1 1 0,1-1 1,-1 1-1,1-1 1,-1 1-1,0 0 1,1-1-1,-1 1 0,0 0 1,1 0-1,0 4-6,-1-1-1,1 1 1,-1-1-1,0 1 1,0 0-1,0-1 0,-1 1 1,1-1-1,-1 1 1,-3 8-1,1 4 15,-11 62-10,-24 83 0,29-131 52,-2 0 1,-2-1-1,0-1 1,-2 0-1,-28 42 1,33-57 32,-1-1 0,-21 21 0,28-30-44,-1 0 0,1 0 0,-1-1 0,0 1 0,0-1 0,0 0 0,-1-1 0,1 1 0,-1-1 0,1 0 0,-11 2 0,14-4-12,0 0-1,0 0 1,0 1-1,0-1 1,0 0-1,0-1 1,0 1-1,0 0 1,0-1-1,0 1 1,0-1-1,0 1 1,0-1-1,0 0 1,1 0-1,-1 0 1,0 0-1,0 0 1,1 0-1,-1 0 1,1-1-1,-1 1 1,1-1-1,0 1 1,-1-1-1,1 1 1,0-1-1,0 0 1,0 0-1,0 1 1,0-1-1,0-2 1,0-1-2,-1 0 1,2 1-1,-1-1 1,0 0-1,1 1 0,0-1 1,0 0-1,1 0 1,-1 1-1,1-1 1,0 0-1,2-6 1,0 4 38,0 0 1,1 1 0,-1-1 0,1 1 0,1-1 0,-1 1-1,1 1 1,0-1 0,0 1 0,1-1 0,8-4 0,7-5 163,43-22 0,-53 31-164,208-113 158,-164 85-1113,16-9-5338,-68 41 5400,0 1-1,0 0 1,0 0 0,0 0-1,5-1 1,11 3-2576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44.937"/>
    </inkml:context>
    <inkml:brush xml:id="br0">
      <inkml:brushProperty name="width" value="0.1" units="cm"/>
      <inkml:brushProperty name="height" value="0.1" units="cm"/>
      <inkml:brushProperty name="color" value="#E71224"/>
    </inkml:brush>
  </inkml:definitions>
  <inkml:trace contextRef="#ctx0" brushRef="#br0">305 11 5312,'14'-10'6213,"-16"21"-2533,-5 4-3049,-1 0 0,-10 13 0,-8 17-199,-13 34 688,-40 124-1,-18 38-419,95-237-819,-20 39 530,19-39-1091,1-1-1,0 0 1,-1 1 0,-5 4-1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45.299"/>
    </inkml:context>
    <inkml:brush xml:id="br0">
      <inkml:brushProperty name="width" value="0.1" units="cm"/>
      <inkml:brushProperty name="height" value="0.1" units="cm"/>
      <inkml:brushProperty name="color" value="#E71224"/>
    </inkml:brush>
  </inkml:definitions>
  <inkml:trace contextRef="#ctx0" brushRef="#br0">64 0 8640,'-19'25'3904,"11"-2"-3392,-2-9 1760,10-3-1344,-8 1 127,3 8-639,-4-12 0,9 4-256,-5-9-416,5 2 128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0:53.503"/>
    </inkml:context>
    <inkml:brush xml:id="br0">
      <inkml:brushProperty name="width" value="0.1" units="cm"/>
      <inkml:brushProperty name="height" value="0.1" units="cm"/>
    </inkml:brush>
  </inkml:definitions>
  <inkml:trace contextRef="#ctx0" brushRef="#br0">206 1 2240,'1'0'5871,"-2"1"-6068,1 1 302,-1 0-1,0-1 1,0 1-1,0-1 1,0 1-1,0-1 0,0 0 1,0 1-1,0-1 1,0 0-1,-1 0 0,1 0 1,-1 0-1,1 0 1,-1 0-1,1 0 1,-1 0-1,-1 0 0,-5 38 1599,3-10-1283,1 0-36,4-22-240,-1 1 1,0-1 0,0 0 0,-1-1 0,-3 10 0,-2 8-25,0 0-1,2 0 1,1 0-1,-2 31 1,-3 67 141,-16 136 390,2-80-209,2 29-143,-11 108 547,25-235-833,5-59 6,-3 25 180,4-36-171,1 1 0,-1-1 1,3 18-1,-1 2 83,8 64-282,-9-88 219,0 0 0,1 0 0,3 10 0,0 14 107,-4-29 288,4-8-113,-2 5-706,-1-1 0,0 0 0,0 0 0,0 0 0,0 0-1,0 0 1,-1 0 0,1 0 0,-1 0 0,0 0-1,0-4 1,2-14-3573,2 9 1805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07.005"/>
    </inkml:context>
    <inkml:brush xml:id="br0">
      <inkml:brushProperty name="width" value="0.1" units="cm"/>
      <inkml:brushProperty name="height" value="0.1" units="cm"/>
    </inkml:brush>
  </inkml:definitions>
  <inkml:trace contextRef="#ctx0" brushRef="#br0">14 6 2656,'-13'-5'1184,"18"10"-1024,-5-2-64,5 5-96,-2 4-1408,12 1 768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13.580"/>
    </inkml:context>
    <inkml:brush xml:id="br0">
      <inkml:brushProperty name="width" value="0.1" units="cm"/>
      <inkml:brushProperty name="height" value="0.1" units="cm"/>
    </inkml:brush>
  </inkml:definitions>
  <inkml:trace contextRef="#ctx0" brushRef="#br0">326 446 1728,'1'-2'314,"0"1"0,0-1 0,0 0 0,0 1 1,0-1-1,1 1 0,-1 0 0,1-1 0,1 0 0,-2 0-154,0 0 0,-1 1-1,1-1 1,0 0 0,-1 0-1,1 0 1,-1 1 0,0-1-1,0 0 1,0 0 0,0 0-1,0 0 1,0 0 0,0 0 0,0 1-1,-1-1 1,1 0 0,-1 0-1,0 0 1,1 1 0,-1-1-1,0 0 1,0 1 0,0-1-1,0 1 1,-2-3 0,-4-4 184,0 0 0,-1 0 0,-13-10 0,12 11 80,4 3-347,0 0-1,0 1 1,0-1-1,0 1 1,-1 0-1,0 1 1,1-1-1,-1 1 1,0 0-1,0 1 1,0-1-1,0 1 1,0 0-1,0 1 1,0-1-1,-1 1 1,1 0 0,0 1-1,-8 1 1,10-1-48,0 1 1,1-1 0,-1 1 0,0 0 0,1 0-1,-1 0 1,1 0 0,0 0 0,0 1-1,-5 5 1,-29 36 23,26-30 20,4-4-77,0 0 0,0 1 1,1 0-1,1 0 0,0 1 0,-4 13 1,2-3 196,2-1 1,-4 37 0,8-46-91,1 0 0,1 0 0,-1 0 1,2 0-1,0 0 0,4 15 0,1-3 167,1-1-1,14 26 0,-19-43-186,0 0 0,0 0 1,1 0-1,-1 0 0,1-1 0,1 0 0,7 8 0,-10-11-50,1 0 0,-1 0 0,1-1 1,-1 1-1,1-1 0,0 0 0,-1 0 0,1 0 0,0 0 0,0 0 0,0-1 0,0 1 0,0-1 0,0 0 1,0 0-1,0 0 0,0 0 0,0 0 0,0-1 0,3 0 0,14-4 93,0-1 0,0-1-1,20-10 1,56-34 147,-15 8-153,-55 30-191,-8 6 100,-1-2 1,0 0 0,0-1-1,-1 0 1,24-22 0,-40 32-40,0 0 0,0 0 1,0 0-1,0 0 0,0 0 1,0 0-1,0 0 0,0 0 0,0 0 1,0 0-1,0 0 0,0 0 1,-1 0-1,1 0 0,0 0 0,0 0 1,0 0-1,0 0 0,0 0 1,0 0-1,0 0 0,0 0 0,0 0 1,0 0-1,0-1 0,0 1 1,0 0-1,0 0 0,0 0 0,0 0 1,0 0-1,0 0 0,0 0 1,0 0-1,0 0 0,0 0 0,0 0 1,0 0-1,0-1 0,0 1 1,0 0-1,0 0 0,0 0 0,0 0 1,0 0-1,0 0 0,0 0 1,0 0-1,0 0 0,0 0 0,0 0 1,0 0-1,0 0 0,0-1 0,0 1 1,0 0-1,0 0 0,0 0 1,0 0-1,0 0 0,0 0 0,1 0 1,-7 1-302,0 4 251,0 0-1,1 1 0,0 0 1,0-1-1,0 2 1,0-1-1,1 1 0,0-1 1,1 1-1,-4 9 1,5-12 76,0 0 0,0 0 0,1 1 0,-1-1 0,1 1 0,0-1 0,1 1 0,-1 0 0,1-1 0,0 1 0,0 0 0,0-1 0,1 1 0,-1 0 0,1-1 0,0 1 0,1-1 0,-1 0 0,1 1 0,0-1 0,0 0 0,0 0 0,0 0 0,5 5 0,-4-4 69,2 1 1,-1-2 0,1 1 0,-1 0 0,1-1 0,1 0 0,-1 0 0,0-1 0,8 4 0,-11-6-44,0 0-1,0 0 0,0-1 1,-1 1-1,1-1 1,0 1-1,0-1 0,0 0 1,0 0-1,0 0 0,0 0 1,0 0-1,0 0 1,0-1-1,0 1 0,0 0 1,-1-1-1,1 0 0,0 1 1,0-1-1,0 0 1,-1 0-1,1 0 0,0 0 1,-1 0-1,1-1 0,-1 1 1,1 0-1,-1-1 1,0 1-1,0-1 0,0 1 1,2-4-1,0-1-39,0 0 0,0 0 1,0 0-1,-1-1 0,0 1 0,-1-1 0,1 1 0,-1-1 0,-1 0 0,1 1 1,-1-1-1,0 0 0,0 1 0,-1-1 0,0 0 0,0 1 0,-1-1 0,0 1 1,0-1-1,0 1 0,-1 0 0,0 0 0,0 0 0,-6-7 0,6 8-148,-1 1 0,0 0 0,0 0 0,-5-5 0,25 3 252,1 1 1,19-4 0,117-17 677,-146 25-775,1 0 1,-1 0-1,1 1 1,-1-1-1,11 2 1,-15 0-12,0-1 0,-1 1 0,1-1 0,0 1 0,0 0 0,-1 0 0,1 0 0,-1 0 0,1 0 0,-1 0 0,1 1 0,-1 0 0,0-1 0,1 1 0,-1 0 0,0 0 0,2 3 0,-3-3 5,0 0 0,0 0 1,0 0-1,0 0 0,-1 0 0,1 0 0,-1 0 0,1 0 0,-1 0 1,0 0-1,0 0 0,0 0 0,0 4 0,-7 28-49,4-23 53,-9 23 14,9-27 35,0 0-1,0 0 1,1 0 0,1 0 0,-1 1-1,0 9 1,2-17-43,0 0-1,0 0 1,0 0-1,0 0 1,0 1 0,0-1-1,0 0 1,0 0-1,1 0 1,-1 0 0,0 0-1,0 0 1,0 0-1,0 0 1,0 0 0,0 0-1,0 0 1,1 0-1,-1 0 1,0 1-1,0-1 1,0 0 0,0 0-1,0 0 1,0 0-1,1 0 1,-1 0 0,0 0-1,0 0 1,0-1-1,0 1 1,0 0 0,0 0-1,1 0 1,-1 0-1,0 0 1,0 0-1,0 0 1,0 0 0,0 0-1,0 0 1,0 0-1,1 0 1,-1 0 0,0-1-1,0 1 1,0 0-1,0 0 1,0 0 0,0 0-1,0 0 1,0 0-1,0 0 1,0-1 0,0 1-1,0 0 1,0 0-1,0 0 1,0 0-1,0 0 1,7-11 125,3-4-44,0 1-1,1 0 1,14-14-1,-13 15-150,5-3-125,20-16 0,-32 28 135,1 0 0,0 0 0,0 1 0,0 0 1,1 0-1,-1 0 0,1 1 0,7-2 0,-13 3 20,1 1-1,0-1 0,0 1 0,0 0 0,-1 0 0,1 0 0,0 0 0,0 0 1,0 0-1,-1 0 0,1 1 0,0-1 0,0 1 0,-1-1 0,1 1 0,0 0 0,-1-1 1,1 1-1,-1 0 0,1 0 0,-1 0 0,3 2 0,-2 0 27,0 0 0,0 0 0,0 0 0,0 0 0,-1 0 1,1 1-1,-1-1 0,0 1 0,2 6 0,-1-3 18,0 0 0,1 0 1,0 0-1,0-1 0,0 1 1,1-1-1,0 0 0,0 1 1,1-2-1,-1 1 0,9 6 1,-12-10 9,2-1-1,-1 1 1,0-1 0,0 1 0,0-1-1,1 0 1,-1 0 0,1 0 0,-1-1 0,1 1-1,-1 0 1,1-1 0,-1 0 0,1 1 0,-1-1-1,1 0 1,0 0 0,-1-1 0,1 1-1,-1-1 1,1 1 0,-1-1 0,1 0 0,2-1-1,8-3 59,-1-1 0,0 0 1,17-13-1,-15 10-98,101-76 108,-94 68-3,-4 5-123,0 1 1,0 0 0,1 2 0,0 0 0,38-13-1,-43 17-20,1 1 0,0 0 0,0 1 0,25-2-1,-53 10-72,0 0 0,-22 12 0,22-10 123,7-4-30,0 1 0,0 0 0,0 1 0,0 0 0,1 0 0,0 0 0,0 1 0,0-1 0,0 2 0,1-1 0,-6 10 0,8-10 26,0-1-1,0 1 1,1-1-1,0 1 1,0 0 0,1-1-1,-1 1 1,1 0-1,1 0 1,-1 0 0,1 0-1,0 0 1,0 0-1,1 0 1,0 0-1,1 8 1,-1-11 32,0-1-1,0 1 1,0-1 0,0 0-1,0 1 1,1-1 0,-1 0-1,1 0 1,-1 0 0,1 0-1,0 0 1,0 0-1,0 0 1,0 0 0,0-1-1,0 1 1,0-1 0,0 0-1,4 2 1,-2-1 18,0-1 0,1 1 0,-1-1 0,0 0 1,1-1-1,-1 1 0,0-1 0,1 0 0,-1 0 0,9-1 0,16-6 38,0-1 0,-1-1 0,0-2 0,39-20 0,-31 14-12,158-87-50,-185 99-144,-7 4 98,0 0-1,-1 0 1,1 0 0,0 0 0,-1 0 0,1-1 0,-1 1 0,1 0-1,-1-1 1,3-2 0,-4 3 22,0 1 0,0 0 1,0 0-1,1-1 0,-1 1 0,0 0 1,1 0-1,-1-1 0,0 1 0,1 0 0,-1 0 1,0 0-1,0 0 0,1 0 0,-1 0 1,1-1-1,-1 1 0,0 0 0,1 0 0,-1 0 1,0 0-1,1 0 0,-1 0 0,0 0 1,1 0-1,-1 0 0,0 1 0,1-1 0,-1 0 1,1 0-1,11 1-76,-10 0 70,1-1-1,0 1 1,-1-1 0,1 1 0,-1 0 0,1 0 0,-1 0 0,0 0-1,1 1 1,-1-1 0,0 1 0,0-1 0,0 1 0,3 3 0,10 7 167,-10-8-187,0 0 1,-1 1-1,1-1 1,-1 1-1,0 0 0,-1 0 1,1 1-1,2 6 0,-1-4 96,0 0-1,9 10 0,-11-15-59,1 0 0,-1 0 0,1-1-1,-1 1 1,1-1 0,0 0 0,0 0-1,0 0 1,0-1 0,1 0 0,-1 1-1,0-1 1,1-1 0,-1 1 0,0-1-1,1 0 1,4 0 0,6 0 46,-1-1 1,0-1 0,27-7-1,-19 3 21,0-2 0,0-1 0,-1 0 0,0-2 0,-1 0 0,0-2 0,21-16 0,-36 25-58,0 0 1,0-1-1,8-9 0,-12 13-50,0 0 1,0 0-1,0-1 0,0 1 1,-1-1-1,1 1 0,0-1 1,-1 1-1,1-1 1,-1 1-1,1-1 0,-1 0 1,0 1-1,1-1 1,-1 0-1,0 1 0,0-1 1,0 1-1,-1-4 0,1 5 16,-1-1-1,1 0 1,-1 1-1,1-1 1,-1 1-1,1-1 1,-1 1-1,0-1 1,1 1-1,-1 0 1,1-1-1,-1 1 1,0 0-1,1-1 1,-1 1-1,0 0 1,0 0-1,1 0 1,-1 0-1,0 0 1,1 0-1,-1 0 1,0 0-1,0 0 1,1 0-1,-1 0 1,0 0-1,1 0 1,-1 0-1,0 1 1,0-1-1,-27 9-208,26-9 198,-4 3 32,1-1 0,0 1 0,-1 0 0,1 0 0,0 1 0,1-1 0,-1 1 0,1 0 0,0 0-1,-6 8 1,8-10 0,1 0-1,-1 0 1,1-1-1,0 2 1,0-1-1,0 0 1,0 0-1,0 0 1,0 0-1,1 1 1,-1-1-1,1 0 1,-1 1-1,1-1 1,0 0-1,0 1 1,0-1-1,0 0 1,1 1-1,-1-1 1,1 0-1,-1 0 1,1 1-1,0-1 1,0 0-1,0 0 1,0 0-1,0 0 1,2 3-1,0-1 25,0 0 0,1 0 0,-1-1 1,1 0-1,0 0 0,0 0 0,0 0 0,0 0 0,0-1 0,1 0 0,-1 0 1,1 0-1,-1 0 0,1-1 0,0 1 0,0-1 0,0-1 0,0 1 0,5 0 0,-2-2 23,0 1-1,1-1 1,-1 0-1,-1-1 1,1 0-1,0 0 1,0-1-1,-1 0 1,1 0-1,-1-1 1,9-5-1,-9 4-63,66-44 62,-62 40 2,0 0-1,-1-1 1,0 0 0,12-16 0,-2-4 18,0-2 0,-3 0 0,0-1 0,12-37 0,41-147-159,-49 149 71,-19 60-90,1-1 0,-1 1-1,0-1 1,-1 1 0,1-12 0,-2 20 99,0 0 0,0-1 0,0 1 0,0 0 0,0 0 0,0 0 1,0 0-1,0-1 0,0 1 0,0 0 0,0 0 0,0 0 0,0 0 1,0-1-1,0 1 0,0 0 0,0 0 0,0 0 0,0 0 0,0 0 0,0-1 1,0 1-1,0 0 0,0 0 0,0 0 0,0 0 0,-1-1 0,1 1 1,0 0-1,0 0 0,0 0 0,0 0 0,0 0 0,0 0 0,0 0 0,-1 0 1,1-1-1,0 1 0,0 0 0,0 0 0,0 0 0,-1 0 0,1 0 0,0 0 1,0 0-1,0 0 0,0 0 0,0 0 0,-1 0 0,1 0 0,0 0 1,0 0-1,0 0 0,0 0 0,-1 0 0,1 0 0,0 0 0,0 0 0,0 0 1,0 0-1,-1 1 0,1-1 0,0 0 0,0 0 0,0 0 0,0 0 0,0 0 1,0 0-1,-1 1 0,-7 8-220,2 0 192,0 1 0,1 0 0,0 0 1,1 0-1,0 0 0,-2 13 0,-1-2 23,-8 28 74,2 0 1,3 1 0,2 1-1,-4 100 1,12-146-34,0-1 0,0 1 0,1 0 0,0 0 0,-1-1 0,1 1 0,1-1 0,-1 1 0,1-1 0,0 1 0,0-1 1,0 0-1,0 1 0,1-1 0,0-1 0,0 1 0,0 0 0,0-1 0,0 1 0,1-1 0,0 0 0,-1 0 0,1-1 0,0 1 0,1-1 0,-1 1 0,0-1 0,1-1 0,-1 1 0,1-1 0,-1 1 0,1-1 0,0-1 0,-1 1 0,8 0 0,14-3 44,0-1 0,0-1-1,0-2 1,0 0-1,-1-2 1,28-11-1,-41 14-58,1 0 0,-1-1 0,0 0 0,-1-1 0,0 0 0,0-1 0,12-11 0,-22 18-36,0 0 0,-1 0 0,1 0 0,0 0 0,0 0 0,-1 0 0,1-1 0,0 1 0,-1 0 0,1-3 0,-3-1-200,-7 5 72,0 3 118,0 1 0,1 0 0,0 0 0,0 1 0,0 0 0,1 1 0,-10 7 0,16-12 64,-1 1-1,0-1 1,1 0 0,0 1 0,-1 0 0,1-1 0,0 1 0,0 0 0,0-1-1,0 1 1,0 0 0,0 0 0,0 0 0,0 0 0,1 0 0,-1 0-1,1 0 1,0 0 0,0 0 0,-1 0 0,2 3 0,-1-2 10,1-1 1,-1 1 0,1 0-1,0-1 1,0 1-1,0-1 1,1 0 0,-1 1-1,1-1 1,-1 0-1,1 0 1,0 0 0,-1 0-1,1 0 1,0 0-1,4 2 1,6 6-24,1-1 1,1-1-1,0 0 0,0-1 1,0 0-1,1-1 0,25 6 1,-35-11-511,-1 0 0,1-1 0,0 0 0,-1 0 0,1 0 0,-1-1 0,6 0 0,-8 0-314,1 1 1,0-1-1,-1 0 0,1 0 0,-1 0 0,6-3 1,0-1-1256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13.919"/>
    </inkml:context>
    <inkml:brush xml:id="br0">
      <inkml:brushProperty name="width" value="0.1" units="cm"/>
      <inkml:brushProperty name="height" value="0.1" units="cm"/>
    </inkml:brush>
  </inkml:definitions>
  <inkml:trace contextRef="#ctx0" brushRef="#br0">19 173 7232,'-18'-11'3264,"23"11"-2848,-5-5 992,8 5-864,10-12 352,6 4-544,11-12-128,9 3-128,20-9-160,-1 9 32,8-3-2144,-3 9 1152,-13-6-3840,-10 9 2688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16.773"/>
    </inkml:context>
    <inkml:brush xml:id="br0">
      <inkml:brushProperty name="width" value="0.1" units="cm"/>
      <inkml:brushProperty name="height" value="0.1" units="cm"/>
    </inkml:brush>
  </inkml:definitions>
  <inkml:trace contextRef="#ctx0" brushRef="#br0">226 21 2656,'0'0'837,"0"-11"769,5 6 884,-4 5-2458,-1 0-1,0 0 1,0 0 0,0 0-1,0 0 1,1 0 0,-1 0-1,0 0 1,0 0 0,0 0-1,1 0 1,-1 0 0,0 0-1,0 0 1,0 0 0,1 0-1,-1 0 1,0 0 0,0 0-1,0 0 1,1 0 0,-1 0-1,0 0 1,0 0 0,0 0-1,0 0 1,1 0 0,-1 0-1,0 1 1,0-1-1,0 0 1,0 0 0,1 0-1,-1 0 1,0 0 0,0 1-1,0-1 1,0 0 0,0 0-1,0 0 1,0 0 0,0 1-1,0-1 1,1 0 0,-1 0-1,0 0 1,0 1 0,0-1-1,4 7 231,10 17 798,-14-23-967,1 1 0,0 0 0,-1 0 0,1 0 0,0 0 0,0-1 0,0 1 1,1 0-1,-1-1 0,0 1 0,1-1 0,-1 1 0,1-1 0,-1 0 0,1 1 0,0-1 0,-1 0 0,1 0 0,0 0 1,0 0-1,0-1 0,-1 1 0,1 0 0,3-1 0,40 4 579,58-4 0,-5 0-549,306-5 1423,-323-1-1371,512-33 589,-148 15-66,-22 25-168,-291 3-553,483-11 956,-286 6-340,-152 2-231,12 5-302,3 0 285,199-3-206,-329-2-66,166-6 62,-79-3 94,-90 9-319,-58-1 79,0 0 0,0 1 0,0-1 0,-1 1 0,1-1 1,0 1-1,0-1 0,-1 1 0,1-1 0,0 1 0,-1 0 0,1 0 1,0-1-1,-1 1 0,1 0 0,-1 0 0,1-1 0,-1 1 0,1 0 0,-1 0 1,0 0-1,0 0 0,1 0 0,-1 0 0,0 0 0,0 0 0,0-1 1,0 1-1,0 1 0,2 35-54,-2-32 66,-2 23-25,-6 40-1,-1 0 0,-24 466 115,15-261 28,6-100 148,-3 20-266,8-127 199,4 83-1,3-122-211,10 121 141,-8-103-136,-1-31 44,0 0-1,-1 1 1,0-1 0,-3 15 0,1-23-50,2-5 27,0 0 1,-1-1 0,1 1 0,0 0-1,0-1 1,0 1 0,0 0-1,0-1 1,0 1 0,0 0-1,0 0 1,0-1 0,0 1 0,0 0-1,1-1 1,-1 2 0,1 1-29,0 0 1,-1 0 0,1 0-1,-1 0 1,0 0 0,0 0-1,0 0 1,-1 5 0,0 4 9,4 29-16,-2-35 55,-1-5 67,-4-2-137,-2-2-154,-5-3 71,2 2 41,-1 0 0,1 0 0,0 1 0,-1 0 1,-10-1-1,-234-19-63,105 14 180,4-1-321,130 10 262,-155-1-30,-66 2-45,140-1 121,-82-6 22,-53 0-155,-116 9 177,141-3-204,-19 3 278,-467 42-469,499-21 293,16-8 5,-20-7 65,148-8 15,-81 4-80,-22 10-38,-93 4-142,116-9 446,22-1-216,-130 15 217,207-21-51,1-2 0,-1 0 1,-47-6-1,58 4 64,16 1-209,0 0 0,1 0 1,-1 0-1,0 0 0,0-1 0,1 1 1,-1-1-1,0 0 0,1 0 0,-1 0 1,-3-2-1,-33-24 740,36 25-766,1 0 0,0 0 1,1 0-1,-1 0 0,0 0 0,0 0 0,1-1 1,0 1-1,-1-1 0,1 1 0,0-1 0,0 0 1,0 1-1,1-1 0,-1 0 0,1 0 0,-1 0 1,1-5-1,0 0-31,1 0 1,-1 0 0,2 0 0,-1 1-1,4-13 1,3 2-1030,0 0 0,0 1 0,2 0 0,15-21-1,-19 30-106,0 1-1,0 0 0,1 0 0,0 0 0,0 1 0,0 0 0,10-6 0,23-9-2930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38.451"/>
    </inkml:context>
    <inkml:brush xml:id="br0">
      <inkml:brushProperty name="width" value="0.1" units="cm"/>
      <inkml:brushProperty name="height" value="0.1" units="cm"/>
    </inkml:brush>
  </inkml:definitions>
  <inkml:trace contextRef="#ctx0" brushRef="#br0">357 100 2720,'-18'-8'4008,"-12"1"-2672,16 5-721,-1 0 0,-20 1 0,29 1-578,-1 1 0,0 0-1,1 1 1,-1-1 0,1 1 0,0 0 0,0 1-1,-1 0 1,1 0 0,1 0 0,-1 0-1,0 1 1,1 0 0,0 0 0,0 1 0,0 0-1,-5 6 1,-2 3 70,1 1-1,1 0 1,0 0-1,0 2 1,-7 18-1,4-6 132,1 0 0,2 1 0,1 0 0,-8 45 0,16-68-199,0 0 0,1 1 0,0-1 0,0 0 0,1 0 0,-1 1 0,2-1 0,-1 0 0,1 0 0,0 0 0,5 10 1,-5-13-13,0 0 1,1 0-1,-1 0 1,1 0-1,0-1 0,1 1 1,-1-1-1,0 0 1,1 0-1,0 0 1,0 0-1,0 0 1,0-1-1,0 0 1,0 0-1,1 0 1,-1 0-1,1-1 1,5 2-1,8 0 121,-1-1-1,1-1 1,0 0 0,-1-1-1,1-1 1,21-4-1,4-3 195,55-17 1,-61 14-87,0-2 0,51-26 0,-78 33-200,-1 0 1,0 0-1,0-1 1,-1 0-1,0 0 1,0-1-1,0 0 1,-1-1-1,0 0 1,-1 0-1,0 0 1,0-1 0,6-15-1,-4 4-22,-1 0-1,-1 0 0,-1-1 1,-1 1-1,3-38 0,-6 46-66,-1 0-1,0 0 0,-1 0 0,0 0 0,-1 0 0,0 1 0,-1-1 0,-1 1 0,0-1 0,-8-16 0,10 25 14,-1 1 0,1 0 0,-1 0 0,0 0 0,0 0 0,0 0 0,0 0 0,0 1 0,-1-1 0,1 1 0,-1 0 1,0 0-1,1 1 0,-1-1 0,-7-1 0,0 0-58,0 0 0,1 1 0,-1 1 0,-20-1 0,10 4 63,1 0-1,1 2 1,-1 0 0,0 1 0,1 1-1,-23 10 1,33-12-106,-4 1 176,-21 11 0,31-14-253,1-1 0,-1 0 1,1 1-1,0 0 1,0-1-1,0 1 0,0 0 1,0 0-1,0 0 1,1 0-1,-1 0 0,0 1 1,1-1-1,0 0 1,-2 5-1,3-6 79,0-1-1,-1 1 1,1 0 0,0-1 0,0 1-1,0 0 1,0-1 0,0 1-1,0 0 1,0-1 0,1 1-1,-1 0 1,0-1 0,0 1 0,0 0-1,1-1 1,-1 1 0,0-1-1,1 1 1,-1 0 0,0-1 0,1 1-1,-1-1 1,1 1 0,-1-1-1,1 1 1,0 0 0,17 7-1905,-16-8 1697,21 8-1043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6.795"/>
    </inkml:context>
    <inkml:brush xml:id="br0">
      <inkml:brushProperty name="width" value="0.1" units="cm"/>
      <inkml:brushProperty name="height" value="0.1" units="cm"/>
    </inkml:brush>
  </inkml:definitions>
  <inkml:trace contextRef="#ctx0" brushRef="#br0">45 224 4160,'-5'-15'9205,"4"51"-8170,-3-1-1,-9 45 1,13-79-1017,-19 122 1075,17-105-981,1-1-1,1 0 1,1 0 0,1 1-1,4 20 1,5 10 90,28 72-1,-32-102-117,1 0 0,1 0 1,0-1-1,2 0 0,0-1 0,24 28 0,-30-39-14,0-1 0,0 0 0,0 0 0,1 0 0,-1 0 0,1-1 0,6 3 0,-8-5-19,-1 1 0,0-1 1,1 0-1,-1 0 0,1-1 0,-1 1 0,1-1 1,-1 1-1,1-1 0,-1 0 0,1-1 0,0 1 1,-1-1-1,6 0 0,-3-2 15,-1 1 1,1-1-1,0 0 1,-1 0-1,0-1 1,0 0-1,0 0 0,0 0 1,7-8-1,3-6 149,17-26 0,-16 21-104,118-156 407,-118 158-461,-1 0 0,0-1 0,-2-1 0,-1-1 0,0 0 1,12-38-1,-16 34 5,-1-1 0,-1 0 0,-2 0 0,0-1 0,-2-30 0,-2 41-87,-1 0 0,-1 0 1,-1 0-1,0 0 0,-2 1 0,0-1 1,-1 1-1,-16-33 0,21 47-243,-1 0 0,0 0 0,0 1 0,0-1 0,0 1 0,-1 0 1,0-1-1,1 1 0,-1 0 0,0 1 0,0-1 0,-1 0 0,1 1 0,0 0 0,-1 0 0,-4-3 0,7 5 69,0 0 0,1 0 0,-1 0 0,0 0 0,1-1 0,-1 1 0,0 0 0,1 0-1,-1 0 1,0 0 0,0 1 0,1-1 0,-1 0 0,1 0 0,-1 0 0,0 1 0,0-1 0,-10 11-2217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38.918"/>
    </inkml:context>
    <inkml:brush xml:id="br0">
      <inkml:brushProperty name="width" value="0.1" units="cm"/>
      <inkml:brushProperty name="height" value="0.1" units="cm"/>
    </inkml:brush>
  </inkml:definitions>
  <inkml:trace contextRef="#ctx0" brushRef="#br0">64 2 3808,'-7'-1'1113,"7"1"-1093,0 0 1,0 0 0,0 0-1,-1 0 1,1 0 0,0 0-1,0 0 1,0 0-1,0 0 1,0 0 0,0 0-1,0 0 1,-1 0 371,1 0-371,1 5 1641,-2-2-1020,0 0 1,0 0-1,-1 0 1,1-1-1,-1 1 1,-2 4-1,-4 4 50,0 5 193,-20 27 1,71-65-8817,-17 10 5638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40.030"/>
    </inkml:context>
    <inkml:brush xml:id="br0">
      <inkml:brushProperty name="width" value="0.1" units="cm"/>
      <inkml:brushProperty name="height" value="0.1" units="cm"/>
    </inkml:brush>
  </inkml:definitions>
  <inkml:trace contextRef="#ctx0" brushRef="#br0">95 223 3072,'0'1'45,"0"-1"0,0 0-1,-1 0 1,1 0 0,0 0 0,0 0 0,-1 0 0,1 0 0,0 1-1,0-1 1,0 0 0,-1 0 0,1 0 0,0 1 0,0-1 0,0 0-1,0 0 1,-1 0 0,1 1 0,0-1 0,0 0 0,0 0 0,0 1-1,0-1 1,0 0 0,0 0 0,0 1 0,0-1 0,0 0 0,0 0-1,0 1 1,0-1 0,0 0 0,0 0 0,0 1 0,0-1 0,4 9 3937,-4-9-3923,1-1-1,-1 1 1,0 0-1,0-1 1,1 1-1,-1 0 0,0-1 1,0 1-1,1 0 1,-1 0-1,0-1 1,1 1-1,-1 0 1,0 0-1,1-1 0,-1 1 1,1 0-1,-1 0 1,0 0-1,1 0 1,-1 0-1,1 0 1,-1 0-1,0 0 0,1 0 1,-1 0-1,1 0 1,3-1 182,0-1-118,-1 0 0,0 1 0,1-1 1,-1-1-1,0 1 0,0 0 0,0-1 1,0 1-1,2-4 0,23-30 449,-14 16-440,34-38 257,21-29 806,-63 79-1070,-12 17-35,-3 7 148,-13 29-32,1 1 0,3 0-1,2 2 1,-19 93 0,23-87-67,-11 55 277,-2 35 80,25-119-397,1-9 223,-4-15-80,-1 1-112,4-2-126,0 0 0,0 0 0,0 0-1,0 0 1,0 0 0,0 0 0,0 0-1,0 0 1,0 0 0,0 0 0,0 0 0,0 0-1,0 0 1,0 0 0,0 0 0,0 0 0,0 1-1,0-1 1,1 0 0,-1 0 0,0 0 0,0 0-1,0 0 1,0 0 0,0 0 0,0 0 0,0 0-1,0 0 1,0 0 0,0 0 0,0 0-1,0 0 1,0 0 0,0 0 0,0 0 0,0 0-1,0 0 1,0 0 0,0 0 0,0 0 0,0 0-1,0 0 1,0 0 0,0 0 0,0 0 0,0 0-1,0 0 1,0 0 0,0 1 0,0-1-1,-22 23 525,14-17-351,7-4-155,-1 0 1,0-1-1,1 1 1,-1-1-1,0 0 1,0 0-1,0 0 1,-3 2-1,1-1-40,0 0 0,0 0 0,1 0 0,-1 1-1,-2 3 1,-14 9-305,14-11 204,5-3 89,0-1 0,0 1 0,0 0 0,0 0 0,-1-1 1,1 1-1,0-1 0,0 1 0,0-1 0,-3 1 0,4-1-119,8 3 79,2-3 220,-1-2-1,0 1 1,1-1-1,-1-1 1,10-3-1,-9 3-23,1-1 0,19-2 0,-21 5-247,0 0 0,0 0 0,0-1 1,0-1-1,10-3 0,-16 4-985,1 1-1,0 0 1,0 0 0,0 0 0,0 0-1,5 1 1,-1 2-691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40.985"/>
    </inkml:context>
    <inkml:brush xml:id="br0">
      <inkml:brushProperty name="width" value="0.1" units="cm"/>
      <inkml:brushProperty name="height" value="0.1" units="cm"/>
    </inkml:brush>
  </inkml:definitions>
  <inkml:trace contextRef="#ctx0" brushRef="#br0">39 201 2496,'-4'-17'5141,"4"23"-4675,0 0 0,0 1 0,0-1 0,0 0 0,-1 0 1,0 0-1,-1 0 0,-2 9 0,2-7-154,-4 12 123,3-10-88,0 0 1,-2 18-1,2-9-20,2-16-220,0 1 0,0-1 0,1 0 0,-1 1 0,1-1 0,0 0 0,0 1 0,0-1 0,1 5 0,0-6 256,7-18 1594,6-84-1505,-4 24-371,8-73-977,-18 147 869,0-1 0,0 0 0,1 1 0,-1-1 0,1 0 0,-1 1 0,1-1 0,0 1 0,0-1 0,0 1 0,0-1 0,0 1 0,0 0 0,4-5 0,-4 8 55,0-1 0,0 0 1,0 1-1,-1-1 0,1 0 0,0 1 0,0 0 0,0-1 0,0 1 0,-1-1 0,1 1 1,0 0-1,-1-1 0,1 1 0,0 0 0,-1 0 0,1-1 0,0 2 0,2 2 35,24 24 156,28 27 424,-49-50-799,1 0 0,-1 0 1,1-1-1,0 1 0,0-2 1,1 1-1,9 3 0,-8-3-915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42.504"/>
    </inkml:context>
    <inkml:brush xml:id="br0">
      <inkml:brushProperty name="width" value="0.1" units="cm"/>
      <inkml:brushProperty name="height" value="0.1" units="cm"/>
    </inkml:brush>
  </inkml:definitions>
  <inkml:trace contextRef="#ctx0" brushRef="#br0">769 1 1728,'0'0'3451,"-14"3"-641,-9 12-2138,1 1 0,1 0 0,-25 25 0,41-36-611,-146 158 1473,91-82-1035,-22 25 191,-68 53-73,49-54-226,78-80-846,1 1 0,-27 42 0,73-74-7748,-7 2 5670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43.693"/>
    </inkml:context>
    <inkml:brush xml:id="br0">
      <inkml:brushProperty name="width" value="0.1" units="cm"/>
      <inkml:brushProperty name="height" value="0.1" units="cm"/>
    </inkml:brush>
  </inkml:definitions>
  <inkml:trace contextRef="#ctx0" brushRef="#br0">132 17 2400,'-14'-17'4570,"12"18"-4348,0 0-1,1 0 0,-1 0 0,1 1 1,-1-1-1,1 0 0,-1 1 0,1-1 0,0 1 1,-1-1-1,1 1 0,0-1 0,-1 4 1,-17 27 419,7-9-285,1 1-1,1 0 1,0 1-1,3 1 1,-10 45-1,11-18 54,2 93-1,4-124-169,0-20-189,0 0-1,0 0 0,0 0 0,0 0 1,1 0-1,-1-1 0,0 1 1,1 0-1,0 0 0,-1 0 1,1-1-1,0 1 0,0 0 1,2 2-1,-2-3-25,-1-1-1,1 0 1,-1 1 0,0-1 0,1 0-1,-1 1 1,1-1 0,-1 0 0,1 0-1,-1 0 1,1 1 0,-1-1 0,1 0-1,-1 0 1,1 0 0,-1 0 0,1 0-1,-1 0 1,1 0 0,-1 0 0,1 0-1,0 0 1,0-1 20,1 0-1,-1 1 1,0-1-1,1 0 1,-1 1-1,0-1 1,0 0-1,0 0 1,1 0-1,-1 0 1,1-2-1,14-17 131,13-24 0,7-9-127,-21 34-34,-3 2-123,2 0-1,0 1 1,0 1 0,25-20-1,-36 32 37,-1 1 1,2 0-1,-1 0 0,0 0 0,0 0 0,1 1 0,-1-1 1,4 0-1,-6 2 55,0 0 0,-1 0 0,1 0 0,0 0 0,0 0 0,0 0 0,-1 0 0,1 0 0,0 0 0,0 0 0,0 0 0,-1 1 0,1-1 0,0 0 0,-1 1 0,1-1 0,1 1 0,-1 0 28,0 0 0,0 1 0,0-1 1,0 0-1,0 0 0,0 1 0,-1-1 0,1 0 1,0 1-1,-1-1 0,2 4 0,1 10 262,0 0 0,-1 0 0,0 26 0,0-4-59,0 56 735,-3-57-1110,19-48-5602,-15 8 4996,0 1 0,0-1 0,0 0 1,2-6-1,0 2-219,8-13-777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1:44.084"/>
    </inkml:context>
    <inkml:brush xml:id="br0">
      <inkml:brushProperty name="width" value="0.1" units="cm"/>
      <inkml:brushProperty name="height" value="0.1" units="cm"/>
    </inkml:brush>
  </inkml:definitions>
  <inkml:trace contextRef="#ctx0" brushRef="#br0">1 90 3552,'1'1'125,"0"-1"0,0 1 0,1-1 0,-1 0 0,0 1 0,0 0 0,0-1 0,0 1 0,0 0 0,0-1 0,0 1 0,0 0 0,-1 0 0,1 0 0,0 0 0,0 0 0,-1 0 0,1 0 0,1 2 0,11 26 1297,-10-22-832,3 11 774,-1 2 0,0-1 0,-2 0 1,2 24-1,-5-61-1204,0 1 1,2 0 0,0 0-1,1 0 1,1 1-1,0-1 1,2 1 0,8-21-1,-10 31-97,-1 0-1,1 1 1,0 0-1,0-1 1,1 1-1,-1 1 1,1-1 0,0 1-1,1 0 1,-1 0-1,1 0 1,-1 1-1,1 0 1,0 0-1,1 1 1,9-4-1,-2 2-50,0 1 0,0 0 0,1 1 0,-1 1 0,1 0 0,25 2 0,12 0 262,-33-1-1985,0 1 0,29 4 0,-30 0-411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0.848"/>
    </inkml:context>
    <inkml:brush xml:id="br0">
      <inkml:brushProperty name="width" value="0.1" units="cm"/>
      <inkml:brushProperty name="height" value="0.1" units="cm"/>
    </inkml:brush>
  </inkml:definitions>
  <inkml:trace contextRef="#ctx0" brushRef="#br0">680 54 1248,'-4'6'6496,"1"-2"-6324,0 0 0,0 0 0,1 0 0,-1 0 0,1 1 0,0-1 0,-1 5 0,-9 18-87,6-13 9,0 0 0,0 1 0,1-1 0,-4 27 0,-4 9 183,10-41-300,-13 46 411,-3 0 0,-28 57 0,31-86-175,-1 0 0,-2 0-1,-25 27 1,9-11 67,7-4-31,3 1 0,-26 53 0,45-81-207,-84 188 532,66-140-476,4-10 96,-17 39 225,28-71-383,6-11-24,0 0 0,0 0 0,0 0 0,-2 12 0,3-13 5,0 1-1,0-1 1,0 0-1,-3 5 0,-5 12-92,-24 72 428,34-93-316,-1 1 1,0-1-1,1 0 1,-1 0-1,0 0 1,0 1-1,0-1 1,0 0-1,0 0 0,0 0 1,-3 1-1,0 3 471,14-4-459,4 5-48,-4-4-16,0 1 1,0 0 0,0 1 0,0 1 0,16 9 0,-17-5-9,-8-8 33,0 1-1,0-1 0,0 0 1,0 0-1,0 0 1,0 0-1,0 0 0,1 0 1,-1-1-1,0 1 0,1 0 1,1 0-1,24 16-88,14-2 131,147 47-43,-156-57 17,-25-4-15,0 0 0,0 0 0,0 0 0,0 1 1,0 1-1,9 3 0,7 5-7,0-2-1,26 8 1,5 1 170,23 6-306,-69-22 175,0 0 0,1-1 0,-1 0 0,0 0 0,12-1 0,-12 0-40,0 0 0,0 0 0,0 1 0,0 0 0,-1 0 0,11 4 1,4 7-89,4 1 150,-5-7-43,0-2 1,21 2-1,-17-3-136,25 7 1,147 41 301,-188-49-91,0-1 1,0 0 0,17-1 0,-11-1 209,-25-10-136,5 6-136,1 0-1,0 0 0,0-1 0,0 1 0,0-1 0,1 0 0,0 0 0,1 0 0,-1-1 0,1 1 0,0-1 0,0 1 0,1-1 0,0 0 0,0-9 0,1-6-41,1-1-1,1 0 1,7-28-1,-7 36 48,3-11-49,1-1 0,1 1 0,2 1 0,0-1 0,1 1 0,2 1 0,19-32 0,-15 33 4,-2 0 1,0-2 0,15-39-1,16-53 28,-42 108-34,114-329 98,-35 149-160,-65 141 117,-13 36-113,0 0 1,0 0 0,7-12-1,-8 18 20,1-1 0,-1 1 0,1 0 0,1 0-1,-1 0 1,1 1 0,0-1 0,0 1 0,12-8 0,-13 10 40,-2 3 14,-1-1 1,0 1 0,0-1-1,0 0 1,1 1 0,-1-1-1,0 0 1,0 0-1,0 0 1,0 1 0,0-1-1,-1 0 1,1 0 0,0 0-1,1-3 1,-2 3-1,-1 0 1,1-1-1,0 1 1,-1 0 0,1-1-1,-1 1 1,0 0-1,1-1 1,-1 1-1,0 0 1,0 0-1,0 0 1,0 0-1,0 0 1,0 0-1,0 0 1,0 0 0,0 0-1,0 0 1,-2 0-1,-3-3-3,-5-7-19,-1 1 0,0 1-1,-1 0 1,-24-12 0,-62-25 5,76 37 15,-34-14-22,-2 3-1,-113-24 0,-126 3-71,254 37 97,1-2 0,0-2 1,-69-22-1,110 30-64,-3-2-127,0 0-1,0 0 0,0 0 1,1-1-1,-6-3 1,9 6 22,0-1 1,0 0 0,1 0 0,-1 0 0,0 0 0,0 1 0,1-1 0,-1 0-1,0 0 1,1 0 0,-1 0 0,1 0 0,-1-1 0,1 1 0,0 0 0,-1 0-1,1 0 1,0 0 0,0 0 0,0-1 0,0 1 0,0 0 0,0 0 0,0 0-1,0 0 1,0 0 0,1-1 0,0-1 0,10-17-2274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2.847"/>
    </inkml:context>
    <inkml:brush xml:id="br0">
      <inkml:brushProperty name="width" value="0.1" units="cm"/>
      <inkml:brushProperty name="height" value="0.1" units="cm"/>
    </inkml:brush>
  </inkml:definitions>
  <inkml:trace contextRef="#ctx0" brushRef="#br0">204 112 1824,'0'-1'41,"-1"1"0,1-1 0,0 1 0,0-1 0,-1 1 0,1-1 0,0 0 0,0 1 0,0-1 0,0 1 0,0-1 0,0 1 0,0-1 0,0 1 0,0-1 0,0 0 0,0 1 0,0-1 0,0 1 0,1-1 0,-1 1 0,0-1 0,0 1 0,0-1 0,1 1 0,-1-1 0,0 1 0,1-1 0,-1 1 0,0 0 0,1-1 0,-1 1 0,1-1 0,0 1 0,7-11 1399,-7 10-1388,-1 0 1,0 0 0,0 1-1,0-1 1,0 0 0,0 0 0,0 1-1,0-1 1,0 0 0,0 0 0,0 1-1,-1-1 1,1 0 0,0 0 0,0 1-1,-1-1 1,1 0 0,0 1 0,-1-1-1,1 1 1,-1-1 0,1 0-1,-1 1 1,1-1 0,-1 1 0,1-1-1,-1 1 1,0-1 0,1 1 0,-1 0-1,1-1 1,-1 1 0,0 0 0,0-1-1,1 1 1,-2 0 0,-1-1 42,1 0 1,0 0-1,-1 0 1,1 1 0,-1-1-1,1 1 1,-1 0-1,1 0 1,-1 0 0,-2 0-1,-8 2 180,8-1-213,1 0 0,-1 0-1,0 0 1,0 0 0,-7 4-1,0 4-24,1 0-1,0 1 0,0 0 1,1 1-1,0 0 1,1 0-1,0 1 0,1 0 1,0 0-1,-9 21 0,16-30-7,-1 1-1,1 0 0,0 0 1,0 0-1,1 0 1,-1 0-1,1 0 0,0-1 1,0 9-1,0-10 1,1 0 1,-1 1-1,1-1 0,-1 0 0,1 0 1,0 0-1,0 0 0,0 0 1,0 0-1,0 0 0,1 0 0,-1 0 1,1 0-1,-1 0 0,1-1 0,-1 1 1,4 2-1,-2-2 22,0 0 1,0 0-1,0 0 0,0 0 1,0 0-1,1-1 0,-1 1 0,1-1 1,-1 0-1,1 0 0,-1 0 1,1-1-1,0 1 0,-1-1 1,1 0-1,0 0 0,-1 0 0,1 0 1,0-1-1,4 0 0,10-4 110,0 1 0,-1-2 1,0 0-1,0-2 0,0 1 0,-1-2 0,0 0 0,-1-1 0,21-18 0,-33 26-128,0-1 1,-1 0-1,1 0 1,-1 0-1,0 0 1,0-1-1,0 1 1,0 0-1,0-1 1,-1 1-1,1-1 1,-1 0-1,0 0 1,0 1-1,-1-1 1,1 0-1,-1 0 1,0 0-1,0 0 1,0 0-1,0 1 1,-1-1-1,0 0 1,0 0-1,0 0 1,0 1-1,0-1 1,-1 1-1,1-1 1,-1 1-1,-3-6 1,-3-1-52,0-1-1,0 2 1,-1-1 0,-17-14 0,20 20 10,1 0 1,-1 0 0,0 1 0,0 0 0,0 0-1,0 0 1,-1 1 0,1 0 0,-1 0-1,-12-1 1,12 2 18,2 1 58,0-1-1,0 1 0,0 0 1,-10 0-1,14 1-91,0-1 0,0 0 0,-1 0 1,1 1-1,0-1 0,0 0 0,0 1 0,0-1 0,0 1 1,0 0-1,0-1 0,0 1 0,0 0 0,1-1 0,-1 1 1,0 0-1,0 0 0,0 0 0,1 0 0,-1 0 1,1 0-1,-1 0 0,1 0 0,-1 0 0,1 0 0,-1 0 1,1 0-1,-1 2 0,-2 25-2809,6-13 1403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3.344"/>
    </inkml:context>
    <inkml:brush xml:id="br0">
      <inkml:brushProperty name="width" value="0.1" units="cm"/>
      <inkml:brushProperty name="height" value="0.1" units="cm"/>
    </inkml:brush>
  </inkml:definitions>
  <inkml:trace contextRef="#ctx0" brushRef="#br0">67 0 2720,'-3'2'461,"-1"0"0,1 0 0,-1 0-1,1 0 1,0 1 0,0-1 0,-5 5 0,4-2-288,0-1 0,0 1 0,1 0 0,0 0 0,0 1 1,0-1-1,-4 10 0,6-12-113,0 0-1,1 1 1,-1-1 0,0 1-1,1-1 1,0 1 0,0-1 0,0 1-1,0-1 1,0 1 0,1-1 0,0 0-1,0 1 1,0-1 0,0 0 0,2 6-1,-2-8-11,0 1 0,1 0-1,-1-1 1,0 1-1,1-1 1,-1 1-1,0-1 1,1 0-1,0 1 1,-1-1 0,1 0-1,0 0 1,0 0-1,-1 0 1,1-1-1,0 1 1,0 0 0,0-1-1,0 0 1,0 1-1,0-1 1,0 0-1,0 0 1,0 0 0,0 0-1,0 0 1,0 0-1,0-1 1,3 0-1,3-2 30,0 1-1,0-2 0,0 1 1,0-1-1,-1 0 0,0-1 0,0 0 1,0 0-1,0 0 0,-1-1 1,0 0-1,10-12 0,-15 17-68,0-1 0,0 1 0,0-1 0,0 1 0,0-1 0,-1 1 0,1-1 0,0 0 0,-1 1 0,1-1 0,-1 0 0,0 1-1,0-1 1,1 0 0,-1 0 0,0 1 0,0-1 0,-1 0 0,1-3 0,-1 3 0,0 0 0,0 0 0,0 1 0,-1-1 0,1 0 0,0 0-1,-1 1 1,1-1 0,-1 1 0,1-1 0,-1 1 0,0 0 0,0-1 0,1 1 0,-1 0 0,-3-1 0,-8-6 8,11 6-14,-1 0 0,1 1 0,0 0 0,0-1 0,-1 1-1,1 0 1,-1 0 0,1 0 0,-1 0 0,-3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3.956"/>
    </inkml:context>
    <inkml:brush xml:id="br0">
      <inkml:brushProperty name="width" value="0.1" units="cm"/>
      <inkml:brushProperty name="height" value="0.1" units="cm"/>
    </inkml:brush>
  </inkml:definitions>
  <inkml:trace contextRef="#ctx0" brushRef="#br0">85 1 3232,'0'0'4063,"-9"4"-3053,-13 9-862,17-8-17,-1 1 1,1-1-1,0 1 1,1-1-1,-1 2 0,1-1 1,0 0-1,-4 11 1,7-12-93,-1 0 0,1 0 0,0 0 0,0 1 0,0-1 0,1 1 0,0-1 0,0 0 0,0 1 0,0-1 1,1 1-1,2 6 0,-2-9 86,0 1 0,0 0-1,0 0 1,0-1 0,1 1 0,0 0 0,0-1 0,0 0 0,0 1 0,3 2 0,-4-5-236,0 1-1,1-1 1,-1 0 0,1 0 0,-1 0-1,1 0 1,0-1 0,-1 1 0,1 0-1,0-1 1,0 1 0,-1-1 0,1 0-1,0 1 1,0-1 0,0 0 0,-1 0-1,1 0 1,0 0 0,0 0 0,0-1-1,-1 1 1,3-1 0,11-2-1441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8.496"/>
    </inkml:context>
    <inkml:brush xml:id="br0">
      <inkml:brushProperty name="width" value="0.1" units="cm"/>
      <inkml:brushProperty name="height" value="0.1" units="cm"/>
    </inkml:brush>
  </inkml:definitions>
  <inkml:trace contextRef="#ctx0" brushRef="#br0">0 545 3808,'0'0'1227,"2"-1"-742,12-10 890,-8 6-728,0 1 0,0-1 0,0-1 1,-1 1-1,6-7 0,-4 1-209,8-8 189,-1-2 1,12-23-1,13-36-52,-10 21-20,63-99 1,-85 148-327,0 1 0,0-2 1,-1 1-1,-1-1 0,1 0 1,3-13-1,-9 23-223,1 0-1,-1 0 1,0 0 0,0 0-1,0 0 1,0 0 0,0 0-1,0 1 1,0-1 0,0 0 0,0 0-1,-1 0 1,1 0 0,0 0-1,-1 0 1,1 0-21,0 1 0,-1 0 0,1 0 0,0-1 0,-1 1 0,1 0 1,-1 0-1,1 0 0,0 0 0,-1 0 0,1 0 0,-1 0 0,1 0 0,0 0 0,-1 0 0,1 0 0,-1 0 0,1 0 0,0 0 0,-1 0 0,1 0 0,0 0 0,-1 0 0,1 0 0,-1 0 0,1 1 1,0-1-1,-1 0 0,1 0 0,0 0 0,-1 1 0,1-1 0,0 0 0,0 1 0,-1-1 0,1 0 0,0 1 0,0-1 0,-1 1 0,-5 7 9,0-1 0,0 2 0,1-1 0,0 1 0,0-1 0,-5 15 0,5-7 50,1 1 1,0-1 0,2 1 0,-1 0 0,2 1 0,1 24 0,0-25 23,0 0 0,6 29 0,-6-41-26,1-1-1,0 0 1,1 0 0,-1 0-1,1 0 1,-1 0 0,1 0-1,0-1 1,1 1 0,-1 0-1,1-1 1,-1 0 0,1 0-1,0 1 1,0-2 0,5 5-1,-6-6-10,0 0 0,0-1 0,0 1 0,-1 0 0,1-1 0,0 1 0,0-1 0,0 0 0,0 0 0,0 1 0,0-1 0,0-1 0,0 1 0,0 0 0,0 0 0,0-1 0,0 1 0,-1-1 0,1 1 0,3-3 0,3-1 83,1 0-1,-1-1 0,8-6 0,-15 10-102,35-28 332,50-50 0,-4 2-198,-65 63-250,1 0 0,0 2 0,21-12-1,-7 9 64,-31 15 45,-1 0 0,0 0 1,0 0-1,1 0 0,-1 0 0,0 0 1,0 0-1,1 0 0,-1 0 0,0 0 1,0 0-1,1 1 0,-1-1 0,0 0 1,0 0-1,1 0 0,-1 0 0,0 1 1,0-1-1,0 0 0,1 0 0,-1 1 1,0-1-1,0 0 0,0 0 0,0 1 1,0-1-1,0 0 0,0 0 0,0 1 1,1-1-1,-1 0 0,0 0 0,0 1 1,0-1-1,0 0 0,0 1 0,-1-1 1,4 18 34,-3-12-6,3 14 304,-1 32 0,-2-52-313,0 0 0,1 0 0,-1 1 0,0-1 0,1 0 1,-1 0-1,0 0 0,1 0 0,-1 0 0,0 0 0,1 0 0,-1 0 0,0-1 0,1 1 0,-1 0 0,0 0 0,1 0 0,-1 0 0,0 0 1,1 0-1,-1-1 0,0 1 0,0 0 0,1 0 0,-1-1 0,0 1 0,0 0 0,1 0 0,-1-1 0,15-10 59,-12 9-29,28-22-59,-15 11-15,0 1-1,1 1 1,0 0 0,21-9 0,-35 19 2,0 0-1,1 0 1,-1 0 0,1 0 0,0 1-1,-1-1 1,1 1 0,-1 0 0,1 0 0,0 0-1,-1 1 1,1 0 0,-1-1 0,1 1 0,-1 0-1,1 0 1,-1 1 0,0-1 0,1 1-1,-1 0 1,0 0 0,5 3 0,-2 1 48,0-1 1,0 1-1,0 0 1,-1 0 0,0 0-1,0 1 1,0 0-1,6 14 1,-3-3-206,6 25 1,-5-12-2840,-4-19 1624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4.327"/>
    </inkml:context>
    <inkml:brush xml:id="br0">
      <inkml:brushProperty name="width" value="0.1" units="cm"/>
      <inkml:brushProperty name="height" value="0.1" units="cm"/>
    </inkml:brush>
  </inkml:definitions>
  <inkml:trace contextRef="#ctx0" brushRef="#br0">9 34 4064,'-8'-20'1824,"13"12"-1568,-5 3-128,0 10-128,3 3-320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4.674"/>
    </inkml:context>
    <inkml:brush xml:id="br0">
      <inkml:brushProperty name="width" value="0.1" units="cm"/>
      <inkml:brushProperty name="height" value="0.1" units="cm"/>
    </inkml:brush>
  </inkml:definitions>
  <inkml:trace contextRef="#ctx0" brushRef="#br0">7 25 3136,'-2'16'628,"-1"0"1,2 1-1,0 0 0,3 20 1,-2 0 261,3-12-204,1-16-103,-4-9-560,0 0 0,1 0 0,-1 0 0,0 0 0,0 0 1,0 0-1,1 0 0,-1 0 0,0 0 0,0 0 0,1 0 0,-1 0 0,0 0 0,0 0 1,1 0-1,-1 0 0,0 0 0,0 0 0,1 0 0,-1 0 0,0 0 0,0-1 1,0 1-1,1 0 0,-1 0 0,0 0 0,0 0 0,0-1 0,0 1 0,1 0 0,-1 0 1,0 0-1,0-1 0,0 1 0,0 0 0,25-32 429,2 1-1,34-30 1,-52 53-357,0 0-1,1 1 1,0 0 0,0 1-1,0 0 1,1 0 0,0 1-1,0 1 1,0 0-1,1 1 1,21-5 0,-30 8-91,0 0 1,0 0-1,0 0 1,0 0 0,0 1-1,1-1 1,-1 1 0,0 0-1,0 0 1,-1 0-1,1 0 1,0 0 0,0 1-1,0-1 1,-1 1-1,1 0 1,3 3 0,2 3 71,0 0-1,0 1 1,9 13 0,8 9 775,-12-15-504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6.354"/>
    </inkml:context>
    <inkml:brush xml:id="br0">
      <inkml:brushProperty name="width" value="0.1" units="cm"/>
      <inkml:brushProperty name="height" value="0.1" units="cm"/>
    </inkml:brush>
  </inkml:definitions>
  <inkml:trace contextRef="#ctx0" brushRef="#br0">36 129 2560,'-19'-4'2848,"7"5"377,8-1-2163,6 0-725,-1 0 20,13 0 544,65 0-179,337-14 770,-32-5-1316,-316 20-166,71 10 1,-117-10-6,-21-1 166,-7 0 32,-10-1-37,0-2 1,0 1-1,-16-7 0,4 3-58,7-1-48,1-1 1,-26-12-1,41 17-60,0 0 0,1 0 0,-1 0 0,1 0 0,-1-1 0,1 0 0,-5-6 0,9 10-6,-1 0 0,1 0 0,0-1 0,0 1-1,0 0 1,-1 0 0,1 0 0,0-1 0,0 1-1,0 0 1,0 0 0,0-1 0,0 1 0,-1 0 0,1 0-1,0-1 1,0 1 0,0 0 0,0-1 0,0 1-1,0 0 1,0 0 0,0-1 0,0 1 0,0 0 0,0 0-1,0-1 1,1 1 0,-1 0 0,0 0 0,0-1 0,0 1-1,0 0 1,0 0 0,0-1 0,1 1 0,-1 0-1,0 0 1,13-6-278,-8 6 213,0-1 0,-1 1 0,1 0 0,9 0 0,17 8 6,1 1 0,41 19 0,-66-25 79,4 1 68,-3-1-81,-1-1 1,0 1 0,0 1 0,0-1 0,0 1-1,0 0 1,-1 0 0,0 1 0,0 0-1,6 6 1,-12-10 24,1 1 0,0-1 0,0 0 0,-1 1 0,1-1 0,-1 0 0,1 1 0,-1-1 0,1 1 0,-1-1 0,0 1 0,0-1 0,0 1 0,0 0 0,0-1 0,0 1 0,0-1 0,0 1 0,-1-1 0,1 1-1,-1-1 1,1 0 0,-1 1 0,1-1 0,-1 1 0,0-1 0,0 0 0,-1 2 0,-1 1 16,0 0 0,0 0 0,-1 0 0,1-1 0,-1 1-1,0-1 1,-7 4 0,-24 17-285,13-8-2932,13-7 1479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7.475"/>
    </inkml:context>
    <inkml:brush xml:id="br0">
      <inkml:brushProperty name="width" value="0.1" units="cm"/>
      <inkml:brushProperty name="height" value="0.1" units="cm"/>
    </inkml:brush>
  </inkml:definitions>
  <inkml:trace contextRef="#ctx0" brushRef="#br0">1 165 2496,'0'0'6112,"5"0"-5062,4-1-680,0 0 0,0 0 0,0-1 0,10-3 0,6-1 132,358-55 1395,-231 40-1378,507-32 217,-592 50-819,64 0 422,-94 4-173,42-4 0,-31-2-2818,-26 4 1074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09.184"/>
    </inkml:context>
    <inkml:brush xml:id="br0">
      <inkml:brushProperty name="width" value="0.1" units="cm"/>
      <inkml:brushProperty name="height" value="0.1" units="cm"/>
    </inkml:brush>
  </inkml:definitions>
  <inkml:trace contextRef="#ctx0" brushRef="#br0">32 192 1824,'-10'27'9639,"21"-33"-9206,0-2 0,12-9 0,0-5-166,1 1 0,1 1-1,1 2 1,28-16 0,1 10-379,-15-1 282,-39 25-174,-1-6 547,0 3-642,-6 0 155,6 3-50,0 0 0,-1 0 0,1-1-1,0 1 1,0 0 0,-1 0 0,1-1 0,0 1 0,0 0-1,-1-1 1,1 1 0,0 0 0,0-1 0,0 1-1,-1 0 1,1-1 0,0 1 0,0 0 0,0-1 0,0 1-1,0 0 1,0-1 0,0 1 0,0-1 0,0 1-1,0 0 1,0-1 0,0 1 0,0-1 0,0 1 0,0 0-1,1-1 1,-32 42-832,-76 82 1114,25-35 26,79-84-268,0-1 0,-1 1 0,0 0 0,0-1 1,0 0-1,-1 0 0,1 0 0,0-1 0,-1 1 0,-7 2 0,11-5-8,-1 0 0,1 0 0,-1 0 0,1 0 0,0 0 0,-1 0 0,1 0 0,0-1 0,-1 1 0,1 0 0,0-1 1,-1 1-1,1-1 0,0 1 0,0-1 0,-2-1 0,2 1-23,0 1 0,1 0 0,-1-1 0,0 1 0,1-1 0,-1 0 0,1 1 1,-1-1-1,1 1 0,-1-1 0,1 0 0,0 1 0,-1-1 0,1 0 0,0 0 0,-1 1 0,1-1 0,0 0 0,0 0 1,0 1-1,-1-1 0,1 0 0,0 0 0,0 0 0,0 1 0,0-1 0,1 0 0,-1 0 0,0 1 0,0-2 1,1 1-10,0 1 0,0-1 1,0 1-1,0-1 1,0 1-1,0-1 1,0 1-1,0 0 0,0-1 1,0 1-1,0 0 1,0 0-1,0 0 1,0 0-1,0 0 0,0 0 1,2 0-1,-1 0-9,3 1-46,1-1 1,-1 2 0,0-1 0,1 0 0,-1 1 0,0 0 0,5 3 0,16 5-106,4-1 108,-10-2 113,0-1 0,1-1-1,0-1 1,22 1 0,-28-4 18,-1 0 1,1-2-1,-1 0 1,19-4-1,-29 4-57,0 0 1,0 0-1,0-1 0,0 1 0,0-1 1,0 0-1,0-1 0,5-3 1,-8 5-12,1-1 0,0 0 0,0 0 1,-1 1-1,1-1 0,-1 0 1,0-1-1,0 1 0,1 0 1,-1 0-1,-1 0 0,1-1 1,0 1-1,0 0 0,-1-1 0,1-2 1,-1-2 11,0 1 0,0-1 0,-1 0 0,0 0 0,0 1 0,-1-1 0,0 0 0,0 1 0,0 0 0,-1-1 0,-4-7 1,-2-2-618,-1 1 1,0 1 0,-13-16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10.808"/>
    </inkml:context>
    <inkml:brush xml:id="br0">
      <inkml:brushProperty name="width" value="0.1" units="cm"/>
      <inkml:brushProperty name="height" value="0.1" units="cm"/>
    </inkml:brush>
  </inkml:definitions>
  <inkml:trace contextRef="#ctx0" brushRef="#br0">250 23 2720,'-2'-2'245,"1"1"0,-1 0 0,1-1-1,-1 1 1,0 0 0,0 0 0,0 0 0,0 0 0,0 0 0,0 1 0,0-1 0,0 0-1,-3 0 1,-28-3 1201,25 5-961,7 0-422,0-1 1,0 0-1,1 0 1,-1 1 0,0-1-1,0 0 1,0 0-1,0 0 1,0 0-1,0 0 1,1 0 0,-1 0-1,0-1 1,0 1-1,0 0 1,0 0 0,1-1-1,-1 1 1,0 0-1,0-1 1,0 1-1,-1-2 1,-1 1 400,-2 3 43,11 0-151,0 1-1,0-1 1,10 8 0,18 8-233,31 9 325,78 19 0,-127-42-170,1-1-1,-1-1 0,18 1 1,-44-3-298,0 1 1,-1 1-1,1 0 1,0 1-1,-13 4 1,-30 8 34,29-10 29,-178 43 510,191-45-427,1 0 1,-1-1 0,0 0 0,0-1-1,-12 0 1,19-1-35,1 0 0,-1 0 0,1 0 1,0-1-1,-1 1 0,1-1 0,-1 0 0,1 0 0,0 0 0,-1 0 1,1-1-1,0 0 0,0 1 0,0-1 0,0 0 0,0 0 0,1-1 1,-1 1-1,-2-4 0,3 4-39,0-1 0,1 0 0,-1-1 0,1 1 0,0 0-1,0 0 1,0-1 0,0 1 0,1 0 0,-1-1 0,1 1 0,0 0 0,0-1 0,0 1 0,1-1 0,0-3 0,-1 5-204,0 0-1,1 0 1,0-1-1,-1 1 1,1 0 0,0 0-1,0 0 1,0 0-1,0 0 1,1 0 0,-1 0-1,0 0 1,1 1-1,-1-1 1,1 0 0,0 1-1,0-1 1,-1 1 0,1 0-1,0 0 1,0-1-1,0 1 1,0 1 0,4-3-1,14 2-1875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15.085"/>
    </inkml:context>
    <inkml:brush xml:id="br0">
      <inkml:brushProperty name="width" value="0.1" units="cm"/>
      <inkml:brushProperty name="height" value="0.1" units="cm"/>
    </inkml:brush>
  </inkml:definitions>
  <inkml:trace contextRef="#ctx0" brushRef="#br0">14 92 2240,'7'-7'7529,"-8"14"-7125,0 6-140,-6 47 643,7-1-411,-1 72 53,0 30 308,2-89 462,-1-89-604,-2-110-412,4-141-14,2 234-258,0-11 151,-4 40-156,0 1-1,1-1 1,0 1 0,-1 0-1,1-1 1,1 1 0,-1 0 0,1 0-1,-1 0 1,5-7 0,0 2-114,0 1 0,0 1 0,11-11 0,-16 18 77,0 0 0,0 0 0,-1 0 0,1 0 0,0 0 0,0 0 0,-1 0 0,1 0 0,0 0 0,0 1 0,-1-1 0,1 0 0,0 0 0,-1 1 0,1-1 0,0 0 0,-1 1 0,1-1 0,-1 1 0,1-1 0,0 1 0,-1-1 0,1 2 0,0-1 3,4 4-10,1 1 0,-1 0 0,0 0 0,-1 1 1,1 0-1,-2 0 0,1 0 0,-1 0 0,0 0 1,0 1-1,0-1 0,-1 1 0,2 14 0,-2 0 217,-1 0-1,-1-1 0,-4 39 1,4-53-160,-1-2 3,1 0 0,0 1 1,-1-1-1,0 0 0,0 1 0,-1-1 0,1 0 0,-1 0 0,0 0 0,-1 0 0,1 0 1,-1-1-1,-5 7 0,5-6 31,-1 0-1,-1-1 1,1 1 0,-6 4 0,7-8-32,1 1 0,-1-1 0,1 0-1,-1 0 1,1 0 0,-1 0 0,1 0 0,-1-1 0,0 1 0,0-1 0,1 0 0,-5 0 0,3 0-199,-1 0 0,1-1 1,0 0-1,0 0 0,0 0 1,-8-3-1,12 4 14,-1 0-1,0-1 1,1 1-1,-1 0 0,0 0 1,1-1-1,-1 1 1,0-1-1,1 1 1,-1 0-1,1-1 1,-1 1-1,1-1 1,-1 1-1,1-1 1,-1 1-1,1-1 1,-1 0-1,1 1 1,0-1-1,-1 0 1,1 1-1,0-1 1,0 0-1,0 1 0,-1-1 1,1 0-1,0 1 1,0-1-1,0 0 1,0 0-1,0 1 1,0-1-1,0 0 1,0 1-1,1-1 1,-1 0-1,0 1 1,0-1-1,0 0 1,1 1-1,-1-1 1,0 0-1,1 1 1,-1-1-1,1 1 0,-1-1 1,1 0-1,-1 1 1,1-1-1,2-1-606,-1-1 0,1 1 0,0 0 0,-1 1-1,1-1 1,3-1 0,12-3-1281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15.775"/>
    </inkml:context>
    <inkml:brush xml:id="br0">
      <inkml:brushProperty name="width" value="0.1" units="cm"/>
      <inkml:brushProperty name="height" value="0.1" units="cm"/>
    </inkml:brush>
  </inkml:definitions>
  <inkml:trace contextRef="#ctx0" brushRef="#br0">14 12 3328,'-13'-12'5104,"13"17"-3728,0 422 3466,8-324-3418,-2-107-800,-2-3-529,0 1-1,-1-1 0,1 0 1,-1 0-1,3-13 0,0 3-191,-2 7 49,4-11-75,11-20 0,-16 35 55,0 0 0,1 1 0,-1-1 0,1 1 0,1 0 0,-1 0 0,1 0 0,5-3 0,-9 7 43,1 0 0,-1 0 0,0 0 1,1 0-1,-1 0 0,1 1 0,-1-1 1,1 0-1,-1 1 0,1-1 0,-1 1 0,1 0 1,0 0-1,-1 0 0,1-1 0,-1 1 0,1 1 1,0-1-1,-1 0 0,4 1 0,-2 0 32,-1 0 0,1 1 0,-1-1-1,0 0 1,1 1 0,-1 0 0,0 0 0,0-1-1,0 1 1,0 0 0,2 3 0,2 4 140,-1 0 0,0-1 0,0 2 0,-1-1 0,6 15-1,-10-21-106,1 0-1,0 0 0,-1 0 0,1 0 1,-1 0-1,0 0 0,0 0 0,0 0 1,-1 0-1,1 0 0,-1 0 0,1 0 0,-1 0 1,0 0-1,0 0 0,0 0 0,-1 0 1,-2 3-1,2-2 158,-2 0 0,1 0 0,0 0 0,-1 0 0,0-1 1,0 0-1,0 1 0,0-1 0,0-1 0,-8 5 0,7-5-223,0 0 0,0 0-1,0 0 1,-1-1 0,1 0-1,0 0 1,-1 0 0,1 0-1,0-1 1,-7 0 0,9-1-343,0 1 1,-1 0 0,1-1-1,0 0 1,0 0 0,0 0-1,0 0 1,0 0 0,0-1 0,1 1-1,-1-1 1,0 0 0,1 0-1,-1 0 1,1 0 0,0 0 0,-4-4-1,-3-9-2121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22.601"/>
    </inkml:context>
    <inkml:brush xml:id="br0">
      <inkml:brushProperty name="width" value="0.1" units="cm"/>
      <inkml:brushProperty name="height" value="0.1" units="cm"/>
    </inkml:brush>
  </inkml:definitions>
  <inkml:trace contextRef="#ctx0" brushRef="#br0">53 46 1472,'0'5'5973,"-7"-5"-3893,14-13 1237,1 4-2912,-7 8-379,0 0 0,0 0 1,-1 0-1,1 0 0,0 0 1,0 0-1,1 0 0,-1 0 1,0 0-1,0 1 0,0-1 1,2 0-1,8-4 129,0 2 0,15-4 0,-22 7-92,0-1-1,0 1 0,1 0 0,-1 0 1,0 0-1,0 1 0,0-1 0,1 1 1,7 2-1,-2 1-8,0 0 0,0 0 0,14 10 0,-20-11-28,1 0 0,-1 1 1,0-1-1,0 1 1,0 0-1,0 1 0,-1-1 1,6 9-1,-6-7-37,0-3 36,-1 0 0,0 1 0,0-1 0,0 0 0,-1 1-1,1-1 1,-1 1 0,0 0 0,0-1 0,0 1 0,-1 0 0,1 0 0,-1 0 0,0 4 0,-1-2-3,-1 0 0,0 1 0,-1-1 0,1 0 0,-1 0 0,0-1 1,-1 1-1,1-1 0,-1 1 0,0-1 0,-1 0 0,1 0 0,-7 4 0,0 2 16,-22 22 54,1 1 1,-28 40-1,48-58 244,1-1 0,-27 25 0,36-39-304,1 0 1,0 0-1,-1 0 1,0-1-1,1 1 1,-1 0-1,1-1 1,-1 0-1,0 1 1,1-1-1,-1 0 1,0 0-1,0 1 1,1-1-1,-3-1 1,3 1-33,0 0 0,1 0 0,-1 0 0,1 0 0,-1 0 0,1 0 0,-1 0 0,1 0 0,-1 0 0,1-1 0,-1 1 0,1 0 0,-1 0 0,1-1 0,-1 1 0,1 0 1,-1-1-1,1 1 0,-1 0 0,1-1 0,0 1 0,-1-1 0,1 1 0,0-1 0,-1 1 0,1-1 0,0 1 0,0-1 0,0 1 0,-1-1 0,1 1 0,0-1 1,0 1-1,0-1 0,0 1 0,0-1 0,0 1 0,0-1 0,0 0 0,0 1 0,0-1 0,0 1 0,0-1 0,0 1 0,1-1 0,-1 1 0,0-2 0,2-5-85,-2 7 79,0-1-1,1 1 1,-1-1 0,0 1 0,0-1-1,0 1 1,0-1 0,1 1 0,-1-1-1,0 1 1,0-1 0,1 1 0,-1 0 0,0-1-1,1 1 1,-1-1 0,1 1 0,-1 0-1,0-1 1,1 1 0,-1 0 0,1 0-1,-1-1 1,1 1 0,-1 0 0,1 0-1,-1 0 1,1 0 0,-1-1 0,1 1-1,-1 0 1,1 0 0,-1 0 0,1 0-1,1 0-18,-1 0 0,1 0 0,-1 0 0,1 0 0,-1 0 0,1 0 0,-1 0 0,1 0 0,-1 1 0,0-1 0,1 0 0,-1 1 0,0 0 0,1-1 0,-1 1 0,0 0 0,2 1 0,21 18-326,-8-5 353,18 14 294,-21-17-187,24 17 0,-34-26-37,1-1 1,0 0-1,0 0 0,0 0 0,1 0 1,-1-1-1,0 0 0,1 1 0,-1-2 0,0 1 1,7 0-1,-9-1-206,0 0 0,0 0 0,-1 0 0,1 0 0,0-1 0,0 1 0,0 0 0,-1-1 0,1 1 0,0-1 0,0 0 0,-1 0 0,1 0 0,-1 0 0,1 0 0,2-2 1,4-3-987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23.301"/>
    </inkml:context>
    <inkml:brush xml:id="br0">
      <inkml:brushProperty name="width" value="0.1" units="cm"/>
      <inkml:brushProperty name="height" value="0.1" units="cm"/>
    </inkml:brush>
  </inkml:definitions>
  <inkml:trace contextRef="#ctx0" brushRef="#br0">61 4 2912,'0'-3'8650,"-1"4"-8479,1 1-1,0-1 0,-1 1 0,1-1 1,-1 0-1,1 1 0,-1-1 0,0 1 1,1-1-1,-1 0 0,0 0 0,-2 3 1,-5 8 303,-2 8 24,5-11-317,0 0 0,1 1 0,0 0 0,1 0 0,0 0 0,-3 19 1,5-21-154,0 2 96,1 1-1,-1-1 1,3 11-1,-1 9 177,-2-25-281,1-1 0,0 0 0,0 0 0,1 1 0,-1-1 0,1 0 0,0 0 1,0 0-1,3 7 0,2 5-133,-4-12 214,-1 0-1,1 0 0,0 0 0,0 0 0,3 5 0,-4-9-224,-1 1 0,1 0 0,-1-1 0,1 1 0,0-1 0,-1 1 0,1-1 0,-1 0 0,1 1 0,0-1-1,0 1 1,-1-1 0,1 0 0,0 0 0,-1 0 0,1 1 0,0-1 0,0 0 0,-1 0 0,1 0 0,0 0 0,0 0 0,0 0 0,-1 0-1,1 0 1,0-1 0,0 1 0,-1 0 0,1 0 0,0-1 0,-1 1 0,1 0 0,0-1 0,-1 1 0,2-1 0,7-6-2147,5-2 784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58.885"/>
    </inkml:context>
    <inkml:brush xml:id="br0">
      <inkml:brushProperty name="width" value="0.1" units="cm"/>
      <inkml:brushProperty name="height" value="0.1" units="cm"/>
    </inkml:brush>
  </inkml:definitions>
  <inkml:trace contextRef="#ctx0" brushRef="#br0">113 100 5888,'-76'-51'2688,"48"39"-2336,19 4-128,9 3-192,0-2-224,9-1 96,4 0-1216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23.648"/>
    </inkml:context>
    <inkml:brush xml:id="br0">
      <inkml:brushProperty name="width" value="0.1" units="cm"/>
      <inkml:brushProperty name="height" value="0.1" units="cm"/>
    </inkml:brush>
  </inkml:definitions>
  <inkml:trace contextRef="#ctx0" brushRef="#br0">14 3 2656,'-13'0'1184,"16"-3"-1024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24.008"/>
    </inkml:context>
    <inkml:brush xml:id="br0">
      <inkml:brushProperty name="width" value="0.1" units="cm"/>
      <inkml:brushProperty name="height" value="0.1" units="cm"/>
    </inkml:brush>
  </inkml:definitions>
  <inkml:trace contextRef="#ctx0" brushRef="#br0">6 43 3072,'-1'1'131,"0"0"0,1 1 0,-1-1 1,0 0-1,1 0 0,0 0 0,-1 1 0,1-1 1,0 0-1,0 1 0,-1-1 0,1 0 0,0 0 1,0 1-1,0-1 0,1 0 0,-1 1 0,0-1 0,1 2 1,10 33 2185,-4-14-1162,-6-13-746,0-1 1,0 1-1,-2 12 1,1-15-142,0 0 1,0 0-1,0 0 1,1 0 0,-1 0-1,1 0 1,3 8-1,-4-14-251,0 0 0,0 0 0,0 0 0,1 1 0,-1-1 0,0 0-1,0 0 1,0 0 0,0 0 0,0 0 0,0 0 0,1 0 0,-1 0 0,0 0-1,0 0 1,0 0 0,0 0 0,0 0 0,0 0 0,1 0 0,-1 0 0,0-1-1,0 1 1,0 0 0,0 0 0,0 0 0,0 0 0,0 0 0,1 0 0,-1 0-1,0 0 1,0 0 0,0 0 0,0 0 0,0-1 0,0 1 0,0 0 0,0 0 0,0 0-1,0 0 1,0 0 0,0 0 0,1-1 0,-1 1 0,0 0 0,0 0 0,0 0-1,0 0 1,0 0 0,0 0 0,0-1 0,0 1 0,0 0 0,4-11 192,-3 9-87,35-59 474,-22 39-515,-6 9 48,1 0 0,1 1 0,0 0-1,1 1 1,22-20 0,-28 27-18,1 0 1,-1 0-1,1 0 1,0 0-1,0 1 0,1 0 1,-1 0-1,0 1 0,1 0 1,0 0-1,0 1 0,-1-1 1,1 1-1,0 1 0,11 0 1,-14 0-56,0 1 0,0 0 0,0 0 1,0 1-1,0-1 0,0 1 0,-1 0 0,1 0 1,0 0-1,-1 1 0,0-1 0,1 1 0,-1 0 1,0 0-1,0 0 0,-1 0 0,4 5 1,1 3 95,0 0 1,-1 0 0,0 1 0,5 15 0,-6-11-472,0 0-1,-1 0 1,-1 0 0,-1 1 0,0 0-1,-1 25 1,-1-34-907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27.003"/>
    </inkml:context>
    <inkml:brush xml:id="br0">
      <inkml:brushProperty name="width" value="0.1" units="cm"/>
      <inkml:brushProperty name="height" value="0.1" units="cm"/>
    </inkml:brush>
  </inkml:definitions>
  <inkml:trace contextRef="#ctx0" brushRef="#br0">1 1 2560,'0'0'7893,"13"5"-5893,40 22 64,-36-20-1701,0 2-1,0 0 1,-1 1 0,30 24-1,-24-18 180,33 20-1,-40-28-486,1-1 0,0-1 0,0 0 1,23 4-1,71 8 92,10 2-10,-87-11-170,-1 1 0,0 1 0,-1 2 0,0 1 0,45 28 0,-55-29 126,1-1-1,28 11 1,-19-13 18,-22-8-78,0 0 1,-1 2 0,15 6-1,-18-7-9,-1-1 0,1 0 0,0 0 0,0 0 0,0 0 0,0-1 0,8 2 368,-13-5-364,-1-1 1,1 1-1,-1 0 1,0 0-1,0 0 0,1 0 1,-1 0-1,-1 0 0,1 0 1,0 0-1,0 0 0,-1 0 1,-2-2-1,-9-15-57,-12-39 207,19 42-203,-1-1-1,-15-26 0,-5-4 26,26 45-3,0 1 0,0-1-1,0 0 1,0 1 0,1-1-1,-1 0 1,1 0-1,-1 0 1,1 1 0,0-1-1,-1 0 1,1 0 0,0 0-1,0 0 1,1-2 0,-1-2-258,31 46-795,-16-22 1044,-1 0 1,15 24-1,-13-16 9,-7-13 0,-2 0 0,0 0 0,0 1 0,-1 0 0,-1 0 0,6 24 0,-10-36 26,-1 1 0,0-1 0,0 1 0,0-1 0,0 1 0,0 0 0,0-1 0,-1 1 0,1-1 0,-1 1 1,0-1-1,0 1 0,0-1 0,0 0 0,0 1 0,0-1 0,-1 0 0,1 0 0,-4 3 0,2-1 6,0-1 1,-1 0-1,0 0 0,1-1 1,-1 1-1,0-1 1,0 0-1,-1 0 0,1 0 1,-7 1-1,-10 4-68,-1 1 0,-24 13 0,39-16-28,-1 0 0,1 0 1,-11 10-1,5 0-4039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28.656"/>
    </inkml:context>
    <inkml:brush xml:id="br0">
      <inkml:brushProperty name="width" value="0.1" units="cm"/>
      <inkml:brushProperty name="height" value="0.1" units="cm"/>
    </inkml:brush>
  </inkml:definitions>
  <inkml:trace contextRef="#ctx0" brushRef="#br0">1 89 2912,'4'-3'10724,"9"2"-9575,-4 1-654,25-8 742,60-4 1,-60 8-1148,43-7 43,-28-1 416,-47 11-528,0 1-1,0-1 0,1 0 0,-1 0 0,0 0 0,0 0 1,-1-1-1,1 1 0,0 0 0,0-1 0,1-1 0,4-3-43,-2-3 117,-4 5-168,-3 5-5,-2-1 63,2-1 10,1 1-24,0-1 0,0 1 0,0-1 0,1 1 0,-1-1 0,0 1-1,-1 0 1,1 0 0,0-1 0,0 1 0,0 0 0,0 0 0,0 0 0,0 0 0,0 0 0,0 0 0,0 1 0,0-1 0,-1 1-1,-76 26-275,58-19 379,-1 0 0,1-2 0,-1 0 0,-25 3 0,16-3 137,23-5-91,0 1 1,0-1 0,-11 0-1,-8-1 46,21 0-105,2-1 90,4 4 88,29 20-150,-23-18-137,0 0 0,13 12 1,-20-17 48,16 16 1,24 34 1,-35-43 9,-1 0 1,0 1-1,0-1 1,-1 1-1,0 0 1,-1 0-1,1 0 1,1 13-1,-2 10 459,-2-31-390,1-3-20,-1 1 1,0-1-1,1 0 0,-1 0 1,-1 0-1,1-3 1,-1 3 12,2-11-35,0 1 1,1 0-1,0-1 1,9-24-1,22-49 26,-32 87-64,3-10-316,0 1 0,1 0 0,7-10 0,-11 17-268,1-1 1,0 1-1,0-1 0,0 1 1,0 0-1,1 0 1,-1 0-1,1 0 0,-1 0 1,1 1-1,0-1 1,-1 1-1,6-2 0,6 2-1986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31.171"/>
    </inkml:context>
    <inkml:brush xml:id="br0">
      <inkml:brushProperty name="width" value="0.1" units="cm"/>
      <inkml:brushProperty name="height" value="0.1" units="cm"/>
    </inkml:brush>
  </inkml:definitions>
  <inkml:trace contextRef="#ctx0" brushRef="#br0">201 1 2144,'-6'-1'3777,"6"1"-3651,-10 12 1240,6-7-1106,1 0 0,1 0 0,-1 0 0,1 0 0,0 0 0,0 1 0,-2 6 0,1-3-81,0 0 1,-1-1-1,-1 1 1,0-1-1,0 0 1,-11 13-1,13-17-134,-43 45 1022,22-28-352,19-14-386,-1 0 0,0 0 1,-12 10-1,5-5 620,17-12-554,1-1 0,-1 0-1,1 0 1,-1 0-1,7-4 1,5-2-102,0 1 1,32-8-1,-15 4-272,-10 4-496,29-5 0,-2 5-3124,-15 4 1429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32.265"/>
    </inkml:context>
    <inkml:brush xml:id="br0">
      <inkml:brushProperty name="width" value="0.1" units="cm"/>
      <inkml:brushProperty name="height" value="0.1" units="cm"/>
    </inkml:brush>
  </inkml:definitions>
  <inkml:trace contextRef="#ctx0" brushRef="#br0">49 11 2720,'0'0'28,"0"0"-1,0-1 1,0 1 0,0 0-1,0 0 1,0 0-1,0 0 1,0 0 0,0 0-1,0-1 1,0 1 0,0 0-1,0 0 1,0 0 0,0 0-1,0 0 1,0 0 0,0-1-1,0 1 1,-1 0 0,1 0-1,0 0 1,0 0-1,0 0 1,0 0 0,0 0-1,0 0 1,0 0 0,0-1-1,0 1 1,-1 0 0,1 0-1,0 0 1,0 0 0,0 0-1,0 0 1,0 0 0,0 0-1,-1 0 1,1 0-1,0 0 1,0 0 0,0 0-1,0 0 1,0 0 0,0 0-1,-1 0 1,1 0 0,0 0-1,0 0 1,0 0 0,0 0-1,0 0 1,0 0 0,-1 0-1,1 1 1,0-1-1,0 0 1,0 0 0,0 0-1,0 0 1,0 0 0,5-8 2907,-24 27 3769,1 7-4443,17-26-2249,1 0 0,0 0 0,0 0 0,-1 0 0,1 1 0,0-1 0,-1 0 0,1 0 1,0 0-1,-1 0 0,1 0 0,-1 0 0,1 0 0,0 0 0,-1 0 0,1 0 0,0 0 0,-1 0 0,1 0 0,0 0 0,-1-1 0,1 1 0,0 0 0,-1 0 0,1 0 0,0 0 0,0-1 0,-1 1 0,1 0 0,0 0 0,0 0 0,-1-1 0,1 1 0,0-1 0,4-18-3803,3 7 1711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36.640"/>
    </inkml:context>
    <inkml:brush xml:id="br0">
      <inkml:brushProperty name="width" value="0.1" units="cm"/>
      <inkml:brushProperty name="height" value="0.1" units="cm"/>
    </inkml:brush>
  </inkml:definitions>
  <inkml:trace contextRef="#ctx0" brushRef="#br0">385 55 2144,'0'-2'259,"1"1"-1,-1 0 1,1-1-1,-1 1 1,1 0-1,-1 0 1,1-1-1,0 1 1,0 0 0,1-2-1,4-5 636,0 1-244,-4 4-34,-7-4 262,0 1-639,5 6-217,0-1 1,0 1-1,-1-1 0,1 1 1,0-1-1,-1 1 1,1 0-1,-1-1 0,1 1 1,-1-1-1,1 1 1,0 0-1,-1 0 1,1-1-1,-1 1 0,1 0 1,-1 0-1,0-1 1,1 1-1,-1 0 0,1 0 1,-1 0-1,1 0 1,-1 0-1,1 0 1,-1 0-1,0 0 0,1 0 1,-1 0-1,1 0 1,-1 0-1,1 0 0,-1 1 1,1-1-1,-2 0 1,1 1-21,-3 0 13,0 1-1,0 0 0,0-1 1,0 1-1,0 1 0,0-1 1,-5 5-1,-1 1 165,0-2 0,-14 9 0,-6 2 121,14-6-260,-28 12 0,14-12 350,29-11-394,0 1 1,0-1-1,0 1 1,-1-1-1,1 0 1,0 1-1,0-1 1,0 0-1,-1 0 1,1 0-1,0 0 0,0 0 1,-1 0-1,0-1 1,2 1 2,-1 0 1,1 0-1,0 0 1,0 0-1,0 0 1,-1 0-1,1 0 1,0 0-1,0 0 1,-1 0-1,1 0 1,0 0-1,0 0 1,0 0-1,-1 0 1,1 0-1,0 0 1,0 0-1,0 0 1,-1 1-1,1-1 1,0 0-1,0 0 1,0 0-1,-1 0 1,1 0-1,0 1 1,0-1-1,0 0 1,-1 2 819,4-3-280,9-3-78,17-9-415,-6 2-48,1 0 0,47-12 1,1 10-207,-47 3 212,-23 9 10,0 0 0,0 0 0,0 0 0,1 0 0,-1 0 0,0 0-1,1 1 1,-1-1 0,1 1 0,-1 0 0,0 0 0,1-1 0,-1 1 0,3 1 0,1 0 49,12 6 7,-18-7-67,1 1 1,-1-1 0,0 1-1,1-1 1,-1 1 0,0-1 0,1 1-1,-1-1 1,0 1 0,0 0-1,1-1 1,-1 1 0,0 0 0,0-1-1,0 1 1,0-1 0,0 1 0,0 0-1,0-1 1,0 1 0,0 0-1,0-1 1,0 1 0,0 0 0,-1 0-1,-1 9 59,1-3-36,-1 1-1,0-1 1,0 0-1,-1 1 0,0-1 1,-5 8-1,-33 52 93,11-15-171,-17 32 127,36-62-64,-2 0 0,-19 26 0,12-20 19,-1 1 70,-1-2 1,-30 29-1,-57 45 137,98-91-173,11-9-52,-2 1 98,0 0 0,-1 0 0,1 0 0,-1 0 0,1 0 0,-1-1 1,1 1-1,-1-1 0,0 1 0,0-1 0,0 0 0,-5 1 0,5-4 69,7-2-67,12-8-7,-9 7-65,3-3-43,0 1-1,1 0 0,0 1 1,0 0-1,1 1 1,-1 0-1,16-3 0,90-18-132,-87 21 125,-9 1 48,1 2 0,0 0 0,42 2 0,-46 1 80,28-1 0,-17 0-12,-24 0-35,0 0 0,0-1 1,0 0-1,0 1 0,0-1 1,0-1-1,0 1 0,0-1 1,0 0-1,8-4 0,-13 5-270,1 0 1,-1 0-1,1 0 0,-1 0 0,1 0 0,-1 0 1,1 0-1,-1 0 0,0 0 0,0 0 0,1 0 0,-1 0 1,0 0-1,0 0 0,0 0 0,0 0 0,0 0 1,0 0-1,-1 0 0,1 0 0,0 0 0,-1-1 1,0-3-1960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38.443"/>
    </inkml:context>
    <inkml:brush xml:id="br0">
      <inkml:brushProperty name="width" value="0.1" units="cm"/>
      <inkml:brushProperty name="height" value="0.1" units="cm"/>
    </inkml:brush>
  </inkml:definitions>
  <inkml:trace contextRef="#ctx0" brushRef="#br0">300 1 1728,'1'-1'76,"0"1"1,-1 0-1,1 0 1,0 0-1,-1 0 1,1 0-1,0 0 1,0 0-1,-1 0 1,1 0-1,0 0 1,-1 1-1,1-1 1,0 0-1,-1 0 0,1 1 1,0-1-1,-1 0 1,1 1-1,0-1 1,-1 1-1,1-1 1,-1 1-1,1-1 1,-1 1-1,1-1 1,-1 1-1,1-1 1,-1 1-1,0 0 1,1-1-1,-1 2 0,15 25 1353,-13-25-1488,-1 0 188,0-1-1,-1 1 1,1 0 0,0-1-1,0 1 1,-1 0 0,1 0-1,-1 0 1,0 0 0,1-1-1,-1 1 1,0 0-1,0 0 1,-1 4 0,1-5-63,-1-1 0,1 1 0,-1 0-1,0 0 1,1 0 0,-1-1 0,0 1 0,0 0 0,1-1 0,-1 1 0,0 0 0,0-1 0,0 1 0,0-1 0,0 0 0,0 1 0,0-1 0,0 0 0,0 1 0,0-1-1,0 0 1,0 0 0,0 0 0,0 0 0,0 0 0,0 0 0,-1 0 0,-5-1 163,0 0 0,0 0 1,0 0-1,0-1 0,1 0 0,-1-1 0,1 1 1,-8-5-1,-16-6 65,24 12-332,0 0 0,-1 0 0,1 0 0,0 1-1,-1 0 1,1 0 0,0 1 0,-12 2 0,8-1-29,5-1 88,1 0 0,-1 0 1,1 0-1,0 1 1,-1 0-1,1 0 0,0 0 1,-5 4-1,-30 26-34,17-14 186,21-17-102,0 0 0,0 0 1,0 0-1,0-1 0,0 1 1,0 0-1,-1-1 0,1 1 1,0-1-1,-1 0 0,1 1 1,0-1-1,-1 0 0,1 0 1,-2 1-1,-1-1 81,-2-1 96,6 0-118,2-3 220,-2 3-348,0 1 0,0-1 0,1 0-1,-1 0 1,0 1 0,1-1 0,-1 0 0,1 1 0,-1-1 0,0 0 0,1 1 0,-1-1-1,1 1 1,0-1 0,-1 1 0,1-1 0,0 1 0,-1-1 0,2 1 0,17-11-86,-11 7 82,-2 2-46,-1-1 1,1 1-1,0 0 1,0 1-1,0-1 1,0 1-1,1 0 0,-1 1 1,0 0-1,0 0 1,0 0-1,7 1 1,0 1 30,0 1-1,-1 0 1,1 1 0,21 9 0,-18-6-43,18 10 2371,-34-24-2109,-13 3 49,12 4-246,0-1 0,0 1 0,0-1 0,0 1 0,0-1 0,0 1 0,0-1 0,1 0 0,-1 1 0,0-1 0,0 0 0,1 0 0,-2 0 0,-9-8 0,-2 0-5,-6-2 0,4 5-30,13 4 17,-1 1 1,0 0-1,0 0 0,1 0 1,-1 0-1,0 0 1,0 0-1,0 1 1,0-1-1,0 1 0,0 0 1,0 0-1,0 0 1,0 1-1,0-1 1,1 1-1,-5 0 1,-3 3 12,0 1 0,-16 10 0,3-1 0,12-8 10,6-3 19,-1 0 0,-1 0 0,1 0-1,-9 2 1,8-3 217,7-4-486,14-5-3104,3 3 1312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48.933"/>
    </inkml:context>
    <inkml:brush xml:id="br0">
      <inkml:brushProperty name="width" value="0.1" units="cm"/>
      <inkml:brushProperty name="height" value="0.1" units="cm"/>
    </inkml:brush>
  </inkml:definitions>
  <inkml:trace contextRef="#ctx0" brushRef="#br0">318 48 1312,'1'-6'414,"3"6"-140,1 2 638,-4-2-725,-1-1 0,0 1 0,1-1 0,-1 1 0,0-1 0,1 1 0,-1-1 0,0 1 0,1-1 0,-1 1 0,0-1 0,0 0 0,0 1 0,0-1 0,0 1 1,0-1-1,0 0 0,0 1 0,0-1 0,0 0 0,0 1 0,0-2 0,0 0 122,0 0 0,-1 0 0,1 0 0,0 1 0,-1-1 0,1 0-1,-1 0 1,-1-3 0,1 4-234,0 0 0,0 0 0,0 1-1,0-1 1,0 0 0,0 0 0,-1 1-1,1-1 1,0 1 0,-1-1-1,1 1 1,0 0 0,-1-1 0,1 1-1,0 0 1,-1 0 0,1 0 0,-1 0-1,1 0 1,0 0 0,-1 1 0,1-1-1,0 0 1,-1 1 0,1-1-1,0 1 1,-2 0 0,-8 3 156,1 1 1,-15 8-1,18-9 28,-20 12 277,2 2 1,-33 27 0,-43 48 519,99-91-1018,-1 1-1,1-1 0,0 1 1,0-1-1,0 1 0,0 0 1,1 0-1,-1 0 0,1 0 1,-1 0-1,1 0 0,0 0 1,0 0-1,1 0 0,-1 1 1,0-1-1,1 0 0,0 1 1,0-1-1,0 0 0,0 1 1,1-1-1,-1 0 0,1 0 0,0 1 1,0-1-1,0 0 0,0 0 1,1 0-1,-1 0 0,1 0 1,0 0-1,0-1 0,0 1 1,4 4-1,1-1 44,0 0-1,1 0 0,-1-1 1,2 0-1,-1 0 1,0-1-1,1 0 0,0 0 1,0-1-1,0 0 1,0-1-1,0 0 0,1 0 1,12 0-1,-1-1 44,0-1-1,0-1 0,0-1 1,0-1-1,29-8 1,-36 7-88,0 0-1,-1-1 1,1-1 0,-1-1-1,0 0 1,13-9 0,-17 10 19,-1 0 1,0-1-1,0 0 1,-1 0 0,0-1-1,0 0 1,-1 0-1,0 0 1,6-12-1,-10 15-51,1-1 1,-1 0-1,-1 0 1,1 0-1,-1 0 1,0 0-1,-1 0 1,0 0-1,1-1 0,-2 1 1,0-7-1,-1 2-30,0 1-1,0-1 0,-1 1 1,0 0-1,-9-18 0,10 24-2,0 1-1,0 0 0,0 0 0,0 0 0,-1 0 0,1 0 1,-1 0-1,0 0 0,1 1 0,-1 0 0,0-1 0,-1 1 1,1 0-1,0 0 0,-1 1 0,1-1 0,-1 1 0,1 0 1,-1-1-1,0 2 0,1-1 0,-1 0 0,0 1 0,0 0 1,-6 0-1,1 0-31,1 2 1,-1-1-1,0 1 0,1 0 1,-1 1-1,1 0 1,0 0-1,0 1 1,-14 8-1,20-11-229,0 0 0,1 0-1,-1 0 1,0 0 0,1 1 0,-1-1-1,1 0 1,-1 1 0,1-1 0,0 1 0,0 0-1,0-1 1,0 1 0,0 0 0,0 0-1,0-1 1,0 1 0,1 0 0,-1 0-1,1 0 1,-1 0 0,1 0 0,0 0-1,-1 0 1,1 0 0,1 0 0,-1 0-1,0 0 1,0 0 0,1 0 0,-1 0 0,1 0-1,-1 0 1,1 0 0,0-1 0,0 1-1,2 3 1,11 12-1747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49.338"/>
    </inkml:context>
    <inkml:brush xml:id="br0">
      <inkml:brushProperty name="width" value="0.1" units="cm"/>
      <inkml:brushProperty name="height" value="0.1" units="cm"/>
    </inkml:brush>
  </inkml:definitions>
  <inkml:trace contextRef="#ctx0" brushRef="#br0">165 1 3232,'-19'0'9888,"-37"48"-6475,32-29-2907,15-12-348,1 0 1,-15 15-1,-3 3-1768,30-25 426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03.152"/>
    </inkml:context>
    <inkml:brush xml:id="br0">
      <inkml:brushProperty name="width" value="0.1" units="cm"/>
      <inkml:brushProperty name="height" value="0.1" units="cm"/>
    </inkml:brush>
  </inkml:definitions>
  <inkml:trace contextRef="#ctx0" brushRef="#br0">480 672 3232,'2'-3'294,"-1"1"1,1 0-1,-1 0 1,1-1-1,0 1 1,0 0-1,0 1 1,2-3-1,-1 2-70,-1 0 0,0 0 0,0-1 0,0 1 0,0 0 0,0-1 0,0 1 0,0-1 0,1-4 0,0-2 131,-1-1 0,0 1 0,-1-1 0,0 1 0,0-1 0,-1 0 0,-1 1-1,1-1 1,-1 1 0,-1-1 0,0 1 0,0-1 0,-1 1 0,0 0 0,-1 0-1,-5-9 1,5 9-233,0 1 0,-1 0 0,-1 0 0,1 1 0,-1-1 0,0 1 0,-1 0 0,0 1 0,0 0 0,0 0 0,-1 0 0,0 1 0,0 0 0,0 0 0,0 1 0,-14-5 0,18 9-116,0-1 0,0 0 0,1 1 1,-1 0-1,0-1 0,0 2 0,0-1 0,0 0 0,0 1 1,1 0-1,-1 0 0,0 0 0,1 0 0,-1 0 0,0 1 1,1 0-1,0-1 0,-1 1 0,1 1 0,0-1 0,0 0 1,0 1-1,-2 2 0,-7 8 52,1 0 1,0 1-1,-16 27 0,20-30-45,-75 125 218,67-107-210,1 0 0,-20 61 0,33-85 9,0 0 0,0 0 1,1 0-1,-1 1 0,1-1 0,0 0 1,1 0-1,-1 0 0,1 1 0,0-1 1,0 0-1,3 7 0,-3-9 24,0 0 0,1 0 1,-1 0-1,1-1 0,-1 1 0,1 0 0,0-1 0,0 0 0,0 1 0,0-1 0,1 0 1,-1 0-1,1 0 0,-1 0 0,1-1 0,-1 1 0,1-1 0,0 0 0,0 1 1,0-1-1,5 1 0,-3-1 20,-1 0 1,1-1 0,-1 0-1,1 1 1,-1-2 0,1 1-1,-1 0 1,1-1 0,-1 0-1,1 0 1,-1 0 0,1-1-1,-1 1 1,0-1 0,0 0-1,0 0 1,5-4 0,-8 6-61,-1-1 1,1 0-1,-1 1 0,0-1 1,1 0-1,-1 1 1,0-1-1,1 0 1,-1 1-1,0-1 0,0 0 1,0 1-1,0-1 1,0 0-1,0 0 1,0 1-1,0-1 0,0 0 1,0 1-1,0-1 1,0 0-1,0 0 1,0 1-1,-1-1 0,0-1 1,-7-13 20,7 14-58,-1 1 0,1-1-1,0 0 1,0 1-1,0 0 1,0-1-1,-1 1 1,1-1 0,0 1-1,0 0 1,-1 0-1,1 0 1,0 0 0,-1 0-1,1 0 1,0 0-1,0 0 1,-1 1-1,1-1 1,-2 1 0,-28 11-294,25-10 261,-9 4-118,0 1 0,1 0 0,0 1 0,1 0 0,-21 17 0,31-22 154,-1 0-1,1 0 0,0 1 0,0-1 1,0 1-1,0-1 0,1 1 0,0 0 1,-1 0-1,1 0 0,1 0 0,-1 1 1,1-1-1,-1 0 0,1 1 0,0-1 1,1 1-1,-1-1 0,1 1 0,0-1 1,0 1-1,0-1 0,1 1 1,1 6-1,1-1 66,0 0-1,1 0 1,0 0 0,1-1 0,0 1-1,0-1 1,1 0 0,1-1 0,-1 1 0,12 10-1,-14-15-9,-1-1 1,1 0-1,0 0 0,0 0 0,1 0 0,-1 0 0,0-1 0,1 0 0,-1 0 1,1 0-1,0-1 0,0 0 0,0 1 0,0-2 0,0 1 0,-1 0 0,1-1 1,0 0-1,0 0 0,0-1 0,0 1 0,0-1 0,0 0 0,7-3 0,3-3 27,1-1 1,-1-1-1,-1 0 0,23-18 0,6-5 118,-7 10-168,1 1-1,1 2 1,43-15-1,125-32-169,-193 62 112,0 0 0,0 2 0,0-1 0,1 2 0,-1 0 0,0 0 0,22 3 0,-20-1 30,-11-1 20,-1 0 0,1 1 0,0-1 0,-1 1 0,1 0 0,-1 0 0,7 3 0,-4-5 583,-13-2-155,0-2-366,6 3-55,0 1 0,-1 0 0,1 0 0,-1-1 0,0 1 0,1 1 0,-1-1 0,-2-1 0,-6-1-65,0 0 1,0 1-1,0 0 1,0 1-1,0 0 0,0 1 1,0 0-1,0 0 0,0 1 1,0 0-1,0 1 1,0 0-1,0 1 0,1 0 1,-1 0-1,1 1 0,-16 9 1,14-7 33,1 1 0,0 0 0,0 1 0,-13 13 1,17-15 8,1 1 1,0-1 0,0 1 0,1 0-1,0 1 1,0-1 0,-5 16-1,6-15 9,1 0-1,1 0 1,-1 1-1,1-1 1,0 0-1,1 0 0,0 1 1,2 11-1,-2-15 23,1 0 1,0 0-1,1 0 0,-1 0 0,1-1 0,0 1 0,0 0 0,0-1 0,0 0 0,1 1 1,0-1-1,0 0 0,0 0 0,1 0 0,5 4 0,-7-6-2,0-1 0,0 0 0,0 0 0,0 0 1,0 0-1,1 0 0,-1 0 0,0-1 0,1 1 0,-1-1 0,0 0 0,1 0 0,-1 1 1,1-2-1,-1 1 0,0 0 0,1 0 0,-1-1 0,0 1 0,1-1 0,-1 0 0,0 1 1,0-1-1,1 0 0,2-2 0,4-3 55,0 0 0,-1 0 1,1 0-1,9-10 0,-4 1-41,-1 0-1,0-1 1,-1-1-1,0 0 1,-2 0-1,0-1 1,-1 0-1,0-1 1,-2 0 0,6-21-1,-11 31-127,-2 6 43,0 1 0,0 0 0,1 0 1,-1 0-1,1 0 0,0 0 0,-1 0 0,1 1 0,0-1 1,1-2-1,15 22-193,-4 0 184,20 26 114,-17-22-20,-13-18-35,-1 0 0,1 0 0,0 0 0,0 0 0,5 3-1,-7-6 15,1 0-1,0 0 1,-1 0-1,1 0 1,0 0-1,0 0 1,-1 0-1,1-1 1,0 1-1,0-1 1,0 1-1,0-1 1,0 0-1,0 0 1,0 0-1,0 0 1,2 0-1,3-2 37,0 1 0,0-1 0,0-1 0,0 1 0,0-1 0,-1 0 0,1 0 0,-1-1 0,0 0 0,0 0 0,8-8 0,-7 6 5,0-1 1,-1 0-1,1 0 0,-1 0 1,-1-1-1,1 0 0,-2 0 1,7-14-1,-8 14-107,-1 0 0,0 0 0,0 0 1,-1 0-1,-1 0 0,1-16 0,-1 23 43,0-1 0,1 1 0,-1 0-1,1 0 1,-1 0 0,1 0 0,0 0 0,-1 0-1,1 0 1,0 0 0,0 0 0,0 0 0,0 0 0,0 0-1,0 0 1,0 1 0,0-1 0,0 0 0,0 1-1,0-1 1,0 1 0,2-2 0,3 0 21,1-1-1,-1 1 1,9-1 0,-4 1-34,1 1 1,-1 0 0,1 0 0,0 2-1,13 1 1,57 13-214,-73-12 198,1 1 0,0 0 1,-1 1-1,0 0 1,0 1-1,10 7 0,-17-11 44,0 0 0,0 0 0,0 0-1,0 0 1,0 0 0,-1 0 0,1 0-1,-1 0 1,1 1 0,-1-1 0,0 1-1,1 2 1,7 35 132,-2-8-17,-2-15-147,-3-8-7,1 0-1,0-1 0,6 12 1,-8-18 51,0 1 0,0-1 0,1-1 0,-1 1 0,1 0 0,-1 0 0,1 0 0,0-1 0,-1 1 0,1-1 0,0 0 0,0 1 0,0-1 0,0 0 0,1 0 0,-1 0 0,4 1 0,-4-2-13,0 0 1,0 0-1,0 0 1,0 0-1,0 0 1,0 0-1,0 0 0,0-1 1,-1 1-1,1-1 1,0 0-1,0 1 1,2-2-1,22-14 67,-21 12-28,152-109 310,-127 88-293,0-1-1,49-58 1,-61 59-23,0-1 0,-1 0 0,21-48-1,24-91 248,-60 161-306,-1-1-1,1 0 0,-1 0 0,0 1 0,0-1 1,0 0-1,-1 0 0,1 0 0,-1 0 0,0 0 1,-1 0-1,0-6 0,0 11 16,1-1 0,0 1-1,0-1 1,0 1 0,-1 0-1,1-1 1,0 1 0,0-1 0,-1 1-1,1 0 1,0-1 0,-1 1 0,1 0-1,-1-1 1,1 1 0,0 0 0,-1-1-1,1 1 1,-1 0 0,1 0 0,-1 0-1,1-1 1,-1 1 0,1 0 0,-1 0-1,1 0 1,-1 0 0,1 0 0,-1 0-1,1 0 1,0 0 0,-1 0-1,1 0 1,-1 0 0,1 0 0,-1 1-1,1-1 1,-1 0 0,1 0 0,-1 0-1,1 1 1,-1-1 0,1 0 0,0 0-1,-1 1 1,1-1 0,-4 3-29,1-1 1,0 0-1,0 1 1,-5 5-1,-2 6-22,0 0-1,1 1 0,1 0 0,-8 18 0,1-2-94,-7 16 106,2 1 0,1 0 0,-17 76 0,35-120 56,0 1 0,1 0 0,-1-1 0,1 1 0,0 0 0,0 0 0,0-1-1,1 1 1,-1 0 0,1-1 0,0 1 0,1 0 0,-1-1 0,1 1 0,0-1 0,0 0 0,0 0 0,1 0 0,-1 0 0,1 0 0,0 0-1,0-1 1,1 1 0,-1-1 0,1 0 0,-1 0 0,1 0 0,0 0 0,0-1 0,0 0 0,0 1 0,1-2 0,-1 1 0,1 0 0,-1-1-1,6 1 1,5 0 52,1 0-1,-1-1 1,1-1-1,-1 0 1,0-1-1,1-1 1,-1 0-1,0-1 1,0-1-1,0-1 1,-1 0-1,22-10 1,-23 7-39,-1 0 1,0-1 0,-1 0 0,0-1 0,0-1-1,-1 1 1,-1-1 0,0-1 0,9-14-1,7-16 54,26-63 0,-31 64-42,136-278 31,-147 302-59,-1-1-1,-2 0 1,1 0 0,-2-1 0,-1 0 0,0 0 0,-1 0-1,-1 0 1,-1 0 0,-1-21 0,0 38-41,0-1-1,-1 0 1,1 1 0,-1-1-1,0 0 1,1 1-1,-1-1 1,-2-3 0,2 5 21,1 1 0,-1-1 0,1 0 0,0 1 0,-1-1 0,0 1 1,1-1-1,-1 1 0,1-1 0,-1 1 0,0 0 0,1-1 0,-1 1 0,0 0 1,1-1-1,-1 1 0,0 0 0,1 0 0,-1 0 0,0-1 0,0 1 0,1 0 1,-1 0-1,0 0 0,0 0 0,1 0 0,-1 1 0,0-1 0,1 0 0,-1 0 1,0 0-1,0 1 0,1-1 0,-2 1 0,-2 1 9,0 2 1,-1-1-1,1 0 0,0 1 0,1-1 0,-1 1 1,1 0-1,-1 1 0,1-1 0,0 0 1,-2 6-1,3-6 0,-20 29-62,1 2 0,2 0 0,-14 39 0,9 3 38,-22 126 1,4-16 104,27-129-128,-15 50 490,18-68-525,9-26 171,0-1 0,-2 0 0,1 0 1,-2 0-1,-11 21 0,17-34-63,0 0-1,-1 0 1,1 1-1,0-1 1,0 0-1,0 0 1,0 1-1,-1-1 1,1 0 0,0 0-1,0 0 1,0 0-1,-1 1 1,1-1-1,0 0 1,0 0-1,-1 0 1,1 0 0,0 0-1,0 0 1,-1 0-1,1 0 1,0 1-1,0-1 1,-1 0-1,1 0 1,0 0 0,-1 0-1,1 0 1,0-1-1,0 1 1,-1 0-1,1 0 1,0 0-1,0 0 1,-1 0 0,1 0-1,0 0 1,0 0-1,-1-1 1,1 1-1,0 0 1,0 0-1,0 0 1,-1 0 0,1-1-1,0 1 1,0 0-1,0 0 1,0-1-1,-1 1 1,1 0-1,0 0 1,0-1 0,0 1-1,0 0 1,0 0-1,0-1 1,-1-1-7,0 0 0,0 0 0,1 0 0,-1 0 0,1 0 0,-1 0 1,1-3-1,0-1-21,1 0 1,0 0-1,0 0 1,1 0 0,0 1-1,0-1 1,0 0-1,1 1 1,-1-1 0,1 1-1,7-8 1,5-7-183,26-26 0,-33 38 115,19-19 117,-16 18-130,15-19 0,-25 27 79,-1 0 4,1 0-1,0 0 1,0 0-1,0 0 1,0 0-1,0 0 1,0 0-1,0 0 1,0 0-1,1 0 1,4 12-203,-3-5 197,0 1-1,0-1 0,0 1 1,-1 0-1,0 0 1,0 0-1,-1 0 1,0 0-1,0 0 1,0 10-1,-1-6 28,2 0 0,-1 0-1,5 15 1,-4-20 2,0 1 0,1-1 1,-1 0-1,1 0 0,6 9 0,-6-12 11,-1-1-1,0 1 1,0-1-1,1 0 0,-1 1 1,1-1-1,0 0 0,0-1 1,0 1-1,0 0 1,0-1-1,0 0 0,5 2 1,0-1 83,1-1 0,-1 1 0,1-2 0,-1 1 0,1-1 0,16-3 0,51-11 133,81-30 16,-153 42-399,-2 2-8,0-1 0,0 0 0,0 1 0,-1-1 0,1 0 0,0 1 0,-1-1 0,1 0 0,-1 0 0,1-1 0,-1 1 0,1 0 0,-1 0 0,0-1 0,2-2 0,-3 4 11,0 0 0,0-1-1,0 1 1,0 0 0,0-1 0,0 1 0,0 0 0,-20-9-5373,18 8 4806,-1 0-115,0 1 0,0-1 1,0 1-1,0 0 0,0 0 0,0 0 0,0 0 0,-3 1 0,1-1 52,-13 1-2344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50.320"/>
    </inkml:context>
    <inkml:brush xml:id="br0">
      <inkml:brushProperty name="width" value="0.1" units="cm"/>
      <inkml:brushProperty name="height" value="0.1" units="cm"/>
    </inkml:brush>
  </inkml:definitions>
  <inkml:trace contextRef="#ctx0" brushRef="#br0">193 220 2656,'-3'-17'10016,"29"-11"-9040,67-71 448,-76 80-1207,-3 2 335,17-23 1,-34 57-276,-11 19 108,-35 63 0,32-67-1,1 0-1,-18 52 0,-17 72-287,5-1 512,45-153-583,1 0-1,-1 0 0,0 0 0,0-1 1,0 1-1,0 0 0,0 0 0,0-1 0,0 1 1,0-1-1,-1 1 0,1-1 0,-1 1 1,-2 1-1,3-2-14,-1-1 1,0 1 0,1-1-1,-1 1 1,0-1 0,1 1-1,-1-1 1,0 0-1,1 0 1,-1 0 0,0 0-1,0 0 1,1 0 0,-1-1-1,0 1 1,-2-1-1,-2-1-19,-1 1 0,1 0-1,0 0 1,-1 1-1,1 0 1,0 0 0,-11 2-1,-13 0 27,31-2-2,0 0 1,0 1-1,0-1 1,0 0-1,0 1 1,0-1-1,-1 1 1,1-1 0,0 1-1,0-1 1,0 1-1,-1-1 1,1 1-1,0 0 1,0 0-1,8 7 297,2-2-116,0-1 1,0 0 0,18 5 0,12 4 24,31 9-72,-70-22-239,1 0 0,0 0 1,0 0-1,0 0 0,0-1 0,5 1 0,0-1-2081,0 0-1,16-4 0,-7 1-998,12-2-2830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51.625"/>
    </inkml:context>
    <inkml:brush xml:id="br0">
      <inkml:brushProperty name="width" value="0.1" units="cm"/>
      <inkml:brushProperty name="height" value="0.1" units="cm"/>
    </inkml:brush>
  </inkml:definitions>
  <inkml:trace contextRef="#ctx0" brushRef="#br0">78 0 1664,'5'10'14025,"-7"-5"-15933,-6 24 3031,-7 48 0,4-16-511,-26 105 519,27-143-624,12-19 17,0-13-83,0-32-73,15-31-205,-10 41 40,1-1 1,23-57-1,-29 85-131,0 0 0,0 0-1,1 0 1,-1 1 0,5-5-1,-7 7-68,1 0 1,-1 1-1,1-1 0,0 0 1,-1 1-1,1-1 0,0 1 0,-1-1 1,1 1-1,0 0 0,-1-1 0,1 1 1,0-1-1,0 1 0,-1 0 0,1 0 1,0 0-1,0-1 0,0 1 0,-1 0 1,1 0-1,0 0 0,0 0 1,0 0-1,0 0 0,-1 1 0,1-1 1,0 0-1,0 0 0,0 0 0,-1 1 1,1-1-1,0 0 0,0 1 0,18 14 137,-2 1 0,0 0 0,29 37 0,-29-38 143,-8-8-326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52.434"/>
    </inkml:context>
    <inkml:brush xml:id="br0">
      <inkml:brushProperty name="width" value="0.1" units="cm"/>
      <inkml:brushProperty name="height" value="0.1" units="cm"/>
    </inkml:brush>
  </inkml:definitions>
  <inkml:trace contextRef="#ctx0" brushRef="#br0">1157 1 2720,'2'5'5250,"-2"-3"-5026,-1-1 0,1 0 0,-1 1-1,1-1 1,-1 0 0,0 1 0,1-1-1,-1 0 1,-2 2 0,-14 10 607,-1-2-1,-25 13 1,-2 2-251,19-9-348,2 1 0,0 2 1,-30 30-1,20-18-36,13-11-38,-176 156 1109,155-143-984,-1-3 1,-1-1 0,-53 25 0,-40 11 100,-45 22 144,90-38 26,81-46-1492,62-11-12331,-15 11 10709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53.434"/>
    </inkml:context>
    <inkml:brush xml:id="br0">
      <inkml:brushProperty name="width" value="0.1" units="cm"/>
      <inkml:brushProperty name="height" value="0.1" units="cm"/>
    </inkml:brush>
  </inkml:definitions>
  <inkml:trace contextRef="#ctx0" brushRef="#br0">99 7 2912,'-10'-7'6945,"10"8"-6835,-2 11 858,-1-2-298,-15 85 1975,2-26-1589,1-4-341,-10 116 362,20-146-814,1 17 669,4-52-920,0 0 0,0 0 1,0 0-1,-1 0 0,1 0 1,0 1-1,0-1 0,0 0 0,0 0 1,1 0-1,-1 0 0,0 0 1,0 0-1,0 0 0,0 0 1,0 0-1,0 0 0,0 0 0,0 0 1,0 0-1,0 0 0,0 0 1,0 0-1,0 0 0,0 0 1,0 0-1,0 0 0,0 0 0,0 0 1,0 0-1,0 1 0,0-1 1,0 0-1,0 0 0,0 0 1,0 0-1,0 0 0,0 0 0,0 0 1,0 0-1,1 0 0,-1 0 1,0 0-1,0 0 0,0 0 1,0 0-1,0 0 0,0 0 0,0 0 1,0 0-1,0 0 0,0 0 1,0 0-1,0 0 0,0 0 0,0-1 1,0 1-1,0 0 0,0 0 1,0 0-1,0 0 0,0 0 1,0 0-1,1 0 0,-1 0 1,4-5 211,6-8-130,-1-2-46,-1 0-1,7-18 1,-10 19-69,1 1 0,0 0 0,1 1 0,14-19 0,-9 16-31,20-19 1,-26 29-4,0 0 1,-1 1-1,2 0 0,-1 0 1,0 0-1,12-5 0,-5 4-1,-9 3-1,-1 1 1,1-1-1,-1 1 0,1 0 0,0 0 1,7 0-1,-10 1 63,0 0-1,0 0 1,1 0-1,-1 1 1,0-1-1,0 0 1,1 1-1,-1-1 1,0 1 0,0-1-1,0 1 1,0 0-1,0 0 1,0-1-1,0 1 1,0 0-1,0 0 1,0 0-1,0 0 1,0 0 0,-1 0-1,1 0 1,0 0-1,0 3 1,4 6 132,0 1 1,-1 0-1,0 0 0,-1 0 1,3 23-1,-3-6-97,-1 36 0,3 40-372,23-141-13610,-6 17 11296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2:53.804"/>
    </inkml:context>
    <inkml:brush xml:id="br0">
      <inkml:brushProperty name="width" value="0.1" units="cm"/>
      <inkml:brushProperty name="height" value="0.1" units="cm"/>
    </inkml:brush>
  </inkml:definitions>
  <inkml:trace contextRef="#ctx0" brushRef="#br0">9 89 5408,'-2'6'446,"0"-1"0,1 0 1,0 1-1,0-1 0,0 1 1,1-1-1,-1 8 0,6 43 1517,-1-4-323,-4-48-1372,0 1 0,1 0 0,-1 0 0,1 0 0,0 0 0,0-1 0,3 7 0,-3-6 730,-1-13-551,12-45 63,-5 22-8,10-31 1,-13 49-216,0 0 0,1 0 1,1 1-1,0 0 0,1 0 1,0 0-1,17-18 0,-21 27-202,0 1-1,0-1 1,0 1-1,1 0 1,-1 0 0,1 0-1,0 0 1,0 1-1,0-1 1,0 1-1,-1 0 1,2 0-1,-1 0 1,0 1-1,0 0 1,0 0-1,0 0 1,5 0-1,-6 1-400,1-1 0,0 1 1,-1 0-1,1-1 0,-1 2 0,1-1 0,-1 0 0,1 1 0,-1 0 0,0-1 0,0 1 0,5 4 0,2 2-1678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47.240"/>
    </inkml:context>
    <inkml:brush xml:id="br0">
      <inkml:brushProperty name="width" value="0.1" units="cm"/>
      <inkml:brushProperty name="height" value="0.1" units="cm"/>
      <inkml:brushProperty name="color" value="#E71224"/>
    </inkml:brush>
  </inkml:definitions>
  <inkml:trace contextRef="#ctx0" brushRef="#br0">11 1 3072,'-8'41'4394,"6"-9"-3510,2 49-1,1-27-436,0 0 179,1 0 1,3 0 0,18 78-1,-16-99-543,-4-20 27,0 0 0,0 0 0,9 20 0,-8-23 0,-3-8-25,0 1 1,0 0-1,1 0 1,-1 0-1,1 0 1,0-1-1,-1 1 1,1-1-1,0 1 1,0-1-1,4 3 1,-5-4-34,1-1 0,-1 1-1,0-1 1,0 0 0,1 0 0,-1 1 0,0-1 0,1 0 0,-1 0-1,1 0 1,-1 0 0,0 0 0,1-1 0,-1 1 0,0 0 0,0-1-1,1 1 1,-1-1 0,0 1 0,0-1 0,1 1 0,0-2 0,28-20 534,-23 17-520,5-5-18,-1 0 0,0-1 0,-1 0 0,0-1 0,0 0 0,-1 0 0,-1-1 0,0 0 0,6-16 0,-9 19-97,10-22-63,-1 0 1,-1-1-1,11-49 0,-21 73-280,-2 11-110,0 19-67,-1-20 582,10 244-531,-12-213 476,2-20 102,-1-1-1,1 1 1,1-1-1,0 1 0,3 14 1,-3-24 27,-1 0 0,1 0 0,0 0 0,0 0 0,0 0 0,0 0 0,3 3 0,-4-4-51,1-1-1,-1 0 0,1 1 1,-1-1-1,0 1 0,1-1 1,-1 0-1,1 1 0,-1-1 1,1 0-1,-1 0 1,1 1-1,-1-1 0,1 0 1,-1 0-1,1 0 0,-1 0 1,1 0-1,0 0 0,-1 0 1,1 0-1,-1 0 1,1 0-1,-1 0 0,1 0 1,-1 0-1,1 0 0,-1 0 1,1 0-1,0-1 0,-1 1 1,1 0-1,0-1 1,4-3 121,1 0 0,-1 0 1,0-1-1,0 0 1,-1 0-1,1 0 0,5-9 1,23-46-195,-17 29 41,33-64-103,22-39 86,60-117 72,-105 196-401,-26 55 311,0 0 0,2 1-533,-2-1 533,0 0-1,0 0 1,0 0 0,0 0-1,0 0 1,0 0 0,0 0-1,1 0 1,-1 0 0,0 0-1,0 0 1,0 0 0,0 0-1,0 0 1,0 0 0,0-1-1,0 1 1,1-1-533,-1 1 533,0 0 0,0 0-1,0 0 1,0 0 0,0 0-1,0 0 1,0-1 0,0 1-1,0 0 1,0 0 0,0 0-1,0 0 1,0 0 0,2 10-2086,-2 19-943,0-26 2808,1 20-2302,3 0 874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49.974"/>
    </inkml:context>
    <inkml:brush xml:id="br0">
      <inkml:brushProperty name="width" value="0.1" units="cm"/>
      <inkml:brushProperty name="height" value="0.1" units="cm"/>
      <inkml:brushProperty name="color" value="#E71224"/>
    </inkml:brush>
  </inkml:definitions>
  <inkml:trace contextRef="#ctx0" brushRef="#br0">38 605 2816,'-4'-2'2778,"18"5"-827,15 3-83,-20-4-1538,0-1 0,0-1 0,0 0 1,0 0-1,-1-1 0,1 0 0,14-3 0,-21 3-300,1 0 0,-1 0 0,0 0 0,0 0 0,0 0 0,0 0 0,-1 0 0,1 0 0,0-1 0,0 1 0,-1-1 0,1 1 0,-1-1 0,1 0 0,-1 0 0,0 1 0,0-1 0,1 0 0,-1 0 0,-1 0 0,1 0 0,0-1 0,0 1 0,-1 0 0,1 0 0,-1 0 0,0-1 0,0 1 0,0 0 0,0 0 0,0-1 0,0 1 0,0 0 0,-2-4 0,2 5-40,0 1 0,0-1 0,0 0 0,-1 0 1,1 0-1,0 0 0,-1 1 0,1-1 0,-1 0 1,1 0-1,-1 1 0,1-1 0,-1 0 0,1 0 1,-1 1-1,0-1 0,1 1 0,-1-1 1,0 1-1,0-1 0,1 1 0,-1-1 0,0 1 1,0 0-1,-1-1 0,0 0-14,-1 1 0,1 0 0,-1-1 0,1 1 0,-1 0 0,0 0 0,1 1 0,-5 0 0,-4 2 63,0 0 1,-20 9-1,30-12-12,-11 6 124,0 0 0,0 1 1,-13 9-1,22-13-116,0-1 0,-1 1-1,1 0 1,0 0 0,0 0 0,0 0 0,1 0 0,-1 1 0,1-1 0,0 1 0,0 0 0,0 0 0,-2 7 0,4-9-11,-1-1 0,1 1 0,0 0 1,0-1-1,0 1 0,0 0 0,0-1 1,0 1-1,1 0 0,-1-1 1,1 1-1,-1 0 0,1-1 0,-1 1 1,1-1-1,1 3 0,0-1 26,1-1 0,-1 1-1,0-1 1,1 1-1,-1-1 1,1 0 0,5 3-1,3 1 83,0 0 0,1-1 0,17 5-1,-27-10-123,9 3 74,1 0 0,1-1 1,-1 0-1,0-1 1,0-1-1,1 0 1,-1 0-1,19-4 0,-9 0 148,0-1-1,-1-1 0,37-16 0,-49 18-150,-1 0 0,0-1 0,0 0 0,-1 0 0,1-1 0,-1 0 0,0 0 0,-1-1 0,11-13-1,-16 20-88,-1-1 0,0 1 0,1-1 0,-1 1 0,1-1 0,-1 0 0,0 1 0,0-1 0,1 0 0,-1 1 0,0-1 0,0 0 0,0 0 0,0 1 0,0-1 0,0 0 0,0 1 0,0-1 0,0 0 0,0 0 0,0 1 0,0-1 0,-1-1 0,1 2-17,-1-1 0,1 1 0,-1 0 0,1-1 0,-1 1 0,1 0 0,-1 0 0,0-1 0,1 1 0,-1 0 0,1 0 0,-1 0 0,0 0 0,1 0 0,-1 0 0,1 0 0,-1 0 0,0 0 0,1 0 0,-1 0 0,1 0 0,-1 0 0,0 0 0,1 1 0,-1-1 0,1 0 0,-1 0 0,1 1 0,-2 0 0,-2 1-67,-1 0 0,1 0 1,0 0-1,0 1 0,0 0 1,-4 3-1,5-2 28,-4 4-138,1 0-1,-7 12 0,11-18 173,1 0 0,0 0 0,0 0-1,0 0 1,0 1 0,1-1 0,-1 0 0,1 1 0,-1-1-1,1 0 1,0 1 0,0-1 0,0 1 0,0-1-1,0 4 1,1-3 51,0 0 0,0 0-1,0-1 1,0 1 0,0 0 0,0 0-1,1-1 1,-1 1 0,4 3 0,-4-5 7,1 0 0,-1 1 1,0-1-1,1 0 0,0 0 1,-1-1-1,1 1 0,-1 0 1,1 0-1,0-1 0,0 1 1,-1-1-1,1 0 0,0 1 1,0-1-1,0 0 0,3 0 1,3-1 86,1 0 1,0 0 0,-1 0 0,1-1 0,11-5 0,43-19 529,-48 19-562,20-7 45,-15 6-37,38-21 0,-41 19-39,0 0-1,-1-1 0,0-1 1,-1-1-1,-1 0 0,0 0 1,16-21-1,-17 15 34,-1-2 1,15-30-1,14-50-123,-40 99 38,15-41-78,-3 0 0,-1-1 0,6-45 0,-19 72-236,0 11-47,-3 11-526,-45 176-29,4-9 940,-30 31 645,73-199-627,-14 41 720,16-45-742,0 0 0,0 0 0,0 0 0,0 0-1,0 0 1,-1 0 0,1 0 0,0 0 0,0 1 0,0-1 0,0 0 0,0 0 0,0 0 0,0 0 0,0 0 0,0 0-1,0 0 1,0 1 0,0-1 0,0 0 0,0 0 0,0 0 0,0 0 0,1 0 0,-1 0 0,0 0 0,0 1 0,0-1-1,0 0 1,0 0 0,0 0 0,0 0 0,0 0 0,0 0 0,0 0 0,0 0 0,0 0 0,1 0 0,-1 0 0,0 1-1,0-1 1,0 0 0,0 0 0,0 0 0,0 0 0,0 0 0,1 0 0,-1 0 0,0 0 0,0 0 0,0 0 0,0 0-1,0 0 1,0 0 0,0 0 0,1 0 0,-1 0 0,0 0 0,0 0 0,0 0 0,0-1 0,0 1 0,0 0 0,13-6 548,12-15-221,-5 5-453,0 1 0,1 1 0,33-17 0,-51 30 38,-1 0 0,1 0 0,0 0 0,0 0-1,-1 0 1,1 1 0,0-1 0,0 1-1,0 0 1,0-1 0,0 1 0,0 1 0,5 0-1,-7-1 61,0 0-1,0 1 1,0-1-1,0 1 0,0-1 1,0 1-1,0-1 0,0 1 1,0-1-1,0 1 1,0 0-1,0 0 0,-1-1 1,1 1-1,0 0 0,-1 0 1,1 0-1,0 0 1,-1 0-1,1 0 0,-1 0 1,0 0-1,1 0 1,-1 0-1,0 0 0,1 0 1,-1 0-1,0 0 0,0 0 1,0 0-1,0 0 1,0 0-1,0 1 0,0-1 1,-1 0-1,1 0 0,-1 2 1,0 0 57,0 1-1,0-1 1,-1 0 0,0 0-1,1 1 1,-1-1 0,0 0 0,-1-1-1,1 1 1,-4 3 0,0 0 67,0-1 0,0 0 0,-10 6 0,7-6-69,8-5-68,0 0 0,0 0 0,1 1 0,-1-1 0,0 0 0,0 1 0,1-1 0,-1 1 0,0-1 0,0 1 0,1-1 0,-1 1 1,1-1-1,-1 1 0,0 0 0,1-1 0,-1 1 0,1 0 0,-1-1 0,1 2 0,0-1 12,1 0-1,-1 0 1,1 0 0,0 0-1,-1 0 1,1 0 0,0 0-1,0 0 1,-1 0-1,1-1 1,0 1 0,0 0-1,0-1 1,0 1-1,0-1 1,0 1 0,0-1-1,1 1 1,1 0 0,22 6-39,-18-7 107,-1 0 1,1 0 0,-1 0-1,1-1 1,-1 0-1,0-1 1,1 1-1,-1-1 1,10-5 0,6-4 223,26-17 0,-20 12-49,10-7-91,-1-1 0,48-42 0,-62 46-65,-1-2-1,-1 0 0,-2-1 1,27-40-1,-14 9-51,-3-1 0,-2-2 0,30-94 0,-57 150-31,11-38-117,-10 36 80,-1 1-1,1 0 0,-1 0 0,0 0 0,0 0 1,0-1-1,0 1 0,0 0 0,-1 0 0,1 0 0,-1-1 1,1 1-1,-1 0 0,0 0 0,-1-2 0,2 3 4,-1 1 0,1-1 0,-1 1-1,1-1 1,-1 1 0,0 0-1,1-1 1,-1 1 0,0 0 0,1-1-1,-1 1 1,0 0 0,1 0 0,-1 0-1,0-1 1,0 1 0,1 0-1,-1 0 1,0 0 0,0 0 0,1 0-1,-1 1 1,0-1 0,1 0-1,-1 0 1,0 0 0,0 1 0,1-1-1,-1 0 1,1 1 0,-2 0-1,-20 14-354,13-8 294,2 1 1,-1 0-1,1 0 0,1 1 1,-1 0-1,-6 13 0,-1 4-35,-11 32 0,7-6 163,-15 71 1,20-70-70,5-22 157,-4 34 0,11-56-24,0 1-1,1 0 1,0-1-1,0 1 1,1 0-1,0-1 1,5 18-1,-4-23-69,0-1 0,0 1-1,0 0 1,1-1 0,0 0-1,-1 1 1,1-1 0,0 0-1,0 0 1,1-1 0,-1 1-1,1-1 1,-1 1 0,1-1-1,4 2 1,16 12-15,-5 0 171,-1-1-176,-13-13 56,-1 0 0,1 0 0,0-1 0,0 1 0,0-1 0,0 0 0,0-1 0,0 1 0,0-1 0,0 0 0,1 0 0,-1-1 0,0 0 0,0 1 0,0-2 0,0 1 0,0-1 0,-1 1 0,1-1 0,0 0 0,4-4 0,41-21 116,-36 20-160,0 0 0,-1-1 1,0 0-1,0-1 0,12-12 0,-33 63-145,0-25 180,6-15-27,1 1 0,-1 0 0,1 0-1,0 0 1,-1 0 0,2 0 0,-1 0 0,0 0 0,0 5-1,1-8-13,0 1 0,0-1 0,0 0-1,0 0 1,0 0 0,0 0 0,0 0 0,0 1-1,0-1 1,0 0 0,0 0 0,0 0-1,0 0 1,0 0 0,0 1 0,1-1-1,-1 0 1,0 0 0,0 0 0,0 0-1,0 0 1,0 0 0,0 1 0,0-1-1,1 0 1,-1 0 0,0 0 0,0 0 0,0 0-1,0 0 1,0 0 0,1 0 0,-1 0-1,0 0 1,0 0 0,0 0 0,0 0-1,1 0 1,-1 0 0,0 0 0,9-2 263,8-8 31,7-8-131,45-29-325,-60 42 117,0 0 0,1 0 1,0 1-1,0 1 1,19-5-1,-28 7 41,-1 1 1,1 0-1,0 0 1,0 0-1,0 0 0,0 0 1,0 0-1,0 0 1,-1 0-1,1 0 0,0 0 1,0 0-1,0 0 1,0 1-1,-1-1 0,1 0 1,0 1-1,0-1 0,0 0 1,-1 1-1,1-1 1,0 1-1,1 1 0,-2-1 3,1 0-1,-1 0 0,1 0 0,-1 0 0,1 0 0,-1 1 0,0-1 1,1 0-1,-1 0 0,0 1 0,0-1 0,0 0 0,0 1 0,0 1 0,-2 6 11,1-1-1,-2 1 1,-4 15-1,5-20-20,-16 47-6,-39 122 40,42-115 80,-2 0 0,-3-1 0,-37 77 0,35-98 187,20-34-263,1 0 0,-1 0 1,0 0-1,1 0 0,-1 0 0,0-1 1,0 1-1,0-1 0,0 0 0,0 1 1,-1-1-1,1 0 0,-5 1 0,6-2-21,1 0-1,-1 0 0,0 0 1,0 0-1,0 0 0,1 0 1,-1 0-1,0-1 0,0 1 1,1 0-1,-1-1 0,0 1 1,0 0-1,1-1 1,-1 1-1,1-1 0,-1 1 1,0-1-1,1 1 0,-1-1 1,1 0-1,-1 1 0,0-2 1,0 1 23,-1-1-18,0-1 1,1 1-1,-1-1 1,1 0-1,-1 1 0,1-1 1,0 0-1,0 0 0,0 0 1,0 0-1,1 0 1,-1 0-1,1 0 0,0 0 1,0-4-1,0-5-73,2 1 1,3-20-1,-1 14-8,-2 6 44,0 1 1,1-1-1,0 1 1,1 0-1,0 0 1,1 0-1,0 0 1,1 1-1,0 0 1,0 0-1,1 1 1,0-1-1,12-10 1,-10 11-22,2 1 1,-1-1-1,1 2 1,0-1 0,0 2-1,1-1 1,0 2-1,0-1 1,0 2 0,0-1-1,15-1 1,0 2-2226,-1 3 609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2.581"/>
    </inkml:context>
    <inkml:brush xml:id="br0">
      <inkml:brushProperty name="width" value="0.1" units="cm"/>
      <inkml:brushProperty name="height" value="0.1" units="cm"/>
      <inkml:brushProperty name="color" value="#E71224"/>
    </inkml:brush>
  </inkml:definitions>
  <inkml:trace contextRef="#ctx0" brushRef="#br0">3 703 2656,'0'0'47,"0"0"1,0 0-1,0 0 1,-1 0-1,1 1 1,0-1-1,0 0 1,0 0-1,-1 0 1,1 0-1,0 1 1,0-1-1,0 0 1,0 0-1,0 0 0,0 0 1,-1 1-1,1-1 1,0 0-1,0 0 1,0 1-1,0-1 1,0 0-1,0 0 1,0 1-1,0-1 1,0 0-1,0 0 1,0 0-1,0 1 1,0-1-1,0 0 1,0 0-1,0 1 0,0-1 1,1 0-1,8 2 1815,15-6 237,-12-1-1681,0 0 0,-1-1-1,13-7 1,3-2-244,-6 4-91,-1 0 0,0-2 0,-1-1 0,-1 0-1,0-1 1,0-1 0,15-19 0,-13 10-47,-1-1 0,-1 0 0,-1-1 0,21-47 0,47-133 348,-80 192-249,26-83 610,-31 96-739,1 0 0,-1 1 0,1-1 0,-1 0 0,0 0 0,0 0 0,0 0 0,0 0 0,-1 0 0,1 0-1,0 0 1,-1 0 0,1 0 0,-2-1 0,2 2-6,-1 1 0,1-1 0,-1 0 0,1 1 0,-1 0 1,1-1-1,-1 1 0,0-1 0,1 1 0,-1 0 0,0-1 0,1 1 0,-1 0 0,0 0 0,1-1 0,-1 1 0,0 0 0,0 0 0,1 0 0,-1 0 0,0 0 0,0 0 0,1 0 0,-1 0 0,0 0 0,1 1 0,-1-1 0,0 0 0,0 0 0,1 1 0,-1-1 0,0 0 0,1 1 1,-1-1-1,1 1 0,-2 0 0,-4 3 33,0 0 0,0 1 0,0 0 0,0 0 0,1 1 0,0-1 1,0 1-1,0 0 0,1 0 0,-4 8 0,-7 14 228,-12 30 0,20-43-214,-12 32 157,1 0-1,3 1 1,2 1 0,-8 59 0,20-101-158,0 0 1,1 1-1,0-1 1,1 0-1,-1 1 1,1-1-1,1 0 1,-1 0-1,6 14 1,-6-18 20,0-1 0,1 1 1,-1 0-1,1-1 0,-1 1 1,1-1-1,0 1 0,0-1 1,0 0-1,0 0 0,0 0 0,0 0 1,1 0-1,-1 0 0,1-1 1,-1 1-1,1-1 0,0 1 1,0-1-1,-1 0 0,1 0 1,0-1-1,0 1 0,0-1 1,0 1-1,4-1 0,-4 0-8,0 0-1,0-1 1,0 1 0,0-1-1,0 1 1,0-1-1,0 0 1,0-1-1,0 1 1,0 0 0,4-4-1,1-1 57,-1 0 0,10-10 0,-12 11-75,8-8-31,-1-1-1,0 0 1,-1-1-1,12-19 1,-10 15-479,-13 20 444,0-1 0,0 0-1,0 0 1,0 1-1,1-1 1,-1 0-1,0 0 1,0 1-1,0-1 1,0 0-1,0 1 1,0-1-1,0 0 1,0 0 0,0 1-1,0-1 1,0 0-1,0 1 1,0-1-1,0 0 1,-1 0-1,1 1 1,0-1-1,0 0 1,0 1-1,-7 16-121,1 0 0,1 1-1,0-1 1,1 1-1,-1 27 1,3-30 159,1-12 30,1 0 1,0 1 0,0-1 0,0 0 0,0 1 0,0-1-1,1 0 1,0 1 0,-1-1 0,1 0 0,3 6 0,-3-8-5,-1 0 0,1 0 0,0 0 0,-1 0 0,1 0 0,0 0 0,0 0 0,0 0 0,0 0 0,0-1 0,0 1 0,0 0 0,0-1 0,0 1 0,0-1 0,0 1 0,1-1 0,-1 0 0,0 1 0,0-1 0,0 0 0,1 0 0,-1 0 0,0 0 0,0 0 0,0 0 0,1 0 0,-1 0 0,0-1 0,0 1 0,0 0 0,1-1 0,-1 1 0,2-2 0,13-6 149,1 0 0,-2-1 0,19-15 0,0 1-109,-11 9-102,-11 5-107,1 1 0,0 0 0,0 1 0,1 0 0,-1 2 0,25-8 0,-38 13 122,1-1 0,0 1 0,0 0 0,0 0 0,0 0 0,0 0 0,0 0 0,-1 0 0,1 0 0,0 0 0,0 0 0,0 0 0,0 1 0,0-1 0,-1 0 0,1 1 0,0-1 0,0 0 0,0 1 0,-1-1 0,1 1 0,0-1 0,0 1 0,0 1 0,0-1 9,0 0-1,-1 0 1,1 1 0,-1-1-1,1 0 1,-1 1 0,0-1 0,1 1-1,-1-1 1,0 1 0,0-1-1,0 0 1,0 3 0,-1 3 17,0-1 0,0 0 0,0 0 1,-1 0-1,-5 11 0,-6 6-107,12-22 144,0 0-1,1-1 0,-1 1 1,1 0-1,-1 0 0,1-1 1,-1 1-1,1 0 0,-1 0 1,1 0-1,0 0 0,0 0 0,-1-1 1,1 1-1,0 0 0,0 2 1,2-3 31,-1 0 1,1 0 0,0 0-1,0 0 1,-1-1 0,1 1-1,0 0 1,0-1 0,-1 1-1,1-1 1,0 1 0,-1-1-1,3-1 1,37-14-25,-2 1-181,45-12 1,-75 25 74,-4 1 16,-1-1 0,1 1 1,-1 0-1,1 1 0,0-1 0,-1 1 1,1 0-1,0 0 0,-1 0 0,9 2 0,-13-2 25,1 0 0,0 1 0,-1-1 0,1 0 0,-1 1 0,1-1 0,-1 1 0,1-1 0,-1 1 0,1-1 0,-1 1 0,0-1 0,1 1 0,-1 0 0,1-1 0,-1 1 0,0-1 0,0 1 0,1 0 0,-1-1 0,0 1 0,0 0 0,0-1 0,0 1 0,0 0 0,0 0 0,0-1 0,0 1 0,0 0 0,0 0 0,-9 23 111,5-12-163,4 13 265,1-25-181,0 0 1,0 0-1,0 0 1,0 0-1,0 0 0,1 0 1,-1 0-1,0 0 1,0 0-1,0-1 1,0 1-1,0 0 1,0-1-1,1 0 0,0 1 84,15-5-44,-1 0-1,1-1 0,-1 0 0,26-16 0,-40 21-80,-1 0-1,0 0 1,1 0-1,-1 1 1,1-1-1,-1 0 1,1 1-1,-1-1 1,1 1-1,0 0 1,-1-1-1,1 1 1,2 0-1,-3 0-2,-1 0 0,1 1 0,0-1 0,-1 0 0,1 1-1,-1-1 1,1 1 0,0-1 0,-1 1 0,1-1-1,-1 1 1,1-1 0,-1 1 0,0-1 0,1 1-1,-1 0 1,0-1 0,1 1 0,-1 0 0,0-1 0,0 1-1,1 0 1,-1-1 0,0 1 0,0 0 0,0 1-1,1 24 97,-1 6-68,0-31 3,1 0 0,-1 0 0,0 0 0,0 0 0,1 0 0,-1 0 0,0 0 0,1 1 0,-1-1 0,1 0 0,0 0 0,-1 0 0,1-1 0,0 1 0,0 0 0,-1 0 0,1 0 0,0 0 0,0-1 0,1 2 0,1-2 5,0 0-1,-1 1 1,1-1-1,0-1 1,0 1-1,-1 0 1,1-1-1,0 1 1,-1-1-1,1 0 1,0 0-1,3-1 1,0-1 18,14-4 111,30-16 0,-12 4-44,6-3-45,-31 15-113,1 0 1,0 1 0,0 0-1,20-4 1,-33 10 47,0 0 0,-1 0-1,1 0 1,-1 0 0,1 0 0,0 1 0,-1-1 0,1 0 0,-1 0 0,1 1 0,0-1 0,-1 0 0,1 1 0,-1-1-1,1 0 1,-1 1 0,1-1 0,-1 1 0,0-1 0,1 1 0,-1-1 0,1 1 0,-1-1 0,0 1 0,1 0-1,-1-1 1,0 1 0,0-1 0,0 1 0,0 0 0,1-1 0,-1 1 0,0 0 0,0-1 0,0 1 0,0 0 0,0 0-1,0 33-69,0-25 96,0-4-41,0-1 0,1 1 1,0-1-1,-1 1 1,4 7-1,-4-11 31,1 1 0,-1-1 0,1 0 1,-1 1-1,1-1 0,0 1 0,0-1 0,0 0 1,0 0-1,0 0 0,0 1 0,0-1 0,0 0 1,0 0-1,1 0 0,-1-1 0,0 1 0,1 0 1,1 1-1,4-1 83,0 0 1,1 0-1,-1 0 1,1-1-1,-1 0 1,0 0 0,1-1-1,10-2 1,2-2-1,36-12 1,-44 13-74,1-2-1,-1 1 1,0-2-1,-1 0 1,1 0-1,-1-1 1,-1 0-1,0-1 1,0 0 0,0 0-1,11-16 1,6-14 53,-1-1 0,-3-1-1,24-55 1,-23 45-51,53-84 1,-77 134-25,20-27-176,32-37 0,-49 61 134,0 0-1,0 0 0,0 0 1,0 0-1,-1 0 0,0-1 1,3-5-1,-5 7-70,-4 6 47,-8 15-5,-4 10 81,2 1 0,1 0 0,2 1 0,-12 43 0,11-19-92,-10 99 0,20-133 101,2 0 0,0 0 0,4 29 0,-2-37 48,0 0 1,1 0-1,0-1 1,1 1-1,1-1 1,0 0 0,6 11-1,-10-22-388,-1 1 0,1 0 1,0 0-1,0-1 0,0 1 0,0-1 0,0 1 1,0-1-1,0 1 0,0-1 0,0 1 0,0-1 0,0 0 1,0 0-1,0 0 0,1 1 0,3-1-1159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2.967"/>
    </inkml:context>
    <inkml:brush xml:id="br0">
      <inkml:brushProperty name="width" value="0.1" units="cm"/>
      <inkml:brushProperty name="height" value="0.1" units="cm"/>
      <inkml:brushProperty name="color" value="#E71224"/>
    </inkml:brush>
  </inkml:definitions>
  <inkml:trace contextRef="#ctx0" brushRef="#br0">320 133 5632,'-7'-14'1834,"11"13"-1111,0 1 0,0-1-1,0 1 1,0-1 0,6 2 0,-10-1-756,66 1 693,-1 3-1,72 14 1,-129-16-1798,11 2-635</inkml:trace>
  <inkml:trace contextRef="#ctx0" brushRef="#br0" timeOffset="1">86 20 4800,'-59'-20'2176,"38"25"-1888,16-5 544,13 4-768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3.330"/>
    </inkml:context>
    <inkml:brush xml:id="br0">
      <inkml:brushProperty name="width" value="0.1" units="cm"/>
      <inkml:brushProperty name="height" value="0.1" units="cm"/>
      <inkml:brushProperty name="color" value="#E71224"/>
    </inkml:brush>
  </inkml:definitions>
  <inkml:trace contextRef="#ctx0" brushRef="#br0">31 15 5216,'-30'-8'2368,"30"5"-2048,8-1-32,5 4-224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03.510"/>
    </inkml:context>
    <inkml:brush xml:id="br0">
      <inkml:brushProperty name="width" value="0.1" units="cm"/>
      <inkml:brushProperty name="height" value="0.1" units="cm"/>
    </inkml:brush>
  </inkml:definitions>
  <inkml:trace contextRef="#ctx0" brushRef="#br0">72 22 6656,'2'-22'7630,"-4"30"-6274,-21 50 943,16-42-2139,1 0 1,0 1-1,2-1 0,0 1 1,-2 19-1,3-14-125,-6 7-3693,5-13-390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5.081"/>
    </inkml:context>
    <inkml:brush xml:id="br0">
      <inkml:brushProperty name="width" value="0.1" units="cm"/>
      <inkml:brushProperty name="height" value="0.1" units="cm"/>
      <inkml:brushProperty name="color" value="#E71224"/>
    </inkml:brush>
  </inkml:definitions>
  <inkml:trace contextRef="#ctx0" brushRef="#br0">1 273 3072,'5'1'2805,"8"1"-42,-7-3-2454,0 0 0,0 0 1,1-1-1,-1 0 0,0 0 1,0 0-1,0-1 0,8-4 1,22-14 687,-18 12-869,-1-1 0,19-15 0,-10 1-83,-1 0 1,-1-2-1,21-29 0,-41 51 9,-1 0-1,0 0 0,0 0 1,0-1-1,-1 0 0,1 1 1,-1-1-1,0 0 0,-1 0 1,2-6-1,-3 11-57,0 0 0,0 0 0,0 0-1,0-1 1,0 1 0,0 0 0,-1 0 0,1-1 0,0 1 0,0 0 0,0 0 0,0 0-1,0 0 1,-1-1 0,1 1 0,0 0 0,0 0 0,0 0 0,-1 0 0,1 0 0,0-1-1,0 1 1,-1 0 0,1 0 0,0 0 0,0 0 0,0 0 0,-1 0 0,1 0 0,0 0-1,0 0 1,-1 0 0,1 0 0,0 0 0,0 0 0,-1 0 0,1 0 0,0 0 0,0 0-1,-1 0 1,1 0 0,0 1 0,0-1 0,0 0 0,-1 0 0,1 0 0,0 0-1,0 0 1,0 1 0,0-1 0,-1 0 0,1 0 0,-15 11-114,3-1 150,0 1 1,1 0-1,0 1 1,1 0-1,1 1 1,0 0-1,1 1 1,0 0-1,1 0 1,-6 16-1,12-28-4,1 0 0,-1 0-1,0-1 1,1 1 0,0 0-1,-1 0 1,1 0 0,0 0-1,0-1 1,0 1 0,0 0 0,0 0-1,0 0 1,1 0 0,-1 0-1,1-1 1,-1 1 0,1 0-1,0 0 1,0-1 0,-1 1-1,1 0 1,2 1 0,-1-1 44,0-1 1,0 1 0,0-1-1,0 1 1,1-1-1,-1 0 1,0 0 0,1 0-1,-1 0 1,1-1-1,-1 1 1,1 0-1,-1-1 1,1 0 0,-1 0-1,6 0 1,12-1 148,1-1 1,0-1 0,-1 0-1,1-2 1,31-11-1,-14 1-261,68-36-1,-89 40-130,-16 9 165,1 1 0,0-1 0,0 1 0,0-1 0,0 1 0,0 0 0,0 0 0,0 0 0,0 0 0,0 0 0,0 0 0,1 1 0,-1-1 0,0 1 0,5-1 0,-7 2 9,1-1 0,0 0-1,-1 0 1,1 1 0,-1-1 0,1 1-1,-1-1 1,0 0 0,1 1 0,-1-1-1,1 1 1,-1-1 0,0 1 0,1-1-1,-1 1 1,0-1 0,1 1 0,-1 0-1,0-1 1,0 1 0,0-1 0,0 1-1,1 0 1,-1-1 0,0 1 0,0-1-1,0 1 1,0 0 0,-3 21 134,2-18-119,-1 10 51,1-10-25,0 0 0,0 0 0,1 0 0,-1 0 0,1 0 0,0 0 0,1 8 0,1-2 179,0-6 193,6-6 28,-5 1-359,5-2 20,0 0 0,0-1 0,0-1 0,-1 1 0,12-10 1,-11 8-135,-1 1-1,1-1 1,0 2 0,15-7 0,-17 8-15,0 1-1,0 0 1,0 1 0,0-1-1,7 1 1,-10 1 36,0 0 1,0 0 0,-1 1 0,1-1 0,0 1 0,-1-1 0,1 1 0,0 0 0,-1 0 0,1 1 0,-1-1-1,1 0 1,-1 1 0,4 3 0,17 16 118,28 31-1,-49-50-75,0 1-266,0-1 1,0 1-1,0 0 0,0 0 0,2 5 1,0 9-6396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5.451"/>
    </inkml:context>
    <inkml:brush xml:id="br0">
      <inkml:brushProperty name="width" value="0.1" units="cm"/>
      <inkml:brushProperty name="height" value="0.1" units="cm"/>
      <inkml:brushProperty name="color" value="#E71224"/>
    </inkml:brush>
  </inkml:definitions>
  <inkml:trace contextRef="#ctx0" brushRef="#br0">36 37 5312,'-18'-29'2400,"4"26"-2080,11-2 384,3 10-448,8-5-160,6 0-96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6.129"/>
    </inkml:context>
    <inkml:brush xml:id="br0">
      <inkml:brushProperty name="width" value="0.1" units="cm"/>
      <inkml:brushProperty name="height" value="0.1" units="cm"/>
      <inkml:brushProperty name="color" value="#E71224"/>
    </inkml:brush>
  </inkml:definitions>
  <inkml:trace contextRef="#ctx0" brushRef="#br0">278 164 2400,'-8'-4'276,"1"2"117,1-1 0,-1 0 0,1-1 0,0 0 0,-10-8 1,14 11-105,1 0 0,0 0 0,0-1 1,-1 1-1,1-1 0,0 1 0,0-1 1,1 1-1,-1-1 0,0 1 0,0-1 1,1 0-1,-1 1 0,1-1 0,0 0 1,-1 1-1,1-1 0,0 0 0,0-3 1,1 2-126,-1 1 1,1 0-1,0 0 0,0 0 1,0-1-1,0 1 1,0 0-1,0 0 0,1 0 1,-1 1-1,1-1 1,-1 0-1,3-1 0,4-4-20,0 1 0,0 0-1,1 1 1,0 0 0,16-7 0,-10 7-62,-1 0-1,1 0 1,0 2 0,0 0 0,0 0 0,0 2 0,1 0 0,-1 0 0,0 1 0,24 4 0,-32-3-92,5 0-39,-1 1 0,0 0 1,0 1-1,19 6 0,-27-8 69,0 1-1,-1-1 1,1 1 0,0 0 0,-1 0 0,1 0-1,-1 0 1,1 0 0,-1 0 0,0 1 0,0-1-1,0 1 1,-1 0 0,1-1 0,0 1-1,-1 0 1,0 0 0,0 0 0,0 0 0,0 0-1,1 6 1,-1 1 28,-1 1 0,1-1 0,-2 1 0,0 0 0,0-1 0,-1 1 0,0-1 0,-1 0 0,0 0 0,0 0 0,-10 18 0,4-10-22,-1-2-1,0 1 0,-1-1 1,-1-1-1,-1 0 1,0-1-1,-1 0 1,0-1-1,-27 19 1,-11 2 405,-94 45 0,73-42-215,-84 33 1448,152-68-1445,8-3-179,18-4 0,39-1 141,0 3 1,0 2-1,117 14 0,-176-13-157,52 8-1611,-45-8 71,0 0 1,0 0-1,0 0 1,14-3-1,-3-2-782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6.547"/>
    </inkml:context>
    <inkml:brush xml:id="br0">
      <inkml:brushProperty name="width" value="0.1" units="cm"/>
      <inkml:brushProperty name="height" value="0.1" units="cm"/>
      <inkml:brushProperty name="color" value="#E71224"/>
    </inkml:brush>
  </inkml:definitions>
  <inkml:trace contextRef="#ctx0" brushRef="#br0">176 5 4736,'-26'-4'1530,"25"4"-1506,1-1 0,-1 1 0,1 0 0,-1 0 0,0 0 0,1 0 0,-1 0 0,1 0 0,-1 1-1,1-1 1,-1 0 0,1 0 0,-1 0 0,1 0 0,-1 1 0,1-1 0,-1 0 0,1 0-1,0 1 1,-1-1 0,1 0 0,-1 1 0,1-1 0,-1 1 0,-7 5 80,2-3 101,1 1 1,-1 0 0,1 1-1,0 0 1,0-1 0,0 1-1,-5 8 1,-1 4 135,0 1 1,1 0-1,1 1 0,1-1 1,1 2-1,0-1 0,2 1 1,0 0-1,-3 29 0,7-43-249,1-1-1,0 0 1,1 1 0,-1-1-1,1 0 1,0 0-1,0 0 1,1 1 0,-1-1-1,1 0 1,0-1-1,1 1 1,-1 0-1,1 0 1,0-1 0,0 0-1,0 0 1,1 0-1,0 0 1,-1 0 0,1 0-1,1-1 1,-1 0-1,0 0 1,1 0-1,-1-1 1,1 1 0,8 2-1,1-1 146,1 0 1,-1-1-1,1-1 0,0 0 1,0-1-1,20-1 0,-10-2 31,0 0-1,47-12 1,-58 11-187,0-1-1,-1-1 1,1 0 0,-1-1-1,0 0 1,-1-1-1,0-1 1,0 0-1,0 0 1,-1-1 0,0-1-1,-1 0 1,0 0-1,-1-1 1,0 0 0,0-1-1,11-21 1,-13 19-49,0 0 1,-1-1 0,-1 0-1,0 0 1,-1 0 0,0-1-1,1-17 1,-5 29-61,0 0 0,0-1 0,0 1-1,0 0 1,-1 0 0,0 0 0,0 0 0,0 0 0,-2-6-1,2 8-1,-1 0 0,1-1 0,-1 1-1,1 0 1,-1 0 0,0 0-1,0 0 1,0 0 0,0 0 0,0 0-1,0 1 1,-1-1 0,1 1 0,-1-1-1,1 1 1,-1 0 0,-2-1-1,-4 0-14,1 0-1,-1 0 0,0 1 0,0 0 0,0 1 0,0-1 0,-13 3 0,1 0 86,-41 11-1,37-6-137,0 1 0,1 1 0,0 1-1,-39 23 1,46-23-726,1 2 1,0 0 0,1 0-1,1 2 1,0 0-1,-21 27 1,15-13-809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7.860"/>
    </inkml:context>
    <inkml:brush xml:id="br0">
      <inkml:brushProperty name="width" value="0.1" units="cm"/>
      <inkml:brushProperty name="height" value="0.1" units="cm"/>
      <inkml:brushProperty name="color" value="#E71224"/>
    </inkml:brush>
  </inkml:definitions>
  <inkml:trace contextRef="#ctx0" brushRef="#br0">127 150 3232,'-12'-5'6659,"-4"22"-5106,-4 3-1104,-49 67 1860,60-75-1252,16-16 582,4-5-1482,0 0 32,-1 0-1,17-20 0,-8 8-177,2-4-217,-1 0-1,17-29 1,-18 26 105,29-39-43,-47 67 142,-1 0-1,0 0 0,0 0 0,0 0 0,0-1 0,0 1 0,1 0 0,-1 0 0,0 0 1,0 0-1,0 0 0,0 0 0,0 0 0,1 0 0,-1 0 0,0 0 0,0 0 0,0 0 1,0 0-1,0 1 0,1-1 0,-1 0 0,0 0 0,0 0 0,0 0 0,0 0 0,0 0 1,0 0-1,1 0 0,-1 0 0,0 0 0,0 1 0,0-1 0,0 0 0,0 0 1,0 0-1,0 0 0,0 0 0,0 0 0,0 1 0,0-1 0,1 0 0,-1 0 0,0 0 1,0 0-1,0 0 0,0 1 0,0-1 0,0 0 0,0 0 0,0 0 0,0 0 0,-1 1 1,4 9-24,-1-1 83,-2 1 0,1 0-1,-1 0 1,0-1 0,-3 17 0,-14 47 273,9-45 28,8-27-317,0 0-1,-1-1 1,1 1-1,0 0 1,0-1-1,0 1 1,0 0-1,0-1 0,0 1 1,0 0-1,0-1 1,0 1-1,0 0 1,0-1-1,0 1 1,0 0-1,0-1 0,0 1 1,1 0-1,-1-1 1,1 2-1,-1-2-15,1 0 0,-1 0 0,1 0-1,-1 0 1,1 0 0,-1 0 0,1 0-1,-1 0 1,1 0 0,-1 0 0,1 0 0,-1 0-1,1 0 1,-1 0 0,1 0 0,-1-1 0,1 1-1,-1 0 1,0 0 0,1-1 0,-1 1-1,1-1 1,28-23 421,-25 21-432,-1 0-2,48-40 59,-45 38-132,0 1 1,1 0-1,0 0 1,0 1-1,0-1 1,12-2-1,-18 5 54,0 1-1,0 0 1,0-1-1,1 1 1,-1 0-1,0 0 1,0 0-1,1 0 1,-1 0-1,0 0 1,0 0-1,1 0 1,-1 0-1,0 0 1,0 1-1,1-1 1,-1 1-1,0-1 1,0 1-1,0-1 1,0 1-1,0 0 1,0-1-1,0 1 1,0 0-1,0 0 1,0 0-1,0 0 1,0 0 0,-1 0-1,1 0 1,0 0-1,-1 0 1,1 0-1,0 0 1,-1 0-1,0 0 1,1 1-1,-1-1 1,0 0-1,1 0 1,-1 1-1,0-1 1,0 2-1,0 7 58,1-1 1,-2 1-1,1 0 0,-4 14 0,3-17-87,-1 4 105,0-1 0,-1 0 0,-5 15 0,8-25-95,0 0 1,0 0-1,0 0 0,0 0 0,0 1 0,0-1 0,-1 0 0,1 0 0,0 0 0,0 0 0,0 0 0,0 1 1,0-1-1,0 0 0,0 0 0,0 0 0,0 0 0,0 0 0,0 1 0,0-1 0,0 0 0,0 0 0,1 0 0,-1 0 1,0 0-1,0 1 0,0-1 0,0 0 0,0 0 0,0 0 0,0 0 0,0 0 0,0 0 0,0 0 0,1 1 0,-1-1 1,0 0-1,0 0 0,0 0 0,0 0 0,0 0 0,0 0 0,1 0 0,-1 0 0,10 0-1645,16-8-1527,-22 7 2780,59-23-4701,-23 8 3126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8.238"/>
    </inkml:context>
    <inkml:brush xml:id="br0">
      <inkml:brushProperty name="width" value="0.1" units="cm"/>
      <inkml:brushProperty name="height" value="0.1" units="cm"/>
      <inkml:brushProperty name="color" value="#E71224"/>
    </inkml:brush>
  </inkml:definitions>
  <inkml:trace contextRef="#ctx0" brushRef="#br0">49 220 5056,'15'-17'4896,"-16"25"-3216,-6 11-1260,-1 0 0,-1-1 0,0 0 1,-15 20-1,19-16-5279</inkml:trace>
  <inkml:trace contextRef="#ctx0" brushRef="#br0" timeOffset="1">170 15 2656,'-3'-15'1184,"11"15"-928,-8 4-256,5 7 0,0 6-864,3 3 480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3:58.851"/>
    </inkml:context>
    <inkml:brush xml:id="br0">
      <inkml:brushProperty name="width" value="0.1" units="cm"/>
      <inkml:brushProperty name="height" value="0.1" units="cm"/>
      <inkml:brushProperty name="color" value="#E71224"/>
    </inkml:brush>
  </inkml:definitions>
  <inkml:trace contextRef="#ctx0" brushRef="#br0">4 15 4160,'11'16'1333,"-10"-15"-1313,-1-1 0,0 0-1,0 0 1,0 1 0,1-1-1,-1 0 1,0 0 0,0 1-1,0-1 1,0 0 0,0 0-1,0 1 1,0-1 0,0 0 0,0 1-1,0-1 1,0 0 0,0 0-1,0 1 1,0-1 0,0 0-1,0 1 1,0-1 0,0 0-1,0 1 1,-1 2-4,0-1 107,1 0 0,0-1 0,-1 1 0,1 0 0,0 0 0,0 0 0,-1-1 0,2 1 0,-1 0 0,0 0 0,0 0 0,0-1 0,1 1 0,-1 0 0,1 0 0,1 2 0,-1-2 177,0 0 0,0 0 1,-1 1-1,1-1 0,0 0 0,-1 1 1,1-1-1,-1 0 0,0 1 0,0-1 1,0 0-1,0 1 0,-1 3 1,1-2 130,-1 1 0,0-1 0,0 0 0,-1 0 0,1 0 0,-4 6 0,4-1 911,1-3-1265,0 0 1,0 0 0,-1-1-1,0 1 1,-3 9 0,-1-3 540,6-13-517,1 1-1,-1-1 1,0 1-1,0-1 1,0 0-1,0 1 1,0-1-1,0 0 1,-1 0-1,1 0 1,0 0-1,0 0 1,-1 0-1,2-1 1,14-23 150,-10 16-31,4-7-298,1 1 1,1 0-1,1 1 1,0 0-1,1 1 1,0 1-1,1 0 0,0 1 1,1 1-1,29-14 1,-42 22 1,1 1 0,0 0-1,0 0 1,-1 0 0,1 0 0,0 1 0,8-1 0,-11 1 75,0 0 1,1 0 0,-1 0-1,0 1 1,0-1 0,0 0-1,0 1 1,1-1 0,-1 0-1,0 1 1,0 0 0,0-1-1,0 1 1,0-1 0,0 1-1,0 0 1,0 0 0,0 0-1,0 0 1,-1-1 0,1 1-1,0 0 1,-1 0 0,1 0-1,0 1 1,-1-1 0,1 0-1,-1 1 1,2 6 83,0 0 0,-1 1 0,-1-1-1,1 0 1,-2 13 0,1-11 6,0 0 0,0 0 0,3 13 0,-3-21-187,1 0 0,0 1 1,0-1-1,1 0 0,-1 0 0,0 0 0,1 0 0,-1 0 0,1 0 0,2 2 0,5 6-3444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22.044"/>
    </inkml:context>
    <inkml:brush xml:id="br0">
      <inkml:brushProperty name="width" value="0.1" units="cm"/>
      <inkml:brushProperty name="height" value="0.1" units="cm"/>
      <inkml:brushProperty name="color" value="#E71224"/>
    </inkml:brush>
  </inkml:definitions>
  <inkml:trace contextRef="#ctx0" brushRef="#br0">330 207 2496,'-1'0'57,"1"0"0,0 0 1,0-1-1,-1 1 0,1 0 0,0 0 1,-1 0-1,1-1 0,0 1 0,0 0 1,-1 0-1,1-1 0,0 1 0,0 0 1,0 0-1,-1-1 0,1 1 0,0 0 1,0-1-1,0 1 0,0 0 0,0-1 1,0 1-1,0 0 0,0-1 0,0 1 1,0-1-1,0 1 0,0 0 0,0-1 1,0 1-1,0 0 0,0-1 0,0 1 1,0-1-9,0 1 1,1 0-1,-1-1 1,0 1-1,0 0 1,0-1 0,0 1-1,0 0 1,0-1-1,0 1 1,0 0-1,0-1 1,0 1 0,-1 0-1,1-1 1,0 1-1,0 0 1,0-1-1,0 1 1,0 0-1,0-1 1,-1 1 0,1 0-1,0 0 1,0-1-1,-1 1 1,1 0-1,0 0 1,0-1 0,-1 1-1,1 0 1,0 0-1,-1 0 1,1-1-1,0 1-22,-1 0-1,1 0 1,0 0-1,0-1 0,0 1 1,0 0-1,0 0 0,0 0 1,0-1-1,-1 1 1,1 0-1,0 0 0,0 0 1,0-1-1,0 1 0,0 0 1,0 0-1,0-1 0,0 1 1,0 0-1,0 0 1,0 0-1,0-1 0,1 1 1,-1 0-1,0 0 0,0 0 1,0-1-1,2-8 724,-4 8-614,1-1 0,0 1-1,-1 0 1,1 0 0,-1 0 0,1 0-1,-1 0 1,1 0 0,-1 0 0,-3-1-1,-9 2-116,1 0 0,-1 1-1,-19 4 1,25-3 35,0 1 0,0 0 0,0 1-1,0-1 1,0 2 0,1-1 0,0 1 0,0 0-1,0 0 1,1 1 0,-1 0 0,1 0 0,-5 8 0,-3 5 24,1 1 0,0 0 0,-14 33 1,15-27 16,1 1 0,-7 28 0,14-42 3,1 1 1,1-1 0,0 1 0,0-1-1,2 1 1,1 20 0,-1-31-32,0-1 0,1 1 0,-1 0 1,1-1-1,0 1 0,0 0 0,0-1 1,0 1-1,0-1 0,0 0 0,1 1 1,1 2-1,-2-4-17,0 0-1,1 0 1,-1-1 0,0 1 0,0 0 0,0-1-1,0 1 1,1 0 0,-1-1 0,0 1 0,1-1-1,-1 0 1,0 0 0,1 1 0,-1-1 0,0 0-1,1 0 1,-1 0 0,1 0 0,-1 0 0,0-1-1,1 1 1,-1 0 0,0-1 0,1 1-1,1-2 1,8-2 69,0-1 1,-1-1-1,0 0 0,0 0 0,0-1 1,13-12-1,49-56 145,-46 46-163,100-103-565,-126 132 440,0 0 0,0-1 0,0 1 0,0 0 0,0 0 0,0 0 0,0 0 0,1 0 0,-1-1 0,0 1-1,0 0 1,0 0 0,0 0 0,1 0 0,-1 0 0,0 0 0,0 0 0,0 0 0,1-1 0,-1 1 0,0 0 0,0 0 0,0 0 0,1 0 0,-1 0-1,0 0 1,0 0 0,0 0 0,1 0 0,-1 0 0,0 0 0,0 1 0,0-1 0,1 0 0,-1 0 0,0 0 0,0 0 0,3 9-486,-3 22 161,0-20 250,-1 23-44,1-4-25,4 48 0,-2-68 198,-1-1 0,1 0 1,1 1-1,0-1 1,0 0-1,1 0 0,0-1 1,0 1-1,8 10 0,-10-17 15,-1 0 0,1 0 0,-1 0 0,1 0 0,0 0 0,0-1 0,0 1 0,0 0 0,0-1 0,1 0 1,-1 1-1,0-1 0,0 0 0,1 0 0,-1 0 0,1 0 0,-1-1 0,1 1 0,0-1 0,-1 1 0,1-1 0,-1 0 0,1 0 0,5-1 0,-4 0 5,1 0 0,-1-1 1,0 0-1,1 1 0,-1-2 0,0 1 1,0 0-1,0-1 0,-1 0 0,1 0 1,0 0-1,-1 0 0,5-6 1,1-3 34,0 0 0,0-1 0,-1 0 0,-1 0 1,7-17-1,22-74 153,-16 41-177,-12 41-75,-1 0-1,-1-1 0,5-45 1,0 4-70,-7 48 18,-1-1 1,-1 1-1,1-18 0,3-12 486,-3 31-5213,-2 19 3921,1 0 0,-1 0 0,1-1 0,0 1 0,3 3 0,9 10-1272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24.617"/>
    </inkml:context>
    <inkml:brush xml:id="br0">
      <inkml:brushProperty name="width" value="0.1" units="cm"/>
      <inkml:brushProperty name="height" value="0.1" units="cm"/>
      <inkml:brushProperty name="color" value="#E71224"/>
    </inkml:brush>
  </inkml:definitions>
  <inkml:trace contextRef="#ctx0" brushRef="#br0">23 675 2496,'0'0'122,"0"1"-1,-1 0 1,1-1 0,-1 1 0,1 0-1,0-1 1,0 1 0,-1 0-1,1 0 1,0-1 0,0 1 0,0 0-1,0 0 1,0-1 0,0 1-1,0 0 1,0 0 0,0-1 0,0 1-1,1 0 1,-1-1 0,0 1 0,0 0-1,1 0 1,-1-1 0,0 1-1,1-1 1,-1 1 0,1 0 0,-1-1-1,1 1 1,-1-1 0,1 1-1,-1-1 1,1 1 0,0 0 0,2 1 1,-1-1 1,0 1-1,1-1 1,0 1-1,-1-1 1,1 0 0,0 0-1,3 1 1,4 0 44,1-1-1,0 0 1,-1-1 0,1 0 0,-1 0 0,1-1 0,0-1 0,-1 0-1,0 0 1,1-1 0,-1 0 0,0-1 0,0 0 0,-1-1 0,1 0-1,-1 0 1,0-1 0,11-9 0,-17 12-141,0-1 1,0 1-1,0 0 1,0-1-1,-1 1 1,1-1-1,-1 0 1,0 0-1,0 0 1,0 0-1,-1 0 1,2-9-1,-2 11-46,0-1-1,-1 0 0,0 0 0,0 0 1,0 0-1,0 0 0,0 0 0,-1 0 1,1 0-1,-1 0 0,0 0 0,0 0 1,0 0-1,0 1 0,0-1 1,-1 0-1,1 1 0,-1-1 0,-2-3 1,2 4-14,0 0 0,0 0 0,0 1 0,0-1 0,-1 1 0,1-1 0,0 1 0,-1-1 1,1 1-1,-1 0 0,1 0 0,-1 1 0,1-1 0,-1 0 0,-4 0 0,2 1-4,0 0 0,0 0 0,1 1 0,-1-1 0,0 1 0,0 0 0,0 0 0,-5 3 0,-1 0 33,0 2 1,1-1-1,-1 1 0,1 1 1,0 0-1,-12 11 0,10-6 114,0 0 1,1 0-1,-17 25 0,23-29-50,0 1 0,0-1 0,1 1 0,0 0 0,1-1 0,0 2 0,0-1 1,-1 11-1,4-17-26,-1 0 0,1-1 1,0 1-1,0 0 0,0-1 1,1 1-1,-1 0 0,1 0 1,-1-1-1,1 1 0,0-1 1,0 1-1,0-1 0,0 1 1,0-1-1,1 0 0,-1 1 1,1-1-1,0 0 0,0 0 1,-1 0-1,1 0 0,0 0 1,1-1-1,-1 1 0,0-1 1,0 1-1,1-1 0,-1 0 1,1 0-1,2 1 0,8 3 163,0-2-1,0 0 1,0-1 0,26 2-1,-34-4-181,35 1 266,77-7 0,-98 4-177,-5 0-18,0 0 0,1-1 0,-1 0 0,0-1 0,15-7 0,-23 8-38,1 0 0,-1 0-1,1 0 1,-1-1 0,-1 0-1,1-1 1,0 1 0,-1-1-1,0 0 1,0-1 0,0 1 0,5-9-1,-4 3-5,0-1 0,-1 1 1,6-18-1,-10 25-99,0 1 0,0-1-1,0 0 1,0 0 0,-1 0 0,0 0 0,0 0 0,0-1 0,0 1 0,0 0 0,-1 0 0,0 0-1,0 0 1,-2-6 0,3 9 36,-1 1 0,1-1-1,-1 1 1,1-1 0,-1 1-1,0-1 1,1 1 0,-1-1-1,1 1 1,-1 0 0,0 0-1,1-1 1,-1 1 0,0 0-1,1 0 1,-1 0 0,0-1 0,1 1-1,-1 0 1,0 0 0,0 0-1,1 0 1,-1 0 0,0 0-1,1 1 1,-1-1 0,0 0-1,0 0 1,1 0 0,-1 1-1,0-1 1,0 1 0,-20 11-316,14-6 274,2 0 0,-1 1-1,1-1 1,-8 13 0,7-9 6,3-6 24,0 1 0,1-1 0,0 1 0,0-1 0,0 1 0,0 0-1,1 0 1,-1 0 0,1 0 0,0 1 0,1-1 0,0 0 0,-1 0 0,2 5 0,-1-5 49,1-1 1,0-1 0,0 1-1,0 0 1,1 0-1,-1 0 1,1-1-1,0 1 1,0 0 0,0-1-1,1 0 1,-1 1-1,1-1 1,0 0-1,0-1 1,0 1-1,0 0 1,5 3 0,-4-4 69,1 1-1,-1-1 1,1 0 0,-1 0 0,1 0 0,0-1 0,0 1 0,0-1 0,-1 0 0,1-1-1,10 1 1,-7-2-3,0 1-1,0-1 0,0-1 0,0 0 0,0 0 0,13-6 0,-5 1 2,0-2-1,0 0 1,-1-1-1,0 0 1,24-23-1,-15 9-6,-1-1-1,-2-1 1,-1-1 0,0 0-1,26-54 1,59-159-103,-85 188-77,-14 38 21,4-10-148,-2 1-1,7-29 1,-14 51 208,-1 0 1,0 1 0,0-1 0,0 0 0,1 1 0,-1-1-1,0 1 1,0-1 0,0 0 0,0 1 0,0-1 0,0 0-1,0 1 1,0-1 0,-1 0 0,1 1 0,0-1 0,0 0-1,0 1 1,-1-2 0,0 2-9,1 0 0,-1 0 0,1 0 0,-1 0 0,1 0 0,0 0-1,-1 0 1,1 0 0,-1 0 0,1 0 0,-1 1 0,1-1 0,-1 0 0,1 0 0,0 0-1,-1 1 1,1-1 0,0 0 0,-1 0 0,1 1 0,0-1 0,-1 1 0,-26 26-1110,24-22 1086,-17 21 23,1 0 0,1 1 0,1 2 0,-19 46 0,-26 82 262,24-56-78,24-65-164,0 0 414,-26 51 0,30-72 590,13-25-271,14-27-357,-9 25-368,0 0 0,1 1 0,0 1 0,1-1 0,19-14 0,59-38-219,-73 54 161,0 1 1,0 0-1,26-9 0,-33 14-27,1 1-1,-1 0 0,1 0 1,-1 1-1,1 0 1,0 1-1,0-1 0,14 3 1,-20-2 76,0 1 1,0-1-1,0 1 1,0 0-1,0 0 0,0 0 1,0 0-1,-1 0 1,1 1-1,0 0 0,-1-1 1,1 1-1,-1 0 1,0 0-1,1 0 0,-1 0 1,0 0-1,0 1 1,-1-1-1,1 1 1,0-1-1,-1 1 0,1 0 1,-1-1-1,0 1 1,0 0-1,0 0 0,-1 0 1,1 0-1,0 0 1,-1 0-1,0 0 0,0 4 1,0-3 19,0 1 1,-1-1-1,0 1 0,0-1 0,0 0 1,0 0-1,0 1 0,-1-1 1,0 0-1,0 0 0,0-1 1,-1 1-1,1 0 0,-1-1 1,0 1-1,1-1 0,-2 0 1,1 0-1,0 0 0,-1 0 1,1-1-1,-6 4 0,-4-1 35,0-1 0,1-1-1,-1 0 1,0 0 0,-1-1-1,1-1 1,0 0 0,-18-2-1,57 13-232,-21-9 202,-1-1 0,0 0 0,1 0 1,0 0-1,5 1 0,2-1 50,1 0 0,-1-1 0,1 0 0,0-1 1,-1-1-1,1 0 0,0 0 0,-1-1 0,0-1 0,1 0 0,-1-1 0,0 0 1,-1-1-1,1 0 0,-1-1 0,0 0 0,0-1 0,-1 0 0,19-17 1,5-11 72,-2-2 1,34-50-1,-33 43-56,2-2 50,12-14-58,50-87 1,-90 136-112,-1 0-1,-1-1 1,0 0 0,0 0 0,-1-1-1,-1 1 1,0-1 0,-1 0 0,0 1-1,0-16 1,-2 23-59,-1 1 1,1-1-1,-1 1 0,-2-8 0,3 11 65,-1 0 0,1 0 0,0 0-1,0 0 1,-1 0 0,1 0 0,-1 0 0,1 1-1,-1-1 1,1 0 0,-1 0 0,1 0-1,-1 1 1,0-1 0,1 0 0,-1 1-1,0-1 1,0 0 0,1 1 0,-1-1-1,0 1 1,0 0 0,0-1 0,0 1 0,0 0-1,0-1 1,1 1 0,-1 0 0,0 0-1,0 0 1,-2 0 0,-2 1-29,0 1 0,0-1-1,0 2 1,-1-1 0,2 0 0,-1 1 0,0 0-1,1 0 1,-8 7 0,-39 39-99,41-38 87,-6 5 60,1 1 0,1 0 0,1 1 0,0 0 0,2 1 0,0 1 0,1 0 0,1 0 0,-7 23 0,-32 139 70,42-150 35,1 0 0,2 0 1,2 60-1,1-70 107,0-14-167,0-1 0,0 0 0,3 14 1,-3-19 3,0 0 0,1-1 0,0 1 0,-1 0 0,1 0 0,0-1 0,0 1 0,0-1 0,0 1 0,0 0 0,0-1 0,1 0 0,-1 1 0,0-1 0,1 0 0,-1 0 0,1 0 0,0 0 0,2 2 0,1-2 30,0-1 0,0 1 0,0-1 0,0 0 0,-1-1 0,1 1 0,0-1 0,9-2 0,-12 2-48,16-4 65,0-1 0,-1-1 0,1 0 0,19-13 0,-6 3-113,128-79 174,-144 86-225,-13 8 49,1 1 0,-1-1 0,0 1 0,1 0 1,0 0-1,-1 0 0,1 0 0,3-1 0,-5 2 27,0 0-1,0 0 1,-1 0 0,1 0-1,0 0 1,-1 1-1,1-1 1,0 0-1,-1 0 1,1 0 0,0 1-1,-1-1 1,1 0-1,-1 1 1,1-1-1,-1 0 1,1 1 0,0-1-1,-1 1 1,1-1-1,-1 1 1,0-1-1,1 1 1,-1 0 0,1-1-1,-1 1 1,0-1-1,0 1 1,1 0-1,-1-1 1,0 1-1,0 0 1,0-1 0,1 1-1,-1 0 1,0-1-1,0 2 1,0 10-33,0 0 1,-1 0-1,0-1 1,0 1-1,-2-1 0,-3 13 1,6-22 39,-9 32 45,-7 37 150,15-70-172,1-1 0,0 1 0,-1 0 0,1 0 0,0 1 0,0-1 0,0 0 1,0 0-1,0 0 0,0 0 0,1 0 0,-1 0 0,0 0 0,0 0 1,1 0-1,-1-1 0,0 1 0,1 0 0,-1 0 0,1 0 0,-1 0 0,1 0 1,0 0-1,0 0 0,1 0 29,-1 0 1,0-1-1,1 1 0,-1-1 1,0 0-1,1 1 0,-1-1 1,0 0-1,1 0 0,-1 0 1,1 0-1,-1 0 0,0 0 1,1 0-1,1-1 0,5 0 70,-1-2-1,0 1 0,0-1 1,0 0-1,12-7 0,-6 1-124,19-18-1,-22 18-102,0 0 0,1 1 0,20-12-1,-31 20 101,1-1 0,-1 1 0,1 0-1,-1-1 1,1 1 0,-1 0-1,1 0 1,0-1 0,-1 1-1,1 0 1,-1 0 0,1 0 0,0 0-1,-1 0 1,1 0 0,0 0-1,-1 0 1,1 0 0,-1 0-1,1 0 1,0 0 0,-1 0-1,1 0 1,-1 1 0,1-1 0,-1 0-1,1 0 1,0 1 0,-1-1-1,1 0 1,-1 1 0,1-1-1,-1 1 1,0-1 0,1 1-1,-1-1 1,1 0 0,-1 1 0,0 0-1,1-1 1,-1 1 0,0-1-1,0 1 1,1-1 0,-1 2-1,1 1-23,-1 0 0,1 0-1,-1 0 1,0 0-1,0 0 1,0 0 0,-1 4-1,-5 26-32,-2-1 1,-1-1-1,-16 37 0,11-32 160,-3 9-28,-29 56 0,37-84-28,-2 0 0,0-1 0,0 1 0,-2-2 0,-27 28 0,35-39-7,0 0 0,0 0 1,0-1-1,-1 1 0,1-1 1,-1-1-1,0 1 0,-9 2 1,12-4-15,0 0 0,0 0 0,0 0 0,0-1 0,0 0 0,0 1 0,0-1 0,0 0 0,-5-1 0,6 1-6,0-1 0,0 0 0,0 0 0,0 1 0,0-1 0,0-1 0,1 1 0,-1 0 0,0 0 0,0-1 0,1 1-1,-1-1 1,1 1 0,-1-1 0,1 0 0,-1-1 0,-4-8 14,0 0 0,1-1 0,0 0 0,1 1 0,1-1 0,0 0 0,0-1 0,1 1 0,1 0 0,0-1 0,2-23 0,0 30-30,0 0 0,1 1-1,-1-1 1,1 0 0,0 1 0,1 0-1,0 0 1,-1-1 0,1 2 0,1-1-1,-1 0 1,1 1 0,0-1 0,0 1-1,0 0 1,1 0 0,-1 1-1,1-1 1,0 1 0,0 0 0,0 0-1,10-3 1,5-1 41,1 0 1,0 2-1,0 0 0,37-2 0,-35 4-113,-1 2 1,1 0-1,23 3 0,-35 0-717,0-1 0,0 2 0,13 4 0,-17-5-590,-1 1-1,1 0 0,-1 0 1,1 1-1,9 8 0,1 3-1263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27.541"/>
    </inkml:context>
    <inkml:brush xml:id="br0">
      <inkml:brushProperty name="width" value="0.1" units="cm"/>
      <inkml:brushProperty name="height" value="0.1" units="cm"/>
      <inkml:brushProperty name="color" value="#E71224"/>
    </inkml:brush>
  </inkml:definitions>
  <inkml:trace contextRef="#ctx0" brushRef="#br0">1 1010 2400,'0'0'779,"2"-1"-481,4-2 77,-1 0-1,0 0 0,0 0 1,0 0-1,-1-1 0,8-7 1,8-5 209,-4 4-209,88-73 925,11-19-927,38-35 15,-116 101-182,62-80 0,-87 99-165,0-1 0,-2 0 0,0-1 0,-2 0 0,8-25 0,-8 13 56,-1-1 1,5-49 0,-11 62-115,0 0 0,-1 0 0,0 1 0,-2-1 1,-6-29-1,7 49-1,1 0 0,0 0 0,0 0 0,0 1 0,-1-1 0,1 0 1,0 0-1,-1 1 0,1-1 0,0 0 0,-1 0 0,1 1 0,-1-1 0,1 0 1,-1 1-1,0-1 0,1 1 0,-1-1 0,0 1 0,1-1 0,-2 0 1,1 1 1,0 0 0,1 0 1,-1 0-1,0 0 0,1 0 1,-1 0-1,0 0 1,0 0-1,1 1 0,-1-1 1,0 0-1,1 0 0,-1 1 1,0-1-1,1 0 1,-1 1-1,0-1 0,1 1 1,-1 0-1,-3 2-12,0 1 0,0 0 0,0 1-1,1-1 1,-4 7 0,-112 190 796,-4 1-107,110-178-528,1 1 0,2 0 0,0 1 0,2 0-1,0 1 1,2 0 0,1 0 0,1 0 0,0 48-1,4-70-40,0 0-1,1 0 0,-1 0 0,1 1 0,0-1 0,1 0 1,-1 0-1,1 0 0,0-1 0,5 9 0,-6-11-46,0 0 0,0 0 0,1-1 0,-1 1 0,1-1 0,-1 1-1,1-1 1,-1 0 0,1 1 0,0-1 0,0 0 0,0 0 0,-1 0-1,1 0 1,0-1 0,0 1 0,0 0 0,1-1 0,-1 0 0,0 1-1,0-1 1,0 0 0,0 0 0,0 0 0,0 0 0,0-1 0,0 1-1,3-1 1,4-2 41,-1 0-1,1 0 1,0-1-1,-1 0 1,0-1-1,0 0 0,0 0 1,0-1-1,-1 0 1,9-9-1,7-9-140,29-41-1,-51 65 54,10-18 2,-10 15-52,1 0 1,0 0-1,0-1 0,0 1 0,0 1 1,1-1-1,-1 0 0,1 0 0,3-2 1,-6 5 27,1 0 0,-1 0 1,0 0-1,0 0 0,1-1 1,-1 1-1,0 0 1,0 0-1,1 0 0,-1 0 1,0 0-1,1 0 1,-1 0-1,0 0 0,1 0 1,-1 0-1,0 0 0,0 0 1,1 0-1,-1 1 1,0-1-1,0 0 0,1 0 1,-1 0-1,0 0 1,1 0-1,-1 1 0,0-1 1,0 0-1,0 0 0,1 0 1,-1 1-1,0-1 1,0 0-1,0 0 0,0 1 1,1-1-1,-1 0 1,0 0-1,0 1 0,0-1 1,0 0-1,0 1 0,0-1 1,0 0-1,0 0 1,0 1-1,0-1 0,0 1 1,1 19-258,-1-14 217,1 32 65,9 45 0,-5-47-13,-2-19 73,8 30 1,-10-42 2,1-1 0,0 1 1,0 0-1,0 0 1,0-1-1,1 1 1,0-1-1,0 0 1,0 0-1,5 6 1,-6-9-10,-1 0 0,1 0 0,-1 0 0,1 0 0,0 0 0,-1 0 0,1-1 0,0 1 0,0-1 0,-1 1 0,1-1 0,0 1 0,0-1 0,0 0 0,0 0 0,0 0 0,3 0 0,-1-1 6,-1 0 1,1 0-1,-1 0 1,0-1-1,1 1 0,-1-1 1,0 0-1,5-3 1,3-4 8,0 0 0,-1-1 1,14-17-1,-23 26-70,47-59 32,-27 31-126,3 1-1,31-31 1,-29 39-242,-26 20 328,0 0 0,0-1 1,0 1-1,1 0 0,-1-1 1,0 1-1,0 0 0,1 0 0,-1 0 1,0-1-1,0 1 0,1 0 1,-1 0-1,0 0 0,1 0 0,-1-1 1,0 1-1,0 0 0,1 0 1,-1 0-1,0 0 0,1 0 1,-1 0-1,0 0 0,1 0 0,-1 0 1,0 0-1,1 0 0,-1 0 1,0 0-1,1 0 0,-1 0 0,0 1 1,1-1-1,-1 0 0,0 0 1,1 0-1,-1 0 0,0 1 0,0-1 1,1 0-1,-1 0 0,0 0 1,0 1-1,1-1 0,-1 0 0,0 0 1,0 1-1,0-1 0,0 0 1,1 1-1,-1-1 0,0 0 0,0 1 1,0-1-1,0 0 0,0 1 1,0-1-1,0 0 0,0 1 0,0-1 1,0 0-1,0 1 0,0-1 1,0 0-1,0 1 0,-3 28 2,3-24-4,-16 88-19,14-83 106,-4 53-51,5-58 54,1-5-63,0 1 0,-1-1 0,1 1 1,0 0-1,0-1 0,0 1 0,0 0 1,0-1-1,0 1 0,0 0 0,0-1 1,0 1-1,0 0 0,0-1 0,0 1 1,0-1-1,0 1 0,1 0 0,-1-1 1,0 1-1,0 0 0,1-1 0,-1 1 1,0-1-1,2 2 0,-1-3 63,1 1-1,-1 0 0,1-1 1,-1 1-1,1-1 0,-1 1 1,0-1-1,1 0 0,-1 1 1,0-1-1,3-2 0,-1 1-55,7-6 18,0 0 1,0 0-1,10-13 0,-11 12-113,0 0-1,1 1 0,19-14 1,-16 14 6,0 0 0,1 1 0,0 1 0,26-8 0,-38 13 57,-1 1 1,1-1 0,0 1 0,-1 0-1,1 0 1,-1 0 0,1 0 0,-1 0-1,1 0 1,0 0 0,-1 0 0,1 0 0,-1 1-1,1-1 1,-1 1 0,1-1 0,-1 1-1,1 0 1,-1-1 0,0 1 0,1 0-1,-1 0 1,0 0 0,1 0 0,-1 0 0,0 0-1,0 1 1,0-1 0,0 0 0,0 0-1,-1 1 1,1-1 0,0 1 0,0-1-1,-1 1 1,1-1 0,0 3 0,1 6-7,-1-1-1,0 1 1,0 0 0,-1-1 0,0 11 0,0-5-53,0 37 360,0-51-262,1-1 0,-1 0 0,1 0-1,-1 0 1,1 0 0,-1 0 0,1 0 0,-1 0 0,1 0-1,-1 0 1,1 0 0,-1 0 0,1 0 0,-1-1-1,0 1 1,1 0 0,-1 0 0,1 0 0,-1-1 0,1 1-1,-1 0 1,1-1 0,-1 1 0,0 0 0,1-1-1,-1 1 1,19-14 193,-10 3-228,0-1 1,8-14-1,-6 9 63,-11 16-65,1 0 1,-1 1-1,0-1 0,1 1 0,-1-1 1,1 1-1,-1-1 0,1 1 0,-1-1 1,1 1-1,-1 0 0,1-1 0,-1 1 1,1 0-1,0-1 0,0 1 0,0 0-9,-1 0 0,0 0 0,1 0-1,-1 0 1,0 0 0,1 0 0,-1 0 0,0 0-1,1 0 1,-1 0 0,0 1 0,0-1-1,1 0 1,-1 0 0,0 0 0,1 0-1,-1 1 1,0-1 0,0 0 0,0 0-1,1 1 1,-1-1 0,0 0 0,0 1-1,1 1-19,0 0-1,0 0 0,0 0 0,-1 0 0,1 0 0,-1 0 0,1 0 1,-1 0-1,0 4 0,0 12-131,4 24 1,-3-35 220,0-1 0,1 1 1,-1-1-1,1 0 0,1 0 1,-1 0-1,6 9 0,-7-14-27,-1 0 0,1 0 0,-1-1 0,1 1 0,0 0 0,-1-1-1,1 1 1,0 0 0,0-1 0,0 1 0,-1-1 0,1 1 0,0-1 0,0 0 0,0 1 0,0-1-1,0 0 1,0 1 0,0-1 0,1 0 0,0 0 2,0 0-1,0 0 1,0-1-1,0 1 0,0-1 1,0 1-1,0-1 1,0 0-1,3-1 1,2-3 12,1 0 0,0 0 1,9-10-1,-14 13-27,39-35 20,37-31-4,-67 62-310,-12 6 272,0 0-1,0 0 1,0 0 0,1 0-1,-1 0 1,0 0 0,0 0-1,1 0 1,-1 0-1,0 0 1,0 0 0,0 0-1,1 0 1,-1 0 0,0 1-1,0-1 1,0 0-1,1 0 1,-1 0 0,0 0-1,0 0 1,0 1 0,0-1-1,1 0 1,-1 0-1,0 0 1,0 0 0,0 1-1,0-1 1,1 2-32,-1 1 0,1-1 0,-1 0 0,0 1 0,0-1-1,0 0 1,0 4 0,0 4 13,-1 4 61,2-1 1,0 0 0,0 1 0,6 21 0,-7-33-8,1 1 0,0 0 1,0-1-1,0 1 1,0-1-1,0 1 1,1-1-1,-1 0 1,1 1-1,-1-1 0,1 0 1,0 0-1,0 0 1,0 0-1,0-1 1,0 1-1,0 0 1,1-1-1,-1 0 0,1 1 1,-1-1-1,1 0 1,-1 0-1,1 0 1,-1-1-1,1 1 0,0-1 1,-1 1-1,6-1 1,3 0 18,-1-1 1,0-1-1,0 0 1,0 0-1,0-1 1,0 0-1,0-1 1,-1 0-1,1 0 1,-1-1-1,0 0 0,13-11 1,-8 5-43,-1 0 0,-1-1-1,0 0 1,-1-1 0,0-1 0,-1 1 0,10-17-1,21-48 54,-4-2 0,34-102 0,-62 160-30,-2-1-1,0 0 1,-2-1 0,0 1-1,-2-1 1,1-24 0,-4 46-37,0 0 0,0 0 0,0 0 0,0 0 1,-1 0-1,1 0 0,-1 0 0,1 1 0,-1-1 1,-1-3-1,2 5 1,0 0 0,0-1 1,-1 1-1,1 0 0,0 0 1,0-1-1,0 1 0,-1 0 1,1 0-1,0 0 0,-1 0 1,1-1-1,0 1 0,0 0 1,-1 0-1,1 0 0,0 0 1,-1 0-1,1 0 0,0 0 1,0 0-1,-1 0 0,1 0 0,-1 0 1,-9 7-147,2 3 82,1 1 0,0 0 1,0 0-1,-5 14 0,5-10 95,-7 17-10,1 0 1,1 0-1,2 1 0,-9 57 0,-5 138-137,23-212 218,1 0 0,1-1-1,0 1 1,1 0 0,1 0-1,0-1 1,11 30 0,-13-43-94,0 0 0,0 1 0,0-1 0,1 0 0,-1 0 0,1 0 0,0 0 0,-1 0 0,1 0 0,0 0 1,0-1-1,0 1 0,0-1 0,1 1 0,-1-1 0,0 0 0,1 0 0,3 1 0,-4-1-233,-1-1 1,1 0-1,0 1 0,-1-1 1,1 0-1,0 0 0,0 0 1,-1-1-1,1 1 0,0 0 1,-1-1-1,1 1 0,0-1 1,-1 1-1,1-1 0,-1 0 1,1 1-1,-1-1 0,1 0 0,-1 0 1,1 0-1,-1 0 0,0-1 1,0 1-1,1 0 0,-1-1 1,0 1-1,1-2 0,5-15-2475,2-2 944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41.389"/>
    </inkml:context>
    <inkml:brush xml:id="br0">
      <inkml:brushProperty name="width" value="0.1" units="cm"/>
      <inkml:brushProperty name="height" value="0.1" units="cm"/>
    </inkml:brush>
  </inkml:definitions>
  <inkml:trace contextRef="#ctx0" brushRef="#br0">185 481 3392,'-13'-35'4096,"12"33"-4010,0 0 0,0 1 0,0-1 1,0 1-1,-1-1 0,1 1 0,-1 0 1,1 0-1,-1 0 0,1 0 0,-1 0 0,0 0 1,1 0-1,-1 0 0,0 0 0,0 1 1,1-1-1,-1 1 0,0-1 0,0 1 1,0 0-1,0 0 0,0 0 0,0 0 0,0 0 1,1 0-1,-1 0 0,0 1 0,0-1 1,0 1-1,0-1 0,1 1 0,-1 0 0,0 0 1,0 0-1,-1 1 0,-5 3-52,0 1-1,0 0 1,1 1-1,0 0 1,-9 11 0,9-10 35,0 1 0,0 0 0,1 1 0,1-1 0,-8 18-1,11-23-43,1 1-1,-1 0 0,1-1 0,0 1 0,0 0 0,0-1 0,1 1 1,0 0-1,0 0 0,0 0 0,0-1 0,1 1 0,0 0 0,0 0 1,2 7-1,-1-10 21,-1 1 1,0-1-1,0 1 1,1-1-1,0 0 1,-1 1-1,1-1 1,0 0 0,0 0-1,0 0 1,0-1-1,1 1 1,-1 0-1,0-1 1,1 1-1,-1-1 1,1 0-1,-1 0 1,1 0-1,0 0 1,3 0 0,-2 0 3,-1-1 1,1 1 0,0-1-1,-1 0 1,1-1 0,0 1 0,-1-1-1,1 1 1,-1-1 0,1 0-1,-1 0 1,1-1 0,-1 1 0,0-1-1,6-3 1,-3 0 25,0 0-1,0 0 1,0-1-1,0 0 1,-1 0-1,0 0 1,-1-1 0,1 0-1,-1 1 1,0-2-1,-1 1 1,4-11 0,-3 4-13,0 0 0,0 0 1,-2 0-1,0-1 1,0-26-1,-2 38-77,1 1-10,-1 0 0,0 0-1,0-1 1,0 1-1,0 0 1,0 0 0,0 0-1,-1-1 1,1 1-1,-1 0 1,0 0 0,1 0-1,-1 0 1,0 0 0,0 0-1,0 0 1,0 0-1,-1 1 1,1-1 0,0 0-1,-1 1 1,0-1-1,1 1 1,-1-1 0,0 1-1,1 0 1,-4-2 0,5 3 30,0 0 1,-1-1-1,1 1 1,0 0 0,-1-1-1,1 1 1,0 0 0,0-1-1,-1 1 1,1 0-1,0-1 1,0 1 0,0-1-1,0 1 1,-1 0-1,1-1 1,0 1 0,0-1-1,0 1 1,0-1 0,0 1-1,0 0 1,0-1-1,0 1 1,0-1 0,0 1-1,0-1 1,1 1-1,-1 0 1,0-2 0,8-13 241,-4 8 4,17-33 575,29-41 0,9-16-452,-18 29-75,3-6 42,-44 74-351,0 0 0,0 0 0,0-1 0,0 1-1,0 0 1,0 0 0,0 0 0,0-1 0,0 1 0,1 0 0,-1 0 0,0 0-1,0-1 1,0 1 0,0 0 0,0 0 0,0 0 0,0 0 0,0-1 0,0 1-1,1 0 1,-1 0 0,0 0 0,0 0 0,0 0 0,0 0 0,0-1 0,1 1-1,-1 0 1,0 0 0,0 0 0,0 0 0,1 0 0,-1 0 0,0 0 0,0 0-1,0 0 1,1 0 0,-1 0 0,0 0 0,0 0 0,0 10-119,-5 26 159,4-30-71,-17 63-169,1-10 164,-27 191-134,-11 48 541,34-211-127,12-43 213,-2-1 0,-2 0 0,-26 58-1,39-100-439,-2 1 76,1 1 0,-1 0 0,1-1-1,-1 1 1,-4 4 0,6-7-55,-1 1 0,1-1 1,-1 1-1,0-1 0,1 1 1,-1-1-1,0 0 0,1 1 0,-1-1 1,0 0-1,0 1 0,1-1 0,-1 0 1,0 0-1,0 0 0,1 0 0,-1 0 1,0 0-1,0 0 0,0 0 0,1 0 1,-1 0-1,0 0 0,0 0 1,1 0-1,-1-1 0,0 1 0,0 0 1,1-1-1,-1 1 0,-1-1 0,-3-3 34,0 0-1,1 0 0,-1 0 0,1-1 0,0 0 0,0 0 1,0 0-1,-4-8 0,1 1-125,1 0-1,1 0 1,-6-17 0,9 23-5,1 0-1,0 0 1,-1 0 0,2 0 0,-1-8-1,1 12 37,0 0 0,0 0 0,0 0-1,1 0 1,-1 0 0,1 0-1,-1 0 1,1 0 0,0 0-1,-1 0 1,1 0 0,0 1 0,1-1-1,-1 0 1,0 1 0,0-1-1,1 1 1,-1-1 0,1 1-1,1-2 1,3-1 59,-1 1 0,1 0 0,0 0 0,0 1-1,0 0 1,0 0 0,0 0 0,1 1 0,6-1 0,11 0 160,28 1-1,-3 1-68,-2-2-33,-25 2-844,1-1-1,30-6 0,-50 7 567,1-1-1066,1 0 0,-1 0 0,1 1 0,-1-1 0,10 2 0,4 3-2409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04.271"/>
    </inkml:context>
    <inkml:brush xml:id="br0">
      <inkml:brushProperty name="width" value="0.1" units="cm"/>
      <inkml:brushProperty name="height" value="0.1" units="cm"/>
    </inkml:brush>
  </inkml:definitions>
  <inkml:trace contextRef="#ctx0" brushRef="#br0">1 400 3808,'0'1'1227,"1"1"-1124,0-1 0,0 0 0,0 1 1,0-1-1,0 0 0,0 0 1,0 0-1,1 0 0,-1 0 0,0 0 1,1 0-1,-1 0 0,1 0 1,-1-1-1,1 1 0,-1-1 0,1 1 1,-1-1-1,1 1 0,0-1 1,-1 0-1,1 0 0,-1 0 1,1 0-1,0 0 0,-1 0 0,3-1 1,2 1 401,0-1 1,1 0-1,-1-1 1,0 1-1,11-5 1,21-14 1004,-2-1 1,65-48-1,-20 11-335,-59 44-920,-1-2 0,0 0 0,-1-2 1,-1 0-1,25-32 0,-32 36-107,0-1 90,-1 0-1,0-1 1,16-32-1,-27 80-397,-8 17 157,-2 0-1,-25 74 0,8-33-11,-23 65 692,49-152-621,0 0 0,0-1 0,-1 1-1,1 0 1,-1-1 0,1 1 0,-1-1 0,0 0 0,-3 4-1,4-6-30,1 1 0,-1-1 0,1 0 0,-1 1 0,1-1 0,-1 0 0,1 0 0,-1 1 0,0-1-1,1 0 1,-1 0 0,1 0 0,-1 0 0,0 0 0,1 0 0,-1 0 0,1 0 0,-1 0 0,-1 0 0,1 0 4,0-1 0,0 1 0,0-1 0,0 0 0,0 1 0,1-1 0,-1 0 1,0 1-1,0-1 0,0 0 0,1 0 0,-1 0 0,0 0 0,0-1 0,-5-10 97,1 0-1,0 0 0,1 0 0,-5-21 1,1 0-150,0 10-52,3 8-100,0 0 0,2 0 1,-1 0-1,-1-30 0,5 44 155,0 0 0,0 0-1,0 0 1,0 0 0,1 0-1,-1 0 1,0 0 0,1 0-1,-1 0 1,1 0 0,0 0-1,-1 0 1,1 0 0,-1 1-1,1-1 1,0 0 0,0 0-1,0 1 1,-1-1 0,1 0-1,0 1 1,0-1 0,0 1-1,0-1 1,0 1 0,0-1-1,0 1 1,0 0 0,0-1-1,0 1 1,0 0 0,1 0-1,-1 0 1,2 0 0,4 0 104,1 0 0,-1 0 1,13 2-1,-17-1-80,97 14 982,112 13-429,-183-26-599,35-4 1,-5-6-5729,-97 9-8895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27.890"/>
    </inkml:context>
    <inkml:brush xml:id="br0">
      <inkml:brushProperty name="width" value="0.1" units="cm"/>
      <inkml:brushProperty name="height" value="0.1" units="cm"/>
      <inkml:brushProperty name="color" value="#E71224"/>
    </inkml:brush>
  </inkml:definitions>
  <inkml:trace contextRef="#ctx0" brushRef="#br0">270 52 5056,'-37'-11'2304,"34"11"-2016,-2 0 928,10 0-736,3 0 0,5 3-288,19 2-64,10 6-64,2 1 96,5 0-96,-5 1 192,-2 2-160,-7-2 384,1 2-256,-9-7-2656,-4 4 1312</inkml:trace>
  <inkml:trace contextRef="#ctx0" brushRef="#br0" timeOffset="1">59 4 1984,'-32'-3'896,"14"3"-768,10 0-928,8 3 416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28.220"/>
    </inkml:context>
    <inkml:brush xml:id="br0">
      <inkml:brushProperty name="width" value="0.1" units="cm"/>
      <inkml:brushProperty name="height" value="0.1" units="cm"/>
      <inkml:brushProperty name="color" value="#E71224"/>
    </inkml:brush>
  </inkml:definitions>
  <inkml:trace contextRef="#ctx0" brushRef="#br0">42 20 4480,'-36'-13'2016,"31"13"-1728,5-3-256,10 3-64,-2-4 96,5 8-32,10-4-1792,-1 8 992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29.977"/>
    </inkml:context>
    <inkml:brush xml:id="br0">
      <inkml:brushProperty name="width" value="0.1" units="cm"/>
      <inkml:brushProperty name="height" value="0.1" units="cm"/>
      <inkml:brushProperty name="color" value="#E71224"/>
    </inkml:brush>
  </inkml:definitions>
  <inkml:trace contextRef="#ctx0" brushRef="#br0">1 375 2304,'2'6'1051,"11"-3"3838,-10-2-4734,1-1 1,0-1-1,-1 1 0,1-1 0,0 1 1,-1-1-1,1 0 0,-1 0 0,1 0 0,3-3 1,8-7 58,0-1 1,-2-1 0,1 0-1,-2-1 1,0-1 0,0 1-1,12-23 1,1-4-4,-1-1-1,-2-1 1,19-53 0,-40 94-203,3-11-18,-4 12 6,0 1 1,0 0-1,0 0 1,0-1-1,0 1 0,0 0 1,0 0-1,0 0 1,0-1-1,0 1 0,0 0 1,0 0-1,0-1 1,0 1-1,0 0 0,0 0 1,0-1-1,0 1 1,0 0-1,0 0 0,-1 0 1,1-1-1,0 1 1,0 0-1,0 0 0,0 0 1,0-1-1,-1 1 1,1 0-1,0 0 0,0 0 1,0 0-1,-1 0 1,1-1-1,0 1 0,0 0 1,0 0-1,-1 0 1,1 0-1,0 0 0,0 0 1,-1 0-1,1 0 1,-1 0-21,0 1 0,1-1 0,-1 1 0,0-1 0,0 1 0,1-1 0,-1 1 0,0-1 0,1 1 0,-1 0 0,1-1 0,-1 1 0,1 0 0,-1 0 0,1-1 0,0 1 0,-1 0 0,1 0 0,-1 1 0,-1 3-40,-9 18 139,0 0 1,2 1-1,1 0 1,-10 46-1,0 1 273,16-65-235,1 0 1,0 0 0,0 0-1,0 7 1,1-11-32,-1 0 1,2 0 0,-1 0-1,0 1 1,0-1 0,1 0-1,-1 0 1,1 0 0,0 0-1,-1 0 1,1 0 0,0 0 0,0 0-1,3 3 1,-4-5-51,1 1-1,0-1 1,0 0 0,0 1-1,0-1 1,-1 0 0,1 1-1,0-1 1,0 0 0,0 0-1,0 0 1,0 0 0,0 0-1,0 0 1,0 0 0,-1 0-1,1 0 1,0 0 0,0 0-1,0-1 1,0 1 0,0 0 0,1-1-1,21-11 302,67-50-37,-55 35-425,72-39 0,-104 64 66,1 0 1,-1 1 0,1 0 0,-1 0 0,1 0 0,-1 0 0,1 0 0,6 0 0,-9 1 43,-1 0 0,1 0 1,0 0-1,0 0 0,-1 1 1,1-1-1,0 0 0,-1 0 1,1 1-1,0-1 0,-1 0 1,1 1-1,0-1 1,-1 0-1,1 1 0,0-1 1,-1 1-1,1-1 0,0 2 1,-1-1 21,1 0-1,-1 0 1,1 0 0,-1 0 0,0 0 0,1 1 0,-1-1 0,0 0 0,0 0 0,0 1 0,0-1 0,0 0-1,0 0 1,0 1 0,0 0 0,-2 9 4,-1-1-1,0 0 1,-6 13-1,5-11-11,-6 22 0,-3 7 293,13-41-277,0 0 0,0 0 0,0 1 0,0-1 0,0 0 0,0 0 0,-1 1 0,1-1 0,0 0 0,0 0 0,0 1 0,0-1 0,0 0 0,0 0 0,0 0 0,0 1 0,0-1 0,1 0 1,-1 0-1,0 1 0,0-1 0,0 0 0,0 0 0,0 1 0,0-1 0,0 0 0,1 0 0,-1 0 0,0 0 0,0 1 0,0-1 0,0 0 0,1 0 0,-1 0 0,0 0 0,0 1 0,0-1 0,1 0 0,-1 0 0,0 0 0,0 0 0,0 0 0,1 0 0,-1 0 0,0 0 0,0 0 0,1 0 0,-1 0 0,1 0 0,10-2 217,4-5-36,-1 0 1,0-1-1,0-1 1,-1 0 0,16-15-1,28-18-254,-49 37-29,0 1-1,0 0 0,0 0 1,0 0-1,16-3 1,-22 7 83,-1-1 0,1 1-1,-1 0 1,1 0 0,0 0 0,-1 0 0,1 0 0,-1 0-1,1 1 1,-1-1 0,1 0 0,-1 1 0,1-1 0,-1 1-1,1 0 1,-1-1 0,0 1 0,2 1 0,0 1 2,0-1-1,-1 1 1,1-1 0,-1 1 0,0 0 0,0 0-1,3 5 1,1 3-17,-1 0-1,-1 1 1,5 18-1,-1-2 30,-2-1-1,-1 1 0,3 53 1,11-85-7553,-10-7 5718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30.350"/>
    </inkml:context>
    <inkml:brush xml:id="br0">
      <inkml:brushProperty name="width" value="0.1" units="cm"/>
      <inkml:brushProperty name="height" value="0.1" units="cm"/>
      <inkml:brushProperty name="color" value="#E71224"/>
    </inkml:brush>
  </inkml:definitions>
  <inkml:trace contextRef="#ctx0" brushRef="#br0">77 27 4224,'-50'-23'1568,"32"23"-1216,10-4 224,21 4-544,5 4 0,9-4-1536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31.225"/>
    </inkml:context>
    <inkml:brush xml:id="br0">
      <inkml:brushProperty name="width" value="0.1" units="cm"/>
      <inkml:brushProperty name="height" value="0.1" units="cm"/>
      <inkml:brushProperty name="color" value="#E71224"/>
    </inkml:brush>
  </inkml:definitions>
  <inkml:trace contextRef="#ctx0" brushRef="#br0">273 36 2560,'-7'-2'523,"0"-1"-1,0 0 1,-13-8 0,18 10-211,0 0 0,-1 0 1,1 1-1,0-1 0,0 0 1,-1 1-1,-2 0 0,-10-3 1029,8 1-959,0 1 0,1 0-1,-1 0 1,0 1-1,-10 0 1,6 0-32,10 1-287,1-1-1,-1 0 1,0 0 0,0 0-1,1 0 1,-1 1-1,0-1 1,1 0-1,-1 1 1,0-1 0,1 0-1,-1 1 1,-4-1 1859,67-4-542,11 0-1018,-65 5-357,0-1 1,-1 1 0,1 1-1,-1-1 1,1 1 0,-1 0-1,10 5 1,-16-6-13,1-1 1,-1 1 0,1 0-1,-1 0 1,1 0-1,-1 0 1,0 0-1,0 0 1,1 0-1,-1 0 1,0 1 0,0-1-1,0 0 1,0 1-1,0-1 1,-1 1-1,1-1 1,0 1-1,0 1 1,-1 0 7,1-1 1,-1 0-1,0 1 1,0-1-1,-1 1 1,1-1-1,0 0 0,-1 1 1,1-1-1,-1 0 1,0 1-1,-1 1 1,-3 8 30,-2-1 0,0 0 0,0 0 0,-11 11 0,6-7-29,-13 19 3,-1 0 99,1 1-1,-25 50 1,47-80-69,1 0 0,0 0 0,0 0-1,1 0 1,-1 0 0,1 0 0,0 1 0,0-1-1,1 0 1,-1 1 0,2 9 0,0-10-29,0 0 1,1 0-1,0 0 1,0-1 0,0 1-1,0-1 1,1 1-1,-1-1 1,1 0-1,0 0 1,1 0 0,6 6-1,6 7 32,1-1-1,1-1 1,38 24 0,-51-36-28,0 0-1,0 0 1,0 1 0,-1 0-1,8 7 1,-12-10 1,1 0 1,0-1-1,-1 1 0,1 0 1,0 0-1,-1 0 1,0 0-1,1 0 0,-1 0 1,1 0-1,-1 0 0,0 0 1,0 0-1,1 0 0,-1 0 1,0 0-1,0 0 0,0 0 1,0 0-1,0 0 0,-1 0 1,1 0-1,0 0 0,0 0 1,-1 0-1,1 0 1,0 0-1,-1 0 0,1 0 1,-1-1-1,1 1 0,-1 0 1,0 0-1,1 0 0,-1-1 1,0 1-1,1 0 0,-1-1 1,0 1-1,-1 0 0,-4 4 22,-1-2-1,1 1 0,-1-1 0,1 0 0,-1 0 0,0-1 0,0 0 0,-11 2 0,1-1 33,-1-1 0,-23-1 0,18-1-69,0 0 0,0-2 0,0-1 0,-29-7-1,49 8-299,0 1 0,0 0-1,0-1 1,0 1-1,-4-4 1,6 5 169,1 0 1,-1-1-1,1 1 1,-1 0-1,1 0 1,0-1-1,-1 1 1,1 0-1,-1-1 1,1 1-1,0 0 1,-1-1-1,1 1 1,0-1-1,0 1 1,-1-1-1,1 1 1,0-1-1,0 1 1,0-1-1,-1 1 0,1-1 1,0 1-1,0-1 1,0 1-1,0-1 1,0 1-1,0-1 1,0 1-1,0-1 1,0 1-1,0-1 1,1 1-1,-1-1 1,0 1-1,0 0 1,0-1-1,1 1 1,-1-1-1,0 1 0,0-1 1,1 1-1,-1 0 1,1-1-1,11-7-3044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4:31.821"/>
    </inkml:context>
    <inkml:brush xml:id="br0">
      <inkml:brushProperty name="width" value="0.1" units="cm"/>
      <inkml:brushProperty name="height" value="0.1" units="cm"/>
      <inkml:brushProperty name="color" value="#E71224"/>
    </inkml:brush>
  </inkml:definitions>
  <inkml:trace contextRef="#ctx0" brushRef="#br0">9 16 3072,'0'-1'143,"1"0"0,0 0-1,-1 0 1,1 0 0,0 0 0,0 0 0,0 0-1,0 1 1,0-1 0,0 0 0,0 0 0,0 1-1,0-1 1,0 1 0,0-1 0,1 1 0,-1-1-1,0 1 1,0 0 0,0-1 0,1 1 0,-1 0 0,0 0-1,1 0 1,-1 0 0,3 0 1216,5 5 326,-8-3-1578,0 1 0,0-1-1,0 1 1,-1 0 0,1-1 0,-1 1-1,1-1 1,-1 1 0,0 0 0,0-1-1,0 1 1,0 0 0,-1 4 0,0 1 62,-24 229 1715,-3 109 317,28-342-2100,0-1 0,1 1 0,-1-1 0,1 1 0,1 4-1,-2-8-73,0 1-1,0 0 0,1-1 0,-1 1 0,0-1 1,0 1-1,0-1 0,1 1 0,-1-1 0,0 1 1,1-1-1,-1 1 0,1-1 0,-1 1 0,0-1 1,1 0-1,-1 1 0,1-1 0,-1 0 0,1 1 1,-1-1-1,1 0 0,-1 1 0,1-1 0,0 0 1,-1 0-1,1 0 0,-1 0 0,1 0 0,-1 0 1,1 0-1,0 0 0,-1 0 0,1 0 0,-1 0 1,1 0-1,0 0 0,-1 0 0,2-1 0,4-1 115,0-1 0,0-1 0,0 1 0,0-1-1,-1 0 1,8-8 0,29-32-6,-25 25-88,-5 5-159,1 1 0,0 0 0,1 1 0,0 1 0,1 0 0,1 1 0,30-15 0,-45 24 103,0 0 0,0 1-1,0-1 1,1 1 0,-1 0 0,0-1-1,0 1 1,0 0 0,1 0-1,-1-1 1,0 1 0,1 0-1,-1 1 1,0-1 0,0 0-1,1 0 1,-1 0 0,0 1-1,0-1 1,2 1 0,-2 0 6,0 0 1,-1 0-1,1-1 1,0 1-1,0 0 1,-1 0-1,1 0 1,-1 0-1,1 0 1,-1 0-1,1 0 1,-1 0-1,0 0 1,1 0 0,-1 0-1,0 0 1,0 0-1,0 2 1,0 5 11,0 1 0,-1-1-1,0 0 1,-4 14 0,4-18-13,-2 15 128,-2 20 1,1 0 42,3-34-246,0 0-1,1-1 1,0 1 0,0 0 0,0 0-1,2 7 1,-1-9-604,0 1 1,0-1-1,0 1 1,1-1-1,-1 0 0,1 0 1,0 1-1,0-1 0,3 4 1,12 12-1654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5:23.83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86 88 1056,'-4'10'7155,"1"-3"-6735,1-1 1,0 1 0,0 0 0,-1 8-1,3-3-56,0 0-1,-2 0 1,1 0 0,-1 0-1,-4 12 1,1-2-37,1-1 1,1 1 0,0 35-1,0-8-165,-4 29 99,5 91 0,7 28 182,-3-151-369,5 136 1340,-6-195-1192,5-29 1,0 2-178,38-235-162,-29 119-102,-11-149 319,-4 235 184,1 69-224,-1 0 0,0 0-1,1 0 1,0 0-1,-1 0 1,1 1-1,-1-1 1,1 0 0,0 0-1,0 0 1,0 0-1,-1 1 1,1-1-1,0 0 1,0 1-1,0-1 1,0 1 0,0-1-1,0 1 1,0-1-1,0 1 1,0 0-1,0 0 1,1-1-1,-1 1 1,2 0 0,35-4 209,282-3 920,-2-4-619,-72 0-564,447-9 479,-435 6-450,-11-1-38,-181 13 3,96 0 0,-34 0 8,-39-2-10,-66 4-4,-6 1-2,32-4 0,-40 2-6,0 1-1,-1 0 1,12 1 0,-11 0 40,1-1 0,16-1 1,219-14 42,-100 10-74,-121 4-55,101-10 50,-67 1 29,95-2 0,-89 17-132,-2 0 194,37 0 143,-20 1-375,-1 0 78,-3-4 154,43-1-2,14-4-186,-120 3 86,159 0-6,-122 3 139,-49-3-171,24 1-58,-3 5 204,-19-6-112,0 0-1,-1 0 0,1 0 1,-1 1-1,1-1 0,0 0 1,-1 1-1,1-1 0,-1 1 1,1 0-1,-1-1 0,1 1 1,-1 0-1,0 0 0,1 0 1,-1 0-1,0 0 0,0 0 0,1 1 1,-1-1-1,0 0 0,0 0 1,-1 1-1,2 1 0,0 5-1,-1-1 0,0 0 0,0 1 0,-1-1 0,0 0 0,0 1 0,-1-1-1,-2 13 1,0 9 101,-4 38-112,-16 79 0,-27 63-52,35-148 117,10-43 1,2 0-1,0 0 1,1 0-1,1 0 1,2 33-1,1 81-47,-4-73 24,2-46-11,0 1 1,-1-1-1,-1 0 0,-1 0 0,0 0 0,0 0 0,-1 0 0,-1-1 0,-11 23 0,-1-5-7,2 2 0,-14 39-1,23-55-34,-1-1-1,-16 29 0,22-42 50,0 1 0,0-1 0,0 1 0,1-1 0,-1 1 0,1 0 0,-1-1 0,1 1 0,0 2 0,2 8-162,0-2 303,-2-10-259,9 14-1071,-14-13 1391,4-2-196,0 1 0,0-1 0,0 1-1,0-1 1,1 0 0,-1 0 0,0 1-1,0-1 1,0 0 0,0 0 0,0 0 0,-2 0-1,-105-6-10,59 3-42,0-2 0,-59-14 0,-43-5-233,-54 13 328,-43 12-80,95 1-102,110-2 101,-147 4 264,183-4-231,-523 19-144,299-13 197,37 5-42,26-13-14,151 1 11,-16 0 10,-137 1 12,-31 9-78,-2-1-16,28-1 21,136-4 80,-278 23 390,77-9-281,-1-17 279,106-1-201,117 1-137,0 1 0,-22 4 0,32-4-27,-1 1 0,1 1 1,0-1-1,0 1 0,0 1 0,-12 6 1,19-8-85,-1-1 5,-13 0-40,9 1 111,6-2-48,0 0 0,0 0 0,0 0 0,0 0 0,0 0 0,0 0 0,0 0 0,0 0 0,0 0 0,0 0 0,1 0 0,-1 0 0,0 0 0,0 0 0,0 0 0,0 1 0,0-1 0,0 0 0,0 0 0,0 0 0,0 0 0,0 0 0,0 0 1,0 0-1,0 0 0,0 0 0,0 0 0,0 0 0,0 0 0,0 0 0,0 0 0,0 0 0,0 0 0,0 0 0,0 0 0,0 1 0,0-1 0,0 0 0,0 0 0,0 0 0,0 0 0,0 0 0,0 0 0,0 0 0,0 0 0,0 0 0,0 0 0,0 0 0,0 0 0,0 0 0,0 0 0,0 0 0,0 0 0,0 0 0,0 1 1,0-1-1,0 0 0,0 0 0,0 0 0,0 0 108,-19 3-118,18-3 6,1 0-2,0 0 0,0 0-1,-1 0 1,1 0 0,0 0-1,-1 0 1,1 0 0,0 0-1,0 0 1,-1 0 0,1 0-1,0 0 1,-1 0 0,1 0-1,0 0 1,0 0 0,-1 0-1,1 0 1,0 0 0,0 0-1,-1 1 1,1-1 0,0 0-1,0 0 1,-1 0 0,1 1-1,0-1 1,0 0 0,-1 0-1,-3 6 63,6-14-28,0 1 1,0-1 0,0 0-1,-1 1 1,-1-1 0,1 0-1,-2-15 1,-4 9-46,5 12 14,1-2 0,78-196 159,-58 151-154,102-214-133,-122 260 131,15-26 79,32-47-1,-5 12-223,-27 38-92,34-41-1,-43 59 189,-2 3-365,2 12 231,-5-5 221,7 7 19,0-1 1,1 0-1,0 0 0,0-1 0,1-1 0,-1 1 0,1-2 0,1 1 0,-1-2 0,1 1 0,0-2 0,0 0 0,24 4 1,7-3 152,0-2 1,71-5 0,-88 1-136,803-76 634,-448 36-642,415 6-2,-483 39 262,-87-10-368,-131 0-1,101 6 1,37 5 37,-184-3-29,-1-2-1,1-2 1,54-10 0,-85 10 34,3 0 102,41-13-1,-55 13-226,-7 0-5,-1 3 109,0-1 1,-1 1-1,1 0 1,0 0-1,0 0 0,0 0 1,0 0-1,0 0 1,0 0-1,-1 0 1,1 1-1,-1 0 0,-6 1-3,0 1 0,1 0 0,0 1 0,0 0 0,0 0 0,0 1 0,1-1 0,-8 9-1,-48 51-54,23-22 27,36-38 58,-21 21 37,-1-1 0,-1-1 0,0-2 0,-39 24 0,61-43-33,-1 1 0,1-1 0,0-1 1,-1 1-1,0-1 0,1 0 0,-1 0 1,-6 1-1,-2-2 43,-24-2 0,14 1-45,-85-2-157,-134-1-53,-165-7-97,349 10 295,-304 3-9,256-1-6,-115 0-72,-63 1-142,-137 15 153,-117-12 260,386-5-253,144 0 38,-42 2-226,47-2 230,0 0 1,1 1-1,-1-1 0,0 1 0,1 0 1,-1 0-1,1 0 0,-1 0 1,1 0-1,0 0 0,-1 1 0,1-1 1,0 1-1,-4 3 0,6-4 17,-1 0-1,0 0 0,1 0 1,-1 0-1,0 1 0,1-1 0,0 0 1,-1 0-1,1 1 0,0-1 1,0 0-1,-1 1 0,1-1 0,0 0 1,0 1-1,0-1 0,1 0 1,-1 1-1,0-1 0,0 0 1,1 1-1,-1-1 0,1 0 0,-1 0 1,1 1-1,0-1 0,-1 0 1,2 2-1,1 0 0,0 1-1,0-1 1,0 0 0,0 0 0,0 0 0,1 0-1,0 0 1,5 2 0,23 11 31,0-1-1,2-2 1,-1-1 0,2-2-1,-1-2 1,2 0-1,46 2 1,15-3-47,141-9-1,158-31 84,-315 24-29,412-45 58,123 5-12,-455 48-107,-86 1-264,-68 1-182,1-1 0,0 1-1,-1 0 1,1 1 0,-1 0 0,12 4 0,38 22-6773,-6 0 957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8:50.214"/>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283 48 3136,'-12'-47'7586,"12"47"-7546,-5 9 135,2-1 0,-1 1-1,1 0 1,-3 17 0,-6 17 87,-4 8-72,-3 12 458,-23 68-268,20-57-414,10-33 122,-33 91 143,35-108 40,-1 0 0,-1-1 0,-20 30 0,21-39-804,6-2 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8:51.289"/>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488 1 3072,'0'14'940,"-1"0"0,-1 0 0,0-1 1,-1 1-1,0 0 0,-1-1 0,-11 26 0,4-17-588,-2 1-1,0-2 1,-25 30 0,-200 292 1634,216-310-2010,-7 11 27,-28 59 0,51-84 57,5-16-19,1 0 0,-1-1 0,0 1 1,0-1-1,0 1 0,0-1 0,0 1 0,-1-1 1,1 0-1,-1 1 0,-3 2 0,5-4-41,-1-1-1,1 1 1,-1-1-1,1 0 1,-1 1-1,1-1 1,-1 1-1,1 0 1,-1-1-1,1 1 1,0-1-1,-1 1 1,1 0-1,0-1 1,-1 1-1,1-1 1,0 1-1,0 0 1,0-1-1,0 1 1,-1 1-1,1-1-1,0 1-1,0-1 1,0 0 0,0 0-1,-1 0 1,1 0-1,0 0 1,-1 1 0,1-1-1,-2 2 1,2 0 27,-1 0 1,1 0-1,0 0 0,0 0 1,0 0-1,1 0 0,0 4 1,0-6 21,0 1 1,1-1-1,-1 0 1,1 1 0,-1-1-1,1 0 1,0 0-1,-1 0 1,1 0 0,0 0-1,0 0 1,0-1 0,-1 1-1,1 0 1,3-1-1,29 6 392,41 5-170,137 36 0,-188-43-199,1 0 0,0-1 0,0-2 0,34-2-1,-19 1-242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8:52.117"/>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572 23 2496,'18'-23'7914,"-18"27"-7583,0 8-85,-1 0 1,-1 0-1,0 0 0,0-1 1,-7 19-1,-27 55 498,13-33-694,-4 12-30,-13 33 439,-72 127 1,44-106-375,-73 115 203,38-66 891,90-147-1329,2-7 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04.664"/>
    </inkml:context>
    <inkml:brush xml:id="br0">
      <inkml:brushProperty name="width" value="0.1" units="cm"/>
      <inkml:brushProperty name="height" value="0.1" units="cm"/>
    </inkml:brush>
  </inkml:definitions>
  <inkml:trace contextRef="#ctx0" brushRef="#br0">19 171 7968,'-13'-16'2944,"8"16"-2272,5-4-192,5 1 1056,8-5-928,5-9 192,14-3-480,18-3-288,16 3-32,10 3 128,11 1-64,2 9-928,-7-1 448,-11 3-4480,11-2 2688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8:53.183"/>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36 0 3392,'-32'0'7157,"71"3"-2644,27 9-3493,-1 0-777,251 52 418,-305-61-662,59 18 41,-62-18-55,1 0-1,-1 1 1,0 1 0,0-1-1,12 10 1,-19-14 42,0 1 1,0 0 0,0-1-1,0 1 1,0 0 0,0 0-1,0 0 1,-1 0-1,1-1 1,0 1 0,-1 0-1,1 0 1,0 0-1,-1 0 1,1 1 0,-1-1-1,0 0 1,1 0 0,-1 0-1,0 0 1,0 0-1,0 1 1,0-1 0,0 0-1,0 0 1,0 0 0,0 0-1,0 0 1,0 1-1,-1-1 1,1 0 0,0 0-1,-1 0 1,1 0 0,-2 2-1,-2 2-41,0 0 1,0 0-1,-1-1 0,0 0 1,-9 7-1,-7 3 4,0 0 0,-36 16 0,27-16-35,-43 24 12,-81 56-1,125-73 31,1 1 0,1 1 0,0 1 0,2 2 0,-29 37 0,32-31 197,15-20-164,-1-1-1,-15 16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8:53.760"/>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104 0 3328,'-8'0'1504,"-6"0"-96,14 7-896,-10 1 704,2 0-704,-5 4 224,4 0-416,-6 1 32,12-1-224,-10-1 0,8 1-64,0-7-128,5-2 32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39:51.527"/>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2216 245 1984,'12'-26'3358,"-10"20"-2588,-1 5-689,-1-1 1,1 0 0,-1 1-1,1-1 1,-1 0 0,0 1-1,1-1 1,-1 0 0,0 0-1,0 1 1,0-1 0,0 0-1,-1 1 1,1-1-1,0 0 1,-1 1 0,1-1-1,-1 0 1,0 1 0,1-1-1,-1 1 1,0-1 0,0 1-1,0-1 1,0 1-1,0 0 1,-2-2 0,0 0-5,0-1 0,0 1 0,-1 0 0,0 0 0,1 0 0,-1 0 0,0 1 0,-1 0 0,-4-3 0,-5 2 17,1 0 1,-1 0 0,0 1-1,0 1 1,0 1 0,0 0-1,-18 2 1,20 0-43,0 0-1,0 0 1,-22 9 0,-4 0 45,-1-2 64,14-3-172,-33 10 0,-9 7-75,-41 17 102,80-30 169,1-1 1,-1-2-1,-1-1 0,-36 4 0,-1 1-385,24-4 27,-8 2 225,-51 15-1,86-19-170,1-1 77,0 1 0,-20 9 0,29-11 67,-34 17-51,-60 41 0,81-43 113,16-16-27,0 0 0,0 0 0,0 1 1,0-2-1,0 1 0,0 0 0,-1 0 0,1-1 0,-5 3 0,20-8 111,-2 1-40,0-1-1,-1 0 1,15-8 0,3-5-6,-18 12-103,1-1 0,-2-1 0,14-10 0,16-16 22,-25 22-50,1-1 1,-2-1-1,18-21 0,-22 24 3,1 0 0,0 1-1,16-12 1,-12 10 6,22-13-78,-10 8 27,85-52-46,-1 1-233,-102 63 529,-8 4-192,1 0-1,-1-1 1,1 1 0,-1 0-1,1 0 1,-1 0 0,1-1-1,-1 1 1,1 0 0,-1-1-1,1 1 1,-1 0-1,0-1 1,1 1 0,-1 0-1,0-1 1,1 1 0,-1-1-1,0 1 1,1-1 0,-1 1-1,0-1 1,0 1-1,0-1 1,1 1 0,-1-1-1,0 1 1,0-1 0,0 1-1,0-2 1,-3 0-67,-1 1 0,1-1 0,-1 1 0,1-1 1,-8-1-1,1 2 42,0 1 1,1 0 0,-1 0-1,0 1 1,0 0-1,0 1 1,-14 4 0,-67 27-173,51-16 142,-140 60 88,151-65-117,-46 12 0,39-13-109,6 0 364,8-14-31,10 3-234,9 0 59,-1 0 1,0 0 0,0 0 0,0 0 0,1 0 0,-1-1-1,-4-1 1,-28-7 94,31 7-48,3 2 28,1-1 0,-1 1 1,0-1-1,0 0 0,1 0 0,-1 1 1,1-1-1,-3-2 0,4 3-39,-1-1-1,1 1 1,0-1-1,0 1 1,0-1-1,-1 1 1,1-1-1,0 1 1,0-1-1,0 1 1,0-1-1,0 1 1,0-1 0,0 1-1,0-1 1,0 1-1,0-1 1,0 1-1,0-1 1,0 1-1,0-1 1,1 0-1,-1 1 1,0 0-1,0-1 1,1 1-1,-1-1 1,0 1-1,1-1 1,-1 1-1,0 0 1,1-1-1,-1 1 1,0-1-1,2 1 1,4-7-2,0 1 1,1 0 0,10-7-1,15-13-31,-24 18 31,1 0-1,11-7 1,9-9-152,-17 15 148,-1 0 0,1 1 1,25-14-1,-26 14-5,-9 6-142,-6 5 103,-71 73-121,48-46 213,20-24-60,0 0 1,0 0-1,0-1 1,-1 0-1,-11 5 0,-9 6-33,7-3 52,0-2 1,-26 12-1,-111 48-33,123-54 64,7-4-350,-7 3 274,1 1 0,-35 25 0,55-30 394,11-10-325,1 1 0,-1-1 0,0 0 0,0 0-1,-5 3 1,3-2-52,1 0-1,0 0 1,0 0-1,1 1 1,-1-1-1,1 1 1,-1 0-1,1 0 1,0 0-1,1 1 1,-1-1-1,-1 6 1,-1-2-9,1 0 0,-1-1 0,-7 8 0,5-5 89,-1 0 0,2 1 0,-9 17 0,-39 70-104,22-43 16,23-34 75,-4 6 4,-37 56 68,45-75-161,3-5 21,0 0-1,0 0 1,1 0-1,-1 0 1,1 0 0,-1 1-1,1-1 1,0 0-1,0 1 1,0 5 0,-2 15 81,2-20-49,1 1 1,-1-1-1,1 0 1,-1 0-1,2 0 1,-1 0-1,0 0 1,1 0-1,-1 0 1,3 7-1,1-2-28,1-1-1,0 0 0,0 0 0,0-1 1,1 1-1,9 8 0,-8-8 43,0 1 0,-1 0 0,0 1 0,-1 0-1,0 0 1,0 0 0,3 14 0,-7-23-25,6 19 8,-1 1 1,4 21-1,-1-15 1327,-6-32-1259,1 0 0,-1-1 1,-1 1-1,1-1 0,-1 0 0,2-9 1,6-12 61,2-3-93,-2 2 45,2 1 0,16-27 0,-14 30-182,2 1 0,0 1 0,2 1 0,0 0 0,40-35 0,-25 32 82,2 0 0,62-31 0,81-26-366,-109 54 299,140-35-1,77 11 253,-27 5-153,7 0 2,-229 42-43,110-20 88,-135 21-50,-25 7-8,-38 12-4,-25 9 111,-77 37 1,89-34-116,-112 34 0,-73-1 32,166-49 261,71-11-233,0 0-1,0-1 0,0-1 1,0 0-1,-11-3 1,20 4-69,1 0 1,0-1-1,-1 0 1,1 1 0,0-1-1,0 0 1,0 0-1,0 0 1,0-1 0,0 1-1,0 0 1,0-1-1,1 1 1,-1-1 0,0 0-1,1 1 1,-1-1-1,1 0 1,0 0 0,0 0-1,0 0 1,0 0-1,0 0 1,0 0 0,0-1-1,0 1 1,1 0-1,-1 0 1,1-1 0,0 1-1,0 0 1,0-1-1,0 1 1,0 0 0,0 0-1,1-1 1,-1 1-1,1 0 1,-1-1 0,1 1-1,1-3 1,4-6-25,0 0 0,1 0 0,0 0 0,9-10 0,-8 11 36,0 0-1,0-1 1,9-20 0,-16 29-8,-1 1-1,1-1 1,-1 1-1,1-1 1,-1 0-1,0 1 1,0-1 0,0 0-1,0 1 1,0-1-1,0 0 1,0 1-1,0-1 1,-1 1-1,1-1 1,-1 0-1,1 1 1,-1-1 0,1 1-1,-1-1 1,0 1-1,-1-3 1,-3-1 12,1 0 0,-1 0 0,0 0 1,-7-5-1,-9-9 141,20 18-172,0-1 0,0 1 1,0 0-1,1 0 0,-1-1 1,0 1-1,0-1 0,1 1 1,-1-1-1,1 1 0,-1-2 1,1 2-3,0 0 0,0 0-1,0 0 1,1 0 0,-1 0 0,0 0 0,0 1 0,1-1 0,-1 0 0,0 0 0,1 0 0,-1 0 0,1 1 0,-1-1 0,1 0 0,-1 0 0,1 1 0,0-1 0,-1 0 0,1 1 0,1-1 0,7-5-27,1 0 1,-1 1 0,1 0-1,0 1 1,12-4-1,-16 6 26,28-8-52,52-10 0,-1 2 29,-52 9 145,1 0-232,0-1 0,41-18 0,-74 27 142,24-11 102,34-11 0,-58 23-128,-1-1 1,1 1 0,0 0-1,0-1 1,-1 1-1,1-1 1,0 1-1,-1-1 1,1 0 0,-1 1-1,1-1 1,0-1-1,3-2 200,7 0-357,-8 1 188,-1 1 0,1-1 1,1 1-1,-1 0 0,0 0 0,5-2 1,-5 3 2,0 0 0,-1-1 0,1 0 0,0 1 0,-1-1 0,4-3 0,25-22 71,-27 23-141,1 0 0,-1 1 0,1-1-1,-1 1 1,1 0 0,0 0 0,6-2 0,41-14 56,-26 10 26,15-6-64,0 2 0,1 1 0,50-7 0,-71 17 31,0-2-35,1 2 1,0 0-1,22 2 0,-22 2-87,-14-2 87,1 0-1,14 4 0,-20-3 31,0 0-1,0 0 1,0 0-1,0 1 1,0-1 0,-1 1-1,1 0 1,0 0-1,-1 0 1,5 3-1,32 45 2,-34-45 21,0 0 1,0 0-1,0-1 1,1 1-1,0-2 1,0 1-1,0-1 0,0 1 1,0-2-1,1 1 1,11 3-1,-9-5-44,1 1 0,-1-2 0,15 1 0,-23-1 34,0 0-10,0 0 0,0 0 0,0 0 1,-1 0-1,1 1 0,0-1 1,0 0-1,0 1 0,0-1 0,-1 1 1,1-1-1,0 1 0,1 0 1,-1 0 3,-1-1 1,1 1-1,0 0 1,0-1 0,0 1-1,0-1 1,0 1 0,0-1-1,0 0 1,0 1-1,0-1 1,0 0 0,0 0-1,1 0 1,2 1-6,0-1 0,-1 1 0,1-1 0,0 1 0,-1 0 1,1 1-1,3 1 0,20 6 7,-17-6-60,0 0 1,0 1-1,-1 1 1,1-1 0,14 11-1,-12-7 43,0-1 0,19 7 0,-1-1 34,0 1 1,0 1-1,-2 2 0,37 27 0,-13-3 872,-66-49 64,-17-12-942,9 5-42,-34-20 146,29 20-90,1-2-1,2-1 1,-1-1 0,-25-26-1,37 36-109,11 7 34,-1 0-1,0 0 0,0 0 1,1 0-1,-1 0 0,1-1 1,0 1-1,-1-1 0,1 0 1,-1-2-1,1 2-171,5 11-122,8 13-213,-3-8 481,1 1 1,-1 0-1,-1 1 1,-1-1-1,0 2 1,7 25-1,12 102-62,-14-72 209,24 216-45,-26-198-118,-6-44 137,-2 0-1,-6 47 1,1-28 25,-13 146 399,17-194-287,2 23 1,0-3 558,7-48-22,-1-10-555,-1 1-1,8-37 1,-9 31-95,13-38 1,-7 37-134,2 1 0,0 0 1,29-39-1,21-18-662,-63 82 706,0 1 0,0 0 0,1-1 0,-1 1 0,0 0 0,0 0 0,1 0 0,-1 0 0,0 0 0,1 0 1,-1 0-1,1 1 0,-1-1 0,1 0 0,0 1 0,-1-1 0,1 1 0,-1 0 0,1 0 0,0-1 1,1 1-1,-1 1-16,-1-1-1,0 1 1,1-1 0,-1 1 0,0 0 0,1-1 0,-1 1 0,0 0 0,0 0 0,0 0-1,0 0 1,0 0 0,0 0 0,0 0 0,0 0 0,0 0 0,0 1 0,0-1-1,-1 0 1,1 1 0,-1-1 0,1 0 0,0 4 0,3 8-70,-1 1 0,0 0 1,-1 0-1,1 20 0,-5 60 5,0-46 31,1 14-24,-8 190-124,-1-53 948,9-187-700,-1 0 0,-4 12 1,4-15 259,0 0 0,0 0 0,0 15 1,8-55 502,1-20-887,-4 33 65,2-30 0,14-322 63,-19 365-27,1-83-42,-1 7-124,0 11 113,-9-75 0,3 65-25,0 30-212,3 30 196,-1-27 0,0 21 144,3 22-125,0 1-1,0 0 0,1-1 1,-1 1-1,1 0 0,0-1 1,0 1-1,0-1 0,1-3 1,3 1-300,-6 16-386,1-2 687,1-1 0,0 1 0,1-1 1,2 14-1,0 4-37,19 119-404,-16-13 239,-4-57 280,0 174 308,-1-170-285,0-51 1,-1 0 1,-5 38-1,4-53-38,-2 0 173,2-1 1,0 14-1,0-22-125,1 1-1,-1 0 1,1-1-1,-1 1 1,0-1 0,0 1-1,0-1 1,-3 6 853,6-23-354,-1 12-509,-1 1-1,0-1 1,1 1 0,-1-1-1,0 1 1,0-1-1,0 0 1,0 1 0,0-4-1,-2-15-15,1 0 0,1-1 0,0 0 0,2 1 0,6-33 0,-3 24 43,2-49 0,1-7-981,-4 77 529,3-2 604,-2 4-72,0 0 1,7-12-1,10-18-479,-5 20 491,-15 14-174,-1 0 0,0 1 0,0-1 0,1 1 1,-1-1-1,1 1 0,0-1 0,-1 1 0,1 0 0,0 0 0,0 0 0,2-1 1,-3 1 0,0 1 1,0-1 0,0 1-1,0-1 1,0 1-1,0 0 1,0-1 0,0 1-1,0 0 1,0 0 0,0 0-1,0 0 1,0 0 0,2 0-1,-3 0 5,1 1 0,-1-1 1,1 0-1,-1 0 0,0 1 0,1-1 0,-1 0 0,1 1 0,-1-1 0,1 0 0,-1 1 0,0-1 0,1 1 0,-1-1 0,0 1 0,1-1 1,-1 0-1,0 1 0,0-1 0,1 2 0,0 2-52,-1 0 0,1 0-1,-1 0 1,0 0 0,0 0 0,0 4 0,-1 3-30,-1 26 136,-2-1 0,-1 1 0,-11 37 0,12-55 24,-7 18 24,10-34-35,0-1 0,0 1 0,0-1 0,-1 1 0,1-1 0,0 0 0,-1 1 0,0-1-1,1 0 1,-1 0 0,-3 3 0,4-5-35,1 0 0,-1 0 0,1 0 0,-1 0 1,1 0-1,0 0 0,-1-1 0,1 1 0,-1 0 0,1 0 0,0 0 0,-1 0 0,1 0 0,-1-1 0,1 1 0,0 0 0,-1 0 0,1-1 0,0 1 0,-1 0 0,1 0 0,0-1 0,-1 1 0,1 0 1,0-1-1,0 0 0,-8-10 100,7 11-107,-3-9 49,0 1 0,1-1 0,0 0 1,0 0-1,1 0 0,0-1 0,0-12 1,-2-4 40,0 6-92,0 1 0,-2 0 0,0 0 0,-12-23 0,14 33-42,-1 0-1,0 0 1,-1 1 0,0-1 0,0 1 0,-1 1-1,1-1 1,-2 1 0,1 0 0,-13-8 0,2 5-33,0 1 0,0 0 0,0 1 0,-24-5 0,9 3-13,-58-6 1,48 11-64,-1 3 0,-84 6 0,-87 26-162,163-20 212,1 2-1,-55 21 1,75-21 22,1 1 0,0 2 0,1 1 0,-40 29 1,-69 70-1,27-20 283,83-74-149,-1-1 0,-34 19 1,33-22 26,21-11 62,-1-1 1,1 0-1,-1 0 0,-16 5 1,34-23 37,70-78-220,-41 46-9,2 1 0,68-60 0,-69 76 52,0 1-1,44-21 1,87-37 42,-110 56-62,-17 8 4,0-2 0,-2-1-1,54-43 1,-89 62-14,23-20 215,-27 24-201,0-1 0,1 1 0,-1-1 0,0 1 0,0-1 0,0 1 0,0-1 0,0 0 0,0 0 1,-1 1-1,1-1 0,0 0 0,-1 0 0,1-2 0,-1 3-15,-1 0 0,1-1 1,0 1-1,0 0 1,-1 0-1,1 0 1,-1 0-1,1 0 1,-1 0-1,0 0 1,1 0-1,-1 0 1,0 0-1,1 0 1,-1 0-1,0 1 0,0-1 1,0 0-1,0 0 1,0 1-1,0-1 1,0 1-1,-2-1 1,-23-8-130,21 8 119,0 0 0,0 0-1,0 1 1,0 0 0,0 0-1,-1 0 1,1 1-1,0 0 1,-6 1 0,-13 3-47,-15 1 50,1 2 0,-44 16 0,-93 41-31,129-44 27,-73 42 1,101-52 69,14-9-33,0 0-1,0 0 1,0 1-1,-6 5 1,28-13 193,253-92 165,-199 73-349,-2-4 1,69-38-1,217-131 195,-350 194-195,-1 0-1,1-1 1,-1 0 0,0 0 0,0 0 0,0-1 0,0 1 0,4-8 0,-8 11-21,-1 1-1,0-1 1,1 1-1,-1-1 1,0 1-1,1-1 1,-1 0-1,0 1 0,0-1 1,0 1-1,1-1 1,-1 0-1,0 1 1,0-1-1,0 1 1,0-1-1,0 0 1,0 1-1,0-1 1,0 0-1,-1 1 1,1-1-1,0 0 1,0 1-1,0-1 0,-1 1 1,1-1-1,0 1 1,-1-1-1,1 1 1,0-1-1,-1 1 1,1-1-1,-1 1 1,1-1-1,-1 1 1,1-1-1,-1 1 1,1 0-1,-1-1 1,1 1-1,-1 0 1,0 0-1,0-1 0,-3-1-23,-1 1 0,1-1-1,-1 1 1,0 0-1,0 0 1,-5 0 0,-24 1-74,-1 1 0,-56 10 1,-87 18 88,-200 28 86,353-54 24,1-2 1,-35-1 0,58 0-95,0 0 1,0 0 0,0 0 0,0 0-1,0 0 1,0 0 0,0 0 0,0-1-1,0 1 1,0 0 0,0-1 0,0 1-1,1 0 1,-1-1 0,0 1 0,0-1-1,0 1 1,1-1 0,-1 0 0,0 1-1,1-1 1,-2-1 0,2 1-3,0 0-1,0 0 1,-1 0 0,2 1-1,-1-1 1,0 0 0,0 0-1,0 0 1,0 0 0,0 1-1,1-1 1,-1 0-1,0 0 1,1 0 0,-1 1-1,1-1 1,-1 0 0,1 1-1,-1-1 1,1 0 0,4-5-28,1 1 0,-1-1 0,1 1 0,11-7 1,10-4-27,0 1 0,2 1 0,0 1 0,46-13 1,129-21-475,-189 44 444,-10 2 48,1-1 0,-1 1 1,1 0-1,-1 1 0,1-1 0,-1 1 0,0 0 1,1 0-1,-1 1 0,1 0 0,9 2 0,-15-3 33,1 0 0,-1 0-1,0 1 1,1-1 0,-1 0-1,0 0 1,1 0-1,-1 1 1,0-1 0,1 0-1,-1 0 1,0 1 0,1-1-1,-1 0 1,0 1 0,0-1-1,1 0 1,-1 1 0,0-1-1,0 0 1,0 1 0,1-1-1,-1 0 1,0 1 0,0-1-1,0 1 1,0-1-1,0 0 1,0 1 0,0-1-1,0 1 1,0-1 0,0 0-1,0 1 1,0-1 0,0 1-1,0-1 1,-1 1 0,-10 15 115,1-5-90,0-1 0,-1 0 0,0-1 0,0 0 0,-18 9 0,1 1-5,-17 12 0,-51 34-6,-106 55 0,-102 11 37,132-62-192,-169 69 208,-210 95 36,533-224-87,12-6 16,0 1 1,0-2 0,0 1-1,0 0 1,0-1 0,-1 0-1,1-1 1,-8 2 0,14-3-33,0 0 0,-1 0 0,1 0 0,0 0 1,0 0-1,0 0 0,0 0 0,0 0 0,-1 0 1,1 0-1,0 0 0,0 0 0,0 0 0,0 0 0,0 0 1,0 0-1,-1 0 0,1-1 0,0 1 0,0 0 1,0 0-1,0 0 0,0 0 0,0 0 0,0 0 1,-1 0-1,1 0 0,0 0 0,0 0 0,0-1 1,0 1-1,0 0 0,0 0 0,0 0 0,0 0 1,0 0-1,0 0 0,0-1 0,0 1 0,0 0 1,0 0-1,0 0 0,0 0 0,0 0 0,0-1 1,0 1-1,0 0 0,0 0 0,0 0 0,0 0 0,0 0 1,0 0-1,0-1 0,0 1 0,1-3 8,1 0-1,0 0 1,0 0-1,0 0 1,0 0 0,0 1-1,0-1 1,1 1-1,-1-1 1,1 1-1,5-4 1,19-12 3,0 0 1,57-27-1,64-16-54,-29 14-28,18-18 540,-136 65-469,-1 0 1,1-1-1,0 1 0,0 0 0,-1-1 1,1 1-1,0-1 0,-1 1 0,1-1 1,0 1-1,-1-1 0,1 1 0,-1-1 1,1 0-1,-1 1 0,1-1 0,0-1 1,-1 2-4,0-1 1,0 1 0,-1 0 0,1-1 0,0 1-1,0 0 1,0-1 0,0 1 0,-1 0 0,1-1 0,0 1-1,0 0 1,-1 0 0,1-1 0,0 1 0,0 0 0,-1 0-1,1 0 1,0-1 0,-1 1 0,1 0 0,0 0 0,-1 0-1,1 0 1,0 0 0,-1 0 0,-34-6-159,28 5 136,-57-8 118,12 2-67,-70-2-1,71 9-99,-1 3-1,2 2 0,-67 15 1,56-5 46,-71 14 125,129-29-72,0 1 0,0-1 0,0 0 0,0 0 0,0 0-1,0-1 1,0 1 0,0-1 0,0 1 0,0-1 0,0 0 0,-4-2 0,6 2-16,0 0-1,0 0 1,-1 0 0,1 1 0,0-1-1,0 0 1,1-1 0,-1 1 0,0 0 0,0 0-1,0 0 1,1 0 0,-1-1 0,1 1-1,-1 0 1,1-1 0,-1 1 0,1 0-1,0-1 1,-1 1 0,1 0 0,0-1-1,0 1 1,0-1 0,0 1 0,1 0-1,-1-1 1,0 1 0,1-2 0,0-5-6,0-1 0,0 1 0,-1 0 0,-1-1 0,0-8 0,-1-15-21,1 23 15,0-1 0,0 1 0,-1-1 0,-1 1 0,0 0 0,0 0 0,0 0 0,-7-10 0,8 16-72,1-1-10,-1 1-1,0-1 0,-1 1 1,1 0-1,-4-4 1,5 6 70,1 1 0,-1-1 0,1 1 0,0 0 0,-1-1 0,0 1 0,1 0 0,-1 0 1,1-1-1,-1 1 0,1 0 0,-1 0 0,1 0 0,-1 0 0,0 0 0,1-1 0,-1 1 1,1 0-1,-1 0 0,0 1 0,1-1 0,-1 0 0,1 0 0,-1 0 0,1 0 0,-1 0 0,0 1 1,1-1-1,-1 0 0,1 0 0,-1 1 0,1-1 0,-1 0 0,1 1 0,-1-1 0,1 1 0,0-1 1,-1 1-1,1-1 0,0 0 0,-1 1 0,1-1 0,0 1 0,-1 0 0,-12 17-291,4-6 174,-13 21-1,20-29 119,0 1-1,0-1 0,0 0 0,1 1 0,-1 0 0,1-1 0,0 1 0,1-1 0,-1 8 0,1 13-40,1-14 32,-1 0 0,0-1 0,0 1 1,-2 0-1,-1 10 0,-2 11-35,3-23 84,0-1-1,0 1 1,-1 13 0,2-13 26,0 1-1,0-1 1,-5 12-1,-1-1-19,1 0-1,1 0 1,1 0-1,0 1 1,2-1-1,0 1 1,1 0-1,1 0 1,2-1-1,0 1 1,7 32 0,-5-37-6,1 0 1,1-1 0,1 1-1,0-1 1,1-1 0,9 15-1,10 15 108,-21-36-164,-1 1 0,-1-1 0,1 1 0,5 17 1,5 11 98,-9-24-59,-1 1 1,-1 1 0,-1-1 0,4 23 0,0 0 4,-4 1 36,-3-31-29,0 0 0,1 0 0,0 1-1,3 10 1,10 27 291,8 25 62,-10-23-332,-2 6-59,-2-36 29,0 0 0,1-1 1,1 0-1,0 0 0,16 18 1,-21-28-24,-1 0 1,-1 1-1,1 0 1,2 7-1,-2-6-1,-1 0 0,9 12 1,0-2 10,12 15 0,-11-14 94,-13-18-75,1 1 1,0 0 0,0-1 0,0 1 0,0 0 0,0-1-1,1 1 1,-1-1 0,0 0 0,1 1 0,-1-1 0,4 2 0,-4-2 177,0-1-152,1 1 0,-1 0 0,0-1 0,1 1 0,-1-1 0,0 0 1,1 1-1,-1-1 0,0 0 0,3 1 0,-2-2 24,0 1 1,-1-1-1,1 0 0,-1 1 1,1-1-1,0 0 0,-1 0 1,1 0-1,-1 0 1,0 0-1,1 0 0,-1 0 1,0-1-1,0 1 0,0 0 1,0-1-1,0 1 1,0-1-1,0 1 0,0-1 1,0-1-1,4-6 76,-2 0 1,5-13-1,-5 11-116,-1-1-1,-1 0 0,0 0 0,-1 0 0,-1-17 0,0-2-26,-8-264 19,4 233 26,-1-5-81,6 61-9,0-1-1,1 1 1,-1 0-1,1 0 1,1-1-1,-1 1 1,1 0-1,3-6 1,-3 7 5,1 1-1,0 0 1,0 1 0,0-1 0,0 0 0,1 1 0,-1 0-1,1-1 1,0 1 0,0 1 0,0-1 0,9-3 0,1-1 22,1 1 0,26-7 0,58-10-179,30-8-31,-3-3 135,2 5 0,137-13 1,60 2 90,-295 34 28,-20 4 76,-1 1 0,18-2 1,-19 1-126,-7 2 1,0-1 0,1 1 0,-1-1 1,0 1-1,0 0 0,0-1 1,1 1-1,-1 0 0,0 0 1,0 0-1,1 0 0,1 0 1,-3 0 12,0 1 0,0-1 0,1 0 0,-1 0 0,0 1 0,0-1 0,0 0 0,0 0 1,0 1-1,0-1 0,0 0 0,0 1 0,0-1 0,0 0 0,1 0 0,-1 1 1,-1-1-1,1 0 0,0 0 0,0 1 0,0-1 0,0 0 0,0 1 0,0-1 0,0 0 1,0 0-1,0 1 0,0-1 0,-1 0 0,1 1 0,-6 8-7,-1 0 0,0 1 0,0-2 0,-1 1 0,0-1 0,0-1-1,-1 1 1,-15 9 0,10-9 51,-1 0-1,0-1 0,0 0 0,0-2 1,-25 7-1,5-3-111,-181 47-112,162-38 198,1 1 0,-50 27 0,101-45-19,-83 47-108,76-42 103,0 0 0,1 1-1,-1 0 1,2 0 0,-1 1 0,1-1-1,-6 10 1,12-16 17,1-1 0,0 0 0,0 0 0,0 1 0,-1-1 0,1 0 0,0 1 0,0-1-1,0 0 1,0 1 0,-1-1 0,1 0 0,0 1 0,0-1 0,0 0 0,0 1 0,0-1 0,0 0 0,0 1-1,0-1 1,0 1 0,0-1 0,0 1 0,7 0 249,12-7 46,35-22-227,2 2 1,81-25 0,595-185-222,-462 127 424,-222 88-182,-31 14-142,-1-1 0,0-1 0,0 0 0,-1-1 0,20-17 1,-35 30-92,0 0 0,1 0 0,-1 0 0,0 0 0,0 0 1,0 0-1,-1 3 0,1-5 80,-1 21-170,2 24 0,1 12 146,-7 10-95,-15 80 1,14-116 626,-3 62 0,8-75 895,7-30-879,33-72 175,17-32-590,37-29-324,-70 113 139,2 1 1,40-39-1,-58 63 57,0 0 0,0 0 0,0 1-1,0 0 1,15-7 0,-21 12 59,0-1 0,-1 1-1,1 0 1,0-1 0,-1 1 0,1 0-1,0 0 1,0 0 0,-1-1 0,1 1-1,0 0 1,0 0 0,-1 0-1,1 0 1,0 1 0,-1-1 0,1 0-1,0 0 1,0 0 0,-1 0 0,1 1-1,0-1 1,-1 0 0,1 1 0,0-1-1,-1 0 1,1 1 0,-1-1 0,1 1-1,-1-1 1,1 1 0,-1-1-1,1 1 1,-1 0 0,1-1 0,-1 1-1,0 0 1,1-1 0,-1 1 0,1 0-1,0 4-40,0 0 0,0 0-1,0 0 1,0-1 0,0 6-1,-1-5 35,0 8-61,0-1 1,-1 1 0,0-1-1,-1 1 1,0-1 0,-1 0 0,-7 19-1,1-6 195,-2 0-1,-21 33 1,30-54-76,-6 10 369,-22 25 1330,39-52-1342,-5 9-386,17-16-66,37-30 0,-51 44-32,1 1 0,-1 1 1,1-1-1,0 1 1,0 1-1,0 0 0,1 0 1,-1 0-1,18-2 1,-23 5 50,0-1 1,0 1-1,0 0 1,0 1-1,0-1 1,0 0-1,0 1 1,0 0-1,0 0 1,0 0-1,0 0 1,0 0-1,0 0 1,-1 1-1,1 0 1,0-1 0,-1 1-1,0 0 1,1 0-1,-1 0 1,0 1-1,3 2 1,-2 0 16,0-1 0,-1 1 0,1-1 0,-1 1 0,0 0 0,0 0 0,-1 0 0,1 0 0,-1 0 0,0 0 0,-1 0 0,1 9 0,0 13-100,0-17 115,-1 0 1,-2 18 0,-2-3 32,0 0 148,-1 42 1,3-54-196,2-2 661,1-11-605,-1 0-1,1 0 0,-1 0 1,1 0-1,-1 0 0,1 0 0,-1 0 1,0 0-1,1-1 0,-1 1 0,1 0 1,-1 0-1,1 0 0,-1 0 0,0-1 1,1 1-1,-1 0 0,1-1 0,-1 1 1,0 0-1,1 0 0,-1-1 0,0 1 1,1-1-1,-1 1 0,0-1 1,7-7 78,-1 0 1,0 0 0,0-1 0,-1 0 0,0 0 0,4-11 0,-1 2-80,-2 7-34,-1-1 0,0 1-1,-1-1 1,4-15-1,-3 7-488,-5 39-1079,-8 75 956,7-62 557,-7 36 0,4-36 95,-1 38 0,4-53-46,-5 28 1,3-29 121,0 30 1,2-34-77,0-1-1,-1 0 1,-4 14 0,4-16-56,0 0-1,0 0 0,1 1 1,0-1-1,1 14 1,0 26-4,-1-22 174,1-23-146,-1 1-1,0-1 1,0 0-1,0 0 1,0 0 0,-1-1-1,1 1 1,-1 0-1,0 0 1,-3 3-1,-5 10-12,8-14 29,0 1 1,0-1 0,-1 1-1,-5 4 1,-7 10 213,13-15-212,-1 0-1,1-1 1,-1 0-1,1 1 1,-5 2 0,-9 8-101,-9 14 209,-36 30 0,52-50-55,0-2-1,0 1 1,0-1-1,0 0 1,-18 5-1,13-5 41,-22 13 1,27-14-102,-1 0 1,0-1-1,1 0 1,-1 0 0,-1-1-1,-16 2 1,-23 5 37,35-6 13,-1-1 0,0-1 0,-32 0 0,32-2-50,0 2-1,1-1 1,-1 2-1,-26 5 1,-136 34-179,23-7 65,25-2 203,110-27-51,0-1 0,-1-1 0,1-1 0,-33 0 1,52-2-48,0 0 1,0 0 0,0 0 0,0 0-1,0 0 1,0-1 0,0 1 0,0 0-1,0 0 1,0-1 0,0 1 0,-1-1-1,2 1-4,0-1 0,-1 1 0,1 0 0,0 0 0,0-1 0,0 1 0,-1 0 0,1 0-1,0-1 1,0 1 0,0 0 0,0-1 0,0 1 0,-1 0 0,1-1 0,0 1-1,0 0 1,0-1 0,0 1 0,0 0 0,0-1 0,0 1 0,0-1 0,1-2-3,0 1 0,0-1 1,0 1-1,1-1 1,-1 1-1,3-5 1,2-1 51,0-3-49,2 1-1,-1 0 1,1 1 0,1 0-1,0 0 1,0 0-1,15-9 1,8-4 79,36-17 0,171-68 15,10-6-44,-101 41-183,-141 70 165,-1-1 1,0 0 0,0 0 0,0-1-1,0 1 1,6-6 0,-12 9-35,0 0 0,0 0 0,0-1 0,0 1 0,1 0 0,-1 0 0,0 0 0,0 0 0,0-1 0,0 1 0,0 0 0,0 0 0,0 0 0,0-1 0,0 1-1,0 0 1,0 0 0,0 0 0,0-1 0,0 1 0,0 0 0,0 0 0,0 0 0,0-1 0,0 1 0,0 0 0,0 0 0,0 0 0,0 0 0,0-1 0,-1 1 0,1 0 0,0 0 0,0 0 0,0 0 0,0-1 0,0 1 0,0 0 0,-1 0 0,1 0 0,0 0 0,0 0 0,0 0 0,0 0 0,-1-1 0,1 1 0,0 0 0,0 0 0,0 0 0,-1 0 0,1 0 0,0 0 0,0 0 0,0 0 0,-1 0 0,1 0 0,0 0 0,0 0 0,-1 0 0,-12 0-346,-104 39-212,19-18 560,-103 8 0,40-6 0,110-15 28,-142 18 205,187-25-239,-17-1-44,23 0 50,0 0-1,0 0 1,0 0 0,1 0 0,-1 0 0,0 0 0,0 0 0,0 0-1,0 0 1,0 0 0,0 0 0,0 0 0,0 0 0,0 0 0,0-1-1,0 1 1,0 0 0,0 0 0,0 0 0,0 0 0,0 0-1,0 0 1,0 0 0,0 0 0,0 0 0,0 0 0,0 0 0,0 0-1,0 0 1,0 0 0,0 0 0,0-1 0,0 1 0,0 0 0,0 0-1,0 0 1,0 0 0,0 0 0,0 0 0,0 0 0,0 0-1,0 0 1,0 0 0,0 0 0,0 0 0,0 0 0,0 0 0,0 0-1,0 0 1,0 0 0,0-1 0,0 1 0,-1 0 0,1 0 0,0 0-1,0 0 1,0 0 0,0 0 0,0 0 0,0 0 0,0 0 0,0 0-1,0 0 1,0 0 0,0 0 0,0 0 0,0 0 0,-1 0-1,15-6 25,32-10-48,93-18 0,-40 12 35,-11-3 78,-1-3 0,129-61 0,-92 28 129,-111 52-290,-13 9 68,0-1-1,0 1 0,0 0 1,1 0-1,-1 0 1,0-1-1,0 1 0,0 0 1,0 0-1,0 0 1,1-1-1,-1 1 0,0 0 1,0 0-1,0-1 1,0 1-1,0 0 1,0 0-1,0-1 0,0 1 1,0 0-1,0 0 1,0-1-1,0 1 0,0 0 1,0 0-1,0-1 1,-1 0-9,0 1 0,0-1 1,0 1-1,0 0 0,0-1 1,0 1-1,0 0 0,0-1 1,0 1-1,0 0 1,0 0-1,0 0 0,0 0 1,0 0-1,0 0 0,0 0 1,0 0-1,0 0 0,-2 1 1,-11 2-117,-24 8 0,7-2 3,-184 37 66,34-8 8,-152 30-135,-100-9 566,414-56-379,-34 3-78,48-7 55,8-1 3,28-8 2,356-114 162,-217 61-140,133-52-72,-289 109-35,-18 6-30,-26 10-63,-48 18 127,-19 7 10,-109 25 1,-360 32 468,558-91-388,-11 1-6,18-2-19,1 0-1,-1 0 0,1 0 1,-1 0-1,1 0 1,-1 0-1,0 0 0,1 0 1,-1 0-1,1 0 1,-1 0-1,1-1 1,-1 1-1,1 0 0,-1 0 1,1-1-1,-1 1 1,1 0-1,-1-1 1,1 1-1,0 0 0,-1-1 1,1 0-1,0 1 2,-1-1-1,1 1 0,0-1 1,0 1-1,0-1 0,1 1 1,-1-1-1,0 1 0,0-1 1,0 1-1,0-1 0,0 1 1,1-1-1,-1 1 0,0 0 1,0-1-1,1 1 0,-1-1 1,0 1-1,1 0 0,-1-1 1,0 1-1,1-1 0,-1 1 1,1-1-1,8-6-3,-1 1 0,2-1-1,-1 1 1,1 0 0,16-6 0,-12 5 6,331-175 0,-263 136-61,51-31-97,-128 73-160,-12 10 194,-20 12 11,-10 3 58,-1-2 1,-1-2-1,-47 14 0,17-5 82,-101 37-67,-225 53 0,338-103 93,-120 24 193,106-24 31,63-13-204,9-4-83,16-6-79,57-24 105,100-60 0,-12-16 130,16-11-319,-170 116 184,16-10 57,-23 14-63,0 1-1,0-1 1,0 0-1,0 0 1,0 0-1,0 1 1,-1-1-1,1 0 1,0 0-1,0 0 1,-1 0-1,1 0 0,-1 0 1,1-1-1,-1 1 1,0 0-1,1-2 1,-1 3-8,0 0-1,0-1 1,0 1 0,0 0 0,0 0-1,0 0 1,0-1 0,0 1 0,0 0-1,0 0 1,-1 0 0,1 0 0,0 0-1,0-1 1,0 1 0,0 0 0,0 0-1,0 0 1,-1 0 0,1 0 0,0 0-1,0 0 1,0-1 0,0 1 0,-1 0-1,1 0 1,0 0 0,0 0 0,0 0-1,0 0 1,-1 0 0,1 0 0,0 0-1,0 0 1,0 0 0,0 0 0,-1 0-1,1 0 1,0 0 0,0 0 0,-6 1-39,1 0 1,-1 0 0,1 1 0,-1 0 0,1 0 0,0 0 0,-7 4 0,-8 3-41,-22 11 8,0 2 0,-52 37 0,25-16 40,-115 75 56,75-48-113,77-43 4,6-5-50,18-15 82,0 1 0,0 0 0,0 0 0,1 1 0,1-1 0,-8 14 1,1-8-201,13-13 258,0-1 1,-1 0-1,1 0 0,0 0 0,-1 1 1,1-1-1,0 0 0,0 1 1,-1-1-1,1 0 0,0 1 1,0-1-1,-1 0 0,1 1 1,0-1-1,0 0 0,0 1 0,0-1 1,0 1-1,0-1 0,0 0 1,0 1-1,0-1 0,0 1 1,0-1-1,0 1 0,0 1-12,0-1 0,-1 0 0,1 1 0,0-1 0,-1 0 0,1 1-1,-1-1 1,1 0 0,-1 0 0,1 0 0,-1 1 0,0-1 0,-1 2-1,1-3 15,0 1 0,1 0 0,-1 0 0,0 0 0,1 0 0,-1 0 0,1 0 0,-1 0 0,1 0 0,0 1 0,-1-1 0,1 0 0,0 1 0,-4 9 35,3-11-62,1 1 1,-1 0-1,1 0 0,0-1 1,-1 1-1,1 0 1,0 0-1,-1 0 1,1-1-1,0 1 1,0 0-1,0 2 1,0 5 125,0-4-103,0 0-1,0 0 0,0 1 0,-1-1 0,0 0 1,0 0-1,0 0 0,0 0 0,-2 4 0,2-6 48,1 14-101,0-11 64,0 0-1,1 0 1,0 1 0,1 5-1,39 60 182,-39-67-160,1 0 0,-1-1 0,1 0 0,0 1 0,0-1 0,0 0 0,0-1 0,1 1 0,-1-1 0,1 1 0,4 1-1,18 15-200,-15-11 221,0 0 1,0-1-1,1 0 1,18 8-1,16 8 48,-25-11-59,0-2 0,0 0-1,1-1 1,1-1 0,-1-2-1,1 0 1,37 5 0,51-3 599,-64-2-580,-25-4 3,23 1 0,277-11 65,-200 14-222,-119-6 82,155 6 81,-139-6-2,1 0 0,0-2 0,0 0 1,23-6-1,23-8-8,102-30 165,-130 34-1806,43-7 1,-66 17-376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0:29.268"/>
    </inkml:context>
    <inkml:brush xml:id="br0">
      <inkml:brushProperty name="width" value="0.1" units="cm"/>
      <inkml:brushProperty name="height" value="0.1" units="cm"/>
    </inkml:brush>
  </inkml:definitions>
  <inkml:trace contextRef="#ctx0" brushRef="#br0">1 451 736,'9'1'85,"0"0"1,0 1-1,0 0 0,-1 0 1,16 7 900,-9 0 1820,-5-6-2579,0-1 0,1 1 1,-1-2-1,1 1 1,20-2-1,10 3 227,-6-1-260,39-3-1,-23 0-9,-29 1-119,331-14 430,-167-3-266,48-10-192,-109 18-53,-22 2 139,-89 6-89,315-26 89,1 18-120,330 58-88,-450-26 213,381 29-91,-182-12-106,-254-26 201,120 8 301,418-3-300,-619-20-145,588-21 184,348-50 148,-805 53-301,32-2-6,127-5 169,39-3 84,-11 0-200,-132 9-89,133-18 381,14 0-87,62-2 113,262 12-474,-136 26 40,-326 3 153,469-4 94,-555-1-397,149 0 192,711 0 184,-742 5-8,262-1-325,-347-1 127,172-3 199,18-4-181,337-11 338,-23 1 101,-369 11-320,629-13-102,-944 20-4,936-11 51,133 19 18,-720-6-100,280 4-10,-182-4 174,-147-1-172,784-3 54,-161 0 838,-515 3-737,354-6 149,-792 4-265,374-11-1,-108 1 0,142-8 156,-159 6-88,230-14 44,-214 14-176,253-9 224,581 16 272,-913 9-555,99 2 139,596 47-101,-660-36 221,211 20 96,-104-12-318,-87-16 86,-74 3 123,-117-6-139,49-2-21,-77-2 37,46-5 0,-2 0 0,108-3 394,-46 2-788,-52 10 164,-15-1 121,-44-2 176,0-1-1,30-2 1,-52 1-198,1 0 0,0 0 0,-1-1 0,1 1 1,-1 0-1,1-1 0,-1 1 0,1-1 0,-1 0 0,1 1 0,-1-1 0,0 0 1,1 0-1,-1 0 0,2-2 0,-3 3-10,1-1 1,-1 1 0,0-1-1,0 1 1,1-1-1,-1 1 1,0 0-1,0-1 1,0 1 0,0-1-1,0 1 1,0-1-1,0 0 1,0 1-1,0-1 1,0 1-1,0-1 1,0 1 0,0-1-1,0 1 1,-1-1-1,1-1-117,-1 1 0,0 0 0,0-1 0,0 1 0,0-1-1,0 1 1,0 0 0,0 0 0,-3-2 0,-28-23-3486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0:56.074"/>
    </inkml:context>
    <inkml:brush xml:id="br0">
      <inkml:brushProperty name="width" value="0.1" units="cm"/>
      <inkml:brushProperty name="height" value="0.1" units="cm"/>
    </inkml:brush>
  </inkml:definitions>
  <inkml:trace contextRef="#ctx0" brushRef="#br0">6 520 480,'-5'-7'721,"13"-1"1619,3-5 503,-11 12-2807,1 0 0,0 1 0,-1-1 0,1 1 0,0-1 0,0 1 0,-1-1 0,1 1 1,0 0-1,0-1 0,-1 1 0,1 0 0,0-1 0,0 1 0,0 0 0,1 0 0,0 0 1,0-1-1,-1 1 1,1 0-1,-1-1 1,1 1 0,-1-1-1,1 1 1,-1-1-1,2-1 1,-1 1-29,0 0-1,0 0 1,-1 0 0,1 0-1,0 1 1,0-1 0,0 1-1,0-1 1,3 1 0,50-7 141,8 2-42,66-3-27,28 4 293,46-1 0,-84-2-143,-25 0-97,-18 3-42,45-1 191,23 0-195,-82 1-88,111-17 130,-54 4-13,-54 10-126,233-19-151,-131 13 541,-58 3-344,268-3 610,-140 5-597,-1 1-72,-35 8 175,183-2 102,-262-1-253,181-9 323,134 5-105,-248 19-267,12-2 309,-167-10-234,251 0-76,-153-1 23,183-10-67,-1 0 271,11-4-91,-138 4-14,136 2 24,-1 17 73,-251-3-224,428 19 268,-291-22-105,147-2 699,-170-6-797,46-2 133,17-13-219,65-4 225,-72 14-215,297-8 60,-195 12-58,-293 5 89,139-2 97,88-2-145,239-8 28,27 6 42,-70 5-80,412 3 32,-490-4 72,-111-1-32,722-1-248,109 5 325,-429-3-106,-245 0 58,227 2-58,-74 1 10,-464-2 30,569-4 357,-330-1-120,-107 2-262,579-8 604,-201 1-438,-259 3-247,-132 2 30,390-8 35,-150 1 124,51 0-172,-153 5-13,275-2 129,-310 5-6,-74 1-112,335-4 189,-22 5-79,-171 5-70,-115 2 0,384 10 75,-593-10-81,316 20-127,61 0 195,-192-13-55,62-5-16,8 1 93,-50 0-204,93 8 346,84-1-285,-194-10 369,-40 1-557,295 20 174,-324-3 121,101 14-219,-276-29 109,169 32 2,-194-33-952,-26-4-3832,-14-7-244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02.341"/>
    </inkml:context>
    <inkml:brush xml:id="br0">
      <inkml:brushProperty name="width" value="0.1" units="cm"/>
      <inkml:brushProperty name="height" value="0.1" units="cm"/>
    </inkml:brush>
  </inkml:definitions>
  <inkml:trace contextRef="#ctx0" brushRef="#br0">376 284 3072,'1'-1'192,"-1"0"0,1 1 0,-1-1 0,1 0 0,0 1 0,-1-1 0,1 1 0,-1-1 0,1 1 0,0-1 0,-1 1 0,1 0 0,0-1 0,0 1 0,-1 0 0,1-1 0,0 1 0,0 0 0,1 0 0,7-3 2890,-14 9-2508,0 0-305,-3-1 54,6-4-259,-1 0 1,1 1-1,-1-1 0,1 1 0,-1 0 0,1 0 1,0 0-1,0 0 0,0 0 0,-2 4 0,2-3-28,-1 1 0,0-1 0,1 0 0,-6 5-1,-10 12 186,-5 11-95,-30 34 0,-11 14-212,-4 5 220,46-59-111,1 1-1,-34 55 1,53-78-11,1 1-1,-1 0 0,1 0 1,-1 0-1,1 0 0,0 0 1,0 0-1,1 0 0,-1 0 1,1 0-1,0 0 1,0 1-1,1 6 0,0-9 7,-1 1-1,1-1 0,0 0 1,0 1-1,0-1 0,0 0 0,0 0 1,1 0-1,-1 0 0,1 0 1,-1 0-1,1 0 0,0 0 1,-1-1-1,1 1 0,0-1 1,0 1-1,0-1 0,0 0 1,1 1-1,-1-1 0,0 0 1,0-1-1,4 2 0,1-1 55,0 1 0,0-2 0,0 1 0,0-1 0,0 0 0,0 0-1,0-1 1,0 0 0,0 0 0,10-4 0,6-3 314,38-17 0,-49 19-349,0-1-1,-1 0 1,0-1 0,0 0 0,-1-1-1,0 0 1,0-1 0,-1 0 0,0 0-1,-1-1 1,0 0 0,-1 0 0,0-1-1,-1 0 1,9-22 0,-9 16-33,-1 0 0,0 0 1,-1 0-1,-1-1 0,0 0 0,-2 0 1,0 1-1,-1-1 0,-1 0 0,-7-35 1,7 48-50,0-1 0,-1 1 0,0 0 0,0 0 0,-1 0 0,-4-8 0,7 13 42,-1 1 0,1 0-1,0-1 1,0 1 0,-1 0 0,1-1 0,0 1 0,0 0-1,-1-1 1,1 1 0,0 0 0,-1 0 0,1-1 0,-1 1-1,1 0 1,0 0 0,-1 0 0,1 0 0,-1-1 0,1 1-1,0 0 1,-1 0 0,1 0 0,-1 0 0,1 0 0,-1 0-1,1 0 1,-1 0 0,0 1 2,0-1 0,0 1 0,1-1 0,-1 1 0,0-1-1,0 1 1,1-1 0,-1 1 0,0 0 0,1-1 0,-1 1 0,0 1 0,-13 25 74,13-25-67,-2 7 29,1 1-1,0 0 0,0 0 0,1 0 1,0 15-1,-1 0 16,2-24-47,-2 20 54,0 0-1,2 0 1,3 38 0,3-24 34,16 51 0,-18-73-20,1 0 0,1 0-1,0-1 1,1 1 0,0-1-1,15 19 1,-20-29-28,0 0 0,0-1 0,-1 1 0,1-1 1,0 1-1,1-1 0,-1 0 0,0 1 0,0-1 0,0 0 1,1-1-1,-1 1 0,0 0 0,1-1 0,-1 1 0,1-1 0,-1 0 1,1 0-1,-1 0 0,1 0 0,4-1 0,3-1 107,1 0 1,-1-1-1,18-8 0,-15 6-31,16-6 85,0-1 0,-1-2-1,-1-1 1,41-30 0,-49 31-168,-1-2 1,-1 0 0,0-1-1,-1-1 1,-1 0-1,21-33 1,-8-2 20,-2 0 1,26-77-1,-41 99-32,-6 20-36,-1-1 0,0-1-1,-1 1 1,0 0 0,-1-1 0,-1 0 0,0 1-1,0-1 1,-3-19 0,2 31-17,0-1 0,0 1-1,-1 0 1,1 0 0,0 0 0,-1 0-1,1-1 1,-1 1 0,1 0 0,-1 0-1,1 0 1,-1 0 0,0 0 0,0 0-1,1 0 1,-1 1 0,0-1-1,0 0 1,0 0 0,0 1 0,0-1-1,-2-1 1,1 2-16,0-1 0,0 1 0,0 0 0,0-1 0,0 1-1,0 0 1,0 0 0,0 0 0,0 0 0,0 1 0,0-1 0,-2 1 0,-2 1-41,0 0 0,0 1-1,0 0 1,0-1 0,0 2 0,1-1 0,-7 6 0,4-1 36,1 0 0,0 0 0,0 1-1,1-1 1,0 1 0,0 1 0,1-1 0,-5 14-1,-1 9-83,-11 43 0,16-55 99,2 1 1,0 0 0,1 1-1,1-1 1,0 0 0,2 1-1,3 22 1,-2-32 45,1 0-1,1 0 1,0-1 0,0 1-1,1-1 1,1 0 0,6 13-1,-7-18 35,-1-1-1,1 1 0,0-1 1,1 0-1,-1 0 0,1-1 1,0 1-1,0-1 0,0 0 1,0 0-1,1-1 0,0 0 1,0 0-1,11 5 0,-12-7 7,0 0 0,0 0 0,1 0 0,-1-1 0,0 0 0,0 0 0,0 0-1,0 0 1,0-1 0,0 0 0,0 0 0,0 0 0,0 0 0,0-1-1,0 0 1,0 0 0,-1-1 0,1 1 0,-1-1 0,0 0 0,0 0-1,6-6 1,1-1 3,-1 0-1,0-1 0,-1 0 1,0-1-1,-1 0 0,12-24 1,19-54 64,-11 24-84,-17 43-72,82-197 218,-90 208-199,1 1 0,-1-1 0,-1-1 0,1-17 0,-3 26-10,0 0 0,0-1 0,0 1 0,-1 0 0,0-1 0,0 1 0,-1-5 0,1 8-15,0-1 0,0 0 1,0 0-1,0 1 0,0-1 1,0 0-1,0 1 0,-1-1 1,1 1-1,0 0 0,-1-1 1,1 1-1,-1 0 0,0 0 1,1 0-1,-3-1 0,3 1 16,0 1-1,0 0 0,1 0 1,-1 0-1,0 0 0,0 0 0,0 0 1,0 0-1,0 0 0,0 0 0,1 0 1,-1 0-1,0 1 0,0-1 0,0 0 1,0 0-1,1 1 0,-1-1 1,-1 1-1,-15 12-226,12-9 145,1-1 42,-1 1-1,1 0 0,1 0 1,-1 1-1,1-1 0,-1 1 1,1 0-1,1 0 0,-1 0 1,-3 9-1,-1 5-95,-6 33-1,11-41 163,-15 106-116,13-84 101,-1 12 15,3 1-1,2-1 1,6 54 0,-5-87 37,0-1 1,1 0 0,1 0 0,0 0 0,0 0-1,1-1 1,0 1 0,1-1 0,10 17 0,-13-24 3,1 0 0,-1-1 1,1 1-1,0 0 0,0-1 1,0 0-1,1 1 0,-1-1 1,0 0-1,1-1 0,-1 1 1,5 1-1,-1-2 53,-1 1 0,0-1-1,1 0 1,0 0 0,-1-1 0,11-1-1,4-1 79,-1-2-1,1 0 1,27-10-1,-22 5-86,-1 0 0,40-20 0,-53 22-63,-1 0-1,0-1 1,0 0-1,-1-1 1,0 0-1,0 0 1,10-15-1,-15 18-49,-3 5 11,-1 0 0,0 0 0,0 0 0,0-1 0,0 1-1,0 0 1,0-1 0,0 1 0,-1-1 0,1 1 0,0-1 0,-1 0 0,1-2 0,-3 5-39,-1 1 0,1-1 1,0 0-1,0 1 0,-1-1 0,1 1 1,0 0-1,0 0 0,1-1 1,-4 6-1,-2 2-137,-22 34-212,27-39 346,0 0 0,0 0 0,0 0 0,1 0 0,0 0 0,0 0 0,0 1 0,0-1 0,0 6 0,1-8 68,1 0 1,-1 0-1,1-1 1,-1 1 0,1 0-1,0 0 1,0 0-1,0-1 1,0 1-1,0-1 1,0 1-1,1-1 1,-1 1-1,0-1 1,1 0-1,-1 1 1,1-1-1,-1 0 1,1 0-1,0 0 1,-1 0 0,4 1-1,4 2 183,1 0-1,17 4 1,-23-7-157,0 0 0,0 0 0,0-1 0,0 0 0,0 1 1,-1-2-1,1 1 0,0 0 0,0-1 0,0 0 0,0 1 0,0-2 1,-1 1-1,1 0 0,-1-1 0,1 1 0,-1-1 0,1 0 0,-1-1 0,0 1 1,0 0-1,0-1 0,0 0 0,0 1 0,-1-1 0,1 0 0,-1-1 1,0 1-1,0 0 0,0-1 0,0 1 0,-1-1 0,1 1 0,-1-1 0,0 0 1,0 1-1,0-1 0,0 0 0,-1 0 0,0 0 0,0 0 0,0 0 0,0 0 1,0 0-1,-1 1 0,0-1 0,0 0 0,0 0 0,0 0 0,0 1 1,-1-1-1,0 1 0,0-1 0,-3-4 0,3 4-83,-1 0 0,0 0 0,0 0 0,0 0 0,0 1-1,0 0 1,-1-1 0,1 1 0,-1 0 0,0 1 0,0-1 0,0 1 0,-1 0 0,1 0-1,0 0 1,-1 0 0,1 1 0,-1 0 0,0 0 0,1 0 0,-1 0 0,0 1 0,-9 0-1,14 0 34,0 0-1,0-1 1,0 1 0,-1 0-1,1 0 1,0 0-1,0 0 1,0 0-1,-1 0 1,1 0-1,0 0 1,0 0-1,-1 0 1,1 0-1,0 0 1,0 0-1,0 0 1,-1 0-1,1 0 1,0 1-1,0-1 1,0 0-1,-1 0 1,1 0-1,0 0 1,0 0-1,0 0 1,-1 1 0,1-1-1,0 0 1,0 0-1,0 0 1,0 0-1,0 1 1,0-1-1,-1 0 1,1 0-1,0 0 1,0 1-1,0-1 1,0 0-1,0 0 1,0 1-1,8 8-226,18 6 129,-19-13 164,0 0 1,0 0-1,1-1 0,-1 1 1,16-1-1,-18-2-19,0 1 0,0-1 1,0 0-1,0 0 0,0-1 0,-1 0 0,1 1 1,0-2-1,-1 1 0,6-4 0,15-12 124,0-1-1,27-29 1,-15 15-336,-18 17 101,-12 11 108,0-1 1,0 0-1,-1-1 1,1 1-1,7-11 0,-9 25-550,-5 0 477,1 0 1,-1 1-1,0-1 0,-1 0 1,0 0-1,-1 0 0,-2 9 1,-3 24 70,4-8 67,3 62 1,0-92-69,0 0 0,1 0 0,-1 0 0,1 0 1,0-1-1,-1 1 0,2 0 0,-1 0 0,0 0 0,0-1 0,1 1 1,-1-1-1,1 1 0,0-1 0,4 4 0,-4-4 8,0-1 0,0 0 0,0 0 0,0 0 0,0 0-1,0 0 1,0 0 0,0 0 0,0-1 0,1 1 0,-1-1 0,0 0-1,1 1 1,-1-1 0,0 0 0,0-1 0,1 1 0,-1 0 0,0-1-1,1 1 1,1-2 0,5-1 63,0 0-1,-1-1 0,0 0 1,0 0-1,0-1 1,-1 0-1,0-1 0,1 0 1,-2 0-1,1 0 1,11-15-1,-3 0-45,-1 0 0,0-1-1,10-24 1,-2 11-589,-22 33 235,1 11 141,0-1-1,0 1 0,1-1 0,0 0 1,0 0-1,1 0 0,5 12 0,31 52-105,-34-63 174,0-2 173,-1 0 1,1-1 0,0 0-1,1 0 1,0 0 0,-1-1-1,8 5 1,-11-9-49,-1 0 0,0-1 0,1 1 1,-1-1-1,1 1 0,-1-1 0,0 1 0,1-1 0,-1 0 0,1 0 0,-1 0 1,1 0-1,0 0 0,-1 0 0,1 0 0,-1 0 0,1-1 0,-1 1 0,0 0 0,1-1 1,-1 1-1,1-1 0,-1 0 0,0 1 0,1-1 0,-1 0 0,0 0 0,0 0 1,0 0-1,0 0 0,0 0 0,0 0 0,2-2 0,1-2 72,0 0 0,0-1 0,0 1 0,-1-1 1,0 0-1,3-7 0,-3 3-80,0-1 0,-1 1 1,-1-1-1,0 0 0,0 0 1,-1 0-1,-1-13 0,0-4-355,2 28 294,-1-1 0,1 0-1,-1 1 1,1-1 0,-1 0 0,1 1-1,0-1 1,-1 1 0,1-1 0,0 1-1,0 0 1,-1-1 0,1 1 0,0 0 0,0-1-1,0 1 1,0 0 0,-1 0 0,3-1-1,18-2-167,333-2 170,-314 10-145,-40-5 184,0 0 0,0 0-1,0 0 1,0 1 0,1-1-1,-1 0 1,0 0-1,0 0 1,0 0 0,0 1-1,0-1 1,0 0 0,0 0-1,0 0 1,0 1 0,1-1-1,-1 0 1,0 0-1,0 0 1,0 1 0,0-1-1,0 0 1,0 0 0,0 0-1,0 1 1,-1-1-1,1 0 1,0 0 0,0 0-1,0 1 1,0-1 0,0 0-1,0 0 1,0 0 0,-1 1-1,-2 8 74,-11 8-104,-1 0 0,0-1-1,-1-1 1,-1 0 0,-26 17 0,-21 19-132,56-44 101,1 0-1,0 1 1,0-1 0,1 1 0,0 1 0,-6 9-1,12-18 74,0 1 0,-1-1 0,1 1 0,0 0 0,0-1 0,0 1 0,-1-1 0,1 1 0,0-1 0,0 1 0,0-1 0,0 1 0,0-1 0,0 1 0,0 0 0,0-1 0,0 1 0,1-1 0,-1 1 0,0-1 0,0 1 0,0-1 0,1 1 0,-1-1 0,0 1 0,0-1 0,1 1 0,-1-1 0,0 0 0,1 1 0,-1-1 0,1 1 0,-1-1 0,1 0 0,-1 1 0,1-1 0,-1 0 0,0 0 0,1 1 0,0-1 0,-1 0 0,1 0 0,-1 0 0,1 0 0,-1 1 0,1-1 0,-1 0 0,2 0 0,1 0 77,1 1 1,0-1-1,-1 0 0,1 0 1,-1 0-1,5-1 1,3-2 9,0 0 0,1-1 0,-1 0 0,-1-1 0,1 0 0,10-8 0,56-43 288,-68 49-372,16-19 66,-20 21-238,-1 0 1,1 0 0,-1 1 0,7-6 0,-10 10-165,-1 0 294,-1 0-1,1 1 1,0-1-1,-1 0 1,1 0-1,0 1 1,-1-1-1,1 0 1,0 1 0,0-1-1,-1 1 1,1-1-1,0 0 1,0 1-1,0-1 1,-1 1-1,1-1 1,0 0-1,0 1 1,0-1-1,0 1 1,0-1-1,0 1 1,0-1-1,0 1 1,0-1-1,0 1 1,0 16-130,0-14 93,0 0 49,1-1 0,-1 1-1,0 0 1,1 0-1,0 0 1,-1 0 0,1 0-1,1-1 1,-1 1-1,0 0 1,0-1 0,1 1-1,0-1 1,2 4-1,2 1 64,1-1 0,0 1 0,9 5 0,-15-11-50,2 0 49,-1 1 1,1-1-1,-1 0 0,1 0 1,0 0-1,0 0 0,-1 0 1,1-1-1,0 1 0,0-1 1,0 0-1,0 0 0,0 0 1,0 0-1,-1 0 1,1-1-1,0 1 0,5-2 1,-2 0 23,0 0 1,0-1-1,0 1 1,-1-1-1,1 0 1,-1 0-1,9-7 1,-8 3-27,1 1 1,-1-2-1,0 1 0,-1-1 1,0 0-1,0 0 1,6-14-1,-3 6 25,9-22-47,-1-2 0,11-46 0,-1 7 70,0-2-81,19-94 0,-43 157-188,0 0-1,-1-33 0,-1 41 47,0 9 91,1 0 0,-1 0 0,0 0 0,-1 0 0,1 0 0,0 0 0,0 0 0,0 0 0,-1 0 0,1 0 0,0 0 0,-1 0 0,0-1 0,1 2 18,0-1 1,-1 1 0,1 0 0,0 0 0,0 0 0,-1 0 0,1 0 0,0 0-1,0 0 1,-1-1 0,1 1 0,0 0 0,0 0 0,-1 0 0,1 0-1,0 0 1,0 0 0,-1 0 0,1 0 0,0 0 0,0 1 0,-1-1-1,1 0 1,0 0 0,0 0 0,0 0 0,-1 0 0,1 0 0,0 0-1,0 1 1,-1-1 0,1 0 0,-2 2-58,1-1 0,-1 1 0,0 0-1,1 0 1,0 0 0,-1 0 0,1 0 0,0 0 0,-2 4-1,-5 21-171,0-1-1,-7 51 0,3 55 305,10-104-113,-1 263 58,3-282 58,0 1 0,1-1-1,0 0 1,1 0-1,0 0 1,1 0 0,-1-1-1,2 1 1,7 15-1,-10-23-6,0 1 0,0-1 0,1 0 0,-1 0 0,0 0 0,1 0 0,-1 0-1,0 0 1,1-1 0,-1 1 0,1 0 0,-1-1 0,1 1 0,-1-1 0,1 0-1,0 1 1,-1-1 0,1 0 0,0 0 0,-1 0 0,1 0 0,0 0 0,2-1-1,4 0 41,1-1 0,-1 0 1,9-4-1,-12 5-61,14-7 37,1 0-1,-1-1 0,0-1 1,-1-1-1,0-1 0,21-18 0,-37 29-124,-1 0-1,1-1 0,-1 1 1,0 0-1,1-1 0,-1 1 1,0-1-1,0 1 0,0-1 1,0 1-1,0-1 0,-1 0 1,1 0-1,0 1 0,-1-1 1,0 0-1,1 0 0,-1 0 1,0 0-1,0-2 0,27 4 11,-16-2 139,0 1-1,0-1 0,0-1 0,-1 0 0,18-7 0,3-1-236,2 0 100,46-20-1,-68 26 106,-1-1 1,0 0 0,0 0-1,-1-1 1,1 0-1,-1-1 1,-1 0-1,9-10 1,41-57 41,69-77 171,-108 132-127,-1-1 1,-1 0-1,23-37 0,-39 54-147,1 0-1,-1 0 0,1 0 0,-1-1 0,0 1 0,0 0 1,-1 0-1,0-1 0,1 1 0,-1 0 0,-1-7 0,1 9-15,-1 0 0,1 0 0,-1 0-1,1 0 1,-1 0 0,0 0 0,0 1 0,1-1-1,-1 0 1,-1 0 0,-1-2 0,2 3-17,1 0 1,-1 0 0,0 0 0,0 1 0,0-1 0,-1 0-1,1 1 1,0-1 0,0 1 0,0-1 0,0 1-1,-1 0 1,1-1 0,0 1 0,0 0 0,0 0 0,-1 0-1,1 0 1,0 0 0,-2 0 0,-3 1-68,1 0 0,0 1 1,0 0-1,0 0 0,0 0 0,1 0 1,-1 1-1,0-1 0,-4 5 0,0 0-22,0 0 0,0 1-1,-8 9 1,5-2 53,1 0-1,1 0 1,0 0 0,1 2-1,0-1 1,2 1-1,0 0 1,1 0 0,1 1-1,-5 22 1,3 9 50,1 0 0,2 78 0,4-113 54,1-1-1,0 1 1,1 0-1,0-1 1,1 1 0,1-1-1,4 13 1,-6-21 17,0 0 0,1 0 0,-1-1 0,1 0 0,0 1 0,0-1 0,0 0-1,0 0 1,1-1 0,0 1 0,0-1 0,0 1 0,0-1 0,0-1 0,0 1 0,1 0 0,0-1 0,-1 0 0,1 0 0,0-1 0,7 2 0,-1-1 63,1-1 0,-1 0 0,1-1 0,-1 0 0,1-1 0,-1-1 0,17-3 0,-6-1 85,0-1 1,36-16-1,-49 19-148,0-1 0,0 0 0,-1 0 0,1-1 0,10-9-1,-17 13-51,0 0 0,0 0-1,0 0 1,0 0 0,-1 0-1,1 0 1,-1-1-1,1 1 1,-1-1 0,0 1-1,0-1 1,0 1-1,0-1 1,-1 0 0,1 0-1,-1 1 1,1-1-1,-1 0 1,0 0 0,0 1-1,0-1 1,0 0 0,-1 0-1,0-3 1,1 5-17,-1 0 1,1 0 0,0 0-1,-1 0 1,1 0 0,-1 1-1,1-1 1,-1 0 0,1 0-1,-1 0 1,0 1 0,1-1 0,-1 0-1,0 1 1,1-1 0,-1 1-1,0-1 1,0 1 0,0-1-1,0 1 1,-1-1 0,0 0-19,0 1 0,0 0 0,0 0 0,0-1 0,0 1 0,0 0 0,0 1 0,0-1 0,-4 1 0,-3 1-104,0 1 1,0 1-1,-12 6 1,19-9 115,-10 4 96,0 1 1,1 1-1,0 0 1,1 1-1,-1 0 1,2 0-1,-1 1 0,1 0 1,-11 15-1,18-21-16,0 1 0,0-1 0,0 1 0,1 0 0,-1-1 0,0 8 0,1-10-48,1 0-1,0 1 1,-1-1 0,1 0 0,0 1 0,0-1 0,0 0-1,0 0 1,1 1 0,-1-1 0,0 0 0,0 1-1,1-1 1,-1 0 0,1 0 0,-1 1 0,1-1-1,0 0 1,-1 0 0,1 0 0,0 0 0,0 0-1,0 0 1,1 1 0,3 2 36,0-2 1,0 1-1,0 0 1,1-1-1,-1 0 1,1-1-1,8 3 0,42 4 159,34-1-925,42 6-7881,-117-11 6860,23 1 0,23-8-2400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42.428"/>
    </inkml:context>
    <inkml:brush xml:id="br0">
      <inkml:brushProperty name="width" value="0.1" units="cm"/>
      <inkml:brushProperty name="height" value="0.1" units="cm"/>
    </inkml:brush>
  </inkml:definitions>
  <inkml:trace contextRef="#ctx0" brushRef="#br0">201 415 2720,'-4'0'460,"-7"-1"2293,11 0-2681,-1 1-1,1 0 1,0-1-1,-1 1 1,1-1 0,0 1-1,0 0 1,0-1 0,-1 1-1,1-1 1,0 1 0,0 0-1,0-1 1,0 1 0,0-1-1,0 1 1,0-1 0,0 1-1,0-1 1,0 1-1,0-1 1,-13 1 515,11 1-543,-1 1 0,1-1 0,0 1 1,0 0-1,0 0 0,0 0 0,0 0 0,0 0 0,0 0 1,0 1-1,0 2 0,-6 4 98,-7 8 223,-23 17-1,-7 7 85,37-33-340,3-3-46,1-1 0,0 1 0,0 0 0,-4 7 0,7-11-55,0 1 0,1 0 0,-1-1 0,0 1 0,1 0 0,-1 0 0,1-1 0,0 1 0,-1 0 0,1 0 0,0 0 0,0-1 0,0 1 0,1 0 0,-1 0 0,0 0 0,1 0 0,0 2 0,0-1 20,0 0-1,0-1 0,0 1 0,0 0 0,1 0 1,-1-1-1,1 1 0,-1-1 0,1 1 1,0-1-1,0 0 0,0 0 0,0 0 1,1 0-1,-1 0 0,0 0 0,1-1 0,2 2 1,8 7-60,18 15 1,-2 0-13,-21-19 155,-3-3-45,-1 0 1,1 0-1,-1 1 0,0-1 1,0 1-1,-1 0 0,1 0 0,-1 1 1,1-1-1,-2 1 0,5 6 1,-7-9-40,0 0 0,0 0-1,0-1 1,0 1 0,-1 0 0,1 0 0,0-1 0,-1 1 0,1 0 0,-1-1 0,1 1 0,-1 0 0,0-1 0,0 1 0,0-1 0,0 1-1,0-1 1,0 0 0,-2 3 0,0-2 20,1 1 0,0-1 0,0 0 0,-1 0 0,1 0 0,-1 0 0,0-1 1,1 1-1,-1-1 0,-3 2 0,-8 0 154,0-1 0,0 0 1,-25-1-1,38-1-148,2 0-62,-1-1-1,1 1 0,0-1 0,-1 1 1,1-1-1,0 1 0,-1-1 0,1 1 1,0 0-1,-1-1 0,1 1 1,0 0-1,0 0 0,-1 0 0,1 0 1,0 0-1,0-1 0,-1 1 0,1 0 1,1 1-1,0-1-4,14-4 62,0 0 1,0-2 0,0 1 0,20-12 0,9-2 48,-15 7-6,-1-1-1,47-28 1,74-67 192,-121 84-200,-1-1 1,46-55-1,15-43 4,-75 101-131,-2 0-1,-1-1 1,17-47 0,-25 60 81,2-3-9,-1 0 1,-1-1-1,0 1 1,-1-1-1,1-16 1,-3 30-30,1-13-180,-1 1 0,-1-1-1,0 0 1,-1 1 0,-4-17 0,5 28 158,1 0 1,0 1 0,0-1 0,-1 0-1,1 1 1,0-1 0,0 0-1,-1 1 1,1-1 0,-1 1 0,1-1-1,-1 1 1,1-1 0,-1 1 0,1-1-1,-1 1 1,1 0 0,-1-1 0,1 1-1,-1 0 1,0-1 0,1 1-1,-1 0 1,0-1 0,-1 1-13,1 0 0,0 0 1,0 0-1,-1 1 0,1-1 0,0 0 0,0 0 1,0 1-1,0-1 0,-1 1 0,1-1 0,-1 2 0,-4 1-62,1 1-1,0-1 0,0 1 0,-4 5 0,-8 8 114,7-8 64,0 1 0,0 1 0,1 0 0,0 0 0,-10 18 0,5 0 33,2 0 1,-15 50-1,-7 64 171,33-140-283,-16 91 311,15-78-198,0 0 0,2 0-1,2 31 1,-1-42-53,0 0-1,0-1 1,0 1 0,1 0-1,0-1 1,0 1 0,0-1-1,1 0 1,-1 0 0,1 0-1,0 0 1,7 7 0,-8-9-11,0 0 0,1 1 0,0-1 0,-1 0 0,1 0 1,0-1-1,0 1 0,0-1 0,0 1 0,0-1 0,0 0 1,0 0-1,1 0 0,-1-1 0,0 1 0,0-1 0,1 0 1,-1 0-1,5 0 0,3-2 16,1 0 1,-1 0-1,0-1 0,0-1 1,0 0-1,0 0 0,-1-1 1,19-12-1,-15 7-268,25-12-1,-39 22 183,0 0 0,1-1 1,-1 1-1,0 0 0,1 0 0,-1 0 1,0 0-1,0 0 0,1 0 1,-1 0-1,0 0 0,1 0 0,-1 0 1,0 0-1,0 0 0,1 0 1,-1 0-1,0 0 0,1 0 0,-1 0 1,0 0-1,0 0 0,1 0 0,-1 0 1,0 0-1,0 1 0,1-1 1,-1 0-1,0 0 0,0 0 0,1 1 1,-1-1-1,0 0 0,0 0 0,0 0 1,1 1-1,-1-1 0,0 1 1,3 14-337,-6 18 228,0-22 154,1 0 1,0 0 0,1 0-1,0 20 1,1-30 14,1 0 0,-1 0 1,1 0-1,-1 0 0,1 0 1,0-1-1,0 1 0,-1 0 1,1-1-1,0 1 0,0 0 0,0-1 1,0 1-1,0-1 0,0 0 1,0 1-1,1 0 0,1 0 144,-1 0-145,0-1 0,0 1 1,0 0-1,1-1 0,-1 1 0,0-1 1,1 1-1,-1-1 0,0 0 0,1 0 1,-1 0-1,0-1 0,0 1 0,1 0 0,-1-1 1,0 0-1,0 1 0,1-1 0,-1 0 1,0 0-1,0 0 0,0 0 0,0-1 1,0 1-1,-1-1 0,1 1 0,0-1 1,-1 1-1,3-3 0,-2 2-33,0-1 1,-1 1-1,1-1 1,0 1-1,-1-1 1,1 1-1,-1-1 0,0 0 1,0 0-1,0 0 1,0 0-1,-1 0 1,1 0-1,-1 0 0,1 0 1,-1 0-1,0 0 1,0 0-1,-1 0 1,1 0-1,-2-6 0,1 5-56,-1 0-1,1 0 0,-1 0 1,0 0-1,0 1 0,0-1 1,-1 0-1,1 1 0,-1 0 1,0-1-1,0 1 0,0 0 1,0 1-1,0-1 0,-1 0 1,1 1-1,-1 0 0,-5-3 1,9 5 39,-1 0 1,1 0 0,-1 0 0,1 0 0,-1 0 0,1 0 0,-1 0-1,1 0 1,-1 0 0,0 1 0,1-1 0,-1 0 0,1 0 0,-1 0-1,1 1 1,-1-1 0,1 0 0,0 0 0,-1 1 0,1-1 0,-1 0-1,1 1 1,0-1 0,-1 1 0,1-1 0,-1 0 0,1 1 0,0-1-1,0 1 1,-1-1 0,1 1 0,0-1 0,0 1 0,0-1 0,0 1-1,-1-1 1,1 1 0,0-1 0,0 1 0,0 0 0,0-1 0,0 1-1,0-1 1,0 1 0,1-1 0,-1 1 0,0-1 0,0 1 0,0-1-1,0 1 1,1-1 0,-1 1 0,0-1 0,1 1 0,-1 0 0,3 2 93,0 0 1,0 0 0,1-1 0,-1 1 0,1-1-1,-1 0 1,1 0 0,0 0 0,-1 0-1,1-1 1,0 1 0,0-1 0,0 0 0,0 0-1,1-1 1,-1 1 0,0-1 0,0 0 0,6 0-1,8-3 81,-1 0 0,1-1-1,27-10 1,49-26 72,31-23-98,-125 63-158,1-1 0,-1 1 0,1-1 0,0 1 0,-1 0 0,1 0 0,-1-1 0,1 1 1,0 0-1,-1 0 0,1 0 0,0-1 0,-1 1 0,1 0 0,0 0 0,-1 0 0,1 0 0,0 0 0,-1 0 0,1 1 0,0-1 0,-1 0 0,1 0 0,-1 0 0,1 1 0,0-1 0,-1 0 0,1 0 1,-1 1-1,1-1 0,-1 1 0,2 0 0,-2 0-15,1 1 1,-1 0 0,1-1 0,-1 1 0,0 0-1,0 0 1,0 0 0,0-1 0,0 1 0,0 0-1,0 2 1,-4 17 124,0-1 0,-11 34 0,-1 6-215,15-33 551,2-27-406,-1 0 0,0 1 0,1-1 0,-1 0 0,0 0 0,1 0 0,-1 0 1,1 0-1,-1 1 0,0-1 0,1 0 0,-1 0 0,1 0 0,-1 0 0,1 0 0,-1-1 0,0 1 0,1 0 0,-1 0 0,1 0 0,-1 0 0,1 0 1,11-3 83,0 0 0,1-1 0,-1-1 0,0 0 0,-1 0 0,1-1 0,-1 0 0,14-12-1,25-19-120,-32 26-327,-18 11 322,1 0 0,-1-1 0,1 1-1,-1 0 1,1 0 0,-1 0-1,1 0 1,0-1 0,-1 1 0,1 0-1,-1 0 1,1 0 0,0 0-1,-1 0 1,1 0 0,-1 0 0,1 1-1,0-1 1,-1 0 0,1 0-1,-1 0 1,1 0 0,-1 1 0,1-1-1,-1 0 1,1 1 0,-1-1-1,1 0 1,-1 1 0,1-1 0,-1 1-1,1 0 1,4 9-52,0-1 0,-1 2 1,5 18-1,4 10 215,4-16 151,-17-22-278,0-1 0,1 0 0,-1 0-1,0 0 1,0 1 0,1-1 0,-1 0 0,0 0 0,1 0 0,-1 0-1,0 0 1,1 0 0,-1 1 0,0-1 0,1 0 0,-1 0-1,0 0 1,1 0 0,-1 0 0,0 0 0,1 0 0,-1-1-1,0 1 1,1 0 0,-1 0 0,0 0 0,0 0 0,1 0-1,9-4 159,-6 0-118,0 1 1,0 0 0,0-1-1,-1 0 1,0 1 0,1-2-1,-1 1 1,3-7 0,20-40 82,-20 35-143,-3 11-45,0-1-1,0 0 0,1 1 1,-1-1-1,1 1 1,0 0-1,9-8 0,-10 11 16,0-1 1,0 1-1,0 0 0,0 0 0,1 0 0,-1 1 0,1-1 0,-1 1 1,1 0-1,0 0 0,-1 0 0,1 0 0,0 1 0,6-1 0,48 3 209,46-3-1377,-45-1-2103,11-1-2912,-61 2 5488,-1 0-1,0-1 0,0 0 0,0-1 0,0 0 0,11-5 1,26-19-1393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46.054"/>
    </inkml:context>
    <inkml:brush xml:id="br0">
      <inkml:brushProperty name="width" value="0.1" units="cm"/>
      <inkml:brushProperty name="height" value="0.1" units="cm"/>
    </inkml:brush>
  </inkml:definitions>
  <inkml:trace contextRef="#ctx0" brushRef="#br0">16 886 3072,'-3'0'192,"-7"0"419,10 0-603,0 0 0,0 0 1,0 0-1,0 0 1,-1 0-1,1 0 0,0 0 1,0 0-1,0 0 1,0 0-1,0 0 0,0 0 1,0 0-1,0 0 1,0 0-1,-1 0 0,1 1 1,0-1-1,0 0 1,0 0-1,0 0 0,0 0 1,0 0-1,0 0 1,0 0-1,0 0 0,0 0 1,0 0-1,0 0 1,0 0-1,0 0 0,0 0 1,0 1-1,-1-1 1,1 0-1,0 0 0,0 0 1,0 0-1,0 0 0,0 0 1,0 0-1,0 0 1,0 0-1,0 1 0,0-1 1,0 0-1,0 0 1,0 0-1,0 0 0,1 0 1,-1 0-1,0 0 1,0 0-1,0 0 0,0 0 1,0 0-1,0 1 1,0-1-1,0 0 0,0 0 1,0 0-1,0 0 1,0 0-1,0 0 0,0 0 1,1 1 383,8-6 2179,11-15-890,5-7-322,2-4 182,57-52 0,-55 56-1189,225-207 1334,-190 174-1521,-63 59-169,-1 1 0,1-1 1,0 0-1,0 1 0,-1-1 1,1 1-1,0-1 0,0 1 1,0-1-1,0 1 0,-1 0 1,1-1-1,0 1 0,0 0 1,0 0-1,0-1 0,0 1 1,0 0-1,0 0 0,0 0 1,1 0-1,-1 1-1,-1-1 0,1 1 0,0-1-1,0 1 1,-1-1 0,1 1 0,0-1 0,-1 1 0,1-1 0,-1 1 0,1 0 0,-1-1-1,1 1 1,-1 0 0,1 0 0,-1-1 0,0 1 0,1 1 0,0 3-1,1 0 0,-2-1 0,1 1 1,0 0-1,-1 0 0,0 8 0,-3 23 72,-1-1-1,-2 0 0,-16 54 1,19-80 64,0 0 0,0 1 0,1-1 0,-1 15 635,5-25-689,1 1 0,-1-1 0,0 1 1,1-1-1,-1 0 0,0 1 0,0-1 0,0-1 1,0 1-1,0 0 0,0 0 0,0-1 0,0 1 1,3-4-1,24-28-29,-21 23 48,47-63-31,9-11-661,-46 64-33,-17 20 603,0 0-1,-1 0 0,1 0 1,-1 0-1,1 1 0,-1-1 1,1 0-1,-1 0 0,1 1 1,-1-1-1,1 0 0,-1 1 1,1-1-1,-1 0 0,0 1 1,1-1-1,-1 1 0,0-1 1,1 1-1,-1-1 0,1 1 1,1 3-12,0 1 10,-1-1-1,1 1 1,-1-1 0,0 1 0,0 0 0,0-1 0,-1 1-1,1 7 1,1 11 28,-1-12 26,3 13 2,7 29 0,-9-47 31,0 0 0,0 0 0,0 0-1,1-1 1,0 1 0,0-1-1,0 1 1,1-1 0,0 0-1,5 6 1,-7-10-12,0 0 0,0 0-1,0 0 1,0 0 0,0 0 0,1 0-1,-1 0 1,0 0 0,0-1 0,0 1-1,1-1 1,-1 0 0,0 0 0,1 0-1,-1 0 1,0 0 0,0 0 0,1 0-1,2-1 1,5-2 176,1 0-1,17-7 1,-24 8-202,6-3 18,0 1 0,-1-1 0,0-1-1,0 0 1,0 0 0,-1-1 0,0 0 0,8-9-1,-12 12-26,-1 0 0,1 0 0,-1 0 0,0-1 0,0 0 0,0 0 1,-1 1-1,1-2 0,-1 1 0,-1 0 0,1 0 0,-1-1 0,0 1 0,0 0 0,0-1 0,-1 1 0,0-8 0,0 7-49,-1 1 1,-1 0-1,1-1 1,-1 1-1,0 0 1,0 0 0,-3-5-1,5 9 13,-1 0 0,1 0 0,-1 0 1,1 0-1,-1 0 0,0 0 0,1 0 0,-1 0 0,0 1 0,0-1 0,0 0 0,0 0 0,0 1 0,1-1 1,-1 1-1,0-1 0,-1 1 0,1-1 0,0 1 0,0-1 0,0 1 0,0 0 0,0 0 0,0-1 0,0 1 0,0 0 1,-1 0-1,1 0 0,0 0 0,0 1 0,0-1 0,0 0 0,0 0 0,-1 1 0,1-1 0,0 0 0,0 1 1,0-1-1,-1 2 0,-4 2-68,0 1 1,0 0 0,1-1-1,0 2 1,0-1 0,1 1-1,-1-1 1,-6 14 0,4-7 70,1 1 1,0 0-1,-6 24 0,11-34 29,0 0 0,1 1-1,-1-1 1,1 0 0,-1 1-1,1-1 1,0 1 0,1-1-1,-1 0 1,0 1 0,1-1-1,0 0 1,0 1-1,0-1 1,0 0 0,0 0-1,1 0 1,0 0 0,-1 0-1,1 0 1,0 0 0,0-1-1,1 1 1,-1-1 0,0 1-1,1-1 1,3 3-1,0-1 58,1 0-1,0 0 0,-1-1 0,1 0 0,1 0 0,-1-1 1,0 0-1,1 0 0,-1 0 0,1-1 0,8 0 0,9 0 99,0-1-1,-1 0 0,1-3 1,-1 0-1,0-1 0,0-1 1,26-10-1,-34 8-126,-1-1-1,1-1 1,-2 0-1,23-19 1,-14 11-53,-21 14-23,1 1 0,0-1 0,-1 1 0,0-1 0,3-3 0,4-5-167,-8 9 70,-1 5-156,-3 162 294,3-163 55,0 1 0,0-1 0,1 0 0,-1 1-1,1-1 1,-1 0 0,1 0 0,0 0 0,0 1-1,1 1 1,17-12 793,-11 3-781,0 0-1,0 0 1,-1-1 0,0 0-1,0-1 1,11-13 0,0-1-54,2 0-87,-15 15-23,0 0 0,1 0 0,-1 0-1,8-4 1,-13 10 83,1-1 0,-1 1-1,0 0 1,1-1 0,-1 1 0,1 0 0,-1 0-1,1-1 1,-1 1 0,1 0 0,-1 0 0,1 0-1,-1 0 1,1 0 0,-1 0 0,1 0 0,-1 0-1,1 0 1,-1 0 0,1 0 0,-1 0 0,1 0-1,-1 0 1,0 0 0,1 0 0,0 1-1,0-1 0,0 1-1,-1 0 1,1-1-1,-1 1 0,1 0 1,-1 0-1,1-1 1,-1 1-1,1 0 0,-1 0 1,0 0-1,1-1 1,-1 3-1,3 29-141,-3-32 153,0 6 9,0 0 0,1-1-1,-1 1 1,1 0 0,0-1-1,0 1 1,1-1 0,2 6-1,-3-9 7,0 0-1,1 0 1,-1 0-1,0 0 0,1 0 1,0 0-1,-1 0 1,1 0-1,0-1 1,0 1-1,0-1 1,0 1-1,0-1 1,0 0-1,0 0 0,1 0 1,-1 0-1,0 0 1,1 0-1,3 0 1,3-1 55,-1 0 1,0-1 0,0 0 0,1 0-1,-1-1 1,0 0 0,13-5 0,-15 5-63,10-3 44,0-1-1,0-1 0,-1 0 0,0-1 0,-1-1 0,0 0 0,0 0 0,-1-2 0,0 0 0,0 0 1,13-17-1,-6 1 4,-1-1 0,-2-1 0,0-1 0,19-51 0,35-133-93,-62 179-158,-1 0-1,-2 0 0,-2-1 1,1-46-1,-5 82 173,0-1-1,0 1 1,1-1-1,-1 1 0,0-1 1,0 1-1,0-1 0,0 0 1,0 1-1,-1-1 1,1 1-1,0-1 0,0 1 1,0-1-1,0 1 1,0-1-1,-1 1 0,1-1 1,0 1-1,-1 0 0,1-1 1,0 1-1,-1-1 1,1 1-1,-1-1 0,1 1 10,-1 1-1,1-1 0,-1 0 1,1 0-1,-1 0 1,1 1-1,-1-1 0,1 0 1,-1 1-1,1-1 1,-1 1-1,1-1 0,0 0 1,-1 1-1,1-1 1,0 1-1,-1-1 0,1 1 1,-16 28-422,8-8 394,1 1-1,1 0 1,-3 25-1,-4 68 134,12-106-94,-17 260 179,17-260-160,0 75-192,2-73 255,0-1-1,0 0 1,1 0 0,0 0-1,7 18 1,-8-26-36,-1 0 0,1-1 1,0 1-1,0-1 0,0 1 0,0-1 1,0 0-1,0 1 0,0-1 0,0 0 1,0 0-1,0 0 0,1 0 1,-1 0-1,1 0 0,-1 0 0,0 0 1,1 0-1,2 0 0,-2 0-3,0-1-1,1 0 1,-1 0-1,0 0 1,0 0-1,1 0 1,-1 0-1,0-1 1,0 1-1,1-1 1,-1 1-1,3-2 1,4-2 8,-1-1 0,0 0 0,0 0 0,-1 0 0,13-12 0,4-6-267,2 1 0,43-28 0,-68 50 32,-1 2 96,-1 7 89,0 0 0,0-1 0,-1 1 1,-4 11-1,-5 23-157,10-41 174,1 0 0,0 1-1,0-1 1,0 1 0,0-1 0,1 1-1,-1-1 1,1 0 0,-1 1-1,1-1 1,0 0 0,0 1-1,0-1 1,0 0 0,0 0-1,0 0 1,1 0 0,-1 0-1,1 0 1,0 0 0,-1-1-1,1 1 1,0 0 0,0-1 0,0 1-1,0-1 1,0 0 0,0 0-1,0 0 1,1 0 0,-1 0-1,0 0 1,1-1 0,-1 1-1,0-1 1,1 1 0,3-1-1,24-1 188,0-2-1,-1-1 0,1-1 0,43-14 1,-51 12-227,0-1 1,0-1 0,37-22-1,-56 30-24,0-1-1,0 0 0,0 1 0,0 0 0,0-1 1,0 1-1,0 1 0,0-1 0,1 0 1,4 0-1,-8 2 40,1-1 0,-1 0 0,0 0 0,0 1 0,0-1 0,1 0 0,-1 1 0,0-1 0,0 0 0,0 0 0,0 1 0,0-1 0,0 0 1,0 1-1,0-1 0,0 0 0,0 1 0,0-1 0,0 0 0,0 1 0,0-1 0,0 0 0,0 1 0,0-1 0,0 0 0,-1 1 0,1-1 0,0 0 0,0 1 0,-4 9-11,1-6-2,-1 1 1,0-1-1,-8 6 0,7-6 31,1 0-1,-1 0 1,1 0-1,-7 11 1,10-14 2,0 0-1,1 0 1,-1 1 0,0-1 0,1 1 0,-1-1-1,1 1 1,0-1 0,0 1 0,-1-1 0,1 1-1,0-1 1,0 1 0,0-1 0,0 1-1,1-1 1,-1 1 0,0-1 0,1 1 0,-1-1-1,1 1 1,-1-1 0,1 0 0,1 3-1,-1-2 15,1 0-1,0 1 1,0-1-1,0 0 1,0 0-1,0 0 1,1 0-1,-1 0 1,0-1-1,1 1 1,-1-1-1,1 0 1,0 1-1,0-1 1,-1 0-1,1-1 1,0 1-1,0 0 1,0-1-1,0 0 1,4 1-1,-2-1 38,-1 0-1,1-1 1,0 1-1,-1-1 1,1 0-1,-1 0 1,0 0-1,1-1 1,-1 1-1,0-1 1,0 0-1,1 0 1,3-4-1,-7 5-56,1 0-1,-1-1 1,0 1-1,1-1 0,-1 1 1,0-1-1,0 0 1,0 1-1,0-1 1,0 0-1,-1 0 0,1 0 1,-1 0-1,1 1 1,-1-1-1,1 0 0,-1 0 1,0 0-1,0 0 1,0 0-1,0 0 1,0 0-1,-1 0 0,1 0 1,-1 0-1,1 0 1,-2-2-1,2 2-32,-1-1 1,0 1-1,0 0 0,-1-1 1,1 1-1,0 0 0,-1 0 0,1 0 1,-1 0-1,0 0 0,0 0 1,0 0-1,0 1 0,0-1 1,0 1-1,0-1 0,0 1 0,-1 0 1,1 0-1,-3-1 0,-24-1-256,24 3 263,1 0 0,-1-1 0,1 1-1,-1-1 1,-5-2 0,9 3 42,1 0-1,0 0 1,-1 0 0,1 0-1,0 0 1,-1 0-1,1 0 1,0 0 0,-1-1-1,1 1 1,0 0-1,-1 0 1,1 0 0,0-1-1,-1 1 1,1 0-1,0 0 1,0-1 0,0 1-1,-1 0 1,1 0-1,0-1 1,0 1 0,-1-1-1,9-5 149,7-2-36,22-6 0,1-1-152,42-13 73,-72 25-88,0 1 0,1-1 0,-1 2 0,0-1 0,1 1 0,11 0 0,-18 0 38,0 1-1,0 0 0,0 0 1,0 1-1,0-1 0,0 0 1,0 1-1,0-1 0,0 1 1,0 0-1,0-1 0,0 1 1,0 0-1,-1 0 0,1 0 1,0 1-1,-1-1 0,1 0 1,-1 0-1,1 1 0,-1-1 1,0 1-1,1 0 0,-1-1 1,0 1-1,0 0 0,0 0 1,0-1-1,-1 1 0,1 0 1,0 0-1,0 3 0,-1-2 9,0 0 0,0 0 0,0 0 0,-1 0 0,1 0 0,-1 0 0,1 0 0,-1 0 0,0-1 0,0 1 0,0 0 0,-1 0-1,-1 3 1,-5 6 69,-13 17 0,16-24-57,-17 20 179,19-23 35,4-6-11,7-7-7,2 1-193,0 1 1,1 1-1,0 0 0,18-9 1,6-5 31,-26 16-104,1 0-1,-1 1 1,19-6 0,-24 9 10,-1 1 0,1-1 1,0 1-1,0 1 1,0-1-1,0 0 1,0 1-1,0 0 1,0 0-1,0 0 0,0 1 1,0-1-1,5 2 1,-8-1 25,1-1-1,0 1 1,-1 0 0,1 0 0,-1 0 0,0 0 0,1 0 0,-1 0-1,0 0 1,1 0 0,-1 0 0,0 1 0,0-1 0,0 1 0,0-1-1,0 0 1,1 4 0,0 0 6,-1 0 0,0 1 1,0-1-1,1 7 0,-2-6 40,1-1 0,0 1 1,3 8-1,-3-11-4,0-1 0,0 0-1,-1 0 1,2-1 0,-1 1 0,0 0 0,0 0 0,1 0 0,-1-1 0,0 1 0,1-1-1,0 1 1,-1-1 0,4 3 0,-2-3 31,-1 0 0,1-1 0,0 1 0,-1 0 0,1-1 0,0 0 0,-1 1 0,1-1 0,0 0 0,0 0-1,4-1 1,4-1-21,0 0-1,-1-1 0,1 0 1,-1-1-1,1 0 0,-1 0 1,0-1-1,-1-1 0,1 1 1,-1-1-1,-1-1 0,1 0 1,-1 0-1,0-1 0,12-14 1,-15 15-29,6-9-91,1 1 1,0 0-1,1 1 0,23-19 0,-36 33 77,0-1 0,1 1 0,-1 0 0,0-1 0,1 1 0,-1 0 0,1 0 0,-1 0 0,0-1 0,1 1 0,-1 0 0,1 0 0,-1 0 0,1 0 0,-1 0 0,1 0 0,-1 0 0,0 0 0,1 0-1,-1 0 1,1 0 0,-1 0 0,1 0 0,-1 0 0,0 0 0,1 0 0,-1 1 0,1-1 0,-1 0 0,1 0 0,-1 0 0,0 1 0,1-1 0,-1 0 0,0 1 0,1-1 0,-1 0 0,0 1 0,0-1 0,1 0 0,-1 1-1,0-1 1,0 0 0,1 1 0,-1-1 0,0 1 0,0-1 0,0 1 0,0-1 0,0 0 0,0 1 0,0-1 0,0 1 0,0-1 0,0 1 0,2 31-223,-2-29 183,0 10 59,-2 0-1,1 0 1,-2 0-1,0-1 1,0 1 0,-1-1-1,-1 0 1,0 0 0,-1-1-1,-7 12 1,0-7 150,12-15-154,1-1 1,0 0 0,0 1 0,-1-1 0,1 0 0,0 1 0,-1-1 0,1 0-1,0 0 1,-1 1 0,1-1 0,-1 0 0,1 0 0,0 0 0,-1 1 0,1-1-1,-1 0 1,1 0 0,-1 0 0,1 0 0,0 0 0,-1 0 0,1 0 0,-1 0-1,1 0 1,-1 0 0,1 0 0,0 0 0,-1 0 0,1-1 0,-1 1 0,1 0-1,-1 0 1,1 0 0,0-1 0,-1 1 0,1 0 0,0 0 0,-1-1 0,1 1-1,0 0 1,-1-1 0,1 1 0,0-1-4,0 1-1,0-1 1,0 1 0,0-1-1,0 1 1,0-1 0,0 1-1,1 0 1,-1-1 0,0 1-1,0-1 1,0 1 0,1-1-1,-1 1 1,0 0-1,0-1 1,1 1 0,-1 0-1,0-1 1,1 1 0,-1 0-1,1-1 1,-1 1 0,1-1-1,12-8 62,-4 4-52,1 1 1,17-7-1,2 0-13,0-1-491,1 1-1,41-9 1,17 2-4341,-71 15 1299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46.660"/>
    </inkml:context>
    <inkml:brush xml:id="br0">
      <inkml:brushProperty name="width" value="0.1" units="cm"/>
      <inkml:brushProperty name="height" value="0.1" units="cm"/>
    </inkml:brush>
  </inkml:definitions>
  <inkml:trace contextRef="#ctx0" brushRef="#br0">42 120 4736,'-28'-15'1760,"25"15"-1376,-7-8 2208,20 3-1600,3 1 1152,14-4-1248,9 0 1088,14 1-1152,8-1-1,5-1-479,-5 1-160,9 0-128,14-4-256,9 4 96,10 0-3775,-6 4 2143,-1 8-5024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49.304"/>
    </inkml:context>
    <inkml:brush xml:id="br0">
      <inkml:brushProperty name="width" value="0.1" units="cm"/>
      <inkml:brushProperty name="height" value="0.1" units="cm"/>
    </inkml:brush>
  </inkml:definitions>
  <inkml:trace contextRef="#ctx0" brushRef="#br0">0 184 2976,'1'-1'8112,"36"-42"-6705,-15 15-889,-8 12-208,1 0 0,18-14 0,-25 23-200,1 0-1,0 1 0,0 1 1,0-1-1,0 2 1,14-6-1,-18 9-108,-1 0 0,1 0 0,-1 0 0,1 1-1,0-1 1,-1 1 0,1 0 0,0 1 0,-1-1 0,1 1 0,-1 0 0,1 0 0,-1 0 0,1 1 0,-1 0-1,0-1 1,1 2 0,-1-1 0,0 0 0,0 1 0,-1 0 0,1 0 0,-1 0 0,1 0 0,-1 0 0,0 1-1,0-1 1,0 1 0,-1 0 0,1 0 0,-1 0 0,0 0 0,0 1 0,0-1 0,-1 0 0,0 1 0,0 0 0,0-1-1,0 1 1,0 6 0,0 6 15,-1 0-1,-1 0 0,-1 0 1,0 0-1,-1 0 0,-8 28 1,7-34 10,-1 1 1,0 0-1,-1-1 1,0 0 0,-1-1-1,0 1 1,0-1-1,-1 0 1,-18 16 0,-7 4 77,-99 83 373,116-102-347,13-10-64,-1 1 0,1 0 1,0 1-1,0-1 1,0 1-1,0-1 1,-4 6 420,17-9-39,0 0 0,-1-1 0,15-3 0,9-2-218,13 3-145,92 4 1,-126 0-81,14 1 82,0 0 0,0 2 0,0 1 0,0 1 0,33 12 0,-44-14-867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07.619"/>
    </inkml:context>
    <inkml:brush xml:id="br0">
      <inkml:brushProperty name="width" value="0.1" units="cm"/>
      <inkml:brushProperty name="height" value="0.1" units="cm"/>
    </inkml:brush>
  </inkml:definitions>
  <inkml:trace contextRef="#ctx0" brushRef="#br0">155 614 1888,'10'-4'1685,"88"-35"5174,-97 38-6717,0 0 0,0 1 1,0-1-1,0 0 1,0 0-1,0 0 0,0 0 1,0 0-1,0 0 1,-1 0-1,1 0 0,1-2 1,3-5 1264,-5 8-1355,0 0-1,0-1 1,0 1 0,0 0-1,0-1 1,0 1 0,0 0-1,0-1 1,0 1 0,-1 0-1,1-1 1,0 1-1,0 0 1,0-1 0,-1 1-1,1 0 1,0 0 0,0-1-1,-1 1 1,1 0-1,0 0 1,0 0 0,-1-1-1,0 1 1,-1-1 19,0 0 1,0 1-1,0-1 0,0 1 0,0 0 1,0-1-1,0 1 0,0 0 1,-1 0-1,1 0 0,0 1 1,0-1-1,0 0 0,0 1 1,0 0-1,0-1 0,0 1 1,-3 1-1,-5 4-13,0-1-1,-13 11 1,5-4 238,16-11-297,-28 18 250,-33 28 0,54-41-208,2 2 1,-1-1-1,1 1 0,0 0 1,0 0-1,1 1 0,1 0 1,-9 17-1,12-23-24,1 1 0,0-1 0,0 1 0,0 0 0,0-1 0,1 1 0,0 0-1,-1 0 1,1 0 0,1-1 0,-1 1 0,0 0 0,1 0 0,0-1 0,0 1 0,0 0 0,0-1 0,1 1 0,-1-1 0,1 1-1,0-1 1,0 0 0,0 0 0,1 0 0,-1 0 0,5 4 0,-2-2 29,1 0-1,0 0 1,0-1 0,1 1-1,0-2 1,-1 1 0,1-1-1,0 0 1,0 0 0,1-1-1,-1 1 1,9 0 0,4-1 34,-1-1 0,1 0 0,0-2 0,0 0 0,-1-1 0,1-1 0,19-6 0,-4-1 92,0-1 1,63-32-1,-85 37-148,-1-1 0,0-1 0,0 0 0,0-1 0,11-11 0,-19 16 11,0 0 0,0 0 1,-1 0-1,1-1 0,-1 1 0,0-1 0,0 0 0,-1 0 0,0 0 0,0 0 1,0-1-1,0 1 0,-1 0 0,0-1 0,0 1 0,0-8 0,0 4 5,-1 4-33,0 1-1,0 0 1,0 0-1,0 0 1,-1 0 0,0 0-1,0-1 1,0 1-1,0 0 1,-2-4-1,-12-28-320,15 35 302,-1 1 0,1-1 0,0 0 0,0 1 0,0-1 0,-1 1 1,1-1-1,0 0 0,0 1 0,0-1 0,0 0 0,0 1 0,0-1 0,0 0 1,0 1-1,0-1 0,1 1 0,-1-1 0,0 0 0,0 1 0,1-1 0,-1 1 0,0-1 1,1-1-1,0 2 10,0-1 0,0 0 0,0 0 0,0 0 0,0 0 0,1 1 0,-1-1 0,0 1 0,0-1 1,1 1-1,1-1 0,3-1 26,0 1 0,1 1 0,11-1 0,-14 1-27,4-1-8,1 1 0,-1 1 0,0-1 0,0 1 0,0 1 0,0-1 0,0 1 0,8 4 0,-8-3-3,0 1-1,-1 0 1,0 0-1,0 1 0,9 7 1,-12-9 15,-1 0 1,0 0-1,0 1 1,0-1-1,-1 1 1,1 0-1,-1-1 1,0 1-1,0 0 1,0 0 0,2 9-1,-1-2 35,-1 0-34,1-1 1,0 1-1,0-1 0,7 13 0,-9-21 8,1 0 1,-1 0-1,0 0 0,1 0 0,0 0 1,-1 0-1,1 0 0,0 0 0,0-1 1,0 1-1,0-1 0,0 1 1,0-1-1,0 0 0,1 0 0,-1 0 1,0 0-1,1 0 0,-1-1 0,1 1 1,-1-1-1,0 1 0,6-1 0,7-1 79,0-1 0,-1-1 0,1-1 0,0 0 0,27-11 0,-20 5-82,1-1 1,-2-1 0,1-1 0,-2 0-1,0-2 1,-1 0 0,0-1-1,17-20 1,-10 11-253,-24 50 31,1 4 47,-3-23 179,0 1-1,0-1 1,1 1 0,0-1 0,1 0 0,-1 0 0,1 1 0,0-1-1,1 0 1,3 7 0,-5-12 4,0 1 0,0-1 0,-1 0 0,1 0-1,0 1 1,0-1 0,0 0 0,1 0 0,-1 0 0,0 0 0,0 0-1,1 0 1,-1-1 0,0 1 0,1 0 0,-1-1 0,1 1 0,-1-1 0,1 1-1,-1-1 1,1 0 0,-1 1 0,1-1 0,-1 0 0,1 0 0,-1 0-1,1 0 1,-1-1 0,1 1 0,0 0 0,-1 0 0,0-1 0,1 1 0,-1-1-1,1 0 1,-1 1 0,1-1 0,1-1 0,1-2-9,1 1 1,-1-1-1,0 0 1,0 0-1,0 0 1,0-1-1,-1 1 0,0-1 1,4-6-1,19-50 195,-13 27-516,-7 41 166,-1-1 0,0 1 0,7 12 0,-9-13 153,1 0 0,0 0 0,1 0 0,-1-1 0,1 1 0,0-1 0,1-1-1,-1 1 1,1-1 0,0 0 0,0 0 0,0 0 0,0-1 0,1 0 0,0-1 0,-1 1-1,1-1 1,0 0 0,0-1 0,0 0 0,0 0 0,0 0 0,12-1 0,1-2 107,0-1 0,0-1 0,-1-1 0,1 0 0,-1-1 1,36-18-1,-43 17-92,-1 0 0,1 0 1,-1-1-1,-1 0 0,0-1 1,0-1-1,0 1 1,-1-2-1,-1 1 0,0-1 1,9-15-1,1-7 207,17-45-1,-29 50-780,-8 37 496,0 0 1,1 0-1,0 0 1,1 0 0,0 13-1,0-6 68,-3 28-1,-11 56 119,13-95-92,0-1-1,0 1 1,-1-1-1,0 1 0,1-1 1,-1 0-1,-1 1 1,1-1-1,-1 0 1,1-1-1,-1 1 0,0 0 1,-7 5-1,9-9-8,-1 1 0,0-1 0,0 1 0,0-1 0,0 0 0,0 0 0,1 0 0,-1 0 0,0 0 0,0 0 0,0-1 0,0 1 0,1-1 0,-1 1 0,0-1 0,0 0 0,-2-1 0,-1-2-126,6 5-261,12 6 109,-3-3 295,0-1-1,1-1 1,-1 0-1,1-1 1,-1 0-1,1 0 1,-1-1 0,1 0-1,-1-1 1,1 0-1,-1-1 1,0 0-1,1-1 1,15-6-1,-4 0 18,-1-1 0,1-1 0,-2-1 0,0-1 0,27-22 0,-17 10-15,-1-2 0,-2-1 1,-1-2-1,-1 0 0,22-36 0,-3-2 72,70-142-1,-105 190-61,-5 14-60,-1 1-1,0-1 1,-1 0 0,1 0 0,-1-1 0,2-9 0,-5 16-8,1 0 1,-1 1 0,1-1 0,-1 0 0,1 0 0,-1 0-1,1 1 1,-1-1 0,1 0 0,-1 1 0,1-1 0,0 0-1,-1 1 1,1-1 0,0 1 0,-1-1 0,1 0 0,0 1-1,-1-1 1,1 2 0,-9 17-4,0 1 0,2-1 0,1 2 0,-6 27 0,6-23 37,-28 132-137,1-5 155,16-77-10,6-24-214,-2-1 0,-22 54-1,32-96-270,1-6-69,1 1-1,0-1 0,1 0 0,-1 0 0,0 1 0,1-1 1,-1 1-1,1 2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49.846"/>
    </inkml:context>
    <inkml:brush xml:id="br0">
      <inkml:brushProperty name="width" value="0.1" units="cm"/>
      <inkml:brushProperty name="height" value="0.1" units="cm"/>
    </inkml:brush>
  </inkml:definitions>
  <inkml:trace contextRef="#ctx0" brushRef="#br0">151 5 4384,'-2'-1'141,"0"0"0,-1 0 0,1 1 1,0-1-1,-1 1 0,1 0 0,-1-1 0,1 1 0,-1 0 0,1 0 1,0 1-1,-1-1 0,1 0 0,-1 1 0,1 0 0,0-1 1,-1 1-1,1 0 0,0 0 0,0 0 0,0 1 0,-1-1 1,1 0-1,1 1 0,-1-1 0,0 1 0,0 0 0,0 0 1,1-1-1,-1 1 0,-1 5 0,-7 12 530,1 2 0,1-1 0,1 1 0,1 1-1,-4 28 1,-4 8 483,10-39-791,0 1 0,-3 28 1,7-43-296,-1 1 0,1-1 0,0 0 0,1 0 0,-1 1 0,1-1 0,0 0 1,1 0-1,-1 0 0,1 0 0,0 0 0,0 0 0,0 0 0,4 5 1,-3-7 20,-1-1 1,1 0 0,0 1 0,-1-1 0,1 0 0,0 0 0,0-1 0,1 1 0,-1-1-1,0 1 1,0-1 0,1 0 0,-1 0 0,1-1 0,-1 1 0,1-1 0,-1 1 0,1-1-1,-1 0 1,1 0 0,6-2 0,4 0 76,-1-1-1,1-1 1,25-10-1,-32 11-123,0 0-1,0 0 0,-1-1 0,0 0 0,1 0 0,-1-1 0,0 0 0,-1 0 0,0 0 0,1-1 0,-2 1 0,1-1 1,5-10-1,-7 12-42,-1-1 1,0 0-1,0 1 1,0-1-1,-1 0 1,0 0-1,0 0 1,0 0-1,-1 0 1,1 0-1,-1 0 1,0 0 0,-1 0-1,1 0 1,-1 0-1,0 0 1,0 0-1,-1 0 1,0 0-1,-3-7 1,2 7-1,0 0-1,-1 0 1,0 0 0,0 1 0,0-1 0,0 1 0,-1 0 0,0 0 0,1 1-1,-1 0 1,-1-1 0,1 2 0,0-1 0,-1 0 0,-7-1 0,4 1-479,-1 0 1,0 0-1,-15-1 1,0 4-5254,47-5 2858,8-3 966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50.330"/>
    </inkml:context>
    <inkml:brush xml:id="br0">
      <inkml:brushProperty name="width" value="0.1" units="cm"/>
      <inkml:brushProperty name="height" value="0.1" units="cm"/>
    </inkml:brush>
  </inkml:definitions>
  <inkml:trace contextRef="#ctx0" brushRef="#br0">54 61 4736,'0'0'83,"0"-1"0,-1 1 0,1 0-1,0 0 1,-1 0 0,1 0 0,-1 0 0,1 0 0,0-1 0,-1 1 0,1 0 0,-1 0 0,1 0 0,0 0-1,-1 1 1,1-1 0,-1 0 0,1 0 0,0 0 0,-1 0 0,1 0 0,0 0 0,-1 1 0,1-1-1,0 0 1,-1 0 0,1 0 0,0 1 0,-1-1 0,1 0 0,-1 1 0,-2 13 1360,0-1-963,-15 66 1840,13-59-1412,-5 29 0,9-41-656,0 1 0,0 0-1,1-1 1,1 1 0,0-1-1,2 11 1,-3-19-240,1 6 150,0 0 0,1-1 0,-1 0 0,1 1 0,1-1 0,2 6 1,-4-10-127,-1 0 0,1 0 0,0 0 1,0 0-1,0-1 0,0 1 0,0 0 1,0 0-1,0-1 0,0 1 0,0 0 1,0-1-1,0 1 0,1-1 0,-1 0 0,0 1 1,0-1-1,0 0 0,1 1 0,-1-1 1,0 0-1,0 0 0,1 0 0,-1 0 1,0-1-1,0 1 0,1 0 0,-1 0 1,0-1-1,0 1 0,0-1 0,1 1 1,0-1-1,3-2 8,-1 1 0,1-1 0,-1 0 0,1 0 0,-1 0 0,0-1 1,0 0-1,-1 1 0,1-1 0,-1-1 0,0 1 0,0 0 0,0-1 0,0 0 0,-1 1 1,0-1-1,0 0 0,0 0 0,0-5 0,2-7 22,0-1-1,-2 1 1,0 0 0,-1-25-1,-1 31-78,0 1 0,-1 0 0,0-1 0,-1 1 0,0 0 0,-1 0 0,-7-19 0,8 25-72,0 0 0,-1-1 0,1 1-1,-1 0 1,0 0 0,0 1 0,-1-1 0,1 0 0,-1 1-1,1 0 1,-1 0 0,0 0 0,0 0 0,0 1 0,-1 0-1,1 0 1,-1 0 0,-7-2 0,-1 3-1559,13 1 1580,0 0-1,0 0 0,0 0 0,-1 0 0,0 4-1749,1-4 1749,0 1 1,0 0-353,1 1 1,0 0 0,0-1-1,0 1 1,0 0-1,0-1 1,0 1 0,2 0-1,5 9-2665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50.750"/>
    </inkml:context>
    <inkml:brush xml:id="br0">
      <inkml:brushProperty name="width" value="0.1" units="cm"/>
      <inkml:brushProperty name="height" value="0.1" units="cm"/>
    </inkml:brush>
  </inkml:definitions>
  <inkml:trace contextRef="#ctx0" brushRef="#br0">115 24 4224,'-6'-3'560,"5"2"-426,0 1 0,-1-1 1,1 1-1,0-1 1,0 1-1,-1 0 1,1-1-1,0 1 0,-4 0 486,-5 13 2180,1 5-2143,1 2 0,1-1 0,1 1 0,1 0-1,-4 25 1,7-34-330,0 1 0,1 0 0,0 0 1,1 0-1,0 0 0,2 12 0,-1-18-208,0-1 0,0 0 0,1 0 0,0 0 0,0 0 1,0-1-1,1 1 0,-1-1 0,1 1 0,0-1 0,0 0 0,1 0 0,-1 0 0,1 0 1,0-1-1,5 5 0,-2-3-5,0-1 1,0 0-1,0-1 1,0 1 0,0-1-1,1 0 1,0-1-1,-1 0 1,1 0-1,0-1 1,0 0-1,0 0 1,0-1-1,0 0 1,10-1 0,-13 0-81,1 0 1,-1 0-1,0-1 1,0 1 0,0-1-1,0 0 1,-1 0 0,1-1-1,0 1 1,-1-1-1,0 0 1,1-1 0,-1 1-1,0-1 1,-1 1 0,1-1-1,-1 0 1,0 0 0,0-1-1,0 1 1,0-1-1,-1 0 1,1 1 0,1-8-1,-1 1-26,0 0-1,-1-1 0,-1 1 1,0-1-1,0 1 0,-1-1 1,0 0-1,-4-18 0,3 21-66,-1-1 1,0 0-1,-1 1 0,0-1 0,0 1 0,-1 0 0,-1 0 1,1 0-1,-1 1 0,-10-14 0,9 17 26,0 0 0,0 0 0,0 0 0,-1 0 0,1 1 0,-1 0 0,0 0 0,0 1-1,-1 0 1,1 0 0,-1 1 0,-9-2 0,-1 1-320,0 0-1,0 1 1,0 1-1,-21 2 1,34-1-30,0 0 0,0 0 1,1 0-1,-1 1 1,0 0-1,1 0 0,-1 0 1,0 1-1,1-1 0,0 1 1,-8 5-1,11-7 280,1 0 0,0 0 0,0 0 0,-1 1 1,1-1-1,0 0 0,0 0 0,-1 1 0,1-1 0,0 0 0,0 0 0,0 1 0,-1-1 1,1 0-1,0 1 0,0-1 0,0 0 0,0 1 0,0-1 0,0 0 0,0 1 0,0-1 1,0 1-1,6 7-1561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06.454"/>
    </inkml:context>
    <inkml:brush xml:id="br0">
      <inkml:brushProperty name="width" value="0.1" units="cm"/>
      <inkml:brushProperty name="height" value="0.1" units="cm"/>
    </inkml:brush>
  </inkml:definitions>
  <inkml:trace contextRef="#ctx0" brushRef="#br0">0 761 2976,'0'0'971,"2"-1"-603,29-18 5226,-27 16-5448,0 0-1,1 0 1,-1-1-1,-1 0 1,1 0-1,0 0 1,-1 0-1,0 0 1,0-1-1,2-4 1,0 1-32,0 0 1,1 0-1,7-7 1,6-4 312,2-1-258,-1-1-1,18-25 1,-31 37-219,0 0 1,9-9 0,-14 15 16,1 1 0,0-1 1,0 1-1,1-1 0,-1 1 1,0 0-1,1 0 1,0 1-1,5-3 0,-8 4 33,-1 0 0,1 0-1,0 0 1,0 0-1,0 0 1,0 0 0,-1 0-1,1 0 1,0 0 0,0 0-1,0 1 1,0-1 0,-1 0-1,1 1 1,0-1 0,0 0-1,-1 1 1,1-1-1,0 1 1,-1-1 0,1 1-1,0-1 1,-1 1 0,1 0-1,-1-1 1,1 1 0,-1 0-1,1-1 1,-1 1-1,1 0 1,-1 0 0,0-1-1,1 1 1,-1 0 0,0 0-1,0 1 1,1 2 0,0 0 1,0 0-1,0-1 0,-1 1 1,0 0-1,0 8 1,-4 95 143,10-75 1802,5-39-1789,-1-1 0,0 0-1,-1-1 1,12-13 0,21-20-157,-11 17-154,1 1-1,43-25 0,-72 47 67,-1 1 0,1-1 0,-1 1 0,1 0 0,0 0 0,0 0 0,-1 1 0,1-1 0,5 0 0,-6 1 63,-1 1 1,0-1 0,1 0-1,-1 1 1,0-1 0,1 0-1,-1 1 1,0 0 0,0-1-1,0 1 1,1 0 0,-1-1-1,0 1 1,0 0 0,0 0-1,0 0 1,0 0 0,-1 0 0,1 0-1,0 0 1,0 1 0,0 1-1,17 33 280,-16-29-218,1-1-1,-1 0 1,1 0-1,1 0 0,-1 0 1,1-1-1,0 1 1,0-1-1,1 0 1,7 6-1,-7-7 40,0-1-1,0 0 0,1-1 0,-1 1 1,1-1-1,0 0 0,-1 0 1,1-1-1,0 1 0,0-2 1,0 1-1,0 0 0,1-1 1,-1 0-1,0-1 0,0 1 1,0-1-1,0 0 0,0-1 0,0 0 1,-1 1-1,1-2 0,0 1 1,-1-1-1,1 0 0,-1 0 1,0 0-1,0-1 0,0 0 1,-1 0-1,1 0 0,5-7 0,-1 1 52,0-2 0,-1 1 0,0-1 0,10-20-1,-15 24-108,1-1-1,-1 0 0,-1 0 0,0 0 1,0 0-1,0 0 0,-1 0 1,-1-10-1,1 10-31,-1 7-24,0 0-1,0 0 0,1 0 0,-1 0 0,-1 0 0,1 1 0,0-1 0,0 0 0,-1 0 0,1 0 0,-1 0 0,1 0 0,-1 0 0,-2-2 0,3 4 26,0-1-1,0 1 0,0 0 0,0 0 0,0 0 0,-1 0 0,1 0 0,0 0 1,0 0-1,0 0 0,-1 0 0,1-1 0,0 1 0,0 0 0,0 0 0,0 0 1,-1 0-1,1 0 0,0 0 0,0 0 0,0 0 0,-1 0 0,1 0 0,0 1 1,0-1-1,0 0 0,0 0 0,-1 0 0,1 0 0,0 0 0,0 0 0,0 0 1,0 0-1,-1 0 0,1 0 0,0 1 0,-8 8-294,-4 14-38,6-10 228,1 0 1,1 1 0,0 0-1,1 0 1,1 0 0,0 1-1,1-1 1,0 1 0,3 25-1,-2-36 148,1-1 0,-1 1 0,1-1 0,0 1 0,0-1 1,1 1-1,-1-1 0,1 0 0,-1 0 0,1 1 0,0-1 0,0 0 0,1-1 0,-1 1 0,1 0 0,-1-1 0,1 1 0,0-1 0,0 0 0,0 0 0,5 3 0,-4-3 45,0-1 0,-1 1 0,1-1 0,0 1 0,0-1 0,0-1 0,1 1 0,-1 0 0,0-1 0,0 0 0,0 0 0,0 0 0,0-1 0,1 1 0,-1-1 0,0 0 0,0 0 0,6-3-1,21-11 36,-1-1-1,35-25 0,-47 28-65,0 0 1,-1-2-1,-1 0 0,22-27 1,-24 23-7,-12 14-117,1 1-1,1-1 1,-1 1-1,0 0 1,1 0-1,0 0 1,4-3-1,-7 16-538,-2 5 590,0-1 0,-6 24 0,4-23 49,0 0 0,0 24 0,2-23 46,0 15-18,1-29-2,0 1 0,0-1 1,0 1-1,0 0 0,1-1 1,-1 1-1,1-1 0,-1 1 1,1-1-1,-1 0 0,1 1 1,0-1-1,1 3 0,-1-4-9,0 1-1,0 0 1,0-1 0,0 1-1,1-1 1,-1 1-1,0-1 1,0 1 0,0-1-1,1 0 1,-1 0 0,0 0-1,0 0 1,0 0-1,1 0 1,-1 0 0,0 0-1,0 0 1,1 0-1,-1-1 1,0 1 0,0 0-1,0-1 1,0 1 0,2-2-1,5-2 153,-1 0-1,11-8 1,-16 11-142,25-19 9,-1-1 0,37-40-1,-45 45-381,-17 15-139,-1 2 155,4 97-225,-4-94 539,1 0-1,0 1 0,0-1 1,0 0-1,0 0 0,1 0 1,-1 0-1,1 0 0,0-1 1,1 1-1,-1 0 0,1-1 1,-1 1-1,1-1 1,3 3-1,-4-5 28,-1 0 1,1 0 0,-1 0-1,0 0 1,1 0 0,0 0-1,-1 0 1,1-1 0,-1 1-1,1-1 1,0 1-1,-1-1 1,1 0 0,0 0-1,0 0 1,-1 1 0,1-2-1,0 1 1,0 0-1,-1 0 1,1 0 0,0-1-1,2 0 1,1-1 40,0 0 1,0 0-1,0 0 0,0-1 0,0 0 1,5-3-1,-2-1 2,-1 0 1,1-1 0,-1 0 0,0 0-1,8-13 1,25-49 179,-38 66-244,32-69 212,28-86 1,-50 126-133,-5 14-104,25-74 135,-28 78-226,-1-1 0,0 1 0,-1-1 1,0-19-1,-1 34 68,-1 0 0,-1 0 0,1 0 1,0-1-1,0 1 0,0 0 0,-1 0 0,1 0 1,0 0-1,-1-1 0,1 1 0,-2-1 0,2 2 6,0-1 0,0 1-1,-1 0 1,1-1-1,0 1 1,-1 0-1,1 0 1,0-1-1,-1 1 1,1 0-1,0 0 1,-1 0 0,1-1-1,0 1 1,-1 0-1,1 0 1,-1 0-1,1 0 1,0 0-1,-1 0 1,1 0 0,-1 0-1,1 0 1,-1 0-1,0 1-7,-1-1-1,1 1 1,0-1 0,0 1-1,-1 0 1,1 0-1,0-1 1,0 1 0,0 0-1,0 0 1,0 0-1,0 1 1,0-1 0,0 0-1,1 0 1,-1 0-1,0 0 1,1 1 0,-2 2-1,-3 10-79,1 0-1,0 1 1,1 0-1,-2 26 1,2 63 19,3-78 54,4 53 229,19 118 0,-22-189-304,0 0 0,1 0 0,0-1 0,1 1 0,-1 0 0,1-1 0,5 10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06.813"/>
    </inkml:context>
    <inkml:brush xml:id="br0">
      <inkml:brushProperty name="width" value="0.1" units="cm"/>
      <inkml:brushProperty name="height" value="0.1" units="cm"/>
    </inkml:brush>
  </inkml:definitions>
  <inkml:trace contextRef="#ctx0" brushRef="#br0">6 122 6560,'-5'-9'2432,"10"4"-1888,13-1-160,-10 1 864,11-4-768,7-2 640,6-1-640,9 0 160,4-4-352,8 4-192,2 1-32,-2 2 128,2 4-96,-7 5-608,-1 0 288,-12 5-2816,-4 4 1664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07.940"/>
    </inkml:context>
    <inkml:brush xml:id="br0">
      <inkml:brushProperty name="width" value="0.1" units="cm"/>
      <inkml:brushProperty name="height" value="0.1" units="cm"/>
    </inkml:brush>
  </inkml:definitions>
  <inkml:trace contextRef="#ctx0" brushRef="#br0">11 331 3904,'-11'11'1253,"12"-11"-1149,-1 0-1,1 1 1,-1-1 0,1 0-1,0 0 1,-1 1-1,1-1 1,-1 0 0,1 0-1,-1 0 1,1 0 0,0 0-1,-1 0 1,1 0-1,-1 0 1,1 0 0,0 0-1,-1 0 1,1 0-1,0-1 1,16-3 598,0-1-1,-1 0 0,1-1 1,-1-1-1,23-13 1,-16 5-189,1 0 1,35-32-1,-30 19-150,36-47 0,-11 11-91,-49 60-261,-1-1 1,0 0-1,0 0 1,-1 0-1,4-7 1,-6 11-35,-1 0 1,0 0-1,1 0 1,-1 0-1,1 0 0,0 0 1,-1 0-1,1 0 1,0 0-1,-1 0 0,1 1 1,0-1-1,0 0 1,0 0-1,0 1 1,1-1-1,-2 17-201,-3 32 400,2 56 0,1-54-80,0-50-95,0 14 139,1 0 0,3 25 0,-3-36-80,-1 0 0,1 0 0,0-1 0,-1 1 0,1 0 1,1-1-1,-1 1 0,0-1 0,0 1 0,1-1 0,0 0 0,-1 1 1,1-1-1,0 0 0,0 0 0,0 0 0,0 0 0,1-1 0,-1 1 1,0-1-1,4 3 0,-4-4-25,-1 0 0,0 0 0,1 0 0,-1 0 0,0 0 0,1 0 0,-1 0 0,1 0 0,-1 0 0,0-1-1,1 1 1,-1 0 0,0-1 0,0 1 0,1-1 0,-1 0 0,2 0 0,23-18 347,-14 9-225,184-142 376,-98 77-890,-98 74 335,1 1 0,-1-1 0,1 1-1,-1-1 1,1 1 0,0-1 0,-1 1 0,1-1 0,-1 1 0,1 0 0,0-1 0,-1 1 0,1 0 0,0 0 0,-1-1 0,1 1-1,1 0 1,-5 10-299,-15 19 37,-6 3 206,13-19 12,0 0 0,2 1 0,0 0 0,0 0 0,-11 28 0,19-38 75,0-1 1,0 1-1,0 0 1,0 0 0,1 0-1,-1 0 1,1 0 0,0 0-1,0 0 1,1 0 0,-1 0-1,3 5 1,-3-7 33,1 0-1,0 0 1,0 0 0,0-1 0,0 1-1,0 0 1,0-1 0,1 1 0,-1-1 0,0 1-1,1-1 1,0 0 0,-1 1 0,1-1-1,0 0 1,-1 0 0,1 0 0,0 0-1,0-1 1,0 1 0,0 0 0,0-1 0,0 1-1,0-1 1,3 0 0,0 1 31,0-1 0,-1-1 0,1 1 0,-1-1 1,1 0-1,0 0 0,-1 0 0,0 0 0,1-1 0,-1 0 1,0 0-1,0 0 0,0-1 0,0 1 0,0-1 0,0 0 1,5-5-1,-5 3-30,0 1 0,0 0 1,0-1-1,-1 0 0,0 1 1,0-1-1,0-1 0,0 1 1,-1 0-1,0-1 0,0 1 1,-1-1-1,1 0 0,0-6 1,-1 4-73,-1 1-1,0-1 1,0 0 0,-1 0 0,0 0-1,0 0 1,-1 1 0,0-1 0,0 0 0,-1 1-1,0 0 1,0-1 0,-1 1 0,0 1-1,0-1 1,0 0 0,-1 1 0,0 0 0,-1 0-1,1 1 1,-1-1 0,0 1 0,-8-5-1,7 5-138,3 2 46,0 0-1,0 1 1,0-1 0,0 1-1,0 0 1,-1 0-1,1 0 1,-1 0 0,-7-1-1,130-7 377,-19-1-204,-83 11-22,0 0 0,1 0 0,30 7-1,-43-7-30,0 1 0,0 0 0,0 0 0,0 1-1,0-1 1,-1 1 0,1 0 0,0 0-1,-1 0 1,0 0 0,1 1 0,-1-1-1,0 1 1,0 0 0,-1 0 0,1 0-1,-1 0 1,1 0 0,-1 1 0,0-1 0,0 1-1,0-1 1,-1 1 0,1 0 0,-1 0-1,0 0 1,0-1 0,0 1 0,-1 0-1,1 7 1,-1 5 59,0-1-1,-1 1 1,-1 0 0,0-1-1,-1 1 1,-1-1 0,-10 27-1,12-38-43,1-1 189,0 1 1,0-1-1,0 1 0,0 0 1,0 6-1,2-12-148,0-1 1,0 1-1,0 0 0,1 0 0,-1 0 1,1 0-1,-1 1 0,3-3 0,3-4 2,23-34-53,-21 28-54,-1 1 0,2 1 1,0-1-1,0 2 0,1-1 1,23-17-1,-33 28 43,1 0-1,-1 0 1,1 0-1,0 0 1,-1 1-1,1-1 1,0 0-1,-1 1 1,1-1-1,0 1 1,0 0-1,-1 0 1,1-1-1,0 1 1,0 0-1,0 0 1,0 1-1,-1-1 1,1 0-1,0 1 1,0-1-1,-1 1 1,1-1-1,0 1 1,-1 0-1,1 0 1,0 0-1,-1 0 0,1 0 1,-1 0-1,0 0 1,1 0-1,1 3 1,3 3 67,0 1-1,0 0 1,-1 0-1,9 18 1,-10-16 22,4 5 39,1 4 29,16 21 0,-22-34-110,1-1 0,0-1 0,0 1 0,1 0 0,-1-1 0,1 0 0,0 0-1,9 5 1,-10-7-160,1-1-1,-1 0 1,1 0-1,0 0 1,0-1-1,-1 1 1,1-1-1,0 0 1,-1 0-1,1-1 1,0 1-1,0-1 1,4-2-1,2 1-694,-6 2 376,0-1 1,-1 0-1,1 0 0,0 0 1,-1-1-1,1 1 0,-1-1 1,1 0-1,-1-1 0,0 1 1,0-1-1,0 0 0,0 0 1,0 0-1,-1 0 0,1-1 1,-1 1-1,0-1 0,0 0 1,-1 0-1,1 0 0,-1 0 1,1-1-1,2-8 0,15-43-3314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11.030"/>
    </inkml:context>
    <inkml:brush xml:id="br0">
      <inkml:brushProperty name="width" value="0.1" units="cm"/>
      <inkml:brushProperty name="height" value="0.1" units="cm"/>
    </inkml:brush>
  </inkml:definitions>
  <inkml:trace contextRef="#ctx0" brushRef="#br0">148 688 2496,'-18'-2'3290,"25"-1"-1804,-4 2-1361,4-3 282,1 1 0,-1-1 0,0-1 0,0 1-1,0-1 1,-1 0 0,9-8 0,0-3 131,22-28 0,1-15 107,61-120 1,-40 66-412,-50 97-158,-1-1 0,0 0 0,6-23 0,-12 31-81,0 0 0,0 0-1,-1-1 1,0 1-1,0-1 1,-1 1 0,-1-1-1,-1-9 1,2 11-96,-4-18 41,4 25 42,0 1 1,0-1 0,0 1-1,-1-1 1,1 1-1,0 0 1,0-1 0,0 1-1,-1-1 1,1 1-1,0 0 1,0-1 0,-1 1-1,1 0 1,0-1 0,-1 1-1,1 0 1,0 0-1,-1-1 1,1 1 0,-1 0-1,1 0 1,-1 0-1,1-1 1,0 1 0,-1 0-1,1 0 1,-1 0-1,1 0 1,-1 0 0,1 0-1,0 0 1,-1 0-1,1 0 1,-1 0 0,1 0-1,-1 0 1,1 0 0,-1 0-1,1 1 1,0-1-1,-1 0 1,1 0 0,-1 0-1,1 1 1,0-1-1,-1 0 1,0 1 0,-4 3-34,1 0 0,-1 0 1,1 0-1,-1 1 0,1 0 0,-5 7 1,-14 17 31,4-11 394,4-3-134,-21 25 0,32-34-240,-1 0-1,1 1 1,0 0 0,1 0 0,0 0 0,0 0 0,0 0-1,-1 8 1,-10 68 216,-5 97 1,1-5 222,17-164-360,-2 0 1,0 0-1,0 0 1,-1 0-1,0-1 1,-1 1-1,0-1 1,-1 0-1,0-1 1,-1 1-1,0-1 1,0-1-1,-11 11 0,10-12 49,1 0-1,-1-1 0,0 0 0,0-1 1,-1 0-1,0 0 0,0-1 0,0 0 1,0 0-1,-1-1 0,1-1 0,-1 1 1,0-2-1,1 1 0,-14-1 0,22 0-107,-1-1 0,1 0 0,0 0-1,0 0 1,-1-1 0,1 1-1,0 0 1,0 0 0,0-1-1,-1 1 1,1-1 0,0 1 0,0-1-1,0 1 1,0-1 0,0 0-1,0 0 1,-1 0 0,1 0-22,1 0 1,-1 0-1,1 0 0,-1 0 1,1 1-1,0-1 0,-1 0 1,1 0-1,0 0 0,0 0 1,0 0-1,-1 0 0,1 0 1,0 0-1,1 0 1,-1 0-1,0 0 0,0-1 1,1-1-22,0 0 1,0 0-1,0 0 0,0 0 1,1 1-1,-1-1 1,1 0-1,0 1 1,0-1-1,-1 1 1,5-4-1,-1 2-3,1 1-1,-1-1 1,12-4-1,-6 2-27,122-48-293,-87 36 279,50-24 1,-71 27 77,0 0 1,-2-2-1,26-23 1,63-66 99,-40 36 57,202-166 296,-267 230-477,1-1 0,-1 1 0,-1-1 1,1-1-1,-1 1 0,-1-1 0,1 0 0,-1-1 1,5-11-1,-9 18-2,-1 1 1,1-1-1,-1 1 0,0-1 1,1 1-1,-1-1 1,0 0-1,0 1 1,0-1-1,0 1 0,-1-1 1,1 0-1,0 1 1,-1-1-1,1 1 0,-1-1 1,1 1-1,-1-1 1,0-1-1,0 2-11,0 1 1,1-1-1,-1 0 1,0 1-1,0-1 0,0 1 1,1-1-1,-1 1 1,0-1-1,0 1 0,0-1 1,0 1-1,0 0 0,0-1 1,0 1-1,0 0 1,0 0-1,0 0 0,0 0 1,0 0-1,0 0 1,0 0-1,0 0 0,0 0 1,1 0-1,-1 1 0,0-1 1,0 0-1,0 1 1,0-1-1,0 1 0,0-1 1,-1 1-1,-10 8-185,0-1-1,1 2 1,-1-1-1,2 2 0,-14 15 1,15-15 180,-1 2 1,2-1-1,0 1 1,0 1-1,1 0 0,1 0 1,-8 27-1,8-20 35,1 1 1,1 1-1,1-1 0,0 37 0,4-43 32,0 0 0,1 0 0,1 0 0,1-1 0,0 1 0,1-1 0,11 26 0,-14-37 23,0 0 0,0 0 0,1 0 0,-1 0 0,1-1 0,0 1-1,0-1 1,0 0 0,0 1 0,1-1 0,-1-1 0,1 1 0,0 0 0,0-1 0,0 0 0,0 0 0,0 0 0,1 0 0,-1-1 0,0 0 0,1 0 0,-1 0-1,1 0 1,0-1 0,-1 1 0,1-1 0,-1-1 0,1 1 0,-1 0 0,1-1 0,-1 0 0,1 0 0,-1-1 0,1 1 0,-1-1 0,0 0 0,0 0 0,7-4-1,0-2-17,-1 1-1,0-2 0,-1 1 1,1-1-1,-2-1 0,1 0 1,12-20-1,-5 3-60,-1 0-1,11-31 1,-10 26-247,-14 28-131,0 9 39,-1 11 23,-1 173 261,0-185 118,0 0 0,1 0 0,-1 0-1,1 0 1,0 0 0,2 6 0,-3-9-16,1-1 0,-1 1 1,0 0-1,0-1 0,1 1 1,-1 0-1,0-1 1,1 1-1,-1-1 0,1 1 1,-1 0-1,1-1 0,-1 1 1,1-1-1,-1 0 0,1 1 1,-1-1-1,1 1 0,0-1 1,-1 0-1,1 1 1,0-1-1,-1 0 0,1 0 1,0 0-1,-1 1 0,1-1 1,0 0-1,-1 0 0,1 0 1,0 0-1,-1 0 0,1 0 1,0 0-1,0-1 1,-1 1-1,1 0 0,0 0 1,-1 0-1,1-1 0,0 1 1,-1 0-1,1-1 0,0 0 1,10-6 62,-1-1 1,0 1-1,-1-2 0,14-15 1,31-44-32,-19 22 54,78-79-177,-81 94-224,-32 31 287,0 0 1,0 0 0,0-1-1,0 1 1,0 0-1,0 0 1,0 0 0,0 0-1,0 0 1,1 0-1,-1 0 1,0 0 0,0 0-1,0 0 1,0 0 0,0 0-1,0 0 1,0 0-1,0 0 1,1 0 0,-1 0-1,0 0 1,0 0-1,0 0 1,0 0 0,0 0-1,0 0 1,0 0-1,1 0 1,-1 0 0,0 0-1,0 0 1,0 0-1,0 0 1,0 0 0,0 0-1,0 0 1,0 0-1,0 0 1,1 0 0,-1 0-1,0 1 1,2 5-85,0 8-80,-2 5-10,0 6 110,4 40 0,-2-56 97,-1-1 0,1 0 0,1 1 1,0-1-1,0 0 0,0 0 0,1 0 0,8 11 0,-9-15-6,0 0-1,1 0 0,-1 0 1,1 0-1,0-1 1,0 0-1,1 1 0,-1-2 1,1 1-1,0 0 1,-1-1-1,1 0 0,0 0 1,0 0-1,0-1 0,1 0 1,-1 0-1,0 0 1,0 0-1,1-1 0,6 0 1,5-1 23,-1-1 0,0-1 0,0 0 0,0-1 0,24-9 0,-31 9-13,0 0 0,-1-1 0,0 0 0,0 0 0,7-7 0,-6 6 30,-1-1 0,1 2 0,11-6 0,-10 3-81,-10 8 17,0 0-1,0 0 1,0 0-1,0 0 1,0 0 0,0 0-1,0 0 1,-1 0-1,1 0 1,0 0 0,0 0-1,0 0 1,0 0-1,0 0 1,0 0 0,0 0-1,0 0 1,0 0-1,0 0 1,0 0-1,-1 0 1,1-1 0,0 1-1,0 0 1,0 0-1,0 0 1,0 0 0,0 0-1,0 0 1,0 0-1,0 0 1,0-1 0,0 1-1,0 0 1,0 0-1,0 0 1,0 0 0,0 0-1,0 0 1,0 0-1,0 0 1,0-1-1,0 1 1,0 0 0,0 0-1,0 0 1,0 0-1,0 0 1,0 0 0,0 0-1,1 0 1,-1 0-1,0 0 1,0-1 0,0 1-1,0 0 1,0 0-1,0 0 1,0 0-1,0 0 1,0 0 0,0 0-1,1 0 1,-1 0-1,0 0 1,0 0 0,0 0-1,0 0 1,0 0-1,-1 0-43,-2 0 63,-1 0 16,3 0-37,-4-1 123,5 1-118,0-1 0,0 1 1,1 0-1,-1-1 0,0 1 0,0-1 0,0 1 0,0-1 0,1 1 1,-1 0-1,0-1 0,0 1 0,1 0 0,-1-1 0,0 1 0,1 0 1,-1-1-1,1 1 0,-1 0 10,1-1-1,-1 1 1,1 0 0,-1-1 0,0 1 0,1 0-1,-1-1 1,0 1 0,0-1 0,1 1-1,-1 0 1,0-1 0,0 1 0,0-1 0,1 1-1,-1-1 1,0 1 0,0-1 0,0-2-33,1 0-1,-1 1 1,1-1 0,-1 1 0,1 0-1,0-1 1,0 1 0,0 0 0,0-1 0,1 1-1,2-3 1,-1-3 1,-2 6-526,5 8 367,-4-3 172,0 0 0,-1 0 0,1 0 0,0 0 0,-1 0 1,0 0-1,0 1 0,0-1 0,1 5 0,-1-3-11,0 0 1,0 0-1,1-1 1,4 9-1,10 23 166,-12-28-175,-1 0 0,1-1 1,0 1-1,8 10 0,-10-15 34,0-1 0,1 0 0,-1 0 0,0 0 0,1 0 0,-1 0 0,1-1 0,0 1 0,-1-1 0,1 1 1,0-1-1,0 0 0,0 0 0,0-1 0,0 1 0,6 0 0,-1 0 52,0-2 0,0 1 1,0-1-1,0 0 0,0 0 0,0-1 1,0 0-1,-1-1 0,15-6 1,-12 4-128,-1 0 1,0 0-1,0-1 0,-1 0 1,0-1-1,0 0 1,9-9-1,-14 12-494,-1 1-1,1-1 1,-1 0-1,1 0 0,-1 0 1,0 0-1,0 0 1,-1 0-1,1-1 0,-1 1 1,0-1-1,0 1 1,0-6-1,-4-6-4373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11.402"/>
    </inkml:context>
    <inkml:brush xml:id="br0">
      <inkml:brushProperty name="width" value="0.1" units="cm"/>
      <inkml:brushProperty name="height" value="0.1" units="cm"/>
    </inkml:brush>
  </inkml:definitions>
  <inkml:trace contextRef="#ctx0" brushRef="#br0">486 0 4800,'-1'1'164,"-1"0"0,1 0 1,-1-1-1,1 1 0,0 0 0,0 0 1,-1 0-1,1 0 0,0 0 1,0 1-1,0-1 0,0 0 0,-1 3 1,-3 2 164,-40 40 2556,-76 101 1,78-88-2454,-3-1 0,-2-3 0,-67 60 0,114-114-391,-7 6-1177,1-1 0,0 1 1,0 1-1,-8 11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17.238"/>
    </inkml:context>
    <inkml:brush xml:id="br0">
      <inkml:brushProperty name="width" value="0.1" units="cm"/>
      <inkml:brushProperty name="height" value="0.1" units="cm"/>
    </inkml:brush>
  </inkml:definitions>
  <inkml:trace contextRef="#ctx0" brushRef="#br0">182 77 2496,'8'-4'1190,"-6"4"-965,0-1 0,0 1 0,0-1 0,0 0 1,0 0-1,-1 0 0,1 0 0,2-2 0,-3 2-102,0-1-1,1 1 1,-1-1 0,0 0 0,0 1 0,0-1 0,-1 0-1,1 0 1,0 0 0,-1 0 0,1 0 0,-1 0-1,0 1 1,1-1 0,-1 0 0,0 0 0,0 0 0,0 0-1,-1 0 1,1-3 0,-1 4-57,1 0 0,-1-1 1,0 1-1,1 0 0,-1-1 0,0 1 0,0 0 1,0 0-1,0 0 0,0 0 0,0 0 0,0 0 1,0 0-1,0 0 0,0 0 0,-1 1 0,1-1 1,0 0-1,-1 1 0,1-1 0,0 1 0,-1-1 1,1 1-1,0 0 0,-1 0 0,1-1 0,-1 1 1,1 0-1,-3 0 0,0 1-15,-1-1 0,0 1 0,1 0 0,-1 0 0,1 0 0,-1 1 0,1 0 0,0-1 0,0 1 0,-4 3 0,-8 5 263,-17 15 0,12-9-10,16-12-244,-1 0-1,1 1 1,0 0 0,1 0-1,-6 6 1,9-9-26,0-1-1,0 0 1,0 1 0,0-1-1,0 1 1,1-1 0,-1 1-1,0 0 1,1-1 0,-1 1 0,1 0-1,0 0 1,-1-1 0,1 1-1,0 0 1,0 0 0,0-1-1,0 1 1,0 0 0,1-1-1,-1 1 1,0 0 0,1 0 0,0 2-1,5 3 79,-1 1 0,1-1-1,1 0 1,-1-1 0,1 1-1,1-1 1,10 7 0,-6-4-66,22 21 1,-29-26-26,0 1 1,0 0-1,-1 1 0,0-1 1,0 1-1,-1 0 0,1 0 1,-1 0-1,0 0 0,-1 1 1,0-1-1,3 13 0,-3-2 41,0-11-21,-1 0 1,-1 1 0,1-1-1,-1 1 1,0-1 0,-1 0-1,-1 8 1,2-12-39,-26 88 263,21-77-225,0 0 0,-1 0 0,0 0 0,-14 18 1,-13 21 288,26-38-254,-1 0-1,-1-1 1,0-1-1,-1 1 1,-11 10 0,20-22-307,1-1 1,-1 1 0,0 0 0,1-1-1,-1 1 1,0-1 0,0 1 0,1-1 0,-1 0-1,0 1 1,0-1 0,0 0 0,0 1-1,1-1 1,-1 0 0,0 0 0,-1 0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17.661"/>
    </inkml:context>
    <inkml:brush xml:id="br0">
      <inkml:brushProperty name="width" value="0.1" units="cm"/>
      <inkml:brushProperty name="height" value="0.1" units="cm"/>
    </inkml:brush>
  </inkml:definitions>
  <inkml:trace contextRef="#ctx0" brushRef="#br0">9 97 5312,'-8'0'4014,"26"-1"-1938,283-55 3577,-60 17-5173,-217 38-386,-13 2-1867,-17 2 69,0-1 0,0 1 0,0 0 0,1 1 0,-9 6 0,10-3-419,4 5 54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07.981"/>
    </inkml:context>
    <inkml:brush xml:id="br0">
      <inkml:brushProperty name="width" value="0.1" units="cm"/>
      <inkml:brushProperty name="height" value="0.1" units="cm"/>
    </inkml:brush>
  </inkml:definitions>
  <inkml:trace contextRef="#ctx0" brushRef="#br0">0 105 8960,'0'-23'3328,"5"15"-2592,4-4-192,4 4 1184,10-4-1056,12-1 223,20 1-543,8 4 128,3 5-256,3-2-128,-11 5-64,-8 8 224,-11 0-128,-7 4-3903,-5 5 2047,-9-1-5600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18.833"/>
    </inkml:context>
    <inkml:brush xml:id="br0">
      <inkml:brushProperty name="width" value="0.1" units="cm"/>
      <inkml:brushProperty name="height" value="0.1" units="cm"/>
    </inkml:brush>
  </inkml:definitions>
  <inkml:trace contextRef="#ctx0" brushRef="#br0">188 171 5056,'-6'4'4638,"-15"14"-3085,-6 4-774,15-12-552,-1 1-1,2 0 0,-1 1 0,1 0 0,1 1 1,0 0-1,1 1 0,1 0 0,0 0 0,1 1 1,-11 29-1,17-38-152,0 0 0,0 0 0,0 0 1,1 0-1,-1 1 0,2-1 0,-1 0 0,1 0 1,1 7-1,-2-12-39,1 1 0,-1 0 0,1-1 0,-1 1 0,1 0 0,0-1 0,-1 1 0,1-1 0,0 0 1,0 1-1,0-1 0,0 0 0,1 1 0,-1-1 0,0 0 0,0 0 0,1 0 0,-1 0 0,1 0 0,-1 0 0,1 0 0,-1-1 0,1 1 0,-1 0 1,1-1-1,0 0 0,-1 1 0,1-1 0,0 0 0,-1 0 0,1 0 0,0 0 0,0 0 0,-1 0 0,1 0 0,0 0 0,1-1 0,1-1 4,0 1-1,0-1 0,0 1 0,0-1 1,-1 0-1,1-1 0,-1 1 0,1 0 1,-1-1-1,0 0 0,0 0 0,0 0 0,0 0 1,4-7-1,3-6 102,17-34 0,-22 39-114,5-11-290,0-1-1,10-42 0,-21 75-42,1 0 0,0 0 0,1 1 0,0-1 0,3 10 0,-3-11 443,1-1-1,-1-1 1,2 1 0,-1 0-1,1 0 1,0-1 0,1 0-1,0 0 1,5 8 0,-7-13-93,0 0 1,-1 0 0,1 0 0,0-1 0,0 1-1,0 0 1,1-1 0,-1 0 0,0 1 0,0-1-1,1 0 1,3 1 0,-3-2 0,-1 1-1,0-1 1,0 0 0,0-1-1,0 1 1,0 0 0,0 0-1,0-1 1,0 1 0,0-1-1,0 0 1,0 0 0,-1 0-1,1 0 1,0 0 0,3-2-1,15-13 174,0-2-1,0 0 0,30-38 0,-9 9-73,-13 17-220,-16 15-216,0 1 1,2 1-1,28-23 0,-42 57-523,-4 4 833,-19 106-21,17-104 151,-2-1 0,-18 46 0,25-69-51,-1 1 1,0-1-1,1 0 0,-1 0 1,-1 0-1,1 0 1,0-1-1,-5 6 0,6-8-73,0 1 0,0-1-1,1 1 1,-1-1 0,0 0-1,0 1 1,0-1-1,0 0 1,0 0 0,0 1-1,0-1 1,1 0 0,-1 0-1,0 0 1,0 0 0,0 0-1,0 0 1,0-1 0,0 1-1,0 0 1,0 0-1,1-1 1,-1 1 0,0 0-1,0-1 1,0 1 0,1-1-1,-1 1 1,0-1 0,0 1-1,1-1 1,-1 0 0,0 1-1,1-1 1,-1 0-1,1 0 1,-2-1 0,-3-4 2,0-1 0,1-1 1,-8-13-1,21 26-239,0-1 0,-1 1-1,1-1 1,1 0 0,9 2 0,1-1 295,0-1 0,0 0 0,0-1 1,1-2-1,30 0 0,-40-2-6,0 0 1,0-1-1,0 0 0,-1 0 1,1-2-1,-1 1 0,1-1 1,-1-1-1,0 1 0,-1-2 1,1 1-1,8-8 0,4-6 19,-1 0 0,25-30 0,32-50-99,-29 36 294,-36 46-315,-1 1 0,-1-1 0,0-1 0,-1 0 0,-1 0 0,10-31 0,-14 23-193,-5 25 191,0 0 1,0 1-1,0-1 0,0 0 1,0 0-1,0 0 1,0 0-1,0 1 1,0-1-1,0 0 0,0 0 1,-1 0-1,1 1 1,0-1-1,0 0 0,-1 0 1,1 1-1,-1-1 1,1 0-1,-1 1 1,1-1-1,-1 0 0,1 1 1,-1-1-1,1 1 1,-1-1-1,-1 0 0,2 1 20,-1 0 0,1 0 0,-1 1 0,1-1-1,-1 0 1,1 0 0,0 0 0,-1 0 0,1 1-1,-1-1 1,1 0 0,0 0 0,-1 1 0,1-1-1,0 0 1,-1 1 0,1-1 0,0 0 0,0 1-1,-1-1 1,1 0 0,0 1 0,0-1 0,-1 1-1,1 0 1,-7 14 6,5-11-7,-7 16 56,1 1 0,1 0 0,1 0 0,1 0-1,-3 36 1,1 108 99,5-122 58,1-30-348,0 0-1,1 0 1,1 0 0,2 17 0,0-12-1337,3 10-2771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19.205"/>
    </inkml:context>
    <inkml:brush xml:id="br0">
      <inkml:brushProperty name="width" value="0.1" units="cm"/>
      <inkml:brushProperty name="height" value="0.1" units="cm"/>
    </inkml:brush>
  </inkml:definitions>
  <inkml:trace contextRef="#ctx0" brushRef="#br0">18 9 7040,'-18'-8'2624,"23"8"-2048,13 8-128,-4-4 864,4-1-800,14 5 224,2 1-448,11-4 160,5-2-224,18-3-2688,12 0 1344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23.038"/>
    </inkml:context>
    <inkml:brush xml:id="br0">
      <inkml:brushProperty name="width" value="0.1" units="cm"/>
      <inkml:brushProperty name="height" value="0.1" units="cm"/>
    </inkml:brush>
  </inkml:definitions>
  <inkml:trace contextRef="#ctx0" brushRef="#br0">0 852 3552,'3'-6'5405,"1"3"-4874,-1 0 0,1 1 0,-1-1 0,0-1 1,4-4-1,4-12-175,0 0 0,-2 0 0,9-26 0,-8 19-79,-3 9-131,7-16 132,25-48 0,-33 71-282,0 1-1,1 0 1,1 0-1,0 1 1,0 0-1,0 0 0,1 1 1,15-10-1,-15 12 10,-1 0 0,1 1 0,0 0 0,1 1-1,-1 0 1,19-5 0,-26 8-2,1 1 0,0-1 0,0 1 1,0 0-1,-1 0 0,1 0 0,0 0 0,0 0 0,0 1 0,0-1 1,-1 1-1,1 0 0,0 0 0,0 0 0,-1 0 0,1 0 0,-1 0 1,1 1-1,-1-1 0,0 1 0,1 0 0,-1 0 0,0 0 0,0 0 1,0 0-1,-1 0 0,1 1 0,0-1 0,1 4 0,0 0-4,0 1 0,0 0 0,0 0-1,-1 0 1,-1 0 0,1 0 0,-1 0 0,1 8 0,-1 7 126,-3 29 0,-11 34 339,6-61-348,6-21-51,-1 1 0,1-1 0,0 1 1,0-1-1,0 8 0,9-21 440,0 0 1,8-13-1,1-2-544,46-51 63,-24 32-96,-27 31 15,0 0 0,18-13 0,-2 3-225,-28 22 262,1 1 0,-1-1 0,1 0 1,0 1-1,-1-1 0,1 1 0,0-1 1,0 1-1,-1-1 0,1 1 0,0 0 0,0-1 1,-1 1-1,1 0 0,0 0 0,0-1 0,0 1 1,0 0-1,0 0 0,-1 0 0,1 0 1,0 0-1,0 0 0,0 0 0,1 1 0,-1-1 9,0 1-1,0 0 0,0 0 0,0 0 0,-1-1 0,1 1 1,0 0-1,0 0 0,-1 0 0,1 0 0,0 0 1,-1 0-1,1 0 0,-1 1 0,1 1 0,1 5 59,1 1-1,-2 0 1,2 14 0,-1 3 77,1-1 0,12 47 1,-10-53 2,-2-7-41,1 0 1,9 19 0,-12-27-26,1-1-1,0 0 0,0 0 1,1 1-1,-1-2 1,1 1-1,-1 0 1,1 0-1,0-1 1,0 1-1,0-1 1,7 4-1,-9-6-36,1 1 1,-1-1-1,1 0 0,-1 1 1,1-1-1,-1 0 0,1 0 1,0 0-1,-1 0 0,1 0 0,-1 0 1,1-1-1,-1 1 0,1 0 1,-1-1-1,1 1 0,-1-1 1,1 0-1,-1 1 0,0-1 1,3-2-1,2-1 46,-1 0 0,1-1 1,6-7-1,6-8 13,-1-1-1,-1 0 1,-1-1 0,0-1-1,-2-1 1,-1 0 0,11-30-1,-20 46-116,-1 0-1,0 0 1,0-1-1,1-12 1,-3 18 5,1 1-1,-1-1 1,-1 1 0,1-1 0,0 1-1,0-1 1,-1 1 0,0 0 0,1-1-1,-1 1 1,0 0 0,0-1 0,0 1 0,0 0-1,-1 0 1,1 0 0,-1 0 0,1 0-1,-3-2 1,4 3-5,-1 1 0,0-1 0,1 1 0,-1-1 0,0 1 0,1 0 0,-1-1 0,0 1 0,1 0 0,-1-1 0,0 1 0,0 0 1,1 0-1,-1 0 0,0-1 0,0 1 0,1 0 0,-1 0 0,0 0 0,0 0 0,0 0 0,1 1 0,-2-1 0,1 1-5,-1-1 0,1 1 0,0 0-1,-1 0 1,1 0 0,0-1 0,0 1 0,0 1 0,0-1 0,0 0 0,-1 1 0,-2 4-42,0 1 1,0-1 0,-4 12 0,5-6 76,0-1 0,0 1 0,1-1 0,0 1 0,1 0 1,1 0-1,0-1 0,0 1 0,1 0 0,4 18 0,-3-24 64,-1-1 0,1 1 0,0-1 0,0 0 0,1 1 0,0-1 0,0 0 0,0 0 0,0-1 0,1 1 0,-1-1 0,1 1 0,0-1 0,1-1 0,-1 1 0,8 4 0,-7-4-4,0-1-1,1 0 0,-1 0 0,1-1 0,0 1 1,0-1-1,0 0 0,0-1 0,0 0 1,0 0-1,0 0 0,1 0 0,-1-1 1,0 0-1,7-1 0,-3-2 8,0 1-1,0-1 0,0-1 1,0 0-1,-1 0 1,0-1-1,0 0 1,14-10-1,3-6 113,32-32 1,-41 36-188,2-4 62,31-42-1,-21 25-36,-22 27 148,2-1-1123,-8 14 462,-3 8 276,1-5 214,1-1 0,-1 1 0,1 0 0,0 0 0,1 9 0,1 7-85,-2 169 453,0-189-321,0 0 0,0 0 0,0 0 0,0 0 1,0 0-1,0 0 0,0 0 0,1 0 0,-1 0 0,0 0 1,1 0-1,-1 0 0,1 2 0,0-3-22,-1 0 1,0 0-1,0 0 0,1 1 0,-1-1 0,0 0 1,0 0-1,1 0 0,-1 0 0,0 0 0,0 0 0,1 0 1,-1 1-1,0-1 0,1 0 0,-1 0 0,0 0 1,1 0-1,-1 0 0,0 0 0,0 0 0,1 0 1,-1-1-1,0 1 0,1 0 0,-1 0 0,0 0 1,0 0-1,1 0 0,1-2 31,1 0 0,-1 1 0,0-1 0,0 0 0,0 0 0,0 0 0,3-5 0,11-16 100,18-39 0,-20 36-306,19-29 1,-29 49 58,3-4-125,-5 10 86,-1 4-17,-9 87-296,7-82 430,0 19 0,2 30-1,-1-30 26,-1-24 28,1 0 0,-1 0 0,1 0 0,0 0 0,1 0 0,-1 0-1,1 0 1,-1 0 0,1 0 0,0 0 0,1 0 0,-1-1 0,1 1 0,0-1 0,3 7-1,-4-9-12,0-1-1,0 1 1,0-1-1,0 1 1,0-1-1,0 0 1,1 1-1,-1-1 0,0 0 1,0 0-1,0 0 1,0 0-1,0 0 1,1 0-1,-1 0 0,0 0 1,0 0-1,0 0 1,0-1-1,0 1 1,0 0-1,0-1 1,0 1-1,0-1 0,0 1 1,0-1-1,1-1 1,30-19 413,21-26-312,57-65 0,-36 34-87,-30 35 10,43-47 120,-67 65-161,0-2 0,-2 0 0,-1-1 0,-1-1 0,-1-1 0,-2 0 0,-1 0 0,10-38 0,-14 37 23,-3 16-225,-1 1 0,-1-1 1,2-29-1,-6 38-98,-2 7-1,-4 9 6,-9 34 146,-18 80 0,10-30-49,13-57 202,2-9 40,1 0 1,1 1-1,-5 52 1,11-64-61,0 11 119,2 27 0,0-48-56,0 0 0,0 0 0,0-1 0,1 1 1,-1 0-1,2-1 0,-1 0 0,1 1 0,5 8 0,-7-14-28,-1 0 0,1 0-1,0 0 1,0 0 0,-1 0 0,1 0 0,0-1-1,0 1 1,0 0 0,0 0 0,0-1 0,0 1-1,1-1 1,-1 1 0,0-1 0,0 1 0,0-1-1,0 0 1,1 1 0,-1-1 0,0 0 0,0 0-1,0 0 1,1 0 0,-1 0 0,0 0 0,0-1-1,1 1 1,-1 0 0,0 0 0,0-1 0,0 1-1,0-1 1,1 1 0,-1-1 0,0 0 0,0 1-1,0-1 1,1-1 0,5-3 24,-1-1-1,1 0 0,-1 0 1,8-10-1,-9 10 7,59-79 237,-43 54-322,33-36 0,-51 64-40,1 0 0,-1 0 0,0 0 0,1 0 0,0 1 1,0-1-1,-1 1 0,9-3 0,-10 4-73,-1 3-54,2 0 189,-1 1 0,1-1-1,-1 1 1,0 0 0,0 0 0,0 0-1,0 0 1,0 0 0,1 4 0,11 36 153,-4-9-179,-5-21 45,-1-3 12,0-1 0,0 1 0,1-1 0,0 1 0,11 13 0,-14-21 5,0 0-1,0 0 0,0 0 1,0 0-1,1-1 0,-1 1 1,1-1-1,-1 1 0,1-1 1,-1 0-1,1 0 0,0 0 0,0 0 1,0-1-1,-1 1 0,1-1 1,0 1-1,0-1 0,0 0 1,0 0-1,0-1 0,0 1 1,-1 0-1,1-1 0,3-1 1,8-2 34,0 0 0,0-1 1,-1-1-1,0-1 0,19-11 0,58-48 155,-65 46-130,-7 5-156,0-2-923,-16 17 760,-3 2 52,-10 12 62,1-2 77,1 0 0,1 1 1,-13 26-1,17-31 47,0 1 0,1-1 0,1 1 0,-1 0 0,1 0 0,1 0 0,-1 17 0,2-23 33,0-1-1,0 1 1,1 0-1,-1-1 0,1 1 1,0 0-1,0-1 1,0 1-1,0 0 1,0-1-1,0 0 1,4 5-1,-5-6-15,1 0 0,0 0-1,0 0 1,0 0 0,0 0-1,0 0 1,0-1 0,0 1-1,0 0 1,0-1 0,1 1-1,-1-1 1,0 1 0,0-1-1,1 0 1,-1 1 0,0-1 0,0 0-1,1 0 1,-1 0 0,0 0-1,0 0 1,1 0 0,-1 0-1,0 0 1,1-1 0,-1 1-1,0 0 1,2-1 0,2-2 21,0 1 0,0-1 0,0 0 0,0 0 0,0 0 0,0-1 0,-1 0 0,0 0 0,0 0 0,0 0 0,0-1 0,4-6 0,-3 3 0,-1 1 0,0-1 0,0-1 1,-1 1-1,0-1 0,-1 1 0,2-12 1,-3 19-29,1-11-10,0 1-1,-1-1 1,0-18 0,-1 26-35,-1-1 0,0 1 1,0-1-1,0 1 0,0-1 0,-1 1 1,0 0-1,1 0 0,-2 0 0,1 0 1,0 0-1,-5-4 0,4 4 39,2 2-58,0 0-1,0 0 1,-1 0-1,1 0 1,-1 0-1,0 1 1,0-1 0,0 0-1,1 1 1,-1-1-1,-1 1 1,1 0-1,0 0 1,0 0-1,0 0 1,-1 0 0,-3-1-1,5 2 39,11 1-80,12 0 232,0 0 1,0-1-1,27-4 0,19 0-100,-62 4-68,0 0-1,0 1 0,0 0 1,0 0-1,11 3 0,-16-4 26,0 1 0,0-1 0,0 0 0,0 1 0,0-1 0,0 1 0,0-1 0,0 1 0,0 0-1,0-1 1,0 1 0,0 0 0,-1 0 0,1-1 0,0 1 0,0 0 0,-1 0 0,1 0 0,-1 0-1,1 0 1,-1 0 0,1 0 0,-1 0 0,1 0 0,-1 1 0,0-1 0,0 0 0,1 0 0,-1 0-1,0 0 1,0 0 0,0 0 0,0 1 0,-1-1 0,1 0 0,-1 2 0,-4 9 30,-1 1 1,0-1 0,-1 0-1,-1-1 1,-9 12 0,5-6 74,12-18-92,0 1 1,0 0 0,0 0-1,0 0 1,0 0 0,0 0-1,0 0 1,-1 0 0,1 0-1,0 0 1,0 0 0,0 0-1,0 0 1,0 0 0,0 0-1,0-1 1,0 1 0,0 0-1,0 0 1,0 0 0,-1 0-1,1 0 1,0 0 0,0 0-1,0 0 1,0 0 0,0 0-1,0 0 1,0 0 0,0 0-1,0 0 1,0 0 0,-1 0-1,1 0 1,0 0 0,0 1-1,0-1 1,0 0 0,0 0-1,0 0 1,0 0 0,0 0-1,0 0 1,0 0 0,0 0-1,0 0 1,-1 0 0,1 0-1,0 0 1,0 0 0,0 0-1,0 0 1,0 1 0,0-1-1,0 0 1,0 0 0,2-9 349,1 4-321,0 0 1,0 0-1,0 0 1,1 0-1,0 0 1,0 1 0,6-5-1,34-27 91,30-6-365,-49 29-204,-24 12 425,0 1 1,0-1-1,1 1 1,-1-1 0,0 1-1,0 0 1,1 0-1,-1-1 1,0 1-1,0 0 1,1 0 0,-1 0-1,0 0 1,0 1-1,1-1 1,-1 0 0,0 1-1,0-1 1,0 0-1,1 1 1,-1-1-1,0 1 1,0 0 0,0-1-1,0 1 1,2 1-1,2 3 8,0 0 0,0 0 0,7 12 0,4 2 62,-11-15-27,1 0 1,-1 0-1,1 0 1,0-1-1,0 0 0,0 0 1,0 0-1,0-1 0,1 0 1,-1 0-1,1-1 1,-1 1-1,1-2 0,0 1 1,-1-1-1,1 0 1,0 0-1,-1-1 0,1 1 1,9-4-1,4-1 53,0-1 1,-1-1-1,0 0 0,0-2 0,25-15 1,-29 14-38,0-1 1,0 0 0,-1-2 0,-1 1 0,14-19-1,-26 31-66,-1-1 0,0 1 0,1-1 0,-1 1-1,1-1 1,-1 1 0,0 0 0,1-1 0,-1 1 0,1 0-1,-1-1 1,1 1 0,-1 0 0,1-1 0,-1 1-1,1 0 1,-1 0 0,1 0 0,0-1 0,-1 1-1,1 0 1,-1 0 0,2 0 0,-2 0-1,0 1 0,1-1 0,-1 1-1,0-1 1,1 0 0,-1 1 0,0-1 0,0 1 0,1-1 0,-1 1 0,0-1-1,0 0 1,0 1 0,0-1 0,1 1 0,-1-1 0,0 1 0,0-1 0,0 1-1,0 0 1,-3 37-245,-1 12 349,3-32-66,-1 0-1,-4 18 0,4-23-1,-1 6 76,3-18-76,0 0 0,0-1 0,-1 1 0,1 0-1,0 0 1,-1-1 0,1 1 0,0 0 0,-1-1 0,1 1-1,-1-1 1,1 1 0,-1 0 0,1-1 0,-1 1 0,1-1-1,-1 0 1,0 1 0,0 0 4,0-1-1,0 0 1,0 0 0,0 0-1,0-1 1,0 1-1,0 0 1,0 0 0,0 0-1,0-1 1,0 1 0,0 0-1,1-1 1,-1 1-1,0-1 1,0 1 0,0-1-1,0 1 1,1-1 0,-1 0-1,-1-1 1,-14-16 230,-1-10-191,17 28-56,0-1 0,0 1-1,0-1 1,0 1 0,0 0-1,0-1 1,0 1 0,0-1-1,0 1 1,0 0 0,0-1-1,1 1 1,-1 0 0,0-1-1,0 1 1,0 0 0,0-1-1,1 1 1,-1 0 0,0-1-1,0 1 1,1 0 0,-1 0 0,0-1-1,1 1 1,-1 0 0,0 0-1,1 0 1,-1-1 0,0 1-1,1 0 1,-1 0 0,0 0-1,1 0 1,16-6 29,43-8 130,1 2 1,64-2-1,-73 11-269,77-4-802,-41 5-4675,-67 3 2171,-10 1 1158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23.377"/>
    </inkml:context>
    <inkml:brush xml:id="br0">
      <inkml:brushProperty name="width" value="0.1" units="cm"/>
      <inkml:brushProperty name="height" value="0.1" units="cm"/>
    </inkml:brush>
  </inkml:definitions>
  <inkml:trace contextRef="#ctx0" brushRef="#br0">14 37 8064,'-14'0'2976,"23"0"-2304,22 4-192,1-4 1344,18 0-1088,8 0 832,0-4-897,10-4-159,3 0-320,6 0 0,-1 4-96,-8-1-768,-9 2 384,-10 3-3295,-12 8 1983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2.575"/>
    </inkml:context>
    <inkml:brush xml:id="br0">
      <inkml:brushProperty name="width" value="0.1" units="cm"/>
      <inkml:brushProperty name="height" value="0.1" units="cm"/>
    </inkml:brush>
  </inkml:definitions>
  <inkml:trace contextRef="#ctx0" brushRef="#br0">145 0 2144,'-1'0'245,"1"1"1,-1-1-1,0 0 0,0 0 1,1 1-1,-1-1 0,0 0 1,1 1-1,-1-1 0,0 1 1,1-1-1,-1 1 0,1-1 1,-1 1-1,0 0 0,1-1 1,0 1-1,-1 0 1,1-1-1,-1 1 0,1 0 1,0-1-1,-1 1 0,1 1 1,-8 25-453,6-19 776,-55 262 3639,31-154-2795,12-56-970,10-47-203,0-1 0,-5 15 0,5-23 107,2-5-865,2 1 251,0-1 0,-1 0 0,1 1 0,0-1 0,0 0 0,0 1 0,0-1 0,0 1 0,0-1 0,0 0 0,0 1 0,1-1 0,-1 0 0,0 1 0,1-2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3.122"/>
    </inkml:context>
    <inkml:brush xml:id="br0">
      <inkml:brushProperty name="width" value="0.1" units="cm"/>
      <inkml:brushProperty name="height" value="0.1" units="cm"/>
    </inkml:brush>
  </inkml:definitions>
  <inkml:trace contextRef="#ctx0" brushRef="#br0">178 36 3552,'-8'-12'497,"7"9"-96,-1 1 1,1-1-1,-1 1 1,0-1-1,0 1 1,-3-3 0,5 4-310,-1 1 0,1 0 0,-1-1 0,0 1 0,1 0 0,-1-1 1,0 1-1,1 0 0,-1 0 0,0-1 0,1 1 0,-1 0 0,0 0 0,0 0 1,1 0-1,-1 0 0,0 0 0,0 0 0,1 0 0,-1 0 0,0 1 0,1-1 1,-1 0-1,0 0 0,1 1 0,-1-1 0,0 0 0,1 1 0,-1-1 0,0 1 1,0 0-1,-9 7 654,0 1 0,1 0 0,-13 17 0,1-2-34,14-16-440,0 1-1,0 0 1,0 0 0,1 1 0,1-1 0,0 2 0,-6 14 0,10-21-204,0 0 1,0 0-1,0 0 1,0 0-1,1 0 1,0 0-1,0 0 1,0 0-1,0 0 0,2 6 1,-1-7-21,0 0-1,0 0 1,0 0-1,1-1 1,-1 1 0,1-1-1,-1 1 1,1-1 0,0 1-1,0-1 1,0 0 0,0 0-1,1 0 1,-1 0 0,5 3-1,-2-3 32,0 1 1,0-1-1,1 0 0,-1 0 0,0-1 0,1 1 0,-1-1 1,1 0-1,0-1 0,-1 0 0,1 1 0,8-2 1,6-2 62,0 0 0,23-7 0,-25 5-54,62-18 256,-71 19-314,0 1 1,0-2-1,0 1 1,0-1-1,-1-1 1,9-6-1,-15 10-28,0 1-1,-1 0 1,1-1 0,0 1-1,-1-1 1,0 0-1,1 1 1,-1-1-1,0 0 1,0 0-1,0 0 1,0 0-1,0 0 1,0 0-1,-1 0 1,1 0-1,-1 0 1,1 0 0,-1 0-1,0 0 1,0 0-1,0 0 1,0-1-1,0 1 1,0 0-1,-1 0 1,1 0-1,-1 0 1,0 0-1,-1-4 1,0 2-39,-1 0-1,0 1 1,1-1 0,-1 1-1,-1-1 1,1 1 0,0 0 0,-1 0-1,1 0 1,-1 1 0,0-1-1,0 1 1,-6-2 0,-4-2-190,0 1 0,0 0-1,0 1 1,0 1 0,-1 0 0,0 1 0,1 0 0,-1 2 0,0-1 0,0 2 0,-17 2 0,32-3 129,-1 0 1,1 0 0,-1 0-1,1 0 1,-1 1 0,1-1 0,-1 0-1,1 0 1,0 0 0,-1 0-1,1 1 1,-1-1 0,1 0 0,-1 0-1,1 1 1,0-1 0,-1 0-1,1 1 1,0-1 0,-1 0-1,1 1 1,0-1 0,-1 0 0,1 1-1,0-1 1,0 1 0,0-1-1,-1 1 1,1-1 0,0 1 0,0-1-1,0 0 1,0 1 0,0-1-1,0 1 1,0-1 0,0 1 0,0-1-1,0 1 1,0-1 0,0 1-1,0-1 1,1 2 0,-1-1-150,1 0 0,-1 0 0,1 0 0,-1 0 0,1 0 0,0 0 1,-1-1-1,1 1 0,0 0 0,0 0 0,-1 0 0,1-1 0,0 1 0,0 0 0,0-1 0,0 1 0,2 0 0,2 0-370,0 0-1,0 0 1,0 0-1,0-1 1,0 0 0,6 0-1,1 0 77,32 0-1006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3.577"/>
    </inkml:context>
    <inkml:brush xml:id="br0">
      <inkml:brushProperty name="width" value="0.1" units="cm"/>
      <inkml:brushProperty name="height" value="0.1" units="cm"/>
    </inkml:brush>
  </inkml:definitions>
  <inkml:trace contextRef="#ctx0" brushRef="#br0">115 69 4224,'-1'0'155,"0"0"1,0 0 0,0-1-1,0 1 1,0 0-1,0 0 1,-1 0-1,1 0 1,0 0-1,0 0 1,0 0 0,0 1-1,0-1 1,0 0-1,0 1 1,0-1-1,0 1 1,0-1-1,0 1 1,0-1 0,0 1-1,0-1 1,0 1-1,0 1 1,-20 23 1033,14-17-705,-9 12 580,9-14-625,1 2-1,0-1 0,0 1 1,-8 16-1,13-22-352,0 0 0,0 0 0,1 1 1,-1-1-1,0 1 0,1-1 0,0 1 0,-1-1 0,1 0 0,0 1 0,0-1 1,1 1-1,-1-1 0,0 1 0,1-1 0,0 0 0,-1 1 0,1-1 0,0 0 0,0 1 1,0-1-1,0 0 0,4 4 0,-2-2 19,1 1 0,0-1 0,0-1 0,1 1 0,-1-1-1,1 1 1,0-1 0,0 0 0,0-1 0,0 1 0,0-1 0,1 0 0,-1-1 0,1 1 0,-1-1 0,1 0 0,-1 0 0,12 0 0,-10-1-34,0-1 1,0 1 0,0-1 0,0 0 0,0 0 0,0-1 0,0 0 0,-1 0 0,1-1-1,-1 0 1,1 0 0,-1 0 0,0-1 0,10-8 0,-13 10-54,-1 0-1,0-1 1,0 1 0,0-1 0,0 1 0,0-1-1,0 0 1,-1 0 0,1 1 0,-1-1 0,0 0-1,0 0 1,0-1 0,0 1 0,-1 0 0,1-3-1,-1 0-20,0 1 0,0 0 0,-1 0 0,0 0 0,0 0 0,0 0 0,0 0-1,-1 0 1,-2-6 0,-4-3-79,0 0-1,-1 0 0,0 1 1,-1 0-1,-14-15 1,19 23-14,0 0 0,0 0 1,-1 1-1,0 0 1,0 0-1,0 0 0,0 1 1,-1-1-1,-10-3 0,13 6-131,0 0 1,1 0-1,-1 0 0,0 1 0,1 0 0,-1-1 0,0 1 1,0 0-1,0 1 0,1-1 0,-1 1 0,0-1 0,1 1 1,-1 0-1,0 1 0,1-1 0,-1 0 0,1 1 0,-5 3 1,6-4 0,1 0 0,0 0 1,0 0-1,0 1 0,0-1 0,0 0 1,0 1-1,0-1 0,0 0 1,1 1-1,-1-1 0,0 1 0,1-1 1,-1 1-1,1-1 0,0 1 1,-1 0-1,1-1 0,0 1 0,0-1 1,0 1-1,0 0 0,0-1 1,1 1-1,-1-1 0,0 1 1,1 1-1,10 9-3134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4.198"/>
    </inkml:context>
    <inkml:brush xml:id="br0">
      <inkml:brushProperty name="width" value="0.1" units="cm"/>
      <inkml:brushProperty name="height" value="0.1" units="cm"/>
    </inkml:brush>
  </inkml:definitions>
  <inkml:trace contextRef="#ctx0" brushRef="#br0">841 20 1824,'48'-11'2658,"-28"8"-586,-11 2-897,-8 1-1080,-1 0 0,1 0 0,0 0 0,0 0 0,-1 0 0,1 0 0,0-1 0,0 1 0,-1 0 0,1 0 0,0 0 0,0-1 0,-1 1 0,1 0 0,0-1 0,1-1 544,-2 4-538,-1-1 0,1 1 0,-1-1 0,0 1 0,0-1 0,1 1 0,-1-1-1,0 0 1,0 1 0,0-1 0,0 0 0,-1 0 0,1 1 0,0-1 0,0 0 0,-1 0 0,-1 0 0,2 0-41,-32 27 390,0 1 0,3 2 0,0 1 0,-39 56 1,35-41-336,-51 65 237,67-90-229,-1-2 0,-43 36 1,3-14 129,-87 45 1,4-2-73,140-84-173,-86 60-78,73-48-1608,-21 19-1,26-18-1817,10-13 3399,0-1-1,-1 0 0,1 1 0,0-1 1,0 1-1,0-1 0,0 1 1,0-1-1,0 0 0,0 1 1,0-1-1,1 1 0,-1-1 0,0 0 1,0 1-1,0-1 0,0 1 1,0-1-1,1 0 0,-1 1 1,0-1-1,0 0 0,1 1 1,-1-1-1,0 0 0,1 1 0,-1-1 1,0 0-1,1 1 0,-1-1 1,0 0-1,1 0 0,-1 0 1,0 1-1,2-1 0,18 6-2931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5.324"/>
    </inkml:context>
    <inkml:brush xml:id="br0">
      <inkml:brushProperty name="width" value="0.1" units="cm"/>
      <inkml:brushProperty name="height" value="0.1" units="cm"/>
    </inkml:brush>
  </inkml:definitions>
  <inkml:trace contextRef="#ctx0" brushRef="#br0">324 1 2400,'-10'3'3824,"-3"-2"-3156,0 1 0,-15 3 0,6-1-272,-3 2 107,1 1 0,0 2 0,1 0 0,0 1 0,-28 17 0,46-24-369,0 0-1,0 0 0,1 1 1,-1-1-1,1 1 0,0 0 1,0 0-1,0 0 0,0 1 1,1-1-1,0 1 0,0 0 1,0 0-1,1 0 0,-1 0 1,1 1-1,1-1 0,-3 7 1,4-9-63,0-1 1,1 1 0,-1-1-1,0 1 1,1 0 0,0-1 0,-1 1-1,1-1 1,0 0 0,0 1 0,0-1-1,1 0 1,-1 1 0,0-1 0,1 0-1,0 0 1,-1 0 0,1 0-1,4 3 1,-2-2 22,-1 0 1,1 0-1,0 0 0,-1-1 0,2 0 0,-1 1 1,0-1-1,0-1 0,0 1 0,1-1 1,4 2-1,17-1 10,-1-1 0,1-1 0,36-5 0,-42 1-437,21-6-1,-20 5-3383,24-4 0,-23 8-1179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6.235"/>
    </inkml:context>
    <inkml:brush xml:id="br0">
      <inkml:brushProperty name="width" value="0.1" units="cm"/>
      <inkml:brushProperty name="height" value="0.1" units="cm"/>
    </inkml:brush>
  </inkml:definitions>
  <inkml:trace contextRef="#ctx0" brushRef="#br0">38 1 2656,'-8'3'5042,"11"14"-3300,-4 1-838,-1 0 1,0 0-1,-2 0 0,-8 25 1,3-7-57,7-24-475,2-12-359,0 0 0,0 1-1,0-1 1,0 0 0,0 0 0,0 0-1,0 0 1,0 0 0,0 0 0,1 0-1,-1 0 1,0 0 0,0 0 0,0 0 0,0 0-1,0 0 1,0 0 0,0 0 0,0 0-1,0 0 1,0 0 0,1 0 0,-1 0-1,0 0 1,0 0 0,0 0 0,0 0 0,0 0-1,0 0 1,0 0 0,0 0 0,0 0-1,0 0 1,1 0 0,-1 0 0,0 0-1,0 0 1,0 0 0,0 0 0,0 0 0,0-1-1,0 1 1,0 0 0,0 0 0,0 0-1,0 0 1,0 0 0,0 0 0,0 0-1,0 0 1,0 0 0,0 0 0,0-1 0,13-17 1006,-10 13-1269,4-4 227,1 0 0,0 1-1,0-1 1,0 2 0,1-1-1,1 1 1,-1 0 0,1 1-1,0 0 1,16-6 0,0 6 550,-25 6-516,-1-1 0,1 1 0,0 0 0,-1 0 0,1-1-1,0 1 1,-1 0 0,1 0 0,0 0 0,-1 0 0,1 0 0,0 0 0,-1 0 0,1 0 0,0 0 0,-1 1 0,1-1 0,0 0 0,-1 0 0,1 0-1,-1 1 1,2 0 0,2 1 258,3 2-174,-3 3-59,-2 1-46,-1 0 0,-1 0 0,0 0 0,0-1-1,0 1 1,-3 13 0,0 5-120,3-12 1495,7-22-1252,-1 1-1,1 0 0,12-11 1,-11 12-77,3-4-99,1 1 0,0 0 0,1 1 1,17-9-1,-13 8 74,-12 6-131,1 0 1,0 0 0,-1 1 0,1 0 0,0 0 0,0 0 0,7-1-1,-12 4 116,-1-1-1,1 1 0,-1-1 0,1 1 0,-1-1 1,0 1-1,1-1 0,-1 1 0,0-1 0,1 1 1,-1-1-1,0 1 0,0 0 0,0-1 0,1 1 1,-1 0-1,0-1 0,0 2 0,0-2 2,1 6 62,-1 1 0,0-1 1,0 0-1,-1 0 0,1 1 0,-1-1 0,-2 7 1,-3 18 166,4-12-193,-1 0 0,-9 28-1,11-43-290,69-55-13890,-41 33 11560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17.001"/>
    </inkml:context>
    <inkml:brush xml:id="br0">
      <inkml:brushProperty name="width" value="0.1" units="cm"/>
      <inkml:brushProperty name="height" value="0.1" units="cm"/>
    </inkml:brush>
  </inkml:definitions>
  <inkml:trace contextRef="#ctx0" brushRef="#br0">112 189 1664,'-3'-4'731,"3"4"-712,1 0 0,-1 0 0,0 0 0,0 0 1,0 0-1,0 0 0,0 0 0,0 0 1,0 0-1,0 1 0,0-1 0,0 0 0,0 0 1,0 0-1,0 0 0,0 0 0,0 0 1,0 0-1,1 0 0,-1 0 0,0 0 0,0 0 1,0 0-1,0-1 0,0 1 0,0 0 0,0 0 1,0 0-1,0 0 0,0 0 116,0 0-116,0 0 0,0 0 0,1 0 1,-1 0-1,0 0 0,0 0 0,0 0 0,0 0 1,0 0-1,0 0 0,0-1 0,0 1 0,0 0 1,0 0-1,0 0 0,0 0 0,0 0 1,0 0-1,0 0 0,0 0 0,0-2 243,-1 1-1,1 0 0,0-1 0,-1 1 1,1-1-1,0 1 0,-1 0 1,0-1-1,1 1 0,-1 0 1,0 0-1,1-1 0,-1 1 1,0 0-1,0 0 0,0 0 1,0 0-1,0 0 0,-1 0 0,1 0 1,0 0-1,0 1 0,0-1 1,-3 0-1,-3-3 201,-1 1-1,0 1 1,-10-3 0,1 1 657,10 2-723,5 1-292,0 1-1,-1-1 0,1 1 0,0-1 1,0 0-1,-1 0 0,1 0 0,0 0 1,-2-2-1,25-2 52,63-11 989,14-4-342,39-8 227,30-16 91,-160 43-1042,-4 1 22,0-1 0,0 0 1,0 0-1,0-1 0,0 1 0,4-3 0,-8 4-361,0 0 0,0 0-1,0 0 1,0 0 0,0 0 0,-1 0 0,1 0-1,0 0 1,0 1 0,0-1 0,0 0 0,0 1-1,0-1 1,0 1 0,-2 0 0,-14 11-3085,-10 12-2099,14-13 1893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6.877"/>
    </inkml:context>
    <inkml:brush xml:id="br0">
      <inkml:brushProperty name="width" value="0.1" units="cm"/>
      <inkml:brushProperty name="height" value="0.1" units="cm"/>
    </inkml:brush>
  </inkml:definitions>
  <inkml:trace contextRef="#ctx0" brushRef="#br0">86 13 2816,'-2'-1'234,"-1"0"133,0-1-1,-19-6 9056,26 8-9374,0 0-1,0 0 1,0 1-1,0-1 1,0 1 0,0 0-1,0 0 1,0 0-1,-1 1 1,1-1 0,0 1-1,-1 0 1,1 0 0,-1 0-1,0 1 1,0-1-1,0 1 1,0 0 0,0-1-1,0 1 1,-1 1 0,0-1-1,1 0 1,-1 1-1,0-1 1,-1 1 0,1-1-1,0 1 1,-1 0-1,0 0 1,0-1 0,0 1-1,-1 0 1,1 0 0,-1 0-1,0 0 1,0 0-1,0 0 1,-1 0 0,1 0-1,-2 6 1,-3 0 17,1 0 1,-2 0-1,1-1 1,-1 1-1,-1-1 1,1-1-1,-2 1 0,-14 13 1,8-7 290,-15 20 0,14-19-197,13-15-89,0 0 1,0 1-1,1-1 0,-1 1 1,1 0-1,-1-1 0,1 1 1,0 0-1,-1 0 0,1 0 1,0 0-1,0 0 0,1 0 1,-1 0-1,0 0 0,0 4 1,1-5-37,1-1 0,-1 1 0,0-1 0,1 0 0,-1 1 0,1-1 0,-1 0 0,1 1 0,-1-1 0,0 0 0,1 1 0,-1-1 0,1 0 0,-1 0 1,1 0-1,-1 1 0,1-1 0,0 0 0,0 0 0,0 0 37,14 4-8,0-1 1,0 0-1,0-1 1,1-1-1,30-2 1,-21 1-77,20 1-1922,23 7-5282,-37-2 4556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7.361"/>
    </inkml:context>
    <inkml:brush xml:id="br0">
      <inkml:brushProperty name="width" value="0.1" units="cm"/>
      <inkml:brushProperty name="height" value="0.1" units="cm"/>
    </inkml:brush>
  </inkml:definitions>
  <inkml:trace contextRef="#ctx0" brushRef="#br0">27 12 3328,'-26'3'7701,"36"-3"-5349,49 3 676,-34-1-2206,38-3 0,-6-6-584,-34 3-202,37 0-1,-24 2 159,-2 0-4772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1:38.003"/>
    </inkml:context>
    <inkml:brush xml:id="br0">
      <inkml:brushProperty name="width" value="0.1" units="cm"/>
      <inkml:brushProperty name="height" value="0.1" units="cm"/>
    </inkml:brush>
  </inkml:definitions>
  <inkml:trace contextRef="#ctx0" brushRef="#br0">262 6 2560,'-6'-6'6865,"6"6"-6651,-16 0 2786,-25 9-2677,23-4 565,8-3-809,0-1-76,0 1 0,-12 4 1,20-5 12,0 0 1,1-1 0,-1 1-1,1 0 1,-1-1 0,0 1-1,1 0 1,-1 0 0,1 0-1,0 1 1,-1-1-1,1 0 1,0 0 0,0 1-1,0-1 1,0 1 0,0-1-1,0 1 1,-1 2 0,2-3-2,0 0 0,0 0 0,1 0 0,-1 0 1,0 0-1,0 0 0,1 0 0,-1 0 0,0 0 1,1 0-1,-1 0 0,1-1 0,0 1 0,-1 0 0,1 0 1,0 0-1,-1 0 0,1-1 0,0 1 0,0 0 1,0-1-1,-1 1 0,1-1 0,1 1 0,2 2 16,19 18 505,0 2-1,-1 1 1,-1 0-1,19 30 0,-39-52-486,0 0 0,1 0 0,-1 0-1,0 0 1,0 0 0,0 0-1,0 0 1,0 1 0,-1-1 0,1 0-1,0 1 1,-1-1 0,0 0-1,0 1 1,0 4 0,0-5-27,-1 0 1,0-1-1,0 1 1,0 0-1,0 0 1,0 0-1,0 0 1,0-1-1,-1 1 1,1-1-1,0 1 1,-1-1-1,0 1 1,1-1-1,-1 0 0,0 0 1,-2 2-1,0-1-73,-1 0 0,0 0-1,1-1 1,-1 1-1,0-1 1,0 0 0,0 0-1,0 0 1,-6-1-1,-17 4-911,1 2-2151,-1 1-1,-42 19 0,43-14-1087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05.600"/>
    </inkml:context>
    <inkml:brush xml:id="br0">
      <inkml:brushProperty name="width" value="0.1" units="cm"/>
      <inkml:brushProperty name="height" value="0.1" units="cm"/>
    </inkml:brush>
  </inkml:definitions>
  <inkml:trace contextRef="#ctx0" brushRef="#br0">112 22 2080,'-1'-2'73,"1"1"13,0-1 1,0 1-1,-1 0 0,1 0 0,0-1 0,-7-8 4102,7 10-4151,0 0 0,1-1 0,-1 1-1,0 0 1,0 0 0,0 0 0,0 0-1,0 0 1,1 0 0,-1 0-1,0 0 1,0 0 0,0 0 0,0 0-1,1 0 1,-1 0 0,0 0 0,0 0-1,0 0 1,0 0 0,1 0-1,-1 0 1,0 0 0,0 0 0,0 0-1,0 0 1,1 0 0,-1 0-1,0 0 1,0 0 0,0 0 0,0 0-1,0 0 1,1 1 0,-1-1 0,0 0-1,0 0 1,0 0 0,0 0-1,0 0 1,0 1 0,10 5 491,-9-5-412,0 1 19,0-1 1,0 1-1,0 0 0,-1-1 0,1 1 1,-1 0-1,1 0 0,-1-1 0,0 1 1,0 0-1,0 3 0,-1 23 720,0-20-677,0 5 107,-1 0 1,-1-1-1,0 1 0,-1-1 1,-1 1-1,0-1 0,0 0 1,-1 0-1,0-1 0,-1 0 1,-12 14-1,18-23-289,0-1 0,1 0 0,-1 0 0,0 0-1,0 0 1,-1 0 0,1 0 0,0 0 0,0-1 0,0 1 0,0 0 0,-1-1 0,1 1 0,0 0 0,-1-1-1,1 0 1,-1 1 0,1-1 0,0 0 0,-1 0 0,1 0 0,-1 0 0,1 0 0,-1 0 0,1 0 0,0 0-1,-1 0 1,1-1 0,-1 1 0,1-1 0,0 1 0,-2-2 0,1 1-268,1 0 0,0 0-1,0 0 1,0 0 0,0 0 0,0 0 0,0 0 0,0-1-1,1 1 1,-1 0 0,0-1 0,1 1 0,-1-1 0,1 1 0,-1 0-1,1-1 1,0 1 0,-1-1 0,1 1 0,0-1 0,0-2-1,0-7-1561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07.172"/>
    </inkml:context>
    <inkml:brush xml:id="br0">
      <inkml:brushProperty name="width" value="0.1" units="cm"/>
      <inkml:brushProperty name="height" value="0.1" units="cm"/>
    </inkml:brush>
  </inkml:definitions>
  <inkml:trace contextRef="#ctx0" brushRef="#br0">10 758 2720,'-8'8'826,"8"-8"-816,0 0 1,0 0 0,0 0 0,0 0 0,0 0 0,0 0-1,-1 0 1,1 0 0,0 0 0,0 1 0,0-1 0,0 0-1,0 0 1,0 0 0,0 0 0,0 0 0,0 0 0,0 0-1,0 1 1,0-1 0,0 0 0,0 0 0,0 0 0,0 0-1,0 0 1,0 0 0,0 1 0,0-1 0,0 0 0,0 0-1,0 0 1,0 0 0,0 0 0,0 0 0,0 1 0,0-1-1,0 0 1,0 0 0,0 0 0,0 0 0,0 0 0,0 0-1,0 0 1,0 0 0,0 1 0,1-1 0,-1 0 0,0 0-1,0 0 1,0 0 0,0 0 0,0 0 0,0 0 0,0 0-1,1 0 1,-1 0 0,0 0 0,0 0 0,2 0 972,0-1-295,2-1-437,0 0 1,0-1 0,-1 1-1,1-1 1,-1 0-1,1-1 1,-1 1-1,0 0 1,-1-1 0,4-4-1,2-6 103,11-24 1,-11 19-61,14-29 99,2 2 0,56-82 0,-24 58 73,27-36-223,-63 77-303,-6 11 243,19-36 1,-30 49-146,0-1 0,-1 1 0,0-1 0,0 0 0,0 0 0,-1 0 0,0 0 0,0 0 0,0 0 0,-1 0 0,0-8 0,0 13-42,0 0 0,0 1 0,-1-1 0,1 0 0,0 0 0,0 1 0,0-1 0,0 0 0,-1 0 0,1 1 0,0-1 0,-1 0 0,1 1 0,-1-1 0,1 1 0,-1-1 0,1 0 0,-1 1 0,1-1 0,-1 1 0,1-1 0,-1 1 0,0 0 0,1-1 0,-1 1 0,0-1 0,1 1 0,-1 0 0,0 0 0,1-1 0,-1 1 0,0 0 0,0 0 0,1 0 0,-1 0 0,0 0 0,0 0 0,1 0 0,-1 0-1,0 0 1,0 1 0,-3-1-18,1 1-1,0 0 0,-1 0 0,1 1 0,0-1 0,0 1 0,-4 2 0,-10 10 199,0 0 0,2 1-1,0 0 1,-16 22 0,21-25-68,-1 1-5,0 2 0,2-1 0,0 1 1,0 1-1,2 0 0,0 0 0,0 0 0,2 1 1,0 0-1,1 0 0,0 0 0,2 0 1,-1 20-1,3-31-61,0 0 1,0 0 0,0 1-1,1-1 1,0 0-1,1 0 1,-1 0 0,1-1-1,4 10 1,-5-13-4,0 1 1,1-1 0,-1 1 0,1-1-1,0 0 1,-1 0 0,1 0-1,0 0 1,0 0 0,1 0-1,-1 0 1,0-1 0,1 1-1,-1-1 1,1 0 0,-1 1-1,1-1 1,-1 0 0,1-1-1,0 1 1,0 0 0,4 0 0,0-1 15,1-1 0,0 0 0,-1 0 0,1 0 0,-1-1 0,0 0 0,1 0 0,8-5 0,12-3 31,5-3-98,55-30 0,-45 20-23,-39 21-25,1 0-1,-1 0 1,0 1-1,0-1 1,8-1-1,-11 3 44,0 0-1,-1 0 1,1 0-1,-1 0 1,1 0 0,0 0-1,-1 0 1,1 0-1,0 1 1,-1-1 0,1 0-1,-1 0 1,1 0-1,0 1 1,-1-1 0,1 0-1,-1 1 1,1-1-1,0 1 1,-1 0-4,1 0 0,-1-1 0,1 1 0,-1 0 0,0 0 0,1 0 0,-1 0 1,0 0-1,0 0 0,1 0 0,-1 0 0,0 0 0,0-1 0,0 1 0,0 0 0,0 0 0,-1 1 0,-6 44-191,5-37 203,0 1 1,0 0 0,1 0 0,0 0 0,1 0 0,0 0 0,1 0 0,0 0 0,4 18 0,-3-22 81,0 0 1,1 0 0,0-1-1,0 0 1,7 10-1,-10-14-49,1 0 0,-1 0-1,1 0 1,0 0 0,0-1 0,-1 1-1,1 0 1,0 0 0,0-1-1,0 1 1,0 0 0,0-1-1,0 1 1,0-1 0,0 1-1,0-1 1,0 1 0,1-1-1,-1 0 1,0 0 0,0 1 0,0-1-1,0 0 1,1 0 0,-1 0-1,0 0 1,0-1 0,0 1-1,0 0 1,0 0 0,1-1-1,-1 1 1,0 0 0,0-1-1,0 1 1,0-1 0,0 0 0,1 0-1,0-1 3,0 0 1,0-1-1,-1 1 0,1 0 1,-1 0-1,0-1 0,0 1 0,1 0 1,-1-1-1,-1 0 0,1 1 0,0-1 1,-1 1-1,1-1 0,-1 0 0,0-3 1,0-3 6,0 0 1,-1 1 0,-2-16-1,-1-1 90,2 12-199,-1 0-1,-4-14 0,6 24 39,0 0 0,-1-1 0,1 1 0,-1 0 0,0 0 0,0 0-1,0 0 1,0 0 0,0 1 0,-1-1 0,1 1 0,-5-4 0,6 5 17,0 0 0,0 1 1,0-1-1,0 1 0,0-1 1,0 1-1,0-1 0,0 1 0,0 0 1,0-1-1,-1 1 0,1 0 1,0 0-1,0 0 0,0 0 0,0 0 1,-1 0-1,1 0 0,0 0 0,0 0 1,0 1-1,0-1 0,0 0 1,-1 1-1,1-1 0,0 1 0,0-1 1,0 1-1,0 0 0,0-1 1,1 1-1,-1 0 0,0 0 0,0 0 1,0 0-1,0 1 0,0-1 8,0 1 0,0-1 0,0 1 0,0-1 0,0 1 0,1 0 0,-1-1 0,0 1 0,1 0 0,0 0 0,-1-1 0,1 1 0,0 0 0,0 0 0,0 0 0,0-1-1,0 1 1,0 0 0,1 0 0,-1-1 0,1 1 0,0 3 0,0-3 39,1 0 0,-1 1 0,1-1-1,0 0 1,-1 0 0,1 0 0,0 0 0,0-1-1,0 1 1,0 0 0,1-1 0,-1 1 0,0-1-1,1 0 1,-1 0 0,1 0 0,-1 0 0,1 0-1,-1-1 1,1 1 0,4 0 0,-2-1 19,-1 0 1,1 0 0,0 0 0,-1-1 0,1 1-1,-1-1 1,1 0 0,-1 0 0,0-1 0,1 0-1,-1 1 1,5-4 0,25-17 172,36-31 0,-39 29-161,48-30-1,-51 39-30,69-45 108,-73 43-124,-1-1 1,-1-1-1,20-23 0,-35 34 10,-1 1 1,0-2-1,0 1 0,-1-1 0,0 1 1,-1-1-1,1-1 0,-2 1 0,1-1 0,-2 1 1,1-1-1,1-15 0,-4 20-71,1 1 1,-1-1-1,-1 0 0,1 0 1,-1 0-1,-1-6 0,2 10 37,-1 1 0,1-1 0,0 0 0,0 1 0,-1-1 0,1 0-1,0 1 1,-1-1 0,1 1 0,-1-1 0,1 1 0,-1-1 0,1 1-1,-1-1 1,1 1 0,-1-1 0,1 1 0,-1-1 0,-1 0 0,1 1 2,0 0 1,0 0-1,1 0 1,-1 1-1,0-1 1,0 0-1,0 0 1,0 0-1,0 1 1,1-1-1,-1 0 1,0 1-1,0-1 1,0 1-1,1-1 1,-1 1-1,0-1 1,1 1-1,-1-1 1,0 1-1,0 0 1,-5 7 4,0-1 1,1 1 0,0 0 0,0 0 0,1 0 0,0 1 0,-4 10 0,-6 13 12,6-15 57,1 0 0,1 1 0,1 0 0,0 0 0,2 1 0,0-1 0,-1 26 0,3-1 31,2 0-1,8 46 0,-5-17 117,1 6-2457,3-51-804,4-44-4007,-10 12 5923,1-6 0,-1-14-598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07.527"/>
    </inkml:context>
    <inkml:brush xml:id="br0">
      <inkml:brushProperty name="width" value="0.1" units="cm"/>
      <inkml:brushProperty name="height" value="0.1" units="cm"/>
    </inkml:brush>
  </inkml:definitions>
  <inkml:trace contextRef="#ctx0" brushRef="#br0">61 55 4640,'-15'-5'876,"-31"-16"7202,46 21-8023,1 0 1,-1 0-1,0-1 1,0 1-1,0 0 1,0 0-1,0-1 1,1 1-1,-1 0 1,0 0-1,0-1 1,0 1-1,0 0 1,1 0-1,-1 0 1,0 0-1,0-1 1,1 1-1,-1 0 1,0 0 0,0 0-1,1 0 1,-1 0-1,0 0 1,1 0-1,-1 0 1,0-1-1,0 1 1,1 0-1,-1 0 1,1 1-1,18-6 795,0 1 0,0 2 0,25-1 0,-13 0-453,286-5 854,-301 8-1259,58 2 172,-38-1-1811,-1 0-4144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08.142"/>
    </inkml:context>
    <inkml:brush xml:id="br0">
      <inkml:brushProperty name="width" value="0.1" units="cm"/>
      <inkml:brushProperty name="height" value="0.1" units="cm"/>
    </inkml:brush>
  </inkml:definitions>
  <inkml:trace contextRef="#ctx0" brushRef="#br0">165 267 4992,'-3'2'901,"1"0"1,-1 0 0,0 1-1,1-1 1,-1 0-1,1 1 1,-3 3-1,-22 29 927,27-35-1827,-64 92 2453,54-75-2213,1 0 0,0 1-1,-10 31 1,18-45-180,0-1 1,1 1-1,-1-1 1,1 1-1,0-1 0,0 1 1,0-1-1,1 1 0,0 3 1,-1-6-43,0 0 1,0-1 0,0 1-1,1 0 1,-1-1-1,0 1 1,0 0 0,1-1-1,-1 1 1,0-1 0,1 1-1,-1-1 1,0 1 0,1 0-1,-1-1 1,1 0 0,-1 1-1,1-1 1,-1 1 0,1-1-1,0 0 1,-1 1 0,1-1-1,-1 0 1,1 1 0,0-1-1,-1 0 1,1 0-1,0 0 1,-1 0 0,1 1-1,0-1 1,-1 0 0,1 0-1,0 0 1,-1-1 0,1 1-1,0 0 1,-1 0 0,1 0-1,-1 0 1,1-1 0,0 1-1,-1 0 1,1 0 0,-1-1-1,1 1 1,0 0 0,-1-1-1,1 1 1,-1-1-1,1 1 1,0-1 0,3-3 22,0 0 0,0 1 0,0-1 0,0 0 0,-1-1 0,0 1 0,0-1 0,4-7 0,18-44 152,-10 19-292,-5 17 4,-4 9-111,-1 0 1,0 0 0,4-15-1,-11 37 126,0-1 0,1 1 0,0-1-1,1 1 1,0 0 0,1-1 0,0 1 0,1-1-1,0 1 1,0-1 0,1 0 0,1 0-1,5 13 1,-8-22 93,0 1-1,0 0 0,0-1 1,0 1-1,1-1 1,-1 1-1,0-1 1,0 0-1,1 0 1,-1 1-1,1-1 0,-1 0 1,1 0-1,0 0 1,-1 0-1,1-1 1,3 2-1,-2-1 21,1-1 0,-1 0 0,0 0 0,0 1 0,0-2 0,0 1 0,0 0 0,0-1 0,0 1 0,4-2 0,3-2 80,-1 0-1,1-1 0,0 0 0,-1 0 1,13-10-1,105-92 386,-74 59-449,-24 23-18,48-56-1,-66 67-38,0-1-1,-1 0 1,-1 0-1,0-1 1,-1 0 0,7-23-1,-11 28-20,-1 5-15,-1-1 0,1 0 0,-2 0 0,1 0 0,-1 0 0,0 0-1,0 0 1,-1-13 0,0 19 28,0 1 0,0-1-1,0 1 1,0-1 0,0 1 0,0-1 0,0 1-1,0-1 1,0 1 0,-1 0 0,1-1 0,0 1 0,0-1-1,0 1 1,-1-1 0,1 1 0,0 0 0,0-1-1,-1 1 1,1 0 0,0-1 0,-1 1 0,1 0-1,-1-1 1,1 1 0,0 0 0,-1 0 0,1-1-1,-1 1 1,1 0 0,0 0 0,-1 0 0,1 0-1,-1 0 1,1-1 0,-1 1 0,1 0 0,-1 0-1,1 0 1,-1 0 0,1 0 0,-1 1 0,1-1-1,-1 0 1,1 0 0,0 0 0,-2 1 0,-1 0-17,0 1 1,0-1 0,1 1-1,-1 0 1,-4 4 0,-16 14 106,1 1 0,0 1 1,-20 29-1,36-43-44,0 0 0,1 1 0,0 0 0,1 0 0,0 0 0,0 0 0,1 1 0,0 0 0,1-1 1,0 1-1,1 0 0,0 0 0,0 20 0,3-16-16,0 0-1,0 0 1,1 0 0,1 0 0,1 0 0,0-1 0,0 1 0,10 14-1,-8-15-1039,1 0 0,1-1 0,0-1 0,18 19 0,-4-10-1140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08.625"/>
    </inkml:context>
    <inkml:brush xml:id="br0">
      <inkml:brushProperty name="width" value="0.1" units="cm"/>
      <inkml:brushProperty name="height" value="0.1" units="cm"/>
    </inkml:brush>
  </inkml:definitions>
  <inkml:trace contextRef="#ctx0" brushRef="#br0">45 12 4064,'-26'-8'1504,"16"8"-1184,1-3 2624,28 6-1152,12 2-1024,9-2 512,13-3-736,15 0-64,27-3-320,8-2 384,0 5-288,-3 0-2528,-16 0 1248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13.665"/>
    </inkml:context>
    <inkml:brush xml:id="br0">
      <inkml:brushProperty name="width" value="0.1" units="cm"/>
      <inkml:brushProperty name="height" value="0.1" units="cm"/>
    </inkml:brush>
  </inkml:definitions>
  <inkml:trace contextRef="#ctx0" brushRef="#br0">170 250 1984,'-1'-2'465,"0"0"1,0-1-1,1 1 0,-1 0 1,1-1-1,-1 1 0,1 0 1,0-1-1,0 1 0,0-6 1916,-6 29-839,3-1-922,-1-1 1,-1 1-1,-13 32 1,-4 12 305,13-38-352,-23 47 0,9-22 75,-13 45 119,31-86-404,4-13 119,1 2-451,0-1 0,0 1 0,1 0 0,-1-1 0,0 1 0,1-1 0,-1 1 0,1 0 0,0-1 1,0 1-1,-1 0 0,2-2 0,5-5-67,0-1-1,-1-1 1,-1 1 0,1-1-1,-1 0 1,3-12 0,-7 21 42,2-6 6,1 2 0,-1-1 0,1 0 0,0 1 0,1 0 0,-1 0 0,10-8 0,0 1-204,25-15 0,-36 25 172,0 0 0,0 1-1,1-1 1,-1 1 0,0 0-1,1 0 1,-1 0-1,1 0 1,-1 1 0,7-1-1,-9 1 19,-1 0-1,0 1 0,1-1 1,-1 0-1,0 0 1,0 0-1,1 1 0,-1-1 1,0 0-1,0 0 1,1 0-1,-1 1 1,0-1-1,0 0 0,1 1 1,-1-1-1,0 0 1,0 0-1,0 1 0,0-1 1,1 0-1,-1 1 1,0-1-1,0 0 1,0 1-1,0-1 0,0 1 1,0 0-1,1 10-4,-1-11-1,-1 11 86,1 0-1,-1-1 0,-1 1 0,0 0 0,0-1 0,-1 1 0,0-1 0,-1 0 0,-1 0 0,-9 17 0,2-5 183,6-9-135,-1-1-1,-9 12 1,13-21-111,1 0 1,-1 0-1,1 0 0,-1-1 1,0 1-1,0-1 0,0 0 1,0 1-1,0-2 0,-1 1 1,1 0-1,-6 1 0,8-3-2,-1 0 0,1 0 0,-1 0 0,1 0 0,0 0 0,-1 0 0,1 0 0,-1-1 0,1 1 0,0-1 0,-1 1 0,1-1 0,0 1 0,-1-1 0,1 0 0,0 0 0,0 0 0,0 0 0,-1 0 0,0-1 0,-22-24 103,19 20-78,5 6-38,-1 0-1,1-1 1,0 1-1,-1 0 1,1 0-1,0-1 1,-1 1-1,1 0 1,0-1-1,0 1 1,-1 0-1,1-1 1,0 1-1,0 0 1,0-1 0,-1 1-1,1-1 1,0 1-1,0 0 1,0-1-1,0 1 1,0-1-1,0 1 1,0-1-1,0 1 1,0 0-1,0-1 1,0 1-1,0-1 1,0 1-1,0-1 1,0 1-1,0 0 1,1-1 0,-1 1-1,0 0 1,0-1-1,0 1 1,1-1-1,-1 1 1,0 0-1,1-1 1,-1 1-1,0 0 1,0 0-1,1-1 1,-1 1-1,1 0 1,-1 0-1,0-1 1,1 1 0,4-1-10,-1 0 0,0 0 0,0 0 1,7 0-1,1 0 24,166-41 72,-35 8-49,-141 33-38,266-66 45,-240 60-73,-22 6 10,0 0 0,0-1 1,0 0-1,10-5 0,-22 11-12,0-1-32,0 1 0,0 0 0,-5 5 0,-5 5-127,8-7 165,1 0 1,-1 0 0,-10 15 0,16-19 31,0 0 0,0 0 0,1 1 0,-1-1 0,1 0 0,0 1 0,0-1 0,0 0 0,0 1 0,1-1 0,0 1 0,-1-1 0,1 1-1,0 0 1,1 3 0,0-3 2,0 1-1,0-1 0,1 0 0,-1 1 0,1-1 0,0 0 0,0 0 0,0 0 0,1-1 1,-1 1-1,1 0 0,0-1 0,0 0 0,0 0 0,1 0 0,-1 0 0,1 0 1,0-1-1,-1 1 0,1-1 0,0 0 0,6 2 0,-8-4 3,0 1-1,0-1 1,0 0-1,0 0 1,1 0-1,-1 0 1,0 0 0,0-1-1,0 1 1,0 0-1,0-1 1,-1 0-1,1 1 1,0-1-1,0 0 1,0 0 0,2-2-1,0 1 8,-1-1 1,0 1-1,1-1 0,-1 0 0,0 0 1,-1 0-1,5-6 0,-4 5 3,-1-1 0,0 1 0,0-1 0,0 1 1,0-1-1,-1 0 0,0 0 0,0 0 0,0 0 0,-1 0 0,1 0 0,-1 0 0,-1 0 0,1 1 1,-2-10-1,0 6-52,0 0 1,-1 0-1,0 0 1,0 0 0,-1 0-1,0 1 1,0-1-1,-9-10 1,10 15-1,0 0-1,0 0 1,0 0 0,-1 1-1,0-1 1,1 1-1,-1 0 1,0 0 0,0 0-1,0 1 1,0-1 0,0 1-1,-1 0 1,1 0-1,0 0 1,-8 1 0,9 0 68,2 0-36,1 0 0,0 0 0,0 0 0,0 0 0,0 0 0,0 1 0,-1-1 0,1 0 0,0 0 0,0 0 0,0 0 0,0 0 0,0 0 0,0 0 0,0 1 0,-1-1 0,1 0 0,0 0 0,0 0 0,0 0 0,0 0 0,0 1 1,0-1-1,0 0 0,0 0 0,0 0 0,0 0 0,0 0 0,0 1 0,0-1 0,0 0 0,0 0 0,0 0 0,0 0 0,0 1 0,0-1 0,0 0 0,0 0 0,0 0 0,0 0 0,1 0 0,-1 0 0,0 1 0,0-1 0,0 0 0,0 0 0,0 0 0,0 0 0,0 0 0,0 0 0,1 0 0,-1 1 0,5 3-7,-5-4 6,7 5 8,1-1 1,0 0-1,-1-1 0,1 1 0,0-2 0,0 1 1,1-1-1,-1 0 0,0-1 0,1 0 0,13 0 1,11-1 105,55-9 1,-30 2-11,79-3-41,88-8 29,-195 14-108,-42 13-22,-37 10 38,23-9 0,2 1 0,-25 13 0,28-11-12,-6 3 31,-25 19-1,45-29-17,0 0 1,0 0-1,1 0 1,0 1-1,0 0 0,0 1 1,1-1-1,-5 10 1,9-16 2,1 0 1,-1 0-1,1 0 1,-1 0-1,1 0 1,0 0 0,-1 0-1,1 0 1,0 0-1,0 0 1,0 0-1,-1 0 1,1 1-1,0-1 1,1 0-1,-1 0 1,0 0-1,0 0 1,0 0 0,1 2-1,0-2 3,0 0 1,0 0-1,-1 0 0,1-1 1,0 1-1,0 0 0,0-1 1,0 1-1,0 0 0,-1-1 0,1 1 1,0-1-1,1 0 0,-1 1 1,0-1-1,0 0 0,1 1 1,4-1 13,0 1-1,-1-1 1,1 0 0,0 0 0,0-1 0,10-2 0,4-3 32,0-1 1,0 0-1,-1-2 0,-1 0 1,1-1-1,-1-1 0,-1 0 1,0-2-1,17-16 0,74-75 129,-93 87-133,0-1 0,-2-1 0,0 0 0,16-32 0,-11 8-124,-2 1 1,-2-2-1,-1 0 0,6-52 1,-17 88 28,-1 0 0,1-1 1,-2 1-1,0-1 1,0 1-1,0-1 0,-1 1 1,-2-9-1,3 16 34,0 0 0,0 0 0,-1 0 0,1 0 0,0 0 0,-1 1 0,1-1 0,0 0 0,-1 0 0,1 0 0,-1 1 0,0-1 0,1 0 0,-1 1 0,0-1 0,1 0 0,-2 0 0,1 1 3,1 0 0,-1-1 0,1 1 0,-1 0 0,0 0 0,1 0 0,-1 0 1,1 0-1,-1 0 0,0 0 0,1 0 0,-1 0 0,1 0 0,-1 1 0,1-1 0,-1 0 0,0 0 0,1 0 1,-1 1-1,0-1 0,-2 2-12,0 1 0,1-1 0,-1 0 0,1 1 0,-1-1 0,1 1 0,-4 5 0,-13 26-36,0 0 0,3 1 0,1 1 0,1 1 0,2 0 0,-8 44-1,18-72 70,1 0-1,0 0 1,0 0-1,1 0 1,0 0-1,0 0 0,1 0 1,0 0-1,1 0 1,0 0-1,0 0 1,1 0-1,5 10 0,-7-17 6,0 0-1,0 0 0,0 0 0,1 0 0,-1-1 0,1 1 1,-1-1-1,1 1 0,0-1 0,0 1 0,-1-1 0,1 0 0,0 0 1,0 0-1,0 0 0,0 0 0,1 0 0,-1 0 0,0-1 1,0 1-1,0-1 0,1 0 0,-1 0 0,0 0 0,0 0 1,1 0-1,-1 0 0,0 0 0,3-1 0,7-2 81,-1 0 1,1 0-1,-1-1 0,13-6 0,80-45-76,-84 45 131,0-1 0,30-24 0,-23 16 22,8-1-84,-34 19-132,-2 4-7,-1 0 43,1 0 0,-1 0 0,0 0 0,0 0 0,0-1 1,0 1-1,-3 2 0,-18 20-139,-42 48 169,59-65-2,1 0 0,-1 0-1,2 0 1,-1 1 0,2 0-1,-1-1 1,1 1 0,-3 10-1,6-18-14,0-1 0,0 0 0,0 1 0,0-1 0,0 0 0,0 1 0,0-1 0,0 0 0,0 1 0,0-1 0,0 0 0,0 1 0,0-1 0,0 0 0,0 1 0,0-1 0,0 0 0,1 1-1,-1-1 1,0 0 0,0 0 0,0 1 0,0-1 0,1 0 0,-1 1 0,0-1 0,0 0 0,1 0 0,-1 0 0,0 1 0,0-1 0,1 0 0,-1 0 0,0 0 0,1 0 0,-1 1 0,0-1 0,1 0 0,-1 0-1,0 0 1,1 0 0,-1 0 0,0 0 0,1 0 0,-1 0 0,0 0 0,0 0 0,1 0 0,-1 0 0,0 0 0,1 0 0,-1 0 0,1-1 0,23-7 209,-16 6-168,91-37 297,28-10-231,-102 40-99,-19 6-58,1 0 0,0 0 0,0 1 0,0 0 0,1 0 0,-1 1-1,0 0 1,1 0 0,12 1 0,-20 0 38,1 0-1,-1 0 1,1 1 0,-1-1 0,1 0-1,-1 0 1,1 0 0,-1 1 0,0-1-1,1 0 1,-1 1 0,1-1 0,-1 0-1,0 1 1,1-1 0,-1 0 0,0 1-1,1-1 1,-1 1 0,0-1 0,0 1-1,1-1 1,-1 1 0,0-1-1,0 1 1,0-1 0,0 1 0,1-1-1,-1 1 1,0-1 0,0 1 0,0-1-1,0 1 1,0-1 0,-1 1 0,-4 23-100,4-21 68,-21 71-75,-51 112 0,59-158 150,0-1 0,-2-1 0,-1 0 1,0-1-1,-2 0 0,-44 42 0,54-59 6,-1 0 1,0-1-1,0 0 1,-19 10-1,24-15 9,-1 0 1,0 1-1,0-2 1,0 1-1,0-1 1,0 0-1,0 0 1,0 0-1,0-1 1,0 0-1,-9-1 1,11 0-40,1 0 1,-1 0-1,1 0 1,-1 0-1,1-1 1,-1 1-1,1-1 1,0 0-1,0 0 1,0 0-1,0 0 1,0-1-1,1 1 1,-1-1-1,1 0 1,-4-3-1,4 2-13,-1 0 1,1 0-1,0-1 0,0 1 0,0 0 0,0-1 0,1 1 1,0-1-1,0 1 0,0-1 0,0 0 0,1-5 0,0 5 8,0-1-1,1 1 1,0 0-1,0 0 1,0 0-1,0 0 1,1 0-1,0 0 0,0 0 1,1 0-1,-1 0 1,1 1-1,0 0 1,0-1-1,0 1 1,1 0-1,0 0 1,0 1-1,0-1 0,0 1 1,0 0-1,7-4 1,5-1-45,0 0 0,1 0 0,0 2 0,0 0 0,21-3 0,-22 5-19,0 1 0,1 0 0,-1 2 1,1 0-1,0 0 0,-1 2 0,26 3 0,-28-1-1178,0 1-1,0 0 1,0 0-1,-1 1 1,17 9-1,-22-9 515,-2-2-206,-1 1 0,1-1 0,0 0 0,1-1 0,-1 1-1,0-1 1,1-1 0,0 1 0,-1-1 0,10 1 0,19-8-1342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14.018"/>
    </inkml:context>
    <inkml:brush xml:id="br0">
      <inkml:brushProperty name="width" value="0.1" units="cm"/>
      <inkml:brushProperty name="height" value="0.1" units="cm"/>
    </inkml:brush>
  </inkml:definitions>
  <inkml:trace contextRef="#ctx0" brushRef="#br0">213 14 7296,'0'-13'2720,"9"29"-2112,-1 1-192,2-2 1632,-10 2-1216,0 3 448,-5 3-768,-3-3-224,-6 0-192,-4-4 351,-10 1-255,-7-5-1407,-10-1 639,-5 1-4032,14 1 2592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17.517"/>
    </inkml:context>
    <inkml:brush xml:id="br0">
      <inkml:brushProperty name="width" value="0.1" units="cm"/>
      <inkml:brushProperty name="height" value="0.1" units="cm"/>
    </inkml:brush>
  </inkml:definitions>
  <inkml:trace contextRef="#ctx0" brushRef="#br0">0 100 2720,'8'6'5881,"10"-12"1489,-11 3-8797,19-6 2428,36-19 0,-44 19-842,0 1 1,0 0 0,0 1-1,1 2 1,22-5-1,18 3 447,73 2-1,-130 5-168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14.729"/>
    </inkml:context>
    <inkml:brush xml:id="br0">
      <inkml:brushProperty name="width" value="0.1" units="cm"/>
      <inkml:brushProperty name="height" value="0.1" units="cm"/>
    </inkml:brush>
  </inkml:definitions>
  <inkml:trace contextRef="#ctx0" brushRef="#br0">23 49 3072,'0'-1'139,"0"0"0,-1 0 0,1 0 0,0-1 0,0 1 0,-1 0 0,1 0 0,0 0 0,0 0 0,0 0 0,0 0 0,0 0 0,1-1 1,-1 1-1,0 0 0,1 0 0,-1 0 0,0 0 0,1 0 0,-1 0 0,1 0 0,-1 0 0,1 0 0,0 0 0,-1 0 0,3-1 0,11-16 7482,-13 18-7421,2 10 1519,-5 24-1525,2-33-51,-27 175 1207,8 85-753,29-284-7978,-5 1 5232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15.307"/>
    </inkml:context>
    <inkml:brush xml:id="br0">
      <inkml:brushProperty name="width" value="0.1" units="cm"/>
      <inkml:brushProperty name="height" value="0.1" units="cm"/>
    </inkml:brush>
  </inkml:definitions>
  <inkml:trace contextRef="#ctx0" brushRef="#br0">332 6 2496,'1'-5'942,"2"9"-385,-2 4 1340,-1-5-1571,0 4 172,-1 1-1,1-1 1,-2 1-1,1-1 1,-1 1-1,0-1 1,-1 0-1,1 0 0,-6 9 1,2-6 27,0 1 0,-1-1 0,-1-1 0,0 0 0,-10 11 1,-6 1 185,-1-2 0,-1 0 0,-45 24 1,31-24-269,27-13-256,1-1-1,0 2 1,-14 9-1,13-1 22,13-15-191,1 1-1,-1-1 0,1 0 1,-1 1-1,1-1 1,-1 1-1,1-1 0,-1 0 1,1 0-1,0 1 1,-1-1-1,1 0 0,0 0 1,0 1-1,0-1 10,6 1 104,0 1-1,-1-1 1,1 0-1,0-1 0,0 1 1,0-1-1,9-2 1,50-10 569,-27 4-429,-22 5-218,49-9-19,128-6 0,-188 18-577,1 1 1,-1 0-1,0-1 1,8 4 0,-8-3-1535,0 1 1,-1 1 0,1-1-1,8 6 1,1 3-2248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15.680"/>
    </inkml:context>
    <inkml:brush xml:id="br0">
      <inkml:brushProperty name="width" value="0.1" units="cm"/>
      <inkml:brushProperty name="height" value="0.1" units="cm"/>
    </inkml:brush>
  </inkml:definitions>
  <inkml:trace contextRef="#ctx0" brushRef="#br0">188 12 4480,'-5'0'439,"1"0"-171,-1 0 0,1 0 0,0 0 0,-1 0 1,1 1-1,0 0 0,-1 0 0,1 0 0,0 0 0,0 1 1,0-1-1,-4 3 0,-21 13 1658,18-11-1327,-1 0 0,1 1 0,0 1 0,-15 13 0,24-19-530,0 0 0,0 0 1,0 1-1,0-1 0,0 1 0,1-1 0,-1 1 1,1-1-1,0 1 0,-1 0 0,1 0 0,1 0 0,-1 0 1,0-1-1,1 1 0,-1 0 0,1 0 0,0 0 1,0 0-1,0 0 0,0 0 0,1 0 0,-1 0 0,1 0 1,1 4-1,0-1 48,1 0 0,0 0 0,0 0 0,0 0 0,1-1 0,0 1 0,0-1 0,0 0 0,1 0 0,0 0 0,-1-1 0,2 1 0,-1-1 0,0-1 0,1 1 0,0-1 0,0 0 0,7 3 0,-6-4-31,0 1-1,0-1 1,0-1 0,1 1 0,-1-1-1,1 0 1,-1-1 0,1 0-1,-1 0 1,1-1 0,-1 0-1,0 0 1,1 0 0,-1-1-1,0 0 1,8-4 0,-1 0-14,0-1 0,-1-1 0,0 0 1,-1 0-1,1-1 0,-2-1 0,1 0 1,-1-1-1,-1 0 0,18-24 0,-26 32-75,0 1 0,-1-1 0,0 0 0,1 0 0,-1 1 0,0-1-1,-1 0 1,1 0 0,0 0 0,-1 0 0,0 0 0,1 0 0,-1 0-1,0 0 1,-1 0 0,1 0 0,0 0 0,-1 0 0,0 0 0,0 0 0,0 0-1,0 0 1,0 1 0,0-1 0,-1 0 0,1 1 0,-1-1 0,0 1-1,0-1 1,0 1 0,0 0 0,0 0 0,-4-3 0,1 1-52,-1 0 0,0 1 0,0 0 0,0 0-1,0 0 1,0 1 0,0-1 0,-1 1 0,1 1 0,-14-2 0,-6 0-259,-36 1 1,51 3 132,3-2-172,-4 1-560,-1 1 0,1-1 0,-13 4 0,24-4 732,0 0 1,0 0-1,1 0 0,-1 0 0,0 0 0,0 1 0,0-1 1,1 0-1,-1 1 0,0-1 0,1 0 0,-1 1 0,0-1 1,1 1-1,-1-1 0,0 1 0,1-1 0,-1 1 0,1 0 1,-2 0-1,2 0-18,0 0 0,0 0 1,1 0-1,-1 0 0,0 0 1,0 1-1,0-1 1,1-1-1,-1 1 0,0 0 1,1 0-1,-1 0 0,1 0 1,-1 0-1,2 1 0,11 20-3795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18.084"/>
    </inkml:context>
    <inkml:brush xml:id="br0">
      <inkml:brushProperty name="width" value="0.1" units="cm"/>
      <inkml:brushProperty name="height" value="0.1" units="cm"/>
    </inkml:brush>
  </inkml:definitions>
  <inkml:trace contextRef="#ctx0" brushRef="#br0">82 475 3136,'0'-14'7434,"-5"20"-6223,-27 45 1189,26-41-2148,0 0 0,1 1 1,0-1-1,0 1 0,1 0 0,1 0 1,0 1-1,0-1 0,-1 23 0,4-33-217,0 1-1,0 0 0,0-1 0,0 1 0,0-1 0,1 1 0,-1 0 0,1-1 0,-1 1 0,1-1 0,0 1 0,-1-1 0,1 0 0,2 3 0,-3-3-4,1-1-1,0 1 0,-1-1 1,1 1-1,0-1 0,0 1 1,-1-1-1,1 0 1,0 1-1,0-1 0,0 0 1,0 0-1,-1 0 0,1 1 1,0-1-1,0 0 1,0 0-1,0 0 0,0 0 1,0 0-1,0-1 1,-1 1-1,1 0 0,0 0 1,0-1-1,0 1 0,1-1 1,10-5 112,-1-1 0,0 1 1,-1-2-1,16-13 0,-2 2-53,122-89 193,-137 102-345,-1-1 1,-1 1-1,1-1 0,10-14 0,-18 21 56,0 0 0,0 0 0,0 0 0,0 0 0,0 0 1,-1 0-1,1 0 0,0 0 0,0 0 0,0 0 0,0 0 0,0 0 0,0 0 1,0 0-1,0 0 0,-1 0 0,1 0 0,0 0 0,0 0 0,0 0 0,0 0 1,0 0-1,0 0 0,0-1 0,0 1 0,0 0 0,-1 0 0,1 0 0,0 0 1,0 0-1,0 0 0,0 0 0,0 0 0,0 0 0,0-1 0,0 1 0,0 0 1,0 0-1,0 0 0,0 0 0,0 0 0,0 0 0,0 0 0,0-1 0,0 1 1,0 0-1,0 0 0,0 0 0,0 0 0,0 0 0,0 0 0,0 0 0,0 0 1,0-1-1,0 1 0,0 0 0,0 0 0,-9 4-144,5-2 164,1 0 0,0 0 0,0 1 0,0-1 0,0 1 0,0 0 0,1 0 0,-1 0 0,1 0 0,0 0 0,0 0 0,0 1-1,0-1 1,1 1 0,-1-1 0,1 1 0,0-1 0,0 1 0,0 0 0,1 0 0,-1 0 0,1-1 0,0 1 0,0 0 0,0 0-1,1 0 1,-1 0 0,1-1 0,2 7 0,-2-6 22,0 0-1,0 1 0,1-1 1,0 0-1,0-1 1,0 1-1,0 0 1,0 0-1,1-1 0,0 0 1,0 1-1,0-1 1,0 0-1,0 0 1,0-1-1,1 1 0,0-1 1,-1 0-1,1 1 1,0-2-1,0 1 1,0 0-1,0-1 0,0 0 1,1 0-1,5 1 1,-3-2 11,1 0 0,-1 0 0,1-1 0,-1 0 0,1 0 0,-1-1 0,0 0 0,1 0 0,-1-1 0,0 0 0,9-5 0,3-4 97,-1 0 0,26-23 1,-39 30-118,1 0-13,0-1 1,-1 0 0,0-1-1,0 1 1,0-1-1,-1 0 1,0 0 0,5-13-1,-8 18-28,0 1 1,0-1-1,-1 0 0,1 1 0,-1-1 0,1 0 0,-1 1 0,0-1 0,0 0 1,1 0-1,-1 1 0,-1-1 0,1 0 0,0 0 0,0 1 0,-1-1 0,1 0 0,0 1 1,-1-1-1,0-1 0,-2-1-32,1 0 1,-1 1 0,0-1-1,0 1 1,0 0 0,-3-3-1,-3-3-41,8 9 89,1 0-1,0 0 1,0 0-1,0 0 1,0 0-1,0 0 0,0 0 1,0 0-1,0 0 1,-1-1-1,1 1 1,0 0-1,0 0 1,0 0-1,0 0 1,0 0-1,0 0 1,0-1-1,0 1 1,0 0-1,0 0 1,0 0-1,0 0 1,0 0-1,0 0 1,0-1-1,0 1 1,0 0-1,0 0 1,0 0-1,0 0 1,0 0-1,0-1 1,0 1-1,0 0 1,0 0-1,0 0 1,0 0-1,0 0 1,0 0-1,0-1 1,1 1-1,-1 0 1,0 0-1,0 0 1,0 0-1,0 0 1,10-3 18,21 3 56,-23 0-17,242-19 11,-173 10-69,-48 5 2,14 0-116,-47 10 168,-7 2-126,0 1 1,0-2 0,-20 11 0,21-14 74,1 1 0,0 0 0,0 1 1,1 0-1,-1 0 0,1 1 0,1 0 0,-10 11 1,14-13-13,0-1 1,0 1 0,0-1-1,1 1 1,-1 0 0,1 0-1,-1 6 1,3-10 17,-1 0-1,1 0 1,0 0-1,0 0 1,0 0-1,0 0 1,0 0-1,0 0 1,0 0-1,0 0 1,0 0-1,1 0 1,-1 0-1,0 0 1,1 0-1,-1 0 1,0 0-1,1 0 1,0 0-1,-1 0 0,1 0 1,-1-1-1,1 1 1,0 0-1,-1 0 1,1-1-1,0 1 1,0 0-1,0-1 1,0 1-1,0-1 1,-1 1-1,1-1 1,0 1-1,0-1 1,0 0-1,0 0 1,0 1-1,0-1 1,0 0-1,1 0 1,1 0-1,6 1 42,1-1-1,-1 0 0,1-1 0,-1 0 0,0 0 1,1-1-1,13-4 0,-16 4-34,1-1 0,-1 0 0,0 0 0,0-1 0,0 0 0,-1 0 0,1 0 0,-1-1 0,8-8 0,-12 12-9,-1-1-1,0 1 0,0-1 1,1 1-1,-1-1 0,0 0 0,0 0 1,-1 0-1,1 1 0,0-1 1,-1 0-1,1 0 0,-1 0 0,1 0 1,-1 0-1,0 0 0,0 0 1,0 0-1,0 0 0,0 0 1,-1 0-1,1 0 0,0 0 0,-1 0 1,0 0-1,1 0 0,-1 0 1,0 0-1,-2-2 0,0-2-37,-1 1-1,0 0 1,0 0-1,0 1 1,-1-1-1,0 1 1,0 0 0,-6-4-1,10 8 24,1 0-1,0 0 1,-1-1-1,1 1 1,-1 0-1,1 0 1,0 0 0,-1-1-1,1 1 1,0 0-1,-1 0 1,1-1-1,0 1 1,-1 0 0,1-1-1,0 1 1,0 0-1,-1-1 1,1 1-1,0-1 1,0 1 0,0 0-1,-1-2 1,12 2-44,-6 0 65,17 1-56,20 4-1,7 0 182,-34-4-121,1 0 0,-1 1 0,0 1 0,23 8 0,-34-10-28,-1 1 0,0 0 0,1 0 0,-1 0 0,0 0 0,0 0 0,4 5 0,-5-6 10,-1 0 0,1 1 0,-1-1 0,0 1 0,0 0 0,0-1 0,0 1 0,0 0 0,0 0 0,0-1 0,0 1 0,-1 0 0,1 0 0,-1 0 0,1 3 0,-2 12 1,1-11 22,-1 0 1,1 0 0,1 0-1,0 6 1,0-10-6,0 0 0,-1-1 0,1 1-1,0-1 1,0 1 0,0-1 0,1 1 0,-1-1-1,0 1 1,0-1 0,1 0 0,-1 0 0,1 0 0,-1 0-1,1 0 1,-1 0 0,1 0 0,0-1 0,-1 1 0,1 0-1,0-1 1,-1 1 0,1-1 0,0 0 0,0 0 0,0 1-1,0-1 1,-1 0 0,1-1 0,3 1 0,4-2 38,0-1 0,0 0-1,0 0 1,-1 0 0,1-1 0,-1 0 0,0-1 0,8-6 0,14-6-17,-7 3-16,0 0 0,-1-1 0,0-1 0,-2-1 0,0-1 0,0-1 0,-2 0-1,0-1 1,-2-2 0,0 1 0,15-30 0,-18 26-38,-1 0 0,-2 0 1,0-1-1,-2-1 0,-1 1 0,5-36 1,-12 61 4,1 0 1,-1-1-1,0 1 0,0 0 1,0 0-1,0 0 1,0-1-1,0 1 1,0 0-1,-1 0 0,1 0 1,0-1-1,-1 1 1,1 0-1,-2-2 1,2 3 0,0 0 1,-1-1-1,1 1 1,0 0-1,-1 0 1,1-1-1,-1 1 1,1 0-1,0 0 1,-1 0-1,1 0 1,-1 0-1,1 0 1,-1 0-1,1 0 1,0 0-1,-1 0 1,1 0-1,-1 0 1,1 0-1,-1 0 0,1 0 1,0 0-1,-1 0 1,1 0-1,-1 1 1,0-1-1,-2 2-23,0 0 0,-1 0-1,1 1 1,0-1-1,0 1 1,1-1-1,-1 1 1,-2 4-1,-20 30-26,2 1 0,2 2 0,-22 54 0,2-5-111,21-50 193,7-15 102,1 1 0,2 1-1,-10 31 1,19-56-113,1-1-1,0 0 1,0 0-1,0 0 1,0 1-1,0-1 1,0 0-1,0 0 1,0 0-1,0 0 1,0 1-1,0-1 1,0 0-1,0 0 1,0 0-1,0 1 1,0-1-1,0 0 1,0 0-1,1 0 1,-1 0-1,0 1 1,0-1-1,0 0 1,0 0-1,0 0 1,0 0-1,0 0 1,1 1-1,-1-1 1,0 0-1,0 0 1,0 0-1,0 0 1,1 0 0,-1 0-1,0 0 1,0 0-1,0 1 1,11-2 120,14-8-47,-24 9-63,214-72 278,-202 68-369,0 1-1,0 0 0,0 1 1,1 1-1,-1-1 1,15 2-1,-28 0 75,1 0-1,-1 0 1,0 0-1,1 0 1,-1 0-1,0 0 1,1 0-1,-1 0 1,1 0-1,-1 0 1,0 1-1,1-1 1,-1 0 0,0 0-1,1 0 1,-1 0-1,0 1 1,1-1-1,-1 0 1,0 0-1,0 1 1,1-1-1,-1 0 1,0 0-1,0 1 1,1-1 0,-1 1-1,-5 6-6,-17 5-100,9-8 68,-20 6 82,31-9-42,1-1 0,0 0 0,0 1 0,0 0-1,0-1 1,1 1 0,-1-1 0,0 1 0,0 0 0,0 0-1,0 0 1,1-1 0,-1 1 0,0 0 0,1 0 0,-1 0 0,1 0-1,-1 0 1,1 0 0,-1 0 0,1 0 0,0 0 0,-1 0-1,1 2 1,0-1 13,1-1 0,-1 1 0,1 0 0,-1-1-1,1 1 1,0-1 0,-1 1 0,1-1 0,0 1-1,0-1 1,0 1 0,0-1 0,1 0 0,-1 0-1,0 1 1,2 0 0,28 20 352,-20-15-277,70 54 165,-47-34-3991,-17-12 787,-15-12 2193,0-1-1,0 1 1,1-1-1,-1 0 1,1 0-1,-1 0 1,1 0 0,0 0-1,0-1 1,0 1-1,0-1 1,0 0-1,6 2 1,21-2-2510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20.522"/>
    </inkml:context>
    <inkml:brush xml:id="br0">
      <inkml:brushProperty name="width" value="0.1" units="cm"/>
      <inkml:brushProperty name="height" value="0.1" units="cm"/>
    </inkml:brush>
  </inkml:definitions>
  <inkml:trace contextRef="#ctx0" brushRef="#br0">192 371 3072,'-11'-6'4446,"-1"13"-2423,-18 18 977,23-19-2480,0 1 0,-11 7 0,3-5 13,1 1 1,0 0-1,-15 16 0,26-24-461,-1 1 0,1 1 0,1-1 0,-1 0 0,0 1-1,1 0 1,0-1 0,0 1 0,0 0 0,0 0 0,1 0 0,-1 0-1,1 1 1,0-1 0,0 0 0,1 0 0,-1 1 0,1 6-1,0-10-43,0 0-1,1 0 1,-1 0-1,0 0 0,0 0 1,1-1-1,-1 1 0,0 0 1,1 0-1,-1 0 0,1-1 1,-1 1-1,1 0 0,-1 0 1,1-1-1,-1 1 0,1 0 1,0-1-1,0 1 1,-1-1-1,1 1 0,0-1 1,1 1-1,-1 0 19,1-1 0,0 1 0,0-1 0,0 1 1,0-1-1,0 0 0,0 0 0,0 0 0,0 0 0,3-1 0,1 0 37,1 0-1,-1-1 1,1 0-1,-1-1 1,9-3-1,17-13-136,-1-2-1,-2 0 1,0-2-1,42-44 1,-73 86-597,-3 11 563,3-14 64,-3 26 0,5-38 42,0-1-1,0 1 1,0 0 0,1 0-1,-1 0 1,1 0-1,0-1 1,0 1-1,1 0 1,-1-1 0,4 8-1,-4-10 4,0-1 0,-1 1 0,1 0 0,0 0 0,-1 0 0,1-1 0,0 1 0,0 0 0,0-1 0,0 1 0,-1-1 0,1 1 0,0-1 0,0 1 0,0-1 0,0 0 0,0 1-1,0-1 1,0 0 0,0 0 0,1 0 0,-1 0 0,0 0 0,0 0 0,0 0 0,0 0 0,0 0 0,0 0 0,0-1 0,0 1 0,0 0 0,2-1 0,3-2 54,-1-1 0,1 1 1,-1-1-1,8-5 0,0-1 25,143-102 231,-141 99-423,17-19 0,-11 9-199,-20 23 262,-1 0 0,0 0 0,1-1 0,-1 1 0,0 0 1,1 0-1,-1 0 0,0 0 0,1 0 0,-1 0 0,0 0 0,1 0 0,-1 0 0,0 0 0,1 0 0,-1 0 0,0 0 0,1 0 1,-1 0-1,0 0 0,1 0 0,-1 1 0,0-1 0,1 0 0,-1 0 0,0 0 0,1 1 0,-1-1 0,14 10 59,-2-1-16,2-3 114,1 0 0,-1-1 0,26 4 0,-16-3 112,-6-2-69,1 0-1,0-2 1,-1 0-1,33-1 1,-42-1-134,1-1 0,0 0 0,-1-1 0,1 0 0,-1-1-1,1 0 1,-1 0 0,0-1 0,0 0 0,15-10 0,-21 12-54,0 0 0,-1 0 0,1-1 0,-1 1 0,0-1 0,0 1 0,0-1 0,0 0 0,0 0 0,-1 0 0,1 0 0,-1 0 0,0 0 0,0 0 0,0-1 0,0 1 0,0 0 0,-1-1 0,1 1 0,-1-1 0,0 1-1,0 0 1,-1-1 0,1 1 0,-2-6 0,2 8 4,-1 0 0,1 0 0,-1 0 0,0 0 0,1 0-1,-1 0 1,0 0 0,0 0 0,0 0 0,0 1 0,0-1-1,0 0 1,0 1 0,0-1 0,0 0 0,0 1 0,0-1 0,0 1-1,0 0 1,0-1 0,0 1 0,-1 0 0,1 0 0,0-1-1,0 1 1,0 0 0,-1 0 0,1 0 0,0 1 0,-2-1-1,-1 1-11,0-1-1,0 1 0,0 0 1,0 1-1,0-1 0,0 0 1,-6 5-1,-1 0 24,-1 2-1,1-1 1,1 2 0,0-1-1,0 1 1,1 1-1,0 0 1,-12 17 0,19-25 6,1 1-1,0 0 1,0 0 0,0 0 0,0 1 0,1-1 0,-1 0 0,1 0-1,0 0 1,0 0 0,0 1 0,0-1 0,1 0 0,-1 0 0,1 0-1,-1 0 1,1 0 0,0 0 0,1 0 0,-1 0 0,0 0 0,1 0-1,0 0 1,-1-1 0,1 1 0,0-1 0,3 3 0,-1 0 31,0-1 0,1 1 1,0-1-1,0 0 0,0 0 1,0-1-1,0 1 0,1-1 1,0-1-1,0 1 0,-1-1 1,1 0-1,8 2 0,-4-3 10,-1 0 0,1-1 0,-1 0 0,1-1-1,17-3 1,-4-1 61,27-10-1,-13 1 29,55-28-1,-87 39-139,-1 0-1,1 0 1,-1 0-1,1-1 1,-1 0-1,0 0 1,0 0-1,-1 0 1,6-9-1,-8 12-6,0 0 0,-1 0 0,1 0 0,0-1 0,-1 1 0,1 0 0,-1-1 0,0 1 0,1 0 0,-1-1 0,0 1 0,0 0 0,0-1 0,0 1 0,0 0 0,0-1 0,0 1 0,0-1 0,0 1 0,-1 0 0,1-1 0,-1 1 0,1 0 0,-1 0 0,1-1 0,-1 1 0,0 0 0,1 0 0,-1 0 0,0 0 0,0 0 0,0 0 0,0 0 0,0 0 0,0 0 0,0 0 0,0 0 0,-1 1-1,1-1 1,0 0 0,0 1 0,-1-1 0,1 1 0,-2-1 0,-1 0-12,1 0 0,-1 0-1,0 0 1,0 1-1,0-1 1,0 1 0,0 0-1,0 0 1,0 0 0,0 1-1,0-1 1,0 1-1,0 0 1,0 0 0,0 1-1,1-1 1,-1 1 0,0 0-1,-3 2 1,-1 1 11,1-1 0,0 2 0,1-1 0,-1 1 0,1 0 0,0 0 1,-9 14-1,13-19 17,1 1 0,0 0 0,-1 0 0,1 0 0,0 0 0,0 0 0,0 0 0,1 0 0,-1 0 0,0 0 0,1 0 1,-1 1-1,1-1 0,0 0 0,0 0 0,0 1 0,0-1 0,0 0 0,0 0 0,1 0 0,-1 1 0,1-1 0,-1 0 0,1 0 0,0 0 0,0 0 1,0 0-1,0 0 0,0 0 0,0 0 0,1 0 0,-1-1 0,0 1 0,1 0 0,0-1 0,-1 1 0,1-1 0,0 0 0,3 3 0,5 1 47,0-1 0,0 1 0,0-1-1,0-1 1,1 0 0,-1-1 0,1 1 0,19 0-1,90-3 229,-115 0-262,20-2 41,1 0 0,-1-2 0,0 0 0,-1-2 0,42-15 0,-49 14-21,0-1 0,-1-1 0,1 0 0,-2-1 0,0-1 0,0 0 0,-1-1 0,19-20 0,-14 9-56,0 0 0,-2-1 0,16-30 0,32-81-54,-61 125 60,3-6-32,0 1 0,-2-1 0,7-31 0,-11 24-246,-1 23 291,0 0 0,0-1 0,0 1 0,0 0 1,0-1-1,0 1 0,0 0 0,0-1 0,0 1 0,0 0 1,0-1-1,-1 1 0,1 0 0,0 0 0,0-1 0,0 1 1,0 0-1,-1-1 0,1 1 0,0 0 0,0 0 1,0 0-1,-1-1 0,1 1 0,0 0 0,-1 0 0,1 0 1,0-1-1,0 1 0,-1 0 0,1 0 0,0 0 0,-1 0 1,1 0-1,0 0 0,-1 0 0,1 0 0,0 0 1,-1 0-1,1 0 0,0 0 0,-1 0 0,1 0 0,0 0 1,-1 0-1,1 0 0,0 0 0,-1 0 0,1 0 0,0 1 1,0-1-1,-1 0 0,1 0 0,0 0 0,0 0 0,-1 1 1,1-1-1,0 1 0,-5 2-7,1 0-1,0 1 1,1-1 0,-1 1 0,1 0-1,-1 0 1,1 0 0,0 1-1,1-1 1,-1 1 0,1 0-1,0-1 1,0 1 0,0 0 0,1 0-1,0 1 1,-1 8 0,2-13 194,-16 15-122,1 8-144,2 1 0,1 1 0,-15 49 0,-7 14-90,22-60 243,2 0 1,1 1 0,1 1-1,-7 46 1,15-71-42,-1-3-4,1 0-1,0 0 0,-1-1 0,0 1 1,1 0-1,-1 0 0,-3 5 0,3-5 237,2-3 106,0 0-352,-1-1 0,0 1-1,1 0 1,-1 0-1,0-1 1,0 1 0,1-1-1,-1 1 1,0 0 0,0-1-1,0 1 1,1-1 0,-1 1-1,0 0 1,0-1-1,0 1 1,0-1 0,0 1-1,0-1 1,1-4-32,0 1-1,1 0 1,-1-1-1,1 1 1,0 0-1,0 0 1,0-1-1,1 2 1,4-7-1,2-3 48,-5 5-28,1 1 1,1 0-1,-1 1 0,1-1 0,0 1 1,1 1-1,-1-1 0,1 1 1,1 0-1,-1 0 0,11-4 1,-5 3-48,1 0 1,-1 1 0,1 1 0,0 0 0,0 1 0,16-1 0,-24 4 3,1-1 1,-1 2-1,11 0 0,-15-1 35,0 0 0,-1 1-1,1-1 1,0 0 0,-1 1 0,1-1-1,0 1 1,-1 0 0,1-1-1,-1 1 1,1 0 0,-1 0-1,0 0 1,1 0 0,-1 0 0,0 0-1,0 0 1,2 2 0,-3-2 2,0-1 0,0 1-1,1-1 1,-1 1 0,0 0 0,0-1 0,0 1 0,0 0 0,0 0 0,0-1 0,0 1 0,0 0 0,0-1 0,0 1 0,0 0 0,-1-1 0,1 1 0,0 0-1,0-1 1,-1 1 0,1-1 0,0 1 0,-1 0 0,1-1 0,-1 1 0,1-1 0,-1 1 0,1-1 0,-1 1 0,1-1 0,-1 0 0,1 1 0,-1-1 0,-22 12 58,-61 17 295,82-29-355,-1 1 0,1 1-1,-1-1 1,1 0 0,0 0 0,-1 1 0,1 0 0,0-1-1,0 1 1,0 0 0,0 0 0,-2 3 0,3-3 31,0-1-1,0 1 1,0-1 0,0 1 0,1-1 0,-1 1-1,0-1 1,1 1 0,0 0 0,-1-1 0,1 1-1,0 0 1,0-1 0,0 1 0,0 0 0,0-1 0,0 1-1,0 0 1,1-1 0,-1 1 0,1 1 0,3 6 51,1-1 0,-1 1 1,1-1-1,1-1 1,-1 1-1,2-1 0,-1 0 1,1 0-1,0-1 0,0 0 1,13 9-1,-1-3-36,0-1 1,1-1-1,36 14 0,15-2-2010,-26-10-3388,-17-4 1963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25.212"/>
    </inkml:context>
    <inkml:brush xml:id="br0">
      <inkml:brushProperty name="width" value="0.1" units="cm"/>
      <inkml:brushProperty name="height" value="0.1" units="cm"/>
    </inkml:brush>
  </inkml:definitions>
  <inkml:trace contextRef="#ctx0" brushRef="#br0">991 29 2144,'2'-3'392,"0"1"-142,1 0 1,-2 1-1,1-1 1,0-1-1,0 1 0,-1 0 1,1 0-1,-1-1 0,3-3 159,-4 6-251,1 0 1,-1 0-1,0-1 0,1 1 1,-1 0-1,0 0 0,1 0 1,-1 0-1,1 0 0,-1 0 0,0 0 1,1 0-1,-1 0 0,1 0 1,-1 1-1,0-1 0,1 0 1,-1 0-1,1 0 0,0 1 0,-10 13 301,-1-1 0,0 0 1,-1 0-1,0-1 0,-17 13 0,-69 48 949,3-2-413,47-26-424,2 2 1,-62 86 0,57-69-105,-61 61 1,-76 36 87,44-41-139,121-102-306,14-12 133,1 1 0,-1 0 0,-8 10 0,16-16-120,6-1-806,0-1 0,0 0 0,0 0 0,0-1 0,0 0 1,6-3-1,23-5-3011,1 5 1203,7 1-1594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26.607"/>
    </inkml:context>
    <inkml:brush xml:id="br0">
      <inkml:brushProperty name="width" value="0.1" units="cm"/>
      <inkml:brushProperty name="height" value="0.1" units="cm"/>
    </inkml:brush>
  </inkml:definitions>
  <inkml:trace contextRef="#ctx0" brushRef="#br0">381 53 3072,'5'-6'965,"-4"6"-840,0-1-1,-1 0 0,1 1 0,0-1 0,-1 0 1,1 0-1,-1 1 0,1-1 0,-1 0 1,1 0-1,-1 0 0,1 0 0,-1 1 0,0-1 1,0 0-1,1-1 0,1-8 1590,-2 9-1661,0 1-1,0-1 1,1 1-1,-1-1 1,0 0 0,0 1-1,0-1 1,0 1-1,0-1 1,0 1 0,0-1-1,0 1 1,0-1 0,0 1-1,0-1 1,0 1-1,0-1 1,0 1 0,-1-1-1,1 1 1,0-1 0,0 1-1,-1-1 1,1 1-1,0-1 1,0 1 0,-1-1-1,1 1 1,-1 0 0,1-1-1,0 1 1,-1 0-1,1-1 1,-1 1 0,1 0-1,-1-1 1,1 1-1,-1 0 1,0 0 0,0-1-1,-1 0 1,0 1 0,1-1 0,-1 1 0,1-1 0,-1 1-1,0 0 1,1 0 0,-1 0 0,0-1 0,0 2-1,1-1 1,-1 0 0,0 0 0,1 1 0,-1-1-1,-2 2 1,-30 13 740,24-9-542,-139 78 1568,88-47-1243,57-35-540,-13 8 224,-24 18 0,37-25-202,0 0-1,1 1 0,-1-1 1,1 1-1,0-1 0,0 1 0,0 0 1,0 0-1,1 0 0,0 0 1,-1 1-1,0 5 0,2-9-36,1 0 0,0 1 0,0-1-1,0 1 1,0-1 0,0 1 0,0-1-1,1 0 1,-1 1 0,0-1 0,1 1-1,-1-1 1,1 0 0,-1 1 0,1-1 0,0 0-1,0 0 1,-1 1 0,1-1 0,0 0-1,0 0 1,0 0 0,0 0 0,0 0 0,1 0-1,-1 0 1,1 0 0,5 4 53,0-1 1,0-1-1,12 5 1,-18-7-70,20 7 127,0-2-1,0 0 1,0-1-1,36 4 1,-44-8-69,1 0 1,-1-1 0,1-1 0,-1 0 0,0-1 0,1 0 0,-1-1 0,22-8-1,-9 1-10,-8 3-6,0 0-1,0-1 0,-1-1 0,0 0 1,17-14-1,118-99-435,-151 122 356,0-1 0,0 0 1,0 1-1,0-1 0,0 1 1,0-1-1,0 1 0,0 0 0,0-1 1,1 1-1,-1 0 0,0 0 1,0-1-1,2 1 0,-3 1 14,1 0 0,-1 0 0,0 0 0,0-1 0,1 1 0,-1 0 0,0 0 0,0 0 0,0 0 0,0-1 0,0 1 0,0 0 0,0 1 0,-1-1-3,1 7 20,-1-1-1,-1 1 0,1-1 1,-1 1-1,-1-1 0,1 0 1,-1 0-1,-8 13 0,0 3 102,7-16-85,0 0 0,0 0 0,-11 11 0,2-1 282,13-17-283,0 0 1,0 0-1,0 0 0,0 1 1,0-1-1,-1 0 1,1 0-1,0 0 1,0 0-1,0 0 0,0 0 1,0 0-1,0 0 1,0 0-1,0 0 0,0 0 1,0 1-1,0-1 1,0 0-1,0 0 0,0 0 1,0 0-1,0 0 1,0 0-1,0 0 1,0 0-1,0 0 0,0 0 1,0 0-1,1 0 1,-1 1-1,0-1 0,0 0 1,0 0-1,0 0 1,0 0-1,0 0 0,0 0 1,0 0-1,0 0 1,0 0-1,0 0 1,0 0-1,0 0 0,0 0 1,0 0-1,1 0 1,-1 0-1,0 0 0,0 0 1,0 0-1,0 0 1,0 0-1,0 0 0,0 0 1,0 0-1,0 0 1,0 0-1,0 0 1,1 0-1,-1 0 0,0 0 1,0 0-1,0 0 1,0 0-1,0 0 0,0 0 1,0 0-1,12-2 274,15-7-209,-16 5-52,77-26-67,-73 26-6,0 1 0,0 0 0,0 2 0,17-1 0,-30 1 31,-1 1-1,1 0 1,-1 0 0,0 0 0,1 0 0,-1 1-1,1-1 1,-1 0 0,1 1 0,-1-1-1,0 1 1,1-1 0,-1 1 0,0-1 0,1 1-1,-1 0 1,0 0 0,0 0 0,0 0 0,1 0-1,0 2 1,-1-1 26,0 0 0,0 1 1,0-1-1,0 1 0,-1-1 0,1 1 0,-1 0 0,0-1 0,0 1 0,0 4 0,0 1-8,0 4 539,0-12-528,1 0 0,-1 0-1,0 1 1,0-1 0,0 0-1,1 0 1,-1 1 0,0-1-1,0 0 1,1 0-1,-1 0 1,0 1 0,0-1-1,1 0 1,-1 0 0,0 0-1,1 0 1,-1 0 0,0 0-1,0 1 1,1-1-1,-1 0 1,0 0 0,1 0-1,-1 0 1,0 0 0,1 0-1,-1 0 1,0 0 0,1-1-1,-1 1 1,1 0-1,14-3 78,1-1 0,-1-1 0,29-13 0,8-2-242,-45 18 110,0 0 0,0 0 0,-1 1 0,1 0 0,0 0 0,0 1 0,8 0 0,-13 1 44,-1-1-1,0 1 0,0 0 0,0-1 0,0 1 0,0 0 1,0-1-1,0 1 0,0 0 0,0 0 0,0 0 0,0 0 0,-1 0 1,1 0-1,0 0 0,-1 0 0,1 0 0,0 0 0,-1 1 1,1-1-1,-1 0 0,0 0 0,1 0 0,-1 1 0,0 1 0,3 36 286,-3-37-246,-1 4-4,1 0 0,-1 0 1,0 0-1,-5 11 0,2-3 70,4-13-227,0 1 0,-1-1 1,1 0-1,0 0 0,0 0 0,0 0 1,0 0-1,0 0 0,0 1 0,0-1 0,0 0 1,1 0-1,-1 1 0,1-1-7,-1-1-1,0 1 1,0-1-1,1 0 1,-1 1-1,0-1 1,1 1 0,-1-1-1,0 0 1,1 0-1,-1 1 1,1-1 0,-1 0-1,0 0 1,1 1-1,-1-1 1,1 0-1,-1 0 1,1 0 0,-1 0-1,1 1 1,1-1-408,1 0 1,-1-1-1,0 1 0,0 0 1,0-1-1,0 1 0,0-1 1,0 0-1,0 1 1,0-1-1,3-2 0,18-7-2009,11 6-906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27.275"/>
    </inkml:context>
    <inkml:brush xml:id="br0">
      <inkml:brushProperty name="width" value="0.1" units="cm"/>
      <inkml:brushProperty name="height" value="0.1" units="cm"/>
    </inkml:brush>
  </inkml:definitions>
  <inkml:trace contextRef="#ctx0" brushRef="#br0">40 25 3328,'-8'-3'461,"7"2"-333,0 0 0,-1 1 0,1-1-1,-1 1 1,1-1 0,0 1 0,-1-1-1,1 1 1,-1 0 0,-15 0 6789,21-4-5600,2 2-1105,0 0 0,0 0-1,1 0 1,-1 1 0,0-1 0,1 2 0,-1-1-1,11 1 1,-13 0-181,-1 0 1,1 0-1,-1 0 0,1 1 1,-1 0-1,1-1 0,-1 1 0,1 1 1,-1-1-1,0 0 0,0 1 1,0 0-1,0-1 0,0 1 0,0 1 1,0-1-1,3 3 0,-5-4-23,-1 1 0,1-1 1,-1 1-1,1-1 0,-1 1 0,1-1 0,-1 1 0,0-1 0,1 1 0,-1-1 0,0 1 0,0-1 1,0 1-1,-1-1 0,1 1 0,0 0 0,0-1 0,-1 1 0,1-1 0,-1 0 0,0 1 0,1-1 1,-2 2-1,-3 6 69,0 0 0,-9 12 0,8-12 25,-52 73 474,44-66-440,12-14-68,-1 0 0,1 1-1,0-1 1,0 1-1,0 0 1,0 0 0,0-1-1,0 1 1,1 0-1,-1 1 1,1-1 0,0 0-1,-1 6 1,11-13 705,6 0-645,-1 0 0,1 1 0,29-3 1,-15 3-82,-13 1-112,-1 1 1,1 0-1,0 1 0,-1 1 1,25 3-1,-29-1-1259,0 0 0,0 0 0,0 1 0,20 10 0,-8-2-1636,-1 0-2106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28.013"/>
    </inkml:context>
    <inkml:brush xml:id="br0">
      <inkml:brushProperty name="width" value="0.1" units="cm"/>
      <inkml:brushProperty name="height" value="0.1" units="cm"/>
    </inkml:brush>
  </inkml:definitions>
  <inkml:trace contextRef="#ctx0" brushRef="#br0">9 47 1888,'-9'-10'13030,"10"0"-12748,-1 10-201,1-1 0,0 0 1,0 0-1,0 1 0,0-1 1,0 0-1,0 1 0,0-1 1,0 1-1,0-1 0,2 0 1,3 0 205,1 0 1,-1 1 0,11-1 0,16-1 603,-22 0-741,-8 1-119,1 0 1,0 0-1,0 0 0,0 1 0,-1 0 1,1 0-1,7 0 0,49 7 188,114-3 1,-117-4 98,-55 0-384,-1 0 0,1-1 0,0 1 0,-1 0 0,1-1 0,0 1-1,-1-1 1,1 1 0,-1-1 0,3-1 0,13-11-5513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42:29.027"/>
    </inkml:context>
    <inkml:brush xml:id="br0">
      <inkml:brushProperty name="width" value="0.1" units="cm"/>
      <inkml:brushProperty name="height" value="0.1" units="cm"/>
    </inkml:brush>
  </inkml:definitions>
  <inkml:trace contextRef="#ctx0" brushRef="#br0">235 36 1824,'4'-8'7777,"-3"0"-6818,-1 7-900,0 0 1,0 0 0,0 0-1,0 0 1,-1 0 0,1 1-1,0-1 1,-1 0 0,1 0-1,0 1 1,-1-1 0,1 0-1,-1 0 1,1 1 0,-1-1-1,0 0 1,1 1 0,-1-1 0,0 1-1,1-1 1,-1 1 0,0-1-1,0 1 1,1-1 0,-1 1-1,0 0 1,0 0 0,0-1-1,1 1 1,-1 0 0,0 0-1,0 0 1,0 0 0,0 0-1,-1 0 1,-3 0 64,0 0 0,0 0 0,0 0 0,-8 3 0,-2 1 44,1 1 1,0 0 0,1 2-1,-1-1 1,1 2 0,0 0-1,-17 14 1,25-18-112,0 1 0,0 1 0,0-1 0,1 1 0,0 0 0,0 0 0,0 0 0,1 0 0,0 1 0,0-1 0,0 1 0,-1 8 0,3-10-22,0-1 1,1 1-1,-1-1 0,1 0 0,0 1 1,2 6-1,-2-9-15,0-1 0,0 1 1,1-1-1,-1 1 0,1-1 0,-1 1 1,1-1-1,0 1 0,-1-1 0,1 0 1,0 0-1,0 1 0,0-1 0,0 0 1,0 0-1,0 0 0,0 0 0,0 0 1,1 0-1,1 1 0,24 14 49,-23-13-42,1 0 1,0 0-1,0-1 1,0 0-1,0 1 1,7 1 0,27 8 72,15 4 18,-50-15-195,9 1 144,0 1 0,-1 0 0,1 1 0,-1 0 0,21 11 0,-32-14-56,0-1-1,0 1 0,0 0 0,-1 0 0,1 0 0,0 0 0,0 0 0,-1 0 1,1 0-1,0 0 0,-1 1 0,1-1 0,-1 0 0,0 0 0,1 0 0,-1 1 0,0-1 1,0 0-1,0 0 0,0 1 0,0-1 0,0 0 0,0 0 0,0 1 0,0-1 1,0 0-1,-1 0 0,1 0 0,-1 1 0,1-1 0,-2 1 0,1 2 66,0-1-1,-1-1 0,1 1 0,-1 0 0,0 0 1,0 0-1,0-1 0,0 1 0,-1-1 1,1 0-1,-3 2 0,-2 0 26,1-1 0,-1 0 0,0 0 0,0-1 0,0 0 0,0 0 0,0-1 0,-1 1 0,1-2 1,-10 1-1,6-1-98,0 0 1,0-1-1,0-1 1,1 0-1,-1 0 1,-12-5-1,2-5-978,18 9 207,-1 1 1,0 0-1,1 0 0,-9-4 1,-6 7-6590,5 5 3768,0 1 1210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20.024"/>
    </inkml:context>
    <inkml:brush xml:id="br0">
      <inkml:brushProperty name="width" value="0.1" units="cm"/>
      <inkml:brushProperty name="height" value="0.1" units="cm"/>
    </inkml:brush>
  </inkml:definitions>
  <inkml:trace contextRef="#ctx0" brushRef="#br0">178 24 2400,'-9'-23'11189,"9"23"-11064,-1 0 1,0 1 0,1-1-1,-1 1 1,0-1-1,1 1 1,-1-1-1,1 1 1,-1-1-1,1 1 1,0-1-1,-1 1 1,1 0-1,-1-1 1,1 1 0,0 0-1,-1 0 1,1 0-1,-7 19-92,5-15 221,-34 127 813,27-94-769,7-28-236,-2 4 26,0 1 1,1-1 0,1 0 0,0 1-1,1 0 1,2 24 0,-1-37-63,0 0 1,1-1-1,-1 1 0,1 0 1,-1-1-1,1 1 1,0-1-1,-1 1 1,1-1-1,0 1 0,0-1 1,0 0-1,0 1 1,1-1-1,-1 0 0,0 0 1,0 0-1,1 0 1,-1 0-1,1 0 1,-1 0-1,1 0 0,-1 0 1,1-1-1,0 1 1,-1-1-1,1 1 0,0-1 1,-1 0-1,1 1 1,0-1-1,2 0 1,6 0 17,1-1 0,-1 0 1,0-1-1,14-3 1,-5 0-62,-14 4 9,1 0 0,-1 1 0,0-1 1,0 1-1,1 0 0,-1 0 0,0 0 0,1 1 0,-1 0 0,0 0 0,0 0 0,0 1 1,0 0-1,0 0 0,0 0 0,0 0 0,0 1 0,-1 0 0,1 0 0,-1 0 0,0 0 1,7 8-1,-5-5 28,0 1 0,-1 1 0,1-1 0,-1 1 0,-1 0 1,1 0-1,-1 0 0,-1 0 0,0 1 0,0 0 0,0 0 1,-1-1-1,-1 1 0,1 1 0,-2-1 0,1 0 0,-2 18 0,1-24 23,0 0 0,-1 0 0,1 0 0,-1 0 0,0 0 0,0 0 0,0 0 0,0 0 0,-1 0 0,1 0 0,-1 0 0,1-1 0,-1 1 0,0-1 0,0 1 0,0-1 0,0 0 0,-1 0 0,1 0 0,-1 0 0,1 0 0,-1-1 0,0 1 0,1-1 0,-1 1 0,0-1-1,0 0 1,0 0 0,-4 1 0,-7-1 68,1 0 0,0 0-1,-1-1 1,1-1 0,-21-3 0,10 1-161,-13-1 111,-55-4 193,78 8-997,-1-2 1,0 1-1,-21-7 0,49 3-4110,0 2 3466,2 0-1301,0-1 1,27-10-1,-11-2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20.684"/>
    </inkml:context>
    <inkml:brush xml:id="br0">
      <inkml:brushProperty name="width" value="0.1" units="cm"/>
      <inkml:brushProperty name="height" value="0.1" units="cm"/>
    </inkml:brush>
  </inkml:definitions>
  <inkml:trace contextRef="#ctx0" brushRef="#br0">43 75 4064,'0'0'74,"0"0"0,0 0 0,-1 0 0,1 0 0,0-1 0,0 1 0,-1 0 0,1 0-1,0 0 1,0 0 0,0 0 0,-1 0 0,1-1 0,0 1 0,0 0 0,0 0 0,-1 0 0,1 0 0,0-1 0,0 1 0,0 0 0,0 0 0,0-1 0,0 1 0,-1 0 0,1 0 0,0-1 0,0 1 0,0 0 0,0 0 0,0-1 0,0 1-1,0 0 1,0-1 0,0-4 1652,-1 4-1401,0 0 0,0 0 0,0 1 0,0-1 0,0 0 0,0 0 0,-1 0 0,1 1 0,0-1 0,0 1 0,-1-1 0,1 1 0,0-1 0,-1 1 0,1 0 0,0-1 0,-1 1 0,-1 0 0,-10 0 2468,16 0-1734,188-9 1543,49-9-1830,-92 9-445,-65 8-103,-85 1-750,0-1 1,0 1-1,1-1 1,-1 0-1,0 0 1,1 1-1,-1-1 1,-2-2-1,-10-4-5170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21.781"/>
    </inkml:context>
    <inkml:brush xml:id="br0">
      <inkml:brushProperty name="width" value="0.1" units="cm"/>
      <inkml:brushProperty name="height" value="0.1" units="cm"/>
    </inkml:brush>
  </inkml:definitions>
  <inkml:trace contextRef="#ctx0" brushRef="#br0">0 107 4736,'0'-2'266,"0"0"-1,0 1 1,0-1 0,1 0 0,-1 1-1,0-1 1,1 1 0,-1-1 0,1 0 0,0 1-1,-1-1 1,1 1 0,0-1 0,0 1-1,0 0 1,0-1 0,0 1 0,0 0-1,0 0 1,1 0 0,-1 0 0,0 0 0,1 0-1,-1 0 1,1 0 0,-1 0 0,1 0-1,-1 1 1,3-1 0,-3 1-222,0-1 0,-1 1 0,1 0 0,0 0 0,0 0 0,0 0 0,0 0 0,-1 0 0,1 1 0,0-1 0,0 0 1,0 0-1,-1 1 0,1-1 0,0 0 0,0 1 0,-1-1 0,1 1 0,0-1 0,-1 1 0,1-1 0,0 1 0,-1-1 0,1 1 0,-1 0 0,1-1 0,-1 1 0,1 0 0,-1-1 0,0 1 1,1 0-1,-1 0 0,0-1 0,1 1 0,-1 2 0,3 4 245,-1 1 1,3 14 0,-4-16-110,2 14 53,-1 0 1,0-1 0,-3 31-1,0-13 80,1-4-138,-4 196 408,3-114 206,1-68 182,0-47-955,0 0 0,0 0 0,0 0 0,0 0 0,0 0 0,0 0 0,0 0-1,0 1 1,0-1 0,0 0 0,0 0 0,0 0 0,0 0 0,0 0 0,0 0 0,0 0 0,-1 0 0,1 0 0,0 0 0,0 0 0,0 0 0,0 0 0,0 0 0,0 0 0,0 0 0,0 1 0,0-1 0,0 0 0,-1 0 0,1 0 0,0 0 0,0 0 0,0 0 0,0 0 0,0 0 0,0 0 0,0 0-1,0-1 1,0 1 0,-1 0 0,1 0 0,0 0 0,0 0 0,0 0 0,0 0 0,0 0 0,0 0 0,0 0 0,0 0 0,0 0 0,0 0 0,0 0 0,-1 0 0,-3-4 290,1-1-267,1 0 0,0 0 0,0 0 0,0 0 0,1 0 0,-1-1 0,2 1 0,-1-1 0,0 1 0,1-9 0,-2-12 6,-7-75 160,4-104 0,5 189-188,1-9-127,1 0 0,1 0 0,1 0 1,9-28-1,-10 44 65,0 0 1,1 0-1,0 1 1,0-1-1,1 1 1,0 0 0,1 0-1,0 1 1,0 0-1,0 0 1,1 0-1,0 1 1,0-1-1,9-4 1,-14 10 43,0 0 0,1 0-1,-1 0 1,0 0 0,1 1 0,-1-1-1,1 1 1,-1 0 0,0 0 0,1-1 0,-1 1-1,1 1 1,-1-1 0,1 0 0,-1 1-1,0-1 1,1 1 0,-1 0 0,0 0-1,1-1 1,-1 2 0,0-1 0,0 0-1,3 2 1,5 5 10,0 0 0,0 0 0,12 15 0,-10-10 23,-7-9-23,-1 1-1,1 1 1,-1-1-1,5 10 0,-8-14 25,0 1-1,0 0 0,0 0 1,0 0-1,0 0 0,-1 0 1,1 0-1,-1 0 0,0 0 1,1 0-1,-1 0 0,0 0 1,0 1-1,0-1 0,-1 0 1,1 0-1,-1 4 0,0-4 21,0 0-1,0 0 0,0 0 1,0 0-1,0 0 0,-1 0 1,1 0-1,-1 0 1,1-1-1,-1 1 0,1-1 1,-1 1-1,0-1 0,0 1 1,-2 0-1,1 0-16,-1-1 0,1 0 0,-1 0 0,0 0 1,1-1-1,-1 1 0,1-1 0,-8 0 0,-10 0 174,-39-6 0,47 3-1307,0 0 1,-13-5 0,21 5-184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22.592"/>
    </inkml:context>
    <inkml:brush xml:id="br0">
      <inkml:brushProperty name="width" value="0.1" units="cm"/>
      <inkml:brushProperty name="height" value="0.1" units="cm"/>
    </inkml:brush>
  </inkml:definitions>
  <inkml:trace contextRef="#ctx0" brushRef="#br0">0 143 5632,'0'-11'5738,"1"17"-5073,-1 0-1,1 0 1,1 0-1,1 7 1,4 11-100,0 32 201,1 66 0,-6-78-618,-4 55 250,0-31 84,2 20 1038,0-86-1147,0-8 465,5-134 74,-5 130-902,3-140-134,0 117 137,1-1 0,13-48 0,-10 48-183,-5 23 102,1-1 0,0 1 0,5-14-1,3 1 24,-6 11 29,0 1-1,1 1 1,0-1-1,1 1 1,16-21-1,-23 32 17,1-1-1,0 0 1,-1 1-1,1-1 1,0 0-1,0 1 0,0-1 1,0 1-1,-1-1 1,1 1-1,0-1 1,0 1-1,0 0 0,0-1 1,0 1-1,0 0 1,0 0-1,0 0 1,0 0-1,0 0 1,0 0-1,0 0 0,0 0 1,0 0-1,0 1 1,0-1-1,0 0 1,0 0-1,0 1 0,0-1 1,0 1-1,0-1 1,0 1-1,-1-1 1,1 1-1,0 0 1,0-1-1,1 3 0,3 2 35,0 1 0,0 0-1,0 0 1,4 8 0,-4-5-10,-3-6 14,0 0 0,0 0 1,0 1-1,-1-1 0,0 1 0,0-1 1,0 1-1,0-1 0,0 1 0,-1 0 1,1-1-1,-1 1 0,0 0 0,0-1 0,-1 1 1,1 0-1,-1-1 0,0 1 0,0 0 1,-1 3-1,0-2 32,0-1 1,0 1 0,-1-1-1,0 1 1,1-1-1,-1 0 1,-1 0-1,1 0 1,0-1-1,-1 1 1,0-1 0,0 0-1,0 0 1,-6 4-1,7-6-46,1 0 0,0 0 0,-1-1 1,1 1-1,0 0 0,-1-1 0,1 0 0,-1 1 0,1-1 0,-1 0 0,1 0 0,-1 0 0,1-1 0,0 1 0,-4-2 0,0 1-63,1-1-1,0 0 0,0 0 0,1-1 0,-1 0 1,-5-3-1,-4-1-1410,-2-2-3788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42.807"/>
    </inkml:context>
    <inkml:brush xml:id="br0">
      <inkml:brushProperty name="width" value="0.1" units="cm"/>
      <inkml:brushProperty name="height" value="0.1" units="cm"/>
    </inkml:brush>
  </inkml:definitions>
  <inkml:trace contextRef="#ctx0" brushRef="#br0">189 23 4320,'-9'-1'1199,"8"5"2,2 10-183,-3-9-766,1 0 0,-1 0-1,-1-1 1,-3 7 0,-8 19 575,-94 269 3602,95-266-4101,6-10-281,0-1 0,2 1-1,1 0 1,0 1 0,2-1 0,1 1 0,1-1-1,4 38 1,-2-40 37,2 0 0,0 0 0,9 25 0,-10-37 9,1-1-1,0 1 0,1 0 0,-1-1 1,1 0-1,1 0 0,0 0 0,0-1 1,10 10-1,-14-15-34,1 0-1,-1-1 1,0 1 0,1 0 0,-1-1 0,1 0 0,0 1-1,0-1 1,-1 0 0,1 0 0,0-1 0,0 1-1,0-1 1,0 1 0,0-1 0,0 0 0,0 0 0,0 0-1,0 0 1,0-1 0,0 1 0,0-1 0,3-1-1,-1 0-8,-1 0 0,1 0 0,-1-1-1,1 1 1,-1-1 0,0 0-1,0 0 1,0-1 0,0 1-1,-1-1 1,0 0 0,1 0-1,2-5 1,49-92 444,-1 3-261,-9 30-110,-20 32 38,-2-1 1,22-45-1,-35 58-45,0 0 0,-2 0 0,0-1 0,-2 0 0,-1 0 0,4-44 0,-8 40-66,1 3-165,-2 0 1,-5-48-1,4 55 50,1 16 32,0 0 1,0 0-1,0 0 0,0 0 0,-1 0 0,0 0 1,-1-4-1,-1 4-361,0 8-626,0 9-849,4-5 703,0 0-1,1 0 0,-1-1 0,2 1 0,-1-1 0,1 0 0,1 0 0,7 15 0,-6-14-261,7 15-710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2:23.404"/>
    </inkml:context>
    <inkml:brush xml:id="br0">
      <inkml:brushProperty name="width" value="0.1" units="cm"/>
      <inkml:brushProperty name="height" value="0.1" units="cm"/>
    </inkml:brush>
  </inkml:definitions>
  <inkml:trace contextRef="#ctx0" brushRef="#br0">0 39 6048,'1'-1'192,"0"1"0,0-1 1,-1 1-1,1-1 0,0 1 1,0-1-1,0 1 0,0-1 1,0 1-1,0 0 0,-1 0 0,1-1 1,0 1-1,0 0 0,0 0 1,0 0-1,0 0 0,0 0 0,0 0 1,0 0-1,0 0 0,0 1 1,0-1-1,0 0 0,0 0 1,0 1-1,0-1 0,0 1 0,-1-1 1,1 1-1,0-1 0,0 1 1,0-1-1,0 2 0,2 0 6,0 1 0,-1-1 0,1 1 0,-1 0 0,1 0 0,-1 0 0,0 0 0,0 0 0,0 1 0,-1-1 0,1 1 0,-1-1 0,0 1 0,0-1 0,0 1 0,0 6 0,2 9 210,-2 0 0,-1 19 1,0-27-312,-5 76 1460,10-91-682,10-23-277,7-12-385,21-32-274,-30 48-44,1 0 1,19-24 0,-29 43 116,0-1-1,1 1 0,-1 0 0,1 0 1,0 0-1,0 1 0,0-1 0,11-3 1,-16 6-4,1 1 1,0 0-1,0 0 1,0 0-1,0 0 1,0 0-1,0 0 1,0 0-1,0 0 1,0 1-1,0-1 1,-1 0-1,1 1 1,0-1 0,0 0-1,0 1 1,0-1-1,-1 1 1,1-1-1,0 1 1,0-1-1,-1 1 1,1 0-1,0-1 1,-1 1-1,1 0 1,-1 0-1,1-1 1,-1 1-1,1 2 1,12 26 260,-12-22-216,0-1 0,0 1 1,-1 0-1,1 0 0,-1 0 0,-2 14 0,0 8 332,2-28-187,18-13 239,0-1-390,0 1 1,2 0-1,-1 2 0,1 0 0,37-11 1,-42 16-60,1 1 0,-1 1 0,0 0 0,1 1 0,-1 1 1,1 1-1,0 0 0,-1 1 0,18 3 0,-25-3 77,1 2 0,-1-1 0,0 1 0,1 0 0,-1 1 0,-1 0 0,1 0-1,-1 1 1,1-1 0,-1 2 0,0-1 0,-1 1 0,0 0 0,0 1 0,0-1 0,0 1-1,4 9 1,-7-11-55,-1 0 0,1 0-1,-1 0 1,0 1 0,-1-1 0,0 1-1,1 6 1,0 14-2189,-1 2-4769,-1-27 6558,0 18-6442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17.826"/>
    </inkml:context>
    <inkml:brush xml:id="br0">
      <inkml:brushProperty name="width" value="0.1" units="cm"/>
      <inkml:brushProperty name="height" value="0.1" units="cm"/>
      <inkml:brushProperty name="color" value="#004F8B"/>
    </inkml:brush>
  </inkml:definitions>
  <inkml:trace contextRef="#ctx0" brushRef="#br0">1 393 2976,'1'-3'440,"1"1"0,-1-1 0,1 1 0,0-1 0,-1 1 0,1 0 0,0 0 0,0 0 0,1 0-1,3-3 1,-4 3-234,35-29 1853,-27 22-1234,21-17 0,0 0-219,-23 20-481,127-127 1232,-129 127-1358,-1 0 0,-1-1 0,1 1 0,-1-1 0,0 0 0,0-1 0,-1 1 0,0-1 0,0 0 0,-1 1 0,0-1 0,-1 0 0,1 0 0,-1 0 0,-1-15 0,-1 32-74,-1 0-1,0 0 0,-1 0 1,1 0-1,-6 9 1,-4 17 614,-6 18-231,4-11-6,-12 59 0,-17 180 295,42-268-510,-1-1 0,-1 1 0,0-1 0,0 0 0,-9 19 1,8-26-25,0 0 0,0 0 0,0-1 0,-1 1 0,1-1 0,-1 0 0,0-1 0,0 1 0,-1-1 0,-7 3 0,-36 14 65,43-17-160,-1 0 0,1 0 0,-1-1 0,-14 3 0,114-9 667,65 0-428,-99 5-45,-43-2-39,0 1 1,0 0-1,0 2 1,25 4-1,-34-2-6,-6-3 161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18.937"/>
    </inkml:context>
    <inkml:brush xml:id="br0">
      <inkml:brushProperty name="width" value="0.1" units="cm"/>
      <inkml:brushProperty name="height" value="0.1" units="cm"/>
      <inkml:brushProperty name="color" value="#004F8B"/>
    </inkml:brush>
  </inkml:definitions>
  <inkml:trace contextRef="#ctx0" brushRef="#br0">112 39 3136,'6'-14'1728,"-5"12"-1386,0 1 0,0-1 0,0 1 0,-1-1 0,1 0 1,0 1-1,-1-1 0,1 1 0,-1-1 0,0 0 0,0 0 0,0 1 0,1-3 0,-3 4-226,0 0 0,1 0 0,-1 1 0,0-1 0,1 0 0,-1 1 1,0-1-1,1 1 0,-1-1 0,1 1 0,-1 0 0,-1 1 0,2-2 7,-4 3-57,0 0 1,1 0-1,-1 0 0,1 1 0,0-1 1,0 1-1,0 0 0,0 0 0,1 0 1,0 0-1,-5 8 0,-1 5-114,-14 34 0,20-45 75,0 1 0,1 0 1,0-1-1,0 1 1,1 0-1,0 0 0,0 0 1,0 0-1,1 0 0,0 0 1,0 0-1,1 0 1,0 0-1,3 11 0,-3-16 85,0 0 0,-1 0-1,1 0 1,0 0 0,0 0 0,0-1-1,1 1 1,-1 0 0,0-1 0,0 1-1,1-1 1,2 2 0,-4-2-68,1-1 0,0 0 0,0 1 0,-1-1 1,1 0-1,0 1 0,0-1 0,0 0 0,0 0 0,-1 0 0,1 0 1,0 0-1,0 0 0,0 0 0,-1 0 0,1 0 0,0 0 1,0-1-1,0 1 0,-1 0 0,1 0 0,0-1 0,0 1 0,-1-1 1,1 1-1,0 0 0,-1-1 0,1 0 0,0 1 0,0-2 1,4-2 61,-1 0 0,0 0 1,0 0-1,0-1 0,-1 0 1,0 0-1,0 0 0,0 0 1,0 0-1,-1 0 0,0-1 1,0 0-1,0 1 0,-1-1 1,0 0-1,1-9 0,4-75 49,-7 115-184,2-1-1,1 0 1,6 31 0,5 1 37,31 150-17,-16 2 282,-27-199-271,1 31 372,-2-38-332,0 0 1,0-1-1,-1 1 0,1 0 0,0 0 0,-1 0 0,1 0 1,-1 0-1,0-1 0,0 1 0,1 0 0,-1 0 0,0-1 1,0 1-1,-1-1 0,0 2 0,1-2-5,0 0-1,-1-1 1,1 1-1,0-1 1,0 1 0,-1-1-1,1 0 1,0 0-1,-1 1 1,1-1-1,0 0 1,0 0-1,-1 0 1,1 0 0,0-1-1,-1 1 1,1 0-1,0 0 1,0-1-1,-1 1 1,1-1 0,0 1-1,-2-2 1,-3-1 39,0 0 1,0-1-1,-6-6 1,4 4-70,0-1 0,1 0 0,0-1 0,1 0 0,0 0 0,0-1 0,1 1 0,-6-12 0,4 5 57,1-1 0,0 0 1,1 0-1,-3-20 0,7 31-59,1 0 0,-1 0-1,1 0 1,0 0 0,0 0 0,1-1-1,0 1 1,0 0 0,0 0 0,0 0-1,1 1 1,-1-1 0,1 0 0,1 0 0,3-5-1,-3 4-12,1 1-1,0 0 1,1 0-1,-1 0 0,1 1 1,0 0-1,0 0 1,0 0-1,1 0 1,0 1-1,10-5 0,5-1 56,38-9-1,-50 15-56,1 1 1,0 1 0,0 0-1,0 0 1,0 1-1,12 1 1,-18 0-157,0-1 0,1 1 0,-1 0 0,7 3-1,-10-4-88,-1 0 0,1 1 0,0-1-1,0 1 1,0-1 0,-1 1 0,1-1-1,0 1 1,-1-1 0,1 1 0,0 0-1,-1-1 1,1 1 0,-1 0 0,1 0-1,-1 0 1,1-1 0,-1 1 0,0 0-1,1 0 1,-1 0 0,0 0 0,0 0-1,0-1 1,1 1 0,-1 1 0,0 9-2161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19.797"/>
    </inkml:context>
    <inkml:brush xml:id="br0">
      <inkml:brushProperty name="width" value="0.1" units="cm"/>
      <inkml:brushProperty name="height" value="0.1" units="cm"/>
      <inkml:brushProperty name="color" value="#004F8B"/>
    </inkml:brush>
  </inkml:definitions>
  <inkml:trace contextRef="#ctx0" brushRef="#br0">0 13 4224,'0'-12'8416,"0"21"-8246,5 124 1404,4 27-471,0 3-393,-7-134-601,-1-22 79,-1 1 1,0 0-1,0-1 0,-2 12 0,2-19-191,0 0 0,0 0 1,0 1-1,0-1 0,0 0 0,0 0 0,0 0 0,0 0 0,0 0 0,0 0 0,0 0 0,0 1 0,0-1 0,0 0 0,0 0 0,0 0 0,0 0 0,0 0 0,0 0 0,0 0 0,0 0 0,0 1 0,0-1 0,0 0 0,-1 0 0,1 0 0,0 0 0,0 0 0,0 0 0,0 0 0,0 0 0,0 0 0,0 0 0,0 0 0,0 0 0,-1 0 0,1 1 0,0-1 0,0 0 0,0 0 0,0 0 0,0 0 0,0 0 0,0 0 0,0 0 0,-1 0 0,1 0 0,0 0 0,0 0 0,0 0 0,0 0 0,0-1 0,0 1 0,0 0 0,-1 0 0,1 0 0,0 0 0,0 0 0,0 0 0,0 0 0,0 0 0,0 0 0,0 0 0,0 0 0,0 0 0,0 0 0,0 0 0,-1-1 0,-5-11-2570,-5-17-2951,9 12 3332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20.239"/>
    </inkml:context>
    <inkml:brush xml:id="br0">
      <inkml:brushProperty name="width" value="0.1" units="cm"/>
      <inkml:brushProperty name="height" value="0.1" units="cm"/>
      <inkml:brushProperty name="color" value="#004F8B"/>
    </inkml:brush>
  </inkml:definitions>
  <inkml:trace contextRef="#ctx0" brushRef="#br0">23 94 4576,'-18'-6'1450,"18"5"-1387,-1 1 0,1 0 0,0 0 0,-1-1-1,1 1 1,0 0 0,0-1 0,-1 1 0,1 0-1,0-1 1,0 1 0,-1 0 0,1-1 0,0 1-1,0-1 1,0 1 0,0 0 0,0-1 0,0 1-1,-1-1 1,1 1 0,0 0 0,0-1 0,0 1-1,0-1 1,0 1 0,1-1 0,-1 0 0,3-8 1982,5 2-1705,0 0 0,1 1 0,0 1 0,0-1 0,0 1 1,1 1-1,0 0 0,0 0 0,0 1 0,0 0 0,22-3 0,-1 2-262,1 2 0,56 2 0,-44 3 137,0 2 0,51 12 0,-59-12-121,-27-4 100,-1 0-1,1 1 1,14 4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20.973"/>
    </inkml:context>
    <inkml:brush xml:id="br0">
      <inkml:brushProperty name="width" value="0.1" units="cm"/>
      <inkml:brushProperty name="height" value="0.1" units="cm"/>
      <inkml:brushProperty name="color" value="#004F8B"/>
    </inkml:brush>
  </inkml:definitions>
  <inkml:trace contextRef="#ctx0" brushRef="#br0">3 3 5152,'-3'-3'2590,"8"16"-1932,3 9 46,7 51 976,-2 0 0,4 103 0,-16-155-1569,7 128 408,-5-115-175,2-1 1,13 46 0,-18-78-308,0 0 1,0 0 0,1 0-1,-1 0 1,0-1 0,1 1 0,-1 0-1,1 0 1,-1 0 0,1 0-1,-1-1 1,1 1 0,-1 0 0,1-1-1,0 1 1,0 0 0,-1-1-1,1 1 1,0-1 0,1 2 0,-1-2-13,0 0 1,0 0-1,0 0 1,0 0-1,0 0 1,-1 0 0,1 0-1,0 0 1,0-1-1,0 1 1,0 0-1,0-1 1,-1 1-1,1 0 1,0-1 0,0 1-1,-1-1 1,2 0-1,4-4 53,-1 0 0,1-1-1,-1 1 1,6-9 0,-4 6-33,48-64 48,15-16-255,-66 84 133,-1 0 0,1 0 0,0 1 0,0 0 1,1 0-1,-1 0 0,1 0 0,5-2 0,-8 4 36,1 0-1,-1 1 1,1-1 0,0 1-1,-1-1 1,1 1 0,0 0-1,0 0 1,-1 0 0,1 0-1,0 1 1,-1-1 0,1 1-1,0-1 1,-1 1 0,1 0-1,-1 0 1,3 2 0,-1-1 18,1 1-1,-1 0 1,-1 0 0,1 0 0,0 1-1,-1-1 1,0 1 0,6 7 0,19 37 253,-14-20-110,15 43 0,-25-62-297,0 0 1,-1 1-1,-1 0 0,0 0 0,0-1 1,0 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26.216"/>
    </inkml:context>
    <inkml:brush xml:id="br0">
      <inkml:brushProperty name="width" value="0.1" units="cm"/>
      <inkml:brushProperty name="height" value="0.1" units="cm"/>
      <inkml:brushProperty name="color" value="#004F8B"/>
    </inkml:brush>
  </inkml:definitions>
  <inkml:trace contextRef="#ctx0" brushRef="#br0">16 494 2720,'-2'0'2412,"1"4"-897,-1 14-394,2 25-1019,0-40 188,-6 184 2536,6-147-2468,0-21-124,-3 23 1,2-33-91,0-1 1,2 17-1,0 0 1908,-1-25-2088,0-1 58,0 1 0,0 0 0,0-1 0,1 1 1,-1-1-1,0 1 0,0-1 0,0 1 0,0 0 0,0-1 1,0 1-1,1-1 0,-1 1 0,0 0 0,0-1 1,1 1-1,-1-1 0,1-2-23,-1 0 0,1 0 1,-1 0-1,0 0 0,-1-6 0,2-9 75,3-23 154,-3 29-228,0 0 1,5-17 0,4-15-83,1-1 232,31-82 0,12 15-172,-46 98-58,1 1 1,0 0-1,0 1 0,2 0 0,21-21 0,-29 31 63,0 0 1,-1 0 0,1 0-1,0 1 1,0-1-1,0 1 1,0-1 0,0 1-1,1 0 1,-1 0-1,0 1 1,0-1-1,1 1 1,-1-1 0,0 1-1,1 0 1,-1 0-1,1 1 1,-1-1 0,0 1-1,0-1 1,1 1-1,-1 0 1,0 1 0,0-1-1,0 0 1,0 1-1,3 1 1,0 1 38,-1 0 0,0 0 0,0 0 1,0 1-1,0-1 0,-1 1 0,0 0 0,0 0 1,0 1-1,0-1 0,-1 1 0,0 0 0,3 9 1,-2-4 46,-1 0 1,0 1 0,-1-1 0,0 1 0,-1 0 0,0 16-1,-1-21-8,-1 0-1,0 0 1,0 0-1,-1 0 1,1 0-1,-2 0 1,1-1-1,-1 1 0,0-1 1,0 1-1,0-1 1,-6 6-1,2-3 24,-1-1 0,1 0 0,-2-1 0,1 0 0,-1 0 0,0-1 0,-1 0 0,1-1 0,-1 1 0,0-2 0,-1 0 0,1 0 0,-1-1 0,0 0 0,-19 2 0,-10 2-330,35-6 135,5-1 19,23-4 50,-4 1 78,-1-2 0,0-1 0,0 0-1,0-1 1,-1-1 0,0 0 0,-1-1-1,0-1 1,26-21 0,-15 8 40,0-2-1,-2-1 1,-1-1 0,24-33-1,-38 44-8,11-22-1,-14 26-69,-1 1-1,17-22 1,-23 32-7,1 0-1,-1 0 1,1 1-1,-1-1 0,0 0 1,1 0-1,-1 0 1,0 0-1,0 1 1,1-1-1,-1 0 1,0-2-1,1 1-346,4 9 217,6 13 173,0-1 0,-1 1 0,13 40 1,8 62 110,-31-121-136,0 1 0,0-1-1,1 0 1,-1 0 0,0 1 0,1-1 0,-1 0 0,1 0 0,-1 1 0,1-1 0,0 0-1,0 0 1,-1 0 0,1 0 0,0 0 0,0 0 0,0 0 0,0 0 0,0 0 0,0-1 0,0 1-1,1 0 1,-1 0 0,0-1 0,0 1 0,1-1 0,-1 0 0,0 1 0,0-1 0,1 0-1,-1 1 1,0-1 0,1 0 0,-1 0 0,0 0 0,1 0 0,-1-1 0,0 1 0,1 0-1,-1-1 1,0 1 0,1 0 0,1-2 0,6-2 117,-1 0 0,0-1 0,0 0 1,15-13-1,-20 16-117,22-21 82,38-42-1,-27 26-103,41-29-370,-76 68 377,-1 0 0,0 0-1,0 0 1,0 0 0,1 0-1,-1 0 1,0 0 0,0 0-1,0 0 1,0 0 0,1 0-1,-1 1 1,0-1 0,0 0-1,0 0 1,0 0-1,1 0 1,-1 0 0,0 0-1,0 0 1,0 0 0,0 1-1,0-1 1,1 0 0,-1 0-1,0 0 1,0 0 0,0 1-1,0-1 1,0 0 0,0 0-1,0 0 1,0 0 0,0 1-1,0-1 1,0 0-1,0 0 1,0 0 0,0 1-1,0-1 1,0 0 0,0 0-1,0 1 1,2 9-96,-5 44 27,2-37 92,0 0 1,1 0-1,2 25 0,-1-41-27,0 13-48,2 0 0,6 19 0,-7-29 72,-1 0 0,1 0 0,0 0 0,1 0 0,-1 0 0,1 0 0,0 0 0,0-1 0,0 0 0,0 1 0,5 2 0,-7-4 8,0-1 0,0-1-1,1 1 1,-1 0 0,0 0-1,1 0 1,-1-1 0,0 1 0,1-1-1,-1 1 1,1-1 0,-1 1-1,1-1 1,-1 0 0,1 0 0,-1 0-1,1 0 1,-1 0 0,1 0 0,-1 0-1,1 0 1,-1 0 0,1-1-1,-1 1 1,1-1 0,-1 1 0,0-1-1,1 0 1,-1 1 0,0-1-1,1 0 1,-1 0 0,0 0 0,2-1-1,-1-1 18,0 0 1,0 0-1,0 0 0,0 0 0,0 0 0,0 0 0,-1 0 0,1-1 0,-1 1 0,0-1 0,0 1 1,-1-1-1,2-6 0,-2 1 13,0 1 0,0-1 0,-1 0 0,0 0 1,0 1-1,-1-1 0,0 1 0,-4-10 0,0 5-104,0 0-1,0 1 0,-2-1 0,-9-12 1,12 19-20,0 0 1,0 1-1,0 0 0,0 0 1,-7-4-1,9 7 47,0 0 0,0 0-1,0 0 1,0 1 0,0-1-1,0 1 1,-1 0-1,1 0 1,-1 0 0,-4-1-1,8 2 26,0 0 0,0 0-1,0 0 1,0 0 0,0 0-1,0 0 1,0 0 0,0 0-1,0 0 1,0 0 0,0 0-1,0 1 1,0-1 0,0 0-1,0 0 1,0 0 0,0 0-1,0 0 1,0 0 0,0 0-1,0 0 1,0 0 0,0 0-1,0 0 1,0 0 0,0 0-1,0 0 1,0 0 0,0 0-1,0 1 1,0-1 0,0 0-1,0 0 1,0 0 0,-1 0-1,1 0 1,0 0 0,0 0-1,0 0 1,0 0 0,0 0-1,0 0 1,0 0 0,0 0-1,0 0 1,0 0 0,0 0-1,0 0 1,0 0 0,0 0-1,0 0 1,0 0 0,0 0-1,0 0 1,-1 0 0,1 0-1,0 0 1,0 0 0,0 0-1,0 0 1,0 0 0,0 0-1,0 0 1,0 0 0,7 4-241,15 5 106,3-5 191,0-2 0,0 0-1,42-4 1,-43 0-53,0-2 0,40-11 0,-9 2 56,79-23-101,-112 28 134,-20 7 37,-3 3-124,1-1-1,-1 1 1,0-1 0,0 1 0,1-1-1,-1 1 1,0-1 0,0 0-1,-3 3 1,1 0-41,-16 22-2,1 0 0,1 1 0,2 1 0,0 0 0,-17 52-1,30-73 42,0 1 0,1-1 0,-1 1 0,2 0-1,-1 0 1,1-1 0,0 1 0,0 0-1,1 0 1,0-1 0,4 12 0,-5-18 7,1 0 0,-1 0 1,1 0-1,-1 0 0,1 0 1,-1 0-1,1 0 0,0 0 1,-1 0-1,1 0 0,0-1 1,0 1-1,0 0 0,-1-1 1,1 1-1,0 0 0,0-1 1,0 1-1,0-1 0,0 1 1,0-1-1,0 0 0,1 1 0,-1-1 1,0 0-1,0 0 0,0 0 1,0 0-1,0 0 0,0 0 1,0 0-1,0 0 0,1 0 1,-1-1-1,0 1 0,0 0 1,2-2-1,1 1 9,-1-1 0,1 1 0,0-1 0,0-1 1,-1 1-1,0 0 0,1-1 0,3-4 0,28-34 62,33-52 0,-52 69 16,-1 0 0,-1-2 0,-1 0 1,-2 0-1,0-1 0,11-44 0,-18 50-143,-1 1 1,0 0 0,-1-1-1,-2 1 1,0-1-1,-1 1 1,0-1-1,-2 1 1,-10-38-1,11 54 7,1-1 1,-1 1-1,0 0 0,-5-8 1,7 10 20,-1 1 0,0 0 1,0 0-1,1 0 1,-1 0-1,0 0 0,0 1 1,0-1-1,0 0 1,0 0-1,0 0 0,0 1 1,0-1-1,-1 1 1,1-1-1,0 1 0,0-1 1,0 1-1,-3-1 0,3 2 3,0-1-1,0 1 1,-1-1-1,1 1 0,0 0 1,0-1-1,0 1 0,0 0 1,0 0-1,0 0 1,0-1-1,0 1 0,1 0 1,-1 1-1,0-1 0,-1 2 1,-4 8-36,1 1 1,0 0 0,1 0-1,0 0 1,1 0-1,0 1 1,1-1 0,0 1-1,1 0 1,1 15-1,1-16 53,0-1-1,1 0 0,0 0 0,5 15 1,1 0 19,-3-4 42,2 1 0,18 39 1,-20-53-66,-1 0 1,2-1 0,-1 1 0,1-1 0,0 0 0,1-1 0,0 1-1,0-1 1,11 7 0,-15-11 34,0-2-1,0 1 1,1 0-1,-1-1 1,1 1-1,-1-1 1,1 0-1,0 0 0,-1-1 1,1 1-1,0-1 1,0 1-1,-1-1 1,1 0-1,0-1 1,0 1-1,0-1 1,-1 0-1,1 0 1,0 0-1,6-3 1,0-1 26,0 0 0,0-1 0,-1 0 0,1 0 0,-1-1 0,8-9 0,-9 8-27,-1 0 0,8-11 1,3-4 50,-4 7 46,14-23 0,-28 38-137,1 0 1,-1 0 0,1 0 0,-1 0-1,1-1 1,-1 1 0,0 0 0,1 0-1,-1 0 1,0 0 0,0-1 0,0 1-1,0-2 1,0 1-42,0 1-83,-1 3-218,1-1 335,-1 0 1,1 0-1,-1 1 1,1-1-1,0 0 1,0 0-1,-1 1 1,1-1 0,0 0-1,0 3 1,0-1-13,-1-1 6,-2 16-47,1 0 0,-1 24-1,4-8-28,9 53-1,-7-74 152,0-1 0,5 12 0,-2-5 92,-5-18-123,-1 0-1,0 0 1,1 0 0,-1 0-1,0 0 1,1 0-1,-1 0 1,1 0 0,0 0-1,-1 0 1,1 0-1,0 0 1,-1 0 0,1-1-1,0 1 1,0 0-1,0-1 1,2 2 0,-3-2-2,1 0 1,0 1 0,0-1-1,0 0 1,-1 0 0,1 0-1,0 0 1,0 0 0,0-1-1,-1 1 1,1 0 0,0 0 0,0 0-1,-1-1 1,1 1 0,0 0-1,0-1 1,-1 1 0,2-2-1,2-1 44,-1 0 0,1 0-1,-1-1 1,0 0 0,0 0-1,0 1 1,3-7-1,80-165 396,-71 149-438,14-27-218,-29 51-281,-3 4 319,-3 6 108,2 4 39,0 0 0,1 0 0,0 0 0,-2 24 0,2 50-94,3-66 53,0-13 57,0 0 1,1 0-1,0 0 0,2 7 0,-3-11 10,1-1 1,0 1-1,0-1 1,0 1-1,0-1 1,1 0 0,-1 1-1,1-1 1,-1 0-1,1 0 1,0 0-1,-1 0 1,5 3-1,-4-5 0,-1 1-1,1-1 0,-1 1 0,1-1 0,0 1 0,-1-1 0,1 0 1,0 0-1,-1 0 0,1 0 0,0 0 0,-1 0 0,1-1 0,0 1 0,-1 0 1,4-2-1,27-11 126,65-41 147,-37 18-375,-7 4 91,-31 17 45,38-17 0,66-25-95,-115 48 118,-11 7 83,-8 5-306,3 0 99,0 1-1,0 0 1,1 0 0,-1 0 0,1 1 0,0-1 0,-6 9 0,-5 5 71,5-6-19,1 0-1,0 0 1,0 1 0,2 0 0,0 1 0,0 0 0,1 0 0,1 0 0,-6 24-1,10-32 6,1 1 0,0-1-1,0 0 1,0 0 0,1 0-1,-1 0 1,2 0 0,-1 0-1,1 0 1,0 0 0,0 0-1,0 0 1,1-1 0,0 1-1,0-1 1,0 0 0,1 0-1,0 0 1,0 0 0,0-1-1,0 1 1,1-1 0,6 4-1,-9-6 8,1 0-1,0-1 0,-1 1 1,1-1-1,0 0 0,0 0 1,0 0-1,0 0 0,0 0 1,0-1-1,0 1 0,0-1 1,0 0-1,6 0 0,-4-1 5,0 0 0,0 0-1,0 0 1,0-1 0,0 0-1,0 0 1,-1 0 0,7-4-1,2-3 22,0-1 0,-1 0 0,0-1 0,18-21 0,-9 9 83,-7 8-125,0 0 1,-2-1-1,0 0 1,13-23-1,-18 26 63,-1 1-11,0 1 1,-1-1-1,4-13 1,-8 22-40,0 0 0,0 0 1,-1 0-1,1 0 0,-1 0 1,0-1-1,0 1 0,0 0 0,0 0 1,-1 0-1,1 0 0,-1 0 1,0 0-1,1 0 0,-2 0 0,1 0 1,0 0-1,-2-3 0,2 5-22,1 0-1,-1 0 1,1 0-1,-1 0 1,0 0-1,1 0 0,-1 1 1,0-1-1,0 0 1,0 0-1,1 1 0,-1-1 1,0 1-1,0-1 1,0 0-1,0 1 1,0 0-1,0-1 0,0 1 1,0 0-1,0-1 1,0 1-1,-3 0 1,3 0 0,0 1 1,-1-1 0,1 1 0,0-1 0,-1 1 0,1 0-1,0-1 1,0 1 0,0 0 0,0 0 0,0 0 0,0 0-1,0 0 1,0 0 0,-2 2 0,-1 4-32,0 0 0,0 1 0,0-1 1,-4 16-1,5-13 36,1-1 1,0 1 0,1 0 0,0 0-1,0-1 1,1 1 0,1 0 0,-1 0-1,1 0 1,1-1 0,0 1-1,1-1 1,-1 1 0,2-1 0,-1 0-1,2 0 1,-1 0 0,1-1 0,0 1-1,1-1 1,0 0 0,0-1 0,0 1-1,1-1 1,0-1 0,9 7-1,-11-10 41,0 1-1,1-2 0,-1 1 0,1-1 0,-1 1 0,1-2 1,0 1-1,0 0 0,0-1 0,0 0 0,0-1 0,0 0 1,0 1-1,0-2 0,0 1 0,0-1 0,0 0 0,0 0 1,0 0-1,-1-1 0,1 0 0,0 0 0,-1-1 0,1 0 1,-1 0-1,0 0 0,0 0 0,0-1 0,0 0 0,-1 0 1,7-7-1,-1-1 37,0 0 1,-1-1 0,14-27-1,17-46 141,-15 30-238,-21 47-15,1 0-1,-1 0 1,-1 0-1,0-1 1,0 1 0,1-18-1,-4 26-220,1 13-95,0-6 324,3 15 13,-1 1-1,0-1 1,-2 26 0,-17 122 196,15-163-139,0 0 1,0 0 0,-1 0-1,0 0 1,0 0 0,0-1-1,0 1 1,-1-1-1,-6 10 1,8-14-13,0 1 0,-1-1 0,1 0 0,0 1 0,-1-1-1,1 0 1,-1 0 0,0 0 0,1 0 0,-1 0 0,0 0 0,1 0 0,-1-1 0,0 1-1,0 0 1,0-1 0,0 0 0,0 1 0,1-1 0,-1 0 0,0 0 0,0 0 0,0 0-1,0 0 1,0-1 0,0 1 0,0-1 0,0 1 0,1-1 0,-1 0 0,0 1 0,0-1 0,-2-2-1,-3-1-18,1 0 0,-1-1 0,-7-7-1,11 10-3,1 0-1,-1-1 0,1 1 1,0-1-1,0 0 0,0 1 1,1-1-1,-1 0 0,0 0 1,-1-5-1,3 8 2,0-1 0,0 1 0,0 0 0,0-1 0,0 1 0,0-1 0,0 1 0,0 0 0,0-1 0,0 1 0,0-1 0,0 1 0,1 0 0,-1-1 0,0 1 0,0-1 0,0 1 0,0 0 0,1-1 0,-1 1 0,0 0 0,0-1 0,1 1 0,-1 0 0,0 0 0,0-1 0,1 1 0,14-5-75,17 4-94,15 8 216,1 2 1,60 19-1,-39-8 86,-53-14-1803,-10 8-4315,-5-11 4864,-1-3 1043,0 0-1,-1 0 1,-20-8-7270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44.628"/>
    </inkml:context>
    <inkml:brush xml:id="br0">
      <inkml:brushProperty name="width" value="0.1" units="cm"/>
      <inkml:brushProperty name="height" value="0.1" units="cm"/>
      <inkml:brushProperty name="color" value="#004F8B"/>
    </inkml:brush>
  </inkml:definitions>
  <inkml:trace contextRef="#ctx0" brushRef="#br0">332 29 1248,'-2'-2'5994,"-9"-7"-5423,10 8-514,0 1 1,-1-1-1,1 0 0,-1 1 0,1-1 1,0 1-1,-1-1 0,1 1 0,-1 0 1,1 0-1,-1 0 0,-2 0 0,-25 0 686,16 1-459,4 0-195,-1-1 0,1 2 1,-1-1-1,1 1 1,0 1-1,0 0 0,0 0 1,0 1-1,0 0 0,1 0 1,0 1-1,-15 12 0,14-10-80,0 0-1,1 1 0,0 1 1,0-1-1,1 1 0,0 0 1,1 1-1,0 0 0,0 0 1,-5 15-1,4-9-118,-1 5 261,1 0 1,-7 31 0,13-45-135,0-1 0,0 1 0,0 0 0,1 0 0,1 0 0,-1 0 0,1 0 0,0-1 0,0 1 0,1 0-1,0-1 1,4 9 0,0-3 40,1 0 0,0-1 0,1 0 0,0 0 0,1 0 0,0-2 0,1 1-1,0-1 1,0 0 0,1-1 0,0 0 0,1-1 0,-1 0 0,24 9 0,-28-14 16,0 0 1,0 0 0,0-1 0,0 1 0,1-2 0,-1 1-1,0-1 1,0 0 0,0-1 0,1 1 0,-1-1-1,0-1 1,0 0 0,0 0 0,0 0 0,-1 0 0,1-1-1,0-1 1,-1 1 0,10-7 0,-7 3 17,-1 1-1,0-1 1,0 0 0,0-1 0,-1 0 0,0 0-1,-1 0 1,0-1 0,0 0 0,-1 0 0,0-1-1,0 1 1,4-15 0,-4 5 34,-1-1 1,0 0-1,-1 0 1,0-30-1,-3 37-61,-1-1-1,0 1 1,-1 0-1,0 0 1,-1-1 0,-1 1-1,-7-19 1,6 22-115,0 0 0,-1 1 0,0 0 0,0 0 0,-1 1 0,0 0 0,-1 0-1,0 0 1,0 1 0,0 0 0,-1 1 0,0-1 0,-11-4 0,16 9 12,-1 1 1,1-1-1,-1 1 0,0 0 1,1 0-1,-1 1 0,0-1 0,0 1 1,1 0-1,-1 0 0,0 1 0,0-1 1,1 1-1,-1 0 0,0 1 0,1-1 1,-1 1-1,-6 3 0,-6 3-19,12-6 159,0 1 0,1-1 0,-1 1 0,1-1 0,-1 1 0,-5 6 0,10-9-142,-1 1 1,0 0-1,1-1 0,-1 1 1,1 0-1,0-1 0,-1 1 1,1 0-1,0 0 0,-1 0 1,1-1-1,0 1 0,0 0 1,0 0-1,-1 0 0,1 0 1,0 0-1,1 1 0,-1-1-141,0 1 0,1-1-1,0 1 1,-1-1 0,1 0-1,0 1 1,-1-1-1,1 0 1,0 1 0,0-1-1,0 0 1,0 0-1,3 2 1,36 29-5919,-10-12 2709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45.046"/>
    </inkml:context>
    <inkml:brush xml:id="br0">
      <inkml:brushProperty name="width" value="0.1" units="cm"/>
      <inkml:brushProperty name="height" value="0.1" units="cm"/>
      <inkml:brushProperty name="color" value="#004F8B"/>
    </inkml:brush>
  </inkml:definitions>
  <inkml:trace contextRef="#ctx0" brushRef="#br0">4 9 4384,'-3'-1'1339,"6"-2"-199,10-1 813,-9 4-1659,1 0 0,-1 0 0,0 1 0,1 0 0,-1 0 1,0 0-1,0 0 0,0 1 0,7 3 0,-3-1-53,-1 2-1,1-1 1,10 11 0,-13-12 54,-4-3-158,1 0 0,-1 0 0,1 0 0,-1 0 0,0 1 0,1-1 0,-1 0 0,0 1 0,0-1 0,0 1 0,0 0 0,0-1 0,1 3 0,0-7-669,1-15-4931,0 2 685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45.866"/>
    </inkml:context>
    <inkml:brush xml:id="br0">
      <inkml:brushProperty name="width" value="0.1" units="cm"/>
      <inkml:brushProperty name="height" value="0.1" units="cm"/>
      <inkml:brushProperty name="color" value="#004F8B"/>
    </inkml:brush>
  </inkml:definitions>
  <inkml:trace contextRef="#ctx0" brushRef="#br0">27 142 3072,'0'0'35,"0"0"1,1 0-1,-1-1 1,0 1-1,0 0 1,0-1-1,0 1 1,0 0-1,0-1 1,0 1-1,0 0 0,0-1 1,0 1-1,0 0 1,0 0-1,0-1 1,0 1-1,0 0 1,0-1-1,-1 1 1,1 0-1,0-1 1,0 1-1,0 0 0,0 0 1,-1-1-1,1 1 1,0 0-1,0 0 1,0-1-1,-1 1 1,1 0-1,0 0 1,0 0-1,-1 0 1,1-1-1,0 1 0,-1 0 1,1 0-1,0 0 1,0 0-1,-1 0 1,0 0-1,0-1 194,0 0 0,0 1-1,0-1 1,0 0 0,0 1 0,0-1-1,0 0 1,0 0 0,1 0 0,-1 0-1,0 0 1,0 0 0,0-2-1,-1 0 394,1-1 0,0 0-1,0 0 1,0 0 0,0-6-1,0 8-522,1 1 0,0-1-1,0 0 1,0 0 0,1 1 0,-1-1-1,0 0 1,1 1 0,-1-1-1,1 0 1,0 1 0,-1-1-1,1 0 1,0 1 0,0-1 0,1-1-1,4-3-73,0 0 0,1 0 0,0 1 0,0-1 0,0 2 0,0-1 0,1 1 0,10-5 0,-15 8-17,0-1 0,0 1 0,0 0 0,1 0 1,-1 1-1,0-1 0,0 1 0,1 0 0,-1-1 0,1 1 0,-1 1 0,0-1 0,1 0 0,-1 1 0,0 0 0,0 0 0,1 0 0,-1 0 1,0 0-1,0 0 0,0 1 0,0 0 0,0 0 0,4 3 0,-5-3 1,0 1 0,0 0-1,0-1 1,0 1 0,0 0 0,0 0 0,-1 0 0,0 0 0,0 0-1,1 0 1,-2 0 0,1 1 0,1 5 0,-1 4 112,-1-1 0,-1 18 0,1-20-69,-3 15 68,-1 0 1,0 0-1,-10 26 1,4-10 63,1-12-9,-1-1 0,-1 0 0,-1-1 0,-28 44 0,32-58 228,-15 18-1,82-50 1283,-45 15-1616,0 0-1,20-3 1,-10 3 29,2 0-33,0 1 0,0 1 0,-1 2 0,1 0 0,46 8 0,-50-8 180,-21 0 0,-1-44-16660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46.997"/>
    </inkml:context>
    <inkml:brush xml:id="br0">
      <inkml:brushProperty name="width" value="0.1" units="cm"/>
      <inkml:brushProperty name="height" value="0.1" units="cm"/>
    </inkml:brush>
  </inkml:definitions>
  <inkml:trace contextRef="#ctx0" brushRef="#br0">1 483 3328,'0'0'1061,"6"4"614,-2-3-1380,0 0 0,0 0 0,-1-1 0,1 1-1,0-1 1,0 0 0,0 0 0,0 0 0,7-2 0,38-10 772,-35 6-784,0 1 0,0-2 0,0 0 0,-1 0 0,0-1 0,0-1 0,-1 0 0,19-19 1,-15 12 5,-2-1 0,1 0 0,-2-1 0,-1-1 0,15-27 0,-20 30 13,-1-1-1,0 0 0,-1-1 1,-1 1-1,0-1 0,-2 1 1,2-37-1,-5 51-298,1-1 0,0 1 0,-1-1 0,0 1 0,0 0 1,-2-6-1,2 6-11,0 1 0,0-1 1,0 1-1,1-1 0,-1 0 1,0-3-1,2 5-1,-1 0-1,1 0 1,-1 0 0,0 1-1,1-1 1,-1 0 0,1 1-1,0-1 1,-1 0 0,1 1-1,0-1 1,-1 0 0,1 1-1,0-1 1,0 1 0,-1 0-1,1-1 1,0 1 0,0 0 0,0-1-1,0 1 1,0 0 0,1-1-1,24-4 298,-20 5-292,1-1 1,-1 1 0,0 0-1,0 1 1,0 0-1,1 0 1,-1 0-1,0 0 1,0 1 0,-1 0-1,1 1 1,0-1-1,9 6 1,-14-6 16,0 0 0,1 0 1,-1 0-1,0-1 0,0 1 1,0 0-1,0 0 0,-1 1 1,1-1-1,-1 0 0,1 0 1,-1 2-1,3 29 208,-4-12-97,-1-1-1,-10 37 0,9-40-141,-2 14 13,1 0 0,0 50-1,4-74 34,0 1-1,1-1 0,0 0 1,0-1-1,0 1 0,1 0 1,6 13-1,-8-19 2,1 1 0,0 0 0,0 0 1,0-1-1,0 1 0,0 0 0,0-1 0,1 1 1,-1-1-1,1 0 0,-1 1 0,1-1 0,-1 0 0,1 0 1,-1 0-1,1 0 0,0 0 0,0 0 0,0-1 0,-1 1 1,1 0-1,0-1 0,0 0 0,0 1 0,0-1 0,0 0 1,0 0-1,0 0 0,0 0 0,0 0 0,3-1 0,13-3 166,-11 3-159,1-1 1,0 0-1,0 0 0,-1-1 0,1 0 0,9-6 0,6-4 138,-1-2-1,0 0 0,-2-1 1,0-2-1,21-21 0,147-150-226,-174 175-13,-10 10 20,0 0 0,1 1 0,-1-1 0,1 1 1,9-6-1,-10 7-42,1 0 0,0 0 0,-1 0 0,1 0 0,0 1-1,9-1 1,-12 2 61,0 0 0,0 0-1,0 0 1,0 0 0,0 1 0,0-1-1,0 1 1,0-1 0,0 1-1,0 0 1,0 0 0,-1 0-1,1 0 1,0 0 0,-1 0-1,1 1 1,0-1 0,-1 0-1,3 3 1,0 2 61,0 0 0,0 0 1,0 0-1,-1 0 0,4 11 0,8 12 1105,-27-42 120,10 9-1266,0 0 1,-1 0-1,0 1 0,0-1 1,0 1-1,0-1 1,0 1-1,-1 0 0,-7-5 1,9 7-48,-1-1 1,1 1-1,-1-1 1,0 1-1,0 0 1,0 0-1,0 0 1,0 0-1,0 1 0,0-1 1,0 1-1,0 0 1,0 0-1,0 0 1,0 0-1,-3 1 1,-3 1-26,1 2-1,-1-1 1,1 1 0,0 0 0,0 1 0,0-1-1,1 2 1,0-1 0,0 1 0,0 0 0,1 1 0,-1-1-1,-8 14 1,5-6-23,0 2 0,1-1 0,1 1-1,0 1 1,1 0 0,-5 18 0,10-28 98,0-1 0,1 1-1,0-1 1,0 1 0,1 0 0,0 0 0,0-1 0,0 1 0,1 0-1,0 0 1,1-1 0,-1 1 0,3 6 0,-2-10 43,-1 0-1,1 0 1,0 1 0,-1-2-1,1 1 1,1 0 0,-1 0-1,0-1 1,1 1 0,-1-1-1,1 1 1,0-1 0,0 0 0,-1 0-1,2-1 1,-1 1 0,0 0-1,0-1 1,0 0 0,1 0-1,-1 0 1,0 0 0,1-1-1,-1 1 1,1-1 0,6 0-1,-5 0 36,0 0 0,1-1 0,-1 0 0,0 0 0,1 0 0,-1-1 0,0 0 0,0 0 0,0 0 0,0 0 0,-1-1 0,1 0 0,-1 0 0,1 0 0,-1 0 0,0-1-1,0 0 1,4-5 0,3-5 4,-1-1-1,0 0 1,-2 0-1,10-21 0,-12 20-93,0 0-1,5-21 1,-3 8-148,-8 29 129,0-1 0,0 0 1,0 1-1,1-1 0,-1 1 0,0-1 0,0 1 1,0-1-1,0 1 0,0-1 0,0 0 0,0 1 1,0-1-1,-1 1 0,1-1 0,0 1 0,0-1 1,0 1-1,0-1 0,-1 1 0,0-2 0,-2 3-501,-1 7 142,3 1 297,0-1 0,0 0 0,0 1 0,1-1 0,0 1 0,1-1 0,2 10 0,-1-4 108,1-1 1,1 0-1,9 22 0,-8-25-9,0 1 0,0-1 0,1 0 0,14 18 0,-18-25 38,0-1 1,0 0 0,1 0 0,-1 0 0,0 0-1,1 0 1,-1 0 0,1-1 0,0 1 0,-1-1-1,1 0 1,0 0 0,0 0 0,0 0 0,0 0-1,0 0 1,0-1 0,0 0 0,0 1 0,0-1 0,0 0-1,0-1 1,0 1 0,3-1 0,5-2 76,0-1 1,0 0-1,-1-1 1,0 0 0,0 0-1,18-14 1,52-49 182,-48 40-410,1-2 106,-16 13-132,0 2-1,1 0 1,31-18 0,-48 32 124,0 0 1,-1 1-1,1-1 1,0 1 0,0-1-1,0 1 1,0-1-1,0 1 1,0 0 0,0-1-1,0 1 1,1 0-1,-1 0 1,0 0-1,0 0 1,0 0 0,0 0-1,0 0 1,0 0-1,0 0 1,0 0-1,0 1 1,0-1 0,0 0-1,0 1 1,0-1-1,0 1 1,0-1 0,1 2-1,0 0 28,-1 0-1,0 0 1,0 0 0,0 0 0,0 0-1,0 0 1,0 0 0,0 0-1,-1 0 1,1 1 0,-1-1 0,0 0-1,0 4 1,1 7 28,-1 1 0,0-1-1,-1 0 1,0 0 0,-1 0-1,-1 0 1,0 0 0,-1 0 0,-9 21-1,11-31-30,-1 3 24,1-1 0,-1 1 0,1 0 0,0 0 0,1 0 0,-2 8 0,6-13 447,3-4-249,7-7-31,12-15-243,-1-1 1,32-46-1,-41 51 22,70-81-485,-72 85 453,-10 12-55,1 0 0,1-1-1,-1 2 1,8-8 0,-12 12 95,1-1 0,-1 1 0,0 0 1,1-1-1,-1 1 0,0 0 0,1-1 0,-1 1 1,1 0-1,-1 0 0,0 0 0,1-1 0,-1 1 1,1 0-1,-1 0 0,0 0 0,1 0 0,-1 0 1,1 0-1,-1 0 0,1 0 0,5 9-15,-4-6 28,0 2-3,-1 0 0,1 0 0,-1 0 0,0 0 0,0 0-1,0 0 1,-1 0 0,0 6 0,-3 42 90,3-51-83,-2 15 49,1-3-35,-1 1-1,0-1 1,-6 19 0,4-20 0,1 1 0,1-1 1,0 1-1,1 0 0,0 21 0,1-33-22,0 0-1,0-1 1,0 1-1,0 0 1,0-1-1,0 1 0,0-1 1,0 1-1,1 0 1,-1-1-1,1 1 1,-1-1-1,1 1 1,0-1-1,-1 1 0,1-1 1,0 1-1,2 1 1,10 11 234,-11-12-244,0 0 1,0 1-1,0-1 0,0 0 1,1 0-1,-1-1 0,1 1 1,-1 0-1,1-1 0,2 2 1,-3-3 21,0 1 0,0-1 1,0 1-1,0-1 0,0 1 1,1-1-1,-1 0 0,0 0 1,0 0-1,0 0 0,0-1 1,3 0-1,6 0-103,14-4 174,0 0 1,-1-1-1,1-2 1,-2-1-1,1 0 1,-1-2-1,0 0 0,-1-2 1,-1 0-1,0-2 1,-1 0-1,0-1 1,23-26-1,-28 24-20,-2 0 0,0-1 1,-1 0-1,17-38 0,-19 37-16,7-17-141,24-75 1,-38 102-46,-1 6 2,-1 0-1,0-1 0,0 1 1,1-9-1,-4 14 81,1-1 1,-1 0-1,0 1 0,0-1 0,1 1 0,-1 0 0,1 0 0,-4 1 0,0 3 37,0 1-1,0-1 0,1 1 1,-1 0-1,1 1 0,1-1 1,-5 10-1,-1 6-46,-6 22 1,8-19 68,1 0 1,1 0 0,2 1-1,0-1 1,2 1 0,0 0-1,6 37 1,-5-61 14,0 1 0,0 0-1,1 0 1,0 0 0,-1 0 0,1 0-1,0 0 1,0-1 0,1 1 0,-1 0 0,1-1-1,-1 1 1,1-1 0,0 0 0,0 1-1,0-1 1,0 0 0,0 0 0,0 0 0,1 0-1,-1-1 1,0 1 0,1-1 0,0 1-1,-1-1 1,1 0 0,0 0 0,0 0 0,0 0-1,-1-1 1,1 1 0,0-1 0,0 0-1,0 0 1,0 0 0,0 0 0,0 0 0,0 0-1,0-1 1,0 0 0,0 1 0,-1-1-1,1 0 1,0-1 0,0 1 0,-1 0 0,6-4-1,-1-1 34,1 0 0,0 0-1,-1-1 1,0 1 0,-1-2-1,0 1 1,8-12-1,-1-3 20,17-38-1,-21 40 49,5-9-68,-2 0 1,16-55 0,-27 78-131,0 0 0,1 0-1,0 0 1,0 0 0,1 0-1,-1 1 1,7-9 0,-8 9-291,-1 11 194,-1-3 146,1 1-1,-1-1 0,0 1 0,0-1 0,0 0 0,0 0 1,-3 5-1,-3 12 39,0 13-74,2 1 0,0 37 0,4-51 72,2 0-1,0 0 1,2 0-1,8 37 1,-10-55 11,0 0-1,-1 0 1,1 0 0,0 0 0,0 0-1,0 0 1,0 0 0,0 0 0,0 0 0,1-1-1,-1 1 1,1 0 0,-1-1 0,1 1 0,3 1-1,-4-2 17,1 0-1,-1-1 0,1 1 1,-1-1-1,1 0 1,-1 0-1,1 1 0,-1-1 1,1 0-1,0 0 0,-1 0 1,1-1-1,-1 1 0,1 0 1,-1 0-1,1-1 0,-1 1 1,1-1-1,-1 0 1,1 1-1,-1-1 0,0 0 1,2-1-1,13-10 76,-1-1-1,0 0 1,-1-1-1,21-27 1,-16 15-31,-1-1-1,-1 0 1,-1-1 0,16-41-1,-28 58-99,-1 7-30,-1 0 0,-1 0 0,1-1 0,-1 1 1,0-1-1,0 1 0,1-6 0,-3 5-277,-1 7 7,-3 10 65,-2 16-9,4-18 261,0 0 0,-2 15 0,4-14-16,-1 0 1,2 0 0,0 0-1,0 0 1,1-1 0,0 1-1,6 21 1,-2-15 65,16 32 0,-19-44-21,1 0 0,0 0 0,1 0 0,-1 0 0,1-1 0,0 0 0,0 1 0,0-1 0,1-1 0,4 5 0,-6-7-2,0 0 1,0 1-1,-1-1 1,1 0-1,0 0 1,0-1-1,0 1 1,0-1-1,0 1 1,0-1-1,0 0 1,0 0-1,0-1 0,0 1 1,0 0-1,0-1 1,0 0-1,0 0 1,0 0-1,0 0 1,4-2-1,2-2 93,0-1 0,0 1-1,0-2 1,13-12-1,-9 5-88,0-1 0,-1 0-1,-1-1 1,-1-1 0,15-30 0,14-21-16,-35 60-97,11-18-539,-15 26 621,0-1 0,0 1 0,0 0 0,1-1 0,-1 1 0,0-1 1,1 1-1,-1 0 0,0-1 0,0 1 0,1 0 0,-1 0 1,1-1-1,-1 1 0,0 0 0,1 0 0,-1-1 0,1 1 1,-1 0-1,0 0 0,1 0 0,-1 0 0,1 0 0,-1 0 1,1 0-1,-1-1 0,0 1 0,1 0 0,-1 1 0,1-1 0,-1 0 1,1 0-1,-1 0 0,1 0 0,-1 0 0,0 0 0,1 0 1,-1 1-1,1-1 0,-1 0 0,0 0 0,1 1 0,-1-1 1,0 0-1,1 1 0,-1-1 0,0 0 0,1 1 0,1 2-3,-1 1 1,0-1-1,0 1 0,0-1 0,0 1 0,0 0 0,-1-1 0,1 7 0,0 1 56,0-2-26,-1 0 0,-1 0 0,1 0-1,-1 1 1,-1-1 0,-3 12 0,3-9-5,-1-1-1,2 0 1,-1 14 0,4 8 391,-1-35-357,0-1 0,0 1 0,1-1 0,-1 1 0,1 0 0,0-1 0,3-2-1,9-13 82,1-5 22,3-5-278,33-38 0,-44 58 73,0 1 1,0-1 0,1 2 0,0-1 0,1 1 0,-1 0 0,1 1 0,0 0-1,13-4 1,-21 8 50,0 0-1,0 1 1,0 0-1,1-1 0,-1 1 1,0 0-1,0 0 1,0-1-1,1 1 0,-1 0 1,0 0-1,0 1 1,1-1-1,-1 0 1,0 0-1,0 0 0,1 1 1,-1-1-1,0 1 1,0-1-1,2 2 0,-2-1 9,0 0 0,0 0 0,1 1 0,-1-1 0,-1 0 0,1 1-1,0-1 1,0 1 0,0-1 0,-1 1 0,1-1 0,-1 1 0,1-1-1,-1 3 1,2 5 55,-2 0 1,1 0-1,-1 0 0,-2 14 0,2-23-56,-4 30 119,2-23-101,1 0-1,0 0 0,0 0 0,1 1 1,0-1-1,1 8 0,-1-15-10,0 1 1,0 0-1,0-1 0,1 1 0,-1 0 1,0-1-1,0 1 0,1 0 0,-1-1 1,1 1-1,-1 0 0,0-1 1,1 1-1,-1-1 0,1 1 0,-1-1 1,1 1-1,-1-1 0,1 0 0,0 1 1,-1-1-1,1 0 0,0 1 1,-1-1-1,1 0 0,0 1 0,-1-1 1,1 0-1,0 0 0,-1 0 0,1 0 1,0 0-1,-1 0 0,1 0 1,0 0-1,0 0 0,0 0 0,4-1 0,-1 0-1,0 0 1,0-1-1,7-2 0,-10 3-26,27-13-28,36-24-1,9-5-5,-70 41 36,0 1 0,0-1-1,0 1 1,1 0-1,-1 0 1,0 0 0,1 0-1,-1 0 1,1 1-1,-1 0 1,1 0 0,-1 0-1,1 0 1,-1 0-1,7 2 1,-7-1 4,0 1 1,0-1-1,0 1 1,0 0-1,0 0 0,0 0 1,0 0-1,0 1 1,-1-1-1,1 1 0,-1-1 1,0 1-1,0 0 1,0 0-1,2 4 0,21 43-101,-19-36 326,1 1-1,1-1 1,16 24 0,-21-34-397,-1-1 0,1 0 0,0 0-1,0 0 1,1-1 0,-1 1 0,0-1 0,1 0 0,-1 1-1,1-2 1,0 1 0,0 0 0,0-1 0,0 0-1,0 0 1,0 0 0,0 0 0,0 0 0,6-1-1,4-3-2574,-1-1 891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46.869"/>
    </inkml:context>
    <inkml:brush xml:id="br0">
      <inkml:brushProperty name="width" value="0.1" units="cm"/>
      <inkml:brushProperty name="height" value="0.1" units="cm"/>
      <inkml:brushProperty name="color" value="#004F8B"/>
    </inkml:brush>
  </inkml:definitions>
  <inkml:trace contextRef="#ctx0" brushRef="#br0">89 92 2816,'-3'-1'382,"-1"-1"1,1 1-1,0 0 0,-1 0 1,1 0-1,-1 1 1,0-1-1,1 1 0,-1 0 1,1 0-1,-5 0 1,4 0 366,-34-5 5251,99 10-5072,-22-5-561,-8 1-41,-1-1-1,31-6 1,118-33-177,-119 24-15,-31 10-31,-22 5-81,-1-1 0,0 0 0,1 0 1,-1-1-1,0 1 0,0-1 0,0-1 1,0 1-1,6-5 0,-16 19-134,-2-6 127,-1 0 1,0 0-1,-10 6 0,-13 11-161,14-9 149,0 1 1,1 1-1,0 0 1,1 1 0,-22 37-1,-31 82 121,1-2 109,27-58-53,19-24-6013,15-36 3359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49.293"/>
    </inkml:context>
    <inkml:brush xml:id="br0">
      <inkml:brushProperty name="width" value="0.1" units="cm"/>
      <inkml:brushProperty name="height" value="0.1" units="cm"/>
      <inkml:brushProperty name="color" value="#004F8B"/>
    </inkml:brush>
  </inkml:definitions>
  <inkml:trace contextRef="#ctx0" brushRef="#br0">55 314 2496,'-7'3'352,"5"-2"-247,1 0 0,-1 0 0,0-1 0,0 1 0,1 0 0,-1 0 0,1 1 0,-1-1 1,-3 4 799,6 7 1265,0-9-2065,0-1-1,1 1 1,-1-1 0,1 0-1,-1 1 1,1-1-1,0 0 1,0 0 0,0 0-1,0 0 1,0-1-1,0 1 1,0-1 0,1 1-1,-1-1 1,1 1 0,-1-1-1,3 1 1,3 1 87,-1-1 0,0 0 1,1 0-1,-1 0 0,11 1 0,-8-3 31,-1 0 0,1 0-1,0-1 1,0 0-1,0 0 1,15-5 0,-22 5-152,1 0 0,-1-1 0,1 1 0,-1 0 0,0-1 0,0 0 0,0 0-1,0 0 1,0 0 0,0-1 0,0 1 0,-1-1 0,1 1 0,-1-1 0,0 0 0,0 0 0,0 0 0,0 0 0,0-1 0,-1 1 0,2-4 0,-3 4-26,1-1-1,-1 0 0,0 1 1,0-1-1,0 0 0,0 1 1,-1-1-1,0 1 0,1-1 1,-1 1-1,0-1 0,-1 1 1,1-1-1,-1 1 0,-2-4 1,-1-3 84,-1 1 0,-1 0 1,-12-14-1,14 17-172,-1 1 0,1 0 0,-1 1 0,0-1 0,0 1 0,-1 0 1,1 1-1,-1 0 0,0 0 0,-9-3 0,12 5-7,1 0 0,-1 0 0,1 0 0,-1 1 0,0 0 1,1 0-1,-1 0 0,0 0 0,1 0 0,-1 1 0,1-1 0,-1 1 0,1 0 0,-1 0 1,1 1-1,-1-1 0,1 1 0,0-1 0,0 1 0,0 0 0,0 0 0,0 0 1,-3 4-1,1 0 34,-1 0 0,1 1 1,1 0-1,-1 0 1,1 0-1,0 0 1,1 1-1,0 0 1,0 0-1,1 0 0,-2 9 1,1-2 101,1 0 0,1 0 1,0 0-1,1 0 0,3 20 0,-3-30-29,1 0-1,0 0 0,0-1 0,1 1 0,-1 0 1,1-1-1,0 1 0,1-1 0,-1 1 1,1-1-1,-1 0 0,1 0 0,1 0 1,-1-1-1,0 1 0,1-1 0,0 0 1,0 0-1,0 0 0,0 0 0,0-1 1,1 1-1,-1-1 0,1 0 0,-1 0 1,1-1-1,0 0 0,0 0 0,-1 0 0,1 0 1,0 0-1,6-1 0,7-1 76,-1 0 0,1-1 0,0-1 0,-1-1-1,0 0 1,0-1 0,0-1 0,0 0 0,-1-2 0,19-11-1,-17 8-110,-1-1 0,0 0 0,-1-2 0,-1 0-1,0 0 1,-1-1 0,0-1 0,16-25-1,3-12 74,29-66-1,-60 115-71,0 0 0,-1 0 0,1-1 0,-1 1 0,0-1 0,-1 1 0,2-9 0,-2 12-86,-1 16-117,0-10 168,0-1 0,1 1 1,-1-1-1,1 1 0,0-1 0,1 1 1,0 4-1,1 15-3,-3-1 55,1 7-46,5 43 1,-4-65 41,0 0 0,1 1 0,0-1 0,1-1 0,-1 1 0,1 0 0,1-1 0,0 1 0,0-1 0,6 8 0,-9-14-23,-1 0 0,1-1 0,0 1 0,-1-1 0,1 1 0,0-1-1,0 1 1,-1-1 0,1 1 0,0-1 0,0 0 0,0 0 0,0 1 0,-1-1 0,1 0 0,0 0-1,0 0 1,0 0 0,0 0 0,0 0 0,0 0 0,0 0 0,-1 0 0,1 0 0,0 0 0,0-1-1,0 1 1,0 0 0,0-1 0,1 0 0,3-2 47,0 1 0,0-2 0,7-5 0,-8 6-45,20-18 152,-1-1-1,28-34 1,-15 16-157,-7 8 47,-1-1 0,-2-1 0,26-45 0,-51 78-56,0 0 0,0-1 0,0 1 0,-1 0-1,1 0 1,0 0 0,-1-1 0,1 1 0,-1 0-1,1-1 1,-1 1 0,0 0 0,0-1 0,1 1-1,-1-1 1,0 1 0,0 0 0,0-1 0,-1 1 0,1-1-1,0 1 1,0 0 0,-1-1 0,1 1 0,-1 0-1,0-2 1,1 3-10,-1-1 1,1 1-1,-1 0 0,1-1 1,-1 1-1,1 0 0,-1 0 1,1 0-1,-1 0 0,1-1 1,-1 1-1,1 0 0,-1 0 1,1 0-1,-1 0 0,1 0 0,-1 0 1,1 0-1,-1 0 0,1 0 1,-1 1-1,1-1 0,-1 0 1,1 0-1,-1 0 0,1 1 1,-1-1-1,1 0 0,0 0 1,-1 1-1,1-1 0,-1 0 0,1 1 1,-15 11-117,14-12 122,-14 17-51,1 0-1,0 1 1,1 1-1,1 0 0,1 1 1,-12 29-1,14-27 25,-11 44 1,17-54-5,2-8 45,0 0 0,1 0 0,-1 1-1,1-1 1,0 1 0,0-1 0,0 1 0,1-1 0,0 0-1,-1 1 1,1-1 0,1 0 0,2 7 0,-3-9 8,0 0 0,0 0 0,0 0-1,0 0 1,1-1 0,-1 1 0,1-1 0,-1 1 0,1-1 0,-1 1 0,1-1 0,0 0 0,0 0 0,-1 0 0,1 0 0,0 0-1,0 0 1,0 0 0,0-1 0,0 1 0,0-1 0,0 1 0,1-1 0,-1 0 0,0 0 0,0 0 0,0 0 0,0 0 0,0 0 0,3-2-1,2 1 33,-1-1 0,0-1 0,1 1 0,-1-1 0,-1 0 0,1-1 0,0 1 0,-1-1 0,0 0 0,0-1-1,0 1 1,0-1 0,-1 0 0,1 0 0,-1 0 0,-1-1 0,1 1 0,2-8 0,3-3-76,-2-1 1,0 0-1,-1 0 0,-1 0 1,4-27-1,-7 29-84,-4 11-26,-2 9 30,1 4 72,1-1 0,0 1 0,0 0 0,1 0 0,0 0 0,1 16 0,-1-1-11,-8 74-64,-24 119 0,32-213 159,0 0 0,0-1 0,0 1 1,0 0-1,-1-1 0,0 1 0,1 0 0,-1-1 0,-1 0 1,1 0-1,0 1 0,-1-1 0,1-1 0,-6 5 0,6-5-20,-1 0 0,0-1-1,1 0 1,-1 1-1,0-1 1,0 0-1,0 0 1,0-1 0,0 1-1,0-1 1,0 1-1,0-1 1,0 0-1,0 0 1,0 0-1,-1-1 1,1 1 0,0-1-1,-3-1 1,-2 0-10,0 0 1,1-1-1,0 0 0,-13-8 1,18 10-19,1 0 1,-1 0-1,1 0 0,-1 0 1,1-1-1,0 1 0,-1-1 1,1 1-1,0-1 1,0 1-1,-2-4 0,3 4-2,0 0 0,0 0-1,-1 0 1,1 0 0,0 0-1,0 0 1,0 0 0,0 0-1,0 0 1,0 0 0,0 0-1,1 0 1,-1 0 0,0 0-1,1 0 1,-1 0 0,0 0-1,1 0 1,-1 0 0,1 0-1,0 1 1,-1-1 0,2-1-1,0 0-17,0 0 0,0 0 0,0 0 0,0 1 0,1-1 0,-1 0 0,1 1 0,-1 0 0,1 0 0,3-1 0,31-8 317,-23 6-218,17-3 85,0 1 0,44-3 0,-56 9-149,1 0-1,0 1 1,-1 0-1,1 2 1,19 5-1,-19-4-78,-14-3 105,-1 0 0,1 1 0,-1-1 1,1 1-1,7 4 0,-12-5 117,22-66-19471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49.906"/>
    </inkml:context>
    <inkml:brush xml:id="br0">
      <inkml:brushProperty name="width" value="0.1" units="cm"/>
      <inkml:brushProperty name="height" value="0.1" units="cm"/>
      <inkml:brushProperty name="color" value="#004F8B"/>
    </inkml:brush>
  </inkml:definitions>
  <inkml:trace contextRef="#ctx0" brushRef="#br0">698 2 3904,'3'-2'5792,"-3"10"-5502,-1-1 1,0 1 0,0-1-1,-1 1 1,0-1 0,-1 0-1,1 0 1,-1 0 0,-1 0-1,1-1 1,-6 9 0,-25 39 508,-39 67 556,44-68-832,-2-1-1,-3-1 1,-71 80 0,-67 33 79,126-123-215,-62 71 0,80-81 439,28-31-844,0 0 0,0 0-1,-1 1 1,1-1-1,0 0 1,0 0 0,0 0-1,0 0 1,-1 0-1,1 0 1,0 0 0,0 0-1,0 0 1,0 0-1,-1 1 1,1-1 0,0 0-1,0 0 1,0 0 0,-1 0-1,1 0 1,0 0-1,0 0 1,0-1 0,-1 1-1,1 0 1,0 0-1,0 0 1,0 0 0,0 0-1,-1 0 1,1 0-1,0 0 1,0 0 0,0 0-1,0-1 1,-1 1-1,1 0 1,0 0 0,0 0-1,0 0 1,0-1-1,0 1 1,0 0 0,0 0-1,0 0 1,-1 0-1,1-1 1,0 1 0,0 0-1,0 0 1,0 0 0,0-1-1,0 1 1,0 0-1,0 0 1,0-1 0,-2-10-2691,2 9 2346,0 1 1,0 0 0,1-1 0,-1 1-1,0-1 1,0 1 0,1 0 0,-1-1-1,1 1 1,-1 0 0,1-1 0,0 1-1,-1 0 1,1 0 0,0 0 0,0 0-1,0 0 1,0 0 0,1-1 0,1-1-311,0 1 1,1 0-1,-1 0 1,1 0-1,5-1 1,21-9-2176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50.614"/>
    </inkml:context>
    <inkml:brush xml:id="br0">
      <inkml:brushProperty name="width" value="0.1" units="cm"/>
      <inkml:brushProperty name="height" value="0.1" units="cm"/>
      <inkml:brushProperty name="color" value="#004F8B"/>
    </inkml:brush>
  </inkml:definitions>
  <inkml:trace contextRef="#ctx0" brushRef="#br0">184 5 3072,'10'-5'5852,"-23"26"-3550,-11 9-1428,-31 44 369,46-61-1232,1 1 0,0 0-1,-9 24 1,16-36 9,0 0 0,0 0-1,1 0 1,-1 0 0,1 0-1,-1 0 1,1 1 0,0-1 0,0 0-1,0 0 1,0 0 0,0 1-1,0-1 1,1 0 0,-1 0 0,1 0-1,-1 0 1,1 1 0,0-1-1,0 0 1,0 0 0,0 0-1,0-1 1,0 1 0,1 0 0,-1 0-1,1-1 1,-1 1 0,1-1-1,0 1 1,-1-1 0,1 0-1,0 1 1,0-1 0,0 0 0,2 1-1,8 2 36,0 0-1,-1 0 1,1-1-1,1-1 1,13 2-1,-18-3-43,125 16 794,-131-17-774,-1 0 1,0 0-1,1 0 0,-1 0 0,0 1 1,0-1-1,1 0 0,-1 1 0,0-1 1,0 1-1,2 0 0,-3 0-13,0-1 0,0 0 0,0 0-1,0 0 1,0 0 0,0 0 0,0 1 0,0-1 0,0 0-1,1 0 1,-1 0 0,0 1 0,0-1 0,0 0-1,0 0 1,0 0 0,0 1 0,0-1 0,0 0-1,0 0 1,0 0 0,0 0 0,-1 1 0,1-1-1,0 0 1,0 0 0,0 0 0,0 0 0,0 1-1,0-1 1,0 0 0,0 0 0,-1 0 0,1 0-1,0 1 1,0-1 0,0 0 0,0 0 0,0 0-1,-1 0 1,-1 2 79,-1-1 0,1 1 0,-1-1 0,0 0 1,0 0-1,0 0 0,1 0 0,-6 1 0,-135 26 964,100-23-962,22-3 14,-30 7 0,35-6-252,14-3-320,-1 1 0,0-1 0,1 1-1,-1 0 1,1 0 0,-1 0 0,1 0 0,-4 1 0,30 11-6768,-4-5 3366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51.163"/>
    </inkml:context>
    <inkml:brush xml:id="br0">
      <inkml:brushProperty name="width" value="0.1" units="cm"/>
      <inkml:brushProperty name="height" value="0.1" units="cm"/>
      <inkml:brushProperty name="color" value="#004F8B"/>
    </inkml:brush>
  </inkml:definitions>
  <inkml:trace contextRef="#ctx0" brushRef="#br0">195 132 3648,'7'0'3916,"27"0"-680,-29 0-2962,0 0 0,0-1 0,-1 1 0,1-1 0,0 0 0,0 0 0,-1 0 0,9-4 0,-10 3-190,-1 1-1,1-1 0,-1 0 0,0 1 0,0-1 0,0 0 0,0 0 0,0-1 0,0 1 0,0 0 1,-1-1-1,1 1 0,-1 0 0,0-1 0,0 0 0,0 1 0,1-5 0,-1 4-64,0-1-1,0 0 1,-1 0 0,0 1-1,0-1 1,0 0-1,0 0 1,0 0-1,-1 1 1,0-1 0,0 0-1,-1-4 1,1 6-27,1 1 0,-1-1 0,0 1 0,1 0-1,-1-1 1,0 1 0,0 0 0,0-1 0,0 1 0,0 0 0,0 0 0,0 0 0,-1 0 0,1 0 0,0 0 0,0 1 0,-1-1 0,1 0 0,-1 0 0,1 1 0,0-1 0,-1 1 0,1 0 0,-1-1 0,0 1 0,1 0 0,-1 0-1,1 0 1,-1 0 0,1 0 0,-1 0 0,1 0 0,-2 1 0,-7 1 48,1 1 1,0 1-1,0-1 0,0 1 1,-12 8-1,-42 31 324,38-25-186,15-11-17,-4 2 149,0 0 0,1 1 0,1 1 0,-1 0 0,1 1 0,-12 16 0,23-27-271,0 1 1,0-1-1,1 0 0,-1 1 1,0-1-1,1 0 0,-1 1 1,1-1-1,0 1 0,-1-1 1,1 1-1,0-1 0,0 1 1,0-1-1,0 1 1,0-1-1,0 0 0,1 1 1,-1-1-1,0 1 0,1-1 1,-1 1-1,1-1 0,-1 0 1,1 1-1,0-1 0,0 0 1,-1 0-1,1 1 1,0-1-1,0 0 0,0 0 1,0 0-1,3 1 0,1 3 126,1-1 0,0 0 1,1 0-1,-1-1 0,14 5 0,-3-1-30,0-2 1,1 0-1,0-1 1,0 0-1,0-2 0,0 0 1,0-1-1,1-1 1,29-4-1,92-17-433,15-2-5558,-146 22 5478,7 0-429,-1-1 1,1-1-1,-1 0 1,20-7-1,-15 0-751,1-1-1,-1 0 0,22-18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3:52.551"/>
    </inkml:context>
    <inkml:brush xml:id="br0">
      <inkml:brushProperty name="width" value="0.1" units="cm"/>
      <inkml:brushProperty name="height" value="0.1" units="cm"/>
      <inkml:brushProperty name="color" value="#004F8B"/>
    </inkml:brush>
  </inkml:definitions>
  <inkml:trace contextRef="#ctx0" brushRef="#br0">364 14 3392,'-8'-14'6407,"-2"17"-4942,0 2-1072,1 0 0,0 0 0,0 0 0,-11 10 1,-3 1-19,-134 95 1118,144-103-1366,0 1-1,1 0 1,0 1-1,0 0 1,1 1-1,-15 19 1,25-28-121,0-1 1,0 0-1,0 0 1,0 1-1,1-1 1,-1 0-1,0 1 1,1-1-1,-1 1 1,1-1-1,-1 1 1,1-1-1,0 1 1,0-1-1,-1 1 1,1 0-1,0-1 1,1 1-1,-1-1 1,0 1-1,0-1 1,1 2 0,0-1 13,0 0 1,1-1 0,-1 1-1,0 0 1,1-1 0,-1 0-1,1 1 1,0-1 0,-1 0 0,1 0-1,0 0 1,0 0 0,0 0-1,0 0 1,0-1 0,-1 1-1,4 0 1,10 3 46,-1-1-1,2-1 1,-1 0 0,0-1-1,0-1 1,16-1-1,94-15-753,-53 5-500,-16 5-2701,68 3 0,-55 3-330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13.194"/>
    </inkml:context>
    <inkml:brush xml:id="br0">
      <inkml:brushProperty name="width" value="0.1" units="cm"/>
      <inkml:brushProperty name="height" value="0.1" units="cm"/>
    </inkml:brush>
  </inkml:definitions>
  <inkml:trace contextRef="#ctx0" brushRef="#br0">365 77 2080,'-5'-13'1247,"9"6"1543,-3 5-2504,-1 0 0,1 0 0,-1 0 0,0 1 0,1-1-1,-1 0 1,0 0 0,0 0 0,-1 0 0,1-2 0,-1-3 862,1 6-1014,0 0 0,0 0-1,-1 0 1,1 0-1,-1 0 1,1-1-1,-1 1 1,1 0 0,-1 1-1,1-1 1,-2-2-1,1 3-122,1 0-1,0 0 0,0 0 0,-1-1 0,1 1 0,0 0 1,-1-1-1,1 1 0,0 0 0,0 0 0,0-1 0,-1 1 1,1 0-1,0-1 0,0 1 0,0 0 0,0-1 0,0 1 1,-1-1-1,1 1 0,0 0 0,0-1 0,0 1 0,0 0 0,0-1 1,0 1-1,0-1 0,0 1 0,1 0 0,-1-1 0,0 1 1,0 0-1,0-1 0,0 1 0,0 0 0,1-1 0,-1 0 1,-2 6-129,0-1 0,0 0 1,0 1-1,-2 8 0,-11 26 141,-3-8 92,-6 12 74,-82 224 818,69-166-707,-70 167 447,100-252-425,1 0 1,0 1 0,-5 30-1,11-46-364,0-1 0,0 1 1,0 0-1,-1-1 0,1 1 0,0 0 0,0-1 0,-1 1 0,1 0 0,0-1 0,-1 1 1,1-1-1,-1 1 0,1 0 0,-1-1 0,1 1 0,-2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13.682"/>
    </inkml:context>
    <inkml:brush xml:id="br0">
      <inkml:brushProperty name="width" value="0.1" units="cm"/>
      <inkml:brushProperty name="height" value="0.1" units="cm"/>
    </inkml:brush>
  </inkml:definitions>
  <inkml:trace contextRef="#ctx0" brushRef="#br0">234 2 4480,'1'-2'2033,"-1"2"-1997,3 6 1011,1 14-78,-9 19 407,-16 61 0,-25 103-34,-7 24-156,37-177-853,-39 88 1,24-65 1154,31-73-1554,0 1 1,-1-1 0,1 1 0,0-1 0,0 1 0,0-1 0,0 0-1,-1 1 1,1-1 0,0 1 0,0-1 0,-1 0 0,1 1 0,0-1 0,-1 0-1,1 1 1,0-1 0,-1 0 0,1 0 0,0 1 0,-1-1 0,1 0-1,-1 0 1,1 1 0,-1-1 0,1 0 0,0 0 0,-1 0 0,1 0 0,-1 0-1,1 0 1,-1 0 0,1 0 0,-1 0 0,-1-16-6685,6 8 4452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14.093"/>
    </inkml:context>
    <inkml:brush xml:id="br0">
      <inkml:brushProperty name="width" value="0.1" units="cm"/>
      <inkml:brushProperty name="height" value="0.1" units="cm"/>
    </inkml:brush>
  </inkml:definitions>
  <inkml:trace contextRef="#ctx0" brushRef="#br0">26 12 5216,'-7'-1'625,"-11"0"4174,25 2-4450,0 0 0,0 0 1,1 0-1,-1-1 0,0 0 1,12-1-1,2 0 192,168-5 1988,-2 1-1597,-154 5-1865,-34 0 759,1 0 0,-1 1 0,1-1-1,0 1 1,-1-1 0,1 0 0,0 1 0,-1-1 0,1 1-1,0-1 1,-1 1 0,1-1 0,0 1 0,0-1-1,0 1 1,-1 0 0,1-1 0,0 1 0,0-1 0,0 1-1,0-1 1,0 1 0,0 0 0,0-1 0,0 2 0,0 0-492,-2 10-2209,2 3 966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15.198"/>
    </inkml:context>
    <inkml:brush xml:id="br0">
      <inkml:brushProperty name="width" value="0.1" units="cm"/>
      <inkml:brushProperty name="height" value="0.1" units="cm"/>
    </inkml:brush>
  </inkml:definitions>
  <inkml:trace contextRef="#ctx0" brushRef="#br0">22 289 2656,'0'0'837,"0"2"-501,-1 9 941,-1 0-1,-6 16 0,5-13-764,1-8-195,0 0 0,1 0-1,0 0 1,0 0 0,1 1-1,0 11 1,0-16-233,1 0-1,-1 0 0,1 0 1,-1 0-1,1 0 0,0-1 1,0 1-1,0 0 0,0 0 1,0-1-1,0 1 0,0-1 1,1 1-1,-1-1 0,0 0 1,1 1-1,-1-1 0,1 0 1,0 0-1,-1 0 1,1 0-1,0 0 0,0 0 1,-1-1-1,5 2 0,-2-1 38,0 0 0,0-1-1,1 1 1,-1-1-1,0 0 1,0 0 0,1 0-1,-1-1 1,0 1 0,1-1-1,-1 0 1,0-1-1,0 1 1,0 0 0,6-4-1,1-1 122,0-1-1,-1 0 1,19-16-1,-27 22-225,0-1 0,-1 0-1,1 1 1,-1-1 0,1 0-1,-1 0 1,0 0 0,0 0-1,0 0 1,0 0 0,0 0 0,0 0-1,0 0 1,-1-1 0,1 1-1,-1 0 1,1-1 0,-1 1-1,0 0 1,0 0 0,0-1 0,0 1-1,-1 0 1,0-5 0,0 5-48,0-1-1,0 1 1,0-1 0,-1 1 0,1-1 0,-1 1 0,0 0 0,1 0-1,-1 0 1,0 0 0,0 0 0,0 0 0,0 0 0,-1 1 0,1-1-1,0 1 1,-1 0 0,1-1 0,-1 1 0,0 0 0,-4-1 0,0 1-127,0 0 1,0 0-1,0 0 1,0 1-1,-13 0 1,15 1 126,1-1-1,0 1 1,-1 0 0,1 0-1,0 0 1,-1 1 0,1 0-1,0 0 1,0 0 0,1 0-1,-6 4 1,8-6 30,1 0-1,0 0 1,0 0 0,0 1 0,0-1 0,0 0-1,0 0 1,0 0 0,-1 0 0,1 0-1,0 0 1,0 1 0,0-1 0,0 0 0,0 0-1,0 0 1,0 0 0,0 1 0,0-1-1,0 0 1,0 0 0,0 0 0,0 0-1,0 1 1,0-1 0,0 0 0,0 0 0,0 0-1,0 0 1,0 1 0,0-1 0,0 0-1,0 0 1,1 0 0,-1 0 0,0 0 0,0 1-1,0-1 1,0 0 0,0 0 0,0 0-1,0 0 1,1 0 0,-1 0 0,0 0 0,0 0-1,0 0 1,0 1 0,1-1 0,13 6 125,16 1 361,-17-5-318,1-1 1,-1 0-1,1-1 1,0 0-1,13-3 1,-1-1 189,41-12 1,-57 12-272,1 0 0,-1 0 1,0-1-1,0 0 0,11-9 1,42-36-49,-56 43-18,-1 0 0,9-11 0,-11 11-66,2 1 1,-1 0-1,0 0 1,10-7-1,-15 13 38,0-1-1,1 1 0,-1 0 1,0 0-1,0 0 1,0 0-1,0 0 0,0 0 1,1 0-1,-1 0 1,0 0-1,0 0 1,0 0-1,0 0 0,1 0 1,-1 0-1,0 0 1,0 0-1,0 0 0,0 0 1,0 0-1,1 0 1,-1 0-1,0 0 0,0 0 1,0 0-1,0 0 1,0 0-1,1 1 1,-1-1-1,0 0 0,0 0 1,0 0-1,0 0 1,0 0-1,0 0 0,0 0 1,1 1-1,-1-1 1,0 0-1,0 0 0,0 0 1,0 0-1,0 0 1,0 1-1,0-1 1,0 0-1,0 0 0,3 15-205,-3 26 155,0-32 43,0 4 108,0 0 0,1-1 1,0 1-1,1 0 0,1-1 1,0 1-1,5 13 0,-8-25-46,1 0-1,-1 1 0,1-1 1,-1 0-1,1 0 1,0 0-1,-1 0 1,1 0-1,0 0 1,0 0-1,0-1 0,0 1 1,0 0-1,0 0 1,0-1-1,0 1 1,0 0-1,0-1 1,0 1-1,0-1 0,0 1 1,2-1-1,-1 1 16,0-1 0,0 0-1,0 0 1,1-1 0,-1 1-1,0 0 1,0-1 0,0 1-1,0-1 1,0 1 0,4-3-1,0 0 50,0-1 0,0 0 0,0 0 0,0 0 0,0-1 0,7-8 0,14-19-7,39-61-1,-66 93-101,5-7-143,-1 0 0,1 0-1,1 0 1,5-5 0,-10 11 97,1-1 0,-1 1-1,0 0 1,1 0-1,-1 0 1,1 1 0,0-1-1,-1 0 1,1 0 0,0 1-1,2-1 1,-3 1 22,0 0 1,0 0-1,0 0 0,0 0 1,0 0-1,0 0 1,0 0-1,0 1 0,0-1 1,0 0-1,0 1 0,0-1 1,0 1-1,0-1 1,-1 1-1,1-1 0,0 1 1,0 0-1,0-1 0,-1 1 1,2 1-1,6 9-14,0-1 1,8 17-1,11 16 44,-20-34 26,0-1-1,0 1 1,12 9-1,-17-16 40,0 0 0,1-1 0,-1 1 0,1 0 0,-1-1 0,1 0 0,0 1 0,-1-1 0,1 0 0,0 0 0,0-1 0,0 1-1,0-1 1,0 1 0,0-1 0,0 0 0,5 0 0,-6-1-28,0 0-1,1 0 1,-1 0-1,0 0 1,0 0-1,0 0 1,0-1-1,0 1 1,0-1-1,0 1 1,0-1-1,-1 0 1,1 0-1,-1 0 1,1 1-1,-1-2 1,0 1-1,2-3 1,2-4 18,-1-1 1,5-16-1,7-27-15,-9 29-237,0-1-1,2 1 1,20-39-1,-28 60 217,1 1 0,0-1 0,0 1 0,0-1-1,0 1 1,1 0 0,-1-1 0,0 1 0,1 0 0,0 1 0,-1-1 0,1 0-1,0 1 1,0 0 0,0-1 0,0 1 0,0 0 0,0 1 0,0-1-1,6 0 1,4 0 70,-1 2 0,0-1-1,1 1 1,14 4-1,16 1 10,-19-5-124,-4 0-138,34 6 0,-52-7-73,-1 0 1,0 1-1,1-1 1,-1 0 0,0 1-1,1-1 1,-1 1-1,0-1 1,0 1 0,0 0-1,1 0 1,-1-1-1,1 2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47.366"/>
    </inkml:context>
    <inkml:brush xml:id="br0">
      <inkml:brushProperty name="width" value="0.1" units="cm"/>
      <inkml:brushProperty name="height" value="0.1" units="cm"/>
    </inkml:brush>
  </inkml:definitions>
  <inkml:trace contextRef="#ctx0" brushRef="#br0">32 89 10208,'-32'-25'4640,"36"5"-4032,6 9-320,3 2-288,9-6-3616,6 7 1984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18.568"/>
    </inkml:context>
    <inkml:brush xml:id="br0">
      <inkml:brushProperty name="width" value="0.1" units="cm"/>
      <inkml:brushProperty name="height" value="0.1" units="cm"/>
    </inkml:brush>
  </inkml:definitions>
  <inkml:trace contextRef="#ctx0" brushRef="#br0">11 897 1888,'-10'0'3808,"15"-12"330,-5 10-4029,1 0 1,-1 0-1,1 0 0,-1 0 0,1 0 0,0 0 0,0 0 0,0 0 0,0 0 1,0 1-1,2-3 0,7-12 395,78-181 1677,-24 77-1413,-55 105-732,1 1-1,1 0 1,0 0-1,1 1 1,22-18-1,-33 29-53,1 1 0,-1 0 0,1 0-1,-1 0 1,1 0 0,0 1 0,-1-1 0,1 0 0,0 1-1,-1-1 1,1 1 0,0-1 0,2 1 0,-3 0 10,0 0 1,0 0-1,0 1 1,0-1 0,0 0-1,0 0 1,-1 1 0,1-1-1,0 1 1,0-1 0,0 1-1,0-1 1,0 1 0,-1 0-1,1-1 1,0 1-1,-1 0 1,1-1 0,0 1-1,-1 0 1,1 0 0,-1 0-1,1 0 1,-1 0 0,0-1-1,1 3 1,3 7 8,-1 0 0,0 0 0,-1 0 0,0 1 0,-1-1 0,0 1 0,-1 0 0,0-1 0,0 1 0,-3 14-1,-4 12 4,-19 58-1,12-48-9,4-17 17,-3 17 868,13-42-516,3-5 88,8-11 36,80-93-75,104-111-941,-192 211 522,1 0-70,1-1-1,-1 0 1,1 1-1,0 0 1,0 0-1,0 0 1,1 1 0,9-5-1,-14 7 72,-1 1-1,1 0 0,0 0 1,-1 0-1,1 0 0,-1 0 1,1 0-1,0 0 0,-1 0 1,1 0-1,0 0 1,-1 0-1,1 1 0,0-1 1,-1 0-1,1 0 0,-1 1 1,1-1-1,-1 0 0,1 1 1,0-1-1,-1 0 1,1 1-1,-1-1 0,0 1 1,1-1-1,-1 1 0,1-1 1,-1 1-1,0-1 0,1 1 1,-1-1-1,0 1 1,0 0-1,1-1 0,-1 1 1,0-1-1,0 2 0,2 4 14,-1-1-1,-1 1 0,1 9 0,0-7-12,-1 28 41,-1 0 0,-1 0-1,-13 62 1,13-89 78,1 0 496,8-16-110,2-4-416,-2 0-1,1-1 0,-1 0 1,7-18-1,-4 9-19,28-62 76,22-40-518,-53 111 341,-6 9-31,1-1 1,-1 1-1,1 0 0,0 0 1,0 0-1,1 0 1,4-5-1,-7 9 46,1 0 0,-1-1 0,1 1 0,-1 0 0,1 0-1,-1 0 1,0 0 0,0 0 0,1 0 0,-1-1 0,0 3 0,-6 71-277,0-2 221,10 36 122,-4-88 186,4 26 1,-3-38-95,1 0 0,0 0 0,0 0 0,1 0 0,6 13 0,-9-20-112,0-1 0,0 1 0,1-1 0,-1 1 0,0-1 0,0 0 0,1 1 0,-1-1 0,0 0 0,1 1 0,-1-1 0,0 0 0,1 1 0,-1-1 0,0 0 0,1 0 0,-1 0 0,1 1 0,-1-1 0,1 0 0,-1 0 0,0 0 0,1 0 0,-1 0 0,1 0 0,-1 0 0,1 0 0,-1 0 0,1 0 0,-1 0 0,1 0 0,-1 0-1,1 0 1,-1 0 0,0 0 0,1 0 0,-1-1 0,1 1 0,-1 0 0,1-1 0,16-14 535,-9 7-463,2-1-85,1-2 0,-2 0 0,1 0 0,14-25 0,24-52 30,-14 6-18,-24 55-299,26-49-1,-36 76 274,0 0 1,0 0-1,0 0 0,0 0 1,0 0-1,0 0 0,0 0 1,0 1-1,0-1 0,0 0 1,0 0-1,0 0 0,0 0 0,0 0 1,0 0-1,1 0 0,-1 0 1,0 0-1,0 0 0,0 0 1,0 0-1,0 0 0,0 0 1,0 0-1,0 0 0,0 0 1,0 0-1,0 0 0,0 0 0,0 0 1,0 0-1,0 0 0,0 0 1,0 0-1,0 0 0,0 0 1,0 0-1,0 0 0,0 0 1,0 1-1,0-1 0,1 0 1,-1 0-1,0 0 0,0-1 0,0 1 1,0 0-1,0 0 0,0 0 1,0 0-1,0 0 0,0 0 1,0 0-1,0 0 0,0 0 1,0 0-1,0 0 0,0 0 1,0 0-1,0 0 0,0 0 0,0 0 1,0 0-1,0 0 0,0 0 1,0 0-1,0 0 0,1 0 1,0 7-53,0 10 46,0 13-88,6 31 1,-2-22 100,-2-20 8,0 0 0,10 34-1,-11-47 53,0 1-1,1-1 0,0 0 0,0 0 0,0 0 1,1 0-1,0-1 0,0 1 0,0-1 0,1 0 1,7 7-1,-11-11-25,1 0 1,-1 0 0,1-1 0,-1 1-1,1 0 1,0-1 0,-1 0-1,1 1 1,-1-1 0,1 0 0,0 0-1,-1 1 1,1-1 0,0-1-1,-1 1 1,1 0 0,0 0 0,-1-1-1,1 1 1,0-1 0,-1 1-1,1-1 1,-1 1 0,1-1 0,-1 0-1,0 0 1,1 0 0,-1 0-1,0 0 1,3-2 0,2-3 23,-1 1 0,0-1 0,0 0 0,0 0 1,5-9-1,7-19-61,0-1 0,12-39 0,-2 5-22,-20 56 4,-6 11 2,1 0-1,-1 0 1,0 0 0,0 0-1,0-1 1,0 1-1,0-3 1,1 1-58,-1 3 61,-1 0 0,1 0 0,-1 1 0,0-1 0,1 0 0,-1 0 0,0 1 0,0-1 0,0 0 0,1 0 0,-1 0 0,0 1 0,0-2 0,-18 86-563,16-59 566,-2 3-24,2 1 0,2 40 0,1-63 52,0-1 0,0 1 0,0-1 0,1 1 0,0-1 0,0 0 1,1 0-1,0 0 0,4 7 0,-6-11 1,0 1 0,1 0 0,-1-1 0,0 1 0,1-1 0,0 0 0,-1 1 0,1-1 0,0 0 0,0 0 0,0 0 0,2 1 0,-3-2-6,1 1 0,-1-1-1,1 0 1,-1 0-1,0 0 1,1 0 0,-1 0-1,1 0 1,-1 0 0,0-1-1,1 1 1,-1 0-1,0-1 1,1 1 0,-1-1-1,0 0 1,0 1 0,1-1-1,-1 0 1,2-1-1,8-8 68,0 0-1,-1-1 0,14-19 1,10-10-206,-30 36 102,23-26 58,2 2 0,1 1 0,50-35 0,-47 42-172,63-26-1,-90 44 137,-1 0-1,1 1 1,9-2-1,12-2-14,-13 3-100,-14 2 113,0 0 0,1 0 0,-1 0 0,0 0-1,0 0 1,1 0 0,-1 1 0,0-1 0,0 0 0,1 0 0,-1 0 0,0 0 0,0 0 0,0 1-1,1-1 1,-1 0 0,0 0 0,0 1 0,0-1 0,1 0 0,-1 0 0,0 1 0,0-1 0,0 0-1,0 0 1,0 1 0,0-1 0,0 0 0,0 0 0,0 1 0,0-1 0,0 0 0,0 1 0,0-1-1,0 0 1,0 0 0,0 1 0,0-1 0,0 0 0,0 1 0,0-1 0,0 0 0,0 0 0,0 1-1,-1-1 1,1 0 0,0 0 0,0 1 0,0-1 0,0 0 0,-1 0 0,-8 15-3,0 0 0,-1-1 1,-12 14-1,-17 24-201,35-47 172,-11 19 7,-20 41-1,32-59 28,0 1 0,1-1 0,0 1 0,0-1 0,0 1-1,1 0 1,0-1 0,0 1 0,1 0 0,0 0 0,0 0 0,2 10-1,-2-15 8,1 0 0,0 0 0,0 0 0,0 0 0,0 0 0,1 0-1,-1-1 1,0 1 0,1 0 0,-1-1 0,1 1 0,-1-1 0,1 0 0,0 1-1,0-1 1,0 0 0,-1 0 0,1 0 0,0 0 0,4 0 0,-1 1 36,-1-1 0,1 0 1,0 0-1,-1 0 1,1 0-1,0-1 0,0 0 1,7-1-1,-2-1 1,-1 0-1,1-1 1,-1-1-1,1 1 1,-1-1-1,0-1 1,-1 0 0,1 0-1,-1-1 1,0 0-1,0 0 1,-1-1-1,8-7 1,5-9-32,0-1 1,31-50-1,92-170 168,-112 190-169,3-8-129,50-125 0,-83 185-404,-1 3 184,-1 9 52,-4 18 171,-11 26 112,-14 59 58,-58 375 288,85-459 47,3-29-377,0 0 0,0 1 0,0-1-1,0 0 1,0 1 0,0-1 0,0 0 0,0 0 0,0 1 0,0-1 0,0 0 0,0 1-1,0-1 1,0 0 0,1 0 0,-1 1 0,0-1 0,0 0 0,0 0 0,0 1 0,1-1 0,-1 0-1,0 0 1,0 1 0,1-1 0,-1 0 18,1-1 0,-1 1 0,1 0 0,0 0 1,-1-1-1,1 1 0,-1-1 0,1 1 0,-1 0 0,1-1 0,-1 1 0,0-1 0,1 1 0,-1-1 0,0 0 1,1 1-1,-1-2 0,32-56 278,-23 38-374,1 2 0,16-25 0,-21 37 38,0 0 0,0 0-1,0 1 1,0-1 0,1 1-1,0 1 1,6-5 0,-9 8 17,-1-1 0,0 1 0,0 0 0,0 1 0,0-1 0,1 0 1,-1 1-1,0-1 0,1 1 0,-1-1 0,1 1 0,-1 0 1,0 0-1,1 0 0,-1 1 0,1-1 0,-1 1 0,0-1 0,1 1 1,-1 0-1,0-1 0,0 1 0,0 0 0,0 1 0,1-1 1,1 2-1,5 5 52,0 0 1,13 14-1,10 11-65,-15-17-44,0 0 0,30 36 0,-40-43-2271,-1 1 0,7 15 0,-5-9 154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22.955"/>
    </inkml:context>
    <inkml:brush xml:id="br0">
      <inkml:brushProperty name="width" value="0.1" units="cm"/>
      <inkml:brushProperty name="height" value="0.1" units="cm"/>
    </inkml:brush>
  </inkml:definitions>
  <inkml:trace contextRef="#ctx0" brushRef="#br0">100 5 2720,'0'-4'884,"2"7"299,1 11 675,-9 99-366,2-72-1139,-14 87 666,6-60-587,-4 79 198,3-26 25,-1-28-395,-4 28 627,15-104-59,3-12 445,3-32-759,-1 2-436,2 12-64,0 0 0,9-18 0,6-18-56,-1-12-180,15-45-11,-25 85-97,1 0 0,20-35 0,-29 55 324,0 1 1,0 0-1,0 0 1,0 0-1,0-1 1,0 1-1,1 0 1,-1 0-1,0-1 0,0 1 1,0 0-1,0 0 1,0 0-1,0-1 1,1 1-1,-1 0 1,0 0-1,0 0 0,0 0 1,1 0-1,-1-1 1,0 1-1,0 0 1,0 0-1,1 0 1,-1 0-1,0 0 1,0 0-1,1 0 0,-1 0 1,0 0-1,0 0 1,0 0-1,1 0 1,-1 0-1,0 0 1,0 0-1,1 0 0,-1 0 1,0 0-1,0 0 1,1 0-1,-1 0 1,0 0-1,0 0 1,0 0-1,1 1 0,-1-1 1,0 0-1,0 0 1,0 0-1,0 0 1,1 1-1,-1-1 1,0 0-1,0 0 1,0 0-1,0 1 0,0-1 1,1 0-1,-1 0 1,0 0-1,0 1 1,0-1-1,0 0 1,0 0-1,0 1 0,0-1 1,0 0-1,4 21 7,-3-19 8,3 36 109,1 48-1,-4-61 50,8 44 0,0-12-53,-9-53-74,0-1-1,1 1 1,0-1 0,0 0 0,0 1 0,0-1-1,1 0 1,-1 0 0,1 0 0,0 0-1,0 0 1,0 0 0,0-1 0,0 1-1,0-1 1,1 1 0,0-1 0,-1 0 0,5 3-1,-3-3-1,1 0 1,-1 0-1,1 0 0,-1 0 0,1-1 0,0 1 0,-1-1 0,1-1 0,0 1 0,0-1 0,0 1 0,9-2 1,-12 1-28,99-14 472,-89 11-421,0 0 0,-1-1 0,1 0 0,-1-1 0,0 0 0,14-9 0,-15 7 3,0 1 0,-1-2 0,0 1 1,0-1-1,-1-1 0,0 1 1,0-2-1,-1 1 0,0-1 1,-1 0-1,0 0 0,-1 0 1,0-1-1,0 0 0,4-16 1,-9 26-60,16-75 118,-15 69-175,0 0-1,-1-1 1,1 1 0,-1-1 0,-1 1 0,0 0 0,0-1-1,-2-8 1,3 15 31,0 0 1,0 1-1,0-1 0,0 1 1,-1-1-1,1 1 0,0-1 0,0 1 1,0-1-1,-1 1 0,1-1 1,0 1-1,-1-1 0,1 1 1,0-1-1,-1 1 0,1 0 0,0-1 1,-1 1-1,1 0 0,-1-1 1,1 1-1,-1 0 0,1-1 0,-1 1 1,1 0-1,-1 0 0,1 0 1,-1-1-1,1 1 0,-1 0 1,1 0-1,-1 0 0,0 0 0,1 0 1,-1 0-1,1 0 0,-1 0 1,1 0-1,-1 0 0,1 1 0,-1-1 1,1 0-1,-1 0 0,1 0 1,-1 1-1,0-1 0,-2 2-69,1 1 0,-1-1 1,1 0-1,-1 1 0,1-1 0,-3 6 0,-1 2 38,1 0 0,0 0-1,0 0 1,1 0 0,1 1-1,-1 0 1,-1 14-1,2-5 15,1 1 0,1-1 0,1 25-1,1-38 62,-1 0-1,2 0 0,-1 0 0,1 0 1,0 0-1,0 0 0,1 0 1,0-1-1,0 1 0,0-1 1,1 0-1,0 0 0,8 9 1,-9-11 5,0-1 1,1 0-1,0 0 1,-1 0-1,1 0 1,0 0-1,0-1 1,1 0-1,-1 0 1,1 0-1,-1 0 1,1-1-1,-1 1 1,1-1-1,0 0 1,-1-1 0,1 1-1,0-1 1,0 0-1,0 0 1,5-1-1,1-1 38,-1-1 0,0 0 0,0 0 0,-1-1 0,1 0 0,13-8 0,49-38 64,-60 41-149,122-94 359,86-74-293,-202 162-60,-13 9-44,-7 7-250,-16 12 208,0 1-1,0 1 1,2 0-1,0 1 1,-22 28-1,7-1 80,-35 60 0,61-95 81,0 0-1,1 0 0,0 0 1,0 1-1,1 0 0,0-1 1,1 1-1,0 0 0,-1 11 1,2-20-49,1 0 0,0 1 1,0-1-1,0 1 1,0-1-1,0 1 1,0-1-1,0 0 0,0 1 1,0-1-1,0 1 1,0-1-1,1 1 1,-1-1-1,0 1 0,0-1 1,0 0-1,0 1 1,1-1-1,-1 0 1,0 1-1,0-1 1,1 0-1,-1 1 0,0-1 1,1 0-1,-1 1 1,0-1-1,1 0 1,-1 0-1,0 1 0,1-1 1,-1 0-1,1 0 1,-1 0-1,0 1 1,1-1-1,-1 0 0,1 0 1,-1 0-1,1 0 1,-1 0-1,1 0 1,-1 0-1,0 0 1,1 0-1,-1 0 0,1 0 1,-1-1-1,1 1 1,-1 0-1,0 0 1,1 0-1,-1 0 0,1-1 1,21-13 355,-21 13-365,17-14 65,-2-2 0,0 0 0,-1 0 0,15-22 0,-4 4 23,0 0-47,-16 20-268,1 0 0,24-23 0,-35 38 217,0-1 0,0 1 1,1 0-1,-1-1 0,0 1 0,0 0 0,1 0 0,-1-1 1,0 1-1,0 0 0,1 0 0,-1 0 0,0-1 0,1 1 1,-1 0-1,0 0 0,1 0 0,-1 0 0,0 0 0,1 0 1,-1 0-1,0 0 0,1 0 0,-1 0 0,0 0 0,1 0 1,-1 0-1,0 0 0,1 0 0,-1 0 0,0 0 0,1 0 1,-1 0-1,0 0 0,1 0 0,-1 1 0,0-1 0,1 0 1,-1 0-1,0 0 0,0 1 0,1-1 0,-1 0 0,0 0 1,0 1-1,1-1 0,-1 0 0,0 1 0,0-1 0,0 0 1,0 1-1,1-1 0,-1 1 0,4 19-84,-4-18 79,0 1 2,2 21-73,10 45 0,-10-61 88,0-1 1,1 1-1,0-1 0,0 1 0,1-1 0,0 0 0,0 0 0,1-1 0,8 11 0,-11-16 19,0 1 1,-1 0-1,1-1 0,0 1 0,0-1 0,0 0 1,0 0-1,0 0 0,0 0 0,0 0 1,0 0-1,1 0 0,-1-1 0,0 1 0,0-1 1,1 0-1,-1 1 0,0-1 0,1 0 0,-1 0 1,0-1-1,1 1 0,-1 0 0,0-1 1,0 1-1,1-1 0,-1 0 0,0 0 0,0 0 1,0 0-1,3-2 0,2-2 33,0 0 0,0 0-1,-1-1 1,1 0 0,-1 0 0,-1-1 0,9-11-1,122-193 333,-74 111-342,-52 84-42,15-24 44,29-59 0,-40 69-78,48-117 56,-48 107-188,-70 198-501,43-114 677,2 0-1,-7 55 1,15-68 43,1 1 0,1-1 0,8 63 0,-7-94-59,3 26 135,1 1 1,1-1-1,2-1 1,13 38-1,-18-59-76,0 0 0,1 0 0,-1-1 0,1 1 0,-1-1 0,1 1 0,0-1 0,5 4 0,-7-6-150,0 0-1,0 0 1,0-1 0,0 1 0,0 0 0,1-1 0,-1 1 0,0 0 0,0-1 0,1 0 0,-1 1 0,0-1-1,0 0 1,1 1 0,-1-1 0,0 0 0,1 0 0,-1 0 0,0 0 0,1 0 0,-1-1 0,0 1 0,1 0-1,-1-1 1,0 1 0,0-1 0,1 1 0,-1-1 0,0 1 0,1-2 0,8-11-2426,3 1 805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23.344"/>
    </inkml:context>
    <inkml:brush xml:id="br0">
      <inkml:brushProperty name="width" value="0.1" units="cm"/>
      <inkml:brushProperty name="height" value="0.1" units="cm"/>
    </inkml:brush>
  </inkml:definitions>
  <inkml:trace contextRef="#ctx0" brushRef="#br0">19 57 6656,'-18'-12'3008,"23"12"-1184,3 0-1248,5-5 480,6 5-608,7-8 288,6 4-416,13-4-160,-1 5-96,6-6 128,0 4-96,0 2-1024,0 3 512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24.770"/>
    </inkml:context>
    <inkml:brush xml:id="br0">
      <inkml:brushProperty name="width" value="0.1" units="cm"/>
      <inkml:brushProperty name="height" value="0.1" units="cm"/>
    </inkml:brush>
  </inkml:definitions>
  <inkml:trace contextRef="#ctx0" brushRef="#br0">77 290 1888,'-5'2'435,"0"0"0,0 0 0,0 0 0,0 1 0,1 0 0,-1 0 0,1 0 0,-8 8-1,10-10-271,0 1-1,0-1 0,0 1 0,0 0 0,0-1 0,1 1 0,-1 0 1,1 0-1,0 0 0,-1 0 0,1 1 0,0-1 0,0 0 0,0 0 0,0 1 1,1-1-1,-1 0 0,1 1 0,-1 3 0,1-5-66,1 0 0,-1-1-1,0 1 1,1 0 0,-1-1 0,0 1-1,1-1 1,-1 1 0,1 0 0,-1-1-1,1 1 1,-1-1 0,1 0 0,0 1-1,-1-1 1,1 1 0,-1-1 0,1 0-1,0 0 1,0 1 0,-1-1 0,2 0-1,17 4 1175,-13-4-1070,0 0-1,0-1 1,0 0 0,0 0 0,-1-1-1,1 1 1,0-1 0,-1 0-1,1-1 1,6-3 0,-4 1-74,0-1 0,-1 1 0,0-1 0,0-1 0,-1 1 0,7-9 0,1-5 5,0 0 0,-1-2 0,-1 1-1,9-26 1,24-80 185,-30 83-339,-14 35-235,-4 8-100,1 2 322,1 0 0,0-1 0,0 1 0,0 0 0,0 0 0,0 0 0,1 0 0,-1 0 0,-1 3 1,-2 3 25,1 0 0,1 0 0,-1 1 0,1-1 1,0 1-1,1-1 0,0 1 0,0 0 1,1 12-1,1 4-32,7 43 0,-7-58 121,1 1 0,0-1 0,1 0 0,0 1 0,0-1 0,1-1 0,0 1 0,1 0 0,9 12 0,-13-19-54,0-1 0,0 0 1,0 0-1,0 0 1,0-1-1,0 1 0,0 0 1,0 0-1,0-1 1,1 1-1,-1 0 0,0-1 1,1 1-1,-1-1 1,0 0-1,1 1 0,-1-1 1,0 0-1,1 0 1,-1 0-1,1 0 0,-1 0 1,0 0-1,1 0 1,-1-1-1,1 1 0,-1 0 1,0-1-1,0 1 1,1-1-1,-1 1 0,0-1 1,0 0-1,1 0 1,-1 1-1,2-3 1,4-3 69,-1 0 1,1 0 0,-1-1 0,8-12 0,-12 17-81,104-146 481,-94 132-627,0 0-1,23-20 0,-33 34 95,0 0-1,0 1 1,0 0-1,0-1 0,0 1 1,0 0-1,3-1 0,-5 2 21,1 0 0,-1 0 0,1-1 0,-1 1 0,1 0 0,-1 0 0,1 0 0,-1 0 0,1 0 0,-1 0 0,1 0 0,0 0 0,-1 1 0,1-1 0,-1 0 0,1 0 0,-1 0 0,1 1 0,-1-1 0,1 0 0,0 1 0,1 2-13,0-1 0,0 1 0,-1 0 0,1 0 1,0 1-1,-1-1 0,0 0 0,2 7 0,-1-2 41,-1-1 0,0 1 0,0 0 0,-1 0-1,0 0 1,-1 15 0,-1-1-7,1 0 2,-8 44-1,7-57 52,0-1 0,-1 1 0,0-1 0,0 0 0,-1 0 0,0 0-1,0 0 1,-7 7 0,11-14-43,-1 0 1,1 0-1,-1 0 0,0-1 1,1 1-1,-1 0 0,0-1 0,0 1 1,0-1-1,1 1 0,-1 0 1,0-1-1,0 0 0,0 1 0,0-1 1,0 0-1,0 1 0,0-1 1,0 0-1,0 0 0,0 0 0,0 0 1,0 0-1,0 0 0,0 0 0,0 0 1,0 0-1,0 0 0,0-1 1,0 1-1,0 0 0,0-1 0,0 1 1,0-1-1,1 1 0,-1-1 1,0 1-1,0-1 0,0 0 0,1 1 1,-1-1-1,0 0 0,1 0 1,-1 1-1,0-1 0,1 0 0,-1 0 1,0-1-1,0 0-27,0 1 1,0-1-1,0 1 1,1-1-1,-1 0 0,0 1 1,1-1-1,-1 0 0,1 0 1,-1 1-1,1-1 1,0 0-1,0 0 0,0 0 1,0 1-1,0-1 1,0 0-1,0 0 0,1 0 1,-1 1-1,0-1 1,1 0-1,0 0 0,-1 1 1,1-1-1,0 1 0,2-3 1,1 1-14,0 0 1,0 0 0,1 1 0,-1 0-1,1 0 1,0 0 0,0 1-1,0-1 1,6 0 0,-10 2 27,16-4 55,0 2-1,0 0 1,0 1-1,24 2 1,67 11-228,-102-11 171,9 1-653,-1 0 0,1-1-1,-1-1 1,1 0 0,15-2-1,-23-1-1399,0-2 688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25.159"/>
    </inkml:context>
    <inkml:brush xml:id="br0">
      <inkml:brushProperty name="width" value="0.1" units="cm"/>
      <inkml:brushProperty name="height" value="0.1" units="cm"/>
    </inkml:brush>
  </inkml:definitions>
  <inkml:trace contextRef="#ctx0" brushRef="#br0">54 41 5152,'-37'-12'2336,"24"4"-2048,10 1 640,6 7-576,-3-8-512,5 8 96,3-5-192,10 5 160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29.601"/>
    </inkml:context>
    <inkml:brush xml:id="br0">
      <inkml:brushProperty name="width" value="0.1" units="cm"/>
      <inkml:brushProperty name="height" value="0.1" units="cm"/>
    </inkml:brush>
  </inkml:definitions>
  <inkml:trace contextRef="#ctx0" brushRef="#br0">43 718 2144,'0'0'89,"-1"1"1,1-1-1,-1 0 1,0 0-1,1 1 1,-1-1-1,1 0 1,-1 0-1,1 1 1,-1-1-1,1 1 0,-1-1 1,1 1-1,0-1 1,-1 1-1,1-1 1,0 1-1,-1-1 1,1 1-1,0-1 1,-1 1-1,1-1 0,0 1 1,0 0-1,0-1 1,0 1-1,0-1 1,0 1-1,0 0 1,0-1-1,0 1 1,0-1-1,0 1 0,0 0 1,0 0-1,0 4 557,1-4-502,0-1-1,0 1 0,0-1 0,0 1 0,0-1 0,0 1 0,0-1 0,0 1 0,0-1 0,0 0 0,0 0 0,0 0 0,1 1 0,-1-1 0,0 0 0,1-1 0,2 1-20,-1-1-1,0 1 1,0-1-1,0 0 1,0 0-1,0 0 0,0-1 1,0 1-1,0-1 1,0 0-1,-1 1 1,1-1-1,-1 0 0,1-1 1,3-3-1,2-3 201,0-1 0,12-19 0,-1-3-22,0-2-1,22-59 1,-35 79-297,-4 9-13,1 0-1,-2 0 0,1 0 0,0 0 0,-1 0 0,1-11 1,-6 69 425,-1-8-492,-8 62-56,-28 89 414,33-167-219,-1-1 0,-1 0 0,-2 0 0,-25 42 0,8-19 124,-11 17 725,40-67-842,-1 0 0,1 0 0,-1-1 0,0 1 1,1 0-1,-1 0 0,0 0 0,0 0 1,1-1-1,-1 1 0,0 0 0,0-1 0,0 1 1,0-1-1,0 1 0,0-1 0,-2 1 0,2-1-39,1 0 0,-1 0 0,1 0-1,-1 0 1,1-1 0,0 1 0,-1 0-1,1 0 1,-1-1 0,1 1 0,0 0-1,-1-1 1,1 1 0,0 0 0,-1-1-1,1 1 1,0-1 0,-1 1 0,1 0-1,0-1 1,0 1 0,0-1 0,0 1-1,-1-1 1,1 1 0,0-1 0,0 0-1,-1-3 32,1 1-1,-1-1 0,1 0 1,0 0-1,0 0 1,0 0-1,1 0 0,0-6 1,5-5-37,-1 1 0,2 0 0,10-17 0,2-3-19,13-32-62,56-122-122,26-48 156,-106 221-56,1-1-1,1 1 1,17-20-1,-25 33 62,0 0 1,0 0-1,1 0 0,-1 1 1,0-1-1,1 1 1,-1-1-1,1 1 1,0 0-1,-1 0 0,1 0 1,0 0-1,4 0 1,-6 1 3,1-1 0,-1 1 1,1 0-1,-1 0 1,0 0-1,1 1 0,-1-1 1,1 0-1,-1 0 1,1 1-1,-1-1 1,0 1-1,1-1 0,-1 1 1,0 0-1,0 0 1,1-1-1,-1 1 0,0 0 1,0 0-1,0 0 1,0 0-1,0 0 0,0 0 1,0 0-1,-1 1 1,1-1-1,1 2 1,1 5 5,0 0 0,0 0 0,-1 1 1,0-1-1,-1 0 0,0 1 0,0-1 0,-1 1 1,0-1-1,0 1 0,-1-1 0,0 1 1,0-1-1,-5 13 0,-3 7 222,-1-1 0,-27 48 1,34-68-166,0-1 1,-1 1-1,0-1 1,-1 0-1,-5 6 1,7-10-44,1 0 0,0 0 1,0 0-1,-1-1 0,1 1 0,-1-1 1,1 0-1,-1 1 0,1-1 0,-1 0 1,0-1-1,0 1 0,0 0 0,1-1 1,-1 0-1,-4 1 0,62-39 16,-54 37-25,128-84 66,40-31 448,-32-7-26,-137 122-467,1 1-20,0-1 0,0 0 0,0 0 0,-1 0 0,1 1 0,0-1 0,-1 0 0,1 0 0,0 0-1,-1 0 1,0 0 0,1-1 0,35 3-122,-30 0 105,-1 1 0,0 0 0,1 0-1,-1 0 1,0 1 0,0-1-1,0 1 1,-1 1 0,1-1 0,-1 1-1,1-1 1,-1 1 0,-1 1-1,1-1 1,0 0 0,-1 1 0,0 0-1,0-1 1,0 1 0,3 11-1,-1-3 18,-2 1 0,4 18 0,-5-18-29,9 27-1,-11-40 49,0 0-1,0-1 0,0 1 0,0 0 0,0-1 0,0 1 0,1-1 0,-1 1 0,0-1 0,0 1 0,1-1 0,-1 1 0,1-1 0,-1 1 0,0-1 0,1 1 0,-1-1 0,1 1 0,-1-1 0,1 0 0,-1 1 0,1-1 0,-1 0 0,1 1 0,-1-1 0,1 0 0,-1 0 0,1 1 0,0-1 0,-1 0 0,1 0 1,-1 0-1,1 0 0,0 0 0,-1 0 0,1 0 0,0 0 0,0 0 0,1-1 37,0-1 0,1 1 1,-1 0-1,0-1 1,0 0-1,0 1 0,2-4 1,2 0-51,42-43 33,4-4 72,-44 45-147,0 0 0,0 1 1,1 0-1,17-8 1,-26 14 23,0 0 1,0 0-1,1-1 0,-1 1 1,0 0-1,0 0 1,1 0-1,-1 0 0,0 0 1,1 0-1,-1 0 1,0 0-1,0 0 0,1 0 1,-1 0-1,0 0 1,0 0-1,1 0 0,-1 0 1,0 0-1,0 0 1,1 1-1,-1-1 0,0 0 1,0 0-1,1 0 1,-1 0-1,0 0 0,0 1 1,1-1-1,-1 0 1,0 0-1,4 12-151,-4 21 133,-1-23-80,1-2 97,0 1-1,1-1 0,0 0 0,0 0 1,1 0-1,0 0 0,6 15 0,-6-19 38,0 0-1,1 0 0,0 0 0,-1 0 0,1 0 1,1 0-1,-1-1 0,0 0 0,1 1 0,0-1 1,0 0-1,0-1 0,0 1 0,8 3 0,-9-5 11,0 0 0,0 0-1,0 0 1,0 0 0,0-1-1,1 1 1,-1-1 0,0 0-1,0 0 1,1 0 0,-1 0-1,0-1 1,1 1 0,-1-1-1,0 0 1,0 0-1,0 0 1,0 0 0,0 0-1,0-1 1,0 0 0,0 1-1,-1-1 1,1 0 0,0 0-1,-1-1 1,3-2 0,-1 1 6,0 0 1,0-1 0,-1 0 0,0 1 0,1-2-1,-2 1 1,1 0 0,-1 0 0,1-1 0,-1 0-1,-1 1 1,1-1 0,0-9 0,-1 7-65,-1 0-1,0 1 1,0-1 0,-1 0-1,1 1 1,-2-1 0,-2-8 0,3 13 12,0 1 0,0-1 0,0 1 0,-1-1 1,1 1-1,-1 0 0,0-1 0,1 1 0,-1 0 0,0 0 1,0 0-1,0 1 0,-1-1 0,1 0 0,0 1 1,-1 0-1,1-1 0,-1 1 0,1 0 0,-1 0 0,1 0 1,-5 0-1,2 0-28,-1 1 1,1 0 0,0 0-1,-1 0 1,1 0 0,0 1 0,-1 0-1,1 0 1,0 1 0,0-1-1,0 1 1,0 0 0,-6 4-1,-4 0 125,12-3-232,8 0 103,12-1 43,30 1 51,55-6-1,-54 1-40,11-3 55,0-3 0,95-26-1,-18 3-220,-131 30 155,3 1-211,-13 11-8,-48 53 308,40-47-221,1 0 198,-12 20 0,21-32-66,1 0 0,0 0 0,0 0-1,0 0 1,0 0 0,1 1 0,0-1 0,0 0 0,0 8 0,1-12 17,-1 0 0,1 0 1,0 0-1,1 0 1,-1 0-1,0 0 0,0 0 1,0 0-1,1 0 0,-1 0 1,0 0-1,1 0 0,-1 0 1,1 0-1,0 1 0,0-2-2,-1 1-1,0-1 1,1 0-1,-1 0 0,1 1 1,-1-1-1,0 0 1,1 0-1,-1 0 0,1 0 1,-1 1-1,1-1 1,-1 0-1,1 0 0,-1 0 1,1 0-1,-1 0 1,1 0-1,-1 0 1,1 0-1,-1-1 0,1 1 1,0 0-1,3-2 46,0 0 0,0 0-1,0-1 1,0 1 0,6-5-1,-2 1-63,15-12 168,27-27 1,2-2-77,-23 23 83,50-54-1,-65 62-158,-2-1 1,1 0 0,-2-1-1,0 0 1,9-23-1,-7 11-60,-2-1 0,0 0 0,-2 0-1,6-44 1,-13 67 45,-2 7-26,0-1 0,0 1 0,1 0 0,-1-1 0,0 1 1,0-1-1,0 1 0,0 0 0,0-1 0,-1 1 0,1 0 0,0-1 0,-1 1 1,1 0-1,-1-2 0,0 2 21,1 1 1,0 0 0,0-1 0,-1 1-1,1 0 1,0 0 0,0 0-1,-1-1 1,1 1 0,0 0-1,-1 0 1,1 0 0,0 0-1,-1 0 1,1-1 0,0 1-1,-1 0 1,1 0 0,0 0-1,-1 0 1,1 0 0,0 0 0,-1 0-1,1 0 1,0 0 0,-1 0-1,1 0 1,0 1 0,-1-1-1,1 0 1,0 0 0,-1 0-1,1 0 1,0 0 0,0 1-1,-1-1 1,1 0 0,0 0-1,0 1 1,-1-1 0,1 0-1,0 0 1,0 1 0,-1-1 0,1 0-1,0 0 1,0 1 0,-13 19-125,11-16 95,-24 44 0,2 2 0,-32 100 0,52-137 12,0 0-1,1 0 1,1 1 0,0-1-1,1 1 1,0 0 0,1 13-1,1-18 58,0-1 0,0 0 0,1 0 0,0 0 0,1 0 0,-1 0 0,1 0 0,1-1-1,0 1 1,0-1 0,0 0 0,9 11 0,-7-11 53,0-1 0,0 0 0,0 0 1,0-1-1,15 9 0,-18-12-36,0 0 0,0-1 0,1 1 0,-1-1 0,1 0 0,-1 0 0,1 0 1,-1-1-1,1 1 0,0-1 0,-1 0 0,1 0 0,0 0 0,-1-1 0,1 1 0,5-2 0,-1-1 17,1 0-1,-1-1 0,-1 0 0,1 0 0,-1-1 0,14-10 0,37-38 66,12-16-234,-61 61-225,-10 13 78,-5 10 104,-2 10 150,-1 4-28,-7 41 1,15-61 81,0 0 0,0 0 0,1 0 0,0 1 1,1-1-1,0 0 0,0 0 0,5 17 0,-6-25-31,1-1-1,-1 1 1,0 0-1,0-1 0,0 1 1,1-1-1,-1 1 0,0 0 1,1-1-1,-1 1 1,1-1-1,-1 1 0,1-1 1,-1 1-1,0-1 1,1 0-1,0 1 0,-1-1 1,1 1-1,-1-1 0,1 0 1,-1 0-1,1 1 1,0-1-1,-1 0 0,1 0 1,0 0-1,-1 0 1,1 0-1,0 0 0,-1 0 1,1 0-1,-1 0 0,1 0 1,0 0-1,-1 0 1,1 0-1,0 0 0,-1 0 1,1-1-1,0 1 0,-1 0 1,1-1-1,-1 1 1,1 0-1,-1-1 0,2 0 1,3-3 32,1 0 1,-1 0-1,9-10 0,-11 11-23,96-96 96,-84 86-140,1 0-1,29-17 1,-20 14 76,29-16-240,-53 32 168,-1 0-1,0 0 1,0 0 0,0 0-1,0 0 1,0 0 0,0 0-1,0 0 1,1 0 0,-1 0 0,0 0-1,0 0 1,0 0 0,0 0-1,0 0 1,0 0 0,1 0-1,-1 0 1,0 0 0,0 0-1,0 0 1,0 0 0,0 0-1,0 0 1,0 1 0,0-1-1,1 0 1,-1 0 0,0 0-1,0 0 1,0 0 0,0 0-1,0 0 1,0 0 0,0 1-1,0-1 1,0 0 0,0 0-1,0 0 1,0 0 0,0 0 0,0 0-1,0 0 1,0 1 0,0-1-1,0 0 1,0 0 0,0 0-1,0 0 1,0 0 0,0 13-174,-6 15 95,4-20 88,-4 10-4,-5 36-1,10-49 18,1 0 0,0 0 0,0 1 0,0-1 0,0 0 0,1 0 0,0 0 0,0 0 0,0 0 0,0 0 0,1 0 0,3 6 0,-4-9 12,0-1 1,0 0 0,0 1-1,0-1 1,1 0-1,-1 0 1,0 0 0,1 0-1,-1 0 1,0 0 0,1 0-1,-1-1 1,1 1-1,0 0 1,-1-1 0,1 1-1,-1-1 1,1 0-1,0 1 1,-1-1 0,1 0-1,0 0 1,0 0 0,-1 0-1,1 0 1,0-1-1,-1 1 1,4-1 0,4-2 56,1 0 1,-1-1 0,15-7-1,-19 9-48,31-17 29,49-33 0,5-5-192,-34 27 106,0-1 92,-57 31-85,1 0-1,-1 0 1,1 0-1,-1 0 1,1 0-1,-1 0 1,1 0-1,0 1 1,-1-1-1,1 0 1,-1 0-1,1 0 1,0 1-1,-1-1 1,1 0 0,0 1-1,-1-1 1,1 0-1,0 1 1,-1-1-1,1 0 1,0 1-1,0-1 1,-1 1-1,1-1 1,0 0-1,0 1 1,0-1-1,0 1 1,-1 2 22,0-1 0,-1 1 0,1-1-1,0 1 1,-1-1 0,1 0 0,-4 3 0,-8 14-94,7-5 31,-1 0 0,2 0 1,-5 19-1,8-26 65,1 0 0,0 1 0,0-1 0,0 0 0,1 0 0,0 0 0,1 1 0,0-1 0,2 8 0,-3-13-1,0 1 0,1-1 0,0 0 0,-1 0 0,1 0 0,0 0 0,0 0 0,0 0-1,1 0 1,-1 0 0,0 0 0,1 0 0,-1-1 0,1 1 0,-1 0 0,1-1 0,0 1 0,0-1 0,0 0 0,0 0 0,0 0 0,0 0 0,0 0 0,0 0 0,0 0 0,0-1 0,1 1 0,-1-1 0,0 1 0,0-1 0,1 0 0,-1 0 0,0 0 0,3-1 0,6-1 37,1 0 1,-1-1-1,0 0 1,-1-1-1,16-8 1,-15 7-70,25-11 146,0-2 1,-1-1 0,47-35-1,-44 27-92,-23 18 76,24-22 0,-36 28-109,1-1-1,0 0 1,-1 0-1,0 0 0,0-1 1,0 1-1,-1-1 1,1 1-1,-1-1 1,2-6-1,-4 10-4,0 1 0,0 0 1,0 0-1,0-1 0,0 1 0,1 0 1,-1 0-1,0-1 0,0 1 0,0 0 0,0-1 1,0 1-1,0 0 0,0 0 0,-1-1 0,1 1 1,0 0-1,0 0 0,0-1 0,0 1 1,0 0-1,0 0 0,0-1 0,0 1 0,-1 0 1,1 0-1,0-1 0,0 1 0,0 0 0,-1 0 1,1 0-1,0-1 0,-1 1 0,-10-1-242,6 2 201,1 0 1,-1 0 0,1 0-1,-6 4 1,0-1 76,-5 3-122,-26 16 0,36-19 77,0 0 1,0 0-1,0 1 0,0 0 1,1-1-1,0 1 1,0 1-1,-4 6 0,7-10 22,0 0-1,0 0 1,-1 0-1,2 0 1,-1 1-1,0-1 1,0 0-1,1 1 0,-1-1 1,1 1-1,0-1 1,-1 1-1,1-1 1,0 0-1,1 1 1,-1-1-1,0 1 0,1-1 1,-1 1-1,1-1 1,0 0-1,0 1 1,0-1-1,0 0 1,0 0-1,0 0 1,1 0-1,-1 0 0,4 4 1,-1-3 5,0 1 0,0-1-1,1 0 1,-1 0 0,1 0 0,0-1 0,0 1 0,0-1-1,0 0 1,0-1 0,0 1 0,10 1 0,2-2 22,1 0 1,-1-1 0,0 0 0,1-1 0,-1-1-1,32-9 1,97-39 284,-74 23-325,256-92 104,-334 121-280,-76 27-80,71-24 246,0 1 0,1 0-1,0 0 1,0 1 0,0 1 0,1 0-1,-10 10 1,14-13 14,1 0 1,-1 1-1,1 0 1,0 0-1,0 0 1,1 1-1,0-1 1,0 1-1,0 0 1,1 0-1,0 0 1,-2 11-1,4-15 11,0-1-1,0 1 0,0-1 0,0 1 0,1-1 0,-1 1 1,0-1-1,1 1 0,0-1 0,0 0 0,0 1 0,0-1 1,0 0-1,0 0 0,0 1 0,1-1 0,-1 0 0,1 0 1,0 0-1,-1-1 0,1 1 0,0 0 0,4 2 0,-3-2 15,-1-1 1,1 0-1,0 1 0,0-1 0,0 0 0,0 0 0,0-1 0,0 1 0,0 0 1,0-1-1,0 0 0,0 0 0,0 0 0,1 0 0,-1 0 0,0-1 0,0 1 1,5-3-1,2-1 26,-1 0-1,0-1 1,0 0 0,15-12 0,33-32 199,-48 41-214,8-7-2,-1 0 1,-1-2-1,0 0 1,-1 0-1,0-1 1,20-39-1,-16 12-70,24-88 0,-36 111-18,11-51 112,-15 63-138,-1 1 0,0-1 1,0 0-1,-1 0 0,-2-11 0,-1 11-198,3 10 275,-1 0 1,1 0-1,0 0 0,0 0 1,0 0-1,-1 0 0,1 0 1,0 0-1,0 0 0,0 0 1,-1 0-1,1 0 0,0 0 1,0 0-1,0 0 0,0 0 1,-1 0-1,1 0 0,0 0 1,0 1-1,0-1 0,-1 0 0,1 0 1,0 0-1,0 0 0,0 0 1,0 0-1,0 0 0,-1 1 1,1-1-1,0 0 0,-13 21-222,10-17 213,-14 28-39,2 1 0,1 0 0,1 1 0,2 0-1,-10 54 1,18-67 60,2 1-1,0-1 0,1 0 0,1 1 0,5 27 0,1-18-2177,0 1-1,22 56 1,-12-48-163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1.187"/>
    </inkml:context>
    <inkml:brush xml:id="br0">
      <inkml:brushProperty name="width" value="0.1" units="cm"/>
      <inkml:brushProperty name="height" value="0.1" units="cm"/>
    </inkml:brush>
  </inkml:definitions>
  <inkml:trace contextRef="#ctx0" brushRef="#br0">1 413 2400,'0'-1'193,"0"0"0,0 0 0,1 0 0,-1 1 0,0-1 0,1 0 0,-1 0 0,1 0 0,-1 0 0,0 1 0,1-1 1,0 0-1,-1 0 0,1 1 0,-1-1 0,1 0 0,0 1 0,1-1 0,18-11 2518,-11 6-1917,-3 2-359,-1 0-1,0 0 1,0 0 0,-1-1-1,1 0 1,-1 0 0,0 0-1,0-1 1,4-8 0,-6 11-537,2-3 205,-3 6-88,0-1-1,-1 0 1,1 1 0,0-1 0,-1 0-1,1 0 1,-1 0 0,1 1 0,-1-1-1,0 0 1,1 0 0,-1 0 0,0 0-1,1 0 1,-1 0 0,0 0-1,0-1 1,0 2-1,0-1 1,0 1-1,0-1 0,0 1 0,0 0 1,0-1-1,0 1 0,0 0 0,0-1 0,0 1 1,1-1-1,-1 1 0,0 0 0,0-1 0,0 1 1,0 0-1,1-1 0,-1 1 0,0 0 1,0 0-1,1-1 0,-1 1 0,0 0 0,1 0 1,-1-1-1,0 1 0,0 0 0,1 0 0,-1 0 1,0 0-1,1-1 0,2 0 59,-2 0-67,-1 1-4,0-3 182,0 3-175,0 0 0,0 0 0,0-1 0,0 1 0,0 0 1,0 0-1,0-1 0,0 1 0,0 0 0,1 0 0,-1 0 0,0-1 0,0 1 0,0 0 0,0 0 0,0 0 0,1 0 0,-1-1 0,0 1 0,0 0 0,0 0 0,0 0 0,1 0 0,-1 0 0,0 0 1,0-1-1,0 1 0,1 0 0,-1 0 0,0 0 0,0 0 0,1 0 0,-1 0 0,12-6 409,12-18-8,-13 13-223,1-1-1,-1 0 1,-1-1-1,0 0 1,11-22-1,-7 14-158,26-26 324,-36 41-384,-1 2 48,0 0-1,-1 1 1,1-1-1,-1-1 1,0 1-1,0 0 1,-1 0-1,1-1 1,-1 1-1,2-9 0,2-12-121,-8 30-64,0 0 1,0 0 0,-2 10-1,1 1 198,1 1-1,1 0 0,0 0 0,2 0 0,0 0 0,0 0 0,2 0 0,0-1 0,1 1 0,1 0 0,0-1 0,1 0 0,12 25 0,-17-40 26,1 0 1,-1 0-1,1 0 0,-1 0 0,1 0 0,-1 0 1,1 0-1,0 0 0,0 0 0,0 0 0,-1-1 1,1 1-1,0 0 0,0 0 0,0-1 0,0 1 1,0-1-1,0 1 0,0-1 0,0 1 0,0-1 1,1 0-1,0 1 0,0-1 7,-1-1-1,1 1 1,0 0-1,-1-1 1,1 1 0,-1-1-1,1 1 1,0-1-1,-1 0 1,1 0-1,-1 0 1,0 0 0,1 0-1,1-2 1,5-4 7,-1-1 0,0 0 0,8-13 0,11-12-69,-25 32 3,1-1-1,-1 0 0,0 1 1,0-1-1,0 0 1,0 0-1,0 0 0,0 0 1,0 0-1,-1 0 0,1-1 1,-1 1-1,1 0 0,-1-3 1,2-6-2018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3.974"/>
    </inkml:context>
    <inkml:brush xml:id="br0">
      <inkml:brushProperty name="width" value="0.1" units="cm"/>
      <inkml:brushProperty name="height" value="0.1" units="cm"/>
    </inkml:brush>
  </inkml:definitions>
  <inkml:trace contextRef="#ctx0" brushRef="#br0">6 220 1728,'-5'0'4837,"6"-16"-3082,-1 15-1675,5-14 653,0 0 0,2 0 1,11-22-1,-5 16-240,-8 12-298,0 1 0,0 0 1,0 1-1,1-1 0,0 1 1,1 0-1,-1 1 0,13-10 1,-11 10-198,-7 5-20,1 0 0,-1 0 1,0 0-1,0 0 1,0 0-1,1 1 0,-1-1 1,0 1-1,1-1 1,1 0-1,-3 1 21,1 0 0,-1 1 0,1-1 0,-1 0 0,1 0 0,-1 1 0,1-1 0,-1 0 0,1 1 0,-1-1 0,1 0 0,-1 1 0,1-1 0,-1 1 0,0-1 0,1 1 0,-1-1 0,0 1 0,1-1 0,-1 1 0,0-1 0,0 1 0,1-1 0,-1 1 0,0-1 0,0 1 0,0 0 0,0-1 0,0 1 0,0-1 0,0 2 0,3 13 166,-1 0 1,-1 1-1,-1 17 1,0-24 158,-5 2 1062,10-15-654,40-32-439,-29 24-292,-1 1 1,1 0-1,1 1 1,0 1-1,0 1 1,28-10-1,-42 17-1,-1 0 0,1 1-1,-1-1 1,1 1-1,-1 0 1,1 0-1,-1 0 1,1 0-1,0 0 1,-1 0-1,1 1 1,-1-1 0,1 1-1,-1 0 1,1 0-1,-1 0 1,0 0-1,1 0 1,-1 0-1,4 3 1,2 3 128,1 0 1,-1 1 0,12 14-1,2 2 141,-10-12-301,20 18 498,-29-28-430,1 1 0,-1-1-1,0 1 1,1-1 0,0 0-1,-1 0 1,8 2 0,-9-4-288,-2 0 44,1 1 1,0-1-1,-1 0 1,1 0-1,0 1 0,-1-1 1,1 0-1,0 0 1,-1 0-1,1 0 1,0 0-1,-1 0 1,1 0-1,0 0 1,-1 0-1,1 0 1,0 0-1,-1-1 1,1 1-1,-1 0 1,1 0-1,0-1 1,-1 1-1,1 0 1,-1-1-1,1 1 1,-1 0-1,1-1 1,-1 1-1,1-1 0,-1 1 1,1-1-1,-1 1 1,0-1-1,1 0 1,-1 0-1,5-7-1466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4.366"/>
    </inkml:context>
    <inkml:brush xml:id="br0">
      <inkml:brushProperty name="width" value="0.1" units="cm"/>
      <inkml:brushProperty name="height" value="0.1" units="cm"/>
    </inkml:brush>
  </inkml:definitions>
  <inkml:trace contextRef="#ctx0" brushRef="#br0">27 17 4736,'-18'-8'2144,"15"3"-1856,-2 2 32,10 6-224,3-3-224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6.019"/>
    </inkml:context>
    <inkml:brush xml:id="br0">
      <inkml:brushProperty name="width" value="0.1" units="cm"/>
      <inkml:brushProperty name="height" value="0.1" units="cm"/>
    </inkml:brush>
  </inkml:definitions>
  <inkml:trace contextRef="#ctx0" brushRef="#br0">118 241 2560,'0'-5'9608,"15"-3"-8150,7-4-834,-12 3-451,0 0 0,-1-1 0,0-1 0,-1 0 0,0 0 0,11-20 0,-11 17-120,22-43 116,-8 14-188,-21 33-466,-3 10 241,0 6 66,-51 197-243,27-86 1423,-18 189 1,44-283-977,0-17 7,-1-1 1,1 1-1,-2 10 1,0-10-16,2-5 10,0 0 0,0-1 0,0 1 1,0 0-1,0-1 0,-1 1 0,1 0 0,0-1 1,0 1-1,0-1 0,-1 1 0,1-1 0,0 1 1,-1 0-1,1-1 0,-1 1 0,1-1 0,-2 1 1,-19 1 126,13-3-160,-1 1-1,1 0 1,-1 1 0,1 0-1,0 0 1,-1 1 0,1 0-1,0 0 1,0 1 0,-15 6-1,0 7 6,23-15 42,0-1-1,-1 1 0,1 0 0,0-1 1,0 1-1,0 0 0,0 0 1,0-1-1,0 1 0,1 0 0,-1-1 1,0 1-1,0 0 0,0-1 0,1 1 1,-1-1-1,0 1 0,1 0 0,-1-1 1,0 1-1,1-1 0,-1 1 0,1-1 1,-1 1-1,1-1 0,-1 1 0,1-1 1,-1 1-1,1-1 0,-1 0 0,1 1 1,0-1-1,0 0 0,15-1 378,0 0-1,25-7 1,-1 0-134,174-25 467,-87 15-490,-125 17-266,0 1-19,0 0 0,1 0 1,-1 0-1,0-1 0,0 1 1,1-1-1,-1 0 0,4-1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14.122"/>
    </inkml:context>
    <inkml:brush xml:id="br0">
      <inkml:brushProperty name="width" value="0.1" units="cm"/>
      <inkml:brushProperty name="height" value="0.1" units="cm"/>
    </inkml:brush>
  </inkml:definitions>
  <inkml:trace contextRef="#ctx0" brushRef="#br0">46 218 3232,'3'-9'1220,"0"-1"-1,-1 1 1,0-1 0,-1 0 0,0 0 0,0-11-1,-5 26-435,-26 132 342,21-87-732,2-8-92,2 1 1,3 1-1,1-1 0,2 0 0,13 81 1,-11-101-74,2 1 0,1-1 0,17 43 1,-18-55-76,0 0 0,0-1 0,1 1 0,1-1 0,0-1 1,0 1-1,1-1 0,0 0 0,16 13 0,-20-19-71,0-1 1,-1 1-1,1-1 0,0 0 1,0 1-1,0-2 0,0 1 1,0-1-1,1 1 0,-1-1 0,1 0 1,-1 0-1,0-1 0,1 0 1,-1 1-1,1-2 0,-1 1 1,1 0-1,-1-1 0,7-1 0,-3-1 21,-1-1 0,0 0-1,0 0 1,0 0-1,-1-1 1,1 1-1,-1-2 1,0 1 0,-1-1-1,1 0 1,-1 0-1,7-11 1,4-9 155,26-55 0,-22 39-129,-1 5-83,-1 0-1,-2-1 1,16-58 0,28-229-155,-44 182-2291,-15 104-1739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6.929"/>
    </inkml:context>
    <inkml:brush xml:id="br0">
      <inkml:brushProperty name="width" value="0.1" units="cm"/>
      <inkml:brushProperty name="height" value="0.1" units="cm"/>
    </inkml:brush>
  </inkml:definitions>
  <inkml:trace contextRef="#ctx0" brushRef="#br0">318 4 3648,'-3'-2'1723,"3"1"-1532,-1 1 1,1 0-1,-1 0 0,1 0 1,-1 0-1,1-1 1,-1 1-1,1 0 1,-1 0-1,1 0 0,-1 0 1,1 0-1,-1 0 1,1 0-1,-1 0 0,1 1 1,-1-1-1,-14 2-127,-5 4 249,0 1 0,1 1 1,-24 13-1,33-15-159,0 1 0,0-1 0,1 2 0,0-1 0,1 1 0,-1 1 0,1-1 0,1 2 0,0-1 0,0 1 0,1 0 0,0 0 0,1 0 0,0 1 0,-6 20 0,10-28-76,0 0 0,0 1 0,1-1-1,-1 1 1,1-1 0,0 1 0,0-1 0,0 1 0,1-1 0,-1 1 0,1-1 0,0 1-1,0-1 1,0 0 0,0 1 0,0-1 0,1 0 0,-1 0 0,1 0 0,0 0-1,0 0 1,0 0 0,1-1 0,-1 1 0,3 2 0,-1-3 12,-1 0 0,1 1 1,-1-1-1,1-1 0,0 1 0,-1 0 1,1-1-1,0 0 0,0 0 0,0 0 0,0-1 1,0 1-1,1-1 0,-1 0 0,0 0 1,0 0-1,0-1 0,0 1 0,0-1 1,6-2-1,-4 1 15,0 0 0,0-1-1,0 0 1,-1 0 0,1-1 0,-1 1 0,0-1 0,7-7 0,-3 2 33,-1 0 1,0 0-1,-1-1 1,6-10-1,3-10-36,-1 0-1,12-39 1,-25 65-127,-1-1-1,0 0 1,0 0-1,0 1 1,-1-1-1,0 0 1,0 0-1,0-7 1,-1 11 14,1 1-1,0 0 1,0 0 0,0 0 0,0-1-1,0 1 1,0 0 0,-1 0 0,1 0-1,0 0 1,0 0 0,0 0 0,0-1-1,-1 1 1,1 0 0,0 0 0,0 0-1,0 0 1,0 0 0,-1 0 0,1 0-1,0 0 1,0 0 0,0 0 0,-1 0-1,1 0 1,0 0 0,0 0 0,0 0 0,-1 0-1,1 0 1,0 0 0,0 0 0,0 0-1,-1 0 1,1 0 0,0 0 0,0 0-1,0 1 1,-1-1 0,1 0 0,0 0-1,0 0 1,0 0 0,0 0 0,0 1-1,-1-1 1,1 0 0,0 0 0,0 0-1,0 0 1,0 1 0,0-1 0,0 0-1,0 0 1,-9 12-213,-3 10 175,1 1-1,-14 42 0,-8 52 71,-44 274-170,74-369 275,-1-1 0,-1 0 0,0-1 0,-12 28-1,16-47-90,1 0 0,0 0-1,-1 0 1,1-1-1,-1 1 1,1 0-1,-1 0 1,0-1-1,1 1 1,-1 0-1,0-1 1,1 1 0,-1-1-1,0 1 1,0-1-1,0 1 1,1-1-1,-1 1 1,0-1-1,0 0 1,0 1 0,-1-1-1,0 0 7,1 0-1,-1 0 1,0 0-1,1 0 1,-1-1-1,1 1 1,-1-1-1,1 1 1,-1-1 0,1 1-1,-1-1 1,-1-1-1,-3-3-9,-1 1 0,1-1 1,1-1-1,-11-11 0,7 7 7,1-1 0,-13-22 0,19 31-8,0-1 0,1 0 0,0 0 0,-1 0 0,1 1 0,0-1 0,1 0 0,-1 0 0,0 0 0,1 0 0,0-1 0,-1 1 0,1 0 0,1 0 0,-1 0 0,0 0 0,1 0 0,-1 0 0,2-4 0,0 4-10,-1 1 0,1 0 0,0 0 0,0 0 0,0 1 0,0-1 0,0 0 0,0 1 0,0-1 0,0 1 0,0-1 0,1 1 0,-1 0 0,1 0 0,-1 0 0,5 0 0,3-2 98,0 1 0,19-1 0,-26 3-105,35-3 30,0 2 1,0 2-1,61 8 0,-78-7-333,8 2-1644,-13 1-2748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8.176"/>
    </inkml:context>
    <inkml:brush xml:id="br0">
      <inkml:brushProperty name="width" value="0.1" units="cm"/>
      <inkml:brushProperty name="height" value="0.1" units="cm"/>
    </inkml:brush>
  </inkml:definitions>
  <inkml:trace contextRef="#ctx0" brushRef="#br0">1 0 832,'5'4'352,"-2"1"-288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39.427"/>
    </inkml:context>
    <inkml:brush xml:id="br0">
      <inkml:brushProperty name="width" value="0.1" units="cm"/>
      <inkml:brushProperty name="height" value="0.1" units="cm"/>
    </inkml:brush>
  </inkml:definitions>
  <inkml:trace contextRef="#ctx0" brushRef="#br0">116 420 2560,'-10'-8'1132,"5"4"-226,1 7-96,-12-1 1392,13 1-2079,0 0 0,0 0 0,0-1-1,0 2 1,1-1 0,-5 6-1,-1 3 43,0-2 33,1 0-1,0 0 0,-7 15 1,11-20-95,1 0 1,0 0-1,1 1 1,-1-1-1,1 1 1,0-1-1,1 1 0,-1-1 1,2 12-1,-1-12 80,0 0 0,1-1 0,0 1 0,0 0-1,0 0 1,1-1 0,0 1 0,3 7-1,-4-11-130,0 0-1,0 1 0,-1-1 0,1 0 0,0 0 0,0-1 0,0 1 0,0 0 0,0 0 0,0 0 1,1-1-1,-1 1 0,0 0 0,0-1 0,0 1 0,1-1 0,-1 0 0,0 1 0,0-1 1,1 0-1,-1 0 0,0 0 0,1 0 0,-1 0 0,0 0 0,1 0 0,-1 0 0,0 0 0,0-1 1,1 1-1,-1 0 0,0-1 0,0 1 0,1-1 0,-1 0 0,2-1 0,3-1 32,-1-1 0,1 0 0,-1 0 0,0-1 0,-1 1 0,1-1 0,-1 0 0,1-1 0,-2 1 0,1-1 0,-1 1 0,1-1 0,-1 0 0,-1-1 0,3-6 1,-1-2-18,0 0 1,0-1-1,-2 1 1,0-1 0,0-24-1,-2 39-69,1-7-24,-1 0-1,-1-1 0,0 1 1,0-1-1,0 1 0,-1 0 1,-5-15-1,6 21 6,0 1 0,0-1 0,0 0 0,0 0 0,0 0 0,0 0 0,1 0 0,-1 0 0,1 0 0,0 0 0,-1 0 0,1 0 0,0 0 0,0 0 0,0 0 0,0 0 0,1 0 0,0-3 0,0 3 22,0-1 1,1 1 0,-1 0 0,1 0 0,-1 0 0,1 0 0,0 0 0,0 0 0,0 0-1,0 1 1,0-1 0,1 0 0,-1 1 0,4-2 0,26-14 344,-2-2 1,0-2 0,0 0-1,31-32 1,78-71-48,-117 110-416,-21 13 108,0 1 1,-1-1 0,1 1 0,0 0 0,0-1-1,0 1 1,0 0 0,-1-1 0,1 1 0,0 0-1,0 0 1,0 0 0,0 0 0,0 0 0,0 0-1,0 0 1,0 0 0,0 0 0,0 0-1,-1 1 1,1-1 0,2 1 0,-2 1-9,1 0 1,-1-1 0,0 1-1,1 1 1,-1-1 0,0 0-1,0 0 1,0 0 0,-1 1-1,1-1 1,0 0 0,0 5-1,1 31-28,-3-17 22,-1 1 1,-1-1 0,-6 28-1,-24 64-60,21-75 65,-29 81 162,-5-2 1,-98 180 0,79-191 566,65-105-636,-1 1 0,0-1 0,1 0 0,-1 0 0,0 0 0,0-1 1,0 1-1,0 0 0,0 0 0,0 0 0,0-1 0,0 1 0,0 0 0,0-1 0,0 1 1,0-1-1,-1 1 0,1-1 0,-1 1 0,1-1-52,1-1 1,0 1 0,0 0-1,-1 0 1,1 0-1,0 0 1,0 0-1,0 0 1,-1 0 0,1 0-1,0 0 1,0-1-1,0 1 1,-1 0-1,1 0 1,0 0-1,0 0 1,0-1 0,0 1-1,-1 0 1,1 0-1,0 0 1,0-1-1,0 1 1,0 0 0,0 0-1,0-1 1,0 1-1,0 0 1,0 0-1,0-1 1,3-15 370,1 7-331,1 0 0,0 1-1,0-1 1,1 1 0,0 0 0,12-12-1,-6 9 5,0 1-1,0 0 0,23-14 0,-25 18-44,0 1 0,0 0-1,1 0 1,-1 1-1,1 1 1,0 0 0,18-3-1,-22 5-219,1 1 1,-1 0-1,1 0 0,14 2 0,-14 0-526,0 0 1,0 1-1,-1-1 0,0 1 0,9 5 0,16 12-5664,-19-9 3733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41.916"/>
    </inkml:context>
    <inkml:brush xml:id="br0">
      <inkml:brushProperty name="width" value="0.1" units="cm"/>
      <inkml:brushProperty name="height" value="0.1" units="cm"/>
    </inkml:brush>
  </inkml:definitions>
  <inkml:trace contextRef="#ctx0" brushRef="#br0">112 295 2496,'0'0'31,"0"-1"1,0 1-1,0 0 0,1 0 1,-1 0-1,0-1 0,0 1 1,0 0-1,0 0 0,0-1 1,0 1-1,0 0 1,0 0-1,1 0 0,-1 0 1,0-1-1,0 1 0,0 0 1,0 0-1,1 0 0,-1 0 1,0 0-1,0 0 0,0-1 1,1 1-1,-1 0 1,0 0-1,0 0 0,0 0 1,1 0-1,-1 0 0,0 0 1,12-1 1255,7-1 1836,-15 1-2873,-4 1-175,1 0 0,-1 0 0,0 0 0,0 0 0,1 0 0,-1 0 0,0 0 0,1 0 0,-1 0 0,0 0 0,0 0-1,1 0 1,-1 0 0,0 0 0,0 0 0,1 0 0,-1-1 0,0 1 0,0 0 0,0 0 0,1 0 0,-1 0 0,0-1 0,0 1 0,0 0 0,1 0 0,-1 0 0,0-1 0,0 1 0,0 0 0,0 0 0,0-1-1,0 1 1,0 0 0,0 0 0,1-1 0,-1 1 0,0 0 0,0 0 0,0-1 0,0 1 0,0 0 0,0-1 0,0 1 0,0 0 0,-1 0 0,1-1 0,0 1 0,0 0 0,0 0 0,0-1 0,0 1 0,0 0-1,0 0 1,-1-1 0,1 1 0,0 0 0,-1 0-55,1-1 0,0 1 0,-1 0 0,1 0-1,0 0 1,-1 0 0,1-1 0,-1 1 0,1 0-1,0 0 1,-1 0 0,1 0 0,-1 0 0,1 0-1,0 0 1,-1 0 0,1 0 0,-1 1 0,1-1 0,0 0-1,-1 0 1,1 0 0,0 0 0,-1 0 0,1 1-1,-1-1 1,1 0 0,0 0 0,0 1 0,-1-1-1,-3 2 93,-4 0 6,4-1-72,1 0 0,0 0 0,0 0 0,0 0 0,0 0 0,0 1 0,1 0 0,-1-1 0,0 1 0,-4 4 0,-10 8 197,12-10-214,0 1 0,0-1 0,0 1 0,1 0-1,-1 0 1,1 0 0,-4 8 0,1 0 66,1 0-1,1 0 0,1 0 0,-1 1 1,2 0-1,-3 25 0,5-30 3,0 0-1,1 0 1,0 0-1,0 0 1,1 0 0,1-1-1,-1 1 1,2 0-1,-1 0 1,1-1-1,6 14 1,-6-16 14,1 0 0,-1 0 0,1-1 1,0 0-1,0 1 0,1-1 0,-1-1 0,10 8 0,-12-10-64,1-1 0,0 1-1,-1-1 1,1 0 0,-1 0 0,1 0-1,0-1 1,0 1 0,0-1-1,-1 1 1,1-1 0,0 0-1,0 0 1,0 0 0,0 0 0,-1-1-1,1 1 1,0-1 0,0 1-1,0-1 1,-1 0 0,5-3-1,3-1 54,0 0-1,0-1 0,0-1 1,12-10-1,33-36-7,-27 26 55,93-101 51,-95 100-138,-15 17-96,-1 1 1,0-2-1,-1 0 1,14-23-1,-16 19-251,-10 14-81,-4 7 122,2 1 225,0 0-1,1 0 1,0 0 0,0 0-1,1 0 1,0 1 0,0 0-1,-4 11 1,2-2 127,1 1-1,-5 32 1,8-40-101,0 0 1,1 1 0,0-1 0,1 0-1,0 0 1,0 0 0,4 12 0,-4-19 48,-1 0 0,1 1 0,0-1 0,0 0 0,0 0 0,0 0 0,0 0-1,0 0 1,1 0 0,-1 0 0,1 0 0,-1-1 0,1 1 0,0-1 0,-1 1 0,1-1 0,0 1 0,0-1 0,0 0 0,0 0 0,1 0 0,-1 0 0,0 0 0,0-1 0,5 2 0,-3-2 5,1 0-1,-1 0 1,1-1-1,-1 1 1,1-1 0,-1 0-1,0 0 1,1-1 0,-1 1-1,0-1 1,0 0-1,6-3 1,11-9 9,0-1 0,-1-1 0,36-35 0,-38 31-80,-1 0-1,28-42 1,-40 52-234,-2 9 293,1 0-1,-1 0 0,0 0 0,0 0 0,4-2 1,6-13-26,-11 15-22,-1 1 1,0-1-1,0 0 1,0 0-1,0 0 1,0 0-1,0 0 1,0 0-1,0 0 0,-1-1 1,1 1-1,0 0 1,0-2-1,-1 3-4,0 0-1,0 0 1,0 0-1,0 0 1,0 0-1,0 0 1,0 0-1,0 0 1,0 0-1,0 0 1,0 0-1,0 0 1,0 0-1,0 0 1,0 0-1,0 0 1,-1 0-1,1 0 1,0 0-1,0 0 1,0 0-1,0 0 1,0 0-1,0 0 1,0 0-1,0 0 1,0 0-1,0 0 1,0 0-1,0 0 1,0 0-1,0 0 1,0 0-1,0 0 1,0 0-1,0 0 1,0 0-1,0 0 1,0-1-1,0 1 1,0 0-1,-7 13-315,-5 35-106,7-30 498,0 1-1,1-1 1,1 1-1,1 0 0,1 0 1,0 0-1,2 0 1,0 0-1,6 34 0,-7-53-61,0 0-1,0 0 1,0 1-1,0-1 0,0 0 1,1 0-1,-1 0 1,0 1-1,0-1 0,0 0 1,0 0-1,0 0 1,0 1-1,0-1 0,0 0 1,0 0-1,1 0 1,-1 0-1,0 1 0,0-1 1,0 0-1,0 0 1,0 0-1,1 0 1,-1 0-1,0 0 0,0 1 1,0-1-1,1 0 1,-1 0-1,0 0 0,0 0 1,0 0-1,1 0 1,-1 0-1,7-6 245,8-19 57,-11 18-274,36-76 182,-3 5-362,-29 66-68,-8 12 207,1 0 0,-1 0 0,0 0-1,0 0 1,0 0 0,0 0 0,0 0 0,0 0 0,0 0 0,0 0-1,0 0 1,0-1 0,0 1 0,1 0 0,-1 0 0,0 0-1,0 0 1,0 0 0,0 0 0,0 0 0,0 0 0,0 0 0,0 0-1,1 0 1,-1 0 0,0 0 0,0 0 0,0 0 0,0 0-1,0 0 1,0 0 0,0 1 0,0-1 0,0 0 0,0 0-1,1 0 1,-1 0 0,0 0 0,0 0 0,0 0 0,0 0 0,0 0-1,0 0 1,0 0 0,0 0 0,0 0 0,0 1 0,0-1-1,0 0 1,0 0 0,0 0 0,0 0 0,1 23-452,-1-11 407,0 8 50,2-1 0,0 1 0,1 0 0,9 27 0,-11-42 47,1 0 0,-1-1 0,1 1 0,1-1 0,-1 0 0,1 1 0,-1-1 0,1 0 0,0 0 0,4 3 0,-5-5-5,0-1-1,-1 1 0,1-1 0,0 0 1,0 0-1,0 0 0,0 0 0,0 0 1,0 0-1,0-1 0,0 1 0,0-1 1,1 1-1,-1-1 0,0 0 0,0 0 1,0 0-1,0 0 0,1 0 0,-1 0 0,0-1 1,0 1-1,0-1 0,0 1 0,3-2 1,8-5 45,0-1 0,0 0 1,-1-1-1,13-11 1,-11 9-56,101-96 84,-92 84-72,41-36-80,-37 36 44,31-34-1,-49 48-61,1-4-116,-7 43-657,-7-7 817,-10 40 1,2-17-68,7-19 106,-2-1 1,-1 0-1,-17 35 0,18-46-41,5-9 57,0-1-1,-1 0 0,1 1 1,-1-1-1,-1-1 1,1 1-1,-1 0 1,1-1-1,-9 8 0,11-12-36,1 1 0,-1-1 1,0 1-1,0-1 0,1 1 0,-1-1 0,0 0 0,0 1 0,1-1 0,-1 0 0,0 1 0,0-1 0,0 0 0,1 0 0,-1 0 0,0 0 0,0 0 1,0 0-1,0 0 0,1 0 0,-1 0 0,0 0 0,0-1 0,-1 0 0,0 1 7,1-1 0,0 0 0,-1 0 0,1-1 1,0 1-1,-1 0 0,1 0 0,0-1 0,0 1 0,0-1 0,-1-1 0,-1-3 10,0 0-1,1-1 0,-1 1 0,1 0 0,-1-9 0,-3-11-25,4 20-13,1 1 1,0 0-1,0-1 1,0 0-1,0 1 1,1-1-1,0 0 1,1-8 0,0 8-59,3-1-128,7 13 53,-11-6 144,4 2-30,12 9 35,1-1-1,0 0 0,0-1 1,26 8-1,-37-15 21,-1-1 0,0 0-1,1 0 1,-1 0 0,1 0 0,-1-1 0,1 0 0,-1 0-1,1-1 1,-1 0 0,1 0 0,-1 0 0,1 0 0,-1-1-1,0 0 1,0 0 0,0 0 0,0-1 0,0 0 0,6-5-1,5-5 28,0-1-1,24-30 0,5-5 127,-19 25-99,22-21-76,-2-2-1,55-71 1,-94 107-56,86-130-277,-108 160-287,-11 17 610,-44 98-35,49-91 138,9-18-94,1 1-1,1 1 0,2 0 1,-6 33-1,-8 112 234,22-122 97,1-19-1095,3-36-855,0 0-1,0 0 1,-1 0 0,4-6 0,2-13-881,0-1 860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42.272"/>
    </inkml:context>
    <inkml:brush xml:id="br0">
      <inkml:brushProperty name="width" value="0.1" units="cm"/>
      <inkml:brushProperty name="height" value="0.1" units="cm"/>
    </inkml:brush>
  </inkml:definitions>
  <inkml:trace contextRef="#ctx0" brushRef="#br0">20 63 4896,'-19'-43'7734,"20"43"-7604,19-8 2444,27 0-575,33 4-1038,106 9-1,-99-1-1212,-45-3-655,-6 4 251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53.074"/>
    </inkml:context>
    <inkml:brush xml:id="br0">
      <inkml:brushProperty name="width" value="0.1" units="cm"/>
      <inkml:brushProperty name="height" value="0.1" units="cm"/>
    </inkml:brush>
  </inkml:definitions>
  <inkml:trace contextRef="#ctx0" brushRef="#br0">111 14 3968,'0'-3'267,"0"3"-223,1-1 1,-1 1-1,0 0 0,0-1 1,0 1-1,0 0 1,0 0-1,0-1 1,0 1-1,0 0 0,0-1 1,0 1-1,0 0 1,0-1-1,0 1 1,0 0-1,0 0 1,0-1-1,0 1 0,-1 0 1,1-1-1,0 1 1,0 0-1,0 0 1,0-1-1,-1 1 1,1 0-1,0 0 0,0 0 1,0-1-1,-1 1 1,1 0-1,0 0 1,0 0-1,-1 0 1,1-1-1,0 1 0,0 0 1,-1 0-1,1 0 1,-1 0-1,-6 69 1753,5 1-1229,-3 1 0,-3-1 0,-24 98 0,8-33-75,1-6 876,19-117 452,7-30-1275,6-31-572,-5 36-23,0 0 0,1 0 0,0 0 0,1 1 0,1 0 0,0 0-1,1 0 1,0 1 0,10-12 0,-11 16-38,1-1 0,-1 1 0,1 1 0,1-1 0,-1 1 0,1 1 0,0 0 0,0 0 1,1 1-1,-1 0 0,1 0 0,15-3 0,-22 7 65,1-1 1,-1 1 0,0 0 0,0-1 0,0 2 0,0-1-1,0 0 1,1 1 0,-1-1 0,0 1 0,0 0 0,4 1-1,-6-1 32,0 0-1,0-1 1,0 1-1,0 0 0,1 0 1,-1 0-1,0-1 1,-1 1-1,1 0 0,0 0 1,0 1-1,0-1 1,0 0-1,-1 0 0,1 0 1,-1 0-1,1 1 0,-1-1 1,1 0-1,-1 1 1,0-1-1,1 0 0,-1 1 1,0-1-1,0 0 1,0 1-1,0-1 0,0 0 1,-1 1-1,1 1 1,-1 1 41,-1 1 1,1-1 0,-1 1-1,0-1 1,0 0 0,-1 0-1,-3 5 1,-23 28 280,19-26-251,-64 68 724,-2 1-175,72-76-598,0 0 1,0 0-1,-1 0 1,-4 3-1,-10 8 537,23-19-865,6-6 144,-1 1 1,2 0 0,19-14-1,179-81 317,-160 81-106,-1 0 15,-6 5 92,-1-2-1,70-47 1,-76 36-166,-52 76-549,12-26 586,1 0 0,0 0 1,2 0-1,0 0 0,1 0 1,1 1-1,3 20 0,-3-39 9,0 1-1,0 0 1,1 0-1,-1 0 1,1 0-1,-1-1 1,1 1 0,1 1-1,-2-2-26,0-1 0,1 1 0,-1-1 0,0 0 0,0 1 0,1-1 0,-1 1 1,0-1-1,1 0 0,-1 0 0,1 1 0,-1-1 0,0 0 0,1 0 0,-1 1 0,1-1 0,-1 0 0,1 0 0,-1 0 0,1 0 0,-1 0 0,0 0 0,1 0 0,-1 0 0,1 0 0,-1 0 0,1 0 0,-1 0 0,1 0 1,-1 0-1,1 0 0,-1 0 0,1 0 0,-1 0 0,1-1 0,0 1 0,3-3 60,0 0 0,0 0 1,0 0-1,0 0 1,0-1-1,6-8 0,21-29 264,-15 18-265,0 0-86,12-15-160,-26 35 140,1 1 0,-1-1 0,1 1 0,0 0 0,0 0-1,-1 0 1,1 0 0,1 1 0,-1-1 0,6-2-1,-9 4 26,1 0 0,-1 0 0,0 0-1,0 0 1,1 0 0,-1 0-1,0 0 1,0 0 0,1 0-1,-1 0 1,0 0 0,1 0-1,-1 0 1,0 0 0,0 0-1,1 0 1,-1 0 0,0 1-1,0-1 1,1 0 0,-1 0-1,0 0 1,0 0 0,1 0-1,-1 1 1,0-1 0,0 0-1,0 0 1,1 0 0,-1 1-1,0-1 1,0 0 0,0 0-1,0 1 1,0-1 0,0 0-1,1 0 1,-1 1 0,0-1 0,0 0-1,0 0 1,0 1 0,0-1-1,0 1 1,-1 15-73,1-12 72,-14 99 28,-47 170 0,56-252 46,-1-1 0,-1 0 0,-1 0 1,-1 0-1,-1-1 0,-13 20 0,20-35-5,0-1 0,1 1-1,-2-1 1,1 0 0,0 0 0,-1 0 0,1-1 0,-6 4 0,8-6-40,0 1 1,0-1 0,0 1 0,0-1-1,0 0 1,0 1 0,0-1 0,-1 0-1,1 0 1,0 0 0,0 1 0,0-1-1,0 0 1,-1-1 0,1 1 0,0 0-1,0 0 1,0 0 0,0-1 0,0 1-1,0-1 1,0 1 0,-1-1 0,1 1 0,0-1-1,0 1 1,1-1 0,-1 0 0,0 0-1,0 1 1,0-1 0,0 0 0,1 0-1,-1 0 1,0 0 0,1 0 0,-1-1-1,-1-2-30,0 0 0,0 0 0,0 0 0,1 0 0,-1 0 0,1 0 0,0-1 0,0 1 0,1 0 0,0-1 0,-1 1 0,1 0 0,1-8 0,0 6 4,1-1 0,0 1-1,0-1 1,0 1-1,1 0 1,0 0-1,0 0 1,4-7 0,2 1 26,1 0 1,0 1 0,0 0-1,1 0 1,1 1 0,-1 1-1,17-11 1,0 5 55,0 1 0,0 1 0,52-15 0,-24 9-720,-28 10-2097,17-7-5082,-28 10 4581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55.125"/>
    </inkml:context>
    <inkml:brush xml:id="br0">
      <inkml:brushProperty name="width" value="0.1" units="cm"/>
      <inkml:brushProperty name="height" value="0.1" units="cm"/>
    </inkml:brush>
  </inkml:definitions>
  <inkml:trace contextRef="#ctx0" brushRef="#br0">3 813 2400,'-2'5'3491,"4"-4"-3229,0-1 0,0 1 1,0-1-1,0 0 0,0 1 0,0-1 0,0 0 0,3-1 0,10-4 182,-1-1-1,-1-1 1,1 0-1,-1-1 1,-1 0-1,21-18 1,-17 14-125,2-3-210,0 0-1,-1-1 0,-1-1 1,-1-1-1,0 0 1,23-40-1,-20 26 49,-2-1 0,-1-1 0,18-61 0,-27 66-18,-5 23-208,0-1-1,0 1 1,1-1-1,0 1 1,4-8 0,-6 23-966,-18 94 224,-14 110 945,31-209-103,0 5 129,0 0-1,1-1 1,0 1-1,0 0 1,0 0-1,1-1 1,1 1 0,0-1-1,0 1 1,3 8-1,-5-16-109,1-1 0,-1 1 0,1 0-1,-1-1 1,0 1 0,1 0-1,-1-1 1,1 1 0,0-1 0,-1 1-1,1-1 1,-1 1 0,1-1 0,0 1-1,-1-1 1,1 0 0,0 1 0,-1-1-1,1 0 1,0 0 0,0 1 0,-1-1-1,1 0 1,0 0 0,0 0 0,-1 0-1,1 0 1,0 0 0,0 0 0,-1 0-1,1 0 1,0 0 0,0-1-1,-1 1 1,1 0 0,0-1 0,0 1-1,0-1 1,3-1 62,0 0-1,0 0 0,0-1 1,0 1-1,5-5 0,0-3 12,0 1-1,-1-2 1,10-15-1,-4 5-57,77-128 244,-65 103-287,113-229 81,-116 228-190,-22 44 75,50-112-248,-45 91-146,-7 23 192,-1 4 116,-1 3 58,-8 18 180,4-10-231,-7 22 0,-38 157 193,-7 22 20,-8 5 608,65-215-661,-6 22 189,7-26-232,1 0 1,0-1-1,0 1 1,-1 0 0,1 0-1,0 0 1,0 0 0,0 0-1,0-1 1,0 1-1,0 0 1,0 0 0,0 0-1,0 0 1,1 0-1,-1 0 1,0-1 0,1 1-1,-1 0 1,1 1-1,-1-2 22,0-1-1,0 1 0,0 0 0,0-1 0,0 1 1,0 0-1,0-1 0,0 1 0,0 0 0,0-1 1,0 1-1,0 0 0,0-1 0,0 1 0,0 0 0,0 0 1,0-1-1,0 1 0,1 0 0,-1-1 0,0 1 1,0 0-1,0 0 0,1-1 0,-1 1 0,0 0 0,0 0 1,1-1-1,9-11-83,-5 7 101,6-10-40,2 1 0,-1 1 0,27-22 0,-30 28-65,0 1 0,0 0 0,1 1 0,0 0 1,0 1-1,0 0 0,19-5 0,-26 8 16,0 1-1,0-1 1,0 1 0,0 0-1,0 0 1,0 0-1,0 1 1,0-1 0,0 1-1,0 0 1,0-1 0,2 2-1,5 3-38,-1-1 0,11 8-1,-1 0 48,17 12 11,-29-19 40,-1 0-1,2 0 0,-1-1 0,0 0 1,1 0-1,12 5 0,-15-8 21,-1 0 0,1 0 0,-1 0 0,1 0-1,-1-1 1,1 0 0,0 0 0,-1 0 0,1 0 0,0-1-1,6-1 1,-8 1-13,-1 0-1,1-1 1,0 1-1,0-1 0,-1 1 1,1-1-1,-1 0 1,1 0-1,-1 0 1,0-1-1,0 1 0,0 0 1,0-1-1,0 1 1,0-1-1,-1 0 1,0 0-1,3-5 0,0-5 10,-1-1-1,-1 1 1,0-1 0,-1 1-1,0-1 1,-2-23-1,0 11-36,1 25-9,-1-19-167,1 20 143,0-1 0,0 1 0,0-1 0,0 1 0,0-1 1,0 1-1,-1-1 0,1 1 0,0-1 0,0 1 0,0-1 1,-1 1-1,1 0 0,0-1 0,0 1 0,-1-1 1,1 1-1,-1 0 0,1-1 0,0 1 0,-1 0 0,1-1 1,0 1-1,-1 0 0,1 0 0,-1-1 0,1 1 1,-1 0-1,1 0 0,-1 0 0,0 0 7,1 0 0,0 0 1,-1 0-1,1 0 0,-1 0 0,1 0 0,0 1 0,-1-1 0,1 0 1,0 0-1,-1 1 0,1-1 0,0 0 0,0 0 0,-1 1 1,1-1-1,0 0 0,0 1 0,-1-1 0,1 0 0,0 1 0,0-1 1,0 0-1,0 1 0,-1 0 0,-2 15-159,1 16 37,2-24 142,1 1 1,0-1 0,0 0-1,0 1 1,1-1 0,1 0-1,-1 0 1,2 0-1,3 7 1,-5-10-1,1 0 1,0-1-1,0 0 0,0 1 0,0-1 1,1 0-1,0-1 0,0 1 1,0-1-1,0 0 0,0 1 0,1-2 1,0 1-1,-1-1 0,9 4 0,0-3-51,-1 1-1,1-2 1,0 0-1,0 0 1,0-1 0,0-1-1,0 0 1,1-1-1,-1 0 1,0-1-1,-1-1 1,22-6-1,-30 8-473,1-1 0,-1 0 0,0 0 0,1-1 0,-1 1 0,0-1 0,-1 0 0,1 0 0,0 0 0,-1 0 0,1-1 0,-1 0-1,0 1 1,-1-1 0,1 0 0,0-1 0,-1 1 0,0 0 0,3-9 0,1-12-1936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55.499"/>
    </inkml:context>
    <inkml:brush xml:id="br0">
      <inkml:brushProperty name="width" value="0.1" units="cm"/>
      <inkml:brushProperty name="height" value="0.1" units="cm"/>
    </inkml:brush>
  </inkml:definitions>
  <inkml:trace contextRef="#ctx0" brushRef="#br0">72 213 3808,'-50'-3'1728,"32"-5"-1504,14 0 1504,4 3-992,14-10 416,4 3-672,22-16 192,5 8-384,13-8 192,5 4-256,0-1-64,0 14-96,9-6 384,-1 9-256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59.561"/>
    </inkml:context>
    <inkml:brush xml:id="br0">
      <inkml:brushProperty name="width" value="0.1" units="cm"/>
      <inkml:brushProperty name="height" value="0.1" units="cm"/>
    </inkml:brush>
  </inkml:definitions>
  <inkml:trace contextRef="#ctx0" brushRef="#br0">0 915 3072,'0'0'976,"14"-5"1605,-8 0-2147,0 0-1,0-1 1,-1 0-1,0 0 1,0 0-1,-1-1 1,1 1-1,4-11 1,3-4-80,87-110 831,-64 89-1050,37-59 1,-23 15 447,-5-1 0,43-117 0,-60 132-375,-24 65-201,-2 4-46,0-1 1,0 0-1,0 1 0,0-1 1,0 0-1,-1 0 0,0 0 1,0-7-1,-5 16-217,1 0 0,0 1 0,0-1 0,-5 11 0,-13 28 177,1 1 0,-16 55 0,9-23 55,-78 165 93,-21 54 48,79-140 72,-1 2 897,43-142-562,2-5 669,7-23-681,6-10-554,0 0 1,1 1-1,21-31 0,-27 45 39,19-29-5,3 1 1,1 1 0,1 2 0,1 0 0,2 2 0,2 2 0,0 0 0,44-26 0,91-59 124,-116 70-160,-27 22 33,-22 18 32,1 0 1,-1-1 0,0 1-1,-1-1 1,4-4 0,-4 5 3,1-1 0,-1 1 0,1-1 0,0 1 1,3-3-1,7-8-1,-11 11-29,0 1 0,0-1 0,0 1 0,0 0 0,0 0 0,0 0 0,0 0 0,1 0 0,-1 0 0,1 1 0,-1-1 0,4 0 0,-6 2-20,1 0-1,0 1 1,0-1-1,0 0 1,0 1-1,-1-1 1,1 1 0,0 0-1,-1-1 1,1 1-1,0-1 1,-1 1-1,1 0 1,-1-1-1,1 1 1,-1 0 0,1 0-1,-1 0 1,1-1-1,-1 1 1,0 0-1,1 2 1,6 22-55,-6-22 48,2 14-7,-1 0 1,0 33-1,-2-35 75,1-1 1,0 1 0,0-1-1,7 26 1,-7-39-23,-1 0 0,0 0 1,1 0-1,-1 1 0,1-1 0,-1 0 1,1 0-1,0 0 0,-1 0 1,1 0-1,0-1 0,0 1 0,0 0 1,0 0-1,0 0 0,0-1 0,0 1 1,0 0-1,0-1 0,0 1 1,0-1-1,0 1 0,0-1 0,0 0 1,0 1-1,2-1 0,2 0 57,-1 0-1,0 0 1,0-1-1,1 0 1,7-2-1,-2 1 0,18-6 15,-1-1 1,34-15-1,-16 5-36,71-30 75,-98 40-133,0-1 0,-2 0 0,1-2 0,18-15 0,61-60 222,-89 84-371,-7 3 151,0 0 1,0 0-1,1 0 1,-1-1-1,0 1 0,0 0 1,0 0-1,0 0 1,0 0-1,0 0 1,0 0-1,0 0 1,0 0-1,1 0 1,-1 0-1,0 0 1,0 0-1,0 0 0,0 0 1,0 0-1,0 0 1,0 0-1,0 0 1,1 0-1,-1 0 1,0 0-1,0 0 1,0 0-1,0 0 1,0 0-1,0 1 0,0-1 1,0 0-1,0 0 1,0 0-1,1 0 1,-1 0-1,0 0 1,0 0-1,0 0 1,0 0-1,0 0 1,0 0-1,0 1 0,0-1 1,0 0-1,0 0 1,0 0-1,0 0 1,0 0-1,0 0 1,0 0-1,0 0 1,0 0-1,0 1 1,0-1-1,0 0 0,0 0 1,0 0-1,0 0 1,0 0-1,0 0 1,0 0-1,0 0 1,0 1-1,-11 19-22,-1 0-1,-1-1 1,0-1 0,-17 18-1,-15 22 75,34-44-19,-14 22-51,24-34 60,0 0 0,0 1 0,0-1 0,0 0 0,0 1 0,0-1 0,1 1 0,-1-1 0,1 1 0,0-1 0,-1 1 0,1-1 0,1 5 0,-1-6-7,0 0 1,0 0-1,1 0 0,-1 0 1,0 0-1,1 0 1,-1-1-1,0 1 0,1 0 1,-1 0-1,1 0 0,0-1 1,-1 1-1,1 0 1,-1-1-1,1 1 0,0 0 1,0-1-1,-1 1 0,1-1 1,0 1-1,0-1 1,1 1-1,-1-1 1,1 1-1,0-1 1,0 0 0,0 0-1,0 0 1,-1 0 0,1 0-1,0 0 1,0 0 0,0-1-1,1 0 1,3 0 26,0-1 1,-1-1-1,1 1 1,-1-1-1,0 0 0,6-4 1,1-3-7,-1-1 1,1 0-1,-2-1 0,1 0 1,-2 0-1,1-2 0,-2 1 1,12-24-1,-13 24-148,-5 10 42,0 0 1,-1 0-1,1 0 0,-1-1 1,2-5-1,0 66-531,-3-53 588,0-1-1,1 0 1,-1 0-1,1 0 1,-1 0-1,1 1 1,0-1-1,0 0 1,0 0-1,1-1 0,2 6 1,-3-6 14,0-1 0,0 0 0,0 0-1,0 0 1,0 0 0,0 0 0,1 0 0,-1 0 0,0 0 0,1 0 0,-1 0 0,0-1-1,1 1 1,-1 0 0,1-1 0,-1 0 0,1 1 0,-1-1 0,1 0 0,-1 0-1,1 1 1,-1-1 0,3-1 0,35-6 79,-1-1 0,0-2 0,59-25-1,-67 23-20,221-80-46,-247 91 3,-2 0-51,-1 0 1,0 1 0,1-1-1,-1 1 1,0-1 0,1 1-1,-1-1 1,1 1 0,-1 0-1,0 0 1,1 0 0,-1 0-1,1 0 1,-1 0 0,0 0-1,1 0 1,1 1 0,-2 0 17,-1 0 0,0 0 1,0 0-1,0 0 0,0 0 1,0 0-1,0 0 0,0 0 1,0 0-1,0 0 0,0 0 1,0 0-1,0 0 0,-1 0 1,1-1-1,0 1 0,-2 2 1,1-1 7,-1 15-54,-2-1-1,0 0 1,-8 23 0,10-36 60,1 1 1,0-1 0,-1 1 0,2 0-1,-1 0 1,0-1 0,1 1 0,0 6-1,0-8-8,0 0-1,0-1 0,1 1 1,-1-1-1,0 1 1,1-1-1,-1 0 0,1 1 1,0-1-1,-1 1 1,1-1-1,0 0 0,0 0 1,0 1-1,0-1 1,0 0-1,0 0 0,0 0 1,0 0-1,1 0 1,-1 0-1,0-1 0,0 1 1,2 1-1,2-1 37,0 1 0,-1-1 1,1 0-1,0 0 0,0-1 0,0 1 0,0-1 0,-1 0 0,1 0 0,0-1 1,0 1-1,0-1 0,8-3 0,-2 0 22,1 0 0,-1-1 0,1 0 0,11-9 0,0-2-20,-1-1 0,-1-1 0,0-1 0,-2 0 0,18-24 0,66-93 143,-85 109-166,165-258 25,-134 197-187,-43 75-235,-10 16 33,-15 21 31,0 8 271,1 2 1,2 1-1,-14 43 0,-25 112 134,29-61-219,24-114 166,0 1 1,2 0-1,0-1 1,1 1-1,0-1 1,5 22-1,-5-34-8,0 0 1,0 0-1,0-1 0,0 1 1,0 0-1,1-1 0,-1 1 0,1-1 1,-1 0-1,1 1 0,0-1 1,0 0-1,0 0 0,0 0 0,1 0 1,-1 0-1,3 1 0,0-1 27,-1 0-1,0 0 0,1-1 1,-1 1-1,1-1 1,0 0-1,-1-1 0,1 1 1,8-1-1,0-1 1,-1 0-1,1-1 1,-1 0-1,1-1 1,-1-1-1,0 0 1,12-6-1,41-27 33,-31 17-74,-16 8-34,1-1 1,29-28-1,-47 40 5,0 0-1,0 0 1,-1 0-1,1 1 1,0-1-1,0 0 1,0 1-1,0-1 1,0 0-1,0 1 1,1-1-1,-1 1 1,0 0-1,0-1 1,1 1-1,-1 0 8,-1 0 0,1 0-1,-1 0 1,0 1 0,1-1-1,-1 0 1,0 0 0,1 0-1,-1 1 1,0-1 0,1 0-1,-1 1 1,0-1 0,0 0-1,1 0 1,-1 1 0,0-1-1,0 0 1,0 1 0,1-1-1,-1 1 1,0-1 0,0 0-1,0 1 1,0-1 0,0 0-1,0 1 1,0 0 0,1 6-62,-1 0 0,-1 0-1,1 0 1,-2 7 0,0 0 19,1-6 49,0-2 12,0 1-1,1-1 1,0 0-1,0 1 1,0-1-1,1 0 1,0 1-1,0-1 1,0 0-1,1 0 1,3 9-1,-4-14 4,0 1-1,0-1 0,1 1 0,-1-1 0,0 0 0,1 0 1,-1 0-1,1 1 0,-1-1 0,1-1 0,0 1 0,-1 0 0,1 0 1,0 0-1,-1-1 0,1 1 0,0-1 0,0 0 0,0 1 1,0-1-1,-1 0 0,1 0 0,3-1 0,6 1 107,0-2-1,20-4 1,-25 5-105,11-4 43,0 0 0,0-1 0,18-9 0,-26 11-14,0-1 0,0-1 0,-1 1-1,1-1 1,-1-1 0,14-14 0,-12 12-94,-9 8 22,1 0 0,0-1 0,-1 1 0,1 0 0,-1-1 0,0 1 0,3-4 0,-14 9-227,4 1 232,0 0-1,0 0 1,0 1-1,1-1 1,0 1-1,0 1 1,0-1 0,1 1-1,0 0 1,0 0-1,-3 10 1,6-16 14,1 0 1,-1-1 0,1 1-1,0 0 1,-1 0 0,1 0-1,0 0 1,0 0 0,0 0-1,0 0 1,0 0 0,0 0-1,0 0 1,0 0 0,0 0-1,0 0 1,0 0 0,1 0-1,-1 0 1,0 0 0,1 0-1,-1 0 1,1 1 0,0-1 23,1 0-1,-1 0 1,0 0 0,0 0 0,1 0-1,-1 0 1,0 0 0,1-1 0,-1 1-1,1-1 1,-1 1 0,1-1-1,1 1 1,3 0 44,0 0-1,0 0 0,0-1 0,0 0 1,0 0-1,0-1 0,7-1 0,-5 0 4,-1 0-1,1-1 0,-1 1 0,0-2 1,0 1-1,0-1 0,0 0 1,0 0-1,5-6 0,-10 8-59,0 0 0,-1 0 0,1 0 0,-1 0 1,0-1-1,0 1 0,0 0 0,0-1 0,0 1 0,0 0 0,-1-1 0,1 1 0,-1-1 0,1 0 1,-1 1-1,0-1 0,0 1 0,0-1 0,-1 1 0,1-1 0,0 1 0,-1-1 0,0 1 0,0-1 1,-1-3-1,0 2-9,1 1 0,0 1 0,-1-1 0,0 0 0,0 0 1,1 1-1,-2-1 0,1 1 0,0-1 0,0 1 0,-1 0 1,1 0-1,-1 0 0,0 0 0,1 0 0,-1 1 0,0-1 0,0 1 1,0 0-1,0 0 0,-5-1 0,-23-2-77,31 4 82,0 0 1,0 0 0,0 0-1,0 0 1,-1 0-1,1 0 1,0 0 0,0 0-1,0 0 1,0 0 0,0 0-1,0 0 1,-1 0 0,1 0-1,0 0 1,0 0-1,0 0 1,0 0 0,0 0-1,0 0 1,-1 0 0,1-1-1,0 1 1,0 0-1,0 0 1,0 0 0,0 0-1,0 0 1,0 0 0,0 0-1,0-1 1,0 1-1,0 0 1,0 0 0,-1 0-1,1 0 1,0 0 0,0 0-1,0-1 1,0 1-1,0 0 1,0 0 0,0 0-1,0 0 1,0 0 0,0 0-1,0-1 1,0 1 0,1 0-1,-1 0 1,0 0-1,0 0 1,0 0 0,0 0-1,0-1 1,0 1 0,0 0-1,0 0 1,0 0-1,0 0 1,0 0 0,1 0-1,-1 0 1,0 0 0,0-1-1,0 1-48,4-2 54,0 1 1,1 0-1,-1 0 1,0 0-1,0 0 0,7 1 1,5-2 14,159-29 14,-166 30-28,-1 1-1,1-1 1,-1 1-1,1 1 0,-1-1 1,1 2-1,-1-1 1,0 1-1,16 5 0,-21-6-4,-1 0 0,1 1 0,0-1 0,-1 0 0,1 1 0,-1 0 0,0-1 0,1 1 0,-1 0-1,0 0 1,0 0 0,0 1 0,0-1 0,-1 0 0,1 1 0,-1-1 0,1 1 0,-1 0 0,0-1-1,0 1 1,0 0 0,0 0 0,-1 0 0,1-1 0,-1 1 0,1 0 0,-1 0 0,0 0 0,0 0 0,-1 5-1,-2 11 338,0 27 0,3-47-316,0 1 0,1 0-1,-1-1 1,0 1-1,1-1 1,-1 1-1,1 0 1,-1 0 0,1-1-1,-1 1 1,0 0-1,1-1 1,-1 1 0,1 0-1,-1 0 1,1 0-1,-1 0 1,1 0 0,-1-1-1,2 1 1,3-1 54,4-6 0,-1-1 0,1 0 0,-2 0 0,9-11 0,1-1-130,-8 11 31,0 0-1,15-12 0,-21 19 1,1 0 1,-1 0-1,0 0 0,1 0 0,-1 0 0,1 1 0,0-1 1,-1 1-1,1 0 0,0 0 0,0 1 0,4-1 0,-6 1 14,-1 0 0,0 0 1,0 0-1,1 0 0,-1 1 0,0-1 0,0 0 0,0 1 0,0-1 0,1 1 0,-1 0 0,0-1 0,0 1 0,0 0 0,0-1 0,0 1 0,0 0 0,0 0 0,-1 0 0,1 0 1,0 0-1,0 0 0,-1 0 0,1 0 0,-1 0 0,1 1 0,0 0 0,1 5-1,0-1 1,-1 1-1,0-1 0,1 8 1,0 4-30,-1-15 64,-1 0 1,1 0-1,0 0 0,0-1 1,0 1-1,0 0 1,1 0-1,-1-1 0,1 1 1,-1-1-1,1 1 0,0-1 1,0 0-1,0 1 0,0-1 1,1 0-1,-1-1 0,1 1 1,-1 0-1,1-1 0,-1 1 1,1-1-1,0 0 1,0 0-1,0 0 0,-1 0 1,1 0-1,5 0 0,5-2 92,0 0-1,0-1 1,0 0 0,0-1-1,0 0 1,-1-1-1,1-1 1,-1 0 0,0-1-1,21-13 1,-10 3-111,-1-1 0,0 0-1,-2-2 1,21-23 0,-9 6-100,-32 36 91,0 0 0,0 0 1,0 0-1,0 0 0,0 0 0,0 0 0,0 0 0,0 0 0,0-1 0,0 1 0,0 0 0,0 0 0,0 0 0,1 0 0,-1 0 0,0 0 0,0 0 1,0 0-1,0 0 0,0 0 0,0 0 0,0 0 0,0 0 0,1 0 0,-1 0 0,0 0 0,0 0 0,0 0 0,0 0 0,0 0 0,0 0 0,0 0 1,1 0-1,-1 0 0,0 0 0,0 0 0,0 0 0,0 0 0,0 0 0,0 0 0,0 0 0,1 0 0,-1 0 0,0 0 0,0 0 0,0 0 0,0 1 1,0-1-1,0 0 0,0 0 0,0 0 0,0 0 0,0 0 0,0 0 0,0 0 0,0 0 0,0 0 0,0 1 0,1-1 0,-1 0 0,0 0 0,0 0 0,0 0 1,0 14-134,-5 18 55,5-31 75,-3 15-8,-1 0 0,-1 0-1,0 0 1,-11 21 0,-36 53 497,46-76-233,6-14-242,0 0 1,0 0-1,0 0 1,0 0-1,-1 0 1,1 0-1,0 1 1,1-1-1,-1 0 1,0 0-1,0 0 1,0 0-1,0 0 1,0 0-1,0 1 1,0-1-1,0 0 1,0 0-1,0 0 1,0 0-1,0 0 1,0 0-1,0 1 1,0-1-1,0 0 1,1 0-1,-1 0 1,0 0-1,0 0 1,0 0-1,0 0 1,0 0-1,0 0 1,1 0-1,-1 0 1,0 0-1,0 0 0,0 0 1,0 0-1,0 1 1,0-1-1,1 0 1,-1 0-1,23-8 478,-7 1-391,25-6-44,51-25 1,-38 12-3279,-44 22 2135,-5 1 345,-4 3 422,0 0-1,0-1 0,0 1 0,0-1 1,0 1-1,0-1 0,0 0 1,-1 1-1,1-1 0,0 0 1,0 1-1,0-1 0,-1 0 1,1-1-1,3-3-1853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4:59.948"/>
    </inkml:context>
    <inkml:brush xml:id="br0">
      <inkml:brushProperty name="width" value="0.1" units="cm"/>
      <inkml:brushProperty name="height" value="0.1" units="cm"/>
    </inkml:brush>
  </inkml:definitions>
  <inkml:trace contextRef="#ctx0" brushRef="#br0">32 100 7232,'-32'-20'3264,"46"8"-2848,-1-1 0,5 10-320,4-9-96,6 4-32,-1-4 160,-1 4-64,-3 0-1632,-6 4 832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16.812"/>
    </inkml:context>
    <inkml:brush xml:id="br0">
      <inkml:brushProperty name="width" value="0.1" units="cm"/>
      <inkml:brushProperty name="height" value="0.1" units="cm"/>
    </inkml:brush>
  </inkml:definitions>
  <inkml:trace contextRef="#ctx0" brushRef="#br0">8 607 3488,'-8'-1'4213,"21"2"-1984,-2-2-1974,0-1-1,0 0 1,0 0-1,0-1 0,0 0 1,-1-1-1,0 0 1,0-1-1,10-6 0,-4-1-89,-1 0-1,-1-2 0,0 0 0,0 0 1,-2-1-1,20-31 0,56-112 450,-64 111-356,22-56 198,-7 14 53,-32 77-396,-5 10-146,-1 0 0,0-1 0,0 1 0,1-1 0,-1 1 0,-1-1 0,1 1 0,0-1 0,-1 0 0,1 1 0,-1-4 0,-19 68-895,14-31 1054,1 1-1,1 48 0,9 64 449,-6-135-491,1-1 0,0 0 0,1 0 0,0 0 0,0 0 0,1 0 0,6 15 0,-8-21-23,1 0 0,-1 0 0,0 0 0,1 0 0,-1 0-1,1-1 1,-1 1 0,1 0 0,0-1 0,0 1 0,0-1 0,0 0 0,0 1 0,0-1-1,0 0 1,0 0 0,1 0 0,-1-1 0,0 1 0,1-1 0,-1 1 0,0-1 0,1 0 0,-1 1-1,0-1 1,1-1 0,-1 1 0,0 0 0,1 0 0,-1-1 0,5-1 0,0-1 4,1 0 1,-1 0 0,0-1-1,-1 0 1,1 0 0,-1-1-1,7-5 1,42-43 101,-42 39-129,49-54 82,25-26-57,-65 73-45,59-49-567,-79 68 505,-1 1-1,1 0 1,0 0 0,1 0 0,-1 0 0,0 0 0,0 0 0,0 0-1,5 0 1,-7 1 33,1 0 0,0 0 0,0 0 1,-1 0-1,1 0 0,0 0 0,0 0 0,-1 0 0,1 1 0,0-1 0,0 0 0,-1 1 0,1-1 0,0 0 0,-1 1 0,1-1 0,0 1 0,-1-1 0,1 1 1,-1-1-1,1 1 0,-1-1 0,1 1 0,-1 0 0,1-1 0,-1 1 0,0 0 0,1-1 0,-1 1 0,0 0 0,0-1 0,1 1 0,-1 0 0,0 1 0,1 10 49,0-1-1,0 1 0,-1 0 1,-1 0-1,0-1 0,-3 17 1,1-10 12,-1 28-1,8 35 102,-4-80-118,0-1-1,0 1 1,0 0 0,0-1 0,0 1 0,0-1 0,0 1 0,0 0-1,0-1 1,1 1 0,-1-1 0,0 1 0,0 0 0,1-1-1,-1 1 1,1-1 0,-1 1 0,0-1 0,1 1 0,-1-1-1,1 0 1,-1 1 0,1-1 0,0 1 0,0-1-3,-1 0 0,1 0 0,0 0 0,0 0 0,-1 0 0,1 0 0,0 0-1,-1 0 1,1 0 0,0-1 0,0 1 0,-1 0 0,1 0 0,-1-1 0,1 1 0,0-1 0,0 0 0,4-3 81,0 0 0,0 0 0,-1-1 0,5-5-1,3-7 75,19-36 1,-6 9-138,-7 16-319,1 0 0,2 1 0,28-28 0,-48 54 241,1-1-1,0 0 0,0 0 1,0 1-1,0-1 0,0 1 0,0 0 1,3-2-1,-4 3 26,0 0-1,1 0 1,-1-1 0,0 1 0,0 0-1,1 0 1,-1 0 0,0 1 0,1-1-1,-1 0 1,0 0 0,0 1 0,1-1-1,-1 0 1,0 1 0,0 0 0,0-1-1,0 1 1,2 1 0,2 2 33,1 0 0,-2 0 0,1 0 0,0 1 0,-1 0 0,0 0 0,5 8 0,24 45 63,-18-31-28,7 14 48,41 66 84,-50-85-593,-10-17-308,-1-1-1,1 1 1,0-1-1,0 0 1,0 1-1,1-1 1,6 5-1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0.310"/>
    </inkml:context>
    <inkml:brush xml:id="br0">
      <inkml:brushProperty name="width" value="0.1" units="cm"/>
      <inkml:brushProperty name="height" value="0.1" units="cm"/>
    </inkml:brush>
  </inkml:definitions>
  <inkml:trace contextRef="#ctx0" brushRef="#br0">37 92 7232,'-37'-15'3264,"47"10"-2848,3 2-128,4-2-256,38-7 896,3 1-512,32-6-96,-1 10-192,11-6 384,-10 10-288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1.439"/>
    </inkml:context>
    <inkml:brush xml:id="br0">
      <inkml:brushProperty name="width" value="0.1" units="cm"/>
      <inkml:brushProperty name="height" value="0.1" units="cm"/>
    </inkml:brush>
  </inkml:definitions>
  <inkml:trace contextRef="#ctx0" brushRef="#br0">127 676 3968,'-1'0'98,"1"-1"0,0 1 0,-1-1 0,1 1 0,-1-1 0,1 0 0,0 1 0,0-1 0,-1 0 0,1 1 0,0-1 0,0 0 0,0 1 0,0-1 0,0 0 0,0 1 0,0-1 0,0 0 0,0 0 0,0 1 0,0-1 0,0 0 0,0 1 0,1-1 0,-1 0 0,0 1 0,0-1 0,1 1 0,-1-1 1,0 0-1,1 1 0,-1-1 0,1 1 0,-1-1 0,1 1 0,-1-1 0,2 0 0,-1-1 433,0 1-423,-1 1 0,1-1 1,0 0-1,-1 0 0,1 0 1,-1 0-1,1 0 1,-1 0-1,1 0 0,-1 0 1,0 0-1,1 0 0,-1 0 1,0 0-1,0 0 0,0 0 1,0 0-1,0-1 0,0 1 1,0 0-1,0 0 0,0 0 1,-1 0-1,1 0 0,0 0 1,-1 0-1,1 0 0,-1 0 1,1 0-1,-1 0 1,1 0-1,-1 0 0,0 1 1,1-1-1,-1 0 0,0 0 1,0 0-1,0 1 0,0-1 1,1 1-1,-1-1 0,0 0 1,0 1-1,0 0 0,0-1 1,0 1-1,0 0 0,-1-1 1,1 1-1,0 0 0,0 0 1,0 0-1,0 0 1,0 0-1,0 0 0,-1 0 1,-3 1-113,1-1 1,0 1-1,-1 0 0,1 0 1,0 0-1,0 1 1,0 0-1,0 0 1,0 0-1,0 0 1,-4 3-1,4-2 8,-1 1-1,1 0 1,-1 0-1,1 0 1,0 0-1,1 0 1,-1 1-1,-4 7 1,7-10 60,-1 1 1,1 0-1,0 0 0,0 0 0,0 0 1,0 0-1,0 0 0,0 0 1,1 0-1,-1 0 0,1 0 1,0 0-1,0 0 0,0 1 1,1-1-1,0 3 0,0-4 160,0-2-182,0 1 1,-1-1-1,1 1 0,1-1 0,-1 0 0,0 0 1,0 1-1,0-1 0,0 0 0,0 0 0,0 0 1,0 0-1,0 0 0,0 0 0,0-1 0,0 1 1,0 0-1,0 0 0,0-1 0,2 0 1,19-16 441,-17 13-373,-1-1 0,1 0 0,-1 0 0,5-8-1,-2 4-254,-6 8 141,0 0-1,0-1 0,0 1 1,0 0-1,0 0 0,-1-1 1,1 1-1,0 0 0,-1-1 1,1 1-1,-1-1 0,1-2 0,0-2 96,1-1-26,-1 0 1,0 0 0,0 0 0,-1-8-1,0 13-44,0 0 0,0 0 0,-1 1 0,1-1 0,-1 0 0,1 0 0,-1 0 0,0 0 0,1 0 0,-1 1-1,0-1 1,0 0 0,0 1 0,0-1 0,-1 1 0,1-1 0,0 1 0,-1-1 0,1 1 0,-3-2 0,-20-9 79,17 9-113,1 0-1,0-1 1,-10-6-1,14 9 36,0-1-1,1 1 1,-1-1-1,1 0 1,-1 0-1,1 0 0,-1 0 1,1 0-1,0 0 1,0 0-1,0 0 1,0 0-1,0 0 1,1-1-1,-2-2 0,2-1 45,-1-1 0,1 1 0,0-1 0,1 1-1,0-1 1,0 1 0,0-1 0,4-9 0,20-49 254,-12 40-279,0 1-1,2 0 1,0 1-1,2 1 1,0 0-1,1 2 1,29-26-1,-19 22-66,2 1 0,0 1 1,1 1-1,66-30 0,-90 47-6,0 1 0,0 1 0,0-1-1,14-1 1,-19 3 21,0 1 0,0 0 1,0 0-1,0 0 0,0 0 0,0 0 0,0 0 0,0 0 0,0 1 0,0-1 0,0 1 0,0 0 0,0-1 0,0 1 0,0 0 1,0 0-1,-1 0 0,1 0 0,0 1 0,-1-1 0,1 0 0,2 3 0,-1 1-7,1 0 0,-2 1 0,1-1 1,0 1-1,-1-1 0,0 1 0,0 0 0,1 11 0,4 50-104,-6-55 95,0 42 45,-2-1 0,-3 1-1,-2-1 1,-2 0 0,-18 58-1,3-27 84,-4 0-1,-4-2 0,-49 94 1,66-148 7,-1 0 0,-1-2 0,-1 0 0,-1-1-1,-2 0 1,-24 23 0,42-46-72,0 0 0,0 0 1,0 0-1,0 0 0,0 0 0,0-1 0,-1 1 0,1-1 0,-1 1 0,1-1 0,-1 0 0,0 0 0,1 0 0,-1-1 0,0 1 0,0 0 0,1-1 0,-5 0 0,6 0-24,-1 0 0,1 0 0,-1 0 0,1 0 0,0 0-1,-1-1 1,1 1 0,-1-1 0,1 1 0,0-1 0,0 1 0,-1-1-1,1 0 1,0 1 0,0-1 0,-1 0 0,1 0 0,0 0 0,0 0-1,0 0 1,0 0 0,1 0 0,-1-1 0,0 1 0,0 0-1,1 0 1,-1-1 0,1 1 0,-2-3 0,1-1 6,0 0 0,0 0-1,1-1 1,-1 1 0,1 0 0,1-9 0,0 4-2,1 1 1,0-1-1,1 1 1,-1-1-1,2 1 1,-1 0-1,2 0 0,-1 0 1,1 0-1,0 1 1,1 0-1,0 0 1,0 0-1,1 1 1,0 0-1,0 0 1,0 1-1,11-7 1,-4 3-30,0 2 0,1 0 0,0 0 0,0 2 0,0-1 0,1 2 1,0 0-1,0 1 0,31-3 0,-23 6-24,0 1-1,-1 1 1,39 8-1,-11-2-1177,-37-6-208,0-1 0,16-1 0,-2 1-642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2.467"/>
    </inkml:context>
    <inkml:brush xml:id="br0">
      <inkml:brushProperty name="width" value="0.1" units="cm"/>
      <inkml:brushProperty name="height" value="0.1" units="cm"/>
    </inkml:brush>
  </inkml:definitions>
  <inkml:trace contextRef="#ctx0" brushRef="#br0">39 82 3392,'-1'1'7521,"-1"18"-5709,-2 26-1620,-12 103 1189,8-92-727,3 1 0,2 69 1,16-26 241,-12-95-819,-1-1 0,1 1 0,0-1 0,0 1 0,0-1 0,1 0 0,0 1 0,-1-1 0,2 0 0,-1 0 0,0 0 1,1 0-1,0-1 0,-1 1 0,7 5 0,-6-7 23,0 1 1,0-1 0,1 0 0,-1 0-1,1 0 1,-1-1 0,1 1-1,0-1 1,-1 0 0,1 0 0,0 0-1,0 0 1,0-1 0,0 0 0,0 0-1,-1 0 1,1 0 0,5-1-1,3-1 143,0 1-41,0-1 0,-1 0 1,1-1-1,-1 0 0,22-9 0,-4-2-52,-15 9-110,-1-2-1,0 0 0,-1 0 1,14-11-1,-17 11-27,0-1 0,-1 0 0,1-1 0,-2 1 0,1-2 0,-1 1 0,-1-1 0,0 0 0,0 0 0,-1-1 0,5-14 0,4-18 74,-2-1-1,11-74 1,-3-95-150,-18 187-6,-1 14 15,3-27-1875,3 16-5306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4.828"/>
    </inkml:context>
    <inkml:brush xml:id="br0">
      <inkml:brushProperty name="width" value="0.1" units="cm"/>
      <inkml:brushProperty name="height" value="0.1" units="cm"/>
    </inkml:brush>
  </inkml:definitions>
  <inkml:trace contextRef="#ctx0" brushRef="#br0">208 513 3328,'1'-1'385,"0"0"-1,1 0 1,-1-1 0,0 1 0,0-1-1,0 1 1,0-1 0,-1 1 0,1-1-1,0 0 1,-1 1 0,1-1 0,0-2-1,-1 3-351,0 1 0,0 0-1,0-1 1,0 1-1,0 0 1,0 0-1,0-1 1,0 1 0,0 0-1,-1-1 1,1 1-1,0 0 1,0-1 0,0 1-1,0 0 1,-1 0-1,1-1 1,0 1-1,0 0 1,0 0 0,-1 0-1,1-1 1,0 1-1,0 0 1,-1 0 0,1 0-1,0 0 1,-1-1-1,1 1 1,-13 0 706,-11 8-66,14-3-604,0 1 0,0 1 1,1-1-1,0 1 0,0 1 1,1 0-1,0 0 0,-11 15 1,-4 9 156,-20 38 0,42-69-220,-2 5 47,0-1 0,1 1 0,-1-1 0,1 1 0,1 0 0,-1-1 0,1 1 0,-1 11 0,1-15 1,1 0-1,0-1 1,0 1-1,0-1 1,1 1-1,-1 0 0,0-1 1,0 1-1,1-1 1,-1 1-1,1-1 0,0 1 1,-1-1-1,1 1 1,0-1-1,0 0 0,0 1 1,0-1-1,0 0 1,0 0-1,0 0 0,0 0 1,0 0-1,1 0 1,-1 0-1,0 0 0,1 0 1,-1 0-1,1-1 1,-1 1-1,1-1 1,-1 1-1,1-1 0,-1 1 1,1-1-1,3 0 1,0 0 85,1 0 1,-1 0-1,0-1 1,1 0 0,-1 0-1,0 0 1,1-1-1,-1 1 1,6-4 0,0 0 80,0-1 1,19-13 0,-16 8-165,-2 0-1,1-1 1,-2-1 0,1 0-1,-2 0 1,0-1 0,0 0-1,-1-1 1,-1 0 0,-1 0-1,0-1 1,0 1 0,-2-2-1,0 1 1,4-31 0,-8 40-118,0 1 1,0 0 0,-1 0-1,0-1 1,0 1 0,-1 0-1,-1-12 1,2 18 44,0-1-1,0 1 1,0 0-1,-1-1 1,1 1-1,0-1 1,0 1-1,0 0 1,0-1-1,0 1 1,-1-1-1,1 1 1,0 0-1,0-1 1,-1 1-1,1 0 1,0 0-1,0-1 1,-1 1-1,1 0 1,0-1-1,-1 1 1,1 0-1,-1 0 1,-6 4-304,-3 17 45,7-10 272,0 0 0,1 0 1,0 0-1,1 1 1,0-1-1,1 0 0,2 20 1,-1-23 44,0-1 1,1 1 0,-1 0-1,2-1 1,-1 0-1,1 1 1,0-1-1,0 0 1,1 0 0,0-1-1,0 1 1,7 6-1,-9-10 35,1-1 0,-1 1 0,1-1 0,0 0 0,0 0 0,0 0 0,0 0-1,0-1 1,0 1 0,1-1 0,-1 0 0,0 0 0,7 1 0,-5-2 9,1 1 0,-1-1 0,1 0 0,-1-1 0,1 0 0,-1 1 0,0-2 0,7-1 0,6-4 67,1-1 0,-1-1 0,31-21 0,-40 24-161,125-88-7,-132 93 16,-1 0 0,1 0-1,0 0 1,-1 0 0,1 0 0,0 1 0,-1-1-1,1 0 1,0 1 0,0-1 0,0 1-1,0 0 1,-1-1 0,1 1 0,0 0-1,0 0 1,3 1 0,-3-1-7,-1 1 0,0 0 0,1-1-1,-1 1 1,0 0 0,1 0 0,-1 0 0,0 0-1,0 0 1,0 0 0,0 0 0,0 1 0,0-1 0,0 0-1,0 1 1,0-1 0,0 0 0,-1 1 0,1-1 0,0 3-1,3 12 21,-1-1 0,0 1-1,-1 0 1,-1-1 0,-1 1-1,-2 24 1,1-1 485,4-41-241,1-1-132,1 0-1,-1-1 1,0 0 0,4-5-1,-1-1-164,0 1 1,1 0-1,0 0 1,14-12-1,-17 17 9,0 1-1,0-1 1,0 1-1,1 0 1,-1 0-1,1 0 1,0 1-1,0 0 1,0 0-1,0 0 1,7 0-1,-11 1 20,-1 1 0,0 0 0,1 0 0,-1 0 0,1 0 0,-1 1 0,1-1 0,-1 0 0,1 1 0,-1-1 0,0 1 0,1-1 0,-1 1-1,0-1 1,1 1 0,-1 0 0,0 0 0,0 0 0,0 0 0,0 0 0,0 0 0,0 0 0,0 0 0,0 0 0,1 2 0,1 3 8,0 0 1,0 0-1,-1 0 0,3 11 0,-4-11-1,0-1 0,1 1 0,0-1 0,4 8 0,-4-11 27,0 1 0,0-1 0,0 0 0,0 0 0,0 0 0,0 0 0,0 0 0,1-1 0,-1 1 0,1-1 0,-1 1 0,1-1-1,0 0 1,0 0 0,-1 0 0,1 0 0,0-1 0,0 1 0,0-1 0,0 0 0,0 0 0,5 0 0,5-1 51,-1-1-1,1 0 0,23-8 0,-25 6-50,6-2-3,-1 0 0,1-1 0,-2-1 0,1 0-1,-1-2 1,20-14 0,75-75 109,-110 99-127,39-47-49,-39 47 43,0 0 1,0 0-1,0 0 1,1-1-1,-1 1 0,0 0 1,0 0-1,0 0 1,1 0-1,-1 0 0,0-1 1,0 1-1,0 0 0,1 0 1,-1 0-1,0 0 1,0 0-1,1 0 0,-1 0 1,0 0-1,0 0 1,0 0-1,1 0 0,-1 0 1,0 0-1,0 0 0,1 0 1,-1 0-1,0 0 1,0 0-1,1 0 0,-1 0 1,0 0-1,0 0 1,1 0-1,-1 1 0,0-1-5,1 0 1,-1 1-1,0-1 0,0 1 0,1-1 0,-1 0 0,0 1 0,0-1 0,0 1 0,0-1 0,1 1 1,-1-1-1,0 1 0,0-1 0,0 1 0,0-1 0,0 0 0,0 1 0,0-1 0,-1 2 0,-4 16-83,-1 0-1,0 0 0,-17 31 1,13-30 100,1 0 1,-11 37-1,20-54-3,-1 0-1,1 0 0,0 0 0,0 0 0,-1 0 1,1 1-1,1-1 0,-1 0 0,0 0 0,0 0 1,1 0-1,0 0 0,-1 1 0,1-1 0,0 0 1,0 0-1,0-1 0,0 1 0,2 2 0,-2-2 15,0-1-1,0 0 0,0 0 1,0 0-1,0-1 0,1 1 0,-1 0 1,0 0-1,1-1 0,-1 1 1,1-1-1,-1 1 0,0-1 0,1 1 1,-1-1-1,1 0 0,-1 0 1,1 0-1,-1 0 0,1 0 0,-1 0 1,1 0-1,-1 0 0,1-1 1,-1 1-1,1-1 0,-1 1 0,3-2 1,3-1 14,0-1 1,0 0 0,-1 0 0,1 0-1,-1-1 1,0 0 0,0 0 0,-1-1-1,0 0 1,9-11 0,0-4 20,-2-1 1,11-23 0,-18 36-42,-2 2-5,82-188 167,-39 45-242,-41 126 39,0 0 0,-2 0 0,0 0 0,-2-37 0,-1 52-11,-2-18 4,2 26 12,0 0-1,0 0 1,0 0 0,-1 0-1,1 0 1,0 0 0,0 0-1,-1 1 1,1-1 0,-1 0-1,1 0 1,-1 0 0,1 1 0,-1-1-1,1 0 1,-1 0 0,1 1-1,-1-1 1,0 1 0,-1-2-1,2 2 17,0 0-1,0 0 0,-1 0 0,1 0 0,0 0 0,0 0 0,-1 0 0,1 0 0,0 0 1,0 0-1,-1 0 0,1 1 0,0-1 0,0 0 0,-1 0 0,1 0 0,0 0 0,0 0 1,0 1-1,-1-1 0,1 0 0,0 0 0,0 0 0,0 0 0,0 1 0,0-1 0,-1 0 1,1 0-1,0 1 0,-4 4-31,1 0-1,-1 0 1,1 1 0,0-1 0,0 1 0,1 0 0,0 0 0,0 0 0,0 0-1,-1 9 1,-1 11 172,0 30 0,4-54-120,-1 28 85,1 1-1,2-1 0,1 1 0,1-1 0,1 0 0,12 35 1,-12-50-78,1 1 0,1-1 0,0 0 0,1 0 1,15 19-1,-16-25-56,1 1-1,0-1 1,1-1 0,0 0 0,0 0-1,1-1 1,0 0 0,14 7 0,-23-13-75,10 5-1301,0-1 0,19 7 0,-27-11 851,0-1 0,0 1 0,1 0 1,-1-1-1,0 0 0,0 0 0,1 0 0,-1 0 0,0 0 1,0-1-1,0 1 0,1-1 0,-1 0 0,5-2 0,21-13-3560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5.544"/>
    </inkml:context>
    <inkml:brush xml:id="br0">
      <inkml:brushProperty name="width" value="0.1" units="cm"/>
      <inkml:brushProperty name="height" value="0.1" units="cm"/>
    </inkml:brush>
  </inkml:definitions>
  <inkml:trace contextRef="#ctx0" brushRef="#br0">97 8 4064,'14'-7'8906,"-15"15"-8452,0 1-1,-1 0 0,-3 12 1,1-6-161,-63 372 2391,44-232-2014,21-147-663,0 2 107,1 1 1,0-1-1,0 1 1,1-1-1,1 15 1,1-16 379,-2-11-1051,0-15-1871,8-27-2217,-4 14 2768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5.931"/>
    </inkml:context>
    <inkml:brush xml:id="br0">
      <inkml:brushProperty name="width" value="0.1" units="cm"/>
      <inkml:brushProperty name="height" value="0.1" units="cm"/>
    </inkml:brush>
  </inkml:definitions>
  <inkml:trace contextRef="#ctx0" brushRef="#br0">115 32 3072,'-44'-16'1845,"41"15"-1514,1 1-1,0-1 1,0 1-1,-1-1 1,1 1-1,-1 0 1,1 0-1,-3 0 1,-17-2 2054,-2 3 2666,57 6-3756,5-4-561,1-1-1,0-3 1,43-5-1,-27 2-461,191 2 181,-133 3 86,-89-3-1538,-22 2 624,-1 0 0,0-1 0,1 1 0,-1 0 0,1-1 0,-1 1 0,0-1 0,0 1 0,1-1 0,-1 0 0,0 0 0,0 0 0,0 1 0,2-2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6.416"/>
    </inkml:context>
    <inkml:brush xml:id="br0">
      <inkml:brushProperty name="width" value="0.1" units="cm"/>
      <inkml:brushProperty name="height" value="0.1" units="cm"/>
    </inkml:brush>
  </inkml:definitions>
  <inkml:trace contextRef="#ctx0" brushRef="#br0">189 1 5408,'1'1'142,"0"1"0,0-1 0,0 1 1,-1 0-1,1-1 0,-1 1 0,1 0 0,-1 0 0,1-1 1,-1 1-1,0 0 0,0 0 0,0-1 0,0 1 0,0 0 1,0 0-1,-2 3 0,1 2 221,-6 37 848,-2-1 0,-1-1 0,-19 46 0,10-31-604,-9 34 48,-53 153 1228,80-240-1785,-1 0 0,0 0-1,1 0 1,0 0-1,0 0 1,1 0 0,-1 0-1,1 0 1,0 8-1,0-12-74,0 0-1,0 1 1,0-1-1,0 0 1,0 0-1,0 1 0,0-1 1,0 0-1,0 1 1,0-1-1,0 0 0,0 0 1,1 1-1,-1-1 1,0 0-1,0 0 0,0 0 1,0 1-1,1-1 1,-1 0-1,0 0 0,0 0 1,1 1-1,-1-1 1,0 0-1,0 0 0,1 0 1,-1 0-1,0 0 1,0 0-1,1 1 1,-1-1-1,0 0 0,0 0 1,1 0-1,-1 0 1,1 0-1,12-7 468,16-19-161,-24 21-304,18-19-90,32-45 1,-27 31 81,-14 20 6,-8 10 9,0 0-1,0 1 1,1 0 0,13-12 0,-19 19-23,0-1 0,0 0 0,0 0 0,0 1 1,0-1-1,0 1 0,0-1 0,0 1 0,0-1 1,1 1-1,-1 0 0,0 0 0,0-1 0,0 1 0,1 0 1,-1 0-1,0 0 0,0 0 0,1 0 0,-1 1 0,0-1 1,2 1-1,-1 0 12,-1 0 1,1 0 0,0 0-1,0 0 1,-1 1-1,1-1 1,0 1 0,-1-1-1,0 1 1,1-1-1,1 5 1,3 4 97,-1 0 1,-1 1-1,7 19 0,-9-24-74,4 13 84,-2 1 0,0 0 1,3 36-1,-6-44-28,-1-1-95,1-1 1,0 1-1,1-1 1,3 12-1,0-13-1830,4-1 480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8.376"/>
    </inkml:context>
    <inkml:brush xml:id="br0">
      <inkml:brushProperty name="width" value="0.1" units="cm"/>
      <inkml:brushProperty name="height" value="0.1" units="cm"/>
    </inkml:brush>
  </inkml:definitions>
  <inkml:trace contextRef="#ctx0" brushRef="#br0">3 406 3808,'-2'-2'1020,"2"1"-907,0 1 1,0 0-1,0 0 1,-1-1-1,1 1 0,0 0 1,0-1-1,0 1 0,0 0 1,0 0-1,0-1 0,3-4 2381,-2 4-2380,17-11 2791,3 1-1460,38-25 1,-50 29-1223,1-1 0,-1 0 0,0-1 0,-1 0 0,13-17 0,-3-5-19,-1 0-1,-2-1 1,12-35 0,-26 64-192,8-19 39,-2 5-78,-1 0-1,6-24 0,-11 34-349,-4 23-750,-3 40 940,1-12 210,1 0 0,4 50 1,1-71 63,-1-9 163,5 24 0,-4-34-148,-1 0 0,2-1-1,-1 1 1,0 0 0,1 0 0,0-1-1,-1 1 1,2-1 0,-1 1-1,4 4 1,-5-8-44,0 1 0,-1 0 0,1 0 0,0-1 0,0 1 0,0-1 0,0 1 0,0-1 0,0 1-1,0-1 1,0 1 0,0-1 0,0 0 0,0 0 0,0 1 0,0-1 0,0 0 0,0 0 0,0 0 0,0 0 0,1 0 0,-1-1-1,0 1 1,0 0 0,0 0 0,0-1 0,0 1 0,0-1 0,0 1 0,0-1 0,1 0 0,2-2 36,1 0-1,-1 0 1,1-1 0,-1 1-1,5-7 1,35-39 84,85-86-228,-127 133 60,42-36 74,-39 34-141,0 0 0,0 0 0,1 1 0,-1 0 1,1 0-1,11-3 0,-16 6 44,0-1 0,-1 1 0,1 0 0,0 0 0,0 0 0,0 0 0,0 0 0,0 0 0,0 0 0,0 0 0,0 0 0,0 1 0,0-1 0,0 0 0,-1 0 0,1 1 0,0-1 0,0 1 0,0-1 0,1 2 0,-1-1 9,1 1 0,-1-1 0,0 1 0,0-1 0,0 1 0,0-1 0,0 1-1,0 0 1,1 3 0,1 3 4,-1 0 0,-1 0 0,2 14 0,-3-21-11,1 10-5,-1 0 1,-2 18-1,-1 7 367,3-36-341,0 0 0,0 0 0,0 1 0,0-1 0,0 0 1,0 0-1,0 1 0,0-1 0,0 0 0,0 0 0,0 1 0,0-1 1,0 0-1,0 0 0,0 1 0,0-1 0,0 0 0,0 0 0,0 0 1,0 1-1,1-1 0,-1 0 0,0 0 0,0 0 0,0 1 0,0-1 1,1 0-1,-1 0 0,0 0 0,0 0 0,0 0 0,0 1 0,1-1 1,-1 0-1,0 0 0,0 0 0,1 0 0,-1 0 0,0 0 0,0 0 1,0 0-1,1 0 0,-1 0 0,0 0 0,0 0 0,1 0 0,-1 0 1,0 0-1,0 0 0,1 0 0,-1 0 0,0 0 0,0 0 0,1 0 1,-1 0-1,0 0 0,0-1 0,0 1 0,1 0 0,-1 0 0,0 0 1,16-13 119,-13 11-95,15-17-7,19-22 0,-4 2 12,-31 37-46,-1 1 0,0-1-1,1 1 1,-1 0-1,1-1 1,0 1-1,-1 0 1,1 0 0,0 0-1,0 1 1,-1-1-1,1 0 1,0 1-1,0-1 1,0 1 0,0-1-1,0 1 1,0 0-1,3 0 1,-4 0-6,1 1-1,0-1 1,-1 1 0,1-1 0,-1 1-1,1-1 1,-1 1 0,0 0 0,1 0-1,-1 0 1,0 0 0,1 0-1,-1 0 1,0 0 0,0 0 0,0 0-1,0 1 1,0-1 0,0 0 0,0 1-1,-1-1 1,2 2 0,34 91 92,-23-61-50,-9-24-26,-1 1 0,1-1 1,0 0-1,1-1 0,0 1 0,1-1 1,10 13-1,-7-55-12580,-9 9 9819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8.762"/>
    </inkml:context>
    <inkml:brush xml:id="br0">
      <inkml:brushProperty name="width" value="0.1" units="cm"/>
      <inkml:brushProperty name="height" value="0.1" units="cm"/>
    </inkml:brush>
  </inkml:definitions>
  <inkml:trace contextRef="#ctx0" brushRef="#br0">91 52 5472,'-45'-11'2496,"21"-3"-2176,16 8 896,3 1-736,-3-4 0,11 3-672,12 6 96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9.561"/>
    </inkml:context>
    <inkml:brush xml:id="br0">
      <inkml:brushProperty name="width" value="0.1" units="cm"/>
      <inkml:brushProperty name="height" value="0.1" units="cm"/>
    </inkml:brush>
  </inkml:definitions>
  <inkml:trace contextRef="#ctx0" brushRef="#br0">18 675 3328,'-18'8'4464,"24"4"-1158,-6-11-3211,1-1 0,-1 1 0,0-1 0,1 1 0,-1-1 0,1 1 0,-1-1 0,1 0 0,-1 1 0,1-1 0,-1 0 0,1 1 0,0-1 0,-1 0 0,1 0 0,-1 1 0,1-1 0,0 0 0,-1 0 0,1 0 0,0 0 0,-1 0 0,1 0 0,-1 0 0,1 0 0,0 0 0,-1 0 0,1 0 0,0 0 0,-1 0-1,1-1 1,-1 1 0,1 0 0,0-1 0,-1 1 0,1 0 0,-1-1 0,1 1 0,-1 0 0,1-1 0,0 0 0,3-2 170,-1-1 0,0 0 0,1 0 0,2-6 0,0 3-43,94-130 845,-21 27-747,-61 92-379,-36 97-448,13-56 505,0-1-1,1 1 0,-1 40 1,5-59 52,1-1 1,-1 0-1,0 0 1,1 0-1,0 0 1,0 0-1,0 0 1,0 0-1,1 0 1,-1 0-1,1 0 1,2 3-1,-3-5 13,0 1 1,0-1-1,0 1 0,0-1 0,1 0 1,-1 0-1,1 0 0,-1 1 0,1-1 1,-1-1-1,1 1 0,-1 0 0,1 0 1,0-1-1,0 1 0,-1 0 0,1-1 1,0 0-1,0 1 0,0-1 0,3 0 1,6-3 151,1 1 0,-1-2 0,17-6 0,-5 1-25,-6 2-141,0 0-1,-1-2 1,0 0-1,-1-1 0,0 0 1,0-1-1,-1-1 1,0 0-1,-1-1 0,-1 0 1,0-1-1,12-18 1,10-21-52,-2-2 0,28-66 0,-41 82 1,56-138 18,-66 145-6,-8 24-231,-9 21-112,-2 9 310,1 1-1,1 0 1,1 0-1,1 0 1,1 1-1,2 0 1,0 0 0,0 28-1,4-4 150,2 0 0,2 0 0,12 51 0,-15-87-18,1-1 0,0 1 0,8 17 0,-10-26-219,0-1 0,0 0 0,0 0 0,0 0 0,1 0 0,-1 0 1,0 0-1,1 0 0,0 0 0,0 0 0,-1-1 0,1 1 0,0-1 0,0 1 0,0-1 0,0 0 0,1 0 0,-1 0 1,0 0-1,0 0 0,1-1 0,-1 1 0,0 0 0,5-1 0,-5 0-185,-1 0 0,1 0 1,-1 0-1,1 0 0,-1-1 0,1 1 0,-1-1 1,0 1-1,1-1 0,-1 1 0,1-1 0,-1 0 1,0 0-1,2-1 0,10-6-1565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17.165"/>
    </inkml:context>
    <inkml:brush xml:id="br0">
      <inkml:brushProperty name="width" value="0.1" units="cm"/>
      <inkml:brushProperty name="height" value="0.1" units="cm"/>
    </inkml:brush>
  </inkml:definitions>
  <inkml:trace contextRef="#ctx0" brushRef="#br0">77 52 6400,'-50'-27'2880,"34"14"-2496,6 6 608,10 2-1312,5 10 128,8-5-576,10 7 448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09.923"/>
    </inkml:context>
    <inkml:brush xml:id="br0">
      <inkml:brushProperty name="width" value="0.1" units="cm"/>
      <inkml:brushProperty name="height" value="0.1" units="cm"/>
    </inkml:brush>
  </inkml:definitions>
  <inkml:trace contextRef="#ctx0" brushRef="#br0">19 4 8544,'-19'-3'3872,"28"3"-3360,1 0 992,6 0-928,16 0 480,4 3-609,9 2 1,5-1-256,0-4-32,-2 0-96,-6 0-64,-3 0 32,-2 0-32,-5 0 0,-6 0-2207,1 0 1215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10.266"/>
    </inkml:context>
    <inkml:brush xml:id="br0">
      <inkml:brushProperty name="width" value="0.1" units="cm"/>
      <inkml:brushProperty name="height" value="0.1" units="cm"/>
    </inkml:brush>
  </inkml:definitions>
  <inkml:trace contextRef="#ctx0" brushRef="#br0">72 35 7808,'-50'-15'3520,"37"11"-3040,4 0 800,9 8-800,0-8-352,4 4-96,14-5-64,5 2 32,12 0-1504,2 3 832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10.908"/>
    </inkml:context>
    <inkml:brush xml:id="br0">
      <inkml:brushProperty name="width" value="0.1" units="cm"/>
      <inkml:brushProperty name="height" value="0.1" units="cm"/>
    </inkml:brush>
  </inkml:definitions>
  <inkml:trace contextRef="#ctx0" brushRef="#br0">17 69 4064,'-16'-14'9642,"17"13"-9431,0 0 0,0 0-1,0 0 1,0 0 0,0 0-1,0 0 1,1 0-1,-1 1 1,0-1 0,1 0-1,-1 1 1,0-1 0,1 1-1,-1-1 1,2 1 0,11-6 311,-2 0-277,1 1-1,-1 0 0,1 1 1,0 0-1,25-3 0,-6 4-35,41 0-1,-59 3-134,0 1-1,17 3 1,-26-3-91,0 0 1,-1 0 0,1 0 0,-1 1 0,1 0 0,-1 0-1,0 0 1,0 0 0,0 1 0,5 4 0,-8-7 16,-1 1 0,1-1-1,-1 1 1,1-1 0,-1 1 0,0-1 0,1 1 0,-1 0 0,0-1 0,1 1 0,-1 0 0,0-1 0,0 1-1,0 0 1,1-1 0,-1 1 0,0 0 0,0-1 0,0 1 0,0 0 0,0-1 0,-1 1 0,1 0-1,0-1 1,0 1 0,0 0 0,0-1 0,-1 1 0,1 0 0,0-1 0,-1 1 0,1-1 0,-1 1 0,1 0-1,0-1 1,-1 1 0,0 0 0,-3 3 27,0 0 0,-1 0 0,-7 5 0,7-6-19,-62 44-28,23-17-90,-49 43 0,89-69 117,0 0 1,0 0 0,0 0-1,1 1 1,0-1-1,-1 1 1,2 0 0,-1-1-1,0 2 1,1-1 0,0 0-1,0 0 1,-2 10-1,3-4 72,0 1 0,0-1 0,1 1 0,0-1 0,1 1 0,0 0 0,1-1 0,4 14 0,-1-8 143,1 0-1,1 0 1,0-1-1,16 26 1,14 11 61,-20-35-3526,-11-14 1247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11.251"/>
    </inkml:context>
    <inkml:brush xml:id="br0">
      <inkml:brushProperty name="width" value="0.1" units="cm"/>
      <inkml:brushProperty name="height" value="0.1" units="cm"/>
    </inkml:brush>
  </inkml:definitions>
  <inkml:trace contextRef="#ctx0" brushRef="#br0">69 1 9376,'-31'15'4256,"7"1"-3680,16-12-128,8 4-352,-5 0-736,10 0 352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27.398"/>
    </inkml:context>
    <inkml:brush xml:id="br0">
      <inkml:brushProperty name="width" value="0.1" units="cm"/>
      <inkml:brushProperty name="height" value="0.1" units="cm"/>
    </inkml:brush>
  </inkml:definitions>
  <inkml:trace contextRef="#ctx0" brushRef="#br0">425 52 2816,'2'-10'1166,"-2"10"-1056,0 0 0,0-1 1,1 1-1,-1 0 0,0-1 0,0 1 1,0-1-1,0 1 0,0-1 1,0 1-1,0 0 0,0-1 1,0 1-1,0-1 0,0 1 0,0 0 1,0-1-1,0 1 0,-1-1 1,1 1-1,0 0 0,0-1 1,0 1-1,0-1 0,-1 1 0,1-1 1,-2-1 93,0 0 0,0 0-1,0 0 1,0 0 0,0 0 0,0 0 0,0 1 0,-1-1 0,1 0 0,-1 1 0,1 0-1,-1 0 1,1 0 0,-1 0 0,0 0 0,1 0 0,-4 0 0,-7-1 133,0 1 1,-22 0-1,23 2-225,-1 0 0,0 0 0,0 2 0,1-1 0,-1 2 0,1 0 0,0 0 0,0 1 0,0 0 0,1 1 0,0 1 0,0 0 0,-19 15 0,20-12-78,0 1 1,1 0-1,1 0 0,-1 1 0,2 0 0,-1 0 0,2 1 1,-9 20-1,4 1-66,0-1 1,-7 46 0,14-57 23,1 1 0,1-1 1,0 1-1,2 0 0,3 23 1,-1-31 55,0-1 0,1 1 1,1-1-1,1 1 0,0-1 1,1 0-1,0-1 1,14 22-1,-16-28 68,1 0 0,0 0 0,1-1 0,11 12 0,-14-16-66,0 1 0,0-1 1,1 0-1,-1 0 1,1 0-1,-1-1 0,1 1 1,0-1-1,-1 0 1,1 0-1,0 0 0,0-1 1,4 1-1,15-1 105,0-1 0,-1-1-1,1-1 1,-1-1 0,0-1-1,0 0 1,0-2 0,-1-1-1,0-1 1,0 0-1,-1-2 1,27-18 0,-37 22-117,0 0 1,0 0-1,0-2 0,-1 1 1,0-1-1,0 0 1,-1-1-1,-1 0 0,9-14 1,-8 9 86,-2-1 0,1 0 0,-2-1 0,0 1 0,-1-1-1,3-33 1,-5 36-80,-1-1 1,-1 0-1,-1 0 0,0 0 0,0 0 0,-2 0 0,1 1 0,-9-23 0,8 27-73,-2 1 1,1-1-1,-1 1 1,0 0-1,-1 0 1,0 0-1,0 1 1,-1 0-1,0 0 1,-1 1-1,1 0 1,-2 0-1,1 1 1,-1 0-1,1 0 1,-2 1-1,1 0 1,0 1 0,-1 0-1,0 1 1,0-1-1,0 2 1,0 0-1,-1 0 1,-14-1-1,17 3 7,-1 0-1,1 1 0,0-1 1,-1 2-1,1-1 1,0 1-1,0 0 0,0 1 1,0 0-1,-9 4 1,13-5-117,1 0 0,0 0 0,0 0 0,0 0 0,0 1 0,0-1 0,1 1 0,-1 0 0,1 0 0,-1 0 0,1 0 0,0 0 0,0 0 0,1 0 1,-1 1-1,1-1 0,-1 1 0,1-1 0,0 1 0,0 0 0,1-1 0,-1 1 0,1 0 0,0-1 0,0 5 0,1-1-575,0 0 0,0 0-1,3 7 1,8 23-1228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27.757"/>
    </inkml:context>
    <inkml:brush xml:id="br0">
      <inkml:brushProperty name="width" value="0.1" units="cm"/>
      <inkml:brushProperty name="height" value="0.1" units="cm"/>
    </inkml:brush>
  </inkml:definitions>
  <inkml:trace contextRef="#ctx0" brushRef="#br0">1 0 3712,'1'1'6597,"7"18"-3146,-5-10-3905,-2-6 555,-1 0 1,0 0-1,0 1 0,0-1 0,-1 0 0,1 1 0,-1-1 0,0 4 1,0-5 10,0 1 0,0 0 0,1-1 0,0 1 0,-1 0 1,1-1-1,0 1 0,1 0 0,-1 3 0,1 0-384,1-11-1429,15-22-3595,-4 9 2955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28.572"/>
    </inkml:context>
    <inkml:brush xml:id="br0">
      <inkml:brushProperty name="width" value="0.1" units="cm"/>
      <inkml:brushProperty name="height" value="0.1" units="cm"/>
    </inkml:brush>
  </inkml:definitions>
  <inkml:trace contextRef="#ctx0" brushRef="#br0">216 92 1152,'1'-2'95,"1"0"0,-1 1 0,0-1-1,1 1 1,-1-1 0,1 1 0,0 0 0,-1-1 0,1 1-1,0 0 1,0 0 0,0 0 0,0 1 0,-1-1 0,5-1 0,17-4 4973,-21 10-3990,0-1-944,0 0 0,-1 0 1,1 1-1,-1-1 1,0 0-1,0 0 0,0 1 1,0-1-1,0 1 0,-1-1 1,1 1-1,-1 5 0,-3 50 1209,1-40-779,1-6-274,0 0-1,-2 0 1,1 0-1,-1 0 1,-10 23-1,11-31-213,0-1-1,0-1 1,0 1 0,-1 0-1,0-1 1,1 1-1,-1-1 1,-1 0 0,-3 4-1,4-5-8,1-1 1,-1 1-1,0-1 1,1 1-1,-1-1 0,0 0 1,0 0-1,0 0 1,0-1-1,0 1 0,0-1 1,0 1-1,0-1 0,-6-1 1,2 0 4,1 0 1,-1 0-1,0-1 0,1 0 1,-1-1-1,1 1 0,-1-1 1,1-1-1,0 1 0,1-1 1,-1 0-1,0 0 0,1-1 1,-7-6-1,2 0-60,1-1 0,-1 1 0,2-2 0,0 1 0,-11-23 0,17 29-63,-1 0 0,1 0 0,0 0 0,0 0 0,1 0 0,0 0 1,0 0-1,1-1 0,-1 1 0,1 0 0,1-1 0,-1 1 0,3-10 0,-2 11-16,1 0 0,-1 0 0,1 1 0,0-1 0,1 0 1,-1 1-1,1-1 0,0 1 0,0 0 0,1 0 0,-1 0 0,1 1 0,-1-1 0,1 1 0,0 0 0,6-4 1,0 1-118,0 1 0,0 0 0,0 0 0,20-5 1,-25 9 130,0 0-1,0 0 1,0 0 0,0 1 0,0 0-1,0 0 1,0 0 0,0 1 0,0-1 0,0 1-1,0 0 1,9 4 0,-4-1 183,1 1 0,-1 0 0,17 12 0,-23-14-67,1 1 0,-1 0 0,0 0 1,0 1-1,0-1 0,-1 1 0,0 0 0,0 0 1,3 6-1,8 22 271,-1 0 0,15 71 1,-22-73-98,-2 1 0,-1 0 0,-2 37 1,-2-43-76,-1 0 0,-1 0 0,-1-1 0,-10 32 0,9-32-95,2-13 58,0 1-1,-1 0 1,-6 15 0,9-25-129,0-1 0,0 0 0,0 0 0,0 0 0,0 0 0,-1-1 0,1 1 0,0 0 1,-1 0-1,0-1 0,1 1 0,-1-1 0,0 1 0,0-1 0,0 0 0,0 0 0,0 0 1,0 0-1,0 0 0,0 0 0,0-1 0,0 1 0,0-1 0,-1 1 0,-1-1 0,-6-3-2959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29.146"/>
    </inkml:context>
    <inkml:brush xml:id="br0">
      <inkml:brushProperty name="width" value="0.1" units="cm"/>
      <inkml:brushProperty name="height" value="0.1" units="cm"/>
    </inkml:brush>
  </inkml:definitions>
  <inkml:trace contextRef="#ctx0" brushRef="#br0">101 7 5472,'0'0'111,"0"-1"0,0 1 1,-1 0-1,1-1 0,0 1 1,-1-1-1,1 1 0,0 0 1,-1-1-1,1 1 0,0 0 0,-1-1 1,1 1-1,0 0 0,-1 0 1,1-1-1,-1 1 0,1 0 1,-1 0-1,1 0 0,-1 0 0,1 0 1,0-1-1,-1 1 0,1 0 1,-1 0-1,1 0 0,-1 0 1,-7 13 2578,5-6-2747,-4 11 588,0 0 0,2 1-1,-4 20 1,-1 5-46,6-28-300,-1 0-52,1 2 1,0-1 0,-2 27-1,6-40-112,0 1 0,0-1-1,0 0 1,1 1-1,-1-1 1,1 0-1,0 1 1,0-1-1,1 0 1,-1 0 0,1 0-1,0 0 1,0 0-1,0-1 1,1 1-1,-1 0 1,1-1-1,0 0 1,6 6 0,5 1 77,2 0 0,-1-2 0,1 1-1,0-2 1,28 9 0,-27-10 11,0 0 0,0 1-1,-1 1 1,27 17-1,-41-23-35,0-1 1,0 1-1,1 0 0,-1-1 1,-1 1-1,1 0 0,0 0 1,0 1-1,-1-1 0,1 0 1,-1 0-1,0 1 0,0-1 1,0 1-1,0-1 0,0 1 1,0-1-1,-1 1 0,1 0 1,-1-1-1,0 1 0,0 3 1,0-2 3,-1-1 1,0 1 0,0-1 0,0 0-1,-1 0 1,1 1 0,-1-1-1,0 0 1,0 0 0,0-1 0,0 1-1,0 0 1,-1-1 0,1 1 0,-1-1-1,-4 4 1,-4 2-1,-1 0 0,0 0-1,0-1 1,-1-1 0,0 0-1,0-1 1,-1 0 0,1-1 0,-1 0-1,0-1 1,0-1 0,-16 1-1,11-2-150,14 0-186,0 0 0,-1-1 1,1 0-1,-1 0 0,1 0 0,0 0 0,-1-1 0,1 0 0,0 0 0,-8-4 0,12 5 122,1 0 0,-1-1 0,0 1 0,1-1 0,-1 1 0,1-1 0,-1 1 0,1-1 0,0 1 0,-1-1 0,1 0 0,0 1 0,-1-1 0,1 0 0,0 1 0,0-1 0,-1 0 0,1 1 0,0-1 0,0 0 0,0 1 0,0-1 0,0 0 0,0 1 0,0-1 0,0 0 0,0 0 0,0 1 0,1-1 0,-1 0 0,0 1 0,0-1 0,1 0 0,-1 1 0,0-1 0,1 1 0,-1-1 0,1 0 0,18-24-4131,-17 23 3627,15-16-1699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29.523"/>
    </inkml:context>
    <inkml:brush xml:id="br0">
      <inkml:brushProperty name="width" value="0.1" units="cm"/>
      <inkml:brushProperty name="height" value="0.1" units="cm"/>
    </inkml:brush>
  </inkml:definitions>
  <inkml:trace contextRef="#ctx0" brushRef="#br0">69 136 4320,'-44'-38'2560,"41"35"-2025,-15-16 3300,17 19-3753,1-1-1,0 1 1,-1-1 0,1 1-1,0-1 1,-1 1-1,1-1 1,0 1 0,0-1-1,0 1 1,-1-1 0,1 1-1,0-1 1,0 1 0,0-1-1,0 0 1,0 1-1,0-1 1,0 1 0,0-1-1,0 1 1,0-1 0,1 1-1,-1-1 1,0 0-1,0 1 1,0-1 0,1 1-1,-1-1 1,0 1 0,1-1-1,-1 1 1,0 0-1,1-1 1,-1 1 0,1-1-1,-1 1 1,0 0 0,1-1-1,0 1 1,10-5 282,1 0-1,-1 1 1,1 0 0,0 1-1,0 0 1,17-1 0,-12 1-116,116-20 328,-101 21-464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31.578"/>
    </inkml:context>
    <inkml:brush xml:id="br0">
      <inkml:brushProperty name="width" value="0.1" units="cm"/>
      <inkml:brushProperty name="height" value="0.1" units="cm"/>
    </inkml:brush>
  </inkml:definitions>
  <inkml:trace contextRef="#ctx0" brushRef="#br0">32 137 3136,'-5'-8'5429,"24"16"-4325,-10-6-886,1 0 0,0 0 0,0-1 0,-1 0 0,1-1 0,0 0 0,11-2 0,-10 1 12,-1 0 0,1-1-1,-1-1 1,0 1 0,0-2 0,13-5 0,-19 7-120,1 0 0,-2-1 0,1 1 0,0-1 0,0 0 0,-1 0 0,5-5 0,-6 6-54,-1 0 0,1 0 0,-1 0 0,0-1 0,1 1 0,-1 0 0,0-1-1,-1 1 1,1 0 0,0-1 0,-1 1 0,1-1 0,-1 0 0,0-2 0,0 2-51,0 1 0,-1 0 0,1 0 0,-1 0 1,0 0-1,1 0 0,-1 0 0,0 0 0,0 0 0,0 0 0,-1 0 0,1 0 1,0 1-1,-1-1 0,1 0 0,-1 1 0,0 0 0,1-1 0,-1 1 1,0 0-1,0 0 0,0-1 0,0 2 0,0-1 0,0 0 0,-3-1 0,-3 0-74,0-1 0,0 1 0,-1 1-1,1-1 1,-17 1 0,18 1 30,0 0 1,0 1 0,0 0-1,0 0 1,0 1 0,0 0-1,0 0 1,1 0 0,-1 1 0,1 0-1,0 1 1,-1-1 0,2 1-1,-1 0 1,0 1 0,1-1-1,0 1 1,0 0 0,0 0 0,0 1-1,1-1 1,0 1 0,0 0-1,1 0 1,0 1 0,0-1-1,0 1 1,1-1 0,0 1 0,0 0-1,1 0 1,-2 12 0,3-8 92,0 0 0,0-1 0,1 1 0,0 0 1,1-1-1,1 1 0,-1-1 0,2 1 0,-1-1 0,1 0 1,1-1-1,0 1 0,10 15 0,-10-19 13,0 1-1,0-1 1,0 0-1,1-1 0,-1 1 1,1-1-1,1 0 1,-1 0-1,1-1 1,-1 0-1,1 0 1,1-1-1,-1 0 1,0 0-1,1 0 0,-1-1 1,1 0-1,16 1 1,-13-3 22,-1-1 0,1 0 0,0 0 1,0-1-1,-1 0 0,1-1 0,-1-1 0,0 1 0,0-2 1,0 1-1,0-1 0,-1-1 0,0 0 0,0 0 1,8-8-1,13-13 61,-2-1 0,43-55 1,-55 63-72,-7 10-63,-1-1 0,-1 0 0,0-1 0,7-14 0,-7 13-94,-4 10 75,-2 0 1,1-1-1,0 1 1,-1 0-1,1 0 0,-1-1 1,0 1-1,0-1 1,0 1-1,0-5 0,1 2-292,-2 6 292,0 0 0,0 1 0,0-1 0,0 0 0,0 0 0,0 0 0,0 0-1,0 0 1,0 0 0,0 0 0,0 0 0,0 0 0,0 0 0,0 0 0,0 0 0,0 0 0,0 0 0,0 0 0,0 0 0,0 1 0,0-1-1,1 0 1,-1 0 0,0 0 0,0 0 0,0 0 0,0 0 0,0 0 0,0 0 0,0 0 0,0 0 0,0 0 0,0 0 0,0 0-1,0 0 1,0 0 0,0 0 0,0 0 0,0 0 0,0 0 0,0 0 0,1 0 0,-1 0 0,0 0 0,0 0 0,0 0 0,0 0 0,0 0-1,0 0 1,0 0 0,0 0 0,0 0 0,0 0 0,0 0 0,0 0 0,0 0 0,0 0 0,0 0 0,0 0 0,0 0 0,1 0-1,-1 0 1,0 0 0,0 0 0,0 0 0,0-1 0,0 2-4,0 0-1,0-1 1,0 1 0,0-1-1,0 1 1,1-1-1,-1 1 1,0-1-1,0 1 1,1-1 0,-1 1-1,0-1 1,1 1-1,-1-1 1,1 1 0,-1-1-1,0 0 1,1 1-1,0 0 1,0-1-11,-1 1 0,1-1 0,0 1-1,-1 0 1,1-1 0,0 1 0,-1 0 0,1 0 0,-1-1 0,0 1-1,1 0 1,0 1 0,10 28 104,-8-24-62,-1-1 0,0 1 0,0-1 0,-1 1 0,1 0 0,-1 0 0,1 11-1,-3 1 12,2 1-1,0-1 0,1 0 1,1 0-1,1 0 0,9 28 0,-12-44-16,0-1 0,0 1 0,0 0 0,0-1 0,0 1-1,0-1 1,0 1 0,0-1 0,1 0 0,-1 1 0,0-1-1,1 0 1,0 0 0,-1 0 0,1 0 0,-1 0-1,1 0 1,0 0 0,0-1 0,-1 1 0,1-1 0,0 1-1,0-1 1,0 0 0,0 1 0,-1-1 0,1 0 0,0 0-1,0-1 1,0 1 0,3-1 0,3-1 77,1 0 0,-1-1 0,0 0 0,0 0 1,11-7-1,129-84 282,-4 4-376,-104 69-54,-21 12 44,-1 0 0,20-15 0,-29 16-23,-13 13 0,-30 29-144,33-33 174,-13 15 9,1 0 1,-15 27-1,25-39-8,1 1 0,-1 0-1,1 0 1,0 0 0,1 0 0,-1 0-1,1 0 1,0 0 0,0 0 0,0 0 0,1 1-1,0-1 1,0 0 0,0 1 0,2 7-1,-2-12 25,1 0 0,-1 1-1,0-1 1,1 0-1,-1 0 1,1 0 0,-1 1-1,1-1 1,0 0-1,-1 0 1,1 0 0,0 0-1,0 0 1,0 0-1,0 0 1,0 0 0,0 0-1,0-1 1,0 1-1,0 0 1,0-1 0,0 1-1,0-1 1,1 1-1,-1-1 1,0 1 0,0-1-1,1 0 1,-1 0-1,2 1 1,-1-1 12,0-1 1,0 1-1,0 0 0,1-1 1,-1 0-1,0 1 0,0-1 1,0 0-1,0 0 0,0 0 1,0 0-1,-1 0 0,1 0 1,0-1-1,-1 1 0,3-3 1,8-10 97,-1 0 0,-1-1 0,0 0 0,15-33 0,-4 7-249,5 5-284,-26 45-69,9 140 538,-11-49-32,-17 119 1,17-202 103,-1 0 1,-1 0 0,0 0 0,-1-1-1,-1 1 1,-12 22 0,17-38-124,1 0 0,-1 1 0,0-1 1,1 0-1,-1-1 0,0 1 0,0 0 1,1 0-1,-1 0 0,0 0 0,0 0 1,0-1-1,0 1 0,0-1 0,0 1 1,-1 0-1,1-1 0,0 0 0,0 1 1,0-1-1,0 0 0,-1 1 0,1-1 1,0 0-1,0 0 0,0 0 0,-1 0 1,1 0-1,0 0 0,0-1 0,0 1 1,-1 0-1,0-1 0,-4-2 51,0 0 1,0 0-1,1 0 0,0-1 0,-7-5 1,4 3-93,3 3 24,1 0-1,1-1 1,-1 1 0,0-1 0,1 0-1,0 0 1,-5-7 0,7 10-1,1-1 0,-1 1 0,0 0 0,1-1 0,-1 1 0,1-1 0,0 1 0,-1-1 0,1 1 0,0-1 0,0 1 0,0-1 0,0 1 0,0-1 0,0 1 0,0-1 0,0 1 0,1-1 0,-1 1 0,1 0 0,-1-1 0,1 1 0,-1-1-1,1 1 1,0 0 0,0-1 0,0 1 0,0 0 0,0 0 0,0 0 0,1-1 0,1-1-11,1 0 0,0 1 0,-1 0 0,1 0-1,0 0 1,0 0 0,0 0 0,6 0 0,37-8-103,-30 7 72,148-22-2443,-147 23-235,-3 4 854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1.004"/>
    </inkml:context>
    <inkml:brush xml:id="br0">
      <inkml:brushProperty name="width" value="0.1" units="cm"/>
      <inkml:brushProperty name="height" value="0.1" units="cm"/>
    </inkml:brush>
  </inkml:definitions>
  <inkml:trace contextRef="#ctx0" brushRef="#br0">44 1010 4064,'-13'9'4362,"22"-1"-3498,-7-5-692,1-1-1,0 1 0,0-1 1,0 0-1,0 0 0,0 0 1,0 0-1,1 0 0,-1-1 0,1 1 1,-1-1-1,1 0 0,-1 0 1,1 0-1,0-1 0,0 1 1,6-1-1,-1 0 89,1 0 1,-1-1-1,1 0 0,-1-1 0,17-5 1,-10 1-125,-1 0 0,0-1 0,0-1 0,-1 0 0,0-1 1,0-1-1,-1 0 0,-1-1 0,1 0 0,-2-1 0,1 0 1,-2-1-1,0 0 0,13-23 0,-20 31-126,-1-1 0,1 1 0,-1 0 0,-1-1 0,1 1 0,-1-1 0,0 1 0,0-1 0,0-10-1,-2 14-37,1-1-1,0 1 1,-1-1-1,1 1 0,-1 0 1,1-1-1,-1 1 0,0 0 1,0-1-1,0 1 0,-1 0 1,1 0-1,0 0 1,-1 0-1,1 0 0,-1 0 1,0 1-1,1-1 0,-1 1 1,0-1-1,0 1 0,0-1 1,0 1-1,-1 0 1,-1-1-1,-3 0-26,0 0 0,0 0 0,0 1 0,0-1 0,0 2 0,0-1 0,0 1 0,0 0 0,0 1 1,-11 1-1,6 1 63,-1-1 0,1 2 0,0 0 1,0 0-1,-11 6 0,15-5 5,0 0-1,0 1 0,0-1 0,1 1 1,0 1-1,-10 10 0,-32 47 326,46-59-303,-7 11 15,1 1-1,0-1 1,1 2 0,1-1 0,1 1-1,-5 19 1,5-11 95,1 1 0,1 0 0,0 44 0,4-62-52,0-1 0,1 1 0,0 0 1,0-1-1,1 1 0,0-1 0,4 10 0,-5-16-54,0 0-1,0 0 1,0 0 0,0 0-1,1 0 1,-1 0 0,0 0-1,1 0 1,0 0 0,-1 0-1,1-1 1,0 1 0,0-1-1,0 1 1,0-1 0,0 0-1,0 0 1,1 0 0,-1 0-1,0 0 1,0-1 0,1 1-1,-1-1 1,1 1 0,-1-1-1,0 0 1,1 0 0,4 0-1,66-11 244,-21 2 55,15-2-230,-1-4-1,114-39 1,-116 27 43,108-64-1,-47 23 32,-63 34-8,109-79 1,-156 101-41,23-22 0,-36 33-154,-1 0 0,0-1-1,-1 1 1,1 0-1,0 0 1,0-1-1,0 1 1,-1 0-1,1-1 1,0 1-1,-1-1 1,1-2 0,0 1-74,-1 2 73,0 1 0,0-1 0,0 1 0,1-1 0,-1 1 0,0-1 0,0 1 0,0-1 0,0 1 0,0-1 0,0 0 0,0 1 0,0-1 0,-1 1 0,1-1 0,0 1 0,0-1 0,0 1 0,-1-1 0,1 1 0,0-1 0,-1 1-2,0-1 1,0 1-1,1-1 1,-1 1-1,0 0 1,0-1-1,0 1 1,0 0 0,0 0-1,1 0 1,-1 0-1,0 0 1,0 0-1,0 0 1,0 0-1,0 0 1,-1 1-1,-9 1-77,0 0-1,1 1 0,-1 0 0,1 1 0,-13 7 0,-52 33-145,47-25 206,0 1 0,2 2 0,1 0 0,0 2 0,2 1 0,1 0 1,1 2-1,-21 34 0,37-52 75,0-1 0,1 1-1,0 0 1,-3 16 0,6-22-6,0 0-1,1 0 1,-1 1-1,1-1 1,0 0-1,0 1 1,1 5-1,0-8 4,-1 1 0,1 0 1,-1-1-1,1 1 0,-1-1 0,1 0 0,0 1 0,0-1 0,0 1 0,0-1 0,0 0 0,0 0 0,0 0 0,0 0 0,0 1 0,3 0 0,-2-1 12,1 0-1,-1 0 1,0 0-1,1 0 1,-1-1-1,1 1 1,-1-1-1,1 1 1,-1-1-1,1 0 1,-1 0-1,1 0 1,4-1-1,36-10 382,-28 5-333,0 0 0,0-1 0,0 0 1,-1-2-1,-1 1 0,1-2 0,-1 1 0,-1-2 1,20-21-1,86-121 159,-93 109-278,-19 32-37,0 1 0,11-14-1,-7 6-424,-107 216-337,70-150 839,-2-2 1,-44 52-1,36-54-67,-130 169 254,27 5 137,95-152-80,36-56 1,10-14-221,12-18-115,15-18 114,-10 14-37,30-33 1,-24 35-11,1 2 0,48-35 0,62-30 82,-21 15 98,-81 50-101,-1-2 0,-1-1-1,48-53 1,14-47 239,-54 69-201,126-158 385,-157 205-499,-7 8-32,0 0 1,0 1-1,0-1 0,0 1 1,0-1-1,1 1 0,-1 0 0,0-1 1,1 1-1,-1 0 0,1 0 0,1-1 1,-2 3 19,-1-1 0,0 1-1,0-1 1,1 1 0,-1 0 0,0-1 0,0 1 0,0 0 0,0-1 0,0 1 0,0 0 0,0-1 0,0 1 0,0 0 0,0-1 0,-1 1 0,1 0 0,0-1-1,-1 2 1,-32 137-303,-20 90 456,52-226-82,1 1-1,-1-1 0,1 1 0,0-1 0,0 1 1,1-1-1,-1 1 0,1-1 0,1 7 1,-2-9-22,1-1 0,-1 1 0,0 0 0,1-1 0,-1 1 0,0-1 0,1 1 0,-1 0 0,1-1 0,-1 1 0,1-1 0,-1 1 0,1-1 0,0 1 0,-1-1 0,1 0 0,-1 1 0,1-1 0,0 0 0,1 1 0,-1-1-2,0 0-1,1 0 1,-1 0-1,0 0 1,1 0-1,-1-1 1,0 1-1,0 0 1,1-1-1,-1 1 1,0-1-1,0 1 1,0-1-1,0 0 1,1 1-1,0-2 1,14-12 147,0 0 0,26-32-1,-19 20-77,20-20 33,160-161-373,-196 200 222,16-12-319,-22 18 301,0 1 0,0-1 1,0 0-1,0 1 0,1-1 0,-1 1 1,0-1-1,0 1 0,1 0 0,-1 0 1,0-1-1,0 1 0,1 0 0,-1 0 1,0 0-1,1 0 0,1 1 0,-2-1 24,0 0-1,-1 1 0,1-1 0,-1 0 0,1 1 1,-1-1-1,1 1 0,-1-1 0,1 0 0,-1 1 1,0-1-1,1 1 0,-1-1 0,0 1 0,1 0 1,-1-1-1,0 1 0,0-1 0,1 1 0,-1 0 1,0-1-1,0 1 0,0 0 0,1 17 63,-1-16-41,5 200 225,-5-196-217,1-1-1,-1 1 1,1-1-1,0 1 1,0-1-1,1 1 1,-1-1 0,1 0-1,0 0 1,4 7-1,-4-10 29,-1 0 0,1 0 0,-1 1 0,1-1 0,0 0 0,0 0 0,0-1 0,0 1 0,0 0-1,0-1 1,1 1 0,-1-1 0,0 0 0,1 0 0,-1 0 0,1 0 0,0 0 0,-1 0 0,1-1 0,0 1-1,-1-1 1,5 0 0,0 0-37,1 0 0,0 0-1,-1-1 1,1 0 0,7-2-1,-13 2 70,-2 1-68,1 0 0,-1 0 0,0 0-1,1 0 1,-1 0 0,0 0-1,1 0 1,-1-1 0,0 1 0,1 0-1,-1 0 1,0 0 0,1 0-1,-1-1 1,0 1 0,1 0 0,-1 0-1,0-1 1,0 1 0,1 0-1,-1-1 1,0 1 0,0 0-1,0 0 1,0-1 0,1 1 0,-1-1-1,2-2 33,-1-1-1,1 1 0,0 0 1,1 0-1,-1 0 0,4-3 1,12-17-70,24-39 77,-17 23 71,33-38 1,-16 28-61,42-47-348,-82 94 293,0 1-54,-1 0 1,1-1 0,-1 1 0,0-1 0,1 0-1,-1 1 1,0-1 0,0 0 0,0 0 0,1-3-1,-4 7 0,-1-1 0,1 1 1,-1-1-1,1 1 0,-1-1 0,-4 2 0,1 0 13,-1 1 6,0 1 1,0 0-1,0 0 1,1 0-1,0 1 1,0 0-1,-7 11 1,2-1-29,-19 35 1,27-44 70,0 1 1,0-1-1,0 1 0,1 0 1,1 0-1,-1 0 0,1 16 1,1 0 56,4 33 0,-4-53-51,1 0 0,-1 0 0,1-1 0,0 1 0,0 0 0,1-1 0,-1 1 0,1-1 0,-1 1 0,1-1 0,0 0 0,1 1 0,-1-1 0,0 0 0,1-1 0,0 1 0,0 0 0,0-1 0,0 1 0,6 3 0,-4-4 19,1 0 0,-1 1 1,1-2-1,0 1 0,0-1 1,0 0-1,0 0 0,0 0 1,0-1-1,0 0 0,0 0 1,8-2-1,5-1-12,-1-1 1,1-1-1,-1 0 0,-1-1 0,1-1 1,-1-1-1,0-1 0,-1 0 0,24-17 1,-26 13 15,0 0 1,0-1 0,-1 0-1,21-31 1,17-21 25,-1 8-55,21-24-99,-9 13 173,104-151 1,28-96-437,-184 298 297,-3 8-20,-1-1 1,0 1-1,-1-1 1,0-1 0,5-19-1,-10 30 46,0 0 0,1 0 0,-1 0 1,0 1-1,0-1 0,0 0 0,0 0 0,0 0 0,0 0 0,0 0 1,0 0-1,0 0 0,-1 0 0,1 0 0,-1-1 0,1 2 16,0-1 0,-1 1 0,1 0 0,0 0 0,-1-1 0,1 1 0,0 0 0,0 0 0,-1 0 0,1-1 0,-1 1-1,1 0 1,0 0 0,-1 0 0,1 0 0,0 0 0,-1 0 0,1 0 0,-1 0 0,1 0 0,0 0 0,-1 0 0,1 0 0,-1 0 0,1 0 0,-4 1-56,0 1 0,0-1 0,0 1 0,0 0 1,-4 3-1,2-2 75,-7 4-28,1 1-1,0 0 1,1 1-1,0 0 1,0 1-1,1 0 1,0 0-1,0 1 1,1 0-1,1 1 1,0 0-1,1 1 1,-10 22-1,-117 326 143,87-193 6,39-129-139,2-1 0,1 1 0,0 45 0,8-20 272,-3-57-212,1 0 1,-1 0-1,1 1 1,0-1-1,5 13 1,-5-19-29,0 1 0,-1 0 0,1-1 0,1 0 0,-1 1 0,0-1 0,0 0 0,0 1 0,1-1 0,-1 0 0,1 0 0,-1 0 0,1 0 0,-1 0 0,1 0 0,-1-1 0,1 1 0,0-1 0,-1 1 0,1-1 0,0 1 0,0-1 0,-1 0 0,1 0 0,2 0 0,5 0 93,0 0 1,0-1 0,15-4-1,-19 4-57,3-1 11,1-1 0,-1 0 0,0 0 0,0 0 0,-1-1 0,9-6 0,45-34 125,-29 20-219,37-32 54,-22 17-174,-39 32 74,-2 3 4,0-1 0,0 0-1,-1 0 1,9-10 0,-15 26-61,0 0 0,2 16 0,0 1 221,-4 23-126,2-35 31,0 0 0,2 32-1,2-11-328,-5-17-3480,6-34 1908,5-5 629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32.089"/>
    </inkml:context>
    <inkml:brush xml:id="br0">
      <inkml:brushProperty name="width" value="0.1" units="cm"/>
      <inkml:brushProperty name="height" value="0.1" units="cm"/>
    </inkml:brush>
  </inkml:definitions>
  <inkml:trace contextRef="#ctx0" brushRef="#br0">28 81 6144,'-27'0'3365,"57"-1"1633,24-4-3270,24-2-1297,278-20 1280,81-3-718,-397 27-893,-23 2-41,-1 0 0,0 1 0,18 3 0,-26-3-54,0 1 1,0-2-1,0 1 0,1-1 1,-1 0-1,0 0 0,10-4 1,-16 5-626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32.624"/>
    </inkml:context>
    <inkml:brush xml:id="br0">
      <inkml:brushProperty name="width" value="0.1" units="cm"/>
      <inkml:brushProperty name="height" value="0.1" units="cm"/>
    </inkml:brush>
  </inkml:definitions>
  <inkml:trace contextRef="#ctx0" brushRef="#br0">288 1 3392,'0'0'7120,"-5"12"-3776,-1-6-2915,0 0 0,-1-1 1,0 1-1,0-2 0,-9 6 0,-19 14 110,3-1-262,24-19-236,0 1 1,1 1-1,-12 10 1,19-15-24,-1 0-1,0-1 1,1 1 0,-1 0 0,0 0 0,1-1-1,-1 1 1,1 0 0,-1 0 0,1 0 0,0 0-1,-1 0 1,1 0 0,0-1 0,0 1 0,-1 0 0,1 0-1,0 0 1,0 0 0,0 0 0,0 0 0,0 0-1,1 0 1,-1 1 0,1-1-6,-1 1-1,1-1 1,0 0-1,0 0 1,0 1 0,0-1-1,0 0 1,0 0 0,0 0-1,0 0 1,0 0-1,1-1 1,1 2 0,6 2 34,-1 0 0,0-1 1,18 3-1,-26-5-34,68 8 154,-55-8-20,0 0 0,0 1 0,0 1 1,0 0-1,0 1 0,24 10 0,-36-14-117,-1 0 0,1 1 0,0-1 0,0 1 0,-1-1 0,1 1 0,0-1 0,-1 1 0,1-1 0,0 1 0,-1 0 0,1-1 0,-1 1 0,1 0 0,-1 0 0,0-1 0,1 1 0,0 1 0,-1-1 7,0 1 0,-1-1-1,1 0 1,0 0 0,0 0 0,0 0 0,-1 0 0,1 0 0,-1 0 0,1 0 0,0 0 0,-1-1 0,0 1 0,1 0 0,-1 0 0,0 0 0,1 0 0,-1-1 0,-1 2 0,-18 15 205,0-2 0,-1 0 0,-36 19 0,45-27-197,1-1-260,0 0 0,-1-1 1,1 0-1,-1-1 1,0 0-1,-14 2 0,16-4-968,-1-1 0,1 0 0,0-1 1,-20-2-1,-8-4-5056,2 2 1936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33.689"/>
    </inkml:context>
    <inkml:brush xml:id="br0">
      <inkml:brushProperty name="width" value="0.1" units="cm"/>
      <inkml:brushProperty name="height" value="0.1" units="cm"/>
    </inkml:brush>
  </inkml:definitions>
  <inkml:trace contextRef="#ctx0" brushRef="#br0">368 18 2816,'3'-17'4502,"-8"27"-2620,-15 25-403,-29 39 0,34-52-1243,-66 101 453,62-90-468,-27 60 0,20-24 21,3 0-1,-25 125 1,32-93 89,4 0 0,1 112-1,12-151-78,3-1-1,3 0 0,2 0 1,34 115-1,-28-130-78,2-1-1,2-1 0,1-1 1,3 0-1,2-2 1,52 67-1,-59-86-489,2-1-1,1-1 1,27 20 0,-41-34-144,1 0 1,0-1-1,1 0 0,10 4 1,-13-6-405,1-1 0,0 0 0,0-1 0,0 1 0,0-1 1,8 0-1,45-2-3535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34.473"/>
    </inkml:context>
    <inkml:brush xml:id="br0">
      <inkml:brushProperty name="width" value="0.1" units="cm"/>
      <inkml:brushProperty name="height" value="0.1" units="cm"/>
    </inkml:brush>
  </inkml:definitions>
  <inkml:trace contextRef="#ctx0" brushRef="#br0">47 32 3648,'-13'-13'1173,"13"12"-1034,-1 0 0,1 1 0,0-1 0,-1 0 0,1 1 0,0-1 0,0 0 0,0 1 0,-1-1 0,1 0 0,0 0 0,0 1 1,0-1-1,0 0 0,0 0 0,0 1 0,0-1 0,1-4 1913,27 25-516,-15-8-1337,-1 1 0,13 19 0,6 7 356,-5-9-250,-2 0 0,-1 2 0,-2 1 0,19 37 0,-13-6 269,26 90-1,-40-112-392,12 43 574,18 116-1,-33-128-270,-3-1-1,-3 105 1,-7-116-111,-3 1 0,-2-1 1,-17 63-1,3-47-58,-57 138-1,43-137-125,-3-1-1,-63 91 1,93-153-393,-1-1 1,0-1-1,-1 1 1,0-2 0,-1 1-1,-18 13 1,28-25-88,0 1 1,0-1-1,-1 0 1,1 1-1,0-1 1,-5 1 0,6-1 102,0-1 0,1 0 0,-1 0 0,0 0 0,1 0 0,-1-1 0,0 1 0,0 0 1,1 0-1,-1 0 0,0 0 0,1-1 0,-1 1 0,0 0 0,1-1 0,-1 1 0,1 0 1,-1-1-1,1 1 0,-1-1 0,1 1 0,-1-1 0,1 1 0,-2-2 0,-5-14-3070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0.301"/>
    </inkml:context>
    <inkml:brush xml:id="br0">
      <inkml:brushProperty name="width" value="0.1" units="cm"/>
      <inkml:brushProperty name="height" value="0.1" units="cm"/>
    </inkml:brush>
  </inkml:definitions>
  <inkml:trace contextRef="#ctx0" brushRef="#br0">431 18 2080,'0'0'66,"1"0"-1,0-1 1,0 1 0,0-1 0,-1 1 0,1-1-1,0 1 1,0-1 0,21-13 9522,-39 54-9758,-81 139 1674,-10 61-577,13-24-328,73-175-435,2 2 0,2 0 0,-14 50 0,17-37-15,3 2 0,2 0 1,3 0-1,2 0 0,4 68 0,3-103-13,2 1-1,0 0 0,1-1 0,17 43 0,46 86 388,-35-82-394,-13-26-193,63 120 631,-72-145-821,1 0 1,1-1 0,1 0 0,1-2 0,0 1 0,21 16 0,-7-12-861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1.735"/>
    </inkml:context>
    <inkml:brush xml:id="br0">
      <inkml:brushProperty name="width" value="0.1" units="cm"/>
      <inkml:brushProperty name="height" value="0.1" units="cm"/>
    </inkml:brush>
  </inkml:definitions>
  <inkml:trace contextRef="#ctx0" brushRef="#br0">93 23 3808,'0'-4'442,"1"-8"1412,-1 12-1772,0-1 1,0 1-1,0 0 1,0 0-1,0-1 0,0 1 1,0 0-1,0 0 1,0-1-1,0 1 0,0 0 1,0 0-1,0 0 1,0-1-1,1 1 0,-1-1 331,1 1-331,-1 0 0,0 0 1,0 0-1,0-1 1,1 1-1,-1 0 0,0 0 1,0 0-1,1 0 1,-1 0-1,-1 15 2713,-7 38-1829,6-32-686,-9 32-1,-50 109 926,56-149-1119,3-9-10,0 0 1,1 0-1,0 0 1,0 0 0,0 1-1,0-1 1,1 0 0,-1 0-1,1 1 1,1 4 0,-1-8-40,0 1 0,1-1 0,-1 1 0,0-1 0,1 0-1,0 1 1,-1-1 0,1 0 0,0 1 0,0-1 0,-1 0 0,1 0 0,0 0 0,0 0 0,1 0 0,-1 0 0,0 0 0,0 0 0,0 0 0,1 0 0,-1-1 0,0 1 0,1-1 0,-1 1 0,0-1 0,1 1 0,-1-1 0,1 0 0,-1 1 0,1-1 0,2 0 0,57 8 203,-36-4 37,42 1 1,-47-5-4,37 6 0,-48-5-220,0 1 0,0 0 1,0 1-1,-1 0 0,1 0 0,13 9 1,-21-11-36,1 0 1,0 0 0,-1 1-1,0-1 1,1 0 0,-1 1-1,0 0 1,1-1 0,-1 1-1,0 0 1,0-1 0,-1 1-1,1 0 1,0 0 0,-1 0-1,1 0 1,-1 0 0,1 0-1,-1 0 1,0 0 0,0 0-1,0 0 1,0 0 0,0 0-1,0 0 1,-1 0 0,1 0-1,-1 2 1,-2 6 57,0 0 0,-1 0 0,0 0 0,-6 10-1,4-8-28,-1-1-1,0 0 0,-1 0 0,0 0 1,0-1-1,-1 0 0,-1-1 0,0 0 1,0 0-1,0-1 0,-1 0 0,0-1 0,-17 8 1,13-8-23,0-1 0,-26 6 1,32-10-418,1 0 0,0-1 0,-1 0 0,1-1 1,-1 0-1,-14-1 0,21 0 173,1 1 0,-1 0 0,1 0 1,-1-1-1,1 1 0,-1-1 0,1 0 0,0 1 0,-1-1 0,1 0 0,0 0 0,-1 0 0,1 0 1,0 0-1,0 0 0,0 0 0,0 0 0,0 0 0,0 0 0,0-1 0,-1 0 0,-3-11-1871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2.203"/>
    </inkml:context>
    <inkml:brush xml:id="br0">
      <inkml:brushProperty name="width" value="0.1" units="cm"/>
      <inkml:brushProperty name="height" value="0.1" units="cm"/>
    </inkml:brush>
  </inkml:definitions>
  <inkml:trace contextRef="#ctx0" brushRef="#br0">55 100 4480,'-35'-23'2602,"26"14"1315,9 8-3823,0 1 1,-1-1-1,1 1 1,0 0-1,0-1 1,-1 1-1,1 0 1,0-1-1,-1 1 1,1 0-1,0-1 1,-1 1-1,1 0 1,0 0-1,-1 0 1,1-1-1,-1 1 1,1 0-1,-1 0 1,1 0-1,0 0 1,-1 0-1,1-1 1,-1 1-1,0 0 1,60 4 2946,-31-2-2314,36-1 0,-7-7-135,58-14-1,3 0-366,-101 18-442,23-4-759,-17-3-3046,-13 5 2006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4.013"/>
    </inkml:context>
    <inkml:brush xml:id="br0">
      <inkml:brushProperty name="width" value="0.1" units="cm"/>
      <inkml:brushProperty name="height" value="0.1" units="cm"/>
    </inkml:brush>
  </inkml:definitions>
  <inkml:trace contextRef="#ctx0" brushRef="#br0">486 6 3648,'2'-5'5327,"-5"5"-3945,0 0-1303,1 1 0,0 0-1,0 0 1,0 0 0,0 0 0,0 0-1,1 1 1,-1-1 0,0 0-1,0 1 1,-1 1 0,-10 8 251,-69 45 385,-18 14-166,93-65-475,-87 72 695,80-64-687,0 1 0,1 1 0,1 0 0,-14 21 0,19-24-76,-9 13 135,0 1 0,2 1 0,-12 34 1,22-52-1337,3-4 310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4.410"/>
    </inkml:context>
    <inkml:brush xml:id="br0">
      <inkml:brushProperty name="width" value="0.1" units="cm"/>
      <inkml:brushProperty name="height" value="0.1" units="cm"/>
    </inkml:brush>
  </inkml:definitions>
  <inkml:trace contextRef="#ctx0" brushRef="#br0">21 27 4160,'-21'-27'3733,"39"38"-357,-10-3-3070,0 1-1,0-1 1,-1 1-1,0 1 1,7 11-1,26 55 870,-29-53-759,15 36 356,32 115 1,-45-132-670,19 83 542,-31-122-611,1 2-445,1-10-1356,1-6 461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4.818"/>
    </inkml:context>
    <inkml:brush xml:id="br0">
      <inkml:brushProperty name="width" value="0.1" units="cm"/>
      <inkml:brushProperty name="height" value="0.1" units="cm"/>
    </inkml:brush>
  </inkml:definitions>
  <inkml:trace contextRef="#ctx0" brushRef="#br0">50 6 5728,'-3'-6'2284,"9"25"-24,-3 30-413,-2 1 0,-8 85 0,-18 61 174,3 25-1280,19-189-762,17-48-6149,-1-1 3930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1.380"/>
    </inkml:context>
    <inkml:brush xml:id="br0">
      <inkml:brushProperty name="width" value="0.1" units="cm"/>
      <inkml:brushProperty name="height" value="0.1" units="cm"/>
    </inkml:brush>
  </inkml:definitions>
  <inkml:trace contextRef="#ctx0" brushRef="#br0">45 192 7040,'-10'-32'3200,"2"9"-2752,3 10 1280,5 6-1024,-9-9 704,9 4-832,-5-5 128,5 6-416,-5-6-256,5 11-32,-3-8-64,6 11 0,-3-5-288,0 4 192,0-4-2688,10 8 1568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5.239"/>
    </inkml:context>
    <inkml:brush xml:id="br0">
      <inkml:brushProperty name="width" value="0.1" units="cm"/>
      <inkml:brushProperty name="height" value="0.1" units="cm"/>
    </inkml:brush>
  </inkml:definitions>
  <inkml:trace contextRef="#ctx0" brushRef="#br0">173 23 5632,'0'-1'66,"0"1"-1,0 0 1,0-1 0,0 1 0,0 0 0,0-1 0,0 1-1,0 0 1,0-1 0,0 1 0,0 0 0,0-1-1,0 1 1,0 0 0,0 0 0,0-1 0,0 1 0,0 0-1,0-1 1,-1 1 0,1 0 0,0-1 0,0 1-1,0 0 1,-1 0 0,1-1 0,0 1 0,0 0-1,-1 0 1,1 0 0,-1-1 0,-7 6 820,2-1-812,0 1 284,-1 0 1,1 1-1,0 0 0,0 0 0,0 1 0,-7 11 0,-2 2 95,3-4-79,1-1 0,0 2 0,1-1 0,1 1-1,0 1 1,-11 36 0,18-45-267,0-1 0,0 0 0,1 0 0,1 0 0,-1 1-1,1-1 1,1 0 0,1 11 0,-1-13-4,1 0 0,-1 0 0,1-1 0,1 1 0,-1 0 0,1-1 0,0 1 0,0-1 0,1 0 0,-1 0 0,1-1 0,6 7 0,-6-7-18,0-1 0,0 0 0,0 0 1,0 0-1,1 0 0,-1 0 1,1-1-1,0 0 0,0 0 1,0 0-1,0-1 0,0 1 1,0-1-1,0-1 0,0 1 1,0-1-1,0 1 0,1-2 1,-1 1-1,0 0 0,0-1 1,0 0-1,0 0 0,0-1 1,0 1-1,0-1 0,0 0 1,-1 0-1,9-6 0,0-2-4,-1 0 1,1-1-1,-2 0 0,0-1 0,0-1 0,-1 1 0,-1-2 0,0 1 0,13-27 0,-16 24-24,0 0 0,-1-1 0,0 0 0,4-32 0,-8 36-89,0 1 1,-1-1-1,0 1 0,-1-1 1,-1 0-1,0 1 1,-4-15-1,5 23-27,-1-1 0,1 1 0,-1 0 0,0 0 0,-4-6 0,5 9 22,0-1-1,0 1 1,0 0 0,0 0 0,0 0 0,-1-1-1,1 1 1,0 0 0,-1 1 0,1-1-1,-1 0 1,1 0 0,-1 1 0,1-1 0,-1 0-1,1 1 1,-1 0 0,-2-1 0,-1 1 10,-1 1 0,1-1 0,0 1-1,0 0 1,0 0 0,0 1 0,0 0 0,0 0 0,0 0 0,-7 4 0,0 2-720,1-1 0,-21 18 0,26-20-181,0 1 0,1-1 0,-1 1 0,-6 11 0,4 3-1018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5.771"/>
    </inkml:context>
    <inkml:brush xml:id="br0">
      <inkml:brushProperty name="width" value="0.1" units="cm"/>
      <inkml:brushProperty name="height" value="0.1" units="cm"/>
    </inkml:brush>
  </inkml:definitions>
  <inkml:trace contextRef="#ctx0" brushRef="#br0">72 64 4896,'-39'-13'2752,"26"11"-579,12 2-1870,0 0 0,0 0 1,-1 0-1,1 0 0,0 0 0,0 0 0,-1-1 0,1 1 0,0 0 1,0-1-1,0 1 0,-1-1 0,1 1 0,0-1 0,-1-1 1,29-5 1794,33-4 1,163-7-483,-133 18-1349,-39 1-44,-49-2-164,-5-2-465,-6-1-975,-16 7-2874,15 2 2383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6.306"/>
    </inkml:context>
    <inkml:brush xml:id="br0">
      <inkml:brushProperty name="width" value="0.1" units="cm"/>
      <inkml:brushProperty name="height" value="0.1" units="cm"/>
    </inkml:brush>
  </inkml:definitions>
  <inkml:trace contextRef="#ctx0" brushRef="#br0">406 33 6816,'0'-1'20,"0"-1"348,0-1-1,0 0 1,0 0-1,0 1 1,-1-1-1,1 0 1,-1 1 0,0-1-1,-1-3 1,1 6-238,0 0 0,0-1 0,0 1 0,0 0 1,0 0-1,0 0 0,0 0 0,0 0 0,0 0 1,0 0-1,0 0 0,0 0 0,0 0 0,0 0 1,0 1-1,0-1 0,0 0 0,0 1 0,0-1 1,1 1-1,-1-1 0,-2 2 0,-26 14 214,-2 8 256,0 0-1,-54 58 1,84-81-580,-27 28 352,0 2 0,3 0 0,-41 65 0,57-80-186,1 1 0,0-1-1,2 1 1,-9 36 0,13-46-134,0 0-1,1 0 1,1 0-1,-1 1 1,1-1 0,0 0-1,1 0 1,-1 1-1,2-1 1,-1 0 0,1 0-1,0 0 1,0 0-1,1 0 1,4 7-1,-5-10-15,1-1-1,-1 1 0,1-1 1,0 1-1,1-1 0,-1 0 0,1 0 1,-1 0-1,1-1 0,0 1 0,0-1 1,0 0-1,0 0 0,0 0 1,0-1-1,1 1 0,-1-1 0,0 0 1,1-1-1,-1 1 0,1-1 0,-1 1 1,8-2-1,-5 1 10,0-1 0,0-1 0,0 1 0,0-1-1,0 0 1,0-1 0,-1 1 0,1-1 0,-1-1 0,0 1 0,0-1 0,0 0 0,0 0-1,7-8 1,-9 8-5,1-1 0,-1-1 0,0 1 0,0 0-1,0-1 1,-1 0 0,0 0 0,5-11 0,-8 15-43,1 0 1,-1 0 0,1 0-1,-1 0 1,0 0 0,1-1-1,-1 1 1,0 0-1,-1 0 1,1 0 0,0-1-1,-1 1 1,1 0 0,-1 0-1,1 0 1,-1 0 0,0 0-1,0 0 1,0 0-1,0 0 1,0 0 0,-1 1-1,1-1 1,-1 0 0,1 1-1,-1-1 1,1 1-1,-1-1 1,0 1 0,0 0-1,-3-2 1,-1 0-122,0 0-1,-1 0 1,0 1 0,0 0-1,1 0 1,-1 1-1,0 0 1,0 0 0,-1 1-1,1-1 1,0 2 0,0-1-1,0 1 1,0 0-1,0 0 1,0 1 0,0 0-1,1 0 1,-1 1 0,1-1-1,-1 2 1,1-1 0,0 1-1,-8 5 1,-1 8-1225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8.159"/>
    </inkml:context>
    <inkml:brush xml:id="br0">
      <inkml:brushProperty name="width" value="0.1" units="cm"/>
      <inkml:brushProperty name="height" value="0.1" units="cm"/>
    </inkml:brush>
  </inkml:definitions>
  <inkml:trace contextRef="#ctx0" brushRef="#br0">156 1 3488,'-8'3'7482,"9"-2"-7413,-1 0-1,1 1 0,-1-1 0,1 0 1,0 0-1,-1 0 0,1 0 0,0 0 1,1 1-1,3 2 57,-1 1 0,-1-1 1,1 1-1,-1 0 0,6 9 0,4 7 79,4 5 72,-1 1 0,16 37 0,19 62 365,-37-91-537,2 7 138,-1-1 0,-2 2 0,-1 0 0,7 68 1,-14-51 48,-3 1 1,-3 0 0,-2-1 0,-4 1 0,-1-1-1,-19 66 1,-77 192 1164,87-272-1236,-108 262 691,100-263-701,-45 65 1,56-96-586,7-10-671,10-20-4951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9.233"/>
    </inkml:context>
    <inkml:brush xml:id="br0">
      <inkml:brushProperty name="width" value="0.1" units="cm"/>
      <inkml:brushProperty name="height" value="0.1" units="cm"/>
    </inkml:brush>
  </inkml:definitions>
  <inkml:trace contextRef="#ctx0" brushRef="#br0">120 41 2496,'0'-2'307,"0"1"0,0-1 1,0 0-1,0 1 0,1-1 0,-1 1 1,1-1-1,-1 0 0,1 1 0,-1-1 1,1 1-1,0 0 0,0-1 0,0 1 1,0 0-1,0-1 0,0 1 0,0 0 1,0 0-1,1 0 0,1-2 0,6-5 1755,-9 9-2036,0-1 0,0 0 0,0 0 0,0 0 0,0 0 0,0 0 0,0 0 0,0 0 0,0 0 0,0 0 0,0 0 0,0 1 0,0-1 1,0 0-1,0 0 0,0 0 0,0 0 0,0 0 0,0 0 0,0 0 0,0 0 0,0 0 0,0 0 52,0 1-52,0-1 0,0 0 0,0 0 0,1 0 0,-1 0 0,0 0 0,0 0 0,0 0 0,0 0 0,0 0 0,0 0 0,0 0 1,0 0-1,0 0 0,0 0 0,0 0 0,1 0 0,-1 0 0,0 0 0,0 0 0,0 0 0,0 0 0,0 0 0,0 0 0,0 0 0,0 0 0,0 0 0,0 0 0,0 0 0,1 0 0,-1 0 0,0 0 0,0-1 52,0 1-52,0 0 0,0 0 1,0 0-1,0 0 0,0 0 0,0 0 0,0 0 0,-1 12 665,-7 17-154,-7 9 356,-11 43 0,-57 313 1576,77-364-2298,1 1 0,0 32-1,7-51 498,1-7-1837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49.841"/>
    </inkml:context>
    <inkml:brush xml:id="br0">
      <inkml:brushProperty name="width" value="0.1" units="cm"/>
      <inkml:brushProperty name="height" value="0.1" units="cm"/>
    </inkml:brush>
  </inkml:definitions>
  <inkml:trace contextRef="#ctx0" brushRef="#br0">27 41 4480,'-27'-5'10933,"38"8"-7873,-7-1-2940,0-1-1,0 0 1,0 0 0,0 0 0,0 0 0,5-1-1,26-1 486,61-12 0,-46 5-380,35-4-65,1 4 0,134 4 0,-71 8 213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52.536"/>
    </inkml:context>
    <inkml:brush xml:id="br0">
      <inkml:brushProperty name="width" value="0.1" units="cm"/>
      <inkml:brushProperty name="height" value="0.1" units="cm"/>
    </inkml:brush>
  </inkml:definitions>
  <inkml:trace contextRef="#ctx0" brushRef="#br0">453 49 1984,'12'-12'2169,"0"1"0,18-14-1,-47 39-821,-23 26-1,26-24-913,-185 219 1412,170-194-1616,2 2 1,1 0-1,3 2 0,1 1 1,3 0-1,2 1 0,-15 63 1,18-46 53,3 1 1,3 0-1,2 1 1,3-1-1,8 76 1,-2-108 47,1 0 1,2-1 0,16 53-1,-14-62-96,1 0 0,1-1 0,1 0 0,1-1 0,23 33 0,-33-52-216,0 0 0,-1 0 0,1 0 0,0 0 0,0-1 0,0 1 0,4 2 0,-6-4-24,1 0-1,0 1 1,-1-1-1,1 0 1,0 0-1,-1 1 1,1-1 0,0 0-1,0 0 1,-1 0-1,1 0 1,0 0-1,-1 0 1,1 0 0,0 0-1,-1 0 1,1 0-1,0 0 1,0-1 0,-1 1-1,1 0 1,0 0-1,-1-1 1,1 1-1,-1 0 1,1-1 0,0 1-1,-1-1 1,1 1-1,-1-1 1,1 0-1,3-5-831,-1 1-1,0-1 0,0 0 0,0 1 0,2-9 0,2-4-1585,6-8-142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53.082"/>
    </inkml:context>
    <inkml:brush xml:id="br0">
      <inkml:brushProperty name="width" value="0.1" units="cm"/>
      <inkml:brushProperty name="height" value="0.1" units="cm"/>
    </inkml:brush>
  </inkml:definitions>
  <inkml:trace contextRef="#ctx0" brushRef="#br0">232 45 6048,'-3'-2'191,"0"1"0,0 0 0,1 0 0,-1 0-1,0 1 1,0-1 0,0 1 0,0-1 0,0 1 0,0 0 0,0 0 0,0 0 0,0 1 0,1-1 0,-1 1 0,0-1 0,0 1 0,0 0 0,0 0-1,1 0 1,-1 1 0,0-1 0,1 1 0,-5 3 0,-2 1-21,1 0 0,0 1-1,0 1 1,1-1 0,-11 15 0,7-6 29,1-1 1,1 1 0,1 1 0,0 0 0,-8 28 0,6-8 256,-10 62 1,18-84-290,0 0 0,0 1 0,2-1 0,0 1 0,4 30 0,-3-41-87,0 0-1,1-1 1,-1 1-1,1 0 1,0-1-1,0 1 1,0-1 0,1 0-1,0 0 1,-1 0-1,2 0 1,-1 0-1,0 0 1,1-1-1,-1 0 1,1 0-1,0 0 1,0 0-1,0 0 1,1-1-1,-1 0 1,8 4-1,-1-3 72,0 0-1,0-1 1,0 0-1,0-1 0,0 0 1,0-1-1,1 0 0,20-3 1,-16 1 12,0-2 1,0 0 0,-1 0 0,0-2 0,23-10-1,-28 11-108,-1-1 0,0 0 0,-1-1 0,1 0 0,-1 0 0,0-1 0,-1 0 0,13-17 0,-8 6 12,0 0 0,-1-1 0,9-26 0,-12 28-42,-1-1 0,-1 0 0,-1 0 0,-1-1 0,-1 0 0,0 0 1,-1 0-1,-1 0 0,-3-23 0,1 35-39,0 1 1,-1-1 0,0 0-1,0 0 1,0 1 0,-1 0-1,-1-1 1,1 1 0,-1 0-1,0 1 1,-1-1 0,0 1 0,0 0-1,-8-9 1,8 11-15,-1 0 1,1 0 0,-1 0-1,1 1 1,-1-1-1,0 1 1,0 1 0,-1-1-1,1 1 1,0 0-1,-1 1 1,0-1-1,1 1 1,-1 1 0,0-1-1,1 1 1,-9 1-1,5 0-239,1 0-1,-1 1 0,-17 6 1,23-7-90,-1 1 0,1 0 0,-1 0 0,1 1 0,0-1 0,0 1 0,0 0 0,0 0 0,-3 4 1,-4 12-1228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53.439"/>
    </inkml:context>
    <inkml:brush xml:id="br0">
      <inkml:brushProperty name="width" value="0.1" units="cm"/>
      <inkml:brushProperty name="height" value="0.1" units="cm"/>
    </inkml:brush>
  </inkml:definitions>
  <inkml:trace contextRef="#ctx0" brushRef="#br0">34 1 5216,'-3'0'3261,"6"11"-1258,-3 6 122,-1 21 704,-2-22-1825,-8 28 0,-2 4-729,9-35 37,2-6-717,17-22-5123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55.661"/>
    </inkml:context>
    <inkml:brush xml:id="br0">
      <inkml:brushProperty name="width" value="0.1" units="cm"/>
      <inkml:brushProperty name="height" value="0.1" units="cm"/>
    </inkml:brush>
  </inkml:definitions>
  <inkml:trace contextRef="#ctx0" brushRef="#br0">6 140 2976,'0'0'4976,"0"-18"-123,0 15-4069,-5-1-614,5 4-171,0 0 0,0 0 0,0 0 0,0 0 0,1 0 0,-1 0 0,0 0 0,0 0 0,0-1 0,0 1 0,1 0 0,-1 0 0,0 0 0,0 0 0,0 0 0,0-1 0,0 1 0,0 0 0,0 0 0,0 0 0,1 0 0,-1-1 0,0 1 0,0 0 0,0 0 0,0 0 0,0-1 0,0 1 0,0 0 0,0 0 0,0 0 0,0-1 0,0 1 0,0 0 0,0 0 0,0 0 0,0 0 0,-1-1 0,1 1 0,0 0 0,0 0 0,2-6 206,-2 6-203,0 0 1,0 0-1,0 0 1,0 0-1,0 0 1,0 0-1,0 0 1,0 0-1,0 0 1,0 0-1,0 0 0,0 0 1,0 0-1,0 0 1,0 1-1,0-1 1,0 0-1,0 0 1,0 0-1,0 0 1,0 0-1,0 0 1,0 0-1,0 0 1,0 0-1,0 0 1,0 0-1,0 0 1,0 0-1,0 0 0,0 0 1,0 0-1,0 0 1,0 0-1,0 0 1,0 0-1,1 0 1,-1 0-1,0 0 1,0 0-1,0 0 1,0 0-1,0 0 1,0 0-1,0 0 1,0 0-1,0 0 1,0 0-1,0 0 0,0 0 1,0 0-1,0 0 1,0 1 77,1-12 96,5 8-160,-6 3-15,1 0-1,-1-1 1,1 1-1,-1 0 1,1 0-1,-1 0 1,1 0-1,-1 0 1,1-1-1,-1 1 1,0 0 0,1 0-1,-1-1 1,1 1-1,-1 0 1,0-1-1,1 1 1,-1-1-1,1 1 1,0-2-3,1 0 9,-2 0 30,0 2-32,0-1-1,0 1 0,0-1 1,1 1-1,-1 0 1,0-1-1,0 1 1,1-1-1,-1 1 0,0 0 1,1-1-1,-1 1 1,0 0-1,1-1 0,-1 1 1,1 0-1,-1 0 1,1-1-1,5-4-88,-3 3 94,0-1-1,0 2 1,0-1 0,0 0-1,0 0 1,0 1-1,0 0 1,5-2 0,-3 2-17,0-1 1,-1 0-1,1 0 1,-1 0 0,5-4-1,-2 1 7,1 1-1,-1 0 0,1 0 1,0 1-1,0-1 0,1 2 1,-1-1-1,0 1 1,1 1-1,0-1 0,-1 1 1,1 1-1,0 0 0,-1 0 1,1 1-1,16 3 1,-20-3-6,-1 1 1,0 0 0,1 0 0,-1 0 0,0 0-1,0 1 1,0 0 0,0 0 0,-1 0 0,1 0-1,-1 0 1,0 1 0,5 5 0,-6-6 17,0 1 0,0-1 0,0 1 0,0-1 1,-1 1-1,1 0 0,-1-1 0,0 1 0,0 0 0,-1 0 0,1 0 0,-1 0 0,0 0 1,0 0-1,0 0 0,-1 6 0,-10 30 230,-2 0 0,-2-1 0,-25 49 1,23-53-81,-10 24 332,-2-1 0,-73 103 0,96-153-271,-1-1-1,0 1 1,-9 6 0,29-14 68,1 0 1,14-3-1,-6 1-192,-1 0-1,34 3 1,-43 0-84,0 1 0,0 0 0,0 0 0,0 1 0,-1 1-1,12 5 1,-5-4-2836,-9-2 1131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16.179"/>
    </inkml:context>
    <inkml:brush xml:id="br0">
      <inkml:brushProperty name="width" value="0.1" units="cm"/>
      <inkml:brushProperty name="height" value="0.1" units="cm"/>
    </inkml:brush>
  </inkml:definitions>
  <inkml:trace contextRef="#ctx0" brushRef="#br0">390 26 2144,'-1'-3'634,"1"1"0,-1-1 0,0 0 0,1 1 0,-1-1 0,1 0 0,-1-4 0,1 42 3673,-4 28-2209,3-35-1355,2 32 0,0-7-277,0 41 60,-6 209 686,5-290-940,-2 0 0,1-1 0,-1 1 0,-1-1 0,0 1 0,-1-1 0,-7 16 0,10-26-211,-1 0 0,1 0 0,0 0-1,-1 0 1,0-1 0,1 1-1,-1-1 1,0 1 0,0-1 0,0 1-1,0-1 1,0 0 0,0 0 0,0 0-1,-1 0 1,1 0 0,0-1-1,0 1 1,-1-1 0,1 1 0,0-1-1,-1 0 1,1 0 0,0 0-1,-1 0 1,-3-1 0,-7-1 21,0 0 1,0-1 0,-18-7-1,20 6-14,-127-38-138,125 37-349,0-1 0,-13-7 0,17 8-494,-5-1-165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4.609"/>
    </inkml:context>
    <inkml:brush xml:id="br0">
      <inkml:brushProperty name="width" value="0.1" units="cm"/>
      <inkml:brushProperty name="height" value="0.1" units="cm"/>
    </inkml:brush>
  </inkml:definitions>
  <inkml:trace contextRef="#ctx0" brushRef="#br0">1 913 3072,'1'-1'393,"1"1"0,0-1 0,-1 0 0,1 1 0,-1-1 0,1 0 0,-1 0 0,1 0 0,-1-1 0,1 1 0,0-2 0,23-23 536,-10 10-233,72-62 659,36-42-225,-103 100-994,5-5 22,-2 0-1,35-48 0,-34 34 52,-2-1 0,-1-1 0,-2-1 1,16-51-1,-16 35 44,34-104 939,-49 122-1459,-4 40 261,0 0 0,0 0-1,0 0 1,0 0 0,0 0-1,0 0 1,0 0-1,0 0 1,0 0 0,0 0-1,0 0 1,0 0 0,0 0-1,0 0 1,0 0 0,0 0-1,0 0 1,0-1 0,0 1-1,0 0 1,0 0 0,0 0-1,0 0 1,0 0 0,0 0-1,0 0 1,0 0 0,0 0-1,0 0 1,0 0 0,0 0-1,0 0 1,-1 0 0,1 0-1,0 0 1,0 0 0,0 0-1,0 0 1,0 0 0,0 0-1,0 0 1,0 0-1,0 0 1,0 0 0,0 0-1,0 0 1,0 0 0,0 0-1,0 0 1,0 0 0,0 0-1,0 0 1,0 0 0,0 0-1,-1 0 1,1 0 0,0 0-1,0 0 1,0 0 0,0 0-1,0 0 1,0 0 0,0 0-1,0 0 1,0 0 0,0 0-1,0 0 1,0 0 0,-4 5-120,-4 14 172,-31 128 946,22-57-676,-6 29-99,-35 133 615,56-241-786,0 0 0,1-1 0,0 1-1,1 0 1,1 14 0,0 4 20,-1-27-29,0-1-1,0 1 0,0 0 0,0-1 1,0 1-1,1 0 0,-1-1 0,0 1 0,1-1 1,0 1-1,-1-1 0,1 1 0,0-1 0,0 1 1,0-1-1,0 1 0,0-1 0,0 0 1,0 0-1,0 0 0,1 0 0,-1 0 0,0 0 1,1 0-1,-1 0 0,1 0 0,-1 0 1,1-1-1,-1 1 0,1-1 0,-1 1 0,1-1 1,0 1-1,-1-1 0,1 0 0,0 0 0,-1 0 1,1 0-1,-1 0 0,1 0 0,0-1 1,2 0-1,4-1 74,1-2 0,-1 1 0,0-1 0,0 0 0,0-1 0,0 0 0,9-8 0,46-46-9,-57 54-80,7-9 51,0 0 0,14-21 0,-23 29-58,0 0 1,0-1 0,0 0-1,-1 0 1,0 0-1,-1 0 1,1 0-1,2-15 1,2-19-78,-6 38 7,-1 0 1,1 0 0,0 0-1,0 0 1,1 1 0,-1-1-1,0 0 1,1 1 0,0-1-1,2-2 1,-2 3 36,0 1 1,1 0-1,-1 0 0,0 0 1,0 1-1,1-1 0,-1 1 1,0-1-1,1 1 0,-1 0 1,0 0-1,1 0 0,-1 0 1,0 0-1,1 0 0,3 2 1,9-1 122,0 0-79,0 0 1,-1 1-1,21 6 1,18 3-326,31-6 514,-78-5-189,-1 1 0,0 0 0,0 0 1,0 0-1,0 0 0,5 3 0,-1-1-41,-8-2 10,1-1-1,-1 1 1,0 0 0,0 0 0,0-1-1,0 1 1,0 0 0,0 0 0,0 0-1,0 0 1,-1 0 0,1 0 0,0 0-1,-1 0 1,1 0 0,0 1 0,-1-1 0,0 0-1,1 0 1,-1 1 0,0-1 0,1 0-1,-1 2 1,1 5 18,-1 0-1,0 14 1,0-11 28,0 65 269,0-75-298,0 0-1,1 0 0,-1 0 0,1 0 1,0 0-1,-1 0 0,1 0 1,0 0-1,0 0 0,-1-1 0,1 1 1,0 0-1,0 0 0,0-1 0,0 1 1,1 0-1,1 1 59,-1-1-1,1 1 1,-1-1 0,1 0 0,0 0 0,3 1-1,0-1 20,0-1 0,0 1-1,0-2 1,-1 1 0,1-1-1,0 1 1,0-2 0,-1 1-1,8-3 1,5-3 46,26-15-1,-13 6-157,-20 9 32,-1 0 0,0 0-1,-1-1 1,0 0 0,0-1-1,14-17 1,22-21-62,-37 39 30,0 1-1,-1-1 1,0-1-1,8-11 1,-12 17-128,-2 8-214,-1-4 358,0 0 0,0 0-1,0 0 1,0 0 0,0 0-1,0-1 1,-1 1-1,1 0 1,0 0 0,-1 0-1,1 0 1,-2 1 0,1 1-6,-8 24 11,-21 43 0,23-39-205,5-26 227,1 0-1,-1-1 0,1 1 0,0 0 0,0 0 0,1-1 0,-1 1 0,1 0 1,1 5-1,-1-8-15,0 0 1,0 1 0,0-1 0,0 0-1,1 0 1,-1 0 0,1 0-1,0 0 1,-1 1 0,3 2 0,3 10 77,-5-14-65,0-1 0,0 0 0,0 1-1,0-1 1,0 0 0,0 0 0,0 0-1,-1 0 1,1 0 0,0 0 0,0 0-1,0 0 1,0 0 0,0 0 0,1-1-1,-2 1-11,27-7 162,-1-1-1,0-1 1,24-12-1,72-42-25,-109 56-152,-1-1-4,0 0 0,18-16 0,-21 17-171,-5 5-327,-6 7 418,-5 7 194,1-3-150,1 0-1,0 0 1,0 0-1,1 0 1,0 1-1,-3 13 1,7-21 63,-1 1 0,0-1-1,1 1 1,0-1 0,0 1 0,-1 0 0,1-1 0,1 1-1,-1 0 1,0-1 0,1 1 0,-1-1 0,1 1-1,0-1 1,0 1 0,0-1 0,0 0 0,0 1-1,0-1 1,1 0 0,-1 0 0,1 0 0,0 0 0,-1 0-1,1 0 1,0 0 0,0 0 0,0-1 0,5 3-1,-4-3 40,0 1-1,1-1 1,-1 0-1,1-1 1,-1 1-1,1-1 1,-1 1-1,1-1 0,-1 0 1,1-1-1,-1 1 1,1 0-1,4-2 1,4-1-9,0-1 0,18-7 0,4-6-3,0 0-1,59-45 0,-81 54-26,19-15-443,-29 27 365,-1 0 0,1 1 0,-1-1 0,0 0 0,-1 1 0,1-1 0,-1 0 0,0 10 0,-3 4 147,0 36 0,3-54-69,0 0 0,0 0 0,0 0 0,0 1-1,0-1 1,0 0 0,1 0 0,-1 1-1,0-1 1,0 0 0,0 0 0,0 0 0,0 1-1,1-1 1,-1 0 0,0 0 0,0 0-1,0 0 1,1 0 0,-1 1 0,0-1 0,0 0-1,1 0 1,-1 0 0,0 0 0,0 0 0,1 0-1,-1 0 1,0 0 0,0 0 0,1 0-1,-1 0 1,0 0 0,0 0 0,1 0 0,-1 0-1,0 0 1,0 0 0,0 0 0,1 0 0,-1-1-1,0 1 1,0 0 0,1 0 0,-1 0-1,0 0 1,0 0 0,0 0 0,1-1 0,13-7 335,12-10-367,1 1 1,1 1-1,0 2 0,1 0 1,1 2-1,56-14 1,-77 23-47,0 1 0,1 1 1,17-1-1,-25 2 55,0-1-1,0 1 1,0 1 0,0-1-1,0 0 1,0 0-1,0 1 1,0-1 0,0 1-1,0-1 1,-1 1 0,1 0-1,0 0 1,0 0-1,-1 0 1,1 0 0,0 0-1,-1 0 1,1 1 0,-1-1-1,0 0 1,1 1-1,-1-1 1,2 4 0,-3-4 8,1 0 0,-1 1 0,0-1 0,1 0 1,-1 1-1,0-1 0,0 0 0,0 1 0,0-1 0,0 0 1,-1 2-1,2 6 238,0-9-216,-1 1 1,1-1 0,0 0 0,-1 1-1,1-1 1,0 0 0,-1 1 0,1-1-1,0 0 1,0 0 0,-1 0 0,1 0-1,0 0 1,0 0 0,-1 0 0,2 0-1,5-1 14,-1 1-1,0-2 0,1 1 1,-1-1-1,0 0 0,0 0 1,7-4-1,-8 3-54,1 1 1,0 0-1,0 0 0,0 0 1,0 0-1,0 1 0,8-1 1,-13 2 5,0 1 1,0-1-1,0 0 0,0 0 1,1 0-1,-1 1 1,0-1-1,0 0 1,0 1-1,0-1 1,0 1-1,0-1 1,0 1-1,0 0 0,0 0 1,0-1-1,0 1 1,0 0-1,-1 0 1,1 0-1,0 0 1,0 0-1,-1 0 1,1 0-1,-1 0 0,1 0 1,-1 0-1,1 0 1,-1 0-1,0 0 1,0 0-1,1 0 1,-1 1-1,0-1 1,0 0-1,0 0 0,0 0 1,-1 3-1,2 6 51,-1 15 16,1-24-41,-1 0 1,-1 0 0,1 0-1,0 0 1,0 0-1,0 0 1,0 0-1,-1 0 1,1 0 0,-1 0-1,1 0 1,-1 0-1,1 0 1,-1 0 0,1 0-1,-1 0 1,0 0-1,114-67 1117,-104 62-1165,0 0 1,0 1-1,0 0 0,0 0 1,1 1-1,-1 0 1,1 1-1,0 0 1,-1 0-1,17 2 1,-6 1 57,0 1 1,0 1 0,-1 1 0,22 8-1,-16-6-72,38 5 0,-39-7-2262,-7 2-1746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5:57.836"/>
    </inkml:context>
    <inkml:brush xml:id="br0">
      <inkml:brushProperty name="width" value="0.1" units="cm"/>
      <inkml:brushProperty name="height" value="0.1" units="cm"/>
    </inkml:brush>
  </inkml:definitions>
  <inkml:trace contextRef="#ctx0" brushRef="#br0">72 33 1472,'-4'1'717,"1"0"0,-1 0 0,0 0 1,1-1-1,-1 1 0,0-1 0,1 0 0,-1 0 0,0 0 1,-5-1-1,-7 0 2524,14-3-2627,0 1-510,5 7 693,-12-4-34,30-1 1359,-19-1-2024,-2 1-104,0 1 1,1-1-1,-1 1 0,0-1 0,0 1 0,1 0 0,-1-1 1,0 1-1,1-1 0,-1 1 0,1 0 0,-1 0 1,0-1-1,1 1 0,-1 0 0,1 0 0,-1-1 1,1 1-1,-1 0 0,1 0 0,-1 0 0,1 0 1,-1 0-1,0-1 0,1 1 0,-1 0 0,1 0 1,-1 0-1,1 1 0,-1-1 0,1 0 0,-1 0 1,1 0-1,-1 0 0,1 0 0,-1 0 0,1 1 0,0-1-63,16 0 186,3 1 65,-11 0-207,-1-1 0,15-2 0,25 0-77,-11 2 87,165-6 356,68 6-133,-221-10 32,-39 10-401,-9 0 163,0 1 0,0-1 0,0 0 0,0 0 0,0 0 1,0 0-1,-1 0 0,1 0 0,0-1 0,0 1 0,0 0 0,0 0 1,0 0-1,0-1 0,0 1 0,-1-1 0,1 1 0,0-1 1,0 1-1,-1-1 0,1 1 0,1-2 0,-4 4 134,-6 8-139,0-1 1,-17 14-1,23-21 2,-102 79 313,85-65-223,1 1 0,0 1 0,-18 25 0,12-8 46,1 1 0,2 1 1,1 1-1,3 1 0,0 0 1,3 1-1,-15 66 0,28-99-121,0-4-67,0 1-1,0-1 0,0 1 1,1 0-1,-1-1 1,1 1-1,0 0 0,0-1 1,1 1-1,0 5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01.362"/>
    </inkml:context>
    <inkml:brush xml:id="br0">
      <inkml:brushProperty name="width" value="0.1" units="cm"/>
      <inkml:brushProperty name="height" value="0.1" units="cm"/>
    </inkml:brush>
  </inkml:definitions>
  <inkml:trace contextRef="#ctx0" brushRef="#br0">1 273 3712,'0'-3'2424,"-1"3"-2383,9 2 1966,7 2-783,-4-2-859,0-1 0,0 0 0,0-1 0,1-1 0,-1 0 1,20-4-1,-23 3-237,-1 0-1,1-1 1,-1 1 0,0-2 0,0 1 0,0-1 0,-1 0 0,1 0 0,-1-1-1,9-8 1,-14 12-105,7-7 199,-1 0 0,11-14 1,-16 19-185,0 0 0,0 0 0,-1 0 0,1-1 0,-1 1 0,0 0 0,0 0 0,0-1 0,0 1 0,-1 0 0,0-1 0,1 1 0,-1-5 0,-1 3-30,1 0 1,-1-1-1,0 1 1,-1 0 0,1 0-1,-1 0 1,0 0 0,0 0-1,0 0 1,-1 0-1,0 1 1,0-1 0,-5-5-1,6 8-48,-1-1-1,1 1 1,-1 0-1,0 0 1,0 0-1,0 0 0,0 0 1,-1 0-1,1 1 1,0 0-1,-1-1 1,1 1-1,-1 1 1,1-1-1,-1 0 1,1 1-1,-1 0 1,0 0-1,1 0 0,-7 1 1,4 0 31,0 1 1,0 0 0,0 0-1,0 0 1,1 1-1,-1 0 1,1 0 0,0 0-1,-1 1 1,2 0-1,-1 0 1,0 0-1,1 1 1,0-1 0,0 1-1,-6 8 1,3-1 41,-1 0 1,2 1-1,-1 0 0,2 0 1,0 0-1,-4 17 1,6-20 73,1 1 1,0-1-1,1 1 1,1 0-1,0 0 1,0-1-1,3 19 1,-3-26-52,1 1 0,0-1 0,-1 0 0,1 0 0,0 0 0,1 0 0,-1 0 0,0 0 0,1 0 0,0-1 0,0 1 0,0-1 0,0 1 0,0-1 0,0 1 0,0-1 0,1 0 0,-1 0 0,1 0 0,0-1 0,0 1 1,-1 0-1,1-1 0,0 0 0,0 0 0,0 0 0,0 0 0,1 0 0,-1-1 0,5 1 0,1-1 25,1 0 1,-1-1 0,1 0-1,-1-1 1,0 0-1,1 0 1,-1-1 0,11-5-1,69-37 81,-68 33-88,117-71 91,-118 70-124,-1-1-1,-1-1 1,-1-1 0,26-30-1,-42 45-38,66-86 210,-55 61-356,-13 30 96,1 1-1,0-1 1,0 0 0,0 0 0,1 7 0,0 7 65,-1 5 59,0 0 1,9 45-1,-3-43-54,11 30 0,-13-45 83,0 0-1,1-1 1,0 0 0,1 1-1,11 12 1,-15-20-81,0 0 1,0 0-1,0 0 0,0 0 1,0-1-1,1 1 0,-1-1 1,1 1-1,-1-1 0,1 0 0,0 0 1,-1 0-1,1 0 0,0-1 1,-1 1-1,1-1 0,0 0 1,0 0-1,0 0 0,0 0 1,-1 0-1,1 0 0,0-1 0,0 1 1,4-2-1,5-3-387,1 0 0,0 0 0,-1-1 0,12-8 0,-20 11 117,47-25-1744,-24 14 1460,0-1-1,-1-1 0,34-29 1,-44 30 514,0-1 0,-1 0 0,-1-1 0,20-31 0,-33 47 15,0 0-12,0-1-1,0 1 1,0-1 0,0 1 0,0-1-1,-1 1 1,1-1 0,0 1-1,-1-1 1,1 0 0,-1 1 0,0-1-1,1 0 1,-1 1 0,0-1-1,0 0 1,0-2 0,0 4 9,0-1 1,0 1-1,-1-1 0,1 1 1,0 0-1,0-1 0,0 1 1,0-1-1,0 1 0,0 0 1,-1-1-1,1 1 1,0 0-1,0-1 0,-1 1 1,1 0-1,0-1 0,0 1 1,-1 0-1,1 0 0,0-1 1,-1 1-1,1 0 0,0 0 1,-1 0-1,1-1 0,-1 1 1,1 0-1,0 0 0,-1 0 1,1 0-1,-1 0 1,1 0-1,-1 0 0,-1 0 14,1 0 0,-1 0-1,0 1 1,0-1-1,1 1 1,-1-1 0,0 1-1,-2 1 1,-28 18 527,19-8-355,0 0 1,1 1-1,0 0 1,0 1-1,2 0 1,0 1 0,0 0-1,-10 23 1,18-34-113,1 1 1,-1-1-1,0 1 1,1-1-1,0 1 1,0-1-1,1 1 1,-1-1 0,1 10-1,0-12-27,0 0 0,1 0 0,-1-1 0,1 1 0,0 0 0,-1 0 0,1 0 0,0-1 0,0 1 0,0 0 0,0-1 0,0 1 0,1-1 0,-1 1 0,0-1 0,1 0 0,-1 0 0,1 1 0,-1-1 0,1 0 0,0 0 0,-1 0 0,1-1 0,0 1 0,0 0 0,2 0 0,-1 0 2,0 0-1,1-1 1,-1 1-1,1-1 1,-1 0 0,0 0-1,1 0 1,-1 0-1,1-1 1,-1 1 0,1-1-1,-1 0 1,4-1-1,6-4 54,24-13 1,4-1-243,-40 20 137,0-1-1,0 1 1,1-1-1,-1 1 1,0 0-1,0 0 1,0-1-1,0 1 0,1 0 1,-1 0-1,0 0 1,0 0-1,0 1 1,0-1-1,0 0 0,1 0 1,-1 1-1,0-1 1,0 0-1,0 1 1,2 1-1,-2-1-3,0 0 1,0 0-1,0 0 0,0 0 1,0 1-1,0-1 0,0 1 1,0-1-1,-1 0 1,1 1-1,-1-1 0,1 1 1,0 2-1,0 4 1,0-1 1,-1 0-1,1 1 0,-2-1 1,0 12-1,-2-8 25,0 1-1,0 0 1,-1-1-1,0 1 1,-1-1-1,-1 0 1,0-1-1,0 1 1,-1-1 0,0 0-1,-9 10 1,-2-1 233,-1-1 1,-1 0 0,0-2 0,-24 16 0,39-29-165,1-1-1,0 1 1,-1-1 0,0 0 0,1-1 0,-1 1-1,0-1 1,0 0 0,0 0 0,0-1 0,-8 1-1,11-1-52,0 0-1,0 0 1,0-1 0,0 1-1,0 0 1,0-1-1,0 1 1,0-1-1,0 0 1,0 0 0,0 0-1,1 0 1,-1 0-1,0 0 1,1 0-1,-1 0 1,0-1 0,1 1-1,0-1 1,-1 1-1,1-1 1,0 0 0,0 1-1,0-1 1,0 0-1,0 0 1,0 0-1,0 0 1,1 1 0,-1-1-1,0-3 1,1 3-35,0 1 0,-1-1 1,1 0-1,0 0 0,0 1 0,0-1 1,1 0-1,-1 1 0,0-1 0,1 0 1,-1 1-1,1-1 0,-1 0 1,1 1-1,0-1 0,0 1 0,0-1 1,0 1-1,1-2 0,1 0 8,0 0 0,0 0-1,0 1 1,0-1-1,1 1 1,-1 0 0,7-4-1,4 1-3,0 0-1,0 0 0,20-3 1,23 0-16,1 1 0,92 2 0,-88 7-1533,-21 3-3633,-32-3 3792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01.830"/>
    </inkml:context>
    <inkml:brush xml:id="br0">
      <inkml:brushProperty name="width" value="0.1" units="cm"/>
      <inkml:brushProperty name="height" value="0.1" units="cm"/>
    </inkml:brush>
  </inkml:definitions>
  <inkml:trace contextRef="#ctx0" brushRef="#br0">29 90 4224,'-15'-3'1365,"14"3"-1217,0 0 1,0 0-1,0 0 0,1 0 1,-1 0-1,0 0 0,0 0 1,0 0-1,1 0 0,-1 0 1,0 1-1,0-1 0,1 0 1,-3 2 350,28 0 4186,-14-1-4351,0 0-1,16-1 0,551-55 3912,-182 20-3173,-377 33-1110,-11 2 68,1-1-1,-1 1 1,16 1-1,-13 0-352,-23 3-1807,-8 8-1267,-25 20 0,17-8 1589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02.252"/>
    </inkml:context>
    <inkml:brush xml:id="br0">
      <inkml:brushProperty name="width" value="0.1" units="cm"/>
      <inkml:brushProperty name="height" value="0.1" units="cm"/>
    </inkml:brush>
  </inkml:definitions>
  <inkml:trace contextRef="#ctx0" brushRef="#br0">186 1 4800,'-1'1'349,"1"0"1,0 0-1,0 0 1,0 1-1,-1-1 1,1 0-1,-1 0 1,1 0-1,-1 0 1,1 0-1,-1 0 1,1 0-1,-1 0 1,-1 1-1,-61 58 3113,-36 19-1526,97-78-1914,1 0 1,0 0-1,0 0 1,-1 1-1,1-1 1,0 0-1,0 0 1,0 1-1,0-1 1,1 1 0,-1-1-1,0 1 1,0 2-1,1-3 4,0 0-1,0 0 1,0 0-1,0 0 1,0 0-1,0 0 1,0 0-1,1 0 1,-1 0-1,0 0 1,1 0-1,-1 0 1,1-1-1,-1 1 1,1 0-1,-1 0 1,1 0-1,0 0 1,-1-1-1,1 1 1,0 0-1,0-1 1,1 2-1,2 1 41,0 0 0,0 0 0,1-1-1,-1 1 1,1-1 0,0 0 0,0-1-1,0 1 1,6 1 0,7 0 297,23 1-1,-18-2 138,98 11 1964,-108-10-2078,-13-3-364,0 0 1,1 0-1,-1 1 1,0-1-1,0 0 1,0 0-1,0 0 0,1 0 1,-1 0-1,0 1 1,0-1-1,0 0 1,0 0-1,0 0 0,1 1 1,-1-1-1,0 0 1,0 0-1,0 1 1,0-1-1,0 0 0,0 0 1,0 0-1,0 1 1,0-1-1,0 0 0,0 1 1,0 0 13,-1 0-1,0 0 1,1 0 0,-1 0 0,0 0-1,0-1 1,1 1 0,-1 0-1,0 0 1,0-1 0,0 1 0,0 0-1,0-1 1,0 1 0,0-1 0,-2 1-1,-125 52 83,72-34-3052,34-11-377,4 1 1023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02.939"/>
    </inkml:context>
    <inkml:brush xml:id="br0">
      <inkml:brushProperty name="width" value="0.1" units="cm"/>
      <inkml:brushProperty name="height" value="0.1" units="cm"/>
    </inkml:brush>
  </inkml:definitions>
  <inkml:trace contextRef="#ctx0" brushRef="#br0">119 7 4896,'5'-6'4712,"-4"6"-4591,12 4 979,-9-2-1069,1 1-1,-1 0 0,-1-1 1,7 6-1,-2 2 222,1 1 0,-1 0 0,-1 0 0,0 1 0,-1 0 1,0 0-1,8 25 0,-2 6 165,7 46 0,-18-85-393,37 287 1704,-32-165-899,-5 0 1,-6 0 0,-6-1 0,-32 155 0,-14-55-218,41-175-460,-2-2-1,-37 71 0,45-99-263,-2-2 0,-1 0 0,-22 26 0,5-10-272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03.971"/>
    </inkml:context>
    <inkml:brush xml:id="br0">
      <inkml:brushProperty name="width" value="0.1" units="cm"/>
      <inkml:brushProperty name="height" value="0.1" units="cm"/>
    </inkml:brush>
  </inkml:definitions>
  <inkml:trace contextRef="#ctx0" brushRef="#br0">350 14 2976,'12'-14'8219,"-12"14"-8175,-12 10 535,7-6-435,0 0 0,0 0 1,0 1-1,0-1 0,1 1 0,0 1 0,0-1 0,-5 9 0,-22 49 505,29-58-579,-66 176 1129,32-80-616,-59 173 696,74-193-615,-23 166 0,40-198-386,2 0 0,2 0-1,3 0 1,12 71-1,3-32 264,43 126 0,-48-176-359,1 1 1,1-1 0,33 54-1,-44-85-309,0-1 212,0 1 1,1-1-1,8 10 0,-11-14-496,1 0-1,-1 0 1,0-1 0,1 1-1,0 0 1,-1-1-1,6 2 1,9 1-1615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09.735"/>
    </inkml:context>
    <inkml:brush xml:id="br0">
      <inkml:brushProperty name="width" value="0.1" units="cm"/>
      <inkml:brushProperty name="height" value="0.1" units="cm"/>
    </inkml:brush>
  </inkml:definitions>
  <inkml:trace contextRef="#ctx0" brushRef="#br0">47 135 2080,'0'-6'939,"1"0"-1,0 0 1,3-13 0,-2 12-69,0 0 0,-1 0 1,0 0-1,0-8 0,-1 9-441,0 2-62,1 0 0,-1 0 0,-1-1 0,1 1-1,0 0 1,-1 0 0,0 0 0,0 0 0,0 0-1,-3-4 1,0 13-500,1 9 153,0 0-1,1-1 1,1 1 0,1 19 0,-1 7 169,-4 63 522,-9 98 364,-1 84 435,16-239-1428,0-20 111,-1 0 0,-5 32 0,5-37 576,1-17-1098,-1-15-1871,1 5 1433,-1 0 1,2 0-1,-1 0 0,1 0 1,-1 1-1,2-1 0,-1 0 0,4-5 1,26-44-5416,-11 28 3766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10.177"/>
    </inkml:context>
    <inkml:brush xml:id="br0">
      <inkml:brushProperty name="width" value="0.1" units="cm"/>
      <inkml:brushProperty name="height" value="0.1" units="cm"/>
    </inkml:brush>
  </inkml:definitions>
  <inkml:trace contextRef="#ctx0" brushRef="#br0">64 31 5152,'3'-19'1648,"3"8"476,-7 13-1182,-10 17-406,1 0 0,1 1 0,0 0 0,2 0 0,0 1 0,2 0 0,-6 35 0,10-42-375,0 1 0,0-1 0,2 0 0,0 0-1,0 0 1,1 0 0,1 0 0,0 0 0,1 0-1,1-1 1,0 1 0,12 21 0,-14-30-63,0 0 0,0 0 0,1 0 0,0-1 0,0 1 0,0-1 0,0 0 1,1 0-1,-1 0 0,1-1 0,0 0 0,8 4 0,-9-5-39,-1-1 1,1 0-1,0 0 1,0 0-1,0 0 1,0-1-1,0 0 0,1 1 1,-1-2-1,0 1 1,0 0-1,0-1 1,0 1-1,0-1 1,0-1-1,0 1 0,-1 0 1,1-1-1,5-2 1,2-3 0,0-1 1,0 0 0,0 0-1,10-12 1,37-43 292,9-24 85,-59 75-416,0-1 0,-2-1 0,1 1 0,-1-1 0,4-17 0,-8 26-32,-1 1-1,0-1 0,0 1 1,0-1-1,0 0 0,-1 1 1,0-1-1,0 0 0,0 1 1,-1-1-1,1 0 0,-1 1 1,0-1-1,-1 0 0,1 1 1,-1 0-1,0-1 0,0 1 1,-4-6-1,3 6 12,0 0 0,0 1 1,0-1-1,-1 1 0,0 0 0,1 0 0,-1 1 0,0-1 1,-1 1-1,1 0 0,0 0 0,-6-2 0,2 2-14,1 0 1,-1 1-1,1 0 0,-1 0 0,0 1 0,-14 1 0,-4 2-38,1 2-1,1 1 1,-38 14 0,58-19 48,-2 2-40,-1-2 3,1 1 1,0 0-1,0 1 0,0 0 1,0 0-1,0 0 0,1 0 1,-1 1-1,1 0 0,-5 5 0,10-9-25,-1 0-1,1 0 1,0 0-1,0 1 0,0-1 1,-1 0-1,1 0 1,0 0-1,0 1 0,0-1 1,-1 0-1,1 0 0,0 0 1,0 1-1,0-1 1,0 0-1,0 1 0,-1-1 1,1 0-1,0 0 1,0 1-1,0-1 0,0 0 1,0 1-1,0-1 1,0 0-1,0 0 0,0 1 1,0-1-1,0 0 0,0 1 1,0-1-1,0 0 1,1 0-1,-1 1 0,0-1 1,0 0-1,0 0 1,0 1-1,12-1-2893,5-1 1359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10.739"/>
    </inkml:context>
    <inkml:brush xml:id="br0">
      <inkml:brushProperty name="width" value="0.1" units="cm"/>
      <inkml:brushProperty name="height" value="0.1" units="cm"/>
    </inkml:brush>
  </inkml:definitions>
  <inkml:trace contextRef="#ctx0" brushRef="#br0">81 16 5472,'-20'-3'4621,"-40"1"0,130-3-778,30 0-3060,-86 5-734,-1 2-1,1-1 1,-1 2-1,0-1 0,0 2 1,14 5-1,-27-9-45,0 0-1,1 0 1,-1 0-1,0 0 1,1 1-1,-1-1 1,0 0-1,1 0 1,-1 0-1,0 1 1,0-1-1,1 0 1,-1 0-1,0 1 1,0-1-1,1 0 1,-1 0-1,0 1 1,0-1-1,0 0 1,0 1-1,1-1 1,-1 0-1,0 1 1,0-1-1,0 0 1,0 1-1,0-1 1,0 0-1,0 1 1,0-1-1,0 0 1,0 1-1,0-1 1,0 0-1,0 1 1,0-1-1,0 1 1,-1-1-1,1 0 1,0 0-1,0 1 1,0-1-1,0 0 1,-1 1-1,1-1 1,0 0-1,0 0 1,-1 1-1,1-1 1,0 0-1,0 0 0,-1 1 1,1-1-1,-1 0 1,-14 11-4681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11.289"/>
    </inkml:context>
    <inkml:brush xml:id="br0">
      <inkml:brushProperty name="width" value="0.1" units="cm"/>
      <inkml:brushProperty name="height" value="0.1" units="cm"/>
    </inkml:brush>
  </inkml:definitions>
  <inkml:trace contextRef="#ctx0" brushRef="#br0">35 15 4064,'8'-11'1307,"-7"10"-1272,-1 1 0,1 0 0,-1-1 0,1 1 0,-1 0 0,1 0 0,-1-1 0,1 1 0,-1 0 0,1 0 0,-1 0 0,1 0 0,-1 0 0,1-1 0,-1 1 0,1 0 0,-1 0 0,1 0 0,0 1 0,-1-1 0,1 0 0,-1 0 0,2 0 0,-2 0 74,9 0 1371,-7 0-1194,1 0-1,-1 0 0,1 0 0,0 0 1,-1 0-1,1 1 0,-1-1 0,1 1 1,-1 0-1,4 1 0,-6-2-214,0 1-1,0-1 0,1 0 1,-1 1-1,0-1 0,0 1 0,0-1 1,0 1-1,0-1 0,0 1 1,0 0-1,0-1 0,0 1 0,0-1 1,0 1-1,0-1 0,0 1 1,0-1-1,0 1 0,-1-1 1,1 1-1,0-1 0,0 0 0,-1 1 1,1-1-1,0 1 0,0-1 1,-1 1-1,-1 1 398,0 3-248,-2 0 0,1 0-1,0 0 1,-1-1 0,0 0 0,0 0 0,0 0 0,-1 0-1,-5 3 1,3-1-14,0 0 0,-11 12 0,17-17-183,-1 0 18,1 1-1,0-1 1,-1 1-1,1 0 1,0-1 0,0 1-1,-1 0 1,1 0-1,1 0 1,-1 0 0,0 0-1,0 0 1,1 0-1,-1 0 1,1 0 0,0 0-1,0 0 1,0 3-1,0-4-13,1 0 0,-1 0 0,1-1 0,0 1 0,-1 0 0,1-1 0,0 1 0,0-1 0,-1 1 0,1-1 0,0 1-1,0-1 1,0 1 0,0-1 0,0 0 0,0 0 0,-1 1 0,1-1 0,0 0 0,0 0 0,2 0 0,27 2 161,-16-2-147,116 16 141,-107-11-154,0 0 0,1 2-1,31 13 1,-50-18 43,0 1 1,-1-1-1,1 1 0,0 0 0,-1 0 1,0 0-1,0 1 0,0 0 0,0 0 1,0 0-1,-1 0 0,6 9 0,-8-11-11,0 0 0,0 1 1,0-1-1,0 1 0,-1-1 0,1 1 0,-1-1 0,1 1 0,-1-1 0,0 1 0,0 0 0,0-1 0,0 1 0,-1-1 0,1 1 0,-1-1 0,1 1 0,-1-1 0,0 1 1,0-1-1,0 1 0,0-1 0,0 0 0,-1 0 0,1 0 0,-1 0 0,-2 3 0,-3 2-20,0-1 0,0 0 1,0 0-1,-1-1 0,1 0 0,-1 0 1,-10 3-1,3 0-5,-11 5 42,0-2-1,-1-1 1,-1-1-1,1-1 1,-34 4-1,53-11-1011,1-1-1,0 0 1,0 0-1,-13-3 1,14 3-846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5.026"/>
    </inkml:context>
    <inkml:brush xml:id="br0">
      <inkml:brushProperty name="width" value="0.1" units="cm"/>
      <inkml:brushProperty name="height" value="0.1" units="cm"/>
    </inkml:brush>
  </inkml:definitions>
  <inkml:trace contextRef="#ctx0" brushRef="#br0">33 21 7456,'-32'-4'3392,"32"1"-2944,0-2 192,5 5-448,-2-8-288,2 8 32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12.056"/>
    </inkml:context>
    <inkml:brush xml:id="br0">
      <inkml:brushProperty name="width" value="0.1" units="cm"/>
      <inkml:brushProperty name="height" value="0.1" units="cm"/>
    </inkml:brush>
  </inkml:definitions>
  <inkml:trace contextRef="#ctx0" brushRef="#br0">46 17 3328,'-2'0'911,"-1"0"1,1 0-1,-1-1 0,1 1 1,0 0-1,-1-1 1,1 1-1,-4-2 1315,5 2-2101,0 0 1,0 0 0,0 0 0,1-1 0,-1 1 0,0 0 0,0 0 0,0 0 0,1-1 0,-1 1 0,0 0 0,0-1 0,0 0 0,1 1-64,0 0 1,0-1 0,0 1 0,-1 0-1,1 0 1,0-1 0,0 1 0,0 0-1,0 0 1,0-1 0,-1 1 0,1 0 0,0 0-1,0 0 1,0-1 0,-1 1 0,1 0-1,0 0 1,0 0 0,0 0 0,-1 0-1,1-1 1,0 1 0,0 0 0,-1 0 0,1 0-1,0 0 1,-1 0 0,1 0 0,0 0-1,0 0 1,-1 0 0,1 0 0,0 0-1,0 0 1,-1 0 0,1 0 0,-1 0-1,43-2 1878,-10 1-1709,86 0 444,-54 3-449,50 4-33,-2-1 148,-112-5-311,0 0-84,0 0-1,0 0 1,1 0 0,-1 0-1,0 0 1,0 0 0,0 0-1,0 0 1,0 0 0,1 0 0,-1 0-1,0 0 1,0 0 0,0 0-1,0 0 1,0 0 0,0 0 0,2 9-3149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13.707"/>
    </inkml:context>
    <inkml:brush xml:id="br0">
      <inkml:brushProperty name="width" value="0.1" units="cm"/>
      <inkml:brushProperty name="height" value="0.1" units="cm"/>
    </inkml:brush>
  </inkml:definitions>
  <inkml:trace contextRef="#ctx0" brushRef="#br0">193 12 3072,'-18'-12'4896,"16"12"-4751,1 1 0,-1-1 0,1 1 0,-1-1 0,1 1 0,0-1-1,-1 1 1,1 0 0,0-1 0,0 1 0,0 0 0,-1 0 0,1 0 0,0 0 0,0 0 0,0 0 0,1 0 0,-1 1 0,0-1 0,0 0 0,-1 3 0,-1 2 270,0 1-1,0-1 1,-2 9 0,5-12-371,0-1 0,-1 1-1,1 0 1,0-1 0,1 1 0,-1 0 0,0-1 0,1 1 0,-1 0 0,1-1 0,0 1 0,0-1 0,0 1 0,0-1 0,0 1 0,1-1 0,-1 0 0,1 0 0,-1 0 0,1 0-1,3 3 1,4 5 160,2-1-1,18 15 0,-28-23-195,105 69 841,-61-41-605,-31-20-154,-1 0 0,-1 2 0,0-1-1,0 2 1,-1 0 0,0 0 0,11 18 0,-10-11 4,-1 0-1,-1 0 1,-1 1-1,11 37 1,-6-4 96,-4 1 0,-1 0 0,1 80-1,-8-76 256,-3 1 0,-3-1 0,-1 0 0,-26 105-1,22-131-179,-1 1 0,-21 44 0,-41 61 412,-94 173-255,-29 88-1654,170-355-2566,6-10 1063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1.968"/>
    </inkml:context>
    <inkml:brush xml:id="br0">
      <inkml:brushProperty name="width" value="0.1" units="cm"/>
      <inkml:brushProperty name="height" value="0.1" units="cm"/>
    </inkml:brush>
  </inkml:definitions>
  <inkml:trace contextRef="#ctx0" brushRef="#br0">44 112 2144,'-24'-7'11953,"24"7"-11878,-1-1 0,1 1 0,0-1 1,-1 0-1,1 1 0,0-1 0,-1 1 1,1-1-1,0 1 0,-1-1 1,1 1-1,-1-1 0,1 1 0,-1-1 1,-2-1 1268,-5-4-754,8 6-572,0 0 0,-1 0 1,1-1-1,0 1 0,0 0 1,0 0-1,0 0 0,0 0 1,0 0-1,-1 0 0,1 0 1,0 0-1,0 0 0,0 0 1,0 0-1,0-1 0,0 1 0,0 0 1,0 0-1,0 0 0,0 0 1,0 0-1,-1 0 0,1-1 1,0 1-1,0 0 0,0 0 1,0 0-1,0 0 0,0 0 1,0-1-1,0 1 0,0 0 1,0 0-1,0 0 0,0 0 1,0 0-1,0 0 0,0-1 1,1 1-1,-1 0 0,0 0 1,0 0-1,0 0 0,0 0 0,0-1 1,36-10-138,66-10-1,-69 14 124,45-5-48,107-4 1,81 13 158,-196 3 188,-68 0-218,-2 0-74,0-1 1,0 1-1,0 0 0,0 0 1,0 0-1,0-1 0,0 1 1,1 0-1,-1 0 0,0 0 0,0-1 1,0 1-1,0 0 0,0 0 1,0 0-1,1 0 0,-1 0 1,0-1-1,0 1 0,0 0 0,0 0 1,1 0-1,-1 0 0,0 0 1,0 0-1,0 0 0,0 0 1,1 0-1,-1-1 0,0 1 0,0 0 1,0 0-1,1 0 0,-1 0 1,0 0-1,1 0 0,-1 0 0,0 0 0,1 0 0,-1 0 0,0 0 0,0 0 0,1 0 0,-1 0 0,0 0 0,1 0 0,-1 0 0,0 0 0,1 0 1,-1-1-1,0 1 0,0 0 0,1 0 0,-1 0 0,0 0 0,0-1 0,1 1 0,-1 0 0,0 0 0,0-1 0,0 1 0,0 0 0,1 0 0,-1-1 0,0 1 0,0 0 0,0-1 0,0 1 0,0 0 0,0-1 0,0 1 0,0 0 0,0-1 0,0 1 0,0-1 0,-9 14-379,1 4 241,-18 27 1,5-9 128,-2 4 16,-1-2-1,-1 0 0,-3-2 0,-47 48 0,10-22 191,-32 33 20,75-70-262,2 0 1,-22 32 0,22-24 21,-16 34-1,29-52-8,1 0-1,1 1 0,0-1 0,1 1 1,-3 20-1,6-34-102,1 0 0,0 1-1,0-1 1,0 0 0,0 1 0,0-1 0,1 1-1,-1-1 1,0 0 0,1 1 0,-1-1-1,0 0 1,1 0 0,0 1 0,-1-1-1,1 0 1,0 0 0,-1 0 0,2 2 0,0-2-135,0 1 0,0-1 0,-1 0 0,1 0 0,0 0 0,0 1 0,0-2 0,0 1 0,0 0 0,5 1 0,3-1-934,1 0 0,-1 0 0,1-1 0,11 0 0,-16-1 422,34-2-2002,-3-5 421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2.358"/>
    </inkml:context>
    <inkml:brush xml:id="br0">
      <inkml:brushProperty name="width" value="0.1" units="cm"/>
      <inkml:brushProperty name="height" value="0.1" units="cm"/>
    </inkml:brush>
  </inkml:definitions>
  <inkml:trace contextRef="#ctx0" brushRef="#br0">0 5 6976,'5'-5'2592,"-1"10"-448,1 7-1696,-5-1 1024,0 6-832,-5-2-256,5 2-224,0 3 0,0-1-96,0-7-32,0-4 0,5 1-2496,8-18-2656,5-7 3392,9-7-1632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4.366"/>
    </inkml:context>
    <inkml:brush xml:id="br0">
      <inkml:brushProperty name="width" value="0.1" units="cm"/>
      <inkml:brushProperty name="height" value="0.1" units="cm"/>
    </inkml:brush>
  </inkml:definitions>
  <inkml:trace contextRef="#ctx0" brushRef="#br0">117 161 2656,'-3'-2'6281,"6"-4"-5501,-2 6-707,3-8 629,-1-1 0,0 1 0,0-1 1,0 0-1,-1 0 0,-1 0 0,2-11 1,-3 16-536,1 0 1,-1 0 0,1 0 0,0 0 0,0 0 0,4-6 0,-4 6-103,1 0 0,-1 0 1,1-1-1,-1 1 0,0 0 0,0-8 0,-14 180-117,7-109-2,4-43 176,-1 0 0,-6 18 0,0-1 77,9-32-189,0 0-1,0-1 1,0 1 0,0 0 0,0 0-1,0-1 1,0 1 0,0 0-1,0-1 1,0 1 0,1 0-1,-1-1 1,0 1 0,0 0-1,1-1 1,-1 1 0,0-1-1,1 1 1,-1-1 0,1 1-1,-1-1 1,1 1 0,-1-1-1,1 1 1,-1-1 0,1 1-1,-1-1 1,1 0 0,0 1-1,-1-1 1,1 0 0,0 1-1,-1-1 1,1 0 0,0 0 0,-1 0-1,1 0 1,1 0 0,5 2-4,1-2 1,0 1 0,8-1 0,7 1-252,-19 0 186,44 8 29,-2 2 0,50 19 0,-87-27 95,0 2-1,0-1 1,-1 1 0,0 0 0,9 7 0,-15-10-5,0-1 0,0 0 1,-1 1-1,1 0 0,0-1 1,-1 1-1,1 0 0,-1 0 1,0 0-1,1 0 0,-1 0 1,0 0-1,0 0 0,-1 0 1,1 0-1,0 0 0,-1 1 1,1-1-1,-1 0 0,0 1 1,0-1-1,0 0 0,0 1 1,0-1-1,0 0 0,0 0 1,-1 1-1,0 2 0,-1-1 42,0 0-1,-1 1 1,1-1-1,-1 0 1,0 0-1,0 0 1,0-1 0,-1 1-1,1-1 1,-1 0-1,0 0 1,0 0-1,-6 4 1,1-3-9,0 1-1,-1-1 1,1-1 0,-1 0 0,-18 4 0,10-5-47,0-1 0,1-1 1,-33-3-1,9 1-7,-9-4-96,-11 0-252,54 5-253,0 1 0,0 0 0,0 1 1,0 0-1,0 0 0,-8 2 0,13-2 85,0 0 0,0 0-1,0 0 1,0 0-1,0 0 1,0 0-1,0 1 1,1-1-1,-1 1 1,0-1-1,1 1 1,-1 0-1,1-1 1,-1 1-1,1 0 1,-2 3-1,1 12-3132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5.933"/>
    </inkml:context>
    <inkml:brush xml:id="br0">
      <inkml:brushProperty name="width" value="0.1" units="cm"/>
      <inkml:brushProperty name="height" value="0.1" units="cm"/>
    </inkml:brush>
  </inkml:definitions>
  <inkml:trace contextRef="#ctx0" brushRef="#br0">0 8 1664,'5'-8'6608,"-4"23"-5504,0-13-975,0 0 1,1 0-1,-1 0 1,0 0-1,1-1 1,0 1-1,-1-1 1,1 1-1,0-1 1,2 2-1,23 12 987,-25-13-952,3 0-9,0-1 0,-1 1 0,1 0 0,0-1 0,0 0 0,0 0 0,8 0 0,38-2 588,-31 0-502,207-13 1241,-115 10-885,-88 4 354,-14 0-1928,-38-3-10132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8.691"/>
    </inkml:context>
    <inkml:brush xml:id="br0">
      <inkml:brushProperty name="width" value="0.1" units="cm"/>
      <inkml:brushProperty name="height" value="0.1" units="cm"/>
    </inkml:brush>
  </inkml:definitions>
  <inkml:trace contextRef="#ctx0" brushRef="#br0">513 9 1472,'0'0'37,"0"0"1,0-1-1,0 1 0,0 0 1,0 0-1,0-1 1,0 1-1,0 0 0,0 0 1,0-1-1,1 1 1,-1 0-1,0 0 0,0 0 1,0-1-1,0 1 0,0 0 1,1 0-1,-1 0 1,0 0-1,0-1 0,0 1 1,1 0-1,-1 0 0,0 0 1,0 0-1,1 0 1,11-3 5464,-12 12-4526,-2-5-828,0 0 1,0 1-1,0-1 0,0 0 1,-1 0-1,1 0 0,-1 0 1,0-1-1,-5 5 0,-8 11 428,-10 19 426,-1-2 1,-2-1 0,-46 43-1,-130 117 507,183-172-1452,-1 1 65,2 0-1,-35 49 1,59-76-983,-1 0 0,1 0 1,0 1-1,0-1 0,4-2 1,4-3-856,11-12-337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9.096"/>
    </inkml:context>
    <inkml:brush xml:id="br0">
      <inkml:brushProperty name="width" value="0.1" units="cm"/>
      <inkml:brushProperty name="height" value="0.1" units="cm"/>
    </inkml:brush>
  </inkml:definitions>
  <inkml:trace contextRef="#ctx0" brushRef="#br0">44 20 3712,'-43'-19'4700,"43"19"-4628,0 0-1,0 0 1,-1 0 0,1 0 0,0 1-1,0-1 1,0 0 0,0 0 0,0 1-1,2 15 1289,9 18-500,5-2-63,2-1-1,1-1 1,33 40-1,8 13 77,-37-44-511,-2 1 1,-2 0-1,22 65 1,-38-97-281,-1-1-1,0 1 1,0 0-1,0 0 1,-1 0-1,0 13 1,4 13-589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6:59.614"/>
    </inkml:context>
    <inkml:brush xml:id="br0">
      <inkml:brushProperty name="width" value="0.1" units="cm"/>
      <inkml:brushProperty name="height" value="0.1" units="cm"/>
    </inkml:brush>
  </inkml:definitions>
  <inkml:trace contextRef="#ctx0" brushRef="#br0">64 19 4736,'-4'-19'6304,"0"32"-5244,0-3-606,2-1-140,1 1-1,0-1 0,0 17 1,0 2 22,-22 287 2474,17-252-2614,-2 55 381,8-110-482,0 0-1,-1 0 0,1 0 0,-2-1 1,-3 15-1,4-16-2272,17-19-3313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0.109"/>
    </inkml:context>
    <inkml:brush xml:id="br0">
      <inkml:brushProperty name="width" value="0.1" units="cm"/>
      <inkml:brushProperty name="height" value="0.1" units="cm"/>
    </inkml:brush>
  </inkml:definitions>
  <inkml:trace contextRef="#ctx0" brushRef="#br0">128 49 5888,'0'-1'172,"-1"0"1,0 0-1,-1 0 1,1 1 0,0-1-1,0 0 1,0 0-1,0 1 1,-1-1-1,1 1 1,0-1-1,0 1 1,-1-1-1,1 1 1,-1 0 0,1 0-1,0 0 1,-1 0-1,1 0 1,0 0-1,-3 0 1,1 1 25,0 0 0,1 0-1,-1 0 1,0 0 0,1 1 0,-1-1 0,1 1 0,0-1 0,-5 5 0,-1 2 153,0 1 0,1 0 0,0 0 0,-7 12 0,11-16-259,0 1 1,0 0-1,0-1 0,1 1 0,-1 0 1,2 1-1,-1-1 0,1 0 0,-1 1 1,2-1-1,-1 7 0,1-9-61,0 1 0,1-1 0,0 0 0,0 1 0,0-1 0,0 0 0,1 0 0,-1 0 0,1 0 0,0 0 0,0 0-1,1-1 1,-1 1 0,1-1 0,0 0 0,0 1 0,5 3 0,1 1 84,1-1 0,0 0-1,1 0 1,0-1 0,0 0 0,0-1 0,1-1-1,16 5 1,-11-4 26,1-2 0,0 0-1,0-1 1,0-1 0,20-1-1,-26-1 9,0 0 0,1-2 0,-1 1 0,0-1 0,-1-1 0,1 0 0,-1-1 0,0 0-1,0-1 1,0 0 0,15-11 0,-21 12-79,0 1 0,-1-1 0,1 0 0,-1-1 0,0 1 0,0-1 0,-1 0 0,1 0 0,-1 0 0,-1 0 0,1-1 0,-1 1 0,0-1 0,-1 1 0,2-14 0,-2 10-58,0 1-1,-1 0 1,0 0-1,-1-1 1,0 1-1,0 0 1,-1 0 0,0 0-1,-1 0 1,0 0-1,-5-11 1,6 17-33,0-1-1,0 1 1,-1-1 0,1 1 0,-1 0 0,0 0-1,1 0 1,-1 0 0,-1 1 0,1-1 0,0 1-1,-1-1 1,-6-2 0,5 3-17,0 0 1,-1 1-1,1-1 0,-1 1 1,1 0-1,-1 1 0,1-1 0,-12 2 1,0 1-32,0 1 0,1 0-1,-1 1 1,1 2 0,-22 8 0,12-2-240,0 1-1,-26 18 1,36-16-1365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5.528"/>
    </inkml:context>
    <inkml:brush xml:id="br0">
      <inkml:brushProperty name="width" value="0.1" units="cm"/>
      <inkml:brushProperty name="height" value="0.1" units="cm"/>
    </inkml:brush>
  </inkml:definitions>
  <inkml:trace contextRef="#ctx0" brushRef="#br0">90 117 7808,'-48'-68'3520,"24"56"-3040,11 4 448,13 4-608,-5-4-64,5 3-160,10-2-288,12 2 96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0.956"/>
    </inkml:context>
    <inkml:brush xml:id="br0">
      <inkml:brushProperty name="width" value="0.1" units="cm"/>
      <inkml:brushProperty name="height" value="0.1" units="cm"/>
    </inkml:brush>
  </inkml:definitions>
  <inkml:trace contextRef="#ctx0" brushRef="#br0">36 48 3648,'-22'-15'7552,"10"10"-5433,10 0-110,3-1-1225,0 7-778,1-1 0,0 1 1,-1-1-1,1 1 1,0-1-1,-1 0 1,1 0-1,0 0 1,-1 0-1,1 0 1,2-1-1,1 1 50,79-4 615,-48 1-260,46 3 0,67 2 16,-82-3 437,-67 1-934,1-1 1,-1 1 0,1 0-1,-1-1 1,1 1 0,-1 0-1,1-1 1,-1 1 0,0 0-1,1-1 1,-1 1 0,1-1-1,-1 1 1,0 0 0,0-1-1,1 1 1,-1-1 0,0 1-1,0-1 1,1 0 0,-1 1-1,0-1 1,0 1 0,0-1-1,0 0 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1.752"/>
    </inkml:context>
    <inkml:brush xml:id="br0">
      <inkml:brushProperty name="width" value="0.1" units="cm"/>
      <inkml:brushProperty name="height" value="0.1" units="cm"/>
    </inkml:brush>
  </inkml:definitions>
  <inkml:trace contextRef="#ctx0" brushRef="#br0">324 61 4064,'0'-1'171,"-1"0"-1,1-1 1,0 1 0,-1 0 0,1-1 0,0 1 0,0 0-1,0 0 1,0-1 0,0 1 0,0 0 0,1-3-1,0-4 1252,-2 7-1129,1-1-1,-1 1 1,0-1-1,0 1 1,0 0-1,0 0 1,0-1-1,-1 1 0,1 0 1,0 0-1,0 0 1,-1 0-1,1 0 1,-1 0-1,-2 0 0,0-2 325,1 1-511,0 1 0,-1-1-1,0 1 1,1-1-1,-1 1 1,0 0 0,0 1-1,1-1 1,-1 1 0,0-1-1,0 1 1,0 0 0,0 1-1,1-1 1,-1 1-1,0-1 1,0 1 0,1 1-1,-1-1 1,0 0 0,1 1-1,-1-1 1,1 1 0,0 0-1,-6 4 1,-16 14 128,2 1 0,0 0 0,-26 33 0,42-45-194,0 1 0,1 0 0,0 0 0,0 0 0,1 1 0,0 0 0,1 0 0,1 0 0,-1 1 0,2-1 0,0 1 0,-1 13 0,2-12 5,1 0 0,1 0 1,0 0-1,1 0 0,5 19 1,-6-26-21,1 0 0,0 0 0,1 0 0,-1-1 0,1 1 1,0-1-1,1 1 0,-1-1 0,1 0 0,0 0 0,1 0 0,-1-1 1,8 6-1,-8-8 8,-1 0 1,1 0-1,0-1 1,0 1-1,0-1 1,0 0-1,0 0 0,0-1 1,1 1-1,-1-1 1,0 0-1,0 0 1,0 0-1,0-1 1,8-1-1,0 0 100,0-1 0,-1-1 0,0 0 0,14-7 0,-17 7-55,-1-1 1,0 1 0,0-1-1,0 0 1,0-1 0,-1 0 0,11-13-1,-14 15-26,1-1 0,-1 1 0,-1-1-1,1 0 1,0 0 0,-1 0 0,0 0 0,-1 0-1,1-1 1,-1 1 0,0 0 0,0-1 0,0-6-1,-1 10-47,0 1 0,0-1 0,0 0 0,-1 0 0,1 0 0,0 0 0,-1 0 0,0 0 0,1 1 0,-1-1 0,0 0-1,0 0 1,0 1 0,0-1 0,0 1 0,0-1 0,-3-2 0,2 2-28,-1 0 1,0 1-1,1-1 1,-1 1-1,0-1 0,0 1 1,0 0-1,0 0 0,-6-1 1,-2 0-62,-1 1-1,1 0 1,-1 1 0,-19 2-1,16-1 78,1 1 0,0 1 0,0 0-1,1 1 1,-1 0 0,1 1 0,0 0-1,0 2 1,0-1 0,-21 16 0,32-20-101,0 0 1,-1 0-1,1 0 1,0 1 0,0-1-1,1 1 1,-1-1-1,-1 5 1,-2 4-538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3.828"/>
    </inkml:context>
    <inkml:brush xml:id="br0">
      <inkml:brushProperty name="width" value="0.1" units="cm"/>
      <inkml:brushProperty name="height" value="0.1" units="cm"/>
    </inkml:brush>
  </inkml:definitions>
  <inkml:trace contextRef="#ctx0" brushRef="#br0">1 296 1984,'14'-11'8256,"32"15"-7137,-33-2-710,1-1 0,24-1 0,-13-2-244,-1 0-1,1-2 0,-1-2 0,31-9 0,-48 12-103,1 0 0,-1-1 0,0 0-1,0 0 1,-1 0 0,1-1 0,9-9-1,-12 10 15,-1 1 0,0-1-1,0 0 1,0-1 0,-1 1-1,1 0 1,-1-1-1,0 0 1,0 1 0,-1-1-1,1 0 1,-1 0 0,1-6-1,-2 7-66,0 0 0,0 0-1,0 0 1,0 1 0,-1-1-1,1 0 1,-1 1 0,0-1-1,0 0 1,-1 1 0,1-1 0,-1 1-1,1-1 1,-1 1 0,0 0-1,-1 0 1,1 0 0,0 0-1,-1 0 1,-3-2 0,3 2-39,0 0 1,-1 1-1,1-1 0,-1 1 1,0 0-1,0 0 1,1 0-1,-1 1 0,0-1 1,-1 1-1,1 0 1,0 0-1,0 1 0,0-1 1,-1 1-1,1 0 0,-8 1 1,-2 1-20,1 1 0,0 1 0,-1 0 1,1 1-1,1 1 0,-1 0 0,1 0 0,-20 15 1,19-11 140,1-1 0,0 2 1,1 0-1,0 0 0,1 1 1,0 0-1,-12 21 1,18-27-75,1 0 1,0 0 0,0 1 0,1-1 0,0 1-1,0 0 1,-2 10 0,4-14 0,0 0-1,0 0 1,0 0-1,0 0 1,0 0 0,0-1-1,1 1 1,0 0-1,-1 0 1,1 0 0,0-1-1,0 1 1,1-1-1,-1 1 1,1 0 0,-1-1-1,1 0 1,0 0-1,-1 1 1,5 2 0,2 1 18,0 0 1,1 0 0,-1-1 0,1 0-1,1 0 1,-1-1 0,1 0 0,-1-1 0,20 4-1,3-2 212,57 2 1,-66-7-140,1 0 0,-1-2 0,0 0 0,0-2 0,0 0 0,37-13 0,-48 13-49,-1 0 0,0-1-1,-1-1 1,1 1-1,-1-1 1,0-1 0,0 0-1,-1-1 1,0 0 0,0 0-1,-1 0 1,0-1 0,-1-1-1,12-17 1,-12 14 63,0-1-1,-1 0 0,0 0 1,-2 0-1,5-19 1,-8 26-99,0 0 1,0-1 0,-1 1 0,0-1-1,0 1 1,-1 0 0,0-1-1,-1 1 1,1 0 0,-1 0 0,-1-1-1,-4-9 1,-2 1 74,6 12-143,1 1 0,0 0 0,0-1 0,0 0 0,-2-6 0,4 9-42,4 3 48,0 1 1,0 0-1,0 0 0,0 0 0,-1 0 0,0 1 0,1-1 0,-1 1 0,-1 0 0,1 0 0,0 0 0,-1 1 0,0-1 0,0 0 0,0 1 0,-1-1 0,2 6 1,1 10 82,0-1 0,2 35 0,-5-48-84,0 16 26,0-5-17,1 0 0,7 31 0,-8-42 36,1-1 0,0 0-1,0 0 1,1 0 0,-1 0 0,1-1 0,0 1 0,1-1-1,-1 1 1,1-1 0,-1 0 0,1-1 0,6 5-1,-7-6 29,1 0 0,-1 0 0,1 0-1,0-1 1,0 1 0,0-1-1,0 0 1,0 0 0,5 0 0,38 1 274,-12-4-148,0-2 0,-1-1 1,35-10-1,-68 15-156,4-2 24,0 1 0,-1-1 0,1 0 0,0-1 0,-1 1 0,1-1 0,4-4 0,9-4-2215,0 3-5386,-10 7 5147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4.466"/>
    </inkml:context>
    <inkml:brush xml:id="br0">
      <inkml:brushProperty name="width" value="0.1" units="cm"/>
      <inkml:brushProperty name="height" value="0.1" units="cm"/>
    </inkml:brush>
  </inkml:definitions>
  <inkml:trace contextRef="#ctx0" brushRef="#br0">281 57 4800,'0'-26'1557,"0"25"-1529,0 1-1,0-1 0,0 1 1,0 0-1,0-1 0,0 1 1,0 0-1,0-1 1,0 1-1,0-1 0,0 1 1,-1 0-1,1-1 1,0 1-1,0 0 0,0-1 1,0 1-1,-1 0 1,1-1-1,0 1 0,-1 0 1,0-3 30,0 2 21,0-1 1,0 1-1,-1-1 0,1 1 0,0 0 1,0 0-1,-1-1 0,1 1 0,0 0 1,-1 0-1,1 1 0,-1-1 0,0 0 1,1 0-1,-1 1 0,1-1 0,-1 1 1,0-1-1,0 1 0,-3-1 0,-3 2 219,0-1 0,0 1 0,0 1 0,1 0 0,-1 0 0,0 0 0,1 1 0,-1 0 0,-7 5 0,0 0 58,0 1 1,1 1-1,-17 16 1,19-15-277,1 1 0,-14 20 0,12-16-38,11-12-11,0-1-1,0 1 1,0 0-1,1 0 1,-1 0-1,1-1 1,0 1-1,0 1 1,-1 3-1,2-7 10,0 1-1,0 0 0,0-1 0,0 1 0,0-1 0,0 1 0,1 0 0,-1-1 1,0 1-1,1-1 0,0 3 0,0-3-10,-1 0-1,1-1 1,-1 1-1,1-1 1,-1 1-1,1 0 1,0-1-1,-1 1 1,1-1-1,-1 1 1,1-1-1,0 0 1,0 1-1,-1-1 1,1 0-1,0 1 1,0-1 0,-1 0-1,1 0 1,0 0-1,0 0 1,0 0-1,-1 0 1,2 0-1,3 0 46,-1 0 1,1-1-1,-1 0 0,1 1 0,0-2 1,-1 1-1,0-1 0,1 1 0,-1-1 1,0 0-1,4-3 0,5-4-13,-1 0-1,12-13 1,-17 16-163,0-1-1,0 1 0,0 0 1,1 0-1,0 1 0,0 0 1,0 1-1,13-5 1,-20 9 96,1-1 0,-1 1 0,1 0 0,-1 0 0,0 0 0,1 0 0,-1 0 0,1 1 0,-1-1 0,0 0 0,1 1 0,-1-1 0,0 1 0,1-1 0,-1 1 0,0 0 0,0-1 0,1 1 0,-1 0 0,0 0 0,0 0 0,0 0 0,0 0 0,0 0 0,0 0 0,0 1 0,2 2 31,0 0 0,-1 1 1,1-1-1,-1 0 1,0 1-1,2 6 1,2 11 92,-2 0 1,0 1 0,-1 0 0,-1 0 0,-2 28 0,-2-17 228,-1 0 0,-15 62 0,14-80-220,-1-1-1,-1 1 1,0-1 0,-1 0-1,-1 0 1,0-1 0,-15 19-1,19-28-56,0 0-1,-1 0 0,0-1 1,0 1-1,0-1 0,0 0 1,-7 4-1,10-7-32,-1 0-1,1 0 1,0 0 0,0 0-1,-1 0 1,1 0 0,0-1-1,-1 1 1,1-1 0,-1 0-1,1 0 1,-1 1 0,1-1-1,-1-1 1,1 1 0,-1 0-1,1-1 1,0 1 0,-1-1-1,1 0 1,0 0 0,-1 0-1,-1-1 1,-5-5-11,0 0-1,1-1 1,0 0 0,1-1 0,0 0-1,0 0 1,1 0 0,0-1-1,1 0 1,-7-16 0,10 21-38,1 0-1,0 0 1,0-1 0,0 1 0,0 0 0,1-1-1,0 1 1,0-1 0,0 1 0,1 0 0,0-1-1,0 1 1,0 0 0,1 0 0,0 0 0,0 0-1,0 0 1,0 0 0,1 0 0,6-8 0,2 2 32,0 1 0,0 1 0,1 0 0,0 1 0,1 0-1,0 0 1,0 2 0,1-1 0,0 2 0,0 0 0,25-6 0,11 2 53,0 1 0,56-1 0,-91 8-53,27 2 0,-36 0-447,0-1 0,-1 2 0,1-1 0,-1 1 0,1 0 0,-1 0 0,9 4 1,3 5-1414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5.408"/>
    </inkml:context>
    <inkml:brush xml:id="br0">
      <inkml:brushProperty name="width" value="0.1" units="cm"/>
      <inkml:brushProperty name="height" value="0.1" units="cm"/>
    </inkml:brush>
  </inkml:definitions>
  <inkml:trace contextRef="#ctx0" brushRef="#br0">5 175 3136,'0'-1'95,"0"1"0,-1 0-1,1 0 1,0 0 0,-1-1 0,1 1 0,0 0 0,0 0 0,-1-1 0,1 1-1,0 0 1,0 0 0,0-1 0,-1 1 0,1 0 0,0-1 0,0 1-1,0 0 1,0-1 0,0 1 0,0-1 0,0 1 0,0 0 0,0-1-1,0 1 1,0 0 0,0-1 0,0 1 0,0 0 0,0-1 0,0 1-1,0 0 1,0-1 0,0 1 0,0 0 0,1-1 0,-1 1 0,0 0 0,0-1-1,0 1 1,1 0 0,-1-1 0,0 1 0,0 0 0,1 0 0,-1-1-1,7-13 3554,-6 13-3421,1-1-1,-1 1 1,0-1-1,0 1 0,1-1 1,-1 1-1,0-1 1,0 0-1,-1 0 0,2-1 1,-1 2-166,0 0 0,1 0 0,-1 1 1,0-1-1,1 1 0,-1-1 0,0 1 0,1-1 1,-1 1-1,1 0 0,-1 0 0,1 0 0,-1 0 1,2 0-1,1-1 2,242-20 914,-38 5-535,-109 5-358,519-44 1122,-508 48-1090,128-3 291,-181 14 25,-57-4-428,0 0-1,0 0 1,0 0-1,0 0 1,0 0 0,0 0-1,-1 0 1,1 0-1,0 0 1,0 0 0,0 0-1,0 0 1,0 0-1,0 0 1,0 0-1,0 0 1,0 0 0,0 0-1,0 0 1,0 0-1,0 0 1,0 0 0,0 1-1,-1-1 1,1 0-1,0 0 1,0 0 0,0 0-1,0 0 1,0 0-1,0 0 1,0 0-1,0 0 1,0 0 0,0 1-1,0-1 1,0 0-1,0 0 1,0 0 0,0 0-1,0 0 1,0 0-1,0 0 1,1 0-1,-1 0 1,0 0 0,0 0-1,0 1 1,0-1-1,0 0 1,0 0 0,0 0-1,0 0 1,0 0-1,0 0 1,0 0 0,0 0-1,-59 20-5197,32-9 3066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6.078"/>
    </inkml:context>
    <inkml:brush xml:id="br0">
      <inkml:brushProperty name="width" value="0.1" units="cm"/>
      <inkml:brushProperty name="height" value="0.1" units="cm"/>
    </inkml:brush>
  </inkml:definitions>
  <inkml:trace contextRef="#ctx0" brushRef="#br0">371 48 1728,'-4'-9'453,"4"9"-359,-1 0 0,1 0 0,0-1-1,0 1 1,0 0 0,-1-1 0,1 1 0,0-1-1,0 1 1,0 0 0,0-1 0,0 1 0,0 0-1,0-1 1,0 1 0,0-1 0,0 1 0,0 0-1,0-1 1,0 1 0,0-1 0,0 1-1,0 0 1,0-1 0,1 1 0,-1 0 0,0-1-1,0 1 1,1-1 207,-1 0 1,1 0-1,-1 0 0,0 0 0,0 0 1,1 0-1,-1 0 0,0 0 0,0-1 1,0 1-1,0 0 0,0 0 0,0 0 0,-1 0 1,1-1-1,0 1-216,0 1-1,0-1 1,-1 1 0,1-1-1,0 1 1,0-1-1,0 1 1,-1-1 0,1 1-1,0-1 1,-1 1 0,1-1-1,0 1 1,-1 0 0,1-1-1,-1 1 1,1 0 0,0-1-1,-1 1 1,1 0-1,-1-1 1,1 1 0,-1 0-1,1 0 1,-1 0 0,1-1-1,-1 1 1,0 0 0,-11 1 49,1 0 0,0 1 1,-1 0-1,1 1 1,0 0-1,0 1 0,1 0 1,-1 1-1,1 0 1,0 0-1,0 1 0,1 1 1,-1 0-1,-15 15 1,23-20-141,0 0 0,0 0 0,0 0 0,0 0 1,1 1-1,-1-1 0,1 0 0,-1 1 1,1-1-1,0 1 0,0-1 0,0 1 0,0 0 1,1-1-1,-1 1 0,1 0 0,0-1 0,0 1 1,0 0-1,0 0 0,0-1 0,0 1 1,1 0-1,-1 0 0,1-1 0,0 1 0,0-1 1,0 1-1,0 0 0,0-1 0,2 3 1,5 7 33,1-1 1,0 0 0,0 0-1,1-1 1,12 9 0,3 4-144,-7-5 424,-1 1 0,24 35 1,-39-51-207,0 0 1,0-1-1,-1 1 1,0 0-1,1 0 1,0 6-1,-1-8-66,-1-1 0,0 1 0,0 0 0,0 0 0,0 0 0,0 0-1,0-1 1,-1 1 0,1 0 0,0 0 0,0 0 0,0-1 0,-1 1-1,1 0 1,0 0 0,-1-1 0,1 1 0,-1 0 0,1 0 0,-1-1-1,1 1 1,-1-1 0,1 1 0,-1 0 0,0-1 0,1 1 0,-1-1 0,0 0-1,0 1 1,1-1 0,-1 0 0,-1 1 0,-6 1 122,0 0-1,0-1 1,1 0 0,-1 0-1,0-1 1,0 0 0,-9-2-1,-9 1 66,-19 0-301,0-3-1,0-1 1,-43-13 0,72 13-2314,58 18-7991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6.488"/>
    </inkml:context>
    <inkml:brush xml:id="br0">
      <inkml:brushProperty name="width" value="0.1" units="cm"/>
      <inkml:brushProperty name="height" value="0.1" units="cm"/>
    </inkml:brush>
  </inkml:definitions>
  <inkml:trace contextRef="#ctx0" brushRef="#br0">53 359 4480,'1'-2'166,"0"0"0,0 0 0,1 1-1,-1-1 1,0 0 0,1 0 0,-1 1 0,1-1 0,-1 1 0,1-1 0,0 1 0,0 0-1,3-2 1,28-10 1087,-8 5-204,-1-3-467,0-1 0,0-1 0,-1-2 1,-1 0-1,27-24 0,-42 33-469,0-1-1,0-1 1,-1 1 0,0-1 0,-1 0-1,1 0 1,-2-1 0,8-16 0,-10 21-67,-1 0 0,1 0 1,-1 0-1,0 0 0,-1 0 1,1 0-1,-1-1 0,0 1 0,0 0 1,0 0-1,0 0 0,-1 0 1,0-1-1,0 1 0,0 0 1,0 0-1,0 0 0,-1 1 1,0-1-1,0 0 0,0 1 1,-4-7-1,4 8-18,0 0 0,0 0 0,0 0 0,-1 0 0,1 1 0,0-1 0,-1 0 0,1 1 0,-1 0 0,1 0 0,-1 0-1,0 0 1,-4-1 0,2 1 7,-1 0-1,1 1 0,0 0 0,-1 0 1,1 0-1,-10 2 0,2 2 76,0-1 0,0 1 0,0 1 0,0 1 0,-12 6 0,12-3 14,-1 0 0,1 0 1,1 2-1,0-1 0,0 1 0,1 1 1,1 0-1,0 1 0,0 0 1,1 0-1,1 1 0,1 0 1,-1 0-1,2 1 0,-7 24 1,12-36-95,0 0 0,0 1 0,0-1 0,1 1-1,-1-1 1,1 1 0,0-1 0,0 1 0,0-1 0,0 1 0,1 0 0,0-1 0,0 0 0,0 1 0,0-1 0,0 1 0,2 2 0,-1-3-7,1 1 1,-1-1 0,1 0-1,0-1 1,-1 1 0,1-1-1,1 1 1,-1-1 0,0 0-1,0 0 1,1 0-1,-1 0 1,1-1 0,0 1-1,3 0 1,18 5 117,0-2 0,0 0-1,47 1 1,-27-5-84,58-7 0,27-14-2830,-70 7 1131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7.993"/>
    </inkml:context>
    <inkml:brush xml:id="br0">
      <inkml:brushProperty name="width" value="0.1" units="cm"/>
      <inkml:brushProperty name="height" value="0.1" units="cm"/>
    </inkml:brush>
  </inkml:definitions>
  <inkml:trace contextRef="#ctx0" brushRef="#br0">171 0 1984,'5'6'5077,"-6"-4"-4958,1-1-1,-1 0 0,1 0 1,-1 1-1,1-1 1,-1 0-1,0 0 1,0 0-1,1 0 0,-1 0 1,0 0-1,0 0 1,0 0-1,0 0 1,0 0-1,-2 0 0,-6 8 466,-17 17 251,2 2 0,1 2-1,-29 45 1,48-67-746,0 0 1,0 0 0,1 0-1,0 0 1,1 1-1,-3 15 1,4-22-61,1 0 0,0 0 0,-1 0 0,1 0 0,0 0 0,1 0 0,-1 0-1,0 0 1,0 0 0,1 0 0,-1 0 0,1 0 0,0 0 0,0 0 0,0 0 0,0 0 0,0 0 0,0-1 0,0 1 0,0 0 0,1-1 0,-1 1 0,0-1 0,1 0 0,0 1 0,-1-1 0,1 0 0,0 0 0,-1 0-1,1 0 1,0 0 0,0 0 0,0-1 0,0 1 0,2 0 0,7 1 75,0 0-1,0-1 1,0-1-1,20 0 1,45-10 117,-55 7-234,207-40-3811,-159 24 1856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09.287"/>
    </inkml:context>
    <inkml:brush xml:id="br0">
      <inkml:brushProperty name="width" value="0.1" units="cm"/>
      <inkml:brushProperty name="height" value="0.1" units="cm"/>
    </inkml:brush>
  </inkml:definitions>
  <inkml:trace contextRef="#ctx0" brushRef="#br0">1 128 3392,'0'-6'323,"1"0"-1,0 0 1,0 0 0,0 0-1,1 1 1,2-8 0,-1 6 256,-1-1 0,1 0 0,0-9 1,-2 8-196,-2 7-345,1 1 1,0-1 0,0 0-1,0 1 1,1-1 0,-1 0 0,0 1-1,0-1 1,1 1 0,-1-1-1,1 1 1,0-1 0,-1 1 0,1-1-1,0 1 1,0-1 0,2-1-1,-3 2-167,1 3-330,6 9 479,2 5 278,18 96 271,-23-87-432,-2 0 0,-1 0-1,-2 28 1,0-1-27,1 1438 2123,-4-1124-788,3-335-437,1-29-1302,0 0-1,-1 0 1,1 0-1,0 0 1,-1 0-1,1 0 1,-1 0-1,0 0 1,0 0 0,0-1-1,-1 4 1,-20-52-9563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11.250"/>
    </inkml:context>
    <inkml:brush xml:id="br0">
      <inkml:brushProperty name="width" value="0.1" units="cm"/>
      <inkml:brushProperty name="height" value="0.1" units="cm"/>
    </inkml:brush>
  </inkml:definitions>
  <inkml:trace contextRef="#ctx0" brushRef="#br0">10 373 1152,'-10'-3'443,"11"-12"4645,-2 13-4849,25 2 471,-4-1-253,37-6 1,-3-1-19,281-11 569,-143 11-469,393-9-107,-386 18-196,84 2-280,73-11 1338,-195 1-887,88-3-358,287-5-28,-398 15 94,1186-15 154,-1205 11-265,475-21 50,-321 4-68,31-2 71,143-9 156,128 1-143,-394 16 73,-87 5-238,3 1 162,156-9-60,-187 17-14,-1-4 0,73-14 0,-73 10-31,92-3 0,66 12-1,30-1-17,-157-1 132,23-1-45,-19 2 3,-62 1-79,13 5 125,-50-5-101,1 0-1,-1 0 0,1 0 1,-1 1-1,1-1 1,-1 0-1,1 1 0,-1-1 1,1 1-1,-1-1 1,0 1-1,1 0 0,-1 0 1,0 0-1,0-1 0,1 1 1,-1 0-1,0 1 1,0-1-1,0 0 0,0 0 1,0 0-1,0 1 1,-1-1-1,1 0 0,1 2 1,0 4-24,0 0 0,0 0 0,0 0 0,0 11 1,0-3 41,7 46-69,-1 69 1,-8 67-21,-1-85 193,13 261-104,0 11 129,-10-175-133,-4 220-13,-54 238 276,26-354 934,30-270-1077,1-28 337,-3 28 0,2-43-453,0 1 0,0-1 0,0 0 1,0 1-1,0-1 0,0 0 0,0 1 0,0-1 0,0 0 1,0 0-1,0 1 0,0-1 0,0 0 0,-1 1 0,1-1 1,0 0-1,0 0 0,0 1 0,0-1 0,0 0 0,-1 0 1,1 1-1,0-1 0,0 0 0,0 0 0,-1 0 0,1 0 1,0 1-1,0-1 0,-1 0 0,1 0 0,0 0 0,0 0 1,-1 0-1,1 1 0,-9-11-1666,2-1-192,0-1-1,-6-18 1,4 11 832,-20-46-2928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8.649"/>
    </inkml:context>
    <inkml:brush xml:id="br0">
      <inkml:brushProperty name="width" value="0.1" units="cm"/>
      <inkml:brushProperty name="height" value="0.1" units="cm"/>
    </inkml:brush>
  </inkml:definitions>
  <inkml:trace contextRef="#ctx0" brushRef="#br0">177 751 4480,'2'-18'2267,"-2"17"-2010,0 0 0,0 0 0,0 1 0,0-1-1,0 0 1,0 0 0,0 1 0,1-1 0,-1 0 0,0 1-1,1-1 1,-1 0 0,0 1 0,1-1 0,-1 0 0,1 1-1,0-2 1,-2 3-127,-1 1 0,0-1 0,1 0 0,0 0 0,-1 1 0,1-1 0,0 1 0,0-1-1,-1 1 1,0 2 0,-4 4 47,-16 22 367,2 0 0,2 1 0,-21 45 0,33-63-401,-10 20 258,-11 38-1,24-60-288,0 0-1,0 0 0,1 0 0,1 1 0,0-1 1,0 0-1,2 22 0,-1-32-90,1 0 0,-1 0 1,0 0-1,0-1 0,0 1 0,1 0 0,-1 0 0,0 0 1,1 0-1,-1 0 0,1 0 0,-1-1 0,1 1 0,-1 0 0,1 0 1,0-1-1,-1 1 0,1 0 0,0-1 0,0 1 0,-1-1 0,1 1 1,1 0-1,-1-1 16,1 1 0,-1-1 1,1 0-1,-1 0 0,1 0 0,-1 1 1,1-2-1,-1 1 0,1 0 1,-1 0-1,1 0 0,-1-1 0,1 1 1,-1-1-1,0 1 0,3-2 0,7-4 134,-1-1-1,1 0 1,-1 0-1,10-11 1,9-5-10,216-144-167,-238 163 5,24-14-385,-29 17 302,0 0 0,0 0 0,0 0 0,1 1-1,-1-1 1,0 1 0,1-1 0,-1 1 0,0 0 0,1 0-1,3 0 1,-5 0 61,0 0-1,0 1 1,0-1-1,-1 1 1,1-1-1,0 1 1,0-1-1,0 1 1,-1-1-1,1 1 1,0 0-1,0 0 1,-1-1-1,1 1 1,-1 0-1,1 0 1,0 0-1,-1-1 1,0 1-1,1 2 1,7 22-109,-4-6 64,0-12 145,0 0-1,1-1 1,0 1 0,0-1 0,0 0 0,0 0-1,1 0 1,0-1 0,1 0 0,-1 0 0,1 0-1,0-1 1,0 0 0,14 5 0,-19-8-22,1 0-1,-1-1 1,1 0 0,0 1 0,-1-1 0,1 0 0,-1-1 0,1 1-1,0 0 1,-1-1 0,1 1 0,-1-1 0,1 0 0,-1 0-1,0 0 1,1 0 0,-1 0 0,0 0 0,0-1 0,1 1-1,-1-1 1,0 1 0,-1-1 0,1 0 0,2-3 0,0 1-3,0-1 1,0 0-1,-1 1 1,1-2 0,-1 1-1,-1 0 1,1-1 0,-1 1-1,3-12 1,-2 2-143,-1 1 0,0-1 0,-2 0-1,1 1 1,-2-1 0,0 0 0,-1 1 0,-6-27 0,1 29-752,4 13 318,3 7 450,1-4 68,0 0 0,0 0 0,0 0-1,1-1 1,0 1 0,-1 0 0,1-1 0,0 1 0,1-1-1,-1 0 1,1 0 0,-1 0 0,1 0 0,0 0 0,5 3-1,6 7 95,-13-11-62,1-1-1,-1 0 0,1 0 0,0 0 0,-1 0 0,1 0 0,0-1 0,0 1 0,-1 0 0,1-1 0,0 1 0,0-1 0,0 0 0,3 1 0,29-3 416,-15 1-415,-19 1-32,1 0-1,0 0 0,-1 0 1,1-1-1,-1 1 1,1 0-1,0 0 1,-1 0-1,1 0 0,0-1 1,-1 1-1,1 0 1,-1 0-1,1-1 1,-1 1-1,1-1 1,-1 1-1,1 0 0,-1-1 1,1 1-1,-1-1 1,1 0-1,0 0 99,3-1-81,0 1-1,0-1 1,0 1-1,0 0 1,0 0-1,9-1 0,21-5 67,40-19-54,72-28 114,-118 42-173,-17 8 10,0-1 1,14-7 0,-8-1-22,2-1-61,-18 13 98,-1 1-1,0 0 0,0 0 1,1 0-1,-1 0 1,0 0-1,0 0 1,1 0-1,-1 0 1,0-1-1,0 1 1,1 0-1,-1 0 1,0 0-1,0 0 0,1 0 1,-1 1-1,0-1 1,1 0-1,-1 0 1,0 0-1,0 0 1,1 0-1,-1 0 1,0 0-1,0 0 1,0 1-1,1-1 0,-1 0 1,0 0-1,1 1 1,0 8-162,-7 16 165,6-23 27,-2 3-49,0 0 0,-1 0-1,1-1 1,-6 7 0,-5 11-113,-13 24 241,17-32-132,1 0 0,-11 28 0,18-41 41,1 1-1,-1-1 1,1 0-1,0 1 1,-1-1-1,1 0 1,0 0 0,0 1-1,0-1 1,0 0-1,0 1 1,0-1-1,0 1 1,0-1-1,0 0 1,1 0 0,-1 1-1,0-1 1,1 0-1,-1 0 1,1 1-1,0-1 1,-1 0-1,1 0 1,0 0-1,0 0 1,0 0 0,0 0-1,0 0 1,0 0-1,0 0 1,0 0-1,0-1 1,0 1-1,0 0 1,0-1 0,1 1-1,1 0 1,3 1 68,0-1-1,0 1 1,0-1 0,0-1 0,1 1 0,-1-1 0,8-1-1,-1 0-30,1 0 0,-2-2-1,1 1 1,0-2-1,0 0 1,-1 0 0,0-1-1,0-1 1,0 0-1,12-9 1,154-116 308,-12-15-199,-88 75-120,103-122 1,-157 161-47,-1-1-1,34-67 1,19-77-351,-68 150-305,-9 23 10,-6 17 21,-72 150 165,-14 29 560,-66 188 323,137-328-173,-11 33 79,29-73-215,1 0-1,0 1 0,1-1 0,0 1 1,0 13-1,2-25-74,0 0 1,0 0 0,0 1-1,0-1 1,0 0-1,1 0 1,-1 0-1,0 0 1,0 0 0,1 0-1,-1-1 1,0 1-1,1 0 1,-1 0-1,1 0 1,-1 0 0,1 0-1,0 0 1,-1-1-1,1 1 1,0 0 0,0-1-1,-1 1 1,1 0-1,0-1 1,0 1-1,0-1 1,0 1 0,0-1-1,0 1 1,0-1-1,0 0 1,0 0-1,0 1 1,0-1 0,0 0-1,0 0 1,0 0-1,0 0 1,0 0 0,1 0-1,6-1 77,-1-1 0,0 1-1,1-1 1,11-4 0,-11 3-91,6-3 13,0-1-1,-1 0 1,1-1-1,-1 0 1,-1-1-1,0-1 1,0 0-1,13-14 1,-13 11-6,-1-1-1,0 0 1,16-27 0,20-49 181,-37 70-156,90-164-181,-73 142 123,2 1-1,39-42 1,18-5-60,20-24-62,-55 58-233,-49 54 185,-3 4 77,-3 8 0,-8 12 29,-2-2 0,-1 0 0,-20 25 0,-23 33 204,-43 103-38,15 9 156,-7 15 365,79-184-497,12-19-4,-1 0-1,0 0 0,1 1 0,0-1 0,0 1 0,0-1 0,0 1 0,1 0 1,-1 5-1,41-49 916,-28 26-1075,1 1 1,1 1 0,0 0 0,1 0-1,0 1 1,20-10 0,-31 19 5,1-1-1,-1 1 1,1 0 0,-1 0 0,1 1 0,-1-1 0,1 1 0,0 0 0,-1-1 0,1 2 0,0-1-1,-1 0 1,1 1 0,-1 0 0,6 1 0,3 2 0,0 2 0,0-1 0,12 8 0,12 6 56,-2-5 80,43 20 250,-67-30-728,0 1 1,0-2-1,0 1 1,20 3-1,-24-6-940,1-1 1,-1 1-1,1-1 0,-1 0 1,11-2-1,-9-1-2422,1-2 1221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13.593"/>
    </inkml:context>
    <inkml:brush xml:id="br0">
      <inkml:brushProperty name="width" value="0.1" units="cm"/>
      <inkml:brushProperty name="height" value="0.1" units="cm"/>
    </inkml:brush>
  </inkml:definitions>
  <inkml:trace contextRef="#ctx0" brushRef="#br0">22 14 1472,'0'-1'130,"-1"0"0,1 1 1,-1-1-1,1 0 0,-1 0 0,0 0 1,1 1-1,-1-1 0,0 0 0,1 1 1,-1-1-1,0 1 0,0-1 0,0 1 1,0-1-1,1 1 0,-1-1 0,0 1 1,0 0-1,0-1 0,0 1 1,0 0-1,0 0 0,0 0 0,-1 0 1,1 21 493,2 14-4,0-1 0,10 49 1,7 7-62,18 124 876,-28-141-851,-3-22 599,0 100 0,-5-150-1163,0-1 0,0 0 0,0 0 0,0 0 0,0 0 0,0 0 1,0 0-1,0 0 0,0 0 0,0 1 0,-1-1 0,1 0 0,0 0 1,0 0-1,0 0 0,0 0 0,0 0 0,0 0 0,0 0 0,1 1 1,-1-1-1,0 0 0,0 0 0,0 0 0,0 0 0,0 0 0,0 0 1,0 0-1,0 1 0,0-1 0,0 0 0,0 0 0,0 0 0,0 0 0,0 0 1,0 0-1,1 0 0,-1 0 0,0 0 0,0 0 0,0 0 0,0 0 1,0 0-1,0 0 0,0 1 0,0-1 0,1 0 0,-1 0 0,0 0 1,0 0-1,0 0 0,0 0 0,0 0 0,6-5 400,0 1-514,48-24 325,-30 15-101,39-14 0,15 1-82,2 3 0,88-12 0,24 9-48,-147 23 0,1 1 0,54 6 0,-31 4-13,0 4 1,130 38-1,-163-40 64,0-2-1,0-1 1,56 3-1,110-7-40,-75-3 200,377 16-205,-271 1 25,-64-3 175,189 17-440,-184-13 320,-90-8-69,-36-4-56,51 1 0,157 1 158,-121-1-62,138-10 0,200-21 125,-347 19-38,-45 1-233,45-4-152,40 0 308,-133 8-52,177 5 122,136 14-126,-247-13 8,-45-4-95,0 2 0,81 17 0,-71-7 165,80 7 0,46-5-192,81 9 235,-158-15-290,151-5 1,-70-4 213,39-2 239,-78-13-238,64-3 21,116-20 122,-77 5-131,39 21 188,-229 19-374,-42-1 225,-23-2 4,-3-5-109,0 0 0,0 1 0,0-1 0,0 0 0,0 0-1,0 1 1,0-1 0,1 0 0,-1 0 0,0 0 0,0 1-1,0-1 1,0 0 0,0 0 0,0 0 0,1 1 0,-1-1 0,0 0-1,0 0 1,0 0 0,1 0 0,-1 0 0,0 0 0,0 1-1,0-1 1,1 0 0,-1 0 0,0 0 0,0 0 0,0 0-1,1 0 1,-1 0 0,0 0 0,0 0 0,1 0 0,-1 0-1,0 0 1,0 0 0,1 0 0,-1 0 0,0 0 0,0 0 0,0 0-1,1 0 1,-1-1 0,0 1 0,0 0 0,0 0 0,1 0-1,-1 0 1,0 0 0,0 0 0,0-1 0,0 1 0,1 0-1,-1 0 1,0 0 0,0-1 0,0 1 0,0 0 0,0 0 0,0 0-1,1-1 1,0 0 270,-1-4 80,-1 0-298,1 0-1,-1 0 1,-1 0-1,1 0 1,-1 0-1,0 1 1,0-1 0,0 0-1,0 1 1,-6-8-1,-6-12 25,-2-10-103,-17-31-731,29 57-316,-2-1-1,1 1 0,-1 0 1,-14-13-1,-1 7-1364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7:59.215"/>
    </inkml:context>
    <inkml:brush xml:id="br0">
      <inkml:brushProperty name="width" value="0.1" units="cm"/>
      <inkml:brushProperty name="height" value="0.1" units="cm"/>
    </inkml:brush>
  </inkml:definitions>
  <inkml:trace contextRef="#ctx0" brushRef="#br0">3077 475 1728,'-5'-5'11416,"5"2"-10976,0 2-401,-1 1 0,1-1 1,-1 0-1,1 0 0,-1 0 0,0 1 1,1-1-1,-1 0 0,0 1 1,0-1-1,1 0 0,-3 0 1,-1-2 30,1 0 48,-1 0 0,0 1 1,0-1-1,0 1 0,-1 0 0,1 0 0,0 0 1,-1 1-1,0-1 0,1 1 0,-9-1 1,-51-16 537,11 12-320,-64 0 0,50 5-86,-77 3 225,-3 7-198,-62 17-272,46-1 114,-13 3 101,125-18-117,-67 24-1,91-25-122,-63 24-77,-40 20 460,68-21-310,-74 52 0,92-53-30,0 1 0,3 3-1,-57 58 1,1 2-217,24-26 169,-61 46 241,38-36-176,47-34 2,2 3-1,2 2 0,-69 100 1,55-65-139,23-35 68,-54 99 0,70-105 26,2 1 1,1 0-1,-14 70 0,1 9 95,-11 57-138,33-137 51,2 0-1,1 55 0,4 17-22,7 190 84,10-159 165,8 110 2,41 181-103,-53-373-100,28 104 47,-17-78-10,-12-49 24,2 1-1,25 57 1,-24-71-65,2 0 1,0-1 0,2-1 0,23 27-1,103 106-124,-60-69 159,130 125-109,-188-192 16,-9-6 13,2 0 0,0-2 0,1-1-1,27 17 1,-21-18 46,0-2-1,1 0 1,0-2 0,31 7-1,54 14-20,132 55-1,-197-69-159,84 20 0,52-1 151,-158-32-1,92 14-11,2-5 0,-1-6 0,1-4 0,0-6 0,119-18 0,-21-23 59,-94 16 72,9 3-6,198-46 84,-144 26 73,136-42-81,-295 76-151,-1-1 0,0 0 0,-1-2 0,-1-1 0,29-23-1,-3-4 22,54-58-1,-26 26-50,97-69 1,-85 72 47,-66 51-25,-1-2 0,-1 0 0,-1-1-1,-1-1 1,-1-1 0,-1-1 0,-2 0 0,24-51 0,126-309 169,7-79 36,-103 264-146,-47 129 37,20-102 0,-6-73 60,-22 88-153,-14 121 79,-1-1 1,-7-43 0,-3 12-70,-3 1 1,-2 0-1,-4 1 1,-45-107 0,3 56 31,32 64 112,-24-61-1,-77-201 147,116 286-315,-2 1 0,-34-49 0,14 35-40,-42-40 0,-59-65 3,-53-107 42,46 58-5,141 194-10,-13-18 21,-1 2-1,-36-34 0,-75-43 241,-23 3-278,-6 9 97,27 18 223,98 52-256,0 2 1,-49-13-1,32 13 112,-95-11 1,-74 14-97,174 10-78,0 1 0,-70 13 0,41 1-244,-98 34 0,119-28-554,1 3 1,-77 47 0,41-21-1959,76-43 2066,2-2-581,1-1-1,-1 1 1,-15 4 0,21-8 808,1 0 0,-1-1 1,1 1-1,-1-1 0,0 0 1,1 0-1,-1 0 1,1 0-1,-1 0 0,1 0 1,-1-1-1,1 1 0,-1-1 1,1 0-1,-1 0 0,1 0 1,0 0-1,-1 0 1,-1-2-1,-23-16-2120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8:27.50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3128 1 2720,'-11'9'7226,"8"-8"-7089,1 1 0,0 0 0,-1 0 0,1-1-1,-1 1 1,1-1 0,-1 0 0,0 0-1,0 0 1,0 0 0,1-1 0,-1 1 0,-4 0-1,-6 0 341,-23-2-1,12 0-42,15 1-339,0 0-1,0 1 1,0 0 0,-16 4 0,18-3-74,0-1 0,0-1 0,0 1 0,0-1 0,-8-1 0,8 0-3,0 1-1,0 0 0,0 0 0,-1 1 0,-6 1 1,7 0-12,0-1 1,1 0-1,-1-1 1,-10 0-1,12 0-5,0 0 0,0 0 0,0 0 1,0 1-1,0 0 0,0 0 0,0 0 0,-6 2 0,-26 9-42,19-7 40,3-2-26,0 0 0,0 0 1,-1-2-1,-24 0 0,28 1-19,-1 0-1,0 0 0,1 1 1,-1 0-1,-12 6 0,-8 2-19,-43 13 207,-95 25-410,147-43 293,0 1-1,0 2 1,-31 15 0,50-22-23,-9 3 31,0 0 0,0-1 0,0-1 1,-19 3-1,15-3 15,-24 6 1,2-2-48,8-2 0,-9 3 21,33-7-18,1 0 0,0 0-1,-15 5 1,14-3 49,0-1 1,0 0 0,0 0 0,-10 0 0,9-1-52,1 0-1,-1 1 1,-10 3-1,-25 11 111,6-3-65,-51 25 0,76-30-31,0 1 0,1 0 0,0 1 0,-15 15 0,-5 5 43,24-22-102,1-1 1,0 1-1,-10 15 0,11-14 54,0-1 1,-1 0-1,-10 10 1,-17 15 153,24-23-125,0 0 1,-1 0 0,0-1 0,-19 12 0,-64 26 482,71-36-531,-23 15-1,27-15 43,0 0 0,-27 10 0,-30 7 58,36-8 42,28-15-146,1 1-1,0 1 1,-14 11-1,25-18 20,-43 37-171,41-36 159,0 1 0,0 0 0,0 0 0,0 0 0,0 0 0,0 0-1,1 0 1,-1 0 0,-1 4 0,-12 14 78,4-9-70,1 1 1,-15 21 0,23-30 15,-11 15 78,4-6-162,0 0 1,-12 23-1,3 5 181,-33 50-1,31-66-276,17-21 177,0 0 1,0 0 0,0 0-1,1 0 1,-1 1 0,1-1-1,-4 9 1,2 0 2,-2-1-1,0 1 1,0-1 0,-1 0 0,0 0 0,0-1-1,-2 0 1,-11 13 0,-13 10 163,-30 27-629,31-29 486,23-21-27,0-1-1,-16 12 1,11-11-7,1 0 0,1 1 1,0 0-1,1 1 1,-15 19-1,22-26-31,2 0-1,-1 1 1,1-1 0,0 1-1,0 0 1,0 0 0,1 0-1,0 0 1,0 0-1,0 0 1,1 0 0,0 0-1,0 0 1,2 8 0,-1-4 53,-1 0 1,0 1 0,0-1-1,-1 0 1,-1 0 0,0 0-1,-3 12 1,0-7 48,-1 1 39,-4 28 1,9-39-111,-1 0 0,1 0 0,-1-1 0,0 1 1,0-1-1,-4 7 0,3-7 2,1 0-1,0 0 1,0 1 0,0 0 0,0-1-1,-1 8 1,1-4-6,0 0-1,-6 15 1,-3 9-100,5-11 160,-12 26 0,-3 9-121,13-19 186,6-25-106,-1 1-1,-5 13 1,1 6 392,2-4-545,4-21 141,1 0-1,-1-1 1,1 1-1,2 10 1,-1 7 136,4 21-223,0 2-26,7 163 314,-10-183-173,-2 48 0,-2-45-107,4 35-1,2-25 71,-2 0 0,-5 73 1,-9-11 38,8-66-79,1 0 0,4 60-1,0-32 303,-1-54-310,1 1 0,5 17 0,-4-18 138,0 0-1,0 17 0,-1-20-15,0 1 0,0-1 1,0 1-1,1-1 0,5 13 0,1 7 60,-3 10-14,-1-24-1,6 17 11,-8-26-128,-1 0 0,0 0 0,0 1 0,0-1-1,0 0 1,-1 5 0,1-4 24,-1 0-1,1 0 1,0 0 0,2 5-1,18 48 98,7 20-34,-5-21-172,13 21 155,10 17 52,-42-88-137,1-1 1,0 0-1,0 0 0,0-1 1,13 10-1,-11-9-32,0 0 0,14 16 0,-6-3 89,1 0 1,1-1 0,0-1-1,2-1 1,30 22 0,-41-32-40,0 1-1,-1-1 1,0 2 0,0-1 0,0 1 0,8 13 0,-7-10 22,0 0 0,17 16 1,2 1-213,-22-24 165,-1 0-1,1 0 1,0-1 0,7 4-1,14 10 226,-18-11-195,-1 1 1,0 0-1,-1 0 1,11 14-1,34 52-136,-46-66 185,1-1 0,0 1 0,7 5 0,6 6 3,-15-14-69,1 1-1,0-2 0,-1 1 0,2 0 0,-1-1 0,0 0 0,10 4 0,44 12 158,-20-6-35,8 2-72,-29-10-11,-1 0 1,27 14 0,-31-13-23,24 7 1,-1 0-165,-28-10 183,0-1 0,1 0 0,-1-1 0,1 0 0,-1 0 0,1-1 0,-1 0 0,1 0 0,15-4 0,21 1-46,-3-1-147,-32 2 148,0 1-1,0 0 1,16 1-1,-3 2 78,-16-2-34,0 0 0,-1 1-1,1-1 1,0 2 0,8 1 0,120 38 402,-122-38-440,24 1 0,-10-2 108,-13 0-51,0 1 0,-1 0 0,23 8 0,-32-10-38,0 1 0,1-2-1,-1 1 1,1 0 0,-1-1-1,0 0 1,6 0 0,-6-1-14,0 1 0,0 0 1,-1 1-1,1-1 0,0 0 0,0 1 0,-1 0 1,1 0-1,5 2 0,-5-1 13,0 0-1,0-1 1,0 0 0,1 0-1,-1 0 1,0 0-1,0-1 1,1 1 0,-1-1-1,7-1 1,-1 1-72,-8 0 86,0 1-1,0-1 1,-1 0-1,1 1 1,0-1 0,-1 1-1,1 0 1,-1-1-1,1 1 1,2 2-1,12 4-46,34 10 7,-47-16 10,0 0 0,0 0-1,0 1 1,0-1 0,0 0 0,5 4 0,-6-3 34,0-1 0,1 1 0,-1-1 0,0 0 0,1 0 0,-1 0-1,1 0 1,-1 0 0,1-1 0,0 1 0,3 0 0,36 1 144,-27 0-178,-1-2 0,18 0-1,32-4-51,-34 3 72,-1-1-1,41-8 1,-58 7-71,4-1 90,0 1 0,17-2-1,97-11-16,-114 14-25,-3 2 10,-1-1-1,0 0 0,0-1 0,17-5 1,-23 4 3,0 2 0,1-1 1,-1 1-1,1 0 0,-1 0 1,1 1-1,7 0 0,-9-1 1,1 0 0,-1 0 0,0 0 0,1-1 0,-1 1 0,7-4 0,7-3 0,0 3-16,1 2-1,0-1 1,0 2-1,21 0 0,46-5 79,-37-1-2,-14 3-116,1-2 1,-2-1-1,1-1 0,35-16 0,-45 14-81,36-17 82,-30 12-16,-23 12 66,-1 0 0,1 0 0,-1-1 0,12-9 0,44-37 117,-38 32-91,0 2-1,1 0 1,1 2-1,1 0 1,36-11-1,-48 18-26,-1 0 0,0-1 0,-1 0 0,19-16 0,1 1-17,-15 11 27,-7 3 44,1 1 1,0 1-1,18-8 0,-20 10-45,0-1-1,0 0 1,-1-1-1,0 0 1,11-11 0,-6 5-99,23-15 0,-28 21 98,1-1-1,-2 0 1,1-1-1,-1 0 1,11-15-1,21-21-10,-30 36 20,0 1-1,0 0 1,21-10 0,-8 4 85,-12 8-101,0 0 0,24-7 0,-24 10-13,-1-1 1,1-1-1,20-12 0,4-9-35,-1-1 0,36-36-1,-62 52 58,1-1-1,9-16 1,5-5 49,61-92 326,-58 82-331,-6 7-73,6-9-153,-25 40 265,0 1 0,1-1-1,3-11 1,3-6-87,-6 14-41,0 0 0,0-1 0,-1 1 0,0-1-1,2-17 1,4-54-43,-8 64 113,19-221-58,-14 194 101,11-69-32,-11 70-101,-4 26 124,8-31-1,-4 22 19,4-36-1,-5 31 101,-3 16-161,-1-24 1,1-14 156,0 19-75,-2-54-1,-1 32 38,5 0-23,-2 43-12,-1 0 0,0 0 0,-1 0 1,0 0-1,-3-13 0,-4 9-72,6 15-19,0 1-1,0-1 0,1 1 0,-1-1 1,0 0-1,1 1 0,-1-1 0,1 0 0,-1-2 1,1-7 31,-2 0 0,1 0 0,-2 0 0,-4-14 0,1 3 120,-2-31 369,7 47-496,0 1 1,0-1-1,1-10 0,-2-12-127,-8-69 228,2-22 102,-4-28-266,11 139 53,-1 0 0,1 1 0,-5-12 0,-4-14 99,-14-32-168,22 59 25,-2-8 65,-9-22 1,10 29-61,0-1 1,1 1 0,0-1-1,0 0 1,0-13-1,-3-10 54,1 7-61,-1-37 0,4 36 51,-8-44 1,3 34 102,4 22-125,0 0 0,-1 0 0,-7-21 1,-1 5 65,-2 0 1,0 0 0,-2 1 0,-20-27 0,20 36-82,4 4 30,-1 0 0,0 1-1,-1 1 1,0 0 0,-22-16 0,-30-24 206,26 21-153,14 9 13,1-1 0,-25-32 1,20 22-174,27 31 78,-12-12-4,0-1 1,2 0-1,0-1 0,-15-27 0,14 16 63,-30-62 328,35 79-366,0 0 0,0 0 0,-1 1 0,-18-16 0,-5-3 271,11 19-231,0 0 0,-1 1 0,-41-10-1,39 13-59,-81-20 344,-28 0 2,45 8-94,-126-33 322,185 42-480,-1 2-1,-1 2 1,-38-4 0,6 7-661,-17-1-1484,70 1 953,0 0-1,1 0 0,-1 0 0,1-1 0,-1-1 1,-9-5-1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8:44.322"/>
    </inkml:context>
    <inkml:brush xml:id="br0">
      <inkml:brushProperty name="width" value="0.1" units="cm"/>
      <inkml:brushProperty name="height" value="0.1" units="cm"/>
      <inkml:brushProperty name="color" value="#E71224"/>
    </inkml:brush>
  </inkml:definitions>
  <inkml:trace contextRef="#ctx0" brushRef="#br0">22 1142 1888,'40'-3'13877,"-40"-1"-13737,-1 0 0,0 0 0,-1 0 1,1 0-1,0 0 0,-1 0 0,0 1 0,0-1 1,0 1-1,-1-1 0,-3-4 0,-2-3 82,3 3-16,1-1 1,0 1 0,0 0-1,1-1 1,0 0 0,0 0-1,-1-9 1,4 17-190,0-1 0,0 1 0,0 0-1,0 0 1,0-1 0,0 1 0,0 0 0,0 0 0,0 0 0,1-1-1,-1 1 1,1 0 0,-1 0 0,0 0 0,1 0 0,0 0-1,-1-1 1,1 1 0,0 0 0,-1 1 0,3-3 0,0 0-31,1 1 1,-1-1-1,1 1 1,7-4-1,8-4 383,-15 7-341,1 1 0,-1 0 0,1 0 0,0 0 0,-1 0 0,1 1 0,0 0 0,0 0 0,0 0 0,6 0 0,3 0 54,1 2 0,21 2 1,10 7-27,-35-7 100,1 0 1,0 0 0,22 0-1,-32-3-120,0 0 0,1 0 0,-1-1-1,0 1 1,0-1 0,1 0 0,-1 0 0,0 1-1,0-1 1,0-1 0,0 1 0,0 0 0,0 0-1,0-1 1,-1 1 0,1-1 0,0 0-1,-1 1 1,1-1 0,-1 0 0,2-3 0,2-3 9,-1-1 1,1 0-1,4-15 1,-7 19-45,27-82 55,-10 28-47,31-63 1,-42 105-4,-4 6 5,1 1 1,0 0 0,0 0 0,1 1 0,1-1-1,0 1 1,0 1 0,11-11 0,-17 18 2,1-1 0,0 1 0,1 0 0,-1 0 0,0 0 0,0 0 0,0 0 0,1 0 0,-1 1 0,0-1 0,1 1 0,-1 0 0,1-1 0,-1 1 0,0 0 0,1 1 0,-1-1 0,1 0 0,-1 1 0,4 0 0,5 3 23,-1 0 0,0 0 0,14 9-1,10 4 19,-19-11 24,-7-3-1,1 1-1,-1-2 1,1 1-1,11 1 1,-18-4-62,0 1 0,0-1 1,0 0-1,1 0 0,-1 0 1,0-1-1,0 1 0,0-1 1,0 1-1,0-1 0,0 1 1,0-1-1,0 0 0,0 0 1,0 0-1,0 0 0,0-1 1,-1 1-1,1 0 0,0-1 1,-1 1-1,3-4 0,14-19 38,-2-1-1,0-1 0,19-43 1,19-41-374,-53 107 296,1 0 1,-1 1 0,1-1-1,0 1 1,0-1 0,0 1-1,0 0 1,0-1-1,0 1 1,1 0 0,-1 0-1,4-2 1,-4 4 14,0-1-1,-1 0 1,1 1 0,0 0-1,0-1 1,0 1 0,0 0-1,0 0 1,0 0 0,-1 0-1,1 0 1,0 0-1,0 1 1,0-1 0,0 1-1,0-1 1,-1 1 0,1 0-1,2 1 1,4 1 35,-1-1 1,1 0-1,0 0 0,0 0 1,0-1-1,0 0 0,0-1 1,0 0-1,0 0 0,0-1 1,0 0-1,0 0 0,0 0 1,0-1-1,11-5 0,-2 0 166,-12 6-182,-1-1 0,0 1-1,0-1 1,0 0 0,4-3 0,9-5-97,-14 8 99,0 0 0,0 0 1,1 0-1,-1 0 0,-1 0 0,1-1 0,4-4 1,18-20-100,-15 18 216,-10 8-130,0 0 1,1 1-1,-1-1 0,0 0 0,0 0 1,0 1-1,0-1 0,0 0 0,0 0 0,0 0 1,0 1-1,0-1 0,0 0 0,0 0 0,0 1 1,-1-1-1,1 0 0,0 1 0,-1-1 0,1 0 1,0 1-1,-1-1 0,1 0 0,-1 1 1,1-1-1,-1 0 0,-20-6-160,-39-12 59,52 17 137,0 0 1,0 1 0,0 0 0,-1 1 0,-13 0 0,-55 4-143,76-4 38,3-7 16,1-1 50,0 1 1,1 0-1,0 0 1,0 1-1,10-13 1,-10 13-133,2 1 144,0 1 0,0 0-1,0 1 1,1-1 0,-1 1-1,1 0 1,8-2 0,-7 3 39,-1 0 1,1 0-1,0 1 1,-1 0 0,1 1-1,9 0 1,45 6 224,-59-6-239,0 1 1,0-1 0,0 1-1,0 0 1,0 0-1,-1 0 1,1 0-1,0 0 1,-1 1-1,1-1 1,-1 1-1,1 0 1,-1 0 0,0 0-1,1 0 1,-1 0-1,0 0 1,0 0-1,-1 1 1,1-1-1,2 6 1,-2-3 55,0 0 1,-1 0-1,1 0 1,-1 1-1,-1-1 1,1 0-1,-1 1 0,0-1 1,0 0-1,0 1 1,-2 6-1,-2 10 6,-1 0 0,-1 0 0,-14 34 0,11-38-1470,0 0 0,-13 19 0,7-11-3061,14-23 3549,0 0 0,-1 0 0,1-1 0,1 1 1,-1 0-1,0 0 0,1 0 0,0 0 0,-1 0 0,1 0 0,0 0 0,1 5 0,6 12-2863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8:48.203"/>
    </inkml:context>
    <inkml:brush xml:id="br0">
      <inkml:brushProperty name="width" value="0.1" units="cm"/>
      <inkml:brushProperty name="height" value="0.1" units="cm"/>
      <inkml:brushProperty name="color" value="#E71224"/>
    </inkml:brush>
  </inkml:definitions>
  <inkml:trace contextRef="#ctx0" brushRef="#br0">1729 1341 2656,'-13'5'7013,"13"-6"-6875,0 0 0,0 0 0,0 0 0,0 0 0,0 0 0,0 0 0,0 0 0,0 0 0,1 0 0,-1 0 0,0 0 0,1 0 0,-1 1 0,0-1 0,1 0 0,-1 0 0,1 0 0,0 0 0,0 0 0,3-4 419,-3 3-400,0-1 0,0 1 0,0 0-1,0-1 1,-1 1 0,1-1 0,-1 1 0,0 0-1,1-1 1,-1 1 0,0-1 0,-1-4-1,-5-28 884,-11-10 241,7 21-787,9 20-455,-1-1 0,0 1 0,0 0 0,0 0 0,0 0 0,-1 1 0,0-1 0,1 1-1,-1-1 1,-1 1 0,1 0 0,0 0 0,-1 0 0,1 0 0,-1 1 0,0-1 0,0 1-1,0 0 1,0 0 0,0 1 0,-1-1 0,1 1 0,-9-1 0,-5-1-24,-1 0 1,0 2-1,1 1 1,-1 0-1,-20 3 1,-98 22 30,91-15 58,-79 7-1,118-17-67,0 0-1,0 0 0,-1 0 0,1-1 0,0 0 0,0 0 1,0-1-1,-7-2 0,10 2-16,0 0-1,0 0 1,1-1 0,-1 1 0,0-1-1,1 0 1,0 0 0,0 0-1,0 0 1,0 0 0,0-1 0,1 1-1,-1-1 1,-2-6 0,1 1 17,0-1 1,1 1 0,0 0 0,1-1-1,0 0 1,1 1 0,0-1 0,0 0-1,1 0 1,0 0 0,1 0 0,0 1-1,1-1 1,0 0 0,0 1 0,1-1-1,6-13 1,-3 6 66,-1 1 0,0-1 0,3-19 0,-7 26-33,0 1 1,0-1-1,-1 0 1,0 0-1,-1 0 1,0 0-1,-3-10 1,3 18-56,0 0 0,1 0 0,-1 0 0,0 0 0,0 0 0,-1 0 0,1 0 0,0 1 0,-1-1 0,1 0 0,-1 1 0,1-1 0,-1 1 0,0 0 0,1-1 0,-1 1 0,0 0 0,0 0 0,0 0 0,-2-1-1,-3 0-39,1 0-1,0 1 0,-1 0 1,1 0-1,-9-1 0,-227-15 175,231 16-162,-1-1 0,1 0 0,0-1 0,0 0 0,0-1 0,0 0 0,0-1 0,-17-10 0,25 13-1,1 0 0,-1 0 0,0 0 0,1-1 1,0 1-1,-1-1 0,1 0 0,0 0 0,0 1 0,0-1 0,1 0 0,-1-1 0,1 1 1,-2-5-1,1 0-44,0 1 1,1-1-1,0 0 1,0-15-1,3 2 92,0 0 1,2 1-1,0-1 1,1 1-1,13-33 1,-9 29 127,-2-1 0,8-42 0,-14 65-154,-1 1 0,0 0 1,0-1-1,0 1 0,0 0 0,0-1 0,0 1 0,0 0 0,0 0 0,0-1 0,-1 1 0,1 0 0,0-1 0,-1 1 0,1 0 0,-1 0 0,0 0 0,1-1 0,-1 1 1,-1-1-1,1 1-11,-1 0 1,1 0-1,0 1 1,-1-1-1,1 1 1,-1-1-1,1 1 1,-1 0 0,1-1-1,-1 1 1,1 0-1,-1 0 1,1 0-1,-1 0 1,1 0-1,-1 1 1,1-1-1,-3 1 1,-2 0-9,0 1-1,0 0 1,0 0 0,0 1-1,0 0 1,0 0 0,1 0-1,-10 7 1,-11 8 6,-16 8 7,20-11 78,-2 0-1,-46 19 0,67-32-70,0-1 0,-1 0 0,1 0 0,-1 0 0,1-1-1,-1 1 1,1-1 0,-1 0 0,1 0 0,-6-1-1,7 1-22,0-1-1,-1 0 0,1 1 0,0-1 0,0-1 0,0 1 0,0 0 0,0 0 1,0-1-1,0 1 0,1-1 0,-1 1 0,0-1 0,1 0 0,-1 0 0,1 0 1,-2-3-1,-2-5 17,0-1-1,1 1 1,0-1 0,0 0 0,2 0 0,-4-19 0,3 11-25,-10-30 1,10 41 79,0-1-1,-1 1 1,0-1 0,-1 1 0,0 1 0,0-1 0,0 0 0,-8-6 0,13 14-58,-1-1 1,1 1-1,0 0 1,0 0-1,0 0 1,-1 0-1,1 0 1,0 0 0,0 0-1,-1 0 1,1 0-1,0 0 1,0 0-1,-1 0 1,1 0-1,0 0 1,0 0-1,0 0 1,-1 0-1,1 0 1,0 0 0,0 0-1,-1 0 1,1 0-1,0 1 1,0-1-1,0 0 1,-1 0-1,1 0 1,0 0-1,0 0 1,0 1 0,0-1-1,-1 0 1,1 0-1,-9 13 33,-6 17 17,-29 72 201,31-71-111,-35 56 0,14-28 229,16-32-70,18-27-295,0 0 0,0 1 0,0-1-1,-1 0 1,1 0 0,0 0 0,0 0 0,0 0-1,0 0 1,-1 0 0,1 0 0,0 0 0,0 0-1,0 0 1,0 0 0,-1 0 0,1 0 0,0 0-1,0 0 1,0 0 0,-1 0 0,1 0 0,0 0-1,0 0 1,0 0 0,0 0 0,-1 0 0,1 0-1,0-1 1,0 1 0,0 0 0,0 0 0,-1 0-1,1 0 1,0 0 0,0 0 0,0-1 0,0 1-1,0 0 1,0 0 0,0 0 0,0 0 0,-1-1-1,1 1 1,0 0 0,0 0 0,0 0 0,0-1-1,0 1 1,0 0 0,0 0 0,0 0 0,0 0-1,0-1 1,0 1 0,-4-19 43,0-22-98,2-1 1,1 0-1,3 1 1,1-1-1,10-46 1,-9 70 154,11-28 1,-11 38 4,-1 1 0,1-1 1,0 1-1,0 0 0,1 0 1,5-7-1,-7 12-88,-1 0 0,1 0-1,0 0 1,-1 1 0,1-1 0,0 1 0,0-1 0,0 1-1,0 0 1,0 0 0,0 0 0,0 1 0,0-1 0,1 1-1,4-1 1,5 1 4,1 1 0,17 3 0,-19-2-13,75 12 106,17 2-2068,-32-11-3543,-16-8 636,2 2 1594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8:50.327"/>
    </inkml:context>
    <inkml:brush xml:id="br0">
      <inkml:brushProperty name="width" value="0.1" units="cm"/>
      <inkml:brushProperty name="height" value="0.1" units="cm"/>
      <inkml:brushProperty name="color" value="#E71224"/>
    </inkml:brush>
  </inkml:definitions>
  <inkml:trace contextRef="#ctx0" brushRef="#br0">1639 12 2080,'-1'-3'235,"1"3"-206,0 0 1,0-1 0,0 1 0,0 0 0,0 0 0,0-1 0,0 1 0,0 0 0,0-1 0,0 1 0,0 0 0,0 0 0,0-1 0,0 1 0,0 0 0,0-1 0,0 1 0,0 0 0,0 0 0,0-1 0,1 1 0,-1 0 0,0-1 0,3-1 1261,-5 15 1974,2-12-3118,1 0 1,-1 0 0,0-1-1,0 1 1,0 0-1,-1-1 1,1 1 0,0 0-1,0 0 1,0-1-1,-1 1 1,1 0-1,0-1 1,0 1 0,-1 0-1,1-1 1,-1 1-1,1-1 1,0 1 0,-1 0-1,0-1 1,1 1-1,-1-1 1,1 1-1,-1-1 1,1 0 0,-1 1-1,0-1 1,1 0-1,-2 1 1,-52 23 1829,6-3-648,-65 38-1,66-27-584,3 2-1,-70 68 0,110-98-696,0 0 1,0 0-1,0 0 1,1 1-1,0-1 1,0 1-1,-3 6 1,6-9-30,-1-1 0,1 0 0,-1 0-1,1 1 1,0-1 0,-1 0 0,1 1 0,0-1 0,0 0 0,0 1 0,0-1 0,0 1-1,0-1 1,1 0 0,-1 1 0,0-1 0,1 0 0,-1 0 0,1 1 0,-1-1-1,1 0 1,0 0 0,0 0 0,-1 0 0,1 1 0,0-1 0,0 0 0,0 0 0,0-1-1,0 1 1,0 0 0,0 0 0,0 0 0,1-1 0,0 2 0,17 7 30,15 9-67,-32-17 34,0 0-1,0 1 1,0-1-1,-1 1 1,1-1-1,0 1 1,-1 0 0,1-1-1,-1 1 1,0 0-1,1 0 1,0 4-1,-1-4 13,-1 0-1,0 1 1,1-1-1,-1 0 0,0 0 1,0 0-1,-1 1 1,1-1-1,0 0 0,-1 0 1,0 0-1,1 0 1,-1 0-1,0 0 1,-1 3-1,-2 1 7,1 0 0,-1 0 0,-7 8 0,6-10-22,1 1 0,-1-1 0,0 0 0,-1 0-1,1 0 1,-8 3 0,0 1 9,-45 31 122,31-20-114,-1-1-1,-51 24 0,-50 21 389,123-61-419,0 0 0,-1 0 0,1-1 0,-7 1 0,9-2-47,1 1 1,-1-1-1,1 1 0,-1 0 0,1-1 1,0 2-1,0-1 0,-1 0 1,1 1-1,0-1 0,0 1 0,0 0 1,1 0-1,-1 0 0,-5 5 0,4 0 69,0 0 0,0 0-1,0 1 1,1-1 0,-3 11-1,-1 0 89,-38 109 448,43-120-491,-1 0 0,0 0 1,0 0-1,0 0 0,-1-1 0,0 0 1,0 1-1,-9 8 0,11-13-48,1 0 1,-1-1-1,0 1 0,0-1 0,0 1 0,-1-1 0,1 1 0,0-1 0,0 0 0,-1 0 0,1 0 0,-1-1 1,1 1-1,-1 0 0,1-1 0,-1 0 0,1 1 0,-1-1 0,1 0 0,-1-1 0,1 1 0,-1 0 1,1-1-1,-1 1 0,1-1 0,-1 0 0,-2-1 0,-3-2-14,0-1 1,0 0-1,0-1 1,1 0-1,0 0 1,0 0-1,0-1 1,-7-9-1,4 4 67,-19-17 0,25 26-56,0 0 1,-1 0-1,1 1 1,0-1 0,-1 1-1,0 0 1,1 0-1,-1 0 1,-6-1-1,8 3-5,1-1 0,-1 1 0,1 0 0,-1 0 0,1 0 0,-1 0-1,1 0 1,-1 1 0,1-1 0,-1 1 0,1 0 0,-1-1 0,1 1 0,0 0 0,-1 1 0,1-1 0,0 0-1,0 1 1,-4 2 0,-7 10 92,1 0-1,0 1 1,1 1-1,0 0 0,-12 26 1,10-19 119,-27 39 0,36-57-189,0 0-1,0-1 1,0 0-1,0 1 1,0-1 0,-1-1-1,0 1 1,0-1-1,0 1 1,0-1 0,0-1-1,-1 1 1,0-1-1,1 0 1,-1 0 0,0-1-1,0 1 1,0-2-1,-7 2 1,9-3 14,-1 1-1,0-1 1,0 0 0,-8-4 0,13 5-33,0 0 0,0-1-1,-1 1 0,1 0 0,0 0 0,0-1 1,0 1-1,0 0 0,0 0 0,-1-1 1,1 1-1,0 0 0,0 0 0,-1-1 1,1 1-1,0 0 0,0 0 0,-1 0 0,1 0 1,0-1-1,0 1 0,-1 0 0,1 0 1,0 0-1,0 0 0,-1 0 0,1 0 1,0 0-1,-1 0 0,1 0 0,0 0 0,-1 0 1,1 0-1,0 0 0,0 0 0,-1 0 1,1 0-1,0 0 0,-1 1 0,1-1-9,0-1-1,0 1 1,0 0 0,0 0-1,0 0 1,0 0 0,0 0-1,0 0 1,0 0 0,0 0-1,0 0 1,0 0-1,0 0 1,0 0 0,0 0-1,0 0 1,0 0 0,0 0-1,0 0 1,0 0-1,0 0 1,0 0 0,0 0-1,0 0 1,0 0 0,-1 0-1,1 0 1,0 0-1,0 0 1,0 0 0,0 0-1,0 0 1,0 0 0,0 0-1,0 0 1,0 0 0,0 0-1,0 0 1,2-11 780,-6 5-579,1 1 1,0-1 0,0 0-1,-3-10 1,-3-14-102,-5-37 0,9 40-147,-1 1 0,-14-40 0,7 30-103,13 36 144,0 0 0,0 0 0,0 0 0,0 0 0,0 0 0,0 0 1,0 0-1,0 0 0,0 0 0,0 0 0,0 0 0,0 0 1,0 0-1,0 0 0,0 0 0,0 0 0,0 0 0,0 0 1,0 0-1,0 0 0,0 0 0,0 0 0,0 0 0,0 0 1,0 0-1,0 0 0,0 0 0,0 0 0,1 7-17,3 11 41,37 92-121,-37-99 107,41 80 275,-39-80-224,1-1-1,0 1 1,1-1 0,0-1-1,17 17 1,-23-24-28,0-1 0,0 1 0,1-1-1,-1 1 1,0-1 0,0 0 0,1 0 0,-1 0 0,1 0 0,-1 0 0,0-1 0,1 1-1,0-1 1,-1 0 0,1 0 0,-1 1 0,1-2 0,-1 1 0,1 0 0,-1 0 0,1-1 0,-1 1-1,1-1 1,-1 0 0,3-1 0,6-2-107,-1-1-1,0 0 0,-1 0 1,1-1-1,9-8 1,41-39-2586,-39 33-1169,26-18 0,-15 19 693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8:52.926"/>
    </inkml:context>
    <inkml:brush xml:id="br0">
      <inkml:brushProperty name="width" value="0.1" units="cm"/>
      <inkml:brushProperty name="height" value="0.1" units="cm"/>
      <inkml:brushProperty name="color" value="#E71224"/>
    </inkml:brush>
  </inkml:definitions>
  <inkml:trace contextRef="#ctx0" brushRef="#br0">15 20 2144,'-5'-4'533,"6"3"-171,-1 1-329,0 0-1,1 0 1,-1 0-1,0 0 1,0 0-1,1 0 1,-1 1-1,0-1 1,0 0 0,0 0-1,1 0 1,-1 0-1,0 1 1,0-1-1,0 0 1,0 0 0,1 0-1,-1 1 1,0-1-1,0 0 1,0 0-1,0 1 1,0-1 0,0 0-1,0 0 1,0 1-1,0-1 1,0 0-1,0 1 1,0 10 1615,1-20 154,0 8-1706,2-12 1395,-3 13-1410,0 0 0,0-1 1,0 1-1,0 0 0,0-1 0,1 1 1,-1 0-1,0 0 0,0-1 0,0 1 1,0 0-1,-1 0 0,1-1 0,0 1 0,0 0 1,0-1-1,0 1 0,0 0 0,0 0 1,0-1-1,0 1 0,0 0 0,-1 0 1,1-1-1,0 1 0,0 0 0,0 0 1,-1 0-1,1-1 0,0 1 0,0 0 1,0 0-1,-1 0 0,1 0 0,0 0 0,-6 2 2524,6-1-2500,0-1-1,-1 0 1,1 0 0,0 1 0,0-1-1,0 0 1,0 0 0,0 1-1,0-1 1,0 0 0,0 1-1,0-1 1,1 16 1149,0-3-345,-1-12-804,-1 0 0,1 0 0,0 0 0,-1 0 0,1 0-1,-1 0 1,1-1 0,-1 1 0,0 0 0,1 0 0,-2 1 0,-2 3 606,4-5-700,0 0 0,0 0 0,0 0 0,0 0-1,0 0 1,-1 0 0,1 0 0,0 0 0,0 0-1,0 0 1,0 0 0,0 0 0,0 0 0,0 1-1,0-1 1,0 0 0,0 0 0,0 0 0,0 0-1,0 0 1,0 0 0,0 0 0,0 0 0,0 0-1,0 0 1,0 0 0,0 0 0,0 0 0,1 0-1,-1 0 1,0 0 0,0 0 0,0 0 0,0 1-1,0-1 1,0 0 0,0 0 0,0 0 0,0 0-1,0 0 1,0 0 0,0 0 0,0 0 0,0 0-1,0 0 1,0 0 0,0 0 0,0 0 0,0 0-1,0 0 1,0 0 0,1 0 0,-1 0 0,0 0-1,0 0 1,0 0 0,0 0 0,0 0 0,0 0-1,0 0 1,0 0 0,0 0 0,11-11 874,-9 10-853,-1 0-1,1 0 1,-1 0 0,1 0 0,-1 0-1,1 0 1,0 0 0,-1 1-1,1-1 1,0 0 0,0 1 0,-1 0-1,1-1 1,0 1 0,0 0-1,0 0 1,-1 0 0,1 0-1,0 0 1,0 1 0,0-1 0,-1 0-1,1 1 1,0-1 0,-1 1-1,1 0 1,0 0 0,-1-1 0,1 1-1,-1 0 1,1 0 0,-1 1-1,1-1 1,-1 0 0,0 0 0,2 2-1,3 5 27,1 1 0,-1-1-1,-1 1 1,0 0-1,0 1 1,0-1 0,5 20-1,-3-11 11,9 20 1,-15-37-66,-1 0 1,0 0 0,1 0 0,-1 0 0,1 0 0,0 0 0,-1 0-1,1 0 1,0 0 0,0 0 0,0 0 0,-1 0 0,1 0 0,0-1-1,0 1 1,0 0 0,0-1 0,0 1 0,0 0 0,1-1-1,-1 0 1,0 1 0,0-1 0,0 0 0,0 1 0,1-1 0,-1 0-1,0 0 1,0 0 0,0 0 0,1 0 0,-1 0 0,0 0 0,0-1-1,2 1 1,25-13-45,-20 9 7,0 1 0,-1 0 0,13-3 0,-17 5 29,0 1 0,0 0 0,0-1 1,0 1-1,0 0 0,0 1 0,0-1 0,0 0 0,1 1 0,-1 0 1,0 0-1,0 0 0,3 1 0,87 36 215,-79-34-240,-1 0-1,1-1 0,-1-1 1,1 0-1,17 0 1,67-11 127,-52 4-72,-42 4-29,0 1 1,0 0-1,1 0 0,-1 0 0,0 1 0,0 0 1,1 0-1,-1 0 0,0 0 0,0 0 1,0 1-1,0 0 0,0 0 0,-1 0 0,1 0 1,-1 0-1,1 1 0,-1 0 0,6 5 0,1 4 58,-1 0-1,-1 0 0,0 1 1,9 18-1,-9-15-79,20 28 0,-23-38 33,0-1 0,0 1 0,1-1 0,0 0 0,0 0 0,1-1 0,-1 0 1,1 0-1,9 4 0,8 1 18,36 10 1,-29-11 12,-23-5-1,1 1 0,-1 0-1,0 0 1,0 0 0,-1 1 0,1 0 0,7 8-1,48 48-41,-14-12 121,-46-46-85,63 51 97,-57-48-101,-1 0 0,1-1-1,0 0 1,0 0 0,1-1 0,10 3 0,-14-5-2,0-1 1,-1 0-1,13 0 0,-7-2-36,-10 1 18,-1 0 1,1 0-1,0 0 1,0 0-1,-1 0 1,1 0-1,0 0 1,-1 0-1,1 0 1,0 1-1,-1-1 1,1 0-1,0 0 1,-1 1-1,1-1 1,-1 0-1,1 1 1,-1-1-1,2 1 1,0-1 3,-2 0-3,0 0 1,0 0-1,1 0 1,-1 0-1,0 0 0,0 0 1,1 0-1,-1 0 1,0 0-1,0 0 1,0 0-1,1 0 0,-1 0 1,0 0-1,0 0 1,1 0-1,-1 0 0,0 0 1,0 0-1,1 0 1,-1 0-1,0 0 0,0 0 1,0 0-1,1-1 1,-1 1-1,0 0 0,0 0 1,0 0-1,0 0 1,1-1-1,-1 1 0,0 0 1,0 0-1,0 0 1,0-1-1,0 1 0,0 0 1,0 0-1,1 0 1,-1-1-1,0 1 0,0 0 1,0-1-1,-2-14 40,0 0 0,-1 0-1,0 0 1,-2 1 0,-5-16-1,-1-3-23,-27-78 82,28 85-92,-1 0 1,-1 1-1,-1 1 0,-2 0 0,-32-42 1,37 52-46,8 10-10,-1 0-1,1 1 1,-1-1 0,0 1-1,0 0 1,-6-5 0,8 3-267,1 5 304,0 0-1,0 0 0,0 0 1,0 1-1,0-1 0,0 0 1,0 0-1,0 0 0,0 0 1,0 0-1,0 0 0,0 0 0,0 0 1,0 0-1,0 0 0,0 0 1,0 0-1,0 0 0,0 0 1,0 0-1,0 0 0,0 0 1,1 0-1,-1 0 0,0 0 1,0 0-1,0 0 0,0 0 1,0 0-1,0 0 0,0 0 1,0 0-1,0 0 0,0 0 0,0 0 1,0 0-1,0 0 0,0 0 1,0 0-1,0 0 0,0 0 1,0 0-1,0 0 0,0 0 1,0 0-1,0 0 0,0 0 1,1 0-1,-1 0 0,0 0 1,0 0-1,0 0 0,0 0 1,0 1 14,18 11 76,-8-4-45,-1 0 1,1 1-1,-2 0 1,1 0-1,-1 1 1,0 0-1,-1 0 1,10 20-1,-2 3 46,19 57-1,-21-53-83,20 41-7,-17-41-3,-15-35 22,-1 0-1,1 0 1,-1 0-1,0 0 0,0 1 1,1-1-1,-1 0 1,0 0-1,-1 0 1,1 0-1,0 1 1,-1-1-1,1 0 0,-1 0 1,0 0-1,1 0 1,-1 0-1,0 0 1,0 0-1,-1-1 0,0 3 1,-4 4 77,0-1 1,0 0 0,-11 10-1,-6 1 1,-1-1 0,-1-2 0,-47 24 0,46-26-134,-77 35-1030,56-28-5293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03.741"/>
    </inkml:context>
    <inkml:brush xml:id="br0">
      <inkml:brushProperty name="width" value="0.1" units="cm"/>
      <inkml:brushProperty name="height" value="0.1" units="cm"/>
      <inkml:brushProperty name="color" value="#66CC00"/>
    </inkml:brush>
  </inkml:definitions>
  <inkml:trace contextRef="#ctx0" brushRef="#br0">8 111 1312,'-7'6'15940,"7"-6"-15887,13-2 1388,11-2-457,49-1 0,-27 2-429,84 5-85,-45 1 89,-63-2-332,1 1 0,21 5-1,33 3 433,-11-6-395,-23 0 158,82-5 1,-96 0-447,-23 1-80,1 0 0,0 0 0,0-1 0,-1 0 0,1 0 0,8-3 0,41 8-2035,-60-5 2203,0 1-1,1-1 1,-1 0 0,0 0-1,-3-3 1,-3 1-56,-83-17-1,52 13-73,6 0 31,18 4 32,0 0 1,-29-11-1,13 2-223,-62-33-1,95 45 224,-1 0-1,1 0 1,0 0-1,-1 0 1,1 0-1,0 0 1,0 0-1,-1-1 1,1 1-1,0 0 1,0 0-1,-1 0 1,1 0-1,0-1 1,0 1-1,0 0 1,0 0-1,-1-1 1,1 1-1,0 0 1,0 0-1,0-1 1,0 1-1,0 0 1,0 0-1,-1-1 1,1 1-1,0 0 1,0-1-1,0 1 1,9-2 86,15 4 70,66 24 75,-37-10 35,-25-7-122,30 15 0,-15-6-103,-29-13 42,0 1 0,0 1 0,-1 0 0,0 0 0,0 2 0,-1-1 0,14 14 0,-24-20-47,-1 0 0,1-1 1,-1 1-1,0 0 0,0-1 1,0 1-1,0 0 0,0 0 1,0 0-1,0 0 0,-1 0 1,1 0-1,-1 0 0,1 0 1,-1 0-1,0 1 0,0-1 1,0 0-1,0 0 1,0 0-1,0 0 0,-1 0 1,1 0-1,-1 0 0,1 0 1,-1 0-1,0 0 0,0 0 1,0 0-1,-2 3 0,-3 5-273,-2 0-1,1 0 0,-1-1 0,-12 11 0,7-7-1055,-6 5-1968,4 1 982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04.758"/>
    </inkml:context>
    <inkml:brush xml:id="br0">
      <inkml:brushProperty name="width" value="0.1" units="cm"/>
      <inkml:brushProperty name="height" value="0.1" units="cm"/>
      <inkml:brushProperty name="color" value="#66CC00"/>
    </inkml:brush>
  </inkml:definitions>
  <inkml:trace contextRef="#ctx0" brushRef="#br0">38 96 1312,'0'-8'7888,"-20"12"-3371,2-4-777,25 2-3038,2-1-225,0 1-1,0-2 0,-1 1 1,19-2-1,37-7 917,-37 4-853,354-37 1764,-54 11-1349,-260 26-827,197-6-22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05.647"/>
    </inkml:context>
    <inkml:brush xml:id="br0">
      <inkml:brushProperty name="width" value="0.1" units="cm"/>
      <inkml:brushProperty name="height" value="0.1" units="cm"/>
      <inkml:brushProperty name="color" value="#66CC00"/>
    </inkml:brush>
  </inkml:definitions>
  <inkml:trace contextRef="#ctx0" brushRef="#br0">98 313 2496,'-34'-6'12482,"41"3"-11791,-6 2-529,0 1 0,0-1 1,0 1-1,0-1 0,0 1 0,0-1 1,0 0-1,0 0 0,-1 1 0,1-1 1,0 0-1,0 0 0,0-1 0,6-6 564,11-4 30,-9 6-443,-1 0 1,9-8-1,3-5 119,37-38 821,-20 13-610,33-51 0,-64 88-557,-5 6-79,0 1 0,-1-1 0,1 0 0,0 0 1,0 0-1,-1-1 0,1 1 0,0 0 0,-1 0 0,1 0 1,-1 0-1,0 0 0,1-1 0,-1 1 0,0 0 0,0 0 0,0-1 1,0 1-1,0-2 0,-10 31 89,-4 15 0,-34 68 0,41-98-74,0 0-1,-2 0 1,1-1 0,-1-1-1,-1 1 1,0-1 0,-1-1-1,0 0 1,-12 8 0,3-4 102,0-1 0,0-1 0,-2-2 0,-38 15 0,46-20-17,5-2 786,24-2-293,-1-1-400,74 2 838,-74 0-925,0-1 0,0 2 0,0 0 0,15 6 0,-6-1 106,-1 2 0,29 16 0,-40-19-805,0 0 0,-1 1 0,1 0 0,-2 1 0,18 18 0,-25-24-648,24 18-9874,-23-19 9874,7 2 0,7 4-3427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9.008"/>
    </inkml:context>
    <inkml:brush xml:id="br0">
      <inkml:brushProperty name="width" value="0.1" units="cm"/>
      <inkml:brushProperty name="height" value="0.1" units="cm"/>
    </inkml:brush>
  </inkml:definitions>
  <inkml:trace contextRef="#ctx0" brushRef="#br0">5 1 6656,'-5'0'3008,"42"8"-2624,-5-3 1120,-6 2-896,19-2-32,5 3-352,0-5 64,0 5-192,3-8 192,-3 0-192,-6 0-1312,-7 0 672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06.900"/>
    </inkml:context>
    <inkml:brush xml:id="br0">
      <inkml:brushProperty name="width" value="0.1" units="cm"/>
      <inkml:brushProperty name="height" value="0.1" units="cm"/>
      <inkml:brushProperty name="color" value="#66CC00"/>
    </inkml:brush>
  </inkml:definitions>
  <inkml:trace contextRef="#ctx0" brushRef="#br0">188 206 3552,'-12'-23'10551,"0"51"-8143,-2 5-1650,-107 291 3140,95-253-2794,26-71-1098,0 0 0,0 0 0,0 0 0,0 0-1,0 0 1,0 0 0,-1 0 0,1 0 0,0 0-1,0-1 1,0 1 0,0 0 0,0 0 0,0 0-1,0 0 1,0 0 0,0 0 0,0 0 0,0 0-1,0 0 1,0 0 0,0 0 0,0 0 0,0 0-1,-1 0 1,1 0 0,0 0 0,0 0 0,0 0-1,0 0 1,0 0 0,0 0 0,0 0 0,0 0-1,1-14 69,5-21 81,22-91 353,-12 43 387,51-146 1,-16 98 725,-51 130-1605,0 0 0,0 0 0,0 0 0,1 0 0,-1 0 0,0 0 0,1 1 0,-1-1 0,1 0 0,-1 0 0,1 0 0,-1 1 0,1-1 0,0 0 0,-1 1 0,1-1 0,0 0 0,-1 1 0,1-1 0,0 1 0,0-1 0,0 1 0,0-1 0,-1 1 0,1 0 0,0-1 0,0 1 0,0 0 0,0 0 0,0 0 0,0-1 0,1 1 0,1 1-12,-1 0 1,1 0-1,-1 0 0,1 0 1,0 1-1,-1-1 0,0 1 0,1-1 1,2 4-1,16 13 30,0 1 0,-1 1-1,26 35 1,43 74-2,-26-37-87,25 32 162,-18-15-47,-22-30 354,-47-79-404,-1 0 0,0 1-1,0-1 1,0 0 0,0 0 0,0 0-1,0 0 1,0 0 0,0 0 0,0 1-1,0-1 1,0 0 0,0 0 0,0 0-1,0 0 1,0 1 0,0-1 0,0 0-1,0 0 1,0 0 0,0 0 0,0 0-1,0 1 1,0-1 0,0 0 0,0 0-1,0 0 1,0 0 0,0 0 0,-1 0-1,1 1 1,0-1 0,0 0 0,0 0-1,0 0 1,0 0 0,0 0 0,0 0-1,-1 0 1,1 0 0,0 0 0,0 1-1,0-1 1,0 0 0,0 0 0,-1 0-1,1 0 1,0 0 0,0 0 0,0 0-1,0 0 1,-1 0 0,1 0 0,-17 0 203,-24-5-240,35 4 13,-31-4-19,-139-16 82,-144 21-993,307 1 582,8-1-318,-1 1-1,1-1 1,0 0-1,0 0 1,-1-1-1,-8-2 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07.943"/>
    </inkml:context>
    <inkml:brush xml:id="br0">
      <inkml:brushProperty name="width" value="0.1" units="cm"/>
      <inkml:brushProperty name="height" value="0.1" units="cm"/>
      <inkml:brushProperty name="color" value="#66CC00"/>
    </inkml:brush>
  </inkml:definitions>
  <inkml:trace contextRef="#ctx0" brushRef="#br0">1 46 3328,'13'-46'23029,"-12"50"-23136,6 28 276,0 0 1,-2 0-1,1 37 0,-5 57 160,4 82 297,-4-189-895,-1 0 0,-1 0 0,0 0 1,-6 25-1,7-44 82,0 1 0,0-1 0,-1 1 0,1-1 1,0 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08.505"/>
    </inkml:context>
    <inkml:brush xml:id="br0">
      <inkml:brushProperty name="width" value="0.1" units="cm"/>
      <inkml:brushProperty name="height" value="0.1" units="cm"/>
      <inkml:brushProperty name="color" value="#66CC00"/>
    </inkml:brush>
  </inkml:definitions>
  <inkml:trace contextRef="#ctx0" brushRef="#br0">17 64 6048,'-16'-9'13909,"17"10"-13619,1-1 1,-1 0 0,1 1-1,-1-1 1,1 0-1,-1 0 1,1 0 0,-1-1-1,3 1 1,3-1 152,301-23 3813,91-6-3542,-340 30-2476,-38 0-4641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18.600"/>
    </inkml:context>
    <inkml:brush xml:id="br0">
      <inkml:brushProperty name="width" value="0.1" units="cm"/>
      <inkml:brushProperty name="height" value="0.1" units="cm"/>
      <inkml:brushProperty name="color" value="#5B2D90"/>
    </inkml:brush>
  </inkml:definitions>
  <inkml:trace contextRef="#ctx0" brushRef="#br0">403 0 1568,'-1'8'5130,"-6"-2"-4550,-1 0 0,0 0 0,-12 6 0,-19 14 359,17-10-444,14-11-416,0 0 0,1 1 0,-1 0-1,2 0 1,-1 1 0,1 0 0,-9 11-1,15-17-38,-1 0-1,0 1 0,1-1 1,-1 0-1,1 0 0,0 1 1,-1-1-1,1 1 0,0-1 1,0 0-1,0 1 1,0-1-1,0 0 0,0 1 1,0-1-1,0 1 0,1-1 1,-1 0-1,0 1 0,1-1 1,-1 0-1,1 0 0,0 1 1,-1-1-1,1 0 0,0 0 1,0 0-1,0 0 0,1 2 1,4 2 66,0 1 0,0-2 0,1 1 0,8 5 0,2 0 119,-3 1-92,-1-1 0,0 2 0,-1 0-1,0 0 1,-1 1 0,-1 1 0,0-1-1,15 29 1,-20-32-59,-1 0-1,1 0 0,-2 1 0,0-1 1,0 1-1,-1-1 0,0 1 1,-1 0-1,0 0 0,-1 0 1,0 0-1,-1-1 0,0 1 1,0 0-1,-4 12 0,0-7 26,-1-1 0,-1 0 0,0 0 1,-1 0-1,-10 13 0,-54 68 451,24-35-250,-58 109 304,75-116-489,-3 0 0,-40 48 1,53-82-3967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20.630"/>
    </inkml:context>
    <inkml:brush xml:id="br0">
      <inkml:brushProperty name="width" value="0.1" units="cm"/>
      <inkml:brushProperty name="height" value="0.1" units="cm"/>
      <inkml:brushProperty name="color" value="#5B2D90"/>
    </inkml:brush>
  </inkml:definitions>
  <inkml:trace contextRef="#ctx0" brushRef="#br0">104 141 2720,'2'-9'481,"0"0"1,1 0-1,0 0 1,0 0-1,1 1 1,10-17-1,5 1 1345,11-15 1346,-32 45-2790,0 0 0,1 0 0,-1 0 0,1 0 0,1 1 0,-1 6 0,-3 24 170,-16 62 410,-4-1 0,-39 98-1,52-168-839,-18 29 0,11-22-840,13-23-1938,5-8 1451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21.066"/>
    </inkml:context>
    <inkml:brush xml:id="br0">
      <inkml:brushProperty name="width" value="0.1" units="cm"/>
      <inkml:brushProperty name="height" value="0.1" units="cm"/>
      <inkml:brushProperty name="color" value="#5B2D90"/>
    </inkml:brush>
  </inkml:definitions>
  <inkml:trace contextRef="#ctx0" brushRef="#br0">27 194 6560,'-26'-26'4917,"26"26"-4845,0-1-1,0 1 1,0-1 0,0 1-1,0 0 1,0-1 0,0 1-1,-1-1 1,1 1 0,1-1-1,-1 1 1,0 0 0,0-1-1,0 1 1,0-1-1,0 1 1,0 0 0,0-1-1,0 1 1,1-1 0,-1 1-1,0 0 1,0-1 0,1 1-1,-1 0 1,0-1 0,0 1-1,1 0 1,-1-1 0,0 1-1,1 0 1,-1 0 0,0-1-1,1 1 1,-1 0 0,1 0-1,0-1 1,1 0 234,18-22 1121,-18 18-1239,2 1 0,-1 0 0,0 0-1,1 1 1,0-1 0,6-5-1,-4 6-45,11-9 17,0 1 1,1 0-1,0 1 1,26-9-1,-23 12-128,-4 1-41,1 0 0,22-3 0,-35 8-24,0 0 1,0 1-1,0 0 1,0 0-1,0 0 0,-1 1 1,1-1-1,0 1 1,0 0-1,0 0 1,-1 1-1,1 0 0,6 3 1,31 21-4292,-28-15 2741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23.109"/>
    </inkml:context>
    <inkml:brush xml:id="br0">
      <inkml:brushProperty name="width" value="0.1" units="cm"/>
      <inkml:brushProperty name="height" value="0.1" units="cm"/>
      <inkml:brushProperty name="color" value="#5B2D90"/>
    </inkml:brush>
  </inkml:definitions>
  <inkml:trace contextRef="#ctx0" brushRef="#br0">208 114 4800,'-3'49'3223,"-15"86"0,11-95-2389,0-1-313,-1 0 0,-2-1 0,-2-1 0,-1 0 0,-2 0 0,-22 39 1,25-55-320,-53 89 1270,71-117-1346,1 1-1,-1 0 1,1 0 0,1 1-1,10-6 1,55-30-795,-63 36 653,3-2-201,1 0-1,27-7 0,-38 13 207,0 0-1,0 0 1,0 1 0,0-1-1,0 1 1,0 0 0,1-1 0,-1 2-1,0-1 1,0 0 0,0 1-1,0-1 1,0 1 0,0 0 0,0 0-1,0 0 1,0 0 0,0 1-1,0-1 1,2 3 0,-2-1 71,0 0 0,-1 0 0,1 0 0,-1 0 1,0 1-1,0-1 0,0 0 0,0 1 0,-1 0 0,0-1 0,1 1 1,0 6-1,1 8 274,1 27 0,-1-13-168,1 22 68,-4-53-208,0 0 0,0 0 0,0 1 0,0-1 0,0 0 0,1 0 0,-1 0 0,0 0 0,1 0 0,-1 0 0,1 1 0,-1-1 0,1 0 0,-1 0 0,1 0 0,0-1 0,0 1 0,-1 0 0,1 0 0,0 0 0,1 0 0,-1 0-1,0-1 1,0 1-1,-1-1 1,1 0-1,0 0 1,0 1 0,0-1-1,0 0 1,0 0-1,0 0 1,-1 0-1,1 0 1,0 0-1,0 0 1,0-1-1,0 1 1,0 0-1,0 0 1,-1-1 0,1 1-1,0 0 1,0-1-1,0 1 1,-1-1-1,1 1 1,0-1-1,-1 1 1,2-2-1,14-13 219,22-29-1,-16 19-159,-11 12-88,0 1-34,0-1 1,11-17-1,-20 27 17,-1 0 0,1 0 1,0 0-1,-1 0 0,0-1 1,1 1-1,-1 0 0,-1-1 0,1 1 1,0-1-1,-1 1 0,0-1 1,0 1-1,0-1 0,0 1 0,-1-5 1,1 7-16,0 1 0,0-1 0,0 0 1,0 1-1,-1-1 0,1 1 0,0-1 1,0 0-1,-1 1 0,1-1 0,0 1 1,-1-1-1,1 0 0,-1 1 0,1-1 1,0 1-1,-1 0 0,1-1 0,-1 1 1,0-1-1,1 1 0,-1 0 0,1-1 1,-1 1-1,0 0 0,0-1 0,0 1-11,0 0 0,0 0 0,0 1 0,0-1 0,0 0 0,0 0 0,0 1 0,0-1 0,0 0 0,0 1 0,0-1 0,0 1 0,0-1 0,-1 2 0,-3 2-70,1 0 0,0 0 0,0 1 0,0-1 0,-4 7-1,5-6 125,1 0-1,-1 0 1,1 0-1,0 1 1,0-1-1,0 1 1,1-1-1,0 1 1,0-1-1,0 11 1,1-14 38,0 0 0,1-1 1,-1 1-1,0 0 0,1 0 1,-1 0-1,1-1 0,-1 1 1,1 0-1,0 0 0,0-1 1,0 1-1,0-1 0,0 1 1,2 2-1,-1-3 8,-1 0 0,1 0 0,0 0 0,0 0 0,0 0 0,-1 0 0,1 0-1,0-1 1,0 1 0,0-1 0,0 1 0,0-1 0,0 0 0,0 0 0,0 0 0,0 0 0,4-1 0,2 0 91,1 0 0,-1-1 0,0-1 0,0 1 0,15-8 0,38-24 17,-26 14-93,14-9-36,45-22-245,-81 42-22,-12 9 211,0-1 0,-1 0-1,1 0 1,0 1 0,0-1 0,0 1 0,0-1-1,1 1 1,-1-1 0,0 1 0,0 0 0,1-1-1,-1 2 18,0-1-1,0 1 0,0-1 1,0 1-1,0 0 0,0 0 1,-1-1-1,1 1 0,0 0 1,0 0-1,-1 0 0,1 0 1,-1 0-1,1 0 0,0 1 1,1 2 1,2 2 46,-1 1 0,0 0 0,3 11 0,4 11 222,34 61 447,-43-89-670,-1 0 1,1 0-1,-1 0 1,1 0-1,0 0 1,-1 0-1,1-1 0,0 1 1,0 0-1,0 0 1,0-1-1,0 1 1,0 0-1,0-1 0,0 1 1,0-1-1,0 1 1,0-1-1,0 1 1,0-1-1,0 0 0,0 0 1,0 1-1,1-1 1,-1 0-1,0 0 1,0 0-1,0 0 0,0-1 1,0 1-1,1 0 1,-1 0-1,0-1 1,0 1-1,0 0 0,0-1 1,0 1-1,0-1 1,0 0-1,0 1 1,0-1-1,1-1 0,5-3 85,0-1-1,0 0 1,-1 0 0,8-9-1,-10 10-95,38-42-96,50-53 35,-89 97-22,1 0-1,-1 1 1,1-1 0,0 1-1,0 0 1,0 0 0,5-1-1,-9 3 35,1 0 1,0 0-1,0 0 0,0 0 0,0 0 0,-1 0 0,1 1 0,0-1 0,0 0 0,0 1 0,-1-1 1,1 0-1,0 1 0,-1-1 0,1 1 0,0 0 0,-1-1 0,1 1 0,-1-1 0,1 1 0,0 1 1,9 13 106,-10-11-110,0 0 0,0-1 0,-1 1 0,1 0 0,-2 4 0,-1 8 125,2-5-12,-2 0 0,-3 13 0,0 0 183,6-24-270,0 0 0,0 0 0,0 1 0,0-1 0,0 0 1,0 0-1,0 0 0,0 0 0,0 0 0,0 0 0,0 0 0,0 0 0,0 0 0,0 0 0,0 0 1,0 1-1,0-1 0,0 0 0,0 0 0,0 0 0,0 0 0,0 0 0,1 0 0,-1 0 0,0 0 1,0 0-1,0 0 0,0 0 0,0 0 0,0 0 0,0 0 0,0 0 0,0 0 0,0 0 0,0 0 1,0 0-1,0 0 0,1 0 0,-1 0 0,0 0 0,0 0 0,0 0 0,0 0 0,0 0 0,0 0 1,0 0-1,0 0 0,0 0 0,0 0 0,0 0 0,1 0 0,-1 0 0,0 0 0,0 0 0,0 0 1,0 0-1,0 0 0,0 0 0,0 0 0,0 0 0,0 0 0,0 0 0,0 0 0,0 0 0,11-7 237,20-18 309,-7 6-298,-17 14-266,6-4-185,21-11 1,-32 19 175,1 0 1,-1 0 0,1-1 0,-1 2-1,1-1 1,0 0 0,0 0 0,-1 1 0,1 0-1,0-1 1,0 1 0,0 0 0,-1 0-1,1 1 1,4 0 0,-6-1 21,0 1 0,0-1 0,0 1 0,0-1 1,0 1-1,0-1 0,-1 1 0,1 0 0,0-1 0,0 1 0,-1 0 0,1 0 1,0-1-1,-1 1 0,1 0 0,-1 0 0,1 0 0,-1 0 0,1 0 0,-1 0 0,0 0 1,1 0-1,-1 0 0,0 0 0,0 0 0,0 0 0,0 0 0,0 0 0,0 0 0,0 0 1,0 0-1,-1 2 0,1 3 77,0-5 283,6-5 75,72-36-410,-41 20-236,-35 19 195,0 0 1,-1 0-1,1 0 0,0 1 1,0-1-1,0 0 0,0 1 1,0 0-1,0-1 0,0 1 1,0 0-1,0 0 0,0 0 1,0 0-1,0 1 0,0-1 1,0 0-1,0 1 0,0 0 1,-1-1-1,1 1 0,2 1 1,-2-1-2,0 1 0,0 0 1,0 0-1,0-1 1,0 1-1,0 0 0,-1 0 1,1 1-1,-1-1 1,1 0-1,-1 0 0,0 1 1,0-1-1,0 1 1,0-1-1,1 6 0,-1 5 134,3 9-100,-3-22-6,-1 1-1,0 0 1,0 0-1,1-1 1,-1 1-1,0 0 1,1-1 0,-1 1-1,1-1 1,-1 1-1,1-1 1,-1 1-1,1-1 1,-1 1 0,1-1-1,0 1 1,-1-1-1,1 1 1,0-1-1,-1 0 1,1 0 0,0 1-1,0-1 1,6 1 19,-1-1 0,0 1 0,0-1 0,0-1 0,0 1 0,0-1 0,0 0 0,0-1 0,0 1 0,0-1 1,0-1-1,5-2 0,9-5 27,36-25 0,-54 34-40,55-45-78,-46 40-59,-11 6 119,0 0 0,0 0 0,0 0 0,0 0 0,0 0 0,1 0 0,-1 0 0,0 0 0,0 0 0,0 0 0,0 0 0,0 0 0,0 0 0,0 0 0,0 0 0,0 0 0,0 0 0,0 0 0,0 0 0,1 0 0,-1 0 0,0 0 0,0 0 0,0 0 0,0 0 0,0 0 0,0 0 0,0 0 0,0 0 0,0 0 0,0 0 0,0 0 0,0 0 0,0 1 0,0-1 0,0 0 0,0 0 0,0 0 0,0 0 0,0 0 0,0 0 0,0 0 0,0 0 0,0 0 0,0 0 0,0 0 0,0 0 0,0 1 0,0-1 0,0 0 0,0 0 0,0 0 0,0 0 0,0 0 0,0 0 0,0 0 0,0 0 0,0 0 0,0 0 0,-12 20-454,3-5 495,-32 56-122,41-71 91,0 0 0,0 1 0,0-1 0,0 0 0,-1 0 0,1 1-1,0-1 1,0 0 0,0 1 0,0-1 0,0 0 0,0 0 0,0 1 0,0-1 0,0 0 0,0 1 0,0-1 0,0 0 0,0 0 0,0 1 0,0-1-1,0 0 1,0 0 0,0 1 0,1-1 0,-1 0 0,0 1 0,0-1 0,0 0 0,0 0 0,0 0 0,1 1 0,-1-1 0,0 0 0,0 0-1,0 0 1,1 1 0,-1-1 0,0 0 0,1 0 0,18 6 174,-4-1-230,-11-5 74,1 1-1,-1 0 0,1-1 0,-1 0 0,1 0 0,-1 0 1,1-1-1,-1 1 0,1-1 0,-1 0 0,1-1 1,-1 1-1,0-1 0,5-2 0,7-4 64,0-1 0,16-12-1,-24 16-77,6-5 13,0 1 0,0-2-1,-1 0 1,-1 0-1,21-25 1,-1-8 45,-2-1 1,28-59 0,-12 13-71,42-123 0,-80 192 0,-5 14-52,0 1 1,0-1-1,-1 1 1,0-1-1,1-15 1,-4 15-213,-3 8 61,-5 14 12,-6 23 276,2 0-1,1 0 1,2 1-1,2 1 1,2-1-1,-4 76 1,10-91-13,1-1 1,2 1-1,0-1 0,1 0 1,7 24-1,-7-36-359,0 0 0,0 0 0,1 0 0,0 0 0,8 10 0,-9-14-415,1 0 0,0-1 0,0 1 0,1-1 0,-1 0 0,1-1 0,0 1 0,10 4 0,11 4-1871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28.297"/>
    </inkml:context>
    <inkml:brush xml:id="br0">
      <inkml:brushProperty name="width" value="0.1" units="cm"/>
      <inkml:brushProperty name="height" value="0.1" units="cm"/>
      <inkml:brushProperty name="color" value="#5B2D90"/>
    </inkml:brush>
  </inkml:definitions>
  <inkml:trace contextRef="#ctx0" brushRef="#br0">223 520 2144,'1'-5'510,"-1"1"0,1-1 0,0 1 0,0-1 1,0 1-1,3-7 0,5-16 1311,-8 22-1629,0 1 0,0-1 0,-1 0 1,0 0-1,1 1 0,-1-1 0,-1 0 0,1 0 0,-1 1 1,0-1-1,0 0 0,0 1 0,-1-1 0,1 1 1,-1 0-1,0-1 0,-1 1 0,1 0 0,-1 0 1,0 0-1,0 0 0,0 1 0,0-1 0,0 1 1,-1 0-1,-4-3 0,7 5-168,-1 0 0,0 0 0,0 1 0,0-1 0,0 0 0,0 1 0,0-1 0,0 1 0,0 0 0,0 0 0,0 0 0,0 0 0,0 0 1,0 0-1,0 1 0,0-1 0,0 0 0,0 1 0,0 0 0,0-1 0,0 1 0,0 0 0,1 0 0,-1 0 0,0 0 0,0 1 0,-1 1 0,-5 4 0,1 0 0,-1 0 0,2 0 0,-7 9 0,10-11 15,-11 14 61,1 1 1,0 1 0,2 0-1,0 0 1,1 1-1,-8 29 1,16-45-79,1 0 0,-1 1 0,1-1 0,0 1 0,1-1 0,0 1 0,0-1 0,0 1 0,1-1 0,0 1 0,0-1 0,0 1 0,4 8 0,-3-11 29,0 0 0,0-1 1,0 1-1,0 0 1,1-1-1,0 1 0,0-1 1,0 0-1,0 0 0,0 0 1,1 0-1,-1-1 1,1 1-1,0-1 0,0 0 1,0 0-1,0 0 0,0 0 1,0-1-1,8 2 1,-4-2 42,0 0 1,0 0 0,0-1-1,1 0 1,-1-1 0,0 0 0,0 0-1,16-5 1,-8 1-3,0 0 0,-1-1 1,25-14-1,10-10 297,74-59 0,-108 78-331,-13 9-76,1-1 1,-1 1 0,1-1-1,-1 1 1,0-1 0,4-5-1,-4 6-504,-4 5 316,-3 10 44,-6 3-118,2 1 0,-8 23 0,14-35 294,1-1 1,-1 1 0,1 0 0,0 0 0,1-1-1,-1 1 1,1 0 0,0 0 0,0 0-1,0 0 1,1-1 0,0 1 0,0 0-1,2 7 1,-1-9 36,0 1-1,1-1 1,-1 0 0,1 0-1,0 0 1,-1 0-1,2 0 1,-1-1-1,0 1 1,0-1 0,1 0-1,-1 0 1,1 0-1,-1-1 1,1 1 0,7 1-1,2 1 83,-1-1 0,1-1 0,24 2 0,-25-3-1,0-1 0,0-1-1,15-1 1,-23 1-73,0 0 0,-1 1-1,1-2 1,0 1 0,-1 0 0,1-1-1,-1 1 1,0-1 0,1 0-1,-1 0 1,0 0 0,0-1 0,0 1-1,3-4 1,-4 3-18,-1 0 1,1 0-1,-1 1 1,1-1-1,-1 0 0,0 0 1,0 0-1,0 0 1,-1-1-1,1 1 0,-1 0 1,0 0-1,0-4 0,0 2-18,0 0 0,-1 0 0,1 0-1,-1 0 1,0 0 0,-1 1 0,1-1-1,-3-5 1,1 5-46,0 0-1,-1 0 1,1 0-1,-1 1 1,0-1-1,-1 1 1,1 0-1,-1 0 1,1 0 0,-1 1-1,0-1 1,-1 1-1,-8-4 1,5 4-26,0-1 1,0 1 0,0 1 0,-1 0-1,1 0 1,-1 0 0,-15 1-1,13 2-108,2-1-491,18-3 371,95-24 366,-72 20-2,13-2-23,51-3 0,-90 12-70,-1 0 0,1 0 0,0 0 0,-1 0 0,1 1 0,-1 0 0,1 0 0,-1 0 0,1 0 0,-1 1 1,1 0-1,-1-1 0,0 2 0,0-1 0,0 0 0,0 1 0,-1 0 0,1 0 0,6 6 0,-6-4 17,0 1 0,-1-1-1,1 1 1,-1 0 0,0 0 0,0 0-1,-1 0 1,0 0 0,0 0 0,0 1-1,-1-1 1,0 1 0,1 7 0,-4 42 200,0-16 143,4-31-95,-2-8-241,0-1-1,0 0 1,0 0-1,0 0 1,0 1-1,0-1 1,0 0-1,0 0 1,0 0-1,0 0 1,0 1-1,0-1 1,0 0-1,0 0 1,0 0-1,1 0 0,-1 1 1,0-1-1,0 0 1,0 0-1,0 0 1,0 0-1,0 0 1,1 1-1,-1-1 1,0 0-1,0 0 1,0 0-1,0 0 1,1 0-1,-1 0 1,0 0-1,0 0 1,0 0-1,0 0 1,1 0-1,-1 0 1,0 0-1,0 0 1,1 0-1,17-28 305,-8 11-313,1 0-57,2 0 1,-1 1 0,2 1-1,0 0 1,1 1-1,1 0 1,0 1-1,20-12 1,-35 24 24,1 0 0,0-1 0,0 1 1,0 0-1,0 0 0,1 1 0,-1-1 0,0 0 0,0 1 0,0-1 0,1 1 0,-1 0 0,0 0 1,0 0-1,1 0 0,-1 0 0,0 0 0,1 0 0,-1 1 0,0-1 0,0 1 0,0 0 1,0 0-1,1-1 0,-1 1 0,2 2 0,-1 0 9,1 0 1,-1 1-1,1 0 0,-1-1 1,0 1-1,-1 0 1,1 1-1,-1-1 0,1 0 1,2 10-1,2 4 70,-3-5 0,1-1 0,0 0 0,1 0 0,11 17-1,-15-27-27,0 1 0,1 0-1,-1-1 1,0 1-1,1-1 1,0 0 0,-1 0-1,1 0 1,0 0 0,0 0-1,0-1 1,0 0-1,1 1 1,-1-1 0,0 0-1,1 0 1,-1-1 0,0 1-1,1-1 1,-1 1-1,1-1 1,4-1 0,0 0 11,-1-1-1,1 0 1,-1 0 0,1 0 0,-1-1 0,0-1 0,0 1 0,0-1-1,0 0 1,-1-1 0,10-7 0,3-6-6,0 0 0,18-22 0,-27 28-13,0-2 0,9-18 0,-6 10-85,-13 22 54,0 0 1,0 0 0,0-1 0,0 1-1,0 0 1,1 0 0,-1 0-1,0 0 1,0 0 0,0 0-1,0 0 1,0-1 0,0 1 0,0 0-1,0 0 1,0 0 0,0 0-1,0 0 1,0 0 0,1 0-1,-1 0 1,0 0 0,0 0 0,0 0-1,0 0 1,0 0 0,0-1-1,0 1 1,0 0 0,1 0-1,-1 0 1,0 0 0,0 0 0,0 0-1,0 0 1,0 0 0,0 0-1,1 0 1,-1 0 0,0 0-1,0 0 1,0 0 0,0 1 0,0-1-1,2 6-163,-2 14 124,-4-1 35,0-1 1,-1 0-1,-12 26 1,11-30-10,1 0 0,0 1 1,1-1-1,0 1 0,2 0 0,-3 21 1,5-34 37,0 0 1,0-1 0,0 1 0,0 0-1,0 0 1,1-1 0,-1 1 0,1 0-1,-1-1 1,1 1 0,-1 0-1,1-1 1,0 1 0,0 0 0,0-1-1,0 0 1,0 1 0,0-1 0,0 1-1,0-1 1,1 0 0,-1 0-1,0 0 1,1 0 0,-1 0 0,1 0-1,-1 0 1,4 1 0,-3-2 9,0 1 1,0-1-1,0 0 1,1 0-1,-1 0 1,0 0-1,0 0 1,0 0-1,1-1 0,-1 1 1,0-1-1,0 1 1,0-1-1,0 0 1,0 0-1,0 0 1,0 0-1,0 0 1,0-1-1,-1 1 1,4-3-1,-1 0 2,0 0 0,-1-1 1,0 1-1,0-1 0,0 0 0,0 1 0,3-9 0,10-37 147,-15 48-166,10-42 132,7-62-1,-4-44-260,-13 140 117,3-31-33,-2-1 1,-2 1 0,-5-43-1,4 82 11,1 1 0,0-1-1,0 1 1,-1-1 0,1 1-1,-1-1 1,1 0 0,-1 1-1,0 0 1,0-1 0,0 1-1,1 0 1,-3-3 0,2 4 15,1 0 0,0-1 1,-1 1-1,1 0 0,0 0 1,0 0-1,-1 0 0,1 0 0,0-1 1,-1 1-1,1 0 0,0 0 1,-1 0-1,1 0 0,0 0 0,-1 0 1,1 0-1,0 0 0,0 0 1,-1 0-1,1 1 0,0-1 0,-1 0 1,1 0-1,0 0 0,-1 0 1,0 1-12,0 0 1,0 0 0,0 0-1,0 0 1,0 0 0,0 0 0,1 0-1,-1 0 1,0 0 0,0 2-1,-6 12-59,1 1 0,1-1 0,-7 28 0,-3 52-52,9-58 228,1 4-127,-2 63 0,7-83 61,1 1 0,2-1 1,0 0-1,9 35 0,-10-51 2,-1-1 1,1 0-1,0 0 0,0 0 0,0 0 1,1 0-1,-1 0 0,1-1 0,4 5 0,-6-7-6,1 1-1,-1-1 0,1 0 1,-1 0-1,1 0 0,0 0 1,-1 0-1,1 0 0,0 0 1,0 0-1,0-1 0,-1 1 1,1-1-1,0 1 0,0-1 1,0 0-1,0 0 0,0 0 0,0 0 1,0 0-1,0 0 0,0 0 1,0-1-1,2 0 0,2-1 19,1-1 0,-1 0-1,0-1 1,0 1-1,-1-1 1,1 0 0,-1 0-1,8-9 1,3-4 44,16-23 0,-23 28-25,58-87-48,-46 66-68,-12 21-241,-9 12 290,0 0 0,0 0-1,1 0 1,-1 0 0,0 0-1,0-1 1,0 1 0,0 0-1,0 0 1,0 0 0,0 0 0,0 0-1,0 0 1,0 0 0,0 0-1,0 0 1,0 0 0,1 0-1,-1 0 1,0 0 0,0 0 0,0 0-1,0 0 1,0 0 0,0 0-1,0 0 1,0 0 0,0 0-1,1 0 1,-1 0 0,0 0 0,0 0-1,0 0 1,0 0 0,0 0-1,0 0 1,0 0 0,0 0-1,0 0 1,0 0 0,1 0 0,-1 0-1,0 0 1,0 0 0,0 0-1,0 1 1,0-1 0,0 0-1,0 0 1,0 0 0,0 0 0,0 0-1,0 0 1,0 0 0,-1 22-463,0-12 502,-5 33-52,-3 64 113,10-101-98,-1 0 0,0 0-1,1 0 1,0-1 0,1 1 0,-1 0 0,1-1-1,0 1 1,1-1 0,-1 1 0,7 8 0,-7-11 27,-1-1-1,1 0 1,0 0 0,0 0 0,0 0 0,0 0 0,0-1 0,0 1 0,1-1 0,-1 1 0,1-1 0,-1 0 0,1 0 0,-1 0 0,1 0 0,0 0 0,-1-1 0,1 1 0,0-1-1,0 1 1,-1-1 0,1 0 0,0-1 0,0 1 0,-1 0 0,1-1 0,3 0 0,10-4 73,-1-1 0,0-1-1,27-15 1,-23 11-63,-8 4-51,0 0 0,-1-1 1,0 0-1,-1-1 0,9-10 0,-6 7 56,-1 1-1,19-14 0,-19 19-510,-13 18 158,0-6 383,-2 9-71,1-1-1,0 1 0,1 0 0,0 0 0,1 0 1,2 18-1,-1-31 14,0-1 0,0 0 0,0 0 0,1 0 0,-1 1 0,1-1 1,-1 0-1,1 0 0,-1 0 0,1 0 0,-1 0 0,1 0 0,0 0 0,0 0 1,0 0-1,-1 0 0,1 0 0,0 0 0,0 0 0,0-1 0,2 2 0,-1-1 18,1 0-1,-1-1 1,0 1 0,0-1-1,1 1 1,-1-1-1,0 0 1,1 0-1,-1 0 1,5 0-1,2-2 32,0 0 0,1-1 1,-1 1-1,16-9 0,76-41-56,29-12-38,-114 57-2,-11 4 23,0 1 0,0 0 0,0 0 0,1 0 0,-1 0 0,0 1 0,11-1 0,-16 2 9,1 0 1,-1 0 0,0 0-1,0 0 1,1 0 0,-1 0-1,0 0 1,0 0 0,0 0-1,1 0 1,-1 0 0,0 1-1,0-1 1,0 0 0,1 0-1,-1 0 1,0 0 0,0 0-1,0 1 1,0-1 0,1 0-1,-1 0 1,0 0 0,0 1-1,0-1 1,0 0 0,0 0-1,0 1 1,0-1 0,0 0-1,0 0 1,0 0-1,0 1 1,0-1 0,0 0-1,0 0 1,0 1 0,0-1-1,0 0 1,0 0 0,0 0-1,0 1 1,0-1 0,-3 10 30,3-10-27,-6 12 55,-14 22 0,13-24-90,1 1 0,-8 16 0,13-26 38,1 0 0,-1 0 0,1 0 0,0-1 0,0 1 0,-1 0 0,1 0 0,0 0 0,0 0 0,0 0 0,0 0 0,0-1 0,0 1 0,0 0 0,0 0 0,0 0 0,1 0 0,-1 0 0,0 0 0,1-1 0,-1 1 0,0 0 0,1 0 0,-1 0 0,1-1 0,0 2 0,0-1 8,1 0 0,-1 0 0,1 0 0,-1 0 0,1 0 0,-1-1 0,1 1 0,0-1 0,-1 1 0,1-1 0,0 1 0,2-1-1,4 1 33,0-1-1,0 0 0,0 0 0,15-3 1,-10 1-9,0-1 0,0-1 0,0 0 0,-1 0 0,1-1-1,-1-1 1,0 0 0,-1-1 0,0 0 0,14-11 0,-13 5-33,0 0 0,0 0-1,-2-2 1,1 1-1,-2-1 1,0 0 0,7-18-1,5-15 69,15-55 1,19-81 152,-42 131-241,9-78 0,-22 127-66,1 0 0,-1 0-1,0 0 1,0 0 0,-1-8 0,1 12 80,-1 0 1,1 0-1,0 0 1,0-1-1,0 1 0,0 0 1,0 0-1,0 0 1,0 0-1,0 0 1,-1 0-1,1 0 1,0 0-1,0 0 1,0 0-1,0 0 1,0 0-1,0 0 0,-1 0 1,1 0-1,0 0 1,0 0-1,0 0 1,0 0-1,0 0 1,0 0-1,-1 0 1,1 0-1,0 0 1,0 0-1,0 0 0,0 0 1,0 0-1,0 0 1,0 0-1,-1 1 1,1-1-1,0 0 1,0 0-1,0 0 1,0 0-1,0 0 1,0 0-1,0 0 0,0 0 1,0 1-1,0-1 1,0 0-1,0 0 1,0 0-1,-1 0 1,1 0-1,0 0 1,0 1-1,0-1 1,0 0-1,0 0 0,0 0 1,0 0-1,1 0 1,-6 10-79,-6 24 69,1 1 0,2 0 0,1 1 0,-2 39 0,8-61 0,-8 73 95,6 161 0,3-224-268,3 0 0,0 0 0,10 42 0,-6-84-4431,-3-22 2838,-6 20 1532,-1 0 1,-1 1-1,-8-25 1,-24-59 1215,30 88-123,-1 0 0,-1 1 0,-14-21 0,22 35-844,1 0-1,-1 0 1,0 0 0,0 0-1,0 0 1,1 0 0,-1 0-1,0 0 1,0 0-1,1 0 1,-1 0 0,0 0-1,0 0 1,0 0 0,1 0-1,-1 0 1,0 0-1,0 0 1,0 0 0,0 0-1,1-1 1,-1 1 0,0 0-1,0 0 1,0 0 0,0 0-1,1 0 1,-1 0-1,0-1 1,0 1 0,0 0-1,0 0 1,0 0 0,0 0-1,1-1 1,-1 1-1,0 0 1,0 0 0,0 0-1,0-1 1,0 1 0,0 0-1,0 0 1,0 0 0,0-1-1,0 1 1,0 0-1,0 0 1,0 0 0,0-1-1,0 1 1,0 0 0,0 0-1,0 0 1,0-1-1,-1 1 1,1 0 0,0 0-1,0 0 1,0 0 0,0-1-1,0 1 1,0 0 0,0 0-1,-1 0 1,17 4-19,52 24 66,121 55 301,-179-77-409,1 0 0,-1 0 0,0 1 0,-1 1 0,1-1 0,-1 2 0,-1-1 0,0 1 0,10 14 0,-12-15 67,-1 1 1,-1 0-1,1 0 0,-1 0 1,-1 0-1,0 0 1,0 1-1,-1-1 1,0 1-1,-1 0 0,1 19 1,-2-26-109,0 1 1,1 0-1,-1-1 0,1 1 1,1 5-1,-2-9 24,0 0 0,0 1 0,0-1 0,1 1 0,-1-1 0,0 1 0,0-1-1,0 0 1,0 1 0,1-1 0,-1 0 0,0 1 0,1-1 0,-1 1 0,0-1 0,0 0 0,1 0 0,-1 1 0,1-1 0,-1 0 0,0 0 0,1 1 0,-1-1 0,1 0-1,-1 0 1,0 0 0,1 0 0,-1 0 0,1 0 0,-1 1 0,1-1 0,-1 0 0,0 0 0,1 0 0,-1 0 0,1-1 0,-1 1 0,1 0 0,-1 0 0,0 0 0,1 0-1,-1 0 1,1 0 0,-1-1 0,0 1 0,1 0 0,-1 0 0,1-1 0,-1 1 0,0 0 0,1-1 0,-1 1 0,0 0 0,0-1 0,1 1 0,2-4-339,0 1 1,-1 0 0,1-1 0,-1 1-1,1-1 1,-1 0 0,0 0-1,-1 0 1,3-4 0,9-43-1551,-11 42 1681,13-73-426,10-39 3680,-21 109-2134,-1 1-1,0-1 1,-1 1 0,-1-1 0,1-12-1,6 42-843,1 12 96,-5-16-494,-1-1 0,2 1 1,0-1-1,1 0 0,0-1 0,10 15 1,-15-25 363,1 0 0,-1-1 0,1 1 0,-1-1 0,1 1 0,0-1 0,0 0 0,0 1 0,0-1 0,0 0 1,0-1-1,0 1 0,0 0 0,0 0 0,0-1 0,0 1 0,4-1 0,16 6 19,-18-4 329,0 0 1,0 0 0,0 0 0,0 0-1,0 0 1,0 1 0,-1 0 0,0-1-1,1 1 1,-1 1 0,0-1 0,0 0-1,4 8 1,65 104 4602,-71-113-4818,1 0 0,-1 0 1,1 0-1,0 0 0,0 0 1,-1-1-1,1 1 0,0-1 1,0 1-1,1-1 0,-1 0 1,0 0-1,0 0 0,1 0 1,-1 0-1,0-1 0,1 1 1,-1-1-1,1 1 0,-1-1 1,1 0-1,-1 0 0,1 0 1,-1 0-1,0 0 0,1-1 1,-1 1-1,1-1 0,2-1 1,1 0-28,1 0 0,-1-1 0,0 0 0,0 0 0,0-1 0,-1 0 1,1 0-1,-1 0 0,9-9 0,43-54-693,-6-2-3874,-43 56 3000,1 2-1,20-22 0,-25 29 1322,-1 1-1,1 0 1,0 0-1,0 0 0,0 1 1,0-1-1,1 1 0,-1 0 1,1 0-1,-1 0 0,1 1 1,7-2-1,-10 3 300,-1 0-1,1 0 1,0 1 0,0-1-1,0 0 1,0 1-1,0-1 1,-1 1 0,1 0-1,0 0 1,-1 0 0,1-1-1,0 1 1,-1 1 0,1-1-1,-1 0 1,1 0-1,-1 1 1,0-1 0,0 0-1,1 1 1,-1-1 0,0 1-1,0 0 1,0-1 0,-1 1-1,1 0 1,1 2-1,1 5 466,0 0 0,-1 0 0,1 1 0,0 12 0,-1 14-61,-2-25-329,0-1-1,3 16 1,-3-25-249,0 0-1,0-1 1,1 1 0,-1 0 0,0-1-1,0 1 1,0-1 0,1 1 0,-1 0-1,0-1 1,1 1 0,-1-1 0,0 1-1,1-1 1,-1 1 0,1-1 0,-1 1-1,0-1 1,1 1 0,-1-1 0,1 0-1,0 1 1,-1-1 0,1 0 0,-1 1-1,1-1 1,0 0 0,-1 0 0,1 0-1,-1 1 1,1-1 0,0 0 0,-1 0 0,1 0-1,0 0 1,-1 0 0,1 0 0,0 0-1,-1 0 1,1-1 0,0 1 0,-1 0-1,1 0 1,-1-1 0,2 1 0,1-2-308,-1-1 1,1 1 0,0 0 0,-1-1 0,0 0 0,1 1 0,-1-1 0,0 0-1,-1 0 1,4-6 0,10-33-2690,-13 35 2524,16-42-1756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29.051"/>
    </inkml:context>
    <inkml:brush xml:id="br0">
      <inkml:brushProperty name="width" value="0.1" units="cm"/>
      <inkml:brushProperty name="height" value="0.1" units="cm"/>
      <inkml:brushProperty name="color" value="#5B2D90"/>
    </inkml:brush>
  </inkml:definitions>
  <inkml:trace contextRef="#ctx0" brushRef="#br0">90 35 5888,'10'-35'6343,"-10"35"-6302,-1 17 1390,-1 0 0,-6 26 0,1-5-599,-20 229 912,26-212-1639,12 108 1,-8-138-72,0 0-41,2 47-333,-14-90-1612,5 6 1804,0 0 0,-2-16-1,-3-11 168,5 25 67,0 1 1,-2-1 0,-11-23-1,14 32-29,3 4-47,-1 0 0,1 0 0,-1-1 0,1 1 0,-1 0 0,0 0 0,1 0 0,-1 0 0,0 0 0,0 0 0,-1-1-1,2 3-11,1 1-1,0 0 1,0-1-1,-1 1 0,1-1 1,0 1-1,0-1 0,2 3 1,1 0 25,7 14 140,2-1-1,0 0 1,1-1-1,1 0 0,1-1 1,0-1-1,0 0 0,32 18 1,-45-30-121,0-1 0,1 1 0,-1-1-1,1 0 1,0 0 0,-1-1 0,1 1 0,-1-1 0,1 0 0,0 0 0,0 0 0,-1 0 0,1 0 0,0-1 0,-1 0 0,1 0-1,-1 0 1,5-1 0,5-4 17,0 0-1,0-1 1,14-10-1,-27 17-59,2-1-16,1 0-1,-1 0 1,0 0-1,1 0 1,-1 0-1,1 0 1,-1 1-1,1-1 1,-1 1-1,1 0 1,-1 0-1,1 0 1,-1 0-1,1 0 1,4 1-1,2 2 11,1 0 0,17 7 0,5 2-119,-7-5 115,0-1 198,45 19 0,-64-22-144,1 0 1,-1 0-1,-1 1 1,1 0-1,0 0 1,-1 0-1,0 0 1,0 1-1,0 0 1,0 0-1,-1 0 1,5 8-1,-7-10-21,-1 1 1,1 0-1,-1 0 0,0 0 0,0 0 0,0 0 0,0 0 0,-1 0 0,1 0 0,-1 1 0,0-1 0,0 0 0,-2 7 0,1-2 11,-1 8 9,-1 1 0,0-1 0,-2 0 0,0-1 0,-14 33 0,1-15 61,-33 52 0,43-74-33,-1 1 1,0-1-1,0-1 0,-1 0 0,-1 0 0,-13 11 0,21-20-35,0 1 1,0-1-1,0 0 0,0 0 1,-1 0-1,1-1 1,-1 1-1,1-1 0,-1 0 1,1 0-1,-1 0 0,1 0 1,-1-1-1,0 1 1,0-1-1,1 0 0,-1 0 1,-6-1-1,7 0-17,1 1 1,0-1-1,0 0 0,0 0 0,-1 0 1,1 0-1,0 0 0,1-1 0,-1 1 1,0-1-1,0 1 0,0-1 0,1 0 1,-1 0-1,1 1 0,0-1 1,-1 0-1,1 0 0,0 0 0,0-1 1,0 1-1,0 0 0,1 0 0,-2-3 1,2 3-12,-3-7 41,1 0 0,0 0 0,1 0 0,-1 0 0,2 0 0,-1-1 0,2-12 0,-1 18-27,2-9-55,-1 0 0,1 0-1,1 0 1,0 1 0,1-1 0,1 1-1,0 0 1,0 0 0,1 0-1,0 1 1,1 0 0,1 0 0,0 1-1,0 0 1,1 0 0,0 1-1,0 0 1,1 1 0,1 0 0,21-14-1,87-36-6892,-95 48 1385,-1 8 1772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29.785"/>
    </inkml:context>
    <inkml:brush xml:id="br0">
      <inkml:brushProperty name="width" value="0.1" units="cm"/>
      <inkml:brushProperty name="height" value="0.1" units="cm"/>
      <inkml:brushProperty name="color" value="#5B2D90"/>
    </inkml:brush>
  </inkml:definitions>
  <inkml:trace contextRef="#ctx0" brushRef="#br0">3 31 6048,'0'-2'292,"-1"0"0,1 0 0,-1 0-1,1 0 1,0 0 0,0 0 0,0 0 0,0-2 0,0 3-201,0 1 0,0 0 0,0-1 1,0 1-1,1-1 0,-1 1 0,0-1 0,0 1 1,0 0-1,1-1 0,-1 1 0,0 0 0,0-1 0,1 1 1,-1 0-1,0-1 0,1 1 0,-1 0 0,0-1 1,1 1-1,-1 0 0,0 0 0,1-1 0,-1 1 0,1 0 1,-1 0-1,0 0 0,1 0 0,11-1 5344,-10 4-5171,-1 2-126,0 0-1,0 1 0,0-1 1,-1 1-1,1-1 1,-1 1-1,-2 10 1,2-7-59,-5 259 1366,7 15-258,1 18-577,0-161-204,-9-157-3265,11-50-2069,2 31 2902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29.355"/>
    </inkml:context>
    <inkml:brush xml:id="br0">
      <inkml:brushProperty name="width" value="0.1" units="cm"/>
      <inkml:brushProperty name="height" value="0.1" units="cm"/>
    </inkml:brush>
  </inkml:definitions>
  <inkml:trace contextRef="#ctx0" brushRef="#br0">18 21 7136,'-18'-12'3232,"28"12"-2816,-7 0 160,12 0-416,12-5-864,4 2 384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30.296"/>
    </inkml:context>
    <inkml:brush xml:id="br0">
      <inkml:brushProperty name="width" value="0.1" units="cm"/>
      <inkml:brushProperty name="height" value="0.1" units="cm"/>
      <inkml:brushProperty name="color" value="#5B2D90"/>
    </inkml:brush>
  </inkml:definitions>
  <inkml:trace contextRef="#ctx0" brushRef="#br0">438 0 5728,'-1'0'142,"0"0"0,0 0-1,0 0 1,0 1 0,0-1 0,0 0 0,1 0 0,-1 1 0,0-1-1,0 0 1,0 1 0,0-1 0,1 1 0,-1-1 0,0 1-1,1 0 1,-1-1 0,0 1 0,0 1 0,-11 19 965,-2 4 447,-19 12 350,-70 61-1,60-59-1176,-166 159 2744,202-194-2828,15-2 170,22 16-102,-15-10-541,-1 1 1,0 0-1,13 12 0,18 20 252,42 48-1,161 198-2165,-224-264-173,5-5-3728,-6-5 1821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34.304"/>
    </inkml:context>
    <inkml:brush xml:id="br0">
      <inkml:brushProperty name="width" value="0.1" units="cm"/>
      <inkml:brushProperty name="height" value="0.1" units="cm"/>
      <inkml:brushProperty name="color" value="#5B2D90"/>
    </inkml:brush>
  </inkml:definitions>
  <inkml:trace contextRef="#ctx0" brushRef="#br0">285 80 2400,'5'-8'9802,"-5"9"-9668,-1 1 0,1-1-1,-1 1 1,0-1 0,1 1-1,-1-1 1,0 1 0,0-1-1,0 0 1,0 0 0,0 1-1,0-1 1,0 0 0,-1 0-1,1 0 1,0 0 0,0 0-1,-1 0 1,-2 0 0,-27 14 1112,5-7-757,6-1-243,0-1-1,0-1 1,-1 0 0,1-2-1,-35 2 1,45-5-321,7 0 142,0-1-1,0 1 0,0 0 0,0 0 0,-1 0 1,1 1-1,0-1 0,0 1 0,0 0 0,0 0 1,-5 2-1,6 0 526,3-3-539,0 0 96,3 0 257,17-2-187,0-1 1,0 0 0,-1-2 0,0 0-1,29-12 1,-18 7-173,11-6 243,52-28 0,-54 25-283,-34 15 73,0 1 0,0-1 0,8-7 0,3-2 560,-21 52 394,-5-6-508,-15 40 0,3-11-324,21-62-176,-1 1 1,1 0 0,0 0 0,-1-1 0,1 1 0,-1-1 0,0 1 0,1 0 0,-1-1 0,0 1 0,1-1 0,-1 1 0,0-1-1,1 0 1,-1 1 0,0-1 0,0 0 0,1 1 0,-1-1 0,0 0 0,0 0 0,0 0 0,0 0 0,1 0 0,-1 0-1,0 0 1,0 0 0,0 0 0,1 0 0,-1 0 0,0 0 0,-1-1 0,-36-11 144,21 7-196,-6-3-130,-41-19 1,9 2-2289,45 21 328,0 1 1,0 0-1,-16-2 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47.001"/>
    </inkml:context>
    <inkml:brush xml:id="br0">
      <inkml:brushProperty name="width" value="0.1" units="cm"/>
      <inkml:brushProperty name="height" value="0.1" units="cm"/>
      <inkml:brushProperty name="color" value="#5B2D90"/>
    </inkml:brush>
  </inkml:definitions>
  <inkml:trace contextRef="#ctx0" brushRef="#br0">37 126 2656,'-7'-14'837,"6"13"-800,1 1-1,0-1 0,0 1 1,-1-1-1,1 1 1,0 0-1,-1-1 1,1 1-1,0-1 0,-1 1 1,1 0-1,-1-1 1,1 1-1,-1 0 0,1 0 1,-1-1-1,1 1 1,-2 0-1,-5-5 2029,6 3-1740,-1 0-1,1 1 1,0-1-1,-1 0 0,1 0 1,0 0-1,0 0 1,1 0-1,-1 0 0,0 0 1,1 0-1,-2-4 0,3 3-21,-1 1-1,1 0 0,0 0 0,-1-1 0,1 1 0,0 0 0,0 0 0,0 0 0,1 0 0,-1 0 0,0 0 0,3-3 0,1-1 499,-4 5-629,1-1-1,-1 1 0,0-1 1,0 1-1,0-1 0,0 1 1,0-1-1,0 0 0,0 1 1,-1-1-1,1 0 0,-1 0 1,1-2-1,-1 4-162,0-1 1,0 1-1,0 0 0,0 0 0,0 0 0,0-1 1,0 1-1,0 0 0,-1 0 0,1-1 0,0 1 1,0 0-1,0 0 0,0-1 0,1 1 1,-1 0-1,0 0 0,0 0 0,0-1 0,0 1 1,0 0-1,0 0 0,0-1 0,0 1 0,0 0 1,0 0-1,1 0 0,-1 0 0,0-1 0,0 1 1,0 0-1,0 0 0,1 0 0,-1 0 1,0-1-1,0 1 0,0 0 0,1 0 0,-1 0 1,0 0-1,0 0 0,0 0 0,1 0 0,-1 0 1,0 0-1,0 0 0,1 0 0,-1 0 0,0 0 1,0 0-1,1 0 0,-1 0 0,0 0 1,0 0-1,0 0 0,1 0 0,-1 0 0,0 0 1,0 0-1,0 0 0,1 1 0,-1-1 0,0 0 1,0 0-1,0 0 0,1 0 0,-1 1 0,1 0-5,0-1 0,0 2 1,0-1-1,-1 0 0,1 0 0,0 0 0,0 0 0,-1 0 0,1 1 0,-1-1 0,1 0 0,-1 0 0,1 3 0,38 447 2241,-38-180-1165,-2-145-672,0-100 16,1-24-508,0-1 0,0 0 0,0 0 0,0 0 0,0 0 0,-1 0 0,1 0 0,0 0 0,0 0-1,-1 0 1,1 0 0,-1 0 0,1 0 0,-1 0 0,1 0 0,-1 0 0,0 0 0,-1 1 0,-2-9-2471,3 3 1536,0-1 1,0 0-1,0 1 1,1-1-1,-1 0 0,1 0 1,0 0-1,1-4 0,3-8-1791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47.577"/>
    </inkml:context>
    <inkml:brush xml:id="br0">
      <inkml:brushProperty name="width" value="0.1" units="cm"/>
      <inkml:brushProperty name="height" value="0.1" units="cm"/>
      <inkml:brushProperty name="color" value="#5B2D90"/>
    </inkml:brush>
  </inkml:definitions>
  <inkml:trace contextRef="#ctx0" brushRef="#br0">378 8 4736,'1'-8'7734,"-15"25"-6188,-152 203 2220,55-69-2621,28-39 103,83-112-1235,-1 1 0,1-1 0,0 0 0,-1 1 0,1-1 0,0 1-1,-1-1 1,1 1 0,0-1 0,0 1 0,-1-1 0,1 1 0,0-1-1,0 1 1,0-1 0,0 1 0,0-1 0,-1 1 0,1-1 0,0 1-1,1-1 1,-1 1 0,0 0 0,0-1 0,0 1 0,0-1 0,0 1-1,0-1 1,1 1 0,-1-1 0,0 1 0,0-1 0,1 1 0,-1-1-1,0 0 1,1 1 0,-1-1 0,0 1 0,1-1 0,-1 0 0,1 1-1,-1-1 1,0 0 0,1 1 0,-1-1 0,2 0 0,2 2 117,0 0 0,0-1 0,1 1 0,7 0 0,-4 0 141,172 37 899,-6-2-1071,-161-34-75,25 4 0,-17-5-2504,-18-2 2063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53.561"/>
    </inkml:context>
    <inkml:brush xml:id="br0">
      <inkml:brushProperty name="width" value="0.1" units="cm"/>
      <inkml:brushProperty name="height" value="0.1" units="cm"/>
      <inkml:brushProperty name="color" value="#66CC00"/>
    </inkml:brush>
  </inkml:definitions>
  <inkml:trace contextRef="#ctx0" brushRef="#br0">238 97 2304,'0'-1'150,"-1"-1"0,1 1 0,0-1 0,-1 1 0,1-1 0,0 0 0,0 1 0,0-1 0,0 1 0,0-1 0,0 1 0,0-1 0,1 0 0,-1 1 0,0-1 1,1 1-1,-1-1 0,1 1 0,0 0 0,0-1 0,-1 1 0,2-2 0,4-5 1383,-1-1 0,10-9 0,-8 11-229,0-1-272,-6 8-798,0-1 0,0 1 0,0-1 0,0 0 0,0 0 0,-1 1 0,1-1 0,0 0 0,-1 0 0,1 0 0,0-2 0,12 25 460,-11-15-551,-1 1 0,0 0 1,0-1-1,-1 1 1,0 0-1,0-1 0,-1 1 1,0 0-1,-4 12 1,-3 8 373,-13 30 1,8-28-142,-31 49 0,32-57-275,2-7-31,0 0 0,-1-1 0,0 0 0,-1-1-1,-1 0 1,-27 21 0,25-23-1432,-28 15 0,18-13-1811,10-1 971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54.484"/>
    </inkml:context>
    <inkml:brush xml:id="br0">
      <inkml:brushProperty name="width" value="0.1" units="cm"/>
      <inkml:brushProperty name="height" value="0.1" units="cm"/>
      <inkml:brushProperty name="color" value="#66CC00"/>
    </inkml:brush>
  </inkml:definitions>
  <inkml:trace contextRef="#ctx0" brushRef="#br0">183 103 5408,'-11'-24'1728,"10"17"-1046,13-13 5179,-12 20-5823,0 18 271,-8 38 575,-2 1 1,-18 56-1,22-92-774,-14 45 682,-56 120 1,72-177-730,-12 30 907,16-38-932,0-1 0,0 1 1,0-1-1,0 1 0,0 0 0,-1-1 0,1 1 0,0-1 0,0 1 0,-1-1 0,1 1 0,0-1 0,-1 1 0,1-1 0,-1 1 0,1-1 0,-1 1 0,1-1-16,-1 0 1,1 0-1,0 0 0,0 0 1,-1 0-1,1 0 0,0-1 1,0 1-1,-1 0 0,1 0 1,0 0-1,0 0 0,0-1 1,0 1-1,-1 0 0,1 0 1,0 0-1,0 0 0,0-1 1,0 1-1,0 0 0,-1 0 1,1-1-1,0 1 0,0 0 1,0 0-1,0-1 0,-4-22 444,7-82-188,8-281 47,-9 362-284,9-42-1,-9 55-148,-2 10 99,0 1 0,0 0 0,0 0 0,0-1 0,0 1 0,0 0 0,0 0 0,0-1 0,0 1 0,0 0 0,0 0 0,0-1 0,1 1 0,-1 0 0,0 0-1,0 0 1,0-1 0,0 1 0,0 0 0,1 0 0,-1 0 0,0-1 0,0 1 0,0 0 0,0 0 0,1 0 0,-1 0 0,0 0 0,0 0 0,1-1 0,-1 1 0,0 0 0,0 0-1,1 0 1,-1 0 0,0 0 0,8 7-129,9 20 149,-14-21-2,-2-6-11,120 200-119,-93-159 162,2-1 0,59 60 0,-52-63-60,155 139 161,-175-158 20,-12-7 120,-5-11-265,0 0 1,0 0 0,0 1-1,0-1 1,0 0 0,0 0 0,0 1-1,0-1 1,0 0 0,0 0 0,0 1-1,0-1 1,0 0 0,0 0 0,-1 0-1,1 1 1,0-1 0,0 0 0,0 0-1,0 0 1,-1 0 0,1 1 0,0-1-1,0 0 1,0 0 0,0 0 0,-1 0-1,1 0 1,0 0 0,0 1 0,-1-1-1,1 0 1,0 0 0,0 0 0,-1 0-1,-11 1 14,0 0-1,0-1 1,0 0 0,0-1-1,0 0 1,-18-4-1,-1 0-62,-25-2-71,0 3-1,-100 6 1,117 4-769,17-2-1405,2-3-4157,32 1 2434,5 4 1344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55.250"/>
    </inkml:context>
    <inkml:brush xml:id="br0">
      <inkml:brushProperty name="width" value="0.1" units="cm"/>
      <inkml:brushProperty name="height" value="0.1" units="cm"/>
      <inkml:brushProperty name="color" value="#66CC00"/>
    </inkml:brush>
  </inkml:definitions>
  <inkml:trace contextRef="#ctx0" brushRef="#br0">166 42 4992,'-7'-6'977,"-5"-5"2052,12 11-2959,0 0 0,0 0 0,0-1 0,0 1 0,0 0 0,-1 0 0,1 0 0,0 0 0,0-1 0,0 1 0,0 0 0,1 0 0,-1 0 0,0-1 0,0 1 0,0 0 280,0-1-280,0 0 200,1 0 0,-1 0 0,0 0 0,0 0 0,0 0 1,0 0-1,-1 0 0,-8-11 5039,5 19-4380,0 0-789,-1 6 82,-1 1 1,2 0-1,0 1 0,1-1 1,0 1-1,1 0 0,0 16 1,-1 3 14,-4 25 98,-17 130 505,15-138-596,-26 83 1,30-115-177,-5 31 0,5-19-204,3-25-1338,1-30-7287,1 10 6351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9:55.673"/>
    </inkml:context>
    <inkml:brush xml:id="br0">
      <inkml:brushProperty name="width" value="0.1" units="cm"/>
      <inkml:brushProperty name="height" value="0.1" units="cm"/>
      <inkml:brushProperty name="color" value="#66CC00"/>
    </inkml:brush>
  </inkml:definitions>
  <inkml:trace contextRef="#ctx0" brushRef="#br0">35 75 6880,'-19'-10'2229,"17"9"-1665,0 0 0,1-1 0,-1 1-1,1-1 1,0 1 0,-1-1 0,-3-6 2092,6 8-2464,-1 0 0,1-1 0,0 1 1,0 0-1,-1-1 0,1 1 0,0 0 1,0 0-1,0 0 0,-1-1 1,1 1-1,0 0 0,0 0 0,0 0 1,5 0 666,137-16 1968,104 12-1526,-74 4-863,67-16-401,-196 11-3536,-28 2 1499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01.338"/>
    </inkml:context>
    <inkml:brush xml:id="br0">
      <inkml:brushProperty name="width" value="0.1" units="cm"/>
      <inkml:brushProperty name="height" value="0.1" units="cm"/>
    </inkml:brush>
  </inkml:definitions>
  <inkml:trace contextRef="#ctx0" brushRef="#br0">214 42 3392,'1'0'47,"11"-5"964,-12 5-978,0-1 0,0 1 1,0 0-1,0-1 0,0 1 1,0-1-1,0 1 0,0 0 0,0-1 1,0 1-1,0-1 0,0 1 1,0 0-1,0-1 0,0 1 1,0-1-1,0 1 0,-1 0 1,1-1-1,0 1 0,0 0 1,0-1-1,-1 1 0,1 0 1,0-1-1,-1 1 0,8-14 4330,-7 14-4304,0-1 1,0 1-1,0-1 1,-1 1-1,1-1 1,0 1-1,0-1 1,0 1-1,0 0 1,-1-1-1,1 1 1,0-1-1,0 1 1,-1 0-1,1-1 1,0 1-1,-1 0 1,1-1-1,0 1 1,-1 0-1,1 0 1,0-1-1,-1 1 1,1 0-1,-1 0 1,1 0-1,-1-1 1,1 1-1,0 0 1,-1 0-1,1 0 1,-1 0-1,1 0 1,-1 0 0,1 0-1,-1 0 1,1 0-1,-1 0 1,1 0-1,0 0 1,-1 0-1,1 0 1,-1 1-1,-21 6 240,21-7-251,-2 2-14,-1 0 1,0 0-1,0 0 0,1 1 0,0-1 1,-1 1-1,1 0 0,0 0 1,0 0-1,-2 5 0,-9 7 48,-7 6 9,1 2 1,1 0-1,-17 28 0,30-41-79,0 1-1,1 0 0,0 0 1,0 0-1,2 0 1,-1 1-1,1 0 0,1 0 1,0-1-1,-1 22 0,4-17 19,0 1 1,0 0-1,5 19 0,-4-30 33,0 1 0,0-1-1,0 1 1,0-1 0,1 0-1,0 0 1,0 0 0,1-1-1,0 1 1,8 8 0,-11-12-23,0-1 0,1 1 0,-1-1 1,1 0-1,-1 1 0,1-1 0,-1 0 0,1 0 0,0 0 1,0 0-1,-1-1 0,1 1 0,0 0 0,0-1 0,0 1 1,0-1-1,0 0 0,0 0 0,0 1 0,0-1 0,0 0 1,-1-1-1,1 1 0,0 0 0,0-1 0,0 1 0,0-1 1,0 1-1,0-1 0,-1 0 0,1 0 0,0 0 0,0 0 0,-1 0 1,1 0-1,-1 0 0,1-1 0,-1 1 0,2-3 0,4-3 133,-1-1-1,0-1 0,-1 1 0,1-1 1,6-18-1,-3 7 45,6-12-78,-2 0 0,-1-1 0,8-37 0,-16 51-147,6-43 129,-9 55-107,-1 0 0,0 0 1,-1 0-1,1 0 1,-1 0-1,-3-11 0,0 13-532,1 11 272,1 13 184,2-11 90,1 0 1,0 1 0,0-1-1,1 0 1,0 0-1,1 0 1,0 0-1,0 0 1,1 0 0,-1-1-1,2 0 1,-1 0-1,9 10 1,-11-15 28,0 0 1,1 0-1,-1-1 1,1 1-1,-1-1 1,1 1-1,-1-1 0,1 0 1,0 0-1,-1 0 1,1-1-1,0 1 1,0-1-1,0 1 1,0-1-1,0 0 0,-1 0 1,1 0-1,0-1 1,0 1-1,4-2 1,6-1 150,-1 0 0,1-2 0,15-6 0,9-7 5,59-39 1,28-31-167,-94 66 76,-28 20-112,0 0-1,1 0 1,0 0-1,-1 1 1,1-1-1,0 1 1,6-2-1,-8 3-12,0 0 0,0 0 0,0 0 0,0 0 0,0 0 0,0 0-1,-1 1 1,1-1 0,0 0 0,0 1 0,0-1 0,0 0 0,0 1 0,0-1 0,0 1 0,0 0 0,-1-1-1,1 1 1,0-1 0,0 1 0,-1 0 0,1 0 0,-1 0 0,1-1 0,0 1 0,-1 0 0,1 0 0,-1 0-1,1 1 1,53 102 130,-50-95-126,1 0-1,0 0 1,1 0-1,0-1 1,0 0-1,14 13 0,-18-19 32,0 0 0,1 0 1,0 0-1,-1 0 0,1-1 0,0 1 0,0-1 0,0 1 0,0-1 0,0 0 0,0 0 0,0-1 0,0 1 0,0-1 0,1 1 0,-1-1 0,0 0 0,0 0 0,1-1 0,-1 1 0,0-1 0,0 1 1,0-1-1,0 0 0,6-2 0,-7 1 4,0 1 1,0-1-1,1 0 1,-1 1-1,0-1 1,-1 0-1,1 0 1,0 0-1,0-1 1,-1 1-1,2-3 1,15-31 122,-16 32-146,2-6-12,0 0 0,-1-1 0,0 0 0,-1 1 0,0-1 0,-1 0 0,0 0 0,0 0 0,-1-1 0,-1 1 0,0 0 0,-3-15 0,4 26-8,0 0-1,0 0 1,0-1-1,0 1 1,0 0-1,0 0 1,0 0-1,0 0 1,0 0-1,0 0 1,-1 0-1,1 0 1,0-1-1,0 1 1,0 0-1,0 0 1,0 0-1,0 0 1,0 0-1,0 0 1,0 0-1,0 0 1,0 0-1,0-1 1,0 1-1,-1 0 1,1 0-1,0 0 0,0 0 1,0 0-1,0 0 1,0 0-1,0 0 1,0 0-1,0 0 1,-1 0-1,1 0 1,0 0-1,0 0 1,0 0-1,0 0 1,0 0-1,0 0 1,0 0-1,-1 0 1,1 0-1,0 0 1,0 0-1,0 0 1,0 0-1,0 0 1,-6 7-227,-2 11 10,5-6 212,1 0 1,1 0 0,0 0 0,1 17-1,0-21 107,1-1-1,0 0 0,0 0 0,1 0 0,-1 0 0,2 0 1,-1 0-1,6 10 0,-5-13-57,0 0-1,0 0 1,0-1-1,0 1 1,1-1-1,0 1 1,-1-1-1,1 0 1,0-1-1,1 1 1,-1-1-1,0 0 1,1 0-1,-1 0 1,1 0-1,0-1 1,-1 0-1,1 0 1,0 0-1,6 0 1,9 0 74,1-1 1,-1-1-1,29-4 1,-35 3-92,4-1-421,24-6 1,-26 5-2804,24-11 0,-39 14 2853,0 1 1,0-1 0,0 1-1,0-1 1,0 0 0,0 1 0,0-1-1,0 0 1,0 1 0,-1-1 0,1 0-1,0 0 1,0 0 0,-1 0 0,1 0-1,0 0 1,-1 0 0,1 0 0,-1 0-1,0 0 1,1-2 0,0-1-117,-1 0-1,0 0 1,0 1-1,-1-1 1,-1-7 0,1 4-71,-12-57-2748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04.130"/>
    </inkml:context>
    <inkml:brush xml:id="br0">
      <inkml:brushProperty name="width" value="0.1" units="cm"/>
      <inkml:brushProperty name="height" value="0.1" units="cm"/>
    </inkml:brush>
  </inkml:definitions>
  <inkml:trace contextRef="#ctx0" brushRef="#br0">8 15 5984,'-7'-14'1920,"11"23"-1365,-1 0 0,0 1 1,0 0-1,-1-1 0,2 16 1,3 18-70,24 143 589,4 12-470,-24-138 22,-2 1 1,-2-1-1,-4 2 0,-5 86 0,1-129-3,-1-15 314,-1-12-79,1-4-663,-1-1-132,1-1-1,1 1 0,0 0 1,1-1-1,2-24 0,2 20-146,1 0-1,0 0 0,1 0 1,1 1-1,16-27 1,-17 33-46,1 1 1,0 0-1,1 0 1,0 1-1,0 0 1,1 1-1,0-1 1,0 2-1,16-11 1,-21 16 63,0-1 0,0 1 1,1 1-1,-1-1 0,0 1 0,0-1 0,1 1 1,8-1-1,-11 2 50,1 0-1,-1 0 1,1 1 0,-1-1 0,1 0-1,-1 1 1,1 0 0,-1-1-1,1 1 1,-1 0 0,0 0 0,1 1-1,-1-1 1,0 0 0,0 1-1,3 2 1,1 1 4,-1 0 0,0 0-1,0 0 1,-1 1 0,1-1 0,-1 1-1,0 0 1,3 9 0,-6-13 43,0 1 1,0 0-1,0 0 1,-1 0-1,1-1 1,-1 1-1,0 0 1,0 0-1,0 0 0,0 0 1,0 0-1,-1 0 1,1 0-1,-1-1 1,0 1-1,0 0 1,0 0-1,0-1 1,0 1-1,0 0 1,-1-1-1,-2 4 0,1-3 38,1 0-1,-1-1 0,0 1 0,0-1 0,0 1 1,0-1-1,0 0 0,-1 0 0,1 0 0,-6 2 1,3-2-142,0 1 0,0 0 1,-8 7-1,13-10 56,1 0 0,0 1 0,0-1-1,-1 0 1,1 1 0,0-1 0,0 1 0,0-1 0,0 0-1,-1 1 1,1-1 0,0 1 0,0-1 0,0 0 0,0 1-1,0-1 1,0 1 0,0-1 0,0 1 0,0-1 0,0 0-1,0 1 1,0-1 0,1 1 0,-1-1 0,0 0 0,0 1-1,0-1 1,0 0 0,1 1 0,-1-1 0,0 0 0,0 1-1,1-1 1,-1 0 0,0 1 0,1-1 0,-1 0 0,0 0-1,1 1 1,-1-1 0,0 0 0,2 1 0,17 11 94,-18-12-74,5 3 63,0 0 0,1-1 0,-1 0 1,1 0-1,0-1 0,0 0 0,0 0 0,0 0 1,-1-1-1,1 0 0,0 0 0,0-1 0,0 0 1,0 0-1,0-1 0,-1 1 0,1-1 0,0-1 1,-1 0-1,0 1 0,0-2 0,0 1 0,0-1 1,6-4-1,15-17 201,47-54 1,-55 56-298,1 1 0,0 1 0,44-33 0,-63 53 19,0 0 0,1 0 0,-1 0 0,0 1 0,1-1 0,-1 0 0,0 1 0,1-1 0,-1 0 0,1 1 0,-1 0 0,1-1 0,-1 1 0,1 0 0,-1 0 0,1 0 0,-1 0 0,1 0 0,-1 0 0,1 0 0,-1 1 0,1-1 0,-1 0 0,1 1 0,-1-1 0,1 1 0,-1 0 0,0-1 0,1 1 0,-1 0 0,0 0 0,0 0 0,1 0 0,-1 0 0,0 0 1,0 0-1,0 0 0,0 1 0,0-1 0,-1 0 0,2 2 0,1 3 30,0 1 0,0-1 1,-1 1-1,1-1 1,-2 1-1,1 0 1,1 11-1,-2 9 84,-1 28 1,0-17 443,0-38-518,0 0 0,1 0-1,-1 0 1,1 0 0,-1 0 0,1 0-1,-1 0 1,1 0 0,-1 0-1,1 0 1,-1 0 0,1 0-1,-1 0 1,1 0 0,-1-1 0,1 1-1,-1 0 1,1 0 0,-1-1-1,0 1 1,1 0 0,-1 0-1,1-1 1,16-9 79,7-7 13,-6 3-162,1 1 1,1 1 0,0 1-1,39-16 1,-55 26 9,0 0 1,1 0-1,-1 0 0,0 1 1,1-1-1,-1 1 1,0 0-1,1 0 0,-1 1 1,1-1-1,-1 1 0,0 0 1,0 0-1,1 1 0,4 1 1,-5 0 7,1 0-1,0 0 1,-1 0 0,0 0-1,0 0 1,0 1 0,0 0 0,-1 0-1,1 0 1,-1 0 0,5 9 0,23 47 198,-31-59-156,1-1 1,-1 1-1,1 0 1,0 0-1,-1 0 1,1-1-1,0 1 1,0 0-1,-1-1 1,1 1-1,0 0 1,0-1-1,0 1 1,0-1-1,0 0 1,0 1-1,0-1 1,0 0 0,0 1-1,0-1 1,0 0-1,0 0 1,0 0-1,0 0 1,0 0-1,0 0 1,0 0-1,0 0 1,1-1-1,-1 1 1,0 0-1,0-1 1,-1 1-1,1 0 1,0-1-1,1 0 1,4-3 51,0 0 1,-1 0 0,0 0-1,8-9 1,-4 5-235,10-10 161,36-31 133,-48 43-167,1 1 0,0-1 0,0 1-1,0 1 1,13-5 0,-21 8 22,0 1 1,1 0-1,-1 0 1,0 0-1,1 0 1,-1 0-1,0 0 1,1 0-1,-1 0 1,1 0-1,-1 0 1,0 0 0,1 0-1,-1 0 1,1 0-1,-1 0 1,0 0-1,1 0 1,-1 0-1,0 0 1,1 0-1,-1 1 1,0-1-1,1 0 1,-1 0-1,0 0 1,1 1-1,-1-1 1,0 0 0,0 0-1,1 1 1,-1-1-1,0 1 1,1 0-9,0 0 0,-1 1 0,0-1 0,1 1 0,-1-1 0,0 0 0,0 1 0,0-1 0,0 3 0,-5 29-55,2-21 99,0 1-1,1-1 0,0 21 1,1-28-5,1 1 0,1-1 1,-1 0-1,1 1 0,0-1 1,0 0-1,0 0 0,1 0 1,0 0-1,0 0 0,4 6 1,-6-10-9,0 0-1,1 0 1,-1 0 0,1-1 0,0 1 0,-1 0 0,1-1 0,0 1 0,-1 0 0,1-1 0,0 1-1,0-1 1,-1 1 0,1-1 0,0 1 0,0-1 0,0 0 0,0 1 0,0-1 0,-1 0 0,1 0-1,0 0 1,0 0 0,0 0 0,0 0 0,0 0 0,0 0 0,0 0 0,0 0 0,0 0-1,0 0 1,-1-1 0,1 1 0,0 0 0,0-1 0,1 0 0,3-2 32,-1 0 0,0 0 1,0-1-1,0 1 0,5-6 1,-3 1 115,2 1-99,-2 0 0,1-1 0,-1 0 0,7-12 0,-11 18-47,0-1 1,-1 0-1,0 0 1,1 0-1,-1-1 0,-1 1 1,1 0-1,0 0 0,-1 0 1,1-1-1,-1 1 0,0 0 1,0-1-1,0 1 1,-1 0-1,1 0 0,-2-5 1,0 3-32,0 1 0,0-1 1,0 1-1,0 0 1,-1 0-1,0 0 1,0 0-1,0 1 0,0-1 1,-1 1-1,1-1 1,-1 1-1,0 0 1,0 1-1,-6-4 0,7 4-9,0 1-1,0-1 1,-1 1-1,1 0 0,0 0 1,-1 0-1,1 1 1,-1-1-1,1 1 1,-1 0-1,1 0 0,-1 0 1,1 0-1,-1 1 1,1 0-1,0-1 0,-1 1 1,1 0-1,0 1 1,-1-1-1,1 0 1,-4 3-1,3-1 11,1-1 0,-1 1 0,1 0 0,0 0 0,-1 0 0,-3 6 0,6-8 14,0 0 1,0 0 0,1 1-1,-1-1 1,0 0 0,1 0-1,-1 0 1,1 1-1,0-1 1,-1 0 0,1 0-1,0 1 1,0-1 0,0 0-1,0 1 1,0-1 0,0 0-1,0 0 1,0 1-1,0-1 1,1 0 0,-1 1-1,0-1 1,1 0 0,-1 0-1,1 0 1,0 0-1,1 2 1,1 1 9,1 0 0,-1 0 1,1-1-1,0 1 0,0-1 0,1 0 0,-1 0 1,1-1-1,-1 0 0,1 1 0,0-1 0,0-1 1,0 1-1,0-1 0,0 0 0,0 0 0,0 0 1,6-1-1,11 1 54,1-2 0,41-5 1,-50 4-51,4-1 43,-1 0 0,0-2 0,0 0 0,-1-1 0,1 0 0,-1-1 0,-1-1 0,24-15 0,-6-1-34,-2-1 0,47-47 0,-61 56-35,-17 16 9,1 1 0,-1-1 1,1 0-1,-1 0 0,0 1 1,1-1-1,-1 0 0,0 1 1,0-1-1,1 0 0,-1 1 1,0-1-1,0 0 0,1 1 1,-1-1-1,0 1 0,0-1 1,0 0-1,0 1 0,0-1 1,0 1-1,1-1 0,-1 1 1,1 12-34,0-1 0,-1 1 1,0 0-1,-3 20 0,-1 18 25,4-41-60,0-6 118,0 0-1,-1-1 1,2 1 0,-1-1 0,0 1-1,1-1 1,-1 1 0,1-1 0,2 5-1,-3-8-26,0 0-1,1 0 1,-1 0-1,1 0 1,-1 0-1,0 0 1,1 0-1,-1 0 1,1 0-1,-1 0 1,0 0-1,1 0 1,-1 0-1,1 0 1,-1 0-1,0-1 1,1 1-1,-1 0 1,0 0-1,1 0 1,-1-1-1,1 1 1,0-1 27,4-2-5,0-1-1,1 0 0,-1 0 0,-1 0 1,1 0-1,-1-1 0,1 0 0,5-8 0,26-50 98,-10 17-13,-24 42-176,6-7-257,-3 11 164,-1 8 73,-2 0 1,-1-1 39,1 1 0,1-1-1,-1 0 1,1 0-1,0 0 1,1 0-1,-1-1 1,1 1 0,1-1-1,-1 0 1,9 9-1,-4-8 90,0-1 1,0 1-1,1-1 0,0-1 0,0 0 0,0 0 0,1-1 0,0 0 0,-1-1 0,1 0 1,18 1-1,-23-3-13,1-1 1,-1 0-1,1 0 1,-1-1-1,1 0 1,-1 0 0,0 0-1,12-5 1,-16 5-28,1 0 0,-1 0 0,0-1 0,1 1 1,-1-1-1,0 1 0,0-1 0,0 0 0,0 0 1,-1 0-1,1 0 0,0 0 0,-1 0 0,1 0 0,-1 0 1,0-1-1,0 1 0,0-1 0,0 1 0,0-1 1,0 1-1,-1-1 0,1 1 0,-1-5 0,1-5 8,-1 0 1,0 0-1,0 0 0,-2 0 0,1 0 0,-2 0 0,1 0 0,-8-18 0,6 21-63,0 0 0,1 0-1,0-1 1,0 1-1,1-1 1,-1-11 0,3 20 29,0-1 1,0 1 0,0 0-1,0 0 1,0 0 0,1 0 0,-1 0-1,1-1 1,-1 1 0,0 0-1,1 0 1,0 0 0,-1 0-1,1 0 1,0 0 0,-1 0 0,1 0-1,0 1 1,0-1 0,0 0-1,0 0 1,-1 1 0,1-1-1,0 0 1,0 1 0,1-1 0,-1 1-1,0-1 1,0 1 0,0 0-1,0 0 1,0-1 0,0 1-1,1 0 1,-1 0 0,0 0 0,2 0-1,6 0-25,-1 1 0,0 0 0,0 0 0,10 3 0,-13-3 32,4 2-7,-1-1 1,1 1-1,0 1 1,-1-1 0,0 1-1,0 1 1,0 0-1,0 0 1,-1 0-1,9 9 1,-6-4 13,0 2 0,0-1 0,-1 1 0,-1 1 1,12 21-1,-10-14 33,9 30 1,-3-6 82,-16-43-109,0-1 1,0 0 0,0 1 0,0-1-1,1 0 1,-1 0 0,0 1 0,0-1-1,0 0 1,1 0 0,-1 1 0,0-1-1,0 0 1,0 0 0,1 1 0,-1-1-1,0 0 1,1 0 0,-1 0-1,0 0 1,0 1 0,1-1 0,-1 0-1,0 0 1,1 0 0,-1 0 0,0 0-1,1 0 1,-1 0 0,1 0 0,10-6 165,9-15-56,-18 18-99,23-26 132,41-37-1,-56 57-179,1 1-1,0 0 1,0 0-1,0 1 1,1 1 0,0 0-1,21-8 1,-28 13 41,1 0 0,0 0 0,-1 0 0,1 1 0,-1 0 0,1 0 0,0 0 0,-1 1 0,1 0 0,-1 0 0,1 0 0,-1 1 0,1-1 0,-1 1 0,0 1 0,8 3 0,4 5 197,-1 0 0,0 1 0,19 18 0,-19-15 29,-2-3-337,0 0 408,-1 0 0,1-1 0,30 17 0,-40-26-518,1 0 1,-1 0 0,1 0-1,-1-1 1,1 1-1,0-1 1,0 0 0,0-1-1,-1 1 1,1-1 0,0 0-1,0 0 1,0 0-1,0-1 1,0 0 0,-1 0-1,1 0 1,0-1-1,5-1 1,-4 0-839,0 0 0,0-1 1,-1 1-1,1-1 0,-1 0 0,0 0 0,0-1 1,0 0-1,4-5 0,-3 2 188,0 0 0,-1-1-1,4-8 1,19-55-3676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31.909"/>
    </inkml:context>
    <inkml:brush xml:id="br0">
      <inkml:brushProperty name="width" value="0.1" units="cm"/>
      <inkml:brushProperty name="height" value="0.1" units="cm"/>
    </inkml:brush>
  </inkml:definitions>
  <inkml:trace contextRef="#ctx0" brushRef="#br0">1 1002 3392,'0'1'251,"0"0"0,0 0-1,0 0 1,0 0 0,0 0 0,1 0 0,-1 0-1,0 0 1,1-1 0,-1 1 0,1 0 0,-1 0 0,1 0-1,-1 0 1,1-1 0,0 1 0,-1 0 0,1-1 0,0 1-1,-1 0 1,1-1 0,0 1 0,0-1 0,0 1-1,0-1 1,0 1 0,1 0 0,0-1-90,0 1 1,0-1 0,0 0-1,0 1 1,0-1-1,0 0 1,0 0 0,0 0-1,0 0 1,0-1-1,0 1 1,0 0-1,1-2 1,11-4 448,-1-1-1,0-1 1,-1-1 0,18-14-1,-5 4 28,54-45 377,-4 4-455,-54 42-452,-1-1-1,34-38 0,-11 10-926,-42 45 537,-2 3 61,-4 7 71,-19 49 55,21-48 80,1-3 28,0 0 0,0 0 0,1 0 0,0 0 0,0 1 0,1-1 0,0 12 0,1-1-9,-1-14 19,0 1 1,1-1 0,-1 0-1,1 0 1,-1 1 0,1-1-1,0 0 1,0 0 0,3 5-1,-2-6 31,-1 1 0,1-1-1,-1 0 1,1 0 0,0 0-1,0 0 1,0 0-1,0 0 1,1 0 0,-1-1-1,0 1 1,1-1-1,3 2 1,-1-1 43,0-1 0,0 1 0,0-1 0,0 0 1,1 0-1,7 0 0,2-2 6,-1 0 0,1 0 0,-1-1 0,18-6 0,-11 3-65,-1-1-1,0-1 1,0 0-1,-1-2 1,22-13-1,-18 8 29,-14 10-23,-1-1 0,0 0 0,-1 0 0,1-1 0,-1 0 0,0 0 0,0-1 0,-1 0 0,7-8 0,-7 5-41,1 0 0,-2 0 0,1-1 0,-1 0 0,5-18 0,-4 12-35,-4 9 29,1 0 0,-1 0 0,0-1 0,-1 1 0,1-10 0,3-12-97,-2 19 105,0 0 0,1 0 0,9-18 0,-1-1 103,19-54 171,20-96 0,-47 165-333,-1 0 0,-1 0-1,-1-1 1,0 1-1,-1 0 1,0-1-1,-2 1 1,0-1-1,0 1 1,-1 0 0,-6-16-1,6 22-83,-1-1-494,4 10 624,-1 0-1,1 0 0,0 0 0,0 0 0,-1 0 0,1 0 0,0 0 0,0 0 0,0 0 0,-1 0 0,1 0 0,0 1 1,0-1-1,-1 0 0,1 0 0,0 0 0,0 0 0,0 0 0,-1 0 0,1 1 0,0-1 0,0 0 0,0 0 0,0 0 0,0 1 1,-1-1-1,1 0 0,0 0 0,0 0 0,0 1 0,0-1 0,0 0 0,0 0 0,0 1 0,0-1 0,0 0 0,0 0 1,0 1-1,0-1 0,0 0 0,-9 26-55,0-1 0,2 1 0,2 1 0,0-1 0,-2 34 0,4 139 309,4-118-133,0-25 136,-6 136 233,4-171-290,2 24 0,0-7-23,-1-37-125,0 1-1,0 0 1,0-1-1,1 1 0,-1 0 1,0-1-1,1 1 0,-1 0 1,1-1-1,0 1 1,-1-1-1,1 1 0,2 1 1,-3-2 49,1 0-63,-1-1 0,1 0-1,-1 1 1,1-1 0,0 0-1,-1 1 1,1-1-1,-1 0 1,1 0 0,0 1-1,-1-1 1,1 0 0,0 0-1,-1 0 1,1 0-1,-1 0 1,1 0 0,0 0-1,1 0 1,2 0 54,-1 0-53,-1 0 0,0 0 0,1 0 0,-1 0 0,0 0 0,1 0 0,-1-1 0,0 0 1,0 1-1,1-1 0,-1 0 0,0 0 0,2-1 0,11-4 5,-9 4 18,-1 0 0,0 0 0,0 0-1,0-1 1,0 1 0,0-1 0,5-5-1,12-6-125,3-1 87,0 0 0,-2-2 1,0-1-1,0 0 0,-2-2 0,29-34 0,-13 20-176,-13 11-82,-23 22 239,-1 1 1,0 0-1,0-1 1,1 1-1,-1-1 1,0 1-1,1 0 0,-1-1 1,0 1-1,1 0 1,-1 0-1,0-1 1,1 1-1,-1 0 1,1 0-1,-1 0 1,1-1-1,-1 1 1,0 0-1,1 0 1,-1 0-1,1 0 0,-1 0 1,1 0-1,-1 0 1,1 0-1,-1 0 1,1 0-1,-1 0 1,1 0-1,-1 0 1,0 0-1,1 0 1,0 1-1,0 0-23,0 1-1,0-1 1,0 1-1,0-1 1,0 1-1,-1-1 1,1 1-1,-1 0 1,1 2-1,2 6 6,-1 1 0,0 0 0,-1-1 0,0 1 0,-1 0 0,0 0 0,-1 0 0,-3 14 0,0-2 51,-2-2-1,-16 43 0,20-60-9,0 1 1,0-1-1,0 0 0,0 0 1,-1-1-1,0 1 0,0 0 1,0-1-1,0 0 0,-1 0 1,1 0-1,-1 0 1,-5 3-1,6-4 27,0-1 1,1 0-1,-1 0 1,0 0-1,0 0 1,-1 0-1,1 0 0,0-1 1,0 0-1,0 0 1,0 0-1,0 0 1,0 0-1,-1 0 1,1-1-1,0 1 1,0-1-1,0 0 0,0 0 1,-4-2-1,-13-8-59,1 0 0,-34-25 0,53 36 12,0 0 1,0 0-1,0 0 0,0 0 0,-1 0 0,1 0 0,0 0 0,0 0 1,0 0-1,0-1 0,0 1 0,0 0 0,-1 0 0,1 0 0,0 0 0,0 0 1,0-1-1,0 1 0,0 0 0,0 0 0,0 0 0,0 0 0,0-1 1,0 1-1,0 0 0,0 0 0,0 0 0,0 0 0,0-1 0,0 1 0,0 0 1,0 0-1,0 0 0,0-1 0,0 1 0,0 0 0,0 0 0,0 0 1,0 0-1,0 0 0,0-1 0,0 1 0,0 0 0,0 0 0,1 0 0,-1 0 1,0 0-1,0-1 0,0 1 0,0 0 0,0 0 0,1 0 0,-1 0 1,0 0-1,0 0 0,0 0 0,9-3-69,36-1 42,0 3 1,87 7-1,-49-1 150,-62-4-166,54 2-2222,-27-7-2727,-48 4 4844,1 0 0,-1 0 0,1 0 1,-1 0-1,1 0 0,-1 0 0,1 0 0,-1 0 0,0 0 1,1 0-1,-1-1 0,1 1 0,-1 0 0,1 0 0,-1-1 0,0 1 1,1 0-1,-1 0 0,1-1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1.542"/>
    </inkml:context>
    <inkml:brush xml:id="br0">
      <inkml:brushProperty name="width" value="0.1" units="cm"/>
      <inkml:brushProperty name="height" value="0.1" units="cm"/>
    </inkml:brush>
  </inkml:definitions>
  <inkml:trace contextRef="#ctx0" brushRef="#br0">521 94 1664,'-6'6'619,"31"21"9503,-25-36-8581,0 2-1331,-1 0-1,1 1 1,-1-1 0,-1 0-1,1 1 1,-1-1-1,0 1 1,-5-10-1,5 12-172,1 1 0,-1 0 0,0 0 0,0 0 0,-1 0 0,1 1-1,0-1 1,-1 1 0,0-1 0,0 1 0,1 0 0,-1 0 0,-1 0 0,1 0-1,0 1 1,0-1 0,0 1 0,-6-2 0,1 2-18,0 0 1,0 1 0,0 0-1,0 0 1,0 0 0,0 1-1,1 0 1,-1 1 0,0 0-1,-14 5 1,-1 2-55,0 2 1,-25 15-1,29-14 27,-1 1 1,1 1-1,1 0 1,1 2-1,0 0 0,1 1 1,1 0-1,0 2 1,1 0-1,1 0 1,-18 39-1,26-49 53,1-1-1,1 1 0,0 0 1,0 0-1,1 0 0,0 0 1,-1 16-1,2-22-6,1 0 0,0 0 0,1 0 0,-1 0 0,1 0 0,-1 0 0,1 0 0,0 0 0,0-1 0,0 1 0,0 0 0,1 0 0,-1-1 0,1 1 0,0-1 0,-1 1 0,1-1 0,0 0 0,0 0 0,1 0 0,-1 0 0,0 0 0,1 0 0,-1 0 0,1-1 0,5 3 0,0-1 53,1 0 0,0 0 0,1-1-1,-1 0 1,0-1 0,0 0-1,12 0 1,-1-1 41,-1-1-1,31-6 0,-25 0-13,-14 1-42,-11 6-75,0 0 0,0 0 0,1 0 1,-1-1-1,0 1 0,0 0 0,0 0 1,0 0-1,0 0 0,0 0 0,1 0 0,-1-1 1,0 1-1,0 0 0,0 0 0,0 0 1,0 0-1,0 0 0,0-1 0,0 1 1,0 0-1,0 0 0,0 0 0,0 0 1,0-1-1,0 1 0,0 0 0,0 0 1,0 0-1,0 0 0,0-1 0,0 1 1,0 0-1,0 0 0,0 0 0,0 0 1,0-1-1,0 1 0,-1 0 0,1 0 1,0 0-1,-1-1-7,0 1 0,0 0 0,0-1 0,0 1 1,1 0-1,-1 0 0,0 0 0,0 0 0,0 0 1,0 0-1,0 0 0,0 0 0,0 0 0,0 0 1,0 1-1,-2 0 0,1-1-13,-9 3-21,0 0 0,1 0 0,-1 2 0,1-1 0,-1 1 0,1 0 0,1 1 0,-15 10 0,13-6 44,-1 1-1,1 0 0,0 0 0,1 1 1,-14 22-1,12-14 34,1 0 1,1 0-1,1 1 0,1 0 0,1 0 0,1 1 1,1 0-1,-4 37 0,8-54-2,-1 9 76,1 1 1,1-1-1,0 1 1,3 16-1,-3-27-65,1-1 0,0 1 0,0-1 0,0 0 0,0 1 0,0-1 0,1 0-1,-1 0 1,1 0 0,0 0 0,0 0 0,0 0 0,1 0 0,-1-1 0,1 1 0,-1-1 0,1 0-1,0 0 1,0 0 0,0 0 0,0 0 0,5 2 0,-1-2 53,1 0 0,0 0 0,-1 0 0,1-1 0,0 0 0,-1-1-1,12 0 1,57-9 485,-53 6-503,122-29 186,-13 3-289,-103 29 37,-11 0-280,-13 2-231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3.311"/>
    </inkml:context>
    <inkml:brush xml:id="br0">
      <inkml:brushProperty name="width" value="0.1" units="cm"/>
      <inkml:brushProperty name="height" value="0.1" units="cm"/>
    </inkml:brush>
  </inkml:definitions>
  <inkml:trace contextRef="#ctx0" brushRef="#br0">398 646 5312,'0'-4'755,"-1"-6"1229,1 10-1919,0-1-1,0 1 1,0 0-1,0 0 1,0 0-1,0 0 1,-1-1-1,1 1 0,0 0 1,0 0-1,0 0 1,0 0-1,0 0 1,-1-1-1,1 1 1,0 0-1,0 0 1,0 0-1,-1 0 1,1 0-1,0 0 1,0 0-1,0 0 0,-1 0 1,1 0-1,0 0 1,0 0-1,0 0 1,-1 0-1,1 0 1,0 0-1,0 0 1,0 0-1,-1 0 1,1 0-1,0 0 1,0 0-1,-47 2 2133,32 1-1978,0 1 0,1 1 1,0 0-1,0 0 0,0 2 0,1 0 0,0 0 0,0 1 0,-18 15 0,10-5 58,1 1-1,0 1 1,2 1-1,-21 30 1,27-34-198,2 0 0,0 0 0,-10 25 0,17-33-7,0-1 0,0 0 0,1 1 0,0-1 0,0 1 0,1-1 1,0 1-1,1 0 0,0 0 0,1 11 0,0-17-27,-1 1 1,1-1-1,0 0 1,0 0-1,0-1 1,1 1-1,-1 0 1,1 0-1,-1 0 0,1-1 1,0 1-1,0-1 1,0 0-1,0 1 1,1-1-1,-1 0 1,0 0-1,1 0 1,0-1-1,-1 1 1,1-1-1,0 1 1,0-1-1,0 0 0,0 0 1,0 0-1,0 0 1,0-1-1,0 1 1,0-1-1,0 0 1,0 0-1,0 0 1,1 0-1,-1-1 1,0 1-1,0-1 0,0 0 1,4-1-1,4-2 12,-1 0 0,0-1 0,-1 0 0,1-1 0,-1 0 0,0 0 0,0-1 0,-1 0-1,0-1 1,0 0 0,-1 0 0,12-16 0,-3-2 38,0 0 0,-2-1 0,15-38 0,-26 58-98,14-38-110,-16 42 46,0-1 1,0 1-1,0 0 1,-1 0-1,0-1 1,1 1-1,-1 0 1,0-1-1,-1 1 1,0-5-1,1 8 58,0 0 0,0 0 1,0 0-1,0 0 0,0 0 0,0 0 0,0 0 0,0-1 0,0 1 0,0 0 0,0 0 0,0 0 0,0 0 0,0 0 0,0 0 0,0 0 0,0 0 0,0 0 0,0-1 0,0 1 0,-1 0 0,1 0 0,0 0 0,0 0 0,0 0 0,0 0 0,0 0 0,0 0 0,0 0 0,0 0 0,0 0 0,-1 0 0,1 0 0,0 0 0,0 0 0,0 0 0,0 0 0,0 0 0,0 0 1,0 0-1,-1 0 0,1 0 0,-5 5-214,-4 11 63,8-14 150,-5 11 26,0 0 0,1 0-1,0 1 1,1-1 0,1 1 0,-3 19 0,6-27 15,-1 0 1,1 0-1,-1 0 1,2 0-1,-1-1 1,1 1-1,0 0 1,0 0-1,0-1 1,1 1-1,0 0 1,0-1-1,0 0 1,1 1-1,0-1 1,0 0-1,0-1 1,6 7-1,-7-8 5,0-1 1,1 0-1,-1-1 0,0 1 0,1 0 1,0-1-1,-1 1 0,1-1 1,0 0-1,0 0 0,0 0 0,0 0 1,0 0-1,-1-1 0,5 1 0,-3-1 6,1 0 0,0-1 0,-1 1 0,1-1 0,-1 0 0,1 0 0,-1 0 0,0-1 0,5-2 0,3-2 18,0-1 0,-1 0 0,0-1 0,0 0 0,15-16 0,7-11-81,41-54 1,-49 57 34,20-19-14,-34 41-122,-11 10 119,0 0 0,0 0 0,0 0 0,0 0 0,0 0 0,0 0 0,0 0 0,0-1 0,1 1 0,-1 0 0,0 0 0,0 0 0,0 0 0,0 0 0,0 0 0,0 0 0,1 0 0,-1 0 0,0 0 0,0 0 1,0 0-1,0 0 0,0 0 0,1 0 0,-1 0 0,0 0 0,0 0 0,0 0 0,0 0 0,0 0 0,0 0 0,1 0 0,-1 0 0,0 0 0,0 0 0,0 0 0,0 0 0,0 0 0,0 0 0,1 0 0,-1 1 0,0-1 0,0 0 0,0 0 0,0 1 3,1 0 0,-1 0 0,1 0 0,-1 0 0,0 0 0,1 0 0,0 0 0,-1 0 0,1 0 0,0 0 0,1 1 0,5 9 0,-4 1 12,0 0-1,-1 0 0,1 22 0,-1-12-50,0 36 30,-3-44 40,1-1 0,1 0-1,1 1 1,-1-1 0,8 25 0,-8-35-13,0 1 0,1-1 0,-1 0 0,1 0 0,0 0 0,-1 0 0,1 0 0,1 0 0,-1 0 0,0-1 0,1 1 0,-1-1 0,1 1 1,0-1-1,0 0 0,-1 0 0,5 2 0,-2-3 7,-1 0-1,0 0 1,0 0 0,0 0 0,1-1-1,-1 0 1,0 0 0,1 0 0,-1 0 0,0-1-1,0 1 1,1-1 0,5-2 0,10-3 33,0-1 0,-1-1 0,0-1 1,0 0-1,-1-2 0,0 0 0,-1-1 0,-1 0 1,0-2-1,0 0 0,15-18 0,9-12-23,-2-2-1,-2-2 0,-2-1 0,-2-2 1,-3-1-1,31-74 0,-47 93-124,-2-1-1,10-47 0,-19 62-14,-3 13-54,-1 9-158,-65 227-366,60-193 685,0 1 0,3-1 0,1 1-1,2 0 1,6 67 0,-4-97 22,0-1 0,1 0 0,-1 0 1,2 1-1,5 12 0,-7-18-6,-1-1 0,1 1-1,0-1 1,0 0 0,0 0 0,0 1 0,0-1-1,1 0 1,-1 0 0,0 0 0,0 0 0,1 0-1,2 1 1,-3-1-2,0-1 0,0 0 0,0 0 0,0 0 0,0 0 0,1 0 0,-1 0 0,0 0 0,0 0 0,0 0 0,0 0 0,0-1 0,0 1 0,0 0 0,1-1 1,-1 1-1,0-1 0,0 1 0,0-1 0,0 1 0,-1-1 0,2-1 0,11-9 76,0-2 1,-1 0-1,0 0 1,-1-1-1,9-16 0,6-6-49,135-175-6,-136 176-29,-2 0 0,-1-1 0,25-57 0,17-70 225,-51 127-274,42-145-689,-54 176 582,-2 6 3,-6 12-58,-16 55-43,-155 421 662,142-394-104,-44 180 0,77-261-136,0 0 0,0 17 0,3-31-168,0 0 0,0 0 0,0 0-1,0 0 1,-1 0 0,1 1 0,0-1-1,0 0 1,0 0 0,0 0 0,0 0-1,0 0 1,0 1 0,0-1 0,0 0-1,0 0 1,1 0 0,-1 0 0,0 0-1,0 1 1,0-1 0,0 0 0,0 0-1,0 0 1,0 0 0,0 0 0,0 0-1,0 1 1,0-1 0,1 0 0,-1 0-1,0 0 1,0 0 0,0 0 0,0 0 0,0 0-1,0 0 1,0 0 0,1 0 0,-1 0-1,0 0 1,0 0 0,0 0 0,0 1-1,0-1 1,1 0 0,-1 0 0,0 0-1,8-7 193,10-16-28,-16 19-113,16-21-93,53-67-132,-60 79 134,1 0 1,0 2-1,1-1 1,24-15 0,-28 21 56,0 0-72,0 1 1,16-8-1,-21 12 25,-1 0 0,1 0 0,-1 0 0,1 0 0,-1 1 0,1-1 0,0 1 0,-1 0 0,1 0 0,0 0 0,5 2 0,-6-2 13,-1 1-1,0 0 1,0 0-1,0 0 1,0 0 0,0 1-1,0-1 1,0 0 0,-1 1-1,1 0 1,0-1-1,-1 1 1,1 0 0,-1 0-1,1-1 1,-1 1 0,0 0-1,0 0 1,2 5-1,1 3 14,-1 1-1,5 20 0,-7-26 15,2 9 16,4 21 59,2-1 0,1 1 0,25 56-1,-34-88-56,1-1 0,-1 1 0,1-1 0,-1 0-1,1 1 1,0-1 0,0 0 0,0 0 0,0 0-1,0-1 1,1 1 0,-1 0 0,0-1 0,1 0-1,0 1 1,4 0 0,-6-1-30,1-1 0,-1 0 0,1 0 0,-1 0 0,1 1 0,-1-2 0,1 1 0,-1 0 0,1 0 0,-1 0 0,1-1 0,-1 1 0,1-1 0,-1 1 0,1-1 0,-1 0 0,0 1 0,1-1 0,-1 0 0,0 0 0,0 0 0,0 0-1,1 0 1,-1 0 0,0 0 0,0 0 0,-1-1 0,1 1 0,0 0 0,0-1 0,1-2 0,5-14-1992,0 0 0,0-1 0,-2 1 0,5-33 0,-6 21-275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3.713"/>
    </inkml:context>
    <inkml:brush xml:id="br0">
      <inkml:brushProperty name="width" value="0.1" units="cm"/>
      <inkml:brushProperty name="height" value="0.1" units="cm"/>
    </inkml:brush>
  </inkml:definitions>
  <inkml:trace contextRef="#ctx0" brushRef="#br0">91 20 8384,'6'-20'4689,"-7"26"-3800,-20 64 1954,1-20-1782,-23 91 0,34-111-3892,7-15 1071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4.166"/>
    </inkml:context>
    <inkml:brush xml:id="br0">
      <inkml:brushProperty name="width" value="0.1" units="cm"/>
      <inkml:brushProperty name="height" value="0.1" units="cm"/>
    </inkml:brush>
  </inkml:definitions>
  <inkml:trace contextRef="#ctx0" brushRef="#br0">1 444 5632,'0'17'1834,"0"-17"-1820,0 0 0,0 0 0,0 1 0,0-1 0,0 0 0,0 0 0,0 0 0,0 0 0,0 0 0,0 0-1,0 1 1,0-1 0,0 0 0,0 0 0,0 0 0,0 0 0,0 0 0,0 0 0,0 1 0,0-1 0,0 0-1,0 0 1,0 0 0,0 0 0,0 0 0,0 0 0,1 0 0,-1 0 0,0 1 0,0-1 0,0 0 0,0 0-1,0 0 1,0 0 0,0 0 0,1 0 0,-1 0 0,0 0 0,0 0 0,0 0 0,0 0 0,0 0-1,1 0 1,-1 0 0,0 0 0,0 0 0,0 0 0,0 0 0,0 0 0,1 0 0,12 2 1378,24 0 0,-32-2-1136,-1 0 0,1-1 0,-1 1 0,1-1 0,0 0 0,-1 0 0,0-1 0,1 1 0,-1-1 0,5-3 0,0-1 34,0-1 0,-1-1 1,0 0-1,0 0 1,0 0-1,-1-1 1,10-17-1,37-73 1112,-48 89-1224,22-49 591,26-46 585,-41 79-1160,-8 17-114,0-1-1,1 1 1,-1 0 0,2 0 0,-1 1-1,9-9 1,-14 17-95,-1-1 0,0 1-1,1-1 1,-1 1 0,1 0-1,-1 0 1,0-1 0,1 1 0,-1 0-1,1 0 1,-1-1 0,1 1 0,-1 0-1,1 0 1,-1 0 0,1 0 0,-1 0-1,1 0 1,0 0 12,-1 0 0,0 0 0,0 0 0,1 0 0,-1 0 0,0 1 0,0-1 0,1 0 0,-1 0 0,0 0 0,0 1 0,0-1 0,1 0 0,-1 0 0,0 1 0,0-1-1,0 0 1,0 0 0,0 1 0,0-1 0,0 0 0,0 1 0,0-1 0,1 0 0,-2 26-36,-21 195-197,-19 1 669,41-222-431,-3 11 144,0 1 0,-1-1-1,0 0 1,-7 13 0,5-17 305,1-9-148,4 0-269,0 0 0,0 0 1,0 0-1,0 0 0,1 0 0,-1 0 1,0-4-1,-3-42 4,4 37-46,1 1-1,0 0 0,5-20 0,-5 26-16,0-1 0,1 1-1,0-1 1,0 1-1,0-1 1,0 1-1,1 0 1,-1 0 0,1 0-1,5-4 1,-6 6 7,0 0-1,1 0 1,-1 0 0,1 1 0,-1 0 0,1-1-1,0 1 1,0 0 0,-1 0 0,1 0 0,0 1 0,0-1-1,4 1 1,4-1-42,-1 1-1,16 3 1,-6-1-43,28 0-432,17 1-2040,-47-1-691,29 7 0,-24-1 962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4.589"/>
    </inkml:context>
    <inkml:brush xml:id="br0">
      <inkml:brushProperty name="width" value="0.1" units="cm"/>
      <inkml:brushProperty name="height" value="0.1" units="cm"/>
    </inkml:brush>
  </inkml:definitions>
  <inkml:trace contextRef="#ctx0" brushRef="#br0">32 12 7136,'-29'-3'3232,"26"-6"-1120,11 13-1440,6-4 64,9 0-416,22 0 128,8 5-256,15-5-192,0 3 0,4 2 416,-6-2-224,16-3-4320,-6 4 2272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7.781"/>
    </inkml:context>
    <inkml:brush xml:id="br0">
      <inkml:brushProperty name="width" value="0.1" units="cm"/>
      <inkml:brushProperty name="height" value="0.1" units="cm"/>
    </inkml:brush>
  </inkml:definitions>
  <inkml:trace contextRef="#ctx0" brushRef="#br0">7 229 3808,'-7'-1'1653,"13"6"-68,14 7 723,-15-10-2120,0-1 0,0 0 0,0 0-1,0 0 1,0-1 0,0 0-1,0 0 1,1 0 0,-1 0 0,0-1-1,0 0 1,0 0 0,0-1 0,0 1-1,0-1 1,0 0 0,-1 0-1,1 0 1,7-6 0,2-2 83,0 1 0,-1-2 0,-1 0 1,13-14-1,-18 18-155,-1 0 0,0 0 0,-1-1 0,0 0 0,0 0 0,0-1 0,-1 1 0,4-14 0,-7 19-138,0 1 0,-1 0 0,1-1 0,-1 0 0,0 1 0,0-1 0,0 1 0,0-1 0,0 1 0,0-1 0,-1 0 0,1 1 0,-1-1 0,1 1 0,-1 0 0,0-1 0,0 1 0,0 0 0,-1-1 0,1 1 0,-1 0 0,1 0 0,-1 0 0,1 0 0,-1 0 0,0 0 0,0 1 1,0-1-1,0 1 0,0-1 0,-1 1 0,1 0 0,0 0 0,0 0 0,-1 0 0,1 0 0,-1 0 0,1 1 0,-1-1 0,1 1 0,-1-1 0,0 1 0,1 0 0,-1 0 0,1 1 0,-1-1 0,1 0 0,-1 1 0,1-1 0,-1 1 0,1 0 0,-1 0 0,1 0 0,0 0 0,-1 0 0,1 1 0,-3 2 0,-1 1 59,-1 0 0,1 1-1,1 0 1,-1 1 0,1-1-1,0 1 1,0 0-1,1 0 1,0 1 0,1-1-1,-1 1 1,-3 13 0,1 3 227,0 0 0,-4 47 1,8-52-29,1 0 0,1 0 0,5 35 0,-4-45-69,1-1 1,0 1-1,0-1 0,1 0 0,0 1 0,0-1 1,1-1-1,0 1 0,1 0 0,8 10 0,-12-16-119,1-1 0,-1 1-1,1-1 1,0 1 0,-1-1-1,1 0 1,0 0 0,0 0-1,0 0 1,0 0 0,0 0 0,0 0-1,0-1 1,0 1 0,0-1-1,0 0 1,0 1 0,0-1-1,1 0 1,-1 0 0,0 0-1,0-1 1,0 1 0,3-1-1,3-1 39,0-1 1,0 0-1,-1 0 0,13-8 0,-19 10-87,26-16 68,0-1 1,-2-1 0,38-38 0,-7 6-51,-49 46-18,50-44-7,108-70 1,-158 115-57,-3 0 7,1 1 0,-1 1 0,1-1-1,0 1 1,0 0 0,0 0 0,0 0 0,0 1 0,8-2 0,-13 4 50,1-1-1,0 0 1,-1 1 0,1-1-1,0 0 1,-1 1 0,1-1-1,0 1 1,-1-1 0,1 1-1,-1 0 1,1-1 0,-1 1-1,0-1 1,1 1-1,-1 0 1,1-1 0,-1 1-1,0 0 1,0 0 0,1-1-1,-1 1 1,0 0 0,0 0-1,0-1 1,0 1 0,0 0-1,0 1 1,1 24 23,-6 5 29,-8 36 0,7-42 124,1 0 1,1 0-1,-1 27 1,5-51-159,0-1 1,0 0 0,0 1 0,0-1 0,0 0-1,0 1 1,0-1 0,0 0 0,0 1-1,0-1 1,0 1 0,1-1 0,-1 0-1,0 1 1,0-1 0,0 0 0,0 1-1,1-1 1,-1 0 0,0 0 0,0 1-1,1-1 1,-1 0 0,0 0 0,0 1 0,1-1-1,-1 0 1,0 0 0,1 1 0,-1-1-1,0 0 1,1 0 0,-1 0 0,0 0-1,1 0 1,-1 0 0,0 0 0,1 0-1,-1 0 1,1 0 0,-1 0 0,1 0-1,0 0 16,0 0 0,1-1 0,-1 1-1,0-1 1,0 1 0,0-1 0,1 1-1,-1-1 1,0 0 0,0 1-1,0-1 1,0 0 0,1-2 0,10-11 63,-1-1 0,0 0 1,12-25-1,-15 26-130,1-1 0,0 1 1,0 1-1,2-1 0,15-15 0,-21 25 11,0-1-53,0 0-1,0 1 1,12-7 0,-16 10 66,0 1 0,0-1 0,0 1 0,0-1 0,0 1 0,1-1 0,-1 1 0,0 0 0,0 0 0,0 0 0,1-1 0,-1 1 0,0 0 0,0 0 0,1 1 0,-1-1 0,0 0 1,0 0-1,0 0 0,1 1 0,-1-1 0,0 1 0,0-1 0,0 1 0,0-1 0,0 1 0,2 1 0,-1 1-5,1 0 0,0-1 0,-1 1 0,0 1 1,0-1-1,0 0 0,0 0 0,0 1 0,1 6 0,9 37 17,-10-35 89,8 22 0,-6-25-57,0 1-1,0-1 1,1 0-1,12 15 0,-15-21 2,0 0 0,1 0-1,0 0 1,0-1 0,-1 1-1,2-1 1,-1 1 0,0-1-1,0 0 1,1 0-1,-1-1 1,1 1 0,0-1-1,-1 0 1,1 1 0,4-1-1,-2 0 27,0-1 0,0-1-1,0 1 1,0-1-1,0 0 1,0 0 0,11-4-1,-1-1 69,23-13 0,-18 7-64,-1-1 0,0-1 1,0-1-1,-1-1 0,17-19 0,-10 7 40,-1-2-1,30-45 1,-52 70-103,1 0-18,0 0 1,-1 0-1,0-1 1,0 1-1,-1 0 1,1-1-1,-1 0 1,0 0-1,2-9 1,-4 14 7,0 0-1,0 1 1,0-1 0,0 0 0,0 1-1,-1-1 1,1 0 0,0 1 0,0-1-1,0 0 1,0 1 0,-1-1 0,1 1-1,0-1 1,-1 0 0,1 1-1,0-1 1,-1 1 0,1-1 0,-1 1-1,1-1 1,-1 1 0,1 0 0,-1-1-1,0 0 1,0 1-13,0 0 1,0-1-1,-1 1 0,1 0 1,0 0-1,0 0 1,0 0-1,-1 0 0,1 0 1,0 0-1,0 0 0,-3 1 1,-2 1-62,0 0 0,-1 1 0,-9 5 1,15-7 88,-5 2-8,0 1-1,1 0 0,-1 0 0,1 1 1,0 0-1,0 0 0,1 0 1,0 0-1,-1 1 0,2 0 0,-1-1 1,1 2-1,0-1 0,0 0 1,0 0-1,-2 11 0,3-8 24,0 1 0,1-1 0,-1 1-1,2-1 1,-1 1 0,2-1 0,-1 1 0,1-1 0,1 1-1,-1-1 1,5 11 0,-3-10 15,1-1 1,0 1-1,1-1 1,0 0-1,0 0 1,1-1-1,0 1 1,12 11-1,-16-18-3,1 1-1,-1-1 0,1 1 1,0-1-1,0 0 1,0 0-1,0 0 0,0-1 1,0 1-1,1-1 0,-1 1 1,0-1-1,1 0 1,-1-1-1,1 1 0,-1 0 1,1-1-1,-1 0 1,1 0-1,0 0 0,-1 0 1,1-1-1,-1 1 0,1-1 1,-1 0-1,1 0 1,-1 0-1,5-3 0,3-3 13,0-1-1,0 0 0,-1 0 1,14-16-1,-4 4 10,24-21-97,145-126 234,-186 165-193,1-1 0,-1 1 0,0-1 0,0 0 0,0 0 0,0 0 0,-1 0-1,1-1 1,-1 1 0,0-1 0,2-4 0,-4 8 2,1-1-1,-1 1 1,0-1-1,0 1 1,1-1 0,-1 1-1,0 0 1,1-1 0,-1 1-1,0 0 1,1-1-1,-1 1 1,1 0 0,-1 0-1,1-1 1,-1 1-1,0 0 1,1 0 0,-1 0-1,1 0 1,-1 0 0,1-1-1,-1 1 1,1 0-1,-1 0 1,1 0 0,0 0-1,19 6-82,-14-4 43,-1 1 0,1 0 0,-1 0 0,9 7 0,-8-2 28,1-1-1,-2 1 1,1 1 0,-1-1-1,0 1 1,-1 0 0,4 11-1,6 10 61,2 2-44,-7-12 71,0 0-1,2-1 1,0 0-1,2 0 0,16 19 1,-27-36-49,0 0 1,0 0-1,0-1 0,0 1 1,0-1-1,0 1 0,0-1 1,0 0-1,1 1 0,-1-1 1,1 0-1,-1-1 0,0 1 1,1 0-1,0-1 0,-1 1 1,1-1-1,-1 0 0,1 0 1,0 0-1,-1 0 0,1 0 1,-1-1-1,1 1 0,-1-1 1,1 1-1,-1-1 0,1 0 1,-1 0-1,0 0 0,5-3 1,5-4 20,-1-1 0,0 0 0,-1 0 1,18-21-1,-17 19 24,23-26-51,2 2 0,2 1 0,1 2 0,54-33 0,-66 50-113,-9 5 115,27-20 0,-45 30-22,0 0 1,0 0 0,0 0 0,0 0 0,0 0 0,0 0 0,1 0-1,-1 0 1,0 0 0,0 0 0,0 0 0,0 0 0,0-1 0,0 1-1,0 0 1,0 0 0,1 0 0,-1 0 0,0 0 0,0 0-1,0 0 1,0 0 0,0 0 0,0 0 0,0 0 0,0-1 0,0 1-1,0 0 1,0 0 0,0 0 0,0 0 0,0 0 0,0 0-1,0 0 1,1 0 0,-1-1 0,0 1 0,0 0 0,0 0 0,0 0-1,0 0 1,-1 0 0,1 0 0,0 0 0,0-1 0,0 1-1,0 0 1,0 0 0,0 0 0,0 0 0,0 0 0,0 0 0,0 0-1,0 0 1,0-1 0,-9 3-191,-17 7-44,8-1 225,1 1 0,0 1 0,1 1 0,0 0 0,1 1-1,0 1 1,1 0 0,1 1 0,-15 18 0,18-19 4,0 1 0,1 0 0,0 1 0,2 0 0,-1 1 0,2-1 0,0 1 0,1 0 0,0 1 0,-4 31 0,9-45 25,0 0 0,0 0 0,0 0 0,1 0 0,-1 0 0,1 0 0,-1 0 0,2 4 0,-1-6 1,-1-1-1,0 1 0,0 0 1,1-1-1,-1 1 1,0 0-1,1-1 0,-1 1 1,1-1-1,-1 1 1,0-1-1,1 1 0,0-1 1,-1 1-1,1-1 1,-1 1-1,1-1 0,-1 1 1,1-1-1,0 0 1,-1 0-1,1 1 0,0-1 1,-1 0-1,1 0 1,0 0-1,0 0 0,-1 1 1,1-1-1,0 0 1,-1 0-1,1-1 0,0 1 1,0 0-1,-1 0 1,1 0-1,1-1 0,1 0 6,-1-1 0,1 1 0,0-1-1,-1 0 1,1 1 0,-1-1 0,0 0 0,0-1-1,0 1 1,3-5 0,17-28 6,-15 24-21,39-79 22,-11 21-115,-25 50 43,-5 11 7,0 0 0,-1 0-1,0-1 1,0 1 0,-1-1 0,4-14 0,-7 14-172,-2 9 7,-5 12 58,6-8 214,-5 9-84,0 1 0,2-1 0,0 1 0,-3 19 0,-5 58-117,11-83 124,-8 104-65,-11 82 85,-1-73 104,-42 134 1,62-249-105,-2 4 56,-1 0 1,-5 12-1,9-21-55,-1 1 0,1-1 0,-1 0 1,1 0-1,-1 0 0,0 0 0,1 0 0,-1 0 0,0 0 0,0 0 0,0 0 0,0 0 1,0 0-1,0 0 0,0-1 0,0 1 0,0 0 0,0-1 0,-1 1 0,1-1 1,0 1-1,0-1 0,-1 1 0,1-1 0,0 0 0,-3 0 0,3 0-6,0 0 0,0-1 1,0 1-1,0-1 0,0 1 0,0-1 0,0 0 0,0 1 0,0-1 0,0 0 0,0 0 0,0 0 0,0 1 0,0-1 0,1 0 0,-1 0 0,0 0 1,1 0-1,-1-1 0,1 1 0,-1-1 0,-1-2 17,-2-4-32,0 0 0,1-1 0,0 1 0,1-1 0,0 1 1,0-1-1,1 0 0,-1-12 0,2 1-106,0 1 1,5-32-1,-3 44 99,-1 0 0,1 0 1,1 0-1,-1 0 0,1 0 0,0 1 1,1-1-1,0 1 0,0 0 0,0 0 0,1 0 1,-1 1-1,1 0 0,1 0 0,-1 0 1,12-7-1,4-2 7,1 2 0,0 0 0,33-11 0,-53 22 2,120-38 9,-77 27-11,47-21 0,-78 28 33,-1-2 0,0 0 0,0-1 0,0 0 0,-1 0 0,0-2 0,17-17 0,-16 11 21,0 0 0,-1-1 0,15-29 1,26-63-7,-40 82-106,71-146 65,-72 154-64,-9 17 36,-1-1 0,-1 1-1,1-1 1,0 1 0,0-1 0,-1 0-1,0 0 1,1 0 0,0-5-1,-3 5-147,-3 9 28,-2 7-56,-9 41 185,1 0-1,-10 104 1,22-146 120,1 0 0,1-1 1,0 1-1,0 0 0,1 0 1,5 20-1,-6-31-74,0 0 1,0-1-1,0 1 1,0 0-1,1 0 0,-1 0 1,0 0-1,1-1 1,-1 1-1,1 0 1,-1 0-1,1-1 0,-1 1 1,1 0-1,0-1 1,-1 1-1,1 0 1,0-1-1,-1 1 0,1-1 1,0 1-1,0-1 1,0 1-1,-1-1 0,1 0 1,0 0-1,0 1 1,0-1-1,0 0 1,0 0-1,0 0 0,0 0 1,-1 0-1,1 0 1,0 0-1,0 0 0,0 0 1,0 0-1,0 0 1,0-1-1,-1 1 1,1 0-1,0-1 0,1 0 1,4-2 50,0-1-1,0 0 1,-1-1 0,10-8 0,-12 10-42,78-82 258,-47 47-340,60-51 0,-90 86 3,0 0 0,0 0 1,0 1-1,0 0 0,0 0 0,1 0 0,5-2 0,-9 4 30,0 0 1,0-1-1,0 1 1,0 0-1,0 0 0,0 0 1,0 0-1,0 0 1,0 0-1,-1 0 0,1 1 1,0-1-1,0 0 1,0 0-1,0 1 0,0-1 1,1 1-1,-1 0 1,0 0 1,0 0-1,0 0 0,-1 0 0,1 0 0,0 0 0,-1 0 1,1 0-1,-1 0 0,1 0 0,-1 0 0,0 0 1,1 1-1,-1-1 0,0 0 0,0 0 0,0 0 0,0 2 1,0 17-35,0 0 1,-2 0 0,-1 0 0,0-1 0,-1 1-1,-11 30 1,-53 108 111,-82 177-205,143-316 130,-150 330 504,156-347-493,-1 1 34,1 0 1,-1 1 0,0-1 0,0 0-1,0 0 1,-1 0 0,1 0 0,-1 0 0,1 0-1,-1-1 1,0 1 0,-6 3 0,8-6-24,0 1 0,0-1 0,-1 1 0,1-1 0,0 1 0,0-1 0,0 0 0,-1 0 0,1 1 1,0-1-1,0 0 0,-1 0 0,1 0 0,0-1 0,0 1 0,-1 0 0,1 0 0,0-1 0,0 1 0,-1 0 1,1-1-1,0 1 0,0-1 0,0 0 0,0 1 0,0-1 0,0 0 0,0 0 0,0 0 0,0 1 1,0-1-1,0 0 0,1 0 0,-2-2 0,-1-2-8,0 1 1,1-1-1,0 0 0,0 0 1,0 0-1,-2-9 1,-2-20 10,1 0 0,2-1 0,2 0 0,1 1 0,1-1 0,2 1 0,12-56 0,-12 75-12,1 0 1,1 0-1,0 0 1,1 1-1,8-15 1,-10 22-5,0 0 1,1 1 0,0 0 0,0 0 0,0 0-1,1 0 1,0 1 0,0 0 0,0 0 0,1 0-1,-1 1 1,9-4 0,10-2 18,0 0 0,1 2 0,0 1 0,31-4 0,113-11-70,-159 21 39,39-4-194,61-6 208,-39 6-3233,-35 5 1247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19.951"/>
    </inkml:context>
    <inkml:brush xml:id="br0">
      <inkml:brushProperty name="width" value="0.1" units="cm"/>
      <inkml:brushProperty name="height" value="0.1" units="cm"/>
    </inkml:brush>
  </inkml:definitions>
  <inkml:trace contextRef="#ctx0" brushRef="#br0">0 826 2496,'5'10'6891,"13"-22"-2956,-8 5-4639,38-41 2150,41-26-645,-50 43-589,40-40 1,-44 32-115,-1-2 0,-2-1 1,-2-2-1,45-87 0,-66 113-87,99-213 1151,-106 227-1193,0 0-1,-1 0 1,1 0 0,-1 0-1,0 0 1,-1 0 0,2-6-1,-2 10 20,0-1-1,0 1 1,0 0-1,0-1 1,0 1-1,0 0 1,0-1-1,0 1 1,0 0-1,0-1 1,-1 1-1,1 0 1,0 0-1,0-1 1,0 1-1,0 0 1,0-1-1,-1 1 1,1 0-1,0 0 1,0-1-1,0 1 1,-1 0-1,1 0 1,0 0-1,0-1 1,-1 1-1,1 0 1,0 0-1,0 0 1,-1 0-1,1 0 1,0-1-1,-1 1 1,1 0-1,0 0 1,-1 0-1,1 0 1,0 0-1,0 0 1,-1 0-1,1 0 1,0 0-1,-1 0 1,0 1-13,0-1 0,-1 1 0,1-1-1,0 1 1,0-1 0,0 1 0,0-1 0,0 1 0,0 0 0,0 0 0,0 0 0,0 0 0,0 0 0,-1 1 0,-10 14-14,1 1-1,1 1 1,-11 22 0,-23 65 83,41-96-38,-13 33 149,1 0 0,-9 54 0,20-79-62,1 1 0,1 1 0,1-1 0,1 0 0,0 0 0,1 0 0,1 0 0,7 26-1,-8-38-9,1-1 0,0 1 0,0-1 0,0 0 0,1 0 0,0 0 0,0 0 0,0 0-1,1 0 1,0-1 0,-1 1 0,2-1 0,-1 0 0,0-1 0,1 1 0,0-1 0,-1 0-1,11 5 1,-10-6-6,1 0-1,0 0 0,0-1 1,0 1-1,0-2 0,0 1 1,0 0-1,0-1 1,1 0-1,-1-1 0,0 0 1,0 1-1,0-2 0,0 1 1,0-1-1,0 0 0,6-3 1,-3 0-40,1 0-1,-2-1 1,1 0 0,0 0 0,-1-1-1,-1 0 1,1 0 0,6-9 0,8-12-40,18-31 1,-32 48-10,-5 7-46,0-1 1,-1 1-1,1 0 0,-1-1 0,0 0 0,1-5 0,-3 3-259,-6 8 77,-6 9 18,4 2 182,1 0-1,-1 0 0,2 1 1,0 0-1,-8 25 0,7-19-24,5-14 71,0 1 1,1-1-1,0 1 0,0-1 1,0 1-1,0-1 1,1 1-1,0 0 0,0-1 1,2 12-1,-1-15 25,-1 0 0,1 0 0,0 0 0,-1 0 0,1 0 0,0 0 0,0 0 0,0-1 0,0 1 0,1 0 0,-1-1 0,0 1 0,1 0 0,-1-1 0,1 0 0,0 1 0,-1-1 0,1 0 0,0 0 0,0 0 0,-1 0 0,1 0 0,0 0 0,0-1 0,0 1-1,0 0 1,0-1 0,1 0 0,-1 1 0,0-1 0,3 0 0,1-1 10,-1 0 0,1 0 0,-1 0 0,1 0 0,-1-1 0,0 0-1,0 0 1,0-1 0,0 1 0,0-1 0,-1 0 0,1 0-1,-1-1 1,1 1 0,-1-1 0,0 0 0,-1 0 0,1 0 0,5-10-1,-4 7-36,0-1-1,0 0 1,-1 0-1,-1 0 1,1-1-1,-1 1 1,0-1-1,-1 0 1,0 0-1,-1 0 1,1-11-1,-2 18-35,0-1 0,0 1 0,0 0 0,-1 0 0,1 0 0,-1 0 0,1 0 0,-1 0 0,0 0 0,0 0 0,0 0 0,0 0 0,0 0 0,0 1 0,0-1 0,-1 0 0,1 1 0,-1-1 0,1 1 0,-1-1 0,1 1 0,-1 0 0,-3-2 0,4 2 13,-1 1 0,1-1 0,0 1 0,0 0 0,-1 0 0,1-1 0,0 1 0,-1 0 0,1 0 0,0 0 0,-1 1 0,1-1 0,0 0 0,0 0 0,-1 1 0,1-1 0,0 1 0,0-1 0,0 1 0,-1-1 0,1 1 0,0 0 0,0-1 0,0 1 0,0 0 0,0 0 0,0 0 0,0 0 0,1 0 0,-1 0 0,0 0 0,0 0 0,1 0 0,-1 0 0,1 1 0,-1-1 0,1 0 0,-1 2 0,0-1 22,0 1 1,0 0-1,0 0 1,1-1-1,-1 1 0,1 0 1,-1 0-1,1 0 1,0 0-1,0-1 1,1 1-1,-1 0 0,0 0 1,1 0-1,0 0 1,0-1-1,0 1 1,0 0-1,0-1 0,0 1 1,1-1-1,2 4 1,-2-3 13,1 0 0,0 0 0,0 0 0,0 0 0,0-1 0,0 1 0,0-1 0,1 0 0,-1 0 0,1 0 0,0-1 1,-1 1-1,1-1 0,0 0 0,7 2 0,4-2 78,-1 1 0,1-2 0,-1 0 0,1-1 0,-1 0 0,0-1 0,1-1 0,-1 0 0,0-1 0,-1 0 0,1-1 0,-1-1 0,0 0 0,0-1 0,14-10 0,-8 2-60,0-1 0,31-36 0,28-46-36,-52 64 3,7-13-76,-33 46 46,1 0 0,0 0 0,-1 0 1,1 0-1,0 0 0,0 0 1,-1 0-1,1 0 0,0 1 0,0-1 1,0 0-1,0 1 0,2-2 0,-3 2 20,0 0 0,1 0 0,-1 0-1,0 0 1,1 0 0,-1 0 0,0 1-1,0-1 1,1 0 0,-1 0 0,0 0-1,1 0 1,-1 0 0,0 0 0,0 1-1,0-1 1,1 0 0,-1 0 0,0 0-1,0 1 1,0-1 0,1 0 0,-1 0-1,0 1 1,0-1 0,0 0 0,0 0-1,0 1 1,0-1 0,1 0 0,-1 1-1,0-1 1,1 5-39,-1 0 0,1 0-1,-1 0 1,0 0 0,-1 7 0,-4 54 133,-3 0 1,-2-1 0,-32 102-1,41-164-8,0 0 0,0 0 0,0 0 0,-1 0 0,1 0 0,-1 0 0,-3 3 0,5-6-61,0 0-1,-1 1 1,1-1-1,0 0 1,-1 0 0,1 0-1,-1 0 1,1 0-1,0 0 1,-1 0-1,1 0 1,-1 0-1,1 0 1,0 0-1,-1 0 1,1 0-1,0 0 1,-1-1-1,1 1 1,-1 0 0,1 0-1,0 0 1,-1-1-1,1 1 1,0 0-1,-1 0 1,1-1-1,0 1 1,0 0-1,-1 0 1,1-1-1,0 1 1,0 0-1,0-1 1,-1 0 0,-8-13 241,-17-58-472,50 104-623,-14-24 831,-6-3 42,1 0 1,0 0-1,1-1 1,-1 0 0,1 0-1,0-1 1,0 0-1,0 0 1,0 0 0,0 0-1,1-1 1,10 2-1,-7-3 73,1 0 0,-1-1 0,1 0 0,-1-1 0,0 0-1,1-1 1,16-4 0,69-30 392,-77 28-401,3-1-45,-1-2-1,-1-1 0,1 0 1,-2-2-1,0 0 1,27-26-1,-23 16-49,-1 0 0,-1-2 0,-1 0 0,18-33 0,-31 48-62,-5 7 14,0 0 0,0 0 0,1 0 0,-1 0 0,1 0 1,0 1-1,1-1 0,4-4 0,-7 8 36,-1 0 0,0 0-1,0-1 1,1 1 0,-1 0 0,0 0 0,1 0 0,-1 0-1,0 0 1,1-1 0,-1 1 0,0 0 0,0 0 0,1 0 0,-1 0-1,0 0 1,1 0 0,-1 0 0,0 0 0,1 0 0,-1 0-1,0 1 1,1-1 0,-1 0 0,0 0 0,0 0 0,1 0-1,-1 0 1,0 0 0,1 1 0,4 9-116,-1 21-6,-4-26 80,2 12-9,5 95-76,-7-91 195,-1 1 1,0-1-1,-7 28 1,3-23-118,4-17 79,-1-1 1,0 1 0,0 0-1,-1 0 1,0-1 0,0 0-1,-6 11 1,8-19-11,1 1 0,0-1 0,-1 1 0,1-1 0,0 1 0,-1-1 0,1 1 0,-1-1 0,1 0 0,-1 1 0,1-1 0,-1 0 0,1 1 0,-1-1 0,1 0 0,-1 0 0,1 1 0,-1-1 0,1 0 0,-1 0-1,0 0 1,1 0 0,-1 0 0,1 0 0,-1 0 0,0 0 0,-1 0 19,1-1-1,0 1 0,0-1 1,0 1-1,0-1 0,-1 0 1,1 1-1,0-1 1,0 0-1,1 0 0,-3-2 1,-1-2 30,0-1 0,0 1 0,-4-10 0,7 14-88,-20-36-70,21 37 93,-1 0-1,1-1 0,0 1 0,0 0 1,0 0-1,0-1 0,0 1 0,0 0 1,0-1-1,-1 1 0,1 0 0,0-1 1,0 1-1,0 0 0,0-1 1,0 1-1,0 0 0,1-1 0,-1 1 1,0 0-1,0-1 0,0 1 0,0 0 1,0-1-1,0 1 0,1 0 0,-1-1 1,0 1-1,0 0 0,0 0 0,1-1 1,-1 1-1,0 0 0,0 0 1,1 0-1,-1-1 0,0 1 0,0 0 1,1 0-1,-1 0 0,0 0 0,1-1 1,-1 1-1,0 0 0,1 0 0,-1 0 1,0 0-1,1 0 0,-1 0 0,1 0 1,18-2-121,-1 3 126,1 1 1,-1 1 0,0 1-1,20 6 1,16 4-80,27-1-3390,-41-7 1392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21.767"/>
    </inkml:context>
    <inkml:brush xml:id="br0">
      <inkml:brushProperty name="width" value="0.1" units="cm"/>
      <inkml:brushProperty name="height" value="0.1" units="cm"/>
    </inkml:brush>
  </inkml:definitions>
  <inkml:trace contextRef="#ctx0" brushRef="#br0">357 656 2560,'5'-5'302,"-1"1"0,0-1-1,0 1 1,5-9 0,1-2 1351,-9 14-1474,0 0 1,0 0-1,0 0 1,0-1-1,0 1 1,0 0-1,-1-1 0,1 1 1,0 0-1,-1-1 1,1 1-1,-1-1 1,0 1-1,1-1 1,-1 1-1,0-1 0,0 1 1,0-1-1,0 1 1,0-1-1,0 1 1,-1-1-1,1 1 1,0-1-1,-1 1 0,1 0 1,-2-2-1,2 1-127,-1 1-1,0-1 1,1 0-1,-1 1 1,0 0-1,0-1 1,0 1-1,0 0 1,-1-1-1,1 1 1,0 0-1,0 0 0,-1 0 1,1 0-1,-1 0 1,1 0-1,-1 0 1,1 1-1,-1-1 1,1 0-1,-1 1 1,0 0-1,1-1 1,-1 1-1,0 0 1,1 0-1,-4 0 1,-3 0 6,-1 1 0,1 0 1,-1 0-1,-10 4 1,18-5-49,-26 7 52,0 1 0,1 1-1,0 2 1,1 0-1,0 2 1,1 1 0,0 0-1,-40 34 1,60-44-10,0 0 0,0 0 0,0 0 0,1 1 0,-1-1 0,1 1 0,0 0 0,-4 8 0,7-12-15,-1 0 0,1 1 0,0-1 0,-1 0 0,1 0-1,0 1 1,0-1 0,0 0 0,0 0 0,0 1 0,0-1 0,0 0 0,0 0-1,1 1 1,-1-1 0,1 0 0,0 2 0,0-1 7,0-1 0,0 0 0,0 1 1,0-1-1,1 0 0,-1 0 0,0 0 0,1 0 0,-1 0 0,1 0 1,-1 0-1,1-1 0,0 1 0,-1-1 0,1 1 0,2 0 1,6 1 48,0-1 0,0 0 0,0 0 0,0-1 0,0 0 0,0-1 0,0 0 1,15-4-1,-9 1-2,-1 0 1,1-2-1,-1 0 1,23-13 0,-26 12-7,0-1 0,-1-1 0,0 0 0,-1 0 0,0-1 0,13-16 0,-3-1 60,24-42 0,36-91-17,-49 93-112,26-62 20,-48 105-60,-1-1 0,-1 0 1,4-33-1,-10 48-38,0-1 0,-2-20-1,1 29 39,0 1 0,-1-1-1,1 1 1,0-1 0,0 1-1,-1-1 1,1 1-1,-1-1 1,-1-2 0,2 4 10,0 0 0,-1 0 0,1-1 0,-1 1 0,1 0 0,0 0 0,-1 0 1,1-1-1,-1 1 0,1 0 0,-1 0 0,1 0 0,-1 0 0,1 0 0,-1 0 1,1 0-1,-1 0 0,1 0 0,-1 0 0,1 0 0,0 0 0,-1 0 0,1 1 1,-1-1-1,1 0 0,-1 0 0,1 0 0,0 1 0,-1-1 0,1 0 0,-1 1 1,1-1-1,0 0 0,-1 1 0,1-1 0,-1 1 0,-3 2-27,0 1 0,0 0 0,1 0 0,-1 0 1,1 0-1,0 1 0,0-1 0,-2 6 0,-18 44-41,17-39 68,-8 23 187,2 0-1,2 1 0,-9 69 1,7 122 342,11-216-319,2 1-1,0 0 0,0-1 0,1 1 0,1-1 1,1 1-1,0-1 0,1 0 0,11 24 0,-15-37-163,0 1 0,0-1 0,0 0 0,-1 0 0,1 0 0,0 0 0,1-1 0,-1 1 0,0 0 0,0 0 0,0-1-1,0 1 1,1 0 0,-1-1 0,0 1 0,0-1 0,1 0 0,-1 1 0,0-1 0,1 0 0,-1 0 0,1 0 0,-1 0 0,0 0-1,1 0 1,-1 0 0,0-1 0,3 1 0,1-2 18,1 0 0,0 0 1,-1 0-1,1-1 0,5-3 0,12-9 46,-1-1 0,-1-2-1,0 0 1,19-22 0,-28 28-111,141-156 58,-116 117-497,-35 50 193,-1 5 68,-4 13-35,-8 27 78,-3 2 245,6-22-37,1 0 0,1 1 0,1-1 0,-3 43-1,8-63-20,0-1 0,0 0 0,0 1-1,1-1 1,-1 1 0,1-1 0,0 0 0,0 0-1,0 1 1,0-1 0,1 0 0,-1 0-1,1 0 1,2 2 0,-3-3-11,1-1 1,-1 0 0,1 1-1,-1-1 1,1 0-1,0 0 1,-1 0 0,1 0-1,0-1 1,0 1-1,0 0 1,-1-1-1,1 1 1,0-1 0,0 0-1,0 0 1,0 0-1,0 0 1,0 0 0,0 0-1,0 0 1,0 0-1,0-1 1,-1 1-1,4-2 1,0 0 19,1 0 0,0 0 0,-1-1 0,0 0 1,1 0-1,-1-1 0,-1 1 0,1-1 0,0 0 0,-1 0 0,0-1 0,0 1 1,4-7-1,5-8-23,-1-1 1,11-24-1,-10 18-88,8-13 21,32-68-526,-46 127 122,-4 0 387,4 25 87,16 56-1,-22-97-13,0-1 1,0 0-1,1 1 1,0-1-1,-1 0 0,1 0 1,0 0-1,0 0 1,1 0-1,-1 0 1,0 0-1,1-1 1,0 0-1,4 4 0,-4-5 23,-1 1-1,1-1 1,0 0-1,0 0 0,-1 0 1,1 0-1,0-1 0,0 1 1,0-1-1,0 0 0,0 1 1,0-1-1,0-1 1,0 1-1,0 0 0,0-1 1,4-1-1,14-4 20,-1-1 0,0-1 1,0-1-1,-1-1 0,0-1 0,-1 0 1,0-2-1,-1 0 0,-1-1 0,0 0 0,21-25 1,-4 0-46,-3-2-1,33-55 1,-60 92-24,-1 0-1,0-1 0,0 1 0,0-1 1,-1 1-1,1-1 0,-1 0 0,0 0 0,-1 1 1,1-1-1,-1-9 0,0 12 0,0 1 0,-1-1-1,1 0 1,-1 0 0,1 0 0,-1 0-1,0 1 1,0-1 0,0 0 0,0 1-1,0-1 1,0 0 0,0 1 0,-1-1-1,1 1 1,0 0 0,-1 0 0,1-1-1,-1 1 1,0 0 0,1 0 0,-1 0-1,0 1 1,0-1 0,1 0 0,-1 0-1,0 1 1,0 0 0,0-1 0,0 1-1,-2 0 1,-2-1-15,-1 1 0,1-1 0,-1 2 0,1-1 0,-1 1 0,1 0 0,-1 0 1,1 1-1,0 0 0,0 0 0,0 0 0,0 1 0,0 0 0,0 0 0,1 0 0,-1 1 0,1 0 0,-5 5 0,1-2 31,1 2-1,0-1 1,1 1 0,0 1-1,0-1 1,1 1-1,1 0 1,-1 0-1,-5 17 1,5-11 123,1 1 1,1 0-1,0 0 0,1 0 0,-2 33 1,5-44-67,0 1-1,1 0 1,-1-1 0,1 1 0,0-1-1,1 1 1,0-1 0,0 0 0,0 1 0,1-1-1,0 0 1,0 0 0,0-1 0,1 1 0,0-1-1,0 0 1,0 0 0,10 8 0,-5-6 40,1 0 1,0-1-1,1 0 1,-1 0 0,1-2-1,0 1 1,1-1 0,-1-1-1,14 3 1,-8-3-1,1-1-1,-1 0 1,1-2 0,-1 0 0,28-3 0,-30 0-58,0 0 0,-1-1 1,1 0-1,-1-2 0,22-10 0,-11 2-1362,44-32 0,-18 9-293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23.003"/>
    </inkml:context>
    <inkml:brush xml:id="br0">
      <inkml:brushProperty name="width" value="0.1" units="cm"/>
      <inkml:brushProperty name="height" value="0.1" units="cm"/>
    </inkml:brush>
  </inkml:definitions>
  <inkml:trace contextRef="#ctx0" brushRef="#br0">12 1037 2912,'-9'0'1840,"6"0"-861,6 0-140,4 5 1121,-5-3-1600,0-1-227,-1-1 0,0 0-1,0 1 1,0-1-1,1 0 1,-1 0 0,0 0-1,0 0 1,1 0-1,-1 0 1,0 0 0,0 0-1,1-1 1,-1 1-1,0 0 1,0-1 0,0 1-1,1-1 1,-1 1-1,0-1 1,0 0 0,0 1-1,0-1 1,1-1-1,3-2 173,-1-1 0,1 1 0,5-9 0,-1 2 152,104-131 1181,-21 22-1100,-8 27 3,34-41-255,-60 57-49,-3-4 0,-4-1 1,64-139-1,-107 205-235,6-15-111,-14 31 104,0 0 0,0 0 0,-1 0 0,1 1 0,0-1 0,0 0 0,0 0 0,0 0-1,0 0 1,0 0 0,0 0 0,0 0 0,0 0 0,0 0 0,-1 0 0,1 0 0,0 0-1,0-1 1,0 1 0,0 0 0,0 0 0,0 0 0,0 0 0,0 0 0,0 0 0,0 0 0,-1 0-1,1 0 1,0 0 0,0 0 0,0 0 0,0 0 0,0 0 0,0 0 0,0 0 0,0-1-1,0 1 1,0 0 0,0 0 0,0 0 0,0 0 0,0 0 0,0 0 0,0 0 0,0 0-1,0 0 1,0 0 0,0-1 0,0 1 0,0 0 0,0 0 0,0 0 0,0 0 0,0 0-1,0 0 1,0 0 0,0 0 0,0 0 0,0 0 0,0-1 0,0 1 0,0 0 0,0 0-1,0 0 1,0 0 0,0 0 0,1 0 0,-1 0 0,-8 9-208,-28 74-38,17-44 237,-62 123 71,55-117 72,2 1 1,-20 55-1,37-81 9,0 0-1,2 0 1,0 1-1,2-1 1,0 1-1,1 0 1,2 42-1,1-52 5,1 0-1,0 1 1,1-1 0,0 0-1,0 0 1,1-1-1,9 17 1,-12-24-93,1 1 0,0-1 0,0 0 1,1 0-1,-1 0 0,0 0 0,1-1 0,0 1 0,0 0 0,0-1 1,0 0-1,0 0 0,0 0 0,0 0 0,1 0 0,-1-1 0,1 0 1,-1 1-1,1-1 0,0 0 0,-1-1 0,1 1 0,0-1 0,0 1 1,7-2-1,-3 0 4,-1-1 0,1 0 0,-1 0 0,1-1 1,-1 0-1,0 0 0,0-1 0,0 1 0,-1-2 0,10-7 0,7-7 14,29-33-1,-18 18-95,12-8 20,24-25-100,-66 63 57,-3 3 31,0 1 0,0-1 0,-1 0 1,1 1-1,0-1 0,-1 0 0,1 1 1,-1-1-1,1 0 0,-1 0 0,1 0 0,-1 1 1,0-1-1,1 0 0,-1 0 0,0 0 0,1-2 1,-14 7-348,9-1 337,0 1 0,1 0 0,-1-1 1,1 1-1,0 1 0,0-1 0,0 0 1,1 1-1,-1-1 0,-2 10 0,-3 6 46,-4 24 1,11-39-7,-3 9 26,1 1-1,1-1 1,0 1 0,1-1-1,0 1 1,1 0 0,4 21-1,-3-31 15,0 1 1,0-1-1,1-1 0,0 1 0,0 0 0,0 0 0,1-1 0,-1 1 0,5 4 0,-6-8-27,-1 1 1,1-1-1,0 0 0,1 0 0,-1 1 0,0-1 0,0 0 0,0 0 0,1 0 1,-1 0-1,0-1 0,1 1 0,-1 0 0,1-1 0,-1 1 0,1-1 1,-1 1-1,1-1 0,-1 0 0,1 1 0,0-1 0,-1 0 0,1 0 0,-1 0 1,1 0-1,0 0 0,-1-1 0,1 1 0,-1 0 0,1-1 0,-1 1 1,3-2-1,-1 0 20,1-1 1,-1 1-1,0-1 1,0 0 0,0 0-1,0 0 1,0 0-1,-1 0 1,0-1-1,1 1 1,2-7-1,-1 0-5,1 0-1,-2 0 0,5-18 1,-5 14-57,0-1 0,-1 1 0,-1-1 1,0 0-1,-3-25 0,1 34-15,0 0 0,0 1 1,0-1-1,-1 1 0,0-1 0,0 1 0,-1 0 1,-3-7-1,4 10 9,0-1 1,0 0-1,0 1 0,-1-1 0,1 1 1,-1 0-1,0 0 0,1 0 1,-1 0-1,0 0 0,0 1 1,0-1-1,0 1 0,0 0 1,-4-1-1,4 1 33,0 0-17,-1 0 0,1 0 0,-1 1 0,0-1 0,-3 1 0,6 0 8,1 0 1,-1 0-1,1 0 0,-1 0 1,1 0-1,-1 0 0,1 0 1,-1 0-1,1 1 0,-1-1 1,1 0-1,0 0 0,-1 1 1,1-1-1,-1 0 0,1 0 1,0 1-1,-1-1 0,1 0 0,0 1 1,-1-1-1,1 0 0,0 1 1,-1-1-1,1 1 0,0-1 1,0 1-1,-1-1 0,1 1 1,0-1-1,0 0 0,0 1 1,0-1-1,0 1 0,0-1 1,0 1-1,0-1 0,0 1 1,0-1-1,0 1 0,0-1 0,0 1 1,0-1-1,0 1 0,0-1 1,1 1-1,-1-1 0,0 1 1,0-1-1,1 1 0,0 1 13,0 0 0,1 1 0,-1-1 0,1 0 0,-1 0 0,1-1 0,0 1 0,0 0 0,0 0 0,0-1 0,0 1 1,0-1-1,0 0 0,0 0 0,1 1 0,4 0 0,8 3 46,24 6 1,-22-7-78,13 3 13,0-2 1,0-1-1,0-2 1,0 0-1,0-2 1,1-2-1,-1 0 1,36-9-1,-57 9-454,0 0-1,0-1 0,0 0 1,15-8-1,-20 9 70,-1 0 0,0 0 0,0 0 1,0 0-1,0 0 0,-1-1 0,1 1 0,-1-1 0,1 0 0,-1 0 0,0 0 1,0 0-1,0 0 0,1-4 0,3-10-1789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23.387"/>
    </inkml:context>
    <inkml:brush xml:id="br0">
      <inkml:brushProperty name="width" value="0.1" units="cm"/>
      <inkml:brushProperty name="height" value="0.1" units="cm"/>
    </inkml:brush>
  </inkml:definitions>
  <inkml:trace contextRef="#ctx0" brushRef="#br0">37 4 6560,'-37'-3'2976,"37"6"-2592,14 0 1568,4 2-1152,37-1 288,8 4-640,26-5 32,-4 5-320,10-3 128,-5-1-160,9-4-1888,-9 0 928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32.280"/>
    </inkml:context>
    <inkml:brush xml:id="br0">
      <inkml:brushProperty name="width" value="0.1" units="cm"/>
      <inkml:brushProperty name="height" value="0.1" units="cm"/>
    </inkml:brush>
  </inkml:definitions>
  <inkml:trace contextRef="#ctx0" brushRef="#br0">38 17 4992,'-29'-16'2240,"26"16"-1952,-2 0 1344,10 0-960,3 3 576,11 5-736,12 1 224,6 2-448,11-6 128,2-1-256,18-4 128,-2 5-160,7-5 288,-6 3-224,-12-3-1376,-7 3 640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27.851"/>
    </inkml:context>
    <inkml:brush xml:id="br0">
      <inkml:brushProperty name="width" value="0.1" units="cm"/>
      <inkml:brushProperty name="height" value="0.1" units="cm"/>
    </inkml:brush>
  </inkml:definitions>
  <inkml:trace contextRef="#ctx0" brushRef="#br0">435 534 2720,'0'-7'664,"0"0"448,0-1 0,-1 1-1,-2-14 1,3 19-996,-1 0 1,0-1 0,1 1-1,-1 0 1,0 0 0,0 0-1,-1 0 1,1 0-1,0 0 1,-1 0 0,1 1-1,-1-1 1,1 0 0,-1 1-1,0-1 1,0 1 0,-3-2-1,-3-2 37,-1 1-1,1 1 1,-1-1-1,0 2 1,0-1 0,-1 1-1,1 0 1,0 1-1,-1 0 1,1 1-1,-1 0 1,1 0-1,-1 1 1,-17 4-1,15 0-79,1 1-1,0 0 1,0 1-1,0 1 1,1 0-1,-15 14 1,20-18-47,-12 13 27,0 0 0,2 2 1,0 0-1,1 0 0,1 1 1,1 1-1,1 0 0,0 1 1,-9 30-1,18-45-21,0 0 1,1 0-1,-1 0 0,2 0 0,-1 1 1,1-1-1,0 0 0,0 0 1,1 1-1,0-1 0,0 0 0,1 0 1,0 0-1,3 9 0,-3-11 45,1 0-1,-1 0 1,1 0 0,0 0-1,0 0 1,0-1-1,1 0 1,0 1-1,0-1 1,0 0 0,0-1-1,0 1 1,1-1-1,0 0 1,-1 0 0,1 0-1,0-1 1,1 1-1,5 1 1,-2-2 26,1-1 0,-1 0 0,0 0 0,1-1 0,15-1 1,47-8 218,-67 8-303,42-7 237,-1-2 0,-1-2 0,54-22 0,-84 28-205,0-1 0,-1 0-1,0-1 1,18-14 0,-25 17-41,-1-1 0,0 0 0,0 0-1,0 0 1,0-1 0,-1 0 0,-1 0-1,1 0 1,5-14 0,-7 16-26,-3 5-14,0-1 0,1 1 0,-1-1 0,0 0 0,0 1 0,1-1 0,-1 0 0,0 1-1,0-1 1,0 0 0,0 1 0,0-1 0,0 0 0,0 1 0,0-1 0,0 0 0,0 0 0,0 1 0,0-1 0,0 0 0,-1 0-1,1 0 19,0 1-1,0 0 1,0 0-1,-1 0 1,1 0-1,0 0 1,0 0-1,0-1 1,0 1-1,-1 0 1,1 0-1,0 0 1,0 0-1,0 0 1,0 0-1,-1 0 0,1 0 1,0 0-1,0 0 1,0 0-1,-1 0 1,1 0-1,0 0 1,0 0-1,0 0 1,-1 0-1,1 0 1,0 0-1,0 0 1,0 0-1,-1 0 0,1 0 1,0 0-1,0 0 1,0 0-1,0 1 1,-1-1-1,1 0 1,0 0-1,0 0 1,0 0-1,0 0 1,0 1-1,-1-1 1,-10 10-137,5-4 40,-6 6 33,0-1 0,1 2 0,-19 26 0,29-37 95,0 0 0,0 1 1,0-1-1,0 1 0,0-1 0,0 1 0,0-1 0,1 1 0,0-1 1,-1 1-1,1-1 0,0 1 0,0-1 0,0 1 0,1 0 0,-1-1 1,0 1-1,1-1 0,0 1 0,0-1 0,0 0 0,0 1 0,0-1 1,0 0-1,0 1 0,1-1 0,-1 0 0,1 0 0,0 0 0,3 3 1,-1-1 83,1 0 0,0 0 1,0 0-1,1 0 1,-1-1-1,0 0 1,1 0-1,0-1 0,0 1 1,0-1-1,9 1 1,-13-2-72,0-1 1,0 0 0,1 0 0,-1 0-1,0 0 1,1 0 0,-1 0-1,0 0 1,0-1 0,1 1-1,-1-1 1,0 0 0,0 0-1,0 0 1,0 0 0,0 0-1,0 0 1,0 0 0,0-1 0,0 1-1,-1-1 1,1 1 0,0-1-1,-1 0 1,0 0 0,1 1-1,-1-1 1,0 0 0,0 0-1,2-4 1,-2-1-41,0 1 0,0-1 0,0 0 0,-1 1 0,0-1 0,0 1 0,-1-1 0,0 0 0,0 1 0,-1-1 0,1 1 0,-1 0 0,-1 0 0,1-1 0,-1 1 0,0 1 0,-1-1 0,1 0 0,-1 1 0,0 0 0,0 0 0,-1 0 0,0 0 0,1 1 0,-2 0 0,1 0 0,0 0 0,-1 0 0,-11-4 0,-6-5-125,23 13 133,0 0 1,0 0 0,0 0 0,1 0-1,-1 0 1,0 0 0,0 0-1,0 0 1,0 0 0,0 0-1,1 0 1,-1 0 0,0-1 0,0 1-1,0 0 1,0 0 0,0 0-1,1 0 1,-1 0 0,0 0-1,0 0 1,0 0 0,0 0 0,0-1-1,0 1 1,0 0 0,1 0-1,-1 0 1,0 0 0,0 0-1,0 0 1,0-1 0,0 1 0,0 0-1,0 0 1,0 0 0,0 0-1,0-1 1,0 1 0,0 0-1,0 0 1,0 0 0,0 0 0,0 0-1,0-1 1,0 1 0,0 0-1,0 0 1,0 0 0,0 0-1,0 0 1,0-1 0,0 1 0,-1 0-1,1 0 1,0 0 0,0 0-1,0 0 1,0 0 0,0-1-1,0 1 1,0 0 0,-1 0 0,1 0-1,0 0 1,0 0 0,0 0-1,0 0 1,-1 0 0,1 0 3,26-6-122,-1 2 0,35-1 0,0-1 67,-34 3 170,45 1 1,-62 2-145,0 1-1,0-1 1,0 2-1,-1-1 1,1 2 0,0-1-1,-1 1 1,15 7-1,-21-9 46,0 0 0,0 1 0,1-1-1,-1 1 1,0 0 0,0 0 0,-1 0-1,1 0 1,0 0 0,-1 0 0,1 0 0,-1 0-1,0 1 1,1-1 0,-1 1 0,0-1-1,-1 1 1,1-1 0,0 1 0,-1-1-1,1 1 1,-1 0 0,0-1 0,0 1-1,0 0 1,0-1 0,0 1 0,-2 3-1,0 2 28,0 1 0,-1-1 1,0 0-1,-1 0 0,0 0 0,0-1 0,-5 8 0,-19 33 769,53-61-246,126-75-175,-86 53-411,-52 27-70,-6 4 26,1-1 0,0 1 0,-1 1 0,2-1 0,-1 1 0,0 1 1,10-3-1,-16 5 48,-1 0-1,1 0 1,-1 0 0,1 0 0,-1 0 0,1 0 0,-1 0-1,1 1 1,-1-1 0,1 1 0,-1-1 0,1 1 0,-1-1 0,0 1-1,1 0 1,-1 0 0,0-1 0,0 1 0,1 0 0,-1 0-1,0 0 1,0 1 0,0-1 0,0 0 0,0 0 0,-1 0-1,1 1 1,0-1 0,0 1 0,0 2 0,2 3-18,-1 1 0,0 0 0,-1 0 0,1 13 1,-1-11 21,0-2 21,0 0-1,1-1 1,-1 1-1,1 0 0,1-1 1,5 13-1,-6-17 16,0 0 0,-1 0-1,1-1 1,1 1 0,-1-1-1,0 1 1,0-1-1,1 0 1,0 0 0,-1 0-1,1 0 1,0 0 0,0-1-1,0 1 1,0-1 0,0 0-1,0 0 1,0 0 0,5 1-1,-1-1 15,1-1-1,-1 1 1,0-2 0,1 1-1,-1-1 1,0 0-1,1 0 1,7-3-1,58-23 143,-60 22-203,51-21 27,136-61 80,-184 79-85,20-10 89,61-42 0,-83 50-162,-17 15-134,-25 20-56,-56 38 103,-34 27 21,111-84 113,0 1 1,1 0-1,-10 13 0,15-19 32,1 0-1,-1 0 0,0 0 0,1 0 1,-1 0-1,1 0 0,-1 0 0,1 0 1,0 0-1,-1 0 0,1 1 1,0-1-1,0 0 0,0 0 0,0 0 1,0 0-1,0 0 0,0 1 0,0-1 1,0 0-1,1 0 0,-1 0 0,0 0 1,1 2-1,0-2 2,0 0 0,0 0 1,0 0-1,0 0 0,0 0 0,0 0 1,0 0-1,0 0 0,0-1 0,1 1 0,-1 0 1,0-1-1,1 1 0,-1-1 0,0 1 1,1-1-1,-1 1 0,0-1 0,1 0 0,1 0 1,7 1 29,0-1 1,1-1-1,-1 1 1,0-2-1,1 1 1,-1-2-1,10-2 1,-1-2 28,-1 0 1,31-17 0,-41 19-53,0 0 0,0-1 1,0 0-1,-1-1 0,0 0 0,0 0 0,-1 0 0,7-11 1,0 2 14,-2-1 0,0-1 0,8-19 0,19-57 53,-32 76-74,48-167-19,-39 129-86,-4 14 11,-1-1-1,6-68 1,-16 106 54,1 3 5,-1 1-1,0-1 1,0 1-1,0-1 1,0 1-1,0-1 1,0 1-1,0-1 1,0 1-1,-1-1 1,1 1-1,-1-1 1,1 1-1,-1-1 1,1 1-1,-1 0 1,-1-3-1,1 4 13,1 0-1,0-1 0,-1 1 1,1 0-1,-1 0 1,1-1-1,-1 1 0,1 0 1,-1 0-1,1 0 0,-1 0 1,0 0-1,1-1 0,-1 1 1,1 0-1,-1 0 1,1 0-1,-1 0 0,1 1 1,-1-1-1,0 0 0,1 0 1,-1 0-1,1 0 0,-1 1 1,1-1-1,-1 0 1,1 0-1,-1 1 0,1-1 1,0 0-1,-1 1 0,1-1 1,-1 1-1,-17 16-111,17-16 120,-5 6 10,1 0-1,-1 1 1,2 0 0,-1-1 0,1 1 0,0 1-1,-3 9 1,-15 65-134,21-79 124,1-3-1,-43 218-180,39-186 226,1 1 0,2-1 1,1 1-1,8 58 0,-7-83-21,1 0 0,1-1-1,-1 1 1,1 0 0,1-1-1,0 1 1,0-1-1,8 12 1,-10-17 3,0-1 1,0 1-1,1 0 1,-1-1-1,1 1 1,0-1-1,-1 0 1,1 0-1,0 0 0,0 0 1,1 0-1,-1-1 1,0 1-1,0-1 1,1 0-1,-1 0 1,1 0-1,-1-1 0,1 1 1,-1-1-1,1 0 1,0 0-1,-1 0 1,6-1-1,3-2 24,-1 0 0,0-1 0,0 0 0,0 0 0,-1-1 0,0-1 0,0 0 0,13-10 0,9-8 43,27-30 0,-43 37-111,0 0-1,16-25 1,5-6-363,-51 90-32,6-23 357,1 0 0,-8 35 0,14-48 76,0 0 0,1 0 0,-1 0 0,1 0 0,0 0 1,1 0-1,-1 0 0,1 0 0,0 0 0,1 0 0,-1 0 0,1 0 0,0-1 1,4 8-1,-4-11 16,0 1 1,0-1 0,0 0-1,1 1 1,-1-1 0,0 0 0,1 0-1,0-1 1,-1 1 0,1 0-1,0-1 1,0 0 0,0 0-1,0 0 1,0 0 0,0 0-1,0 0 1,0-1 0,0 1 0,0-1-1,6 0 1,6-1 94,-1 0 0,0 0 0,22-6 0,-19 2-104,-1 0-1,0-1 1,0 0 0,0-2-1,-1 0 1,25-16-1,-12 3-40,0-2-1,30-31 0,-44 39 23,-12 11-39,1 1 0,-1 0 0,1 1 0,0-1 0,0 0 0,0 1 0,4-3 0,-7 5 29,0 0-1,1 0 1,-1 0-1,0-1 0,0 1 1,1 0-1,-1 0 1,0 0-1,1 0 1,-1 0-1,0 0 0,1 0 1,-1 0-1,0 0 1,0 0-1,1 0 1,-1 0-1,0 0 0,1 0 1,-1 0-1,0 0 1,1 0-1,-1 0 1,0 0-1,0 0 0,1 0 1,-1 1-1,0-1 1,0 0-1,1 0 1,-1 0-1,0 0 0,0 1 1,1-1-1,-1 0 1,0 0-1,0 1 1,0-1-1,1 0 0,-1 0 1,0 1-1,0-1 1,0 0-1,0 1 1,0-1-1,0 0 0,0 0 1,0 1-1,1 0 1,-2 13-138,-19 88 95,19-96 55,1 0 1,-1 0-1,1 0 0,2 9 1,-2-13 9,0 0 0,0-1 0,1 1 0,-1-1 0,1 1 0,-1 0 0,1-1 0,0 1 0,0-1 0,0 1 0,-1-1 0,1 0 0,1 1 0,-1-1 0,0 0 0,0 0 0,0 0 1,1 0-1,-1 0 0,2 1 0,1-1 21,-1 0 1,0-1 0,1 1-1,-1-1 1,1 0 0,-1 0-1,1 0 1,-1-1 0,1 1-1,-1-1 1,5-2 0,215-58-50,-167 47-13,-1-2 0,-1-3 0,77-37 0,-112 45 161,20-17 0,-3 3-214,-35 25 81,-2 2-3,-6 7-9,-14 13-42,-42 45-270,52-54 308,0 0 0,1 1 0,-12 23 0,20-34 8,1 0-1,0 0 1,-1 1 0,1-1 0,1 0-1,-1 1 1,0-1 0,1 1-1,0-1 1,0 5 0,0-6 12,0-1 0,0 0 0,1 1 0,-1-1 1,0 0-1,1 1 0,-1-1 0,1 0 0,0 0 0,-1 1 0,1-1 1,0 0-1,0 0 0,0 0 0,0 0 0,0 0 0,0 0 1,0 0-1,0 0 0,0 0 0,0 0 0,0-1 0,0 1 0,1-1 1,-1 1-1,0 0 0,1-1 0,-1 0 0,2 1 0,4 0 18,0 0-1,1-1 0,-1 0 1,1 0-1,-1-1 1,0 0-1,0 0 0,1-1 1,11-3-1,1-3 20,0 0 0,20-11 1,-4-2 25,-1-2 1,0-1-1,-2-1 1,34-34-1,-25 18-73,-2-1 0,58-77 1,-17-5 155,-35 52-106,-39 61-42,10-14-6,-1-1 0,-1 0 0,13-34 0,17-61-416,-44 118-193,-5 11 403,-6 17 77,-11 37 85,3 1 0,2 2 0,-12 121 0,26-168 52,-7 125 69,9-112-45,1 0 0,7 49 0,-4-54 43,-3-18 19,0 1-1,1 0 0,0-1 0,0 1 0,4 8 1,-5-15-61,0 0-1,0 0 1,1 0 0,-1 0 0,0 0 0,1 0 0,0 0 0,-1 0 0,1-1 0,0 1 0,0-1 0,0 1 0,0-1 0,0 0 0,0 0-1,1 1 1,-1-2 0,0 1 0,0 0 0,1 0 0,-1-1 0,5 1 0,-1-1-4,-1 0 0,1 0 0,-1 0 0,1-1 0,-1 0 1,1 0-1,-1-1 0,1 1 0,-1-1 0,0-1 0,7-3 0,7-4-23,27-21 0,-36 24 6,186-149-12,-218 195-666,16-30 698,-4 4-50,0 1-1,1 0 1,1 0 0,1 0-1,0 1 1,-5 16 0,11-29 28,1 0 1,0-1 0,-1 1 0,1 0-1,0 0 1,0-1 0,0 1-1,0 0 1,0-1 0,0 1 0,1 0-1,-1 0 1,1-1 0,-1 1-1,1 0 1,-1-1 0,1 1 0,0-1-1,2 3 1,-2-2 5,1 0 0,0 0 0,0 0 0,0-1 0,0 1 0,0-1 0,1 0 0,-1 0 0,0 1 0,1-2 0,-1 1 0,3 1 0,5 0 47,0 0 0,0-1 0,0 0 0,0-1 0,16-1 0,3-2-37,1-1 1,-1-1 0,-1-2-1,1-1 1,29-13 0,-38 13-7,0-1 0,-1-2 0,-1 0 0,1 0 0,-2-2 0,0 0 0,26-27 0,-26 26-262,-17 14 239,0 0 0,0 0-1,0 0 1,0 0 0,0 0-1,0 0 1,0 0 0,0 0 0,0 0-1,0 0 1,1 0 0,-1 0 0,0 0-1,0 0 1,0 0 0,0 0-1,0 0 1,0 0 0,0 0 0,0 0-1,0 0 1,0 0 0,0 0-1,0 0 1,0 0 0,0 0 0,0 0-1,1 0 1,-1 0 0,0 0 0,0 1-1,0-1 1,0 0 0,0 0-1,0 0 1,0 0 0,0 0 0,0 0-1,0 0 1,0 0 0,0 0 0,0 0-1,0 0 1,0 0 0,0 0-1,0 0 1,0 0 0,0 0 0,0 0-1,0 1 1,0-1 0,0 0 0,0 0-1,0 0 1,0 0 0,0 0-1,0 0 1,0 0 0,0 0 0,0 0-1,0 0 1,0 0 0,0 0-1,0 0 1,0 0 0,0 0 0,0 0-1,0 1 1,-7 10-100,-4 9 56,1-1 0,0 2 0,2-1 0,-10 32 0,18-50 59,-1 1 0,1 0-1,-1 0 1,1-1 0,0 1 0,0 0-1,0 0 1,0 0 0,0-1-1,1 1 1,-1 0 0,1 0 0,0-1-1,0 1 1,0 0 0,1 2-1,-1-4 7,0 1 0,0-1 0,0 1 0,0-1 0,1 0 0,-1 1 0,0-1 0,0 0 0,1 0 0,-1 0 0,1 0 0,-1 0 0,1-1 0,-1 1 0,1 0 0,0-1 0,-1 1 0,1-1 0,0 1 0,0-1 0,-1 0 0,1 0 0,0 1 0,-1-1 0,4-1 0,1 0 15,-1-1-1,0 0 1,1 0-1,-1 0 1,0 0 0,0-1-1,0 0 1,-1 0-1,1 0 1,-1-1-1,0 0 1,0 1 0,0-2-1,0 1 1,0 0-1,-1-1 1,4-7 0,-5 10-48,-1-1 1,1 1-1,-1-1 1,0 1-1,0-1 1,-1 0-1,1 1 1,0-1-1,-1 0 1,0 0 0,0 0-1,1 1 1,-2-1-1,1 0 1,0 0-1,0 0 1,-1 1-1,0-1 1,1 0-1,-1 1 1,0-1 0,-1 0-1,1 1 1,0-1-1,-1 1 1,1 0-1,-1-1 1,0 1-1,1 0 1,-1 0-1,0 0 1,-1 0 0,1 0-1,0 1 1,0-1-1,-1 1 1,-3-2-1,-3-1-44,5 2 55,0 0 0,-1 0 1,1 1-1,0-1 0,-1 1 0,1 0 0,-1 0 0,0 1 1,1-1-1,-10 1 0,6 1 139,14-6-174,16-6-62,8 2 89,1 1 0,-1 2 0,1 1 0,0 1 0,0 1 1,1 2-1,-1 2 0,58 7 0,-78-6 4,0 1 1,0-1 0,-1 2-1,19 8 1,-26-11 3,-1 0 0,1 0 0,-1 1 0,0-1 1,1 1-1,-1 0 0,0 0 0,0 0 1,0 0-1,0 0 0,0 0 0,-1 0 0,1 1 1,-1-1-1,1 1 0,-1-1 0,0 1 1,0 0-1,0-1 0,0 1 0,-1 0 1,1-1-1,0 7 0,-1-5 10,0 0 1,0 1-1,0-1 1,-1 0-1,1 1 0,-1-1 1,0 0-1,-1 0 1,-2 8-1,3-12-4,-7 17 141,8-17-133,-1 1-1,1-1 1,0 0 0,0 1-1,0-1 1,0 0-1,-1 1 1,1-1 0,0 1-1,0-1 1,0 0 0,0 1-1,0-1 1,0 1 0,0-1-1,0 0 1,0 1 0,1-1-1,-1 1 1,0-1 0,0 0-1,0 1 1,0-1 0,0 0-1,1 1 1,-1-1 0,0 0-1,0 1 1,1-1-1,-1 0 1,0 1 0,0-1-1,1 0 1,-1 0 0,0 1-1,1-1 1,-1 0 0,0 0-1,1 0 1,-1 0 0,1 1-1,-1-1 1,5 0 47,0 0 0,0 0 1,-1-1-1,1 1 0,0-1 0,-1 0 0,1-1 0,5-1 1,-4 1-8,72-27 99,5-1-314,-80 29 156,1 0-1,0 0 0,-1 1 1,1-1-1,0 1 0,0 0 1,-1 0-1,1 1 0,0-1 1,0 1-1,-1 0 0,1 0 1,0 0-1,-1 0 0,7 3 1,-1 2 34,0 0 0,0 0 1,16 16-1,-15-13 148,21 14 1,-12-8-5,-15-12-520,0 1 1,1-1-1,0 0 0,7 4 1,-32-5-6935,-4-1 3055,1 2 1420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28.229"/>
    </inkml:context>
    <inkml:brush xml:id="br0">
      <inkml:brushProperty name="width" value="0.1" units="cm"/>
      <inkml:brushProperty name="height" value="0.1" units="cm"/>
    </inkml:brush>
  </inkml:definitions>
  <inkml:trace contextRef="#ctx0" brushRef="#br0">1115 52 7648,'-13'-8'3456,"13"5"-3008,0-1-96,0 8-288,5-8-96,3 4 0,2-5-1024,-1 10 576</inkml:trace>
  <inkml:trace contextRef="#ctx0" brushRef="#br0" timeOffset="1">19 21 7296,'-18'-17'3328,"44"17"-2912,2 0 1568,2 5-1184,30-5 384,-2 4-704,24-8-96,2 4-224,29-8 32,-5 8-96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2.193"/>
    </inkml:context>
    <inkml:brush xml:id="br0">
      <inkml:brushProperty name="width" value="0.1" units="cm"/>
      <inkml:brushProperty name="height" value="0.1" units="cm"/>
    </inkml:brush>
  </inkml:definitions>
  <inkml:trace contextRef="#ctx0" brushRef="#br0">641 11 3232,'3'-6'5523,"-10"3"-3441,3 2-1855,1 1 0,-1 0 0,0 0 0,1 0 0,-1 0 0,0 0 0,1 1 0,-1 0 0,0-1 0,-4 3 0,0-1-25,0 1 1,1 0-1,-14 7 1,-86 69 890,60-43-847,-141 119 553,153-123-671,2 1 0,1 2 0,-28 40 0,54-65-104,0 0-1,0 1 1,1-1-1,1 1 1,0 0-1,0 0 1,1 0 0,1 0-1,0 1 1,0-1-1,1 1 1,0 0-1,1-1 1,1 1-1,0 0 1,0-1-1,1 1 1,1-1-1,0 0 1,6 16 0,-4-14 56,1 1 1,0-1 0,1 0 0,1 0-1,0-1 1,0 0 0,2-1 0,-1 0-1,1 0 1,1-1 0,0 0 0,0-1-1,1 0 1,0-1 0,23 12 0,-20-14 42,-1 0 0,1-1 0,0 0 0,0-1 1,0-1-1,1-1 0,17 1 0,-24-3-77,0 0 0,-1 0 0,1-1 0,-1 0 0,1-1 0,-1 0 0,1 0 0,-1-1 0,0 0 0,0-1 0,-1 1 0,1-1-1,0-1 1,10-8 0,-8 4-8,-1 1-1,-1-2 0,0 1 0,0-1 1,-1 0-1,0-1 0,0 0 0,-2 0 1,1 0-1,4-15 0,-7 18-24,0-1 0,-1 1-1,0-1 1,-1 0 0,1 0-1,-2 0 1,1 0 0,-1 0 0,-1 0-1,0 0 1,0 0 0,0 0 0,-1 0-1,-1 1 1,-3-11 0,4 16-24,0-1 0,0 1 0,-1-1 0,1 1 0,-1 0 0,0 0 0,0 0 0,0 0 0,0 1 0,0-1 0,0 1 0,-1 0 0,1 0 0,-1 0 0,0 0 0,0 1 1,1-1-1,-1 1 0,0 0 0,-5-1 0,-3 0-35,0 1 0,-1 0-1,1 1 1,0 0 0,-22 3 0,16 0 22,0 1 0,0 1-1,0 0 1,1 1 0,-27 14 0,34-15 13,0 1 0,0 0 0,0 1 0,0 0 0,1 1 0,1-1-1,-1 2 1,1-1 0,1 1 0,-8 11 0,13-18-56,1 0 0,0 0-1,0 0 1,0 0-1,0 0 1,0 1-1,0-1 1,1 0-1,-1 0 1,1 1 0,-1-1-1,1 0 1,0 1-1,0-1 1,0 0-1,0 1 1,1-1 0,-1 0-1,0 1 1,1-1-1,0 0 1,0 1-1,-1-1 1,1 0-1,1 0 1,-1 0 0,0 0-1,3 3 1,0-1-534,0 0 1,0 0 0,1 0-1,0-1 1,-1 1 0,1-1-1,0 0 1,1-1-1,-1 1 1,8 1 0,23 8-1624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4.913"/>
    </inkml:context>
    <inkml:brush xml:id="br0">
      <inkml:brushProperty name="width" value="0.1" units="cm"/>
      <inkml:brushProperty name="height" value="0.1" units="cm"/>
    </inkml:brush>
  </inkml:definitions>
  <inkml:trace contextRef="#ctx0" brushRef="#br0">621 18 3552,'6'-17'6298,"-10"23"-4367,-4 5-1538,0 0 0,-1 0 1,0-1-1,-1-1 0,0 1 0,0-1 0,-22 14 1,-92 44 630,30-19-426,65-31-475,1 2 0,1 1 1,0 1-1,2 1 0,0 1 0,2 1 1,1 2-1,-27 38 0,30-39 29,14-18-151,0-1 1,0 1-1,1 0 0,0 0 0,0 0 0,-4 11 0,9-14-791,3-7-59,4-7-809,-7 10 1542,11-14-1425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5.271"/>
    </inkml:context>
    <inkml:brush xml:id="br0">
      <inkml:brushProperty name="width" value="0.1" units="cm"/>
      <inkml:brushProperty name="height" value="0.1" units="cm"/>
    </inkml:brush>
  </inkml:definitions>
  <inkml:trace contextRef="#ctx0" brushRef="#br0">5 7 5984,'-4'-7'3735,"6"10"-3520,0 0 1,0 1 0,0-1 0,0 0-1,1 5 1,32 76 2350,59 101 0,-7-16-1672,6 17 365,-89-179-1230,-4-5-64,1 0 0,0 1 0,0-1 1,0 0-1,0 0 0,1 0 0,-1 0 0,0-1 1,1 1-1,-1 0 0,1 0 0,0-1 0,0 1 1,-1-1-1,4 2 0,4 0-424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5.682"/>
    </inkml:context>
    <inkml:brush xml:id="br0">
      <inkml:brushProperty name="width" value="0.1" units="cm"/>
      <inkml:brushProperty name="height" value="0.1" units="cm"/>
    </inkml:brush>
  </inkml:definitions>
  <inkml:trace contextRef="#ctx0" brushRef="#br0">58 16 6720,'0'-14'2170,"0"14"-2149,0 0-1,0 0 0,0 0 0,0 0 0,0 0 0,0 0 0,0 0 0,0 0 0,0 0 1,0-1-1,0 1 0,0 0 0,1 0 0,-1 0 0,0 0 0,0 0 0,0 0 0,0 0 1,0 0-1,0 0 0,0 0 0,0 0 0,0 0 0,0 0 0,0 0 0,0 0 0,1 0 1,-1 0-1,0 0 0,0-1 0,0 1 0,0 0 0,0 0 0,0 0 0,0 0 0,0 1 1,0-1-1,1 0 0,-1 0 0,0 0 0,0 0 0,0 0 0,0 0 0,0 0 0,0 0 1,0 0-1,0 0 0,0 0 0,0 0 0,1 0 0,-1 0 0,0 0 0,0 0 0,0 0 1,0 0-1,0 0 0,0 1 0,0-1 0,0 0 0,0 0 0,0 0 0,0 0 0,0 0 1,0 0-1,0 0 0,5 6 855,0 8-188,-1 0 0,-1-1 0,0 1-1,-1 0 1,0 22 0,-6 70 1486,1-53-1166,-2 3-310,-18 79 1,4-28-429,-13 62 643,32-162-1159,14-22-5319,-2 0 3817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6.135"/>
    </inkml:context>
    <inkml:brush xml:id="br0">
      <inkml:brushProperty name="width" value="0.1" units="cm"/>
      <inkml:brushProperty name="height" value="0.1" units="cm"/>
    </inkml:brush>
  </inkml:definitions>
  <inkml:trace contextRef="#ctx0" brushRef="#br0">124 83 7392,'4'-10'3664,"-9"13"-2177,-11 16-900,-18 30 270,18-27-345,-12 24 1,23-37-414,1-1 0,0 1 0,1 0 0,0 1 1,0-1-1,-1 16 0,3-16 7,0 0-1,1-1 1,0 1-1,0 0 1,1 0-1,0 0 0,1-1 1,0 1-1,0-1 1,1 1-1,5 9 1,-6-14-36,0 0 1,0 0 0,1 0-1,0-1 1,0 1 0,0 0-1,0-1 1,0 0 0,1 0-1,-1 0 1,1 0 0,0-1-1,0 1 1,0-1 0,0 0-1,1 0 1,-1-1 0,0 1-1,1-1 1,-1 0-1,1 0 1,8 0 0,-1-1 21,-1 0 0,1-1 0,-1-1 0,1 0-1,-1 0 1,0-1 0,0-1 0,0 0 0,17-9 0,-8 2 41,0 0 0,-1-2 0,34-27-1,-44 32-112,0-1 1,0 1-1,-1-1 0,0-1 0,-1 0 0,0 0 0,-1 0 0,0-1 0,0 0 0,-1 0 0,0-1 0,-1 1 0,-1-1 0,1 0 1,-2 0-1,2-16 0,-4 24-23,2-10-28,-2 0 0,1 0 0,-3-21 0,1 32 17,1-1-1,-1 0 1,0 0 0,0 1-1,0-1 1,-1 1-1,1-1 1,-1 1 0,0-1-1,0 1 1,0 0-1,0 0 1,-1 0 0,1 0-1,-1 0 1,0 0 0,1 1-1,-7-4 1,3 2-7,0 2 0,-1-1 0,1 1 0,-1 0 0,0 0 0,1 1 0,-1 0 0,0 0 0,0 1 0,0-1 0,0 2 0,0-1 0,0 1 0,-11 2 0,-3 2-38,0 1 0,0 1 1,-27 13-1,33-12-259,-1 1 0,2 0 0,-1 1 0,1 0-1,1 1 1,0 1 0,1 0 0,-12 14-1,5-2-1280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6.915"/>
    </inkml:context>
    <inkml:brush xml:id="br0">
      <inkml:brushProperty name="width" value="0.1" units="cm"/>
      <inkml:brushProperty name="height" value="0.1" units="cm"/>
    </inkml:brush>
  </inkml:definitions>
  <inkml:trace contextRef="#ctx0" brushRef="#br0">11 23 3488,'1'-2'464,"-1"1"0,1-1 0,-1 0 0,1 0 0,0 1 1,-1-1-1,1 0 0,6-6 2236,-7 8-2606,0 0-1,0 0 0,0 0 0,1 0 0,-1 0 0,0 14 1799,-17 97 2070,13-77-3211,2-1-1,3 52 1,0-25-75,4-70-2825,3 4 576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7.368"/>
    </inkml:context>
    <inkml:brush xml:id="br0">
      <inkml:brushProperty name="width" value="0.1" units="cm"/>
      <inkml:brushProperty name="height" value="0.1" units="cm"/>
    </inkml:brush>
  </inkml:definitions>
  <inkml:trace contextRef="#ctx0" brushRef="#br0">0 89 5888,'2'-4'326,"-1"0"1,1 0-1,0 0 1,0 0-1,1 1 1,-1-1-1,1 1 1,-1 0-1,1 0 1,0 0 0,1 0-1,-1 0 1,0 1-1,1-1 1,-1 1-1,1 0 1,5-2-1,4-3 355,1 1 1,0 1-1,25-6 0,-38 11-652,1-1 0,0 1 0,-1 0 0,1-1 0,0 1 0,-1 0 0,1 0 0,0 1 0,0-1 0,-1 0 0,1 0 0,0 1-1,-1-1 1,1 1 0,0 0 0,-1-1 0,1 1 0,-1 0 0,1 0 0,-1 0 0,0 0 0,1 0 0,-1 0 0,0 0 0,0 1 0,1-1 0,-1 0 0,0 1 0,0-1 0,-1 1-1,1-1 1,0 1 0,0-1 0,-1 1 0,1-1 0,0 4 0,0 1 51,0-1-1,0 1 1,0 0-1,-1 0 1,1 0 0,-2 0-1,1 0 1,-1 0-1,-1 9 1,-4 1 41,0-1 0,-1 0 0,0 0 0,-15 21 0,2-2 228,6-12 15,11-18-236,0 0 0,1-1 0,-1 1 0,1 1 0,0-1 0,0 0-1,0 0 1,1 1 0,-1-1 0,0 8 0,2-10-49,0-1-1,1 0 1,-1 1-1,0-1 1,1 0 0,0 0-1,-1 0 1,1 1-1,0-1 1,-1 0 0,1 0-1,0 0 1,0 0-1,0 0 1,0 0 0,0-1-1,0 1 1,0 0-1,0 0 1,0-1 0,0 1-1,1-1 1,-1 1-1,0-1 1,0 1 0,1-1-1,-1 0 1,0 1-1,3-1 1,2 1 59,1 0 1,0 0 0,0-1-1,10 0 1,-3-2-43,-1-1 1,24-7-1,-26 6-373,0 1-1,0 1 0,0-1 1,20 0-1,-21 3-219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39.892"/>
    </inkml:context>
    <inkml:brush xml:id="br0">
      <inkml:brushProperty name="width" value="0.1" units="cm"/>
      <inkml:brushProperty name="height" value="0.1" units="cm"/>
    </inkml:brush>
  </inkml:definitions>
  <inkml:trace contextRef="#ctx0" brushRef="#br0">385 519 1152,'2'-4'298,"0"0"1,0 0-1,1 1 1,0-1-1,0 1 1,0 0-1,4-3 1,-5 4 42,0 0 0,0 1-1,0-1 1,-1 0 0,1 0 0,0 0-1,-1 0 1,1 0 0,-1 0 0,0 0-1,0-1 1,1 1 0,-2 0 0,1-1 0,0 1-1,1-5 1,-3 5-241,1 1 0,0 0-1,-1-1 1,1 1 0,-1 0 0,1 0 0,-1-1-1,0 1 1,1 0 0,-1 0 0,0 0 0,0 0-1,0 0 1,0 0 0,0 0 0,0 0-1,0 0 1,0 0 0,0 0 0,-2 0 0,-1-2 45,0 1 0,0 0 0,0 1 0,-7-3 0,0 2-21,0 1-1,0 0 0,0 1 1,-1 0-1,1 1 0,0 0 1,-15 4-1,11-3-83,1 2 0,0 0 0,0 0 0,0 1 0,0 1 0,1 0 0,0 1 0,0 1 0,0 0 0,1 0 0,1 1 0,-1 1 0,1 0 0,1 0 0,0 1 0,1 1 0,0-1 0,0 2 0,-7 14 0,10-15-19,0 0 1,0 0-1,1 1 1,1 0-1,0 0 1,1 0-1,-2 16 1,5-24 32,-1 1 0,1-1 0,0 1 1,1-1-1,-1 1 0,1-1 1,0 1-1,1-1 0,-1 0 1,1 0-1,0 0 0,0 0 0,1 0 1,0 0-1,0 0 0,0-1 1,0 1-1,0-1 0,1 0 1,5 5-1,-4-5 10,0 0 0,1-1 0,-1 0 0,1 0-1,-1 0 1,1-1 0,0 0 0,10 3 0,5 0 132,24 1 0,-37-5-155,18 2 87,0-2 0,-1-1 1,1-1-1,0-1 0,-1-2 0,35-8 1,-11-2-84,-1-2 1,60-28-1,-25-1 22,-18 9-48,4-1 16,-2-2 1,107-83-1,-151 105-76,11-9 72,-33 23-131,-4 3-2,-7 4-11,-115 67-26,-5 23 229,111-78-46,1 1 0,1 1 0,1 0 0,-21 31 0,33-43 14,0 1 0,0 0 0,1-1 0,0 1 1,-3 10-1,5-15-23,1 0 1,0 0-1,-1 0 1,1 0-1,0 0 0,0 0 1,0 0-1,0 0 1,1 0-1,-1 0 1,1 3-1,0-4-9,-1 0 1,1 0-1,-1 0 1,1 0-1,0 0 0,-1 0 1,1-1-1,0 1 0,0 0 1,-1 0-1,1 0 0,0-1 1,0 1-1,0 0 1,0-1-1,0 1 0,0-1 1,1 1-1,-1-1 0,2 1 1,4 0 28,0 0 1,0 0-1,0-1 1,1 0-1,-1 0 1,0-1-1,0 0 1,0 0-1,0 0 1,14-6-1,1-1 109,41-21 0,-50 22-127,-1-1-1,-1 1 0,1-2 0,-1 1 0,-1-2 0,11-10 0,-8 4-12,0-1-1,-1 0 1,13-24-1,-18 29-71,0-1 36,11-23 0,-17 33-10,0-1-1,0 1 0,0 0 0,0 0 0,0-1 1,-1 1-1,0-1 0,1 1 0,-1 0 0,0-1 1,-1 1-1,0-7 0,1 10 19,0 0-1,0 0 1,0-1 0,0 1-1,0 0 1,0 0 0,-1 0-1,1 0 1,0 0-1,0 0 1,0-1 0,0 1-1,0 0 1,0 0 0,0 0-1,0 0 1,-1 0 0,1 0-1,0 0 1,0 0 0,0 0-1,0-1 1,0 1-1,-1 0 1,1 0 0,0 0-1,0 0 1,0 0 0,0 0-1,0 0 1,-1 0 0,1 0-1,0 0 1,0 0-1,0 0 1,0 0 0,-1 0-1,1 0 1,0 1 0,0-1-1,0 0 1,0 0 0,0 0-1,0 0 1,-1 0 0,1 0-1,0 0 1,-10 9-72,-6 12-92,12-12 163,0-1 0,1 1 0,0 0 1,0-1-1,1 2 0,0-1 0,1 0 0,0 0 1,0 0-1,1 1 0,0-1 0,0 0 0,4 15 1,-3-18 34,0 0 1,1-1-1,-1 1 1,1-1-1,1 0 1,-1 1-1,1-1 1,0 0-1,0 0 1,0-1-1,1 1 1,0-1-1,0 0 1,0 1-1,0-2 1,0 1-1,1 0 1,0-1-1,0 0 1,0 0-1,0-1 1,9 4-1,-7-4-3,-1-1-1,0 0 0,1 0 1,-1 0-1,1-1 1,-1 0-1,1 0 0,-1-1 1,0 0-1,1 0 0,-1 0 1,0-1-1,1 0 0,-1 0 1,8-5-1,6-3 9,-1-1-1,-1-1 1,18-15-1,42-37 96,-3-4 0,77-90 0,-129 133-121,-1-1 0,-1-1 1,-2-1-1,-1 0 0,-1-2 1,-1 0-1,13-37 0,-21 45-11,-2 1-1,0-1 0,4-34 1,-10 53 1,0-21-110,0 24 105,-1-1 0,1 1-1,0-1 1,0 1 0,0-1 0,0 1 0,0-1-1,-1 1 1,1-1 0,0 1 0,-1 0-1,1-1 1,0 1 0,-1-1 0,1 1-1,0 0 1,-1-1 0,1 1 0,-1 0 0,1-1-1,0 1 1,-1 0 0,1 0 0,-1-1-1,1 1 1,-1 0 0,1 0 0,-1 0-1,1 0 1,-1 0 0,1 0 0,-1 0-1,1 0 1,-1 0 0,1 0 0,-1 0 0,1 0-1,-1 0 1,1 0 0,-1 0 0,0 1-1,-4 1-20,1 0 0,0 1-1,0-1 1,0 1 0,0 0-1,0 0 1,0 1 0,1-1-1,-4 5 1,5-6 18,-36 38-165,-52 68 0,77-89 218,1 0-1,1 0 1,1 1-1,0 1 1,2-1-1,-11 39 1,15-42-3,1 1-1,0-1 1,2 1 0,0 0 0,1 0-1,0-1 1,2 1 0,0 0-1,1-1 1,6 21 0,-5-26 5,0 0 1,1-1-1,0 0 0,1 1 1,0-2-1,1 1 0,0-1 1,0 0-1,1 0 0,1-1 1,0 0-1,0-1 0,0 0 1,1 0-1,14 8 0,-14-11-403,0 1 0,1-2 0,0 1 0,16 3 0,-18-6-1243,0 0 0,1-1-1,13 1 1,-4-2-1301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32.658"/>
    </inkml:context>
    <inkml:brush xml:id="br0">
      <inkml:brushProperty name="width" value="0.1" units="cm"/>
      <inkml:brushProperty name="height" value="0.1" units="cm"/>
    </inkml:brush>
  </inkml:definitions>
  <inkml:trace contextRef="#ctx0" brushRef="#br0">51 4 5728,'-45'-3'2592,"40"3"-2240,10 0 64,3 0-288,19 0-320,9 0 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40.688"/>
    </inkml:context>
    <inkml:brush xml:id="br0">
      <inkml:brushProperty name="width" value="0.1" units="cm"/>
      <inkml:brushProperty name="height" value="0.1" units="cm"/>
    </inkml:brush>
  </inkml:definitions>
  <inkml:trace contextRef="#ctx0" brushRef="#br0">26 106 1824,'-26'-8'13669,"79"3"-12730,63-11-385,243-22 502,112 13-341,105 11 282,-365 14-512,-111 2-257,22 2-72,-60-4 191,-60 0-347,-2 1-46,0-1 1,1 0-1,-1 0 0,0 0 0,0 0 0,1 0 0,-1 0 0,0 0 0,1 0 0,-1 0 0,0 0 1,0 0-1,1 0 0,-1 0 0,0 0 0,1 0 0,-1 0 0,0 0 0,0 0 0,1-1 0,-1 1 1,0 0-1,0 0 0,1 0 0,-1 0 0,0-1 0,0 1 0,0 0 0,1 0 0,-1 0 0,0-1 0,0 1 1,0 0-1,0 0 0,1-1 0,-1 1 0,0-1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41.501"/>
    </inkml:context>
    <inkml:brush xml:id="br0">
      <inkml:brushProperty name="width" value="0.1" units="cm"/>
      <inkml:brushProperty name="height" value="0.1" units="cm"/>
    </inkml:brush>
  </inkml:definitions>
  <inkml:trace contextRef="#ctx0" brushRef="#br0">303 62 3552,'2'-4'376,"-1"0"229,1 0 0,0 0 0,0 1 0,0-1 0,0 0 0,1 1 0,4-6 0,1-1 975,-8 9-1528,-1 1 0,1 0 0,0-1 0,0 1 1,0-1-1,0 1 0,0-1 0,0 1 1,-1 0-1,1-1 0,0 1 0,0 0 0,0-1 1,-1 1-1,1 0 0,0-1 0,-1 1 1,1 0-1,0-1 0,-1 1 0,1 0 1,0 0-1,-1-1 0,1 1 0,-1 0 0,1 0 1,0 0-1,-1 0 0,0-1 0,0 1 13,-1-1 0,0 1 0,0-1 0,1 1 1,-1 0-1,0-1 0,0 1 0,0 0 0,1 0 0,-1 0 0,0 1 0,0-1 0,-2 1 0,-3 0 150,-12 2-5,1 1 1,0 1-1,0 0 0,0 1 1,1 1-1,0 1 1,0 1-1,1 0 1,0 1-1,1 1 1,0 0-1,-25 24 1,35-29-145,-1 1 0,1-1 0,0 1 0,1-1 0,-1 1 0,1 1 1,-4 10-1,7-15-41,0-1 0,1 1 0,-1 0 0,1-1 1,-1 1-1,1 0 0,0 0 0,0-1 0,0 1 1,0 0-1,0 0 0,1-1 0,0 1 0,-1 0 0,1-1 1,0 1-1,0 0 0,0-1 0,0 0 0,1 1 1,-1-1-1,1 0 0,0 1 0,-1-1 0,5 3 0,2 2 5,1-1-1,0 0 1,0-1-1,0 0 0,0-1 1,1 1-1,13 2 0,1 3 40,66 22 76,19 9 62,-87-31-63,1 0 0,32 23 0,-33-16 278,-21-16-380,-1 0 0,1 1 1,0-1-1,0 0 0,0 0 1,-1 1-1,1-1 0,-1 1 1,1-1-1,-1 0 0,1 1 1,-1-1-1,0 1 0,0-1 1,0 2-1,0-2-24,0 0 0,0 0 0,0-1-1,0 1 1,-1 0 0,1 0 0,0-1 0,0 1 0,-1 0 0,1-1-1,-1 1 1,1 0 0,-1-1 0,1 1 0,-1 0 0,1-1 0,-1 1-1,1-1 1,-1 1 0,0 0 0,-20 8 191,9-6-94,-23 2 1,30-5-72,-296 19 409,263-22-615,14-2-2876,56-5-4439,-2 5 5536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41.980"/>
    </inkml:context>
    <inkml:brush xml:id="br0">
      <inkml:brushProperty name="width" value="0.1" units="cm"/>
      <inkml:brushProperty name="height" value="0.1" units="cm"/>
    </inkml:brush>
  </inkml:definitions>
  <inkml:trace contextRef="#ctx0" brushRef="#br0">45 221 4064,'0'0'1307,"19"-1"3946,0-4-3537,-12 3-1302,0 0 0,0 0 0,-1 0 0,1-1 0,0 0 1,-1-1-1,12-7 0,-12 7-277,0-1 0,0 1 0,0-1 0,-1-1 0,0 1 0,0-1 0,0 0 0,-1 0 0,6-11 0,-8 12-113,0-1-1,-1 1 0,0-1 0,0 1 1,0-1-1,-1 0 0,0 1 0,0-1 0,-1-9 1,1 13-36,-1-1 0,1 1 1,-1-1-1,1 1 0,-1-1 1,0 1-1,0-1 0,0 1 1,0-1-1,-1 1 1,1 0-1,-1 0 0,1 0 1,-1 0-1,0 0 0,0 0 1,1 0-1,-1 1 1,-1-1-1,1 0 0,0 1 1,0 0-1,0 0 0,-4-2 1,2 2 13,1 0 0,-1 0 0,1 1 1,-1-1-1,0 1 0,1 0 0,-1 0 1,0 0-1,1 0 0,-1 0 0,0 1 0,1 0 1,-1 0-1,1 0 0,-6 2 0,4 0 58,0 0 1,0 0-1,0 1 0,1-1 0,-1 1 0,1 0 0,0 0 0,0 0 0,-4 7 0,-1 2 143,1 1 0,1 0 1,0 0-1,0 1 0,2 0 0,-7 26 0,10-33-87,0 1 0,1 0 0,0 0 0,1 0-1,0-1 1,0 1 0,1 0 0,0 0-1,3 12 1,-3-16-37,1 0 0,0 0 0,0-1 0,0 1-1,0-1 1,1 1 0,-1-1 0,1 0 0,0 0 0,0 0 0,1 0-1,-1-1 1,1 1 0,0-1 0,0 0 0,0 0 0,0 0-1,6 2 1,1 0 36,-1-2-1,1 1 0,1-1 0,-1-1 1,0 0-1,0 0 0,1-1 1,19-1-1,-10-1-1077,0-2 1,0 0 0,39-11-1,-27 4-2557,0 5 1110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0:42.372"/>
    </inkml:context>
    <inkml:brush xml:id="br0">
      <inkml:brushProperty name="width" value="0.1" units="cm"/>
      <inkml:brushProperty name="height" value="0.1" units="cm"/>
    </inkml:brush>
  </inkml:definitions>
  <inkml:trace contextRef="#ctx0" brushRef="#br0">150 45 7648,'15'-44'6235,"-20"48"-5413,-7 9-212,11-12-544,-18 23 825,1 1-1,1 1 1,1 1-1,-22 52 1,29-57-530,1 0 1,2 1-1,-8 41 0,13-59-304,1-1-1,-1 1 0,1-1 0,0 1 0,1-1 1,-1 1-1,1-1 0,0 1 0,0-1 1,2 6-1,-2-7-29,0-1 0,0 1 0,1-1 0,0 0 0,-1 0 0,1 1 0,0-1-1,0 0 1,0-1 0,0 1 0,0 0 0,0-1 0,1 1 0,-1-1 0,0 1 0,1-1 0,-1 0 0,5 1 0,6 1-41,-1 0 0,1-1 0,0-1 1,0 0-1,17-1 0,69-8-1987,-92 7 1776,51-6-3540,2 0 1125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04.269"/>
    </inkml:context>
    <inkml:brush xml:id="br0">
      <inkml:brushProperty name="width" value="0.1" units="cm"/>
      <inkml:brushProperty name="height" value="0.1" units="cm"/>
    </inkml:brush>
  </inkml:definitions>
  <inkml:trace contextRef="#ctx0" brushRef="#br0">229 105 1888,'0'0'613,"2"-2"-367,16-8 1002,-14 9-915,0-1-1,0-1 1,0 1-1,0 0 1,-1-1-1,1 0 1,-1 0-1,1 0 1,-1 0-1,0 0 1,0-1-1,-1 1 1,5-7-1,3-4 1325,-8 12-1352,0 0 0,-1 1 0,1-1-1,-1 0 1,0 0 0,1 0 0,-1 0 0,0 0 0,0 0-1,0 0 1,-1 0 0,1-1 0,0 1 0,0-3 0,-9 15 918,-4 13-1161,-29 69 691,3-9-184,-15 87 371,24-70-349,17-61-420,0 3 15,-1-1 1,-3 0 0,-28 53-1,19-42 81,19-42-27,-1 1-366,6-11 31,1 0-1,-1 0 1,1 1 0,0-1-1,-1 0 1,1 0-1,-1 0 1,1 1-1,-1-1 1,1 0-1,0 0 1,-1 0 0,1 0-1,-1 0 1,1 0-1,-1 0 1,1 0-1,-1 0 1,1 0-1,-1 0 1,1-1-1,0 1 1,-1 0 0,0 0-1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05.002"/>
    </inkml:context>
    <inkml:brush xml:id="br0">
      <inkml:brushProperty name="width" value="0.1" units="cm"/>
      <inkml:brushProperty name="height" value="0.1" units="cm"/>
    </inkml:brush>
  </inkml:definitions>
  <inkml:trace contextRef="#ctx0" brushRef="#br0">9 638 3904,'-9'5'6021,"13"-5"-5719,0-1 0,0 1 0,0-1 0,0 0 0,0 0 0,0 0 0,-1-1 0,1 0 0,0 1 0,-1-1 0,0 0 0,1-1 0,-1 1 0,4-4 0,1-2-12,0 0 0,0-1 0,11-17 1,-6 3 8,-1 0 1,-1-1 0,-1 0 0,12-51 0,-8 30-24,74-212 620,-59 187-962,-20 48-657,-6 18 454,-2 8 128,-1 10 66,-13 138 164,-7 46 211,-72 179 625,85-352-911,-2 8 104,-24 74 452,30-101-536,3-3 23,-1 0 0,0 0 0,0-1 0,-1 1 0,1 0 0,0-1 0,-1 1 0,0-1 0,0 0 0,1 0 0,-1 1 0,-1-1 0,-2 2 0,5-3-34,-1-1 0,0 1 0,1-1 1,-1 0-1,1 1 0,-1-1 0,0 0 1,1 0-1,-1 1 0,0-1 0,1 0 1,-1 0-1,0 0 0,0 0 0,1 0 1,-1 0-1,0 0 0,1 0 0,-1 0 1,0 0-1,1 0 0,-1 0 0,0-1 1,1 1-1,-1 0 0,0 0 0,1-1 0,-1 1 1,0-1-1,1 1 0,-1 0 0,1-1 1,-1 1-1,1-1 0,-1 1 0,1-1 1,-1 1-1,1-1 0,0 0 0,-1 1 1,1-1-1,0 1 0,-1-1 0,1-1 1,-2-3 58,0 0 0,0-1 0,0 1 0,0-8 0,1 7-39,0-1 0,1 1 1,0 0-1,0-1 1,1 1-1,0 0 0,0-1 1,0 1-1,1 0 0,0 0 1,0 0-1,1 0 0,-1 0 1,1 0-1,0 1 1,1-1-1,0 1 0,-1 0 1,10-9-1,-3 4 30,0 1-1,0 1 1,1-1-1,0 2 1,1 0-1,-1 0 1,1 1-1,19-7 1,-13 6-15,1 2 0,26-5 0,-36 9-514,0-1 0,0 2 0,1 0 0,-1 0-1,0 0 1,18 4 0,-25-3 48,0 0 0,-1-1 0,1 1 1,-1 0-1,1 0 0,-1 0 0,1 0 0,-1 0 0,1 0 0,-1 0 0,0 1 0,0-1 1,0 0-1,0 1 0,0-1 0,0 1 0,0-1 0,0 1 0,0-1 0,-1 1 0,1 0 1,-1-1-1,1 1 0,-1 0 0,0 0 0,1 1 0,4 20-3053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06.641"/>
    </inkml:context>
    <inkml:brush xml:id="br0">
      <inkml:brushProperty name="width" value="0.1" units="cm"/>
      <inkml:brushProperty name="height" value="0.1" units="cm"/>
    </inkml:brush>
  </inkml:definitions>
  <inkml:trace contextRef="#ctx0" brushRef="#br0">0 958 3808,'0'8'6165,"0"-9"-6090,3 0 371,0 0 1,0 0 0,0 0 0,0 0-1,5-1 1,-5 2-270,0-1 0,0 0 0,1 0-1,-1 0 1,0 0 0,-1 0 0,1-1 0,5-2 0,-2-2 7,1 0 1,-1 0-1,-1 0 1,1-1-1,-1 0 1,6-10-1,23-52 599,-11 8-242,19-84 0,-29 97-146,-9 35-295,19-86-82,-23 97-53,0 1 0,0 0 1,1 0-1,-1 0 0,0 0 0,1 0 1,-1 0-1,1 0 0,-1 0 1,1 0-1,-1 0 0,1 0 0,0-1 1,3 3-390,-1 9 352,22 201 232,-24-158 28,-6 63 0,2-70-222,4-42 126,-2 0 1,1 0 0,0 0-1,-1 0 1,0 0 0,0 0-1,0 0 1,0 0 0,0-1-1,-1 1 1,0 0 0,0-1-1,0 1 1,0-1 0,-4 5-1,5-7-57,1-1 0,-1 0-1,0 1 1,1-1 0,-1 1-1,0-1 1,0 0 0,1 0 0,-1 1-1,0-1 1,1 0 0,-1 0-1,0 0 1,0 0 0,1 0-1,-1 0 1,0 0 0,0 0-1,1 0 1,-1 0 0,0 0-1,0 0 1,-1-1 0,0 0 5,-1-1 0,1 1 0,-1 0 0,1-1 0,0 0 0,0 1 1,-2-3-1,-4-4-69,1 0 0,-11-17 0,16 24-63,1-1 0,0 0 0,0 0 0,0 0 0,0 0 0,0 0 0,0 0 0,-1-4 0,2 6 71,0 0 1,0 0-1,0-1 0,0 1 0,0 0 1,0 0-1,0 0 0,1-1 0,-1 1 1,0 0-1,0 0 0,0 0 0,0-1 1,0 1-1,0 0 0,0 0 0,1 0 0,-1 0 1,0 0-1,0-1 0,0 1 0,0 0 1,0 0-1,1 0 0,-1 0 0,0 0 1,0 0-1,0 0 0,1-1 0,11 1-459,-8 1 457,0 0-1,0 1 1,0-1-1,0 1 1,-1-1-1,8 6 1,-6-4 10,0-1 0,0 1 0,0-1 0,7 2 0,-4-1 117,0-2 0,1 1 0,-1-1 1,0 0-1,0-1 0,0 0 0,9-1 0,-13 1-65,-1-1 0,1 0 1,-1 0-1,1 0 0,-1 0 0,1-1 1,-1 1-1,0-1 0,0 0 0,0 0 1,0 0-1,0 0 0,0 0 0,-1-1 1,1 1-1,-1-1 0,1 0 0,1-4 1,11-17 113,-2-1 0,18-44 1,12-58 172,-1 2-163,21-64-233,-53 149 40,-1 0 0,5-75 0,-11 83-30,-2 22-58,0-1 0,-1 0 0,0 1 0,-1-12-1,-4 12-371,5 9 474,0 1 0,0 0 0,0 0 1,0 0-1,-1 0 0,1 0 0,0 0 0,0 0 0,0 0 0,-1 0 0,1 0 0,0 0 0,0 0 0,0 0 0,-1 0 0,1 0 0,0 0 0,0 0 0,0 0 0,-1 0 0,1 0 0,0 0 0,0 0 0,0 0 0,0 0 0,-1 0 0,1 1 0,0-1 0,0 0 0,0 0 0,-2 2-49,1-1 0,-1 1 1,1-1-1,0 1 0,0-1 1,0 1-1,0 0 0,-1 3 0,-10 32-147,1 0 0,-9 68 1,19-98 206,-5 36 150,2 0-1,2 72 0,21 82 357,-14-158-356,2 0 0,1-1 0,2 0 0,18 44 0,-20-64-34,-5-9-28,1 0 1,0 0 0,1 0 0,0-1 0,8 11-1,-13-18-123,1 0-1,-1 0 1,1-1-1,-1 1 1,1 0-1,0 0 1,-1-1-1,1 1 1,0-1 0,-1 1-1,1 0 1,0-1-1,0 0 1,0 1-1,0-1 1,-1 1-1,1-1 1,2 1-1,-2-2-166,0 0 1,-1 1-1,1-1 0,0 0 0,0 0 1,-1 1-1,1-1 0,-1 0 1,1 0-1,-1 0 0,1 0 0,-1 0 1,1 0-1,-1 0 0,0 0 1,1 0-1,-1 0 0,0 0 0,0 0 1,0 0-1,0-2 0,1-15-2390,-1-2 880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06.997"/>
    </inkml:context>
    <inkml:brush xml:id="br0">
      <inkml:brushProperty name="width" value="0.1" units="cm"/>
      <inkml:brushProperty name="height" value="0.1" units="cm"/>
    </inkml:brush>
  </inkml:definitions>
  <inkml:trace contextRef="#ctx0" brushRef="#br0">65 61 4224,'-18'-15'1383,"-9"-6"110,10 10 2564,17 11-4006,0-1 1,0 1-1,0 0 1,0 0-1,-1 0 0,1 0 1,0 0-1,0 0 1,0-1-1,0 1 1,0 0-1,-1 0 0,1 0 1,0 0-1,0-1 1,0 1-1,0 0 0,0 0 1,0 0-1,0-1 1,0 1-1,0 0 0,0 0 1,0 0-1,0-1 1,0 1-1,0 0 1,0 0-1,0 0 0,0-1 1,0 1-1,0 0 1,0 0-1,0 0 0,0-1 1,0 1-1,0 0 1,0 0-1,1 0 0,-1 0 1,0-1-1,0 1 1,0 0-1,0 0 1,0 0-1,1 0 0,-1 0 1,0-1-1,0 1 1,1 0-1,8-4 1348,102 11 1780,-24-6-2705,90 14 1,-126-9-408,-16-3-60,68 16-1,-81-13-70,-12-4-546,0 1 1,0 0 0,15 8 0,-25-11 429,1 0 0,0 1 0,-1-1 0,1 0 0,-1 1 1,1-1-1,-1 1 0,1 0 0,-1-1 0,1 1 0,-1-1 0,1 1 0,-1-1 1,0 1-1,1 0 0,-1-1 0,0 1 0,0 0 0,1 0 0,-1-1 0,0 1 0,0 0 1,0-1-1,0 1 0,0 1 0,-5 19-5291,2-14 4387,-2 16-1529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08.690"/>
    </inkml:context>
    <inkml:brush xml:id="br0">
      <inkml:brushProperty name="width" value="0.1" units="cm"/>
      <inkml:brushProperty name="height" value="0.1" units="cm"/>
    </inkml:brush>
  </inkml:definitions>
  <inkml:trace contextRef="#ctx0" brushRef="#br0">1 731 4992,'0'1'118,"0"0"0,0 0 0,1 0 1,-1 0-1,0 0 0,1 0 0,-1 0 0,1 0 1,-1 0-1,1 0 0,-1-1 0,1 1 0,-1 0 0,1 0 1,0-1-1,0 1 0,-1 0 0,1-1 0,0 1 1,0-1-1,0 1 0,-1-1 0,1 1 0,0-1 0,0 1 1,0-1-1,0 0 0,0 0 0,0 0 0,0 1 1,0-1-1,0 0 0,0 0 0,0 0 0,1-1 0,3 2 299,-1-1 0,1-1 0,-1 1 0,1-1 0,0 0 0,7-2 0,-9 2-291,0-1 1,1 1-1,-1-1 1,0 0-1,0 0 1,0 0-1,0-1 1,0 1-1,-1-1 1,1 1-1,-1-1 1,0 0-1,1 0 1,-1 0-1,0 0 1,-1 0-1,1-1 1,-1 1-1,2-4 1,-1 1 8,-1-1 0,1 1 0,-1-1 1,-1 0-1,1 1 0,-1-1 1,0 0-1,-1 1 0,-1-11 1,1 14-92,1 1 1,-1-1 0,0 0 0,0 1 0,0-1-1,0 1 1,0 0 0,-1-1 0,1 1 0,-1 0-1,-1-2 1,2 3-43,1 0 0,-1 1 0,0-1-1,1 1 1,-1-1 0,0 1 0,1 0 0,-1-1-1,0 1 1,1-1 0,-1 1 0,0 0 0,0 0-1,0 0 1,1-1 0,-1 1 0,0 0 0,0 0-1,1 0 1,-1 0 0,0 0 0,0 0 0,0 0-1,1 1 1,-1-1 0,0 0 0,0 0 0,0 1-1,1-1 1,-1 0 0,0 1 0,1-1 0,-1 1 0,0-1-1,1 1 1,-1-1 0,1 1 0,-2 0-1,-2 4 11,0-1-1,0 1 1,0 1-1,1-1 1,-1 1-1,1-1 1,1 1-1,-1 0 1,-2 10-1,1-2 69,1 1-1,0-1 0,-1 17 0,4-25-8,-1-1 0,1 1-1,1-1 1,-1 1 0,1-1-1,0 1 1,0-1 0,0 0-1,1 1 1,-1-1 0,1 0-1,1 0 1,-1 0 0,1 0-1,0 0 1,0-1 0,0 0-1,1 1 1,-1-1 0,1 0-1,0 0 1,0-1 0,1 1-1,-1-1 1,1 0 0,0 0-1,-1-1 1,1 1 0,0-1-1,1 0 1,6 2 0,2-2 13,-1 0 1,1-1-1,0 0 1,0-1-1,-1 0 1,25-4-1,81-23 157,-99 22-236,19-6 55,1-2 1,57-27-1,-73 28-54,-1-1-1,0-1 0,-1-1 1,-1-1-1,22-20 0,-33 26-4,25-25-12,-35 32-24,-6 8 29,-10 10 9,-48 63 317,36-48-110,14-17-117,1 1-1,1 0 1,1 1-1,-16 26 0,26-40-71,0 0 0,1 0 1,-1 1-1,0-1 0,1 0 0,0 1 0,-1-1 0,1 0 0,0 1 0,-1-1 0,1 1 0,0-1 0,0 0 0,0 1 0,0-1 0,0 1 0,1-1 0,0 3 1,-1-4-1,1 1 1,-1 0-1,1-1 1,0 1-1,0-1 1,-1 0-1,1 1 1,0-1-1,0 0 1,0 1-1,-1-1 1,1 0-1,0 0 1,0 0-1,0 1 1,0-1-1,0 0 1,-1 0-1,1 0 1,0-1-1,0 1 1,0 0-1,0 0 1,-1 0-1,1-1 1,0 1-1,0 0 1,0-1-1,-1 1 1,2-1-1,6-2 46,-1-1 0,1 1-1,-1-2 1,0 1 0,0-1 0,0 0-1,7-8 1,4-4-57,16-24 0,-20 24-121,3 0-114,-17 17 218,1 0 0,-1-1 0,0 1 0,0 0 0,1 0 0,-1-1 0,0 1 0,1 0 0,-1 0 0,0 0 0,0 0 0,1-1 0,-1 1 0,0 0 0,1 0 0,-1 0 0,0 0 0,1 0 0,-1 0 0,0 0 0,1 0 1,-1 0-1,0 0 0,1 0 0,-1 0 0,0 0 0,1 0 0,-1 0 0,0 0 0,1 1 0,-1-1 0,0 0 0,1 0 0,-1 0 0,0 0 0,0 1 0,1-1 0,-1 0 0,0 0 0,0 0 0,1 1 0,-1-1 0,0 0 0,0 1 0,0-1 0,1 0 0,-1 0 0,0 1 0,0-1 0,0 0 0,0 1 0,0-1 0,0 0 0,0 1 0,0-1 0,0 0 0,0 1 0,2 7-3,0 0-1,0 0 0,1 0 1,0 0-1,1 0 0,-1-1 1,1 0-1,1 0 0,-1 0 1,1 0-1,1-1 0,9 10 1,-12-14 20,-1-1 0,1 1-1,-1-1 1,1 0 0,0 0 0,0-1 0,-1 1 0,1 0 0,0-1 0,0 0 0,0 0 0,0 0 0,0 0 0,0 0 0,0 0 0,4-2 0,5-1-29,1 0 0,14-7 0,-22 9 8,31-14-55,-1-2 0,0-1 0,-1-1-1,52-40 1,-85 58 37,0 0 0,1 0 0,-1 0 0,0 0-1,0 0 1,0-1 0,0 1 0,0 0 0,-1-1-1,2 0 1,-2 2 25,0-1-1,0 1 1,0 0 0,0 0-1,0 0 1,0 0 0,0 0-1,0 0 1,0 0 0,0 0-1,0 0 1,0 0-1,0 0 1,0 0 0,0 0-1,0 0 1,0 0 0,0 0-1,0 0 1,0-1 0,0 1-1,0 0 1,0 0 0,-1 0-1,1 0 1,0 0-1,0 0 1,0 0 0,0 0-1,0 0 1,0 0 0,0 0-1,0 0 1,0 0 0,0 0-1,0 0 1,0 0 0,0 0-1,0 0 1,0 0-1,0 0 1,-1 0 0,1 0-1,0 0 1,0 0 0,0 0-1,0 0 1,0 0 0,0 0-1,0 0 1,0 0 0,0 0-1,0 0 1,0 0-1,0 0 1,0 0 0,0 0-1,0 1 1,0-1 0,0 0-1,0 0 1,0 0 0,0 0-1,-1 0 1,-8 7-234,-23 22 160,-38 37-96,58-54 170,1 1 0,0 1 1,-13 22-1,23-36 14,0 1 0,1 0 0,-1 0 0,1 0 0,-1 1 0,1-1 0,-1 0 0,1 0 0,-1 0 0,1 0 0,0 0 0,0 0-1,0 1 1,0-1 0,0 0 0,0 0 0,0 0 0,0 0 0,0 1 0,0-1 0,1 0 0,-1 0 0,1 2 0,0-2 9,0 0 0,0-1 1,0 1-1,0 0 0,-1-1 0,1 1 1,0-1-1,1 1 0,-1-1 0,0 0 1,0 1-1,0-1 0,0 0 0,0 0 1,0 0-1,0 1 0,0-1 0,0 0 1,1-1-1,-1 1 0,0 0 0,0 0 1,0 0-1,1-1 0,8-2 29,-1 0 0,0 0 0,0-1 1,0 0-1,0-1 0,-1 0 0,0 0 0,0 0 0,0-1 1,-1-1-1,9-8 0,0-2 14,-1-1 0,-1 0 0,18-31 1,-5 2 2,-3-2 1,29-78 0,-27 57-126,-4-1-1,15-86 1,-33 135 51,10-63-68,-13 71-33,0 0-1,-1 0 0,-2-27 1,2 40 79,0-1 1,0 1 0,0 0 0,-1 0-1,1 0 1,0-1 0,0 1 0,-1 0-1,1 0 1,-1 0 0,1 0-1,-1 0 1,1-1 0,-1 1 0,0 0-1,1 0 1,-1 1 0,0-1 0,0 0-1,0 0 1,0 0 0,-1-1 0,1 2 16,0 0 0,0 0 0,0 0 0,0 1 0,0-1 0,0 0 0,0 0 0,0 1 0,0-1 0,0 0 0,0 1 0,0-1 0,0 1 0,1-1 0,-1 1 0,0-1 0,0 1 0,1 0 0,-1 0 0,-1 1 0,-4 5-36,-1 1 0,2 1 0,-9 14 0,-1 6 58,3 0-1,0 1 1,2 0 0,0 1-1,3 0 1,0 0-1,-2 38 1,7-30 104,1 0 1,2 0 0,1 0-1,3-1 1,13 59-1,-15-84 4,1 0 0,1 0 1,0 0-1,9 16 0,-11-25-51,-1 0 1,1 1 0,1-1 0,-1-1 0,0 1-1,8 6 1,-9-9-38,-1 0-1,1 1 1,0-1 0,0 0-1,1 0 1,-1 0-1,0 0 1,0-1 0,0 1-1,0-1 1,1 1 0,-1-1-1,0 0 1,1 0-1,3 0 1,-4 0-6,1-1 1,0 0-1,-1 0 0,1 0 0,-1 0 1,1 0-1,-1 0 0,1-1 1,-1 1-1,0-1 0,0 0 0,0 0 1,0 1-1,0-1 0,2-3 1,3-4-56,0-1 1,6-11 0,-7 11 65,42-78-6,-45 83-7,-2 3-77,1 8-132,-2-4 132,2 12 7,-1-1-1,0 18 0,-1-18 109,1 0 0,3 24 0,-1-21-65,4 18 236,-7-33-175,1 1 0,-1 0 0,1-1 0,-1 1 0,1-1 0,0 0 0,0 1 0,0-1 0,0 0 1,0 1-1,0-1 0,0 0 0,0 0 0,0 0 0,0 0 0,3 2 0,-3-3-33,0 0-1,0 0 1,0 0-1,0 1 1,0-1-1,0 0 1,0 0 0,0 0-1,0-1 1,0 1-1,0 0 1,0 0-1,0 0 1,0-1 0,0 1-1,0-1 1,0 1-1,0-1 1,-1 1-1,1-1 1,0 1 0,0-1-1,0 0 1,-1 1-1,2-2 1,18-22 214,-15 17-146,0 1-93,-1 0 1,1 0 0,0 0 0,1 1 0,-1 0-1,1 0 1,0 0 0,1 1 0,7-5 0,-13 9 2,-1 0 1,1-1 0,0 1-1,0 0 1,0 0-1,0 0 1,0-1 0,0 1-1,0 0 1,0 0 0,-1 0-1,1 0 1,0 1 0,0-1-1,0 0 1,0 0-1,0 1 1,0-1 0,0 0-1,-1 1 1,1-1 0,0 1-1,0-1 1,0 1 0,-1-1-1,1 1 1,0-1 0,-1 1-1,1 0 1,-1-1-1,1 1 1,-1 0 0,1 0-1,-1 0 1,1-1 0,0 2-1,1 3-12,0 0 1,0 0-1,-1 0 0,0 0 0,2 6 0,-2 2 16,0-1 0,-1 0 1,0 1-1,-3 23 0,-15 49-3,15-72-21,-22 103 12,8-32 200,-53 150 0,69-230-188,-3 5 85,1 0 1,-1 0-1,0-1 1,-1 0-1,-6 8 0,10-14-63,0-1 0,0 0 0,0 0 0,0 1 0,0-1 0,0 0 0,-1 0 0,1 0 0,-1 0 0,1-1 0,0 1 1,-1 0-1,1-1 0,-3 1 0,3-1-14,0 1 1,0-2 0,0 1-1,-1 0 1,1 0 0,0 0-1,0 0 1,0-1 0,0 1 0,0-1-1,0 1 1,0-1 0,0 1-1,0-1 1,0 1 0,0-1-1,0 0 1,0 0 0,0 1-1,0-1 1,0 0 0,1 0-1,-2-2 1,-3-4 18,1-1 0,-1 1-1,2-1 1,-1 0 0,1-1-1,1 1 1,-1 0 0,1-1-1,-1-8 1,-6-84 208,9 89-234,-1-1 31,0-1 1,2 1-1,0-1 0,0 1 1,1-1-1,7-21 0,-7 28-41,1 0-1,0 1 0,0-1 1,1 1-1,0 0 1,0-1-1,1 2 0,-1-1 1,1 0-1,0 1 0,1 0 1,-1 0-1,10-5 1,-11 7-59,1 0 1,0 0-1,0 1 1,0-1-1,0 1 1,0 1 0,7-3-1,-10 4-222,1 0 0,-1-1 0,0 1 0,1 0 0,-1 0 0,1 0 0,-1 1 0,0-1 0,1 1 0,-1-1 0,0 1 0,0 0 0,1-1 0,-1 1 0,0 0 0,0 1 0,0-1 0,0 0 0,2 3 0,11 11-1735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10.271"/>
    </inkml:context>
    <inkml:brush xml:id="br0">
      <inkml:brushProperty name="width" value="0.1" units="cm"/>
      <inkml:brushProperty name="height" value="0.1" units="cm"/>
    </inkml:brush>
  </inkml:definitions>
  <inkml:trace contextRef="#ctx0" brushRef="#br0">10 828 5408,'-1'0'66,"1"0"0,0 0 1,-1 0-1,1 0 0,0 0 0,-1 0 1,1 0-1,0 0 0,-1 0 0,1 0 1,0 0-1,-1 1 0,1-1 0,0 0 1,-1 0-1,1 0 0,0 0 0,-1 1 1,1-1-1,0 0 0,0 0 0,-1 1 1,1-1-1,0 0 0,0 0 0,0 1 1,-1-1-1,1 0 0,0 1 0,0-1 1,0 0-1,0 0 0,0 1 0,-1-1 1,1 1-1,0-1 0,0 0 0,0 1 1,0-1-1,0 0 0,0 1 1,1 0 131,0 0 1,0 0-1,-1 0 1,1 0-1,0 0 1,0-1-1,0 1 1,0 0 0,0-1-1,0 1 1,0-1-1,1 1 1,0 0-1,5 1 365,-1 0-1,0-1 1,1 0-1,-1 0 1,1 0-1,-1-1 1,1 1-1,8-2 0,-7 0-279,0 0 0,0-1-1,0 0 1,-1 0-1,1 0 1,-1-1-1,0 0 1,0-1 0,0 0-1,12-8 1,-14 8-183,-1 0 0,0 0 0,0-1 0,0 0 0,-1 1 0,0-1 0,0 0 1,3-8-1,0 3 49,17-38 282,-2-1 0,24-89 1,-21 62-67,-13 45-261,30-59 0,-40 90-110,-1-1-1,0 0 1,1 1 0,-1-1-1,0 0 1,1 1-1,-1-1 1,1 1 0,-1-1-1,1 0 1,-1 1 0,1-1-1,-1 1 1,1 0 0,0-1-1,-1 1 1,1-1-1,0 1 1,-1 0 0,2-1-1,-1 1 2,-1 1 0,1-1-1,0 0 1,-1 1 0,1-1-1,0 0 1,-1 1 0,1-1-1,-1 1 1,1-1 0,-1 1 0,1 0-1,-1-1 1,1 1 0,-1-1-1,0 1 1,1 0 0,-1-1-1,0 1 1,1 0 0,-1-1-1,0 1 1,0 1 0,5 12-10,-1 1-1,-1-1 1,0 1 0,0 20 0,0 65-58,-3-89 72,-1 38 29,-1 0 0,-3-1 0,-16 72 0,16-96-5,4-18 39,-1 1 1,1 0 0,-1-1-1,0 1 1,-1-1 0,1 0 0,-1 0-1,-7 11 1,10-17-47,-1 1 0,1-1-1,0 1 1,-1-1 0,1 1 0,-1-1-1,1 0 1,-1 1 0,1-1 0,0 0-1,-1 1 1,1-1 0,-1 0 0,1 1 0,-1-1-1,0 0 1,1 0 0,-1 0 0,1 0-1,-1 0 1,1 0 0,-1 0 0,1 1 0,-1-2-1,0 1 1,1 0 0,-1 0 0,1 0-1,-2 0 1,1-1 6,0 0 0,-1 0 0,1 0 0,0 0 0,0 0 0,0 0 0,0 0 0,0 0 0,0 0 0,0 0 0,-1-3 0,-3-6 28,0 0 0,-5-17 0,8 20-46,0 3-51,0 0 0,1 0 1,0 0-1,0 0 0,0-1 1,0 1-1,1 0 0,-1-1 1,1 1-1,0 0 0,1-6 1,-1 10 33,0-1 0,0 1 0,0 0 1,0 0-1,0 0 0,0-1 1,0 1-1,0 0 0,0 0 0,0-1 1,0 1-1,0 0 0,0 0 0,0-1 1,0 1-1,0 0 0,1 0 0,-1 0 1,0-1-1,0 1 0,0 0 1,0 0-1,0 0 0,1 0 0,-1-1 1,0 1-1,0 0 0,0 0 0,0 0 1,1 0-1,-1 0 0,0-1 0,0 1 1,1 0-1,-1 0 0,0 0 1,0 0-1,0 0 0,1 0 0,-1 0 1,0 0-1,0 0 0,1 0 0,-1 0 1,0 0-1,0 0 0,1 0 1,-1 0-1,0 0 0,0 0 0,0 0 1,1 0-1,-1 1 0,0-1 0,0 0 1,0 0-1,1 0 0,-1 0 0,0 0 1,0 1-1,0-1 0,0 0 1,1 0-1,-1 0 0,0 0 0,0 1 1,5 2 22,1 0-8,-1 0 1,1-1-1,0 1 1,0-2-1,0 1 0,0-1 1,0 1-1,9-1 1,52-1 294,-61 0-269,15-1 96,1-1 0,-1-1 0,1-1 0,-1-1 0,0 0 0,0-2 0,22-10 0,-29 9-74,0 0 0,-1-1 1,0 0-1,-1 0 0,0-2 1,0 1-1,-1-2 0,-1 1 1,0-2-1,16-24 0,-5 0-3,-1 0-1,25-70 1,-23 46-65,-3-1 0,-3 0 0,-2-1-1,8-105 1,-22 155-50,0 13 66,0 0 1,0 0-1,0 0 0,0 0 1,0 0-1,0 0 1,0 0-1,0 0 1,0 1-1,0-1 0,0 0 1,0 0-1,0 0 1,0 0-1,0 0 0,0 0 1,0 0-1,0 0 1,0 0-1,0 0 1,0 0-1,0 0 0,0 0 1,0 0-1,0 1 1,0-1-1,0 0 0,0 0 1,0 0-1,0 0 1,0 0-1,0 0 0,0 0 1,0 0-1,0 0 1,0 0-1,-1 0 1,1 0-1,0 0 0,0 0 1,0 0-1,0 0 1,0 0-1,0 0 0,0 0 1,0 0-1,0 0 1,0 0-1,0 0 1,0 0-1,0 0 0,0 0 1,-1 0-1,1 0 1,0 0-1,0 0 0,0 0 1,0 0-1,0 0 1,0 0-1,0 0 0,0 0 1,0 0-1,0 0 1,0 0-1,-7 24-118,6-22 125,-10 45 0,-9 95-1,11 50 47,8-139-47,5 157 78,1-48-132,-5-162-11,0 1 0,0-1 0,0 1 0,0-1 0,0 1 0,1-1 0,-1 1 1,0-1-1,0 0 0,0 1 0,0-1 0,-1 1 0,1-1 0,0 1 0,0-1 0,0 1 0,0-1 0,0 0 0,0 1 0,-1-1 0,1 1 0,0-1 0,0 0 0,-1 1 0,1-1 0,0 0 0,-1 1 0,1-1 0,0 0 0,-1 1 0,0-2-39,0 1-1,1-1 0,-1 1 1,0-1-1,1 0 0,-1 1 1,0-1-1,1 0 0,-1 0 1,1 1-1,-1-1 0,1 0 1,-1-1-1,-17-37-1507,17 36 1491,-85-174-973,54 117 1215,-30-43 1016,19 34 619,42 68-1719,0 0 0,0 0 0,1 0 0,-1 0 0,1-1 0,-1 1 0,1 0 0,-1 0 0,1-1 0,0 1 0,-1 0 0,1-1 0,0 1 0,0 0 0,0-1 0,0 1 0,0 0 0,0-1 0,1-1 0,0 2-7,0 0 0,0 0-1,-1 0 1,1 0 0,0 0 0,0 0 0,0 1 0,0-1 0,0 0-1,0 0 1,0 1 0,1-1 0,-1 1 0,0-1 0,0 1 0,0 0 0,1-1-1,-1 1 1,0 0 0,3 0 0,11-2 202,1 1 0,0 1 0,0 0 0,16 3 0,65 13 666,-27-3-445,75 2-277,-82-14-2712,-76 32-6113,9-25 6874,-6 16-554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35.819"/>
    </inkml:context>
    <inkml:brush xml:id="br0">
      <inkml:brushProperty name="width" value="0.1" units="cm"/>
      <inkml:brushProperty name="height" value="0.1" units="cm"/>
    </inkml:brush>
  </inkml:definitions>
  <inkml:trace contextRef="#ctx0" brushRef="#br0">366 684 3232,'0'0'111,"1"0"-1,-1 0 1,1 0 0,-1 0-1,1 0 1,0-1 0,-1 1-1,1 0 1,-1 0 0,1 0 0,-1 0-1,1 0 1,-1-1 0,0 1-1,1 0 1,-1 0 0,1-1-1,-1 1 1,1 0 0,-1-1-1,0 1 1,1-1 0,-1 1 0,0 0-1,1-1 1,-1 1 0,0-1-1,1 1 1,-1-1 0,0 1-1,0-1 1,0 1 0,0-1-1,1 1 1,-1-1 0,0 1 0,0-1-1,0 1 1,0-1 0,0 1-1,0-1 1,0 1 0,-1-1-1,1 0 1,0 0-30,-1 1 0,1-1 0,-1 1 0,0-1 0,1 1 0,-1 0 0,0-1 0,1 1 0,-1 0 0,0 0 0,1-1 0,-1 1 0,0 0 1,1 0-1,-1 0 0,0 0 0,0 0 0,1 0 0,-1 0 0,0 0 0,1 0 0,-1 0 0,-1 0 0,-15 2 182,-97 29 384,102-27-542,-10 3 57,0 1 1,1 1-1,-31 18 0,42-21-119,0 0 0,1 1 0,-1 1 0,1-1-1,1 1 1,-1 1 0,1 0 0,-10 14 0,17-21-3,0-1-1,0 1 1,0 0 0,0 0 0,0 0 0,0-1 0,0 1 0,1 0 0,-1 0 0,1 0 0,-1 0-1,1 0 1,0 0 0,-1 0 0,1 1 0,0-1 0,1 0 0,-1 0 0,0 0 0,1 0 0,-1 0-1,2 3 1,-1-3 26,1 0 0,-1-1 0,0 1 0,1-1 0,0 0-1,-1 1 1,1-1 0,0 0 0,-1 0 0,1 0 0,0 0-1,0 0 1,0-1 0,0 1 0,0 0 0,0-1 0,0 0-1,0 1 1,0-1 0,0 0 0,1 0 0,2 0 0,18-1 177,0-1 0,0-2 0,0 0 0,0-1 0,-1-1 0,36-14 0,-42 12-154,1-1 1,-1 0-1,21-18 0,-33 25-73,14-13 19,-2 0 0,0 0 0,0-2-1,-2 0 1,0-1 0,-1 0 0,-1-1 0,0 0-1,9-22 1,11-32 132,26-88-1,-58 160-164,10-27 29,23-77-127,-28 84-3,0 0-1,3-42 1,-8-49-797,0 110 842,0 0 1,-1 0-1,1 1 0,-1-1 0,1 0 0,-1 0 1,0 0-1,1 0 0,-3-2 0,3 4 40,-1-1 0,1 1 0,0 0 0,0-1 0,-1 1 0,1 0 0,0 0 0,0-1 0,-1 1 1,1 0-1,0 0 0,-1 0 0,1-1 0,-1 1 0,1 0 0,0 0 0,-1 0 0,1 0 0,0 0 0,-1 0 0,1 0 0,-1 0 0,1-1 0,0 2 0,-1-1 0,1 0 0,-1 0 0,1 0 0,0 0 0,-1 0 0,1 0 0,-1 0 0,1 0 0,0 1 0,-1-1 0,1 0 0,0 0 0,-1 0 0,1 1 0,0-1 0,0 0 0,-1 0 0,1 1 0,0-1 1,0 0-1,-1 1 0,-6 9-10,1 0 1,0 0 0,1 0 0,-8 19 0,6-11 16,-43 103 455,41-93-288,2 1 0,0 0 0,-4 50-1,9-62-115,-1 23 88,1 0 0,2-1 1,2 1-1,2 0 1,9 41-1,-11-70-54,1 0-1,0 0 1,0 0-1,1-1 1,1 0-1,8 15 1,-10-21-21,-1 0 0,1 0 0,0 0 1,0-1-1,0 1 0,1-1 0,-1 0 1,1 1-1,0-2 0,0 1 1,0 0-1,0-1 0,1 0 0,-1 0 1,1 0-1,-1 0 0,9 1 0,8-1 54,-1-2-1,1-1 0,-1 0 0,0-1 1,21-6-1,-31 6-84,29-6 95,-2-1 0,38-16 0,-63 20-66,1 0-1,-1-1 1,0 0-1,-1-1 1,0-1-1,0 0 0,0 0 1,-1-1-1,-1 0 1,1-1-1,14-19 1,-18 20-55,0-1 1,0 0-1,-1 0 1,-1 0-1,0-1 1,0 0-1,-1 1 1,0-1-1,-1-1 1,0 1-1,0 0 1,-2 0-1,1-1 1,-2-14-1,0 21-98,1-1 0,-1 1 0,0-1 0,-1 1 0,-2-8 0,4 12 62,-1 0 1,0-1-1,1 1 1,-1 0-1,0-1 1,0 1-1,0 0 1,0 0-1,0 0 1,0 0-1,0 0 1,0 0 0,0 0-1,-1 0 1,1 1-1,0-1 1,-1 0-1,1 1 1,0-1-1,-1 1 1,1-1-1,-1 1 1,1 0-1,-1-1 1,1 1-1,-3 0 1,0 0-9,0 1 0,-1-1 0,1 1 0,0 0 0,0 0 0,0 0 0,0 1 0,0-1 0,0 1 0,0 0 0,0 0 0,-3 3 0,1 0-2,0 0 1,0 0-1,0 1 1,1 0-1,-1 0 1,-4 8-1,3-4 63,2 0 0,-1 0 1,1 1-1,0-1 0,1 1 0,1 0 0,0 0 0,0 1 0,-1 13 0,3-17 41,1 0 0,1 1 0,-1-1 1,1 0-1,1 0 0,-1 0 0,1 0 0,1 0 0,0 0 1,0 0-1,0-1 0,1 1 0,0-1 0,0 0 0,1 0 1,0 0-1,0-1 0,1 0 0,-1 0 0,1 0 1,1-1-1,-1 0 0,1 0 0,0 0 0,0-1 0,0 0 1,1-1-1,-1 1 0,1-2 0,0 1 0,0-1 1,15 3-1,-13-4-21,0 0 1,0 0-1,-1-1 1,1 0 0,0-1-1,0 0 1,-1-1-1,1 0 1,-1 0 0,1-1-1,-1 0 1,0-1-1,0 0 1,0 0 0,-1-1-1,0 0 1,1 0-1,-2-1 1,1 0-1,8-10 1,71-73-52,-49 49 122,56-48 1,-86 82-181,-1 0-1,1 1 1,1 0 0,-1 0 0,1 1 0,-1 0 0,13-3 0,-16 5 46,0 1 1,1 0-1,-1 0 1,0 1-1,1 0 0,-1 0 1,1 0-1,-1 1 1,0-1-1,1 1 1,-1 1-1,0-1 1,0 1-1,6 2 1,0 2 20,-1 0 1,0 0 0,17 15 0,-18-14 39,0 0 0,0 0-1,17 8 1,-26-15-27,0 0-1,0 0 1,0 0-1,1 1 1,-1-1-1,0 0 0,0 0 1,1 0-1,-1 0 1,0 1-1,1-1 1,-1 0-1,0 0 1,1 0-1,-1 0 0,0 0 1,0 0-1,1 0 1,-1 0-1,0 0 1,1 0-1,-1 0 0,0 0 1,1 0-1,-1 0 1,0 0-1,1 0 1,-1 0-1,0 0 1,0-1-1,1 1 0,-1 0 1,0 0-1,0 0 1,1 0-1,-1-1 1,-4-10 115,-13-12-106,14 20-31,0 0 0,0 1-1,-1 0 1,1-1 0,0 1 0,-1 0-1,1 1 1,-1-1 0,0 0-1,0 1 1,1 0 0,-1 0-1,0 0 1,0 1 0,0-1-1,-5 1 1,-2 0-44,1 0 0,-1 1 0,0 0 0,-14 4 0,16-3 29,1 1 0,0 0 0,0 1 0,0 0 0,0 0 0,0 1 0,1-1 0,-8 8-1,-2 3-81,-29 32-1,38-38 113,1 0 0,0 0 0,0 0 0,1 1 0,1 0 0,-1 1 0,1-1 0,1 1-1,0 0 1,-4 18 0,8-26 10,0 0-1,0 0 0,0 0 1,0 0-1,1 0 0,-1 0 1,1-1-1,0 1 0,0 0 1,0 0-1,0 0 0,0-1 1,0 1-1,1 0 0,-1-1 1,1 0-1,0 1 0,0-1 1,0 0-1,0 0 0,0 0 1,0 0-1,1 0 0,-1 0 1,1-1-1,-1 1 0,1-1 1,4 2-1,3 1 38,0 0 0,1-1 0,-1 0 0,1-1-1,0 0 1,17 1 0,3-2 7,0-2-1,0 0 1,1-2 0,-1-2-1,-1-1 1,1-1 0,35-13-1,-27 2-181,-1-1 0,57-38 0,-34 20 39,158-97-195,-209 126 206,-9 7 39,0 0 0,0 0 0,1 0 0,-1 0 0,0 1 0,0-1 0,1 0 0,-1 1 0,0-1 0,1 0 0,1 0 0,-3 1 33,0 1 1,1-1-1,-1 0 0,0 0 0,0 0 1,0 0-1,0 0 0,0 0 1,0 0-1,0 0 0,0 0 0,0 1 1,0-1-1,1 0 0,-1 0 1,0 0-1,0 0 0,0 0 0,0 0 1,0 1-1,0-1 0,0 0 1,0 0-1,0 0 0,0 0 0,0 0 1,0 0-1,0 1 0,0-1 1,0 0-1,0 0 0,0 0 0,0 0 1,-1 0-1,1 0 0,0 0 0,0 1 1,0-1-1,0 0 0,0 0 1,0 0-1,0 0 0,0 0 0,0 0 1,0 0-1,-1 0 0,1 0 1,0 0-1,0 1 0,0-1 0,0 0 1,-41 35-275,-128 120 83,158-144 238,1 0 0,0 1 0,1 0 0,1 0 0,0 1 0,-11 24-1,18-37-24,1 1 0,0-1 0,0 1 0,-1-1 0,1 1 0,0-1 0,0 1 0,0 0 0,0-1-1,0 1 1,0-1 0,0 1 0,0 0 0,0-1 0,0 1 0,0-1 0,0 1 0,0-1 0,1 1-1,-1 0 1,0-1 0,0 1 0,1-1 0,-1 1 0,0-1 0,1 1 0,-1-1 0,0 1 0,1-1-1,-1 0 1,1 1 0,-1-1 0,1 0 0,-1 1 0,1-1 0,-1 0 0,1 1 0,-1-1 0,1 0 0,-1 0-1,2 1 1,1-1 48,0 1-1,-1-1 1,1 0 0,0 0-1,0 0 1,0 0-1,4-1 1,13-3-8,1-1 0,-1-1 0,-1-1 0,1-1 0,-1-1 0,0 0 1,-1-2-1,0 0 0,17-14 0,-21 13-59,-1 1 1,0-2-1,0 0 1,-1-1-1,-1 0 1,17-28-1,-23 33-81,0-1 1,-1 1-1,0-1 0,-1 0 1,4-19-1,-7 29 67,1-1 0,-1 1 1,0 0-1,0-1 0,0 1 0,0-1 0,0 1 1,0-1-1,0 1 0,0 0 0,0-1 0,0 1 1,0-1-1,0 1 0,0 0 0,0-1 0,0 1 0,-1-1 1,1 1-1,0 0 0,0-1 0,0 1 0,-1 0 1,1-1-1,-8 4-279,6-1 242,0 1 0,0-1 0,0 0 0,0 1 0,-3 5 0,2-1 56,0 0-1,0 0 1,1 0 0,0 1-1,0-1 1,1 1 0,0-1-1,1 1 1,-1 0-1,1-1 1,1 1 0,1 11-1,-1-14 37,0-1-1,1 0 1,-1 1-1,1-1 0,0 0 1,0 0-1,0 0 1,0 0-1,1-1 0,-1 1 1,1-1-1,0 1 1,0-1-1,1 0 0,-1 0 1,0 0-1,1-1 0,0 1 1,0-1-1,0 0 1,0 0-1,8 3 0,-6-4 9,0 0-1,1 0 0,-1 0 0,0 0 0,1-1 1,-1 0-1,0-1 0,1 1 0,-1-1 0,0-1 0,1 1 1,-1-1-1,12-5 0,-8 3-14,-1-1 0,1 0 0,-1-1-1,0 0 1,0 0 0,0-1 0,13-14 0,61-80 164,-8 11-259,-5 21-146,-46 46 39,-23 22 159,0 1 0,-1-1-1,1 1 1,0-1-1,-1 0 1,1 1 0,0-1-1,0 1 1,-1 0-1,1-1 1,0 1 0,0 0-1,0-1 1,1 1-1,-1 0 1,-1 0 0,0 0 0,1 0-1,-1 0 1,0 0 0,0 0 0,1 1 0,-1-1-1,0 0 1,0 0 0,1 0 0,-1 1-1,0-1 1,0 0 0,1 0 0,-1 0-1,0 1 1,0-1 0,0 0 0,0 0 0,1 1-1,-1-1 1,0 0 0,0 1 0,0-1-1,0 0 1,0 0 0,0 1 0,1 3-49,-1 0 1,0-1-1,0 1 1,0 0 0,-2 6-1,-6 31 123,-2 0-1,-29 71 1,-7 24 709,45-131-706,0-1 1,0 0-1,1 0 1,-1 1-1,1-1 1,0 0-1,0 1 1,1 3-1,-1-7-38,1 0 0,-1 0 0,0 0 0,1 0 0,-1 0-1,0 0 1,1 0 0,-1 0 0,1 0 0,-1 0 0,1 0 0,0-1 0,-1 1-1,1 0 1,0 0 0,0-1 0,0 1 0,-1-1 0,1 1 0,0 0 0,0-1-1,0 0 1,0 1 0,0-1 0,0 0 0,0 1 0,0-1 0,0 0 0,0 0-1,0 0 1,0 0 0,0 0 0,0 0 0,0 0 0,0 0 0,0 0 0,0 0-1,2-1 1,9-2 40,0-1-1,1 0 0,-2-1 0,1 0 0,16-10 1,55-39 167,-68 44-196,125-86-306,-140 96 268,5-3-92,0-1 0,0 1 0,1 0 0,10-4 0,-15 7 73,-1-1 0,1 1 0,0 0 1,0 0-1,0 0 0,-1 0 0,1-1 1,0 1-1,0 1 0,0-1 1,-1 0-1,1 0 0,0 0 0,0 0 1,0 0-1,-1 1 0,1-1 1,1 1-1,-1 0 11,0 0 1,-1-1-1,1 1 0,-1 0 1,1 0-1,-1 0 1,1 0-1,-1 0 1,1 0-1,-1-1 0,0 1 1,1 0-1,-1 0 1,0 0-1,0 0 1,0 1-1,0-1 0,0 0 1,0 1-1,0 3-13,-1 1-1,0-1 1,0 1-1,0-1 1,-1 0-1,1 0 1,-1 1-1,0-1 1,-3 4-1,-5 8-23,-13 17 0,21-32 39,-45 64-41,-79 114 102,-154 268 30,164-261-124,53-91 358,58-90-281,-12 15 168,16-20-174,0 0 0,0 0 0,-1 0 0,1 0 0,0-1 0,0 1 0,0 0 0,-1-1 0,1 1 0,0-1 0,-1 0 0,1 1 0,0-1 0,-1 0 0,-1 0 0,2 0-23,1 0 1,-1 0 0,1 0-1,0 0 1,-1 0 0,1 0-1,-1 0 1,1 0 0,0 0-1,-1 0 1,1 0 0,0 0-1,-1 0 1,1-1 0,0 1-1,-1 0 1,1 0 0,0 0-1,-1-1 1,1 1 0,0 0-1,-1-1 1,1 1 0,0 0-1,0-1 1,0 1 0,-1 0-1,1-1 1,0 1 0,0 0-1,0-1 1,0 1 0,-1-1-1,0-3 37,1-1-1,-1 1 0,0-1 0,1 1 0,0-1 1,0 0-1,1 1 0,-1-1 0,3-7 1,13-44 100,-16 55-143,51-125 79,-28 75-44,1 0 96,1 1 0,41-58 1,-50 86-132,2 1 0,1 0 1,0 1-1,1 1 0,1 1 1,1 1-1,1 1 0,0 0 1,1 2-1,0 1 0,1 1 1,1 1-1,0 1 0,0 2 1,42-9-1,-50 14-330,58-11-1230,-27 9-2354,-16 4 1404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11.395"/>
    </inkml:context>
    <inkml:brush xml:id="br0">
      <inkml:brushProperty name="width" value="0.1" units="cm"/>
      <inkml:brushProperty name="height" value="0.1" units="cm"/>
    </inkml:brush>
  </inkml:definitions>
  <inkml:trace contextRef="#ctx0" brushRef="#br0">66 615 6144,'5'-3'877,"4"-5"858,1 2 1,-1-1-1,22-6 1903,-31 13-3609,-4 8 790,-6 9-370,-98 138 2703,107-153-3100,0 0 1,0 0-1,0-1 0,0 1 0,1 0 1,-1 0-1,0 0 0,1 1 0,0-1 1,-1 0-1,1 0 0,0 0 0,0 0 1,1 4-1,-1-5-19,0 0 1,0-1-1,1 1 1,-1-1-1,0 1 0,1 0 1,-1-1-1,0 1 1,1-1-1,-1 1 0,1-1 1,-1 1-1,1-1 1,-1 1-1,1-1 0,-1 1 1,1-1-1,1 1 1,-1-1-4,0 1 1,1-1 0,-1 0 0,1 1-1,-1-1 1,1 0 0,-1 0 0,1 0 0,-1 0-1,1 0 1,-1-1 0,2 1 0,5-2 32,0-1 1,0 0 0,0 0-1,0 0 1,-1-1 0,1 0-1,-1-1 1,0 1 0,0-1-1,11-11 1,1-4-186,32-44-1,-36 44 36,-14 19 67,-1 0 0,1 0-1,0 0 1,-1 0 0,1 0 0,-1 1 0,1-1 0,0 0 0,0 1 0,0-1 0,-1 0 0,1 1 0,0-1 0,0 1-1,0-1 1,0 1 0,0 0 0,0-1 0,2 1 0,-2 0-3,0 1 0,0-1 1,-1 1-1,1-1 0,0 1 0,0-1 0,0 1 0,0 0 0,-1 0 1,1-1-1,0 1 0,-1 0 0,1 0 0,-1 0 0,1 0 0,-1 0 1,1 0-1,-1 0 0,1 1 0,10 30-130,-9-25 138,0-1 0,0 1-1,1-1 1,5 11 0,-5-12 87,0-1 1,1 1-1,0-1 1,0 0-1,0 0 1,0 0-1,0-1 1,1 0-1,0 1 1,0-1-1,0-1 1,0 1-1,9 2 1,-11-4-22,1 0 1,-1 0 0,1 0 0,-1-1-1,1 1 1,-1-1 0,0 0-1,1 0 1,-1-1 0,1 1-1,-1-1 1,1 0 0,-1 0 0,0 0-1,1 0 1,-1 0 0,0-1-1,0 1 1,0-1 0,0 0-1,0 0 1,0 0 0,4-5 0,-1 0-15,0 0 1,0 0 0,-1-1 0,1 0 0,3-9 0,18-45 94,-24 55-113,30-79 124,19-43 45,1 15-125,37-92-137,-63 131-214,-26 55 188,-1 19 99,0 1 0,0 0 0,0 0-1,0 0 1,0-1 0,0 1 0,0 0 0,0 0 0,0-1 0,0 1 0,0 0 0,0 0 0,0 0 0,0-1 0,-1 1-1,1 0 1,0 0 0,0 0 0,0 0 0,0-1 0,-1 1 0,1 0 0,0 0 0,0 0 0,0 0 0,-1 0-1,1-1 1,-1 1 1,1 1 0,-1-1 0,1 0 0,-1 0 0,1 1 0,-1-1-1,1 0 1,-1 0 0,1 1 0,-1-1 0,1 0 0,-1 1 0,1-1-1,-1 1 1,1-1 0,0 1 0,-1 0 0,-11 17 30,1 0 0,-17 36 0,24-47-29,-9 23 85,2 0 1,0 1-1,-9 47 1,-7 96 15,21-115 11,2-1 1,5 67 0,-1-12-39,0-111-285,1 1 0,-1-1 1,1 0-1,-1 1 0,1-1 1,1 5-1,-14-39-4587,-21-29 3247,12 22 1487,5 3 396,12 26 68,0 0 0,-1 0 0,-8-12-1,16 26-96,1 0 0,-1-1-1,1 1 1,0-1 0,0 0 0,0 0-1,0 0 1,9 4 0,-2-2-24,1 0 1,0 0 0,13 2 0,10 1 214,59 4 1,50-6 242,-123-7-623,-1-1 0,1-1 0,0 0-1,36-12 1,-51 12-111,0 0 1,1 0-1,-1 0 0,-1-1 0,1 0 0,0 0 0,-1 0 0,0-1 1,0 0-1,0 0 0,-1 0 0,1-1 0,-1 1 0,-1-1 0,1 0 1,-1 0-1,0 0 0,0-1 0,-1 1 0,0-1 0,0 0 1,0 1-1,-1-1 0,0 0 0,0 0 0,-1-13 0,0 19-12,0 0-1,0 0 1,0 0-1,0 0 0,-1-1 1,1 1-1,0 0 1,-1 0-1,1 0 1,0 0-1,-1 0 1,1 1-1,-1-1 1,0 0-1,1 0 0,-1 0 1,0 0-1,0 0 1,0 0 1,0 1-1,1 0 1,-1-1 0,0 1-1,1 0 1,-1 0 0,0 0-1,0-1 1,1 1 0,-1 0 0,0 0-1,0 0 1,1 0 0,-1 1-1,0-1 1,0 0 0,1 0-1,-1 0 1,-1 1 0,-2 1-15,0 0 0,0 1-1,0-1 1,0 1 0,0 0 0,1 0 0,-4 4 0,-7 9 77,1 1 1,1 1-1,0 0 1,-14 30-1,22-39 75,0-1 1,1 1-1,0 0 0,0 0 0,1 0 0,0 1 0,0 15 0,1-20-52,1 1 0,1-1 0,-1 0-1,1 0 1,0 1 0,0-1 0,1 0 0,-1 0-1,1 0 1,0 0 0,0-1 0,1 1 0,0 0-1,6 7 1,-2-4-55,0-2 1,0 1-1,1-1 0,-1 0 0,1-1 0,1 1 1,-1-2-1,1 1 0,0-1 0,0-1 0,0 1 1,1-1-1,-1-1 0,1 0 0,0-1 1,-1 1-1,11-1 0,-2-1-773,-1-1-1,0 0 1,0-1-1,0-1 1,0 0 0,0-1-1,0-1 1,29-14-1,-39 16-54,-1-1 0,0 0-1,1 0 1,-2 0 0,1-1 0,0 0-1,-1 0 1,0-1 0,0 1-1,-1-1 1,6-10 0,22-28-3579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13.895"/>
    </inkml:context>
    <inkml:brush xml:id="br0">
      <inkml:brushProperty name="width" value="0.1" units="cm"/>
      <inkml:brushProperty name="height" value="0.1" units="cm"/>
    </inkml:brush>
  </inkml:definitions>
  <inkml:trace contextRef="#ctx0" brushRef="#br0">145 215 3904,'-1'-9'473,"1"6"-291,0 1-1,0-1 1,0 0-1,0 0 1,1 0-1,0-4 1,2-3 1604,0 0 1,11-21 1578,-13 36-2521,-2 13-40,1-17-759,-2 42 1028,-3 0 0,-11 51 0,-72 326 1807,44-194-1691,40-211-1083,2-8 62,1 0-1,-1 1 1,0 6-1,2-14-161,0 0 1,0 1-1,0-1 0,0 0 0,0 0 0,0 0 0,0 0 0,0 1 1,0-1-1,0 0 0,0 0 0,0 0 0,0 0 0,0 0 0,0 1 0,0-1 1,0 0-1,0 0 0,0 0 0,0 0 0,1 0 0,-1 1 0,0-1 1,0 0-1,0 0 0,0 0 0,0 0 0,0 0 0,0 0 0,0 0 0,1 1 1,-1-1-1,0 0 0,0 0 0,0 0 0,0 0 0,0 0 0,0 0 1,1 0-1,-1 0 0,0 0 0,0 0 0,0 0 0,0 0 0,1 0 0,-1 0 1,0 0-1,0 0 0,0 0 0,0 0 0,0 0 0,1 0 0,14-15 152,0-6-192,-1-1 0,18-37 0,10-18-137,-35 67 136,0 0-1,1 0 1,0 1 0,1 0-1,10-9 1,-17 17 21,-1 0 0,0 0 0,0 0 0,1 0 0,-1 0 1,1 0-1,-1 1 0,1-1 0,-1 0 0,1 1 0,-1-1 1,1 1-1,0 0 0,-1-1 0,1 1 0,-1 0 0,3 0 0,-3 1-1,1-1-1,-1 1 1,0-1-1,1 1 1,-1-1-1,0 1 1,1 0-1,-1 0 1,0 0-1,0 0 1,0 0-1,0 0 0,0 0 1,0 0-1,0 0 1,0 0-1,0 0 1,0 1-1,0 1 1,4 8 39,-2-1 1,1 1 0,-1 0-1,-1 0 1,0 0 0,0 1-1,-1 21 1,2 5 146,-1-19-112,-2-8 22,1 1 1,1-1-1,0 0 0,6 17 1,-7-25-51,0 0 1,1 0 0,-1 0-1,1-1 1,-1 1 0,1-1-1,0 1 1,0-1 0,0 0-1,0 0 1,1 1 0,-1-2-1,1 1 1,-1 0 0,1 0-1,-1-1 1,1 1 0,0-1-1,0 0 1,0 0 0,5 1-1,2 0 12,1-1-1,-1 0 1,0-1-1,0 0 1,1 0-1,-1-1 1,0 0-1,0-1 0,0-1 1,0 1-1,0-1 1,-1-1-1,17-8 1,-10 3-31,-1 0 1,0-1 0,0-1-1,-1 0 1,0-1-1,22-25 1,-25 22-6,-10 13-33,0 0 1,1-1-1,-1 2 1,1-1-1,0 0 1,0 0-1,2-1 1,-4 3 4,0 0 1,1 1-1,-1-1 0,1 1 1,-1-1-1,0 1 1,1-1-1,-1 1 1,0-1-1,0 1 1,1-1-1,-1 1 1,0-1-1,0 1 1,0-1-1,0 1 1,0 0-1,1-1 0,-1 2 1,-1 4-37,0 1-1,0 0 1,-1-1-1,-2 9 1,-5 22-72,6-15 184,2-15 20,-1 0-1,2-1 0,-1 1 1,1 0-1,0 0 1,0-1-1,1 1 1,0 0-1,1 6 1,-1-11-30,0 0 0,0 0 1,0-1-1,0 1 0,0 0 0,0-1 0,0 1 1,1-1-1,-1 0 0,0 1 0,1-1 0,-1 0 1,1 0-1,0 0 0,-1 0 0,1 0 0,0 0 1,2 0-1,-3 0-27,0-1 0,0 0 0,0 1 0,1-1 0,-1 0 1,0 0-1,0 0 0,0 0 0,1 0 0,-1 0 0,0 0 0,0 0 0,1-1 1,-1 1-1,0 0 0,0-1 0,0 1 0,0-1 0,0 1 0,0-1 0,0 0 1,0 1-1,0-1 0,0 0 0,0 0 0,0 0 0,0 0 0,0 0 0,1-1 1,0-3-28,1 0 0,-1 0 0,0-1 0,-1 1 0,1 0 0,-1-1 0,1-10 0,1-40-250,-3 30 28,-2 1 0,-5-27 0,4 42 84,1-1 0,-2 1-1,-5-14 1,6 18 85,3 6 53,0-1 0,0 1 0,0 0 0,0-1 0,0 1 0,0 0 0,0-1 0,0 1 0,-1 0 0,1 0 0,0-1 0,0 1 0,0 0 0,0-1 0,-1 1 0,1 0 0,0 0 1,0 0-1,0-1 0,-1 1 0,1 0 0,0 0 0,0 0 0,-1-1 0,1 1 0,0 0 0,-1 0 0,1 0 0,-3 8-105,4 17 109,0-20 20,0 0 0,0-1 0,0 1 0,1-1 0,0 1 0,0-1 0,0 0-1,0 0 1,1 0 0,-1 0 0,1 0 0,0 0 0,0-1 0,6 6 0,-6-7 17,-1 0 0,1-1 1,0 1-1,0 0 0,0-1 0,0 0 0,0 0 1,0 0-1,0 0 0,0 0 0,0-1 1,1 1-1,-1-1 0,0 0 0,0 0 1,1 0-1,-1 0 0,0-1 0,0 1 1,0-1-1,1 0 0,-1 0 0,4-2 1,7-3 67,-1-1 1,0-1 0,-1 0-1,1 0 1,19-19 0,53-61-128,-49 49 95,-3 6-49,-2-1-1,-2-2 1,27-42 0,-27 25-9,-2-2 1,26-75 0,4-70-59,-37 121-144,-17 68 152,-2 7 1,0 0 0,0 0-1,0 0 1,0 0 0,-1 0 0,1 0-1,-1-1 1,0 1 0,-1-5 0,1 9 34,0 1 0,0-1 0,0 0 0,0 0 0,0 0 0,0 0 0,0 0 0,0 0 0,-1 0 0,1 1 1,0-1-1,0 0 0,0 0 0,0 0 0,0 0 0,0 0 0,0 0 0,-1 0 0,1 0 0,0 0 0,0 0 0,0 0 0,0 0 1,0 0-1,-1 0 0,1 0 0,0 0 0,0 0 0,0 0 0,0 0 0,0 0 0,-1 0 0,1 0 0,0 0 0,0 0 1,0 0-1,0 0 0,0 0 0,0 0 0,-1 0 0,1 0 0,0 0 0,0 0 0,0 0 0,0 0 0,0-1 0,0 1 1,0 0-1,0 0 0,-1 0 0,1 0 0,0 0 0,0 0 0,0-1 0,0 1 0,0 0 0,0 0 0,-7 17-136,-39 139-195,20-59 261,10-43 119,2 1 0,2 0-1,3 0 1,-3 81 0,12-136-43,-1 42 126,1 0 0,9 59 1,-7-89-69,1-1 1,-1 1-1,2-1 1,0 0-1,0 0 1,1 0-1,0 0 1,1-1-1,0 0 1,0 0-1,1-1 1,1 0-1,11 12 1,-16-19-46,0 1 1,0-1-1,0 0 0,0 0 1,0-1-1,0 1 0,1-1 1,-1 1-1,1-1 0,-1 0 1,1 0-1,-1-1 0,1 1 1,-1-1-1,1 1 0,0-1 1,5-1-1,2-1-24,-1 0 0,1 0 0,-1-1 0,18-8 0,2-2 3,-1-1 0,-1-2 0,0 0 0,-2-2 1,0-2-1,33-30 0,-33 27-44,-16 14-24,1 0-1,14-18 1,-34 32-224,-8 14 184,1 1 1,-20 34-1,17-25 64,-7 10 99,-23 52 0,47-88-27,1 0 0,-1 1 0,1-1 0,0 0 0,0 1 0,1-1 0,-1 1 0,0 3-1,1-6-10,0 0 0,0 0 0,1 0 0,-1 1 0,0-1 0,0 0 0,1 0-1,-1 0 1,0 0 0,1 0 0,-1 0 0,1 0 0,-1 0 0,1 0 0,0 0-1,-1-1 1,1 1 0,0 0 0,0 0 0,-1 0 0,1-1 0,0 1 0,0 0 0,0-1-1,0 1 1,0-1 0,0 1 0,1-1 0,1 1 19,1 0 0,-1-1 0,1 0 0,-1 1 0,0-1 0,1 0 0,-1-1 0,0 1 0,1-1 0,-1 1 0,0-1 0,1 0 0,-1 0 0,0-1 0,0 1 0,0-1 0,4-2 0,-2 1-2,3-1-8,0-1 0,0 0 0,-1 0 0,0-1 0,0 0 0,0-1 0,-1 1 0,0-1 0,8-12 0,-1-1 16,0-1-1,12-31 1,62-159-28,-67 153-83,20-102 1,-38 149 25,0 0 0,-1-1 0,-1 1 0,0-1 1,-3-21-1,3 32 36,0 0-1,0 0 1,-1 0 0,1 0-1,0 0 1,-1 0 0,1 0-1,0 0 1,-1 0 0,0 1-1,1-1 1,-1 0 0,1 0-1,-1 0 1,-1-1 0,1 2 3,0-1 0,1 1 0,-1 0 1,1 0-1,-1 0 0,1 0 0,-1-1 0,0 1 1,1 0-1,-1 0 0,1 0 0,-1 0 0,0 0 1,1 0-1,-1 1 0,0-1 0,1 0 1,-1 0-1,1 0 0,-1 1 0,-3 0-13,1 1 0,0 0 0,0 1 0,0-1 0,0 0 0,-5 6 0,1 1 51,0 0 0,0 0 0,1 1 0,0-1 0,1 1 0,0 1 0,0-1 0,1 1 0,0-1-1,1 1 1,1 0 0,0 1 0,-2 18 0,3-5 33,1-1 0,1 1 0,2 0-1,0-1 1,8 29 0,-5-27 124,1-1-1,1 0 1,2-1-1,0 1 1,2-2 0,28 44-1,-36-62-93,0 1-1,0-1 0,1 0 0,0 0 1,0-1-1,0 1 0,8 4 1,-10-7-59,0-1 0,0 1 0,0-1 0,0 0 0,0 1 0,0-2 0,1 1 0,-1 0 0,1 0 0,-1-1 0,0 0 0,1 0 0,-1 0 0,1 0 0,6-1 0,-6-1-11,1 0 0,0 1 1,0-2-1,-1 1 0,1 0 1,-1-1-1,0 0 0,0 0 1,0 0-1,0 0 0,-1-1 1,1 0-1,3-4 0,6-9 5,19-35 0,-26 43-13,71-134 48,8-12-269,-71 134-41,-14 21 247,0 0 0,0-1 0,0 1 0,0 0 0,1 0 0,-1 0 0,0 0 0,0 0 0,0 0 0,0 0 0,0 0 0,0 0 0,0 0 1,0-1-1,0 1 0,0 0 0,0 0 0,0 0 0,0 0 0,1 0 0,-1 0 0,0 0 0,0 0 0,0 0 0,0 0 0,0 0 0,0 0 0,0 0 0,0 0 0,0 0 0,1 0 0,-1 0 0,0 0 0,0 0 0,0 0 0,0 0 0,0 0 0,0 0 0,0 0 0,0 0 0,0 0 0,1 0 0,-1 0 0,0 0 0,0 0 0,0 0 0,0 1 0,0-1 0,0 0 0,0 0 1,0 0-1,0 0 0,0 0 0,0 0 0,0 0 0,-1 14-8,-56 186-104,28-107 44,23-72 63,-31 94 61,29-93 51,-1 0-1,-1-1 0,-14 22 0,22-40-68,-1 0 0,1-1 0,-1 1 0,1 0 0,-5 3 0,7-6-28,-1 1-1,1-1 1,0 0 0,-1 1 0,1-1-1,-1 1 1,1-1 0,-1 0 0,0 0-1,1 1 1,-1-1 0,1 0-1,-1 0 1,0 1 0,1-1 0,-1 0-1,1 0 1,-1 0 0,0 0 0,1 0-1,-1 0 1,1 0 0,-1 0-1,0 0 1,1-1 0,-1 1 0,0 0-1,1 0 1,-1 0 0,1-1 0,-1 1-1,1 0 1,-1-1 0,1 1-1,-1 0 1,1-1 0,-1 1 0,1-1-1,-1 1 1,0-1 0,0-1-8,-1 0 0,1-1 1,0 1-1,-1 0 0,1-1 1,0 1-1,1-1 0,-1 1 1,0-1-1,1 0 0,-1 1 0,1-1 1,0 0-1,0 1 0,0-1 1,0 1-1,0-1 0,0 0 1,1 1-1,0-1 0,-1 0 1,3-3-1,-3 4-4,1 1 1,-1-1 0,1 1-1,0-1 1,0 1-1,-1-1 1,1 1 0,0 0-1,0-1 1,1 1-1,-1 0 1,0 0-1,0 0 1,0 0 0,1 0-1,-1 0 1,1 0-1,-1 0 1,1 0 0,-1 1-1,1-1 1,-1 1-1,1-1 1,-1 1-1,1-1 1,0 1 0,-1 0-1,3 0 1,11-1 28,1 0 1,-1 1-1,18 2 1,7 1 31,134 9 247,11 0-5715,-148-10 1226,-4 5 1349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27.444"/>
    </inkml:context>
    <inkml:brush xml:id="br0">
      <inkml:brushProperty name="width" value="0.1" units="cm"/>
      <inkml:brushProperty name="height" value="0.1" units="cm"/>
    </inkml:brush>
  </inkml:definitions>
  <inkml:trace contextRef="#ctx0" brushRef="#br0">314 7 2720,'-4'-7'12944,"-3"15"-12698,0-1 1,1 2-1,0-1 1,1 1-1,-8 14 1,-17 53 514,13-33-356,6-16-174,0-1 0,-2-1 0,-1 0 0,-1-1 0,-37 44 0,41-55-223,-17 19 400,26-31-462,0 1 0,0 0 1,0 0-1,-1-1 0,1 1 0,0-1 1,-1 0-1,1 1 0,-1-1 1,1 0-1,-5 1 0,6-2-52,0 0-1,0-1 0,0 1 1,0 0-1,0 0 1,0 0-1,0-1 1,0 1-1,0 0 1,1-1-1,-1 1 1,0-1-1,0 1 1,0-1-1,1 1 1,-1-1-1,0 1 1,0-1-1,1 0 0,-1 0 1,0 1-1,1-1 1,-1 0-1,1 0 1,-1 0-1,1 0 1,0 1-1,-1-2 1,-1-3-428,1 1 0,-1-1 0,1 1 0,0-1 0,0-4 0,-1-33-4479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29.649"/>
    </inkml:context>
    <inkml:brush xml:id="br0">
      <inkml:brushProperty name="width" value="0.1" units="cm"/>
      <inkml:brushProperty name="height" value="0.1" units="cm"/>
    </inkml:brush>
  </inkml:definitions>
  <inkml:trace contextRef="#ctx0" brushRef="#br0">257 181 2912,'-3'-9'625,"0"1"0,1-1 0,-3-15 0,-1-12 7509,7 36-8095,-6 8 488,2 4-233,0-1 1,1 1 0,-1 20-1,0-5 5,-10 60 673,-4-2 1,-47 143-1,3-11 211,23-77-553,11-68 1040,37-116-1395,24-66 1,-24 84-330,2 2 1,0-1-1,1 2 0,17-23 0,-26 40 46,1-2-128,1 0 0,0 1 0,0-1 0,1 1 0,0 0 0,13-10 0,-19 17 115,0 1-1,-1-1 0,1 0 0,0 0 1,-1 0-1,1 1 0,-1-1 0,1 0 0,0 1 1,-1-1-1,1 1 0,-1-1 0,1 0 1,-1 1-1,0-1 0,1 1 0,-1-1 1,1 2-1,0-2-7,2 5 37,-1-1 0,1 0 0,0 1 0,-1-1 1,0 1-1,0 0 0,-1 0 0,1 0 0,-1 0 1,0 0-1,0 0 0,0 5 0,2 12 46,7 33 245,11 51 202,-16-86-398,1-1-1,1 0 1,12 24-1,-18-40-67,1 0-1,0-1 0,-1 1 0,1-1 0,0 0 1,0 1-1,0-1 0,5 4 0,-6-6-17,0 1-1,0 0 1,1-1-1,-1 1 1,0-1-1,0 1 1,0-1-1,1 1 1,-1-1-1,0 0 1,0 0-1,1 0 0,-1 0 1,0 0-1,1 0 1,-1 0-1,0 0 1,1 0-1,-1 0 1,0-1-1,0 1 1,0 0-1,1-1 1,1 0-1,3-4 20,1 0 0,-1 0 0,0 0 0,-1-1 0,1 0 1,-1 0-1,5-7 0,1-1-21,53-65-15,60-96 0,-105 141-239,-18 31 208,0 1 1,-1-1-1,1 1 1,-1-1 0,1 0-1,-1 1 1,0-1 0,0 0-1,0 1 1,0-1-1,0 0 1,-1-2 0,1 4 3,0 0 0,-1 1 1,1-1-1,0 1 0,0-1 1,-1 0-1,1 1 1,0-1-1,-1 1 0,1-1 1,-1 1-1,1-1 0,-1 1 1,1-1-1,-1 1 0,1-1 1,-1 1-1,1 0 0,-1-1 1,0 1-1,1 0 1,-1 0-1,0-1 0,-1 1-7,0-1-1,0 1 1,0 0-1,0 0 1,0 0 0,0 0-1,0 0 1,-2 1-1,-2 0 30,0 1 0,0 0-1,0 0 1,-5 3 0,5-2 16,1 0 0,0 0 0,-1 1 0,1 0 0,1 0 0,-1 0 0,1 1 0,-1-1 0,1 1 0,1 0 0,-1 1 0,1-1 0,0 0 0,0 1 0,0 0 0,1 0 1,0 0-1,0 0 0,0 0 0,-1 12 0,3-12 18,-1-1 0,1 0 0,1 0 1,-1 1-1,1-1 0,-1 0 0,2 0 1,-1 0-1,0 0 0,1 0 0,0 0 0,0 0 1,1 0-1,-1-1 0,1 1 0,0-1 1,0 0-1,0 0 0,1 0 0,0 0 1,-1-1-1,1 1 0,1-1 0,-1 0 0,6 3 1,-4-3-4,1 0 1,0 0-1,0-1 1,0-1-1,0 1 1,1-1-1,-1 0 0,0 0 1,1-1-1,-1 0 1,0-1-1,1 1 1,-1-1-1,0-1 1,8-2-1,12-3 84,-2-2-1,42-19 1,190-120-153,-213 116 208,-43 32-170,-1 0-1,0 0 0,0 0 0,1-1 1,-1 1-1,0 0 0,0 0 0,0 0 1,1 0-1,-1-1 0,0 1 0,0 0 1,0 0-1,0 0 0,0-1 1,1 1-1,-1 0 0,0 0 0,0-1 1,0 1-1,0 0 0,0 0 0,0-1 1,0 1-1,0 0 0,0 0 0,0-1 1,0 1-1,0 0 0,0 0 0,0-1 1,0 1-1,0-1 1,-1 1-1,1 0 1,0 0 0,0 0 0,-1 0-1,1 0 1,0-1 0,0 1 0,-1 0-1,1 0 1,0 0 0,0 0 0,-1 0-1,1 0 1,0 0 0,-1 0 0,1 0-1,0 0 1,0 0 0,-1 0 0,1 0-1,0 0 1,-1 0 0,1 1 0,0-1-1,0 0 1,-1 0 0,1 0 0,0 0-1,0 0 1,0 1 0,-1-1 0,1 0-1,-6 5-11,0-1 1,1 1-1,0 0 0,0 1 0,0-1 0,0 1 0,1 0 1,0 0-1,0 0 0,1 1 0,0-1 0,-3 9 1,-2 7 44,1 1 0,-5 33 1,7-10 62,0 2 79,4-42-149,-3 16 152,4-22-156,0 1 0,0 0-1,0-1 1,0 1-1,0 0 1,0-1-1,0 1 1,0 0 0,0 0-1,0-1 1,0 1-1,0 0 1,1-1 0,-1 1-1,0-1 1,0 1-1,1 0 1,-1-1-1,1 1 1,-1-1 0,0 1-1,1-1 1,0 2-1,0-2-4,-1 0 1,0 0-1,0 0 0,0 0 0,1 0 0,-1 0 0,0 0 0,0 0 0,0 0 0,1 0 1,-1 0-1,0 0 0,0-1 0,0 1 0,1 0 0,-1 0 0,0 0 0,0 0 1,0 0-1,0 0 0,1-1 0,-1 1 0,0 0 0,0 0 0,0 0 0,0 0 1,0-1-1,0 1 0,1 0 0,-1 0 0,0 0 0,0-1 0,4-6 38,-1 1-1,0-1 0,0-1 1,-1 1-1,3-13 0,1-5-78,6-13-169,-3 6-31,1 0 0,17-36 0,-20 58-350,-12 25 238,3-8 359,0 1 38,1 0 1,-1 0-1,2 0 0,-1 0 0,1 0 0,0 0 0,1 0 0,0 1 1,0-1-1,1 0 0,-1-1 0,6 13 0,-1-4 58,1 1 1,1-2-1,1 1 0,17 24 1,-24-37-98,0 0-1,0-1 1,0 1 0,1-1 0,-1 0 0,1 1 0,0-1 0,-1 0 0,1-1 0,0 1 0,0 0 0,0-1 0,0 0 0,1 1 0,-1-1 0,0-1 0,0 1 0,1 0 0,-1-1 0,1 1-1,3-1 1,1-1 16,0 0 0,0-1 0,0 0-1,0 0 1,0 0 0,0-1 0,13-7-1,-2-1 43,-1 0-1,-1-1 0,0 0 1,21-21-1,58-65 62,-90 90-126,12-11 52,-1 0 1,-2-1 0,0-1-1,-1 0 1,-1-1 0,-1-1-1,15-39 1,44-192-237,-17 51 76,-47 180 18,-2 7-73,0 1 1,-1-1-1,0 0 1,1-28-1,-5 44 151,0 0 0,0 0 0,0 0 0,0 0 0,0 0-1,0 0 1,0 0 0,0 0 0,0 0 0,0 0 0,0 0 0,0 0 0,0-1-1,0 1 1,0 0 0,-1 0 0,1 0 0,0 0 0,0 0 0,0 0-1,0 0 1,0 0 0,0 0 0,0 0 0,0 0 0,0 0 0,0 0 0,-1 0-1,1 0 1,0 0 0,0 0 0,0 0 0,0 0 0,0 0 0,0 0 0,0 0-1,0 1 1,0-1 0,0 0 0,0 0 0,0 0 0,-1 0 0,1 0-1,0 0 1,0 0 0,0 0 0,0 0 0,0 0 0,0 0 0,0 0 0,0 0-1,0 0 1,0 1 0,0-1 0,0 0 0,0 0 0,0 0 0,0 0 0,0 0-1,0 0 1,0 0 0,0 0 0,0 1 0,-5 6-64,0 5 55,0 1 1,1 0 0,1-1 0,-3 18 0,-3 56-8,7-66 17,-6 93 51,5-1-1,5 1 0,20 140 1,-14-201-821,2 20-5829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30.039"/>
    </inkml:context>
    <inkml:brush xml:id="br0">
      <inkml:brushProperty name="width" value="0.1" units="cm"/>
      <inkml:brushProperty name="height" value="0.1" units="cm"/>
    </inkml:brush>
  </inkml:definitions>
  <inkml:trace contextRef="#ctx0" brushRef="#br0">32 12 10208,'-32'-11'3776,"37"11"-2912,8 0-256,1 5 1343,17-2-1183,9-3 1056,10 0-1088,5 0-288,6 3-288,12-3-160,7 0 32,7 0-1088,-3 0 576,-11 5-3199,-11-1 2047,-12 1-4000,-19-10 3168,-17-7-1344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32.117"/>
    </inkml:context>
    <inkml:brush xml:id="br0">
      <inkml:brushProperty name="width" value="0.1" units="cm"/>
      <inkml:brushProperty name="height" value="0.1" units="cm"/>
    </inkml:brush>
  </inkml:definitions>
  <inkml:trace contextRef="#ctx0" brushRef="#br0">34 838 2496,'-30'3'1429,"30"-3"-1383,0 0-1,-1 0 0,1 0 0,0 0 1,0 0-1,0 0 0,-1 1 1,1-1-1,0 0 0,0 0 1,0 0-1,0 0 0,0 1 0,-1-1 1,1 0-1,0 0 0,0 0 1,0 1-1,0-1 0,0 0 1,0 0-1,0 1 0,0-1 1,0 0-1,0 0 0,-1 0 0,1 1 1,0-1-1,0 0 0,0 0 1,1 1-1,-1-1 0,0 0 1,0 1-1,4 12 1322,-3-10-1056,1 0 0,-1 0 0,1-1 0,-1 1-1,1 0 1,0-1 0,3 3 0,-2-3-97,0 0 1,0 0-1,0-1 0,0 1 0,1-1 1,-1 0-1,0 0 0,1 0 1,-1 0-1,1-1 0,-1 1 0,1-1 1,-1 0-1,1 0 0,-1 0 1,1-1-1,-1 1 0,1-1 0,-1 0 1,0 0-1,1 0 0,-1 0 0,0-1 1,0 1-1,0-1 0,0 0 1,3-2-1,8-8 56,-1 0 0,0-1 0,-2 0 1,20-28-1,-10 10 140,19-44-1,17-38 51,97-210 632,-142 294-852,0-1 0,-3-1 0,12-61 0,-19 86-214,-1 0 0,-1 1-1,1-1 1,-1 0-1,0 1 1,0-1 0,-1 0-1,0 0 1,-1-6-1,2 12-32,0-1 0,0 1 0,-1 0 0,1 0 0,0 0 0,0 0 0,0 0 0,0-1 0,0 1 0,0 0 0,0 0 0,0 0 0,0 0 0,0 0 0,0 0 0,-1 0 0,1 0 0,0-1 0,0 1 0,0 0 0,0 0 0,0 0 0,0 0 0,0 0 0,-1 0 0,1 0 0,0 0 0,0 0 0,0 0 0,0 0 0,0 0 0,-1 0 0,1 0 0,0 0 0,0 0 0,0 0 0,0 0 0,0 0 0,-1 0 0,1 0 0,0 0 0,-7 5-117,-3 8 30,2 3 127,1 0 0,1 1-1,0-1 1,1 1-1,-5 29 1,7-34-26,-4 32 109,1 1 1,2 0-1,2 0 0,5 53 0,-1-75-23,0 0 1,2 0-1,0-1 0,10 28 0,-12-42-26,2 1-1,-1 0 1,1-1-1,0 0 1,1 0-1,0 0 1,0-1-1,1 1 1,0-1-1,0-1 1,1 1 0,-1-1-1,11 7 1,-13-11-28,0 1 1,-1-2-1,1 1 1,0 0 0,0-1-1,0 0 1,0 0-1,0 0 1,0 0 0,1-1-1,-1 1 1,0-1-1,0 0 1,0 0 0,0-1-1,8-1 1,-7 1-9,1-1 1,-1 0-1,0 0 1,0-1-1,0 1 1,0-1-1,-1 0 1,1-1-1,-1 1 1,0-1-1,0 0 1,6-6-1,-2-1-29,-1 1 1,0-1-1,10-24 0,13-40-111,-22 53-9,2-18-698,-14 68 649,-1 41 0,3-31 117,1-16 57,2 42 0,0-55 47,0-1-1,1 1 1,0 0-1,0-1 1,1 0-1,0 1 1,7 12-1,-8-18 14,0 0 0,0-1 0,1 1 0,-1 0-1,6 3 1,2 0 166,-10-6-227,1 0 1,-1 0-1,0 0 1,0 0-1,1 0 0,-1 0 1,0 0-1,0-1 1,1 1-1,-1 0 1,0 0-1,0 0 1,1 0-1,-1 0 1,0 0-1,0 0 1,1 0-1,-1-1 1,0 1-1,0 0 1,0 0-1,1 0 0,-1-1 1,0 1-1,0 0 1,0 0-1,0 0 1,0-1-1,1 1 1,-1 0-1,0 0 1,0-1-1,0 1 1,3-9 60,-1 0 1,0 0 0,-1 0 0,1 0 0,-2-19-1,-7-41-124,0 12-132,7 53 178,0-1-141,0 0 0,-1 0 0,1 0 0,-1 0 0,0 0 0,-1 0 0,-2-8 0,7 20 33,0 0 0,0 0 0,4 14 0,-4-11 134,0 1-1,6 10 1,-4-12 49,-1-1-1,1 1 1,1-1-1,0 0 1,0 0-1,0-1 1,1 0 0,9 7-1,-14-11-20,1-1 0,0-1 0,-1 1 0,1 0 0,0-1 0,0 0 0,0 1 0,0-1 0,0 0 0,1-1 0,-1 1 0,0 0 0,0-1 0,1 0 0,-1 0 0,0 0 0,0 0 0,1 0 0,-1-1 0,0 1 0,0-1 0,0 0 0,1 0 0,-1 0 0,0 0 0,0-1 0,5-3 0,-3 2-9,0-1 0,-1 0 0,1-1 0,-1 1 0,1-1 0,-1 0 0,-1 0 0,1 0 0,-1 0 0,3-7 0,4-9 68,10-30 1,-11 25-58,36-102-274,-38 113 81,-7 15 143,0 0 1,0-1-1,0 1 1,0 0-1,0 0 1,0 0-1,0-1 1,1 1-1,-1 0 1,0 0-1,0 0 0,0 0 1,0-1-1,0 1 1,0 0-1,1 0 1,-1 0-1,0 0 1,0 0-1,0 0 1,0-1-1,1 1 1,-1 0-1,0 0 1,0 0-1,0 0 1,1 0-1,-1 0 1,0 0-1,0 0 1,0 0-1,1 0 1,-1 0-1,0 0 1,0 0-1,0 0 1,1 0-1,-1 0 1,0 0-1,0 0 1,0 0-1,1 0 0,-1 0 1,0 0-1,0 0 1,0 1-1,0-1 1,1 0-1,-1 0 1,0 0-1,0 0 1,0 0-1,0 1 1,0-1-1,1 0 1,-1 0-1,0 0 1,0 0-1,0 1 1,0-1-1,0 0 1,0 0-1,0 0 1,0 1-1,0-1 1,0 0-1,0 0 1,0 0-1,0 1 1,4 11-2,-2 0 1,1 0-1,-2 0 1,1 0 0,-1 14-1,-6 65-149,1-49 220,4-37-50,-2 21 39,-7 42 1,7-60-31,1-1 0,-2 0 0,1 1 0,-1-1 0,0-1 0,-1 1 1,1 0-1,-2-1 0,1 0 0,-7 8 0,10-13 12,-1 1 0,0-1 0,1 0 0,-1 1 0,0-1 0,0 0 0,0 0 0,0 0 0,0 0 0,0-1 0,0 1 0,-4 0-1,4-1-32,1 1-1,0-1 0,0 0 0,-1 0 0,1 0 0,0 0 0,0 0 0,-1-1 0,1 1 0,0 0 0,0-1 1,0 1-1,-1 0 0,1-1 0,0 1 0,0-1 0,0 0 0,0 1 0,0-1 0,0 0 0,0 0 0,0 0 0,-1-1 1,2 2-3,-1-1 0,1 1 0,0-1 0,0 0 0,-1 1 0,1-1 1,0 1-1,0-1 0,0 0 0,0 1 0,0-1 0,0 1 0,0-1 1,0 0-1,0 1 0,0-1 0,0 0 0,0 1 0,0-1 0,0 1 1,0-1-1,1 0 0,-1 1 0,0-1 0,0 1 0,1-1 0,-1 1 1,1-1-1,-1 1 0,0-1 0,1 1 0,-1-1 0,1 1 1,-1-1-1,1 1 0,-1 0 0,1-1 0,0 1 0,2-2 0,0 0 0,1 0 0,-1 0 0,1 1 0,3-2 0,13-1-27,-1 0 1,1 1-1,-1 1 1,1 1-1,28 2 1,-24 0 196,-1-1 1,0-1-1,34-6 1,-49 5-136,-1 1 0,1-1 1,-1-1-1,0 1 1,1-1-1,-1 0 1,-1-1-1,1 0 1,0 0-1,-1 0 1,0-1-1,0 0 0,0 0 1,-1 0-1,0-1 1,6-7-1,-1-3 42,-1-1-1,-1 0 1,-1 0 0,11-34-1,12-79 48,-22 92-113,10-53-43,5-110 0,-20 183-2,-2 15 12,-1 0-1,1 0 1,-1 0 0,1 0 0,-1-1 0,0 1 0,0 0 0,-1 0-1,1 0 1,-1-4 0,1 7 19,0 0 0,0 0 0,0 0 1,0 1-1,0-1 0,0 0 0,0 0 0,0 0 0,0 0 0,-1 0 0,1 0 0,0 0 0,0 0 0,0 0 0,0 0 1,0 0-1,0 0 0,0 1 0,0-1 0,0 0 0,0 0 0,0 0 0,0 0 0,0 0 0,0 0 0,0 0 0,0 0 1,0 0-1,0 0 0,0 0 0,-1 0 0,1 0 0,0 0 0,0 0 0,0 0 0,0 0 0,0 0 0,0 0 1,0 0-1,0 0 0,0 0 0,0 0 0,0 0 0,-1 0 0,1 0 0,0 0 0,0 0 0,0 0 0,0 0 0,0 0 1,0 0-1,0 0 0,0 0 0,0 0 0,0 0 0,0 0 0,-1 0 0,0 10-57,-4 34 22,-3 59 124,8-4-69,1 150 210,3-174-181,18 96 0,-17-131-2190,4-62-6888,-9 19 8419,0 0 0,-1-4 0,-7-37-3253,4 25 2155,-1-15-283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32.508"/>
    </inkml:context>
    <inkml:brush xml:id="br0">
      <inkml:brushProperty name="width" value="0.1" units="cm"/>
      <inkml:brushProperty name="height" value="0.1" units="cm"/>
    </inkml:brush>
  </inkml:definitions>
  <inkml:trace contextRef="#ctx0" brushRef="#br0">63 71 4320,'-22'-24'1392,"13"18"-848,-23-19 9474,33 25-9866,53 4 4003,132-14-2680,0 1-7649,-149 11 4084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39.734"/>
    </inkml:context>
    <inkml:brush xml:id="br0">
      <inkml:brushProperty name="width" value="0.1" units="cm"/>
      <inkml:brushProperty name="height" value="0.1" units="cm"/>
    </inkml:brush>
  </inkml:definitions>
  <inkml:trace contextRef="#ctx0" brushRef="#br0">0 799 3136,'5'9'7701,"-3"-9"-7578,-1 1 0,0-1 0,1 0 0,-1 1 0,1-1 0,-1 0 0,1 0 0,-1 0 0,1-1 0,-1 1 0,0 0 0,1 0 0,-1-1 0,1 1 0,-1-1 0,0 1 0,1-1 0,-1 0 0,0 1-1,2-2 1,31-23 1837,-22 16-1905,60-45 915,-29 24-709,-1-3 1,56-56 0,-57 43-332,-20 20 372,2 1 1,31-26-1,-52 50-292,-1 0 0,1-1-1,0 1 1,-1 0 0,1 0 0,0 0-1,0 0 1,0 0 0,0 1 0,0-1-1,0 1 1,0-1 0,0 1 0,3-1 0,-4 2-18,0-1 1,0 0 0,0 1 0,1-1 0,-1 0 0,0 1 0,0 0 0,0-1 0,0 1 0,0 0 0,0-1 0,0 1 0,0 0 0,0 0 0,-1 0-1,1 0 1,0 0 0,0 0 0,-1 0 0,1 0 0,-1 0 0,1 0 0,-1 0 0,1 0 0,0 2 0,3 12 1,-1 1 0,0-1 0,-1 1 0,0 0 0,-1-1 0,-1 1 0,-2 22 0,-3 130 914,5-145-94,1-26-744,0 1-1,0 0 0,1 0 0,-1-1 0,0 1 0,3-3 0,4-6-30,21-43-164,2 1-1,2 2 1,67-79 0,-97 126 73,1 1 1,-1-1 0,1 0-1,0 1 1,0 0 0,0 0-1,7-3 1,-10 5 36,0 1 0,0-1 1,0 1-1,0 0 0,0 0 1,0 0-1,0-1 0,0 1 1,0 0-1,0 0 0,0 0 1,0 0-1,0 1 0,0-1 1,0 0-1,0 0 0,1 1 0,0 0 13,-1 0 0,0 0-1,0 0 1,1 0-1,-1 0 1,0 0-1,0 0 1,0 0-1,0 0 1,0 0-1,-1 1 1,1-1-1,0 0 1,-1 1 0,2 1-1,0 4 14,0 0 0,0 1 1,0-1-1,-1 0 0,0 1 0,0 9 0,-3 48 79,0-44-50,1-6 25,-2 0-1,-4 15 1,1-4 104,6-11 1,1-5 385,0-10-521,0 0 0,0-1 0,0 1 0,0-1 0,0 1 0,0-1 0,0 0 0,0 1 0,0-1-1,-1 0 1,1 1 0,0-1 0,0 0 0,-1 0 0,2-1 0,1-1-1,16-19 21,-1 0 0,-1-1-1,20-34 1,11-17-221,-28 45 95,-9 12-47,1 0 0,1 0 0,1 1 0,20-18 0,-33 33 106,-1 0-1,1 0 0,0 1 0,0-1 0,0 0 0,0 1 0,0-1 0,0 1 0,0-1 1,0 1-1,0-1 0,0 1 0,0 0 0,0-1 0,0 1 0,0 0 0,0 0 1,1 0-1,-1 0 0,0 0 0,0 0 0,2 1 0,-2-1 6,0 1 0,0 0 0,0-1-1,0 1 1,0 0 0,0 0 0,0 0 0,0 0 0,-1 0-1,1 0 1,0 0 0,0 0 0,-1 0 0,1 0 0,-1 0-1,1 2 1,2 6-2,-1 0 0,0-1 1,-1 1-1,1 11 0,-2-18 5,5 114 111,2 23 242,-7-125-252,0-12-85,0 0 1,0-1-1,0 1 1,0 0-1,0 0 1,0 0-1,0-1 1,1 1-1,-1 0 1,0 0-1,1-1 1,0 1-1,-1 0 1,1-1-1,0 1 1,0-1-1,0 1 1,2 2-1,-3-4 309,2 0-286,0 0-1,-1 0 0,1-1 0,-1 1 1,1-1-1,0 1 0,-1-1 0,1 0 1,-1 1-1,0-1 0,1 0 0,-1 0 1,0 0-1,1 0 0,0-1 0,18-21-10,-11 11-2,-1 3 19,-2 1-1,1-1 1,-2-1-1,1 1 0,8-20 1,14-55 79,-21 62-59,-3-5-90,-4 23-3,0 1 0,0 0 0,1 0 0,-1-1 0,1 1 0,1-3 0,-2 6 32,0 0-1,0 0 1,0 0 0,0 0 0,0 0-1,0 0 1,0 0 0,0 0 0,0 0-1,0 0 1,0 0 0,0 1 0,0-1-1,0 0 1,0 0 0,1 0 0,-1 0-1,0 0 1,0 0 0,0 0 0,0 0-1,0 0 1,0 0 0,0 0 0,0 0-1,0 0 1,0 0 0,0 0 0,0 0-1,0 0 1,1 0 0,-1 0 0,0 0-1,0 0 1,0 0 0,0 0-1,0 0 1,0 0 0,0 0 0,0 0-1,0 0 1,0 0 0,0 0 0,0 0-1,0-1 1,0 1 0,0 0 0,1 0-1,-1 0 1,0 0 0,0 0 0,0 0-1,0 0 1,0 0 0,0 0 0,0 0-1,0 0 1,0 0 0,0 0 0,0 0-1,0-1 1,0 1 0,0 0 0,0 0-1,3 11-75,0 18-96,-3-27 142,4 37-149,6 47 232,-7-72 1,0-1 1,1 0-1,0 0 1,9 18-1,-11-27-36,0-1-1,0 0 1,0 1-1,0-1 1,0 0-1,1 0 1,-1-1-1,1 1 1,0 0-1,0-1 1,0 0-1,0 0 1,0 0 0,5 3-1,-6-4 9,1-1 0,0 1 0,-1 0 0,1-1 0,0 1 0,0-1 0,-1 0 0,1 0-1,0 0 1,0-1 0,-1 1 0,1 0 0,0-1 0,-1 0 0,1 0 0,0 1 0,-1-2 0,1 1 0,3-3 0,2-1 12,0 0 0,-1-1 1,0-1-1,0 1 1,0-1-1,-1 0 1,8-12-1,33-59 44,-41 68-56,38-62-510,-44 72 479,0 0 0,0 0-1,0-1 1,0 1 0,0 0 0,0 0 0,0 0 0,0 0 0,0 0 0,1 0 0,-1 0 0,0 0 0,0 0 0,0 0 0,0 0-1,0 0 1,0-1 0,0 1 0,0 0 0,0 0 0,0 0 0,0 0 0,1 0 0,-1 0 0,0 0 0,0 0 0,0 0 0,0 0-1,0 0 1,0 0 0,0 0 0,0 0 0,1 0 0,-1 0 0,0 0 0,0 0 0,0 0 0,0 0 0,0 0 0,0 0 0,0 0-1,0 0 1,0 0 0,1 1 0,-1-1 0,0 0 0,0 0 0,0 0 0,0 0 0,0 0 0,0 0 0,4 8-107,2 13 14,-4-8 100,2-1 0,-1 1 0,2-1 0,0 0 0,0 0 0,11 16 0,-14-25 33,0 1 1,1-1-1,-1 1 0,1-1 1,0 0-1,0 0 0,0 0 1,1 0-1,-1-1 1,0 1-1,1-1 0,0 0 1,0 0-1,-1 0 0,1 0 1,0-1-1,0 0 0,1 0 1,-1 0-1,0 0 1,0-1-1,0 1 0,8-1 1,-8-1 2,0 0 0,0 0 0,0-1-1,0 1 1,-1-1 0,1 0 0,0 0 0,-1 0 0,1-1 0,-1 1 0,0-1 0,0 0 0,0 0 0,0 0 0,0 0 0,0 0 0,3-8 0,2-1-66,-1-1 0,0 0 0,9-26 0,5-37-17,-14 49-139,14-40 0,-21 67 182,0 0 0,0 0 1,0 0-1,0-1 0,0 1 0,0 0 0,0 0 0,0 0 1,0-1-1,0 1 0,0 0 0,0 0 0,1 0 0,-1 0 1,0-1-1,0 1 0,0 0 0,0 0 0,0 0 1,0 0-1,0 0 0,1 0 0,-1-1 0,0 1 0,0 0 1,0 0-1,0 0 0,0 0 0,1 0 0,-1 0 0,0 0 1,0 0-1,0 0 0,0 0 0,1 0 0,-1 0 1,0 0-1,0 0 0,0 0 0,1 0 0,-1 0 0,0 0 1,0 0-1,0 0 0,0 0 0,1 0 0,-1 0 1,0 0-1,0 0 0,0 0 0,0 0 0,1 0 0,-1 0 1,0 1-1,0-1 0,0 0 0,0 0 0,0 0 0,0 0 1,1 0-1,-1 1 0,0-1 0,0 0 0,0 0 1,0 0-1,0 1 0,5 12-101,-4 1-41,-1 24 0,1 0 88,1 3 70,2-11 51,-3 1 1,0 0 0,-2-1-1,-6 39 1,7-69-60,0 1 0,-1 0-1,1-1 1,0 1 0,0-1 0,0 1 0,0 0-1,0-1 1,-1 1 0,1-1 0,0 1-1,0-1 1,-1 1 0,1-1 0,0 1 0,-1-1-1,1 1 1,-1-1 0,1 1 0,-1-1 0,1 0-1,0 1 1,-2-1 0,2 0 12,-1 0 0,1-1 0,-1 1 1,1 0-1,-1-1 0,1 1 0,-1-1 0,1 1 0,0-1 1,-1 1-1,1-1 0,0 1 0,-1-1 0,1 1 0,0-1 1,-1 1-1,1-1 0,0 0 0,0 1 0,0-1 0,0 0 1,0 1-1,0-1 0,0-1 0,-2-4-36,1 0 0,0 0 0,0 0 0,1-1 0,0-9 0,1 14 5,-1 0 1,0 0-1,1 1 1,-1-1-1,1 0 0,0 0 1,-1 0-1,1 0 1,0 1-1,0-1 0,0 1 1,0-1-1,1 0 1,-1 1-1,0 0 0,1-1 1,-1 1-1,1 0 1,-1 0-1,1-1 1,-1 1-1,4-1 0,35-11 51,-28 9 38,0 1 0,15-9 0,-8 2-64,0 0 0,-1-2 0,30-25-1,-20 11-5,34-40 0,-16 13 116,51-76 0,-84 108-107,0-1 0,-2 0-1,0-1 1,-1 0 0,-2-1 0,0 0-1,5-32 1,-10 32-136,-3 22 105,0 1 1,0-1-1,0 1 1,0-1 0,0 1-1,0-1 1,-1 1-1,1-1 1,0 1 0,-1 0-1,1-1 1,-1 1-1,-1-3 1,2 4 12,0 0-1,-1 0 1,1 0 0,0 0-1,-1 0 1,1-1-1,0 1 1,0 0 0,-1 0-1,1 0 1,0 0 0,-1 0-1,1 0 1,0 0 0,-1 0-1,1 0 1,0 1 0,0-1-1,-1 0 1,1 0 0,0 0-1,0 0 1,-1 0-1,1 0 1,0 1 0,0-1-1,-1 0 1,1 0 0,0 0-1,0 1 1,-1-1 0,1 0-1,0 0 1,0 1 0,0-1-1,0 0 1,-1 0-1,1 1 1,0-1 0,0 0-1,0 0 1,0 1 0,-8 16-56,7-14 40,-6 13 27,1 1-1,1 0 0,1 0 0,1 1 0,0-1 1,1 1-1,1 0 0,1 18 0,17 147 131,-10-127-202,19 105 151,-24-151-261,-1-3-475,1 0 1,-2 0 0,1-1 0,-1 1-1,0 0 1,-1 13 0,0-19 544,1-1-1,0 0 1,0 1 0,0-1 0,-1 1 0,1-1-1,0 0 1,0 1 0,-1-1 0,1 0 0,0 0-1,0 1 1,-1-1 0,1 0 0,0 1 0,-1-1-1,1 0 1,-1 0 0,1 0 0,0 0 0,-1 1-1,1-1 1,-1 0 0,1 0 0,0 0 0,-1 0 0,1 0-1,-1 0 1,-2 0-176,1 0 1,-1-1-1,1 1 1,0-1-1,-1 0 0,1 1 1,-2-2-1,-16-9-626,1 0 1,1-1-1,-18-15 1,16 12 660,-7-5 395,1 0 1,1-3-1,-37-40 0,48 46 448,-7-6 960,-24-37 0,41 54-1228,0 1 0,1-1 1,0 0-1,0-1 0,0 1 0,1 0 0,0-1 0,0 1 0,1-1 0,0 0 0,0 0 0,0-10 0,1 13-185,1 1 0,0-1 0,1 1 0,-1-1 0,0 1 0,1 0 0,0 0 0,0-1 0,0 1 0,0 0 0,0 1 0,0-1 0,1 0 0,0 1 0,-1-1 0,6-3 0,2 0 71,1-1 0,-1 2-1,1-1 1,0 1 0,1 1-1,-1 0 1,19-3 0,22-5 191,64-4 0,-74 10-354,134-9-2244,-127 14 922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40.978"/>
    </inkml:context>
    <inkml:brush xml:id="br0">
      <inkml:brushProperty name="width" value="0.1" units="cm"/>
      <inkml:brushProperty name="height" value="0.1" units="cm"/>
    </inkml:brush>
  </inkml:definitions>
  <inkml:trace contextRef="#ctx0" brushRef="#br0">22 30 4160,'-11'-12'1333,"11"11"-1321,0 1-1,0 0 0,0 0 1,0 0-1,0 0 0,0 0 1,0 0-1,-1 0 1,1 0-1,0 0 0,0 0 1,0 0-1,0-1 0,0 1 1,0 0-1,0 0 1,0 0-1,0 0 0,0 0 1,0 0-1,0 0 0,0-1 1,0 1-1,0 0 1,0 0-1,0 0 0,0 0 1,0 0-1,0 0 0,0-1 1,0 1-1,0 0 1,0 0-1,0 0 0,0 0 1,0 0-1,0 0 1,0 0-1,0-1 0,0 1 1,0 0-1,0 0 0,0 0 1,16-13 6828,-16 14-6766,1 15 330,-12 158 3319,-1-18-2508,9-94-931,2 109 216,2-123-252,2 12 325,0-50 267,1-15-434,3-22-116,20-209-796,-19 199 283,-7 35 186,-1 0 0,1 0 0,-1 0 0,1 0 0,0 1 0,0-1-1,0 0 1,0 0 0,0 1 0,0-1 0,1 0 0,-1 1 0,0-1 0,1 1 0,2-2 0,-3 2 18,0 1 0,0 0 0,0 0 0,0 0 0,0 0 0,0 0 1,-1 0-1,1 0 0,0 0 0,0 0 0,0 1 0,0-1 0,0 0 0,0 1 0,0-1 1,0 0-1,-1 1 0,1-1 0,0 1 0,1 1 0,15 13 0,-7-4 54,-4-3 39,1 0-1,0 0 0,0-1 1,1 0-1,0 0 1,0-1-1,1 0 0,0 0 1,0-1-1,11 4 0,-7-4-10,0-1 0,1-1 0,-1 0 0,1-1-1,0-1 1,0 0 0,0-1 0,0 0 0,-1-1-1,1 0 1,0-2 0,-1 1 0,15-6-1,-20 5-30,1 0 0,-1 0-1,0-1 1,0 0-1,0 0 1,-1-1-1,1 0 1,-1-1-1,0 0 1,-1 0 0,1 0-1,-1-1 1,-1 1-1,1-1 1,-1-1-1,0 1 1,-1-1-1,0 0 1,0 0 0,-1 0-1,4-11 1,-6 16-23,-1-1 1,1 0 0,0 0 0,-1 0 0,0 0 0,0 0-1,0 0 1,0 0 0,-1 0 0,0 1 0,-2-8 0,3 9-48,-1 0-1,0 0 1,0 0 0,0 1 0,0-1 0,0 0 0,0 1 0,0-1 0,-1 1 0,1-1 0,-1 1 0,1-1 0,-1 1 0,1 0 0,-1 0 0,0 0 0,0 0 0,0 0 0,1 0 0,-1 0 0,0 1 0,0-1 0,-3 0 0,3 1 22,0 0 0,0 0 0,0 0 0,1 0 0,-1 1-1,0-1 1,0 1 0,0-1 0,1 1 0,-1-1 0,0 1 0,1 0 0,-1 0 0,0 0 0,1 0-1,-1 0 1,1 0 0,0 1 0,-1-1 0,1 0 0,-2 3 0,0-1 61,1 1 0,-1 0 0,1-1 0,0 1 0,0 0-1,0 1 1,-3 7 0,3-1 71,0 0 0,1 0 0,0 0 0,1 0 0,0 1 0,1-1 0,0 0 0,1 0 0,0 0 0,1 0-1,0-1 1,0 1 0,1-1 0,8 14 0,-2-5 44,1 0 0,1-1 0,1-1 0,0 0 0,1 0 0,26 22 0,-32-32-330,-1-1-1,1 1 1,0-2 0,1 1-1,-1-1 1,1 0 0,0-1-1,1 0 1,-1 0 0,1-1 0,-1 0-1,1-1 1,0 0 0,20 1-1,-23-3-550,0 0-1,0 0 0,-1-1 1,1 0-1,0 0 0,0-1 1,-1 0-1,1 0 0,-1-1 1,0 1-1,0-2 0,0 1 1,0 0-1,0-1 0,0 0 1,-1-1-1,0 1 0,7-9 1,20-31-3791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44.602"/>
    </inkml:context>
    <inkml:brush xml:id="br0">
      <inkml:brushProperty name="width" value="0.1" units="cm"/>
      <inkml:brushProperty name="height" value="0.1" units="cm"/>
    </inkml:brush>
  </inkml:definitions>
  <inkml:trace contextRef="#ctx0" brushRef="#br0">5 1105 3136,'0'0'38,"0"0"1,0 0-1,0 0 1,0 0-1,0 0 1,-1 0-1,1 0 1,0 0-1,0 0 1,0 0-1,0 0 1,0 0-1,0 0 1,0 0-1,-1 0 1,1 0-1,0 0 1,0 0-1,0 0 1,0 0-1,0 0 1,0 0-1,-1 0 1,1 0-1,0 0 1,0 0-1,0 0 1,0 0-1,0 0 1,0 0-1,0 0 1,-1-1-1,1 1 1,0 0-1,0 0 1,0 0-1,0 0 1,0 0-1,0 0 1,0 0-1,0 0 1,0-1-1,0 1 1,0 0-1,0 0 1,0 0 0,0 0-1,0 0 1,0 0-1,0-1 1,0 1-1,0 0 1,0 0-1,0 0 1,0 0-1,0 0 1,0 0-1,0 0 1,0-1-1,0 1 1,0 0-1,0 0 1,0 0-1,0 0 1,0 0-1,0 0 1,0-1-1,9-7 1508,-4 4-772,5-8-343,0 0 0,0-1 0,-1-1 0,-1 1 0,0-1 0,-1-1 0,0 0 0,-1 0 0,4-16 0,14-68 419,-15 59-189,1 2-1,18-46 1,-28 85-657,0-1 0,0 0 1,0 0-1,0 0 0,0 0 1,0 0-1,0 0 0,0 0 1,0 0-1,0 0 0,0 1 1,0-1-1,0 0 0,0 0 1,0 0-1,0 0 0,0 0 1,1 0-1,-1 0 0,0 0 1,0 0-1,0 0 0,0 0 1,0 0-1,0 0 0,0 0 1,0 0-1,0 0 0,1 0 1,-1 0-1,0 0 0,0 0 1,0 0-1,0 0 0,0 0 1,0 0-1,0 0 0,0 0 1,1 0-1,-1 0 0,0 0 1,0 0-1,0 0 0,0 0 1,0 0-1,0 0 1,0 0-1,0 0 0,0 0 1,1 0-1,-1 0 0,0 0 1,0-1-1,0 1 0,0 0 1,0 0-1,2 12 127,1 16 152,1-1 0,1 1 0,1-1 0,11 29 0,-13-46-185,1 1-1,0-1 0,0 1 0,1-1 0,1-1 0,0 1 0,0-1 0,1-1 0,0 1 0,0-1 0,1 0 0,16 10 0,-17-12-1,1-1-1,0-1 1,0 0-1,0 0 1,1 0-1,0-1 1,-1-1 0,1 0-1,0 0 1,0-1-1,0 0 1,0-1-1,1 0 1,-1 0-1,12-3 1,-14 1-52,0 0 1,0 0 0,0 0-1,-1-1 1,1-1 0,-1 1-1,0-1 1,0 0-1,0-1 1,-1 1 0,1-1-1,-1-1 1,0 1 0,-1-1-1,1 0 1,-1-1 0,0 1-1,-1-1 1,5-8 0,-1-2-20,-1-1 0,0 1 1,-2-2-1,0 1 0,-1 0 1,0-1-1,1-30 0,-5 40-67,0 0 0,0-1 0,-1 1 0,-1 0 0,-1-10 0,2 17 7,0 0 1,1 0-1,-1 0 1,0 0-1,0 0 1,0 0-1,0 1 1,0-1-1,0 0 1,-1 0-1,1 1 0,-2-3 1,2 4 8,0-1 0,0 1 1,0-1-1,0 1 0,0 0 0,0-1 1,0 1-1,0 0 0,0 0 0,0-1 0,0 1 1,0 0-1,0 0 0,0 0 0,-1 0 1,1 0-1,0 1 0,0-1 0,0 0 1,0 0-1,0 1 0,0-1 0,0 1 0,0-1 1,0 1-1,0 0 0,-3 1-16,1 1-1,0-1 1,0 1-1,0 0 1,1 0-1,-1 0 1,1 0-1,-1 0 1,1 0-1,0 1 1,0-1-1,1 1 1,-1 0-1,0 3 1,-3 8 73,1 0 0,-3 19 0,5-19 31,0 0 0,1 1 0,1-1 0,0 1 0,1-1-1,1 0 1,4 19 0,-3-23 45,0-1 1,1 1-1,0 0 0,1-1 0,0 0 1,1 0-1,0 0 0,0-1 0,1 0 0,12 13 1,-16-19-61,0 0 1,1-1-1,0 1 1,-1-1-1,1 0 1,0 0-1,0 0 1,8 3-1,-10-5-25,0 1 1,0-1-1,0 1 0,0-1 0,0 0 1,1 1-1,-1-1 0,0 0 1,0-1-1,0 1 0,0 0 0,0 0 1,0-1-1,0 1 0,0-1 0,0 0 1,0 0-1,0 0 0,0 0 0,0 0 1,2-2-1,1-2 54,0-1-1,0 1 1,-1-1-1,0-1 1,0 1-1,5-12 1,18-48 78,17-73-197,-12 47-634,-32 135 285,1-11 394,-11 195-256,3-93 247,2-47 204,-1 57 294,6-140-381,0 0 1,-1 0-1,1-1 0,-1 1 1,-1 4-1,1-7 131,1-3 0,1-17 178,3-41-73,6-48-282,5 27-344,47-144 0,-51 196 179,1 0 0,29-49-1,-31 62 10,1 1 0,1-1-1,0 2 1,1 0-1,27-24 1,-36 35 65,-1 0 0,1 0 1,1 0-1,-1 1 0,0 0 0,1-1 1,-1 2-1,1-1 0,-1 0 1,1 1-1,0 0 0,0 0 0,8 0 1,-10 1 13,0 1 1,0-1 0,0 1-1,-1-1 1,1 1 0,0 0-1,0 0 1,-1 1 0,1-1-1,-1 1 1,1-1 0,-1 1-1,0 0 1,1-1 0,-1 1-1,0 0 1,0 1-1,0-1 1,-1 0 0,1 1-1,-1-1 1,1 1 0,-1-1-1,2 5 1,1 3 4,0 1 0,0-1 0,-1 1 0,-1 0 0,0 0 0,0 0 0,-1 1 1,-1-1-1,0 0 0,-2 21 0,0-24 37,1 0 1,-1 0-1,0 1 1,0-1-1,-1-1 0,0 1 1,-1 0-1,1-1 1,-2 0-1,1 0 1,-1 0-1,0 0 1,0-1-1,-1 1 1,-7 6-1,5-7-1,0-1-1,-1 0 1,0 0 0,1-1-1,-1 1 1,-1-2-1,1 0 1,0 0 0,-1 0-1,-10 0 1,16-2 23,-15 2-149,16-1-49,12 0 5,11 2 231,1 0-1,0-2 1,0-1-1,32-2 1,-40 0-70,0 0 0,0-1 1,-1 0-1,1-1 1,-1-1-1,1 0 0,-1-1 1,-1 0-1,1 0 1,17-13-1,-15 8 37,-1-2 1,0 0-1,-1 0 0,0-1 1,16-25-1,43-80 72,-36 56-114,-9 16 23,-1 0 1,32-90-1,-43 92-36,-1-1 0,-3-1 0,-1 1 0,-3-2-1,2-59 1,-8 82-50,1 17-20,0 1-1,-1-1 1,0 0 0,0 1 0,-1-1 0,0 0 0,0 1-1,-4-13 1,5 19 57,0-1 0,-1 1 0,1-1 0,0 0 0,0 1 0,0 0 0,-1-1 0,1 1 0,0-1 0,0 1 0,-1-1 0,1 1 0,-1-1 0,1 1 0,0 0 0,-1-1 0,1 1 0,-1 0 0,1-1 0,0 1 0,-1 0 0,1 0 0,-1-1 0,1 1 0,-1 0 0,1 0 0,-1 0 0,1 0 0,-1 0 0,0 0 0,1 0 0,-1 0 0,1 0 0,-1 0 0,1 0 0,-1 0 0,1 0 0,-1 0 0,1 0 0,-1 0 0,1 1 0,-1-1 0,1 0 0,-1 0 0,1 1 0,-1-1 0,1 0 0,-1 1 0,1-1 0,-3 3-28,1 0 0,-1-1 0,1 1 0,0 0 0,0 0 0,-3 6 0,-6 17 4,1 0 0,1 1-1,-9 43 1,-8 90 173,24-143-134,-15 171 84,16-162-36,2 0-1,1 0 0,1 0 1,1 0-1,8 28 0,-9-45 9,0 1-1,1-1 0,0 1 0,0-1 0,1 0 1,0-1-1,0 1 0,1-1 0,0 0 1,1-1-1,13 14 0,-16-18-36,0 0-1,0-1 1,1 1 0,-1-1 0,0 1-1,1-1 1,-1-1 0,1 1 0,0-1-1,0 1 1,-1-1 0,8 0-1,-4-1-6,0 0-1,0 0 1,-1-1-1,1 0 1,0 0-1,0-1 1,7-3-1,6-3-2,-1-1 0,0 0 0,-1-2 0,27-19 1,-14 7 80,56-52 0,-72 59-73,0-1-1,-1-1 0,-1-1 0,18-30 0,-32 49-22,0 0-1,0 0 1,-1 1 0,1-1-1,0 0 1,-1 0-1,1 0 1,0 1-1,-1-1 1,1 0 0,0 0-1,-1 0 1,1 0-1,0 0 1,-1 0-1,1 0 1,0 0 0,-1 1-1,1-1 1,-1-1-1,1 1 1,0 0-1,-1 0 1,1 0 0,0 0-1,-1 0 1,1 0-1,-1 0 1,1 0-1,0-1 1,-1 1 0,1 0-1,0 0 1,0 0-1,-1-1 1,1 1-1,0 0 1,-1 0 0,1-1-1,0 1 1,0 0-1,0-1 1,-1 1-1,1 0 1,0-1 0,0 1-1,0 0 1,0-1-1,-1 1 1,1 0-1,0-1 1,0 1 0,0-1-1,0 1 1,0 0-1,0-1 1,0 1-1,0 0 1,0-1 0,0 1-1,1 0 1,-1-1-1,0 1 1,0-1-1,0 1 1,0 0 0,0-1-1,1 1 1,-1-1-1,-7 6-3,0 1 0,1 0 0,-1-1 0,1 2 0,0-1 0,1 1 0,-1 0 0,-4 10-1,-4 6 222,-13 36-1,17-37-146,-10 42 0,17-54-30,2-1 1,-1 0-1,1 1 0,0-1 0,1 1 1,0-1-1,3 18 0,-3-24 10,1 0 0,0 1 1,0-1-1,0 0 0,1 0 0,-1 0 1,1-1-1,3 6 0,-5-7-31,1-1 1,-1 1-1,1 0 0,0-1 0,-1 1 0,1-1 1,0 1-1,0-1 0,-1 1 0,1-1 0,0 1 1,0-1-1,0 0 0,0 1 0,0-1 0,-1 0 0,1 0 1,0 0-1,0 0 0,0 0 0,0 0 0,0 0 1,0 0-1,0 0 0,0 0 0,0 0 0,-1 0 1,1-1-1,0 1 0,0 0 0,0-1 0,0 1 1,-1-1-1,3 0 0,0-1-2,-1 0 0,1-1 1,-1 1-1,1 0 0,-1-1 0,0 0 0,1 1 1,-1-1-1,2-6 0,14-32 38,-14 30-49,46-146-86,-31 93-116,-17 55 118,1 2 17,-1 0 1,0-1-1,0 1 0,0-13 0,-7 41-326,1 18 476,3 44 0,2-66-77,1 0 0,0 0-1,1 0 1,1-1 0,7 21-1,-10-34 15,0-1-1,0 1 0,0-1 1,1 0-1,-1 1 1,1-1-1,-1 0 0,1 0 1,0 0-1,0 0 0,-1 0 1,5 2-1,-5-3-13,1 0 1,-1-1-1,1 1 0,-1 0 1,1-1-1,0 0 0,-1 1 0,1-1 1,0 0-1,-1 0 0,1 0 0,0 0 1,0 0-1,-1 0 0,1 0 0,0 0 1,-1-1-1,1 1 0,-1-1 0,3 0 1,10-7 25,-1 1 0,1-2 1,-2 1-1,0-2 0,16-14 1,6-5-14,108-76 16,-89 71-28,-11 6-119,56-27 0,-80 49 8,-29 16-40,-3 3 89,6-4 4,0 0-1,1 0 0,0 1 1,1 0-1,-8 15 0,5-5-85,-13 42 0,19-52 172,1-1 0,1 1 1,0 0-1,0-1 0,1 1 0,0 0 0,0 0 0,1-1 0,1 1 0,-1-1 0,2 1 1,4 14-1,-5-21-23,-1 1 1,1 0-1,0 0 1,0-1-1,0 1 1,0-1-1,1 1 1,-1-1-1,1 0 1,0 0-1,0 0 1,0 0-1,1-1 1,-1 1-1,0-1 1,1 0-1,0 0 1,-1 0 0,1-1-1,0 1 1,0-1-1,0 0 1,0 0-1,0 0 1,0 0-1,0-1 1,1 0-1,-1 0 1,0 0-1,0 0 1,6-2-1,-3 1 26,-1-1-1,1 0 1,0-1-1,-1 0 1,1 0-1,-1 0 1,0-1-1,0 1 1,8-8-1,3-4-26,25-26-1,61-61-99,-54 56 129,57-71 0,-104 114-63,1 1 0,-1-1 0,0 0 0,-1 0 0,1 0 0,-1-1 0,1 1 0,-1 0 0,0 0-1,0-1 1,0 1 0,-1-1 0,1 1 0,-1-1 0,0 1 0,0-7 0,0 10 14,0-1-1,0 1 1,0-1 0,-1 0-1,1 1 1,0-1 0,0 1-1,-1-1 1,1 1 0,0-1-1,-1 1 1,1-1 0,0 1-1,-1-1 1,1 1 0,-1 0-1,1-1 1,-1 1 0,1-1 0,-1 1-1,1 0 1,-1 0 0,1-1-1,-1 1 1,-1 0-3,0-1-1,1 1 1,-1 0 0,0 0-1,1 0 1,-1 0 0,0 0-1,-2 0 1,-2 2-13,-1-1 0,1 1-1,-9 4 1,8-3 19,1 1-1,-1 0 1,1 1-1,-1-1 1,1 1-1,0 0 1,1 1-1,0-1 1,0 1 0,0 0-1,0 0 1,1 1-1,0 0 1,0-1-1,-4 12 1,5-10 10,0 1 0,0 0 0,1 0 0,0 0 0,1 0 1,0 0-1,0 1 0,1-1 0,0 0 0,1 0 0,0 0 0,4 16 1,-4-20-3,0-1 0,1 1 1,0-1-1,0 1 0,1-1 1,-1 0-1,1 0 1,0 0-1,0 0 0,0-1 1,0 1-1,1-1 0,-1 0 1,1 0-1,0 0 0,0 0 1,4 2-1,-2-2 3,1 0-1,-1-1 0,0 0 1,1 0-1,-1 0 0,1-1 1,-1 0-1,1-1 0,0 1 1,0-1-1,-1 0 0,9-2 1,2-1 52,1-1 1,-1-1 0,0 0 0,0-1 0,-1-1 0,30-18 0,-8 2-104,56-47 1,-51 32-32,-24 20 84,27-18 1,-45 35-25,1 0-15,0 0-1,0 0 1,0-1 0,0 1-1,-1 0 1,1-1 0,-1 1 0,1-1-1,-1 0 1,0 1 0,1-1-1,1-3 1,-16 13-211,6-1 230,1 0-1,0 0 1,0 1 0,0 0-1,-6 11 1,-18 46 129,17-35-112,-2 4-101,3 0-1,-18 72 1,29-99 121,0 0 0,0 1 0,1-1 0,0 10-1,0-15-8,0 0-1,1 1 0,-1-1 0,0 0 0,1 0 1,0 0-1,-1 0 0,1 0 0,0 0 0,0 1 1,0-2-1,0 1 0,0 0 0,1 0 1,-1 0-1,3 3 0,-3-5-13,0 0-1,0 1 1,0-1 0,-1 1-1,1-1 1,0 0 0,0 1-1,0-1 1,0 0 0,0 0-1,0 0 1,0 0 0,-1 0-1,1 0 1,0 0 0,0 0-1,0 0 1,0 0 0,0-1 0,0 1-1,0 0 1,-1-1 0,1 1-1,0 0 1,0-1 0,0 1-1,-1-1 1,2 0 0,2-2 14,-1 0 0,1-1 0,-1 1 0,4-5 0,-5 5 4,5-6 9,-1-1 1,1 1 0,-2-1 0,9-21 0,12-45 19,-14 38-85,20-57 65,29-97 2,7-106-407,-67 294 367,1-5-38,-1 0 1,0-1 0,0 1-1,-1-18 1,0 27 43,0 0 0,0 0 0,0 0 1,0 0-1,0 0 0,0 0 0,0 0 0,0 0 1,0-1-1,0 1 0,0 0 0,0 0 0,0 0 1,0 0-1,0 0 0,0 0 0,0 0 0,0 0 0,0 0 1,0 0-1,0 0 0,0 0 0,0 0 0,0 0 1,0 0-1,0-1 0,-1 1 0,1 0 0,0 0 1,0 0-1,0 0 0,0 0 0,0 0 0,0 0 0,0 0 1,0 0-1,0 0 0,0 0 0,0 0 0,0 0 1,0 0-1,0 0 0,0 0 0,-1 0 0,1 0 1,0 0-1,0 0 0,0 0 0,0 0 0,0 0 0,0 0 1,0 0-1,0 0 0,0 0 0,0 0 0,0 0 1,0 0-1,-5 5 23,-3 11 67,-9 41 143,-19 110 0,28-111-224,3 0 0,2 67 0,18 109-1867,-14-219 816,5 30-1304,-5-39 1572,0-1 0,0 1 0,1-1 0,-1 0 0,1 0 0,-1 1 0,1-1-1,0 0 1,5 5 0,6 4-2915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25.536"/>
    </inkml:context>
    <inkml:brush xml:id="br0">
      <inkml:brushProperty name="width" value="0.1" units="cm"/>
      <inkml:brushProperty name="height" value="0.1" units="cm"/>
    </inkml:brush>
  </inkml:definitions>
  <inkml:trace contextRef="#ctx0" brushRef="#br0">4 817 3136,'-3'-28'1429,"5"29"-1150,0-1 1,0 1-1,1-1 0,-1 1 0,0-1 0,1 1 1,-1-1-1,0 0 0,1 0 0,3-1 0,-3 1-246,5 0 131,0 0 1,0-1-1,0 0 1,-1 0-1,1-1 0,0 0 1,-1-1-1,1 1 0,-1-1 1,14-8-1,-5 1-74,-1 0 1,-1 0-1,1-1 0,-2-1 1,0-1-1,0 0 0,13-18 0,-21 24-49,0 1-1,-1-2 1,1 1-1,-2 0 1,1-1-1,-1 0 1,0 0-1,0 0 1,-1 0-1,0-1 0,-1 1 1,0 0-1,0-1 1,-1 1-1,0-1 1,0 1-1,-3-13 1,2 18-55,0 0 1,0-1 0,0 1 0,0 0 0,-1 0 0,0 0-1,1 0 1,-1 0 0,0 0 0,0 0 0,-1 1-1,1-1 1,-1 1 0,1 0 0,-1-1 0,0 1 0,0 0-1,1 1 1,-1-1 0,-1 0 0,1 1 0,0 0-1,0 0 1,-1 0 0,1 0 0,0 0 0,-1 1-1,1-1 1,-1 1 0,1 0 0,-1 0 0,1 0 0,0 1-1,-1-1 1,-6 3 0,3 0 51,0 1 0,0 0 0,0 1 1,0-1-1,1 1 0,-1 1 0,1-1 0,1 1 0,-1 0 0,1 1 1,0-1-1,-8 14 0,5-5 42,1 0 0,0 1 0,1-1 0,0 1 0,-3 19 0,8-31-71,-2 7 56,1 0 1,-1-1-1,2 1 0,0 0 1,0 0-1,1 0 1,0 0-1,3 14 0,0-15-16,0 1 0,0 0 0,1-1-1,1 0 1,0 0 0,0 0 0,1 0-1,0-1 1,1 0 0,0 0 0,0-1-1,1 0 1,13 11 0,-17-16-6,1 0 0,0-1 0,0 1 0,0-1 0,0 0 1,1 0-1,-1-1 0,0 0 0,1 0 0,10 1 0,5-1 225,29-3 0,-49 2-259,23-2 260,30-6 0,-45 6-208,0 0 1,-1 0 0,1-1 0,0-1 0,-1 1-1,12-8 1,-14 6 25,1 0-1,-1-1 1,0 0-1,0 0 1,-1-1-1,7-9 0,24-43 296,-33 52-426,0 1 0,-1-1 1,0 0-1,3-12 0,3-12 2,-3 18-88,-2-1 1,0 0 0,3-26-1,-5 36 98,-1 1-1,1 0 0,1 0 1,-1 0-1,0 0 0,1 0 1,-1 0-1,1 0 1,0 0-1,0 0 0,3-2 1,0 0-67,0-1 0,1 2 0,-1-1 1,10-5-1,-12 8 93,-1 1 1,1 0-1,0 0 1,0 0-1,0 0 0,1 1 1,-1 0-1,0-1 1,0 1-1,0 0 0,6 1 1,2-1 3,-9 1 32,0 0 1,0 0-1,0 0 1,0 0-1,0 0 1,0 0-1,-1 1 1,1-1-1,0 1 1,-1-1-1,1 1 1,-1 0-1,1-1 1,-1 1-1,0 0 1,1 0-1,0 3 1,-1-1 0,1-1 0,-1 1 1,0 0-1,0 0 0,-1 0 0,1 0 0,-1 0 1,0 0-1,0 4 0,-5 39-4,2-30-19,-13 104-216,15-112 227,1-1 0,0 1 1,0 0-1,1 0 0,0-1 1,1 1-1,3 12 0,-4-20-14,-1 0 0,1 0 0,-1 0-1,0 0 1,1 0 0,0 0 0,-1 0-1,1-1 1,0 1 0,-1 0 0,1 0 0,0-1-1,0 1 1,-1 0 0,1-1 0,0 1 0,1 0-1,8 5 380,-10-5-359,1-1 1,0 1-1,0-1 1,0 0 0,0 1-1,0-1 1,0 0-1,0 0 1,0 0 0,0 0-1,0 0 1,0 0-1,0 0 1,0 0 0,0 0-1,2-1 1,20-4 205,-19 4-129,7-3-10,-1 0 1,1 0 0,-1-1 0,0 0-1,0-1 1,-1 0 0,17-14 0,-3-1 18,33-38 1,-44 43-95,0-1-1,-1 0 1,10-21 0,-2 2-58,14-32-167,-30 64 152,0 1-1,0 0 0,0 0 0,0 0 0,1 1 0,-1-1 0,1 1 0,0-1 1,0 1-1,0 0 0,7-2 0,0 3-4,0 1 0,0-1 0,12 3 1,6-1 42,-13-1 28,-14 0 38,16 0-197,-9 29 496,-11 5-197,-8 46 1,1-4-31,2-45-302,5-25 164,1-1 0,-1 1 0,1-1 0,0 10 0,-3 22 226,11-9-155,-6-25-23,0 0 0,1 0-1,-1-1 1,1 1 0,-1 0-1,4 3 1,-5-6 98,1 1-136,0 0-1,-1-1 1,1 1-1,-1 0 1,0 0-1,1 0 0,-1-1 1,0 1-1,1 0 1,-1 0-1,0 0 1,0 0-1,0 0 1,1-1-1,-1 2 1,0 1-26,1-1 35,0 0 1,0 0 0,0 0 0,0 0-1,0 0 1,0-1 0,0 1 0,3 2-1,-3-3-43,12 3 106,-8-2-18,0 0 1,0-1-1,0 1 1,0-1-1,0 0 1,0-1 0,0 1-1,1-1 1,-1 0-1,0 0 1,0-1-1,0 1 1,1-1-1,-1 0 1,5-3-1,11-3 68,-1 0-1,26-16 0,-25 13-93,-2 0 52,0 0 0,0-2-1,-1 0 1,0-2 0,26-24 0,-33 25-59,1 1 0,-2-1 0,0-1 1,0 1-1,-2-2 0,1 1 0,-2-1 0,6-17 0,-9 22-30,2-5 53,-1 0 1,5-29-1,-9 41-60,-1-1 1,1 0 0,-1 0-1,0 0 1,0 0-1,0 1 1,-1-1-1,1 0 1,-1 0-1,0 0 1,0 1-1,0-1 1,-1 1-1,1-1 1,-1 1-1,0-1 1,-3-4-1,4 7 3,0 0-1,-1-1 0,1 1 0,0 0 1,-1 0-1,1 0 0,-1-1 0,1 2 1,-1-1-1,1 0 0,-1 0 0,0 0 0,0 1 1,1-1-1,-1 1 0,0-1 0,0 1 1,1 0-1,-3 0 0,1 0-21,-1 0 0,1 1 0,0-1 0,0 1 1,0 0-1,1 0 0,-1 0 0,0 1 0,0-1 0,-3 3 0,-4 3-70,1 0 0,0 1 0,1 0 0,-13 14 1,10-9-9,1 1 0,0 1 0,0-1 0,2 1 1,-13 31-1,17-36 61,0 0 0,1 1 1,1-1-1,0 1 0,0-1 1,1 1-1,0 0 0,1-1 1,1 1-1,2 17 0,-2-20 83,1-1-1,0 1 1,0-1 0,1 0-1,0 0 1,0 0 0,0-1-1,1 1 1,5 6 0,-6-10 10,0 0 0,0 1 1,0-2-1,0 1 0,1 0 1,-1-1-1,1 1 0,-1-1 1,1 0-1,0 0 0,0 0 1,0-1-1,0 0 0,1 1 1,-1-1-1,0-1 0,5 1 1,11 1 101,1-1 0,0-1 0,-1-1 0,1-1-1,-1-1 1,1 0 0,-1-2 0,0 0 0,25-11 0,-35 11-101,-1 0 0,0-1 0,-1 0 0,1-1 0,-1 1 0,0-1 0,-1-1 0,0 0 0,0 0 0,6-10-1,8-15-76,24-49-1,-30 53-93,-6 8 145,-8 18-76,1-1 0,-1 0-1,1 0 1,0 1 0,0-1 0,0 1 0,0 0 0,0 0 0,1 0 0,5-6 0,-4 6-90,-2 11 337,1 2-166,0 0 0,-1 0 0,0 1 0,0-1 0,-1 1 0,0-1 0,-1 14 0,2 18 91,-2-23-55,0 0 0,-3 24-1,0 11 73,2-44-23,0 0 0,-1-1 0,0 0-1,0 1 1,-1-1 0,0 0 0,-7 13 0,10-20-49,-1-1-25,1 0 0,0-1 0,-1 1 0,1 0-1,0 0 1,-1-1 0,1 1 0,-1 0 0,0-1 0,1 1 0,-1 0-1,1-1 1,-1 1 0,0-1 0,0 1 0,1-1 0,-1 1 0,0-1-1,0 0 1,1 1 0,-1-1 0,0 0 0,0 0 0,0 1 0,0-1-1,0 0 1,1 0 0,-1 0 0,0 0 0,0 0 0,0 0 0,0 0-1,0-1 1,1 1 0,-1 0 0,0 0 0,0-1 0,-1 1 0,-1-2-10,0 0-1,-1 0 1,1 0 0,0 0 0,0-1 0,0 1 0,0-1 0,-4-4 0,5 5-23,1 0-1,-1 1 1,0 0 0,0-1-1,0 1 1,0 0 0,0 0-1,0 0 1,0 0 0,0 0-1,0 0 1,0 1 0,-1-1-1,1 1 1,-4-1 0,-9 2-873,17-1 478,4 16-508,-4-13 930,-1-1 1,1 0-1,-1 0 0,1 0 0,0 0 0,0 0 0,0 0 0,0 0 0,0-1 0,0 1 0,0-1 0,1 1 0,-1-1 0,0 0 0,1 0 0,-1 0 0,1 0 0,-1-1 0,1 1 0,0-1 0,-1 1 0,1-1 0,-1 0 0,1 0 0,0 0 0,4-1 0,-1 0 44,1 0 0,0 0 1,-1-1-1,1 0 0,-1 0 1,1-1-1,-1 0 0,0 0 0,9-6 1,23-21 124,-2-2 1,0-2-1,39-48 1,-57 61-85,0 0-47,0 0 0,-2-2 0,26-46 0,61-122-109,-63 120 196,-24 44-187,-1 0 0,13-32-1,-19 32 10,-1 1 0,-1-2 0,-1 1 0,-1-1 0,-2 0 0,0-42 0,-3 70 2,0-1 1,0 0-1,0 0 1,0 0-1,0 1 0,0-1 1,-1 0-1,1 0 1,0 1-1,0-1 0,-1 0 1,1 1-1,0-1 0,-1 0 1,1 1-1,0-1 1,-1 0-1,1 1 0,-1-1 1,0 1-1,1-1 1,-1 1-1,1-1 0,-1 1 1,0-1-1,-3 4-41,0 0 0,1 1 0,-1-1 0,1 1 1,0 0-1,0 0 0,-4 9 0,-15 34-210,6-11 169,-1 0-1,-32 51 1,39-70-7,1 1 1,1 0-1,1 0 0,-9 32 1,9-19 232,1 1 0,-2 61 0,3-26-204,3-7 84,2-41 152,-3 34 0,1-30-86,-1 9 35,2-26-125,0-1 0,1 0-1,0 0 1,0 0-1,1 7 1,0 11 377,-1-22-349,1 0 0,-1 0-1,0 0 1,0 0 0,0 0-1,0 0 1,1 0 0,-1 0-1,1 0 1,-1 0 0,2 2-1,-2-2-36,2 0-33,31 34 187,-26-27-214,-7-7 114,1 0 0,0-1 1,-1 1-1,1 0 0,0 0 1,0 0-1,0-1 0,0 1 0,-1 0 1,1-1-1,0 1 0,0 0 1,0-1-1,1 1 0,-1-1 1,2 1-1,1 0 18,1 0 0,1 0 0,-1 0 1,0 0-1,10-1 0,11 2 511,-19-1-518,-1-1 0,0 1 0,0-1 0,1 0 0,-1-1 0,0 0 0,9-2 0,-13 2 11,0 0-1,0 0 0,0 0 0,0-1 1,-1 1-1,1-1 0,-1 0 1,1 1-1,1-3 0,5-5 82,15-20-152,-19 25 80,0-1-1,0 0 1,-1 0 0,0 0-1,0-1 1,-1 1 0,1-1-1,-1 0 1,0 1 0,1-8-1,3-15 184,-4 23-195,-1-1-1,0 1 1,0 0-1,1-11 1,6-56-410,-8 71 345,0 0 1,1 0-1,-1 1 0,1-1 0,-1 0 0,1 0 0,-1 0 0,1 1 0,-1-1 0,1 0 0,0 1 0,-1-1 0,1 0 0,0 1 0,0-1 1,-1 1-1,1-1 0,0 1 0,1-1 0,16-5-413,9-6 372,-14 9 28,-7 2 7,0-1 0,0 1 1,0 1-1,1-1 0,-1 1 1,11 1-1,4 1 33,-20-2 10,0-1 1,0 1 0,1 0-1,-1 0 1,0 0 0,0 0-1,1 1 1,-1-1 0,0 0-1,0 0 1,1 1 0,-1-1-1,0 1 1,0-1 0,0 1 0,0-1-1,0 1 1,1 0 0,-1 0-1,0-1 1,-1 1 0,1 0-1,0 0 1,0 0 0,0 0-1,0 0 1,-1 0 0,1 0-1,-1 0 1,2 2 0,0 5 22,0-1 0,0 1 0,-1-1 1,0 1-1,0 0 0,-1 0 0,0-1 1,0 1-1,-1 0 0,0-1 0,-2 9 0,-1 51-154,3-56 106,0 0 0,1 0-1,0 0 1,3 18-1,7-2-170,-9-25 220,-1-1-1,1 1 1,0-1 0,0 1 0,0-1-1,0 1 1,0-1 0,0 0 0,0 0 0,0 1-1,0-1 1,1 0 0,-1 0 0,3 1-1,15 4 158,-14-4-75,0 0 0,1-1 0,-1 0 0,1 0 0,9 1 0,-2-2-113,-5 1 31,1-1 1,-1 0 0,0-1-1,1 0 1,-1 0 0,0-1 0,0 0-1,13-4 1,8-4 393,-25 10-402,0-1 0,1 0-1,-1-1 1,0 1 0,0-1-1,0 0 1,5-3 0,12-9 33,-11 7-12,0 0 0,0 0 1,10-11-1,-12 10-9,0 0 0,-1-1 0,-1 0 0,7-10 0,-10 13-18,3-4 10,0 0 0,-1-1 0,0 0 1,-1 0-1,0 0 0,4-23 1,-5-10-323,-12 59-869,1 7 905,6-16 253,-1 0 0,2-1-1,-3 12 1,1 14-281,1 38 0,2-50 302,1-12 0,1 1 1,-1 0-1,1-1 0,0 0 0,1 1 0,0-1 0,0 0 0,0 0 0,1 0 0,0-1 0,0 1 0,1-1 0,0 0 0,8 7 0,-11-11 58,0 0 1,0 0-1,1-1 1,-1 1-1,0-1 1,1 0-1,-1 0 1,1 0 0,-1 0-1,1 0 1,0 0-1,0-1 1,-1 1-1,1-1 1,0 0-1,-1 1 1,1-2-1,0 1 1,0 0-1,-1 0 1,5-2-1,-3 1-16,0 0-1,0-1 0,0 0 0,0 1 0,-1-2 0,1 1 1,0 0-1,-1-1 0,0 1 0,1-1 0,-1 0 1,5-6-1,7-10 53,-8 11-84,0 0 1,-1 0-1,0-1 1,-1 0 0,0 0-1,6-13 1,34-82-118,-43 101 51,-1-1 1,1 1 0,0-1-1,1 1 1,-1 0-1,0 0 1,1 0 0,0 0-1,0 0 1,4-2-1,-5 3 5,0 1-1,0 0 0,0 0 1,0 0-1,0 0 0,1 1 1,-1-1-1,0 1 1,0-1-1,1 1 0,-1 0 1,1 0-1,-1 0 0,0 0 1,1 0-1,-1 0 0,0 1 1,1-1-1,1 2 0,8 1 20,-1 0-1,1 1 0,-1 1 0,0 0 0,0 0 0,-1 1 0,1 0 0,17 16 0,-24-19 67,1 1-1,0-1 1,-1 0-1,1 0 1,8 4-1,-10-6 6,-1 0-1,0 0 1,1 0-1,-1-1 1,1 1-1,-1-1 1,1 1-1,-1-1 1,1 0-1,-1 0 1,1 0-1,-1 0 1,6-1-1,-8 1-19,1-1 1,-1 1-1,1 0 0,-1-1 1,1 1-1,-1-1 0,1 1 0,-1 0 1,0-1-1,1 1 0,-1-1 1,0 1-1,1-1 0,-1 1 0,0-1 1,0 1-1,1-1 0,-1 0 1,0 1-1,0-1 0,0 1 0,0-1 1,0 1-1,1-1 0,-1 0 1,0 1-1,-1-1 0,1 1 0,0-1 1,0 0-1,0 1 0,0-1 1,-1 0-1,1-1-27,-1 0 0,0-1 0,1 1 0,-1 0-1,0 1 1,0-1 0,0 0 0,-2-2 0,0 1-37,0 0 0,0 0 0,0 0 0,-1 1-1,1-1 1,-1 1 0,0 0 0,1 0 0,-1 0 0,0 0 0,0 1 0,0 0 0,0-1-1,0 1 1,-1 1 0,1-1 0,0 1 0,0 0 0,-1 0 0,1 0 0,0 0 0,0 1-1,-6 1 1,1 0-51,-1 1 0,1 0 0,0 1 0,0 0 0,0 1 0,1 0 0,-1 0 0,-14 12 0,10-6 58,0 1-1,1 0 1,0 0 0,0 1-1,2 1 1,0 0 0,-13 22-1,22-33 20,0 0-1,-1 0 0,1 0 1,1 0-1,-1 0 0,0 0 1,1 0-1,-1 0 0,1 0 1,0 0-1,0 0 0,0 0 1,2 6-1,-2-8 30,1 1-1,-1-1 1,0 1 0,1-1 0,0 0 0,-1 0-1,1 1 1,0-1 0,0 0 0,-1 0-1,1 0 1,0 0 0,0 0 0,0 0 0,1 0-1,-1 0 1,0 0 0,0 0 0,0 0-1,1-1 1,-1 1 0,0-1 0,1 1 0,-1-1-1,0 1 1,1-1 0,-1 0 0,1 1 0,-1-1-1,3 0 1,5-1 120,0 1 1,0-1-1,0-1 0,0 0 0,-1 0 1,1-1-1,-1 0 0,1 0 0,-1-1 1,11-6-1,-2-1-34,-1 0 1,-1-2-1,24-23 1,-36 33-125,0-1 0,1 0 0,-2 0-1,1 0 1,0 0 0,-1-1 0,0 1 0,0-1 0,0 1 0,-1-1-1,1 0 1,-1 1 0,0-8 0,-2 11-485,-1 3 184,-3 5 39,4-6 257,-2 6-124,-1 0 1,1 1-1,-4 13 0,7-19 131,-1 1 0,1-1-1,0 1 1,0-1 0,0 0 0,0 1-1,0-1 1,0 1 0,0-1-1,1 0 1,-1 1 0,1-1-1,0 0 1,0 1 0,0-1-1,0 0 1,0 0 0,2 3-1,1-1 36,-1 0-1,1-1 1,0 1-1,1-1 0,-1 0 1,1 0-1,-1 0 0,1-1 1,0 1-1,0-1 0,0 0 1,0-1-1,6 2 1,3 0 156,1 0 0,0-1 0,24 0 0,-31-2-143,0 0 0,0-1-1,0 0 1,-1 0 0,1-1-1,0 1 1,-1-2-1,1 1 1,-1-1 0,0 0-1,0-1 1,0 1 0,-1-2-1,1 1 1,-1-1-1,12-10 1,-1-5-2,0 0 0,-1 0 0,-1-2 0,18-36 0,23-58 58,64-119 3,-106 212-32,-1 0-1,0-1 1,-2-1-1,-1 0 1,10-40-1,-19 59-90,0 0 0,0 0 0,-1 0 0,1 0 0,-2 0 0,1 0 0,-1 0-1,0 1 1,0-1 0,0 0 0,-4-10 0,4 15-6,1 1 0,-1-1 0,0 0 1,1 1-1,-1-1 0,0 0 0,1 1 0,-1-1 0,0 1 0,0-1 1,0 1-1,0 0 0,1-1 0,-1 1 0,0 0 0,0-1 0,0 1 1,0 0-1,0 0 0,0 0 0,0 0 0,0 0 0,0 0 0,0 0 1,0 0-1,1 0 0,-1 1 0,0-1 0,0 0 0,0 1 0,0-1 1,-1 1-1,-3 1-49,-1 1 1,1-1 0,-9 7 0,0 1-32,1 2 0,1 0 0,-14 16 1,14-15-20,2 0 102,-1 0-1,2 1 0,0 1 1,0 0-1,1 0 1,1 0-1,1 1 1,0 0-1,1 0 1,-5 28-1,3 5 7,2-1 0,2 69 0,16 39 279,-13-153-246,1 4 30,0 0-1,1-1 0,-1 1 1,2 0-1,-1-1 1,0 0-1,1 1 1,1-1-1,-1 0 1,5 6-1,-6-9 33,1 0-1,-1-1 0,1 1 1,0 0-1,0-1 0,0 0 1,0 0-1,0 0 1,0 0-1,1 0 0,-1 0 1,1-1-1,-1 0 0,1 0 1,0 0-1,-1 0 1,1 0-1,0-1 0,5 1 1,6-2-63,0 0 0,19-4 1,-22 3-830,0-1 1,0-1-1,14-5 0,-5 0-518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39.844"/>
    </inkml:context>
    <inkml:brush xml:id="br0">
      <inkml:brushProperty name="width" value="0.1" units="cm"/>
      <inkml:brushProperty name="height" value="0.1" units="cm"/>
    </inkml:brush>
  </inkml:definitions>
  <inkml:trace contextRef="#ctx0" brushRef="#br0">48 963 3808,'0'0'47,"-1"0"0,1 0 0,0 0 1,0 0-1,0-1 0,0 1 0,-1 0 0,1 0 1,0 0-1,0 0 0,0 0 0,0-1 0,0 1 1,0 0-1,0 0 0,0 0 0,-1-1 0,1 1 1,0 0-1,0 0 0,0 0 0,0-1 0,0 1 0,0 0 1,0 0-1,0 0 0,0-1 0,0 1 0,0 0 1,0 0-1,0 0 0,1 0 0,-1-1 0,0 1 1,0 0-1,0 0 0,0 0 0,0-1 0,0 1 1,0 0-1,0 0 0,1 0 0,-1 0 0,0 0 0,0-1 1,0 1-1,0 0 0,0 0 0,1 0 0,-1 0 1,0 0-1,0 0 0,1 0 0,12-4 911,-8 3-656,3-2 93,0 0 0,0 0-1,0-1 1,0 0 0,12-9 0,34-29 749,-47 36-1052,58-48 888,-2-4-1,87-101 1,-138 141-995,-5 9-497,-11 20 244,-18 36 423,-41 68-1,30-66 42,2 2-1,-29 68 1,6 7 255,-40 87 629,79-181-712,-17 34 1109,-45 72 0,109-176-549,-6-3-799,27-59-1,-2 6-102,-24 52-24,2 1 1,1 2 0,68-67-1,107-125-258,-76 51-39,-38 51-151,-76 105 225,-12 18 114,0 1 1,1-1 0,-1 1-1,1 0 1,0 1 0,0-1-1,7-6 1,-10 11 96,-1 0 0,0 0 0,0-1 0,1 1 0,-1 0 0,0 0-1,0 0 1,1 0 0,-1 0 0,0-1 0,1 1 0,-1 0 0,0 0 0,0 0 0,1 0 0,-1 0-1,0 0 1,1 0 0,-1 0 0,0 0 0,1 0 0,-1 0 0,0 0 0,0 0 0,1 0 0,-1 0-1,0 1 1,1-1 0,-1 0 0,0 0 0,0 0 0,1 1 0,4 10-179,-4 24 18,-24 114 4,21-141 168,-3 16 37,0-1-1,-2 0 0,-17 39 1,19-51 27,-1 0 0,-1 0 0,0 0 1,0-1-1,-1 0 0,0 0 0,-1-1 0,-17 15 0,23-22 7,0 0-1,1 0 1,-1 0-1,0 0 0,0 0 1,0-1-1,0 0 0,0 1 1,-1-1-1,1 0 0,0-1 1,-1 1-1,1 0 0,0-1 1,-1 0-1,1 0 0,-1 0 1,1 0-1,0 0 1,-1-1-1,1 0 0,0 0 1,-1 1-1,1-2 0,0 1 1,0 0-1,0-1 0,-4-2 1,6 4-73,0-1 1,0 0 0,0 0-1,0 0 1,0 0 0,0 0-1,0 0 1,0 0 0,1-1-1,-1 1 1,0 0-1,1 0 1,-1-1 0,1 1-1,-1 0 1,1-1 0,0 1-1,-1 0 1,1-1 0,0 1-1,0 0 1,0-1 0,0 1-1,0-1 1,0 1-1,1 0 1,-1-1 0,0 1-1,1 0 1,-1-1 0,1 1-1,-1 0 1,1-1 0,0 1-1,-1 0 1,1 0 0,1-2-1,2-1-76,-1-1-1,1 0 0,1 1 1,-1-1-1,0 1 0,1 0 1,7-4-1,1 0 53,0 1 0,1 0 0,0 1 1,0 0-1,0 1 0,1 1 0,-1 0 0,28-3 0,108-3-227,140-18 701,-263 24-409,-1-2 0,1-1 0,-1-2-1,0 0 1,-1-1 0,0-2-1,0 0 1,38-28 0,-62 39-40,28-20 187,44-43 0,-66 57-156,0 0 0,-1 0-1,0-1 1,0 0-1,-1-1 1,0 1-1,0-1 1,-1 0-1,0 0 1,-1 0 0,3-12-1,-1-9-387,26 71-161,-27-36 510,0 1-1,-1 1 1,1-1 0,-1 0-1,0 1 1,-1 0-1,0 0 1,0 0-1,0 0 1,-1 0-1,0 0 1,-1 0-1,1 9 1,-3 6 0,0-1 1,-2 1-1,-6 21 1,5-23 28,1 1 0,0 0 0,0 27 0,4-46-6,0 1-1,0-1 1,0 0-1,0 0 1,1 1-1,-1-1 0,1 0 1,0 0-1,0 0 1,0 1-1,0-1 1,0 0-1,0 0 1,0 0-1,0 0 0,1-1 1,-1 1-1,3 2 1,-1-2 19,1 1 1,-1-2 0,0 1 0,0 0 0,1 0-1,-1-1 1,1 0 0,-1 0 0,1 0-1,5 1 1,7-1 45,0 0 0,-1-1-1,1-1 1,19-3 0,-33 4-85,25-4 74,0-1 1,0-2-1,0 0 1,27-13-1,-38 14-54,0-2 1,-1 0-1,0 0 0,-1-2 1,0 0-1,-1 0 0,23-23 0,-26 23-324,-13 16-220,-5 7 423,-18 27-53,15-26 105,-14 30 0,23-40 60,0 0-1,0 0 1,0 1-1,1-1 0,0 1 1,0-1-1,0 1 0,1-1 1,-1 1-1,1-1 0,1 10 1,-1-12 15,1 0 1,-1 0 0,1 0 0,-1 0 0,1 0-1,0-1 1,-1 1 0,1 0 0,0 0-1,0-1 1,0 1 0,1 0 0,-1-1-1,0 1 1,1-1 0,-1 0 0,1 1-1,-1-1 1,1 0 0,0 0 0,-1 0 0,1 0-1,0 0 1,0 0 0,0 0 0,-1-1-1,1 1 1,0-1 0,0 1 0,0-1-1,0 0 1,0 0 0,0 0 0,0 0-1,0 0 1,3-1 0,0 1 24,1-1-1,-1-1 1,1 1-1,-1-1 1,0 1-1,0-1 1,0-1-1,0 1 1,0-1-1,0 0 1,-1 0-1,5-4 1,-2-1-65,-1 0 0,1 0 0,-2 0 0,1-1 0,-1 0 0,-1 0 0,1 0 0,-2 0 0,1-1 0,-1 1 0,-1-1 0,0 0 0,0 0 0,-1 0 0,0 0 0,0 0 0,-1 0 0,-1 0 0,0-1 0,0 1 0,-1 0 0,0 1 0,-1-1 0,-6-15 0,7 22-6,0-1 0,0 1 0,-1 0 0,1 0 1,-1 0-1,0 0 0,0 0 0,0 1 0,0-1 0,-4-1 0,-1-1-56,-1 0 0,-13-5 0,16 9 42,17 3 211,98-5-125,43 1-104,167 4 162,-172-3-344,-146 1 233,0 0-1,0 0 0,-1 0 0,1 0 0,0 0 1,0 0-1,0 0 0,0 0 0,-1 0 0,1 1 1,0-1-1,0 0 0,-1 0 0,1 1 0,0-1 1,0 1-1,-1-1 0,1 0 0,0 1 0,-1-1 1,1 1-1,-1 0 0,2 0 0,-2 0-11,0 1 0,0-1 0,0 0 0,0 0 0,0 0 0,0 0 0,0 0 0,0 0 0,0 0 0,-1 0 0,1 0 0,0 0 1,-1 0-1,1 0 0,-1 0 0,1 0 0,-1 0 0,1 0 0,-2 1 0,-23 32-49,-49 52 1,0 0 257,73-85-187,0 0 0,0 1 0,1-1 0,-1 0 0,0 0 0,0 1 0,0-1 0,1 0 0,-1 1 0,1-1 0,-1 1 0,1-1 0,0 0 0,-1 1 0,1-1 0,0 1 0,0-1 0,0 1 0,0-1 0,0 1 0,1 2 0,0-3 5,-1 0-1,1 0 0,0 0 1,0 1-1,0-1 0,0 0 1,0 0-1,0 0 1,0-1-1,0 1 0,0 0 1,0 0-1,1 0 0,-1-1 1,0 1-1,0-1 1,1 1-1,1 0 0,2 0 27,0 0 0,1 0 0,-1 0-1,0-1 1,0 0 0,1 0 0,-1 0-1,0-1 1,1 1 0,8-4 0,-2-2 4,0 0-1,0-1 1,-1-1 0,0 0 0,0 0 0,15-17 0,34-42 92,-40 43-76,259-346-855,-262 343 700,0 0 0,-2-2-1,-2 0 1,0 0-1,14-52 1,-22 66-74,-4 13 75,0-1 0,0 1-1,0 0 1,0-1 0,-1 1-1,1-1 1,-1 0 0,0 1-1,1-1 1,-1 1 0,-1-4-1,1 6 93,0 0-1,0 0 0,0 0 0,0 0 0,0 0 0,0 0 0,0 0 0,0 0 0,0 1 1,0-1-1,0 0 0,0 0 0,0 0 0,0 0 0,0 0 0,0 0 0,0 0 1,0 0-1,0 0 0,0 0 0,0 0 0,0 0 0,0 0 0,0 0 0,0 0 0,0 0 1,0 0-1,0 1 0,0-1 0,0 0 0,-1 0 0,1 0 0,0 0 0,0 0 0,0 0 1,0 0-1,0 0 0,0 0 0,0 0 0,0 0 0,0 0 0,0 0 0,0 0 1,0 0-1,0 0 0,0 0 0,0 0 0,-1 0 0,1 0 0,0 0 0,0 0 0,0 0 1,0 0-1,0-1 0,0 1 0,0 0 0,0 0 0,0 0 0,0 0 0,0 0 0,0 0 1,0 0-1,0 0 0,0 0 0,0 0 0,0 0 0,0 0 0,0 0 0,-19 21-38,2 0 0,1 2-1,-22 38 1,21-32 263,9-15-134,0 1-1,1 0 1,1 1-1,1-1 1,0 1-1,0 0 0,2 1 1,-2 23-1,3-11-10,2-1-1,0 0 0,2 0 1,7 33-1,-6-47 29,-1 0-1,2 0 1,0 0-1,1-1 1,0 0-1,1 0 1,0 0 0,12 17-1,-17-29-63,1 1-1,-1 0 1,1 0 0,-1-1-1,1 1 1,0-1 0,0 1-1,0-1 1,0 0 0,0 0 0,0 1-1,0-1 1,0-1 0,0 1-1,1 0 1,-1-1 0,0 1-1,1-1 1,-1 1 0,0-1-1,1 0 1,-1 0 0,0 0-1,0-1 1,1 1 0,-1 0-1,0-1 1,4-1 0,0 0-10,0-2 0,0 1 0,0-1 0,0 0 0,0 0 0,-1-1 0,0 1 0,9-11 0,2-5 1,14-25-1,-10 16 71,-18 25-100,19-25-223,-1-2-1,22-44 0,-49 91-87,-46 116-320,42-103 713,3 1 1,-10 56 0,16-74 14,1-1-1,1 15 1,0-23-44,0 0 0,0 0-1,1 0 1,-1 0-1,1 0 1,0 0 0,0 0-1,0 0 1,0 0-1,1 0 1,-1-1-1,1 1 1,2 3 0,-3-5-19,1 0 1,-1 0-1,0 0 0,1 0 1,-1 0-1,1 0 1,0-1-1,-1 1 0,1-1 1,-1 1-1,1-1 1,0 0-1,-1 1 0,1-1 1,0 0-1,0 0 1,-1 0-1,1 0 1,0 0-1,2-2 0,4 1 28,-1-1 1,1-1-1,9-4 0,12-7 94,47-32 0,-34 19-193,98-60 46,-134 83-154,1 0 1,-1-1 0,1 0 0,8-9 0,-33 41-114,-23 26 0,23-31 321,2 0 0,-22 36 0,37-56-56,0 0 0,0 0 0,1 0 0,-1 0 0,0 0 0,1 0 0,-1 0 0,1 0 0,-1 0 0,1 0 0,0 1 0,0 2 0,1-4 14,-1 1 1,0-1-1,1 0 0,-1 0 0,1 0 0,0 0 0,-1 0 0,1 0 0,0 0 0,-1 0 0,1 0 1,0-1-1,0 1 0,0 0 0,0 0 0,0-1 0,0 1 0,0 0 0,0-1 0,0 1 1,0-1-1,0 1 0,1-1 0,-1 0 0,2 1 0,7 1 102,0-1 0,1 1 0,-1-2 0,1 0 0,18-1 0,56-13-29,-44 7-65,12-4-14,78-27 1,-91 26-75,-38 11 34,-1 1 0,1 0-1,-1-1 1,1 1 0,-1 0 0,1 0 0,0 0-1,-1 0 1,1 0 0,1 1 0,-2-1 16,-1 0 0,0 0 0,1 0 1,-1 0-1,1 1 0,-1-1 1,0 0-1,1 0 0,-1 0 0,1 1 1,-1-1-1,0 0 0,1 1 0,-1-1 1,0 0-1,0 1 0,1-1 0,-1 0 1,0 1-1,0-1 0,1 0 1,-1 1-1,0-1 0,0 1 0,0-1 1,0 0-1,0 1 0,0-1 0,0 1 1,1-1-1,-1 1 0,0-1 0,0 0 1,-1 1-1,1-1 0,0 1 0,0-1 1,0 1-1,-2 3-24,0 0 1,0 0-1,0 0 0,0-1 1,-3 4-1,-4 6 31,-19 38-107,26-49 133,1 1-1,-1 0 1,1-1-1,0 1 1,0 0 0,0 0-1,0-1 1,1 1-1,-1 0 1,1 0-1,0 0 1,-1 0-1,1 0 1,1 0-1,-1 0 1,0 0-1,1 0 1,-1 0-1,3 4 1,-3-6-1,1 0 0,0 0 0,0 0 0,0-1 0,0 1 0,0 0 0,0-1 0,0 1 0,1 0 0,-1-1 0,0 1 0,0-1 1,0 0-1,1 1 0,-1-1 0,0 0 0,0 0 0,1 0 0,-1 0 0,0 0 0,0 0 0,1 0 0,-1 0 0,0-1 0,3 0 0,32-9 192,-34 9-204,35-14 46,-1-2-1,-1-2 0,40-27 1,-51 29-40,-1-1 1,-1-1-1,-1-1 1,-1-1-1,20-27 1,78-123-54,-80 112 17,20-36 24,23-34-260,-74 119 190,-3 5 7,0 0 0,0 0 0,-1 0 0,5-9 0,-8 13 53,0 1 0,0 0 0,0 0 0,0 0 0,0 0 0,1 0 0,-1 0 0,0-1 0,0 1 0,0 0 0,0 0 0,0 0 0,0 0 0,0 0 0,0-1 0,0 1 0,0 0 0,0 0 0,0 0 0,0 0 0,0-1 0,0 1 0,0 0 0,0 0 0,0 0 0,0 0 0,0 0 1,0-1-1,0 1 0,0 0 0,0 0 0,0 0 0,-1 0 0,1 0 0,0 0 0,0-1 0,0 1 0,0 0 0,0 0 0,-6 4-212,-7 9-52,-80 99-144,75-91 452,2 1-1,0 0 1,1 2-1,1 0 0,2 0 1,-17 46-1,19-41 39,1 1-1,2 0 0,1 0 1,1 1-1,-1 54 0,6-74 12,1-1 0,0 0-1,0 1 1,1-1 0,3 11 0,-5-18-41,1 0 1,0-1 0,0 1-1,1 0 1,-1-1 0,1 1-1,-1 0 1,1-1 0,0 0-1,0 1 1,0-1 0,0 0-1,0 0 1,0 0 0,0 0 0,1-1-1,-1 1 1,1-1 0,0 1-1,-1-1 1,1 0 0,4 1-1,-1-1-16,1 0 0,-1-1 0,0 1 1,0-2-1,1 1 0,-1-1 0,0 0 0,0 0 0,0 0 0,0-1 0,0 0 0,0 0 0,0-1 0,-1 0 0,7-3 0,10-8 27,0-1-1,25-23 1,-16 13 74,2-3-201,2 3 0,1 1 0,56-28 0,-87 50 1,-1 0 0,1 0 0,0 1 0,0-1 0,0 1 0,7 0 0,-12 0 60,1 1 0,0 0 0,0 0 0,0 0 0,0 0 0,0 0 0,-1 1 0,1-1 0,0 0 0,0 0 0,0 1 0,-1-1 0,1 0 0,0 1 0,0-1 0,0 0 0,-1 1 0,1-1 0,0 1 0,-1 0 0,1-1 0,-1 1 0,1-1 0,-1 1 0,1 0 0,-1 0 0,1-1 0,-1 1 0,1 0 0,-1 0 0,0-1 0,1 1 0,-1 0 0,0 0 0,0 0 0,0 0 0,0-1 0,0 1 0,0 0 0,0 0 0,0 0 0,0 0 0,0 0 0,0-1 0,-1 2 0,0 7 2,-1-1 0,-1 0 0,1 0 0,-1 0 0,-1 0 0,0 0 0,0 0 0,-9 12 0,-4 3 12,-25 26 0,9-15 48,-38 33 0,64-63 7,0 1-1,0-1 1,0 0 0,-1 0 0,1 0 0,-1-1 0,0-1 0,1 1 0,-1-1 0,-1-1 0,1 1-1,0-1 1,-15-1 0,23 1-52,0-1-1,0 0 1,-1 0 0,1 0-1,0 0 1,0 0-1,0 0 1,-1 0-1,1 0 1,0 0 0,0 0-1,-1 0 1,1 0-1,0 0 1,0 0-1,-1 0 1,1 0-1,0 0 1,0 0 0,-1 0-1,1 0 1,0 0-1,0 0 1,0 0-1,-1-1 1,1 1 0,0 0-1,0 0 1,0 0-1,-1 0 1,1 0-1,0-1 1,0 1-1,0 0 1,-1-1 0,9-3 210,1-1-238,-3 2-5,1 0 1,-1 0-1,1 0 0,0 1 1,0 0-1,10-2 1,46-3 185,-37 5-137,87-8-122,53-5-1785,-58-2-4333,-105 16 5669,0 1 0,0-1-1,0 0 1,0 0 0,0 0-1,0 0 1,0-1 0,-1 1-1,1-1 1,0 0 0,3-2-1,7-8-2244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55.892"/>
    </inkml:context>
    <inkml:brush xml:id="br0">
      <inkml:brushProperty name="width" value="0.1" units="cm"/>
      <inkml:brushProperty name="height" value="0.1" units="cm"/>
    </inkml:brush>
  </inkml:definitions>
  <inkml:trace contextRef="#ctx0" brushRef="#br0">67 130 3392,'-4'-35'4264,"0"-45"0,4 79-4175,0 1 1,0-1 0,0 1-1,0-1 1,1 1 0,-1-1 0,0 1-1,0-1 1,0 1 0,1-1-1,-1 1 1,0 0 0,1-1-1,-1 1 1,0-1 0,1 1-1,-1 0 1,1-1 0,2-5 1491,-13 216 898,3-118-2009,-34 374 1402,41-463-1847,-8 94 1235,8-100-1174,1 1 0,-1-1-1,1 1 1,0 0 0,0 0-1,0-1 1,1-1 0,4-10 7,12-49-3,-14 43-136,2 0 0,0 0 1,1 1-1,1 0 1,1 0-1,14-23 1,-21 40 39,2-3-110,0-1 1,0 1 0,0 0-1,10-9 1,-13 13 102,0 1 0,0-1 0,0 0 1,0 1-1,0-1 0,1 0 0,-1 1 1,0-1-1,0 1 0,0 0 0,1-1 0,-1 1 1,0 0-1,0 0 0,1 0 0,-1 0 1,0 0-1,1 0 0,-1 0 0,0 0 0,0 0 1,1 1-1,-1-1 0,0 0 0,0 1 0,1-1 1,-1 1-1,0 0 0,0-1 0,0 1 1,1 1-1,0 0 30,0-1 0,0 1 1,0 0-1,0 0 0,-1 1 1,1-1-1,-1 0 0,0 0 1,1 1-1,-1-1 0,0 1 1,0-1-1,-1 1 0,1-1 1,0 1-1,-1 0 0,0-1 1,1 1-1,-1 0 0,0-1 1,0 1-1,-1 0 0,0 3 0,-1 5 101,-1 1-1,0 0 1,-9 20-1,7-22-117,-2 5 209,0 0 0,-1 0 0,-1-1 0,-20 25 0,-23 17-182,42-44-65,8-11 22,0 1-1,0 0 0,0 0 1,0 0-1,1 0 1,-1 0-1,1 1 1,-3 4-1,5-6 8,-1 1-1,1-1 0,0 0 1,0 0-1,0 1 0,0-1 0,0 0 1,0 0-1,0 0 0,0 0 1,1 0-1,-1 0 0,2 1 1,24 13 64,-22-13-31,0-1 0,0 0 0,0 0-1,0-1 1,1 0 0,-1 0 0,0 0-1,0-1 1,1 1 0,-1-1-1,0 0 1,0-1 0,0 1 0,7-4-1,9-4 129,37-22-1,-48 25-180,84-51 218,105-84 0,-183 130-88,23-13 0,-10 8-207,-29 16 104,0-1 1,1 1-1,-1 0 0,0 0 0,0 0 0,0 0 0,0 0 0,1 0 0,-1 0 1,0 0-1,0 0 0,0 0 0,1 0 0,-1 0 0,0 0 0,0 0 1,0 0-1,0 0 0,1 0 0,-1 0 0,0 0 0,0 0 0,0 0 0,1 0 1,-1 0-1,0 0 0,0 0 0,0 0 0,0 0 0,1 0 0,-1 1 1,0-1-1,0 0 0,0 0 0,0 0 0,0 0 0,1 0 0,-1 1 0,0-1 1,0 0-1,0 0 0,0 0 0,0 0 0,0 1 0,3 9-26,-1 18 159,-2 56-1,-1-34-39,0-21-153,2 52 235,0-68-75,1 0-1,0 1 1,6 22 0,-7-34-88,-1-1 0,1 0 0,-1 0 0,1 1 0,-1-1 0,1 0 0,-1 0 0,1 0 0,0 0 0,0 0 0,0 0 0,0 0-1,1 1 1,-1-2 5,-1 1 0,1-1-1,-1 0 1,1 0-1,-1 0 1,1 1-1,-1-1 1,1 0-1,0 0 1,-1 0 0,1 0-1,-1 0 1,1 0-1,-1 0 1,1 0-1,0 0 1,-1-1-1,1 1 1,-1 0 0,1 0-1,0-1 1,2 0 32,-1-1 1,1 0 0,-1 0 0,1 0 0,-1 0 0,0-1 0,0 1-1,0-1 1,3-4 0,5-11 32,-1-1-1,-1 0 0,9-28 1,11-25 40,-17 50-87,14-22 1,-21 37-79,1 0 1,1 0-1,-1 0 0,1 1 1,0 0-1,9-7 0,-14 12 32,0 0-1,0 0 1,0 0 0,0 1-1,0-1 1,0 0 0,0 1-1,1-1 1,-1 1 0,0-1-1,0 1 1,0-1-1,1 1 1,-1 0 0,0 0-1,0 0 1,1 0 0,-1 0-1,0 0 1,0 0 0,1 0-1,-1 0 1,0 0-1,0 1 1,1-1 0,-1 0-1,0 1 1,0-1 0,0 1-1,0 0 1,0-1 0,1 1-1,-1 0 1,1 1-1,0 0-9,0 1-1,0 0 1,-1 1-1,1-1 1,0 0-1,-1 0 1,0 1-1,0-1 1,0 1-1,0-1 1,-1 1-1,1 4 1,1 37 52,-2 0 1,-1 0-1,-3 0 0,-2-1 1,-16 65-1,-11-3-118,11-40 130,15-43 39,-15 34 0,17-48 26,0 0 0,0 1-1,-1-2 1,0 1 0,-13 13 0,18-20-83,0-1 1,-1 0-1,1 0 1,0 0 0,-1 0-1,1 0 1,-1 0 0,1-1-1,0 1 1,-1 0 0,0-1-1,1 1 1,-1-1-1,1 1 1,-1-1 0,0 0-1,1 0 1,-1 0 0,-3 0-1,2 0-5,1-1-1,-1 0 1,0 0-1,1 0 1,-1 0-1,1 0 1,0 0 0,-1-1-1,1 1 1,0-1-1,-3-2 1,-3-4 2,1-1 0,-1 1 0,1-1 0,-9-17 1,11 18-65,0-2 0,1 1 1,0 0-1,1-1 1,0 0-1,1 1 1,0-1-1,0 0 1,1 0-1,0-1 0,2-16 1,-1 24 31,1-1-1,-1 1 1,1 0 0,0 0 0,0 0-1,0 0 1,1 0 0,-1 0 0,1 1 0,-1-1-1,1 0 1,0 1 0,0-1 0,0 1-1,1 0 1,-1 0 0,1-1 0,-1 2-1,1-1 1,-1 0 0,1 0 0,0 1-1,0 0 1,5-2 0,5-2 31,2 1-1,-1 0 1,28-3-1,-39 7-31,32-3 64,46 2 0,9-1-5311,-72 1 978,-4 1 1365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57.956"/>
    </inkml:context>
    <inkml:brush xml:id="br0">
      <inkml:brushProperty name="width" value="0.1" units="cm"/>
      <inkml:brushProperty name="height" value="0.1" units="cm"/>
    </inkml:brush>
  </inkml:definitions>
  <inkml:trace contextRef="#ctx0" brushRef="#br0">116 46 4992,'0'-2'329,"0"-1"1,0 1-1,1 0 1,-1 0 0,1-1-1,-1 1 1,1 0-1,0 0 1,0 0-1,0 0 1,0 0-1,0 0 1,0 0-1,1 0 1,-1 0 0,1 1-1,-1-1 1,1 0-1,0 1 1,0-1-1,0 1 1,-1 0-1,10-1 3171,-11 3-3434,2 11 963,-4 18-452,-21 153 1190,11-108-1438,6-27-103,-33 188 722,12-77-433,16-83 310,-22 75 0,44-202-83,-7 32-756,11-36 1,-10 43-50,4-16-44,3 0 0,0 0 0,1 1 0,30-43 0,-39 65 24,0 0 0,1 0-1,-1 1 1,1-1 0,0 1-1,0 0 1,7-4 0,-11 8 86,0 1 0,-1-1 1,1 0-1,-1 0 1,1 0-1,-1 0 1,1 1-1,0-1 0,-1 0 1,1 0-1,-1 1 1,1-1-1,-1 1 0,1-1 1,-1 0-1,0 1 1,1-1-1,-1 1 1,1-1-1,-1 1 0,0-1 1,1 1-1,-1-1 1,0 1-1,0-1 1,0 1-1,1-1 0,-1 1 1,0 0-1,0-1 1,0 1-1,0 0 0,5 22 45,23 195 602,-26-201-592,0 1 0,1-1 0,1 0 0,0 0 0,2 0 0,0 0 0,8 15 0,-14-31-43,1 0 1,-1 0-1,1-1 0,-1 1 0,1 0 0,0 0 0,-1 0 1,1-1-1,0 1 0,-1 0 0,1-1 0,0 1 0,0 0 1,0-1-1,0 1 0,-1-1 0,1 0 0,0 1 0,0-1 1,0 0-1,0 1 0,0-1 0,0 0 0,0 0 0,0 0 0,0 0 1,0 0-1,0 0 0,0 0 0,0 0 0,0 0 0,0-1 1,0 1-1,0 0 0,0 0 0,0-1 0,0 1 0,0-1 1,0 1-1,1-2 0,3-2 31,1 0 1,-1-1-1,0 0 1,8-9-1,-11 11-36,22-27 151,34-59 0,-20 28 72,-31 51-239,0 0 0,-1 0 0,-1-1 0,0 0-1,0 0 1,5-22 0,-10 32-5,1 0 0,-1 0 1,0 0-1,0 0 0,1 0 0,-1 0 0,0 0 0,0 0 0,0 0 0,0 0 0,0 0 0,-1 0 1,1 0-1,0 0 0,0 0 0,-1 0 0,1 0 0,0 0 0,-1 0 0,1 0 0,-1 0 0,1 0 1,-1 0-1,0 1 0,1-1 0,-1 0 0,0 0 0,0 1 0,1-1 0,-1 1 0,0-1 0,0 0 1,0 1-1,0 0 0,0-1 0,-1 0 0,0 1-25,0 0 0,-1 0 0,1-1-1,0 1 1,0 1 0,0-1 0,0 0 0,-1 1 0,1-1 0,0 1 0,0-1-1,0 1 1,0 0 0,0 0 0,-3 2 0,0 1 41,0 0 0,1 0 0,-1 0 0,1 1 0,0 0 0,0-1 0,1 1 0,0 1 0,0-1 0,0 0 0,0 1 0,1 0 0,0-1 0,0 1 0,-2 10 0,1-1 26,1 0 0,1 0 1,0 0-1,0 1 0,3 17 0,-1-23-14,0 0 1,1 0 0,0 0 0,1 0 0,0 0 0,0-1 0,1 1 0,1-1-1,-1 0 1,8 10 0,-8-14-3,0 0-1,1 0 1,0 0-1,0 0 1,0-1-1,0 0 0,1 0 1,0 0-1,0 0 1,0-1-1,0 0 1,0-1-1,0 1 1,1-1-1,-1 0 1,8 0-1,-4 0 1,0-1 0,0-1 0,0 0 0,0 0 0,0-1 0,0 0 0,0-1 0,0 0 0,-1-1 0,1 0 0,-1 0 0,0-1 0,1 0 0,-2-1 0,1 0 0,11-8 1,9-10 7,-2 0 0,0-2 0,27-33 0,-19 21 24,63-75 60,-71 84-347,-34 36 217,0 0 0,1 0 1,-1 1-1,2 0 0,-1 0 1,1 0-1,-4 12 0,-38 129 115,30-88-50,14-49 26,-1 1 0,2-1 0,-2 26 0,4-39-50,1 0 0,-1 0 1,0 0-1,1 0 0,-1 0 1,1 0-1,-1 0 0,0 0 1,1 0-1,-1 0 0,1 0 1,-1 0-1,0 0 0,1-1 1,-1 1-1,1 0 0,-1 0 1,0 0-1,1-1 0,-1 1 1,0 0-1,1 0 1,-1-1-1,0 1 0,2-3-15,0 0 0,0-1 0,0 1 0,-1 0-1,1 0 1,-1-1 0,1-5 0,2-3-31,10-32-168,-7 20-95,16-37-1,-8 25-38,-15 35 324,0 1 1,0 0 0,0 0 0,0-1 0,0 1 0,0 0 0,0 0 0,0-1-1,0 1 1,0 0 0,0-1 0,1 1 0,-1 0 0,0 0 0,0 0 0,0-1 0,0 1-1,1 0 1,-1 0 0,0-1 0,0 1 0,0 0 0,1 0 0,-1 0 0,0 0-1,0 0 1,1-1 0,-1 1 0,0 0 0,0 0 0,1 0 0,-1 0 0,0 0-1,1 0 1,-1 0 0,0 0 0,0 0 0,1 0 0,-1 0 0,0 0 0,1 0-1,-1 0 1,0 0 0,0 0 0,1 0 0,-1 0 0,0 1 0,0-1 0,1 0 0,-1 0-1,0 0 1,0 0 0,1 0 0,-1 1 0,0-1 0,0 0 0,0 0 0,1 1-1,-1-1 1,0 0 0,10 16-2,11 45-33,-16-45 12,0 0 1,1 0 0,1-1 0,0 1 0,13 18 0,-16-28 63,1-1 0,-1 1 0,1-1 0,-1 0 0,2-1 0,-1 1 0,7 4 0,-9-8-19,0 1 0,-1-1 1,1 0-1,0 0 0,0 0 0,0 0 0,0 0 0,0-1 0,0 1 0,0-1 0,0 0 0,0 0 1,0 0-1,0 0 0,0-1 0,0 1 0,0-1 0,4-1 0,2-2 27,0 0 1,0-1-1,0 0 0,-1 0 0,0-1 1,0 0-1,-1 0 0,1-1 0,-1 0 1,8-11-1,8-11 125,25-45 0,-46 71-156,21-34 71,-3 7-5,-2-1-1,24-55 1,38-167 54,-71 200-204,-8 42-78,1-1 0,0 1 0,7-20 0,-11 38 148,-1 1 0,1 0 0,1 0 0,-1 15 0,-1 4 17,-6 50 33,3 1 1,4 0-1,10 99 0,1-21-1601,-9-154 1335,2 26-1946,-2-27 1845,0 0 0,0 0 0,0 0 0,0 0 0,0 0 0,0 0 0,0 0 0,-1 0 0,1 0 0,0 0 1,0 1-1,-1-1 0,1 0 0,-1-1 0,1 1 0,-1 0 0,0 0 0,0 1 0,-13-23-5996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1:58.373"/>
    </inkml:context>
    <inkml:brush xml:id="br0">
      <inkml:brushProperty name="width" value="0.1" units="cm"/>
      <inkml:brushProperty name="height" value="0.1" units="cm"/>
    </inkml:brush>
  </inkml:definitions>
  <inkml:trace contextRef="#ctx0" brushRef="#br0">45 29 8224,'-35'-11'3040,"25"11"544,20 3-2592,12-3 1343,19 0-1311,17 0 288,9 0-768,6 0-384,-2 0-128,-7 0-256,-6-3 128,-4-6-3136,-5 6 1793,0-2-5217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2:02.412"/>
    </inkml:context>
    <inkml:brush xml:id="br0">
      <inkml:brushProperty name="width" value="0.1" units="cm"/>
      <inkml:brushProperty name="height" value="0.1" units="cm"/>
    </inkml:brush>
  </inkml:definitions>
  <inkml:trace contextRef="#ctx0" brushRef="#br0">266 503 2240,'-1'-1'87,"1"-1"0,-1 1-1,1 0 1,-1 0 0,1 0 0,0 0 0,-1 0 0,1 0-1,0-1 1,0 1 0,0 0 0,0 0 0,0 0-1,0 0 1,0-1 0,0 1 0,0 0 0,1 0 0,-1 0-1,1-2 1,0 2 353,-1-1 0,0 0 0,1 0-1,-1 0 1,0 1 0,0-1 0,0 0 0,0 0-1,0 0 1,-1-3 0,1 4-265,-1 0 1,1-1-1,-1 1 1,1 0-1,-1-1 0,0 1 1,0 0-1,0 0 1,1 0-1,-1-1 0,0 1 1,-1 0-1,1 0 0,0 1 1,0-1-1,0 0 1,0 0-1,-1 0 0,-1 0 1,0 0-3,1 0 0,-1 1 0,0-1 0,0 1 0,0-1 1,0 1-1,0 0 0,0 0 0,-3 1 0,-4 0 45,1 1 1,0 1-1,0-1 1,1 2-1,-11 4 0,8-3-91,0 1 0,1 1 0,0 0-1,0 0 1,0 1 0,1 0 0,0 1 0,1 0 0,0 0-1,-7 11 1,10-12-81,0 0 1,1 0-1,0 0 0,0 1 1,1 0-1,0-1 0,0 1 0,1 0 1,0 1-1,1-1 0,0 0 0,1 0 1,1 17-1,0-14-14,0-1 1,1 0-1,1 0 1,0 1-1,1-2 0,6 15 1,-8-21 33,0 0 1,0 0-1,1 0 0,-1 0 1,1-1-1,0 1 0,0-1 1,0 0-1,0 0 0,1 0 1,-1 0-1,1 0 1,0-1-1,0 0 0,0 0 1,0 0-1,0 0 0,8 2 1,-9-4-28,0 1 0,0-1 1,0 0-1,1 0 0,-1-1 1,0 1-1,0-1 0,0 1 1,0-1-1,0 0 0,0 0 1,0 0-1,0-1 0,0 1 1,-1-1-1,1 1 0,0-1 1,-1 0-1,1 0 0,3-4 1,1-2 54,-1 1 0,1-1 1,-1 0-1,-1 0 0,7-12 1,-1-4-43,0-1 1,-1 0 0,-2-1-1,0 0 1,-2 0 0,-1-1-1,3-48 1,-4-13-997,-3 95 896,0-1 0,0 1 0,1-1 0,4 13-1,1 6 82,27 208 294,-27-172-83,-5-46-189,21 215 784,-21-172-236,-8 114 1,5-163-491,1-1 22,-1 0-1,0 0 0,-1 0 1,0 0-1,0 0 0,0 0 1,-1 0-1,-4 7 1,6-14-115,1 0 1,-1-1 0,1 1 0,-1-1-1,1 1 1,-1 0 0,1-1 0,-1 1 0,1-1-1,-1 0 1,0 1 0,1-1 0,-1 1-1,0-1 1,0 0 0,1 0 0,-1 1 0,0-1-1,0 0 1,1 0 0,-1 0 0,0 0-1,-1 0 1,0 0-6,0 0 1,0-1-1,1 1 0,-1-1 0,0 0 0,0 1 0,0-1 0,1 0 0,-3-1 1,-3-3-44,0 0 0,1 0 0,-8-8 0,-10-13-164,1 0 0,1-1 0,-30-50 0,50 73 155,-1 0 0,1-1 0,0 1 0,0-1 0,1 1 0,-1-1 0,1 0 0,0 0 0,0 1 0,1-1 0,-1 0 0,1 0 0,0 0 0,1 0 0,-1 0 0,3-7 0,-1 5-36,0 1 1,1 0-1,-1 0 1,2 0 0,-1 1-1,1-1 1,0 1-1,0 0 1,0 0 0,1 0-1,8-7 1,4-1 25,1 1 1,0 0-1,1 2 1,1 0-1,35-12 1,-47 19 47,15-7 62,-1-2-1,0 0 0,-1-1 1,0-1-1,-1-1 0,22-20 1,-4-3 252,59-73 0,-90 103-262,-1 0 1,0 0-1,-1-1 0,0 0 1,4-10-1,-7 14-26,-1 0-1,1 1 1,-1-1 0,-1 0-1,1 0 1,-1 0 0,1 1-1,-1-1 1,-1 0 0,1 0-1,-1 0 1,-2-7 0,3 10-47,0 1 0,-1-1 1,1 1-1,-1 0 0,1 0 1,-1-1-1,1 1 0,-1 0 1,0 0-1,0 0 1,0 0-1,1 0 0,-1-1 1,0 2-1,0-1 0,0 0 1,-1 0-1,1 0 0,0 0 1,0 1-1,0-1 0,-1 1 1,1-1-1,0 1 1,-1-1-1,1 1 0,0 0 1,-1-1-1,1 1 0,0 0 1,-3 0-1,2 0-7,0 1 1,-1-1-1,1 1 0,0-1 0,0 1 1,0 0-1,0-1 0,0 1 1,0 0-1,0 1 0,0-1 1,0 0-1,1 0 0,-1 1 0,0-1 1,1 1-1,-1 0 0,1-1 1,-2 3-1,-1 3 28,1 0 1,-1 1-1,1-1 1,1 1-1,-1 0 1,1 0-1,1 0 1,-1 0-1,1 0 1,1 12-1,0 5 55,7 50 0,-4-59 3,0 0 1,0-1-1,2 1 0,0-1 0,0 0 1,2 0-1,0-1 0,15 24 0,-20-36-36,0 1 0,0 0 1,1 0-1,-1-1 0,1 1 0,0-1 0,-1 0 0,1 0 0,0 0 0,0 0 0,1-1 0,-1 1 0,0-1 0,1 0 0,-1 1 0,0-2 1,1 1-1,0 0 0,-1-1 0,1 1 0,-1-1 0,1 0 0,-1 0 0,1-1 0,-1 1 0,1-1 0,-1 0 0,1 0 0,5-2 1,2-1 28,1-1 0,-1-1 0,0 0 0,-1 0 0,0-1 0,0-1 0,11-9 1,66-72-1,-62 62-84,1 0 1,2 1-1,35-25 0,-60 49 28,0 0 0,1 0 1,-1 0-1,0 0 0,1 1 0,3-2 0,-6 3-2,0 0 0,0 0-1,-1 0 1,1 0 0,0 0-1,-1 0 1,1 0 0,0 0 0,-1 0-1,1 0 1,0 0 0,0 0-1,-1 0 1,1 1 0,0-1-1,-1 0 1,1 1 0,-1-1-1,1 0 1,0 1 0,-1-1-1,1 1 1,-1-1 0,1 1-1,-1-1 1,1 1 0,-1-1-1,0 1 1,1 0 0,-1-1 0,0 1-1,1 0 1,-1-1 0,0 1-1,0 0 1,1-1 0,-1 2-1,2 9-1,-1 0 0,1 0 0,-2 0 0,0 1 0,0-1 1,-4 19-1,1 3 101,2-13-35,0-16-39,0 1 1,0 0 0,1 0 0,0-1 0,0 1-1,1 0 1,-1 0 0,1 0 0,1 5 0,1-21 85,1 1 0,0-1 0,9-16 0,-3 5-67,-7 16-67,21-43-139,-22 45 118,0 0-1,1 0 0,0 1 0,-1-1 1,1 1-1,1-1 0,-1 1 1,0 0-1,6-3 0,-8 5 39,1 1-1,-1-1 0,0 1 0,0 0 1,0 0-1,1 0 0,-1 0 1,0 0-1,0 0 0,1 0 0,-1 0 1,0 0-1,0 0 0,1 1 1,-1-1-1,0 1 0,0-1 0,0 1 1,0-1-1,1 1 0,-1-1 0,0 1 1,0 0-1,0 0 0,0 0 1,0 1-1,5 2-13,-1 2 0,0-1-1,5 7 1,0 3 24,-1 1-1,8 16 0,5 8 38,-18-33-39,11 18 70,30 39 0,-40-57-48,1-1-1,-1 0 1,1-1-1,1 1 0,-1-1 1,1 0-1,0-1 1,0 0-1,0 0 1,13 5-1,-17-8 6,1 0 1,-1-1-1,0 1 1,0-1-1,1 0 1,-1 0-1,0 0 1,1-1-1,-1 1 1,0-1-1,0 0 1,0 1 0,0-2-1,1 1 1,-1 0-1,0 0 1,-1-1-1,1 0 1,0 0-1,0 0 1,-1 0-1,4-3 1,1-2 43,0 0 0,0-1 0,-1 1 0,0-2 1,8-13-1,-5 6-15,-2 0 1,0 0-1,-1 0 0,7-34 1,-10 37-46,-1 1 0,-1-1 1,0 0-1,0 0 0,-2 0 0,0 0 1,-2-16-1,1 25-26,1 1 1,0-1-1,-1 0 1,1 0-1,-1 1 1,0-1-1,0 0 1,-3-3-1,4 6-3,1 1 0,-1-1 0,0 0-1,1 1 1,-1-1 0,1 0 0,-1 1-1,0-1 1,0 1 0,1-1-1,-1 1 1,0-1 0,0 1 0,1 0-1,-1-1 1,0 1 0,0 0-1,0-1 1,0 1 0,0 0 0,0 0-1,1 0 1,-1 0 0,0 0 0,0 0-1,0 0 1,0 0 0,0 1-1,0-1 1,0 0 0,1 0 0,-1 1-1,0-1 1,0 0 0,0 1-1,1-1 1,-1 1 0,0-1 0,0 1-1,1-1 1,-1 1 0,0 0 0,0 1-1,-2 2 11,0 0 0,0 0 0,0 1 0,1 0-1,0-1 1,0 1 0,0 0 0,0 0 0,1 0-1,0 0 1,0 0 0,0 0 0,1 0 0,-1 1 0,1-1-1,1 0 1,0 9 0,2 4 70,1 1-1,0 0 0,12 27 1,-10-30-29,0 1 1,2-1 0,13 21-1,-18-32 4,0 0 0,0-1 0,1 0 0,0 0 0,-1 0 0,1 0 0,0 0 0,1-1 0,-1 0 0,1 0 0,-1 0-1,1-1 1,0 1 0,0-1 0,8 3 0,-10-5-14,0 0 0,0 1 0,0-1 0,0 0-1,0-1 1,0 1 0,0-1 0,0 1 0,0-1-1,0 0 1,0 0 0,0 0 0,0 0 0,-1 0 0,1-1-1,0 0 1,-1 1 0,1-1 0,-1 0 0,3-3-1,3-3 10,0 0 0,-1-1-1,0 0 1,6-12 0,41-70 103,35-52-22,-71 120-141,-12 15 2,0 1-1,8-16 1,-11 13-41,-8 10-64,3 1 129,1-1-1,0 1 0,0 0 1,0 0-1,0 0 1,0-1-1,0 1 0,0 0 1,0 0-1,1 0 0,-1 1 1,0-1-1,0 1 0,-1 3-21,1 0-1,0 1 0,0-1 1,0 0-1,0 1 0,1-1 1,1 11-1,7 39 153,-7-50-104,3 22 75,25 103-91,-25-116 17,1-1-1,0 0 0,1-1 0,0 1 1,1-1-1,1-1 0,13 18 0,-18-25-9,1 0-1,0-1 1,-1 1-1,2-1 1,-1 1-1,0-1 1,1-1-1,0 1 1,-1 0 0,1-1-1,0 0 1,0 0-1,0-1 1,1 0-1,-1 1 1,0-2-1,0 1 1,1 0-1,-1-1 1,0 0-1,1-1 1,-1 1-1,0-1 1,1 0-1,-1 0 1,0 0-1,6-3 1,3-2 12,-1 0 0,0-1 0,0 0 0,0-1 0,-1-1 0,-1 0 0,1 0 0,15-18 0,78-96-61,-58 65 49,-23 24 46,-19 26-25,0 0 1,1 0-1,12-13 1,-10 13-181,-11 10-53,-13 17-101,4 6 491,2 0 0,-13 53 1,19-64-166,-4 15-16,1-1 0,1 1 0,-4 54 0,10-83-4,0 0-1,0 0 1,0 0-1,1-1 1,-1 1 0,0 0-1,0 0 1,0 0 0,0 0-1,0 0 1,0 0-1,0 0 1,1 0 0,-1 0-1,0 0 1,0 0 0,0 0-1,0 0 1,0 0-1,1 0 1,-1 0 0,0 0-1,0 0 1,0 0 0,0 0-1,0 0 1,1 0-1,-1 0 1,0 0 0,0 0-1,0 0 1,0 0 0,0 0-1,0 0 1,1 0 0,-1 0-1,0 0 1,0 1-1,0-1 1,0 0 0,0 0-1,0 0 1,0 0 0,0 0-1,1 0 1,-1 0-1,0 1 1,0-1 0,0 0-1,0 0 1,0 0 0,0 0-1,0 0 1,0 1-1,0-1 1,0 0 0,0 0-1,0 0 1,0 0 0,0 0-1,0 1 1,0-1 0,0 0-1,0 0 1,0 0-1,10-15 105,3-16-368,-1-1 0,-1-1 0,7-38 0,3-10-348,-18 73 233,-1 7 94,2 16 14,-2-3 310,2 6 43,2 13 19,2-1 0,15 40 0,-19-62-72,0 1 1,0-1 0,0-1-1,1 1 1,0-1-1,0 1 1,1-1-1,0-1 1,1 1-1,-1-1 1,1 0-1,15 9 1,-18-13-12,0 1 1,1-2-1,-1 1 1,0 0-1,1-1 1,0 0-1,-1 0 1,1 0-1,-1-1 0,1 1 1,0-1-1,0 0 1,-1-1-1,1 1 1,0-1-1,-1 0 1,1 0-1,7-3 1,-1 0-10,0 0 0,0-1 0,0-1 0,0 1 0,-1-2 0,0 0 0,0 0 0,0 0 0,-1-1 1,-1-1-1,13-14 0,3-7 4,-2-1 0,24-47 0,-27 43-30,-2-2 0,-1-1 1,-2 0-1,-2 0 0,-1-2 1,-3 1-1,6-50 0,-11 66 18,16-147-16,-16 126 54,-5-84 0,1 123-60,0 0-1,0 1 0,0-1 0,-3-7 0,4 12 15,0-1 0,0 1 0,0 0 0,-1-1-1,1 1 1,0 0 0,0 0 0,0-1 0,0 1-1,0 0 1,-1 0 0,1 0 0,0-1-1,0 1 1,0 0 0,-1 0 0,1 0 0,0-1-1,0 1 1,0 0 0,-1 0 0,1 0-1,0 0 1,0 0 0,-1 0 0,1 0 0,0-1-1,-1 1 1,1 0 0,0 0 0,0 0-1,-1 0 1,0 1-3,0 0 0,0 0 0,1 0-1,-1 0 1,1 0 0,-1 0 0,0 0 0,1 0-1,0 0 1,-1 0 0,1 0 0,0 0 0,-1 0-1,1 2 1,-9 48 103,2 1 0,-1 89-1,7-91-82,1 37 43,20 140 0,-13-174-37,11 53 135,-2-14-1670,-15-72-738,-19-59-4595,14 29 6344,-4-10-23,-2 1 1,0 0-1,-1 1 0,0 0 1,-2 1-1,-27-30 1,17 25 1321,-1 0-1,-1 2 1,-53-34 0,5 17 2080,26 14-582,37 16-1648,10 6-623,0 1-1,0 0 1,0 0 0,0 0-1,0 0 1,0 0-1,0 0 1,0 0-1,0 0 1,0-1-1,0 1 1,0 0-1,0 0 1,0 0-1,0 0 1,-1 0-1,1 0 1,1 0-1,-1-1 1,0 1-1,0 0 1,0 0-1,0 0 1,0 0-1,0 0 1,0 0-1,0 0 1,0-1-1,0 1 1,0 0 0,0 0-1,0 0 1,0 0-1,0 0 1,0 0-1,0 0 1,1 0-1,-1 0 1,0 0-1,0-1 1,0 1-1,0 0 1,0 0-1,0 0 1,23-4 1181,-22 4-1215,35-1 343,0 1-1,1 1 1,-1 3 0,0 1-1,41 11 1,-60-12-263,0 0 1,-1 2-1,1 0 0,16 9 1,-26-11-28,0 0 0,-1 1 1,1-1-1,-1 1 0,0 0 0,0 1 1,-1-1-1,0 1 0,0 0 1,0 1-1,6 10 0,-4-3 44,-2 0 1,1 1-1,-2-1 0,5 23 0,5 63 119,-5 18-146,-8-113-160,2-7-167,2-8-432,-3 5 451,40-101-2507,-35 91 2657,1 1-1,1 0 1,0 0-1,22-24 1,-22 29 146,1 0 0,1 0 0,0 1 0,0 1 0,0 0 0,1 0 0,24-9 0,-34 15 0,0 0 1,0 1-1,0-1 1,-1 1-1,1-1 0,0 1 1,0 0-1,0 0 1,0 0-1,0 0 0,-1 0 1,1 0-1,0 0 1,0 0-1,0 1 0,0-1 1,-1 1-1,1 0 1,0-1-1,0 1 0,-1 0 1,1 0-1,0 0 1,-1 0-1,1 0 0,-1 0 1,0 1-1,1-1 0,-1 0 1,0 1-1,2 1 1,2 6 49,1 0 1,-1 0 0,-1 1 0,7 16 0,-1-1-50,-2-8 53,0-1 0,1 0 0,1 0 0,1-1 0,0 0 0,0-1 0,22 20 0,-30-32-37,0 0 0,0 0 0,0 0-1,0-1 1,0 1 0,0-1 0,0 1 0,1-1 0,3 1-1,-5-2-29,-1 0 0,0 1 0,1-1 0,-1 0 0,1-1 0,-1 1-1,0 0 1,1 0 0,-1-1 0,0 1 0,1 0 0,-1-1 0,0 1-1,1-1 1,-1 0 0,0 1 0,0-1 0,0 0 0,0 0-1,0 0 1,0 0 0,0 0 0,0 0 0,0 0 0,1-2 0,1-3 14,0 0 0,0 0 0,-1 0 0,0 0 0,0 0 0,0 0 0,-1-1 0,0 1 0,0-13 0,-1 4-29,0-1 1,-1 1-1,-3-16 1,2 22-25,0 0 0,0 1 0,-1-1 0,0 1 0,-1 0 0,0-1 0,0 2 0,-1-1 0,0 0 0,-11-12 0,11 15-39,1 0 1,-1 1 0,-1-1-1,1 1 1,-1 1 0,1-1-1,-1 1 1,0 0 0,-1 0-1,1 1 1,0-1 0,-1 1 0,1 1-1,-13-2 1,9 2-13,1 1-1,-1 0 1,1 1 0,-1 0 0,1 1 0,-17 4-1,24-5 16,-1 0 65,4 1 5,10 1 45,17 1 150,3-3-155,1-1 1,-1-2-1,49-8 0,0 1 48,-75 8-88,1 1 0,-1 0-1,1 0 1,-1 0 0,0 1 0,1 0-1,-1 0 1,0 1 0,1-1 0,-1 1 0,0 0-1,0 0 1,0 1 0,0 0 0,-1-1-1,1 2 1,7 6 0,-6-4 8,0 1 0,0 0 0,-1 1 0,0-1 0,0 1 0,-1 0 0,0 0 0,0 1 0,-1-1 0,2 10 0,13 47 210,-18-64-236,0-1 0,1 0 1,-1 1-1,0-1 1,0 0-1,0 1 0,0-1 1,0 1-1,0-1 1,1 0-1,-1 1 0,0-1 1,0 0-1,1 1 1,-1-1-1,0 0 0,0 0 1,1 1-1,-1-1 1,0 0-1,1 0 0,-1 1 1,0-1-1,1 0 1,-1 0-1,0 0 0,1 0 1,-1 0-1,1 0 1,-1 1-1,0-1 1,1 0-1,0 0 0,9-7 89,-6 4-61,36-30 17,-19 15-47,2 0-1,35-20 1,-50 33 16,0 1 0,0 1 0,0 0 0,0 0 0,1 0 0,-1 1 0,1 0 0,0 1 0,-1 0 0,1 0 0,0 1 0,12 1 0,-10 0-36,-1 1 0,0 1-1,0-1 1,0 2 0,0-1 0,0 1 0,0 1 0,-1 0 0,0 0 0,0 1 0,0 0 0,8 9 0,-10-9-542,-1 1 0,0-1-1,0 2 1,9 14 0,-13-19 12,-1 0 1,0 0-1,0 0 1,0 0-1,0 0 1,0 0-1,-1 0 1,1 5-1,-1-6 191,0 0-1,0 0 1,0-1-1,0 1 1,0 0-1,-1-1 1,1 1-1,-1 0 1,1-1 0,-1 1-1,1 0 1,-1-1-1,0 1 1,0-1-1,0 1 1,0-1-1,-2 3 1,-20 9-4801,0 1 1691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2:02.782"/>
    </inkml:context>
    <inkml:brush xml:id="br0">
      <inkml:brushProperty name="width" value="0.1" units="cm"/>
      <inkml:brushProperty name="height" value="0.1" units="cm"/>
    </inkml:brush>
  </inkml:definitions>
  <inkml:trace contextRef="#ctx0" brushRef="#br0">68 24 13472,'-59'-24'6079,"55"24"-5279,-1 0-576,10 0-288,-1 4-192,6 4 160,3 4-3072,0 4 1761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21.462"/>
    </inkml:context>
    <inkml:brush xml:id="br0">
      <inkml:brushProperty name="width" value="0.1" units="cm"/>
      <inkml:brushProperty name="height" value="0.1" units="cm"/>
      <inkml:brushProperty name="color" value="#66CC00"/>
    </inkml:brush>
  </inkml:definitions>
  <inkml:trace contextRef="#ctx0" brushRef="#br0">1 201 3136,'3'-8'8277,"12"12"-7237,11-3-657,-14 0-192,0-1-1,1 0 0,-1-1 1,0 0-1,17-5 0,-15 3-85,0 0 0,22-2 1,-18 4 120,22-6 0,126-28 450,-134 30-697,0 2 0,-1 1 0,46 4 0,-44 0 182,1-2 0,-1-1 0,1-1 0,43-9 1,-30 4-171,93-1 1,-90 7 19,123 1 126,-101 3-53,0-4 0,101-13 1,-109 6 10,-1 4 1,81 4 0,-60 1-53,6 0 13,-1 0 23,114-12-1,-137 3 42,1 4-1,79 4 0,-90 1 247,78-9 1,-86 3-103,93-13 332,-25 3-392,-90 12-320,18-2 316,1 2 1,51 3-1,19 1-298,-63-2 154,-36 5-776,-16-3 406,-1-1 1,-14 12-5657,6 0 3826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5:10.625"/>
    </inkml:context>
    <inkml:brush xml:id="br0">
      <inkml:brushProperty name="width" value="0.1" units="cm"/>
      <inkml:brushProperty name="height" value="0.1" units="cm"/>
      <inkml:brushProperty name="color" value="#66CC00"/>
    </inkml:brush>
  </inkml:definitions>
  <inkml:trace contextRef="#ctx0" brushRef="#br0">94 11 2144,'0'0'3589,"-4"-10"-144,3 10-3362,1 0-1,-1 0 1,0 1-1,0-1 1,1 0-1,-1 0 1,0 1-1,1-1 1,-1 1-1,0-1 1,1 1 0,-1-1-1,1 1 1,-1-1-1,1 1 1,-1-1-1,1 1 1,-1 0-1,1-1 1,0 1-1,-1 0 1,1-1-1,-1 2 1,-7 23 372,3-9-240,4-14-188,0 0 0,1 0 1,-1 0-1,1 1 0,-1-1 0,1 0 0,0 0 1,0 0-1,0 1 0,0-1 0,0 0 0,1 3 1,-1-5-8,0 1 1,1 0-1,-1-1 0,0 1 1,0-1-1,1 1 1,-1 0-1,0-1 1,1 1-1,-1-1 0,0 1 1,1-1-1,-1 1 1,1-1-1,-1 0 0,1 1 1,-1-1-1,1 0 1,-1 1-1,1-1 1,-1 0-1,1 1 0,-1-1 1,1 0-1,0 0 1,-1 0-1,1 1 1,-1-1-1,1 0 0,0 0 1,-1 0-1,1 0 1,0 0-1,-1 0 1,1 0-1,-1-1 0,1 1 1,0 0-1,-1 0 1,1 0-1,-1-1 1,2 1-1,1-2 48,1 0 0,-1 0-1,0 0 1,0 0 0,1 0 0,-2-1 0,1 1-1,0-1 1,3-4 0,-5 6-29,0 0 0,0-1-1,0 1 1,0 0 0,0-1 0,0 1 0,0-1 0,0 0-1,-1 1 1,1-1 0,-1 0 0,1 1 0,-1-1-1,0 0 1,0 1 0,1-1 0,-1 0 0,0 0 0,-1 1-1,1-4 1,-1 4-22,1 1 0,0 0 0,-1-1 0,1 1 0,0 0-1,-1-1 1,1 1 0,-1 0 0,1-1 0,-1 1 0,1 0-1,-1 0 1,1-1 0,-1 1 0,1 0 0,-1 0 0,1 0 0,-1 0-1,1 0 1,-1 0 0,1 0 0,-1 0 0,1 0 0,-1 0 0,1 0-1,-1 0 1,1 0 0,-1 0 0,1 1 0,-1-1 0,1 0 0,-1 0-1,1 1 1,-1-1 0,0 1 0,-17 9 454,9-3-349,1 1 1,0 0 0,1 1-1,-1 0 1,2 0 0,-12 19-1,13-24 421,3-2-196,4-4-69,0-17 325,0 10-567,-1 6-54,0 1 1,0-1-1,0 0 0,-1 1 1,1-1-1,-1 0 0,0 0 1,0 1-1,0-1 0,0 0 0,0-2 1,-1 4 27,1 0-1,0 0 1,0 1 0,0-1-1,-1 0 1,1 0 0,0 1 0,-1-1-1,1 0 1,0 1 0,-1-1-1,1 1 1,-1-1 0,1 0 0,-1 1-1,0-1 1,0 0 0,0 1-10,1 0 0,0 0 0,-1 0 1,1 0-1,0 0 0,-1 0 0,1 0 1,-1 0-1,1 0 0,0 0 0,-1 0 1,1 0-1,0 0 0,-1 0 0,1 1 0,0-1 1,-1 0-1,1 0 0,0 0 0,-1 1 1,1-1-1,0 0 0,-1 1 0,-9 13-191,9-13 58,1 1-1,-1-1 0,1 1 1,-1 0-1,1-1 0,0 1 1,0 0-1,0-1 1,0 1-1,0 0 0,0-1 1,0 1-1,1-1 1,-1 1-1,1 0 0,-1-1 1,1 1-1,1 2 1,10 19-1291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25.614"/>
    </inkml:context>
    <inkml:brush xml:id="br0">
      <inkml:brushProperty name="width" value="0.1" units="cm"/>
      <inkml:brushProperty name="height" value="0.1" units="cm"/>
      <inkml:brushProperty name="color" value="#66CC00"/>
    </inkml:brush>
  </inkml:definitions>
  <inkml:trace contextRef="#ctx0" brushRef="#br0">11 268 2240,'-5'-5'3626,"9"7"-3114,-1 0 0,0 0-1,1 0 1,0-1-1,-1 0 1,7 2-1,1 1-321,-6-3-94,-1 0 0,0 1 0,1-1 1,-1 0-1,1-1 0,-1 1 0,1-1 0,7-1 0,-9 1-42,0 0-1,-1-1 1,1 0 0,-1 0-1,1 0 1,-1 0-1,1 0 1,-1 0-1,0-1 1,0 1 0,0-1-1,1 1 1,-1-1-1,-1 0 1,1 0-1,2-3 1,-1 1 20,0-1-1,0 0 1,-1 0 0,1 0 0,-1 0-1,0 0 1,-1 0 0,0-1 0,1 1-1,-2 0 1,1-1 0,0 1-1,-1-1 1,0 1 0,-1-1 0,0-7-1,0 4-57,-1-1 0,1 1 0,-6-15 0,7 22-36,-1 0 0,0-1-1,0 1 1,0 0 0,0 0 0,0 0-1,0 0 1,-1 0 0,1 0 0,-1 0-1,1 0 1,-1 0 0,0 1 0,0-1-1,0 1 1,0-1 0,0 1-1,0 0 1,-3-2 0,3 3 0,0-1 0,0 1 0,0 0 0,0 0 0,0 0 0,0 0 0,0 0 0,1 0 0,-1 1 0,0-1 0,0 1 1,0-1-1,0 1 0,0-1 0,0 1 0,1 0 0,-1 0 0,0 0 0,-1 2 0,-2 1 36,1-1 0,-1 1-1,1 1 1,-6 7 0,6-6-1,-1 1-1,1 0 1,0 1 0,1-1 0,0 1-1,-3 10 1,1 0 14,-3 30-1,5-28 59,1 0-1,1 0 1,0 0-1,5 35 1,-3-49-18,0 0 0,1 0-1,-1 0 1,1 0 0,0 0-1,1 0 1,-1 0 0,1-1 0,1 1-1,-1-1 1,1 0 0,-1 0 0,2 0-1,-1 0 1,0-1 0,1 0 0,0 0-1,0 0 1,6 4 0,-8-7-12,0 1 0,-1-1 0,1 0-1,0 0 1,0 0 0,0-1 0,0 1 0,0-1 0,0 1 0,-1-1 0,1 0-1,0 0 1,0 0 0,0 0 0,0-1 0,0 1 0,0-1 0,0 0 0,0 0 0,0 0-1,-1 0 1,1 0 0,4-3 0,3-3 83,-1-1 0,0 1-1,0-1 1,12-15 0,-10 11-85,-2 0 0,1-1 1,-1 0-1,-1 0 0,-1-1 0,0-1 1,0 1-1,-2-1 0,0 0 1,6-26-1,-10 28-45,0-1 0,0 1 0,-2-18 0,0 15-116,0 1 0,3-17 1,-2 29 64,1 1 0,0-1 0,-1 1 0,1-1 0,0 1 0,0-1 1,0 1-1,1 0 0,-1-1 0,0 1 0,1 0 0,0 0 1,-1 0-1,1 0 0,0 0 0,0 1 0,0-1 0,0 1 1,0-1-1,0 1 0,1 0 0,-1-1 0,0 1 0,5-1 0,-4 1 13,1 0 0,0 0 0,0 1 0,-1-1 0,1 1-1,0 0 1,0 0 0,0 0 0,0 0 0,0 1-1,-1 0 1,1 0 0,0 0 0,-1 0 0,8 3 0,-6-2 37,0 1 0,0 0 0,0 0 1,-1 0-1,1 1 0,-1-1 0,0 1 1,0 0-1,0 0 0,0 0 0,-1 1 1,0-1-1,0 1 0,0 0 0,0 0 1,-1 0-1,1 0 0,1 8 1,1 8 62,-2 0 1,0 0 0,1 22 0,-3-19-37,2 0 0,5 26 1,-7-48 2,-1 0 1,1 1-1,0-1 1,0 0-1,0 1 1,0-1-1,0 0 1,1 0 0,-1 0-1,1 0 1,-1 0-1,1 0 1,0 0-1,-1-1 1,1 1 0,0 0-1,0-1 1,0 0-1,3 2 1,-1-2 11,-1 1 0,1-1 0,0 0 0,0 0 0,0-1 0,0 1 0,0-1 0,0 0 0,0 0 0,8-1 0,0-2 0,1 1 1,-1-2-1,0 0 0,0 0 1,0-1-1,18-11 0,-14 6-14,-1-1-1,0-1 0,-1 0 1,0-1-1,17-20 1,54-80 34,-59 77-78,-23 32 21,11-14 32,-2-1 0,0 0 0,13-28-1,-24 46-50,-1 0 0,0 1 0,1-1 0,-1 0 0,0 0 0,0 0 0,1 1 0,-1-1 0,0 0 0,0 0-1,0 1 1,0-1 0,0 0 0,0 0 0,0 0 0,0 1 0,-1-1 0,1 0 0,0 0 0,-1-1-1,1 2-1,-1 0-1,1-1 0,-1 1 1,1 0-1,-1 0 0,1 0 0,-1-1 1,1 1-1,-1 0 0,1 0 0,-1 0 1,1 0-1,-1 0 0,1 0 1,-1 0-1,0 0 0,1 0 0,-1 0 1,1 0-1,-1 0 0,1 0 0,-1 1 1,1-1-1,-1 0 0,1 0 0,-1 1 1,1-1-1,-1 0 0,1 0 1,-1 2-1,-7 3-11,0 1 1,1 0-1,0 0 0,0 1 1,0-1-1,1 2 1,0-1-1,1 1 0,-1 0 1,-5 13-1,-6 12-27,-15 48 0,30-76 49,1-1 17,-5 10-32,1 1 0,0-1-1,1 1 1,1 0 0,-2 23 0,5-37 55,0-1 0,0 1 0,0 0 0,0-1 0,0 1 0,0 0 0,0 0 0,0-1 0,0 1 0,0 0 0,0-1 0,1 1 0,-1 0 0,0-1 0,1 1 0,0 1 0,-1-2-29,0 0 0,1 0 1,-1 0-1,0-1 0,0 1 0,1 0 0,-1 0 1,0 0-1,0 0 0,1 0 0,-1 0 1,0 0-1,0 0 0,1-1 0,-1 1 1,0 0-1,0 0 0,1 0 0,-1-1 1,0 1-1,0 0 0,0 0 0,1 0 0,-1-1 1,0 1-1,0-1 0,15-25 230,-13 21-190,12-26 24,14-46 0,0 2-266,-28 74 180,0 1 0,0 0 1,0 0-1,0 0 0,0 0 0,0 0 0,1 0 0,-1 0 0,0 0 0,0 0 0,0 0 0,0 0 0,0-1 0,0 1 0,0 0 0,0 0 0,0 0 0,1 0 0,-1 0 0,0 0 0,0 0 0,0 0 0,0 0 0,0 0 0,0 0 0,0 0 0,0 0 0,1 0 0,-1 0 0,0 0 0,0 0 0,0 0 0,0 0 0,0 0 0,0 0 0,0 0 0,1 0 0,-1 0 0,0 1 0,0-1 0,0 0 0,0 0 0,0 0 0,0 0 1,0 0-1,0 0 0,0 0 0,7 8-92,7 13-52,-14-21 150,23 38 28,-2 1-1,27 70 0,-45-96-25,-1-1-1,0 1 1,-1 0-1,0 0 0,-1 0 1,0 0-1,-1 0 1,-5 24-1,4-31 43,0 1-1,-1-1 1,1 0 0,-1 0-1,-1-1 1,1 1 0,-1 0-1,1-1 1,-2 0 0,1 0-1,0 0 1,-1-1 0,0 1-1,0-1 1,-1 0 0,1-1-1,-1 1 1,1-1-1,-1 0 1,-10 3 0,14-5-24,0 0 0,0-1-1,0 1 1,0-1 0,0 0 0,0 0 0,0 1 0,0-1 0,0 0 0,0-1 0,0 1 0,0 0 0,0-1-1,0 1 1,0-1 0,0 1 0,0-1 0,0 0 0,0 0 0,0 0 0,0 0 0,1 0 0,-1 0-1,1-1 1,-1 1 0,1 0 0,-1-1 0,1 1 0,-1-1 0,1 0 0,0 1 0,0-1 0,0 0-1,0 0 1,0 0 0,1 0 0,-1 0 0,0 0 0,1 0 0,0 0 0,-1-3 0,1 4-13,0-1-1,1 0 1,-1 0 0,1 0 0,-1 1 0,1-1-1,0 0 1,0 1 0,0-1 0,0 0 0,0 1-1,0-1 1,0 1 0,2-2 0,22-19 35,-12 13-72,1 1-1,-1 1 1,2 0 0,-1 1 0,21-6 0,79-17 86,113-5 273,-211 32-323,-6 1-75,0 0 1,0 0-1,15 2 1,-23-1-213,1 1 1,-1-1 0,1 1 0,-1 0 0,0-1 0,1 1 0,-1 0 0,4 3 0,-5-4-5,0 1 0,0 0 1,-1-1-1,1 1 0,0 0 0,0 0 0,-1 0 1,1-1-1,-1 1 0,1 0 0,-1 0 0,1 0 1,-1 0-1,1 0 0,-1 0 0,0 0 0,0 0 1,1 0-1,-1 0 0,0 0 0,0 2 0,0 12-2619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27.723"/>
    </inkml:context>
    <inkml:brush xml:id="br0">
      <inkml:brushProperty name="width" value="0.1" units="cm"/>
      <inkml:brushProperty name="height" value="0.1" units="cm"/>
      <inkml:brushProperty name="color" value="#66CC00"/>
    </inkml:brush>
  </inkml:definitions>
  <inkml:trace contextRef="#ctx0" brushRef="#br0">12 136 3648,'0'-15'2778,"-1"8"312,1 6-2948,0 0 0,0 0 0,0 0-1,0 0 1,1 0 0,-1 0 0,0 0-1,0 0 1,1 0 0,-1 0-1,0 0 1,1 0 0,-1 0 0,1 0-1,28-27 894,-17 20-1004,1 0 1,0 1-1,1 0 1,-1 1-1,1 0 0,0 2 1,1-1-1,24-3 1,-16 3 39,0 2 0,31-1 0,-53 4-69,0 0 0,0 0 0,0 0 0,0 1 1,0-1-1,0 0 0,0 0 0,0 1 0,0-1 0,0 1 0,0-1 0,0 1 1,0-1-1,0 1 0,0 0 0,-1-1 0,1 1 0,0 0 0,1 1 0,-1 0 12,0 0-1,1 0 1,-1 0-1,0 0 0,0 1 1,0-1-1,-1 0 1,2 4-1,-1 0 10,0 0 0,-1 0 0,0 0 1,0 0-1,0 0 0,-2 10 0,-6 20 121,-2 1 0,-2-1 0,-1-1 0,-1 0 0,-2-1 0,-2-1 0,0-1 0,-3 0 0,0-1 0,-38 39 0,57-67-132,-7 7 119,0 0-1,-1-1 0,0 0 1,0-1-1,-16 10 1,19-12 23,-8 4 361,15-10-477,0 0-1,-1 0 1,1 1 0,0-1 0,-1 0 0,1 0 0,-1 0 0,1 0-1,-1 1 1,1-1 0,0 0 0,-1 0 0,1 0 0,-1 0-1,1 0 1,-1 0 0,1 0 0,-1 0 0,1 0 0,-1 0-1,1 0 1,0-1 0,-1 1 0,1 0 0,-1 0 0,0-1-1,1 1-34,0 0 0,0-1 0,0 1 0,0 0 0,0 0 0,0-1 0,-1 1 0,1 0 0,0 0 0,0-1 0,0 1-1,0 0 1,0-1 0,0 1 0,0 0 0,1 0 0,-1-1 0,0 1 0,0 0 0,0-1 0,0 1 0,0 0 0,0 0 0,0-1-1,1 1 1,-1 0 0,0 0 0,1-1 0,9-11-14,15-9-323,-24 21 301,4-3 15,-1 1-1,1-1 1,-1 1 0,1 0-1,0 1 1,0-1 0,0 1-1,0 0 1,0 0 0,0 0-1,7 1 1,2 0 15,0 0 0,28 5 0,-20 0 13,1 1 1,-1 2 0,26 12-1,-33-12 33,-13-7 41,0 0 0,0 0 0,-1 0 0,1 0 0,0 0 1,0-1-1,0 1 0,0 0 0,0-1 0,0 0 0,0 1 0,2-1 0,-3-1-495,0 0 0,0 1-1,5-9-3290,-5 8 3291,0-1-1,7-11-2927,4 8 1734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28.083"/>
    </inkml:context>
    <inkml:brush xml:id="br0">
      <inkml:brushProperty name="width" value="0.1" units="cm"/>
      <inkml:brushProperty name="height" value="0.1" units="cm"/>
      <inkml:brushProperty name="color" value="#66CC00"/>
    </inkml:brush>
  </inkml:definitions>
  <inkml:trace contextRef="#ctx0" brushRef="#br0">0 1 5152,'1'1'350,"0"0"0,0 0 0,-1 0 0,1 0 0,-1 0 0,1 0 0,-1 0 0,1 0 0,-1 0 1,1 0-1,-1 0 0,0 0 0,0 0 0,1 0 0,-1 2 0,1 21 2331,-1-20-3022,0 40 1674,0-43-986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6:40.258"/>
    </inkml:context>
    <inkml:brush xml:id="br0">
      <inkml:brushProperty name="width" value="0.1" units="cm"/>
      <inkml:brushProperty name="height" value="0.1" units="cm"/>
    </inkml:brush>
  </inkml:definitions>
  <inkml:trace contextRef="#ctx0" brushRef="#br0">0 8 11040,'32'0'5024,"89"0"-4385,-58 0 225,-5 4-608,27-8-32,1 4-128,8-8-3167,-3 8 1663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28.800"/>
    </inkml:context>
    <inkml:brush xml:id="br0">
      <inkml:brushProperty name="width" value="0.1" units="cm"/>
      <inkml:brushProperty name="height" value="0.1" units="cm"/>
      <inkml:brushProperty name="color" value="#66CC00"/>
    </inkml:brush>
  </inkml:definitions>
  <inkml:trace contextRef="#ctx0" brushRef="#br0">15 30 2720,'-14'-10'4609,"23"7"-2898,63-11 347,-63 13-1999,0 0 0,0 0 0,0 1-1,1 1 1,13 1 0,-18-1-39,0 0 1,0 0-1,0 0 0,0 1 1,-1 0-1,1 0 1,0 0-1,-1 0 0,0 1 1,1 0-1,4 4 1,-8-6 13,1 1 0,-1 0 0,0 0 0,0 0-1,0 0 1,0 0 0,0 0 0,0 0 0,0 0 0,-1 0 0,1 0 0,-1 0 0,0 0 0,0 1 0,0-1 0,0 0 0,0 0 0,0 0 0,-1 3 0,0 3 137,-1 0 1,0 1-1,-5 10 1,0-2 118,-13 21 0,13-27-340,1 1 0,0 0 0,1 0 0,-5 17 1,9-25 65,1-1 1,-1 1-1,1-1 1,0 1-1,0-1 1,0 1-1,1-1 1,-1 0-1,1 1 1,0-1-1,0 1 1,0-1-1,0 0 1,0 0 0,1 0-1,0 0 1,0 0-1,2 4 1,5 3 20,-1 0 0,2-1 0,15 14 0,-6-8-35,15 14 45,-22-21 99,-1 1-1,0 0 1,-1 1 0,0 1 0,13 17 0,-21-27-94,-1 1 0,0 0 0,0 0 1,0 0-1,0 1 0,0-1 0,0 0 0,0 0 0,-1 0 0,1 1 0,-1-1 0,0 0 0,0 0 0,0 1 1,0-1-1,0 0 0,0 1 0,0-1 0,-1 0 0,1 0 0,-1 1 0,0-1 0,0 0 0,0 0 0,0 0 1,0 0-1,0 0 0,0 0 0,-1 0 0,1 0 0,-1-1 0,1 1 0,-1 0 0,0-1 0,1 1 1,-1-1-1,0 0 0,0 0 0,0 1 0,0-1 0,0 0 0,-5 1 0,-14 3 226,0 0-1,-1-1 1,1-1 0,-33 0-1,-6-3-5917,60 0 5594,-6-1-1998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29.440"/>
    </inkml:context>
    <inkml:brush xml:id="br0">
      <inkml:brushProperty name="width" value="0.1" units="cm"/>
      <inkml:brushProperty name="height" value="0.1" units="cm"/>
      <inkml:brushProperty name="color" value="#66CC00"/>
    </inkml:brush>
  </inkml:definitions>
  <inkml:trace contextRef="#ctx0" brushRef="#br0">204 24 3648,'18'-2'1589,"-14"1"-1384,0 1 0,0-1 0,0 1 0,0 0-1,6 1 1,-9-1-169,0 0 0,-1 0-1,1 1 1,0-1-1,0 0 1,0 1-1,0-1 1,0 0 0,-1 1-1,1 0 1,0-1-1,0 1 1,-1-1 0,1 1-1,0 0 1,-1-1-1,1 1 1,-1 0 0,1 0-1,-1-1 1,1 1-1,-1 0 1,0 0-1,1 0 1,-1 0 0,0 0-1,0-1 1,1 2-1,-1 0 39,0 0 0,-1 0-1,1-1 1,0 1-1,0 0 1,-1 0-1,1-1 1,-1 1-1,0 0 1,0-1-1,1 1 1,-1-1-1,0 1 1,0-1-1,0 1 1,0-1 0,-2 2-1,-1 1 146,0 0-1,0 0 0,-1 0 1,-7 5-1,-1-1 22,0-1 0,0 0 0,-1-1 0,0 0 0,0-1 0,-21 4 0,31-8-192,1 0 1,-1-1 0,0 0 0,0 1-1,0-1 1,0 0 0,0-1 0,0 1-1,0-1 1,0 0 0,0 0-1,0 0 1,0 0 0,0-1 0,1 1-1,-1-1 1,1 0 0,-1 0 0,1 0-1,0-1 1,0 1 0,0-1-1,0 0 1,0 0 0,1 0 0,-1 0-1,1 0 1,0-1 0,-3-3 0,4 5-67,0 0 1,1 1-1,-1-1 1,0 0-1,1 0 1,-1 1-1,1-1 1,-1 0 0,1 0-1,0 0 1,0 0-1,0 0 1,0 0-1,0 1 1,0-1-1,1 0 1,-1 0 0,1 0-1,-1 0 1,1 1-1,-1-1 1,1 0-1,0 1 1,0-1-1,0 0 1,0 1-1,0-1 1,0 1 0,1-1-1,-1 1 1,0 0-1,1 0 1,-1-1-1,1 1 1,-1 0-1,3-1 1,3-2-41,0 0 0,1 1 0,0 0 1,0 0-1,0 0 0,14-2 0,-9 3 135,1-1 1,-1 2-1,1 0 0,-1 1 1,1 0-1,0 1 0,-1 0 1,1 1-1,-1 1 0,1 0 1,-1 1-1,0 1 0,18 8 1,-27-11 0,1 0 1,-1 1 0,0 0-1,0 0 1,0 0 0,0 1 0,-1-1-1,0 1 1,1 0 0,-1 0-1,0 0 1,-1 0 0,4 7-1,-4-5 21,0-1 0,0 1 0,-1-1 0,0 1 0,0 0-1,0 0 1,-1 0 0,0-1 0,0 1 0,0 0 0,-2 9 0,-3 7 125,-1 0 1,0-1 0,-2 0 0,0 0 0,-1 0 0,-20 30 0,5-15-32,-1 0 1,-43 46-1,55-68-316,-1-1 1,-1 0-1,-17 12 0,12-9-341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1.081"/>
    </inkml:context>
    <inkml:brush xml:id="br0">
      <inkml:brushProperty name="width" value="0.1" units="cm"/>
      <inkml:brushProperty name="height" value="0.1" units="cm"/>
      <inkml:brushProperty name="color" value="#66CC00"/>
    </inkml:brush>
  </inkml:definitions>
  <inkml:trace contextRef="#ctx0" brushRef="#br0">330 2 3328,'16'-2'4945,"-19"10"-3730,-35 35 362,21-25-974,-18 24 1,-117 196 942,122-189-1321,19-31-76,0 0 0,1 1 1,0 0-1,-8 27 0,12-31 529,1-2-1353,8-13-313,5-9-448,3-2-1529,19-15 0,10-10-881,-13 6 2214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1.442"/>
    </inkml:context>
    <inkml:brush xml:id="br0">
      <inkml:brushProperty name="width" value="0.1" units="cm"/>
      <inkml:brushProperty name="height" value="0.1" units="cm"/>
      <inkml:brushProperty name="color" value="#66CC00"/>
    </inkml:brush>
  </inkml:definitions>
  <inkml:trace contextRef="#ctx0" brushRef="#br0">22 9 3712,'-5'-1'454,"4"1"-382,0 0 0,1 0 0,-1 0 0,0 0 1,0 0-1,0 0 0,1 0 0,-1-1 1,0 1-1,0 0 0,1 0 0,-1-1 0,0 1 1,1 0-1,-1-1 0,0 1 0,1-1 1,-1 1-1,0-1 0,1 1 0,-2-3 742,4 35 299,0 0 0,2 0 0,2 0 0,15 49 0,52 119 964,-50-151-1746,-12-27 93,13 38 0,-24-52 471,-5-11-2253,-7-12-3411,7-9 1622,4-10-815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7.344"/>
    </inkml:context>
    <inkml:brush xml:id="br0">
      <inkml:brushProperty name="width" value="0.1" units="cm"/>
      <inkml:brushProperty name="height" value="0.1" units="cm"/>
      <inkml:brushProperty name="color" value="#66CC00"/>
    </inkml:brush>
  </inkml:definitions>
  <inkml:trace contextRef="#ctx0" brushRef="#br0">77 32 1568,'-2'-5'636,"2"5"-583,0 0 0,0-1 0,0 1 0,0 0 0,0 0 0,-1 0 0,1 0 0,0-1 0,0 1 0,0 0 0,0 0 0,0 0 0,0 0 0,0-1 0,0 1 0,0 0 0,0 0 0,0 0 0,0 0 0,0-1 0,0 1 0,0 0 0,0 0 0,0 0 0,0 0 0,1-1 0,-1 1 0,0 0 0,0 0 0,0 0 0,0 0 0,0 0 0,0-1 1,0 1-1,1 0 0,-1 0 0,0 0 0,0-1 103,1 1 0,-1-1 0,0 1 0,0-1 0,1 0 0,-1 1 0,0-1 0,0 1 0,0-1 0,0 0 0,0 1 0,0-1 0,0 1 0,0-1 0,0 0 0,0 1 0,0-1 0,0 1 0,-1-1 0,1 0 0,0 1 0,0-1 0,-1 1 0,1-1 0,0 1 0,-1-1 0,1 1 0,0-1 0,-1 1 0,1-1 0,-1 1 0,1 0 1,-1-1-1,1 1 0,-1-1 0,1 1 0,-1 0 0,-1-1 576,1 1-670,0 1 1,0-1-1,0 0 1,0 1 0,0-1-1,0 0 1,0 1-1,0-1 1,0 1-1,1 0 1,-1-1 0,0 1-1,0 0 1,0-1-1,1 1 1,-1 0 0,0 0-1,1 0 1,-1-1-1,0 1 1,1 0-1,0 0 1,-1 0 0,1 0-1,-1 0 1,1 0-1,0 2 1,-7 33 207,7-32-90,-11 222 1504,5-63-765,5-128-658,1-17-69,-4 25 0,0-8-16,3-26-46,0 0 1,0 0 0,-5 14 0,5-18-42,0 4 87,1-9-182,0 0-1,0 0 1,0 0 0,0 0-1,0-1 1,0 1-1,0 0 1,0 0 0,0 0-1,0 0 1,0 0 0,0 0-1,0 0 1,0 0-1,0 0 1,-1 0 0,1 0-1,0 0 1,0 0 0,0 0-1,0 0 1,0 0-1,0 0 1,0 0 0,0 0-1,0 0 1,0 0-1,0 0 1,0 0 0,0 0-1,0 0 1,-1 0 0,1 0-1,0 0 1,0 0-1,0 0 1,0 0 0,0 0-1,0 0 1,0 0 0,0 0-1,0 0 1,0 0-1,0 0 1,0 0 0,0 0-1,0 0 1,-1 0 0,1 0-1,0 0 1,0 0-1,0 0 1,0 0 0,0 0-1,0 1 1,0-1 0,0 0-1,0 0 1,0 0-1,0 0 1,0 0 0,0 0-1,0 0 1,0 0-1,0-1-251,0 0-1,0 0 1,0 0-1,0 0 1,0 0-1,0 0 1,0 0-1,0 0 1,1 0-1,-1 0 0,0 0 1,1 0-1,-1 0 1,1 0-1,-1 0 1,2-1-1,10-18-3751,-11 19 3829,8-13-1616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7.831"/>
    </inkml:context>
    <inkml:brush xml:id="br0">
      <inkml:brushProperty name="width" value="0.1" units="cm"/>
      <inkml:brushProperty name="height" value="0.1" units="cm"/>
      <inkml:brushProperty name="color" value="#66CC00"/>
    </inkml:brush>
  </inkml:definitions>
  <inkml:trace contextRef="#ctx0" brushRef="#br0">132 50 4160,'0'-8'474,"-1"6"-393,1 1-1,0 0 1,0-1 0,0 1-1,0-1 1,0 1 0,0 0-1,1-1 1,-1 1 0,0-1-1,1 1 1,-1 0 0,1 0-1,-1-1 1,1 1 0,1-2-1,-2 2 15,1 1-1,-1-1 0,1 1 1,-1-1-1,0 0 1,1 1-1,-1-1 0,0 0 1,0 0-1,1 1 1,-1-1-1,0 0 0,0 1 1,0-1-1,0 0 1,0 0-1,0 1 1,0-1-1,0-1 0,-5 1 1346,-5 8-1205,3 1-37,0 0 0,1 1 0,0 0 0,0 0 0,1 1 0,-7 15 0,2 1 426,-9 36 0,13-38-338,1-1-1,-2 25 1,6-37-168,1 0 1,0 0-1,0 0 0,2 0 1,-1 0-1,6 19 1,-5-26-30,0 1 1,0-1 0,0 0 0,0 0 0,1 0 0,0 0 0,0 0 0,0-1 0,0 0 0,0 1 0,1-1 0,-1 0-1,1 0 1,0-1 0,0 1 0,0-1 0,0 0 0,1 0 0,-1 0 0,8 1 0,1 1 138,1-1 1,-1-1-1,1 0 0,-1-1 1,27-1-1,-33-1-183,0 1 1,0-2-1,0 1 0,0-1 1,0 0-1,0 0 0,0-1 0,-1 1 1,1-2-1,-1 1 0,0-1 0,0 0 1,9-8-1,-10 8-11,-1 0 0,0-1-1,0 1 1,-1-1 0,1 0 0,-1 0 0,0 0 0,-1-1-1,1 1 1,-1-1 0,0 1 0,0-1 0,-1 0-1,0 0 1,0 1 0,0-1 0,0-8 0,-2-1-50,-1 0 0,-1 0 1,0 0-1,0 0 0,-2 1 1,0 0-1,0-1 0,-1 2 1,-1-1-1,-1 1 0,1 0 1,-2 0-1,0 1 0,-1 1 1,-20-21-1,22 26-12,0 0-1,-1 0 1,0 0 0,0 1-1,0 0 1,-1 1 0,1 0-1,-1 1 1,-20-5 0,23 7 27,-1-1 1,1 2 0,0-1 0,-1 1-1,1 0 1,0 0 0,0 1-1,-1 0 1,1 1 0,0-1 0,0 1-1,0 1 1,0-1 0,1 1-1,-8 4 1,12-6-88,0 1 0,0-1 0,0 0 0,1 1 0,-1-1-1,1 1 1,-1 0 0,1-1 0,-1 1 0,1 0 0,0 0 0,0 0 0,0 0 0,-2 4-1,3-5-82,0 0-1,0 0 0,0 1 0,0-1 0,0 0 0,0 0 0,0 0 0,0 0 0,1 1 0,-1-1 0,0 0 0,1 0 0,-1 0 0,1 0 0,-1 0 0,1 0 1,-1 0-1,1 0 0,0 0 0,0 0 0,-1 0 0,1 0 0,0 0 0,0-1 0,0 1 0,0 0 0,0 0 0,0-1 0,2 2 0,23 9-2137,9-3-2368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8.457"/>
    </inkml:context>
    <inkml:brush xml:id="br0">
      <inkml:brushProperty name="width" value="0.1" units="cm"/>
      <inkml:brushProperty name="height" value="0.1" units="cm"/>
      <inkml:brushProperty name="color" value="#66CC00"/>
    </inkml:brush>
  </inkml:definitions>
  <inkml:trace contextRef="#ctx0" brushRef="#br0">64 62 2080,'-1'-3'572,"0"0"-1,0 1 1,0-1 0,1 0 0,-1 1-1,1-1 1,0 0 0,-1 0-1,2-3 1,-10 6 1412,6 4-1813,-1 0 0,0 0 0,1 0 0,0 0-1,0 1 1,0-1 0,0 1 0,1 0 0,-3 6 0,1 1-28,0 0 0,-4 25 1,8-36-102,0 1 1,-1 0-1,1 0 1,0 0-1,0-1 1,0 1 0,1 0-1,-1 0 1,0 0-1,1-1 1,-1 1-1,1 0 1,-1 0 0,1-1-1,0 1 1,0 0-1,0-1 1,0 1-1,0-1 1,0 1 0,0-1-1,0 0 1,0 1-1,1-1 1,-1 0-1,1 0 1,-1 0 0,1 0-1,-1 0 1,1 0-1,1 0 1,1 1 65,0-1-1,0 0 1,0 0 0,0-1-1,0 1 1,0-1 0,0 0 0,1 0-1,-1 0 1,0 0 0,0-1-1,8-1 1,-6-1 0,1 1 1,0-1-1,0 0 0,-1 0 0,1-1 0,-1 0 0,0 0 1,-1 0-1,1-1 0,0 0 0,7-10 0,-11 13-89,0-1 0,0 0 0,0 0 0,0 1 0,-1-1 0,1 0 0,-1-1 0,0 1 0,0 0 0,0 0 0,0 0 0,-1-1 0,0 1 0,1 0 0,-1-1 0,0 1 0,0 0 0,-1-1 0,1 1 0,-1 0 0,0-1 0,1 1 0,-2 0 0,1 0 0,0 0 0,0 0 0,-4-5 0,2 4-19,0 0 0,0 1 0,-1-1 0,1 1 0,-1 0 0,0 0 0,0 0 0,0 1 0,0-1 0,0 1 0,-1 0 0,1 0 0,-1 0 0,1 1 0,-1 0 0,0-1 0,1 2 0,-1-1 0,0 1 0,0-1 0,0 1 0,1 0 0,-1 1 0,0-1 0,0 1 0,1 0 0,-1 1 0,0-1 0,1 1 0,-1-1 0,1 1 0,-7 4-1,9-3-351,0-1-1,-1 0 0,1 1 0,0 0 1,0-1-1,0 1 0,0 0 0,1 0 1,-1 0-1,1 0 0,0 1 0,0-1 1,0 0-1,0 0 0,1 1 0,-1-1 1,1 0-1,0 1 0,0-1 0,0 6 1,5 6-1328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8.863"/>
    </inkml:context>
    <inkml:brush xml:id="br0">
      <inkml:brushProperty name="width" value="0.1" units="cm"/>
      <inkml:brushProperty name="height" value="0.1" units="cm"/>
      <inkml:brushProperty name="color" value="#66CC00"/>
    </inkml:brush>
  </inkml:definitions>
  <inkml:trace contextRef="#ctx0" brushRef="#br0">108 0 3552,'-5'1'452,"0"-1"1,0 1-1,0 0 0,0 0 1,0 1-1,0-1 0,0 1 1,0 0-1,1 1 0,-1-1 1,1 1-1,-1 0 0,1 0 1,-6 6-1,7-6-360,0-1-1,1 1 1,-1 0-1,1 0 1,0 0-1,-1 0 1,1 0 0,1 1-1,-1-1 1,1 0-1,-1 1 1,1 0-1,0-1 1,0 1 0,0 0-1,1-1 1,-1 1-1,1 0 1,0 0-1,0-1 1,1 6 0,-1-8-46,0 0 1,1 1 0,-1-1 0,0 0 0,1 0 0,-1 1 0,1-1-1,-1 0 1,1 0 0,0 0 0,-1 0 0,1 0 0,0 0 0,0 0-1,0 0 1,-1 0 0,1 0 0,0 0 0,0 0 0,1-1-1,-1 1 1,0 0 0,0-1 0,0 1 0,0-1 0,1 1 0,-1-1-1,0 0 1,0 1 0,1-1 0,-1 0 0,0 0 0,0 0-1,1 0 1,-1 0 0,0 0 0,1 0 0,-1-1 0,0 1 0,0 0-1,1-1 1,-1 1 0,2-1 0,2-2 109,1 1 1,-1-1-1,1 0 0,-1 0 1,0 0-1,0-1 0,8-7 1,-11 9-92,1-1 0,-1 1 0,0-1 0,0 0 1,0 0-1,0 0 0,0 0 0,-1 0 1,1-1-1,-1 1 0,0 0 0,0-1 1,1-6-1,-2 8-68,0 0 0,0 0 0,0-1 1,-1 1-1,1 0 0,0 0 0,-1 0 0,0 0 0,1 0 1,-1 0-1,0 0 0,0 0 0,0 0 0,0 0 0,0 1 1,-1-1-1,1 0 0,0 1 0,-1-1 0,1 1 1,-1-1-1,0 1 0,0 0 0,-1-2 0,2 3-77,0-1 0,0 0 0,0 1 0,0-1 0,0 1 1,0 0-1,0-1 0,0 1 0,-1 0 0,1 0 0,0-1 0,0 1 0,0 0 0,0 0 0,0 0 0,0 0 0,-1 1 0,1-1 0,-1 0 0,1 1-117,0-1 0,1 1 0,-1-1 0,1 0 0,-1 1 0,1-1 0,-1 1 0,1-1 0,-1 1 0,1 0 0,0-1 0,-1 1 0,1-1 0,-1 1 0,1 0 0,0-1 0,0 1 0,0 0 0,-1-1 0,1 1 0,0 0-1,0 0 1,0-1 0,0 1 0,0 0 0,0-1 0,0 1 0,0 0 0,0-1 0,1 1 0,-1 0 0,0 0 0,4 13-4272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9.395"/>
    </inkml:context>
    <inkml:brush xml:id="br0">
      <inkml:brushProperty name="width" value="0.1" units="cm"/>
      <inkml:brushProperty name="height" value="0.1" units="cm"/>
      <inkml:brushProperty name="color" value="#66CC00"/>
    </inkml:brush>
  </inkml:definitions>
  <inkml:trace contextRef="#ctx0" brushRef="#br0">263 95 2144,'4'-7'863,"0"1"0,-1 0 1,1-1-1,-1 0 0,-1 0 0,4-12 0,-6 18-783,0 0 0,0 0-1,1 0 1,-1-1 0,0 1-1,0 0 1,-1 0 0,1 0-1,0 0 1,0 0 0,0 0-1,-1 0 1,1 0 0,0 0-1,-1 0 1,1 0 0,-1 0-1,1 0 1,-1 0 0,0 0-1,1 0 1,-1 0 0,0 1-1,0-1 1,0 0 0,1 1-1,-1-1 1,0 0 0,0 1-1,0-1 1,0 1 0,0-1-1,0 1 1,0 0 0,0-1-1,-2 1 1,-2-2 110,-1 1-1,1 0 1,0 1-1,0-1 1,-11 1 0,6 2-48,1-1 1,0 1-1,-1 1 1,1 0-1,0 0 1,0 0 0,1 1-1,-1 1 1,1-1-1,0 2 1,0-1-1,0 1 1,-9 9 0,7-5-74,0 0 0,0 1 0,1 1 0,1-1 1,0 1-1,0 1 0,1-1 0,-6 17 0,11-23-22,0 1 0,0-1 0,0 0 0,1 1-1,0-1 1,0 1 0,0-1 0,1 1 0,0-1 0,0 1 0,3 10-1,-2-13 25,0-1 1,0 1-1,1 0 0,-1 0 0,1 0 0,0-1 0,0 1 0,1-1 0,-1 0 0,1 1 0,-1-1 0,1 0 1,0-1-1,0 1 0,1 0 0,-1-1 0,0 0 0,1 0 0,4 3 0,0-2 4,0 0-1,1 0 0,-1-1 1,1 0-1,-1-1 1,1 1-1,11-1 1,3-1 131,37-5 0,-52 5-200,-1-1 1,1 0-1,0-1 0,-1 0 0,0 0 0,1 0 1,-1-1-1,0 0 0,0-1 0,-1 1 1,8-6-1,-4 1-2166,0 0 0,0 1 0,18-9 0,-14 7-2197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39.882"/>
    </inkml:context>
    <inkml:brush xml:id="br0">
      <inkml:brushProperty name="width" value="0.1" units="cm"/>
      <inkml:brushProperty name="height" value="0.1" units="cm"/>
      <inkml:brushProperty name="color" value="#66CC00"/>
    </inkml:brush>
  </inkml:definitions>
  <inkml:trace contextRef="#ctx0" brushRef="#br0">269 52 5408,'13'-39'2922,"-13"39"-2845,0 0-1,0-1 0,0 1 0,0 0 0,0-1 0,0 1 1,0 0-1,0-1 0,0 1 0,0 0 0,0-1 0,0 1 1,0 0-1,0-1 0,0 1 0,0 0 0,0-1 0,0 1 0,0 0 1,0-1-1,-1 1 0,1 0 0,0-1 0,0 1 0,0 0 1,-1-1-1,1 1 0,0 0 0,0 0 0,-1-1 0,1 1 1,-14-2 941,-14 7-324,12 1-509,0 1 0,0 0 1,1 1-1,0 0 1,1 1-1,0 1 0,0 1 1,1-1-1,0 2 1,1 0-1,1 1 0,0 0 1,0 0-1,1 1 1,1 1-1,-7 15 1,14-26-123,0 0 0,0 1 1,1-1-1,0 1 1,0 0-1,0-1 1,1 1-1,0 0 1,-1 0-1,2 4 1,-1-8-30,0 0 0,0 0 0,1 0 0,-1 0 0,0 0 0,0 0-1,1 0 1,-1 0 0,1 0 0,-1 0 0,1-1 0,-1 1 0,1 0 0,0 0 0,-1 0 0,1-1 0,0 1 0,0 0 0,1 0 0,-1 0-2,1-1 1,-1 0-1,1 1 0,-1-1 0,1 0 0,-1 0 1,1 0-1,-1 0 0,1 0 0,-1 0 0,1 0 1,-1-1-1,1 1 0,-1 0 0,0-1 0,1 1 1,1-2-1,9-4 64,-1-1 1,0 0 0,0-1-1,-1 0 1,0-1 0,10-12-1,6-3 102,-21 19-186,9-8-108,1 0 0,0 1-1,1 1 1,18-10 0,-33 20 77,0 1-1,-1-1 1,1 1-1,0 0 1,0 0 0,-1-1-1,1 1 1,0 0-1,0 0 1,0 0-1,0 0 1,-1 0 0,1 0-1,0 0 1,0 0-1,0 0 1,0 1 0,-1-1-1,1 0 1,0 0-1,0 1 1,-1-1-1,1 1 1,0-1 0,0 1-1,-1-1 1,1 1-1,0-1 1,-1 1 0,1-1-1,-1 1 1,1 0-1,-1-1 1,1 1-1,-1 0 1,1-1 0,-1 1-1,1 1 1,1 2-1,-1 1 1,1 0-1,-1-1 1,0 1-1,1 5 0,10 49 115,23 66 0,-20-75 249,-15-49-425,1 0 1,-1 0-1,0 0 0,0 0 1,1-1-1,-1 1 0,0 0 1,1 0-1,-1 0 0,1-1 1,-1 1-1,1 0 0,-1 0 1,1-1-1,0 1 0,-1 0 1,1-1-1,0 1 1,0-1-1,0 1 0,-1-1 1,1 1-1,0-1 0,0 0 1,0 1-1,0-1 0,0 0 1,-1 0-1,1 1 0,1-1 1,1-1-296,-1 1 0,1-1 0,-1 1 0,1-1 0,-1 0 1,1 0-1,-1 0 0,0 0 0,1 0 0,2-3 0,-2 2-66,0 0-1,0-1 0,0 1 1,0-1-1,0 0 0,0 0 1,-1 0-1,1-1 0,-1 1 1,2-5-1,14-26-2922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06.902"/>
    </inkml:context>
    <inkml:brush xml:id="br0">
      <inkml:brushProperty name="width" value="0.1" units="cm"/>
      <inkml:brushProperty name="height" value="0.1" units="cm"/>
      <inkml:brushProperty name="color" value="#AB008B"/>
    </inkml:brush>
  </inkml:definitions>
  <inkml:trace contextRef="#ctx0" brushRef="#br0">4 244 3552,'-4'2'9690,"5"-2"-9382,0 0-195,0 1-1,0-1 1,0 0 0,0 0 0,0 0-1,0 0 1,0 0 0,0 0 0,-1 0 0,1-1-1,0 1 1,0 0 0,0 0 0,0-1-1,1 0 1,1 0 19,-1-1 0,1 0 0,-1 1 0,0-1-1,0 0 1,0 0 0,0-1 0,0 1 0,2-4 0,-2 3-45,0 0 1,1 0-1,-1 0 0,1 1 1,0-1-1,4-3 1,5 1-41,-1 0 1,1 0-1,1 1 1,-1 0 0,1 1-1,15-1 1,-26 3-45,822-110 2765,-314 78-1878,-256 20-794,-145 5-1141,-66 6 426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40.272"/>
    </inkml:context>
    <inkml:brush xml:id="br0">
      <inkml:brushProperty name="width" value="0.1" units="cm"/>
      <inkml:brushProperty name="height" value="0.1" units="cm"/>
      <inkml:brushProperty name="color" value="#66CC00"/>
    </inkml:brush>
  </inkml:definitions>
  <inkml:trace contextRef="#ctx0" brushRef="#br0">56 27 6048,'-5'-26'1952,"6"32"-1404,-1 0 0,1 0 1,-1 0-1,0 0 0,-1 1 0,0 5 1,-10 49 1810,4-28-1442,-12 175 532,11-93-1111,3 49-1419,5-145 418,1 6-2612,8-2 929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47.638"/>
    </inkml:context>
    <inkml:brush xml:id="br0">
      <inkml:brushProperty name="width" value="0.1" units="cm"/>
      <inkml:brushProperty name="height" value="0.1" units="cm"/>
      <inkml:brushProperty name="color" value="#66CC00"/>
    </inkml:brush>
  </inkml:definitions>
  <inkml:trace contextRef="#ctx0" brushRef="#br0">408 12 2816,'1'-2'200,"-1"1"-168,0 1 0,0 0 1,0 0-1,0-1 0,0 1 0,0 0 0,0 0 0,0-1 1,0 1-1,0 0 0,0-1 0,0 1 0,0 0 1,0 0-1,0-1 0,0 1 0,0 0 0,0 0 0,0-1 1,0 1-1,0 0 0,-1 0 0,1 0 0,0-1 0,0 1 1,0 0-1,0 0 0,-1-1 0,1 1 0,0 0 1,0 0-1,0 0 0,-1 0 0,1 0 0,0-1 0,0 1 1,-1 0-1,1 0 0,0 0 0,0 0 0,-1 0 1,1 0-1,0 0 0,-2 0 347,0 1 1,1-1-1,-1 1 0,1-1 0,-1 1 1,1 0-1,-1 0 0,1 0 1,-1 0-1,1 0 0,0 0 1,0 0-1,-1 0 0,1 1 1,-1 0-1,-3 3-57,0 0 0,0 0-1,0-1 1,-8 5 0,-17 15 800,14-7-694,0 1 1,1 1 0,1 0 0,0 1-1,2 0 1,0 1 0,-10 27 0,-48 160 989,56-160-1131,-16 60 391,4 1-1,6 1 0,4 1 1,-3 182-1,21-219-153,13 76 1,20 71-212,-26-173-262,-2-7 81,18 93-1517,-11-84 462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3:48.643"/>
    </inkml:context>
    <inkml:brush xml:id="br0">
      <inkml:brushProperty name="width" value="0.1" units="cm"/>
      <inkml:brushProperty name="height" value="0.1" units="cm"/>
      <inkml:brushProperty name="color" value="#66CC00"/>
    </inkml:brush>
  </inkml:definitions>
  <inkml:trace contextRef="#ctx0" brushRef="#br0">1 0 3392,'0'0'3957,"10"15"-298,-9-14-3483,1 1 1,0 0-1,-1 0 1,1 0-1,-1 0 0,1 1 1,-1-1-1,0 0 1,1 4-1,8 13 764,9 10 98,2-1 0,39 40 0,176 219 1581,-204-245-2475,68 98 201,-77-103-224,37 78-1,-30-43 149,-4 2 0,-3 1 0,-4 0 0,14 108-1,-28-126-29,-2 0 0,-3 1-1,-13 94 1,9-119-248,-2 0 1,-1 0-1,-1-1 0,-2 0 0,-1 0 1,-2-1-1,-1 0 0,-1-1 0,-2-1 1,-25 33-1,-60 55-3145,25-32-1649,23-17 1934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5:14.749"/>
    </inkml:context>
    <inkml:brush xml:id="br0">
      <inkml:brushProperty name="width" value="0.1" units="cm"/>
      <inkml:brushProperty name="height" value="0.1" units="cm"/>
      <inkml:brushProperty name="color" value="#66CC00"/>
    </inkml:brush>
  </inkml:definitions>
  <inkml:trace contextRef="#ctx0" brushRef="#br0">3930 2 1888,'3'-1'3228,"-3"1"-3157,5 10 3100,-3-6-3807,15 28 1447,6 16 74,-16-38-773,0 0-1,1 0 0,0-1 1,0 0-1,1-1 0,1 1 1,15 10-1,-4-6 6,-1 1 0,0 1-1,-1 1 1,-1 1 0,0 1 0,-1 0 0,-2 1-1,0 1 1,23 37 0,-5 12 0,28 80 1,-11-24 218,-36-91-243,-1 0 0,-1 1 1,-2 1-1,-2 0 0,7 70 1,-9 97-41,-2-27 118,0 156 398,-4-238-477,-1-28 65,-12 89 1,6-124 33,-14 47 1,0-6 33,-66 256 393,74-290-584,-2-1 0,-2 0 1,-1-2-1,-34 53 0,14-34 101,3 2 0,-51 109 0,73-134-139,-54 142 94,55-140-160,-24 44 1,16-36-75,-28 57-81,-17 35-3,34-59 80,-3-2 0,-63 98 1,14-54-199,-56 90 111,95-127 232,-67 106 117,97-165-105,-1-2 0,-1 1 0,-1-2 1,0 0-1,-1-1 0,-38 26 1,27-25-38,-1-1 0,-50 18 0,-68 15-52,82-28 116,-14 5 199,-247 72-188,325-98-51,-207 60-248,181-50 283,1 2 0,1 0 1,0 2-1,1 1 0,-36 28 0,18-9 76,-2-3-1,-70 38 1,-80 23 351,-23 12 444,101-44-474,43-24-55,-85 56-1,96-45-244,2 2 0,3 3 0,-80 91 0,100-102-85,-23 26-75,41-44 119,-1 0 1,-2 0-1,0-2 1,-1-1-1,-1-1 1,-1-2-1,-1 0 1,0-1-1,-43 17 0,40-21-5,-63 24 76,93-36-149,-1 1-1,0-1 1,0 0-1,1 1 1,-1-1-1,0 0 0,0 0 1,0 0-1,1 0 1,-1 1-1,0-1 1,0 0-1,0-1 0,0 1 1,1 0-1,-1 0 1,0 0-1,0 0 1,0 0-1,1-1 0,-1 1 1,0 0-1,0-1 1,1 1-1,-1-1 1,0 1-1,0-1 0,1 1 1,-1-1-1,1 1 1,-1-1-1,1 0 1,-1 1-1,1-1 0,-1 0 1,1 1-1,-1-1 1,1 0-1,-1-1 1,1 0-6,0 0 1,-1 0-1,1 0 0,0 0 1,1 0-1,-1 0 1,0 0-1,0 0 1,1 0-1,-1 0 1,1 0-1,0 0 1,0 0-1,1-3 1,83-138 60,-76 115-197,-8 24 129,0 0-1,0 0 0,0 0 1,1 0-1,2-4 1,0-11-195,-4 12-21,-4 12-65,-15 28 165,0 0 1,-2-2-1,-1-1 1,-41 43-1,-32 37 600,95-109-533,2-1 117,5-3 21,-1 1-1,1-1 1,-1-1 0,9-4 0,6-4-34,243-91-340,-220 88 231,15-1 44,-41 12 3,27-9-1,-41 11-215,7 0-1857,-8 6 370,-3-4 1500,1 1 0,-1 0-1,0-1 1,0 1 0,0-1 0,0 1 0,0 0-1,0-1 1,0 1 0,0-1 0,0 1-1,0 0 1,0 0 0,1 12-2581,6 5-1807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11.718"/>
    </inkml:context>
    <inkml:brush xml:id="br0">
      <inkml:brushProperty name="width" value="0.1" units="cm"/>
      <inkml:brushProperty name="height" value="0.1" units="cm"/>
      <inkml:brushProperty name="color" value="#00A0D7"/>
    </inkml:brush>
  </inkml:definitions>
  <inkml:trace contextRef="#ctx0" brushRef="#br0">104 96 1568,'-1'-2'211,"1"1"-174,0 1 0,1-10 4451,0 15-3560,0 2-731,0-1-1,0 0 1,0 1 0,-1 0-1,0-1 1,0 1-1,-1-1 1,-2 13 0,1 0 1,-34 245 1008,20-156-919,-14 52-148,29-154-103,-2 16 314,-9 34 0,9-49 458,2-11-548,2-14-203,26-247 473,-11 77-281,-7 103-114,-4 27 19,13-60 0,-6 74-61,-7 28-6,-2 11-1,9 39-57,-2 0-1,-1 0 0,5 39 1,-2-8-25,5 23 78,-5-20 114,3-1 1,28 76 0,-38-128-66,2 0 1,10 17-1,-17-31-112,0-1 1,0 1-1,0-1 0,1 1 1,-1-1-1,0 1 0,1-1 0,-1 0 1,0 1-1,1-1 0,-1 1 0,0-1 1,1 0-1,-1 1 0,1-1 1,-1 0-1,0 0 0,1 1 0,-1-1 1,1 0-1,-1 0 0,1 0 0,-1 0 1,1 0-1,-1 1 0,1-1 0,-1 0 1,1 0-1,-1 0 0,1 0 1,-1-1-1,1 1 0,-1 0 0,1 0 1,-1 0-1,1 0 0,1-1-13,-1 0 0,0-1 0,0 1 0,0 0 0,0 0 0,0 0 0,0-1 0,0 1-1,0-1 1,-1 1 0,2-3 0,6-19-207,-1-1-1,-2 0 1,5-43-1,-4 31 80,3-22-131,9-67-16,-8-55 253,-10 135-34,-1 35 22,1 1 1,0-1 0,0 0-1,4-15 1,-4 25 29,0-1 0,0 1 0,0 0 0,0 0-1,0 0 1,0-1 0,0 1 0,0 0 0,0 0 0,0 0 0,0 0 0,0-1 0,0 1 0,0 0 0,0 0 0,0 0 0,0-1-1,0 1 1,0 0 0,0 0 0,1 0 0,-1 0 0,0 0 0,0-1 0,0 1 0,0 0 0,0 0 0,0 0 0,1 0 0,-1 0-1,0 0 1,0 0 0,0-1 0,0 1 0,0 0 0,1 0 0,-1 0 0,0 0 0,0 0 0,0 0 0,1 0 0,-1 0 0,0 0-1,0 0 1,0 0 0,1 0 0,4 10 213,4 20 80,-8-28-308,47 227 919,-42-183-699,32 254 461,-30-241-547,-3-28-1464,0 43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12.410"/>
    </inkml:context>
    <inkml:brush xml:id="br0">
      <inkml:brushProperty name="width" value="0.1" units="cm"/>
      <inkml:brushProperty name="height" value="0.1" units="cm"/>
      <inkml:brushProperty name="color" value="#00A0D7"/>
    </inkml:brush>
  </inkml:definitions>
  <inkml:trace contextRef="#ctx0" brushRef="#br0">1 198 2976,'0'0'971,"2"-1"-603,7-1 787,0-1 0,18-1 0,11-2 467,-18 2-1113,0-1-45,1 0 1,25-12-1,-40 15-401,0-1 1,-1 1-1,0-1 0,0-1 1,0 1-1,0-1 0,0 0 1,-1 0-1,1 0 1,-1-1-1,0 0 0,5-8 1,-8 10-56,1 1 1,-1 0-1,0 0 1,0-1-1,-1 1 0,1-1 1,0 1-1,-1-1 1,1 1-1,-1-1 1,0 0-1,0 1 1,0-1-1,0 1 1,-1-1-1,1 1 1,0-1-1,-1 1 1,0-1-1,0 1 1,0-1-1,0 1 1,0 0-1,0-1 1,-1 1-1,1 0 0,-3-3 1,2 3 3,0 0 0,0 0 0,-1 0 0,1 0-1,0 0 1,-1 1 0,1-1 0,-1 1 0,0-1 0,0 1 0,1 0 0,-1 0 0,0 1-1,0-1 1,0 0 0,0 1 0,0 0 0,0 0 0,0 0 0,0 0 0,0 0 0,0 0-1,-4 2 1,0 0 65,0 1 0,0 0-1,0 0 1,0 1 0,0 0 0,1 0-1,-1 0 1,1 1 0,0 0 0,-8 9-1,11-10 10,0-1 0,0 1 0,0-1 1,0 1-1,1 0 0,0 0 0,-1 0 0,1 0 0,1 0 0,-1 1 0,1-1 0,0 1 0,0-1 0,0 1 0,0-1 0,1 1 0,0-1 0,0 1 0,0 4 1,2-5-42,-1 0 0,0-1 0,1 1 0,0 0 0,0-1 0,0 0 1,0 1-1,1-1 0,-1 0 0,1 0 0,0-1 0,0 1 1,0 0-1,0-1 0,0 0 0,0 0 0,7 4 0,4 1 64,1 0 0,0-1 0,17 4 0,-12-4-219,68 19 732,-71-21-1131,0-1-1,0-1 1,20 1-1,9-9-7970,-33 5 5862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16.508"/>
    </inkml:context>
    <inkml:brush xml:id="br0">
      <inkml:brushProperty name="width" value="0.1" units="cm"/>
      <inkml:brushProperty name="height" value="0.1" units="cm"/>
      <inkml:brushProperty name="color" value="#00A0D7"/>
    </inkml:brush>
  </inkml:definitions>
  <inkml:trace contextRef="#ctx0" brushRef="#br0">457 6 2144,'-1'-1'603,"-1"0"0,1 1 0,-1-1 0,1 1 0,-1-1 0,1 1 0,-1-1 0,1 1 0,-4 0 0,-18 1 954,-16 8-1299,10 1 86,0 1 0,1 1 0,0 2 0,1 0 0,-39 29 0,41-26 98,-38 36 1,56-46-391,0 0 0,0 1 1,1 0-1,0 1 0,0-1 1,1 1-1,0 0 0,1 0 1,-4 10-1,4-5 20,-1 0 1,2 0 0,0 0-1,0 0 1,2 1-1,0-1 1,0 1-1,1-1 1,3 21-1,2 1 227,-1-4-55,11 41-1,-12-64-200,-1 0 0,2 0 0,-1-1 0,1 1 0,1-1 0,-1 0 0,1 0 0,1 0 0,6 7 0,-9-12 2,0-1 1,0 1-1,0-1 0,1 0 0,-1 1 0,1-1 0,-1-1 1,1 1-1,0-1 0,0 1 0,-1-1 0,1 0 1,0 0-1,0-1 0,0 1 0,0-1 0,0 0 1,0 0-1,0 0 0,0-1 0,0 1 0,0-1 0,0 0 1,0 0-1,0-1 0,0 1 0,-1-1 0,1 1 1,0-1-1,-1 0 0,0-1 0,1 1 0,-1-1 0,0 1 1,3-4-1,-2 0-24,1 1 0,-2-1 0,1 0 0,-1 1 0,1-2 0,-2 1 0,1 0 1,-1-1-1,0 1 0,0-1 0,-1 1 0,2-13 0,-3 14-27,0 0 0,-1-1 0,1 1 0,-1 0 0,0 0 0,0 0 0,-1 0 0,0 0 0,0 0 0,0 0-1,0 0 1,-1 1 0,1-1 0,-1 1 0,0 0 0,-1 0 0,-5-6 0,2 3-60,-1 0 0,0 0-1,-13-8 1,18 13 35,0 0 1,1 1-1,-1 0 0,0-1 0,0 1 1,0 0-1,0 0 0,0 1 0,0-1 1,0 1-1,0-1 0,0 1 0,0 0 0,0 0 1,-6 1-1,7 0-5,1 0 0,-1-1 0,0 1 0,0 0 0,1 0 0,-1 0 0,0 0 0,1 0 0,0 1 0,-1-1 0,1 0 0,-1 1 0,1-1 0,0 1 0,0-1 1,0 1-1,-1 2 0,-2 3-79,1 0 1,-4 15 0,5-14 117,2-7-178,0 1-1,-1-1 0,1 0 1,0 1-1,0-1 1,0 1-1,0-1 0,0 0 1,0 1-1,0-1 1,1 1-1,-1-1 1,0 0-1,1 1 0,-1-1 1,1 0-1,0 0 1,-1 1-1,1-1 0,0 0 1,0 0-1,-1 0 1,1 0-1,2 2 0,0-1-424,0 0 0,0 0-1,-1 0 1,1 0-1,0-1 1,1 1-1,-1-1 1,0 0-1,6 2 1,9 1-1256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16.880"/>
    </inkml:context>
    <inkml:brush xml:id="br0">
      <inkml:brushProperty name="width" value="0.1" units="cm"/>
      <inkml:brushProperty name="height" value="0.1" units="cm"/>
      <inkml:brushProperty name="color" value="#00A0D7"/>
    </inkml:brush>
  </inkml:definitions>
  <inkml:trace contextRef="#ctx0" brushRef="#br0">1 0 2400,'9'3'4585,"-9"-3"-4473,5 19 1913,-3 22-648,-2-41-1354,0 9 32,0-1-1,0 0 0,-1 1 0,-1-1 0,-3 14 1,2-9-145,-1 3-1202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17.324"/>
    </inkml:context>
    <inkml:brush xml:id="br0">
      <inkml:brushProperty name="width" value="0.1" units="cm"/>
      <inkml:brushProperty name="height" value="0.1" units="cm"/>
      <inkml:brushProperty name="color" value="#00A0D7"/>
    </inkml:brush>
  </inkml:definitions>
  <inkml:trace contextRef="#ctx0" brushRef="#br0">40 26 3072,'0'-1'58,"0"1"-1,-1 0 1,1-1 0,-1 1-1,1 0 1,-1-1 0,1 1-1,-1 0 1,1-1 0,-1 1-1,1 0 1,-1 0 0,1 0-1,-1 0 1,1 0 0,-1-1-1,1 1 1,-1 0 0,1 0-1,-1 0 1,0 0 0,1 1-1,-1-1 1,0 0 0,0 1 161,1 1 1,-1-1-1,0 0 1,1 1-1,-1-1 0,1 0 1,-1 1-1,1-1 1,0 1-1,-1 1 1,-7 27 1906,5-19-1463,0 0 0,0 0 0,0 13 0,3-16-499,0 1 1,0-1-1,1 0 0,0 0 0,0 0 0,1 0 0,0 0 0,1 0 0,0-1 0,0 1 0,0-1 1,6 10-1,-6-13-58,0 1 0,1-1 1,-1 1-1,1-1 1,0 0-1,0 0 0,0-1 1,0 1-1,1-1 1,0 0-1,-1 0 0,1-1 1,0 1-1,0-1 1,0 0-1,1 0 0,-1-1 1,0 0-1,9 2 1,-4-3-44,0 0 0,0-1 0,-1 0 1,1 0-1,0-1 0,0 0 1,-1-1-1,1 0 0,-1 0 1,0-1-1,0-1 0,0 1 0,-1-1 1,1-1-1,-1 0 0,-1 0 1,1 0-1,-1-1 0,0 0 1,0 0-1,-1-1 0,8-12 0,-12 17-57,0-1 0,-1 1 0,1 0-1,-1-1 1,0 1 0,0-1-1,0 0 1,0 1 0,-1-1-1,0 0 1,1 1 0,-1-1-1,0 0 1,-1 0 0,1 1-1,-1-1 1,0 0 0,0 1-1,0-1 1,0 1 0,0-1-1,-1 1 1,0 0 0,-3-6-1,0 2-26,1 1-1,-1 0 1,-1 1-1,1-1 0,-1 1 1,0 0-1,0 0 1,0 1-1,0 0 0,-1 0 1,-9-4-1,-3 0-138,1 2 0,-34-8 0,43 12-145,1 1 0,0 0 0,-1 0-1,1 1 1,-1 0 0,0 0 0,1 1 0,-16 4 0,23-5 185,0 0 0,1 1 1,-1-1-1,0 0 1,1 1-1,-1-1 1,1 1-1,-1-1 0,1 1 1,-1 0-1,1-1 1,-1 1-1,1-1 1,-1 1-1,1 0 1,0-1-1,-1 1 0,1 0 1,0 0-1,0-1 1,0 1-1,-1 0 1,1-1-1,0 2 0,0 1-358,0-1 0,0 0-1,0 1 1,0-1 0,1 0-1,-1 0 1,1 3 0,6 9-1378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0.504"/>
    </inkml:context>
    <inkml:brush xml:id="br0">
      <inkml:brushProperty name="width" value="0.1" units="cm"/>
      <inkml:brushProperty name="height" value="0.1" units="cm"/>
      <inkml:brushProperty name="color" value="#00A0D7"/>
    </inkml:brush>
  </inkml:definitions>
  <inkml:trace contextRef="#ctx0" brushRef="#br0">56 1 2080,'-1'4'3212,"1"-3"-2984,0 0 1,0 0-1,0 1 0,0-1 1,0 0-1,0 0 0,-1 0 1,1 1-1,0-1 0,-1 0 0,0 1 1,-2 3-51,0-1 0,1 1 0,0 0 0,-1-1 0,2 1 1,-1 0-1,0 0 0,1 0 0,-1 8 0,1 17 430,-7 34-1,4-34-220,-1 39 0,7-45-216,-1-18-79,0-1 0,-1 1 0,0-1 1,0 1-1,0 0 0,-2 6 0,1-6 107,0-3-128,1 0 0,-1 0-1,0 0 1,1-1 0,-2 1 0,1 0 0,0-1-1,0 1 1,-3 2 0,4-5-53,0 1-1,0-1 1,0 0 0,0 0-1,0 0 1,0 0 0,0 0 0,-1 0-1,1 0 1,0 0 0,0 0-1,0 0 1,0 0 0,0 1 0,0-1-1,0 0 1,0 0 0,0 0-1,0 0 1,0 0 0,0 0 0,0 0-1,0 0 1,0 1 0,0-1-1,0 0 1,0 0 0,0 0 0,0 0-1,0 0 1,0 0 0,0 0-1,0 0 1,0 0 0,0 1 0,0-1-1,0 0 1,0 0 0,0 0-1,1 0 1,-1 0 0,0 0 0,0 0-1,0 0 1,0 0 0,0 0-1,0 0 1,0 0 0,0 1 0,0-1-1,0 0 1,1 0 0,-1 0-1,0 0 1,0 0 0,0 0 0,11 1 367,13-2 7,-5-2-88,-12 3-170,-1-1 1,1-1-1,0 1 0,10-5 1,-10 4-145,0-1 1,0 2-1,0-1 1,0 1-1,1 0 1,-1 0 0,0 1-1,11 0 1,-12 0-152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07.841"/>
    </inkml:context>
    <inkml:brush xml:id="br0">
      <inkml:brushProperty name="width" value="0.1" units="cm"/>
      <inkml:brushProperty name="height" value="0.1" units="cm"/>
      <inkml:brushProperty name="color" value="#AB008B"/>
    </inkml:brush>
  </inkml:definitions>
  <inkml:trace contextRef="#ctx0" brushRef="#br0">78 356 3136,'-5'-1'388,"1"0"0,0-1-1,-1 1 1,-6-5 0,9 5-82,0-1 0,-1 1-1,1 0 1,0 0 0,0 0 0,0 1 0,-1-1-1,1 0 1,0 1 0,-1 0 0,1-1 0,0 1-1,-1 0 1,1 0 0,-4 1 0,-2 1 2129,11-3-1212,11-1-1089,60-10 740,143-16 412,372-37 991,-87 31-1020,-312 22-968,-37 3 13,239-16-20,-9-18-82,-166-3-584,-80 4-3290,-82 24 1797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0.907"/>
    </inkml:context>
    <inkml:brush xml:id="br0">
      <inkml:brushProperty name="width" value="0.1" units="cm"/>
      <inkml:brushProperty name="height" value="0.1" units="cm"/>
      <inkml:brushProperty name="color" value="#00A0D7"/>
    </inkml:brush>
  </inkml:definitions>
  <inkml:trace contextRef="#ctx0" brushRef="#br0">2 66 2400,'-2'-5'6545,"14"-2"-4648,-9 5-1704,-1 0-1,1 1 0,-1-1 0,1 1 1,0 0-1,0 0 0,3-2 0,12-4 244,-4-1-126,22-12-163,-34 19-164,0 0 0,0 0 0,0 1 0,0-1 0,0 0 0,0 1 0,1 0 0,-1 0 0,0-1 0,0 1 0,0 0 0,0 1 0,0-1 0,5 1 0,1 0-2105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1.375"/>
    </inkml:context>
    <inkml:brush xml:id="br0">
      <inkml:brushProperty name="width" value="0.1" units="cm"/>
      <inkml:brushProperty name="height" value="0.1" units="cm"/>
      <inkml:brushProperty name="color" value="#00A0D7"/>
    </inkml:brush>
  </inkml:definitions>
  <inkml:trace contextRef="#ctx0" brushRef="#br0">7 45 2976,'-6'-10'5840,"25"1"-2152,0 0-2614,-13 6-914,0 1 1,0-1-1,0 1 0,0 0 0,0 1 0,0 0 1,1 0-1,7-1 0,55 4-96,-28-1 4,6-1-2404,-30 0 1168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3.659"/>
    </inkml:context>
    <inkml:brush xml:id="br0">
      <inkml:brushProperty name="width" value="0.1" units="cm"/>
      <inkml:brushProperty name="height" value="0.1" units="cm"/>
      <inkml:brushProperty name="color" value="#00A0D7"/>
    </inkml:brush>
  </inkml:definitions>
  <inkml:trace contextRef="#ctx0" brushRef="#br0">116 41 1888,'-9'1'7299,"13"-3"-5916,6-1-821,-7 2-457,-1 0 0,1 0 0,0 0 0,-1 0-1,1 0 1,3-3 0,5-2 140,5-4-52,-16 9-158,1 0 1,0 0-1,0 0 0,0 1 1,0-1-1,0 0 1,0 0-1,0 1 1,1-1-1,-1 1 1,0-1-1,0 1 0,0-1 1,3 1-1,-4 0-18,1 0 0,-1 0 0,0 0 0,1 0 0,-1 0 0,0 0 0,1 0-1,-1 0 1,0 1 0,1-1 0,-1 0 0,0 0 0,0 0 0,1 1 0,-1-1-1,0 0 1,0 0 0,1 1 0,-1-1 0,0 0 0,0 0 0,0 1 0,1-1 0,1 16 272,-2-14-250,0 0-1,0 0 1,1 0-1,-1 1 1,0-1-1,1 0 1,-1 0-1,1 0 1,0 0-1,-1 0 0,1 0 1,0 0-1,2 2 1,-3-2-24,1-1 0,-1 1 0,1-1 0,-1 1 0,0-1-1,0 1 1,0-1 0,0 1 0,0-1 0,0 1 0,0-1 0,0 1 0,-1-1 0,1 1 0,-1-1 0,1 1 0,-1-1-1,0 2 1,-4 19 6,5-18-15,-1-1 0,1 0-1,0 0 1,-1 0 0,0 0 0,1 0 0,-1 0-1,-1 0 1,1 0 0,-2 3 0,2-2-1,-1-1 0,1 1 0,0 0 0,-1 7 0,-5 15 173,-34 61 120,13-29-265,-8 15 148,28-60-136,-1 1 0,-1-1 1,-19 20-1,29-32-48,-1-1-1,0 0 1,0 1 0,0-1 0,1 1-1,-1-1 1,0 0 0,0 0 0,0 1 0,0-1-1,-2 0 1,2 0 95,9 0 175,-4-1-169,1 0 0,-1 0-1,1 0 1,-1-1 0,0 0 0,1 0 0,3-2 0,11-5 111,-12 6-195,1 1 0,0-1 0,0 1 0,0 1-1,0-1 1,0 1 0,0 1 0,0 0 0,0 0 0,0 0 0,1 1 0,-1 0 0,0 1 0,0 0 0,0 0 0,-1 0 0,11 6-1,-1 0-755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4.272"/>
    </inkml:context>
    <inkml:brush xml:id="br0">
      <inkml:brushProperty name="width" value="0.1" units="cm"/>
      <inkml:brushProperty name="height" value="0.1" units="cm"/>
      <inkml:brushProperty name="color" value="#00A0D7"/>
    </inkml:brush>
  </inkml:definitions>
  <inkml:trace contextRef="#ctx0" brushRef="#br0">2 60 2304,'-2'-10'5443,"3"9"-5291,9-6 754,-1 1-159,-7 5-663,-1 0 0,1 0 1,0 0-1,-1 0 1,1 1-1,0-1 0,0 0 1,-1 1-1,1 0 1,0-1-1,0 1 0,0 0 1,0 0-1,-1 0 0,4 0 1,9-1 165,-11 1-248,0-1 0,-1 1 1,1-1-1,0 0 0,-1 0 1,1 0-1,-1-1 0,1 1 1,-1 0-1,0-1 0,1 1 1,-1-1-1,0 0 0,0 0 1,2-3-1,0 2-1575,-4 5 693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5.346"/>
    </inkml:context>
    <inkml:brush xml:id="br0">
      <inkml:brushProperty name="width" value="0.1" units="cm"/>
      <inkml:brushProperty name="height" value="0.1" units="cm"/>
      <inkml:brushProperty name="color" value="#00A0D7"/>
    </inkml:brush>
  </inkml:definitions>
  <inkml:trace contextRef="#ctx0" brushRef="#br0">17 1 2496,'-16'4'9169,"15"-4"-8842,5 0 497,-3 1-657,1-1 1,0 1 0,-1 0-1,1-1 1,0 1 0,0-1-1,-1 1 1,3-1 0,22 5 318,-16-3-399,1 0 1,0-1-1,0 0 0,19-1 1,96-11 397,-118 10-410,-6 2-74,-1-1-1,1 0 0,-1-1 1,1 1-1,-1 0 0,1 0 0,-1-1 1,1 1-1,-1-1 0,1 1 0,-1-1 1,1 1-1,-1-1 0,0 0 0,0 0 1,3-1-1,-3 1-76,-2 6-60,-8 7-52,-1-3 170,2-2-20,1-1 0,0 1-1,-7 9 1,-9 14 32,2 2 0,1 0 0,1 0-1,2 2 1,-14 40 0,15-29-69,-13 31-37,26-68-524,0 1 0,0 0-1,-1 12 1,3-17-152,0 5-369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6:26.442"/>
    </inkml:context>
    <inkml:brush xml:id="br0">
      <inkml:brushProperty name="width" value="0.1" units="cm"/>
      <inkml:brushProperty name="height" value="0.1" units="cm"/>
      <inkml:brushProperty name="color" value="#00A0D7"/>
    </inkml:brush>
  </inkml:definitions>
  <inkml:trace contextRef="#ctx0" brushRef="#br0">145 2 3072,'-1'0'109,"1"0"1,-1 0-1,1 0 1,-1-1-1,1 1 1,-1 0-1,1 0 1,-1 0-1,1 0 1,-1 0-1,0 0 1,1 0-1,-1 0 1,1 0-1,-1 0 1,1 0-1,-1 1 1,1-1-1,-1 0 1,1 0-1,-1 0 1,1 1-1,-1-1 0,1 0 1,-1 0-1,1 1 1,-1 0-1,-8 5 1236,6-4-1097,-1 0 0,1 0 0,0 1 0,1-1 0,-4 4-1,-7 5 277,5-4-288,-1 0 0,1 1 0,0 0 1,0 0-1,-6 11 0,10-14-165,0 1 0,0 1 1,1-1-1,-1 0 0,2 1 1,-1 0-1,1-1 0,-3 14 1,5-16-2,0-1 1,0 0 0,0 1-1,0-1 1,1 0-1,-1 1 1,1-1 0,0 0-1,0 0 1,0 0 0,0 1-1,1-1 1,-1 0 0,1-1-1,0 1 1,0 0 0,0 0-1,4 3 1,-5-4-15,1-1 0,-1 1 1,1-1-1,0 0 0,-1 0 1,1 1-1,0-1 0,0-1 1,0 1-1,0 0 0,0 0 1,0-1-1,0 1 0,0-1 1,0 0-1,0 1 0,0-1 0,0 0 1,0 0-1,0 0 0,1-1 1,-1 1-1,0 0 0,0-1 1,0 1-1,0-1 0,0 0 1,0 0-1,-1 0 0,4-1 1,-2-1 12,1 0 1,-1 1 0,0-1 0,0 0 0,0-1 0,0 1 0,0 0-1,2-7 1,17-33 229,-8 13-245,-10 23-17,0 0 1,-1 1-1,-1-1 0,1 0 1,-1-1-1,0 1 0,0 0 1,-1-1-1,0-8 0,3 7-184,-2 9 104,-2 7 159,-2 9 26,1 1 0,0-1 1,3 18-1,-2 27-34,-3 18-69,-12 128 434,12-187-434,-1-1 0,-1-1 0,-8 23 1,11-35 31,-1-1 0,1 1 0,-1-1 0,0 1 0,-1-1 0,1 0 0,-1 0 0,0-1 0,0 1 0,0-1 1,-1 0-1,1 0 0,-11 6 0,12-8-42,-1 0 1,0-1 0,0 1-1,0-1 1,0 0 0,0-1-1,-5 2 1,7-2-46,0 0 1,0 0 0,0 0 0,0 0-1,1 0 1,-1-1 0,0 1 0,0 0-1,1-1 1,-1 0 0,0 1-1,0-1 1,1 0 0,-1 0 0,1 0-1,-1 0 1,1 0 0,-3-2-1,3 2 15,0 0 0,1 0 0,-1 0 0,1-1 0,-1 1 1,1 0-1,-1 0 0,1 0 0,0-1 0,0 1 0,-1 0 0,1 0 0,0-1 0,0 1 0,0 0 0,0-1 0,1 1 0,-1 0 0,0 0 0,1-1 0,-1 1 0,0 0 0,1 0 0,-1 0 0,2-2 0,2-4 86,0 0 0,10-12 1,-8 11-71,4-5-22,2 1 1,-1 1 0,2 0 0,-1 1-1,2 0 1,17-10 0,0-1-526,-21 14-313,0 1 1,20-9-1,6 3-4397,-15 11 2757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9:40.389"/>
    </inkml:context>
    <inkml:brush xml:id="br0">
      <inkml:brushProperty name="width" value="0.1" units="cm"/>
      <inkml:brushProperty name="height" value="0.1" units="cm"/>
      <inkml:brushProperty name="color" value="#00A0D7"/>
    </inkml:brush>
  </inkml:definitions>
  <inkml:trace contextRef="#ctx0" brushRef="#br0">5 48 2240,'-5'0'5445,"23"-4"-693,-3 0-4289,0 0 1,1 1-1,26-2 1,14-3-302,-19 4 28,-28 3-127,-1 0 0,1 0 0,9-3 1,-7 2 25,-10 2-11,0 0 0,0 0 0,0-1-1,0 1 1,0 0 0,1 0 0,-1-1-1,0 1 1,0-1 0,0 1 0,0-1 0,0 1-1,2-3 449,-9 3-41,-96 5-2591,89-5-1142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0.858"/>
    </inkml:context>
    <inkml:brush xml:id="br0">
      <inkml:brushProperty name="width" value="0.1" units="cm"/>
      <inkml:brushProperty name="height" value="0.1" units="cm"/>
      <inkml:brushProperty name="color" value="#66CC00"/>
    </inkml:brush>
  </inkml:definitions>
  <inkml:trace contextRef="#ctx0" brushRef="#br0">0 125 1984,'8'-3'10736,"10"-6"-7537,44-20-4041,96-27 1275,-133 48-433,1 2 0,-1 1-1,1 1 1,39 0 0,-60 4 41,0 0 1,0 1-1,-1 0 0,1 0 1,-1 0-1,1 0 0,0 1 1,-1 0-1,0 0 1,0 0-1,1 0 0,-1 1 1,0 0-1,-1 0 0,1 0 1,0 0-1,-1 0 1,0 1-1,0-1 0,0 1 1,0 0-1,-1 0 0,1 0 1,-1 1-1,0-1 1,0 0-1,-1 1 0,1-1 1,-1 1-1,0 0 0,0-1 1,0 9-1,-3 14 133,-1 1 0,-1-1-1,-2 1 1,-1-2 0,-1 1-1,-11 26 1,8-29-99,0 1 0,-2-2 0,0 0 0,-2 0 0,-1-1 0,-21 23 0,11-17-1,-2 0 0,-2-2 0,-51 36 0,-13-2 60,96-61-157,1 0 0,-1 0 0,1 1 0,-1-1 0,1 0 1,0 1-1,5 0 0,3-1 67,142-14 980,-121 15-935,0 1 0,57 9 0,-76-8-79,-1 1 1,1 1 0,-1 0-1,0 1 1,0 0 0,-1 1-1,18 11 1,-17-11-1938,18-1-10794,-21-4 11236,8 0-1064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1.188"/>
    </inkml:context>
    <inkml:brush xml:id="br0">
      <inkml:brushProperty name="width" value="0.1" units="cm"/>
      <inkml:brushProperty name="height" value="0.1" units="cm"/>
      <inkml:brushProperty name="color" value="#66CC00"/>
    </inkml:brush>
  </inkml:definitions>
  <inkml:trace contextRef="#ctx0" brushRef="#br0">0 12 7456,'14'-12'8320,"-9"21"-7712,-5-1 95,0-1-415,0 6-32,0-2-160,0-2 64,5-3-2047,3-1 1023,5-5-3744,0-5 2592,-3-15-2912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2.459"/>
    </inkml:context>
    <inkml:brush xml:id="br0">
      <inkml:brushProperty name="width" value="0.1" units="cm"/>
      <inkml:brushProperty name="height" value="0.1" units="cm"/>
      <inkml:brushProperty name="color" value="#66CC00"/>
    </inkml:brush>
  </inkml:definitions>
  <inkml:trace contextRef="#ctx0" brushRef="#br0">114 43 2912,'0'0'268,"0"-1"0,1 0 0,-1 0 0,1 0 0,-1 0 0,1 0 0,-1 0 0,1 1 0,-1-1-1,1 0 1,0 0 0,-1 1 0,1-1 0,0 0 0,0 1 0,-1-1 0,1 1 0,1-1 0,4-4 1905,0-2 43,-6 7-2082,1 0 0,-1-1-1,1 1 1,-1 0 0,1-1-1,-1 1 1,0-1 0,1 1-1,-1 0 1,1-1 0,-1 1-1,0-1 1,1 1 0,-1-1-1,0 0 1,1 1 0,-1-1-1,0 1 1,0-1 0,0 1-1,0-2 1,0 2-110,0 0 0,0-1 0,0 1 1,0 0-1,0 0 0,0-1 0,1 1 0,-1 0 0,0 0 1,0 0-1,0-1 0,0 1 0,0 0 0,0 0 1,0 0-1,0-1 0,0 1 0,1 0 0,-1 0 0,0 0 1,0-1-1,0 1 0,0 0 0,1 0 0,-1 0 1,0 0-1,0 0 0,1-1 0,-1 1 5,0 1 0,0-1 0,0 0-1,0 0 1,1 0 0,-1 0 0,0 0 0,0 0-1,0 1 1,0-1 0,0 0 0,0 0 0,0 0-1,0 0 1,1 0 0,-1 1 0,0-1 0,0 0 0,0 0-1,0 0 1,0 1 0,0-1 0,0 0 0,0 0-1,0 0 1,0 0 0,0 1 0,0-1 0,0 0 0,0 0-1,0 0 1,0 0 0,-1 1 0,1-1 0,0 0-1,0 0 1,0 0 0,0 0 0,0 1 0,0-1-1,-19 72 658,-15 111-1,30-156-618,1-17-34,1 0 0,1 0 0,0 0 0,1 0 0,-1 1 0,2-1 0,1 12 0,-1-21-23,-1 1 0,1-1 0,-1 1 0,1-1 0,0 0 0,0 1 0,0-1 0,0 0 1,0 0-1,0 0 0,0 0 0,0 0 0,0 0 0,0 0 0,1 0 0,-1 0 0,0 0 0,1-1 1,-1 1-1,2 0 0,4 2 37,1-1 0,-1 0 0,8 0 0,6 3-90,26 9-247,111 35 1033,-143-44-625,0 1-1,0 1 0,-1 0 1,0 1-1,-1 0 0,1 1 1,-2 1-1,20 18 0,-30-27-78,-1 1 0,0-1 0,0 1 0,0-1-1,0 1 1,0-1 0,0 1 0,-1 0 0,1-1 0,-1 1-1,1 0 1,-1 0 0,1-1 0,-1 1 0,0 3 0,0-4-11,0 0 1,0 0 0,0 0-1,-1 0 1,1 0 0,0 0 0,-1 0-1,1 0 1,0 0 0,-1 0 0,0 0-1,1 0 1,-1 0 0,1 0 0,-1 0-1,0-1 1,0 1 0,0 0 0,1 0-1,-1-1 1,0 1 0,0-1 0,0 1-1,0-1 1,0 1 0,-2 0 0,-22 6 168,-1-1 0,0 0 1,-47 2-1,25-3-64,-79 2-24,28-2-106,85-5-246,1 0 0,-25-4-1,15 1-3560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0.949"/>
    </inkml:context>
    <inkml:brush xml:id="br0">
      <inkml:brushProperty name="width" value="0.1" units="cm"/>
      <inkml:brushProperty name="height" value="0.1" units="cm"/>
      <inkml:brushProperty name="color" value="#AB008B"/>
    </inkml:brush>
  </inkml:definitions>
  <inkml:trace contextRef="#ctx0" brushRef="#br0">358 400 1664,'4'3'7477,"-10"-1"-7236,0 0-1,0 1 0,1-1 1,-1 1-1,1 0 1,-9 7-1,-5 2-78,-7 4-47,-1 1 0,2 1-1,0 2 1,1 0 0,-29 34-1,34-32 64,-28 43-1,39-52-114,0 1-1,1 0 1,1 0 0,0 0-1,-4 17 1,9-26 11,0 0 0,0 1 0,1-1 0,-1 0-1,1 1 1,2 8 0,-2-13-32,0 0 0,1 0 0,-1-1 0,0 1 0,1 0 0,-1-1 0,0 1 0,1-1-1,-1 1 1,1 0 0,0-1 0,-1 1 0,1-1 0,-1 0 0,1 1 0,0-1 0,-1 1 0,1-1 0,0 0-1,-1 1 1,1-1 0,0 0 0,0 0 0,-1 0 0,1 0 0,0 1 0,0-1 0,-1 0 0,1 0-1,0 0 1,0-1 0,-1 1 0,1 0 0,0 0 0,0 0 0,-1 0 0,1-1 0,1 0 0,3 0 73,0-1 1,-1 0 0,1 0 0,6-4 0,7-8 13,0 0 1,-1-2-1,-1 0 1,0 0-1,-1-2 1,20-30-1,-24 29-108,-1-1 0,0 0 0,-2 0-1,10-32 1,-5 14-151,-10 28-122,0 0 0,-1 1 1,1-1-1,-2 0 1,1-19-1,-10 52-900,-29 100 1254,31-105-23,1 2 0,1-1 0,0 0 0,1 1 0,1 27 0,1-44-32,1-1-1,0 1 1,1-1-1,-1 0 1,0 1-1,1-1 1,-1 0 0,1 1-1,0-1 1,0 0-1,0 0 1,0 0-1,0 1 1,0-1-1,0 0 1,1-1-1,-1 1 1,1 0-1,1 2 1,0-3 44,0 1 0,0 0-1,0-1 1,0 1 0,0-1 0,0 0 0,1 0 0,-1 0 0,0-1-1,0 1 1,1-1 0,-1 0 0,6 0 0,3 0 18,1-1 0,0-1 1,-1 0-1,1-1 0,-1 0 1,0-1-1,1 0 0,-2-1 1,1-1-1,14-8 0,-12 5-88,1-1-1,-2-1 0,1 0 1,-2-1-1,1 0 0,-1-1 1,14-20-1,66-126 95,-71 121-17,44-78 115,35-68-404,-81 140 137,-18 41-36,0 0-1,0 0 0,0 0 1,0 0-1,-1 0 0,0 0 1,1 0-1,-1-1 0,0 1 1,0 0-1,-1-4 0,1 7 70,0 0 0,0 0-1,-1 0 1,1 0 0,0-1-1,0 1 1,0 0-1,0 0 1,0 0 0,0 0-1,-1 0 1,1 0-1,0 0 1,0-1 0,0 1-1,0 0 1,0 0-1,-1 0 1,1 0 0,0 0-1,0 0 1,0 0-1,0 0 1,-1 0 0,1 0-1,0 0 1,0 0-1,0 0 1,0 0 0,-1 0-1,1 0 1,0 0-1,0 0 1,0 0 0,-1 0-1,-8 5-399,-11 9-41,13-7 381,1 0 1,-1 0-1,1 0 0,0 1 0,1 0 1,0 0-1,-5 12 0,-26 68-163,32-79 222,-19 57 97,4 1 0,-23 136-1,37-131 185,5-62-106,0 0 1,1 0-1,0 0 0,1 0 1,3 13-1,-4-20-52,0-1 1,1 1-1,-1 0 0,0 0 0,4 4 1,-5-7-69,1 1 0,-1 0 0,1-1 0,0 1 0,-1 0 0,1-1 0,0 1 0,0-1 0,-1 1 0,1-1 0,0 1 0,0-1 0,0 0 0,-1 1 0,1-1 0,0 0 0,0 0 0,0 0 0,0 0 0,0 1 0,0-1 0,0 0 0,-1-1 0,1 1 0,2 0 0,5-3 47,0 1-1,0-2 0,0 1 0,0-1 0,-1 0 0,1-1 0,-1 1 0,8-8 0,50-50 216,-42 37-203,41-43 57,-3-3 1,-3-3-1,50-84 0,-92 133-246,-2-2 0,0 1 0,-2-1 0,14-47 0,-25 71 24,0 0-1,0 0 1,0-1 0,0 1-1,-1 0 1,1 0 0,-1-1-1,0 1 1,0 0 0,-1-1-1,0-5 1,1 8 45,0 1-1,0-1 0,-1 1 1,1-1-1,0 1 1,0-1-1,-1 1 1,1-1-1,0 1 1,-1 0-1,1-1 0,0 1 1,-1-1-1,1 1 1,-1 0-1,1-1 1,-1 1-1,1 0 1,-1 0-1,1-1 0,-1 1 1,1 0-1,-1 0 1,1 0-1,-1-1 1,1 1-1,-1 0 1,1 0-1,-1 0 0,1 0 1,-1 0-1,0 0 1,1 0-1,-2 1 1,-1-1-61,0 1 1,-1 1-1,1-1 1,0 0-1,-4 3 1,-9 6 122,0 1 1,0 0 0,2 1 0,-1 0 0,2 2 0,-1 0 0,2 0 0,0 1 0,1 0-1,0 1 1,-8 18 0,3-3 107,2 0 0,1 0 0,1 1-1,2 1 1,-9 48 0,15-56-7,1 1-1,1 26 1,2-37-83,1-1 0,0 0-1,1 0 1,1 1 0,4 13-1,-6-24-108,1 0 0,0 0 0,0 0 0,0 0-1,0 0 1,0-1 0,1 1 0,-1-1 0,1 1-1,0-1 1,0 0 0,0 0 0,1-1 0,-1 1-1,1 0 1,-1-1 0,1 0 0,7 3 0,-8-4-400,1 0 1,0 0-1,0 0 1,0 0-1,0-1 1,-1 0-1,1 0 1,0 0 0,0 0-1,0 0 1,0-1-1,0 0 1,4-1-1,27-9-2257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3.271"/>
    </inkml:context>
    <inkml:brush xml:id="br0">
      <inkml:brushProperty name="width" value="0.1" units="cm"/>
      <inkml:brushProperty name="height" value="0.1" units="cm"/>
      <inkml:brushProperty name="color" value="#66CC00"/>
    </inkml:brush>
  </inkml:definitions>
  <inkml:trace contextRef="#ctx0" brushRef="#br0">0 105 3136,'0'-20'15594,"2"19"-15504,-1 0-1,0 0 0,1 0 1,-1 1-1,1-1 1,-1 0-1,1 1 1,0-1-1,1 0 1,-1 1 92,21-7 185,1 1 0,-1 1-1,26-1 1,-13 1-15,286-30 513,-276 31-914,-19 0 22,-21 2-16,0 1 1,0 0-1,-1 1 0,1-1 1,0 1-1,9 1 1,-14-1-124,-1 1 0,1-1 0,0 0 0,-1 0 0,1 0 0,0 1 0,-1-1 0,1 0 0,-1 1 0,1-1 0,-1 0 0,1 1 0,0-1-1,-1 1 1,1-1 0,-1 1 0,0-1 0,1 1 0,-1-1 0,1 1 0,-1-1 0,0 1 0,1 0 0,-1-1 0,0 1 0,0 0 0,0-1 0,1 1 0,-1 0 0,0 1-321,0 0-1,0 0 0,0-1 1,0 1-1,-1 0 1,1-1-1,-1 1 0,1 0 1,-1-1-1,1 1 1,-3 2-1,-12 18-5613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4.554"/>
    </inkml:context>
    <inkml:brush xml:id="br0">
      <inkml:brushProperty name="width" value="0.1" units="cm"/>
      <inkml:brushProperty name="height" value="0.1" units="cm"/>
      <inkml:brushProperty name="color" value="#66CC00"/>
    </inkml:brush>
  </inkml:definitions>
  <inkml:trace contextRef="#ctx0" brushRef="#br0">490 28 1888,'2'-1'207,"0"0"1,0 0-1,0 0 0,0 1 1,0-1-1,0 0 0,0 1 1,0 0-1,0-1 1,1 1-1,-1 0 0,0 0 1,3 0-1,8-1 501,0-1 634,0-1 0,20-12 5417,-40 19-6416,-43 25 563,30-17-509,0 0-1,-37 28 1,35-18-85,0 0 1,-24 33-1,-32 56 376,-1 1-287,50-74-326,-2 4-85,-2-1-1,-49 46 0,80-86-193,-11 13-1509,10-3-2268,17-14-1683,-1-5 3216,0-3-624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4.926"/>
    </inkml:context>
    <inkml:brush xml:id="br0">
      <inkml:brushProperty name="width" value="0.1" units="cm"/>
      <inkml:brushProperty name="height" value="0.1" units="cm"/>
      <inkml:brushProperty name="color" value="#66CC00"/>
    </inkml:brush>
  </inkml:definitions>
  <inkml:trace contextRef="#ctx0" brushRef="#br0">5 25 6816,'-3'-8'1073,"3"7"-869,-1 0 0,1 0 0,-1-12 5465,2 15-5438,0 0-1,1 0 1,-1 0-1,0 0 1,1 0-1,-1 0 1,1 0-1,2 1 0,4 6 187,1 5-2,-2 0 1,1 1 0,-2 0-1,0 0 1,5 20 0,1 2-52,18 38 385,3-2-1,78 125 1,-102-183-608,13 32 0,2-65-10444,-16 6 7935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5.271"/>
    </inkml:context>
    <inkml:brush xml:id="br0">
      <inkml:brushProperty name="width" value="0.1" units="cm"/>
      <inkml:brushProperty name="height" value="0.1" units="cm"/>
      <inkml:brushProperty name="color" value="#66CC00"/>
    </inkml:brush>
  </inkml:definitions>
  <inkml:trace contextRef="#ctx0" brushRef="#br0">118 3 8736,'6'-2'3594,"-6"2"-3508,13 7 1672,-10-6-1539,-1 0 1,0 1 0,0-1-1,0 1 1,-1-1 0,1 1-1,0 0 1,-1 0-1,1 0 1,-1 0 0,1 0-1,0 2 1,-1 1 31,-1 0 1,0 0 0,0 1-1,0-1 1,0 0 0,-1 0-1,0 0 1,0 0 0,-2 6-1,-1 3 129,-27 163 2058,9-40-2359,9-79 22,-24 65 1,32-109-26,-1-1-1,-9 14 1,-7 18-3877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35.681"/>
    </inkml:context>
    <inkml:brush xml:id="br0">
      <inkml:brushProperty name="width" value="0.1" units="cm"/>
      <inkml:brushProperty name="height" value="0.1" units="cm"/>
      <inkml:brushProperty name="color" value="#66CC00"/>
    </inkml:brush>
  </inkml:definitions>
  <inkml:trace contextRef="#ctx0" brushRef="#br0">71 28 7712,'3'-4'1790,"-3"4"-1705,1 0 0,-1 0 0,0 0 1,0 0-1,0 0 0,1 0 0,-1 0 1,0 0-1,0 0 0,0 0 0,1 0 1,2 6 940,-2-3-812,-1-1 0,0 1 0,0-1 0,0 0 0,0 1 1,0-1-1,-1 5 0,-10 33 936,3 1 1,1 0 0,2 0 0,1 72 0,4-93-941,1 1 1,6 33-1,-6-48-135,1 1 1,-1-1-1,1 0 1,0 0-1,1 0 0,-1-1 1,1 1-1,1-1 0,-1 1 1,1-1-1,-1 0 0,9 7 1,-10-10-35,0-1 1,0 1 0,0-1-1,0 0 1,1 0 0,-1 0-1,0 0 1,1 0 0,-1-1-1,1 1 1,-1-1 0,1 1-1,-1-1 1,1 0 0,-1 0-1,1 0 1,-1 0 0,1-1-1,-1 1 1,6-2 0,-2 0 0,0 0 1,1-1-1,-1 0 1,0 0 0,0-1-1,10-7 1,-4 1 6,-1-1 0,0 0 0,0-1 0,-1 0 0,-1-1 0,0 0 0,11-23 0,-8 12 43,-1-1 1,-1-1 0,10-40 0,-17 56-60,-1 0 1,-1-1 0,0 1 0,0-1-1,-1 1 1,0 0 0,-1-1 0,-3-16 0,2 21-44,1 0 0,-1 1 0,0-1 1,0 1-1,-1-1 0,0 1 1,0 0-1,0 0 0,0 0 0,-1 1 1,0-1-1,0 1 0,0 0 0,-1 0 1,1 0-1,-7-3 0,4 2-41,-1 1-1,0 0 1,0 0-1,-1 1 1,1 0-1,-1 1 1,0 0-1,1 0 1,-1 0-1,0 1 1,-17 1-1,13 1-241,0 0-1,0 2 1,0-1 0,0 1-1,0 1 1,1 0-1,-17 9 1,23-10-158,1 0 1,-1 0-1,0 1 1,1 0-1,-6 5 0,10-8 176,0 0-1,-1 0 0,1 0 0,0 1 0,0-1 0,0 0 0,0 1 0,0-1 0,0 0 0,1 1 1,-1-1-1,0 1 0,1 0 0,-1-1 0,1 1 0,-1-1 0,1 1 0,0 0 0,0-1 0,0 1 1,0 0-1,0-1 0,0 1 0,0 0 0,1 2 0,10 13-2257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43.704"/>
    </inkml:context>
    <inkml:brush xml:id="br0">
      <inkml:brushProperty name="width" value="0.1" units="cm"/>
      <inkml:brushProperty name="height" value="0.1" units="cm"/>
      <inkml:brushProperty name="color" value="#66CC00"/>
    </inkml:brush>
  </inkml:definitions>
  <inkml:trace contextRef="#ctx0" brushRef="#br0">11 94 3392,'-1'1'122,"0"-1"0,1 1-1,-1 0 1,0-1 0,1 1 0,-1 0 0,0-1 0,1 1 0,-1 0 0,1 0-1,-1 0 1,1-1 0,-1 1 0,1 0 0,0 0 0,-1 0 0,1 0-1,0 0 1,0 0 0,0 0 0,0 0 0,0 0 0,0 0 0,0 0-1,0 0 1,0 0 0,0 0 0,0 0 0,1 0 0,-1-1 0,0 1-1,1 0 1,-1 0 0,0 0 0,1 0 0,-1 0 0,1-1 0,0 2-1,4 4 314,-1 0-1,1-1 0,0 0 0,6 5 0,-9-7-200,4 1-90,-1 1 0,1-2 0,0 1 1,0 0-1,0-1 0,0 0 0,1-1 0,-1 1 0,1-1 1,-1 0-1,1-1 0,11 2 0,-5-3 2,-1 1 0,1-1 0,-1-1 0,1 0 0,-1-1 0,15-4 0,-23 5-92,0-1 1,-1 1-1,1-1 1,0 0-1,-1 0 1,1-1-1,-1 1 1,1-1-1,-1 1 1,0-1-1,0 0 1,0 0-1,-1-1 0,1 1 1,-1 0-1,0-1 1,2-3-1,-3 5-47,0 0-1,0 0 0,0 0 0,-1 0 1,1-1-1,0 1 0,-1 0 1,0 0-1,0 0 0,1 0 0,-1 0 1,-1-1-1,1 1 0,0 0 0,0 0 1,-1 0-1,1 0 0,-1 0 1,0 0-1,1 0 0,-1 0 0,0 0 1,0 0-1,-1 0 0,1 0 0,0 1 1,0-1-1,-1 0 0,1 1 1,-1-1-1,0 1 0,1-1 0,-1 1 1,-2-1-1,-1-1-31,1 1 1,-1 0-1,0 0 0,0 1 0,0 0 1,0-1-1,0 2 0,-1-1 1,1 0-1,0 1 0,0 0 1,-6 1-1,1 0 96,1 0 0,-1 1 1,1 0-1,0 1 0,-16 6 1,16-5-46,0 0 0,1 1 0,0 1 1,0-1-1,0 1 0,1 0 1,0 1-1,0-1 0,-7 10 0,11-12-20,0 0 0,1-1 0,0 1 0,0 0 0,0 0 0,0 0 0,0 1 0,1-1 0,0 0 0,0 1 0,0-1 0,0 1 0,1-1 0,-1 1 0,1-1 0,1 1 0,-1-1 0,0 0 0,1 1 0,0-1 0,2 8 0,0-6 38,0 0 0,1 0 1,-1 0-1,1 0 0,0 0 0,1-1 0,-1 0 0,1 0 0,0 0 0,0 0 1,1-1-1,-1 0 0,1 0 0,0-1 0,0 1 0,0-1 0,1-1 0,-1 1 1,9 1-1,1 1 90,0-1 1,1-1-1,-1-1 1,1 0-1,-1-1 1,33-3-1,-32 0-63,-1 0 1,1-2-1,-1 0 0,0 0 0,0-2 1,-1 0-1,1 0 0,17-12 0,-21 11 1,-1-1 1,0 0-1,-1 0 0,0-1 0,0-1 0,-1 0 0,0 0 0,-1 0 1,0-1-1,11-21 0,-15 24-60,0 0 1,0 0 0,-1 0 0,-1-1-1,1 1 1,-1-1 0,-1 0 0,1 1-1,-2-1 1,1 0 0,-1 0-1,-2-16 1,2 21-87,-1 1-28,0-1 1,1-1 0,0 1-1,0 0 1,0 0 0,0 0-1,1 0 1,0-4-1,0 8 89,-1-1 0,0 1 0,1-1 0,-1 1 0,1 0 0,-1-1 0,1 1 0,-1 0 0,1 0 0,0-1-1,-1 1 1,1 0 0,-1 0 0,1 0 0,-1 0 0,1 0 0,0 0 0,-1 0 0,1 0 0,0 0 0,-1 0-1,1 0 1,-1 0 0,1 0 0,0 0 0,-1 0 0,1 1 0,18 6-197,-16-5 186,-1 1-1,1-1 0,0 0 0,-1 1 0,1-1 1,-1 1-1,0 0 0,0 0 0,0 0 0,2 4 0,12 35 196,-7-17-15,2 6-264,-10-25 101,1 1 0,0-1 0,0 0 1,0-1-1,1 1 0,0 0 0,0-1 0,1 0 1,5 8-1,-5-10 52,0 0 0,0 0 0,0 0 0,0-1 0,1 1 0,-1-1 0,1 0 0,-1 0 0,1 0 0,0-1 0,0 0 0,0 0 0,0 0 0,0 0 0,0-1 0,7 0 0,7-1 171,1 0 0,36-8 0,-36 5-140,-1-1-1,1-1 1,34-15 0,-44 16-47,-1 0 0,1-1 0,-1 0 0,0-1 1,0 0-1,-1 0 0,0-1 0,13-16 0,-18 20-9,5-6 60,-1-1-1,11-18 1,-17 26-80,1 1-1,-1-1 1,0 1-1,0-1 1,0 1 0,-1-1-1,1 0 1,-1 0-1,1 1 1,-1-1-1,0 0 1,0 0 0,0 1-1,-1-1 1,1 0-1,0 0 1,-1 1-1,-2-6 1,3 8-5,0-1-1,-1 1 0,1 0 1,0 0-1,-1-1 1,1 1-1,0 0 1,-1 0-1,1 0 1,0-1-1,-1 1 1,1 0-1,-1 0 0,1 0 1,0 0-1,-1 0 1,1 0-1,-1 0 1,1 0-1,0 0 1,-1 0-1,1 0 1,-1 0-1,1 0 0,0 0 1,-1 0-1,1 1 1,-1-1-1,1 0 1,0 0-1,-1 0 1,1 1-1,0-1 1,-1 0-1,1 0 0,0 1 1,0-1-1,-1 1 1,-17 14-142,14-12 105,-12 13-173,0 0-1,-19 25 1,27-31 143,0 1 0,1 0 0,1 0 0,0 1 0,-7 18 0,12-26 89,0 1 0,0-1-1,0 0 1,1 0 0,-1 0 0,1 1-1,0-1 1,1 0 0,-1 0-1,1 0 1,-1 1 0,1-1-1,3 6 1,-4-8 18,1-1 0,0 1 0,0 0 0,0-1 0,0 1 0,0-1 0,0 1-1,0-1 1,1 0 0,-1 1 0,0-1 0,1 0 0,-1 0 0,1 0 0,-1 0 0,1 0 0,0 0 0,-1 0 0,1-1 0,0 1 0,0-1 0,-1 1 0,1-1 0,0 1 0,0-1-1,0 0 1,0 0 0,0 0 0,-1 0 0,1 0 0,0-1 0,3 0 0,0 0 35,0-1-1,0 1 1,0-1-1,0-1 1,0 1 0,0-1-1,0 0 1,-1 0-1,1 0 1,-1 0-1,0-1 1,6-7 0,2-3-78,-1-1 0,13-23 1,-4 5-470,-20 33 463,0-1 0,1 1 0,-1-1 0,0 1 0,0 0 0,0-1 0,1 1 0,-1-1 0,0 1 0,0 0 0,1-1 0,-1 1 0,0 0 0,1-1 0,-1 1 0,1 0 0,-1-1 0,0 1 0,1 0 1,-1 0-1,1-1 0,-1 1 0,1 0 0,-1 0 0,1 0 0,-1 0 0,0 0 0,1 0 0,-1 0 0,1 0 0,-1 0 0,1 0 0,0 0 4,0 1 0,-1 0 0,1 0 0,-1 0 0,0-1 0,1 1 1,-1 0-1,0 0 0,1 0 0,-1 0 0,0 0 0,0 0 1,0 0-1,0 1 0,0 39 11,-62 417 149,59-444-78,-8 22 1,9-32 19,0 1-1,0-1 1,0 0 0,-1 1 0,1-1-1,-1 0 1,0-1 0,-4 6-1,6-9-75,1 0-1,0 1 0,0-1 1,-1 0-1,1 1 0,0-1 0,-1 0 1,1 0-1,0 0 0,-1 1 1,1-1-1,0 0 0,-1 0 1,1 0-1,-1 0 0,1 0 0,0 1 1,-1-1-1,1 0 0,-1 0 1,1 0-1,0 0 0,-1 0 0,1 0 1,-1 0-1,1-1 0,0 1 1,-1 0-1,1 0 0,0 0 1,-2-1-1,2 1 2,-1-1 0,0 0-1,1 0 1,-1 1 0,1-1 0,-1 0 0,1 0 0,-1 0 0,1 0-1,-1 0 1,1 0 0,-1-1 0,0-3-6,1 1 0,-1 0-1,1-1 1,-1 1 0,1-6 0,1 2-17,0 1-23,-1 0-1,1 0 1,1-1 0,-1 1-1,1 0 1,0 0 0,1 1 0,0-1-1,0 0 1,0 1 0,7-10-1,-5 10 31,0 0-1,0 0 0,0 0 0,1 1 1,0-1-1,0 1 0,0 1 0,1-1 1,0 1-1,0 1 0,0-1 0,0 1 1,0 0-1,1 1 0,-1 0 0,1 0 0,-1 0 1,1 1-1,0 0 0,0 1 0,14 0 1,-5 1-220,0 1 1,0 1-1,32 8 0,-42-8-374,0-1-1,0 1 0,0 1 0,12 7 0,-16-9 119,0 0 0,-1 0 0,1 0-1,-1 1 1,1-1 0,-1 1 0,0 0-1,0 0 1,0 0 0,0 0 0,1 5-1,-2-6 98,0 1-1,-1 0 0,1-1 1,-1 1-1,0 0 0,0 4 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44.236"/>
    </inkml:context>
    <inkml:brush xml:id="br0">
      <inkml:brushProperty name="width" value="0.1" units="cm"/>
      <inkml:brushProperty name="height" value="0.1" units="cm"/>
      <inkml:brushProperty name="color" value="#66CC00"/>
    </inkml:brush>
  </inkml:definitions>
  <inkml:trace contextRef="#ctx0" brushRef="#br0">0 115 6048,'0'-3'5498,"10"3"-3988,19-1-188,37-7 1,-12 1-699,297-26 2013,0 19-1882,59 1-233,-356 10-416,53-6-84,-97 8 26,11-3-365,-21 4 231,0 0 0,1 0 1,-1-1-1,1 1 0,-1 0 1,0-1-1,1 1 0,-1 0 1,0 0-1,1-1 0,-1 1 1,0-1-1,0 1 0,1 0 0,-1-1 1,0 1-1,0-1 0,1 1 1,-1 0-1,0-1 0,0 1 1,0-1-1,0 1 0,0-1 0,0 1 1,0-1-1,0 1 0,0 0 1,0-1-1,0 1 0,0-1 1,0 1-1,0-1 0,0 1 1,-1-1-1,-6-4-3162,6 5 3045,1 0 0,-1 0 0,1 0 1,-1 0-1,0 0 0,1 0 0,-1 0 0,1 0 0,-1 1 0,1-1 0,-1 0 0,1 0 0,-2 1 0,-16 4-5889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34:45.008"/>
    </inkml:context>
    <inkml:brush xml:id="br0">
      <inkml:brushProperty name="width" value="0.1" units="cm"/>
      <inkml:brushProperty name="height" value="0.1" units="cm"/>
      <inkml:brushProperty name="color" value="#66CC00"/>
    </inkml:brush>
  </inkml:definitions>
  <inkml:trace contextRef="#ctx0" brushRef="#br0">171 97 4480,'0'-4'650,"1"0"0,-1-1 0,1 1 1,1 0-1,-1 0 0,1 0 0,-1 0 0,1 0 0,0 0 0,3-3 1,-5 6-531,1 0 0,-1 0-1,0 0 1,1 1 0,-1-1 0,0 0 0,0 0 0,0 0 0,0 0 0,0 0 0,0 0 0,0 0 0,0 0 0,0 0 0,0 1 0,0-1 0,-1 0 0,1 0 0,0 0 0,-1 0 0,0-1 0,-10-16 1054,10 17-1133,0 0 0,0 0 0,0 0 0,0 0-1,0 1 1,-1-1 0,1 0 0,0 1 0,0-1 0,0 1 0,0-1 0,-1 1 0,1 0 0,0 0 0,0-1-1,-1 1 1,1 0 0,0 0 0,-1 0 0,1 0 0,0 0 0,0 1 0,-1-1 0,-1 1 0,-4 1 82,-1 0 1,1 1 0,-6 3 0,8-4-128,-5 4 49,0 0 0,0 1-1,1 0 1,0 0-1,0 1 1,0 0 0,-10 13-1,10-11-22,8-9-33,0 0-1,1 0 0,-1 0 1,0 0-1,0 0 1,1 0-1,-1 0 1,0 1-1,1-1 0,-1 0 1,1 0-1,0 1 1,-1-1-1,1 0 1,0 1-1,0-1 0,0 0 1,0 0-1,0 1 1,0 1-1,1-1 20,-1 0 0,1 1 0,0-1 0,0 0 0,0 0 0,0 0 0,0-1 0,1 1 0,-1 0 1,0 0-1,3 1 0,4 4 53,0-1 0,0 1 1,1-2-1,10 7 0,-3-5-48,-1 0-1,1 0 1,29 7 0,50 5 596,1 0-208,-17 2 709,-78-21-1085,-1 0 1,1 0 0,-1 0-1,1 1 1,-1-1 0,0 0-1,1 0 1,-1 0 0,1 1-1,-1-1 1,1 0 0,-1 1-1,0-1 1,1 0-1,-1 1 1,1-1 0,-1 0-1,0 1 1,-2 5 469,-18 3-11,-49 10-606,-116 15-1,97-30-6154,68 0 112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0:28.683"/>
    </inkml:context>
    <inkml:brush xml:id="br0">
      <inkml:brushProperty name="width" value="0.1" units="cm"/>
      <inkml:brushProperty name="height" value="0.1" units="cm"/>
      <inkml:brushProperty name="color" value="#66CC00"/>
    </inkml:brush>
  </inkml:definitions>
  <inkml:trace contextRef="#ctx0" brushRef="#br0">14 81 3328,'-14'-14'9146,"26"2"-7163,-2 2-1816,54-27 222,-61 35-404,3-2 10,15 3 84,-19 1-83,-1 0 1,1 0-1,0 1 0,0-1 1,0 1-1,0-1 1,-1 1-1,1 0 1,0 0-1,-1 0 1,1 0-1,0 0 1,-1 0-1,0 0 1,1 0-1,-1 1 1,1-1-1,-1 0 1,0 1-1,0-1 1,0 1-1,0 0 1,0-1-1,0 1 1,-1 0-1,1-1 1,0 1-1,-1 0 1,1 0-1,-1 0 1,0 0-1,1-1 1,-1 1-1,0 0 1,0 0-1,-1 0 1,1 2-1,-3 31 34,3-25-4,-1-1 0,0 0 0,0 0 1,-1 0-1,-3 11 0,1-10 55,1 0 1,-2 0-1,1 0 0,-1 0 1,-1-1-1,0 1 0,-9 11 1,9-15-1,5-4-39,0 0 1,0-1-1,0 1 1,-1-1 0,1 1-1,-1-1 1,1 0-1,-1 1 1,1-1-1,-1 0 1,0 0 0,-3 1 644,24-2-121,4 1-4,-14 0-457,0-1 0,0 0-1,0 0 1,-1-1 0,1 0 0,13-3 0,-18 2-126,0 1 1,0 1 0,0-1-1,0 1 1,0-1 0,0 1-1,6 1 1,-1-1-143,-7 0-322,11 2-1882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0:29.069"/>
    </inkml:context>
    <inkml:brush xml:id="br0">
      <inkml:brushProperty name="width" value="0.1" units="cm"/>
      <inkml:brushProperty name="height" value="0.1" units="cm"/>
      <inkml:brushProperty name="color" value="#66CC00"/>
    </inkml:brush>
  </inkml:definitions>
  <inkml:trace contextRef="#ctx0" brushRef="#br0">75 48 4736,'-4'-2'288,"0"1"0,0-1 0,-1 1 0,1 0 0,0 0 0,-1 0 1,-3 0-1,6 1-179,1 0 1,0 0 0,-1 0-1,1 0 1,0 1 0,0-1-1,-1 0 1,1 1 0,0-1-1,0 1 1,0-1-1,0 1 1,0 0 0,-1-1-1,1 1 1,0 0 0,1 0-1,-1 0 1,0 0 0,0 0-1,0 0 1,0 0 0,1 0-1,-1 0 1,0 0 0,1 0-1,-1 0 1,1 0 0,-1 2-1,0 1 171,-1 0 0,1 0-1,0 0 1,1 0-1,-1 0 1,1 1 0,-1-1-1,1 0 1,0 0 0,2 8-1,-2-10-185,1 0 0,-1-1-1,1 1 1,0 0 0,0 0-1,0-1 1,0 1 0,0-1-1,0 1 1,0 0 0,0-1-1,1 0 1,-1 1 0,1-1-1,-1 0 1,1 0 0,-1 0-1,1 0 1,0 0 0,-1 0-1,1 0 1,0-1 0,0 1-1,0 0 1,-1-1 0,3 1 0,6 0 130,-1 0 0,0 0 0,1-1 0,-1 0 1,0-1-1,1 0 0,9-3 0,-5 1 77,0-1 0,0-1 0,24-11 0,-37 16-295,7-4 135,-1 0 1,1 0-1,-1-1 0,10-8 0,-15 12-132,-1 0 0,0 0 0,0-1 0,1 1 0,-1 0 0,0 0 0,0-1 0,-1 1 0,1-1 0,0 1 0,0-1 0,-1 1 0,1-1 0,0 1 0,-1-1 0,0 0 0,1 1 0,-1-1 0,0 0 0,0 1 0,0-1 0,0 0 0,0 1 0,0-1 1,-1 0-1,1 1 0,-1-1 0,1 0 0,-1 1 0,-1-4 0,1 3-21,0 0 0,-1-1 0,1 1 0,-1 0 0,0-1 0,0 1 0,0 0-1,0 1 1,0-1 0,0 0 0,-1 0 0,1 1 0,0-1 0,-1 1 0,1 0 0,-1 0 0,0 0 0,1 0 0,-5-1 0,2 2-186,1 0 1,-1-1-1,1 2 0,-1-1 1,1 0-1,0 1 0,-1 0 1,1 0-1,0 0 0,0 0 1,-1 1-1,-3 2 0,6-3-256,-16 9-1293,17-9 1484,0-1 1,1 1 0,-1-1 0,0 1 0,1 0 0,-1 0-1,0-1 1,1 1 0,-1 0 0,1 0 0,-1 0-1,1-1 1,0 1 0,-1 0 0,1 0 0,0 0 0,-1 0-1,1 0 1,0 1 0,2 6-2111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2.358"/>
    </inkml:context>
    <inkml:brush xml:id="br0">
      <inkml:brushProperty name="width" value="0.1" units="cm"/>
      <inkml:brushProperty name="height" value="0.1" units="cm"/>
      <inkml:brushProperty name="color" value="#AB008B"/>
    </inkml:brush>
  </inkml:definitions>
  <inkml:trace contextRef="#ctx0" brushRef="#br0">187 570 3072,'1'-1'176,"0"0"0,0 0 0,1 0 0,-1-1 0,0 1 0,0 0 0,0 0 0,0-1 0,1-1 0,-2 2-15,0 0-1,-1 0 1,1 0 0,0 1 0,-1-1 0,1 0-1,0 0 1,-1 1 0,1-1 0,-1 0-1,1 1 1,-1-1 0,1 1 0,-1-1 0,0 0-1,1 1 1,-1-1 0,0 1 0,1-1-1,-1 1 1,0 0 0,0-1 0,1 1 0,-1 0-1,0 0 1,0-1 0,1 1 0,-1 0-1,0 0 1,0 0 0,0 0 0,0 0 0,-1 0-1,-5 1-48,0-1 0,-1 2 0,1-1 0,0 1 0,-1 0 0,1 0-1,-13 7 1,6-2-60,1 1 0,-24 17 0,32-21-6,0 0 0,1 1 0,0-1-1,-1 1 1,2 0 0,-1 0 0,-3 6 0,6-9-13,0-1 0,1 0 1,-1 0-1,1 1 1,-1-1-1,1 0 0,0 0 1,0 1-1,-1-1 0,1 1 1,0-1-1,0 0 0,0 1 1,0-1-1,1 0 0,-1 3 1,1-3 20,0 0 0,-1 0 0,1 0 0,0 0 0,0 0 0,0 0 0,0 0 0,0 0 0,0 0 0,0-1 1,0 1-1,0 0 0,0-1 0,0 1 0,1 0 0,-1-1 0,0 0 0,0 1 0,0-1 0,3 1 0,5 0 55,0 0-1,-1-1 1,1 0-1,0 0 1,0-1 0,-1 0-1,1 0 1,0-1-1,-1 0 1,0-1-1,1 1 1,-1-2-1,0 1 1,0-1-1,-1-1 1,9-5 0,-9 5-68,0-1 0,-1 0 0,0 0 1,0-1-1,0 0 0,-1 0 0,0 0 0,7-13 1,-10 15-60,1 0 0,-1 0 1,0 0-1,-1 0 1,1-1-1,-1 1 0,0 0 1,-1-1-1,1 1 0,-1-1 1,0 1-1,0-1 0,-1 1 1,-1-9-1,2 12-12,-1 0 0,0 0-1,1 1 1,-1-1 0,0 0 0,0 0-1,0 0 1,-1 1 0,1-1 0,0 0-1,-1 1 1,1-1 0,-1 1-1,1 0 1,-1-1 0,0 1 0,1 0-1,-1 0 1,0 0 0,0 0 0,0 0-1,0 1 1,-2-1 0,1 0-25,0 0 0,0 1 0,0 0 0,0-1 0,-1 1 0,1 1 0,0-1-1,0 0 1,0 1 0,0-1 0,0 1 0,0 0 0,0 0 0,-3 2 0,0 1 226,10-3 75,12-3 361,-9 0-493,-1 0 0,1-1 0,-1 0-1,1 0 1,-1-1 0,0 1 0,-1-2-1,1 1 1,-1 0 0,0-1 0,5-5-1,10-13 259,22-31-1,-24 28-175,56-78 64,35-45-115,-63 92-379,-46 57 217,0 0 0,0 1-1,0-1 1,0 0 0,0 0 0,0 1 0,0-1 0,0 0 0,0 0 0,0 1-1,0-1 1,1 0 0,-1 0 0,0 1 0,0-1 0,0 0 0,0 0-1,0 1 1,0-1 0,1 0 0,-1 0 0,0 0 0,0 1 0,0-1 0,0 0-1,1 0 1,-1 0 0,0 0 0,0 0 0,1 1 0,-1-1 0,0 0 0,0 0-1,1 0 1,-1 0 0,0 0 0,0 0 0,1 0 0,-1 0 0,0 0-1,0 0 1,1 0 0,-1 0 0,0 0 0,0 0 0,1 0 0,-1 0 0,0 0-1,0 0 1,1 0 0,-1 0 0,0-1 0,0 1 0,1 0 0,-1 0 0,0 0-1,0 0 1,0 0 0,1-1 0,-1 1 0,0 0 0,0 0 0,0 0-1,0-1 1,1 1 0,-11 25-147,2-7 158,-59 178 161,14 6-64,39-145-60,-51 193 518,43-166-428,-42 144 179,62-223-265,-26 72 81,24-67 90,0-1 0,-1 0 0,0-1 0,-1 1 0,-11 13 0,17-22-177,-1 1-1,1-1 1,0 1-1,-1-1 1,1 0 0,-1 1-1,1-1 1,0 1-1,-1-1 1,1 0-1,-1 1 1,1-1 0,-1 0-1,1 0 1,-1 0-1,0 1 1,1-1-1,-1 0 1,1 0 0,-1 0-1,1 0 1,-1 0-1,1 0 1,-1 0 0,0 0-1,1 0 1,-1 0-1,1 0 1,-1 0-1,1 0 1,-1-1 0,1 1-1,-1 0 1,1 0-1,-1-1 1,0 0-1,-1 0 30,1-1-1,0 0 0,-1 0 1,1 1-1,0-1 0,0 0 1,0 0-1,0-1 0,1 1 1,-1 0-1,1 0 0,-1-3 1,-2-13-38,1 1 1,1-1-1,0 0 1,2 0 0,4-35-1,-1 27-80,2 1 0,1 0 0,17-44-1,-21 62 62,1 0 0,0 0-1,0 0 1,1 1 0,0-1 0,0 1-1,0 0 1,1 1 0,0-1-1,0 1 1,0 0 0,1 0-1,-1 1 1,1 0 0,0 0-1,1 1 1,9-4 0,-5 4 26,0-1 0,0 2 0,1 0 0,-1 0 0,1 1 0,-1 1 0,1 0 0,0 0 0,-1 2 0,18 3 0,-9-1-466,0-1 1,37 1 0,-45-4-1236,0-1 0,1-1 0,12-2 0,-8 0-432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03.735"/>
    </inkml:context>
    <inkml:brush xml:id="br0">
      <inkml:brushProperty name="width" value="0.1" units="cm"/>
      <inkml:brushProperty name="height" value="0.1" units="cm"/>
      <inkml:brushProperty name="color" value="#00A0D7"/>
    </inkml:brush>
  </inkml:definitions>
  <inkml:trace contextRef="#ctx0" brushRef="#br0">499 1 2080,'0'0'5472,"0"10"-3862,-1-10-1583,1 3 83,-1-1 1,0 1-1,0-1 0,-1 1 0,1-1 0,0 1 1,-1-1-1,0 0 0,1 0 0,-1 0 0,0 0 1,0 0-1,0 0 0,-4 2 0,-33 23 763,-62 49 543,88-65-1243,0 2 1,1-1-1,0 2 0,1 0 0,-12 18 0,1 9 165,1 0 0,-26 75 1,-16 93 164,44-142-447,-2 16 222,3 1 0,3 0 1,5 1-1,-1 118 0,11-176-269,0 46 563,9 77-1,-8-147-563,51 316 614,-44-281-740,-4-18 32,0 0 0,2 0 0,0-1-1,1 0 1,12 25 0,-17-41-324,-1-1 0,0 0 0,1 0-1,0 0 1,-1 0 0,1 0 0,0 0 0,0 0 0,0-1-1,4 3 1,3 0-1840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06.469"/>
    </inkml:context>
    <inkml:brush xml:id="br0">
      <inkml:brushProperty name="width" value="0.1" units="cm"/>
      <inkml:brushProperty name="height" value="0.1" units="cm"/>
      <inkml:brushProperty name="color" value="#00A0D7"/>
    </inkml:brush>
  </inkml:definitions>
  <inkml:trace contextRef="#ctx0" brushRef="#br0">103 18 2976,'0'-1'36,"0"1"-1,0 0 1,1 0 0,-1-1-1,0 1 1,0 0 0,0-1 0,1 1-1,-1 0 1,0-1 0,0 1-1,0 0 1,0-1 0,0 1 0,0 0-1,0-1 1,0 1 0,0 0-1,0-1 1,0 1 0,0 0-1,0-1 1,-4-9 4216,6 16-3096,-4 17-541,0-2-1,-9 38 1,-1 10 154,4 10-158,1-13 364,-2 0 0,-20 77 0,28-139-894,-1 0 0,1 0 0,-1 0 0,1-1 1,-1 1-1,0-1 0,0 1 0,-1-1 0,-4 5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07.268"/>
    </inkml:context>
    <inkml:brush xml:id="br0">
      <inkml:brushProperty name="width" value="0.1" units="cm"/>
      <inkml:brushProperty name="height" value="0.1" units="cm"/>
      <inkml:brushProperty name="color" value="#00A0D7"/>
    </inkml:brush>
  </inkml:definitions>
  <inkml:trace contextRef="#ctx0" brushRef="#br0">0 49 1472,'7'12'5876,"-5"-11"-5509,20 12 1839,-17-10-1972,1-1 1,-1 0-1,1 0 1,0-1-1,0 1 1,11 0-1,17-1 460,46-2 255,182-26 236,236-18-455,620 28-389,-1083 18-331,0 0 97,1 1 0,33 7 0,14 7 335,-68-9-1586,-15-7 1025,0 1 0,1-1-1,-1 0 1,0 1 0,0-1 0,0 0 0,1 1 0,-1-1-1,0 0 1,0 1 0,0-1 0,0 1 0,0-1-1,0 0 1,0 1 0,0-1 0,0 1 0,0-1 0,0 0-1,0 1 1,0-1 0,0 1 0,0-1 0,0 0 0,-1 1-1,1-1 1,0 0 0,0 1 0,0-1 0,-1 0 0,1 1-1,0-1 1,0 0 0,-1 1 0,1-1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08.658"/>
    </inkml:context>
    <inkml:brush xml:id="br0">
      <inkml:brushProperty name="width" value="0.1" units="cm"/>
      <inkml:brushProperty name="height" value="0.1" units="cm"/>
      <inkml:brushProperty name="color" value="#00A0D7"/>
    </inkml:brush>
  </inkml:definitions>
  <inkml:trace contextRef="#ctx0" brushRef="#br0">409 44 1824,'0'-1'150,"1"0"0,-1 1 0,1-1 0,-1 1 0,1-1 0,0 1 0,-1-1 0,1 1 1,0-1-1,0 1 0,-1 0 0,1-1 0,0 1 0,0 0 0,1-1 0,-2 1 71,1 0-1,0 0 0,0-1 1,0 1-1,0 0 1,-1-1-1,1 1 1,0-1-1,0 1 1,0-1-1,-1 1 1,1-1-1,0 1 1,-1-1-1,1 0 1,0-1-1,0 2-136,-1 0 0,0-1 0,1 1 0,-1 0-1,0-1 1,1 1 0,-1-1 0,0 1 0,0-1 0,1 1-1,-1-1 1,0 1 0,0 0 0,0-1 0,0 1 0,1-1 0,-1 1-1,0-1 1,0 1 0,0-1 0,0 1 0,0-1 0,0 1 0,-1-1-1,1 1 1,0-1 0,0 1 0,0-1 0,0 1 0,-1-1 0,1 1-1,0-1 1,0 1 0,-1-1 0,1 1 0,0 0 0,-1-1 0,1 1-1,0 0 1,-1-1 0,1 1 0,0 0 0,-1-1 0,1 1-1,-1 0 1,1 0 0,-1-1 0,1 1 0,-1 0 0,1 0 0,-1 0-1,0 0 1,-5-4 325,3 3-296,1 1 0,0-1 0,0 1-1,0 0 1,-1-1 0,1 1 0,0 0 0,0 0-1,-1 1 1,1-1 0,0 0 0,0 1-1,-3 0 1,-29 11 810,2 3-494,-40 26 0,45-24-384,6-4 118,0 0 0,-22 20-1,28-20-84,1 0 0,1 2 0,-17 21 0,23-25-65,0 0 0,1 1 1,0-1-1,1 1 1,1 0-1,-5 16 1,4-10 6,2 1 1,0 0-1,1 0 1,0 1 0,2-1-1,1 0 1,0 0-1,4 23 1,-3-32 24,1 0 0,-1 0 1,1 0-1,1-1 0,0 1 0,0-1 1,1 0-1,0 0 0,1 0 1,0-1-1,0 1 0,1-1 0,0-1 1,0 0-1,1 0 0,15 11 0,-18-15 1,-1-1 0,1 0 0,0 0 0,0 0 0,0-1 0,1 0 0,-1 0 0,0 0 0,0 0 0,1-1 0,-1 0 0,0 0 0,1 0 0,-1-1 0,0 0 0,0 0 0,1 0 0,-1-1 0,0 1 0,0-1 0,0-1 0,-1 1 0,1-1-1,0 1 1,-1-1 0,0 0 0,0-1 0,0 1 0,0-1 0,0 0 0,-1 0 0,1 0 0,4-9 0,-2 2 4,0-1 1,-1 1-1,-1-1 0,0 0 0,-1-1 1,0 1-1,-1 0 0,0-1 1,-1 0-1,0 1 0,-1-1 0,0 0 1,-3-14-1,2 24-65,1 1 0,-1-1 0,0 0 0,1 1-1,-1-1 1,0 0 0,-1 1 0,1 0 0,0-1 0,-1 1 0,0 0-1,1-1 1,-1 1 0,0 0 0,0 0 0,0 0 0,0 1 0,-3-3 0,2 3-8,0-1-1,0 1 1,0 0 0,-1 0 0,1 0 0,0 1 0,0-1 0,0 1 0,0 0 0,-1 0 0,1 0 0,0 0 0,0 0 0,-1 1 0,-3 1 0,-11 3-13,1 1 0,0 0 0,1 2 0,0 0 0,0 1 0,0 0 0,1 2 0,1-1 0,0 2 0,0 0 0,-18 22 0,28-31-109,1 1 0,0 1 0,0-1 0,0 0 0,0 1 0,-3 8 0,6-11-1,-1-1 0,1 0-1,0 0 1,0 0-1,-1 1 1,1-1-1,0 0 1,0 1-1,0-1 1,0 0-1,0 0 1,1 1-1,-1-1 1,0 0-1,1 0 1,-1 0 0,1 1-1,-1-1 1,1 0-1,-1 0 1,1 0-1,0 0 1,0 0-1,-1 0 1,1 0-1,0 0 1,0 0-1,0 0 1,0-1-1,0 1 1,0 0 0,0 0-1,2 0 1,20 7-2121,7-4-2042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09.184"/>
    </inkml:context>
    <inkml:brush xml:id="br0">
      <inkml:brushProperty name="width" value="0.1" units="cm"/>
      <inkml:brushProperty name="height" value="0.1" units="cm"/>
      <inkml:brushProperty name="color" value="#00A0D7"/>
    </inkml:brush>
  </inkml:definitions>
  <inkml:trace contextRef="#ctx0" brushRef="#br0">38 7 5408,'-19'-6'1984,"16"9"-1536,3 0-128,0 6 1088,-5-1-832,0 4 192,0 4-448,5-1-224,0 2-32,0-1 128,0-4-96,0 0 96,0-4-96,5 0 64,5-13-2528,-2-3 1280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09.656"/>
    </inkml:context>
    <inkml:brush xml:id="br0">
      <inkml:brushProperty name="width" value="0.1" units="cm"/>
      <inkml:brushProperty name="height" value="0.1" units="cm"/>
      <inkml:brushProperty name="color" value="#00A0D7"/>
    </inkml:brush>
  </inkml:definitions>
  <inkml:trace contextRef="#ctx0" brushRef="#br0">98 59 4160,'-2'0'140,"0"-1"-1,0 1 1,0 0 0,-1-1 0,1 1 0,0 0-1,0 0 1,0 0 0,0 0 0,-1 1-1,1-1 1,0 1 0,0-1 0,0 1-1,0 0 1,0 0 0,0-1 0,0 1 0,0 1-1,1-1 1,-1 0 0,0 0 0,-2 4-1,0-2 96,0 1 0,0-1-1,0 1 1,1 0-1,0 1 1,0-1-1,0 1 1,0-1-1,0 1 1,1 0-1,0 0 1,0 0 0,-1 7-1,2-5-98,-1 0 0,2 1 0,-1-1-1,1 0 1,1 0 0,-1 1 0,1-1 0,0 0 0,3 9-1,-1-6-12,0-1 0,1 1-1,0-1 1,1 1-1,0-1 1,1-1-1,-1 1 1,1-1-1,1 0 1,0 0-1,0-1 1,1 1-1,-1-2 1,12 8-1,-16-12-79,0 0 0,0 0-1,0-1 1,0 1-1,0-1 1,1 0 0,-1 0-1,1 0 1,-1 0 0,1-1-1,-1 1 1,1-1 0,-1 0-1,1 0 1,-1 0 0,1-1-1,4 0 1,-3-1 10,-1 1 0,1-1 0,-1-1 0,0 1 0,0 0 0,0-1 0,0 0-1,0 0 1,0 0 0,-1 0 0,1-1 0,3-5 0,2-3 47,-2 0 0,1-1-1,-1 0 1,-1 0 0,-1 0 0,1-1-1,-2 0 1,0 0 0,2-15 0,-5 22-70,-1 0 0,0-1 0,0 1 0,0 0 1,-1-1-1,0 1 0,0 0 0,-1 0 1,0 0-1,0 0 0,-1 0 0,0 0 1,0 1-1,-7-12 0,7 13-59,-1 0-1,1 1 1,-1-1-1,0 1 1,0 0-1,-1 0 1,1 0-1,-1 1 1,0-1-1,0 1 1,0 0-1,0 0 1,0 1-1,-1 0 1,1 0-1,-1 0 1,1 0-1,-10 0 1,7 1-32,-1 2-1,1-1 1,0 1 0,-1 1-1,1-1 1,0 1 0,0 1-1,0-1 1,0 1 0,1 1-1,-1 0 1,1 0 0,-13 9-1,20-13-39,-1 1 0,0-1 0,1 1-1,-1-1 1,1 1 0,-1-1 0,1 1 0,-1-1-1,1 1 1,-1 0 0,1-1 0,0 1 0,-1 0-1,1-1 1,0 1 0,-1 0 0,1 0 0,0-1-1,0 1 1,0 0 0,0 0 0,0-1 0,0 1-1,0 0 1,0 0 0,0-1 0,0 1 0,0 0-1,0 0 1,0-1 0,1 1 0,-1 0 0,0 0-1,1-1 1,-1 1 0,0 0 0,1-1 0,-1 1-1,1 0 1,0 0 0,18 15-3840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0.409"/>
    </inkml:context>
    <inkml:brush xml:id="br0">
      <inkml:brushProperty name="width" value="0.1" units="cm"/>
      <inkml:brushProperty name="height" value="0.1" units="cm"/>
      <inkml:brushProperty name="color" value="#00A0D7"/>
    </inkml:brush>
  </inkml:definitions>
  <inkml:trace contextRef="#ctx0" brushRef="#br0">374 0 3552,'4'0'4864,"-8"5"-3440,1-2-1177,-1 1 0,0 0 0,0-1 0,0 0 0,0 0 0,0 0 0,-1 0 0,1 0 0,-6 1 0,-21 14 563,10-1-476,1 1 0,0 0 1,1 2-1,-27 36 0,-55 97 105,68-99-149,28-47-483,1-2 21,0 1 0,1 0 0,0 0 0,-1 0 0,2 0 0,-1 0 0,1 0 0,0 1-1,0-1 1,0 9 0,20-17-5806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0.817"/>
    </inkml:context>
    <inkml:brush xml:id="br0">
      <inkml:brushProperty name="width" value="0.1" units="cm"/>
      <inkml:brushProperty name="height" value="0.1" units="cm"/>
      <inkml:brushProperty name="color" value="#00A0D7"/>
    </inkml:brush>
  </inkml:definitions>
  <inkml:trace contextRef="#ctx0" brushRef="#br0">11 1 2656,'-11'0'2018,"36"15"937,-15-9-2552,7 7 163,1 0 1,-2 2-1,1-1 1,-2 2-1,0 0 1,16 25-1,68 113 1031,-99-153-1586,2 2 2,49 92 513,-36-66-248,-13-26-201,0 0 1,0 0-1,0 1 1,0-1-1,-1 0 1,1 1-1,-1 0 0,0-1 1,0 1-1,-1 0 1,1-1-1,-1 6 1,-1-3-2339,-12-34-5233,4 1 4252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1.304"/>
    </inkml:context>
    <inkml:brush xml:id="br0">
      <inkml:brushProperty name="width" value="0.1" units="cm"/>
      <inkml:brushProperty name="height" value="0.1" units="cm"/>
      <inkml:brushProperty name="color" value="#00A0D7"/>
    </inkml:brush>
  </inkml:definitions>
  <inkml:trace contextRef="#ctx0" brushRef="#br0">0 1 4736,'1'1'357,"1"1"-1,-1 0 1,0 0 0,0 0 0,0 0 0,0 0 0,0 0-1,-1 0 1,1 0 0,-1 1 0,1-1 0,-1 4-1,5 42 1841,-3-29-1656,-1 85 1652,-2-58-1704,-9 217 1069,7-211-1079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1.743"/>
    </inkml:context>
    <inkml:brush xml:id="br0">
      <inkml:brushProperty name="width" value="0.1" units="cm"/>
      <inkml:brushProperty name="height" value="0.1" units="cm"/>
      <inkml:brushProperty name="color" value="#00A0D7"/>
    </inkml:brush>
  </inkml:definitions>
  <inkml:trace contextRef="#ctx0" brushRef="#br0">64 24 6048,'-7'0'640,"6"0"-579,0-1 0,1 1 1,-1 0-1,0 0 0,0 0 1,1 0-1,-1 0 0,0 0 1,0 0-1,1 0 0,-1 0 1,0 1-1,0-1 0,1 0 1,-1 0-1,0 1 0,1-1 1,-1 0-1,0 1 0,1-1 1,-1 1-1,1-1 0,-1 1 1,0-1-1,1 1 0,-1-1 1,1 1-1,-1-1 0,1 1 1,0 0-1,-1-1 0,1 1 1,-1 1-1,-5 13 365,0 1 0,0-1 0,2 1 1,0 1-1,1-1 0,0 1 0,1-1 0,1 1 0,2 17 0,-1-25-315,1 0 0,1 0 0,0 0-1,0 0 1,1 0 0,0 0 0,8 16 0,-8-20-25,0 0 1,1 1 0,-1-1 0,1-1 0,1 1 0,-1-1 0,1 1 0,-1-1 0,1 0 0,0-1-1,1 1 1,9 4 0,-9-6-23,1 0 1,0 0-1,-1 0 0,1 0 1,0-1-1,0-1 0,0 1 0,1-1 1,-1 0-1,0 0 0,0-1 0,0 0 1,0-1-1,-1 1 0,1-1 1,0 0-1,0-1 0,-1 0 0,12-7 1,-6 3 7,0 0 0,-1-2 0,0 1 0,0-1 0,-1-1 0,0 0 0,-1 0 0,0-1-1,9-14 1,-13 16 1,0 1-1,0-1 0,-1-1 0,0 1 0,-1-1 0,0 1 0,3-18 0,-5 22-74,0 0-1,-1 0 1,0 0 0,0 0 0,-1 1-1,1-1 1,-1 0 0,0 0 0,-1 0-1,1 1 1,-1-1 0,1 1-1,-2-1 1,1 1 0,0 0 0,-1 0-1,0 0 1,-4-5 0,1 3-17,0 1 1,0-1 0,0 2-1,-1-1 1,0 1 0,0 0-1,-1 0 1,1 1 0,-1 0-1,1 0 1,-1 1 0,-15-3-1,2 1-37,-1 2 0,0 1-1,-35 2 1,54-1 8,-36 3-217,36-2 3,0-1 1,0 1-1,0 0 1,0 0-1,0 0 1,0 0-1,0 0 1,0 1-1,-4 2 1,7-4 173,0 0 0,-1 1 0,1-1 0,0 0 0,0 0 0,0 1 0,-1-1 0,1 0 0,0 1 0,0-1 0,0 0 0,0 1 0,0-1 0,-1 0 0,1 1 0,0-1 0,0 0 0,0 1 0,0-1 0,0 0 0,0 1 0,0-1 0,0 0 0,0 1 0,0-1 0,0 0 0,1 1 0,-1-1 0,0 0 0,0 1 0,0-1 0,0 0 0,0 0 0,1 1 0,-1-1 0,0 0 0,0 1 0,1-1 0,-1 0 0,0 0 0,0 0 0,1 1 0,-1-1 0,0 0 0,0 0 0,1 0 0,-1 0 0,0 1 0,1-1 0,-1 0 0,0 0 0,1 0 0,0 0 0,15 6-4909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5.136"/>
    </inkml:context>
    <inkml:brush xml:id="br0">
      <inkml:brushProperty name="width" value="0.1" units="cm"/>
      <inkml:brushProperty name="height" value="0.1" units="cm"/>
      <inkml:brushProperty name="color" value="#AB008B"/>
    </inkml:brush>
  </inkml:definitions>
  <inkml:trace contextRef="#ctx0" brushRef="#br0">161 274 3232,'2'-10'7674,"-13"24"-7407,-4 7 310,0 0 0,-20 40-1,-15 47 435,43-94-813,1 1 0,1-1 1,0 1-1,1 0 0,0 0 0,-2 29 0,6-42-141,0-1-1,0 1 1,0 0 0,0-1 0,1 1 0,-1-1 0,0 1-1,1 0 1,-1-1 0,1 1 0,0-1 0,-1 1-1,1-1 1,0 0 0,0 1 0,0-1 0,0 0-1,0 1 1,0-1 0,0 0 0,1 0 0,-1 0-1,0 0 1,1 0 0,-1 0 0,0-1 0,1 1 0,-1 0-1,1-1 1,0 1 0,-1-1 0,1 1 0,-1-1-1,1 0 1,0 0 0,-1 1 0,1-1 0,-1 0-1,1-1 1,0 1 0,-1 0 0,1 0 0,0-1 0,-1 1-1,3-2 1,6-1 41,-1-1 1,-1-1-1,1 1 0,0-1 0,-1-1 1,0 1-1,8-8 0,46-49 161,39-62-89,-62 74-414,-26 30-162,-8 11-77,-6 13-852,-5 10 1170,1 0 0,0 1 0,1 0 0,1 0 0,-2 28 0,4-35 248,1 1 0,0 0 0,1-1 0,-1 1 0,2 0 0,0-1 0,0 1-1,0-1 1,1 0 0,0 0 0,9 16 0,-9-18 6,1-1-1,0 1 1,0-1 0,1 0-1,0 0 1,0 0 0,0-1-1,0 1 1,1-1 0,0-1-1,0 1 1,7 3 0,-9-6-14,0 1-1,0-1 1,0 0 0,0 0 0,0 0 0,1-1 0,-1 0 0,0 1 0,0-1 0,0-1-1,1 1 1,-1-1 0,0 1 0,0-1 0,0 0 0,0-1 0,0 1 0,0-1 0,0 0-1,6-4 1,-4 2-29,-1 0 0,1-1 0,-1 1 0,-1-1 0,1-1 0,-1 1 0,0-1 0,0 0 0,0 1 0,-1-2 0,0 1 0,0 0 0,3-12 0,-1 4-91,-2-1 0,0 0 0,-1 0 0,0 1 0,-1-19 0,-1 25 7,-1 0 0,0 0 0,-1 0 0,1 0 0,-7-14 0,-3-18-273,4 26 144,7 13 149,-1 1 1,0-1-1,1 0 1,-1 1-1,1-1 1,-1 0-1,1 0 1,0 0-1,-1 1 0,1-1 1,0 0-1,0 0 1,-1 0-1,1 0 1,0-1-1,45 8-307,-13-8 677,53-9 1,-58 6-221,-23 5-126,0-1-1,-1 0 1,1-1-1,-1 1 1,6-4-1,15-3-1,-4 5 7,-14 2 17,0 0 0,-1 0 0,11-3 0,17 2-49,12-5 178,0-3 0,0-1 1,70-28-1,-104 33-123,0 1-1,-1-1 1,0-1 0,0 0-1,0 0 1,8-10-1,-1 1-22,-2-2-1,15-19 1,-17 11-254,-10 13-853,-48 68 532,6-8 387,-55 81 257,-91 167 0,162-256-21,-21 40 692,41-69-369,9-12 108,12-14 44,-17 15-548,142-118 137,-129 109-203,0 0 0,1 1 0,0 1 0,24-10 0,-38 17 64,0 1-1,0-1 0,0 1 1,0 0-1,0-1 1,0 1-1,0 0 1,0-1-1,0 1 1,0 0-1,0 0 1,1 0-1,-1 0 1,0 0-1,0 0 1,0 1-1,0-1 0,0 0 1,0 0-1,0 1 1,0-1-1,0 1 1,0-1-1,0 1 1,-1-1-1,1 1 1,0-1-1,0 1 1,0 0-1,0 0 1,-1-1-1,1 1 0,0 0 1,-1 0-1,1 0 1,-1 0-1,1 0 1,-1 0-1,1-1 1,-1 1-1,0 0 1,1 1-1,-1-1 1,0 0-1,0 1 1,1 6-11,0 0 0,-1-1 1,0 1-1,-2 14 0,2-19 30,-3 23-70,1-14 94,0 0-1,1 1 0,1-1 0,1 14 0,-1-25-1,0 0-1,0 0 1,0-1-1,1 1 1,-1 0-1,0 0 1,0 0 0,1 0-1,-1 0 1,1 0-1,-1 0 1,1 0-1,-1-1 1,1 1-1,-1 0 1,1 0-1,0-1 1,-1 1-1,1 0 1,0-1-1,0 1 1,-1-1-1,1 1 1,0-1-1,0 1 1,0-1-1,0 1 1,0-1-1,0 0 1,0 0-1,-1 1 1,1-1-1,0 0 1,0 0-1,0 0 1,0 0-1,0 0 1,0 0-1,0 0 1,0-1-1,0 1 1,2-1-1,1 0 45,-1 0 0,1-1 0,0 1 0,0-1 0,-1 0 0,1 0 0,-1 0 0,1-1 0,3-3 0,1-3-13,1 0-1,-2-1 1,9-13 0,1-2-17,8-11-247,34-66 0,-61 173-678,-1-48 801,0-7 122,2 0 0,0 21 0,1-33 5,0 0 1,1 0-1,-1 0 1,1 0-1,0 0 0,0 0 1,1 0-1,-1-1 0,1 1 1,0 0-1,0-1 1,0 1-1,0-1 0,3 4 1,-3-6-22,-1 0 0,0 0 0,0 0 0,1 0 0,-1 0 0,0 0 0,1 0 0,-1 0 0,1-1 1,0 1-1,-1-1 0,1 1 0,-1-1 0,1 1 0,0-1 0,-1 0 0,1 0 0,0 0 0,-1 0 0,3 0 0,2-1 46,0-1 0,0 1 0,12-5 0,-17 5-63,13-5 72,0 0 0,-1-1-1,18-13 1,1 0-27,148-97-182,-166 109 116,-1-1 0,2 2 0,15-7 0,5-2-176,-33 15 188,0 0 1,0 0 0,0 0-1,0 0 1,0 0-1,0 0 1,0 1 0,0-1-1,0 1 1,0 0-1,1-1 1,-1 1 0,0 0-1,0 0 1,0 1-1,5 0 1,-6-1-161,-1 5-6,0 0 152,-1 0-1,1 1 1,-1-1 0,0 0-1,-1 0 1,1-1-1,-1 1 1,0 0 0,0 0-1,-1-1 1,0 1 0,1-1-1,-5 5 1,-6 6 13,-1-1-1,-17 16 1,-11 10-104,32-29 94,-20 25-103,28-33 140,0-1-1,0 1 1,1 0 0,-1 0-1,1 0 1,0 0-1,0 0 1,0 0-1,0 0 1,0 1-1,0 4 1,2-7-3,-1 0 0,0 0 0,0 0-1,0 0 1,1 0 0,-1 0 0,0 0 0,1 0 0,-1 0-1,1 0 1,-1 0 0,1 0 0,0 0 0,-1 0 0,1 0-1,0-1 1,0 1 0,0 0 0,-1-1 0,1 1 0,0 0-1,0-1 1,0 1 0,0-1 0,0 0 0,0 1 0,0-1-1,0 0 1,0 1 0,2-1 0,4 1 48,0 0 0,0 0 0,11-1 0,-13 0-30,10-1 23,0 0 0,-1-1 0,1 0-1,0-2 1,-1 1 0,0-2-1,19-8 1,-15 4-80,0 0-1,-1-1 1,-1 0-1,31-26 1,34-45 138,-66 67-166,-1-1 0,0-1 0,-1 0 0,12-22 0,-20 32 69,-1-1-1,1 1 1,0 0 0,11-9 0,4-5-146,98-103 481,-6 9-295,-92 92-109,-2-2 0,0 0 0,18-34 0,-19 28-228,-16 33-321,-3 3 476,-84 108-535,14-19 786,16-10-83,5 2 0,-45 102 0,94-186-34,-4 10 111,0 1-1,-6 24 0,11-36-84,1-1 0,0 0 0,0 0 0,0 1 0,-1-1 1,2 0-1,-1 1 0,0-1 0,0 0 0,0 1 0,1 1 0,-1-3-29,0 0 1,1 1-1,-1-1 0,0 0 0,0 1 0,1-1 1,-1 0-1,0 1 0,1-1 0,-1 0 1,0 0-1,1 1 0,-1-1 0,0 0 1,1 0-1,-1 0 0,1 0 0,-1 1 0,0-1 1,1 0-1,-1 0 0,1 0 0,-1 0 1,1 0-1,-1 0 0,0 0 0,1 0 0,-1 0 1,1 0-1,-1 0 0,0 0 0,1-1 1,-1 1-1,1 0 0,0 0 0,10-6 36,0 0 0,-1 0-1,1-1 1,-1-1 0,14-12-1,-4 3-13,-5 5-21,10-8-20,51-31-1,-72 48-44,1 1-1,-1 0 1,1 0-1,0 0 1,0 1-1,0 0 1,0 0-1,6-1 1,-10 2 40,1 0 0,0 0 1,-1 0-1,1 0 0,0 0 1,-1 1-1,1-1 0,0 1 0,-1-1 1,1 1-1,-1-1 0,1 1 0,-1 0 1,1-1-1,-1 1 0,1 0 0,-1 0 1,0 0-1,1 1 0,-1-1 0,0 0 1,0 0-1,0 1 0,0-1 1,0 0-1,0 1 0,0 1 0,5 13-27,-1 0-1,-1 0 1,-1 1-1,0-1 0,0 31 1,-1-25 68,0 19-1065,1 10-3927,-1-38 3361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2.593"/>
    </inkml:context>
    <inkml:brush xml:id="br0">
      <inkml:brushProperty name="width" value="0.1" units="cm"/>
      <inkml:brushProperty name="height" value="0.1" units="cm"/>
      <inkml:brushProperty name="color" value="#00A0D7"/>
    </inkml:brush>
  </inkml:definitions>
  <inkml:trace contextRef="#ctx0" brushRef="#br0">4 119 3552,'-3'-5'3932,"3"5"-3831,7-9 1911,21-9-1143,-15 10-365,-11 7-456,12-11 245,1 1-1,0 1 1,1 0-1,0 1 1,0 1 0,20-7-1,-33 14-318,0 1 0,-1-1-1,1 1 1,0-1-1,0 1 1,0 0 0,0 0-1,0 0 1,0 1-1,-1-1 1,1 1 0,5 1-1,-7-2 23,0 1 0,1-1-1,-1 1 1,0 0 0,0 0-1,0 0 1,0-1 0,0 1-1,1 0 1,-2 0 0,1 1-1,0-1 1,0 0 0,0 0-1,0 0 1,-1 0 0,1 1 0,0-1-1,-1 0 1,0 1 0,1-1-1,-1 0 1,0 1 0,1-1-1,-1 1 1,0-1 0,0 3-1,0 5 62,-1 0-1,0 1 1,0-1-1,-1 0 0,0 0 1,0 0-1,-1 0 1,-1 0-1,1 0 1,-1-1-1,-8 12 1,0-3 162,-14 17 0,15-21-38,1-1 0,1 2 0,-9 15 0,17-28-166,1 0 0,0-1-1,-1 1 1,1-1 0,0 1-1,0 0 1,-1-1 0,1 1 0,0 0-1,0-1 1,0 1 0,0 0-1,0-1 1,0 1 0,0 0-1,0-1 1,0 1 0,0 0-1,0-1 1,0 1 0,0 0 0,0-1-1,1 1 1,-1 0 0,0-1-1,1 1 1,-1-1 0,0 1-1,1-1 1,-1 1 0,1 0 0,-1-1-1,1 0 1,-1 1 0,1-1-1,-1 1 1,1-1 0,-1 1-1,1-1 1,0 0 0,-1 0 0,1 1-1,-1-1 1,1 0 0,0 0-1,1 1 1,4 0 109,0 0 1,0-1-1,0 1 0,9-1 0,-10 0-60,12-1 59,-1-1-1,31-7 0,-25 5 18,-13 3 40,0 1-1334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3.155"/>
    </inkml:context>
    <inkml:brush xml:id="br0">
      <inkml:brushProperty name="width" value="0.1" units="cm"/>
      <inkml:brushProperty name="height" value="0.1" units="cm"/>
      <inkml:brushProperty name="color" value="#00A0D7"/>
    </inkml:brush>
  </inkml:definitions>
  <inkml:trace contextRef="#ctx0" brushRef="#br0">11 52 3808,'-11'-14'6186,"17"20"-4655,-1-3-1290,0 1 0,0-1 1,1 1-1,-1-2 0,0 1 0,1 0 0,0-1 0,0 0 1,7 1-1,5 1 155,33 2 1,-37-6-309,-1 0 1,1 0-1,-1-2 0,1 0 0,18-5 0,64-24 144,-82 25-177,-1 1 21,-1-1 0,0 0 0,15-11 0,-26 16-140,-2 3 27,-52 80 121,17-23 168,-10 8-78,-3-2 0,-85 87 0,115-137-1063,15-13 174,1 0-1,0 0 0,0 1 1,0-1-1,1 1 1,-6 5-1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4.997"/>
    </inkml:context>
    <inkml:brush xml:id="br0">
      <inkml:brushProperty name="width" value="0.1" units="cm"/>
      <inkml:brushProperty name="height" value="0.1" units="cm"/>
      <inkml:brushProperty name="color" value="#00A0D7"/>
    </inkml:brush>
  </inkml:definitions>
  <inkml:trace contextRef="#ctx0" brushRef="#br0">328 66 2656,'-1'-2'82,"1"1"0,-1 0 1,1-1-1,-1 1 0,0 0 1,0-1-1,1 1 0,-1 0 0,0 0 1,0 0-1,0 0 0,0 0 0,-2-1 1,1 1 111,1 0 0,0-1-1,0 1 1,0 0 0,0 0 0,0 0 0,0-1 0,0 1 0,0-1 0,-1-1 0,1 1 0,0 0-1,-1 0 0,1 0 1,0 0-1,-1 0 0,0 0 1,1 1-1,-1-1 0,0 0 1,0 1-1,0 0 1,0-1-1,0 1 0,0 0 1,-1 0-1,1 0 0,0 0 1,0 1-1,-1-1 0,1 0 1,-1 1-1,1 0 0,-5-1 1,-4 1 246,-1 0-1,0 0 1,-19 4 0,21-3-338,0 1-1,0 1 1,1 0-1,-1 0 1,1 1-1,0 1 1,0-1-1,0 1 1,-14 12-1,20-15-74,0 0 0,0 1-1,0 0 1,0-1-1,1 1 1,0 0 0,-1 0-1,1 0 1,0 1-1,1-1 1,-1 0 0,0 1-1,1-1 1,0 1-1,0 0 1,0-1 0,0 1-1,1 0 1,-1-1-1,1 1 1,0 0 0,0 0-1,0 0 1,1-1-1,-1 1 1,1 0-1,0-1 1,0 1 0,2 3-1,-2-3 24,1-1 0,0 1 0,0-1 0,0 1 0,1-1 0,-1 0 0,1 0 0,-1 0 0,1-1 0,0 1 0,0 0 0,0-1 0,1 0 0,-1 0 0,0 0 0,1 0 0,0-1 0,-1 1 0,1-1 0,0 0 0,0 0 0,0 0 0,-1 0 0,1-1 0,8 0 0,-5 0 15,1 0 0,0-1 0,-1 0 0,1 0 0,-1-1 0,1 0-1,-1 0 1,0-1 0,0 0 0,0-1 0,0 1 0,9-7 0,-3-1 85,0-1 1,-1-1-1,-1 0 0,0 0 0,15-23 0,-25 33-117,1 0-1,-1 0 0,1 0 0,-1 0 0,0 0 0,0 0 1,0 0-1,-1 0 0,2-6 0,0-7 137,0 12-133,1-3-125,-8 10-71,3 0 181,0 1-1,0-1 1,0 1 0,1-1 0,-1 1 0,1-1-1,0 1 1,0 0 0,1-1 0,-1 8 0,-2 7 0,-2 8 172,2 0-1,0 41 0,0-4-17,2-50-87,-21 159 230,18-153-233,-1 0 1,-1 0-1,0-1 0,-1 0 1,-2 0-1,-17 29 0,24-44-34,-1 1 0,1-1 0,-1 0 1,0-1-1,1 1 0,-1 0 0,-1-1 0,1 0 0,0 0 0,0 0 1,-1 0-1,0 0 0,1-1 0,-1 1 0,0-1 0,1 0 0,-1 0 1,0-1-1,0 1 0,0-1 0,0 1 0,0-1 0,0-1 0,0 1 1,1 0-1,-1-1 0,-4-1 0,0 0-13,1 0 0,0-1 0,-1 0 0,1 0 0,0-1 0,1 1 0,-1-2 0,1 1 0,-1-1 0,1 0-1,1 0 1,-11-12 0,13 14-54,1-1-1,-1 0 1,1 0 0,0 0-1,0-1 1,0 1-1,1-1 1,-1 1-1,1-1 1,0 1-1,0-1 1,1 1-1,-1-1 1,1 0-1,0 0 1,1 1-1,-1-1 1,1 0 0,1-4-1,-1 3-23,1 1 0,0-1-1,0 1 1,1-1 0,0 1-1,0 0 1,0 0 0,0 0 0,1 0-1,0 1 1,0-1 0,0 1 0,0 0-1,10-6 1,-6 4-11,-1 2 1,1-1-1,0 1 0,1 0 1,-1 1-1,1 0 0,-1 0 1,1 1-1,0 0 0,0 1 1,0 0-1,0 0 0,0 1 1,0 0-1,1 0 0,-1 1 1,0 1-1,-1-1 0,1 1 1,0 1-1,14 5 0,-4 2-2310,0 0 0,-1 1 0,29 22-1,-29-16-2976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15.835"/>
    </inkml:context>
    <inkml:brush xml:id="br0">
      <inkml:brushProperty name="width" value="0.1" units="cm"/>
      <inkml:brushProperty name="height" value="0.1" units="cm"/>
      <inkml:brushProperty name="color" value="#00A0D7"/>
    </inkml:brush>
  </inkml:definitions>
  <inkml:trace contextRef="#ctx0" brushRef="#br0">11 25 2496,'-2'-2'337,"1"0"0,0 0 0,0-1 1,0 1-1,0-1 0,0 1 0,0-1 0,0-3 0,3 7 615,-1-2-852,-1 1 1,1 0 0,-1 0-1,1 0 1,-1 0-1,1 0 1,-1 0 0,1 0-1,-1 0 1,1 0 0,-1 0-1,1 1 1,-1-1 0,0 0-1,1 0 1,-1 0-1,1 1 1,2 2 113,-1 0 0,0 1 0,0-1 0,-1 0 0,1 1 1,-1 0-1,1-1 0,0 7 0,6 12 211,21 54 386,-19-47-670,1 0 0,1-1 1,21 34-1,23 29-141,-4 3 0,46 120 0,-51-107 102,36 96-156,-53-106 370,21 129 0,-32-134-137,7 43 260,-21-102-249,-2 0-1,-2 38 1,-1-54-118,-14 207 781,10-186-691,-2 0 0,-2 0 0,-23 66 0,24-87-55,-1-2 1,0 1 0,-1-1-1,-1 0 1,0-1-1,-16 18 1,-80 68-3279,75-73 234,-6 8 191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29.767"/>
    </inkml:context>
    <inkml:brush xml:id="br0">
      <inkml:brushProperty name="width" value="0.1" units="cm"/>
      <inkml:brushProperty name="height" value="0.1" units="cm"/>
    </inkml:brush>
  </inkml:definitions>
  <inkml:trace contextRef="#ctx0" brushRef="#br0">45 7 3328,'0'0'160,"0"-1"-1,-1 1 1,1-1 0,-1 1 0,1 0 0,0-1-1,-1 1 1,1-1 0,-1 1 0,1 0-1,-1-1 1,1 1 0,-1 0 0,1 0-1,-1-1 1,1 1 0,-1 0 0,1 0-1,-1 0 1,1 0 0,-1 0 0,0 0 0,1 0-1,-1 0 1,1 0 0,-1 0 0,1 0-1,-1 0 1,0 0 0,1 0 0,-1 0-1,1 0 1,-1 1 0,1-1 0,-1 0 0,1 0-1,-1 1 1,1-1 0,-1 0 0,1 1-1,-1-1 1,1 1 0,0-1 0,-1 0-1,1 1 1,-1 0 0,-1 2 81,0 0 0,0 0 0,0 0-1,0 0 1,0 0 0,1 0 0,-1 0 0,1 1 0,0-1 0,0 1 0,-1 5-1,1-2-39,1 1 0,-1-1-1,1 1 1,1 10-1,8 204 1760,-6-98-1301,3 109 397,-11-191-384,5-40-800,-5-24-8251,5 4 2737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0.427"/>
    </inkml:context>
    <inkml:brush xml:id="br0">
      <inkml:brushProperty name="width" value="0.1" units="cm"/>
      <inkml:brushProperty name="height" value="0.1" units="cm"/>
    </inkml:brush>
  </inkml:definitions>
  <inkml:trace contextRef="#ctx0" brushRef="#br0">351 4 4800,'-3'-3'2755,"1"11"-108,-30 64 217,-19 17-1227,17-31-964,-14 20 436,-114 143 0,159-217-1078,0 0 0,0 0 0,1 0 1,-1 1-1,-1 6 0,3-10 86,42 2 395,-29-5-543,22-5-1,-4 0 164,20-4 174,31-5 124,71 8-403,-93 4 138,-2 0-4271,-56 4 3926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1.003"/>
    </inkml:context>
    <inkml:brush xml:id="br0">
      <inkml:brushProperty name="width" value="0.1" units="cm"/>
      <inkml:brushProperty name="height" value="0.1" units="cm"/>
    </inkml:brush>
  </inkml:definitions>
  <inkml:trace contextRef="#ctx0" brushRef="#br0">539 5 3552,'-1'-4'6122,"-10"9"-5493,-1 1 0,1 1 0,1 0 0,-20 16 0,18-13-131,-25 20 418,2 3 0,-55 64 0,-51 87 858,106-138-1568,-30 44-177,25-25 446,32-54-711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1.394"/>
    </inkml:context>
    <inkml:brush xml:id="br0">
      <inkml:brushProperty name="width" value="0.1" units="cm"/>
      <inkml:brushProperty name="height" value="0.1" units="cm"/>
    </inkml:brush>
  </inkml:definitions>
  <inkml:trace contextRef="#ctx0" brushRef="#br0">13 14 4896,'-11'-10'1584,"11"10"-1564,0 0 1,0 0 0,-1 0-1,1 0 1,0 0 0,0 0-1,0 0 1,0 0-1,0 0 1,0 0 0,0 0-1,0-1 1,0 1 0,0 0-1,0 0 1,0 0-1,0 0 1,0 0 0,0 0-1,0 0 1,-1 0 0,1 0-1,0 0 1,0-1-1,0 1 1,0 0 0,0 0-1,0 0 1,0 0 0,0 0-1,0 0 1,0 0 0,0 0-1,1 0 1,-1 0-1,0-1 1,0 1 0,0 0-1,0 0 1,0 0 0,0 0-1,0 0 1,0 0-1,0 0 1,0 0 0,0 0-1,0 0 1,0 0 0,0 0-1,0 0 1,0 0-1,0-1 1,1 1 0,6 0 1439,7 3 243,-8-1-1370,-1 1 0,1 1 0,0-1 0,-1 1 0,0 0 0,0 0 0,0 0 1,0 1-1,0 0 0,-1 0 0,7 10 0,2 6 425,19 39 0,-23-43-607,55 99 1171,100 134 1,-150-228-1102,21 41 1,-30-44 194,-5-19-509,0 0-1,0 0 1,0 1-1,1-1 1,-1 0-1,0 0 1,0 1-1,0-1 1,0 0-1,0 1 1,0-1-1,0 0 1,0 0-1,0 1 1,-1-1-1,1 0 1,0 0-1,0 1 1,0-1-1,0 0 0,0 0 1,0 1-1,0-1 1,-1 0-1,1 0 1,-2 2-842,2-2 841,0 0 1,-1 0-1,1 0 1,0 0-1,-1 1 1,1-1-1,0 0 1,0 0-1,-1 0 1,1 0-1,0 0 0,0 0 1,-1 0-1,1 0 1,0-1-1,-1 1 1,1 0-1,0 0 1,0 0-1,-1 0 1,1 0-1,0 0 1,-1-1-1,-7-5-2908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4.118"/>
    </inkml:context>
    <inkml:brush xml:id="br0">
      <inkml:brushProperty name="width" value="0.1" units="cm"/>
      <inkml:brushProperty name="height" value="0.1" units="cm"/>
    </inkml:brush>
  </inkml:definitions>
  <inkml:trace contextRef="#ctx0" brushRef="#br0">1 32 2720,'0'-1'189,"0"0"0,0 0 0,0 1 1,0-1-1,0 0 0,0 0 0,0 0 0,0 1 1,0-1-1,0 0 0,0 0 0,1 1 0,-1-1 1,0 0-1,1 1 0,-1-1 0,0 0 0,1 1 1,-1-1-1,1 0 0,-1 1 0,1-1 0,-1 1 1,1-1-1,6-5 2899,7-2 1232,-13 8-4255,-1 0-1,1 1 0,0-1 0,-1 0 1,1 0-1,-1 1 0,1-1 1,-1 0-1,1 1 0,-1-1 0,1 0 1,-1 1-1,1-1 0,-1 1 1,0-1-1,1 1 0,-1-1 0,1 1 1,-1-1-1,0 1 0,0-1 1,1 1-1,-1-1 0,0 1 0,0 0 1,0 0-1,3 20 387,-8 151 791,5-139-1060,-4 187 644,2-161-581,-4 43 108,4-93-364,1 2-64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4.621"/>
    </inkml:context>
    <inkml:brush xml:id="br0">
      <inkml:brushProperty name="width" value="0.1" units="cm"/>
      <inkml:brushProperty name="height" value="0.1" units="cm"/>
    </inkml:brush>
  </inkml:definitions>
  <inkml:trace contextRef="#ctx0" brushRef="#br0">81 11 6880,'-5'-10'4796,"2"15"-4243,-4 7-121,1 0 0,1 0 1,0 1-1,0-1 0,-3 22 0,5-23-284,-2 10 111,1 0 0,0 0 0,2 1 0,1-1 0,0 1-1,4 28 1,-1-36-130,0 1-1,1-1 1,0 0 0,2 0-1,-1 0 1,2 0-1,0-1 1,0 0 0,1 0-1,11 15 1,-15-25-75,-1 0-1,1 0 1,-1 0 0,1 0 0,0 0 0,0-1-1,0 1 1,1-1 0,-1 0 0,0 0 0,1 0-1,-1-1 1,1 1 0,0-1 0,0 0 0,-1 0-1,1 0 1,0 0 0,0-1 0,0 1 0,0-1-1,0 0 1,0 0 0,0-1 0,0 1 0,0-1-1,6-2 1,-3 1-6,0-1-1,-1 0 1,0 0-1,0-1 1,0 0-1,0 0 0,0 0 1,-1-1-1,0 0 1,0 0-1,0 0 1,0 0-1,-1-1 1,7-11-1,-4 3 37,-1 0-1,0 0 0,-1-1 0,0 0 0,-1 0 0,-1 0 0,-1 0 1,2-22-1,-4 19-68,0-1 0,-1 0 0,-1 1 0,0-1 0,-1 1 0,-10-29 0,11 41-46,-1 0 0,1 1 0,-1-1 0,0 1 0,-1 0 1,1 0-1,-1 0 0,0 0 0,0 1 0,-1 0 0,1-1 0,-1 2 1,0-1-1,0 0 0,0 1 0,-1 0 0,1 0 0,-1 1 0,1-1 0,-1 1 1,-8-1-1,1 0-20,-1 0 0,0 1 0,1 1 1,-1 1-1,0 0 0,0 0 0,0 2 1,-18 3-1,26-4-36,0 0 0,1 1 1,-1 0-1,0 0 1,-8 4-1,13-5-1,1-1 0,-1 0 0,1 1 0,-1-1 0,1 0 0,-1 1 0,1-1 1,-1 1-1,1-1 0,0 1 0,-1-1 0,1 1 0,-1-1 0,1 1 0,0 0 0,0-1 0,-1 1 0,1-1 1,0 1-1,0 0 0,0-1 0,0 1 0,0 1 0,0-1-142,0 0 1,1 1-1,0-1 1,-1 0-1,1 0 0,0 0 1,0 0-1,-1 0 1,1 0-1,0 0 0,0 0 1,0 0-1,0 0 1,0 0-1,0-1 0,0 1 1,2 0-1,22 12-2676,1-1-2694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5.490"/>
    </inkml:context>
    <inkml:brush xml:id="br0">
      <inkml:brushProperty name="width" value="0.1" units="cm"/>
      <inkml:brushProperty name="height" value="0.1" units="cm"/>
      <inkml:brushProperty name="color" value="#AB008B"/>
    </inkml:brush>
  </inkml:definitions>
  <inkml:trace contextRef="#ctx0" brushRef="#br0">23 20 5888,'-23'-20'2688,"23"23"-2336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8.828"/>
    </inkml:context>
    <inkml:brush xml:id="br0">
      <inkml:brushProperty name="width" value="0.1" units="cm"/>
      <inkml:brushProperty name="height" value="0.1" units="cm"/>
    </inkml:brush>
  </inkml:definitions>
  <inkml:trace contextRef="#ctx0" brushRef="#br0">27 12 2496,'-1'-8'3280,"0"9"-3104,1 0 1,-1-1 0,0 1-1,1 0 1,-1-1-1,0 1 1,0-1 0,0 1-1,0-1 1,1 0-1,-1 1 1,-15 2 6633,15-8-6369,1 5-281,59-5 1006,59 3 1,-3 1-359,-96 1-695,0 1 1,0 1-1,0 0 0,27 8 0,-41-8-685,4 1 1746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39.720"/>
    </inkml:context>
    <inkml:brush xml:id="br0">
      <inkml:brushProperty name="width" value="0.1" units="cm"/>
      <inkml:brushProperty name="height" value="0.1" units="cm"/>
    </inkml:brush>
  </inkml:definitions>
  <inkml:trace contextRef="#ctx0" brushRef="#br0">117 106 2144,'-2'-3'245,"0"0"-33,0 1 0,0 0 1,0 0-1,0-1 0,0 1 1,0 1-1,0-1 0,-1 0 1,-3-2-1,-3-1 1696,8 5-1707,0-1-1,0 0 1,0 1 0,-1-1-1,1 0 1,0 1 0,0 0 0,0-1-1,0 1 1,-1 0 0,1-1-1,-3 1 1,3 0-30,-1 0 0,0 1 0,0-1 0,0 0-1,0 1 1,0-1 0,0 1 0,0-1 0,0 1 0,1 0 0,-1 0 0,0 0 0,1 0-1,-1 0 1,0 0 0,-2 3 0,2-1-62,-1 0 0,1 0 0,0 0 0,0 1 0,0-1 0,1 0-1,-1 1 1,-1 4 0,0 4 3,1-1-1,0 1 1,0 0-1,1 21 1,0-25-2,2 0 0,-1 0 0,1 0 0,0 0 0,1 0 0,3 11 0,-3-16-68,-1 0-1,0 0 0,1 0 0,-1-1 1,1 1-1,0-1 0,0 1 0,0-1 1,0 0-1,0 0 0,1 0 0,-1 0 1,1 0-1,-1 0 0,1-1 1,0 1-1,-1-1 0,1 0 0,0 0 1,4 1-1,0 0 20,1-1 0,-1 0-1,1 0 1,-1-1 0,1 0 0,-1-1 0,1 1 0,-1-1 0,1-1-1,-1 1 1,1-1 0,-1-1 0,0 1 0,0-1 0,0-1 0,-1 1-1,1-1 1,-1 0 0,9-7 0,-6 3 21,0 1-1,0-2 1,-1 1 0,0-1-1,-1 0 1,1-1 0,-2 0-1,0 0 1,0 0 0,0-1-1,5-19 1,-9 26-58,-1 0-1,0 0 0,-1 0 1,1 0-1,-1-1 0,0 1 1,0 0-1,0 0 1,-1 0-1,1 0 0,-1 0 1,0 0-1,0 0 0,0 0 1,-1 0-1,1 0 1,-1 0-1,0 1 0,0-1 1,-1 0-1,1 1 1,-1 0-1,1 0 0,-1 0 1,0 0-1,0 0 0,-4-2 1,1 0-54,0 2-1,0-1 1,0 1 0,0 0 0,0 0-1,-1 0 1,1 1 0,-1 0 0,0 0-1,0 1 1,0 0 0,0 0 0,0 1-1,0 0 1,-12 1 0,17-1-86,0 0 1,0 1-1,0-1 1,0 1-1,0-1 1,-1 1 0,1 0-1,0 0 1,0 0-1,0 0 1,1 0-1,-1 0 1,0 1-1,0-1 1,1 1-1,-1-1 1,1 1 0,-3 3-1,2-3-318,1 1 0,0-1-1,1 1 1,-1-1 0,0 1 0,1 0 0,-1-1-1,1 1 1,0 0 0,0-1 0,0 1 0,0 0-1,0-1 1,1 1 0,0 3 0,6 14-4094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40.138"/>
    </inkml:context>
    <inkml:brush xml:id="br0">
      <inkml:brushProperty name="width" value="0.1" units="cm"/>
      <inkml:brushProperty name="height" value="0.1" units="cm"/>
    </inkml:brush>
  </inkml:definitions>
  <inkml:trace contextRef="#ctx0" brushRef="#br0">90 4 2656,'0'0'117,"-1"-1"1,1 1-1,-1 0 1,1-1-1,-1 1 1,1 0-1,0 0 0,-1-1 1,1 1-1,-1 0 1,0 0-1,1 0 1,-1 0-1,1 0 0,-1 0 1,1 0-1,-1 0 1,1 0-1,-1 0 1,1 0-1,-1 0 0,1 0 1,-1 0-1,0 0 1,0 1-1,-8 13 3273,5-8-3625,3-4 341,-37 73 2678,33-63-2439,1-1-1,0 2 1,0-1-1,-2 20 1,6-30-296,-1 0 1,1 0-1,0 0 1,0 1-1,0-1 0,0 0 1,1 0-1,-1 0 1,0 1-1,1-1 1,0 0-1,-1 0 0,1 0 1,0 0-1,0 0 1,0 0-1,0 0 1,1 0-1,-1-1 0,0 1 1,1 0-1,-1-1 1,1 1-1,3 1 1,-3-1 17,1-1 0,-1 0 1,1 0-1,-1 0 1,1 0-1,0 0 1,0-1-1,-1 1 1,1-1-1,0 0 1,0 0-1,0 0 0,-1 0 1,1 0-1,0-1 1,0 1-1,0-1 1,3-1-1,8-3 24,0 0 0,-1-1-1,0 0 1,0-1 0,-1 0-1,0-1 1,0-1-1,-1 0 1,13-13 0,-22 19-76,1-1 0,0 0 1,-1 1-1,0-1 0,0 0 1,0-1-1,-1 1 0,1 0 0,-1 0 1,0-1-1,0 1 0,-1-1 1,1 1-1,-1-7 0,0 8-28,0 0 0,0 1 0,-1-1 0,1 0 0,-1 0 0,0 1-1,0-1 1,0 0 0,0 1 0,0-1 0,0 1 0,-1-1 0,1 1 0,-1 0-1,0-1 1,0 1 0,1 0 0,-1 0 0,-1 0 0,1 1 0,0-1 0,0 0 0,-5-1-1,3 1-114,0 0 0,-1 0 0,1 1 0,-1 0-1,1 0 1,-1 0 0,1 0 0,-1 1 0,0 0-1,1 0 1,-1 0 0,1 0 0,-8 3-1,8-3-256,1 1 0,0 1-1,0-1 1,0 0 0,0 1-1,0 0 1,0-1-1,0 1 1,0 0 0,1 1-1,-1-1 1,-2 3-1,-9 15-1720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43.905"/>
    </inkml:context>
    <inkml:brush xml:id="br0">
      <inkml:brushProperty name="width" value="0.1" units="cm"/>
      <inkml:brushProperty name="height" value="0.1" units="cm"/>
    </inkml:brush>
  </inkml:definitions>
  <inkml:trace contextRef="#ctx0" brushRef="#br0">105 238 2144,'-1'-1'255,"-1"1"1,0 1-1,0-1 1,0 0-1,1 0 1,-1 1-1,0-1 1,0 1-1,1-1 1,-1 1-1,0 0 1,1-1-1,-1 1 1,1 0-1,-1 0 1,1 1-1,-1-1 1,-4 5 2510,7-5-2660,1 1 0,-1-1 0,0 0 0,1 0 0,-1 0 0,1-1 0,-1 1 0,1 0 0,0-1 0,-1 1 0,1-1 0,2 1 0,-3 0-12,4 0 19,0 0 1,0 0-1,0 0 1,0-1-1,0 0 1,0 0-1,1 0 1,-1 0-1,0-1 1,0 0-1,0 0 0,0 0 1,0-1-1,0 0 1,-1 0-1,1 0 1,0 0-1,-1-1 1,8-5-1,-2 0-13,-1 0-1,0-1 0,0 0 1,-1-1-1,0 1 1,12-21-1,-18 25-60,1 0 0,-1 0 0,0 0-1,0 0 1,0 0 0,-1-1 0,0 1 0,0 0-1,0-1 1,-1 1 0,0-1 0,0 1 0,0-1-1,-1-6 1,0 8-29,0 0 0,0 0 1,0 0-1,0 0 0,-1 0 0,0 0 0,1 1 0,-1-1 0,-1 0 0,1 1 0,0 0 0,-1-1 1,0 1-1,0 0 0,0 0 0,0 1 0,0-1 0,0 0 0,-5-1 0,6 3 12,-1 0 0,0 0-1,0 0 1,1 1 0,-1-1-1,0 1 1,0 0 0,0 0-1,0 0 1,1 0 0,-1 0-1,0 0 1,0 1-1,0 0 1,-3 1 0,-1 0 63,0 0 1,1 1-1,-1 0 0,-11 8 1,6-2-17,0 0 0,1 1 0,0 0 0,0 1 1,1 1-1,1-1 0,0 1 0,0 1 1,-9 18-1,13-19-13,-1-1 1,2 1-1,-1 0 1,2 1-1,0-1 1,0 1-1,1 0 1,1-1 0,0 1-1,0 0 1,3 17-1,-1-24-14,0 0 0,1 0 0,0-1 0,0 1 0,1 0 0,-1-1 0,1 0 0,1 1 0,-1-1 0,5 4 0,-4-3 26,1 0 0,1 0 1,-1-1-1,1 0 0,0 0 1,0 0-1,11 5 0,-11-7-23,0-1 1,1 0-1,-1-1 0,1 1 0,0-1 0,-1 0 1,1-1-1,0 0 0,-1 0 0,1 0 0,0-1 1,0 0-1,12-3 0,-3-1 73,0 0-1,-1-1 1,1 0 0,21-15-1,-27 15-70,-1 0 0,0-1-1,-1 0 1,0-1-1,0 1 1,-1-2 0,1 1-1,-2-1 1,11-17-1,-9 9-5,1 1-1,-2-2 0,-1 1 0,9-36 0,-12 34-21,-1 0 1,0-1-1,-3-31 1,0 11-461,1 40 420,0 0 0,0-1 0,0 1 0,0-1-1,0 1 1,0-1 0,0 1 0,0-1-1,0 1 1,0-1 0,1 1 0,-1-1 0,0 1-1,0 0 1,1-1 0,-1 1 0,0-1-1,0 1 1,1 0 0,-1-1 0,0 1 0,1 0-1,-1-1 1,1 1 0,-1 0 0,0 0-1,1-1 1,-1 1 0,1 0 0,0 0 0,1-1 0,-1 1 1,1 0-1,0 0 1,-1 0-1,1 0 1,0 0-1,-1 0 1,1 1-1,2 0 1,1 0 2,0 1 0,0 0 0,0 0 0,0 0 0,6 5 0,-5-2-18,0 0 0,-1 1 0,1-1 0,-1 1 1,0 1-1,-1-1 0,0 1 0,0-1 0,0 1 0,-1 0 1,0 1-1,3 8 0,1 10 90,-1 2-1,3 30 1,-2-15 48,-4-7-49,-3-30-12,0 0-1,0 1 1,1-1 0,0 0-1,0 1 1,1-1-1,-1 0 1,1 0-1,5 10 1,-5-14-8,0 1 1,0-1-1,0 0 1,0 0-1,0 0 1,0-1-1,1 1 1,-1 0-1,0-1 1,1 1-1,-1-1 1,1 0-1,0 0 1,-1 0-1,1 0 1,0-1-1,0 1 0,-1-1 1,1 1-1,0-1 1,0 0-1,5-1 1,4 0 60,1-1 0,-1 0 1,22-8-1,-24 7-68,16-6 18,39-20-1,-7 2-3714,-31 10-7443,-17 6 8122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44.673"/>
    </inkml:context>
    <inkml:brush xml:id="br0">
      <inkml:brushProperty name="width" value="0.1" units="cm"/>
      <inkml:brushProperty name="height" value="0.1" units="cm"/>
    </inkml:brush>
  </inkml:definitions>
  <inkml:trace contextRef="#ctx0" brushRef="#br0">218 27 5152,'-28'-21'1648,"27"21"-1537,-1-1 1,1 0-1,-1 0 1,1 1 0,-1-1-1,0 1 1,1-1-1,-1 1 1,0 0-1,1-1 1,-1 1 0,0 0-1,1 0 1,-1 0-1,0 1 1,1-1-1,-1 0 1,0 0-1,1 1 1,-1-1 0,0 1-1,1 0 1,-1-1-1,1 1 1,-1 0-1,1 0 1,0 0-1,-1 0 1,0 1 0,-3 3 226,-1 1 0,2-1 0,-1 1 0,-7 11 0,11-15-293,-6 9 205,1 0-1,1 0 1,0 1-1,0 0 1,1 0-1,-5 23 0,6-17-51,1 1 0,0 0 0,2 0 0,1 19 0,-1-35-151,1 0 0,-1 1 0,1-1 0,0 0 0,0 1 0,0-1-1,1 0 1,-1 0 0,1 0 0,-1 0 0,1 0 0,0 0 0,0-1 0,4 4 0,-5-5-16,0 0 1,0 0 0,0 0 0,0 0 0,1 0 0,-1-1 0,0 1-1,1 0 1,-1-1 0,0 1 0,1-1 0,-1 0 0,1 1 0,-1-1 0,0 0-1,1 0 1,-1 0 0,1 0 0,-1 0 0,1 0 0,-1 0 0,1-1 0,-1 1-1,0-1 1,1 1 0,-1-1 0,0 1 0,1-1 0,-1 0 0,0 1-1,0-1 1,1 0 0,-1 0 0,0 0 0,1-1 0,3-3 22,-1 1 0,0-1 0,0-1 0,0 1 0,-1 0-1,1-1 1,-1 0 0,-1 0 0,1 0 0,2-9 0,1-9-49,5-34 0,-7 31-70,-3 9-76,-3 16 24,0 10 45,-10 97 76,5-30-99,2-26 252,-7 40 97,5-46-162,5-26 59,-1-1 0,-8 25 0,10-37-83,-1 0 0,1 0 0,-1 1 0,-1-1 0,1 0 0,0-1 1,-1 1-1,0 0 0,0-1 0,0 0 0,0 1 0,-1-1 0,-6 4 0,9-6-43,0 0-1,0-1 1,0 1-1,-1 0 0,1-1 1,0 0-1,0 1 0,0-1 1,-1 0-1,1 1 0,0-1 1,0 0-1,-1 0 0,1 0 1,0 0-1,-1 0 0,1 0 1,0-1-1,0 1 1,0 0-1,-1-1 0,0 0 1,-2-1 37,1 0 1,-1 0-1,1-1 1,0 1-1,-4-5 1,-7-6 111,12 12-182,0-1 1,0 1-1,1-1 1,-1 0-1,0 0 1,1 0-1,-1 0 1,1 0 0,0 0-1,0-1 1,0 1-1,0 0 1,0-1-1,0 1 1,0 0-1,1-1 1,0 1-1,-1-1 1,1 1-1,0-1 1,0 1-1,0-1 1,0 1 0,2-5-1,-2 5 13,1 1 1,0 0-1,-1 0 0,1 0 0,0-1 1,0 1-1,0 0 0,0 0 0,0 0 1,0 0-1,0 1 0,0-1 0,0 0 1,1 0-1,-1 1 0,0-1 0,1 1 1,2-2-1,29-6 388,-21 6-257,10-1 16,-1 0-1,1 1 0,0 2 1,28 2-1,5-1-5121,-41 1 741,1 5 1328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45.880"/>
    </inkml:context>
    <inkml:brush xml:id="br0">
      <inkml:brushProperty name="width" value="0.1" units="cm"/>
      <inkml:brushProperty name="height" value="0.1" units="cm"/>
    </inkml:brush>
  </inkml:definitions>
  <inkml:trace contextRef="#ctx0" brushRef="#br0">929 5 3072,'0'0'23,"-1"0"1,1 0-1,0 0 0,0 0 1,0 0-1,0-1 1,0 1-1,0 0 0,0 0 1,0 0-1,0 0 0,0 0 1,0 0-1,0-1 1,0 1-1,0 0 0,0 0 1,1 0-1,-1 0 1,0 0-1,0 0 0,0-1 1,0 1-1,0 0 0,0 0 1,0 0-1,0 0 1,0 0-1,0 0 0,0 0 1,1 0-1,-1-1 0,0 1 1,0 0-1,0 0 1,0 0-1,0 0 0,0 0 1,1 0-1,-1 0 1,0 0-1,0 0 0,0 0 1,0 0-1,0 0 0,1 0 1,-1 0-1,0 0 1,0 0-1,0 0 64,1 0 0,-1 1 0,0-1 0,0 0 0,0 0 0,0 1 0,0-1 1,1 0-1,-1 1 0,0-1 0,0 0 0,0 0 0,0 1 0,0-1 0,0 0 0,0 1 0,0-1 0,0 0 0,0 0 0,0 1 0,0-1 1,0 0-1,0 1 0,0-1 0,0 0 0,-1 0 0,1 1 0,0-1 0,0 1 0,-3 3 156,0 1-1,-1-1 1,1 0 0,-1 1-1,0-2 1,0 1-1,0 0 1,0-1 0,-1 0-1,-9 6 1,-3 2 107,-17 14 326,-217 166 2178,203-150-2376,-95 81 676,112-98-935,-2-2 0,-59 31-1,28-22 38,-83 27 0,127-49-871,44-11-8412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58.504"/>
    </inkml:context>
    <inkml:brush xml:id="br0">
      <inkml:brushProperty name="width" value="0.1" units="cm"/>
      <inkml:brushProperty name="height" value="0.1" units="cm"/>
    </inkml:brush>
  </inkml:definitions>
  <inkml:trace contextRef="#ctx0" brushRef="#br0">305 106 1888,'2'-2'260,"1"0"1,-1 0 0,-1 0-1,1 0 1,0 0-1,0-1 1,-1 1-1,0 0 1,1-1-1,-1 1 1,0-1-1,0 1 1,0-1-1,0 0 1,0-2-1,0 1 225,0-1 0,0 1 0,1 0-1,0 1 1,4-8 0,-6 10-403,1 1 1,-1-1-1,1 0 1,-1 1-1,0-1 0,1 0 1,-1 1-1,0-1 1,1 0-1,-1 0 0,0 0 1,0 1-1,0-1 1,0 0-1,0 0 0,0 0 1,0 1-1,0-1 1,0 0-1,0 0 1,0 1-1,0-1 0,-1 0 1,1 0-1,0 0 1,0 1-1,-1-1 0,1 0 1,-1 1-1,1-1 1,-1 0-1,1 1 0,-1-1 1,1 1-1,-1-1 1,1 0-1,-1 1 0,0-1 1,1 1-1,-1 0 1,-1-1-1,1 0-19,-1 0-1,0 0 1,1 1-1,-1-1 1,0 1 0,1-1-1,-1 1 1,0 0-1,1 0 1,-1-1 0,0 1-1,0 0 1,1 1 0,-1-1-1,0 0 1,0 0-1,1 1 1,-4 0 0,-120 70 758,109-63-785,-6 3 117,1 1 1,-23 17-1,41-27-129,0 1-1,1-1 1,-1 1 0,1 0 0,0 0-1,0 0 1,-2 4 0,3-6 5,1-1-16,1 1 0,-1 0 0,0-1 0,0 1 0,0 0 0,1-1 0,-1 1 1,0-1-1,1 1 0,-1 0 0,0-1 0,1 1 0,-1-1 0,1 1 0,-1-1 1,1 1-1,-1-1 0,1 0 0,-1 1 0,2-1 0,-2 1 0,12 7 50,1 0 0,0-1 0,28 11 1,-22-10-226,20 12 1,-17-2 87,-21-18 76,0 1 1,-1-1-1,1 1 1,-1 0-1,1-1 1,-1 1-1,1 0 1,-1-1-1,1 1 1,-1 0-1,0-1 1,1 1-1,-1 0 1,0 0-1,0 0 1,1-1-1,-1 1 1,0 0-1,0 0 1,0 0-1,0-1 1,0 1-1,0 0 1,0 0-1,-1 0 1,1-1-1,0 1 1,0 0 0,-1 0-1,1 0 1,0-1-1,-1 1 1,1 0-1,-1-1 1,1 1-1,-1 0 1,0 0-1,-1 1 46,0 0-1,0 0 1,0 0-1,0 0 0,0-1 1,0 1-1,0-1 1,-5 3-1,-11 0 62,0 0 1,1-1-1,-1 0 0,0-2 0,-34 0 0,41-1-102,-34 0-2983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59.103"/>
    </inkml:context>
    <inkml:brush xml:id="br0">
      <inkml:brushProperty name="width" value="0.1" units="cm"/>
      <inkml:brushProperty name="height" value="0.1" units="cm"/>
    </inkml:brush>
  </inkml:definitions>
  <inkml:trace contextRef="#ctx0" brushRef="#br0">0 103 2720,'1'0'116,"0"-1"1,0 1-1,0 0 0,0-1 0,-1 1 1,1-1-1,0 1 0,0 0 1,0 0-1,0 0 0,0-1 1,0 1-1,0 0 0,0 0 1,0 0-1,2 1 0,20 0 1405,-11 1-1027,-5-1-275,0 0-1,0 0 0,0 0 0,0-1 1,0 0-1,0-1 0,13-1 0,-19 1-198,8 0 114,-1-1 0,1 0 0,-1-1 0,1 1 0,-1-2 1,0 1-1,0-1 0,13-9 0,-20 12-126,0 0 0,0 0-1,0 0 1,0 1 0,0-1 0,0 0-1,-1 0 1,1 0 0,0 0 0,0-1-1,-1 1 1,1 0 0,-1 0 0,1 0-1,-1-1 1,1 1 0,-1 0 0,0 0-1,1-1 1,-1 1 0,0 0 0,0-1-1,0 1 1,0 0 0,0-1 0,0 1-1,-1 0 1,1 0 0,0-1 0,-1 1-1,1 0 1,-1 0 0,1-1 0,-1 1-1,0-1 1,-1 0 3,1 0 0,-1 0 0,1 0 0,-1 1-1,0-1 1,1 0 0,-1 1 0,0-1 0,0 1 0,0 0 0,-1 0-1,1 0 1,0 0 0,0 0 0,0 0 0,-1 0 0,1 1 0,-3-1-1,-2 1 100,1 0-1,-1 0 0,0 1 0,1-1 1,-1 2-1,1-1 0,-1 1 1,1 0-1,0 0 0,-7 3 0,3 1 141,-1 0-1,1 0 0,0 1 0,-15 13 0,22-17-172,1-1 1,-1 1-1,1 0 0,0 0 0,0 0 0,0 0 0,0 0 0,0 0 1,1 0-1,-3 7 0,4-8-9,-1 0 1,1 0-1,-1 0 1,1 0-1,0 1 1,0-1-1,0 0 1,0 0-1,0 0 1,1 0-1,-1 0 1,1 1-1,-1-1 1,1 0-1,0 0 1,0 0-1,0 0 1,0-1-1,1 4 1,2 0 51,-2-2-33,0 0 1,0-1-1,0 1 0,0 0 1,0 0-1,1-1 0,-1 0 1,1 1-1,0-1 1,0 0-1,-1 0 0,1 0 1,1-1-1,-1 1 0,0-1 1,7 2-1,10 1 257,0-1 1,0-1-1,28-1 0,-32-2-624,23-4 0,-28 3-1272,0-1 0,18-7-1,-14 5-1028,2 1-2736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1:59.585"/>
    </inkml:context>
    <inkml:brush xml:id="br0">
      <inkml:brushProperty name="width" value="0.1" units="cm"/>
      <inkml:brushProperty name="height" value="0.1" units="cm"/>
    </inkml:brush>
  </inkml:definitions>
  <inkml:trace contextRef="#ctx0" brushRef="#br0">179 1 2496,'-5'5'6245,"3"-5"-5938,-1 0 0,1 1 0,-1-1 0,0 1 0,1 0 0,-1-1 0,1 1 0,-1 0 0,1 1 0,0-1 0,-1 0 0,1 1 0,-4 2 0,-2 4-30,0 0 1,-8 10 0,10-11-35,0 0 1,-10 9-1,0-5 80,9-6-177,0 0-1,1 0 1,-1 1 0,1-1-1,0 1 1,0 1 0,-4 7-1,9-13-113,1 0 0,-1-1-1,1 1 1,-1 0 0,1 0-1,0 0 1,0 0 0,-1 0-1,1 0 1,0 0 0,0 0-1,0 0 1,0 0 0,0 0-1,0 0 1,0 0 0,0 0-1,1 0 1,-1 0 0,0 0-1,1 0 1,-1 0 0,1 0-1,-1 0 1,1 0 0,-1 0-1,1 0 1,-1 0 0,1-1-1,0 1 1,-1 0 0,1-1-1,0 1 1,0 0 0,0-1-1,0 1 1,-1-1 0,1 1-1,0-1 1,0 1 0,1-1-1,5 3 123,0 0-1,0-1 0,-1 0 0,12 1 0,-6-1-323,0-1 1,0 0-1,17-2 0,38-7-5516,-39 4 1913,-27 4 3669,10-1-1036,0-1-1,16-5 1,-15 2 187,0 0 0,14-9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30.362"/>
    </inkml:context>
    <inkml:brush xml:id="br0">
      <inkml:brushProperty name="width" value="0.1" units="cm"/>
      <inkml:brushProperty name="height" value="0.1" units="cm"/>
    </inkml:brush>
  </inkml:definitions>
  <inkml:trace contextRef="#ctx0" brushRef="#br0">30 38 2816,'1'3'756,"0"-1"0,0 1 0,0-1 0,-1 1 1,1-1-1,0 1 0,-1 3 0,4 36 1538,-5 47-1048,-34 343 1202,33-419-2369,2-8 78,-1 0-1,1 1 1,-1-1-1,1 0 1,2 11 0,-3-20 32,1 0 1,0 0-1,0 0 1,0-1-1,1-4 1,0-15-112,4-113 168,-5-253-118,0 390-134,0 0 0,0 0-1,0 0 1,0-1 0,0 1 0,0 0 0,0 0 0,0 0 0,0 0-1,0 0 1,0 0 0,0-1 0,0 1 0,0 0 0,0 0 0,0 0 0,1 0-1,-1 0 1,0 0 0,0 0 0,0 0 0,0-1 0,0 1 0,0 0-1,0 0 1,0 0 0,1 0 0,-1 0 0,0 0 0,0 0 0,0 0-1,0 0 1,0 0 0,0 0 0,0 0 0,1 0 0,-1 0 0,0 0 0,0 0-1,0 0 1,0 0 0,0 0 0,0 0 0,1 0 0,-1 0 0,0 0-1,0 0 1,0 0 0,0 0 0,0 0 0,0 0 0,1 0 0,-1 0 0,0 1-1,0-1 1,0 0 0,0 0 0,0 0 0,0 0 0,0 0 0,0 0-1,0 0 1,0 0 0,0 1 0,1-1 0,-1 0 0,0 0 0,8 10 129,59 99 631,-1-3-436,-6 17 218,2 6-74,-50-106-327,-8-14-58,0 0 0,1 0 0,0-1 0,1 0 0,8 9 0,-14-16-58,0-1-1,0 0 1,0 0-1,1 0 1,-1 1-1,0-1 1,0 0 0,1 0-1,-1 0 1,0 0-1,0 1 1,1-1-1,-1 0 1,0 0 0,1 0-1,-1 0 1,0 0-1,0 0 1,1 0-1,-1 0 1,0 0 0,1 0-1,-1 0 1,0 0-1,1 0 1,-1 0-1,0 0 1,0 0 0,1 0-1,-1 0 1,0-1-1,1 1 1,7-10 239,1-16-52,-4 5-62,-1 0-1,-1-1 0,-1-26 0,3-15 138,1 2-113,-1 0-225,23-99-1,-3 29-194,-22 112-115,1 2-374,-4 17 709,0 0 0,0 0 0,0 0 0,10 28-5717,2 28-502,-11-22 1697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6.742"/>
    </inkml:context>
    <inkml:brush xml:id="br0">
      <inkml:brushProperty name="width" value="0.1" units="cm"/>
      <inkml:brushProperty name="height" value="0.1" units="cm"/>
      <inkml:brushProperty name="color" value="#AB008B"/>
    </inkml:brush>
  </inkml:definitions>
  <inkml:trace contextRef="#ctx0" brushRef="#br0">57 170 3232,'-3'2'208,"-1"-1"0,1 1-1,0 0 1,-1 0 0,1 0 0,0 0 0,0 1 0,1-1-1,-1 1 1,0 0 0,1-1 0,-1 1 0,1 0 0,0 1-1,0-1 1,0 0 0,1 1 0,-1-1 0,1 1 0,0-1-1,0 1 1,0 0 0,0-1 0,1 1 0,-1 0 0,1 0-1,0 0 1,0-1 0,0 1 0,1 0 0,-1 0 0,3 5-1,-3-7-99,1-1-1,-1 1 0,1-1 0,0 1 1,0-1-1,0 1 0,0-1 0,0 0 1,0 1-1,0-1 0,0 0 0,0 0 1,1 0-1,-1 1 0,0-2 0,1 1 1,-1 0-1,1 0 0,-1 0 0,1-1 1,-1 1-1,3 0 0,-2-1 2,1 0-1,-1 0 0,1 0 1,-1 0-1,1 0 1,0-1-1,-1 1 1,0-1-1,1 0 1,-1 1-1,1-1 0,-1 0 1,3-2-1,2-1 35,0-1 1,0 0-1,0 0 0,-1-1 0,1 1 0,-2-1 1,9-11-1,-2 0-101,-2 0 0,0-1 0,-1-1 0,0 0 0,-2 0 0,0 0 0,-1-1 0,5-34 1,-10 52-83,-1 0 1,0 0 0,0 0-1,1 0 1,-1 1 0,0-1-1,0 0 1,-1 0 0,1 0-1,0 0 1,-1 0 0,1 0-1,-1 1 1,0-1 0,-1-3-1,2 5 20,0-1-1,-1 1 1,1-1-1,0 1 1,-1-1-1,1 1 1,-1-1 0,1 1-1,-1-1 1,1 1-1,-1 0 1,1-1-1,-1 1 1,0 0-1,1-1 1,-1 1 0,1 0-1,-1 0 1,0 0-1,1 0 1,-1-1-1,0 1 1,1 0-1,-1 0 1,0 0-1,1 0 1,-1 0 0,0 0-1,1 1 1,-1-1-1,1 0 1,-1 0-1,0 0 1,0 1-1,-2 0-9,1 1-1,-1-1 0,1 1 1,0-1-1,0 1 0,0 0 1,0 0-1,-2 2 0,-4 6 48,0 1 1,1-1-1,0 2 0,1-1 0,1 1 0,-9 23 0,4-3 334,-8 51 0,16-70-183,1 0 0,0 0 0,1-1 0,1 1 0,-1 0 0,2 0 0,0 0 0,1 0 0,0-1-1,1 0 1,5 14 0,-8-24-94,1 1-1,-1-1 1,0 1-1,1-1 0,0 1 1,-1-1-1,1 0 0,0 0 1,0 0-1,0 0 1,1 0-1,-1 0 0,0-1 1,1 1-1,4 2 0,-3-3-12,-1 0 0,1 0 0,0 0-1,0 0 1,0-1 0,0 0 0,0 0-1,0 0 1,0 0 0,5-1 0,7-2 48,-1-2 1,1 1 0,-1-2 0,22-11 0,-22 10-27,60-30-88,-2-3-1,-2-3 1,70-55 0,-127 86-193,1 2 1,1 0 0,-1 0-1,34-13 1,-47 22 174,-1 1 0,1-1 0,-1 1 1,1 0-1,-1 0 0,1-1 0,-1 1 0,1 0 0,-1 0 0,1 0 0,0 1 0,-1-1 0,1 0 1,-1 1-1,0-1 0,1 1 0,-1-1 0,1 1 0,-1-1 0,0 1 0,3 1 0,0 2 50,0 0-1,0 0 0,0 0 0,5 8 1,11 10 265,-14-17-286,-3-2 77,0 1 1,1-2-1,-1 1 1,1 0-1,4 2 0,-8-5-67,1 0 0,-1 0 0,1 0-1,-1 1 1,1-1 0,0 0 0,-1 0 0,1 0-1,-1 0 1,1 0 0,-1 0 0,1 0-1,-1 0 1,1 0 0,-1 0 0,1 0 0,0 0-1,-1-1 1,1 1 0,-1 0 0,1 0 0,-1 0-1,1-1 1,-1 1 0,0 0 0,1-1 0,-1 1-1,1 0 1,-1-1 0,0 1 0,1-1 0,-1 1-1,0-1 1,1 1 0,-1 0 0,0-1 0,1 1-1,-1-1 1,0 1 0,0-1 0,0 0-1,0 1 1,0-1 0,1 1 0,-1-1 0,0 1-1,0-1 1,-1 0 0,2-2-35,0-1-1,-1 1 0,0 0 1,0-1-1,0 1 1,0 0-1,0 0 1,-1-1-1,1 1 1,-1 0-1,0 0 0,0 0 1,0 0-1,-1 0 1,1 0-1,-1 0 1,1 0-1,-1 0 1,0 0-1,0 1 0,0-1 1,-1 1-1,1 0 1,0-1-1,-1 1 1,0 0-1,1 1 1,-1-1-1,0 0 0,0 1 1,0-1-1,0 1 1,0 0-1,0 0 1,0 0-1,-1 1 1,1-1-1,0 1 0,-1 0 1,1 0-1,-4 0 1,1 1-33,0 0 0,1 1 1,-1 0-1,0 0 0,0 0 1,1 0-1,-1 1 1,1 0-1,-7 6 0,-2 1-10,-26 27 1,12-11-82,16-16 237,1 0 1,1 1-1,-18 23 0,11-13 76,14-17-112,0-1 0,0 1 0,0 0 0,1-1 0,-4 8 0,5-11-43,1 1 0,0-1 0,0 0 0,0 1 0,0-1 0,-1 0 0,1 1 0,0-1 0,0 0 0,0 1 0,0-1 0,0 0 0,0 1 1,0-1-1,0 0 0,0 1 0,0-1 0,0 1 0,0-1 0,0 0 0,1 1 0,-1-1 0,0 0 0,0 1 0,0-1 0,0 0 0,1 1 0,-1-1 0,0 0 0,0 0 0,1 1 0,-1-1 0,1 1 31,0-1-1,0 0 0,0 1 1,0-1-1,0 0 0,-1 0 1,1 0-1,0 0 0,0 0 0,0 0 1,0 0-1,2 0 0,-1-1-51,1 1 0,0-1 0,-1 1 0,1-1 0,-1 0-1,1 0 1,-1 0 0,1-1 0,3-2 0,15-11-3530,-13 10 1883,5-3-59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32.932"/>
    </inkml:context>
    <inkml:brush xml:id="br0">
      <inkml:brushProperty name="width" value="0.1" units="cm"/>
      <inkml:brushProperty name="height" value="0.1" units="cm"/>
    </inkml:brush>
  </inkml:definitions>
  <inkml:trace contextRef="#ctx0" brushRef="#br0">0 625 4800,'0'1'214,"1"0"0,-1 0 0,1 0 0,-1-1 0,1 1 1,-1 0-1,1 0 0,0 0 0,-1 0 0,1-1 0,0 1 0,-1 0 0,1-1 0,0 1 1,0 0-1,0-1 0,0 1 0,0-1 0,0 0 0,0 1 0,0-1 0,0 0 0,0 1 1,0-1-1,1 0 0,33 6 2867,-31-6-3217,-1 1 242,1-1 0,-1 0 0,1 1 0,0-2 1,-1 1-1,1 0 0,-1-1 0,1 0 0,-1 0 1,1 0-1,-1 0 0,1 0 0,-1-1 0,0 1 1,0-1-1,0 0 0,0 0 0,0 0 0,0-1 1,0 1-1,-1 0 0,1-1 0,-1 0 0,0 0 1,3-4-1,-2 1-49,0 1 1,-1-1 0,1 0-1,-1 0 1,-1 0 0,1 0-1,-1 0 1,0 0-1,0-1 1,-1 1 0,0 0-1,0 0 1,-2-12-1,0 6-67,-1 0-1,0 0 0,-1 0 1,-1 1-1,1 0 0,-2 0 1,0 0-1,0 0 0,-1 1 1,-8-11-1,14 20-5,0 0 0,1 0-1,-1 0 1,0 0 0,0 0 0,0 0-1,0 0 1,0 0 0,0 0-1,0 0 1,0 1 0,0-1 0,-1 0-1,1 1 1,0-1 0,0 1 0,-1-1-1,1 1 1,0 0 0,-1-1-1,1 1 1,0 0 0,-1 0 0,1 0-1,0 0 1,-1 0 0,1 0 0,0 1-1,-1-1 1,1 0 0,0 1-1,-1-1 1,1 1 0,0-1 0,0 1-1,0-1 1,-1 1 0,1 0 0,0 0-1,0 0 1,0-1 0,0 1 0,0 0-1,0 0 1,1 0 0,-2 2-1,-2 2 54,0 1-1,0 0 0,1 0 0,-1 0 1,1 0-1,1 1 0,-4 12 1,3-3 136,0 0 0,2 0 0,0 1 0,1-1 0,0 0 0,1 1 0,1-1 0,6 25 0,-5-32-110,0 0-1,0-1 1,1 1 0,0-1 0,1 0-1,-1 0 1,2 0 0,-1-1-1,1 0 1,0 0 0,0 0 0,1-1-1,0 0 1,0 0 0,0-1 0,13 7-1,-15-10 23,0 0-1,0 0 0,0-1 1,0 0-1,0 0 0,1 0 1,-1-1-1,0 0 0,1 0 1,5 0-1,2-2 80,1-1-1,22-6 1,-24 5-132,-1-1-1,1 0 1,-1-1-1,0-1 1,14-11-1,-4 4-12,-7 3-165,-1 0-1,0-1 1,13-16-1,-20 22 104,12-20-125,-16 23 118,0-1-1,0 1 0,0-1 0,0 1 1,1 0-1,0 0 0,0 0 1,6-5-1,-6 6 57,1-1 0,-1 0 1,1 0-1,-1 0 0,0-1 0,0 1 1,0-1-1,0 0 0,-1 0 1,0 0-1,0 0 0,0 0 1,0 0-1,0 0 0,-1-1 0,0 1 1,0-1-1,0 1 0,0-1 1,-1 1-1,0-1 0,0 0 0,0 1 1,0-1-1,-2-7 0,0 6-30,1 1 0,-1-1 0,0 0 0,0 1-1,0-1 1,-1 1 0,0 0 0,0-1 0,-1 1-1,1 1 1,-1-1 0,0 1 0,0-1 0,-1 1 0,1 0-1,-1 1 1,0-1 0,0 1 0,-8-5 0,11 7-18,0 0 0,0 0 0,-1 1 1,1-1-1,0 0 0,0 1 0,-1-1 1,1 1-1,0 0 0,-1 0 0,1 0 0,-1 0 1,1 0-1,0 0 0,-1 1 0,1-1 0,0 1 1,0 0-1,-3 0 0,2 1 3,1 0-1,-1 0 1,1 0-1,-1 0 0,1 0 1,0 0-1,-1 1 1,1-1-1,0 1 1,1-1-1,-1 1 1,-2 4-1,0 3 91,0 0 0,0 1 0,1 0 1,0-1-1,1 1 0,-1 21 0,2-26 1,1 0 0,0 0 0,0 0 1,1 0-1,-1 0 0,1 0 0,1 0 1,-1 0-1,1 0 0,0 0 0,1-1 1,-1 1-1,1-1 0,0 1 0,0-1 0,1 0 1,0 0-1,-1-1 0,2 1 0,-1-1 1,0 0-1,1 0 0,0 0 0,0-1 1,0 1-1,0-1 0,1-1 0,9 5 0,-7-4 4,1-1 0,-1 0 1,0 0-1,1-1 0,0 0 0,-1 0 0,1-1 0,-1 0 0,14-2 0,-10 0-25,-1-1 0,1 0 1,-1-1-1,0 0 0,0 0 1,12-8-1,8-8-23,0-2 1,-2-1 0,39-37-1,-30 25 37,44-37-61,-82 72 15,1-1 1,-1 1-1,1 0 0,-1-1 1,1 1-1,-1-1 0,0 1 1,1 0-1,-1-1 0,1 1 1,-1-1-1,0 1 0,0-1 1,1 1-1,-1-1 0,0 0 1,0 1-1,0-1 0,1 1 1,-1-1-1,0 1 0,0-2 1,-1 2-17,1 0 0,-1 0 0,1 0 1,-1 1-1,0-1 0,1 0 0,-1 0 1,1 0-1,-1 1 0,0-1 0,1 0 1,-1 1-1,1-1 0,-1 0 0,1 1 1,0-1-1,-1 1 0,1-1 0,-1 1 1,1-1-1,-1 2 0,-11 12-47,1 0 0,0 1 0,1 1 0,-10 21 0,-26 69-123,40-92 122,2-4 91,-1 1 0,2-1 0,-5 20 0,8-29-17,0 1 1,-1 0 0,1 0 0,0 0 0,0 0 0,0-1 0,0 1 0,0 0 0,0 0 0,1 0-1,-1 0 1,1-1 0,-1 1 0,1 0 0,-1-1 0,1 1 0,0 0 0,0-1 0,0 1 0,0-1-1,0 1 1,1-1 0,-1 1 0,0-1 0,0 0 0,1 0 0,-1 0 0,4 2 0,-3-2 25,1 0 0,-1 0-1,1-1 1,-1 0 0,1 1 0,-1-1 0,1 0 0,-1 0 0,1 0 0,0 0 0,-1-1-1,1 1 1,-1-1 0,1 0 0,-1 1 0,0-1 0,1 0 0,2-2 0,1 0 6,0 0 0,-1-1-1,1 0 1,-1 0 0,0 0 0,6-6 0,-1-2-74,0 0 0,-1-1 0,0 0 0,9-19 0,23-61-173,-21 45 188,-5 13-43,-1-1 1,17-69-1,-28 93 56,-1 0 0,0 0 0,-1 0 0,-1 0 0,0 0 0,0 0 1,-1 0-1,-1 0 0,0 0 0,0 0 0,-2 0 0,1 1 0,-7-15 0,6 19-19,0 1 0,0-1 0,0 1-1,0 0 1,-1 1 0,-7-7 0,11 10-2,-1 1 1,0-1-1,0 1 1,0 0-1,0 0 0,0 0 1,0 0-1,0 0 1,0 0-1,-4-1 1,4 2-2,1 0 0,0 0 0,-1 0 0,1 0 1,0 0-1,-1 0 0,1 1 0,0-1 0,-1 0 1,1 1-1,0-1 0,0 1 0,-1-1 0,1 1 0,0 0 1,0 0-1,0-1 0,0 1 0,-2 1 0,-1 3 66,0 0 0,0 0-1,0 0 1,1 1-1,0-1 1,0 1-1,0-1 1,0 1-1,-2 9 1,1 0 138,1-1 0,-4 30 1,5 2-29,2 0 0,2 0 1,12 71-1,-9-87-95,1-1 0,2 0 0,1 0 0,1-1 1,1 0-1,20 35 0,-29-60-20,0 0 0,1 1 1,-1-1-1,1 0 0,-1 0 1,1 0-1,0-1 0,0 1 1,0-1-1,1 1 0,-1-1 1,1 0-1,-1 0 0,1-1 1,5 3-1,8 3-258,3 0 203,-3-3 152,-8-2-113,0 0 0,0-1-1,0 0 1,0 0 0,0 0 0,0-2 0,0 1-1,-1-1 1,13-2 0,-11 0-75,-1 0 0,1-1 1,-1 0-1,1-1 0,-1 0 0,-1 0 1,1-1-1,14-12 0,-17 12 10,-1-1 0,1 1 0,-1-1-1,0 0 1,0 0 0,-1 0 0,0-1 0,-1 0-1,1 0 1,-1 0 0,2-9 0,-4 9 21,0 0 1,0 0-1,-1 0 1,0 0 0,0 0-1,-1 0 1,0 0-1,0 1 1,-1-1 0,0 0-1,-1 0 1,1 1-1,-1-1 1,-1 1 0,0 0-1,-4-7 1,7 13 6,1 0 1,-1 0 0,0 0-1,0 0 1,1 0 0,-1 0-1,0 1 1,0-1-1,0 0 1,0 1 0,0-1-1,0 0 1,0 1 0,0-1-1,0 1 1,0 0 0,0-1-1,-1 1 1,1 0 0,0 0-1,0-1 1,0 1-1,0 0 1,-3 0 0,3 1 2,-1 0 1,1 0-1,-1-1 1,1 1-1,0 0 1,-1 0-1,1 0 0,0 0 1,0 0-1,-1 1 1,1-1-1,0 0 1,0 1-1,0-1 1,0 2-1,-4 6 30,1 1-1,0-1 1,0 1-1,-2 14 1,4-17 25,1 0-1,0 1 1,0-1 0,1 0 0,0 0 0,0 1-1,1-1 1,0 0 0,0 0 0,1 0 0,0 0-1,0 0 1,5 11 0,-5-14-7,0 0 1,1 0-1,-1 0 1,1 0 0,0 0-1,0-1 1,1 0-1,-1 1 1,1-1-1,-1 0 1,1-1-1,0 1 1,0-1-1,0 1 1,0-1-1,1 0 1,-1-1-1,1 1 1,-1-1-1,1 0 1,8 1-1,-2-2-26,-1 0 0,0 0 0,1-2 0,-1 1 0,0-1 0,0 0 0,0-1 0,0-1 0,-1 1 0,15-9 0,9-6 95,45-32 0,-73 47-91,116-80-74,-147 124-640,-13 11 509,-64 97-74,102-147 269,0-1 0,0 1 0,1-1 0,-1 1 0,1-1 0,-1 1-1,1-1 1,-1 1 0,1-1 0,0 1 0,0 0 0,0 1 0,0-2 15,0 0-1,0-1 1,0 1-1,0 0 0,1 0 1,-1-1-1,0 1 1,1 0-1,-1-1 0,0 1 1,1 0-1,-1-1 1,1 1-1,-1-1 0,1 1 1,-1-1-1,1 1 1,-1-1-1,2 1 0,-1 0 20,1 0 0,0 0 0,0-1-1,0 1 1,0-1 0,-1 0-1,1 1 1,0-1 0,0 0-1,0 0 1,0 0 0,0 0 0,0 0-1,0-1 1,0 1 0,-1-1-1,1 1 1,2-2 0,5-1 0,0-2 1,0 1 0,-1-1 0,0-1-1,0 1 1,0-2 0,0 1 0,-1-1-1,0 0 1,-1 0 0,0-1 0,0 1 0,0-2-1,-1 1 1,0 0 0,5-15 0,2-8 47,-1 0 1,-2 0 0,9-52 0,-12 47 5,3-63-1,-9 78-78,-1 0 0,0 1-1,-2-1 1,-7-30 0,5 29 41,2 10 166,0 0 0,-1-1 0,0 2 1,-9-18-1,13 28-217,0 0 1,-1 1 0,1-1 0,0 1-1,-1-1 1,1 0 0,0 1 0,-1-1-1,1 1 1,-1-1 0,1 0 0,-1 1-1,1-1 1,-1 1 0,0 0-1,1-1 1,-1 1 0,1-1 0,-1 1-1,0 0 1,1 0 0,-1-1 0,0 1-1,0 0 1,1 0 0,-2 0 0,1 0-9,1 1 1,-1-1-1,0 1 1,1-1-1,-1 1 1,0-1 0,1 1-1,-1 0 1,1-1-1,-1 1 1,1 0 0,0 0-1,-1-1 1,1 1-1,0 0 1,-1 0-1,1-1 1,0 2 0,-2 6-9,0-1 0,1 1 0,-1 13 0,6 40 93,2 0 0,21 90 0,-6-39-1109,-12-64 142,-3-20-2310,-1 0 0,-2 1-1,1 36 1,-7-35-1396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35.151"/>
    </inkml:context>
    <inkml:brush xml:id="br0">
      <inkml:brushProperty name="width" value="0.1" units="cm"/>
      <inkml:brushProperty name="height" value="0.1" units="cm"/>
    </inkml:brush>
  </inkml:definitions>
  <inkml:trace contextRef="#ctx0" brushRef="#br0">14 835 3808,'-4'2'793,"0"0"-203,8-10 2427,9-13-1370,-4 8-1213,-1-1-1,0-1 1,8-21-1,-3-4-13,9-22 354,47-99 0,60-64 538,-106 181-949,34-90-1,-31 68 166,-65 162-229,0 2-342,-78 203 731,116-300-686,-84 218 399,54-147 54,-40 66-1,52-101 5,19-36-523,4-5-363,90-77-703,2 0 1399,112-124 0,-200 196 4,0 0 1,1 1-1,16-13 0,-24 32-91,4 36-52,-1-19-20,-1-16-64,0 1 1,0-1-1,1 0 1,10 21-1,6 17-172,-18-43 160,1 1 0,0-1-1,0 0 1,0 0-1,1 0 1,5 6-1,-8-11-7,0-1 0,0 1-1,1 0 1,-1-1 0,0 0 0,1 1-1,-1-1 1,0 0 0,1 0 0,0 0-1,-1 0 1,1 0 0,0 0 0,-1 0-1,1 0 1,0-1 0,0 1 0,0-1-1,0 0 1,0 1 0,-1-1 0,1 0-1,0 0 1,0 0 0,0 0-1,0 0 1,0-1 0,3 0 0,2-2-13,-1 0 0,0-1 0,0 1 0,0-1 0,0-1 0,0 1 0,-1-1 0,0 0 0,6-7 1,6-9-165,14-24 0,-29 43 162,100-144-315,-102 146 297,0 0 1,0 0 0,0 0 0,0 0-1,0 0 1,0 0 0,0 0-1,0 1 1,0-1 0,0 0 0,0 0-1,0 0 1,0 0 0,1 0-1,-1 0 1,0 0 0,0 0 0,0 0-1,0 0 1,0 0 0,0 0 0,0 0-1,0 0 1,0 0 0,0 0-1,0 0 1,0 0 0,0 0 0,0 0-1,0 0 1,0 0 0,0 0-1,1 0 1,-1 0 0,0 0 0,0 0-1,0 0 1,0 0 0,0 0-1,0 0 1,0 0 0,0 0 0,0 0-1,0 0 1,0 0 0,0 0-1,0 0 1,0 0 0,0 0 0,1 0-1,-1 0 1,0 0 0,0 0-1,0 0 1,0 0 0,0 0 0,-2 11-140,-4 16 32,6-27 113,-7 29 6,2-15 23,1 0 0,1 0 0,1 0 0,0 0 0,0 0 0,2 0 0,0 18 0,0-31 3,0 1-1,0 0 1,1-1-1,-1 1 1,1 0-1,-1-1 1,1 1-1,-1-1 1,1 1-1,0-1 1,-1 1-1,1-1 1,0 1-1,0-1 1,0 0-1,0 0 1,1 1-1,-1-1 1,0 0-1,0 0 1,1 0-1,-1 0 1,1 0-1,-1-1 1,1 1-1,-1 0 1,1-1-1,-1 1 1,1-1-1,0 1 1,-1-1-1,1 0 1,0 0-1,-1 0 1,1 0-1,2 0 1,0 0 15,0-1 1,0 0 0,0 0 0,0 0-1,0-1 1,0 1 0,0-1 0,-1 0-1,1 0 1,-1 0 0,1 0-1,-1-1 1,0 1 0,4-5 0,-3 2-50,0-1 0,-1 1 0,1 0 1,-1-1-1,0 0 0,-1 0 0,1 0 1,-1 0-1,-1 0 0,1 0 0,-1-1 1,0 1-1,0 0 0,-1-1 0,0 1 1,0-1-1,0 1 0,-1-1 0,0 1 1,-2-7-1,0 2-24,0 1 0,0-1 1,-1 1-1,-1 0 0,1 0 0,-2 1 1,1-1-1,-1 1 0,-1 0 0,0 1 1,-8-9-1,12 14-19,0 0 0,-1 1 0,0-1-1,1 0 1,-1 1 0,0 0 0,0 0 0,0 0 0,-1 0 0,-5-1-1,8 3 18,-1-1 0,0 1 0,0-1 0,0 1 0,0 0 0,0 1 0,0-1 0,1 0-1,-1 1 1,0-1 0,0 1 0,0 0 0,1 0 0,-1 0 0,0 0 0,-3 3-1,3-3-27,2-1 50,0 1 0,0-1 0,0 0 0,1 0 0,-1 1 0,0-1 0,0 0 0,1 1 0,-1-1 1,0 0-1,1 1 0,-1-1 0,0 1 0,1 0 0,-1-1 0,1 1 0,-1-1 0,1 1 1,-1 0-1,0 1 0,15-5 252,289-90 1291,-269 82-1349,1 2-1,37-6 1,-69 14-184,1 1 0,-1-1 0,1 1 0,0 0 1,-1 0-1,1 0 0,0 0 0,-1 1 0,1 0 0,-1 0 0,5 1 0,-7-1 0,1 0 0,0 0 0,-1 0 0,1 0 0,-1 0 0,1 0 0,-1 1-1,0-1 1,1 0 0,-1 1 0,0-1 0,0 1 0,0 0 0,0-1 0,-1 1 0,1 0-1,0 0 1,-1-1 0,1 1 0,-1 0 0,1 0 0,-1 0 0,0 2 0,1 17 51,-1-1 0,-1 0 0,-1 0 0,-1 1 0,0-1 0,-2-1 0,-7 21 0,8-20-13,4-17-16,0-1 0,0 1 0,-1 0-1,0-1 1,1 1 0,-1 0 0,-2 2 0,16-36 241,5-10-424,-13 29 191,1 0 0,0 0 0,9-14 0,4 0-55,30-31 1,-48 55 12,0 1 0,1-1 0,-1 1 0,1 0 1,0 0-1,-1 0 0,1 0 0,0 0 0,-1 0 0,1 0 0,0 1 0,0-1 0,0 1 1,2-1-1,-3 1 7,-1 0 0,1 0 0,-1 0 0,1 0 0,-1 0 0,1 0 0,0 0 0,-1 0 0,1 1 0,-1-1-1,1 0 1,-1 0 0,1 0 0,-1 1 0,1-1 0,-1 0 0,1 1 0,-1-1 0,0 1 0,1 0 0,0 0-2,0 0-1,-1 0 1,1 0-1,-1 0 0,1 0 1,-1 0-1,0 1 1,1-1-1,-1 0 0,0 0 1,0 1-1,0-1 1,0 2-1,-2 28 105,-1 0 0,-10 44 1,2-14 169,10-52-105,4-17 78,0-2-235,4-13 14,21-39 0,-24 54-57,1 0 0,0 0 0,0 0 0,0 1-1,1 0 1,1 0 0,-1 1 0,8-7 0,-12 12 28,0-1 0,0 1 0,0 0 0,0-1 0,0 1 0,1 0 0,-1 0 0,0 0 0,1 1 0,-1-1 0,0 1 0,1-1 0,-1 1 0,1 0 0,-1 0 0,0 0 1,1 0-1,-1 0 0,1 0 0,-1 1 0,0-1 0,3 2 0,-1-1 8,0 1 0,0 1 1,-1-1-1,1 1 0,-1-1 1,1 1-1,-1 0 0,0 0 1,0 0-1,0 1 0,3 5 1,2 2-87,0 2 0,-1-1 0,-1 1 0,0 0 0,5 16-1,-8-21-538,-1 1-1,0 0 0,0 14 0,-1-16-622,-1 1 1,-1-1-1,0 1 1,-2 12-1,-2-1-1947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37.553"/>
    </inkml:context>
    <inkml:brush xml:id="br0">
      <inkml:brushProperty name="width" value="0.1" units="cm"/>
      <inkml:brushProperty name="height" value="0.1" units="cm"/>
    </inkml:brush>
  </inkml:definitions>
  <inkml:trace contextRef="#ctx0" brushRef="#br0">14 571 4320,'-13'3'4113,"13"-3"-4038,0 0 0,0 0-1,0 0 1,0-1 0,0 1 0,0 0 0,0 0 0,0 0 0,0 0 0,0-1 0,0 1 0,0 0 0,0 0 0,0-1 0,5-2 1290,7 1-572,-4 0-212,1 0 1,-1-1 0,0 0 0,11-5 0,-17 7-549,17-9 373,-1 0 0,1-2 1,25-20-1,-39 27-330,6-4 72,0-1 1,-1 0-1,0 0 0,15-23 0,-23 30-123,0 0-1,-1 0 0,1 0 0,-1 0 0,0 0 0,0 0 0,0-1 1,0 1-1,0 0 0,-1-1 0,0 1 0,0-1 0,1 1 1,-2 0-1,1-1 0,0 1 0,-1-1 0,0 1 0,1 0 0,-1-1 1,-1 1-1,1 0 0,0 0 0,-1 0 0,-3-6 0,2 5-18,-1 0-1,1-1 1,-1 2-1,0-1 1,0 0-1,0 1 1,0-1-1,-1 1 1,1 1-1,-1-1 1,-5-2-1,7 4-15,0-1 0,-1 1 0,1 0 0,0 1-1,0-1 1,0 0 0,-1 1 0,1 0 0,0 0-1,-1 0 1,1 0 0,0 0 0,-1 1 0,1-1-1,0 1 1,0 0 0,-1 0 0,-4 3-1,3-1 32,0 0 0,1 0 0,-1 0-1,1 1 1,0 0 0,0 0-1,0 0 1,0 0 0,1 1 0,0 0-1,0-1 1,0 1 0,0 0 0,1 1-1,0-1 1,0 0 0,0 1-1,-1 6 1,0 8 198,0 1 0,2-1 0,1 36 0,1-25-65,-1-12 30,1-1 0,1 0 0,5 24 0,-5-33-113,0-1 1,1-1-1,-1 1 1,2 0-1,-1-1 1,1 1-1,0-1 1,1 0 0,9 11-1,-12-16-35,1 1 0,-1-1 0,1 0 0,-1 0 1,1 0-1,0-1 0,0 1 0,0-1 0,0 1 0,0-1 0,0 0 0,1 0 0,-1 0 0,0-1 0,0 1 1,1-1-1,-1 0 0,4 0 0,5-1 0,0-1 0,-1 0 1,21-6-1,-18 4 24,18-6-174,-1-2 1,0-1 0,-1-1-1,0-2 1,-1-1 0,-1-1-1,51-44 1,33-42 6,-84 70 103,-23 26 20,1 1 0,-1 0-1,10-9 1,-8 9 27,-7 7-44,0 0 1,0 0-1,0 0 0,0 0 0,0 0 0,1 0 0,-1 0 0,0 0 0,0 0 0,0 0 0,0 0 0,0-1 0,0 1 0,0 0 0,0 0 1,0 0-1,0 0 0,0 0 0,0 0 0,1 0 0,-1-1 0,0 1 0,0 0 0,0 0 0,0 0 0,0 0 0,0 0 0,0 0 0,0 0 1,0-1-1,0 1 0,0 0 0,0 0 0,0 0 0,0 0 0,0 0 0,-1 0 0,1-1 0,0 1 0,0 0 0,0 0 0,0 0 0,0 0 1,0 0-1,0 0 0,0 0 0,0 0 0,0 0 0,0-1 0,-1 1 0,1 0 0,0 0 0,0 0 0,0 0 0,0 0 0,0 0 1,0 0-1,0 0 0,-1 0 0,1 0 0,0 0 0,0 0 0,0 0 0,-18 9 204,10-5-203,0 1 1,0 0 0,1 1 0,0 0-1,0 0 1,1 1 0,0 0 0,0 0-1,-9 13 1,-1 2 72,0 0 3,1 1 0,2 0 0,-14 32 0,24-49-49,1 0-1,-1 0 1,1 0 0,1 0 0,-1 0 0,1 0 0,0 1-1,1-1 1,-1 8 0,1-12-10,0 0 0,1 1 0,-1-1 0,1 0 0,-1 0 0,1 0 0,0 1 0,-1-1 0,1 0 0,0 0 0,1 0 0,-1 0 0,0-1 0,0 1 0,1 0 0,-1 0 0,1-1 0,0 1 0,-1-1 0,1 1 0,0-1 0,0 0 0,0 0 0,0 0 0,0 0 0,0 0 0,0 0 0,0 0 0,3 0 0,-3-1 1,1 1-1,0-1 1,-1 0-1,1 1 1,0-1-1,-1-1 1,1 1-1,-1 0 1,1-1-1,0 1 1,-1-1-1,1 0 1,-1 0-1,1 0 1,-1 0-1,0 0 1,1 0-1,-1-1 1,0 1-1,0-1 1,0 1-1,0-1 1,0 0-1,0 0 1,0 0-1,-1 0 1,3-4-1,1-2-84,0 0 0,-1-1 0,0 1 0,0-1 1,-1 0-1,3-13 0,7-21 0,-7 25-249,5-28 0,-11 46 309,0 0-1,0-1 1,0 1-1,0 0 1,0 0-1,0 0 1,0 0 0,0 0-1,1 0 1,-1 0-1,0 0 1,0 0-1,0 0 1,0 0 0,0-1-1,0 1 1,0 0-1,0 0 1,0 0-1,0 0 1,1 0 0,-1 0-1,0 0 1,0 0-1,0 0 1,0 0-1,0 0 1,0 0 0,0 0-1,0 0 1,1 0-1,-1 0 1,0 0-1,0 0 1,0 0-1,0 0 1,0 0 0,0 0-1,0 0 1,0 0-1,1 1 1,-1-1-1,0 0 1,0 0 0,0 0-1,0 0 1,0 0-1,0 0 1,0 0-1,0 0 1,0 0 0,0 0-1,0 0 1,0 1-1,0-1 1,0 0-1,0 0 1,1 0 0,-1 0-1,0 0 1,0 0-1,0 0 1,0 0-1,0 1 1,0-1 0,0 0-1,0 0 1,0 0-1,8 15-106,6 20 256,-13-33-135,-1 2 15,1 0 1,1 1-1,-1-1 0,0 0 0,1 0 0,0 0 0,0 0 0,0 0 0,1 0 0,3 4 0,-5-6-17,2 1 37,0 1-1,0-1 1,0 0-1,1 0 1,4 4 0,-6-6-20,0 0 0,1 0 0,-1 0 0,0 0 1,0-1-1,1 1 0,-1-1 0,0 0 1,1 1-1,-1-1 0,0 0 0,1 0 0,2-1 1,5 0 24,0-1 1,0 0 0,0-1-1,0 0 1,-1 0-1,1-1 1,10-6 0,62-42 220,-38 22-219,104-67 42,-136 90-266,-20 15-103,-11 9 160,-8 12 118,1 1 0,1 1 0,2 1 0,-31 56 0,53-84 14,-1 0 0,0 0 0,1 1 0,0-1 0,-1 1 0,2-1 0,-1 0 0,1 1 0,-1 0 0,1 4 0,1-7-1,-1 0-1,0-1 0,0 1 0,1 0 0,-1 0 1,1-1-1,0 1 0,0 0 0,-1 0 0,1-1 1,0 1-1,0-1 0,0 1 0,1-1 1,-1 1-1,0-1 0,0 0 0,1 0 0,-1 0 1,1 1-1,-1-1 0,1 0 0,0-1 0,-1 1 1,1 0-1,0 0 0,2 0 0,6 1 32,-1-1-1,1 1 0,0-2 0,-1 1 0,1-1 0,0-1 1,14-2-1,-9 0-61,0 0 0,0-1 0,-1-1 0,15-6 0,-19 5-70,0 1-1,0-2 1,-1 1-1,0-1 1,-1 0-1,1-1 1,-1 0-1,-1 0 0,0-1 1,0 0-1,9-16 1,3-10-227,29-72 1,-32 67 181,5-12-69,44-111-69,-54 130 302,-2 0 1,-1-1 0,4-35 0,-12 66-6,1-1-51,-1 1 0,1-1 0,-1 1 0,0-1 1,0 1-1,0-1 0,-1 1 0,0-5 0,1 8 21,-1 0-1,1 0 0,0 0 1,0 0-1,0 0 0,0 0 0,-1 0 1,1-1-1,0 1 0,0 0 1,0 0-1,0 0 0,-1 0 0,1 0 1,0 0-1,0 0 0,0 0 1,-1 0-1,1 1 0,0-1 0,0 0 1,0 0-1,0 0 0,-1 0 1,1 0-1,0 0 0,0 0 0,0 0 1,0 0-1,-1 1 0,1-1 1,0 0-1,0 0 0,0 0 0,0 0 1,0 0-1,0 1 0,0-1 1,-1 0-1,1 0 0,0 0 0,0 0 1,0 1-1,-5 7 31,-2 9 241,2-1 0,-6 27 0,5-22-177,-37 231 795,21-105-485,16-106-323,-3 76 1,9-117-75,0 0 0,0 0 0,0 1 0,0-1 0,0 0 0,0 0 0,0 0 0,0 0 1,0 0-1,0 0 0,0 0 0,0 0 0,0 1 0,0-1 0,0 0 0,0 0 0,0 0 0,0 0 1,0 0-1,0 0 0,0 0 0,0 1 0,0-1 0,0 0 0,0 0 0,0 0 0,0 0 0,0 0 0,0 0 1,0 0-1,0 0 0,0 1 0,0-1 0,0 0 0,0 0 0,0 0 0,0 0 0,1 0 0,-1 0 1,0 0-1,0 0 0,0 0 0,0 0 0,0 0 0,0 0 0,0 0 0,0 0 0,0 0 0,1 0 1,-1 0-1,0 1 0,0-1 0,0 0 0,0 0 0,0 0 0,0-1 0,0 1 0,1 0 0,-1 0 1,0 0-1,0 0 0,0 0 0,0 0 0,7-9-156,5-18-180,2-18 79,-7 17 198,16-35-1,-20 55 117,1 0 0,0 0-1,1 1 1,0 0 0,0 0-1,0 0 1,1 0 0,12-10-1,-16 16-38,0-1-1,0 1 1,-1 0-1,1 0 1,0 0-1,0 0 1,0 1-1,0-1 1,0 0-1,0 1 0,0 0 1,1-1-1,-1 1 1,0 0-1,0 0 1,0 0-1,0 0 1,0 0-1,0 1 1,1-1-1,-1 1 1,0-1-1,0 1 1,0 0-1,0 0 1,0 0-1,-1 0 0,1 0 1,0 0-1,0 0 1,-1 1-1,2 1 1,6 5 44,-1 0 0,0 0 0,0 1 0,8 14 0,-14-21-52,18 26-467,28 42 1089,-29-33-3506,-16-29 264,0 0-1,3 15 1,-6-14-985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40.394"/>
    </inkml:context>
    <inkml:brush xml:id="br0">
      <inkml:brushProperty name="width" value="0.1" units="cm"/>
      <inkml:brushProperty name="height" value="0.1" units="cm"/>
    </inkml:brush>
  </inkml:definitions>
  <inkml:trace contextRef="#ctx0" brushRef="#br0">207 30 2144,'-19'-7'1149,"17"6"-555,-1 0 0,0 0 1,0 0-1,0 0 0,1 0 0,-1 0 0,1-1 0,-4-2 0,4 3-442,0 0 1,0 0 0,1 1 0,-1-1-1,0 1 1,0-1 0,0 1 0,0 0-1,0 0 1,0-1 0,0 2 0,0-1-1,-2 0 1,-26 6 1010,24-4-1035,0 1 0,1-1 0,-1 1 1,0 1-1,1-1 0,0 1 0,0 0 0,0 1 0,0-1 0,1 1 1,-1-1-1,1 2 0,1-1 0,-1 0 0,1 1 0,-1-1 1,2 1-1,-1 0 0,1 0 0,0 0 0,-3 10 0,3-7-25,1-1 0,-1 1 0,1-1-1,1 1 1,0-1 0,0 1 0,1 0 0,0-1-1,0 1 1,1-1 0,0 1 0,0-1-1,1 0 1,0 0 0,7 12 0,-8-16-54,1 1 95,0 0 0,0 0 1,1-1-1,6 8 0,-9-11-105,0-1-1,0 1 1,0 0-1,0 0 1,0-1-1,0 1 1,0-1-1,0 1 1,0-1-1,0 1 1,0-1-1,0 0 1,0 1-1,0-1 1,0 0-1,1 0 1,-1 0-1,0 0 1,0 0-1,0 0 1,0 0-1,0 0 1,1-1-1,-1 1 1,0 0-1,0-1 1,0 1-1,0-1 1,1 0-1,3-2 49,-1 0 0,0 0 0,-1 0 0,1-1 0,0 0 0,-1 0 1,0 0-1,0 0 0,0 0 0,3-8 0,3-6 95,9-26-1,-11 25-137,-5 13-20,3-6-10,0 0 0,-1 0 0,0 0 0,-1 0 1,-1-1-1,2-16 0,-4 28-22,-1 1 0,1 0-1,0-1 1,0 1 0,0-1-1,0 1 1,0 0 0,0-1 0,0 1-1,0 0 1,0-1 0,1 1 0,-1-1-1,0 1 1,0 0 0,0-1 0,0 1-1,0 0 1,1-1 0,-1 1 0,0 0-1,0-1 1,1 1 0,-1 0 0,1-1-1,-1 2 2,0-1 1,1 1-1,-1-1 0,1 0 0,-1 1 0,0-1 0,1 1 0,-1 0 1,0-1-1,0 1 0,1-1 0,-1 1 0,0-1 0,0 1 0,0 0 1,0-1-1,0 1 0,0-1 0,0 2 0,11 97 124,-3 106 1,-8-169 142,-7 50 1,5-73-192,-1 1 0,0 0-1,-1-1 1,0 1 0,-1-1 0,-11 20-1,13-28 97,0-1-1,0 1 1,-1-1-1,-6 7 0,8-9-110,1-1-1,-1 1 0,0-1 0,1 0 1,-1 0-1,0 0 0,0 0 1,0 0-1,0 0 0,0 0 1,0-1-1,0 1 0,0-1 0,-4 1 1,5-1-66,1 0 0,-1 0 0,0 0 0,1 0 0,-1-1 0,1 1 1,-1 0-1,0 0 0,1 0 0,-1-1 0,1 1 0,-1 0 0,1-1 1,-1 1-1,1-1 0,-1 1 0,1 0 0,-1-1 0,1 1 0,0-1 1,-1 1-1,1-1 0,0 1 0,-1-1 0,1 1 0,0-1 0,0 0 0,0 1 1,-1-1-1,1 1 0,0-1 0,0 0 0,0 1 0,0-1 0,0 0 1,0 1-1,0-1 0,0 1 0,0-1 0,0 0 0,1 1 0,-1-2 1,1-1-48,-1 0 0,1 0 0,0 0 0,0 0 0,0 0 0,0 0 0,3-3 0,71-89-614,-11 17 594,-38 41 17,198-260 572,-161 213 178,-58 72-404,-3 7-104,0 11-148,2 57-101,-1 1 154,0 3-95,0-37-129,10 56 71,-11-78 108,0 0 0,1 0 0,0 0-1,0 0 1,1 0 0,0 0 0,9 12 0,-11-18-24,0 0-1,0 0 1,0 0 0,0 0 0,0 0 0,1 0 0,-1-1 0,1 1 0,-1-1 0,1 0 0,0 0 0,0 0 0,-1 0-1,1 0 1,0-1 0,0 1 0,0-1 0,0 0 0,0 0 0,0 0 0,-1 0 0,1 0 0,0 0 0,0-1-1,0 0 1,4-1 0,6-2 21,0-1 0,-1-1 0,1 0-1,14-10 1,14-12-199,-1-2 0,44-43 0,-71 62 136,46-51 72,-20 21-209,-57 60 96,2 1 1,0 0 0,1 2 0,1 0-1,1 0 1,-19 47 0,21-43 190,4-13-117,2 0 0,-1 0-1,-3 17 1,8-26 3,1-1 1,-1 1-1,1 0 1,-1 0-1,1 0 1,0 0 0,1 0-1,-1-1 1,1 1-1,0 0 1,-1 0-1,2-1 1,-1 1 0,0 0-1,1-1 1,3 6-1,-4-7 9,0 0 0,0 0 0,1-1-1,-1 1 1,1-1 0,-1 1 0,1-1-1,0 1 1,-1-1 0,1 0 0,0 0-1,0 0 1,0 0 0,0 0 0,0 0-1,0 0 1,0-1 0,0 1 0,1-1-1,-1 0 1,0 1 0,0-1 0,0 0-1,1 0 1,-1-1 0,0 1 0,0 0-1,0-1 1,0 1 0,3-2 0,-1 1-45,1-1 1,-1 0-1,1 0 1,-1-1-1,0 0 1,0 1 0,0-1-1,0-1 1,0 1-1,-1 0 1,0-1-1,5-5 1,-4 1-33,0 0-1,0 0 1,0 0-1,-1-1 1,0 1-1,0-1 1,-1 0-1,-1 0 1,2-10-1,7-32-1,-8 43-22,0 0-1,-1 0 1,0-1 0,1-14 0,-2 22 34,1 2 94,1 1 0,0 0 1,-1 0-1,1 0 0,-1 0 0,1 0 1,-1 0-1,0 0 0,0 1 0,0-1 0,1 4 1,2 5 112,1-1 0,-1 1 1,2-1-1,-1-1 0,2 1 1,-1-1-1,8 9 0,-13-17-145,0 0-1,0 0 0,0 0 1,0 0-1,0 0 0,1 0 1,-1 0-1,0 0 0,0 0 1,1-1-1,-1 1 0,0 0 1,1-1-1,-1 1 0,0-1 1,1 1-1,-1-1 0,1 0 0,-1 0 1,1 0-1,-1 0 0,1 0 1,-1 0-1,1 0 0,-1 0 1,1 0-1,-1-1 0,1 1 1,-1 0-1,0-1 0,1 0 1,-1 1-1,0-1 0,1 0 1,-1 0-1,0 1 0,0-1 1,2-2-1,4-3 71,0-1 0,-1-1-1,1 1 1,8-16 0,-7 13-20,55-85-53,-61 92-17,0 0 1,1 0 0,-1 1 0,1-1 0,0 1 0,0-1 0,4-2-1,-6 5 11,-1 0-1,1-1 0,0 1 0,-1 0 0,1 0 0,0-1 0,-1 1 0,1 0 0,0 0 1,-1 0-1,1 0 0,0 0 0,0 0 0,-1 0 0,1 0 0,0 0 0,-1 0 1,1 0-1,0 1 0,-1-1 0,1 0 0,0 0 0,-1 1 0,1-1 0,-1 0 0,1 1 1,-1-1-1,1 1 0,0-1 0,-1 1 0,1-1 0,-1 1 0,0-1 0,1 1 0,-1-1 1,1 1-1,-1-1 0,0 1 0,0 0 0,1-1 0,-1 1 0,0 0 0,0-1 1,1 2-1,2 11 29,-1 0 1,0-1-1,-1 1 1,-1 0-1,1 0 1,-2 0-1,-2 15 1,2-11 2,-1-1 6,-1 0 0,-1-1 1,-10 31-1,2-11-3,9-14 70,3-17-11,3-14 57,0 0-176,1 1-1,0-1 1,8-14-1,4-6-121,-9 15 134,2-1-1,0 2 1,0-1 0,1 1 0,1 1 0,0 0-1,1 1 1,0 0 0,1 0 0,23-15 0,-32 25 15,0 0 1,0-1 0,1 1 0,-1 1 0,1-1 0,-1 1 0,6-1 0,-9 1-5,1 1 1,-1 0 0,1 0-1,-1-1 1,1 2 0,0-1 0,-1 0-1,1 0 1,-1 0 0,1 1-1,-1-1 1,1 0 0,-1 1 0,1 0-1,-1-1 1,1 1 0,-1 0-1,0 0 1,0-1 0,1 1-1,-1 0 1,0 0 0,0 1 0,1 0-1,1 2 7,-1 0 0,1 1-1,-1-1 1,-1 0 0,1 1-1,0-1 1,-1 1 0,0 0 0,0 0-1,-1-1 1,1 1 0,-1 0-1,0 0 1,-1 7 0,-1 2 98,0 1 1,-1-1-1,-8 20 0,5-20-10,5-12-77,0 0 0,0 0 0,1 0 0,-1 0 0,0 0 0,1 0 0,-1 0 0,1 4 1,6-14 64,28-39-389,-20 28 234,0-1-1,1 2 0,19-19 0,-33 36 72,0 0 0,0 0-1,0 0 1,0 0 0,0 0-1,0 0 1,0 1 0,0-1-1,0 0 1,1 1 0,-1-1-1,0 0 1,0 1 0,1 0-1,-1-1 1,0 1 0,1 0-1,-1 0 1,0-1 0,1 1-1,-1 0 1,0 0 0,1 1-1,-1-1 1,1 0 0,-1 0-1,0 1 1,0-1 0,1 1-1,-1-1 1,0 1 0,0-1-1,1 1 1,-1 0 0,0 0-1,0-1 1,0 1 0,0 0-1,0 0 1,1 2 0,3 4 78,0 0 0,-1 0 0,0 0 0,-1 1 0,5 11 0,-7-15-26,13 33 132,-6-14-207,1-1-1,1 0 1,13 23 0,-6-24-952,-17-20 629,2 0-346,-1 0 345,0-1 0,0 1 1,-1 0-1,1-1 1,0 1-1,0-1 0,0 1 1,0-1-1,0 0 1,1 0-1,-1 1 0,0-1 1,0 0-1,0 0 1,0 0-1,0 0 0,0 0 1,0 0-1,2-1 0,14-6-6757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41.549"/>
    </inkml:context>
    <inkml:brush xml:id="br0">
      <inkml:brushProperty name="width" value="0.1" units="cm"/>
      <inkml:brushProperty name="height" value="0.1" units="cm"/>
    </inkml:brush>
  </inkml:definitions>
  <inkml:trace contextRef="#ctx0" brushRef="#br0">50 624 3968,'-1'-1'146,"-1"0"0,1 0 0,0 0 1,0-1-1,0 1 0,0 0 0,0-1 0,0 1 0,1-1 1,-1 1-1,0 0 0,1-1 0,-1 0 0,1 1 1,0-1-1,-1 1 0,1-1 0,0 0 0,0 1 0,0-1 1,0 1-1,1-4 0,-1 1 625,0-2 416,0 4-890,0 1 1,0 0-1,1-1 0,-1 1 0,0-1 0,0 1 1,-1 0-1,1-1 0,0 1 0,0 0 1,-1-1-1,1 1 0,-1 0 0,1 0 0,-1-1 1,-1-1-1,2 3-247,0 0-1,0 0 1,-1 0 0,1 0 0,0 0-1,0 0 1,-1 0 0,1 0 0,0 0 0,0 1-1,0-1 1,-1 0 0,1 0 0,0 0-1,0 0 1,0 0 0,-1 0 0,1 1-1,0-1 1,0 0 0,0 0 0,0 0-1,-1 1 1,1-1 0,0 0 0,0 0-1,0 0 1,0 1 0,0-1 0,0 0 0,0 0-1,0 1 1,0-1 0,-1 0 0,1 1-1,-3 9 205,3-10-107,-9 25 724,7-19-587,-1 1 1,1 0-1,0-1 0,0 1 0,0 10 0,2-15-237,0 0-1,0 0 0,0 1 0,0-1 0,1 0 0,-1 0 0,1 0 0,-1 0 0,1 0 1,0 0-1,0 0 0,0 0 0,0 0 0,0 0 0,1 0 0,-1-1 0,0 1 0,1-1 1,-1 1-1,1-1 0,0 1 0,2 1 0,-3-2-23,1 0 1,-1 0-1,0 0 1,1-1-1,-1 1 0,1 0 1,0-1-1,-1 1 0,1-1 1,-1 0-1,1 1 1,0-1-1,-1 0 0,1 0 1,0 0-1,0 0 0,-1 0 1,1 0-1,0-1 1,1 1-1,0-2 24,0 1 1,0 0 0,0-1-1,-1 0 1,1 1-1,0-1 1,-1 0 0,0 0-1,5-5 1,2-4 63,-1 0-1,-1 0 1,12-23 0,-18 32-118,6-11-64,-4 8 11,-1 1 0,1-1 0,-1 1 0,0-1 0,0 0 0,-1 0 0,1 0 0,-1 0 0,0 0 0,0-9 0,-1 14 66,0 0-1,0 0 1,0 1 0,0-1-1,0 0 1,-1 0-1,1 0 1,0 0 0,0 0-1,0 1 1,0-1-1,0 0 1,-1 0 0,1 0-1,0 0 1,0 0 0,0 0-1,0 0 1,-1 0-1,1 0 1,0 0 0,0 0-1,0 0 1,-1 0 0,1 0-1,0 0 1,0 0-1,0 0 1,-1 0 0,1 0-1,0 0 1,0 0-1,0 0 1,0 0 0,-1 0-1,1 0 1,0 0 0,0 0-1,0 0 1,0 0-1,-1 0 1,1-1 0,0 1-1,0 0 1,0 0 0,0 0-1,0 0 1,-1 0-1,1-1 1,0 1 0,0 0-1,0 0 1,0 0-1,0 0 1,0-1 0,1-9 69,0 1 0,1-1 1,0 0-1,0 1 1,8-18-1,3-15 150,14-43 305,-4 13-324,-3 3-238,32-74 0,-50 137-30,1 0 0,0 0 0,0 1 0,6-8 0,-9 13 49,1-1-1,-1 1 1,1-1 0,-1 1-1,0 0 1,1-1-1,0 1 1,-1-1-1,1 1 1,-1 0 0,1-1-1,-1 1 1,1 0-1,0 0 1,-1-1 0,1 1-1,0 0 1,-1 0-1,1 0 1,0 0 0,0 0 3,0 1 1,0-1-1,0 0 1,-1 1-1,1-1 1,0 1 0,-1-1-1,1 1 1,0-1-1,-1 1 1,1 0 0,-1-1-1,1 1 1,-1 0-1,1 0 1,-1-1-1,1 1 1,-1 0 0,0 0-1,1 1 1,8 23 0,-1 0 1,-1 1 0,-1 0 0,4 46-1,-2 109-42,-7-139 58,-1-22-7,1 190 125,-3-151 111,-16 90 1,16-134-38,-2 0 0,0 0 0,0 0 0,-2 0 0,-13 26 0,19-40-170,-1 1-1,0-1 0,0 0 0,1 0 1,-1 0-1,0 0 0,0 0 1,0 0-1,0 0 0,0 0 0,-1 0 1,1 0-1,0 0 0,0-1 1,-1 1-1,1-1 0,0 1 0,-1-1 1,1 1-1,0-1 0,-1 1 1,-2-1-1,2 0-7,1-1-1,-1 1 1,0 0 0,1-1 0,-1 1 0,0-1-1,1 0 1,-1 0 0,1 1 0,-1-1-1,1 0 1,0 0 0,-1 0 0,1-1 0,0 1-1,0 0 1,0 0 0,-2-3 0,0-1-103,0 1 1,0-1 0,1 0 0,-1 1 0,1-1-1,1 0 1,-1 0 0,1-1 0,0 1 0,0 0-1,0 0 1,1-1 0,-1 1 0,1 0 0,1-1-1,-1 1 1,1 0 0,0 0 0,2-7 0,-2 7-25,1 1-1,0 0 1,0-1 0,0 1 0,0 0 0,1 0 0,0 0 0,0 0 0,0 1 0,0-1 0,0 1 0,1 0 0,0 0-1,-1 0 1,1 0 0,0 1 0,0-1 0,1 1 0,-1 0 0,0 0 0,1 1 0,5-2 0,12-1-1583,-1 2 1,1 0 0,0 1 0,24 3-1,48-2-5138,-52-5 3739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43.956"/>
    </inkml:context>
    <inkml:brush xml:id="br0">
      <inkml:brushProperty name="width" value="0.1" units="cm"/>
      <inkml:brushProperty name="height" value="0.1" units="cm"/>
    </inkml:brush>
  </inkml:definitions>
  <inkml:trace contextRef="#ctx0" brushRef="#br0">55 697 4896,'-3'-8'568,"3"7"-452,-1-1 0,0 1 0,1-1 0,0 0 0,-1 1 0,1-1 0,0 0 0,0 1 0,0-1 0,0 0 0,0 0 0,0 1 0,1-3 0,0-47 5751,-4 29-1171,3 23-4671,-5 5 604,-5 10-257,3 1-139,1 1 1,1 0 0,1 1-1,0-1 1,1 1-1,1 0 1,1-1 0,0 1-1,4 34 1,-2-48-168,0 0 1,0 1-1,1-1 1,-1 0-1,1 1 1,0-1-1,0 0 1,1 0-1,0-1 1,0 1-1,6 8 1,-7-11-29,0 0 1,0 0-1,0-1 1,1 1-1,-1 0 1,0-1-1,1 0 1,-1 1-1,1-1 1,-1 0-1,1 0 0,0 0 1,-1-1-1,1 1 1,0-1-1,0 1 1,-1-1-1,1 0 1,0 0-1,0 0 1,-1-1-1,1 1 1,0-1-1,4 0 1,1-2-30,0 0 1,-1 0 0,1-1-1,-1 0 1,0 0 0,0 0-1,0-1 1,0 0 0,6-7-1,5-7-260,24-33-1,-7 8-40,-32 41 211,0 0 0,-1 0 0,1 0 0,0 1 1,6-5-1,-8 7 62,-1-1 0,1 1 0,0 0 0,-1 0 0,1 0 1,-1-1-1,1 1 0,0 0 0,-1 0 0,1 0 0,0 0 0,-1 0 1,1 0-1,-1 0 0,1 0 0,0 0 0,-1 0 0,1 1 0,0-1 1,-1 0-1,1 0 0,-1 1 0,1-1 0,-1 0 0,1 0 1,-1 1-1,1-1 0,-1 1 0,1-1 0,-1 1 0,1-1 0,-1 1 1,1-1-1,-1 1 0,0-1 0,1 1 0,-1-1 0,0 1 0,0-1 1,1 1-1,-1 0 0,0 0 0,7 17-178,6 22 0,-10-29 226,0 0 0,1 0 0,0 0 0,0-1-1,1 0 1,9 14 0,-12-22-31,0 2 112,1 0 0,0-1 0,0 1 0,1-1 0,-1 0 0,7 5 0,-10-8-83,1 1 0,0-1 1,0 0-1,0 1 1,0-1-1,0 0 0,0 0 1,0 0-1,0 1 1,0-1-1,0 0 1,0 0-1,0-1 0,0 1 1,0 0-1,0 0 1,0 0-1,0-1 1,0 1-1,0-1 0,0 1 1,0 0-1,-1-1 1,1 1-1,0-1 0,0 0 1,0 1-1,-1-1 1,1 0-1,0 1 1,-1-1-1,1 0 0,0 0 1,-1 0-1,1-1 1,3-3 0,-1-1 0,0 0 0,0 1 0,0-1 0,0-1 0,-1 1 1,0 0-1,-1 0 0,2-11 0,-1-7-12,0-31 0,-2 53-15,-8-138-433,8 140 407,0-1-1,0 0 0,0 0 1,0 0-1,1 1 1,-1-1-1,0 0 0,1 0 1,-1 1-1,1-1 1,-1 0-1,1 0 0,-1 1 1,1-1-1,-1 1 0,1-1 1,0 1-1,-1-1 1,1 1-1,0-1 0,0 1 1,1-1-1,18-7-173,-18 7 177,132-36 109,-76 23 81,-2-2 0,88-38 1,-134 49-160,0 0 1,0-1-1,-1 0 1,0-1-1,14-12 1,-17 13-45,-1-1 0,1 1 0,-1-1 1,-1 0-1,1 0 0,-1-1 0,-1 1 0,4-11 1,1-10-143,-1-1 0,-1 0 0,-2 0 0,1-40 0,-3 52 123,-3-15-16,0 25-150,1 0 0,0 0 0,2-13 1,-5 31 206,2 1 0,-1 18 1,-1 11 338,-76 454 1524,74-470-1763,-6 31 280,-27 88 1,35-136-325,1-2 25,-1 0-1,1 1 1,1-1-1,-1 1 0,0 12 1,12-26-292,4-9-100,-1-1 0,-1 0 0,20-35 0,0 0-55,-31 50 333,1-1-1,1 0 1,-1 1-1,0-1 1,0 1 0,1 0-1,0-1 1,5-2-1,-8 5 33,1-1 0,0 1 0,0-1 0,0 1 0,0 0 0,0-1-1,0 1 1,0 0 0,0 0 0,0 0 0,0 0 0,0 0 0,0 0 0,0 0 0,1 0-1,-1 0 1,0 0 0,0 0 0,0 1 0,0-1 0,0 0 0,-1 1 0,1-1 0,0 1-1,0-1 1,0 1 0,0 0 0,0-1 0,-1 1 0,1 0 0,1 1 0,1 2 2,0 0 1,0 0-1,-1 1 1,0-1-1,0 1 1,0-1-1,2 7 1,8 39 242,-8-27-50,-1-13-13,7 26 362,-10-35-512,0-1-1,1 1 0,-1-1 1,1 0-1,-1 1 0,1-1 0,-1 0 1,1 1-1,-1-1 0,1 0 1,-1 0-1,1 0 0,-1 1 0,1-1 1,0 0-1,-1 0 0,1 0 1,-1 0-1,1 0 0,-1 0 1,1 0-1,0 0 0,-1 0 0,1 0 1,-1-1-1,1 1 0,-1 0 1,1 0-1,-1 0 0,1-1 1,-1 1-1,1 0 0,-1-1 0,1 1 1,-1 0-1,1-1 0,4-3-70,0-1 1,0 0-1,0 0 0,-1 0 0,0 0 0,0-1 0,-1 1 1,1-1-1,-1 0 0,4-12 0,-7 15-208,-1 5 78,-2 8-178,0 20 226,2-24 234,1-1-1,-1 1 1,1 0-1,0 0 1,0-1-1,1 1 1,0 0-1,2 8 1,-3-12-53,1-1 0,-1 1 1,1 0-1,0 0 0,0 0 0,0-1 1,0 1-1,0-1 0,0 1 1,0 0-1,0-1 0,1 0 1,-1 1-1,0-1 0,1 0 1,1 1-1,-1-1-16,0-1 1,-1 1 0,1-1-1,0 0 1,0 0 0,0 0-1,-1 0 1,1 0 0,0 0-1,0 0 1,0-1-1,-1 1 1,1-1 0,0 1-1,-1-1 1,1 0 0,2-1-1,-1 1-12,0-1 1,0 0-1,0 0 0,0 0 0,0 0 0,0 0 0,0-1 1,-1 1-1,1-1 0,-1 0 0,0 0 0,0 1 0,0-2 0,0 1 1,0 0-1,-1 0 0,1-1 0,-1 1 0,0 0 0,0-1 0,0 1 1,0-7-1,0 1-59,-1 0 0,0 1 0,-1-1 0,0 1 0,0-1-1,-1 1 1,0-1 0,-4-11 0,2 7 1,2 9 25,1 0 1,0 0-1,-1 0 0,0 0 1,-4-6-1,-12-16-219,17 26 228,1 0 0,0 0 0,0 0-1,0 0 1,0-1 0,0 1 0,-1 0 0,1 0 0,0 0 0,0-1 0,0 1 0,0 0 0,0 0 0,0-1 0,0 1 0,0 0 0,0 0 0,0 0 0,0-1 0,0 1 0,0 0 0,0 0 0,0-1 0,0 1 0,0 0-1,0 0 1,0-1 0,0 1 0,0 0 0,0 0 0,1 0 0,-1-1 0,0 1 0,0 0 0,0 0 0,0 0 0,0 0 0,1-1 0,-1 1 0,0 0 0,0 0 0,0 0 0,1 0 0,-1 0 0,0-1 0,0 1 0,0 0-1,1 0 1,-1 0 0,0 0 0,0 0 0,1 0 0,-1 0 0,0 0 0,0 0 0,0 0 0,1 0 0,-1 0 0,0 0 0,0 0 0,1 0 0,-1 0 0,0 0 0,1 1 0,18 2 240,-16-2-241,3 0 41,1 0 0,0-1 0,-1 0 1,1 0-1,0-1 0,0 0 0,-1 0 0,1 0 0,-1-1 0,1 0 0,6-3 0,9-5 260,36-21 1,-22 7-262,-1-2 1,-1-2 0,34-37-1,-50 48-23,-5 6 24,-1 0 0,-1-1 1,0-1-1,-1 0 0,0 0 1,-1-1-1,0-1 1,6-15-1,-3-4-140,-3 0 1,0 0 0,-2-1-1,-2 0 1,-1 0-1,-2-1 1,-1 1-1,-5-45 1,3 70-14,-1 0-1,-4-16 1,6 25 101,0 1-1,0 0 0,0-1 1,-1 1-1,1 0 1,0-1-1,0 1 0,0-1 1,0 1-1,0 0 1,-1-1-1,1 1 0,0 0 1,0 0-1,-1-1 0,1 1 1,0 0-1,0-1 1,-1 1-1,1 0 0,-1-1 1,-4 5-234,-3 16 44,-26 134 588,28-120-269,-4 27 309,2 0 1,0 87 0,9-116-278,1 0-1,1 0 1,2-1 0,1 1-1,2-1 1,15 41 0,-20-66-114,0 1 1,0-1 0,1 0-1,0 0 1,0 0-1,0 0 1,1-1-1,9 10 1,-13-14-15,1 0 0,-1 0-1,0 0 1,1 0 0,-1 0 0,1-1 0,-1 1 0,1 0-1,-1-1 1,1 1 0,0-1 0,-1 0 0,1 1 0,0-1 0,-1 0-1,1 0 1,2 0 0,-2-1-9,0 0 0,-1 1 0,1-1 0,0 0 0,0 0 0,-1 0-1,1 0 1,-1 0 0,1-1 0,-1 1 0,1 0 0,-1-1 0,0 1 0,0-1 0,1 1 0,-1-1-1,0 0 1,1-2 0,3-7-80,-1 0 0,1 0 0,-2 0 0,0 0 0,0 0 0,-1-1 0,1-13 0,-2 10-153,0-1 0,-2 1 0,0-1-1,-5-28 1,6 44 226,0 0-1,0 0 0,0-1 0,0 1 1,-1 0-1,1 0 0,0 0 1,0-1-1,0 1 0,0 0 0,0 0 1,0 0-1,0 0 0,0-1 0,0 1 1,-1 0-1,1 0 0,0 0 1,0 0-1,0 0 0,0-1 0,-1 1 1,1 0-1,0 0 0,0 0 1,0 0-1,0 0 0,-1 0 0,1 0 1,0 0-1,0 0 0,0 0 0,-1 0 1,1 0-1,0 0 0,0 0 1,0 0-1,-1 0 0,1 0 0,0 0 1,0 0-1,0 0 0,0 0 1,-1 0-1,1 0 0,0 0 0,0 0 1,0 0-1,-1 1 0,1-1 0,0 0 1,0 0-1,0 0 0,0 0 1,0 0-1,-1 1 0,-7 9 436,5 1-351,1 1 0,0-1 0,0 0 0,1 1 0,1-1 0,0 1 0,0-1 0,1 1 0,0-1 0,1 1 0,1-1 0,0 0 0,0 0 0,1 0 0,1 0 0,-1-1 0,12 17 0,3-5-2197,-16-19 1307,0-1-1,1 1 1,-1-1 0,0 0-1,1 0 1,0 0 0,-1-1 0,1 1-1,5 1 1,12-2-5843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46.391"/>
    </inkml:context>
    <inkml:brush xml:id="br0">
      <inkml:brushProperty name="width" value="0.1" units="cm"/>
      <inkml:brushProperty name="height" value="0.1" units="cm"/>
    </inkml:brush>
  </inkml:definitions>
  <inkml:trace contextRef="#ctx0" brushRef="#br0">2 635 7872,'0'0'111,"0"1"0,0-1 1,0 0-1,-1 0 0,1 1 0,0-1 1,0 0-1,0 1 0,0-1 1,0 0-1,0 0 0,0 1 1,0-1-1,0 0 0,0 1 0,0-1 1,0 0-1,0 1 0,0-1 1,0 0-1,2 3 1224,-1-2-1223,11 0 1849,-8-1-1713,-1-1-1,1 0 0,-1 1 1,1-2-1,-1 1 0,5-2 1,18-14 67,-1-1 1,0 0 0,-1-2-1,-2-1 1,29-33-1,-48 50-263,1 0-1,-1-1 1,0 1 0,0-1-1,-1 0 1,0 0 0,1 0-1,-1 0 1,-1 0 0,3-10-1,-4 13-30,0 0 0,1-1-1,-1 1 1,0 0-1,0 0 1,-1 0-1,1 0 1,0 0 0,-1 0-1,1 0 1,-1 0-1,0 0 1,0 0-1,0 0 1,0 0 0,0 0-1,0 0 1,0 1-1,0-1 1,-1 0-1,1 1 1,-1-1 0,1 1-1,-1 0 1,1-1-1,-1 1 1,0 0 0,0 0-1,0 0 1,0 0-1,-3-1 1,1 1 15,1 0 1,0 0 0,-1 0-1,0 0 1,1 1 0,-1-1-1,1 1 1,-1 0 0,1 0-1,-1 0 1,0 1 0,1-1-1,-1 1 1,1 0 0,-1 0-1,-3 1 1,3 0 17,0 1-1,0-1 1,0 1 0,0 0 0,0 0-1,1 0 1,-1 0 0,1 1-1,0-1 1,-6 8 0,4-2 65,0 0 0,1 0 0,-1 1 0,2-1 0,-1 1 0,1 0 0,1-1-1,0 1 1,0 1 0,0 17 0,2-14-22,1-1 0,0 1 0,1 0 0,1-1 0,0 1 0,1-1-1,0 0 1,1 0 0,8 16 0,-10-23-71,0-1 1,1 1-1,0-1 0,0 1 0,0-1 1,1 0-1,-1 0 0,1-1 0,1 0 1,-1 0-1,0 0 0,1 0 0,0-1 1,0 0-1,0 0 0,0-1 0,0 1 1,1-1-1,-1-1 0,14 3 0,-7-4-25,0 0 0,0-1 0,0 0 0,0-1-1,0 0 1,-1-1 0,1-1 0,-1 0 0,0 0 0,23-13-1,3-4-47,66-51 0,-68 41 204,62-66 1,-95 94-157,22-26 29,-24 27-25,1 0 1,-1 0 0,1-1 0,-1 1 0,0 0 0,0-1 0,0 1 0,0-1-1,0 1 1,-1-1 0,1-3 0,-1 6-12,0 0 1,0 0-1,0-1 0,0 1 1,0 0-1,0 0 0,0-1 1,0 1-1,0 0 0,0-1 1,0 1-1,0 0 0,0 0 1,0 0-1,0-1 0,0 1 0,0 0 1,0 0-1,-1-1 0,1 1 1,0 0-1,0 0 0,0 0 1,0-1-1,-1 1 0,1 0 1,0 0-1,0 0 0,0 0 1,-1 0-1,1-1 0,0 1 1,0 0-1,-1 0 0,1 0 1,0 0-1,-12 4-121,-11 14 74,22-17 59,-14 13 157,1 1-1,0 0 1,1 1 0,1 1-1,1 0 1,0 1 0,1 0-1,1 0 1,0 1 0,2 0-1,-10 38 1,16-53-130,1 1 1,-1 0 0,1-1-1,0 1 1,0-1-1,1 1 1,-1 0-1,1-1 1,0 1-1,0-1 1,3 8 0,-3-10-20,0-1 1,-1 0 0,1 1 0,0-1-1,0 0 1,-1 0 0,1 1 0,0-1-1,0 0 1,0 0 0,1 0 0,-1 0 0,0 0-1,0-1 1,0 1 0,1 0 0,-1 0-1,0-1 1,1 1 0,-1-1 0,1 1-1,-1-1 1,1 0 0,-1 0 0,0 1-1,1-1 1,-1 0 0,1 0 0,-1 0-1,1-1 1,-1 1 0,1 0 0,-1 0 0,1-1-1,-1 1 1,1-1 0,-1 1 0,0-1-1,1 0 1,0 0 0,2-2 2,1 0 0,-2 1 0,1-1 0,0-1 1,0 1-1,-1 0 0,0-1 0,5-7 0,21-36-94,-20 32-21,40-80-585,-36 70 486,-11 20-123,-3 15-230,1-3 511,0 23 26,4 31-1,-2-51 67,-1 1 0,2-1 0,0 0-1,0 0 1,1 0 0,8 16 0,-12-25-33,1 0-1,-1 0 1,1 0-1,0 0 1,-1 0-1,1 0 0,0 0 1,0 0-1,0 0 1,0-1-1,-1 1 1,1 0-1,0 0 1,1-1-1,-1 1 1,0-1-1,0 1 1,0-1-1,0 0 0,0 1 1,1-1-1,-1 0 1,0 0-1,0 1 1,0-1-1,1 0 1,-1 0-1,0-1 1,0 1-1,0 0 1,1 0-1,-1 0 0,0-1 1,0 1-1,0-1 1,0 1-1,0-1 1,2 0-1,4-4 14,0 0-1,0 0 1,-1 0-1,10-10 1,-10 10-48,16-18 28,-1 0 0,17-26-1,33-53 169,-64 91-217,-4 7-14,0 0-1,0-1 0,0 1 1,0-1-1,-1 0 1,0 0-1,0 0 0,0 0 1,-1 0-1,1 0 0,-1 0 1,0-8-1,18 22 46,-16-7 2,-1 1 1,1-1-1,-1 1 0,0 0 1,0 0-1,0 0 0,0 0 1,0 0-1,0 0 0,-1 0 1,2 5-1,12 39-16,-15-46 22,9 41 46,-6-27-83,0 0-1,1 0 1,1 0 0,11 23-1,-13-31 59,2 0-1,-1 0 0,1 0 1,7 8-1,-9-12-20,0-1-1,0 1 1,0-1-1,0 0 1,0 0-1,0-1 1,1 1-1,-1 0 1,1-1-1,-1 0 1,1 0-1,4 1 1,-3-2 21,-1 1 0,1-1 1,-1 0-1,0 0 0,1 0 1,-1-1-1,0 0 0,9-2 1,32-15 23,-25 9-6,-10 4-38,-1-1-1,0 0 1,0 0 0,-1 0 0,0-1-1,0-1 1,0 1 0,-1-1 0,7-10-1,-5 4-50,10-20 0,-12 20-15,16-22 0,-18 24 83,-5 11 0,0-5-42,1 3 29,-1 0-1,1 0 1,0 1 0,0-1-1,0 0 1,0 1 0,0-1-1,0 0 1,4-3 0,4-10 43,19-44-37,-13 31-170,-1-1 1,-1-1-1,11-42 1,-18 41 30,-1 0-1,-1-1 1,0-36 0,-4 69 123,0-5-33,0 0-1,0 0 0,0 1 0,-1-1 0,0 0 0,0 1 0,-2-7 1,3 10 19,0 1 1,0-1 0,0 1 0,-1 0 0,1-1 0,0 1-1,0-1 1,-1 1 0,1-1 0,0 1 0,-1 0 0,1-1-1,0 1 1,-1 0 0,1-1 0,0 1 0,-1 0 0,1 0-1,-1-1 1,1 1 0,-1 0 0,1 0 0,0 0 0,-1-1-1,1 1 1,-1 0 0,1 0 0,-1 0 0,1 0 0,-1 0-1,1 0 1,-1 0 0,1 0 0,-1 0 0,1 0 0,-1 0-1,1 1 1,-1-1 0,1 0 0,-1 0 0,1 0 0,0 1 0,-1-1-1,1 0 1,-1 0 0,1 1 0,0-1 0,-1 1 0,-2 1-19,1 1 1,0-1 0,0 0-1,0 1 1,0-1 0,-2 5 0,-8 22 7,1 0 0,1 1 1,-10 51-1,11-44 33,3-3 110,1 0 0,2 1 1,1-1-1,1 1 0,9 68 1,-5-81-67,1-1 1,7 22 0,-9-35 3,1 0-1,0 0 0,0-1 1,1 1-1,0-1 1,0 0-1,1 0 1,8 9-1,-11-13-21,1-1 0,-1 0 0,1 0-1,0 0 1,0 0 0,0 0 0,0 0 0,0-1 0,0 1 0,1-1 0,-1 0-1,0 0 1,1 0 0,-1-1 0,4 1 0,-1-1 2,0 0-1,0 0 1,0-1-1,0 1 1,0-2-1,0 1 1,0-1-1,6-2 1,2-2-24,0-1 1,-1 0 0,0-1-1,0-1 1,22-19 0,-3-2-90,-1-1 0,-2-1 0,46-67 1,-59 74 35,-1 0 0,-2-1 1,0-1-1,-2 0 0,-1-1 1,11-45-1,-17 55 59,5-25 98,-1 0 0,3-71 1,-12 97 83,0 17-192,1 0-1,0 0 1,0 0 0,0 0 0,0 0-1,-1 1 1,1-1 0,0 0-1,0 0 1,0 0 0,0 0 0,-1 0-1,1 0 1,0 0 0,0 0 0,0 0-1,0 0 1,0 1 0,-1-1 0,1 0-1,0 0 1,0 0 0,0 0 0,0 0-1,0 1 1,0-1 0,0 0-1,0 0 1,0 0 0,0 0 0,0 1-1,0-1 1,0 0 0,0 0 0,-1 0-1,1 1 1,1-1 0,-1 0 0,-9 32 341,-66 236 1206,2-7-974,66-231-542,-31 167 121,38-195-137,0-1 0,0 0 1,0 0-1,0 1 0,0-1 1,0 0-1,0 1 0,0-1 1,0 0-1,1 0 0,0 3 1,-1-4-21,0 0 1,0 0 0,0 0-1,0 1 1,1-1 0,-1 0-1,0 0 1,0 0 0,0 0-1,1 0 1,-1 1 0,0-1-1,0 0 1,0 0 0,1 0-1,-1 0 1,0 0 0,0 0-1,1 0 1,-1 0 0,0 0-1,0 0 1,1 0 0,-1 0-1,0 0 1,0 0 0,1 0-1,-1 0 1,0 0 0,0 0-1,1 0 1,-1 0-1,0 0 1,1-1 0,1 0-22,1-1 0,-1 0 1,1 0-1,-1 0 0,0-1 0,0 1 0,0 0 1,3-5-1,22-36-444,17-23-44,-36 56 486,0 0-1,0 1 1,1 0-1,11-9 1,-18 16 20,0 0 0,0 1 1,0 0-1,1-1 0,-1 1 1,0 0-1,0 0 0,1 0 1,-1 0-1,1 1 0,-1-1 1,1 1-1,-1-1 0,1 1 1,-1 0-1,1 0 0,-1 0 1,1 0-1,-1 1 0,1-1 1,-1 0-1,1 1 0,-1 0 1,0 0-1,1 0 0,-1 0 1,0 0-1,0 0 0,1 0 1,-1 1-1,2 2 0,18 13-495,-1 0 0,0 2 0,31 38 0,-51-55-186,1 0-1,0 0 0,0 0 1,-1 1-1,1-1 0,-1 1 1,0-1-1,0 1 0,0-1 1,0 1-1,0 0 1,-1-1-1,1 1 0,-1 0 1,1 0-1,-1-1 0,0 4 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46.761"/>
    </inkml:context>
    <inkml:brush xml:id="br0">
      <inkml:brushProperty name="width" value="0.1" units="cm"/>
      <inkml:brushProperty name="height" value="0.1" units="cm"/>
    </inkml:brush>
  </inkml:definitions>
  <inkml:trace contextRef="#ctx0" brushRef="#br0">45 21 10048,'-45'-4'3712,"50"4"-2880,3 4-224,6-4 1631,14 0-1343,7 0 224,15 0-704,-6 0-256,6-4-96,3-1-704,11 2 352,-10-2-3423,-5 2 2079,0 3-6176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47.549"/>
    </inkml:context>
    <inkml:brush xml:id="br0">
      <inkml:brushProperty name="width" value="0.1" units="cm"/>
      <inkml:brushProperty name="height" value="0.1" units="cm"/>
    </inkml:brush>
  </inkml:definitions>
  <inkml:trace contextRef="#ctx0" brushRef="#br0">588 1 3968,'-8'5'5253,"9"3"-2972,-1-7-2040,0-1 0,0 1 0,1 0 0,-1 0 0,0 0 1,0 0-1,0 0 0,0-1 0,0 1 0,-1 0 0,1 0 0,0 0 0,0 0 0,0-1 0,-1 3 1,-1 0 110,0 0 0,0 0 0,0 0 0,0 0 0,0 0 0,0 0 0,-1 0 0,1-1 0,-1 1 1,0-1-1,-3 2 0,0-1-170,0 0 0,0 0 0,-1-1 0,1 0 0,-10 2 0,-78 26 796,50-15-740,13-4-11,-1 1 1,2 1 0,-1 2 0,2 1-1,0 1 1,1 2 0,1 0-1,1 2 1,-38 40 0,60-57-185,0 1 1,0-1-1,1 1 1,0 0-1,0 0 1,0 1-1,1-1 1,0 1-1,0-1 1,0 1-1,-1 7 1,2-9-34,1 1 0,-1-1 1,1 1-1,0-1 1,1 0-1,-1 1 0,1-1 1,0 1-1,0-1 1,0 0-1,1 0 0,-1 1 1,1-1-1,0 0 0,3 4 1,-2-4 36,0 1 0,1-1-1,-1 0 1,1 0 0,0 0 0,0 0 0,1-1-1,-1 1 1,1-1 0,0 0 0,9 4 0,-6-4-44,-1-1 0,1 0 0,0 0 0,0-1 0,0 0 0,0 0 0,11 0 0,8-4-106,0 0-1,-1-2 1,48-14 0,-64 16 95,-2 2-19,-6 0 10,-1 1 1,1 0-1,-1-1 1,1 1 0,-1 0-1,1-1 1,-1 0-1,0 1 1,1-1 0,1-1-1,-3 2 15,0 0-1,0 0 1,0 0-1,0 0 1,0 0 0,0 0-1,0 0 1,0 0-1,-1 0 1,1 0-1,0 0 1,0 0-1,0 0 1,0 0-1,0 0 1,0 0 0,0 0-1,0-1 1,0 1-1,0 0 1,0 0-1,0 0 1,0 0-1,0 0 1,-1 0 0,1 0-1,0 0 1,0 0-1,0 0 1,0 0-1,0 0 1,0 0-1,0 0 1,0 0-1,0 0 1,0-1 0,0 1-1,0 0 1,0 0-1,0 0 1,0 0-1,0 0 1,0 0-1,0 0 1,0 0-1,0 0 1,0 0 0,0 0-1,0 0 1,0-1-1,0 1 1,0 0-1,0 0 1,0 0-1,0 0 1,0 0 0,0 0-1,0 0 1,0 0-1,0 0 1,1 0-1,-1 0 1,0 0-1,0 0 1,0 0-1,0 0 1,0 0 0,0-1-1,-7 2-137,-4 5 100,1-1 0,-1 1-1,1 1 1,0 0 0,0 0 0,1 1 0,0 0 0,0 1-1,-11 15 1,0 2 366,2 0 0,-21 41 0,33-58-272,1 1 1,1 0-1,0 0 0,1 0 0,-1 0 1,-1 17-1,4-23-105,1-1 0,0 0 0,0 1 0,0-1-1,0 0 1,0 0 0,1 1 0,0-1 0,-1 0 0,1 0 0,0 0-1,1 0 1,-1 0 0,0 0 0,1 0 0,0 0 0,0-1 0,0 1 0,0 0-1,0-1 1,0 0 0,1 1 0,-1-1 0,1 0 0,3 2 0,1 0-634,-1-1 0,1 0 0,0 0 1,0-1-1,0 0 0,0 0 1,1-1-1,-1 0 0,13 0 0,-4 0-1109,1-2-1,-1 0 0,21-5 0,17-9-3863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50.543"/>
    </inkml:context>
    <inkml:brush xml:id="br0">
      <inkml:brushProperty name="width" value="0.1" units="cm"/>
      <inkml:brushProperty name="height" value="0.1" units="cm"/>
    </inkml:brush>
  </inkml:definitions>
  <inkml:trace contextRef="#ctx0" brushRef="#br0">28 396 3552,'-1'0'88,"0"0"0,0 0 0,0 0 0,1 0 0,-1 0-1,0 1 1,0-1 0,0 0 0,0 0 0,1 1 0,-1-1 0,0 1 0,0-1 0,0 1 0,1-1 0,-1 1 0,0-1 0,1 1 0,-1 0 0,1-1 0,-1 1-1,1 0 1,-1-1 0,1 1 0,-1 0 0,1 0 0,-1 0 0,1-1 0,0 1 0,0 0 0,-1 0 0,1 1 0,-6 11 3692,6-12-3610,0-1 0,0 1 0,0-1 0,0 1-1,0-1 1,0 1 0,0-1 0,0 1 0,0-1 0,0 1-1,0-1 1,0 1 0,1-1 0,-1 1 0,0-1-1,0 1 1,0-1 0,1 1 0,3 2 120,0 0-1,1-1 1,-1 0-1,1 0 1,0 0 0,-1 0-1,1-1 1,0 0 0,0 0-1,0 0 1,0 0 0,0-1-1,0 0 1,0 0-1,6-1 1,7-1 91,-1-1 1,0 0-1,19-7 1,-18 4-249,-1 0-1,1-1 1,-1-1 0,-1-1 0,0 0 0,0-1 0,0-1-1,-2 0 1,1-1 0,24-27 0,-22 21-26,-1-1 1,-1-1-1,-1 0 1,-1-1-1,-1 0 1,12-27-1,-8 11 177,-7 17-110,-1 0 0,9-34-1,-15 42-222,-2 17-151,-2 17 81,2-4 139,0-1-1,1 0 0,1 0 1,0 0-1,1 0 0,1 0 1,11 29-1,-10-33 0,-2-5 52,1 0-1,-1-1 1,1 1 0,0-1-1,9 11 1,-12-17-45,1 1 1,-1-1-1,0 0 1,1 0-1,-1 0 1,1 0-1,-1 0 1,1 0-1,-1 0 1,1-1-1,0 1 1,-1 0-1,1-1 1,0 1-1,0-1 1,-1 0-1,1 0 1,0 1-1,0-1 1,-1 0-1,1-1 1,0 1-1,0 0 1,0 0-1,-1-1 1,1 1-1,0-1 1,-1 0-1,1 1 1,0-1-1,-1 0 1,3-1-1,6-5 48,0 0-1,-1 0 1,1-1 0,-1 0-1,8-10 1,41-52 51,-40 46-100,-5 8-60,0 0-1,1 0 1,0 2-1,1 0 0,20-14 1,-35 27 25,0 1-1,1 0 1,-1-1 0,1 1-1,-1 0 1,0-1 0,1 1-1,-1 0 1,1 0 0,-1-1 0,1 1-1,-1 0 1,1 0 0,-1 0-1,1 0 1,-1 0 0,1 0-1,-1 0 1,1 0 0,-1 0-1,1 0 1,-1 0 0,1 0-1,-1 0 1,1 0 0,-1 0 0,1 0-1,-1 0 1,1 1 0,-1-1-1,1 0 1,-1 0 0,1 1-1,-1-1 1,0 0 0,1 1-1,-1-1 1,1 0 0,-1 1 0,0-1-1,1 1 1,-1-1 0,0 1-1,0-1 1,1 0 0,-1 1-1,0-1 1,0 1 0,0-1-1,1 2 1,0 2-45,-1 0 1,1 0-1,-1 1 0,0 7 1,0-10 48,-1 24-47,-1-1 1,-1 1 0,-11 42-1,3-28 78,-26 58 0,33-85 46,-2-1 0,0 0 0,0 0 0,-1-1 0,0 0 0,-1 0 0,-1-1 1,-14 15-1,23-25-62,0 1 1,0-1 0,0 0-1,0 0 1,0 0 0,-1 1-1,1-1 1,0 0 0,0 0-1,0 0 1,0 0 0,0 1-1,-1-1 1,1 0 0,0 0 0,0 0-1,0 0 1,-1 0 0,1 0-1,0 0 1,0 0 0,0 1-1,-1-1 1,1 0 0,0 0-1,0 0 1,-1 0 0,1 0-1,0 0 1,0 0 0,0 0-1,-1 0 1,1 0 0,0-1-1,0 1 1,0 0 0,-1 0-1,9-6-46,7 2-4,0 0-1,0 2 0,0 0 1,30-1-1,-42 3 37,89-1-322,8 0-1638,-72 0-1145,42-9 0,-66 10 2640,-1-1 0,1 1 0,-1-1 0,0 0-1,1 0 1,-1 0 0,0-1 0,0 1 0,0-1 0,0 0-1,0 1 1,0-1 0,-1-1 0,1 1 0,0 0 0,-1-1-1,0 1 1,3-5 0,9-19-3151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7.382"/>
    </inkml:context>
    <inkml:brush xml:id="br0">
      <inkml:brushProperty name="width" value="0.1" units="cm"/>
      <inkml:brushProperty name="height" value="0.1" units="cm"/>
      <inkml:brushProperty name="color" value="#AB008B"/>
    </inkml:brush>
  </inkml:definitions>
  <inkml:trace contextRef="#ctx0" brushRef="#br0">58 0 2560,'-5'1'339,"1"1"0,-1-1 0,1 1 0,0 0 0,0 0 1,0 0-1,0 1 0,0-1 0,1 1 0,-1 0 0,-5 6 0,8-8-207,1-1-55,0 0 1,0 1-1,-1-1 1,1 0-1,0 1 1,0-1-1,-1 0 1,1 1 0,0-1-1,0 1 1,0-1-1,0 0 1,0 1-1,0-1 1,0 1-1,0-1 1,0 1-1,0-1 1,0 0-1,0 1 1,0-1-1,0 1 1,0-1-1,0 0 1,0 1 0,0-1-1,1 1 1,-1-1-1,0 0 1,0 1-1,1-1 1,-1 0-1,0 1 1,0-1-1,1 0 1,-1 1-1,0-1 1,1 0-1,-1 0 1,0 1-1,1-1 1,-1 0 0,0 0-1,1 0 1,-1 0-1,1 1 1,-1-1-1,1 0 1,6 4 440,1-1 1,0 1-1,8 2 1,-8-4-336,-1 1 1,0 0-1,0 0 1,9 6 0,-10-5-97,0 1 1,0 0-1,0 1 1,-1-1 0,0 1-1,0 0 1,0 0 0,-1 1-1,0-1 1,4 11-1,-2-2 71,0 0 0,-2 1 0,5 28-1,4 58 598,-9-61-247,12 56 0,-16-95-658,0-2 43,1 1 1,-1-1-1,0 1 0,0 0 1,0-1-1,0 1 1,0-1-1,0 1 0,1-1 1,-1 1-1,0-1 0,1 1 1,-1-1-1,0 1 0,1-1 1,-1 1-1,0-1 0,1 0 1,0 1-1,6 3-1311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50.935"/>
    </inkml:context>
    <inkml:brush xml:id="br0">
      <inkml:brushProperty name="width" value="0.1" units="cm"/>
      <inkml:brushProperty name="height" value="0.1" units="cm"/>
    </inkml:brush>
  </inkml:definitions>
  <inkml:trace contextRef="#ctx0" brushRef="#br0">53 27 7296,'-39'-26'2720,"29"26"-2112,6 3-192,13 5-832,4 1-896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2:52.958"/>
    </inkml:context>
    <inkml:brush xml:id="br0">
      <inkml:brushProperty name="width" value="0.1" units="cm"/>
      <inkml:brushProperty name="height" value="0.1" units="cm"/>
    </inkml:brush>
  </inkml:definitions>
  <inkml:trace contextRef="#ctx0" brushRef="#br0">143 456 4736,'-3'-3'326,"-15"-14"1852,17 16-1960,0 1 1,0-1-1,0 1 0,0 0 0,0-1 1,0 1-1,-1 0 0,1-1 0,0 1 1,0 0-1,0 0 0,-1 0 0,1 0 1,0 0-1,0 0 0,0 1 0,-1-1 0,1 0 1,-1 1-1,-4 2 18,1-1 0,-1 1 0,1 1-1,0-1 1,0 1 0,1 0 0,-1 0 0,1 0 0,0 1 0,0-1 0,0 1-1,1 0 1,-6 9 0,5-6-66,0 1-1,0-1 0,0 1 1,1-1-1,1 1 0,-1 0 1,1 0-1,0 12 0,1-15-86,2-1-1,-1 1 1,0-1-1,1 0 1,0 1-1,1-1 1,-1 0-1,1 1 0,0-1 1,0 0-1,0 0 1,1 0-1,0-1 1,0 1-1,0-1 1,0 1-1,1-1 0,0 0 1,4 4-1,-4-5-29,-1-1 0,0 0-1,1 1 1,-1-1 0,1-1-1,0 1 1,0 0 0,0-1-1,0 0 1,0 0 0,0 0-1,0 0 1,0-1 0,0 1 0,0-1-1,0 0 1,0 0 0,0-1-1,0 1 1,1-1 0,-1 0-1,0 0 1,-1 0 0,1-1-1,7-3 1,-5 1-16,1 0-1,-1 0 1,1-1-1,-1 0 1,-1 0-1,1-1 0,-1 0 1,0 0-1,0 0 1,-1 0-1,1-1 1,-1 0-1,-1 1 1,0-2-1,0 1 1,0 0-1,3-14 1,-4 12-48,-1-1 0,1 1 1,-2-1-1,1 1 0,-1-1 1,-1 1-1,1-1 0,-2 1 0,1 0 1,-1-1-1,-1 1 0,0 0 1,0 0-1,-6-12 0,7 19-6,0-1-1,0 0 1,0 1-1,0-1 1,0 1-1,0 0 1,-1-1 0,1 1-1,-1 0 1,0 0-1,0 1 1,1-1-1,-1 1 1,0-1 0,0 1-1,-5-2 1,-1 1-13,0 1 1,0-1 0,-1 1 0,-13 1-1,22 0 318,2 0-271,-1 1 0,0-1-1,0 0 1,1 0 0,-1 1-1,0-1 1,1 0 0,-1 1-1,0-1 1,1 0 0,-1 0-1,0 0 1,1 1 0,-1-1-1,1 0 1,-1 0 0,0 0-1,1 0 1,-1 0 0,1 0-1,-1 0 1,0 0 0,1 0 0,-1 0-1,1 0 1,11 0 152,6-4 11,-1-1-1,0-1 1,17-8-1,-13 6-63,31-10-1,-27 12-46,-1 1-1,1 1 1,-1 1-1,1 1 1,39 3-1,-58-1-68,1 1 0,-1 0 0,1 1 0,-1 0 0,1 0 0,-1 0 0,0 0 0,0 1 0,0 0 0,0 1 0,6 4 0,-8-4 7,0-1 1,-1 1 0,1 0-1,-1-1 1,0 2 0,0-1-1,-1 0 1,1 1 0,-1-1-1,0 1 1,0-1 0,-1 1 0,1 0-1,-1 0 1,1 5 0,0 3 4,-1-1 0,-1 1 0,0 0 0,0-1 0,-5 25 0,-20 60 176,16-68-128,9-27-63,-2 6 289,11-16 103,2-6-395,0-1 1,-1 0-1,13-26 1,5-7-112,-16 28 59,0 1-89,0 1 0,0 1 0,31-32 1,-43 49 144,2-2-41,0 0 1,0 0-1,1 0 0,-1 1 0,1-1 0,2-1 0,-4 3 34,-1 0 1,1 0-1,-1 0 0,1-1 0,0 1 0,-1 0 1,1 0-1,-1 0 0,1 0 0,-1 0 0,1 1 0,-1-1 1,1 0-1,-1 0 0,1 0 0,-1 0 0,1 1 1,-1-1-1,1 0 0,-1 0 0,1 1 0,-1-1 0,1 0 1,-1 1-1,0-1 0,1 0 0,-1 1 0,0-1 1,1 1-1,-1-1 0,0 1 0,1-1 0,-1 1 0,0-1 1,0 1-1,0-1 0,0 1 0,1 0 0,3 13-9,0 1-1,-1-1 1,0 1 0,0 24-1,3 9 117,0-17 23,1-2 0,1 1 1,24 52-1,-31-79-80,0 0 0,1 0 0,-1-1 0,1 1 0,0 0 0,0-1-1,0 0 1,0 1 0,0-1 0,4 3 0,-5-5-22,0 1-1,0 0 0,0-1 1,1 1-1,-1-1 0,0 1 1,0-1-1,1 1 1,-1-1-1,0 0 0,1 0 1,-1 0-1,0 0 0,1 0 1,-1 0-1,0 0 1,1 0-1,-1 0 0,0-1 1,1 1-1,-1 0 0,0-1 1,1 1-1,-1-1 1,2-1-1,2-1 16,1-1-1,-1 0 1,0 0 0,0-1-1,0 0 1,-1 0 0,1 0-1,4-8 1,4-8 104,10-23 0,-18 34-130,38-87-416,39-133 0,-74 209 384,-2 0 0,-1-1 0,-1 0 0,-1-1 0,0 1 0,-2 0 0,-1-1 0,0 1 0,-7-35 0,7 55-19,0-1 0,-1 1 0,0-1 0,1 1 0,-1 0 0,0 0 0,0-1 1,0 1-1,-1 0 0,-1-3 0,2 5 22,1-1 0,-1 1 0,1-1 0,-1 1 0,0 0 0,1-1 0,-1 1 0,0 0 0,1-1 0,-1 1 0,0 0 0,1 0 0,-1 0 0,0 0 0,0-1 0,1 1 0,-1 0 1,0 0-1,0 0 0,1 1 0,-1-1 0,0 0 0,1 0 0,-1 0 0,0 0 0,0 1 0,1-1 0,-1 0 0,0 1 0,1-1 0,-1 1 0,1-1 0,-1 0 0,1 1 0,-2 0 0,-3 4 12,-1-1 0,1 1-1,0 0 1,0 1 0,1-1-1,0 1 1,0 0 0,0 0 0,-4 10-1,4-6 66,0 0 0,0 1 0,2-1 0,-1 1 0,-1 17 0,3-4 34,1-1 0,1 1 0,1-1 1,0 1-1,8 24 0,-4-22-53,1-2 0,1 1-1,21 42 1,-23-55 14,0-1 1,1-1-1,0 1 1,0-1-1,1-1 1,0 1-1,1-1 0,0-1 1,20 15-1,-23-19-8,0-1-1,0 0 1,0 0-1,0 0 1,1-1-1,-1 1 0,1-2 1,0 1-1,-1-1 1,1 0-1,0 0 1,0-1-1,0 0 1,-1 0-1,1 0 0,0-1 1,0 0-1,-1-1 1,1 1-1,0-1 1,-1-1-1,0 1 1,12-7-1,-12 5-50,0 0-1,0 0 1,0 0 0,-1-1-1,0 1 1,0-2 0,0 1 0,5-7-1,10-15 143,-13 19-24,-1 0 0,10-17 0,1 1 57,-15 21-118,1 0 0,-1 0 0,0-1 1,1 1-1,-2 0 0,1-1 0,2-6 0,0-3 215,11-25 0,-10 29-264,-1 0 0,0-1 0,-1 1 0,-1-1 0,3-10 0,-3 8 39,-1 11-32,-1 1-1,0-1 1,0 0 0,1 1-1,-1-1 1,0 0-1,0 0 1,0 1-1,1-1 1,-1 0 0,0 0-1,0 0 1,0 1-1,-1-1 1,1 0 0,0 0-1,0 1 1,0-1-1,-1-1 1,0 7-146,-15 69-51,-2 19 226,16-76-25,-15 163 559,17-175-539,1 0 0,-1-1 1,1 1-1,0-1 0,3 9 0,-4-13-18,0 1-1,0 0 1,0-1-1,1 1 1,-1 0-1,0-1 1,0 1-1,1 0 1,-1-1-1,0 1 1,1-1-1,-1 1 1,1 0-1,-1-1 1,1 1-1,-1-1 1,1 0-1,-1 1 1,1-1-1,-1 1 1,1-1-1,0 0 1,-1 1-1,1-1 1,0 0-1,-1 0 1,1 1-1,0-1 1,-1 0-1,1 0 1,0 0-1,-1 0 1,1 0-1,0 0 1,0 0 0,-1 0-1,1 0 1,0-1-1,-1 1 1,1 0-1,0 0 1,-1 0-1,1-1 1,0 1-1,0-1 1,2-2 23,1 0 0,-1 0 1,0-1-1,0 0 1,-1 1-1,1-1 1,-1 0-1,3-4 1,-1 0 8,34-62 105,9-18-180,-37 72-3,1 0 0,0 1 1,15-15-1,-19 23-6,0 1 0,-1 0 0,15-9 0,-19 14 29,0 0-1,-1 0 1,1 0 0,0 0 0,0 0 0,0 0 0,0 0 0,0 1 0,0-1 0,1 1 0,-1-1-1,0 1 1,0 0 0,0 0 0,0 0 0,1 0 0,-1 0 0,0 1 0,0-1 0,0 1 0,3 0 0,-4 0 6,1 1 0,0-1 1,-1 0-1,0 1 1,1-1-1,-1 1 0,0 0 1,0-1-1,0 1 1,0 0-1,0 0 0,0 0 1,0 0-1,0-1 1,-1 1-1,1 0 0,-1 0 1,0 0-1,1 3 1,0 6-2,-1 0 1,0 14-1,-1-4-6,-1 0 0,-1 0-1,-1 0 1,-1 0 0,-1-1 0,0 0-1,-2 0 1,-15 28 0,-55 85 240,68-119-184,-1-1 0,0-1 0,-1 1 0,0-2 0,0 0 0,-2 0 0,1-1 0,-19 10 1,1-5 23,29-14-75,0 0 0,0-1 0,0 1 0,0-1-1,-1 1 1,1-1 0,0 0 0,0 0 0,0 0-1,-1 0 1,1 0 0,-3-1 0,27-12-117,-10 7 124,-1 0 1,1 0-1,0 1 0,0 1 1,23-6-1,65-5-232,-72 12 76,133-13-2795,5 15-5140,-142 2 4602,30-2 0,-44 0 2810,-1-1 0,1 1 0,-1-1 0,1-1 0,-1 0 0,12-6 0,-2-1-597,34-26 1,-53 36 1268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28.643"/>
    </inkml:context>
    <inkml:brush xml:id="br0">
      <inkml:brushProperty name="width" value="0.1" units="cm"/>
      <inkml:brushProperty name="height" value="0.1" units="cm"/>
    </inkml:brush>
  </inkml:definitions>
  <inkml:trace contextRef="#ctx0" brushRef="#br0">231 29 1152,'0'0'512,"18"-16"4965,-14 11-4182,1-3 1202,-7 11-2397,-1 3-35,-13 28 697,1 2 0,-11 42-1,-11 72 109,18-68-345,-23 69 253,19-74-287,-17 109 0,8-9 400,30-173-2141,1-19-1791,5-20 159,-2 25 1863,1 0 0,0 0 1,7-12-1,6-4-554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29.062"/>
    </inkml:context>
    <inkml:brush xml:id="br0">
      <inkml:brushProperty name="width" value="0.1" units="cm"/>
      <inkml:brushProperty name="height" value="0.1" units="cm"/>
    </inkml:brush>
  </inkml:definitions>
  <inkml:trace contextRef="#ctx0" brushRef="#br0">257 21 3968,'2'-7'546,"4"-6"3648,-6 22-2049,-2 20-1415,-1 1-1,-1-1 1,-9 32-1,2-13-308,-10 41 736,-58 150 0,33-98-656,32-97-431,-15 80 41,-5 15 263,28-121-413,3-7-279,7-36-6197,11-28 2843,-2 24 1646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29.502"/>
    </inkml:context>
    <inkml:brush xml:id="br0">
      <inkml:brushProperty name="width" value="0.1" units="cm"/>
      <inkml:brushProperty name="height" value="0.1" units="cm"/>
    </inkml:brush>
  </inkml:definitions>
  <inkml:trace contextRef="#ctx0" brushRef="#br0">42 36 4320,'0'0'51,"-3"1"280,1-1 0,-1 0-1,1 0 1,-1-1 0,1 1 0,0 0 0,-1-1-1,1 1 1,0-1 0,-1 0 0,1 0 0,0 0 0,-8-3 3943,20 5-2186,119-11 390,-70 4-2199,-16 2-168,-15 0-56,1 2 0,0 1 0,47 4 0,-40-1-1110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31.064"/>
    </inkml:context>
    <inkml:brush xml:id="br0">
      <inkml:brushProperty name="width" value="0.1" units="cm"/>
      <inkml:brushProperty name="height" value="0.1" units="cm"/>
    </inkml:brush>
  </inkml:definitions>
  <inkml:trace contextRef="#ctx0" brushRef="#br0">60 763 3072,'4'-4'8225,"-3"4"-7890,0 0-235,0 1 1,0-1-1,0 0 0,0 1 1,0-1-1,0 0 1,0 0-1,0 0 1,0 0-1,0 0 1,0 0-1,0 0 1,0 0-1,0 0 0,0-1 1,0 1-1,0 0 1,0-1-1,0 1 1,0 0-1,0-1 1,0 0-1,0 1 1,0-1-1,0 1 0,0-1 1,-1 0-1,1 0 1,0 1-1,-1-1 1,1 0-1,0 0 1,-1 0-1,1 0 1,-1 0-1,1-1 0,1-2-49,0 1-1,-1-1 1,1 0-1,-1 0 1,0 1-1,0-1 0,0 0 1,0-8-1,-1 11-54,-1 0 0,1-1 0,0 1 0,0 0 0,-1 0 0,1-1 0,-1 1-1,1 0 1,-1 0 0,0-1 0,-3-8-153,-1-8 155,0 10 88,5 8-83,0 0-1,0 0 1,0 0 0,0 0 0,-1 0 0,1 0 0,0 0 0,0 0 0,0 0-1,0-1 1,0 1 0,0 0 0,-1 0 0,1 0 0,0 0 0,0 0-1,0 0 1,0 0 0,0 0 0,-1 0 0,1 0 0,0 0 0,0 0 0,0 0-1,0 0 1,0 0 0,0 1 0,-1-1 0,1 0 0,0 0 0,0 0 0,0 0-1,0 0 1,0 0 0,0 0 0,0 0 0,-1 0 0,1 0 0,0 1 0,0-1-1,0 0 1,0 0 0,0 0 0,0 0 0,0-13 967,4 9-651,-4 4-301,1-1 0,-1 1 1,1 0-1,-1 0 1,0-1-1,1 1 1,-1 0-1,0-1 1,1 1-1,-1 0 0,0-1 1,1 1-1,-1 0 1,0-1-1,0 1 1,0-1-1,1 1 1,-1-1-1,0 1 0,0 0 1,0-1-1,0 1 1,0-1-1,0 1 1,0-1-1,0 0 0,0 0-28,1 1 0,-1-1 0,0 1 0,0-1 0,0 0 0,0 1 0,0-1 0,0 0 0,-1 1 0,1-1 0,0 1 0,0-1 0,0 0 0,0 1 0,-1-1 0,1 1 0,0-1 0,-1 0 0,1 1 0,0-1 0,-1 1 0,1 0-1,-1-1 1,1 1 0,-1-1 0,1 1 0,-1-1 0,1 1 0,-1 0 0,1 0 0,-1-1 0,1 1 0,-1 0 0,0 0 0,1-1 0,-1 1 0,0 0 0,1 0 0,-1 0 0,1 0 0,-1 0 0,0 0 0,1 0 0,-1 0 0,0 0-1,1 0 1,-1 1 0,1-1 0,-2 0 0,-1 1-111,-1 1 0,1-1 0,0 1-1,-1 0 1,1-1 0,0 1 0,-5 5 0,3-2 115,1-1 0,0 1 0,0 1 1,0-1-1,1 1 0,0-1 1,0 1-1,0 0 0,1 0 0,-1 0 1,1 0-1,1 1 0,0-1 0,-1 1 1,2-1-1,-1 1 0,1 11 1,1-11 66,-1 0 0,1 1-1,0-1 1,0 0 0,1 0 0,0-1 0,0 1 0,1 0 0,0-1 0,0 1 0,1-1 0,-1 0 0,1 0 0,0 0 0,1-1 0,7 9 0,-10-13-26,0 1-1,0-1 1,0 0 0,1 1-1,-1-1 1,0 0 0,0 0-1,1 0 1,-1 0 0,0-1-1,1 1 1,-1-1 0,1 1 0,-1-1-1,1 0 1,-1 0 0,1 0-1,-1 0 1,4-1 0,2-1 104,0-1 0,1 0 0,-1 0-1,9-5 1,-13 6-109,76-38 432,24-12-481,142-61-29,-201 93-480,-53 18 165,-10 12 365,1 1-1,0 0 1,0 1 0,2 1-1,0 0 1,-21 24-1,30-31 101,1 0-1,0 1 1,-8 14 0,11-18-73,1 0 1,-1 0 0,1 0 0,0 0 0,0 0 0,0 0 0,1 0-1,-1 0 1,1 0 0,-1 0 0,1 1 0,1 5 0,-1-8-10,0-1 0,0 1-1,1 0 1,-1 0 0,0 0 0,1-1 0,-1 1 0,1 0 0,-1 0 0,1-1-1,-1 1 1,1 0 0,-1-1 0,1 1 0,0-1 0,-1 1 0,1-1 0,0 1-1,0-1 1,-1 1 0,1-1 0,0 0 0,0 1 0,0-1 0,-1 0 0,1 0 0,0 0-1,0 1 1,0-1 0,0 0 0,-1 0 0,1 0 0,2-1 0,0 1 51,0 0 0,0-1 0,0 1 1,0-1-1,-1 0 0,1 0 1,0 0-1,3-2 0,7-5 9,-1-1 0,-1 0-1,0-1 1,0 0 0,18-22 0,6-7-874,-35 39 784,0 0 0,1 0 0,-1 0 0,0 0 0,0 0 0,0 0 0,0 0 0,0 0 0,0 0 0,1 0 0,-1 0 0,0 0 0,0 0 0,0 0 0,0 0 0,0 0 0,0 0 0,1 0 0,-1 0 0,0 0 0,0 0 0,0 0 0,0 0 0,0 0 0,0 0 0,0 0 0,0 1 0,1-1 0,-1 0 0,0 0 0,0 0 0,0 0 0,0 0 0,0 0 0,0 0 0,0 1 0,0-1 0,0 0 0,0 0 0,0 0 0,0 0 0,0 0 0,0 0 0,0 1 0,0-1 0,0 0 0,0 0 0,0 0 0,0 0 0,0 0 0,0 0 0,0 1 0,0-1 0,0 0 0,0 0 0,1 14-134,-1-8 134,1-1-3,1 0 0,0 0 0,-1 0 0,2 0 0,-1-1 0,4 7 0,-4-9 40,-1 1 0,1-1 0,0 0 0,-1 0 0,1 0 0,0 0 0,1 0 1,-1 0-1,0 0 0,0-1 0,1 1 0,-1-1 0,4 2 0,-3-3 6,-1 0 0,1 1 0,-1-1 0,1 0 0,-1 0 1,1-1-1,-1 1 0,1 0 0,-1-1 0,1 0 0,-1 1 0,0-1 0,1 0 1,-1 0-1,0 0 0,4-3 0,3-2 53,-1 0 0,0 0 0,7-8-1,17-16 76,-2-1 1,-1-2-1,-1-1 0,38-62 0,45-125-60,4-67 75,-114 284-151,0 3-39,-1 0 0,1 0 0,-1-1-1,1 1 1,-1 0 0,0 0 0,0-1-1,1 1 1,-1-1 0,0 1 0,0 0-1,0-1 1,0 1 0,-1 0 0,0-3-1,1 4 13,0 0 0,0 0 0,0 0 0,0 0 0,0 0 0,0 0 0,0 0 0,0 0 0,0 0 0,0 1 0,0-1 0,0 0 0,0 0 0,0 0 0,0 0-1,0 0 1,0 0 0,0 0 0,0 0 0,0 0 0,0 0 0,0 0 0,0 0 0,0 0 0,0 0 0,-1 0 0,1 0 0,0 0 0,0 0 0,0 0 0,0 0 0,0 0-1,0 0 1,0 0 0,0 0 0,0 0 0,0 0 0,0 0 0,0 0 0,0 0 0,-1 0 0,1 0 0,0 0 0,0 0 0,0 0 0,0 0 0,0 0 0,0 0 0,0 0 0,0 0-1,0 0 1,0 0 0,0 0 0,0 0 0,0 0 0,0 0 0,0 0 0,0 0 0,0 0 0,0 0 0,-1-1 0,1 1 0,0 0 0,0 0 0,0 0 0,0 0 0,0 0 0,0 0-1,0 0 1,-3 4-4,-1 0 1,0 0-1,1 0 0,0 0 0,0 1 0,0 0 0,1-1 0,-4 9 1,-13 50 61,18-59-49,-18 69 296,-16 131 1,31-166-178,2 1 1,2 0-1,2 0 0,1 0 1,11 53-1,-7-63-23,16 68 105,-17-80-111,0 0 0,0-1 0,14 24 0,-19-39-251,0 1 0,0-1-1,0 1 1,0-1 0,0 1 0,0-1-1,1 1 1,-1-1 0,1 0 0,-1 0 0,1 0-1,-1 0 1,1 0 0,-1 0 0,1 0-1,0 0 1,0-1 0,-1 1 0,1-1 0,0 1-1,0-1 1,2 1 0,-3-2-69,0 1 0,0 0 1,0 0-1,0 0 0,0 0 0,-1-1 1,1 1-1,0 0 0,0-1 1,0 1-1,-1-1 0,1 1 0,0-1 1,0 1-1,-1-1 0,1 1 0,-1-1 1,2-1-1,-1 1-94,-1 0-1,1-1 1,0 1 0,0-1 0,-1 0-1,1 1 1,-1-1 0,0 1-1,1-1 1,-1 0 0,0 1 0,0-4-1,0-3-1587,-1 0-1,-3-15 0,1 6-355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31.436"/>
    </inkml:context>
    <inkml:brush xml:id="br0">
      <inkml:brushProperty name="width" value="0.1" units="cm"/>
      <inkml:brushProperty name="height" value="0.1" units="cm"/>
    </inkml:brush>
  </inkml:definitions>
  <inkml:trace contextRef="#ctx0" brushRef="#br0">24 93 7232,'-24'-16'3264,"38"4"-608,-9 12-1728,8-8 768,10 4-993,22-9 33,3 10-448,20-9-96,-5 7-128,4-7-192,-7 9 64,-12-2-2303,-7 5 1311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35.165"/>
    </inkml:context>
    <inkml:brush xml:id="br0">
      <inkml:brushProperty name="width" value="0.1" units="cm"/>
      <inkml:brushProperty name="height" value="0.1" units="cm"/>
    </inkml:brush>
  </inkml:definitions>
  <inkml:trace contextRef="#ctx0" brushRef="#br0">346 937 2720,'5'-11'6016,"-5"10"-5803,-3 0-94,1 0 0,0-1-1,-1 1 1,1 0 0,-1 0 0,1 1-1,-1-1 1,0 0 0,1 1 0,-1-1-1,1 1 1,-1 0 0,0 0 0,1 0-1,-1 0 1,0 1 0,1-1 0,-4 2-1,-5 0 179,0 2 0,-18 7 0,18-6-165,-77 36 439,77-35-539,1 0 0,0 0 0,1 2 0,0-1 0,0 1 1,-8 9-1,15-16-8,1 1 1,0 0 0,0 0 0,0-1-1,0 1 1,0 0 0,0 0 0,0 0-1,1 0 1,-1 1 0,1-1 0,-1 0-1,1 0 1,0 0 0,0 0 0,0 0-1,0 1 1,0 2 0,1-4 7,-1 0 1,0 1-1,1-1 0,-1 0 1,1 1-1,-1-1 0,1 0 1,0 1-1,0-1 0,-1 0 1,1 0-1,0 0 0,0 0 1,0 0-1,0 0 0,0 0 1,0 0-1,1 0 0,-1-1 1,0 1-1,0 0 1,1-1-1,-1 1 0,0-1 1,1 1-1,-1-1 0,2 1 1,4-1 98,0 0 0,0 0 1,0 0-1,0-1 1,0 0-1,0 0 1,0-1-1,0 0 1,-1 0-1,1 0 0,-1-1 1,11-6-1,-8 3-42,1 0 0,-1 0 1,0-1-1,0 0 0,0-1 0,-1 0 0,8-11 0,-7 7-76,0-1 0,-2-1 1,13-27-1,-27 63-471,-8 42 1,0 31 681,14-95-226,-2 24 41,-38 208 400,30-186-341,-2 0 1,-35 84-1,43-120 45,0 1-1,-1-1 1,0-1 0,-1 1 0,0-1-1,-11 12 1,16-19-64,0 0 1,0-1-1,0 1 1,-1 0-1,1-1 1,-1 1-1,1-1 1,-1 0-1,0 0 1,1 0-1,-1 0 1,0 0-1,-4 0 1,5-1-46,-1 0 0,1 0 0,-1-1 0,1 1 0,0-1 0,-1 1 0,1-1 0,0 0 0,-1 0 0,1 0 0,0 0 0,0 0 0,0-1 0,0 1-1,0-1 1,0 1 0,0-1 0,-2-2 0,2 2-52,0-1 0,0 1 0,0 0 0,0-1-1,1 1 1,-1-1 0,1 0 0,0 0 0,-1 0 0,1 1-1,1-1 1,-1 0 0,0 0 0,1 0 0,-1 0-1,1 0 1,0-1 0,0 1 0,0 0 0,0 0-1,1 0 1,-1 0 0,3-5 0,-1 1-15,1 0 0,0 1-1,0-1 1,1 1 0,0 0 0,0 0 0,0 0 0,1 1 0,9-10-1,146-149-258,70-63 147,-152 165 333,-40 34-116,-2-1 1,44-48-1,-71 68 12,-1-2-1,0 1 1,0-1-1,9-19 1,-15 25-115,0 1 0,0-1 0,-1 0 0,1 0 0,-1 0 0,0 0 0,0 0 0,-1 0 0,0 0 0,0 0-1,0 0 1,0 0 0,-1 0 0,-2-9 0,3 13 4,0 0-1,0 1 0,0-1 0,-1 0 1,1 1-1,0-1 0,0 0 0,-1 1 1,1-1-1,-1 0 0,1 1 0,0-1 1,-1 1-1,1-1 0,-1 1 0,0-1 1,1 1-1,-1-1 0,1 1 0,-1-1 0,0 1 1,1 0-1,-1 0 0,0-1 0,1 1 1,-1 0-1,-1-1 0,1 2-16,-1-1-1,1 0 0,-1 0 1,1 0-1,-1 1 0,1-1 1,-1 1-1,1-1 0,-1 1 1,1 0-1,0 0 0,-2 1 1,-3 2-68,0 1 1,0 0 0,1 0-1,-6 7 1,4-3 108,0 1 1,1-1 0,0 1-1,1 0 1,0 1-1,1-1 1,0 1-1,1 0 1,0 0 0,-3 22-1,6-29 48,0 0 0,-1 0 0,2 0 0,-1 1-1,0-1 1,1 0 0,0 0 0,0 0 0,0 0 0,0-1 0,1 1-1,-1 0 1,1 0 0,0-1 0,0 1 0,1-1 0,-1 0 0,1 0 0,-1 1-1,1-2 1,0 1 0,0 0 0,0 0 0,1-1 0,-1 0 0,1 0-1,-1 0 1,1 0 0,0 0 0,-1-1 0,1 0 0,0 1 0,8 0-1,-2-2 57,-1 0 0,1-1-1,-1 0 1,1 0 0,-1-1-1,1-1 1,-1 1 0,0-2-1,10-4 1,-1 2-25,32-16-109,73-42 0,-99 50 3,-21 13-19,0-1 0,0 1 1,0 0-1,0-1 0,0 1 0,0 0 0,0 1 1,1-1-1,-1 1 0,0-1 0,4 1 0,-6 0 41,0 0 0,1 1-1,-1-1 1,0 0 0,0 1-1,0-1 1,0 1 0,0-1-1,0 1 1,0 0 0,-1-1-1,1 1 1,0 0 0,0-1-1,0 1 1,-1 0 0,1 0 0,0 0-1,-1 0 1,1 0 0,0 0-1,-1 0 1,1 0 0,-1 0-1,0 0 1,1 0 0,-1 0-1,0 0 1,0 0 0,0 0-1,0 0 1,0 1 0,0-1-1,0 0 1,0 2 0,0 9 101,-1-1 0,1 1 1,-2-1-1,0 1 0,-6 20 1,7-31-81,1 0 0,0 0 0,-1 0 1,1 0-1,0 0 0,0 0 0,0 0 1,0 0-1,0 0 0,0 0 0,0 1 0,0-1 1,0 0-1,0 0 0,1 0 0,-1 1 1,0-2-4,1 0 1,-1 1-1,0-1 1,0 0-1,0 1 1,1-1-1,-1 0 1,0 1-1,0-1 1,1 0-1,-1 0 1,0 1-1,1-1 1,-1 0-1,0 0 1,1 0-1,-1 1 1,0-1-1,1 0 1,-1 0-1,0 0 1,1 0-1,-1 0 1,1 0-1,-1 0 1,0 0-1,1 0 1,-1 0-1,1 0 1,-1 0-1,0 0 1,1 0-1,-1 0 1,1 0 0,-1 0-1,0 0 1,1 0-1,-1-1 1,1 1-1,2-2 74,0-1-1,-1 1 1,1-1 0,0 1-1,3-6 1,6-5 86,55-47-559,-65 59 363,-1 0 0,0 0 0,1 0 0,-1 0 0,1 0 0,-1 1 0,1-1 0,-1 0 0,1 1-1,-1-1 1,1 1 0,0-1 0,-1 1 0,1 0 0,0 0 0,0 0 0,-1 0 0,1 0 0,0 0 0,-1 0 0,1 0 0,0 1 0,1 0 0,4 2-26,-1 0-1,1 0 1,-1 0-1,9 7 1,-10-6 22,1 0 1,0-1-1,0 1 1,7 2-1,0-2 93,0-1-1,1 0 1,-1-1-1,1-1 1,0 0-1,0-1 1,-1 0 0,1-1-1,0 0 1,-1-1-1,1-1 1,-1 0-1,0-1 1,0 0 0,0-1-1,0-1 1,-1 0-1,0 0 1,0-2-1,-1 1 1,1-1-1,-2-1 1,1 0 0,-1 0-1,8-12 1,-9 8-90,-1 0 0,-1 0 1,0-1-1,0 0 0,-2-1 1,0 1-1,6-30 0,-10 43-11,-1-1-1,1 0 1,-1 0-1,1 1 1,-1-1 0,0 0-1,0 0 1,0 0-1,0 0 1,0 1-1,-1-1 1,1 0-1,-1-2 1,0 4 10,1 0 1,-1 1 0,1-1-1,-1 0 1,0 0 0,1 1-1,-1-1 1,1 1 0,-1-1-1,1 0 1,-1 1 0,1-1-1,-1 1 1,1-1 0,-1 2-1,1-2 7,-7 8 15,0 1-1,0 0 1,1 1-1,1-1 1,0 1-1,0 0 1,1 1-1,0-1 1,1 1-1,0-1 1,0 1-1,1 0 1,0 14-1,2-20 55,1 1-1,-1-1 0,1 0 1,0 0-1,1 0 0,-1 0 1,1 0-1,0 0 0,0-1 1,1 1-1,-1-1 0,1 1 1,0-1-1,6 6 0,-7-8 7,0 1-1,0-1 0,1 0 1,-1 0-1,1 0 0,-1 0 1,1-1-1,0 1 0,-1-1 0,1 1 1,0-1-1,0 0 0,0 0 1,0 0-1,0-1 0,0 1 1,1-1-1,-1 0 0,0 0 0,0 0 1,0 0-1,0 0 0,0-1 1,6-1-1,-1 0-11,-1-1 1,1-1-1,-1 0 0,0 0 1,0 0-1,0-1 0,-1 0 0,0 0 1,0 0-1,7-8 0,3-7-2,26-41-1,-15 21-124,-6 3 10,-12 24-43,-9 13 108,0 0 1,0-1 0,0 1-1,0 0 1,0 0 0,0 0-1,0-1 1,0 1 0,0 0 0,0 0-1,0 0 1,1 0 0,-1 0-1,0-1 1,0 1 0,0 0-1,0 0 1,0 0 0,1 0 0,-1 0-1,0 0 1,0-1 0,0 1-1,0 0 1,1 0 0,-1 0-1,0 0 1,0 0 0,0 0-1,1 0 1,-1 0 0,0 0 0,0 0-1,0 0 1,1 0 0,-1 0-1,0 0 1,0 0 0,1 0-1,-1 1-6,0 1 0,0-1 1,1 0-1,-1 0 0,1 0 0,-1 0 0,1 0 0,0 0 0,-1 0 0,1 0 0,0 0 0,0 0 0,1 1 0,5 8 31,0 4 91,10 28-1,-13-32-70,0 1-1,0-1 0,1 0 0,0 0 0,12 17 0,-12-22 11,0 1 0,0-1 0,0 0-1,0 0 1,1-1 0,0 1 0,0-1-1,0 0 1,0-1 0,1 0 0,-1 0-1,1 0 1,0-1 0,0 0 0,0 0-1,0-1 1,0 1 0,0-2 0,1 1-1,-1-1 1,0 0 0,8-1 0,1-1-22,0 0 0,-1-1 1,1-1-1,-1 0 1,0-1-1,0-1 1,0 0-1,0-1 0,-1 0 1,-1-1-1,1-1 1,-1 0-1,-1-1 0,0-1 1,0 0-1,-1 0 1,14-18-1,-12 12-24,36-49 130,-43 56-195,0 0 0,0 0 0,-1-1-1,6-18 1,-13 53-408,-5-2 353,-11 29 1,-1 1 206,8-21 8,5-16-68,-6 26 0,11-36-1,0-1 1,1 1-1,-1 0 1,1-1-1,0 1 1,0 0-1,1-1 1,-1 1 0,1 0-1,2 5 1,-3-10-7,0 1 1,0-1 0,1 1 0,-1-1 0,0 1 0,0 0-1,1-1 1,-1 1 0,0-1 0,1 1 0,-1-1-1,1 1 1,-1-1 0,0 1 0,1-1 0,-1 0-1,1 1 1,0-1 0,-1 0 0,1 1 0,-1-1 0,1 0-1,-1 0 1,1 0 0,0 1 0,0-1 0,1 0 8,-1 0 1,0 0-1,1-1 1,-1 1-1,1 0 1,-1-1-1,0 1 1,1 0-1,-1-1 1,0 0-1,2 0 0,2-2 33,0 0-1,-1-1 1,0 1-1,8-8 0,-2-4-35,0 1-1,-1-1 1,0-1-1,11-28 1,10-18-228,-25 54-118,-3 8-66,-5 17-215,0-4 611,-3 10-29,3-8 1,-5 30 1,8-42 32,0 1 0,0-1 1,0 1-1,0 0 1,0-1-1,1 1 0,0-1 1,-1 1-1,1-1 0,1 0 1,-1 1-1,0-1 1,4 6-1,-4-8-2,1 1 0,0 0 0,-1-1 1,1 0-1,0 1 0,-1-1 0,1 0 0,0 0 0,0 0 1,0 0-1,0 0 0,0-1 0,0 1 0,0-1 0,1 1 1,-1-1-1,0 0 0,0 1 0,0-1 0,0 0 0,0-1 1,1 1-1,1-1 0,7-1 127,-1 0 0,0-1-1,13-4 1,-22 6-127,15-5 14,-1-1 1,0 0 0,0-1-1,-1-1 1,0 0 0,-1-1-1,0-1 1,0 0 0,-1 0-1,18-23 1,-1-6-2,-1-1 0,41-84 0,-44 71-28,-1-1 1,26-97-1,13-119-283,-60 255 281,8-71-774,-58 313-309,33-141 1133,4 1-1,0 145 1,12-187 131,1 0 0,19 82 0,-20-117-125,0 0 1,1 0-1,0 0 1,0-1-1,1 0 1,1 0-1,5 9 1,-9-15-30,0 0 1,0 0 0,1-1-1,-1 1 1,1 0 0,0-1-1,-1 1 1,1-1-1,0 1 1,0-1 0,0 0-1,0 0 1,0 0-1,0 0 1,0 0 0,1 0-1,-1-1 1,0 1 0,0-1-1,1 1 1,-1-1-1,0 0 1,1 0 0,-1 0-1,0 0 1,1 0 0,-1-1-1,0 1 1,0-1-1,1 1 1,2-2 0,3-3 17,1 1 1,-1-1 0,0-1 0,0 0 0,-1 0-1,0 0 1,0-1 0,0 0 0,8-11 0,3-8-13,24-41 0,-41 65-33,6-10-47,1-1-1,-2 0 0,0-1 0,0 1 1,-1-1-1,6-29 0,-11 43 57,0-17-269,0 17 254,0 0-1,0 0 1,0-1 0,0 1-1,-1 0 1,1 0 0,0 0-1,0-1 1,0 1 0,0 0-1,0 0 1,0 0 0,-1 0-1,1 0 1,0-1 0,0 1-1,0 0 1,-1 0 0,1 0-1,0 0 1,0 0 0,0 0-1,0 0 1,-1 0 0,1 0 0,0 0-1,0 0 1,-1 0 0,-10 5-328,3 2 287,1 0-1,-1 0 0,1 1 1,1 0-1,-1 0 0,1 0 1,1 1-1,-7 13 1,6-9 74,1-1 1,0 1 0,1-1-1,1 1 1,0 0 0,-2 17 0,5-27-17,-1-1 0,1 1-1,0 0 1,1-1 0,-1 1 0,0-1 0,1 1 0,-1 0 0,1-1 0,0 1 0,0-1 0,0 1 0,0-1 0,0 0-1,1 0 1,-1 1 0,2 1 0,0-1 10,0-1 0,0 1 0,-1-1 1,2 0-1,-1 0 0,0 0 0,0 0 0,1 0 0,-1-1 0,7 2 0,3 0 46,0 0 0,0-1 0,1-1 0,-1 0 1,18-1-1,-3-3-13,-1-1 0,0-1 0,0-1 0,41-15 0,-41 12-17,13-6-94,0-2 0,53-31-1,-88 45 41,-4 2 3,1 0 1,-1 0-1,1 0 1,-1 0-1,1 0 0,-1 0 1,1 1-1,0-1 1,-1 0-1,1 1 0,0 0 1,-1-1-1,1 1 1,0 0-1,2 0 0,-4 0 6,1 1 1,-1 0-1,0-1 0,1 1 0,-1 0 0,0-1 0,0 1 0,0 0 1,1 0-1,-1-1 0,0 1 0,0 0 0,0-1 0,0 1 0,0 0 1,0 0-1,-1-1 0,1 1 0,0 0 0,0-1 0,-1 2 0,-5 17-34,-12 18-58,13-29 113,1-1 0,0 1 0,1 0-1,0 0 1,0 0 0,1 1 0,-1-1-1,2 1 1,-1 8 0,1-15 1,2 0-1,-1 0 1,0 0 0,0 0-1,1 0 1,-1 0 0,1 0-1,-1-1 1,1 1-1,0 0 1,0 0 0,-1 0-1,1-1 1,1 1 0,-1 0-1,0-1 1,0 1 0,1-1-1,-1 0 1,1 1 0,-1-1-1,1 0 1,-1 0 0,1 0-1,0 0 1,-1 0 0,1 0-1,0 0 1,0-1 0,0 1-1,0-1 1,0 1-1,0-1 1,0 0 0,0 0-1,0 0 1,0 0 0,0 0-1,-1 0 1,1 0 0,0-1-1,0 1 1,0-1 0,3-1-1,3-1 45,-1-1 0,0 0 0,-1 0-1,1-1 1,-1 0 0,1 0 0,-2-1-1,1 0 1,0 0 0,5-8 0,4-9 10,21-40 1,-33 58-73,32-64 1,34-96 0,-39 85 66,61-183-495,-87 248 304,0 0 0,2-27-1,-7 29-4,1 12 131,0 1 0,0 0 1,0 0-1,-1-1 1,1 1-1,0 0 0,0 0 1,0-1-1,0 1 0,-1 0 1,1 0-1,0-1 1,0 1-1,0 0 0,-1 0 1,1 0-1,0 0 0,0-1 1,-1 1-1,1 0 0,0 0 1,0 0-1,-1 0 1,1 0-1,-1 0 0,0 0-10,-1 1-1,0-1 0,1 1 1,-1-1-1,0 1 0,1 0 1,-1 0-1,1 0 0,0 0 1,-1 0-1,1 0 0,0 0 1,-1 0-1,0 2 0,-13 14 4,1-1 0,0 2 1,2 0-1,0 1 0,1 0 0,0 1 0,2 0 0,1 0 0,-9 31 0,5-9 145,3 1 0,1 0 0,-4 82-1,11-72-755,3 0-1,14 84 0,-13-124-2022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35.568"/>
    </inkml:context>
    <inkml:brush xml:id="br0">
      <inkml:brushProperty name="width" value="0.1" units="cm"/>
      <inkml:brushProperty name="height" value="0.1" units="cm"/>
    </inkml:brush>
  </inkml:definitions>
  <inkml:trace contextRef="#ctx0" brushRef="#br0">1 53 8480,'5'-5'3840,"48"2"-3360,-12 0 1440,4 3-1152,27-5 479,4 2-735,10-6-160,-6 1-224,15-4-1695,-9 7 831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53.041"/>
    </inkml:context>
    <inkml:brush xml:id="br0">
      <inkml:brushProperty name="width" value="0.1" units="cm"/>
      <inkml:brushProperty name="height" value="0.1" units="cm"/>
    </inkml:brush>
  </inkml:definitions>
  <inkml:trace contextRef="#ctx0" brushRef="#br0">174 21 1728,'0'0'560,"10"-20"6474,-10 24-6820,-1 9 29,-1 1 0,0-1 0,-1 0-1,-5 17 1,-5 20-7,-14 104 701,-4 25-118,20-130-382,-27 74 0,37-118-406,-12 25 428,12-28-409,1-1-1,-1 0 1,0 0 0,0 1 0,0-1 0,0 0-1,0 0 1,0 0 0,0 0 0,0 0 0,0 0-1,0 0 1,0 0 0,-3 1 0,4-2-22,0 0-1,-1 1 1,1-1 0,-1 0 0,1 0-1,-1 0 1,1 0 0,-1 1 0,1-1-1,-1 0 1,1 0 0,-1 0-1,1 0 1,-1 0 0,1 0 0,-1 0-1,1-1 1,0 1 0,-1 0 0,1 0-1,-1 0 1,1 0 0,-1-1 0,1 1-1,-1 0 1,1 0 0,0-1 0,-1 1-1,1 0 1,0-1 0,-1 1 0,1 0-1,0-1 1,-1 1 0,1 0-1,0-1 1,-1 1 0,1-1 0,0-1-12,-1 0 0,1 1 0,0-1 0,0 1 0,0-1 0,0 1 0,1-1 0,-1 1 0,0-1 0,1 1 0,-1-1 0,1 1 0,0-3 1,4-7-52,1 0 1,0 0 0,0 1-1,1 0 1,0 0 0,14-14 0,-11 13-111,1 1 0,0 0 1,1 1-1,0 0 0,0 1 1,24-12-1,-32 19 123,0-1 1,0 1-1,0-1 1,1 1-1,-1 0 1,0 1-1,1-1 1,-1 1-1,1 0 0,-1 0 1,1 0-1,-1 0 1,0 1-1,1 0 1,-1 0-1,0 0 0,0 1 1,1-1-1,-1 1 1,0 0-1,0 0 1,-1 0-1,1 1 1,0-1-1,-1 1 0,5 4 1,-5-4 45,0 1 0,0 0 0,0-1 0,-1 1 0,1 0 0,-1 0 0,0 1 0,0-1 0,0 0 0,-1 1 0,1-1 0,-1 1 0,0-1 0,-1 1 0,1 0 0,-1-1 0,0 1 0,0 0 0,0 0 0,-1-1 0,1 1 0,-1 0 0,0-1 0,-1 1 0,1-1 0,-1 0 0,0 1 0,0-1 0,0 0 0,-1 0 0,1 0 0,-1 0 0,0 0 0,0-1 0,-6 6 0,-2-1 78,1-1 0,-1 0 0,0-1 0,-1 0 0,1-1 0,-1-1 1,0 1-1,-1-2 0,1 0 0,0 0 0,-1-1 0,0-1 0,-20 1 0,32-2-94,-27-2 164,27 2-169,0 0 1,0 0-1,0 0 0,0-1 1,-1 1-1,1 0 0,0-1 0,0 1 1,0-1-1,0 1 0,0-1 0,0 1 1,0-1-1,0 0 0,0 1 0,0-1 1,0 0-1,1 0 0,-2-1 0,2 1-13,0 1 0,0-1-1,0 0 1,0 1-1,0-1 1,1 0-1,-1 1 1,0-1-1,0 0 1,1 1-1,-1-1 1,0 0-1,1 1 1,-1-1-1,1 1 1,-1-1 0,0 1-1,1-1 1,-1 1-1,1-1 1,0 1-1,-1-1 1,1 1-1,-1 0 1,1-1-1,0 1 1,-1 0-1,2-1 1,22-9-39,145-21 16,-147 28 114,-4-1-43,0 0 0,-1-1 0,1 0 0,-1-2 0,-1 0 0,1-1 0,15-10 0,-25 13-11,-1-1-1,0 1 0,0-1 1,-1 0-1,0-1 0,0 1 1,0-1-1,-1 0 0,0 0 0,6-15 1,-4 10 83,1 1-192,-6 10 72,-1-1 0,1 1 0,0 0 0,-1 0-1,1-1 1,0 1 0,-1 0 0,0-1 0,1 1 0,-1 0-1,0-1 1,0 1 0,1-1 0,-1-1 0,1-1 5,0 2 5,0-11-17,-1 3-105,0 11 47,0 3 32,-1 13-1,-1 0 0,-4 19 0,-1 14 48,6-38-4,0-1 0,1 1 0,2 17 0,-2-24 7,0-3-2,0-1 0,0 1-1,1 0 1,-1 0 0,0 0 0,1 0 0,-1 0-1,1-1 1,-1 1 0,1 0 0,0 0 0,0-1 0,0 1-1,0-1 1,0 1 0,0-1 0,0 1 0,1-1 0,-1 0-1,0 1 1,1-1 0,2 2 0,-3-2 23,1-1 0,-1 1 1,0 0-1,1-1 0,-1 1 0,0 0 0,1-1 1,-1 0-1,1 1 0,-1-1 0,0 0 1,1 0-1,-1 0 0,1 0 0,-1 0 0,1 0 1,-1 0-1,1-1 0,-1 1 0,0 0 1,1-1-1,-1 1 0,1-1 0,-1 1 0,0-1 1,0 0-1,1 0 0,-1 1 0,0-1 1,1-2-1,4-2 66,-1 0 1,-1-1-1,1 0 1,6-11 0,-4 5-185,7-10 182,15-35 0,-5 8-180,-23 47 55,10-15-12,-7 14-107,-2 9-242,-3 25 308,-1-1 0,-2 1-1,-12 46 1,-34 88 55,19-70 210,28-84-99,0-1 0,-1 0 0,0 0 0,-1 0 0,0 0 0,0-1 0,-1 1 0,-8 9 0,13-19-64,0 1 0,0-1 1,1 1-1,-1-1 0,0 1 0,0-1 0,0 1 0,0-1 1,0 0-1,0 1 0,0-1 0,1 0 0,-1 0 0,0 0 1,0 0-1,0 0 0,0 0 0,0 0 0,0 0 0,0 0 1,0 0-1,0 0 0,0 0 0,0-1 0,0 1 0,0-1 0,-1 0 1,0 0 9,0 0 1,0 0 0,0-1 0,0 1-1,1 0 1,-1-1 0,1 0-1,-1 1 1,1-1 0,-1 0 0,1 0-1,-1-2 1,-1-2-1,0-1 0,0 0 0,1 1 0,0-1 1,1 0-1,-2-10 0,3 12-4,0 1 1,0 0-1,0 0 0,0 0 1,1 0-1,-1 0 0,1 0 1,0 0-1,0 0 1,1 0-1,-1 0 0,1 1 1,3-6-1,0 2 68,1-1 0,0 2 0,0-1 0,1 1 0,0 0 0,0 0 0,0 0 1,1 1-1,0 1 0,12-6 0,1 1-108,1 1 1,44-11 0,-50 17-18,0-1 0,0 2 0,32 1 0,-18 1-1681,-7 4-5799,-18-5 5473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25.934"/>
    </inkml:context>
    <inkml:brush xml:id="br0">
      <inkml:brushProperty name="width" value="0.1" units="cm"/>
      <inkml:brushProperty name="height" value="0.1" units="cm"/>
    </inkml:brush>
  </inkml:definitions>
  <inkml:trace contextRef="#ctx0" brushRef="#br0">4 9 5728,'-4'-9'2592,"8"9"-1280,6 0-1504,-2 0 192,2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7.801"/>
    </inkml:context>
    <inkml:brush xml:id="br0">
      <inkml:brushProperty name="width" value="0.1" units="cm"/>
      <inkml:brushProperty name="height" value="0.1" units="cm"/>
      <inkml:brushProperty name="color" value="#AB008B"/>
    </inkml:brush>
  </inkml:definitions>
  <inkml:trace contextRef="#ctx0" brushRef="#br0">598 16 5728,'-6'-13'1840,"3"11"-1365,-3 4-220,-9 6 447,0 0-1,0 1 0,-26 22 1,-85 86 2146,59-43-2024,-80 79 21,107-117-325,-46 31 0,67-58-1453,7-1 181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56.214"/>
    </inkml:context>
    <inkml:brush xml:id="br0">
      <inkml:brushProperty name="width" value="0.1" units="cm"/>
      <inkml:brushProperty name="height" value="0.1" units="cm"/>
    </inkml:brush>
  </inkml:definitions>
  <inkml:trace contextRef="#ctx0" brushRef="#br0">97 24 2560,'4'-24'5545,"-4"24"-5526,0 0 0,0 0 0,0 0-1,0 0 1,0 0 0,0 0 0,0 0 0,-9 10 229,1 1 0,0 0 0,0 0 1,1 0-1,1 1 0,0 1 0,0-1 0,1 1 1,1-1-1,-3 15 0,-2 12 152,3 1 0,-3 47 0,7-53 86,4 56 1,-1-73-290,2 0 0,0 0 0,1 0 0,0-1 0,9 22 0,-9-31-21,0 1 1,0-1 0,0 0-1,1 0 1,0-1-1,0 1 1,12 10-1,-12-13-59,-1-1-1,0 0 0,1 0 0,0 0 0,-1 0 0,1-1 0,0 1 1,1-1-1,-1-1 0,0 1 0,1-1 0,8 1 0,-8-1-30,-1 0 0,1-1-1,0 0 1,0 0-1,-1-1 1,1 1 0,0-1-1,-1 0 1,1-1-1,-1 1 1,1-1-1,-1-1 1,0 1 0,1-1-1,-1 1 1,-1-1-1,1-1 1,0 1 0,-1-1-1,5-5 1,0-2-36,-1 0 1,0-1-1,-1 0 1,0 0 0,-1-1-1,-1 0 1,6-17-1,20-100 223,-27 114-278,0-5-238,19-115 627,-21 121-984,-2-1 0,0 0 0,0 1 0,-1-1 0,-1 0 0,-6-22 0,-6 65-9954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57.355"/>
    </inkml:context>
    <inkml:brush xml:id="br0">
      <inkml:brushProperty name="width" value="0.1" units="cm"/>
      <inkml:brushProperty name="height" value="0.1" units="cm"/>
    </inkml:brush>
  </inkml:definitions>
  <inkml:trace contextRef="#ctx0" brushRef="#br0">242 25 4800,'0'-1'105,"0"1"1,-1-1-1,1 0 0,0 1 1,-1-1-1,1 0 0,0 1 0,0-1 1,0 0-1,0 1 0,0-1 1,0 0-1,0 0 0,0 1 1,0-1-1,0 0 0,0 1 1,0-1-1,0 0 0,0 1 1,1-1-1,-1 0 0,0 1 1,1-1-1,-1 0 0,0 1 1,1-1-1,-1 1 0,1-1 1,-1 1-1,0-1 0,1 1 1,0-1-1,-1 1 0,1-1 1,1 0 289,-2 1-348,0 0 0,0 0 0,0 0 1,0 0-1,1 0 0,-1 0 0,0 0 1,0 0-1,0 0 0,0 0 0,0 0 0,1 0 1,-1 0-1,0 0 0,0 0 0,0 0 0,0 0 1,0 0-1,1 0 0,-1 0 0,0 0 0,0 0 1,0 0-1,0 0 0,0 0 0,1 0 1,-1 0-1,0 0 0,0 0 0,0 0 0,0 0 1,0 0 93,1 1-94,0 12 728,-6 68 554,1-27-957,-1 43 100,-4 92 544,7-152-763,1-27-155,0 0 0,0 0 0,2 14 1,0-12 438,-3-9 253,2-4-752,-1 1 0,1-1-1,-1 0 1,1 1 0,-1-1 0,1 0-1,-1 0 1,1 1 0,0-1-1,-1 0 1,1 0 0,0 0-1,0 0 1,0-1 0,-2-4-163,0 0 1,0 0-1,-1 1 0,1-1 1,-1 0-1,0 1 0,-1 0 1,0 0-1,-4-6 0,-1 1-64,-1 0 1,-20-17-1,12 15 71,0 1 1,-1 1 0,0 0-1,-1 1 1,-25-7 0,57 15 925,0 0 0,1-1 1,13-4-1,0 1-324,104-15 566,-114 19-1279,0 1-1,1 0 1,-1 1 0,0 0 0,0 2-1,17 4 1,-23-3-2176,-1 3 704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57.823"/>
    </inkml:context>
    <inkml:brush xml:id="br0">
      <inkml:brushProperty name="width" value="0.1" units="cm"/>
      <inkml:brushProperty name="height" value="0.1" units="cm"/>
    </inkml:brush>
  </inkml:definitions>
  <inkml:trace contextRef="#ctx0" brushRef="#br0">7 12 3712,'0'-1'148,"1"1"1,-1-1 0,0 1-1,0-1 1,0 1-1,1-1 1,-1 0 0,0 1-1,1-1 1,-1 1-1,0-1 1,1 1-1,-1 0 1,1-1 0,-1 1-1,1-1 1,-1 1-1,1 0 1,-1-1-1,1 1 1,-1 0 0,1 0-1,0-1 1,-1 1-1,1 0 1,-1 0 0,1 0-1,0 0 1,-1 0-1,1 0 1,-1 0-1,1 0 1,0 0 0,-1 0-1,1 0 1,-1 0-1,1 0 1,0 0 0,-1 1-1,1-1 1,-1 0-1,1 0 1,-1 1-1,1-1 1,-1 0 0,1 1-1,-1-1 1,1 0-1,-1 1 1,1-1-1,-1 1 1,1-1 0,-1 1-1,0-1 1,1 1-1,-1 0 1,2 3 11,-1 0-1,1 0 1,-1 0-1,0 0 1,-1 0 0,1 0-1,-1 0 1,1 0 0,-1 0-1,0 0 1,-1 0-1,-1 8 1,2-4 48,-6 101 736,-3 34-555,-11 87-17,17-183-109,2-17 33,1-19-1195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3:58.419"/>
    </inkml:context>
    <inkml:brush xml:id="br0">
      <inkml:brushProperty name="width" value="0.1" units="cm"/>
      <inkml:brushProperty name="height" value="0.1" units="cm"/>
    </inkml:brush>
  </inkml:definitions>
  <inkml:trace contextRef="#ctx0" brushRef="#br0">37 194 5408,'-10'-1'642,"8"0"-481,0 1 0,0 0-1,0 0 1,0-1 0,0 1 0,1-1-1,-13-6 5577,25 2-3583,78-6-305,-53 7-1618,210-18 174,-230 20-841,0-1-1,0 0 0,0-1 1,0-1-1,17-9 0,-22 10-147,-1-2 0,0 1 0,0-1 0,-1-1 0,0 0 0,0 0 0,0-1-1,7-9 1,-8 7 365,-4 5 63,0 0 1,1 0-1,0 0 1,9-8-1,-13 14 86,0-1 1,-1 1-1,1 0 0,-1-1 0,1 1 1,-1 0-1,0 0 0,1-1 0,-1 1 1,0 0-1,0 0 0,1 1 0,0 5 361,-1 0-1,1 0 1,-2 1-1,1-1 1,-2 9-1,0 4 485,-19 166 1801,10-91-2123,-38 213 1430,49-304-1864,-3 5 189,2 0 0,-1 1 1,1-1-1,0 1 0,1 0 0,0-1 1,3 15-1,-3-24-181,0 1 0,0-1 0,0 1 0,0-1 0,0 1 0,0-1 0,0 1 0,1-1 0,-1 0 0,0 1 0,0-1 0,1 1 0,-1-1 0,0 0 0,0 1 0,1-1 0,-1 0 0,0 1 0,1-1 1,-1 0-1,0 1 0,1-1 0,-1 0 0,1 0 0,-1 0 0,0 1 0,1-1 0,-1 0 0,1 0 0,-1 0 0,1 0 0,-1 0 0,1 0 0,-1 0 0,0 0 0,1 0 0,-1 0 0,1 0 0,-1 0 0,1 0 0,-1 0 0,1 0 0,-1 0 0,0-1 0,1 1 0,-1 0 0,1 0 0,-1 0 0,0-1 1,1 1-1,-1 0 0,0-1 0,1 1 0,0-1 0,15-17 93,-16 18-111,32-48 18,-21 31-116,0 0-1,0 1 0,2 1 0,17-19 0,-28 32 117,1 0-1,-1 0 1,1 0-1,-1 1 0,1-1 1,0 0-1,-1 1 0,1 0 1,0 0-1,0 0 0,0 0 1,0 0-1,0 0 0,0 1 1,0-1-1,6 1 1,-6 1-15,1-1 1,-1 1 0,1 0 0,-1 1-1,1-1 1,-1 0 0,0 1 0,1 0 0,-1 0-1,0 0 1,0 0 0,-1 0 0,1 0 0,3 5-1,9 9 152,22 34 0,-27-36-60,14 24-178,-16-20-2673,-3-7 1137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1.156"/>
    </inkml:context>
    <inkml:brush xml:id="br0">
      <inkml:brushProperty name="width" value="0.1" units="cm"/>
      <inkml:brushProperty name="height" value="0.1" units="cm"/>
    </inkml:brush>
  </inkml:definitions>
  <inkml:trace contextRef="#ctx0" brushRef="#br0">344 463 3072,'1'-3'423,"-1"0"1,1 0 0,0 0-1,-1 0 1,0 0-1,0 0 1,0 0 0,0-3-1,0 5-318,-1 0 0,1 0 0,0 0 1,0 0-1,-1 0 0,1 1 0,0-1 0,-1 0 0,1 0 0,-1 0 0,1 1 1,-1-1-1,1 0 0,-1 1 0,0-1 0,1 1 0,-1-1 0,0 0 0,1 1 1,-1-1-1,0 1 0,0 0 0,0-1 0,1 1 0,-1 0 0,0-1 0,0 1 1,0 0-1,0 0 0,0 0 0,0 0 0,1 0 0,-3 0 0,-3 0 75,0 1 0,-1 0 0,1 0 0,0 0 0,0 1-1,-11 5 1,3-1-18,0 1 0,-13 9-1,10-3-73,0 0-1,1 1 0,1 0 0,0 2 0,-25 32 1,24-26 28,2 1 0,0 1 0,1 0 0,-13 34 0,24-51-55,0 0 0,0 0 0,0 0-1,1 0 1,0 0 0,0 0 0,0 0 0,1 0-1,0 1 1,2 6 0,-2-11-16,1-1 0,-1 0 0,1 0 0,0 0 0,0 0 0,0 0 0,0 0 0,0 0 0,0 0 1,1 0-1,-1-1 0,0 1 0,1 0 0,0-1 0,1 2 0,-1-1 8,1-1 0,-1 0 0,1 0 0,0 0 1,-1 0-1,1 0 0,0 0 0,-1-1 0,1 1 0,0-1 0,0 0 0,-1 0 1,1 0-1,5-1 0,1 0 52,-1-1-1,0 0 1,0-1 0,0 0-1,0 0 1,-1-1 0,1 0-1,-1 0 1,0 0 0,0-1 0,0 0-1,-1-1 1,10-10 0,1-2 55,-2-1 0,0-1 0,17-29 0,-11 12-72,-1-1-1,-2-1 0,-1 0 0,-2-1 0,18-83 0,-4-36-181,-25 125-106,-1 0 1,-3-63-1,0 90 34,-1 0-1,0 0 1,-3-7 0,4 14 138,0-1 0,0 1 0,0-1 0,0 1 0,0 0 0,-1-1 0,1 1 0,0-1 0,0 1 0,0 0 0,-1-1 0,1 1 0,0 0 0,0-1 0,-1 1 0,1 0 0,0-1 0,-1 1 0,1 0 0,-1 0 0,1-1 0,0 1 0,-1 0 0,0 0 0,0 0-22,1 0 1,-1 1-1,0-1 0,1 1 1,-1-1-1,0 1 1,1 0-1,-1-1 0,1 1 1,-1-1-1,1 1 0,-1 0 1,1 0-1,-1-1 1,1 1-1,0 0 0,-1 0 1,1-1-1,0 2 1,-6 14-100,1 1 1,0 0-1,2-1 1,-3 19-1,-2 74 332,8-70 22,2 1 1,2 0 0,11 50-1,-10-60-105,13 51 360,-15-68-326,2-2 0,-1 1 1,1 0-1,10 16 0,-13-25-75,0 0-1,0-1 1,1 1 0,-1-1-1,0 1 1,1-1 0,-1 0 0,1 0-1,0 0 1,0 0 0,4 2-1,-6-4-29,1 1-1,0 0 1,0-1-1,0 1 1,0-1-1,1 0 1,-1 1-1,0-1 1,0 0-1,0 0 1,0-1-1,0 1 1,0 0-1,0-1 1,0 1-1,0-1 1,0 1-1,0-1 1,2-1-1,5-4 74,0 1-1,0-2 0,-1 1 0,0-1 1,0-1-1,8-9 0,2-5 25,17-28-1,-29 43-113,-2-1-1,1 0 0,-1 0 0,-1 0 0,1-1 0,-1 1 0,-1-1 1,0 0-1,0 0 0,1-11 0,-3 19-37,0-1 0,0 1 0,0 0-1,0-1 1,0 1 0,-1 0 0,1-1 0,0 1 0,-1 0 0,1 0-1,-1 0 1,1-1 0,-1 1 0,1 0 0,-1 0 0,0 0-1,-1-2 1,1 3-2,0-1 0,0 0 0,0 1-1,0-1 1,1 1 0,-1 0 0,0-1-1,0 1 1,0 0 0,0 0 0,0-1 0,0 1-1,0 0 1,0 0 0,-1 0 0,1 0-1,-1 1 1,-2-1-19,1 1 0,-1 0-1,1 0 1,0 1 0,-1-1 0,1 1-1,0-1 1,0 1 0,0 0 0,-4 4-1,2-1 22,-1 1-1,1 0 0,1 1 1,-1-1-1,1 1 0,0-1 1,1 1-1,0 1 0,-3 8 1,0 2-12,1 0 1,-3 31 0,6-38 41,1 1 0,0-1 0,0 0 1,2 1-1,-1-1 0,4 14 0,-3-21 20,-1-1 0,2 1-1,-1-1 1,0 1 0,1-1-1,-1 0 1,1 1 0,0-1-1,0 0 1,1 0 0,-1-1-1,0 1 1,1 0 0,0-1-1,-1 0 1,1 1 0,0-1-1,0 0 1,1 0-1,-1-1 1,0 1 0,1-1-1,3 2 1,2-1 21,0-1 0,0 1 0,0-1 0,0-1 1,0 0-1,-1 0 0,1-1 0,0 0 0,0 0 0,15-6 0,1 0 0,0-2-1,31-17 0,10-10-8,-1-4-1,66-54 1,-110 79-68,11-7 72,39-19-1,15-10 181,-72 41-37,-4 4-348,-17 9-291,-2 4 436,0-1 0,1 2 1,-1-1-1,1 1 0,1 0 0,0 1 0,0-1 0,0 1 0,1 1 0,1-1 0,-7 15 0,6-9 47,0-1 0,2 1 1,0 0-1,0 1 0,2-1 1,0 0-1,0 26 0,2-35 33,0 0 1,0 0-1,1 0 0,0 1 1,3 6-1,-4-12-44,1 1 1,-1 0 0,1 0-1,0 0 1,0-1-1,0 1 1,0 0-1,0-1 1,0 1-1,0-1 1,1 1-1,-1-1 1,0 0 0,1 0-1,-1 1 1,1-1-1,0 0 1,-1 0-1,1 0 1,2 0-1,-1 0 5,1 0 0,-1 0 0,1-1-1,-1 0 1,1 0 0,0 0 0,-1 0-1,1 0 1,-1 0 0,6-2 0,32-13 60,-33 12-60,44-21 121,56-35 1,-59 31-167,0 1 0,47-35 0,-60 37 46,44-22-1,-64 36-135,-8 5-406,-14 19 242,-20 34 238,-36 86 0,54-115 59,-7 23 167,13-37-144,2-1 0,-1 0 0,0 1 0,1-1 0,-1 1 0,1-1-1,0 1 1,0-1 0,1 4 0,-1-6-32,0-1 0,0 0 0,0 1 0,0-1 0,0 0 0,0 1 0,0-1 0,0 0 0,0 1 0,0-1 0,0 0 0,0 1 0,0-1 0,1 0 0,-1 1 0,0-1 0,0 0 0,0 1 0,1-1 0,-1 0 0,0 0 0,0 1 0,1-1-1,-1 0 1,0 0 0,0 0 0,1 0 0,-1 1 0,0-1 0,1 0 0,-1 0 0,0 0 0,1 0 0,-1 0 0,0 0 0,1 0 0,-1 0 0,0 0 0,1 0 0,-1 0 0,0 0 0,1 0 0,-1 0 0,0 0 0,1 0 0,-1 0 0,0 0 0,1 0 0,0-1 0,10-9 222,-1-3-151,-2 0 1,1-1-1,-1 0 1,6-17-1,-1 3 61,46-104-293,-51 112-2,-9 27-45,0 1-1,0-1 0,0 0 1,1 1-1,2 13 1,-1-6 269,1-1 0,0 1 0,5 14 0,-6-27-53,0 0-1,-1 0 0,1 0 0,0 0 1,0 0-1,0 0 0,0 0 1,1 0-1,-1 0 0,1-1 0,-1 1 1,1 0-1,-1-1 0,1 1 0,0-1 1,0 0-1,3 2 0,-3-2 0,1 0 0,-1-1 0,0 1 0,1-1-1,-1 0 1,0 0 0,1 0 0,-1 0 0,0 0-1,1-1 1,-1 1 0,0 0 0,1-1 0,-1 0-1,0 0 1,0 0 0,4-2 0,7-4 56,0-1 1,-1-1 0,0 0-1,19-20 1,14-11 54,46-24 21,-77 55-277,1 1 0,0 1 0,0 0 0,25-7 0,-39 13 114,-1 1 0,1 0 0,-1 0 0,1-1 0,-1 1 0,0 0 0,1 0 0,-1 0 0,1 0 0,0 0 0,-1 0 0,1 0 0,-1 0 0,1 0 0,-1 0 0,1 0 0,-1 0 0,1 0 0,-1 0 0,1 0 0,-1 0 0,1 1 0,-1-1 0,0 0 0,1 0 0,-1 1-1,1-1 1,-1 0 0,1 1 0,-1-1 0,0 0 0,1 1 0,-1-1 0,0 0 0,1 1 0,-1-1 0,0 1 0,0-1 0,1 1 0,-1 0 0,0 2-14,0 0 0,0 0 0,0 0 0,0 0 1,0-1-1,-2 6 0,0 2-18,-24 101 35,17-79 138,1 1-1,-5 42 0,13-72-106,0-1 0,-1 1 0,1 0 0,1 0 0,-1 0 0,0 0 0,1 0-1,-1 0 1,1-1 0,0 1 0,1 3 0,-1-5-3,-1-1 1,0 1-1,1-1 0,-1 1 1,0-1-1,1 0 0,-1 1 1,1-1-1,-1 0 0,0 1 1,1-1-1,-1 0 0,1 0 1,-1 1-1,1-1 0,-1 0 1,1 0-1,-1 0 0,1 0 1,-1 1-1,1-1 0,0 0 1,0 0-1,1-1 22,-1 1 0,1-1 1,0 1-1,-1-1 0,1 1 0,-1-1 0,1 0 1,-1 0-1,0 0 0,1 0 0,1-2 0,19-17 179,27-34-1,-31 34-236,4-7-12,-9 12-37,0-1 0,1 2 0,31-25-1,-44 38 59,0 0 0,0 0 0,1 1 0,-1-1 0,0 0-1,1 1 1,-1-1 0,0 1 0,1 0 0,-1-1 0,1 1 0,-1 0-1,1 0 1,1 0 0,-2 0 3,0 0 0,0 1 1,0-1-1,-1 0 0,1 1 0,0-1 0,0 1 1,0-1-1,-1 1 0,1-1 0,0 1 0,-1-1 1,1 1-1,0 0 0,-1-1 0,1 1 0,-1 0 1,1 0-1,-1 0 0,0-1 0,1 1 0,-1 0 1,0 0-1,1 0 0,-1 0 0,0 1 0,2 7-15,-1-1-1,0 1 1,-1 0-1,0 0 1,-1 15-1,-11 47-4,10-59 29,-4 23-2,-3 0 0,0-1 0,-3 0 0,0 0 0,-22 38 0,-142 236 118,131-235 140,-65 80 1,100-141-82,0 0-1,-14 12 1,21-22-130,1 0 0,0 0 0,-1 0 0,0 0 0,1-1 0,-1 1-1,0-1 1,0 0 0,0 0 0,0 0 0,0 0 0,0 0 0,0 0 0,0-1 0,0 1 0,-5-1 0,7 0-28,-1-1-1,1 1 1,0 0 0,0 0-1,0-1 1,-1 1 0,1-1-1,0 1 1,0-1-1,0 1 1,0-1 0,0 0-1,0 1 1,0-1 0,0 0-1,0 0 1,0 0 0,-1-1-1,-7-20 132,7 16-115,-1-7-11,-1-1 0,2 1 0,0-1 0,0 0 0,1 0 1,1 0-1,0 0 0,1 0 0,1 0 0,0 0 0,6-21 0,-4 23 16,0 0-1,1 0 0,0 0 0,1 1 0,0-1 0,1 2 0,0-1 0,1 1 0,0 0 1,1 0-1,-1 1 0,2 0 0,10-7 0,4-1 39,2 2 0,-1 1 0,2 1 0,34-11-1,118-29 14,-35 21-587,-122 29-1637,-3 6 559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4.663"/>
    </inkml:context>
    <inkml:brush xml:id="br0">
      <inkml:brushProperty name="width" value="0.1" units="cm"/>
      <inkml:brushProperty name="height" value="0.1" units="cm"/>
    </inkml:brush>
  </inkml:definitions>
  <inkml:trace contextRef="#ctx0" brushRef="#br0">0 355 2400,'1'0'115,"-1"-1"0,0 1 0,1-1 0,-1 1 0,0 0 0,1-1 0,-1 1 0,0 0 0,1 0 0,-1-1 0,0 1 0,1 0 0,-1 0 0,1 0 0,-1-1 0,1 1 0,-1 0 0,1 0 0,-1 0 0,0 0 0,1 0 0,-1 0 0,1 0 0,-1 0 0,1 0 0,-1 0 0,1 0 0,-1 0 0,1 0 0,-1 0 0,1 1 0,1-1 118,0 1 0,1-1 1,-1 1-1,0-1 0,1 0 0,-1 0 0,0 0 1,1 0-1,1-1 0,12 1 827,8 3 157,1-1 0,40-2 0,-36-1-976,40 4 0,-38-1 65,47-2 0,-29-1-225,151 7 290,2 0-80,196-29 426,-1-25 108,-81 8-528,-89 11-124,98-10-63,229-1 285,-252 28-307,-51 4 42,227-7 308,-202 5-582,126 0 387,-147 7-102,49 2-246,21-1 300,-56 0-205,276-13 548,-73-4-164,-211 4-285,31-1 136,-280 16-218,236-6 50,182-2 395,-163 8-424,239 0 266,-278-2-435,-1 0 399,179-2-120,48 1-137,-12 11 20,-157 6 207,66 0-125,-107-4-85,4 0 134,-84-13 588,149 5-488,64 9-86,-101-6-86,103 0-150,117 18 97,-376-18 63,-40-5-3624,-28 0-3203,-26-1 585,-2-4 3430,7-6 407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6.238"/>
    </inkml:context>
    <inkml:brush xml:id="br0">
      <inkml:brushProperty name="width" value="0.1" units="cm"/>
      <inkml:brushProperty name="height" value="0.1" units="cm"/>
    </inkml:brush>
  </inkml:definitions>
  <inkml:trace contextRef="#ctx0" brushRef="#br0">196 35 1888,'1'0'37,"-1"-1"1,1 1-1,0-1 0,-1 0 1,0 1-1,1-1 0,-1 1 1,1-1-1,-1 0 0,0 0 1,0 1-1,1-1 0,-1 0 1,0 0-1,0 1 0,0-1 1,0 0-1,0 0 0,0 1 1,0-1-1,0 0 0,0 0 1,0 0-1,0 1 0,0-1 1,-1 0-1,1 1 0,0-1 1,-1-1-1,1-11 5088,-1 14-5082,1-1 0,0 0 1,-1 1-1,1-1 0,0 0 0,0 1 0,-1-1 1,1 0-1,0 1 0,0-1 0,0 1 0,-1-1 0,1 1 1,0-1-1,0 0 0,0 1 0,0-1 0,0 1 1,0-1-1,0 1 0,0-1 0,0 1 0,0 2 116,-33 128 1656,12-52-1145,-35 90 545,37-118-879,-26 103 1,25-46 159,20-105-464,-1 0 0,1-1 0,0 1-1,0 0 1,0 0 0,0 0 0,1 5-1,-1-8-68,0 0 0,0 1-1,0-1 1,0 0 0,1 0 0,-1 1-1,0-1 1,0 0 0,0 1 0,0-1-1,1 0 1,-1 0 0,0 1 0,0-1-1,1 0 1,-1 0 0,0 1 0,0-1-1,1 0 1,-1 0 0,0 0 0,0 0-1,1 1 1,-1-1 0,1 0 0,0 0-46,0 0 1,-1-1 0,1 1 0,0 0 0,0 0-1,-1 0 1,1-1 0,0 1 0,-1-1 0,1 1-1,0 0 1,-1-1 0,1 1 0,0-1 0,-1 1-1,1-2 1,7-6-1050,-2 0-1,1-1 0,7-14 1,1 0-972,7-6 152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6.846"/>
    </inkml:context>
    <inkml:brush xml:id="br0">
      <inkml:brushProperty name="width" value="0.1" units="cm"/>
      <inkml:brushProperty name="height" value="0.1" units="cm"/>
    </inkml:brush>
  </inkml:definitions>
  <inkml:trace contextRef="#ctx0" brushRef="#br0">242 49 2720,'6'-20'891,"-1"14"-545,37-16 6545,-42 28-7046,-1 1 185,0-1 0,0 1 0,0 0 1,-1 0-1,-2 7 0,-2 4 61,-78 239 1584,35-113-1083,-76 342 1532,124-480-2115,-12 62 471,7-86-5168,9-29 507,-3 22 2581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7.204"/>
    </inkml:context>
    <inkml:brush xml:id="br0">
      <inkml:brushProperty name="width" value="0.1" units="cm"/>
      <inkml:brushProperty name="height" value="0.1" units="cm"/>
    </inkml:brush>
  </inkml:definitions>
  <inkml:trace contextRef="#ctx0" brushRef="#br0">10 0 5056,'-9'0'6629,"234"0"-1411,-149 0-7607,-1 0-4275,-60 0 4670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8.370"/>
    </inkml:context>
    <inkml:brush xml:id="br0">
      <inkml:brushProperty name="width" value="0.1" units="cm"/>
      <inkml:brushProperty name="height" value="0.1" units="cm"/>
    </inkml:brush>
  </inkml:definitions>
  <inkml:trace contextRef="#ctx0" brushRef="#br0">18 642 3648,'3'2'255,"-1"-1"1,1 1 0,-1-1-1,1 0 1,0 1-1,0-1 1,0 0-1,0-1 1,0 1 0,0 0-1,0-1 1,0 0-1,0 0 1,0 0-1,0 0 1,4 0 0,0-1 222,1 0 1,-1 0-1,1-1 1,-1 0-1,11-4 1,-12 3-320,-1 0 1,1 0-1,-1-1 0,0 1 1,0-1-1,7-7 1,-11 10-126,1-1 0,-1 1 0,0-1 0,1 1 0,-1-1 1,0 1-1,0-1 0,0 0 0,0 1 0,-1-1 0,1 0 1,0 0-1,-1 0 0,1 0 0,-1 0 0,0 1 0,0-1 1,1 0-1,-1 0 0,0 0 0,-1 0 0,1 0 0,-1-3 1,1 4-38,-1-1 1,0 1 0,0 0 0,1-1 0,-1 1 0,0 0 0,0-1 0,0 1 0,-1 0-1,1 0 1,0 0 0,0 0 0,-1 0 0,1 0 0,0 1 0,-1-1 0,1 0-1,-1 1 1,1-1 0,-1 1 0,1-1 0,-1 1 0,1 0 0,-1-1 0,1 1 0,-1 0-1,0 0 1,1 0 0,-1 1 0,1-1 0,-1 0 0,1 0 0,-3 1 0,-3 1 12,1 0 0,-1 0 0,1 1 1,-1-1-1,1 1 0,-7 5 1,6-3 93,0 0 1,0 1-1,1 0 1,0 0 0,1 0-1,-1 1 1,1 0-1,0 0 1,1 0 0,0 1-1,0-1 1,0 1-1,1 0 1,0 0 0,1 0-1,-2 11 1,2-13-35,2 0 0,-1 0 0,1 1 1,0-1-1,0 0 0,1 0 0,0 0 0,0 0 0,0 1 1,3 5-1,-2-7-25,0-1 0,0 0 0,0 1 0,1-1 0,0 0 0,-1-1 0,1 1 0,1 0 1,-1-1-1,1 0 0,-1 1 0,1-2 0,0 1 0,5 3 0,-3-3-4,-1-1 0,1 1 0,0-1-1,1 0 1,-1 0 0,0-1 0,1 0 0,-1 0-1,0-1 1,1 1 0,-1-1 0,1-1-1,-1 1 1,1-1 0,-1 0 0,0-1 0,1 1-1,-1-1 1,6-3 0,11-6 41,-1 0 0,0-2 0,31-22 0,-17 11 11,301-159-141,-332 181 74,7-4-272,-19 13 88,-12 7 174,4-4 24,1 1 0,0 1 0,-23 25 0,15-8 248,1 1 0,-25 50 0,44-77-225,1-1 0,0 1 0,0 0 0,0 0 0,0 0 0,0 0 1,0 0-1,1-1 0,0 1 0,-1 0 0,1 6 0,0-9-51,1 1 0,-1-1-1,0 1 1,0-1 0,0 1 0,0-1 0,0 0-1,0 1 1,1-1 0,-1 0 0,0 1-1,0-1 1,1 0 0,-1 1 0,0-1 0,1 0-1,-1 1 1,0-1 0,0 0 0,1 0-1,-1 1 1,1-1 0,-1 0 0,0 0 0,1 0-1,-1 1 1,1-1 0,-1 0 0,0 0-1,1 0 1,-1 0 0,1 0 0,-1 0 0,0 0-1,1 0 1,-1 0 0,1 0 0,-1 0-1,1 0 1,-1 0 0,0-1 0,1 1 0,-1 0-1,1 0 1,-1 0 0,0 0 0,1-1-1,3-1 43,0 0-1,0 0 0,0 0 1,5-4-1,14-14 47,-1-1 0,-1-1 0,21-27 1,24-26-150,-56 64-37,-9 10 39,0-1 0,1 0 1,-1 1-1,0-1 1,1 1-1,-1-1 1,1 1-1,0 0 0,-1 0 1,1 0-1,3-2 1,-4 3 31,-1 0 1,1 0-1,-1 0 0,0 1 1,1-1-1,-1 0 1,1 0-1,-1 0 1,0 0-1,1 1 0,-1-1 1,0 0-1,1 0 1,-1 1-1,0-1 0,1 0 1,-1 0-1,0 1 1,0-1-1,1 0 1,-1 1-1,0-1 0,0 0 1,0 1-1,1-1 1,-1 1-1,0-1 1,0 0-1,0 1 0,0 0 1,4 17-12,-3-14-8,2 7 9,0-1 0,1 0 0,-1-1 0,2 1 0,9 15-1,-12-22 48,0 0 0,0-1 0,0 1 0,0 0 0,1-1 0,-1 1-1,1-1 1,0 0 0,0 0 0,0 0 0,0 0 0,0-1 0,0 1 0,0-1-1,1 0 1,-1 0 0,0 0 0,1 0 0,-1 0 0,1-1 0,4 1-1,-4-2 6,1 1 0,-1-1 0,1 1 0,-1-2 0,0 1 0,1 0 0,-1-1 0,0 0 0,0 0 0,0 0 0,0 0 0,7-6 0,1-2 45,0-1 0,13-15 0,-24 24-63,21-22 101,-2-2 0,-1-1 0,-1 0 0,19-40 0,0-14-139,-3-3 1,42-161-1,-60 180-355,-17 48 131,1 17 248,0 0 0,0 0 1,0-1-1,0 1 0,0 0 0,0 0 1,0 0-1,0 0 0,0 0 0,0 0 1,0 0-1,0-1 0,0 1 0,0 0 0,0 0 1,0 0-1,0 0 0,-1 0 0,1 0 1,0 0-1,0 0 0,0 0 0,0-1 1,0 1-1,0 0 0,0 0 0,0 0 1,-1 0-1,1 0 0,0 0 0,0 0 0,0 0 1,0 0-1,0 0 0,0 0 0,-1 0 1,1 0-1,0 0 0,0 0 0,0 0 1,0 0-1,-8 10-203,1 3 127,0 1 1,1 0-1,-6 25 0,-10 50 159,14-49-57,-36 205 309,39-195-177,2-1 0,7 100 0,-3-102-1043,3-67-2086,-2 17 2636,-1 0-1,0-1 0,0 1 0,-1 0 0,1-1 1,-1 1-1,0-1 0,0-5 0,-1 0-132,-1 1-1,0-1 1,-1 1 0,0-1-1,0 1 1,-1 0-1,0 0 1,0 1-1,-10-13 1,7 10 578,-1 0 0,-1 1 0,0 0 0,0 0 0,0 1-1,-15-9 1,7 6 941,12 7-280,-1-1-1,-1 2 1,1-1 0,-10-3 0,29 9 647,-1-1 0,0 0 0,23-1 0,54-5-740,27-9-406,-100 12-266,0-1 1,21-7-1,7-4-4570,-35 12 2489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9.166"/>
    </inkml:context>
    <inkml:brush xml:id="br0">
      <inkml:brushProperty name="width" value="0.1" units="cm"/>
      <inkml:brushProperty name="height" value="0.1" units="cm"/>
      <inkml:brushProperty name="color" value="#AB008B"/>
    </inkml:brush>
  </inkml:definitions>
  <inkml:trace contextRef="#ctx0" brushRef="#br0">182 309 3648,'3'-5'4379,"-7"5"-3009,2 1-1238,0-1 1,1 1-1,-1-1 1,1 1-1,-1 0 0,1-1 1,-1 1-1,1 0 1,-1 0-1,1 0 0,-3 2 1,-17 17 762,18-17-808,-19 19 359,2 0 0,-19 28 0,31-38-280,0 0-1,2 0 0,-1 0 1,1 1-1,1 0 0,-7 25 1,11-32-96,0-1 0,1 1 1,-1-1-1,1 1 1,0-1-1,0 1 0,1-1 1,0 1-1,0-1 0,0 1 1,1-1-1,-1 0 1,1 0-1,0 1 0,1-1 1,-1-1-1,1 1 1,0 0-1,1-1 0,-1 1 1,1-1-1,-1 0 1,1 0-1,0 0 0,1-1 1,-1 0-1,8 5 1,-6-4 14,0-1 1,1 0 0,0 0-1,-1 0 1,1-1 0,0 0-1,0 0 1,0-1 0,1 0-1,-1 0 1,0-1 0,0 0 0,1 0-1,-1 0 1,0-1 0,0 0-1,0-1 1,0 0 0,0 0-1,10-4 1,-7 0-24,-1 1-1,0-1 1,0 0-1,-1-1 1,0 0-1,0-1 1,9-10-1,1-5 32,22-36-1,-30 43-79,0-1 0,9-22 0,-17 33-76,0 1 1,0-1 0,-1 0 0,1 0-1,-1 1 1,0-1 0,-1 0-1,0 0 1,0 0 0,0 0-1,-2-10 1,2 15 28,0 0-1,0 0 1,-1 0 0,1 0-1,-1 0 1,1 0-1,0 0 1,-1 1 0,1-1-1,-1 0 1,0 0 0,1 0-1,-1 0 1,0 1-1,0-1 1,1 0 0,-1 1-1,0-1 1,0 1-1,0-1 1,0 1 0,0-1-1,1 1 1,-1 0 0,0-1-1,0 1 1,0 0-1,0 0 1,0-1 0,0 1-1,0 0 1,0 0 0,0 0-1,0 0 1,0 1-1,0-1 1,0 0 0,0 0-1,0 1 1,0-1-1,-2 1 1,-1 0-26,0 1 0,0 0 0,0 0 0,1 0 0,-1 0 0,1 1 0,-1-1 0,-5 7 0,3-3 13,1 1-1,0 0 1,1 1 0,-1-1-1,2 1 1,-1-1 0,-3 14-1,3-8 86,0 0-1,1 0 0,-1 27 1,3-35 16,1 0 0,0-1 0,0 1 0,0 0 0,1-1 0,-1 1 0,1 0 0,0-1 0,1 1 0,-1-1 0,1 0 0,0 1 0,0-1 0,0 0 0,0 0 0,1 0 0,0-1 0,0 1 0,0 0 0,0-1 0,0 0 0,1 0 0,5 4 0,0-3 39,0 1 1,1-2-1,0 1 1,0-1 0,0-1-1,0 0 1,0 0-1,0-1 1,0-1-1,16 0 1,10-2 218,56-12 1,-90 13-309,168-43 85,-136 34-194,-29 8 136,1 1-154,0-1 0,0 0 0,12 0 0,-17 2 109,-1 0 0,1 0 0,0-1 1,0 1-1,-1 0 0,1 1 1,0-1-1,0 0 0,-1 0 1,1 0-1,0 0 0,-1 0 0,1 1 1,0-1-1,-1 0 0,1 1 1,0-1-1,-1 0 0,1 1 0,-1-1 1,1 1-1,0-1 0,-1 1 1,1-1-1,-1 1 0,0 0 0,1-1 1,-1 1-1,1 0 0,-1-1 1,0 1-1,1 0 0,-1-1 0,0 1 1,0 0-1,0-1 0,0 1 1,0 0-1,1 0 0,-2 0 0,1 4 14,-1-1 0,1 1 0,-1-1 0,-1 1 0,1-1 0,-1 0 0,1 1-1,-1-1 1,-1 0 0,1 0 0,0 0 0,-6 5 0,-3 5 9,-25 23-1,-19 15 43,-95 117 0,133-147 37,-87 124 1397,98-136-640,14-20-113,5-9-458,41-48 43,70-67 0,-10 13-386,35-77-253,-148 197 319,25-37-188,3 2 1,64-66 0,-91 100 157,0 0-1,1 0 1,0 0-1,-1 1 1,1-1 0,0 1-1,0 0 1,0-1-1,3 0 1,-4 2 13,-1 0 0,0 0 0,0-1 0,0 1 0,0 0 0,0 0 0,1 0-1,-1 0 1,0 0 0,0 0 0,0 1 0,0-1 0,0 0 0,0 1 0,0-1 0,1 0 0,-1 1 0,0-1 0,0 1 0,0 0 0,-1-1-1,1 1 1,0 0 0,0 0 0,0-1 0,0 1 0,0 2 0,1-1 0,-1 1 0,0 0 0,1 1 1,-1-1-1,-1 0 0,1 0 0,0 0 0,-1 1 0,0-1 0,0 0 0,0 0 1,0 1-1,0-1 0,-1 4 0,-2 8 81,-8 23 0,11-38-61,-14 41-117,-23 48-1,26-70 244,0 1 0,-1-2 0,-1 0 0,-29 32 0,50-63 452,-5 10-628,-1 0 0,1 0-1,-1 1 1,1-1 0,0 1-1,0-1 1,3-1 0,15-5-55,0 2-1,0 0 1,1 1 0,30-4 0,31-9 124,-59 11 15,0-2 0,-1-1 0,0 0 1,34-25-1,-35 22 11,-1-1 0,-1-1 1,-1-1-1,0 0 0,25-32 1,17-27 58,57-66-219,-81 103 140,-2-1 0,36-56 0,-37 42-137,-34 54 87,1-1 1,-1 1-1,0-1 0,1 1 1,-1-1-1,0 0 1,0 1-1,0-1 1,1 1-1,-1-1 1,0 1-1,0-1 0,0 0 1,0 1-1,0-1 1,0 1-1,0-1 1,0 0-1,0 0 12,-1 1 0,1 0 0,0 0 1,0 0-1,0-1 0,-1 1 0,1 0 0,0 0 0,0 0 0,0 0 1,-1-1-1,1 1 0,0 0 0,-1 0 0,1 0 0,0 0 0,0 0 0,-1 0 1,1 0-1,0 0 0,0 0 0,-1 0 0,1 0 0,0 0 0,-1 0 1,-1 0-20,0 1 1,0-1 0,0 1 0,0-1 0,0 1-1,0 0 1,-3 1 0,-14 11 55,0 1 0,1 0 0,0 2 0,1 0 0,1 1 0,1 0 1,0 1-1,2 1 0,0 1 0,-12 22 0,0 10 37,2 0 0,-32 107 0,45-128 38,2 1 0,2-1 0,0 1 0,3 0 0,0 0 0,3 34 0,0-63-249,0 0-1,1 0 1,0 0-1,-1 0 1,1 0-1,1 0 1,-1 0-1,0 0 1,1-1-1,1 4 1,-2-5-35,-1 0 0,1 0 1,0 0-1,0 0 0,-1-1 1,1 1-1,0 0 1,0 0-1,0-1 0,0 1 1,0-1-1,0 1 0,0-1 1,0 1-1,0-1 1,0 1-1,0-1 0,0 0 1,0 0-1,0 0 0,1 1 1,-1-1-1,0 0 1,0 0-1,0-1 0,0 1 1,0 0-1,0 0 1,2-1-1,7-8-3239,2 1 1131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08.818"/>
    </inkml:context>
    <inkml:brush xml:id="br0">
      <inkml:brushProperty name="width" value="0.1" units="cm"/>
      <inkml:brushProperty name="height" value="0.1" units="cm"/>
    </inkml:brush>
  </inkml:definitions>
  <inkml:trace contextRef="#ctx0" brushRef="#br0">1 7 1152,'0'-7'768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12.795"/>
    </inkml:context>
    <inkml:brush xml:id="br0">
      <inkml:brushProperty name="width" value="0.1" units="cm"/>
      <inkml:brushProperty name="height" value="0.1" units="cm"/>
    </inkml:brush>
  </inkml:definitions>
  <inkml:trace contextRef="#ctx0" brushRef="#br0">0 1050 4064,'0'0'1307,"4"-9"-321,24-64 5478,-21 48-5908,2 0 0,0 0 0,2 1 0,0 1 0,2 0 0,1 1 0,28-37 0,-13 28-304,1 1 1,41-33-1,-68 60-273,0 1-1,1 0 1,-1 0-1,0 0 1,1 1-1,-1-1 1,1 1-1,-1 0 1,1-1 0,6 0-1,-9 2 18,1 0 0,-1 0-1,0 0 1,0 0 0,0 0-1,1 1 1,-1-1 0,0 0-1,0 1 1,0-1 0,0 0-1,0 1 1,0-1 0,0 1-1,1 0 1,-1-1 0,-1 1-1,1 0 1,0 0 0,0-1-1,0 1 1,0 0 0,0 0 0,-1 0-1,1 0 1,0 0 0,-1 0-1,1 0 1,-1 0 0,1 0-1,-1 1 1,0-1 0,1 0-1,-1 0 1,0 0 0,0 0-1,0 3 1,0 3-3,0 0 0,0 0 0,-1 1 0,0-1 0,-1 0 0,1 0 0,-2 0 0,-2 8 0,-7 26 214,11-33-163,1-8-18,-1 0 0,1 1 0,0-1 0,0 1 0,0-1-1,0 1 1,0-1 0,-1 1 0,1-1 0,0 1 0,0-1 0,0 1 0,0-1 0,1 1-1,-1-1 1,0 1 0,0-1 0,0 1 0,0-1 0,0 1 0,1 0 0,0-1 18,0 0 1,1 0-1,-1 0 0,0 0 1,1-1-1,-1 1 1,0 0-1,0-1 0,1 1 1,-1 0-1,2-2 1,12-3 15,0-2 1,0 0-1,-1-1 0,14-9 1,53-43-35,-40 28 24,-35 28-114,-1 0 1,1 0-1,-1 1 0,1 0 0,0 0 0,9-3 0,-14 6 44,0-1 1,0 1 0,1 0-1,-1 0 1,0 0-1,1-1 1,-1 1 0,0 0-1,1 0 1,-1 1 0,0-1-1,1 0 1,-1 0-1,0 1 1,1-1 0,-1 1-1,0-1 1,0 1 0,1-1-1,-1 1 1,0 0-1,0 0 1,0 0 0,0-1-1,0 1 1,0 0 0,0 0-1,0 0 1,-1 0-1,1 1 1,0-1 0,0 0-1,-1 0 1,1 0 0,-1 1-1,1-1 1,0 2-1,3 16 62,0 0 0,-2 0-1,0 0 1,-1 34-1,4-23 119,-4-30-135,-1 0-1,0 0 1,1 0-1,-1 1 1,1-1-1,-1 0 1,1 0-1,-1 0 1,0 0-1,1 0 1,-1 0-1,1 0 0,-1 0 1,1 0-1,-1 0 1,1 0-1,-1 0 1,0 0-1,1 0 1,-1 0-1,1 0 1,-1 0-1,1-1 1,-1 1-1,0 0 0,1-1 1,18-5 86,-17 5-77,14-6 7,-1-1 0,1 0 0,-2-1 1,1-1-1,-1 0 0,-1-2 0,0 1 0,0-1 1,-1-1-1,13-18 0,-21 26-38,0 0-1,-1 0 0,1-1 1,-1 0-1,0 0 1,-1 0-1,1 0 1,-1 0-1,-1 0 1,1-1-1,-1 1 1,1-9-1,-2 14-16,0 0-1,0 0 1,0 0 0,0 0-1,0 1 1,0-1 0,0 0-1,-1 0 1,1 0-1,0 0 1,0 1 0,-1-1-1,1 0 1,-1 0 0,1 1-1,0-1 1,-1 0-1,0 1 1,1-1 0,-1 0-1,1 1 1,-1-1 0,0 1-1,1-1 1,-1 1 0,0-1-1,1 1 1,-1 0-1,0-1 1,0 1 0,0 0-1,-1-1 1,1 1-10,-1 0 0,1 0 1,-1 0-1,1 0 0,-1 0 0,1 1 1,0-1-1,-1 0 0,1 1 0,-1-1 1,1 1-1,0 0 0,-1-1 0,1 1 1,0 0-1,0 0 0,-1 0 0,1 0 1,-1 1-1,-2 3 1,0 0 1,0-1-1,1 2 0,-1-1 1,1 0-1,1 1 1,-1 0-1,1-1 1,0 1-1,0 0 0,1 0 1,-2 10-1,3-13 19,-1 0 1,1 0-1,0 1 0,0-1 0,0 0 0,0 1 0,1-1 0,-1 0 0,1 0 0,0 0 1,0 1-1,0-1 0,0 0 0,1 0 0,-1 0 0,1-1 0,0 1 0,0 0 0,0-1 0,0 1 1,0-1-1,0 1 0,1-1 0,-1 0 0,4 2 0,5 2 72,-1-2 0,1 1-1,-1-1 1,1-1 0,0 0-1,1-1 1,-1 0 0,0-1-1,14 1 1,15-2 254,49-7 0,-81 6-283,10-2 59,-1 0-1,1-1 1,-1-1-1,0 0 1,30-15-1,-11 1-104,50-35 0,-51 27 33,49-47 0,-54 46-84,-18 14-34,-10 11-22,-6 9 70,-19 26-135,1 2 0,-29 61 0,29-51 284,20-41-62,1 0 0,-1 0 1,1 0-1,0 0 0,0 0 0,0 0 1,1 0-1,-1 0 0,1 4 0,0-7-33,0 1 1,0-1-1,0 0 0,0 1 0,0-1 0,0 0 0,0 0 0,0 1 0,0-1 0,0 0 0,0 0 0,0 1 1,1-1-1,-1 0 0,0 0 0,0 1 0,0-1 0,0 0 0,1 0 0,-1 0 0,0 1 0,0-1 1,0 0-1,1 0 0,-1 0 0,0 0 0,0 0 0,1 1 0,-1-1 0,0 0 0,0 0 0,1 0 1,-1 0-1,1 0 0,0 0 14,1-1 1,-1 1 0,1 0 0,-1-1-1,0 1 1,1-1 0,-1 0-1,0 1 1,1-1 0,-1 0 0,2-1-1,10-9 38,0-1 0,-1 0 0,0 0 0,12-18 0,-20 27-115,1-3-51,-5 6 98,1 0-1,-1 0 0,0 0 0,0 0 0,0 0 0,0 0 1,0-1-1,0 1 0,0 0 0,0 0 0,0 0 0,0 0 0,0 0 1,0 0-1,-1 0 0,1 0 0,0 0 0,0-1 0,0 1 1,0 0-1,0 0 0,0 0 0,0 0 0,0 0 0,0 0 1,0 0-1,0 0 0,0 0 0,0 0 0,0 0 0,0 0 0,-1-1 1,1 1-1,0 0 0,0 0 0,0 0 0,0 0 0,0 0 1,0 0-1,0 0 0,0 0 0,0 0 0,-1 0 0,1 0 0,0 0 1,0 0-1,0 0 0,0 0 0,0 0 0,0 0 0,0 0 1,0 0-1,0 0 0,-1 0 0,1 0 0,0 1 0,0-1 1,0 0-1,-2 0-59,18-4-3596,-11 1 3598,-4 2 49,0 1 1,0-1 0,0 1-1,0-1 1,0 1 0,0-1-1,-1 0 1,1 1 0,0-1-1,0 0 1,-1 0 0,2-1-1,9-16 111,-3 4 773,4-7-325,-11 19-549,0 0 0,-1 1 0,1-1 0,-1 0-1,0 0 1,0 0 0,1 0 0,-1 0-1,0 0 1,-1 0 0,1 0 0,0 0-1,-1 0 1,1 0 0,-1 0 0,1 0-1,-1 1 1,0-1 0,0 0 0,0 0 0,0 1-1,0-1 1,0 0 0,0 1 0,0-1-1,-1 1 1,1 0 0,-1-1 0,1 1-1,-1 0 1,0 0 0,1 0 0,-1 0-1,0 0 1,0 0 0,1 1 0,-1-1 0,0 1-1,0-1 1,0 1 0,0-1 0,0 1-1,0 0 1,0 0 0,0 0 0,0 0-1,0 1 1,0-1 0,0 0 0,1 1 0,-1-1-1,0 1 1,-2 1 0,-1 0-21,0 1 0,0-1 0,0 1-1,0 1 1,0-1 0,1 1 0,0-1 0,0 1 0,0 0 0,0 1 0,1-1 0,-1 1 0,-2 5 0,-4 7 117,1 1 1,-9 26-1,14-33 10,0-1 0,1 1-1,0 1 1,-2 14 0,4-23-49,1 0 0,0 1 0,0-1 0,0 0 1,1 1-1,-1-1 0,1 0 0,0 1 0,0-1 0,0 0 0,0 0 1,0 0-1,1 0 0,-1 0 0,1 0 0,0 0 0,0 0 0,0 0 1,5 4-1,-5-6-2,0 1 1,0-1-1,1 1 1,-1-1-1,0 0 0,1 0 1,-1 0-1,0 0 1,1-1-1,-1 1 1,1-1-1,-1 1 1,1-1-1,0 0 1,-1 0-1,3 0 1,7-1 153,0-1 1,15-4 0,-12 3-168,67-18 185,110-43 1,-90 27-348,-83 30 99,21-12 0,9-3-173,-40 18 199,0-1 0,0 0 0,-1 0 0,11-9 0,-6 5 59,-18 18-486,3-4 414,0-1 0,-1 1 1,0-1-1,-5 7 0,-65 59-109,62-59 123,6-6-18,1 0 0,-1-1 0,1 1 0,0 1 0,0-1 0,-6 11 0,10-15 22,0-1-1,-1 1 1,1 0-1,0 0 0,-1 0 1,1 0-1,0-1 0,0 1 1,0 0-1,0 0 1,0 0-1,0 0 0,0 0 1,0 0-1,0 0 0,0-1 1,0 1-1,1 2 0,0-3 6,-1 1 0,0-1 1,1 1-1,-1-1 0,1 1 0,-1-1 0,1 0 0,-1 1 0,1-1 0,0 1 0,-1-1 0,1 0 0,-1 0 0,1 1 0,0-1 0,-1 0 0,1 0 0,0 0 0,0 0 0,2 1 21,0-1-1,0 0 1,0-1 0,1 1 0,-1 0 0,0-1 0,0 0 0,0 0-1,3-1 1,1-1 20,0-1-1,0 0 0,-1 0 0,0-1 1,0 1-1,0-1 0,0-1 0,5-6 1,4-6-19,16-26 1,-11 11 80,27-57 1,-20 33-43,22-45-119,40-123 0,-87 221 30,2-9-26,0 1 0,0-1 0,-1 0 0,-1 0 0,2-19 0,-4 31 16,0 0 0,0 1 0,0-1 0,0 0 0,0 0 0,0 1 0,0-1 0,0 0 0,0 1 0,0-1 0,0 0 0,0 1 0,0-1 0,-1 0 0,1 1 0,0-1 0,-1 0 0,1 1 0,0-1 0,-1 1 0,1-1 0,-1 0 0,1 1 0,-1-1 0,1 1 0,-1 0 0,1-1 0,-1 1 0,1-1 0,-2 0 0,0 1 1,1 0 1,0 1 0,0-1-1,-1 0 1,1 0 0,0 1-1,-1-1 1,1 1 0,0-1 0,0 1-1,0 0 1,-1-1 0,1 1-1,-1 1 1,-6 5-13,1-1 0,0 1 0,-7 9 0,2 0 37,1 1 1,1 0-1,0 1 0,2 0 0,-9 23 1,17-39 0,-14 40 1,2 1 0,2 0 0,-4 48 0,9-62 0,-7 77 11,11-91 35,1 1 0,0-1 0,1 0-1,7 30 1,-7-41-30,0 0-1,0-1 1,1 1-1,-1-1 1,1 1-1,0-1 1,0 0-1,0 0 1,0 0-1,1 0 1,-1 0-1,1 0 1,-1-1-1,7 5 1,-4-4 23,-1-1-1,1 1 1,0-1 0,0 0 0,1 0 0,-1 0-1,0-1 1,1 0 0,6 1 0,5-2 32,1 0-1,-1 0 1,1-2 0,-1 0 0,23-7 0,-18 3-18,0-2-1,34-16 1,-49 21-35,3-2 5,-1 0 0,1 0 0,-1-1 0,-1 0 0,1 0 0,-1-1 0,0 0-1,0 0 1,-1-1 0,0 0 0,0-1 0,10-17 0,-13 19-71,-3 6 24,0-1 0,0 1 0,0 0 0,0 0 0,0-1 0,0 1 0,-1 0 0,1-1 0,0 1 0,-1-1 0,0 1 0,1-1 0,-1 1 0,0-1 0,0 1 0,1-1 0,-2-2 0,1 3 18,0 1 0,0 0 0,-1 0-1,1-1 1,0 1 0,0 0 0,-1 0-1,1-1 1,0 1 0,0 0 0,-1 0-1,1 0 1,0 0 0,-1 0-1,1 0 1,0-1 0,-1 1 0,1 0-1,0 0 1,-1 0 0,1 0 0,0 0-1,-1 0 1,1 0 0,0 0 0,-1 1-1,1-1 1,0 0 0,-1 0 0,1 0-1,0 0 1,-1 0 0,1 0 0,0 1-1,0-1 1,-1 0 0,1 0 0,-1 1-1,-14 10-21,14-10 7,-19 17-126,2 1 0,-29 38 0,39-47 172,6-7-20,-1 0 0,1 0 0,0 1-1,0-1 1,0 1 0,0-1 0,1 1 0,0 0 0,0 0 0,-2 7-1,3-10 7,0 1-1,0 0 1,0-1-1,0 1 1,0-1-1,1 1 1,-1-1-1,1 1 1,-1-1-1,1 1 1,-1-1-1,1 1 1,0-1-1,0 1 1,-1-1-1,1 0 1,0 0-1,0 1 1,0-1-1,1 0 1,-1 0-1,0 0 1,0 0-1,1 0 1,-1 0-1,0-1 1,1 1-1,-1 0 1,2 0-1,5 2 46,-1-1 0,1 0 1,-1 0-1,1-1 0,0 0 0,-1 0 0,1-1 1,0 0-1,0 0 0,0-1 0,-1 0 0,13-3 0,4-3 48,0-1-1,37-17 0,-34 11-115,34-23 1,18-10 34,-13 16 84,-49 22-130,-1 1-1,19-15 1,-30 20-3,-2 1-32,-5 3-15,-17 15-111,-61 70-216,71-74 380,-1 0-1,2 0 1,0 1-1,0 0 1,-9 25-1,17-37 25,-1 0-1,1-1 0,-1 1 1,1 0-1,0 0 0,0 0 1,-1 0-1,1 0 0,0 0 0,0 0 1,0 0-1,0 0 0,0 0 1,0 0-1,0 0 0,1 0 1,-1 0-1,0-1 0,0 1 1,1 0-1,-1 0 0,1 0 1,-1 0-1,1 0 0,0 1 0,0-2 20,0 1 0,0 0 0,1-1 0,-1 1 0,0-1 0,0 1 0,1-1 0,-1 1 0,0-1 0,1 0 0,-1 0 0,0 0 0,1 0 0,-1 0 0,3 0 0,3-1 97,0 0 0,0-1 0,0 0 0,0 0 0,9-4 0,-6 1-46,0-1 1,-1 0-1,12-9 1,-12 8-53,7-6-2,-2-1 0,0 0 1,-1-1-1,0 0 0,-1-1 1,-1-1-1,-1 1 1,0-2-1,-1 1 0,7-22 1,111-317-219,-125 348 125,0 1-1,0-1 1,-1 1-1,1-11 0,-5 7-81,3 10 150,0 1-1,0 0 1,0 0-1,-1 0 1,1-1-1,0 1 0,0 0 1,0 0-1,-1 0 1,1 0-1,0 0 1,0 0-1,-1-1 0,1 1 1,0 0-1,0 0 1,-1 0-1,1 0 1,0 0-1,0 0 0,-1 0 1,1 0-1,0 0 1,0 0-1,-1 0 1,1 0-1,-2 1-9,0 0 0,0 0 0,0 0 0,1 1 0,-1-1 1,0 0-1,1 1 0,-1-1 0,1 0 0,-2 3 0,-6 7 20,1 0 0,1 0 0,0 1 0,0 1-1,1-1 1,1 1 0,0 0 0,-4 15 0,-19 112 361,27-133-339,-3 23 79,1 1-1,1-1 1,3 41-1,0-58-123,0 0-1,1 0 1,1-1-1,0 1 1,1-1-1,0 1 1,1-1-1,0 0 1,1-1-1,9 14 1,-1-7-1971,4-3 527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14.736"/>
    </inkml:context>
    <inkml:brush xml:id="br0">
      <inkml:brushProperty name="width" value="0.1" units="cm"/>
      <inkml:brushProperty name="height" value="0.1" units="cm"/>
    </inkml:brush>
  </inkml:definitions>
  <inkml:trace contextRef="#ctx0" brushRef="#br0">20 749 2976,'-10'5'805,"0"1"908,19-9 926,17-10-2091,1-1 0,-2-1 0,0-1 0,0-1 0,-2-2 0,0 0 0,25-28 0,33-50 305,135-212 1,-196 277-708,-2-1 1,-1-1 0,19-56-1,-35 89-461,-2 1 72,-3 7-65,-7 13 81,1-2 152,-6 15 67,-14 37 0,7 2 287,3 1 0,3 1-1,-9 92 1,25-156-166,1-1 1,0 1-1,0-1 1,1 1-1,3 18 1,-3-26-64,0 0 1,0 1-1,0-1 1,0 0-1,0 1 1,0-1-1,0 0 1,1 0-1,-1 0 1,1 0-1,-1 0 1,3 1-1,-2-2-3,-1 0 1,1 0-1,-1 0 0,1 0 0,-1 0 1,1-1-1,0 1 0,-1-1 1,1 0-1,0 1 0,0-1 0,-1 0 1,1 0-1,0 0 0,0 0 0,-1 0 1,1 0-1,0-1 0,2 0 0,0 0 1,0 0-1,0-1 0,0 0 1,0 0-1,0 0 0,0 0 1,-1-1-1,1 0 0,3-3 1,29-33 156,-28 30-162,28-35-143,-2-2 0,50-91-1,-108 216-719,19-65 809,1 1-1,0 0 1,-2 24 0,5-31 75,1 1 1,0-1-1,0 1 1,1-1 0,1 1-1,-1-1 1,1 0-1,3 9 1,-4-15-22,0 0-1,-1 0 1,1-1 0,0 1-1,0 0 1,1-1 0,-1 1 0,0-1-1,0 1 1,1-1 0,-1 1-1,1-1 1,-1 0 0,1 0 0,0 0-1,-1 0 1,1 0 0,0 0-1,0 0 1,0 0 0,0-1 0,3 1-1,-4-1-16,0 1 0,1-1 0,-1-1 0,0 1 0,1 0 0,-1 0 0,0 0 0,1-1 0,-1 1 0,0-1 0,1 1 0,-1-1 0,0 1 0,0-1 0,0 0 0,0 0 0,0 1 0,0-1 0,0 0 0,0 0 0,0 0 0,0 0 0,0 0 0,0 0 0,-1-1 0,1 1 0,0 0 0,-1 0 0,1 0 0,-1-1 0,1 1 0,-1 0 0,0-1 0,1-1 0,-1-2 7,1-1-1,-1 0 1,1 1-1,-2-1 1,1 0 0,-1 1-1,1-1 1,-1 0-1,-4-9 1,-2-6-68,-13-23 1,16 34-44,-8-9 25,2 2-34,9 13-221,4 4-302,16 9 630,1-1 0,0-1 0,0-1 0,25 4 0,83 8 277,-120-17-308,-3-1 16,7 2 14,1-1 0,-1 0-1,1-1 1,-1 0 0,1-1-1,14-2 1,-26 2-254,1 1-1,-1-1 1,1 0-1,-1 1 1,0-1-1,1 0 0,-1 0 1,0 0-1,0 0 1,0 0-1,0 0 1,0 0-1,0 0 1,0 0-1,0-1 1,0 1-1,0 0 1,-1-1-1,1 1 1,0 0-1,-1-1 1,1-2-1,3-5-1517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15.094"/>
    </inkml:context>
    <inkml:brush xml:id="br0">
      <inkml:brushProperty name="width" value="0.1" units="cm"/>
      <inkml:brushProperty name="height" value="0.1" units="cm"/>
    </inkml:brush>
  </inkml:definitions>
  <inkml:trace contextRef="#ctx0" brushRef="#br0">19 57 6816,'-18'0'3072,"41"0"-2656,-7 0 1248,8 0-992,16-5 416,1 5-608,12-8-96,2 1-224,17-6 128,-6 4-192,7-2-2624,-6 7 1344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17.990"/>
    </inkml:context>
    <inkml:brush xml:id="br0">
      <inkml:brushProperty name="width" value="0.1" units="cm"/>
      <inkml:brushProperty name="height" value="0.1" units="cm"/>
    </inkml:brush>
  </inkml:definitions>
  <inkml:trace contextRef="#ctx0" brushRef="#br0">18 875 3904,'-18'5'3226,"24"-5"-1124,8-1-829,0 0 0,0-1 1,20-6-1,-19 4-948,-1-1 0,0 0-1,-1-1 1,1 0 0,-1-1 0,-1-1 0,1 0 0,14-12-1,-13 7-149,0 0 1,-1-1-1,-1-1 0,0 0 0,-1 0 0,11-21 0,20-48 22,-13 25-63,22-50-81,-46 96-91,-5 12 18,0-1 1,1 1 0,-1-1 0,1 1 0,0-1 0,-1 1 0,1 0 0,0-1 0,1-1 0,-1 3-14,-1 1 0,1-1 0,-1 1 0,1-1 0,-1 1 0,0-1 0,1 1 0,-1-1 0,0 1 0,0-1 0,1 1 0,-1-1 1,0 1-1,0 0 0,0-1 0,0 2 0,2 15-45,-1 0 0,-2 31 1,0-7 38,1 12 128,-2 0 0,-2 0 1,-21 93-1,25-145-82,-1 3 33,0 0 0,0 0 0,0 0 0,0 0 0,-1 0-1,1 0 1,-1 0 0,0-1 0,0 1 0,-1-1 0,1 1 0,-1-1 0,-5 6-1,5-7-12,0 0-1,0-1 0,1 1 1,-1 0-1,0-1 0,0 0 1,0 1-1,-1-1 0,1-1 1,0 1-1,0 0 0,0-1 1,-1 1-1,1-1 0,0 0 1,-1 0-1,-5-1 0,3-1-7,0 0 1,0 0-1,0-1 0,1 1 0,-1-1 0,0 0 0,1-1 0,-6-4 0,4 3-26,0 0 0,1 0 1,0-1-1,0 0 0,0 0 1,0 0-1,-4-8 0,10 14 2,-1-1-1,1 1 0,0 0 0,0-1 0,0 1 0,-1-1 1,1 1-1,0 0 0,0-1 0,0 1 0,0-1 0,0 1 1,0-1-1,0 1 0,0-1 0,0 1 0,0 0 0,0-1 1,0 1-1,0-1 0,0 1 0,0-1 0,0 1 0,0-1 1,1 1-1,-1 0 0,0-1 0,0 1 0,1 0 0,-1-1 1,0 1-1,1-1 0,0 0-14,1 0 1,-1 0 0,1-1-1,-1 2 1,1-1-1,0 0 1,0 0 0,2-1-1,5 0-44,0 0 0,14-2-1,23-1 19,51-7 125,-80 8-49,0 0 1,-1 0-1,28-13 1,-17 3 34,-1-1 1,0-2-1,-1 0 0,-1-2 1,-1 0-1,-1-2 0,24-28 1,-42 46-128,-1-1 0,1 1-1,0 0 1,6-5 0,-10 8 52,1 0 1,-1-1-1,0 1 0,0 0 0,1 0 0,-1 0 0,0 0 0,0-1 1,1 1-1,-1 0 0,0 0 0,1 0 0,-1 0 0,0 0 0,0 0 1,1 0-1,-1 0 0,0 0 0,1 0 0,-1 0 0,0 0 1,1 0-1,-1 0 0,0 0 0,0 1 0,1-1 0,-1 0 0,0 0 1,1 0-1,-1 1-1,0 0 0,1 0 0,-1 0 1,0 0-1,0 0 0,0-1 0,0 1 0,0 0 1,0 0-1,0 0 0,0 0 0,0 0 1,0 0-1,-1-1 0,1 1 0,-1 1 0,-44 167-314,36-115 388,9-50-49,-1 1 0,1 0 1,0 0-1,1 0 1,-1-1-1,1 1 0,0 0 1,3 8-1,-4-12 12,1 0 0,-1 1 0,1-1 0,0 0 0,0 0 0,0 0 0,-1 0 0,1 0 0,0 0 1,0 0-1,1 0 0,-1 0 0,0 0 0,0 0 0,0-1 0,0 1 0,1-1 0,-1 1 0,0-1 0,1 1 0,-1-1 0,0 0 0,1 1 0,-1-1 0,1 0 0,-1 0 0,0 0 0,1 0 0,-1 0 0,1 0 0,-1-1 1,0 1-1,1 0 0,-1-1 0,2 0 0,6-2 19,-1-1 0,0 0 1,0 0-1,9-7 1,-12 8-43,16-12 61,0-1-1,-2-1 1,0-1 0,32-38-1,-16 16-168,-33 38 106,1-1-52,0 0-1,-1 0 1,1 1-1,1-1 1,2-2-1,-5 5 42,-1 0 0,0 0-1,0-1 1,1 1 0,-1 0 0,0 0-1,1 0 1,-1 0 0,1 0 0,-1 0 0,0 0-1,1 0 1,-1 0 0,0 0 0,1 0-1,-1 0 1,0 0 0,1 0 0,-1 0 0,0 0-1,1 0 1,-1 0 0,1 0 0,-1 1-1,1-1-3,-1 1 0,1 0-1,-1-1 1,1 1-1,-1 0 1,0-1-1,1 1 1,-1 0 0,0 0-1,1-1 1,-1 1-1,0 0 1,0 0 0,0-1-1,0 3 1,17 87-264,-16-80 289,1-1-1,0 1 0,1-1 0,0 0 0,6 12 0,-8-18 9,1-1 1,-1 1-1,1-1 1,0 0-1,0 1 1,-1-1-1,1 0 1,1 0-1,-1 0 1,3 1-1,-4-2 14,1 0 0,-1-1-1,1 1 1,-1 0 0,1-1-1,0 0 1,-1 1 0,1-1-1,0 0 1,-1 0 0,1 0 0,0 0-1,-1 0 1,1 0 0,0 0-1,-1 0 1,1-1 0,2 0-1,0-1 21,0 0 0,-1 0-1,1-1 1,0 1-1,-1-1 1,0 1 0,0-1-1,0 0 1,0-1-1,0 1 1,4-7-1,4-8 96,10-19 0,-21 37-147,49-103 163,29-50-605,-66 137 248,-11 16 186,-1 0 0,0-1 1,0 1-1,0 0 0,0 0 1,0 0-1,1-1 0,-1 1 1,0 0-1,0 0 0,0 0 1,1-1-1,-1 1 0,0 0 1,0 0-1,1 0 0,-1 0 1,0 0-1,0 0 0,1-1 1,-1 1-1,0 0 0,1 0 1,-1 0-1,0 0 0,0 0 1,1 0-1,-1 0 0,0 0 1,1 0-1,-1 0 0,0 0 1,0 0-1,1 1 0,-1-1 1,0 0-1,0 0 0,1 0 1,-1 0-1,0 0 0,0 1 1,1-1-1,-1 0 0,0 0 1,0 0-1,0 0 0,1 1 1,-1-1-1,0 0 0,0 0 1,0 1-1,0-1 0,0 0 1,1 1-1,0 6-36,1-1 0,-1 1-1,0 0 1,-1 0 0,1 0-1,-2 11 1,-8 46-54,-1-18 154,-3 0-1,-1 0 1,-2-1-1,-28 53 1,22-53 497,28-52-530,0 0-1,0 1 1,0 0-1,1 0 1,0 0-1,15-8 1,61-32-105,-68 38 93,43-22-94,-17 11 102,-2-2 1,41-30-1,-50 26-10,-1 0-1,37-43 0,44-65 59,-97 115-42,76-102 149,-72 95-196,-2-1 0,-1 0 0,11-30 0,5-29 53,-25 68-31,0 0 1,-1-1-1,1-17 1,-5 34-11,0 0-1,0 0 1,0 0 0,0 0 0,0 0 0,0 0 0,0 1 0,0-1-1,0 0 1,0 0 0,-1 0 0,1 0 0,-1 0 0,1 0 3,0 1 0,0 0-1,0 0 1,-1 0 0,1 0 0,0 0 0,0 0 0,0 0 0,-1-1 0,1 1 0,0 0-1,0 0 1,0 0 0,0 0 0,-1 0 0,1 0 0,0 0 0,0 0 0,-1 0 0,1 0-1,0 0 1,0 0 0,0 0 0,-1 0 0,1 0 0,0 0 0,0 1 0,0-1 0,0 0-1,-1 0 1,1 0 0,0 0 0,-2 2-34,0-1 0,0 1 0,0-1 0,1 1-1,-1 0 1,1 0 0,-3 2 0,-15 29-60,1 1 0,2 1 0,-16 49 0,20-45 144,1 0 0,-7 59 1,0 79 31,17-167-72,-1 26 43,1 0 0,2 0-1,11 69 1,-5-80-474,0-16-570,-7-9 949,1 0 1,-1 0-1,0 0 1,0 0 0,1 0-1,-1 0 1,0 0 0,1 0-1,-1 0 1,0 0-1,0 0 1,1-1 0,-1 1-1,0 0 1,0 0 0,1 0-1,-1 0 1,0 0-1,0-1 1,1 1 0,-1 0-1,0 0 1,0 0 0,0-1-1,1 1 1,-1 0-1,0 0 1,0-1 0,0 1-1,0 0 1,0 0 0,0-1-1,0 1 1,1-1-1,0-3-139,1 0-1,-1 0 1,0 0-1,0 0 1,-1 0-1,1 0 1,-1 0-1,0-1 1,-1-5-1,-6-42-335,4 32 420,-1-9 97,-1 0-1,-2 1 0,-1-1 1,-1 1-1,-1 1 0,-1 0 1,-16-26-1,23 46 278,-1 0 1,-1 0 0,-6-7-1,7 9 76,1 0 0,-1 0 0,1 0 0,1-1 0,-1 0 0,-4-10-1,7 16-329,1 0 0,0-1-1,0 1 1,0 0-1,0 0 1,0-1-1,0 1 1,0 0 0,0 0-1,0-1 1,0 1-1,0 0 1,0 0-1,0-1 1,0 1 0,0 0-1,0-1 1,0 1-1,0 0 1,1 0-1,-1 0 1,0-1 0,0 1-1,0 0 1,0 0-1,0-1 1,1 1-1,-1 0 1,0 0-1,0 0 1,0 0 0,1-1-1,-1 1 1,0 0-1,0 0 1,1 0-1,-1 0 1,0 0 0,0 0-1,1-1 1,-1 1-1,0 0 1,0 0-1,1 0 1,-1 0 0,0 0-1,0 0 1,1 0-1,-1 0 1,22 1 765,-8 0-670,33-3 181,67-12 0,8-1-196,-122 15-99,45-2-1612,-15 4-3426,-16 1 2891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19.067"/>
    </inkml:context>
    <inkml:brush xml:id="br0">
      <inkml:brushProperty name="width" value="0.1" units="cm"/>
      <inkml:brushProperty name="height" value="0.1" units="cm"/>
    </inkml:brush>
  </inkml:definitions>
  <inkml:trace contextRef="#ctx0" brushRef="#br0">298 20 3968,'0'-2'294,"0"1"1,0 0-1,0-1 0,0 1 1,0 0-1,-1-1 1,1 1-1,0 0 0,0 0 1,-1-1-1,0-1 1,0 3-173,1 0 1,-1 0 0,1-1 0,-1 1 0,1 0-1,-1 0 1,0 0 0,1 0 0,-1 0-1,1 0 1,-1 0 0,0 0 0,1 0-1,-1 0 1,1 0 0,-1 0 0,1 0 0,-1 0-1,0 1 1,1-1 0,-1 0 0,1 0-1,-1 1 1,1-1 0,-1 0 0,1 1 0,-2 0-1,-11 8 308,-1 1 0,1 1 0,1 0 0,-1 1 0,2 0 0,-12 16 0,0-2 38,-15 17 292,-50 73 0,83-109-682,1-1 0,1 1 1,-1 0-1,1 1 1,0-1-1,-2 10 1,5-16-44,-1 1 1,1-1 0,-1 1-1,1 0 1,0-1 0,0 1-1,0-1 1,0 1-1,0-1 1,0 1 0,0 0-1,1-1 1,-1 1 0,1-1-1,-1 1 1,1-1 0,-1 1-1,1-1 1,0 0 0,0 1-1,-1-1 1,1 0 0,0 1-1,0-1 1,0 0 0,1 0-1,-1 0 1,0 0 0,0 0-1,1 0 1,-1 0 0,0 0-1,1-1 1,-1 1 0,1-1-1,-1 1 1,2 0-1,1 0 15,0-1 0,0 1-1,0-1 1,0 0 0,-1 0 0,1 0-1,0 0 1,0-1 0,0 0-1,0 0 1,-1 0 0,1 0-1,0 0 1,-1-1 0,1 1-1,-1-1 1,1 0 0,-1 0-1,0-1 1,0 1 0,0 0-1,5-6 1,3-4-29,-1 0 0,0-1 0,-1 0 0,10-17 0,-4-1 72,0-1 0,13-44 0,-9 22-270,-11 27-118,-6 18-256,-3 26 202,-3 13 134,-6 91-32,10-107 313,1 0 0,0 1 0,0-1 0,2 0 0,0-1 0,6 21 0,-8-31-20,1 0 0,-1 0 0,0 0 0,1 0-1,0 0 1,0 0 0,0 0 0,0-1 0,0 1 0,0-1 0,1 1 0,-1-1-1,1 0 1,-1 0 0,1 0 0,0 0 0,0-1 0,5 3 0,-4-3 1,-1 0 0,1-1 0,0 1 0,0-1 1,0 1-1,0-1 0,0-1 0,-1 1 0,1 0 1,0-1-1,0 0 0,0 0 0,-1 0 0,1 0 1,6-4-1,0 0 47,0-1 0,-1 0 0,1-1 0,12-11 0,32-36-78,-44 43-12,39-49 47,-37 44-162,1 0-1,1 0 1,0 2-1,18-17 1,-31 31 102,-1 0 0,0 0 0,1 0 0,-1 0 0,0 0 1,1-1-1,-1 1 0,0 0 0,1 0 0,-1 0 0,1 0 1,-1 0-1,0 0 0,1 0 0,-1 0 0,0 0 0,1 0 0,-1 1 1,0-1-1,1 0 0,-1 0 0,0 0 0,1 0 0,-1 0 0,0 1 1,1-1-1,-1 0 0,0 0 0,0 0 0,1 1 0,-1-1 0,0 0 1,0 1-1,1-1 0,-1 0 0,0 0 0,0 1 0,0-1 0,0 0 1,1 1-1,-1-1 0,0 0 0,0 1 0,0-1 0,0 1 0,0-1 1,0 0-1,0 1 0,0-1 0,0 7-21,0-1-1,-1 1 1,0-1-1,0 1 1,0-1-1,-4 9 1,-1 10 24,1-1 37,0-4 41,-3 27 0,8-42-34,0 1 0,-1-1 0,2 1 0,-1-1 0,1 0 0,-1 1 0,2-1 0,-1 0 0,4 11 0,-4-15-7,-1 0 1,1 0-1,-1 0 0,1 0 0,0 0 1,0 0-1,0 0 0,-1 0 1,1 0-1,0 0 0,0 0 0,0 0 1,0-1-1,1 1 0,-1 0 0,0-1 1,0 1-1,0-1 0,0 1 0,2 0 1,-1-1 13,1 0-1,-1 0 1,0 0 0,1 0 0,-1 0-1,0 0 1,1-1 0,-1 1 0,0-1 0,4-1-1,3-2 76,1-1-1,-1 0 1,17-12-1,-22 15-109,15-13-16,0-1 0,24-26 1,2-2-138,-43 42 119,0 1-1,0-1 0,1 0 0,-1 0 0,1 1 1,0-1-1,0 1 0,-1 0 0,5-1 0,-6 1 14,0 1-1,0 0 0,0 0 0,0 0 0,0 0 0,0 0 0,0 0 1,0 0-1,0 0 0,0 0 0,0 1 0,0-1 0,-1 0 1,1 1-1,0-1 0,0 0 0,0 1 0,0-1 0,-1 1 0,1-1 1,0 1-1,0 0 0,-1-1 0,1 1 0,0 0 0,-1-1 1,1 1-1,-1 0 0,1 0 0,-1 0 0,1-1 0,-1 1 1,1 1-1,0 4 4,1 0 0,-1-1 1,-1 1-1,1 0 0,-1 0 1,0 0-1,0 0 0,-1 8 0,0 1 35,-3 20 44,2-25-38,1 1 1,0-1-1,0 0 1,1 1-1,2 14 1,-2-24-18,0-1 1,0 0-1,0 0 1,0 0-1,0 1 0,0-1 1,1 0-1,-1 0 1,0 0-1,0 1 0,0-1 1,0 0-1,0 0 1,0 0-1,1 0 0,-1 1 1,0-1-1,0 0 0,0 0 1,0 0-1,1 0 1,-1 0-1,0 0 0,0 1 1,0-1-1,1 0 1,-1 0-1,0 0 0,0 0 1,1 0-1,-1 0 1,0 0-1,0 0 0,0 0 1,1 0-1,9-5 275,10-13-90,-18 16-163,28-31 184,20-18-304,-45 46 59,1 0 0,0 1 0,0-1 1,1 2-1,-1-1 0,1 1 0,8-4 0,-12 6 16,1 0 0,0 1-1,-1-1 1,1 1 0,-1 0-1,1 0 1,0 0 0,-1 0-1,1 1 1,-1-1 0,1 1 0,0 0-1,-1 0 1,0 0 0,1 1-1,-1-1 1,0 1 0,0 0-1,1-1 1,-1 2 0,3 1-1,6 7-1,0 0 0,-1 1-1,15 19 1,-10-11 69,-15-20-66,31 34 452,-28-31-757,-1 0 0,0-1 0,1 0 0,-1 1 1,1-1-1,0-1 0,0 1 0,7 2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19.452"/>
    </inkml:context>
    <inkml:brush xml:id="br0">
      <inkml:brushProperty name="width" value="0.1" units="cm"/>
      <inkml:brushProperty name="height" value="0.1" units="cm"/>
    </inkml:brush>
  </inkml:definitions>
  <inkml:trace contextRef="#ctx0" brushRef="#br0">35 24 7136,'-21'-12'3232,"8"9"-2816,13-2 288,3 5-480,2-3-224,5 6-32,-2-3-1056,5 0 608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25.278"/>
    </inkml:context>
    <inkml:brush xml:id="br0">
      <inkml:brushProperty name="width" value="0.1" units="cm"/>
      <inkml:brushProperty name="height" value="0.1" units="cm"/>
    </inkml:brush>
  </inkml:definitions>
  <inkml:trace contextRef="#ctx0" brushRef="#br0">347 276 3328,'8'-14'5317,"-10"15"-5136,-1 0 1,1 1-1,0-1 0,-1 1 1,1 0-1,0-1 0,0 1 1,0 1-1,0-1 1,-3 4-1,1-1-80,-129 127 595,113-114-523,19-17-163,-41 43 203,38-40-204,1 0 1,0 0 0,1 0 0,-1 0 0,1 0-1,-1 1 1,1-1 0,1 1 0,-4 8-1,5-10 8,0-1-1,0 1 1,0-1-1,1 1 1,-1-1-1,0 1 1,1-1 0,0 0-1,-1 1 1,1-1-1,0 0 1,0 1-1,0-1 1,1 0-1,-1 0 1,1 0-1,-1 0 1,1 0-1,-1 0 1,1-1-1,0 1 1,0-1-1,4 3 1,4 3 85,1 0-1,1-1 1,17 6 0,-7-2 145,1 0 103,-16-7-221,1 0 0,-1 1-1,0-1 1,0 1 0,-1 1 0,1-1 0,-1 1-1,7 7 1,-13-12-111,1 1 0,-1-1 0,0 0 0,1 1 0,-1-1-1,0 0 1,1 1 0,-1-1 0,0 1 0,0-1 0,1 1 0,-1-1-1,0 1 1,0-1 0,0 1 0,0-1 0,0 1 0,0-1 0,1 1-1,-1-1 1,0 1 0,-1-1 0,1 1 0,0-1 0,0 1 0,0-1-1,0 1 1,0-1 0,0 1 0,-1-1 0,1 1 0,0-1 0,0 1 0,-1-1-1,1 1 1,0-1 0,-1 0 0,1 1 0,0-1 0,-1 0 0,1 1-1,0-1 1,-1 0 0,1 1 0,-1-1 0,0 0 0,-4 3 59,-1-1-1,1 0 1,-11 3 0,6-2-34,-73 18 38,-5 2-173,74-19 80,1 2 1,-1-1-1,1 2 0,-13 7 0,26-14 18,-1 0 0,1 1 0,0-1 1,-1 0-1,1 0 0,-1 1 0,1-1 0,0 0 0,-1 0 0,1 1 0,0-1 0,0 0 0,-1 1 1,1-1-1,0 1 0,0-1 0,0 0 0,-1 1 0,1-1 0,0 1 0,0-1 0,0 0 0,0 1 1,0-1-1,0 1 0,0-1 0,0 1 0,0 0 1,0-1 1,0 0 0,1 1-1,-1-1 1,0 0-1,1 1 1,-1-1 0,0 0-1,1 1 1,-1-1-1,1 0 1,-1 0 0,0 1-1,1-1 1,-1 0-1,1 0 1,-1 0-1,1 0 1,-1 0 0,1 0-1,-1 0 1,1 0-1,-1 1 1,0-2 0,2 1-1,30-2 271,1-1-1,-1-2 0,0-1 0,0-2 1,0-1-1,-1-1 0,34-17 1,-40 15-146,-2-2 0,0 0 0,27-22 0,54-55 166,36-61 28,-109 115-289,211-265-240,-222 271-346,-21 31 540,1 0-1,0 0 0,0 0 1,0 0-1,0 0 1,0 0-1,0 0 1,-1 0-1,1 0 1,0 0-1,0 0 1,0 0-1,0 0 0,0 0 1,0 0-1,-1 0 1,1 0-1,0 0 1,0 0-1,0 0 1,0 0-1,0 0 1,0 0-1,-1 0 0,1-1 1,0 1-1,0 0 1,0 0-1,0 0 1,0 0-1,0 0 1,0 0-1,0 0 1,0 0-1,0 0 0,-1-1 1,1 1-1,0 0 1,0 0-1,0 0 1,0 0-1,0 0 1,0 0-1,0 0 1,0-1-1,0 1 1,0 0-1,0 0 0,0 0 1,0 0-1,0 0 1,0 0-1,0-1 1,0 1-1,0 0 1,0 0-1,0 0 1,0 0-1,0 0 0,0 0 1,1-1-1,-1 1 1,-18 13-345,1 6 324,0 1-1,1 0 0,2 2 1,-13 22-1,-43 96-104,22-25 120,41-94 47,0 0 0,2 1 0,-5 33-1,9-48 12,1 0-1,0 0 0,0 0 0,2 10 0,-2-14-7,1 0 0,0-1 0,-1 1-1,1-1 1,0 1 0,0-1 0,1 1 0,-1-1 0,0 0-1,1 0 1,-1 1 0,1-1 0,0 0 0,0 0 0,2 1-1,2 1 30,0 0 0,1-1 0,-1 0 0,1 0 0,0-1-1,-1 1 1,1-1 0,0-1 0,1 0 0,-1 0 0,0 0-1,12-1 1,-7 0-29,1-1-1,-1 0 1,0-1 0,0-1-1,0 0 1,19-7-1,-21 6-1,-1-1 0,0 0 0,0-1 0,-1 0 0,1 0 0,-1 0 0,-1-1 0,1-1 1,8-10-1,-11 12-39,-1 0 1,1-1 0,-2 1-1,1-1 1,0 1 0,-1-1-1,-1-1 1,1 1 0,-1 0 0,0 0-1,-1-1 1,0 1 0,1-10-1,-2 16-2,0 1-1,0-1 0,0 1 0,0 0 0,0-1 0,0 1 0,0-1 1,0 1-1,0-1 0,0 1 0,0-1 0,0 1 0,0 0 1,0-1-1,0 1 0,-1-1 0,1 1 0,0-1 0,0 1 1,0 0-1,-1-1 0,1 1 0,0 0 0,-1-1 0,1 1 0,0 0 1,-1-1-1,1 1 0,0 0 0,-1 0 0,1-1 0,-1 1 1,1 0-1,0 0 0,-2-1 0,1 2-11,0-1 0,-1 0 1,1 0-1,0 1 0,0-1 1,-1 1-1,1-1 0,0 1 0,0 0 1,0-1-1,-1 1 0,0 1 0,-5 4-65,0 0-1,-9 11 0,12-13 72,-37 46 12,37-44 11,0 0-1,1 0 0,-1 1 1,1-1-1,0 1 1,-3 12-1,6-18-8,-1 1-1,1 0 1,0-1 0,0 1 0,0 0-1,0 0 1,0-1 0,0 1-1,0 0 1,0-1 0,1 1-1,-1 0 1,0 0 0,1-1-1,0 1 1,-1-1 0,1 1-1,0-1 1,0 1 0,0-1-1,1 2 1,0-1 22,1 0 1,-1 0-1,0 0 0,1-1 1,-1 1-1,1-1 0,0 1 1,-1-1-1,1 0 0,0 0 1,5 0-1,1 1 57,1-1 1,-1 0-1,1-1 0,-1 0 1,1 0-1,18-4 0,-10-1-64,0-1-1,30-14 0,-1 0 87,113-38-224,-133 50 33,-17 9-45,-10 0 133,1-1 0,-1 0-1,0 1 1,0-1 0,0 0 0,0 1 0,0-1 0,0 0 0,0 1 0,0-1 0,0 0 0,0 1 0,0-1 0,0 0 0,0 1-1,0-1 1,0 0 0,0 1 0,0-1 0,-1 0 0,1 1 0,0-1 0,0 0 0,0 0 0,0 1 0,-1-1 0,1 0 0,0 1-1,-1-1 1,-4 6 59,0 0 0,0 0 0,-7 5-1,-7 8-91,2-1-5,5-4 73,0 0 0,-19 30 0,30-43-17,1 0 0,-1 0 0,1-1-1,-1 1 1,1 0 0,-1 0 0,1 0 0,0 0 0,-1 0 0,1 0-1,0 0 1,0 0 0,0 0 0,0 0 0,0 0 0,0 0-1,0 1 1,1-1 4,-1-1-1,0 1 0,0-1 0,1 1 0,-1-1 1,0 1-1,1-1 0,-1 0 0,1 1 1,-1-1-1,1 0 0,-1 1 0,0-1 0,1 0 1,-1 0-1,1 1 0,-1-1 0,1 0 0,-1 0 1,1 0-1,-1 0 0,2 0 0,2 1 74,0-1 0,0 0-1,0-1 1,0 1 0,0-1-1,5-1 1,19-7-36,-1-2 0,43-22 1,-45 21-86,-4 0 30,-18 10-33,-1 0 1,1 0 0,-1 0-1,1 1 1,0-1 0,0 1-1,0 0 1,0 0 0,0 0-1,0 0 1,0 0 0,0 1-1,0-1 1,5 1 0,-8 0 15,0 1-1,1-1 1,-1 1 0,1-1 0,-1 1 0,0-1 0,0 1 0,1-1-1,-1 1 1,0-1 0,0 1 0,1-1 0,-1 1 0,0-1 0,0 1-1,0 0 1,0-1 0,0 1 0,0-1 0,0 1 0,0 0-1,0-1 1,0 1 0,-1 0 0,-10 30-27,-1-1-12,11-30 56,1 1 0,0 0 1,0-1-1,0 1 0,0 0 0,0 0 1,0-1-1,0 1 0,0 0 0,0-1 1,0 1-1,0 0 0,0-1 0,0 1 0,0 0 1,1 0-1,-1-1 0,0 1 0,1-1 1,-1 1-1,0 0 0,1-1 0,-1 1 0,1-1 1,0 2-1,0-2 18,0 1 0,0 0 0,1-1 1,-1 1-1,0 0 0,1-1 0,-1 0 0,1 1 0,-1-1 1,0 0-1,4 1 0,2-1 88,1-1 0,0 1 0,11-3 0,-17 2-104,8-1 26,1-1 0,-1 0-1,1 0 1,-1-1 0,0-1 0,-1 0-1,1 0 1,-1-1 0,0 0 0,0 0 0,-1-1-1,0 0 1,14-16 0,-9 7-24,-2-1 0,0 0 0,0 0 0,-2-1 0,0-1 0,10-30 0,14-49 173,33-91-316,-46 145 74,-12 29 103,7-20-1,-13 15-174,-2 20 127,0-1-1,0 1 1,0 0-1,0 0 1,0-1-1,0 1 1,0 0-1,0 0 1,0-1-1,0 1 1,0 0-1,0 0 1,0-1-1,0 1 1,0 0-1,0 0 1,0-1-1,0 1 1,-1 0-1,1 0 1,0 0-1,0-1 1,0 1-1,0 0 1,0 0-1,-1 0 1,1-1-1,0 1 1,0 0-1,0 0 1,-1 0-1,1 0 1,0-1-1,0 1 1,0 0-1,-1 0 1,1 0-1,0 0 1,0 0-1,-1 0 1,1 0-1,0 0 1,0 0-1,-1 0 1,1 0-1,0 0 1,0 0-1,-1 0 1,1 0-1,-12 5-151,-3 2-112,-16 16 464,20-17-181,9-6 53,1 0-39,5 0 154,11 0-218,-14 0 125,6-6-156,2 1 142,-4 2-185,-9 10-16,0-1 123,3-5 6,0 0 0,1 0 0,-1 0 0,0 0 0,1 0 0,-1 0 0,0 1 0,1-1 0,0 0 0,-1 0 0,0 3 0,-1 4-21,0 0 0,-1 0 0,-4 8-1,4-8-10,0 0 0,0 0 0,0 0 0,-1 10 0,-28 143-143,11-64 14,1-18 292,-2 14-209,18-73 47,2-13 55,0-1-1,1 0 1,0 0 0,0 1 0,1-1 0,0 1 0,0 10 0,1-16-24,-1 1 23,0-1 0,1 1 1,-1-1-1,1 1 0,-1-1 0,1 1 1,-1-1-1,1 0 0,0 1 0,1 1 1,-1-3-7,0 1 0,-1-1 0,1 0 0,0 1 0,0-1 0,0 0 0,0 0 0,0 1 0,0-1 0,0 0 0,0 0 0,-1 0 0,1 0 0,0 0 0,0 0 0,0 0 1,0 0-1,0-1 0,0 1 0,1-1 0,2 0 16,-1 0 1,0 0-1,0-1 1,0 1 0,0-1-1,-1 1 1,1-1-1,0 0 1,-1 0-1,1 0 1,-1-1-1,1 1 1,-1-1 0,0 1-1,0-1 1,2-3-1,1-4 0,0-1 0,0 1-1,3-14 1,-6 18-52,14-49 54,18-106 0,-24 89-61,-3 1 1,-3-1 0,-7-96-1,1 115-166,2 53 178,0 0-1,0 0 0,0 0 1,0 0-1,-1 0 0,1 0 1,0 0-1,0 0 0,0 0 1,0 0-1,0 0 0,0 0 0,0 0 1,0 0-1,0 0 0,0 0 1,0 0-1,0 0 0,-1 0 1,1 0-1,0 0 0,0 0 1,0 0-1,0 0 0,0 0 1,0 0-1,0 0 0,0 0 1,0 0-1,0 0 0,0 0 1,0 0-1,0 0 0,-1 0 1,1 0-1,0 0 0,0-1 0,0 1 1,0 0-1,0 0 0,0 0 1,0 0-1,0 0 0,0 0 1,0 0-1,-6 14-282,-6 21 192,5 8-10,2 0 0,0 67 0,4-68 135,3 154 166,1-158 7,2 0 1,2 0-1,11 39 1,-16-72-148,-1 0 1,1-1 0,0 0 0,0 1-1,0-1 1,1 0 0,4 5-1,-6-7-12,1 0-1,-1-1 0,1 1 0,0-1 0,0 1 0,-1-1 0,1 0 0,0 0 0,0 0 0,0 0 1,0 0-1,0-1 0,1 1 0,-1 0 0,0-1 0,0 0 0,0 1 0,4-1 0,5-1 39,1 0-1,-1-1 1,0 0 0,0-1-1,0 0 1,20-8-1,62-36-144,-80 40 61,10-7 48,-15 9-80,0 0 0,16-6 0,-24 11 37,1 0 1,-1 0-1,0 0 0,0 0 0,0 0 0,0 0 0,1 0 0,-1 0 1,0 0-1,0 0 0,0 0 0,0 0 0,1 0 0,-1 0 0,0 0 0,0 0 1,0 0-1,0 0 0,0 0 0,1 1 0,-1-1 0,0 0 0,0 0 1,0 0-1,0 0 0,0 0 0,0 0 0,0 1 0,1-1 0,-1 0 1,0 0-1,0 0 0,0 0 0,0 1 0,0-1 0,0 0 0,0 0 0,0 0 1,0 0-1,0 1 0,0-1 0,0 0 0,0 0 0,0 0 0,0 0 1,0 1-1,0-1 0,0 0 0,0 0 0,-3 18-208,-9 17 0,7-24 197,0 1 0,-3 13-1,7-21 31,0 0 0,0 0 0,1 1-1,-1-1 1,1 0 0,0 1 0,0-1-1,1 0 1,-1 0 0,2 6 0,-1-9 14,-1 0 0,1 0-1,-1 0 1,1 0 0,0 0 0,-1-1 0,1 1 0,0 0 0,0 0 0,0 0 0,-1-1 0,1 1 0,0 0 0,0-1-1,0 1 1,0-1 0,0 1 0,0-1 0,1 1 0,-1-1 0,0 0 0,0 1 0,0-1 0,0 0 0,0 0 0,3 0-1,3 0 114,1 0 0,15-3 0,-18 2-141,5 0 36,-7 0-45,0 0 0,0 1 0,0 0 0,0-1 0,0 1 0,0 0 0,0 0 1,5 2-1,-8-2 2,1 0 1,-1 0 0,1 0 0,-1 1 0,1-1-1,-1 0 1,1 1 0,-1-1 0,1 0-1,-1 1 1,0-1 0,1 1 0,-1-1 0,0 0-1,1 1 1,-1-1 0,0 1 0,0-1 0,1 1-1,-1-1 1,0 2 0,0-1-17,1 1-1,-1 0 1,0 0 0,0 0 0,-1-1 0,1 1-1,0 0 1,0 0 0,-1-1 0,0 3 0,-7 18 10,0-1 0,-2 0 0,-1 0 0,-18 27 0,-60 71 79,47-69 81,-1-1 1,-3-3-1,-62 50 0,104-93-52,-1 0 0,1 0 0,-1 0-1,-9 3 1,13-5-79,1-1 1,-1 0-1,1 0 1,-1 0-1,0 0 0,1 1 1,-1-1-1,0 0 0,1 0 1,-1 0-1,1 0 0,-1 0 1,0-1-1,1 1 0,-1 0 1,0 0-1,1 0 0,-1 0 1,1-1-1,-2 1 0,2-1-3,0 0-1,-1 1 1,1-1 0,0 1-1,-1-1 1,1 0-1,0 0 1,0 1-1,-1-1 1,1 0-1,0 1 1,0-1 0,0 0-1,0 0 1,0 1-1,0-1 1,0 0-1,0 0 1,0 1 0,1-1-1,-1 0 1,0 0-1,2-7-30,1 1 0,-1 0-1,1 0 1,1 0 0,-1 0-1,1 0 1,0 1-1,1 0 1,4-6 0,56-54-28,-60 61 43,227-184-1157,-63 79-5393,-127 88 4561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25.807"/>
    </inkml:context>
    <inkml:brush xml:id="br0">
      <inkml:brushProperty name="width" value="0.1" units="cm"/>
      <inkml:brushProperty name="height" value="0.1" units="cm"/>
    </inkml:brush>
  </inkml:definitions>
  <inkml:trace contextRef="#ctx0" brushRef="#br0">1 29 7712,'13'-8'3520,"23"8"-3072,4-3 896,10 3-832,35-5 128,6 1-352,12-4 0,-8 8-160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2.324"/>
    </inkml:context>
    <inkml:brush xml:id="br0">
      <inkml:brushProperty name="width" value="0.1" units="cm"/>
      <inkml:brushProperty name="height" value="0.1" units="cm"/>
    </inkml:brush>
  </inkml:definitions>
  <inkml:trace contextRef="#ctx0" brushRef="#br0">49 19 832,'-6'0'3094,"-26"2"2762,32-2-5825,-1 0-1,1 0 1,0 0-1,-1 0 0,1 0 1,-1 0-1,1 1 1,-1-1-1,1 0 1,0 0-1,-1 0 1,1 0-1,-1 1 1,1-1-1,0 0 0,-1 0 1,1 1-1,0-1 1,-1 0-1,1 0 1,0 1-1,0-1 1,-1 0-1,1 1 1,0-1-1,0 1 0,0-1 1,-1 0-1,1 1 1,0-1-1,0 1 1,0-1-1,0 0 1,0 1-1,0-1 1,0 1-1,0-1 0,0 1 1,0-1-1,0 0 1,0 1-1,0-1 1,0 1-1,0-1 1,0 0-1,0 1 1,1-1-1,-1 1 0,0-1 1,0 0-1,0 1 1,1-1-1,-1 0 1,0 1-1,1 0 1,3 2 152,-1 0 0,1 0 1,0-1-1,0 1 1,1-1-1,-1 0 0,0 0 1,1 0-1,-1-1 0,1 0 1,0 1-1,4-1 1,11 1 71,0-1 0,0-1 1,0 0-1,-1-2 0,22-4 1,2 0-39,108-15 136,40-5-274,-151 19-148,-40 9-53,-6 5 40,-11 8-2,13-11 68,-39 39 133,-46 60 0,-75 111 621,58-73-404,-16 22 551,114-147-1894,19-15-3757,-5-3 3447,1 0 1,-1 0 0,0 1-1,11-2 1,17 2-1370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19.554"/>
    </inkml:context>
    <inkml:brush xml:id="br0">
      <inkml:brushProperty name="width" value="0.1" units="cm"/>
      <inkml:brushProperty name="height" value="0.1" units="cm"/>
      <inkml:brushProperty name="color" value="#AB008B"/>
    </inkml:brush>
  </inkml:definitions>
  <inkml:trace contextRef="#ctx0" brushRef="#br0">10 0 9312,'-10'0'4192,"29"0"-3616,4 0 1791,4 9-1407,26-1 800,2 4-1024,11-7-64,-3 1-384,14-6-128,-1 0-96,5-3-128,-9 3 32,-9-3-2368,-8-2 1312,-20 1-4991,-7 8 3391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2.683"/>
    </inkml:context>
    <inkml:brush xml:id="br0">
      <inkml:brushProperty name="width" value="0.1" units="cm"/>
      <inkml:brushProperty name="height" value="0.1" units="cm"/>
    </inkml:brush>
  </inkml:definitions>
  <inkml:trace contextRef="#ctx0" brushRef="#br0">14 1 5216,'13'5'2368,"-13"10"-2048,0-10 1024,0 3-800,-3 4 640,3-1-704,-10 1-96,5 5-256,1-9 320,4 4-224,-5-9 576,10 2-416,-1-10-2176,6 2 960,3-9-2464,5 4 1888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3.056"/>
    </inkml:context>
    <inkml:brush xml:id="br0">
      <inkml:brushProperty name="width" value="0.1" units="cm"/>
      <inkml:brushProperty name="height" value="0.1" units="cm"/>
    </inkml:brush>
  </inkml:definitions>
  <inkml:trace contextRef="#ctx0" brushRef="#br0">89 1 5632,'-1'7'1149,"-1"1"-1,0-1 1,-1 1 0,-3 8 0,0-4-898,2-1-1,0 1 1,0 0-1,2 0 1,-4 22 0,6-31-188,1 1 1,-1 0 0,1-1 0,0 1-1,0-1 1,0 1 0,0-1 0,1 1 0,-1-1-1,1 0 1,0 1 0,0-1 0,0 0-1,0 0 1,0 0 0,1-1 0,3 4 0,2 0 39,-1 0 1,1 0 0,0-1 0,1 0-1,12 5 1,-17-8-64,57 24 953,96 58 1,-152-80-894,1-1 1,-1 1-1,0 1 1,0-1-1,0 1 1,-1 0-1,6 8 1,-9-12-66,0 0 1,0 1 0,0-1 0,-1 1 0,1-1-1,0 1 1,-1 0 0,1-1 0,-1 1 0,0-1-1,0 1 1,1 0 0,-1-1 0,0 1 0,0 0 0,0-1-1,-1 1 1,1 0 0,0-1 0,-1 1 0,1 0-1,-1-1 1,1 1 0,-1-1 0,0 1 0,0-1-1,0 1 1,1-1 0,-1 0 0,-1 1 0,1-1-1,0 0 1,-2 2 0,-7 3 5,1 0 1,-1-1-1,0 0 1,0-1-1,0 0 0,-15 4 1,15-5-55,-58 19-624,-124 24 0,192-46 637,-28 1-1545,27-1 1435,1 0-1,-1 0 1,0 0 0,0 0-1,1 0 1,-1 0 0,0 0-1,1-1 1,-1 1-1,0 0 1,1-1 0,-1 1-1,0 0 1,1-1 0,-1 1-1,1-1 1,-1 1-1,1 0 1,-1-1 0,1 0-1,-1 1 1,1-1 0,-1 1-1,1-1 1,-1 0-1,1 1 1,0-1 0,0 0-1,-1 1 1,1-1-1,0 0 1,0 1 0,0-1-1,0-1 1,3-15-2957,6 1 1009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3.414"/>
    </inkml:context>
    <inkml:brush xml:id="br0">
      <inkml:brushProperty name="width" value="0.1" units="cm"/>
      <inkml:brushProperty name="height" value="0.1" units="cm"/>
    </inkml:brush>
  </inkml:definitions>
  <inkml:trace contextRef="#ctx0" brushRef="#br0">20 196 5056,'-15'-33'1642,"12"22"-1002,3 7-514,-1 2 93,1 0 1,0 0-1,0-1 0,0 1 1,0 0-1,0 0 1,0-1-1,1 1 0,-1 0 1,2-3-1,2 0 351,0 0 1,0 0-1,1 1 0,-1 0 0,1 0 1,0 0-1,1 0 0,-1 1 0,1 0 1,-1 0-1,12-4 0,7-1 420,39-7-1,-59 14-851,0 0-68,163-28 1092,-131 25-1088,28-3-101,82 2 1,-70 10-4048,-44 1 1754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3.806"/>
    </inkml:context>
    <inkml:brush xml:id="br0">
      <inkml:brushProperty name="width" value="0.1" units="cm"/>
      <inkml:brushProperty name="height" value="0.1" units="cm"/>
    </inkml:brush>
  </inkml:definitions>
  <inkml:trace contextRef="#ctx0" brushRef="#br0">602 9 4224,'1'-1'168,"0"0"0,0 0 0,0 1 0,0-1 0,0 0 0,0 1 0,0-1 0,0 1 0,0-1 0,0 1 0,1-1 0,-1 1 0,3 0 1008,-3 5 621,-1-4-1672,0 1-1,1 0 1,-1-1-1,0 1 1,0-1-1,0 1 1,-1 0-1,1-1 1,0 1 0,-1-1-1,1 1 1,-1-1-1,1 1 1,-2 1-1,-13 25 728,-5 2-94,-1-2 0,-47 50 0,-60 41 426,51-50-509,-77 68 104,134-117-613,1 0 0,-23 32 0,-2 1-163,43-52-17,1-1-30,0 0 0,0 1 0,0-1 0,0 0 0,0 0 0,0 0 0,0 0 0,0 1 0,0-1 1,0 0-1,-1 0 0,1 0 0,0 0 0,0 1 0,0-1 0,0 0 0,0 0 0,0 0 0,-1 0 1,1 0-1,0 0 0,0 0 0,0 0 0,0 1 0,0-1 0,-1 0 0,1 0 0,0 0 0,0 0 1,0 0-1,0 0 0,-1 0 0,1 0 0,0 0 0,0 0 0,0 0 0,-1 0 0,1 0 0,0 0 1,0 0-1,0 0 0,0 0 0,-1 0 0,1-1 0,0 1 0,0 0 0,0 0 0,0 0 0,0 0 1,-1 0-1,1 0 0,0-1 0,-1-2-1305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4.153"/>
    </inkml:context>
    <inkml:brush xml:id="br0">
      <inkml:brushProperty name="width" value="0.1" units="cm"/>
      <inkml:brushProperty name="height" value="0.1" units="cm"/>
    </inkml:brush>
  </inkml:definitions>
  <inkml:trace contextRef="#ctx0" brushRef="#br0">5 34 5472,'-5'-34'3066,"15"43"-548,-6-4-2083,0 0 1,-1 1 0,0-1-1,0 1 1,0 0 0,3 10-1,1-1 57,41 118 1943,6 9-673,22-2-555,-8-19-611,-57-98-395,-1 0 0,-1 1 1,8 35-1,-14-48-77,0 4-2968,-3-19 1153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4.483"/>
    </inkml:context>
    <inkml:brush xml:id="br0">
      <inkml:brushProperty name="width" value="0.1" units="cm"/>
      <inkml:brushProperty name="height" value="0.1" units="cm"/>
    </inkml:brush>
  </inkml:definitions>
  <inkml:trace contextRef="#ctx0" brushRef="#br0">121 1 6720,'0'0'2170,"1"7"-1322,1 22 9,-1-1-1,-1 1 0,-2 0 0,-5 32 0,-29 119 2036,1-64-1624,23-83-907,2 1 1,-12 67-1,22-99-387,-1 1-1,1-1 0,0 1 1,1-1-1,-1 0 0,0 1 1,1 2-1,-1-5-13,1 1 0,-1-1 0,0 1 1,0-1-1,0 1 0,1-1 0,-1 1 0,0-1 0,0 0 0,1 1 0,-1-1 1,0 1-1,1-1 0,-1 0 0,1 1 0,-1-1 0,0 0 0,1 0 0,-1 1 1,1-1-1,-1 0 0,1 0 0,-1 0 0,1 1 0,-1-1 0,1 0 1,-1 0-1,1 0 0,-1 0 0,1 0 0,-1 0 0,1 0 0,-1 0 0,1 0 1,-1 0-1,1-1 0,-1 1 0,1 0 0,-1 0 0,1 0 0,0-1 0,21-11-2418,8-1 725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4.857"/>
    </inkml:context>
    <inkml:brush xml:id="br0">
      <inkml:brushProperty name="width" value="0.1" units="cm"/>
      <inkml:brushProperty name="height" value="0.1" units="cm"/>
    </inkml:brush>
  </inkml:definitions>
  <inkml:trace contextRef="#ctx0" brushRef="#br0">45 14 4480,'-21'88'6250,"16"-61"-5587,-1 0 238,1 1 0,1 1 0,1 55 0,3-80-750,1 1 0,0 0 0,0-1 0,0 1 0,0-1 1,1 1-1,-1-1 0,1 0 0,1 1 0,-1-1 0,0 0 0,1 0 0,0-1 1,0 1-1,0 0 0,0-1 0,1 0 0,5 4 0,-4-3-13,1-1-1,-1 0 0,1 0 1,0-1-1,0 1 0,0-1 1,0-1-1,0 1 1,1-1-1,-1 0 0,0 0 1,1-1-1,7 0 0,6-1-26,0-1-1,1-1 1,-1-1 0,0-1-1,-1 0 1,1-2-1,-1 0 1,0-1-1,-1-1 1,21-13-1,-30 15-112,1-1-1,-2 0 0,1 0 0,-1 0 0,0-1 1,-1 0-1,0-1 0,-1 0 0,0 0 0,0 0 1,-1-1-1,0 0 0,-1 0 0,0 0 0,-1 0 1,0-1-1,-1 1 0,0-1 0,-1 0 1,-1-17-1,0 24-37,0 1 1,0 0-1,-1-1 1,0 1 0,0 0-1,0 0 1,0 0-1,-1 0 1,1 0 0,-1 0-1,0 0 1,-1 0-1,1 1 1,-1-1 0,1 1-1,-1 0 1,-5-6-1,2 6-1,1 0 0,-1-1 0,1 2 0,-1-1 0,0 1 0,0 0 0,-1 0 0,1 0 0,-9 0 0,4 1 31,0 0 0,0 1 0,0 0 0,-21 4 0,8 2-276,1 0-1,-1 1 0,1 2 1,-26 13-1,14-5-1481,-33 23 0,28-9 174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5.262"/>
    </inkml:context>
    <inkml:brush xml:id="br0">
      <inkml:brushProperty name="width" value="0.1" units="cm"/>
      <inkml:brushProperty name="height" value="0.1" units="cm"/>
    </inkml:brush>
  </inkml:definitions>
  <inkml:trace contextRef="#ctx0" brushRef="#br0">32 50 4480,'-20'-1'2395,"8"2"2362,83-4 3107,38-8-6592,-17 1-857,180-15 284,-250 25-904,-34 1-2907,-1-1 1410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5.876"/>
    </inkml:context>
    <inkml:brush xml:id="br0">
      <inkml:brushProperty name="width" value="0.1" units="cm"/>
      <inkml:brushProperty name="height" value="0.1" units="cm"/>
    </inkml:brush>
  </inkml:definitions>
  <inkml:trace contextRef="#ctx0" brushRef="#br0">295 49 3968,'11'-17'1285,"-10"17"-1232,-1-1 1,1 1-1,-1-1 0,0 1 1,0-1-1,1 0 0,-1 1 0,0-1 1,0 1-1,0-1 0,1 0 1,-1 1-1,0-1 0,0 0 0,0 1 1,0-1-1,0 0 0,0 1 1,-1-1-1,1 0 0,0 0 1,0 1 0,0 0 0,0 0 0,0 0 0,0-1 0,0 1 0,0 0 0,0 0 1,0 0-1,0-1 0,0 1 0,0 0 0,0 0 0,0 0 0,0-1 0,0 1 0,0 0 0,0 0 0,0 0 0,0-1 0,0 1 0,0 0 0,0 0 0,1 0 0,-1 0 0,0-1 0,0 1 0,0 0 1,0 0-1,0 0 0,1 0 0,-1 0 0,0 0 0,0-1 0,0 1 0,0 0 0,1 0 0,-1 0 0,0 0 0,0 0 0,0 0 0,1 0 0,-1 0 0,0 0 0,1 0 0,-1 0 60,1 0 0,-1-1 0,0 1 0,1 0 0,-1 0-1,1-1 1,-1 1 0,0 0 0,1-1 0,-1 1 0,0 0-1,1-1 1,-1 1 0,0 0 0,0-1 0,1 1 0,-1-1-1,0 1 1,0-1 0,0 1-83,0-1 0,0 1-1,0 0 1,0 0 0,0 0-1,0-1 1,0 1 0,0 0 0,0 0-1,0 0 1,0-1 0,0 1 0,-1 0-1,1 0 1,0 0 0,0 0-1,0 0 1,0-1 0,-1 1 0,1 0-1,0 0 1,0 0 0,0 0 0,0 0-1,-1 0 1,1 0 0,0-1 0,0 1-1,0 0 1,-1 0 0,1 0-1,0 0 1,0 0 0,-1 0 0,1 0-1,0 0 1,0 0 0,0 0 0,-1 0-1,1 0 1,0 0 0,0 0 0,0 1-1,-1-1 1,1 0 0,0 0-1,0 0 1,0 0 0,-1 0 0,0 1 13,-1-1 1,1 1-1,0-1 0,-1 1 1,1-1-1,0 1 1,0 0-1,-1 0 1,1-1-1,0 1 1,0 0-1,0 0 0,-2 2 1,-2 2 63,-133 129 1802,113-106-1505,1 0 0,1 2 1,-23 40-1,40-59-191,0 0 1,-8 22-1,13-29-139,-1-1 1,2 1 0,-1 0-1,0-1 1,1 1-1,-1-1 1,1 1-1,0 0 1,1-1-1,-1 1 1,1 0-1,-1-1 1,1 1-1,2 6 1,1-4 65,0 1 1,0-1 0,0 0 0,0 0-1,1-1 1,0 1 0,1-1-1,-1 0 1,1-1 0,0 1-1,0-1 1,7 3 0,2 2 155,1-2-1,-1 0 1,34 10 0,-35-14-199,0 0 0,-1 0 1,1-1-1,0-1 0,22-1 0,-32 0-73,1 0 1,0-1-1,0 0 0,-1 1 0,1-2 0,0 1 1,-1 0-1,1-1 0,-1 0 0,0 0 0,1 0 1,-1-1-1,0 0 0,0 1 0,-1-1 0,1 0 1,-1-1-1,1 1 0,4-7 0,-8 10-33,1-1-1,-1 0 0,1 0 0,-1 0 1,1 0-1,-1 0 0,1 0 0,-1 0 1,0 0-1,0 0 0,1 0 0,-1 0 0,0 0 1,0 0-1,0 0 0,0 0 0,0 0 1,0 0-1,-1 0 0,1 0 0,0 0 1,0 0-1,-1 0 0,1 0 0,-1 0 1,1 0-1,0 1 0,-1-1 0,0 0 1,1 0-1,-1 0 0,0 0 0,1 1 1,-1-1-1,0 0 0,0 1 0,1-1 1,-1 1-1,0-1 0,0 1 0,-1-1 1,-3-2-53,1 1 1,-1 0 0,0 1 0,0-1-1,0 1 1,-9-1 0,-12-1-261,1 2 1,-1 1-1,-39 5 0,51-3-726,0 1 0,0 0 0,0 1 0,0 1 1,0 0-1,1 0 0,-22 14 0,14-4-2532,10 1 1206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28.296"/>
    </inkml:context>
    <inkml:brush xml:id="br0">
      <inkml:brushProperty name="width" value="0.1" units="cm"/>
      <inkml:brushProperty name="height" value="0.1" units="cm"/>
    </inkml:brush>
  </inkml:definitions>
  <inkml:trace contextRef="#ctx0" brushRef="#br0">0 1083 3072,'0'1'155,"0"0"0,0-1 1,1 1-1,-1-1 0,0 1 0,0 0 1,0-1-1,0 1 0,1-1 0,-1 1 1,0 0-1,1-1 0,-1 1 0,0-1 1,1 1-1,-1-1 0,0 1 0,1-1 1,-1 1-1,1-1 0,-1 0 0,1 1 1,0-1-1,1 1 146,-1 0 0,1 0-1,0-1 1,-1 1 0,1-1 0,0 0 0,-1 1-1,4-1 1,-1 0 36,-1 0 0,0 0 0,0-1-1,1 1 1,-1-1 0,0 1 0,0-1 0,0 0 0,0-1-1,3 0 1,1-3 12,0 0-1,0-1 1,-1 1-1,0-1 1,0-1-1,-1 1 1,8-12-1,-2-1 18,16-34 0,22-85 123,-36 95-11,31-67 0,-26 79-616,-17 31 126,-1-1 1,0 1-1,0 0 1,0-1-1,0 1 1,1 0-1,-1 0 0,0-1 1,0 1-1,0 0 1,1 0-1,-1 0 1,0-1-1,1 1 1,-1 0-1,0 0 1,0 0-1,1 0 0,-1 0 1,0-1-1,1 1 1,-1 0-1,0 0 1,1 0-1,-1 0 1,1 0-1,2 7-117,-3 14 20,-6 58 136,3-25-8,-13 66-1,10-92 24,-16 66 56,19-84-3,-1-1 1,1 1 0,-2-1 0,1 0 0,-1-1 0,-1 1 0,-7 9 0,-5-4 314,18-14-394,-1 1 0,1-1 0,-1 0-1,1 0 1,-1 1 0,1-1-1,-1 0 1,1 0 0,-1 1-1,1-1 1,-1 0 0,1 0 0,-1 0-1,1 0 1,-1 0 0,1 0-1,-1 0 1,1 0 0,-1 0-1,1 0 1,-1 0 0,1 0 0,-1 0-1,0 0 1,1 0 0,-1-1-1,1 1 1,-1 0 0,1 0 0,0-1-1,-1 1 1,1 0 0,-1-1-1,0 1 1,1-1-25,0 0 0,0 0 0,1 1 0,-1-1 0,0 0 0,0 1 0,0-1 0,0 0 0,1 1 0,-1-1 0,0 0 0,1 1 0,-1-1 0,0 1 0,1-1 0,-1 1 0,1-1 0,-1 1 0,1-1 0,-1 1 0,1-1 0,-1 1 0,1-1 0,0 1 0,1-1 0,16-10-93,43-16-171,-20 9 354,45-26-1,-54 23-51,0 0 1,-1-2-1,49-47 0,80-117 318,-94 98-244,-53 69-89,-2 0-1,16-39 1,-8 11-126,-3-1 0,-2-1 0,11-70 0,-26 112-28,-4 14 58,-9 24-21,13-26 87,-32 69-237,-36 90 148,-18 142 335,53-172-129,31-123 18,0 0 0,-5 11 0,6-18-70,1 0 0,0-1 0,-1 1-1,0-1 1,1 0 0,-1 1 0,0-1 0,0 0 0,-1 0 0,1 0 0,-3 2 0,4-4-32,-1 1 1,1-1-1,0 0 1,-1 1-1,1-1 0,0 0 1,-1 1-1,1-1 1,0 0-1,-1 0 0,1 0 1,0 0-1,-1-1 0,1 1 1,0 0-1,-1-1 1,1 1-1,0 0 0,-1-1 1,1 0-1,0 1 0,0-1 1,0 0-1,0 1 1,-1-1-1,1 0 0,0 0 1,0 0-1,1 0 1,-1 0-1,-1-2 0,-4-4 32,0 0 0,1-1 0,-6-10 0,0-5-42,0 1 0,2-2 0,1 1-1,0-1 1,2 0 0,-4-36 0,9 55-44,0-1-1,0 1 1,1-1 0,0 1-1,0-1 1,1 0 0,1-9-1,-1 13 27,-1 0 0,1 0 0,0 1 0,0-1 0,0 0 0,0 1 0,0-1 0,0 0 0,0 1 0,1 0 0,-1-1 0,0 1-1,1 0 1,-1-1 0,1 1 0,0 0 0,-1 0 0,1 0 0,0 1 0,-1-1 0,1 0 0,0 1 0,0-1 0,0 1 0,0-1 0,3 1 0,11-2 20,0 2 0,0 0 1,0 1-1,19 3 0,65 17 68,-57-12-35,48 14 203,87 35 1,-176-58-239,0 1 0,0 0 0,0 0-1,0 0 1,0 0 0,-1 0 0,1 0 0,0 0 0,0 1 0,-1-1 0,1 1 0,-1-1 0,0 1 0,1 0 0,-1 0 0,0-1 0,0 1 0,0 0 0,0 0-1,0 0 1,0 0 0,-1 0 0,1 0 0,-1 0 0,1 1 0,-1-1 0,0 0 0,0 0 0,0 0 0,0 0 0,0 0 0,-1 0 0,1 3 0,-3 5 21,1-1 0,-1 1 0,-1-1 1,1 0-1,-11 17 0,4-9 30,-52 105 161,62-121-204,-1-1-1,1 1 0,0-1 0,-1 1 0,1-1 1,0 1-1,0 0 0,0-1 0,0 1 1,0 0-1,0-1 0,0 1 0,0-1 1,0 1-1,0 0 0,0-1 0,0 1 0,0 0 1,0 0 0,1-1-1,-1 0 1,0 0 0,0 0 0,1 0 0,-1 1 0,0-1 0,1 0 0,-1 0 0,0 0 0,1 0-1,-1 0 1,0 0 0,0 0 0,1 0 0,-1 0 0,0 0 0,1 0 0,-1 0 0,0 0 0,0 0-1,1 0 1,-1 0 0,0 0 0,1-1 0,21-11 367,12-14-287,9-7-78,95-41 2,-111 60-38,-7 3 65,0-1 0,-1 0 0,-1-2 0,0 0 0,-1-1 0,30-35 0,-19 15 35,-1-1 0,34-61 1,-43 63-88,-2-2 1,23-69 0,10-78 25,-19 60-40,-18 84-14,-6 19-99,0-1 0,3-28 1,-8 35-228,-1 14 356,0 0-1,0 0 0,0 0 0,0 0 0,0 0 1,0 0-1,0 1 0,0-1 0,0 0 1,0 0-1,0 0 0,-1 0 0,1 0 1,0 0-1,0 0 0,0 0 0,0 0 1,0 0-1,0 0 0,0 0 0,0 0 1,0 0-1,0 0 0,0 0 0,0 0 1,0 0-1,0 0 0,0 0 0,0 0 1,0 0-1,0 0 0,-1 0 0,1 0 1,0 0-1,0 0 0,0 0 0,0 0 1,0 0-1,0 0 0,0 0 0,0 0 1,0 0-1,0 0 0,0 0 0,0 0 1,0 0-1,0 0 0,0 0 0,-1 0 0,1 0 1,0 0-1,0 0 0,0 0 0,0 0 1,0 0-1,0 0 0,0 0 0,0 0 1,0 0-1,0 0 0,0 0 0,0 0 1,0 0-1,0 0 0,0-1 0,0 1 1,0 0-1,0 0 0,0 0 0,-9 22-262,-39 188-35,35-148 294,-1 8 60,-6 110 0,18 69 452,3-212-314,9 56 0,-6-75 5,0 0 1,1-1-1,0 1 1,2-1-1,9 17 0,-16-32-171,1-1 0,0 0-1,0 0 1,0 0-1,0 0 1,0 0 0,0 0-1,0 0 1,0 0 0,0 0-1,0-1 1,0 1 0,1 0-1,-1-1 1,0 1-1,1-1 1,-1 1 0,0-1-1,1 0 1,-1 1 0,0-1-1,1 0 1,-1 0 0,1 0-1,-1 0 1,0 0-1,1 0 1,1-1 0,0 0-11,-1 1-1,0-1 1,1 0 0,-1 0 0,0 0 0,0 0 0,0 0-1,0 0 1,0 0 0,0-1 0,0 1 0,0-1-1,0 0 1,-1 0 0,4-3 0,10-16 9,1 0 1,1 1-1,34-29 1,-32 31 0,0-1-1,-1 0 1,29-43 0,-38 48 45,2-3 27,10-22 1,-19 36-112,0 0 0,-1 0 0,0 0 1,0 0-1,0 0 0,0-1 0,0 1 0,-1 0 0,0-1 1,1 1-1,-1 0 0,0-1 0,-1 1 0,0-6 1,1 8-1,-1 0 0,1 0 1,0 1-1,-1-1 0,1 0 1,-1 0-1,1 1 0,-1-1 1,0 0-1,1 1 0,-1-1 1,0 1-1,1-1 0,-1 0 1,0 1-1,0 0 0,0-1 1,1 1-1,-1-1 0,0 1 1,0 0-1,0 0 0,0 0 1,0-1-1,1 1 0,-1 0 1,0 0-1,0 0 0,0 0 1,0 0-1,0 1 0,0-1 1,0 0-1,1 0 0,-2 1 1,-2 0-28,0 0 0,0 1 0,0 0 0,0-1 0,1 1 0,-4 3 1,0 0 46,1 1 1,0 0-1,0 0 1,0 0-1,1 1 0,0 0 1,1 0-1,-1 0 1,2 1-1,-1-1 1,1 1-1,0 0 1,0 0-1,1 0 1,0 0-1,0 0 1,1 1-1,0-1 1,1 0-1,0 1 1,0-1-1,1 1 1,0-1-1,4 16 1,-4-19 14,1 0 1,0 0 0,0 0-1,0 0 1,1-1 0,0 1-1,0-1 1,0 0 0,0 0 0,1 0-1,-1 0 1,6 4 0,-3-3 28,1-1 0,-1 0 0,1 0 0,0 0-1,1-1 1,-1 0 0,12 3 0,-5-2-8,0-1-1,0-1 0,1-1 0,-1 0 0,0-1 0,0 0 0,1-1 0,22-5 1,-25 4-425,0-1 1,0-1-1,19-9 1,-26 11 19,0-1 0,0 0 0,-1 0 1,0 0-1,1 0 0,-1-1 1,0 0-1,-1 0 0,1 0 1,-1 0-1,5-7 0,-5 4-370,1 0 0,-1 0-1,0 0 1,0-1 0,-1 1 0,0-1 0,0 0-1,-1 1 1,0-1 0,0 0 0,-1 0 0,0 0-1,-2-8 1,-7-21-2102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26.078"/>
    </inkml:context>
    <inkml:brush xml:id="br0">
      <inkml:brushProperty name="width" value="0.1" units="cm"/>
      <inkml:brushProperty name="height" value="0.1" units="cm"/>
      <inkml:brushProperty name="color" value="#AB008B"/>
    </inkml:brush>
  </inkml:definitions>
  <inkml:trace contextRef="#ctx0" brushRef="#br0">1 841 3328,'12'0'692,"1"-1"0,-1-1-1,0-1 1,0 1 0,17-8 0,59-26 277,-69 27-612,1 0-215,-1-2 1,0 0-1,0-2 1,-2 0-1,1 0 1,-2-2-1,0 0 0,25-32 1,0-8 112,50-88-1,-54 82-82,75-131 958,-102 173-962,0 0 0,-2 0 0,10-36 0,-17 54-187,-1-1 0,1 1-1,-1 0 1,0-1 0,0 1-1,1 0 1,-1-1 0,0 1-1,0 0 1,0-1 0,0 1-1,0 0 1,-1-1 0,1 1-1,-1-3 1,1 4 2,-1 0 1,1 0-1,0 0 1,-1 0-1,1 0 1,0 0-1,-1 0 1,1 0-1,0 0 1,-1 0-1,1 0 0,0 0 1,-1 0-1,1 0 1,0 0-1,-1 0 1,1 0-1,0 0 1,0 0-1,-1 0 1,1 1-1,0-1 1,-1 0-1,1 0 0,0 0 1,0 0-1,-1 1 1,1-1-1,-1 0-20,-5 5 1,-1 1-1,0-1 1,1 1 0,0 0 0,0 0 0,1 1 0,0 0 0,0 0 0,-6 12 0,-1 5 147,-16 48 0,17-32 38,2 0 1,1 1-1,3 0 0,1 1 1,1 47-1,3-79-23,0 0 1,1 0-1,1 0 1,-1 0-1,1 0 1,7 18-1,-8-25-71,1 0-1,-1 0 0,1 0 1,-1 0-1,1 0 0,0-1 1,0 1-1,0-1 1,0 1-1,1-1 0,-1 0 1,1 0-1,-1 0 0,1 0 1,0 0-1,0-1 0,0 1 1,0-1-1,0 0 0,0 1 1,0-2-1,0 1 0,1 0 1,-1-1-1,4 1 1,6-1 83,-1 0 0,1-1 0,-1-1 1,1 0-1,-1 0 0,22-9 0,-12 3 14,-1-1 0,36-22 1,-44 23-110,-1-1 0,0-1 1,0 0-1,-1 0 0,0-1 1,-1-1-1,-1 0 1,1 0-1,-2-1 0,0 0 1,0 0-1,-1-1 0,-1 0 1,6-19-1,-11 29-85,0 0 0,1 0 0,-2 0 0,1 0-1,0 0 1,-1 0 0,0-1 0,0 1 0,-1-6 0,1 9 13,0 0 1,0 0-1,0-1 1,0 1-1,-1 0 0,1 0 1,0 0-1,-1 0 1,1 0-1,-1 0 0,1 0 1,-1 0-1,0 0 1,1 0-1,-1 0 1,0 0-1,0 0 0,1 1 1,-1-1-1,0 0 1,0 0-1,0 1 0,0-1 1,0 1-1,0-1 1,0 1-1,0-1 1,0 1-1,-1 0 0,1-1 1,0 1-1,0 0 1,0 0-1,0 0 0,0 0 1,-1 0-1,1 0 1,0 0-1,0 0 1,0 1-1,-2-1 0,-2 2-39,-1 0 0,1 0 0,0 0 0,1 0 0,-1 1 0,0-1 0,1 1 0,-5 4 0,-3 3 40,0 1 0,1 0 0,0 1 0,1 0 0,1 0 0,0 1 0,0 0 0,1 1 0,1 0 0,0 0 0,1 1 0,1 0 0,0 0 0,1 0 0,-4 30 0,8-40 85,0 0 1,0 0 0,0 0-1,1 0 1,-1 0 0,1 0-1,0 0 1,1-1-1,-1 1 1,1 0 0,0-1-1,0 1 1,0-1 0,1 1-1,0-1 1,0 0 0,0 0-1,0 0 1,0-1 0,1 1-1,0-1 1,-1 0 0,1 0-1,1 0 1,-1 0 0,0-1-1,1 1 1,-1-1 0,1-1-1,-1 1 1,1 0 0,0-1-1,0 0 1,0 0 0,0-1-1,9 1 1,-3-2 67,-1-1 1,1 0 0,0 0-1,-1-1 1,1-1 0,-1 0-1,0 0 1,0-1 0,17-11-1,-14 7-156,0 0-1,-1-1 0,-1-1 1,1 0-1,-1-1 0,11-15 0,32-42-96,-48 59 50,-4 6-96,-1 6-27,4 23 409,-8 19-175,1-28-97,1 30-1,2-16-9,-1-19 203,1 1 1,2 15 0,-2-23-57,0 0 1,0 0-1,0 0 0,1 0 0,0-1 0,-1 1 0,1-1 1,1 1-1,-1-1 0,5 6 0,-6-8-12,1 0 1,0 1-1,0-1 0,0 0 0,0 0 0,0 0 1,0 0-1,0-1 0,0 1 0,0 0 0,0-1 1,0 1-1,0-1 0,0 0 0,1 0 0,-1 0 1,0 0-1,0 0 0,0 0 0,0-1 0,0 1 1,1-1-1,1 0 0,7-3 51,0 0-1,-1 0 0,11-6 1,25-14 63,3-3-278,1 3 0,64-22 0,-113 46 100,0 0 0,0-1 0,1 1 0,-1 0 0,0 0 0,0-1 0,0 1 0,0 0 0,0 0 0,0 0 0,0 0 0,0 1 0,1-1 0,-1 0 0,0 0 0,0 1 0,0-1 0,1 1 0,-1 0 0,0-1 1,-1 1-1,1-1 0,-1 1 1,1 0-1,-1-1 0,1 1 1,-1 0-1,1 0 0,-1-1 1,0 1-1,1 0 0,-1 0 1,0 0-1,1-1 0,-1 1 1,0 0-1,0 1 0,0 2-4,0 0 0,0-1-1,0 1 1,-1 0 0,0-1-1,0 1 1,0 0 0,0-1-1,-2 5 1,0-2 36,-1 0 1,0 0-1,0-1 0,-7 9 1,-5 5-44,-16 24 585,38-43-40,7-5-379,142-77-106,-84 42-263,-69 39 185,-1 0 0,1 0 0,-1 1 0,1-1 0,0 0 0,-1 1 0,1-1 0,0 1 0,0 0 0,0-1 0,-1 1 0,1 0 0,0 0 0,3 1 0,-4-1 22,-1 0 0,1 1 0,0-1 0,0 1 0,-1-1 0,1 1 0,0-1 0,-1 1 0,1-1 0,0 1 0,-1 0 0,1-1 0,-1 1 0,1 0 0,-1 0 0,1-1 0,-1 1 0,0 0 0,1 0 0,-1 0 0,0-1 0,0 1 1,1 0-1,-1 0 0,0 0 0,0 0 0,0 0 0,0 0 0,0-1 0,0 2 0,-1 9 30,1-1 0,-2 1 1,1-1-1,-5 13 0,6-23-9,0 1 0,0-1 0,0 0 0,0 0 0,0 0 0,0 0 0,0 0 0,0 1 0,0-1 0,0 0 0,0 0 0,0 0 0,0 0 0,0 0 0,0 1 0,0-1-1,0 0 1,0 0 0,0 0 0,0 0 0,0 0 0,0 1 0,0-1 0,0 0 0,0 0 0,0 0 0,0 0 0,0 0 0,0 1 0,0-1 0,0 0 0,0 0 0,1 0 0,-1 0 0,0 0 0,0 0 0,0 0 0,0 0 0,0 1 0,0-1 0,1 0 0,-1 0 0,0 0 0,0 0 0,0 0 0,0 0-1,0 0 1,1 0 0,-1 0 0,0 0 0,0 0 0,0 0 0,0 0 0,0 0 0,1 0 0,-1 0 0,0 0 0,0 0 0,0 0 0,0 0 0,16-7 134,16-17-170,-24 17 39,-3 1-37,1 1 0,0 0 0,0 0 1,1 0-1,-1 1 0,1 0 0,0 0 0,10-3 0,-16 6 8,0 1 0,-1 0-1,1 0 1,0 0-1,0 1 1,0-1 0,0 0-1,0 0 1,0 0-1,0 1 1,-1-1-1,1 0 1,0 1 0,0-1-1,0 1 1,-1-1-1,1 1 1,0-1 0,-1 1-1,1-1 1,0 1-1,-1 0 1,1-1 0,-1 1-1,1 0 1,-1 0-1,1-1 1,-1 1-1,1 0 1,-1 0 0,0 0-1,1 1 1,1 4-31,0 0-1,-1 0 1,2 9 0,-3-12 46,2 16 150,-2-14-166,0-1 0,1 1 0,-1-1 0,1 1 0,2 6 0,-2-10 26,-1 0 0,1 1 0,0-1-1,-1 0 1,1 0 0,0 0 0,0 0-1,0 0 1,0 0 0,0 0 0,0 0-1,0-1 1,0 1 0,0 0-1,0-1 1,0 1 0,0 0 0,1-1-1,-1 0 1,0 1 0,0-1 0,1 0-1,1 1 1,2-1 39,-1 0 1,1 0-1,0 0 1,-1 0-1,1-1 1,-1 0-1,1 0 1,-1 0-1,8-3 0,4-3 69,19-12-1,-10 6-89,25-15-12,68-50 0,-115 76-16,56-38-453,-59 40 450,0 0 0,0-1 0,0 1 0,0 0 0,0 0 0,0 0 0,0 0 0,0 0 0,0 0 0,0 0 0,0 0 0,0 0 0,0 0 0,0 0 0,1 0 0,-1 0 0,0 0 0,0 0 0,0 0 0,0 0 0,0 0 0,0-1 0,0 1 0,0 0 0,0 0 0,0 0 0,1 0 0,-1 0 0,0 0 0,0 1 0,0-1 0,0 0 0,0 0 0,0 0 0,0 0 0,0 0 0,0 0 0,1 0 0,-1 0 0,0 0 0,0 0 0,0 0 0,0 0 0,0 0 0,0 0 0,0 0 0,0 0 0,1 7-68,-4 9-40,2-15 48,0 10 63,0 1 1,0-1-1,1 0 1,1 0 0,-1 0-1,2 0 1,0 0-1,5 18 1,-6-27 13,0 0-1,0 0 1,0 0 0,1 0-1,-1 0 1,0-1-1,1 1 1,-1 0 0,1-1-1,0 1 1,-1-1 0,1 0-1,0 0 1,0 1-1,0-1 1,0 0 0,0 0-1,0-1 1,0 1 0,0 0-1,0-1 1,3 1-1,0 0 35,1-1-1,-1 1 1,1-1-1,0 0 1,-1 0-1,1-1 1,8-1-1,-7 0-20,1 0 1,-1 0-1,0-1 0,0 0 0,0 0 0,0-1 0,-1 0 0,1 0 0,-1 0 0,0-1 0,0 0 0,6-8 0,1-2-91,1 0 0,0 1 0,1 0 0,20-14 0,-34 27 60,-1 1-1,1-1 0,-1 1 1,1 0-1,-1-1 0,1 1 1,0 0-1,-1 0 0,1-1 1,-1 1-1,1 0 0,0 0 1,-1 0-1,1 0 0,0 0 1,-1 0-1,1 0 0,0 0 1,-1 0-1,1 0 0,0 0 0,-1 0 1,1 1-1,-1-1 0,2 0 1,-1 1-9,0 0 1,0 0-1,-1 0 0,1-1 1,0 1-1,-1 0 0,1 0 1,-1 0-1,1 0 1,-1 0-1,0 0 0,1 0 1,-1 0-1,1 2 1,0 5-66,0 0 1,-1 1-1,0 10 1,0-12 63,0 11 75,-6 34 0,4-19 601,16-38-364,11-7-148,-23 11-138,94-56-20,-75 46-89,-1 2-1,43-15 1,-59 23 75,1 0 0,-1 0 0,1 1 0,-1-1 0,1 1 0,0 0 0,-1 0 0,8 2 0,-10-2 10,-1 0 1,0 1-1,1-1 1,-1 0 0,0 1-1,0-1 1,1 1-1,-1 0 1,0-1-1,0 1 1,0 0-1,1 0 1,-1 0-1,0 0 1,0 0 0,0 0-1,-1 0 1,1 0-1,0 0 1,0 0-1,-1 0 1,1 1-1,0-1 1,-1 0-1,1 1 1,-1-1-1,0 0 1,1 1 0,-1-1-1,0 0 1,0 1-1,0 1 1,0 9 6,0-9 8,-1 0 1,1 1-1,1-1 1,-1 0 0,1 6-1,0-7 10,0-1 0,-1 0 0,1 0 0,0 1-1,-1-1 1,1 0 0,0 0 0,0 0 0,0 1 0,0-1-1,0 0 1,0 0 0,0-1 0,0 1 0,1 0 0,1 1-1,2 0 24,-1-1-1,1 1 0,-1-1 0,1 0 1,0 0-1,0 0 0,-1-1 0,1 0 1,0 0-1,0 0 0,-1 0 1,7-2-1,1 0 12,-1-1-1,1 0 1,20-9 0,4-5-47,49-34-1,-41 24-228,-47 30 180,0 0-1,0 1 1,0-1-1,0 1 1,1-1-1,-3 6 1,-13 17-10,-4-3-36,13-15 68,1 0 0,-13 17 0,21-25 33,-1 0-1,1 0 1,0 1 0,0-1 0,0 0-1,0 0 1,0 0 0,0 1 0,-1-1-1,1 0 1,0 0 0,0 0-1,0 1 1,0-1 0,0 0 0,0 0-1,0 1 1,0-1 0,0 0-1,0 0 1,0 1 0,0-1 0,0 0-1,0 0 1,0 1 0,0-1-1,0 0 1,0 0 0,0 0 0,0 1-1,1-1 1,-1 0 0,0 0-1,0 0 1,0 1 0,0-1 0,0 0-1,1 0 1,-1 0 0,0 0-1,0 1 1,0-1 0,0 0 0,1 0-1,-1 0 1,1 0 11,0 1-1,-1-1 1,1 0-1,0 0 1,-1 0-1,1 0 1,0 0-1,-1 0 1,1 0-1,0 0 1,-1 0-1,1 0 1,0-1-1,-1 1 1,1 0 0,0-1-1,82-49 353,-56 33-573,-27 17 189,1-1-1,-1 1 0,0 0 1,1 0-1,-1 0 0,1 0 0,-1 0 1,0 0-1,1 0 0,-1 0 1,1 0-1,-1 0 0,0 0 1,1 0-1,-1 0 0,0 0 0,1 0 1,-1 0-1,1 0 0,-1 0 1,0 0-1,1 1 0,-1-1 1,0 0-1,1 0 0,-1 0 0,0 1 1,1-1-1,-1 0 0,0 0 1,0 1-1,1-1 0,-1 0 1,0 1-1,0-1 0,0 0 0,1 1 1,-1-1-1,0 0 0,0 1 1,0-1-1,0 1 0,0-1 1,0 1-1,7 25-36,-4-12 48,-2-13 13,0 0 0,0 0 0,0 1 0,0-1 0,0 0 1,0 0-1,0 0 0,0 0 0,1 0 0,-1 0 0,0 0 0,0 0 1,1-1-1,-1 1 0,1 0 0,-1-1 0,1 1 0,-1-1 0,1 0 1,-1 1-1,1-1 0,-1 0 0,1 0 0,-1 0 0,1 0 1,0 0-1,-1 0 0,3-1 0,4 0 58,1-1 0,0 0 0,11-4 0,0-1 13,-4 2-41,-2 0 0,1-1 0,-1 0 0,1-2 1,13-8-1,-5-2-22,0-1 0,0-1 0,-2-1 0,-1-1 0,0-1 0,-2 0 0,19-33 1,8-21 78,38-90 1,-52 95-241,24-87 0,-49 138-53,-14 30-583,-6 10 813,12-16-65,-19 29 82,-32 64 0,-6 39-148,51-117 80,-52 149-241,-3 6-4420,48-131 3010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28.664"/>
    </inkml:context>
    <inkml:brush xml:id="br0">
      <inkml:brushProperty name="width" value="0.1" units="cm"/>
      <inkml:brushProperty name="height" value="0.1" units="cm"/>
    </inkml:brush>
  </inkml:definitions>
  <inkml:trace contextRef="#ctx0" brushRef="#br0">27 24 7808,'-26'-8'3520,"39"13"-3040,-5-5 704,2 0-736,12-5 384,4 5-480,11-4-64,3 4-160,5-8-96,-4 5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29.039"/>
    </inkml:context>
    <inkml:brush xml:id="br0">
      <inkml:brushProperty name="width" value="0.1" units="cm"/>
      <inkml:brushProperty name="height" value="0.1" units="cm"/>
    </inkml:brush>
  </inkml:definitions>
  <inkml:trace contextRef="#ctx0" brushRef="#br0">99 92 3808,'-8'-1'621,"-1"-1"1,0 1-1,0 0 0,-14 1 1,21 0-423,-3 1 185,0 0 0,1 0 0,-1 0 0,1 0 0,-1 1 0,-4 2-1,7-3-147,32 6 3081,-10-5-2703,0 0-1,24-2 0,164-20 1228,-121 10-1271,389-35 694,-413 40-1108,379-25 658,75 30-334,-325 15-444,-112-5-2498,-43-4 953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29.709"/>
    </inkml:context>
    <inkml:brush xml:id="br0">
      <inkml:brushProperty name="width" value="0.1" units="cm"/>
      <inkml:brushProperty name="height" value="0.1" units="cm"/>
    </inkml:brush>
  </inkml:definitions>
  <inkml:trace contextRef="#ctx0" brushRef="#br0">18 26 3328,'-17'-12'12138,"16"12"-12067,7 1 2349,70-7-508,-9 0-1446,275 7 317,-126 1-542,-210-2-422,23 0-73,-28-1-134,0 1-1,0 0 0,0 0 1,1 0-1,-1-1 0,0 1 1,0-1-1,0 1 1,0-1-1,0 1 0,2-2 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0.069"/>
    </inkml:context>
    <inkml:brush xml:id="br0">
      <inkml:brushProperty name="width" value="0.1" units="cm"/>
      <inkml:brushProperty name="height" value="0.1" units="cm"/>
    </inkml:brush>
  </inkml:definitions>
  <inkml:trace contextRef="#ctx0" brushRef="#br0">1 44 9152,'5'-4'4128,"29"-4"-3584,-2 3 1248,5 2-1088,31-9 63,3 7-447,6 2-320,-6 3 0,-8-4-288,-8 8 160,-7-4-4255,-3 3 2399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39.419"/>
    </inkml:context>
    <inkml:brush xml:id="br0">
      <inkml:brushProperty name="width" value="0.1" units="cm"/>
      <inkml:brushProperty name="height" value="0.1" units="cm"/>
    </inkml:brush>
  </inkml:definitions>
  <inkml:trace contextRef="#ctx0" brushRef="#br0">2 76 1888,'-2'5'10901,"104"-12"-9674,-35 8-811,99-3 506,870-24 1539,-869 24-2026,341-2 525,101 0-240,-17 3 709,-38-1-630,-553 2-798,530-9 335,-290-4-493,-76 2-5419,-114 10 3214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1.384"/>
    </inkml:context>
    <inkml:brush xml:id="br0">
      <inkml:brushProperty name="width" value="0.1" units="cm"/>
      <inkml:brushProperty name="height" value="0.1" units="cm"/>
    </inkml:brush>
  </inkml:definitions>
  <inkml:trace contextRef="#ctx0" brushRef="#br0">129 22 6048,'-2'-12'2129,"1"3"-280,0 16 1026,0 9-2550,0 0 0,-5 19 1,2-15 26,-96 478 1712,98-489-2138,-1 1-36,0 1-1,-1 19 1,4-30 92,0 0 0,0 0 0,0 0 1,0 0-1,0 0 0,0 0 1,0 0-1,0 0 0,0 0 1,0 0-1,1 0 0,-1 0 0,0 0 1,0 0-1,0 0 0,0 0 1,0 0-1,0 0 0,0 0 1,0 0-1,0 0 0,0 0 0,0 0 1,0 1-1,0-1 0,0 0 1,0 0-1,0 0 0,0 0 1,0 0-1,0 0 0,1 0 0,-1 0 1,0 0-1,0 0 0,0 0 1,0 0-1,0 0 0,0 0 1,0 0-1,0 0 0,0 0 1,0 0-1,0 1 0,0-1 0,0 0 1,0 0-1,0 0 0,0 0 1,0 0-1,0 0 0,0 0 1,0 0-1,0 0 0,0 0 0,0 0 1,-1 0-1,1 0 0,0 0 1,0 0-1,0 1 0,3-7-1775,-2 6 1558,5-9-1199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1.758"/>
    </inkml:context>
    <inkml:brush xml:id="br0">
      <inkml:brushProperty name="width" value="0.1" units="cm"/>
      <inkml:brushProperty name="height" value="0.1" units="cm"/>
    </inkml:brush>
  </inkml:definitions>
  <inkml:trace contextRef="#ctx0" brushRef="#br0">399 23 5408,'-4'-23'4021,"-24"47"-2256,-8 5-811,-48 41 876,54-40-1237,2 2 0,-47 67 0,-29 80 823,103-177-1357,-1 1 0,1-1 1,0 1-1,0-1 0,0 1 1,1-1-1,-1 1 0,1 0 0,-1-1 1,1 1-1,0 0 0,0 0 1,0-1-1,0 1 0,1 0 0,0 4 1,0-6-14,0 1 0,0-1 1,-1 1-1,1-1 0,0 1 1,1-1-1,-1 0 1,0 1-1,0-1 0,1 0 1,-1 0-1,0 0 0,1 0 1,-1 0-1,1 0 0,0 0 1,-1-1-1,1 1 1,0 0-1,-1-1 0,1 0 1,0 1-1,0-1 0,-1 0 1,3 0-1,20 1 70,-1-2 0,0-1 1,1-1-1,-1 0 0,37-12 0,13-2-45,128-15 41,-114 24-3723,-60 7 1580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2.321"/>
    </inkml:context>
    <inkml:brush xml:id="br0">
      <inkml:brushProperty name="width" value="0.1" units="cm"/>
      <inkml:brushProperty name="height" value="0.1" units="cm"/>
    </inkml:brush>
  </inkml:definitions>
  <inkml:trace contextRef="#ctx0" brushRef="#br0">583 25 4736,'47'-25'7178,"-50"27"-6990,0-1-1,0 1 1,0-1-1,0 1 0,0 0 1,0 0-1,-3 4 1,-5 2 88,-15 11 247,1 1 0,1 2 1,-31 34-1,-55 80 703,-12 13-742,-4-33-26,23-24-964,119-98-4129,2-8 1819,5-2 918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2.678"/>
    </inkml:context>
    <inkml:brush xml:id="br0">
      <inkml:brushProperty name="width" value="0.1" units="cm"/>
      <inkml:brushProperty name="height" value="0.1" units="cm"/>
    </inkml:brush>
  </inkml:definitions>
  <inkml:trace contextRef="#ctx0" brushRef="#br0">1 9 6048,'9'-9'3750,"1"27"-1772,51 180 1576,-33-99-1957,-25-90-1465,18 65 957,63 140 0,-82-209-1198,9 16-893,-11-20 873,1-1 1,-1 0-1,0 1 0,0-1 0,0 0 0,0 1 0,1-1 0,-1 0 1,0 1-1,4 1-1417,-4-2 1417,0 1 0,1-1 0,-1 0 0,0 0 1,1 0-1,-1 0 0,0 0 0,1 0 0,-1 0 0,1 0 1,-1 0-1,0 0 0,1 0 0,-1 0 0,0 0 0,1-1 1,-1 1-1,1 0 0,-1 0 0,1-1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3.506"/>
    </inkml:context>
    <inkml:brush xml:id="br0">
      <inkml:brushProperty name="width" value="0.1" units="cm"/>
      <inkml:brushProperty name="height" value="0.1" units="cm"/>
    </inkml:brush>
  </inkml:definitions>
  <inkml:trace contextRef="#ctx0" brushRef="#br0">249 15 4320,'-9'-14'8826,"8"16"-8715,-1 0 0,1-1 0,0 1-1,0 0 1,0 0 0,0 0 0,1 1 0,-2 2-1,0 2 93,-44 144 1976,11-33-1254,19-71-654,-67 179 903,75-208-939,-1-1 0,-15 21-1,18-27-248,22-15-5878,-3-4 4257,6-2-1789,20-15 1,-7 4 516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26.438"/>
    </inkml:context>
    <inkml:brush xml:id="br0">
      <inkml:brushProperty name="width" value="0.1" units="cm"/>
      <inkml:brushProperty name="height" value="0.1" units="cm"/>
      <inkml:brushProperty name="color" value="#AB008B"/>
    </inkml:brush>
  </inkml:definitions>
  <inkml:trace contextRef="#ctx0" brushRef="#br0">56 34 7296,'-50'-25'3328,"45"21"-2912,5-1-288,10 5-160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3.895"/>
    </inkml:context>
    <inkml:brush xml:id="br0">
      <inkml:brushProperty name="width" value="0.1" units="cm"/>
      <inkml:brushProperty name="height" value="0.1" units="cm"/>
    </inkml:brush>
  </inkml:definitions>
  <inkml:trace contextRef="#ctx0" brushRef="#br0">26 23 5984,'0'0'292,"0"0"-250,0 0 0,0 0-1,0 0 1,-1 0 0,1 0-1,0 0 1,0 0 0,0 0-1,0 0 1,0 0-1,-1 0 1,1 0 0,0 0-1,0 0 1,0 0 0,0 0-1,-1 0 1,1 0 0,0 0-1,0 0 1,0 0 0,0 0-1,-1 0 1,1 0 0,0 0-1,0 0 1,0 0 0,0 1-1,0-1 1,0 0-1,-1 0 1,1 0 0,0 0-1,0 0 1,0 0 0,0 1-1,0-1 1,0 0 0,0 0-1,0 0 1,0 0 0,0 0-1,0 1 1,0-1 0,0 0-1,0 0 1,0 0 0,0 0-1,0 1 1,0-1 0,0 0-1,0 0 1,0 0-1,0 0 1,0 1 0,0-1-1,-6 48 1283,-1-1-258,3-1 1,1 57-1,3-95-866,1 1 0,0-1 0,1 1 0,-1-1 0,2 0 0,-1 0 0,1 0 0,1 0 0,4 8 0,-5-10-49,1-1 1,0 1-1,1-1 1,-1 0-1,1 0 1,0-1 0,1 1-1,-1-1 1,1 0-1,-1-1 1,12 6-1,-5-4 24,0 0-1,0-1 0,0-1 0,0 0 0,1 0 0,-1-1 0,1-1 0,0 0 0,-1-1 0,1 0 0,0-1 0,-1 0 1,24-6-1,-25 4-121,0-1 0,0 0 1,-1 0-1,1-1 0,-1 0 1,0-1-1,-1 0 0,1 0 1,-1-1-1,-1-1 0,1 1 1,-1-1-1,0-1 0,-1 1 1,12-19-1,-12 14-71,0-1 0,0 1 0,-1-1 0,-1-1 1,-1 1-1,0-1 0,-1 0 0,0 0 0,-1 0 0,-1 0 0,0 0 0,-1 0 0,-4-27 0,4 38-10,-1-1 0,-1 1-1,1 0 1,0 0 0,-1 0-1,0 0 1,0 0 0,0 0-1,-1 0 1,1 0 0,-1 1-1,0-1 1,0 1 0,0 0-1,0 0 1,-1 0 0,-5-3-1,3 2 13,-1 1-1,1 0 0,-1 0 1,0 1-1,0 0 0,0 0 1,0 0-1,0 1 0,0 0 1,-8 1-1,-7-1-42,0 2-1,0 0 1,1 2 0,-32 7 0,36-6-995,0 2 0,1 0 0,-23 11 0,27-9-460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5.040"/>
    </inkml:context>
    <inkml:brush xml:id="br0">
      <inkml:brushProperty name="width" value="0.1" units="cm"/>
      <inkml:brushProperty name="height" value="0.1" units="cm"/>
    </inkml:brush>
  </inkml:definitions>
  <inkml:trace contextRef="#ctx0" brushRef="#br0">54 66 4640,'0'0'64,"-2"-2"357,0 0 1,-1 0-1,1 1 0,0-1 1,-1 1-1,1 0 0,-1-1 1,1 1-1,-1 0 0,1 0 0,-5 0 1,6 0-140,0 1 0,-1 0 0,1-1 0,0 1 0,0-1 0,0 1 0,0-1 0,0 1 0,0-1 0,0 0 0,0 1 0,0-1 0,0-1 0,-5-3 900,6 5-1148,0 0 0,0 0 0,0 0 0,0-1 0,0 1 0,0 0-1,0 0 1,0 0 0,0 0 0,0 0 0,1-1 0,-1 1 0,0 0 0,0 0-1,0 0 1,0 0 0,0 0 0,0-1 0,0 1 0,1 0 0,-1 0 0,0 0 0,0 0-1,0 0 1,0 0 0,0 0 0,1 0 0,-1 0 0,0 0 0,0 0 0,0-1 0,0 1-1,1 0 1,-1 0 0,0 0 0,0 0 0,0 0 0,0 0 0,1 1 0,7-4 418,51-7 1039,-17 3-834,60-4 0,116 11 652,-100 1-1002,-117-2-322,-1 1 0,0 0 0,0 0 0,0 0 0,0 0 0,0 0 1,1 0-1,-1 0 0,0 0 0,0 0 0,0 0 0,0 0 0,1 0 0,-1 0 0,0 0 0,0 0 0,0 0 0,0 0 0,0 0 0,1 0 0,-1 0 0,0 0 0,0 0 0,0 0 0,0 1 0,0-1 0,1 0 0,-1 0 0,0 0 0,0 0 0,0 0 0,0 0 0,0 0 0,0 0 0,0 1 0,0-1 0,1 0 0,-1 0 0,0 0 0,0 0 0,0 0 0,0 1 0,0-1 0,0 0 0,0 0 0,0 0 0,0 0 0,0 1 0,0-1 0,0 0 0,0 0 1,0 0-1,0 0 0,0 0 0,0 1 0,0-1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5.478"/>
    </inkml:context>
    <inkml:brush xml:id="br0">
      <inkml:brushProperty name="width" value="0.1" units="cm"/>
      <inkml:brushProperty name="height" value="0.1" units="cm"/>
    </inkml:brush>
  </inkml:definitions>
  <inkml:trace contextRef="#ctx0" brushRef="#br0">132 122 6816,'-1'-1'458,"1"1"-381,-1-1-1,1 1 0,0 0 0,0-1 1,-1 1-1,1-1 0,0 1 0,-1 0 1,1 0-1,0-1 0,-1 1 0,1 0 0,-1-1 1,1 1-1,0 0 0,-1 0 0,1 0 1,-1 0-1,1-1 0,-1 1 0,1 0 1,-1 0-1,1 0 0,-1 0 0,1 0 1,0 0-1,-1 0 0,1 0 0,-1 0 0,1 0 1,-1 0-1,1 1 0,-1-1 0,-7 3 43,3-1 56,0 0 0,0 0-1,0 1 1,0 0-1,0 0 1,1 0 0,0 0-1,-5 5 1,3-2 10,-3 3 69,1 0-1,0 0 1,-12 20 0,19-27-189,-1 0 0,1 0-1,0 0 1,0 0 0,0 0 0,0 0 0,1 0 0,-1 0 0,1 0 0,-1 1 0,1-1 0,0 0 0,0 0 0,-1 1 0,2-1 0,-1 0-1,0 1 1,0-1 0,1 0 0,-1 0 0,1 0 0,0 1 0,0-1 0,0 0 0,0 0 0,0 0 0,0 0 0,2 2 0,1 0 64,1 0 0,-1 0 0,1-1 0,-1 1 0,1-1 0,0-1 0,0 1 1,1 0-1,-1-1 0,0 0 0,1-1 0,-1 1 0,1-1 0,0 0 0,0 0 1,-1-1-1,1 1 0,7-2 0,-3 0 13,0 0 1,-1 0 0,1-1-1,-1 0 1,0-1-1,0 0 1,0-1-1,0 0 1,0 0-1,9-7 1,-9 5-52,0-1 1,0-1-1,-1 1 1,0-1 0,0-1-1,-1 0 1,0 0-1,0 0 1,-1-1-1,-1 1 1,1-2-1,-2 1 1,1 0-1,-2-1 1,1 0 0,-1 0-1,2-16 1,-5 22-109,0 0 1,0 0 0,-1 0-1,1 0 1,-1 0 0,0 0-1,-1 0 1,1 0 0,-1 1-1,-4-10 1,5 12 4,0 0 0,-1 0 0,1-1 0,-1 1 0,1 1-1,-1-1 1,0 0 0,1 0 0,-1 0 0,0 1 0,0-1 0,-1 1 0,1 0 0,0 0 0,0-1 0,-1 1 0,1 1 0,0-1 0,-1 0 0,1 0 0,-1 1 0,1 0-1,-4-1 1,0 2-1,-1 0-1,0 0 0,1 0 0,-1 1 1,1-1-1,0 2 0,0-1 0,0 1 1,0 0-1,0 0 0,0 0 0,1 1 0,-7 6 1,-2 1-163,1 2 0,1-1 0,-20 27 0,27-32-381,0-1 0,1 1 0,0 0-1,1 0 1,-1 0 0,2 0 0,-1 1-1,-2 9 1,4-13 177,1 0 1,-1 0-1,1 0 0,0 0 1,0 0-1,0 0 0,1 0 0,-1 0 1,1 0-1,0 0 0,0 0 0,1 0 1,-1 0-1,1 0 0,0-1 1,0 1-1,3 4 0,9 10-2388,4 1 907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5.856"/>
    </inkml:context>
    <inkml:brush xml:id="br0">
      <inkml:brushProperty name="width" value="0.1" units="cm"/>
      <inkml:brushProperty name="height" value="0.1" units="cm"/>
    </inkml:brush>
  </inkml:definitions>
  <inkml:trace contextRef="#ctx0" brushRef="#br0">99 1 4224,'-12'12'1936,"-7"7"717,-25 30 0,41-44-2459,0 0-1,0-1 0,1 1 1,-1 1-1,1-1 1,1 0-1,-1 0 0,1 1 1,0-1-1,-1 9 0,1-11-69,1 0 0,0-1 0,0 1 0,0-1-1,1 1 1,-1-1 0,1 1 0,-1-1-1,1 1 1,0-1 0,0 0 0,0 1-1,0-1 1,0 0 0,0 0 0,1 0-1,-1 0 1,1 0 0,0 0 0,-1 0-1,1 0 1,0 0 0,0-1 0,3 3-1,-2-3 22,0 1-1,0-1 0,0 0 1,1 0-1,-1 0 0,0 0 1,0 0-1,1-1 0,-1 0 1,1 1-1,-1-1 0,0 0 0,7-2 1,-5 1 0,0 0 0,1-1 0,-2 1 0,1-1 0,0-1 1,0 1-1,-1-1 0,7-4 0,-4 2-57,-1 0 1,0-1-1,0 1 0,-1-1 1,0 0-1,0-1 0,0 1 1,-1-1-1,0 0 0,0 0 0,-1-1 1,3-7-1,-5 12-133,0 0 1,-1-1-1,1 1 1,-1 0-1,0 0 1,0 0-1,0-1 0,0 1 1,-1 0-1,1 0 1,-1 0-1,0-1 1,0 1-1,0 0 0,0 0 1,-1 0-1,1 1 1,-1-1-1,0 0 1,1 0-1,-1 1 1,-4-4-1,4 4-303,0 0-1,-1 0 1,1 0 0,-1 0-1,0 0 1,1 0-1,-1 1 1,0 0 0,0-1-1,0 1 1,0 0 0,0 1-1,0-1 1,-4 0 0,-8 0-1476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7.329"/>
    </inkml:context>
    <inkml:brush xml:id="br0">
      <inkml:brushProperty name="width" value="0.1" units="cm"/>
      <inkml:brushProperty name="height" value="0.1" units="cm"/>
    </inkml:brush>
  </inkml:definitions>
  <inkml:trace contextRef="#ctx0" brushRef="#br0">63 40 4224,'-1'-1'318,"-1"0"1,1 0 0,-1-1-1,1 1 1,-1 0-1,0 0 1,1 1 0,-1-1-1,0 0 1,-3 0-1,-15-8 3676,19 8-3769,-1 1 93,0-1 0,0 0 1,-1 0-1,1 0 0,0-1 0,1 1 0,-1 0 0,-3-3 0,8 3-172,0 1-1,0 0 1,-1 0-1,1 0 1,0 1-1,4 0 1,15 3 326,0-2 0,1 0 0,22-2 0,195-2 727,-130 4-937,135-2 773,-243 0-913,-1-3-126,0 3-125,0-1-255,-1 0 255,0 1 1,0 0 0,1-1 0,-1 1-1,0 0 1,0-1 0,0 1 0,0 0-1,0-1 1,1 1 0,-1-1 0,0 1-1,0 0 1,0-1 0,0 1-1,0-1 1,-37-3-12645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4:47.705"/>
    </inkml:context>
    <inkml:brush xml:id="br0">
      <inkml:brushProperty name="width" value="0.1" units="cm"/>
      <inkml:brushProperty name="height" value="0.1" units="cm"/>
    </inkml:brush>
  </inkml:definitions>
  <inkml:trace contextRef="#ctx0" brushRef="#br0">38 1 4736,'-26'0'1530,"26"-1"-1453,-1 1-1,0 0 0,1 0 0,-1 0 0,0 0 0,1 0 0,-1 0 1,0 1-1,1-1 0,-1 0 0,0 0 0,1 0 0,-1 1 1,0-1-1,1 0 0,-2 1 0,2-1-19,0 1 0,0-1 0,0 0-1,0 0 1,0 1 0,0-1 0,0 0 0,0 0 0,0 1 0,0-1 0,0 0-1,1 0 1,-1 1 0,0-1 0,0 0 0,0 0 0,0 0 0,0 1 0,0-1-1,1 0 1,-1 0 0,0 0 0,0 0 0,0 1 0,0-1 0,1 0 0,-1 0-1,0 0 1,18 11 2138,-18-10-2182,11 3 596,-1 1 0,1-1 0,0 0-1,0-1 1,16 2 0,60 3 720,-69-6-1095,172 3 816,-16-1-905,-136-4-780,-5 0 144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19.006"/>
    </inkml:context>
    <inkml:brush xml:id="br0">
      <inkml:brushProperty name="width" value="0.1" units="cm"/>
      <inkml:brushProperty name="height" value="0.1" units="cm"/>
    </inkml:brush>
  </inkml:definitions>
  <inkml:trace contextRef="#ctx0" brushRef="#br0">82 56 3328,'-6'-55'12421,"3"62"-12194,0-1 0,0 1 1,0 1-1,1-1 0,-2 9 1,-5 43 441,5-37-446,-14 97 497,-3 164 0,18-236-501,1-3-4225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19.585"/>
    </inkml:context>
    <inkml:brush xml:id="br0">
      <inkml:brushProperty name="width" value="0.1" units="cm"/>
      <inkml:brushProperty name="height" value="0.1" units="cm"/>
    </inkml:brush>
  </inkml:definitions>
  <inkml:trace contextRef="#ctx0" brushRef="#br0">95 25 4160,'-5'-5'434,"-1"-2"439,6 6-835,0 1 1,0 0-1,0-1 1,0 1-1,0 0 1,1 0-1,-1-1 1,0 1-1,0 0 1,0-1-1,0 1 1,0 0-1,1 0 1,-1-1-1,0 1 1,0 0-1,0 0 1,1-1-1,-1 1 1,0 0-1,0 0 1,1 0-1,-1-1 1,0 1-1,0 0 1,-1-3 1294,0 3-1171,1-1 0,-1 1 0,1 0 0,0 0 0,-1-1-1,1 1 1,-1 0 0,1 0 0,-1 0 0,1 0 0,-1 0-1,1-1 1,-1 1 0,0 0 0,-1 1 29,0-1-1,1 1 1,-1 0-1,0-1 1,0 1-1,0 0 1,0 0 0,1 0-1,-1 0 1,0 1-1,1-1 1,-3 3-1,-17 18 746,17-17-822,0-1 0,1 1 0,0 0 0,0 0 0,0 0 0,1 0 0,0 0-1,0 1 1,0-1 0,-1 6 0,2-8-86,1 0-1,0 1 1,0-1-1,0 0 1,0 0-1,0 0 1,0 0-1,1 0 1,-1 0-1,1 0 1,0 0-1,0 0 0,0 0 1,1 0-1,-1 0 1,1 0-1,-1-1 1,1 1-1,4 4 1,-2-3 22,0 0 0,1 0 1,0 0-1,0 0 0,0 0 1,0-1-1,1 0 0,-1 0 1,1-1-1,0 0 0,0 0 0,10 2 1,-7-2 43,1-1 1,0 0-1,0-1 1,-1 0-1,1-1 1,0 0-1,13-3 1,-3-1 125,0-1-1,-1-1 1,0-1 0,0-1 0,-1 0-1,0-1 1,18-14 0,-32 21-55,1-1 1,-1 0-1,0 1 1,0-1-1,-1-1 1,1 1-1,4-9 1,-7 12-119,0 0 0,-1 0 0,1 0 0,-1 0 0,1 0 1,-1-1-1,1 1 0,-1 0 0,0 0 0,0-1 0,0 1 1,0 0-1,0-1 0,0 1 0,0 0 0,0 0 0,0-1 1,0 1-1,-1 0 0,1 0 0,0-1 0,-1 1 0,1 0 1,-1 0-1,0 0 0,1 0 0,-1 0 0,0 0 0,0 0 1,0 0-1,1 0 0,-1 0 0,0 0 0,0 0 0,0 0 1,0 1-1,-1-1 0,1 1 0,-1-2 0,-5-1-10,-1 0-1,1 0 1,-1 0-1,1 1 1,-1 0-1,0 1 0,1-1 1,-1 2-1,0-1 1,0 1-1,0 0 1,-15 3-1,7 0-212,0 0 0,0 2 1,0 0-1,1 1 0,-18 9 0,29-13-88,1 0 1,1-1-1,-1 1 0,0 0 1,0 0-1,1 1 0,-1-1 1,1 1-1,0-1 0,-1 1 1,1 0-1,1 0 0,-3 3 1,3-3-297,0 0 0,0 0 1,0 0-1,0 0 0,0 1 1,1-1-1,-1 0 0,1 0 0,0 1 1,0-1-1,0 0 0,1 0 1,-1 1-1,1-1 0,-1 0 1,1 0-1,0 0 0,1 0 1,-1 0-1,3 5 0,5 9-2645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19.974"/>
    </inkml:context>
    <inkml:brush xml:id="br0">
      <inkml:brushProperty name="width" value="0.1" units="cm"/>
      <inkml:brushProperty name="height" value="0.1" units="cm"/>
    </inkml:brush>
  </inkml:definitions>
  <inkml:trace contextRef="#ctx0" brushRef="#br0">183 1 4736,'-9'0'534,"7"0"-458,1-1 0,-1 1 0,1 0 0,-1 0-1,1 0 1,0 1 0,-1-1 0,1 0 0,-1 0 0,1 1 0,0-1 0,-1 1 0,1-1-1,0 1 1,-1-1 0,1 1 0,0 0 0,0 0 0,0 0 0,-2 1 0,-32 26 2348,25-21-1996,0 0-1,1 0 1,0 1-1,1 0 1,-1 0-1,2 1 1,-1 1-1,-9 15 1,13-18-337,1 0 1,0 0 0,0 1 0,1-1-1,0 1 1,1-1 0,-1 1-1,2 0 1,-1-1 0,1 1 0,1 15-1,0-18-29,0 1 1,0-1-1,1 0 0,0 0 0,0 1 0,0-1 0,0 0 0,1-1 0,0 1 0,0 0 0,0-1 1,1 1-1,-1-1 0,1 0 0,0-1 0,0 1 0,7 4 0,-5-4 6,0-1-1,0 0 0,0 0 1,0 0-1,0-1 0,0 0 1,1-1-1,-1 1 0,1-1 1,0 0-1,-1-1 0,13 0 1,-13 0-11,0-1 1,0 1-1,-1-2 1,1 1 0,0 0-1,-1-1 1,1 0-1,-1-1 1,0 1 0,0-1-1,0 0 1,0 0 0,0-1-1,0 1 1,3-5-1,0 0 62,-1-1 0,-1 0-1,0 0 1,0 0 0,0 0-1,-1-1 1,-1 0-1,0 0 1,5-18 0,-7 19-74,0 1 1,-1-1 0,0 0 0,0 0 0,-1 1-1,0-1 1,0 0 0,-1 0 0,0 0-1,-1 1 1,0-1 0,-5-12 0,6 19-99,0-1 0,-1 0 0,1 0 1,-1 1-1,0-1 0,0 1 0,0 0 0,0-1 1,0 1-1,0 0 0,-1 0 0,1 0 0,-1 1 1,0-1-1,1 1 0,-1-1 0,0 1 0,0 0 0,0 0 1,0 0-1,0 0 0,0 1 0,0-1 0,0 1 1,-5 0-1,5 0-171,0 0 1,0 0-1,1 1 0,-1 0 1,0-1-1,1 1 1,-1 0-1,0 0 0,1 0 1,0 1-1,-1-1 1,1 1-1,0-1 0,-1 1 1,1 0-1,0 0 0,0 0 1,0 0-1,-1 2 1,2-3 47,1 0 0,-1 0 0,0 0 0,1-1 0,-1 1 0,1 0 0,-1 0 0,1 0 0,0 0 0,-1 0 0,1 0 0,0 0 0,0 1 0,-1-1 0,1 0 0,0 0 0,0 0 0,0 0 0,0 0 0,1 0 0,-1 2 0,1-2-82,0 1 0,0-1 0,0 0 0,-1 0 0,2 1 0,-1-1 0,0 0 0,0 0 0,0 0 0,0 0 0,1 0 0,-1-1 0,0 1 0,1 0 0,1 0 0,14 6-2526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20.429"/>
    </inkml:context>
    <inkml:brush xml:id="br0">
      <inkml:brushProperty name="width" value="0.1" units="cm"/>
      <inkml:brushProperty name="height" value="0.1" units="cm"/>
    </inkml:brush>
  </inkml:definitions>
  <inkml:trace contextRef="#ctx0" brushRef="#br0">160 63 6240,'-6'-1'435,"1"0"1,-1 0-1,1 0 1,-1 1 0,1 0-1,-1 0 1,1 0-1,-1 1 1,1 0-1,-1 0 1,-10 4-1,8-2-95,0 0 0,0 1-1,0 1 1,1-1-1,0 1 1,-11 9 0,17-13-320,-1 1 1,1-1-1,-1 1 1,1 0-1,-1-1 1,1 1-1,0 0 1,0 0 0,0 0-1,0 0 1,0 0-1,1 0 1,-1 0-1,0 0 1,1 0-1,0 0 1,-1 1-1,1-1 1,0 0-1,0 0 1,0 0 0,0 0-1,1 1 1,-1-1-1,0 0 1,1 0-1,0 0 1,0 0-1,-1 0 1,1 0-1,2 3 1,-1-1 4,1-1 0,-1 1 1,1-1-1,-1 0 0,1 0 0,0 0 0,1 0 1,-1 0-1,0-1 0,1 1 0,-1-1 0,1 0 1,0 0-1,4 1 0,-2-1 36,0 0-1,1-1 1,-1 1 0,1-2-1,-1 1 1,1-1 0,-1 0-1,10-1 1,-2-1 60,0 0-1,-1-2 1,0 0 0,1 0 0,-1-1-1,-1 0 1,1-2 0,11-6 0,-19 10 11,0-1 1,0 1 0,0-1 0,-1 0 0,1 0 0,-1 0 0,0 0 0,6-9 0,-9 10-72,0 1 0,0-1 0,0 0 0,0 1 0,0-1 0,0 0-1,-1 0 1,1 0 0,-1 0 0,0 0 0,0 0 0,0 0 0,0 0 0,0 1 0,-1-1 0,1 0 0,-1 0 0,0 0 0,-2-4 0,1 3-22,1-1-1,-1 1 0,-1 0 0,1 0 0,-1 0 0,1 1 0,-1-1 0,0 1 0,-1-1 0,1 1 0,-1 0 1,1 0-1,-1 0 0,0 1 0,0-1 0,0 1 0,0 0 0,0 0 0,-5-1 0,3 1-91,1 1 0,-1 0-1,1 0 1,-1 1 0,0 0 0,1-1-1,-1 2 1,0-1 0,1 1-1,-1 0 1,1 0 0,-1 0 0,1 1-1,0 0 1,-9 4 0,10-4-301,0 0 1,-1 0-1,1 1 1,0-1-1,1 1 1,-1 0-1,0 1 1,1-1 0,-1 0-1,1 1 1,0 0-1,0 0 1,1 0-1,-1 0 1,1 0-1,0 0 1,-3 9-1,5-11 120,0-1 0,0 1-1,0 0 1,0 0 0,0 0 0,1-1-1,-1 1 1,1 0 0,-1-1 0,1 1-1,-1 0 1,1-1 0,0 1-1,0-1 1,0 1 0,1 1 0,-1-2 131,12 16-2846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26.828"/>
    </inkml:context>
    <inkml:brush xml:id="br0">
      <inkml:brushProperty name="width" value="0.1" units="cm"/>
      <inkml:brushProperty name="height" value="0.1" units="cm"/>
      <inkml:brushProperty name="color" value="#AB008B"/>
    </inkml:brush>
  </inkml:definitions>
  <inkml:trace contextRef="#ctx0" brushRef="#br0">3 65 5472,'-3'-12'2496,"6"12"-2176,2 0 1248,4 0-928,9-5 576,5 5-704,17-6 128,5-3-352,28-7-32,3 12-160,14-4 160,-10 3-160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20.787"/>
    </inkml:context>
    <inkml:brush xml:id="br0">
      <inkml:brushProperty name="width" value="0.1" units="cm"/>
      <inkml:brushProperty name="height" value="0.1" units="cm"/>
    </inkml:brush>
  </inkml:definitions>
  <inkml:trace contextRef="#ctx0" brushRef="#br0">148 82 4064,'-10'8'695,"0"1"1,0-1 0,1 2-1,0-1 1,-8 14-1,-34 54 2940,46-69-3465,1-2 46,0 1 0,1-1 0,0 1 0,0 0-1,1 0 1,0 0 0,-2 10 0,3-14-168,1-1 0,0 0-1,0 1 1,0-1 0,0 1 0,0-1 0,1 0 0,-1 1 0,1-1-1,-1 0 1,1 1 0,0-1 0,0 0 0,0 0 0,0 0 0,0 1-1,0-1 1,1 0 0,-1-1 0,1 1 0,0 0 0,-1 0-1,1-1 1,0 1 0,0-1 0,3 2 0,0 0 23,0-1 1,0 1 0,1-1-1,-1-1 1,1 1 0,0-1-1,-1 0 1,1 0-1,0-1 1,-1 1 0,7-2-1,5 0 71,0-1 0,25-6 0,-28 5 21,-1-1 0,1-1-1,-1 0 1,0-1 0,-1-1-1,0 0 1,0 0 0,0-1 0,-1-1-1,0 0 1,11-12 0,-16 15-12,-1-1 0,0 1-1,0-1 1,-1 0 0,1 0 0,-2-1 0,1 1 0,4-16 0,-6 17-66,-1 0 0,0 0 0,0-1 0,-1 1 0,0 0 0,0 0 0,0-1 0,-1 1 0,0 0 0,0 0 0,0 0 0,-1 0 0,-2-6 0,1 6-79,0-1 0,-1 1 0,0 0 0,0 1 0,0-1 0,0 0 0,-1 1 0,0 0 0,0 0 0,0 1 1,-1-1-1,0 1 0,0 1 0,0-1 0,0 1 0,0 0 0,-1 0 0,1 0 0,-10-1 0,9 2-282,1 1 1,-1-1 0,0 2 0,1-1 0,-1 1 0,0 0-1,1 0 1,-1 1 0,0 0 0,1 0 0,-1 0-1,1 1 1,-1 0 0,1 1 0,0-1 0,0 1 0,0 0-1,0 1 1,0-1 0,-8 8 0,3 0-824,-15 19 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4.899"/>
    </inkml:context>
    <inkml:brush xml:id="br0">
      <inkml:brushProperty name="width" value="0.1" units="cm"/>
      <inkml:brushProperty name="height" value="0.1" units="cm"/>
      <inkml:brushProperty name="color" value="#00A0D7"/>
    </inkml:brush>
  </inkml:definitions>
  <inkml:trace contextRef="#ctx0" brushRef="#br0">382 60 2240,'1'-3'199,"-1"1"0,1-1 0,0 0 0,0 0 0,0 0 1,2-4-1,3-8 3164,-6 14-3199,0 0 1,0 0-1,0 1 0,0-1 0,0 0 1,-1 0-1,1 1 0,0-1 0,0 0 1,-1 0-1,1 1 0,0-1 1,-1 0-1,1 0 0,0 1 0,-1-1 1,1 1-1,-1-1 0,1 0 0,-1 1 1,1-1-1,-1 1 0,-1-1 0,1 0-12,-1 0 0,1 1 0,0 0 0,-1-1 0,1 1 0,-1 0 0,1 0 0,-1-1 0,1 1 0,-1 0 0,-2 1 0,-1 0 31,0 0 0,0 0 0,0 0 0,1 1 0,-10 4 0,5 0-36,1 0 0,0 1 1,0 0-1,0 1 0,1-1 1,0 2-1,-8 11 0,-1 1 67,-33 41 589,-48 82-1,83-119-818,1 0 0,1 1 0,1 0 0,1 1 0,1 0 0,1 0 0,2 1 0,1 0 0,1 0 0,0 52 0,4-69 56,1-1-1,0 0 1,4 14 0,-4-19-9,0-1 0,1 0 0,-1 0 0,1 0 1,0-1-1,1 1 0,-1 0 0,1-1 0,-1 1 0,6 4 0,-7-7-5,0 0-1,1 0 0,-1 0 0,0 0 0,0 0 0,1 0 0,-1 0 0,1-1 0,-1 1 0,1 0 0,-1-1 0,1 1 0,-1-1 0,1 0 0,-1 1 0,1-1 0,0 0 0,-1 0 0,1 0 0,-1 0 0,1 0 0,-1-1 0,1 1 0,0 0 0,-1-1 0,1 1 0,-1-1 0,1 0 0,-1 1 1,0-1-1,3-1 0,1-2 64,0 0 0,0 0 0,-1-1-1,0 1 1,1-1 0,5-10 0,8-13 152,-2 0 0,22-53 0,15-65 202,-48 132-398,4-12-81,-2-1-1,-1 1 1,-1-1-1,-1 0 1,1-41-1,-7 56-229,2 12 256,0 0 0,0 0 1,0 0-1,0 0 1,0-1-1,0 1 1,0 0-1,0 0 0,0 0 1,0 0-1,0 0 1,0 0-1,0 0 0,0 0 1,-1 0-1,1 0 1,0 0-1,0 0 0,0 0 1,0 0-1,0 0 1,0 0-1,0 0 0,0 0 1,0 0-1,0 0 1,0 0-1,0 0 1,-1 0-1,1 0 0,0 0 1,0 0-1,0 0 1,0 0-1,0 0 0,0 0 1,0 0-1,0 0 1,0 0-1,0 0 0,0 0 1,0 0-1,0 1 1,-1-1-1,1 0 1,0 0-1,0 0 0,0 0 1,0 0-1,0 0 1,0 0-1,0 0 0,0 0 1,0 0-1,0 0 1,0 0-1,-8 20-537,1 6 617,1 1-1,2-1 0,0 1 1,2 0-1,1 0 0,1 0 1,1 0-1,2 0 0,7 37 1,-7-53-34,0 1 0,0-1 1,1 0-1,1 0 1,0 0-1,0-1 0,1 0 1,10 14-1,-13-20-15,0 0-1,0-1 1,0 0-1,1 0 1,-1 0 0,1 0-1,-1 0 1,1-1 0,0 1-1,0-1 1,0 0-1,0 0 1,1-1 0,-1 1-1,0-1 1,1 0-1,-1 0 1,1 0 0,-1-1-1,1 0 1,0 0 0,-1 0-1,1 0 1,7-2-1,-5 0 17,1 0-1,-1-1 0,0 0 1,0 0-1,0 0 1,0-1-1,-1 0 0,0-1 1,8-6-1,5-6 73,24-29 1,-20 20-5,43-49 320,50-52-919,-113 124 459,0 0 0,0 1 0,1-1 0,0 1 1,-1-1-1,1 1 0,0 0 0,5-1 0,-8 3 44,0-1-1,0 1 1,0 0 0,-1 0 0,1 0-1,0 0 1,0 0 0,0 0 0,0 0-1,0 0 1,0 0 0,0 0 0,0 1-1,0-1 1,0 0 0,-1 1 0,1-1-1,0 0 1,0 1 0,0-1 0,-1 1-1,1-1 1,0 1 0,0 0 0,-1-1-1,1 1 1,-1 0 0,1-1 0,0 1-1,-1 0 1,1 0 0,-1-1 0,0 1-1,1 0 1,-1 0 0,0 0 0,1 0-1,-1 0 1,0 0 0,0 0 0,0 1-1,2 11 36,-1-1 0,0 0 0,-1 1 0,0-1 0,-3 16 0,1-2-25,-2 10 7,-1 1-1,-12 43 1,12-60 65,-2-1 0,1-1 1,-2 1-1,-1-1 0,-19 31 0,25-46-12,0 1 0,0-1 0,0 0 0,0 1-1,-1-2 1,1 1 0,-1 0 0,0-1 0,0 1 0,-8 3 0,11-6-72,-1 1-1,1-1 1,-1 1 0,1-1 0,-1 0 0,1 0-1,-1 1 1,1-1 0,-1 0 0,1 0 0,-1 0 0,1-1-1,-1 1 1,1 0 0,-1-1 0,1 1 0,-1 0-1,1-1 1,0 0 0,-1 1 0,1-1 0,0 0 0,-1 0-1,1 0 1,0 0 0,0 0 0,0 0 0,0 0-1,0 0 1,0 0 0,0 0 0,0-1 0,0 1 0,1 0-1,-1-1 1,0-1 0,0 1-33,0 0 1,0 0-1,0 0 1,1 0-1,-1 0 1,1 0-1,-1 0 0,1 0 1,0 0-1,0-1 1,0 1-1,0 0 1,0 0-1,0 0 0,1-1 1,-1 1-1,1 0 1,-1 0-1,1 0 1,0 0-1,0 0 0,0 0 1,0 0-1,0 0 1,1 1-1,-1-1 1,0 0-1,1 1 0,-1-1 1,1 1-1,0-1 1,0 1-1,-1 0 1,4-2-1,4-2 154,1 0 0,-1 1-1,1 0 1,0 0 0,20-4 0,-13 5-215,0 0 1,0 1-1,0 0 1,0 2-1,1 0 1,-1 1-1,0 1 1,25 5-1,-18-2-5542,32 3 0,-33-4 2008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6.165"/>
    </inkml:context>
    <inkml:brush xml:id="br0">
      <inkml:brushProperty name="width" value="0.1" units="cm"/>
      <inkml:brushProperty name="height" value="0.1" units="cm"/>
      <inkml:brushProperty name="color" value="#00A0D7"/>
    </inkml:brush>
  </inkml:definitions>
  <inkml:trace contextRef="#ctx0" brushRef="#br0">153 523 2656,'0'-12'6608,"-11"17"-3968,0 1-2437,0 0 1,1 1 0,0 0-1,1 0 1,0 1 0,0 1-1,0 0 1,1 0 0,1 0-1,-1 1 1,2 0 0,-1 0-1,1 1 1,1 0 0,-7 19-1,11-27-204,0 1 0,0 0 0,0 0 1,1 0-1,0-1 0,-1 1 0,1 0 0,1 0 0,-1 0 0,0 0 0,1 0 0,0-1 0,0 1 0,0 0 1,1-1-1,2 7 0,-3-8 24,1 0 0,-1 0 0,0 0 0,1 0 0,0 0 0,0 0 0,-1-1 0,1 1 1,0-1-1,0 1 0,1-1 0,-1 0 0,0 1 0,0-1 0,0-1 0,1 1 0,-1 0 0,1 0 0,-1-1 1,1 1-1,-1-1 0,1 0 0,-1 0 0,0 0 0,1 0 0,3-1 0,-2 1 42,-1-1-1,0 1 1,1-1-1,-1 0 1,0 0-1,0 0 1,0-1-1,0 1 1,0-1-1,0 1 1,0-1-1,-1 0 0,1 0 1,0 0-1,-1-1 1,0 1-1,1-1 1,-1 1-1,0-1 1,0 0-1,1-2 1,2-10 33,0 1 1,-1 0-1,-1-1 0,0 0 1,-1 0-1,-1 1 1,0-1-1,-1 0 1,0 0-1,-4-21 0,1 24-112,-1 0-1,-6-15 1,5 12-119,4 14 83,1-1 0,-1 1-1,0-1 1,1 1-1,0-1 1,-1 1-1,1-1 1,0 0 0,0 1-1,0-1 1,0 0-1,0 1 1,0-1-1,1-2 1,0 3 3,0-1 1,0 1-1,0-1 1,0 1-1,1-1 0,-1 1 1,1 0-1,-1 0 0,1 0 1,2-2-1,-1 1 132,69-54 993,-63 48-1015,0-1 0,0 0 0,-1 0 1,9-12-1,25-43 239,-37 57-254,41-73 307,-30 50-261,2 0 0,1 1 0,34-41 0,-51 68-76,-1 0 0,1 0 0,0 1 0,0-1 0,0 1 0,0-1 0,1 1 0,-1 0 0,3-2 0,-4 3-4,0-1-1,0 1 1,0 0-1,0 0 1,0 0-1,0 0 1,-1 0-1,1 0 1,0 0-1,0 0 0,0 1 1,0-1-1,0 0 1,0 0-1,-1 1 1,1-1-1,0 0 1,0 1-1,0-1 0,-1 1 1,1-1-1,0 1 1,-1-1-1,1 1 1,0 0-1,-1-1 1,1 1-1,-1 0 0,1 0 1,0 1-1,2 2 24,-1 1 0,0 0 0,0 0-1,0 0 1,-1 0 0,1 0 0,-1 0-1,0 0 1,0 9 0,-1 5 8,-1 25 1,-4-4 14,0-1 1,-22 71-1,8-36-6,-7 35 25,-60 215 194,-4-74 889,74-218-768,15-31-383,1 0 0,0-1 0,-1 1 0,1 0 0,-1-1 0,1 1 0,-1 0 1,1-1-1,-1 1 0,1-1 0,-1 1 0,0 0 0,1-1 0,-1 0 0,0 1 0,1-1 0,-1 1 0,0-1 0,0 0 0,1 0 0,-1 1 0,0-1 0,0 0 0,0 0 0,1 0 0,-1 0 0,0 0 0,0 0 0,0 0 0,-1 0 0,2 0-9,-1-1 0,1 1-1,0 0 1,-1 0-1,1 0 1,-1-1 0,1 1-1,0 0 1,0 0 0,-1-1-1,1 1 1,0 0-1,0-1 1,-1 1 0,1 0-1,0-1 1,0 1 0,0 0-1,-1-1 1,1 1-1,0-1 1,0 0 0,-2-6-30,1 0 1,0 0-1,0 0 1,1-1 0,0 1-1,1 0 1,-1 0-1,1-1 1,0 1-1,1 0 1,0 0 0,0 0-1,1 0 1,-1 1-1,1-1 1,1 1 0,-1-1-1,1 1 1,1 0-1,4-6 1,-2 4 49,1-1 1,0 1 0,1 0-1,0 0 1,0 1-1,0 1 1,1-1-1,0 1 1,0 1-1,0 0 1,1 0-1,14-3 1,5 1-201,-1 2 0,1 0 0,-1 3 0,56 1-1,-17 6-3179,1 6-3491,-33-4 3201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7.025"/>
    </inkml:context>
    <inkml:brush xml:id="br0">
      <inkml:brushProperty name="width" value="0.1" units="cm"/>
      <inkml:brushProperty name="height" value="0.1" units="cm"/>
      <inkml:brushProperty name="color" value="#00A0D7"/>
    </inkml:brush>
  </inkml:definitions>
  <inkml:trace contextRef="#ctx0" brushRef="#br0">32 16 4224,'-6'-16'8325,"8"23"-6065,-2-5-2243,5 30 1475,-1 1-1,-1 66 0,-15 68 291,11-156-1670,-8 78 419,-5 97-75,10-159-675,18-56-8943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7.528"/>
    </inkml:context>
    <inkml:brush xml:id="br0">
      <inkml:brushProperty name="width" value="0.1" units="cm"/>
      <inkml:brushProperty name="height" value="0.1" units="cm"/>
      <inkml:brushProperty name="color" value="#00A0D7"/>
    </inkml:brush>
  </inkml:definitions>
  <inkml:trace contextRef="#ctx0" brushRef="#br0">195 0 6240,'1'0'115,"-1"0"-1,0 0 1,1 0 0,-1 1-1,0-1 1,1 0 0,-1 0-1,0 0 1,1 0 0,-1 0 0,0 0-1,1 0 1,-1 1 0,0-1-1,1 0 1,-1 0 0,1 1 344,-1-1-345,1 1 1,-1-1 0,0 0-1,0 1 1,0-1 0,0 0 0,1 1-1,-1-1 1,0 0 0,0 1-1,0-1 1,0 0 0,0 1-1,0-1 1,0 0 0,0 1 0,0-1-1,0 1 1,0-1 0,-4 19 1222,3-15-737,-1 2-308,-1-1 0,1 1 0,-1-1 1,0 0-1,0 0 0,-1-1 0,1 1 1,-1 0-1,-9 7 0,1-1 161,-1-1 1,-20 13-1,30-21-386,-1 0 0,1 0 0,-1-1 0,1 1 0,-1-1-1,0 0 1,0 0 0,0 0 0,1-1 0,-1 1 0,0-1 0,0 0 0,0 0 0,0 0 0,-4-2-1,6 2-77,0 0 0,1-1 0,-1 0 0,0 1 0,0-1 0,0 0 0,1 0 0,-1 0-1,0 0 1,1-1 0,-1 1 0,1 0 0,-1-1 0,1 1 0,0-1 0,-1 1-1,1-1 1,0 0 0,0 1 0,0-1 0,1 0 0,-1 0 0,0 1 0,0-1 0,1 0-1,0 0 1,-1 0 0,1 0 0,0 0 0,0 0 0,0-3 0,0 0-63,1 1 0,0-1 0,0 1 0,0 0 0,0-1 0,1 1 0,-1 0 0,1 0 0,0 0 0,1 0 0,-1 1 0,6-8 0,-6 8 40,0 1-1,1-1 1,0 0 0,-1 1-1,1-1 1,0 1-1,0 0 1,0 0-1,1 0 1,-1 0 0,0 1-1,1-1 1,-1 1-1,1 0 1,0 0 0,4-1-1,-4 2 148,0 0-1,0 0 0,1 1 1,-1-1-1,0 1 1,0 0-1,0 0 0,0 0 1,0 1-1,0-1 1,0 1-1,0 0 0,0 0 1,-1 0-1,1 1 1,-1 0-1,1-1 0,-1 1 1,0 0-1,0 0 1,-1 1-1,1-1 0,0 0 1,3 8-1,-2-4 156,-1 1-1,1 0 1,-1 1 0,-1-1-1,1 0 1,-1 1-1,-1-1 1,0 1 0,0-1-1,-1 1 1,0 16-1,-6 10 584,-18 60 0,18-72-697,-13 48 43,9-27-474,-3 0 0,-33 80 0,46-124 88,0 1 1,-1-1-1,1 1 1,0-1-1,0 1 1,0-1-1,0 0 1,-1 1-1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8.119"/>
    </inkml:context>
    <inkml:brush xml:id="br0">
      <inkml:brushProperty name="width" value="0.1" units="cm"/>
      <inkml:brushProperty name="height" value="0.1" units="cm"/>
      <inkml:brushProperty name="color" value="#00A0D7"/>
    </inkml:brush>
  </inkml:definitions>
  <inkml:trace contextRef="#ctx0" brushRef="#br0">78 19 4160,'0'-19'9370,"-11"59"-4985,3-5-3058,-16 25 211,14-38-1304,2 0 0,-7 25 0,15-44-241,-1-1 0,1 0 1,0 1-1,-1 0 0,1-1 0,0 1 1,1-1-1,-1 1 0,0-1 0,1 1 0,-1-1 1,1 0-1,0 1 0,0-1 0,0 0 1,0 1-1,0-1 0,1 0 0,-1 0 0,1 0 1,-1 0-1,1 0 0,0 0 0,0 0 1,-1-1-1,5 3 0,3 2 17,1-1-1,-1 0 1,1 0 0,19 5-1,-22-7-7,72 22 28,-46-16 145,-1 1 0,0 2 1,-1 2-1,35 19 0,-64-31-101,0-1-1,1 1 0,-1-1 1,0 1-1,0 0 0,0 0 1,0 0-1,0 0 0,0 0 1,-1 0-1,1 1 0,-1-1 1,1 1-1,-1-1 0,0 1 1,0-1-1,0 1 0,0 0 1,-1-1-1,1 1 0,-1 0 1,1 0-1,-1-1 0,0 1 1,0 0-1,0 0 0,-1 0 1,1-1-1,-1 1 0,1 0 1,-3 4-1,0-2 9,0 1 1,-1 0-1,1-1 1,-2 0-1,1 0 1,0 0-1,-6 4 1,-5 4 0,-18 11 1,1-3-58,0-1 1,-2-2 0,-67 25-1,96-40-446,-1-1-1,1-1 1,-1 1-1,1-1 1,-1 0 0,0 0-1,1-1 1,-1 1-1,0-1 1,0-1-1,-7 0 1,12 1 223,0 0 0,0-1 0,0 1 0,1 0-1,-1-1 1,0 1 0,0-1 0,0 1 0,0-1 0,0 0 0,0 1 0,1-1-1,-1 0 1,0 0 0,1 1 0,-1-1 0,0 0 0,1 0 0,-1 0 0,1 0-1,-1 0 1,1 1 0,0-1 0,-1 0 0,1-2 0,-2-10-1792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8.476"/>
    </inkml:context>
    <inkml:brush xml:id="br0">
      <inkml:brushProperty name="width" value="0.1" units="cm"/>
      <inkml:brushProperty name="height" value="0.1" units="cm"/>
      <inkml:brushProperty name="color" value="#00A0D7"/>
    </inkml:brush>
  </inkml:definitions>
  <inkml:trace contextRef="#ctx0" brushRef="#br0">49 27 7552,'-14'-7'1523,"-20"-12"9215,38 20-10490,0 0 1,0 0 0,0 0-1,0-1 1,6 1 0,10 0 168,216 24 2463,-34-14-1909,-193-10-993,1-1 1,13-2 0,3-4-5462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38.866"/>
    </inkml:context>
    <inkml:brush xml:id="br0">
      <inkml:brushProperty name="width" value="0.1" units="cm"/>
      <inkml:brushProperty name="height" value="0.1" units="cm"/>
      <inkml:brushProperty name="color" value="#00A0D7"/>
    </inkml:brush>
  </inkml:definitions>
  <inkml:trace contextRef="#ctx0" brushRef="#br0">139 120 8320,'-8'2'956,"6"-2"-759,0 0 0,1 0 1,-1 1-1,0-1 0,1 1 0,-1-1 0,1 1 1,-1 0-1,0 0 0,1 0 0,0 0 1,-1 0-1,-1 1 0,-3 3 189,1-1 1,0 1-1,0 0 0,0 0 1,0 0-1,1 1 0,0 0 1,-6 11-1,-1 4 190,2 0 0,1 0-1,1 0 1,0 1-1,-3 28 1,7-36-492,2 0-1,0 0 0,0 0 1,2 0-1,0 0 0,0 0 1,1 0-1,1 0 1,7 24-1,-8-33-41,1 1 1,-1-1-1,1 0 1,0 0-1,0-1 1,0 1-1,1-1 0,0 1 1,-1-1-1,2 0 1,-1 0-1,0-1 0,1 1 1,-1-1-1,1 0 1,0-1-1,0 1 0,1-1 1,-1 0-1,7 2 1,-3-2 21,0 0 0,-1-1 0,1 0 0,0 0 0,0-1 0,-1-1 0,1 1 0,0-1 0,-1-1 0,1 0 0,-1 0 0,1-1 0,-1 1 0,0-2 0,0 1 0,0-1 0,-1-1 0,1 1 0,-1-1 0,0-1 0,7-6 0,1-2 21,-1-1 0,-1-1 0,0 0-1,-1 0 1,-1-1 0,0-1 0,-2 0 0,0-1 0,0 1 0,7-31 0,-12 36-63,-1 0 0,-1 0 0,0 0 0,0 0 0,-1-1 0,-1 1-1,0 0 1,-1-1 0,-1 1 0,0 0 0,-1 0 0,0 0 0,-1 0 0,0 0-1,-1 1 1,-12-23 0,12 28-96,1 1 0,-1 0-1,-1 0 1,1 0 0,-1 1-1,0 0 1,0 0-1,-1 0 1,1 1 0,-1 0-1,0 0 1,0 1 0,0 0-1,-1 0 1,1 1 0,-1 0-1,0 0 1,1 0 0,-13 0-1,11 2-349,0-1 0,0 2 0,0-1 0,0 1 0,0 1 0,0 0 0,-12 3 0,14-2-394,0-1 0,1 2 0,-1-1 0,1 1-1,-1-1 1,1 2 0,0-1 0,1 1 0,-8 7-1,-6 12-2487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0.059"/>
    </inkml:context>
    <inkml:brush xml:id="br0">
      <inkml:brushProperty name="width" value="0.1" units="cm"/>
      <inkml:brushProperty name="height" value="0.1" units="cm"/>
      <inkml:brushProperty name="color" value="#00A0D7"/>
    </inkml:brush>
  </inkml:definitions>
  <inkml:trace contextRef="#ctx0" brushRef="#br0">70 6 4640,'0'0'48,"0"0"0,0 0 1,0 0-1,0-1 0,0 1 1,0 0-1,0 0 0,0 0 1,0 0-1,0-1 0,0 1 1,0 0-1,0 0 0,0 0 1,0 0-1,0-1 0,0 1 0,0 0 1,0 0-1,0 0 0,0 0 1,1 0-1,-1-1 0,0 1 1,0 0-1,0 0 0,0 0 1,0 0-1,0 0 0,0 0 1,1-1-1,-1 1 0,0 0 0,0 0 1,0 0-1,0 0 0,0 0 1,1 0-1,-1 0 0,0 0 1,0 0-1,0 0 0,0 0 1,1 0-1,-1 0 0,0 0 1,0 0-1,0 0 0,0 0 0,1 0 1,-1 0-1,0 0 0,0 0 1,0 0-1,0 0 0,1 0 1,-1 0-1,0 1 0,0-1 1,8 1 1516,-6 0-1287,0-1-1,-1 1 1,1 0 0,0 0 0,0 0 0,0 0-1,-1 0 1,1 1 0,-1-1 0,1 0 0,2 4 0,1 0 334,-2-3-407,0 1 1,0 0-1,0 0 0,0 0 0,-1 1 0,1-1 0,-1 0 0,0 1 0,0 0 0,0-1 1,0 1-1,-1 0 0,0 0 0,0 0 0,0 0 0,0 0 0,0 0 0,-1 1 1,0-1-1,0 0 0,0 0 0,0 0 0,-1 0 0,1 1 0,-3 7 0,-9 17 119,-2 0 0,0-1 0,-19 27 0,11-19-180,19-31-87,-6 11-1797,-1 0 1,-17 21-1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2.363"/>
    </inkml:context>
    <inkml:brush xml:id="br0">
      <inkml:brushProperty name="width" value="0.1" units="cm"/>
      <inkml:brushProperty name="height" value="0.1" units="cm"/>
      <inkml:brushProperty name="color" value="#00A0D7"/>
    </inkml:brush>
  </inkml:definitions>
  <inkml:trace contextRef="#ctx0" brushRef="#br0">5 1090 2976,'-4'11'2054,"4"-11"-2000,0 0 0,0 0 0,0 0-1,0 0 1,1 0 0,-1 0 0,0 0 0,0 0 0,0 0 0,0 0-1,0 0 1,1 0 0,-1 0 0,0 0 0,2 0 237,0 0 0,0 0 0,0-1 1,1 1-1,-1-1 0,0 1 0,0-1 0,2-1 0,7-4 166,0 0-1,-1-1 1,1 0-1,-2-1 1,1 0-1,14-15 1,43-63 734,-59 76-1055,11-17 56,97-124 811,18-8-481,-109 130-273,21-35-1,-37 50-69,0-1 0,-1-1 0,-1 1 0,9-27 0,-15 40-190,-1-1 0,1 0 0,0 1 1,-1-1-1,0 0 0,1 1 0,-2-6 0,1 8 3,0 0 0,0 0 0,0 0 0,0-1 0,0 1 0,0 0 1,0 0-1,0 0 0,0 0 0,0 0 0,0-1 0,0 1 0,0 0 0,0 0 0,0 0 0,-1 0 0,1 0 1,0 0-1,0 0 0,0-1 0,0 1 0,0 0 0,0 0 0,-1 0 0,1 0 0,0 0 0,0 0 0,0 0 1,0 0-1,0 0 0,-1 0 0,1 0 0,0 0 0,0 0 0,0 0 0,0 0 0,0 0 0,-1 0 0,1 0 1,0 0-1,0 0 0,0 0 0,-1 0 0,-11 11-357,-12 20 223,0 2-1,3 0 0,-27 55 1,39-68 210,0 0 1,2 1 0,-6 25-1,10-32 2,1 0 0,0 0 0,1 0-1,0 0 1,3 28 0,-2-40-34,1 1 0,-1 0 0,1-1 0,-1 1 0,1 0 0,0-1 0,0 1 0,0-1 0,0 1 0,1-1 0,-1 1 0,1-1 0,-1 0-1,1 0 1,0 0 0,0 0 0,0 0 0,0 0 0,0 0 0,4 1 0,-3-1 13,1-1-1,-1 0 1,1 0-1,-1 0 1,1 0-1,0-1 0,0 1 1,-1-1-1,1 0 1,0 0-1,-1 0 1,1-1-1,0 1 1,-1-1-1,6-2 0,16-6 95,-1-2 0,0 0-1,-1-2 1,24-17 0,-39 25-105,23-15 64,-1-1 0,48-44 0,-61 48-59,0-1 1,-2-1-1,0 0 0,-1-1 0,15-29 1,9-32 44,46-149 0,-42 104-179,-41 123 70,2-2-4,-1 0-1,0-1 1,0 1 0,-1 0-1,0-1 1,0 0 0,0 1-1,-1-1 1,1 0-1,-1 1 1,-1-9 0,0 14 8,1 0-1,-1 0 1,1 0 0,-1 0 0,1 0 0,-1 0-1,1 0 1,-1 0 0,1 0 0,-1 0-1,1 1 1,-1-1 0,1 0 0,0 0 0,-1 1-1,1-1 1,-1 0 0,1 0 0,0 1 0,-1-1-1,0 1 1,-4 4 5,0 1-1,1 0 1,-1 0 0,1 1-1,0-1 1,1 1 0,-4 9-1,-16 49 173,22-62-152,-34 117 311,-10 30 34,-1-27-88,-22 74 84,42-101 509,26-96-843,0 0 0,0 0 0,0 0-1,0 0 1,0 0 0,0 0 0,0 0-1,0 0 1,0 0 0,0 0-1,0 0 1,0 0 0,0 0 0,0 0-1,0 0 1,1 0 0,-1 0 0,0 0-1,0 0 1,0 0 0,0 0 0,0 0-1,0 0 1,0 0 0,0 0-1,0 0 1,0 0 0,0 1 0,0-1-1,0 0 1,0 0 0,0 0 0,0 0-1,0 0 1,0 0 0,0 0 0,0 0-1,0 0 1,8-10 240,8-15-183,2-4-150,0 2 1,2 0 0,27-27-1,-45 52 34,1-1-1,-1 1 0,1 1 1,0-1-1,5-3 1,-8 5 36,1 0 1,-1-1-1,1 1 1,-1 0-1,0 0 1,1 0 0,-1 0-1,1 0 1,-1-1-1,1 1 1,-1 0 0,0 0-1,1 0 1,-1 0-1,1 0 1,-1 0 0,1 0-1,-1 0 1,1 1-1,-1-1 1,0 0 0,1 0-1,-1 0 1,1 0-1,-1 0 1,0 1 0,1-1-1,-1 0 1,1 0-1,-1 1 1,0-1 0,0 0-1,1 1 1,-1-1-1,0 0 1,1 1-1,-1-1 1,0 1 0,0-1-1,0 0 1,1 1-1,-1-1 1,0 1 0,0-1-1,0 0 1,0 1-1,0-1 1,0 1 0,0-1-1,0 1 1,0-1-1,0 1 1,0-1 0,0 0-1,0 1 1,9 104-51,-4-67 121,1-16 40,-6-21-97,0 0 1,0-1-1,1 1 0,-1 0 1,0-1-1,1 1 0,-1-1 1,1 1-1,-1-1 0,0 1 1,1-1-1,-1 1 1,1-1-1,-1 0 0,1 1 1,0-1-1,-1 1 0,1-1 1,-1 0-1,1 0 0,0 1 1,-1-1-1,1 0 0,0 0 1,-1 0-1,1 0 0,0 0 1,-1 0-1,2 0 0,3-2 58,0-1 0,-1 1 0,1-1 0,-1-1 0,0 1 0,0-1 0,0 1 0,6-9 0,26-35 187,-27 34-308,0 1 0,1-1-1,20-18 1,-29 31 43,-1-1-1,1 0 1,-1 1 0,1-1 0,0 1 0,-1-1 0,1 1 0,0 0 0,-1-1-1,1 1 1,0 0 0,-1-1 0,1 1 0,0 0 0,0 0 0,-1-1-1,1 1 1,0 0 0,0 0 0,-1 0 0,1 0 0,0 0 0,0 0 0,0 0-1,-1 0 1,2 1 0,-1 0 4,0 0 0,0 0 0,-1-1 0,1 1 0,-1 0 0,1 0 0,-1 0 0,1 0 0,-1 0 0,1 0 0,-1 1 0,0-1 0,0 0 0,1 0 0,-1 0 0,0 0 0,0 0 0,0 0 0,0 2 0,0 5 11,1 0-1,0-1 1,1 1-1,0-1 0,0 0 1,0 1-1,1-1 1,0 0-1,1-1 0,0 1 1,0 0-1,7 9 1,-9-15 16,0 1 1,0 0-1,0-1 1,0 0-1,0 1 1,0-1-1,0 0 1,0 0-1,0 0 1,1 0-1,-1 0 1,0-1-1,1 1 1,-1-1-1,1 1 1,-1-1-1,0 0 1,1 0-1,-1 0 1,1 0-1,-1 0 1,1-1-1,-1 1 1,0-1-1,1 0 1,2-1-1,5-2 64,0-1 0,0 0 0,0-1 0,12-9 0,-12 8-36,8-6 11,4-1 16,0-2 0,28-26 0,-44 35-94,6-5-27,-1 1 0,1 0 0,1 1 0,22-14 1,-35 23 34,1 1-1,-1 0 1,1-1 0,-1 1 0,1 0 0,-1 0-1,1-1 1,-1 1 0,1 0 0,-1 0 0,1 0 0,0 0-1,-1 0 1,1 0 0,-1 0 0,1 0 0,-1 0 0,1 0-1,0 0 1,-1 0 0,1 0 0,-1 1 0,1-1 0,-1 0-1,1 0 1,-1 1 0,1-1 0,0 1 0,0 0 1,0 0 1,-1 0 0,1 0 0,0 0-1,-1 1 1,1-1 0,0 0 0,-1 0-1,0 1 1,1-1 0,-1 0-1,0 2 1,1 3 3,-1 0 0,1-1 0,-1 1 1,-1 0-1,-1 8 0,-9 29 147,-25 64 1,33-97-116,3-8 7,-1 0 1,1 0 0,-1 0 0,0-1 0,0 1 0,0 0 0,0 0 0,0-1 0,0 1 0,-2 1 0,3-3-25,0 1 0,0-1 0,0 0 1,0 0-1,0 0 0,-1 0 0,1 1 1,0-1-1,0 0 0,0 0 0,0 0 1,-1 0-1,1 0 0,0 0 0,0 0 0,0 0 1,-1 0-1,1 0 0,0 1 0,0-1 1,0 0-1,-1 0 0,1 0 0,0 0 1,0 0-1,0 0 0,-1 0 0,1-1 1,0 1-1,0 0 0,0 0 0,-1 0 0,1 0 1,0 0-1,0 0 0,0 0 0,0 0 1,-1 0-1,1-1 0,0 1 0,0 0 1,0 0-1,0 0 0,-1 0 0,1 0 1,0-1-1,0 1 0,0 0 0,0 0 0,0 0 1,0-1-1,0 1 0,0 0 0,0 0 1,0 0-1,0-1 0,0 1 0,0 0 1,0 0-1,-1-19 116,2 13-149,1 0-1,-1 0 1,1 0 0,1 0 0,-1 0 0,1 1 0,0-1 0,1 1 0,-1 0 0,1 0 0,0 0 0,0 0-1,0 1 1,7-6 0,-3 4 20,-1 0-1,1 1 1,1 0-1,-1 0 0,1 0 1,0 1-1,0 1 1,17-6-1,49-3-746,-26 9-3036,-29 6 231,-20-3 3424,0 0-1,1 0 1,-1 0 0,0 0 0,4 8-2978,-4-8 2978,0 0 0,0 1-1,0-1 1,0 0 0,0 1-1,0-1 1,0 0 0,-1 1-1,1-1 1,0 0 0,0 1-1,0-1 1,-1 1 0,-4 11-2393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27.895"/>
    </inkml:context>
    <inkml:brush xml:id="br0">
      <inkml:brushProperty name="width" value="0.1" units="cm"/>
      <inkml:brushProperty name="height" value="0.1" units="cm"/>
      <inkml:brushProperty name="color" value="#AB008B"/>
    </inkml:brush>
  </inkml:definitions>
  <inkml:trace contextRef="#ctx0" brushRef="#br0">59 124 4480,'-5'-3'5984,"2"14"-5527,1-1 0,-2 16 0,-1 13 65,-9 42 761,-6 153 0,14-128-601,8-23 2779,0-91-2971,3-13-335,4-83-89,23-164 188,-24 226-468,25-76 0,-27 103 172,0 0 0,1 0 1,0 1-1,2 0 0,-1 0 0,2 1 1,21-24-1,-30 36 28,0 0 0,0 0 1,0 0-1,0 0 0,0 0 1,1 0-1,-1 0 0,0 0 1,0 1-1,1-1 0,-1 0 1,0 1-1,1-1 0,-1 1 0,1 0 1,-1-1-1,0 1 0,1 0 1,-1 0-1,1 0 0,-1 0 1,3 1-1,-1 0-20,0 0-1,0 0 1,0 1-1,0-1 1,0 1 0,-1 0-1,1 0 1,-1 0-1,1 0 1,2 4-1,9 9 4,-1 2 0,0 0-1,-1 0 1,-1 1 0,-1 1-1,0 0 1,12 36 0,-20-50 52,0 1 0,-1-1 0,0 0 1,0 1-1,0 9 0,-1-13 12,0 0 0,0 0 0,0 0-1,0 0 1,-1 0 0,1 0 0,-1-1 0,1 1 0,-1 0-1,0 0 1,0 0 0,0-1 0,0 1 0,0 0 0,0-1-1,0 1 1,-1-1 0,1 1 0,-3 1 0,1-1 26,-1 0 1,1-1 0,0 1-1,-1-1 1,1 0-1,-1 0 1,0 0-1,1-1 1,-1 1 0,0-1-1,0 0 1,1 0-1,-1 0 1,0 0 0,-4-2-1,-9-1 101,-32-10 1,36 9-86,-21-7-37,-34-17 0,56 23-221,0-2-1305,8 2-27,17 1-3289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2.720"/>
    </inkml:context>
    <inkml:brush xml:id="br0">
      <inkml:brushProperty name="width" value="0.1" units="cm"/>
      <inkml:brushProperty name="height" value="0.1" units="cm"/>
      <inkml:brushProperty name="color" value="#00A0D7"/>
    </inkml:brush>
  </inkml:definitions>
  <inkml:trace contextRef="#ctx0" brushRef="#br0">45 29 7552,'-37'-17'3424,"29"9"-2976,8 5 832,8 6-800,-3-3-416,9 0-64,4 0-64,0 0 64,1 0-160,2 5 96,-8-2-3200,-3 2 1760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3.079"/>
    </inkml:context>
    <inkml:brush xml:id="br0">
      <inkml:brushProperty name="width" value="0.1" units="cm"/>
      <inkml:brushProperty name="height" value="0.1" units="cm"/>
      <inkml:brushProperty name="color" value="#00A0D7"/>
    </inkml:brush>
  </inkml:definitions>
  <inkml:trace contextRef="#ctx0" brushRef="#br0">35 68 5632,'-35'-25'2912,"39"25"-1504,9 0-832,10-3 704,9 3-768,36-8 224,3 3-416,37-7 32,3 9-224,11-5 576,-14 8-416,10-4-4128,-15 4 2080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4.620"/>
    </inkml:context>
    <inkml:brush xml:id="br0">
      <inkml:brushProperty name="width" value="0.1" units="cm"/>
      <inkml:brushProperty name="height" value="0.1" units="cm"/>
      <inkml:brushProperty name="color" value="#00A0D7"/>
    </inkml:brush>
  </inkml:definitions>
  <inkml:trace contextRef="#ctx0" brushRef="#br0">153 127 3072,'5'-23'7530,"-6"22"-7386,0 1-89,1 0 0,-1-1 0,1 1 0,-1 0 0,0 0 0,1 0-1,-1 0 1,1 0 0,-1 0 0,0 0 0,1 0 0,-1 0 0,0 0-1,1 1 1,-1-1 0,1 0 0,-1 0 0,0 1 0,1-1 0,-1 0-1,0 1 1,-13 9 653,13-9-660,-9 7 149,-1 2 0,2-1 0,0 2 0,0-1 1,0 1-1,2 0 0,-1 1 0,2 0 0,-8 15 0,7-10-148,1 1 0,0-1 0,2 1 0,0 0 0,1 0 0,-2 27 1,5-39 42,0 0 1,0 0 0,0 0-1,1 0 1,0 0 0,3 11-1,-3-16-65,-1 1 0,1-1 0,0 1-1,-1-1 1,1 0 0,0 1 0,0-1-1,0 0 1,0 0 0,0 1-1,0-1 1,0 0 0,0 0 0,1 0-1,-1 0 1,0-1 0,0 1-1,1 0 1,-1 0 0,1-1 0,-1 1-1,1-1 1,-1 1 0,1-1-1,-1 0 1,1 0 0,-1 1 0,1-1-1,-1 0 1,4-1 0,1 0 33,0 0 0,1-1 1,-1 0-1,0 0 0,0 0 0,-1-1 1,1 0-1,0 0 0,-1-1 0,10-7 1,5-6 138,23-26 1,-38 39-174,133-145 454,-69 73-2000,-69 76 1505,0 0 0,1 0 0,-1 0-1,0 0 1,1 0 0,-1 0 0,0 0 0,0 1 0,1-1 0,-1 0 0,0 0 0,1 0 0,-1 0-1,0 0 1,0 0 0,1 0 0,-1 1 0,0-1 0,0 0 0,1 0 0,-1 0 0,0 1 0,0-1-1,0 0 1,1 0 0,-1 0 0,0 1 0,0-1 0,0 0 0,0 1 0,0-1 0,0 0 0,1 0 0,-1 1-1,0-1 1,0 0 0,0 1 0,5 12-72,-1-2 95,1 0 0,0-1 1,1 0-1,-1 0 1,2 0-1,0-1 1,0 0-1,0 0 1,1-1-1,1 0 0,11 9 1,-18-16 20,0 1 0,-1-1 0,1 0 0,0 0-1,0-1 1,0 1 0,0 0 0,0-1 0,0 1 0,0-1 0,0 1 0,0-1 0,1 0 0,-1 0 0,0 0 0,0 0 0,0-1 0,0 1-1,0 0 1,0-1 0,0 0 0,0 1 0,0-1 0,0 0 0,0 0 0,0 0 0,0 0 0,-1 0 0,1-1 0,0 1 0,-1 0 0,4-4-1,2-4 87,0 0 0,0 0 0,0 0 0,8-18 0,-12 21-66,4-7 162,0-1 0,9-24 0,-14 31-215,-1 1-1,1-1 1,-1 1-1,-1-1 1,1 1-1,-1-1 0,0 0 1,-1-8-1,0 8-59,1 4 17,0 1 0,-1-1-1,1 1 1,-1-1 0,1 1-1,-1-1 1,0 1 0,0-1-1,0 1 1,0 0-1,0 0 1,-1-1 0,1 1-1,-1 0 1,1 0 0,-4-3-1,11 10 16,0-1-1,0-1 1,0 1-1,0-1 1,1 0 0,-1 0-1,1-1 1,0 0-1,0 0 1,9 1 0,14 2 154,37 2 0,223-8 283,-268-1-259,41-8 1,-6 0 136,-57 10-271,0 0 0,0 0 0,1-1 0,-1 1-1,0 0 1,0 0 0,1 0 0,-1 0-1,0 0 1,1 0 0,-1 0 0,0 0-1,0 0 1,1 0 0,-1 0 0,0 0-1,1 0 1,-1 0 0,0 0 0,0 0-1,1 0 1,-1 0 0,0 1 0,0-1 0,1 0-1,-1 0 1,0 0 0,0 0 0,1 0-1,-1 1 1,-8 5 81,-25 10-189,25-12 134,-24 11 25,-99 54 378,118-61-394,1 0 0,0 1 0,0 0 0,1 1 0,0 1 0,1-1 0,-14 20 0,22-27-20,0 1-1,0-1 0,0 1 0,0 0 0,1-1 0,0 1 0,0 0 0,0 0 1,0 0-1,0 0 0,0 6 0,1-9-4,0 1-1,1-1 1,-1 0 0,0 1-1,0-1 1,1 1 0,-1-1 0,1 1-1,-1-1 1,1 0 0,-1 1-1,1-1 1,0 0 0,0 1-1,0-1 1,0 0 0,0 0 0,0 0-1,0 0 1,0 0 0,0 0-1,0 0 1,1 0 0,-1-1-1,0 1 1,1 0 0,-1-1 0,0 1-1,1-1 1,-1 1 0,3 0-1,1-1 27,1 1 0,-1-1 0,0 0-1,1 0 1,-1-1 0,1 1 0,-1-1-1,0 0 1,0-1 0,1 1 0,-1-1 0,7-4-1,5-2 34,-2-1 0,23-16 0,-5-2-64,-1-1 0,41-48-1,-62 64-103,-10 11 89,1-2-35,0 1-1,1-1 1,-1 1-1,1 0 1,0 0-1,3-2 1,-6 4 23,1-1 0,-1 1 0,1 0 0,-1 0 0,1 0 0,-1 0 0,1 0 0,-1 0 0,1-1 0,-1 1 0,1 0 0,-1 0 0,1 1 0,-1-1 0,1 0 0,-1 0 0,1 0 0,-1 0 1,1 1-1,0-1 0,0 1-1,-1-1 1,1 1 0,0 0 0,-1-1 0,1 1 0,-1 0 0,1-1 0,-1 1 0,1 0 0,-1 0 0,0 0 0,1-1 0,-1 1 0,1 1 0,9 38-122,-8-30 110,0 0 0,1 0-1,0 0 1,0-1 0,1 0-1,9 16 1,-9-19 69,0 0 1,1-1-1,0 1 0,0-1 1,8 7-1,-11-10-27,0-1 0,0 1 0,1-1-1,-1 0 1,0 1 0,1-1 0,-1 0 0,1 0 0,0-1 0,-1 1-1,1-1 1,0 1 0,-1-1 0,1 0 0,0 0 0,-1 0 0,1 0-1,3-1 1,5-2 45,0-2 1,0 1-1,-1-2 0,1 1 0,-1-1 0,16-13 0,-9 7 7,27-20-5,-1-3 0,-2-1-1,68-77 1,-105 108-119,1 0 1,-1 1-1,1-1 1,0 1-1,7-4 1,-12 8 45,1-1 0,-1 1 0,0 0 1,0 0-1,1 0 0,-1-1 0,0 1 1,0 0-1,1 0 0,-1 0 0,0-1 0,1 1 1,-1 0-1,0 0 0,1 0 0,-1 0 1,0 0-1,0 0 0,1 0 0,-1 0 1,0 0-1,1 0 0,-1 0 0,0 0 0,1 0 1,-1 0-1,0 0 0,1 0 0,-1 0 1,0 0-1,1 1 0,-1-1 0,0 0 1,0 0-1,1 0 0,-1 0 0,0 1 0,1-1 1,-1 0-1,0 0 0,0 1 0,0-1 1,1 0-1,-1 0 0,0 1 0,0-1 1,0 0-1,0 1 0,0-1 0,1 0 0,-1 0 1,0 1-1,0-1 0,0 0 0,0 1 1,0-1-1,0 0 0,0 1 0,0-1 1,0 0-1,0 1 0,0-1 0,0 0 0,0 1 1,-1-1-1,1 0 0,0 1 0,-7 26-20,6-26 23,-87 197 263,40-98 35,44-93-256,1 2 19,-2 0 0,-9 15-1,13-22-39,0 0 0,-1-1 0,1 1 0,0-1-1,-1 1 1,0-1 0,1 0 0,-3 2 0,3-3-6,0 1 1,1-1-1,-1 0 0,0 1 1,0-1-1,0 0 1,1 0-1,-1 0 1,0 0-1,0 0 1,0 0-1,0 0 1,1 0-1,-1 0 1,0 0-1,0 0 1,0 0-1,1-1 1,-1 1-1,-1-1 1,0 0-3,1 0 0,0 0 0,-1 0 0,1 0 0,0 0 1,0 0-1,0-1 0,0 1 0,0 0 0,0-1 0,0 1 0,0-1 1,1 1-1,-1-1 0,0 1 0,0-3 0,-4-29 31,4 27-48,1 1 1,0-1-1,0 1 0,1-1 1,0 1-1,0-1 0,0 1 1,1-1-1,-1 1 1,1 0-1,0 0 0,1 0 1,-1 0-1,1 0 0,0 0 1,1 1-1,-1-1 0,1 1 1,-1 0-1,1 0 0,1 0 1,-1 1-1,0-1 1,9-3-1,-2 0 23,1 1 0,0 1 0,0 0 0,1 1 0,0 0 0,-1 1 0,1 0 0,0 1 1,21-1-1,-17 2 17,78 1 67,-4 1-2857,-65-1 1103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5.629"/>
    </inkml:context>
    <inkml:brush xml:id="br0">
      <inkml:brushProperty name="width" value="0.1" units="cm"/>
      <inkml:brushProperty name="height" value="0.1" units="cm"/>
      <inkml:brushProperty name="color" value="#00A0D7"/>
    </inkml:brush>
  </inkml:definitions>
  <inkml:trace contextRef="#ctx0" brushRef="#br0">306 45 3808,'27'-25'5973,"-27"25"-5892,0 0 0,0-1 0,1 1 1,-1 0-1,0-1 0,0 1 0,0 0 0,1-1 0,-1 1 0,0 0 1,0-1-1,0 1 0,0-1 0,0 1 0,0 0 0,0-1 0,0 1 1,0-1-1,0 1 0,0 0 0,0-1 0,0 1 0,0-1 0,0 1 1,0 0-1,0-1 0,0 1 0,-1-1 0,1 1 0,0 0 0,0-1 1,0 1-1,-1 0 0,1-1 0,-1 1 0,0-1 7,1 0 0,-1 1 0,0-1-1,0 1 1,1-1 0,-1 1 0,0-1 0,0 1-1,0 0 1,0-1 0,0 1 0,0 0 0,1 0-1,-1 0 1,0 0 0,0 0 0,0 0 0,0 0-1,-2 0 1,-16 4 167,0 1 0,1 0 0,0 1 0,0 1-1,0 1 1,1 1 0,0 0 0,0 1 0,1 1 0,1 1 0,0 0-1,0 1 1,-18 21 0,26-25-198,0 1 0,1 1 0,0-1 0,1 1 0,0 0-1,1 0 1,0 1 0,0-1 0,1 1 0,1 0 0,0 0 0,1 0 0,0 0 0,1 15-1,0-24-2,0 1 0,1 0 0,0-1-1,0 1 1,0-1 0,0 1-1,0-1 1,3 5 0,-4-7-27,1 0 0,0 0 0,0 0 0,0 0 1,0 0-1,-1 0 0,1 0 0,0 0 0,1 0 0,-1-1 0,0 1 0,0 0 1,0-1-1,0 1 0,1-1 0,-1 1 0,0-1 0,0 1 0,1-1 1,-1 0-1,0 0 0,1 0 0,-1 1 0,0-1 0,1-1 0,1 1 0,3-1 30,0 0 0,-1-1 0,1 0 0,0 0-1,-1 0 1,11-7 0,31-22 172,-29 18-120,17-11-14,-1-2-1,39-38 0,-64 56-95,103-110 87,-97 95-349,-14 22 78,-2 3 20,-3 9 32,3-8 154,0 0-1,1 0 1,0 0 0,-1 0 0,1 1 0,0-1-1,0 0 1,1 0 0,-1 1 0,1-1 0,-1 0 0,1 0-1,0 0 1,0 0 0,1 0 0,-1 0 0,1 0-1,2 4 1,1 1 38,1 0-1,0-1 1,0 1-1,1-2 1,8 8-1,-9-9-35,0 0-1,1-1 0,0 0 0,0 0 0,0-1 0,0 0 1,0 0-1,1 0 0,-1-1 0,1 0 0,0-1 0,0 0 1,-1 0-1,1-1 0,0 1 0,0-2 0,0 1 1,8-3-1,34-8-1756,73-27 1,-60 17-37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49.786"/>
    </inkml:context>
    <inkml:brush xml:id="br0">
      <inkml:brushProperty name="width" value="0.1" units="cm"/>
      <inkml:brushProperty name="height" value="0.1" units="cm"/>
      <inkml:brushProperty name="color" value="#00A0D7"/>
    </inkml:brush>
  </inkml:definitions>
  <inkml:trace contextRef="#ctx0" brushRef="#br0">120 628 5312,'0'-20'7973,"1"29"-7029,1 3-720,-1 0 1,-1 0-1,0 0 1,-1 0-1,0 0 1,-4 15-1,1 1 24,-62 328 1367,46-263-975,18-81-571,0-5 117,1 1-1,-1-1 1,0 0 0,-5 11 0,7-18-169,0 0 1,0 0-1,0 0 1,0 0-1,0 0 1,0 0-1,0 1 1,0-1-1,0 0 1,0 0-1,0 0 1,0 0-1,0 0 1,0 0-1,-1 0 1,1 0-1,0 1 1,0-1-1,0 0 1,0 0-1,0 0 1,0 0-1,0 0 1,0 0-1,0 0 1,-1 0-1,1 0 1,0 0 0,0 0-1,0 0 1,0 0-1,0 0 1,0 0-1,0 0 1,-1 0-1,1 0 1,0 0-1,0 0 1,0 0-1,0 0 1,0 0-1,0 0 1,0 0-1,-1 0 1,1 0-1,0 0 1,0 0-1,0 0 1,0 0-1,0 0 1,0 0-1,0 0 1,-4-9 435,2-8-208,4-30-203,14-74 0,-12 97-3,3-22-4,3 1 0,24-70 0,-25 92-153,0 1-1,2 0 0,1 1 1,0 0-1,2 1 0,25-30 1,-25 34 72,0 2 0,1 0 0,1 1-1,24-16 1,-30 23 21,1 0 0,0 0-1,0 1 1,1 0 0,0 1-1,-1 1 1,1-1-1,18-1 1,-25 5 26,0-1-1,0 1 1,0 0-1,0 1 1,-1-1-1,1 1 1,0 0-1,0 0 1,0 0-1,-1 1 1,1 0-1,-1-1 1,1 2 0,-1-1-1,0 1 1,1-1-1,-1 1 1,-1 0-1,1 0 1,0 1-1,-1-1 1,0 1-1,0 0 1,0 0-1,0 0 1,0 0-1,-1 0 1,0 1 0,0-1-1,0 1 1,0-1-1,-1 1 1,0 0-1,0 0 1,0 0-1,0 0 1,-1-1-1,0 1 1,0 6-1,-1-2 38,-1 0-1,1 0 1,-1 0-1,-1 0 1,0 0-1,0-1 1,-1 1-1,0-1 1,0 0-1,-1 0 0,0-1 1,-7 10-1,8-13-6,-1 1-1,0 0 0,1-1 0,-2 0 1,1 0-1,0-1 0,-1 1 0,0-1 0,1-1 1,-1 1-1,-1-1 0,1 0 0,0 0 1,0 0-1,-1-1 0,1 0 0,-1-1 0,-6 1 1,6-2-31,-1 0 1,1 0-1,-1-1 1,1 0 0,0 0-1,-1-1 1,1 0-1,-10-6 1,18 9-28,0-1 0,-1 1 0,1-1 0,0 1 0,0-1 0,0 1 0,-1-1 0,1 1 0,0 0 0,0 0 0,0-1 0,-1 1 0,1 0 0,0 0 0,0 0 0,1 0 0,14 1-35,24 4-1,-26-3 91,0 0-1,26-1 1,-29-2-4,0 0 0,0-1 1,-1-1-1,1 0 1,-1 0-1,14-7 0,-3 0 27,37-25 0,-9-1 151,72-65 1,-59 50-326,-62 51 114,1 0 0,-1-1 0,1 1 0,-1 0 0,0-1 0,1 1 1,-1 0-1,0 0 0,1 0 0,-1-1 0,1 1 0,-1 0 0,1 0 0,-1 0 0,1 0 0,-1 0 0,0 0 0,1 0 0,-1 0 0,1 0 0,0 0 0,-1 0 3,1 0 0,-1 1 0,0-1 0,0 0 0,0 0 0,0 1 1,1-1-1,-1 0 0,0 1 0,0-1 0,0 0 0,0 1 0,0-1 0,0 1 0,0-1 1,0 0-1,0 1 0,0-1 0,0 0 0,0 1 0,0 0 0,-8 24-75,6-22 89,-6 21 51,1 0 0,0 0 0,-3 27 0,9-37 31,-1 0 0,2 1-1,0-1 1,0 1 0,1-1 0,7 27-1,-8-39-67,0 0-1,0-1 1,1 1-1,0 0 1,-1 0-1,1-1 1,0 1-1,-1 0 1,1-1-1,0 1 1,0-1-1,1 1 1,-1-1-1,0 1 1,0-1-1,1 0 1,-1 0-1,0 0 1,1 0-1,-1 0 1,1 0-1,0 0 1,-1 0-1,1 0 1,0-1-1,0 1 1,-1-1-1,1 1 1,0-1-1,0 0 1,2 0-1,0 0 8,0-1-1,0 0 0,0 0 0,-1 0 0,1-1 1,0 0-1,0 1 0,4-4 0,29-21 175,-25 17-126,75-57 133,45-31-234,-117 87-132,-11 7 96,0 0 0,0 0 0,0 1 0,0 0 0,0 0 0,6-2 0,-9 4 46,0 0-1,-1 0 0,1 0 0,0 0 1,0 0-1,-1 0 0,1 1 1,0-1-1,-1 0 0,1 0 1,0 1-1,-1-1 0,1 1 0,0-1 1,-1 0-1,1 1 0,-1-1 1,1 1-1,0-1 0,-1 1 0,1-1 1,-1 1-1,0 0 0,1-1 1,-1 1-1,0 0 0,1 0 1,12 27 240,-5-11-195,-4-10-1,0 0 1,1 0-1,0 0 0,1-1 1,10 10-1,-14-15-9,-1 0 1,1 1-1,0-1 0,1 0 1,-1 0-1,0 0 0,0 0 0,0-1 1,1 1-1,-1-1 0,0 1 1,1-1-1,-1 0 0,0 0 0,1 0 1,-1 0-1,0 0 0,1 0 1,-1-1-1,0 1 0,1-1 0,-1 0 1,0 1-1,4-3 0,19-10 179,42-29 0,-6 3-168,-33 23-46,-2-1-1,0-2 0,46-42 1,-68 57-84,0-1 0,-1 1 0,7-10 0,-9 12 58,45 3 242,-44-1-210,0 0 0,0 1 0,0-1 0,0 1-1,-1-1 1,1 1 0,0 0 0,0 0 0,-1-1 0,1 1-1,-1 0 1,1 0 0,-1 1 0,3 1 0,-3-2-4,-1 1 1,1-1-1,0 1 0,-1 0 1,1-1-1,-1 1 1,0-1-1,0 1 1,1 0-1,-1-1 1,0 1-1,0 0 0,0-1 1,-1 1-1,1-1 1,0 1-1,-1 0 1,1-1-1,-1 1 1,1-1-1,-1 1 0,0-1 1,-1 3-1,-4 4 22,0-1-1,0 0 1,-1-1-1,0 0 1,0 0-1,-1 0 1,1-1-1,-9 5 1,-6 4 128,-41 27 118,63-41-251,-1 0 0,1 0-1,0 0 1,0 0 0,0 0-1,-1 0 1,1 0 0,0 0 0,0 0-1,0 0 1,-1 0 0,1 0-1,0 0 1,0 1 0,0-1-1,0 0 1,-1 0 0,1 0-1,0 0 1,0 0 0,0 1 0,0-1-1,0 0 1,-1 0 0,1 0-1,0 1 1,0-1 0,0 0-1,0 0 1,0 0 0,0 1-1,0-1 1,0 0 0,0 0 0,0 0-1,0 1 1,0-1 0,0 0-1,0 0 1,0 1 0,0-1-1,0 0 1,0 0 0,0 0-1,0 1 1,0-1 0,0 0 0,1 0-1,-1 1 1,0-1-1,1 0 1,0 0-1,-1 0 1,1 0-1,0 1 0,-1-1 1,1 0-1,0 0 1,0 0-1,-1 0 0,1-1 1,0 1-1,-1 0 0,1 0 1,0 0-1,0-1 1,8-1-27,-1 0 1,1 0 0,0 1 0,0 0 0,0 0 0,0 1-1,16 1 1,-18 0-2,0 0 0,0 0 1,0 1-1,0 0 0,-1 0 0,1 0 0,0 1 0,-1 0 0,1 0 0,7 6 0,-9-5 16,-1 1 0,0-1-1,0 1 1,0-1 0,-1 1-1,0 0 1,0 1 0,0-1 0,0 0-1,-1 1 1,0-1 0,0 1-1,-1 0 1,0 0 0,1 0-1,-1 8 1,0 0 13,-1 1-1,0-1 1,-1 0-1,-1 0 1,-6 25 0,3-21 22,0 1 1,-2-1 0,0-1 0,-2 1-1,0-1 1,0-1 0,-2 1 0,0-2-1,0 0 1,-2 0 0,0-1 0,0 0-1,-2-1 1,1-1 0,-2 0-1,1-2 1,-34 18 0,41-24 50,0-1-1,0 0 1,-17 3 0,24-6-76,-1 1 1,1-1 0,0 0 0,0 1 0,-1-1 0,1 0-1,0 0 1,-1 0 0,1 0 0,0 0 0,-1 0 0,1-1-1,0 1 1,0 0 0,-1-1 0,1 1 0,0-1 0,0 1-1,0-1 1,-1 0 0,1 1 0,0-1 0,0 0 0,0 0-1,-1-1 1,1 1-9,1-1-1,0 1 1,-1 0-1,1-1 1,0 1-1,0 0 1,-1-1-1,1 1 1,0 0-1,0-1 1,1 1 0,-1 0-1,0-1 1,0 1-1,1 0 1,-1-1-1,1 1 1,-1 0-1,1 0 1,-1-1-1,1 1 1,0 0-1,0 0 1,0-1-1,8-8-8,-1 0 0,2 0-1,-1 1 1,1 1 0,0 0-1,1 0 1,14-7 0,10-9 0,59-43 30,107-97 0,-11-6 93,-142 128-106,35-38 98,-50 46-639,-33 34 531,0-1 0,0 1 1,0 0-1,0 0 0,1 0 0,-1 0 0,0 0 1,0 0-1,0 0 0,0 0 0,1 0 0,-1 0 1,0 0-1,0 0 0,0 0 0,0 0 1,1 0-1,-1 0 0,0 0 0,0 0 0,0 0 1,0 0-1,1 0 0,-1 0 0,0 0 0,0 0 1,0 0-1,0 0 0,1 0 0,-1 0 0,0 0 1,0 1-1,0-1 0,0 0 0,0 0 0,0 0 1,1 0-1,-1 0 0,0 0 0,0 1 1,0-1-1,6 12-70,-4-8 92,-1 0 0,0 0-1,0 0 1,1 8 0,-3-7-20,1-1 1,-1 1-1,0 0 1,0-1-1,0 1 1,-1-1-1,0 1 1,0-1-1,0 0 1,0 0-1,-1 0 1,-4 7-1,-6 4 50,-26 25 0,13-15 105,-10 15 277,36-40-426,0 0 0,0 0 0,0 1 0,0-1 0,0 0 1,1 0-1,-1 1 0,0-1 0,0 0 0,0 0 0,0 0 0,1 1 0,-1-1 0,0 0 1,0 0-1,0 0 0,1 0 0,-1 0 0,0 1 0,0-1 0,1 0 0,-1 0 0,0 0 0,0 0 1,1 0-1,-1 0 0,0 0 0,1 0 0,-1 0 0,0 0 0,13 4 19,-13-4-21,58 11-19,-26-6-6,42 14 0,-64-16 1,-1 1 0,1 0 0,-1 0 0,0 1-1,-1 0 1,1 1 0,-1 0 0,13 12 0,-15-12 22,0 1 1,0 0 0,-1 0 0,0 0-1,0 1 1,-1 0 0,0 0 0,0 0 0,-1 0-1,0 1 1,-1-1 0,0 1 0,0-1-1,-1 1 1,0 0 0,0 0 0,-1 0-1,-1 12 1,0-10 8,-1-1 0,0 0 0,0 1 0,-2-1 0,1 0 0,-1-1 0,0 1 0,-1 0 0,0-1 0,-1 0 0,0-1 0,0 1 0,-1-1 0,0 0 0,-10 9 0,-13 6 73,0-2 0,-2 0 0,0-2 0,-60 25 0,85-41-67,0 0 1,0 0 0,0-1 0,0 0 0,0 0 0,-1-1 0,1 0 0,-1 0 0,1-1-1,-1 0 1,-7-1 0,14 1-22,0 0-1,1 0 1,-1 0-1,0 0 0,1 0 1,-1-1-1,0 1 1,1 0-1,-1 0 1,0-1-1,1 1 0,-1 0 1,1-1-1,-1 1 1,0 0-1,1-1 1,-1 1-1,1-1 0,-1 1 1,1-1-1,0 1 1,-1-1-1,1 1 1,-1-1-1,1 0 0,0 1 1,-1-1-1,1 1 1,0-2-1,0 1-5,0 0 1,0 0-1,1-1 0,-1 1 0,0 0 1,1 0-1,-1 0 0,1 0 0,-1 0 1,1 0-1,-1 0 0,1 0 1,0 0-1,1-2 0,3-2-51,0 0 0,0 0 1,1 0-1,7-4 0,3-1 80,1 1 1,30-11-1,-8 4 44,17-8 3,-17 9-47,0-2 1,-2-2-1,36-24 0,-36 14 32,-2-2 0,55-62 1,-90 92-48,112-115 26,-52 55 9,-21 21-46,-1-1 0,-3-2 0,35-56 0,-18 4-20,58-151 0,-97 216-17,-2 3-81,13-47 0,-23 72 91,0 0 0,-1 1 0,0-1 1,1 0-1,-1 0 0,0 0 0,0 0 0,0 0 1,0 0-1,-1 1 0,1-1 0,0 0 1,-1 0-1,1 0 0,-1 1 0,-1-3 0,2 3 28,0 1 0,0 0 0,-1 0 0,1-1 0,0 1 0,-1 0 0,1 0 0,0-1 0,-1 1 0,1 0 0,0 0 0,-1 0-1,1 0 1,-1-1 0,1 1 0,0 0 0,-1 0 0,1 0 0,-1 0 0,1 0 0,-1 0 0,1 0 0,0 0 0,-1 0 0,1 0-1,-1 1 1,1-1 0,-1 0 0,-1 1-5,0 0-1,0 0 0,0 0 0,1 1 1,-1-1-1,0 0 0,0 1 1,-2 3-1,-6 6-7,1 2-1,0-1 1,-8 18-1,-22 46-146,38-74 163,-16 33 19,1 0 1,2 2 0,2-1 0,-15 69-1,26-98 14,1 0 0,-1 0 0,1 0 0,0 0 0,1 0 0,-1 0 0,1 0 0,1 0 0,-1 0 0,1 0 0,1-1 0,-1 1 0,1-1 0,0 1 0,0-1 0,1 0 0,0 0 0,0-1 0,0 1 0,1-1 0,9 9 0,-3-6 44,0 0 1,1 0-1,-1-1 1,1 0-1,1-1 0,-1-1 1,1 0-1,24 6 1,-30-10-42,1 1 0,0-1 0,0-1 0,0 1 1,0-1-1,0-1 0,0 0 0,-1 0 0,1 0 0,0-1 1,0 0-1,-1 0 0,1-1 0,-1 0 0,0-1 0,10-5 1,-10 4-20,-1 0 1,0 0 0,0-1 0,-1 1 0,1-1 0,-1 0 0,-1-1-1,1 1 1,-1-1 0,0 0 0,-1 0 0,4-9 0,-6 14-33,-1-1 0,1 1 1,-1 0-1,1-1 1,-1 1-1,0-1 1,0 1-1,0-1 1,0 1-1,0 0 0,-1-1 1,0-3-1,1 6 13,-1 0-1,1-1 1,0 1-1,0 0 1,0-1-1,-1 1 1,1 0-1,0-1 1,0 1-1,-1 0 0,1 0 1,0-1-1,-1 1 1,1 0-1,0 0 1,-1 0-1,1 0 1,0-1-1,-1 1 1,1 0-1,-1 0 1,1 0-1,0 0 1,-1 0-1,1 0 0,-1 0 1,1 0-1,0 0 1,-1 0-1,1 0 1,0 0-1,-1 0 1,1 0-1,-1 1 1,1-1-1,0 0 1,-1 0-1,1 0 1,-1 1-1,-15 9-190,16-9 194,-9 6 5,1 1 0,0 0 0,1 1 0,-13 17-1,16-20 117,0 0 0,0 1 0,1 0 0,0 0-1,0 0 1,0 0 0,1 0 0,-2 12-1,4-14-40,0 0 0,0-1 0,1 1 0,-1 0 0,1 0 0,0-1 0,1 1 0,-1 0 0,1-1 0,0 0 0,0 1 0,0-1 0,1 0-1,-1 0 1,1 0 0,5 5 0,-4-4-37,1 0-1,-1-1 0,1 0 1,0 1-1,1-2 0,-1 1 1,1 0-1,0-1 0,0 0 1,0-1-1,11 4 0,-4-3 20,1-1-1,-1-1 0,1 0 1,14-2-1,55-5-310,-76 5 208,158-30-4192,-93 15-2527,-34 10 3151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5:52.261"/>
    </inkml:context>
    <inkml:brush xml:id="br0">
      <inkml:brushProperty name="width" value="0.1" units="cm"/>
      <inkml:brushProperty name="height" value="0.1" units="cm"/>
      <inkml:brushProperty name="color" value="#00A0D7"/>
    </inkml:brush>
  </inkml:definitions>
  <inkml:trace contextRef="#ctx0" brushRef="#br0">64 2360 2816,'-39'9'1627,"27"-3"-202,12-6-1159,-1 1 0,-11 3 4722,55 5-1272,92 7-1999,-69-6-824,77 0 0,364-6 414,87-13-448,-450-2-433,157-32 1,-218 28-386,-1-3 0,94-35 0,-75 10 265,134-77 1,-27-1 276,-101 57-398,154-84-205,-200 114 72,34-20 12,124-95 0,-84 39-58,-1 1-7,-45 47-22,141-73-1,-116 71-30,-75 41 83,-2-3 1,-1-1-1,45-42 0,85-104-300,-71 71 185,-66 73 108,1 2 0,2 0-1,45-27 1,-17 17-95,71-30 0,-115 58 55,0 0-1,-1 0 1,0-2 0,-1 0-1,0-1 1,0 0-1,-2-1 1,1 0-1,-2-1 1,20-29 0,-31 42 14,4-4 10,-1-1 1,1 1-1,-1-1 0,-1 1 1,1-1-1,-1 0 0,0 0 1,1-8-1,4-22 17,-4 25-97,-1 1 0,0-1 0,-1 1 0,0-14 0,-2 24 43,1 0-1,-1 0 1,1 0-1,-1 0 1,1 1-1,-1-1 1,1 0-1,0 0 1,-1 1-1,1-1 1,-1 0-1,1 1 1,-1-1-1,1 0 1,0 1-1,-1-1 1,1 0-1,0 1 1,-1-1-1,1 1 1,0-1-1,0 1 1,-1 0-1,-18 23-182,9-12 86,1-2 128,-1 0 1,0-1 0,0 0-1,-1-1 1,0 0-1,-1-1 1,0 0 0,0 0-1,-18 6 1,-14 2-16,-65 15 1,45-13 47,-195 48 186,253-63-157,6-2-57,0 0-1,-1 1 1,1-1 0,-1 0-1,1 0 1,0 0 0,-1 0-1,1 0 1,-1 0 0,1 0-1,-1 1 1,1-1 0,-1 0 0,1-1-1,-1 1 1,1 0 0,0 0-1,-1 0 1,1 0 0,-1 0-1,1 0 1,-1 0 0,1-1 0,0 1-1,-1 0 1,1 0 0,-1-1-1,1 1 1,-1-1 0,2 1 9,-1-1 1,0 0-1,1 1 1,-1-1 0,1 1-1,-1-1 1,0 1 0,1-1-1,0 1 1,-1-1-1,1 1 1,-1-1 0,1 1-1,0 0 1,-1-1-1,1 1 1,-1 0 0,2-1-1,1 0 7,21-13 19,2 1 0,49-17 0,-43 18 6,72-24 78,27-12-138,-105 37 25,-1-1 0,-1-1 0,24-17 0,20-25-17,3-2 55,-70 57-59,0-1 0,-1 1 0,1-1 0,0 1 0,-1-1 0,1 1 0,0 0 0,-1-1 0,1 1 0,0 0 0,0 0 0,0-1 0,-1 1 0,1 0 0,0 0 0,0 0 0,0 0 0,0 0 0,-1 0 0,1 0 0,0 0 0,0 0 0,0 1 0,-1-1 0,1 0 0,0 0 0,0 1 0,-1-1 0,1 0 0,0 1 0,0-1 0,-1 1 0,1-1 0,-1 1 0,1-1 0,0 1 0,-1 0 0,1-1 0,-1 1 0,1 0 0,-1-1 0,0 1 0,1 0 0,-1-1 0,0 1 0,1 0 0,-1 0 0,0 0 0,2 5-19,0 1 1,-1-1-1,1 0 1,-1 0-1,0 7 1,1 25-120,7 94 104,-5-113 86,1-1 0,1 1 1,0-1-1,1 0 1,1 0-1,15 23 0,-5-5 184,-16-34-172,-1 6 273,-12-6-2,9-2-305,-20 1 42,0-1 1,0-1 0,-31-5 0,46 5-48,-98-13 137,-136-13-608,215 25-135,-13 0-1100,15 5-2832,14 4 1409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37.594"/>
    </inkml:context>
    <inkml:brush xml:id="br0">
      <inkml:brushProperty name="width" value="0.1" units="cm"/>
      <inkml:brushProperty name="height" value="0.1" units="cm"/>
    </inkml:brush>
  </inkml:definitions>
  <inkml:trace contextRef="#ctx0" brushRef="#br0">196 59 2496,'13'-11'4661,"-14"20"-4399,-1-1 1,0 0-1,0 0 0,-1 1 1,0-2-1,-8 16 0,4-8 14,-9 25 290,-19 72-1,0 45 104,3-13-362,-25 57 1127,54-192-806,5-11-158,8-20-32,12-46-221,16-86 1,14-48-317,30 4-210,-29 82 741,-43 80-757,-7 39 317,-1 0 1,1 0 0,-1 0 0,1 0 0,-1 0 0,0 0 0,0 1 0,2 5 0,10 34 332,-7-21-128,6 25 25,-2-1 0,6 62 0,-12-70-269,3 15 45,32 173 479,-12-88 259,-19-84-257,-8-53-502,-1 0 0,0 0-1,0 0 1,0 0 0,0 0-1,0 1 1,0-1 0,0 0-1,0 0 1,0 0 0,0 0-1,0 0 1,-1 1 0,-4 0-1312,-5-8-790,2-1-211,4-1 779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37.938"/>
    </inkml:context>
    <inkml:brush xml:id="br0">
      <inkml:brushProperty name="width" value="0.1" units="cm"/>
      <inkml:brushProperty name="height" value="0.1" units="cm"/>
    </inkml:brush>
  </inkml:definitions>
  <inkml:trace contextRef="#ctx0" brushRef="#br0">30 177 5408,'-20'-3'1728,"20"3"-1638,0 0 0,-1 0-1,1 0 1,-1 0 0,1 0 0,0 0 0,-1 0 0,1 0 0,0 0 0,-1 0 0,1 0-1,-1-1 1,1 1 0,0 0 0,-1 0 0,1 0 0,0-1 0,0 1 0,-1 0 0,1 0-1,0-1 1,-1 1 0,1 0 0,0 0 0,0-1 0,0 1 0,-1 0 0,1-1 0,0 1-1,0 0 1,0-1 0,0 1 0,-1 0 0,1-1 0,0 1 0,0-1 0,0 1 0,0 0-1,0-1 1,0 1 0,0 0 0,0-1 0,0 1 0,0-1 0,1 1 0,-1 0 0,0-1-1,0 1 1,0 0 0,0-1 0,1 1 0,-1 0 0,0-1 0,0 1 0,0 0 0,1-1-1,-1 1 1,0 0 0,1 0 0,-1-1 0,0 1 27,2-2 91,0 0 1,0 0-1,1 0 1,-1 0-1,0 1 1,0-1-1,1 1 1,-1 0-1,1 0 1,2-2-1,12-5 272,85-45 661,30-1-1394,-110 47-1112,1 1 1,24-3 0,-43 9 867,0-1 0,1 1-1,-1 0 1,1 0 0,-1 0 0,0 1 0,1 0 0,-1-1 0,7 4 0,12 6-1492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40.345"/>
    </inkml:context>
    <inkml:brush xml:id="br0">
      <inkml:brushProperty name="width" value="0.1" units="cm"/>
      <inkml:brushProperty name="height" value="0.1" units="cm"/>
    </inkml:brush>
  </inkml:definitions>
  <inkml:trace contextRef="#ctx0" brushRef="#br0">0 506 4736,'1'-4'2308,"-1"4"-2257,8-11 1484,11-10 91,-14 16-1442,0 0 0,0-1-1,-1 1 1,0-1 0,0 0 0,6-13 0,14-42 266,-22 55-411,43-146 1182,-5 18 107,-28 102-1125,-11 30-193,1-1 1,-1 1 0,0-1-1,1 1 1,-1 0 0,1 0-1,0 0 1,0 0 0,3-3-1,-4 5-17,-1 0-1,1 0 0,0-1 0,0 1 1,-1 0-1,1 0 0,0 0 1,0 0-1,-1 1 0,1-1 0,0 0 1,0 0-1,-1 0 0,1 1 1,0-1-1,0 0 0,-1 1 1,1-1-1,0 0 0,-1 1 0,1-1 1,-1 1-1,1-1 0,-1 1 1,1-1-1,-1 1 0,1 0 1,-1-1-1,1 1 0,-1 0 0,1-1 1,-1 1-1,0 0 0,0-1 1,1 2-1,6 16 97,-1 1 1,0 0 0,3 28-1,-4-25-10,20 139 338,-23-129-181,-1 0-1,-2 0 1,-4 34 0,5-64-147,-1 0 0,1 0 0,-1-1 0,1 1 0,-1 0 0,1 0 0,-1-1 0,0 1 0,0 0 0,0-1 0,0 1 0,0-1 0,-2 3 0,2-3-53,0 0 1,0-1 0,0 1-1,0-1 1,0 1 0,0-1-1,0 0 1,0 1 0,0-1-1,0 0 1,0 0 0,0 1-1,0-1 1,0 0 0,0 0-1,0 0 1,0-1-1,0 1 1,0 0 0,0 0-1,0 0 1,0-1 0,0 1-1,0 0 1,0-1 0,0 1-1,-2-2 1,-3-2-132,1 0-1,-1 0 0,1-1 1,0 1-1,0-1 1,-5-8-1,-23-33-1517,33 45 1149,0 2 392,0 0 0,0 0 0,1 0 0,-1 1 1,1-1-1,-1 0 0,1 0 0,-1 0 0,1 0 1,0 0-1,-1 0 0,1 0 0,0-1 1,0 1-1,0 0 0,0 0 0,0 0 0,0-1 1,0 1-1,1 0 0,23 10 177,-12-7 26,1-1 0,0-1 1,-1 0-1,1-1 0,0 0 0,0-1 1,0-1-1,0 0 0,0-1 0,0 0 0,0-1 1,-1-1-1,1 0 0,-1-1 0,0 0 1,0-1-1,-1 0 0,0-1 0,0-1 1,0 0-1,-1 0 0,0-1 0,-1-1 1,0 0-1,-1 0 0,0-1 0,11-16 0,-2-6-61,-1-1 0,21-60-1,0-1-534,-38 95 456,2-4-66,-1 0 1,1 1 0,0-1 0,0 1 0,0-1 0,0 1-1,1 0 1,3-4 0,-6 7 68,1-1-1,-1 1 1,0 0 0,1 0-1,-1 0 1,0-1 0,1 1-1,-1 0 1,0 0 0,1 0-1,-1 0 1,0 0 0,1 0-1,-1 0 1,1-1 0,-1 1-1,0 0 1,1 0-1,-1 1 1,0-1 0,1 0-1,-1 0 1,0 0 0,1 0-1,-1 0 1,1 0 0,-1 0-1,0 1 1,1-1 0,-1 0-1,0 0 1,0 0 0,1 1-1,-1-1 1,0 0 0,0 0-1,1 1 1,-1-1-1,0 0 1,0 1 0,1-1-1,-1 0 1,0 1 0,0-1-1,0 0 1,0 1 0,0-1-1,0 0 1,1 1 0,-1-1-1,0 1 1,4 21 85,-3-19-84,9 91 296,-2 106-1,-9-164-101,-2-1-1,-13 67 1,15-99-113,1 1 0,-1-1 0,-1 1 0,1-1 0,-1 0-1,1 0 1,-1 0 0,0 1 0,-4 4 0,5-7-50,0 0 1,0-1-1,0 1 0,0 0 0,0-1 0,0 1 0,0 0 0,0-1 1,0 1-1,0-1 0,0 0 0,0 1 0,0-1 0,-1 0 0,1 0 1,0 1-1,0-1 0,0 0 0,-1 0 0,1-1 0,0 1 0,0 0 1,0 0-1,0 0 0,-1-1 0,1 1 0,0-1 0,0 1 1,0-1-1,0 1 0,0-1 0,0 0 0,0 1 0,-1-2 0,-5-4-109,1 0 0,1 0-1,-1 0 1,1 0 0,0-1-1,1 0 1,-7-11 0,-7-18-568,18 36 617,0-1-1,0 1 1,0 0-1,-1 0 1,1-1 0,0 1-1,0 0 1,0-1-1,0 1 1,0 0 0,0 0-1,-1-1 1,1 1-1,0 0 1,0-1-1,0 1 1,0 0 0,0-1-1,0 1 1,0 0-1,0-1 1,0 1 0,1 0-1,-1-1 1,0 1-1,0 0 1,0-1 0,0 1-1,0 0 1,1 0-1,-1-1 1,0 1-1,14 1-504,-1 2 602,-1-1 0,2 0-1,-1-1 1,0 0-1,26-2 1,-33 0 28,0 0 0,1 0 1,-1-1-1,0 0 0,0 0 0,0 0 1,0-1-1,0 0 0,-1 0 0,1-1 0,-1 1 1,0-1-1,0 0 0,7-8 0,11-15-5,-1-1-1,-1-1 0,-2-1 1,29-57-1,-41 71-236,2 0 1,-1 0-1,22-27 0,-30 43 136,0 0 0,0 0-1,0 0 1,0 0-1,0 0 1,0 0-1,0 0 1,0 0 0,0 0-1,0 0 1,0 0-1,1 0 1,-1 0-1,0-1 1,0 1 0,0 0-1,0 0 1,0 0-1,0 0 1,0 0-1,0 0 1,0 0 0,0 0-1,1 0 1,-1 0-1,0 0 1,0 0-1,0 0 1,0 0 0,0 0-1,0 0 1,0 0-1,0 0 1,1 0-1,-1 0 1,0 0-1,0 0 1,0 0 0,0 1-1,0-1 1,0 0-1,0 0 1,0 0-1,0 0 1,0 0 0,0 0-1,0 0 1,1 0-1,-1 0 1,0 0-1,0 0 1,0 0 0,0 1-1,2 7-219,-1 11 183,-7 68 36,4-66 139,0 1-1,1 0 1,1 0 0,6 41 0,-5-59-46,0 0 0,0 0 0,1 0 0,-1 0 1,1 0-1,0 0 0,0-1 0,1 1 0,-1-1 0,1 0 0,3 5 1,-4-6-22,0-1 1,-1 0 0,1 1 0,0-1 0,0 0 0,0 0 0,0 0 0,0 0 0,0 0 0,0 0 0,0 0-1,0-1 1,0 1 0,0-1 0,1 0 0,-1 1 0,0-1 0,0 0 0,0 0 0,1-1 0,-1 1-1,4-1 1,2-3 36,1-1 0,-1 0-1,0 0 1,-1 0 0,1-1-1,-1 0 1,9-10 0,1-3-99,-1-1 0,0-1-1,-2 0 1,0-1 0,16-36 0,-6 12-48,-17 31 9,-7 13-11,1 0 1,0-1 0,0 1-1,0 0 1,1-1 0,-1 1-1,0 0 1,1 0 0,0 0-1,-1 0 1,4-2 0,-4 4 23,-1 1 0,1 0 1,-1 0-1,1 0 0,-1-1 1,0 1-1,1 0 0,-1 0 1,0 0-1,1 0 0,-1 0 1,0 0-1,0 0 0,0 0 1,0 1-1,-2 48-100,0-32 106,1 0 1,1 1-1,3 21 0,-1-30 86,0 0 0,0-1 0,1 1 0,0-1 0,1 0 0,0 0 0,6 10 0,-9-18-28,0 0-1,0 1 1,0-1-1,0 0 1,0 0-1,0 0 0,0 0 1,0 0-1,0 0 1,1 0-1,-1 0 0,0 0 1,1 0-1,-1-1 1,1 1-1,-1-1 1,1 1-1,-1-1 0,1 1 1,-1-1-1,1 0 1,-1 0-1,1 0 1,0 0-1,-1 0 0,1 0 1,-1 0-1,1-1 1,-1 1-1,1 0 1,-1-1-1,1 1 0,-1-1 1,1 0-1,2-1 1,1-1 13,0 0 1,-1-1-1,1 1 1,-1-1-1,1 0 1,-1 0 0,0-1-1,5-7 1,4-9 2,-2-1 1,17-42 0,2-6-78,-28 66-26,-1 2 28,0 0 0,-1 0 0,1 0-1,0 0 1,0 0 0,0 1 0,0-1 0,1 0 0,-1 1 0,0-1 0,1 1 0,-1-1-1,1 1 1,0 0 0,-1-1 0,1 1 0,0 0 0,0 0 0,3-1 0,-4 2 14,0 0 1,0 0-1,-1 0 1,1 0-1,0 1 1,0-1-1,0 0 1,-1 0-1,1 1 1,0-1-1,0 0 1,-1 1-1,1-1 1,0 1-1,-1-1 1,1 1-1,-1-1 1,1 1-1,0-1 1,-1 1-1,1 0 1,-1-1 0,0 1-1,1 0 1,-1 0-1,1-1 1,-1 1-1,0 1 1,9 24-80,-6-5 93,0 0-1,0 37 1,1 12 413,-4-63-342,2 9 310,-2-16-368,0 0 0,0 1 1,0-1-1,1 0 0,-1 0 1,0 1-1,0-1 0,1 0 0,-1 0 1,0 0-1,0 0 0,1 1 0,-1-1 1,0 0-1,1 0 0,-1 0 0,0 0 1,1 0-1,-1 0 0,0 0 0,1 0 1,-1 0-1,0 0 0,1 0 0,-1 0 1,0 0-1,1 0 0,-1 0 0,0 0 1,0 0-1,1 0 0,-1 0 0,0 0 1,1-1-1,-1 1 0,0 0 0,0 0 1,1 0-1,-1-1 0,0 1 0,0 0 1,1 0-1,-1-1 0,0 1 0,1-1 1,5-4 35,0-1 1,0 0 0,-1 0 0,1-1-1,6-11 1,14-17-19,1 6-71,0 2-1,44-34 1,-67 57-3,1 1-1,-1 0 1,1 0-1,-1 1 1,1-1 0,0 1-1,0 0 1,0 0-1,1 1 1,10-3-1,-14 4 24,0 0 0,0 0-1,0 1 1,1-1-1,-1 0 1,0 1 0,0-1-1,0 1 1,0 0-1,0 0 1,0 0 0,0 0-1,0 0 1,0 0-1,0 0 1,0 1 0,-1-1-1,1 0 1,0 1 0,-1 0-1,1-1 1,-1 1-1,0 0 1,0 0 0,1 0-1,-1 0 1,0 0-1,1 4 1,1 4 9,0 0-1,0 0 1,2 17 0,5 20 360,-10-47-337,0 0 0,0 1-1,0-1 1,0 1 0,1-1-1,-1 1 1,0-1 0,0 0 0,0 1-1,0-1 1,1 1 0,-1-1-1,0 0 1,0 1 0,1-1-1,-1 0 1,0 0 0,1 1-1,-1-1 1,0 0 0,1 1-1,-1-1 1,0 0 0,1 0 0,13-7 277,0-5-219,-1 0 1,-1-1-1,17-21 0,7-8-281,-35 41 185,-1 0-1,1 0 1,0 0 0,0 0-1,0 0 1,0 0 0,0 1-1,0-1 1,0 0-1,0 1 1,0-1 0,0 1-1,0-1 1,0 1 0,0-1-1,1 1 1,-1 0 0,0 0-1,0 0 1,1-1 0,0 1-1,-1 1 8,0-1 0,1 1 0,-1 0 0,0-1 0,0 1-1,0 0 1,0 0 0,0 0 0,-1-1 0,1 1 0,0 0 0,0 0-1,0 0 1,-1 1 0,1-1 0,-1 0 0,1 0 0,-1 0 0,1 0-1,0 2 1,31 114-62,-32-116 86,0 1 18,0 0 0,1 0 0,-1 0 0,1 0 1,0 0-1,0 0 0,-1 0 0,1 0 0,0 0 0,1-1 1,-1 1-1,0 0 0,0-1 0,1 1 0,-1-1 0,1 1 1,-1-1-1,1 0 0,0 0 0,-1 1 0,1-1 0,0-1 1,0 1-1,2 1 0,-1-2 13,1 1 0,-1-1 0,1 0-1,-1 0 1,1 0 0,-1 0 0,0-1 0,1 0 0,-1 1 0,1-1 0,-1 0-1,0-1 1,0 1 0,4-2 0,4-3-4,-1-1 0,1 0 0,-1 0 0,0-1 0,-1 0 0,1-1 0,11-14 0,49-74-72,-67 92 65,5-8-54,0-1 1,-1 0-1,-1 0 1,0 0 0,-1-1-1,5-23 1,-10 35-29,1 1 0,-1 0 0,0 0 0,0-1 0,0 1 0,0 0 1,0-1-1,0 1 0,-1-4 0,1 6 39,-1-1-1,1 1 1,0 0 0,0 0 0,0-1-1,0 1 1,0 0 0,-1 0 0,1-1-1,0 1 1,0 0 0,0 0 0,-1-1-1,1 1 1,0 0 0,0 0-1,-1 0 1,1 0 0,0-1 0,0 1-1,-1 0 1,1 0 0,0 0 0,0 0-1,-1 0 1,1 0 0,-1 0 0,1 0 2,-1 0 0,0 0 1,0 0-1,0 1 1,1-1-1,-1 0 1,0 1-1,0-1 1,1 1-1,-1-1 1,0 1-1,1-1 1,-1 1-1,1 0 1,-2 0-1,-4 7-11,0 0 0,0 1 0,0-1-1,1 1 1,0 0 0,1 1 0,-6 15 0,6-11 49,0-1 1,1 1-1,1 0 0,0 0 0,0 17 1,2-26 3,0-1 0,1 1 0,-1-1 0,1 1 0,0 0 0,0-1 0,0 0 0,1 1 0,0-1 0,0 0 0,0 1 0,3 4 0,-2-6 15,-1-1 1,0 1-1,1-1 1,-1 1-1,1-1 1,-1 0-1,1 0 0,0-1 1,0 1-1,0 0 1,0-1-1,0 0 0,1 0 1,-1 0-1,0 0 1,0 0-1,1 0 1,3-1-1,-1 1 3,1-2 0,0 1 0,-1-1 0,1 1 0,-1-2 0,1 1 0,-1-1-1,0 0 1,1 0 0,-1-1 0,0 0 0,0 0 0,-1 0 0,1-1 0,9-8 0,4-5-2,0-1 1,28-37-1,-27 30-17,-2 3-71,15-25 0,-25 35 1,-7 10 14,1-1 0,0 0-1,0 1 1,0-1-1,0 1 1,0 0 0,0 0-1,1 0 1,4-4-1,-7 6 25,0 0 0,1 0 0,-1 0 0,1 0 0,-1 0 0,0 0 0,1 0-1,-1 0 1,0 0 0,1-1 0,-1 2 0,1-1 0,-1 0 0,0 0 0,1 0 0,-1 0 0,0 0-1,1 0 1,-1 0 0,0 0 0,1 1 0,-1-1 0,0 0 0,1 0 0,-1 0 0,0 1-1,1-1 1,-1 0 0,0 0 0,0 1 0,1-1 0,-1 0 0,0 1 0,0-1 0,0 0 0,1 1-1,-1-1 1,0 0 0,0 1 0,0-1 0,0 0 0,0 1 0,0 0 0,3 19-11,-3-16 4,3 39-11,-2-1 0,-2 0 0,-2 1 0,-1-1 0,-11 43 0,14-81 113,0 0 1,0 0 0,0-1-1,0 1 1,0 0 0,-1-1 0,1 1-1,-1-1 1,0 0 0,-5 7-1,7-10-80,0 0 0,0 0 0,0 0 0,0 0 0,-1 0 0,1 0 0,0 0 0,0 0 0,0 0 0,0 0-1,0 0 1,0 0 0,0 0 0,-1 0 0,1 0 0,0 0 0,0 0 0,0 0 0,0 0 0,0 0 0,0 0 0,0 0-1,0 0 1,-1 0 0,1 0 0,0 0 0,0 0 0,0 0 0,0 0 0,0 0 0,0 0 0,0-1 0,0 1 0,0 0 0,0 0-1,0 0 1,0 0 0,-1 0 0,1 0 0,0 0 0,0 0 0,0 0 0,0-1 0,0 1 0,0 0 0,0 0 0,0 0 0,0 0-1,0 0 1,0 0 0,0 0 0,0 0 0,0-1 0,0 1 0,0 0 0,-2-13 245,2-15-106,3 8-97,0 1 0,7-23 1,-9 36 8,1-1 0,1 1 1,-1-1-1,1 1 0,1 0 1,-1 0-1,1 0 0,0 0 1,7-7-1,-8 10-40,0 1-1,1 0 1,-1-1 0,0 1 0,1 1-1,-1-1 1,1 1 0,0-1-1,0 1 1,-1 0 0,1 0 0,4 0-1,5 0-3,-1 0 0,18 2 0,47 8-50,-16-1-956,-5 1-4221,-19-1-1483,-37-8 6626,24 6-3633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46.941"/>
    </inkml:context>
    <inkml:brush xml:id="br0">
      <inkml:brushProperty name="width" value="0.1" units="cm"/>
      <inkml:brushProperty name="height" value="0.1" units="cm"/>
    </inkml:brush>
  </inkml:definitions>
  <inkml:trace contextRef="#ctx0" brushRef="#br0">171 14 2656,'-1'-13'2282,"2"18"-1540,-1 17 174,-2 0 0,-1 0 1,-6 23-1,-21 65 888,12-48-1289,-31 137 660,-10 39 1212,60-248-1741,2-1-1,4-12 0,4-3-752,1 0-1,1 1 0,20-28 1,-22 38-56,1-1 0,0 2 0,1 0 0,0 0 0,29-21 0,-41 34 162,0 0 0,0 1 0,0-1 0,0 0 0,1 0 0,-1 1 0,0-1 0,0 1 0,0-1 0,1 1 0,-1-1 0,0 1-1,1 0 1,-1 0 0,0-1 0,1 1 0,-1 0 0,0 0 0,1 1 0,-1-1 0,0 0 0,1 0 0,-1 1 0,0-1 0,1 0 0,-1 1 0,0-1 0,0 1 0,0 0 0,1-1-1,-1 1 1,0 0 0,0 0 0,0 0 0,0 0 0,1 1 0,1 2 48,-1 0-1,1 0 1,-1 0-1,0 0 1,0 1 0,0-1-1,-1 1 1,0-1-1,2 7 1,1 19 246,-2 0 1,-1 45-1,-1-46-160,0 37 171,0-64-273,0 0 1,0 0-1,0 0 0,0 0 1,0 0-1,1 0 0,-1-1 1,1 1-1,-1 0 0,1 0 1,0 0-1,-1 0 0,1-1 1,2 4-1,-2-5-8,0 1-1,0-1 1,-1 1 0,1-1-1,0 1 1,0-1 0,-1 0-1,1 0 1,0 1-1,0-1 1,0 0 0,0 0-1,0 0 1,-1 0 0,1 0-1,0 0 1,0 0 0,0 0-1,0 0 1,-1 0 0,1-1-1,0 1 1,0 0 0,0-1-1,0 1 1,-1 0 0,1-1-1,0 1 1,-1-1-1,1 1 1,1-2 0,5-4-2,0 0 1,0-1 0,0 0-1,-1 0 1,0-1 0,-1 1 0,6-11-1,9-11 19,57-93-88,-77 121 11,1 0-1,0 0 1,-1 0-1,1 0 1,0 0 0,0 0-1,-1 0 1,1 0-1,0 0 1,0 0 0,0 0-1,1 0 1,1 3-412,-3 9 307,-14 92-290,14-96 475,0 0 0,0 0 0,0 0 0,1 0 0,0 0 1,1 0-1,-1-1 0,1 1 0,0 0 0,1-1 0,0 0 0,0 1 0,0-1 1,1 0-1,4 6 0,-5-9 7,0 1 1,0-1-1,0 0 0,0-1 1,0 1-1,1 0 1,-1-1-1,1 0 0,0 0 1,0 0-1,0 0 0,0-1 1,0 1-1,0-1 1,0 0-1,0 0 0,0-1 1,0 1-1,1-1 0,-1 0 1,0 0-1,0 0 1,1-1-1,-1 1 0,6-2 1,-7 1-14,0 0 0,0-1 1,0 1-1,1 0 0,-1-1 1,0 0-1,-1 1 0,1-1 1,0 0-1,-1-1 0,1 1 1,-1 0-1,1-1 1,2-3-1,-3 2-11,1-1-1,-1 1 1,0-1 0,0 1-1,0-1 1,0 0 0,-1 0 0,0 0-1,1-5 1,-1 1-41,-1 0 0,0 0 0,0 0-1,-1 0 1,0 0 0,0 0 0,-1 1 0,-1-1 0,1 0 0,-6-12-1,6 18-7,0-1-1,0 0 0,-1 1 1,1-1-1,-1 1 1,0 0-1,1-1 0,-2 1 1,1 1-1,0-1 0,0 0 1,-1 1-1,0 0 0,1 0 1,-1 0-1,0 0 0,0 0 1,0 1-1,0 0 1,0 0-1,0 0 0,-1 0 1,1 1-1,0-1 0,0 1 1,-1 0-1,1 1 0,0-1 1,-7 2-1,1-1 31,9-1-4,-1 0 0,0 0 0,1 0 0,-1 1 0,0-1 0,1 0 0,-1 1 0,0-1 0,-1 2 0,24-16 79,0-1-3,0 1 1,35-16-1,-17 14-97,1 1-1,0 2 0,54-10 1,-88 22 29,7-1 4,0 0 0,0 0 0,20 2 0,-30 0 1,0 0-1,0 0 1,0 1 0,0-1-1,0 1 1,-1 0 0,1 0-1,0 0 1,0 0 0,0 0-1,-1 1 1,1-1 0,-1 1-1,1 0 1,-1-1 0,0 1-1,1 0 1,-1 1 0,0-1-1,0 0 1,1 4 0,1 0 24,-1 1-1,0 0 1,-1 0 0,0 0 0,0 0 0,0 0 0,-1 1 0,0-1-1,0 9 1,-1 11 104,-4 31 0,1-29-116,-3 13 58,3-30 184,2 0 0,-1 13 0,32-75 456,0-8-728,-17 32-79,0 1 0,29-41-1,-39 63 39,0 0-1,-1 0 0,1 1 0,0-1 1,7-4-1,-10 7 36,0 0-1,1-1 1,-1 1-1,0 0 1,1 0-1,-1-1 1,1 1-1,-1 0 1,0 0-1,1 0 1,-1-1-1,1 1 1,-1 0-1,1 0 1,-1 0-1,0 0 1,1 0-1,-1 0 1,1 0-1,-1 0 1,1 0-1,-1 0 1,1 0-1,-1 0 1,0 0-1,1 1 1,-1-1-1,1 0 1,-1 0-1,1 0 1,-1 1-1,0-1 1,1 0-1,-1 0 1,0 1-1,1-1 1,-1 0-1,0 1 1,1-1-1,-1 1 1,0-1-1,0 0 1,1 1-1,-1-1 1,0 1-1,0-1 1,0 0-1,0 1 1,0-1-1,1 1 1,-1-1-1,0 1 1,0-1-1,0 1 1,0-1-1,0 1 1,1 20-10,-1 0 1,-3 28 0,1 6 159,2-54-143,1 19 293,3-18-49,3-7-105,12-16-78,39-39 126,-50 52-244,1 1 1,0 0-1,1 0 0,20-10 1,-28 16 45,0 0 0,0 0 1,0 0-1,0 0 0,0 0 0,0 1 1,0-1-1,0 1 0,0 0 1,0 0-1,0-1 0,1 1 1,-1 0-1,0 1 0,0-1 0,0 0 1,0 1-1,1-1 0,-1 1 1,0 0-1,0-1 0,0 1 1,0 0-1,0 0 0,-1 1 0,1-1 1,0 0-1,0 1 0,-1-1 1,1 1-1,-1-1 0,1 1 0,-1 0 1,0-1-1,0 1 0,2 3 1,1 4-40,1 1 0,-2-1 0,1 1 0,-1 0 0,-1 0 0,2 13 0,12 90 105,-15-107-4,0 0-1,0 0 1,0-1 0,1 1 0,0-1 0,0 1-1,0-1 1,0 0 0,1 0 0,3 5 0,-4-8-31,-1-1 1,1 1-1,-1-1 1,1 1-1,0-1 1,-1 1-1,1-1 1,0 0-1,0 0 0,0 0 1,0 0-1,0-1 1,0 1-1,0 0 1,1-1-1,-1 1 1,0-1-1,0 0 1,0 0-1,0 0 1,1 0-1,-1 0 1,0 0-1,0-1 1,0 1-1,0-1 1,4-1-1,3-1 7,0-1 0,-1 1 0,1-2 0,-1 1 0,0-1 0,-1-1 0,1 0 0,-1 0 0,0 0 0,8-9 0,4-9 4,30-46-1,-24 33-86,21-35-434,-50 111-101,-5 106 688,9-139-97,0 0 0,1 0 0,0 0 0,0 0 0,0 0 0,1 0-1,0 0 1,5 9 0,-6-13 31,0 0-1,0 1 0,0-1 0,0 0 1,1-1-1,-1 1 0,1 0 1,0 0-1,-1-1 0,1 1 1,0-1-1,0 1 0,0-1 1,0 0-1,0 1 0,0-1 0,1-1 1,-1 1-1,0 0 0,0 0 1,1-1-1,-1 1 0,4-1 1,-4 0-11,-1 0 1,1 0 0,0-1 0,-1 1-1,1-1 1,-1 1 0,0-1 0,1 1-1,-1-1 1,1 0 0,-1 0-1,0 0 1,0 0 0,1 0 0,-1 0-1,0 0 1,0 0 0,0 0 0,0 0-1,0-1 1,-1 1 0,1 0 0,0-1-1,0 1 1,-1-1 0,1 1-1,-1-1 1,1-2 0,1-6-20,0 1 1,0-1-1,0-14 1,-2 16-26,2-17-56,-2 1 0,-1-1 0,0 1 0,-9-40 0,10 62 72,-1 0-1,1 0 1,-1 1 0,1-1 0,-1 0 0,0 0 0,0 1 0,0-1-1,0 1 1,0-1 0,0 1 0,0-1 0,0 1 0,0 0 0,-1-1-1,1 1 1,-1 0 0,1 0 0,-1 0 0,-2-1 0,0 0-1,1 1 0,-1 0 0,0 1 0,0-1 0,0 1 0,1 0 0,-6 0 0,13 2 75,-3-1-68,0 0 0,1 0-1,-1 0 1,1 0 0,-1 0-1,1 0 1,-1-1-1,1 1 1,1 0 0,5 0-5,-1 0 0,1 0 1,-1-1-1,1 0 0,14-2 1,38-10 133,-20 3 27,-18 4-123,0 0 0,-1-1 0,0-1 1,37-18-1,-27 5-489,-17 9 504,-5 5-65,-1 0 1,1 1 0,10-6 0,9-2 64,-16 7-43,1 0 0,0 1 0,24-6 0,-37 11-14,0 0 0,0 0 0,0 0 0,1-1 0,-1 1 0,0 0 0,0 0 0,0 0-1,0 0 1,1 0 0,-1 0 0,0 0 0,0 0 0,0 0 0,1 0 0,-1 0 0,0 0 0,0 0-1,0 0 1,0 0 0,1 1 0,-1-1 0,0 0 0,0 0 0,0 0 0,0 0 0,1 0-1,-1 0 1,0 0 0,0 0 0,0 1 0,0-1 0,0 0 0,0 0 0,1 0 0,-1 0 0,0 0-1,0 1 1,0-1 0,0 0 0,0 0 0,0 0 0,0 1 0,-4 9-207,-18 19 181,13-17-69,-10 14 120,1 2-1,1 0 1,1 1-1,2 1 1,-14 43-1,26-67-6,1 0 0,-1-1 0,2 1 0,-1 0 0,1 0 0,0 0 0,0 0 1,1 7-1,-1-11 4,1 0 0,-1 0 0,1 0-1,-1 1 1,1-1 0,0 0 0,0 0 0,0 0 0,0 0 0,0-1 0,0 1 0,1 0 0,-1 0 0,1-1 0,-1 1 0,1-1 0,0 1 0,-1-1 0,1 1 0,0-1 0,0 0 0,0 0 0,0 0 0,3 1 0,-3-2 25,1 1 0,-1 0 0,1-1 0,0 1 0,-1-1 0,1 0-1,0 0 1,-1 0 0,1 0 0,-1 0 0,1-1 0,0 1 0,-1-1 0,1 0 0,-1 0 0,5-1 0,-4-1-15,1 1 1,-1-1-1,1 1 1,-1-1-1,0 0 1,0 0-1,0 0 0,0 0 1,3-6-1,1-4-10,0 0 0,-1-1 0,0 0 0,7-25 0,4-32 114,-15 61-172,-1 0-1,0 0 1,0 0 0,-1 0 0,-2-12 0,2 22 35,0-1 0,0 1 1,0-1-1,0 1 0,0 0 0,0-1 1,0 1-1,0 0 0,0-1 1,0 1-1,-1 0 0,1-1 1,0 1-1,0 0 0,0-1 1,-1 1-1,1 0 0,0 0 0,0-1 1,-1 1-1,1 0 0,0 0 1,-1-1-1,-5 4-180,-4 14-8,-15 47 33,-25 100 0,17-50 131,-67 224 186,87-293-155,10-27 117,-2-1 0,-1 0 0,0 0 0,-11 21 0,17-37-87,-1 0-1,1 0 1,-1 1-1,0-1 1,0 0 0,1 0-1,-1 0 1,0 0-1,0 0 1,0-1-1,0 1 1,0 0-1,0 0 1,0-1-1,-2 2 1,2-2-18,1 0 0,-1 0 0,1 0-1,0 0 1,-1 0 0,1 0 0,-1 0 0,1-1 0,-1 1 0,1 0 0,0 0 0,-1 0 0,1 0-1,-1-1 1,1 1 0,0 0 0,-1 0 0,1-1 0,0 1 0,-1 0 0,1-1 0,0 1-1,0 0 1,-1-1 0,1 1 0,0-1 0,0 1 0,-1-1 0,0-3-17,-1 0 1,1 0 0,0 0-1,0 0 1,0 0-1,1 0 1,-1-8-1,2-3-45,0 0-1,0-1 1,1 1-1,1 0 1,1 0-1,0 1 1,1-1-1,9-18 1,-9 23 31,0 0 0,1 0 0,1 0 1,0 1-1,0 0 0,1 0 1,0 1-1,0 0 0,1 0 0,0 1 1,17-10-1,2 3-66,1 1-1,41-13 1,39-17 114,-92 35 11,-1-1-1,0 0 1,0-1-1,-1-1 1,0-1-1,-1 0 1,0-1 0,-1 0-1,-1-1 1,0 0-1,-1-1 1,0 0-1,9-20 1,-3-1-81,-1-1 0,-2-1 0,-2-1 0,11-54 0,-22 87-1,0-1 1,-1 1-1,0-10 0,0 14 26,0 1 0,-1-1 0,1 0 0,0 0 0,-1 0 0,0 0 0,1 0 0,-1 1 0,0-1-1,0 0 1,0 1 0,0-1 0,0 1 0,0-1 0,-2-1 0,2 2 8,0 1 0,0-1 1,1 1-1,-1 0 0,0-1 0,0 1 0,0 0 0,1 0 0,-1-1 1,0 1-1,0 0 0,0 0 0,0 0 0,1 0 0,-1 0 1,0 0-1,0 0 0,0 1 0,0-1 0,1 0 0,-1 0 1,0 1-1,0-1 0,1 0 0,-1 1 0,0-1 0,0 1 1,1-1-1,-1 1 0,0-1 0,0 1 0,-19 20-130,14-12 134,0 0 0,0 1 0,1 0 0,1 0 0,-1 1 0,-3 15 0,2-7 22,0-3 47,2 0 0,0 0 0,0 0 1,2 0-1,0 1 0,1-1 0,1 1 0,0-1 0,5 34 1,-4-47-31,0 1-1,0-1 1,0 1 0,0-1 0,0 0 0,1 0-1,0 1 1,0-1 0,0 0 0,0 0 0,0-1 0,0 1-1,1 0 1,-1-1 0,1 1 0,0-1 0,0 0 0,0 0-1,0 0 1,0 0 0,0 0 0,0-1 0,1 0 0,-1 1-1,0-1 1,1-1 0,-1 1 0,1 0 0,0-1 0,-1 0-1,1 1 1,-1-1 0,1-1 0,0 1 0,-1-1-1,6-1 1,14-3 55,0-1-1,-1-1 1,0-1-1,-1-1 1,28-16-1,96-68-114,-115 73 41,-23 14-34,-3 4 9,-1-1 0,0 1-1,1-1 1,-1 1-1,1 0 1,-1 0-1,1 1 1,0-1-1,0 1 1,0 0-1,0 0 1,0 0-1,0 0 1,5 1-1,-8 0 10,1 0-1,-1 1 0,0-1 1,0 1-1,0 0 0,0-1 0,1 1 1,-1 0-1,0 0 0,0-1 1,0 1-1,-1 0 0,1 0 0,0 0 1,0 0-1,0 0 0,-1 0 1,1 1-1,-1-1 0,1 0 1,-1 0-1,1 0 0,-1 1 0,1-1 1,-1 0-1,0 0 0,0 1 1,0 1-1,1 4 10,0 1 0,-1-1 1,-1 13-1,-1 24 4,1-16 125,-6 32 1,7-50 164,0-10-291,0 0-1,0 0 1,0 0 0,0 0-1,0 1 1,0-1-1,0 0 1,0 0-1,0 0 1,0 0-1,0 0 1,0 0 0,0 0-1,0 0 1,0 0-1,0 0 1,1 0-1,-1 0 1,0 0-1,0 0 1,0 0 0,0 0-1,0 0 1,0 0-1,0 0 1,0 0-1,0 0 1,0 0-1,0 0 1,0 0 0,0 0-1,1 0 1,-1 0-1,0 0 1,0 0-1,0 0 1,0 0-1,0 0 1,0 0 0,0 0-1,0 0 1,0 0-1,0 0 1,0 0-1,0 0 1,0 0-1,0 0 1,1 0-1,-1 0 1,0 0 0,0 0-1,0 0 1,0 0-1,12-17 342,10-14-272,-10 14-46,12-22 0,-13 18-83,1 0-1,0 1 1,1 0 0,20-21-1,-32 40 41,0-1-1,0 1 1,1 0-1,-1 0 1,0 0-1,1 0 1,-1 0-1,0 0 0,1 0 1,0 0-1,-1 1 1,1-1-1,-1 1 1,1-1-1,0 1 1,-1-1-1,1 1 1,2 0-1,-3 0-1,0 0 0,1 1 1,-1-1-1,0 1 0,1-1 0,-1 1 0,0-1 1,0 1-1,1 0 0,-1 0 0,0 0 0,0-1 1,0 1-1,0 0 0,0 0 0,0 1 0,0-1 1,0 0-1,-1 0 0,2 2 0,7 14-44,9 27 1,5 8 248,-21-49-170,0 1 0,0-1-1,0 0 1,1 0 0,-1 0 0,1 0 0,0 0 0,0-1 0,0 1 0,0-1 0,0 0 0,1 0 0,-1 0 0,5 2 0,-2-2 8,-1 0 0,1-1 0,0 0 0,0 0 0,-1 0 0,1-1 0,0 1 0,10-2 0,-2-1 26,0-1 1,0 0-1,0-1 1,0 0-1,-1-1 0,24-13 1,-26 11-4,0 0-1,0-1 1,0-1 0,-1 1 0,17-19 0,-20 18-37,0-1 0,-1 1 0,0-1 1,0 0-1,-1 0 0,-1-1 1,4-10-1,-7 18 9,2-4 13,0 0-75,1-1 0,-1 1-1,-1-1 1,0 0 0,0 0-1,0 0 1,-1-1-1,0 1 1,-1-14 0,0 21 27,0 0 1,0-1-1,-1 1 1,1-1-1,0 1 1,-1 0-1,1-1 1,-1 1 0,1 0-1,-1 0 1,0-1-1,1 1 1,-1 0-1,0 0 1,0 0-1,0 0 1,0 0 0,0 0-1,0 0 1,0 0-1,0 0 1,0 0-1,-2 0 1,1 1-3,1-1 0,-1 1 0,0 0 0,1 0 0,-1 0 0,0 0 0,1 0 0,-1 0 0,0 1 0,1-1 0,-1 0 0,0 1 0,1-1 0,-1 1 0,1 0 0,-1 0 0,1-1 0,-1 1 0,1 0 0,-2 1 0,-8 7-14,-1 1 0,2 0 0,-1 0 0,1 1 0,1 0 0,0 1 0,1 0 0,-11 19 0,14-21 38,0 0-1,1 0 1,0 1-1,0-1 0,1 1 1,1 0-1,0 0 1,0 0-1,1 0 0,0 0 1,2 21-1,0-28 11,0 0 0,0 0 1,0 0-1,0 0 0,1 0 0,0 0 0,0 0 0,0 0 0,0-1 0,1 1 0,-1-1 0,1 0 0,0 1 0,0-1 0,0 0 0,0-1 1,0 1-1,1-1 0,-1 1 0,1-1 0,0 0 0,0 0 0,-1-1 0,1 1 0,1-1 0,6 2 0,-4-1 15,1-1-1,0 0 0,0 0 1,0-1-1,0 0 0,0 0 0,0-1 1,0 0-1,0 0 0,0-1 1,0 0-1,-1 0 0,13-6 1,-6 0 5,0-1 0,-1 0 1,1 0-1,-2-2 0,17-16 1,53-66-1,-38 39 80,-25 28-382,-15 21-13,-13 21 90,2-5 169,2 1-1,0 1 1,0-1 0,1 1 0,0-1 0,1 1-1,1 0 1,0 1 0,1-1 0,0 0-1,1 0 1,2 17 0,-2-27 33,1 1 1,0-1-1,0 1 0,0-1 0,1 0 1,-1 0-1,1 0 0,-1 0 1,1 0-1,0 0 0,1 0 0,-1 0 1,0-1-1,5 5 0,-2-3-3,0-1 0,1 1-1,-1-1 1,1 0 0,-1-1-1,1 0 1,11 4 0,-3-3 41,0-1 0,0 0 0,1 0 1,-1-2-1,1 0 0,20-2 0,-25 0-12,1 0-1,-1 0 0,0-1 1,1-1-1,-1 0 0,-1 0 0,1-1 1,16-11-1,-21 13-39,-1 0 0,0 0 0,0 0 0,0 0-1,-1-1 1,1 0 0,-1 0 0,0 0 0,0 0 0,0-1-1,-1 1 1,0-1 0,1 1 0,-1-1 0,-1 0 0,1 0 0,-1 0-1,0 0 1,0 0 0,0-6 0,-1 9-3,0-1 1,0 0-1,-1 0 1,1 1-1,-1-1 1,1 0-1,-1 1 1,0-1-1,0 1 0,0-1 1,-1 1-1,1-1 1,-1 1-1,1 0 1,-4-4-1,2 3-32,-1 0-1,1 0 0,-1 0 0,0 1 1,0-1-1,0 1 0,0 0 1,-7-3-1,-4 1-59,0 0-1,0 1 1,-1 1 0,-22-1-1,19 1 119,9 1 14,0 1 0,0 0 1,-13 1-1,-18 0 62,41-1-102,0 0 0,0 0 1,0 0-1,-1 1 0,1-1 0,0 0 1,0 0-1,0 0 0,-1 0 0,1 0 0,0 0 1,0 0-1,-1 0 0,1 0 0,0 0 1,0 0-1,0 0 0,-1 0 0,1-1 1,0 1-1,0 0 0,0 0 0,-1 0 0,1 0 1,0 0-1,0 0 0,0 0 0,-1-1 1,1 1-1,0 0 0,0 0 0,0 0 1,0 0-1,0-1 0,0 1 0,-1 0 0,1 0 1,8-6 89,15-4 38,29-6-174,1 2 1,96-13 0,-132 25 33,-1 1-1,29 2 1,-40 0 17,-1-1 0,1 0 0,-1 1-1,0 0 1,1 0 0,-1 1 0,0-1 0,0 1 0,0 0-1,0 0 1,0 0 0,0 0 0,-1 1 0,1-1-1,4 5 1,-6-3-4,0-1 0,1 1 0,-1 0 0,-1 0 0,1 0 0,0 0 0,-1 0 0,0 0 0,0 0 0,0 1 0,0 4 0,0 9 0,-2 25 0,1-18 0,-1-14 19,3 22-56,-1-31 53,-1 0 1,1 0 0,-1 0 0,1 0 0,0-1 0,0 1 0,0 0 0,0 0 0,0-1-1,0 1 1,1-1 0,-1 1 0,0-1 0,3 2 0,-3-2-4,0-1 0,-1 1 1,1-1-1,0 0 0,0 1 0,0-1 0,0 0 0,0 0 1,0 0-1,0 0 0,0 0 0,0 0 0,0 0 1,0 0-1,0 0 0,0 0 0,0-1 0,0 1 0,0 0 1,-1-1-1,1 1 0,0 0 0,0-1 0,0 1 1,0-1-1,0 1 0,-1-1 0,1 0 0,0 1 1,1-3-1,22-24 127,-22 24-129,88-106 130,-73 91-164,0 1 0,0 1-1,38-25 1,-54 40 1,-1 1 1,1-1-1,0 0 1,0 1-1,0-1 1,0 1-1,0 0 1,0-1-1,0 1 1,1 0-1,-1 0 1,2 0-1,-3 0 15,0 0 0,1 0 0,-1 0 0,1 0 0,-1 0 0,0 0 1,1 1-1,-1-1 0,1 0 0,-1 0 0,0 0 0,1 1 0,-1-1 0,0 0 0,1 1 0,-1-1 0,0 0 0,0 1 0,1-1 0,-1 0 0,0 1 0,1 0 0,0 2-2,-1 1 1,1-1-1,0 1 0,-1-1 0,0 1 0,0 6 1,-2 35-51,1-34 89,0-1 0,0 1 1,1 0-1,1 0 0,0 0 0,0 0 0,1 0 1,5 16-1,-5-23 0,-1 0 1,1 0-1,0-1 1,0 1-1,0 0 1,1 0-1,-1-1 1,1 0-1,0 1 1,0-1-1,0 0 1,0 0-1,0-1 1,1 1-1,-1-1 1,1 1-1,0-1 0,-1 0 1,1-1-1,7 3 1,-4-2 18,0 0-1,0-1 1,1 0 0,-1 0 0,0-1-1,0 0 1,1 0 0,-1-1 0,0 0 0,0 0-1,0-1 1,0 1 0,0-2 0,0 1-1,12-6 1,-9 2-25,1-1 0,-1 0 0,0-1 1,-1 0-1,0 0 0,0-1 0,0 0 0,11-17 0,78-135 194,-60 95-281,-22 35-22,-13 24 0,0 0-1,1-1 1,0 2-1,1-1 1,6-8 0,-11 15 80,0 0 0,0 0 0,1 0 0,-1-1 0,0 1 1,0 0-1,0 0 0,0 0 0,0 0 0,0 0 1,0 0-1,1 0 0,-1-1 0,0 1 0,0 0 1,0 0-1,0 0 0,0 0 0,1 0 0,-1 0 0,0 0 1,0 0-1,0 0 0,0 0 0,0 0 0,1 0 1,-1 0-1,0 0 0,0 0 0,0 0 0,0 0 0,0 0 1,1 0-1,-1 0 0,0 0 0,0 0 0,0 0 1,0 1-1,3 6-165,-4 14-16,-50 397 58,44-392 432,1-15 68,6-11-366,0 0 1,0 0-1,0 1 1,0-1 0,0 0-1,-1 0 1,1 0-1,0 0 1,0 0-1,0 0 1,0 0 0,0 0-1,0 0 1,0 0-1,-1 1 1,1-1 0,0 0-1,0 0 1,0 0-1,0 0 1,0 0 0,0 0-1,-1 0 1,1 0-1,0 0 1,0 0-1,0 0 1,0 0 0,0 0-1,-1 0 1,1 0-1,0 0 1,0-1 0,0 1-1,0 0 1,0 0-1,0 0 1,-1 0 0,1 0-1,0 0 1,0 0-1,0 0 1,0 0-1,0 0 1,0-1 0,0 1-1,0 0 1,0 0-1,0 0 1,0 0 0,-1 0-1,0-3 10,0 1-1,1-1 0,-1 0 1,0 1-1,1-1 0,0 1 1,-1-1-1,1 0 1,0 1-1,0-1 0,1 0 1,-1 1-1,0-1 0,1 0 1,1-2-1,-1-1-2,1 1 0,0-1 0,0 1 0,1 0-1,-1 0 1,5-5 0,-5 7 18,1 0-1,0 0 1,0 1 0,0-1-1,0 1 1,0 0 0,1 0-1,-1 0 1,1 0 0,-1 1-1,1-1 1,0 1 0,-1 0-1,1 0 1,0 0-1,0 1 1,6-1 0,8 0-39,0 1 1,28 4-1,-29-2 50,150 12-476,-56-5-6791,-102-8 6153,13-1-2703,-8-5-1911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28.487"/>
    </inkml:context>
    <inkml:brush xml:id="br0">
      <inkml:brushProperty name="width" value="0.1" units="cm"/>
      <inkml:brushProperty name="height" value="0.1" units="cm"/>
      <inkml:brushProperty name="color" value="#AB008B"/>
    </inkml:brush>
  </inkml:definitions>
  <inkml:trace contextRef="#ctx0" brushRef="#br0">158 0 5152,'-10'42'4994,"-2"8"-4079,-11 117 1290,-17 85 145,38-234-1838,4-14 1115,1-8-1116,3-10-191,-1-1-432,0 0-1,1 0 0,0 1 1,1 0-1,1 0 1,0 0-1,1 1 0,17-19 1,-25 30 73,1 1 0,-1-1 1,0 1-1,1 0 0,-1 0 0,1 0 1,-1 0-1,1 0 0,0 0 0,-1 0 1,1 0-1,0 0 0,0 1 0,0-1 1,-1 1-1,1-1 0,0 1 0,0 0 1,0 0-1,0 0 0,0 0 0,0 0 1,0 0-1,0 0 0,0 1 1,-1-1-1,1 1 0,2 0 0,0 1 16,-1 1 0,0-1 0,0 0 0,0 1 0,0 0 0,0 0 0,0 0 0,-1 0 0,0 0 0,1 0 0,-1 0 0,0 1 0,1 3 1,1 3 112,0 0 1,0 1 0,-1-1 0,-1 1-1,1-1 1,-2 1 0,0 0 0,0 0 0,-1-1-1,-1 15 1,1-20 5,-1 0 0,0 1-1,0-1 1,0 0 0,0 0-1,-1 0 1,0 0 0,0 0 0,0 0-1,-1 0 1,0-1 0,0 1-1,0-1 1,0 0 0,-1 0-1,1 0 1,-1 0 0,0-1 0,0 0-1,-1 1 1,1-1 0,-9 4-1,6-4-33,-1-1-1,1 0 0,-1 0 1,1 0-1,-1-1 0,0 0 0,0 0 1,0-1-1,1 0 0,-1-1 0,0 0 1,0 0-1,0 0 0,1-1 0,-1 0 1,-7-4-1,6 3-469,1-1 0,0-1 1,-1 1-1,-10-10 0,4 2-899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1.242"/>
    </inkml:context>
    <inkml:brush xml:id="br0">
      <inkml:brushProperty name="width" value="0.1" units="cm"/>
      <inkml:brushProperty name="height" value="0.1" units="cm"/>
    </inkml:brush>
  </inkml:definitions>
  <inkml:trace contextRef="#ctx0" brushRef="#br0">166 680 1888,'18'-11'1039,"-14"9"-119,0 0-1,-1 0 1,1-1 0,5-7 2462,-9 9-3329,-8 5 684,0 1-576,0 1-1,0 0 1,0 0-1,1 1 1,0 0 0,0 1-1,1-1 1,0 1-1,-5 10 1,-7 9 89,1 1 1,1 1 0,2 1-1,1 0 1,1 1 0,2 0-1,-9 43 1,19-73-240,-2 6 78,1 0 1,0 0 0,1 9 0,0-13-18,0-1 1,0 1-1,1 0 1,0-1-1,-1 1 1,1-1-1,0 1 1,0-1-1,0 0 1,0 1-1,1-1 0,2 4 1,-4-6-49,0 1 1,1-1-1,-1 1 1,1 0-1,0-1 1,-1 1-1,1-1 1,-1 1-1,1-1 1,0 1-1,-1-1 1,1 0-1,0 1 1,-1-1-1,1 0 1,0 0-1,0 1 1,-1-1-1,1 0 1,0 0-1,0 0 0,0 0 1,-1 0-1,1 0 1,1 0-1,0-1 16,0 1 0,-1-1 0,1 0 0,0 0 0,-1 0 0,1 0 0,-1 0 1,1 0-1,-1 0 0,3-3 0,4-5 98,-1 0 1,12-21 0,-14 23-112,42-72 133,-4-1 0,-3-2 0,44-135 0,-62 144-352,19-114 0,-39 176 151,6-52-62,-8 57 35,0 1-1,0-1 0,0 1 0,-1 0 0,0-1 1,0 1-1,0 0 0,-4-10 0,5 15 58,0-1 0,0 1 0,-1 0 0,1-1 0,0 1 0,0-1 0,0 1 0,-1-1 0,1 1 0,0 0 0,0-1 0,-1 1 0,1 0 0,0-1 0,-1 1 0,1 0 0,0 0 1,-1-1-1,1 1 0,0 0 0,-1 0 0,1-1 0,-1 1 0,1 0 0,-1 0 0,1 0 0,0 0 0,-1 0 0,1 0 0,-1 0 0,1 0 0,-1 0 0,1 0 0,-1 0 0,1 0 0,-1 0 0,1 0 0,0 0 0,-1 0 0,1 0 0,-1 1 0,1-1 0,0 0 0,-1 0 0,1 0 0,-1 1 0,-1 1-9,-1 0 0,1 1 0,0-1 0,0 0 0,0 1 0,-2 3 0,-6 11 55,1 1-1,0 0 1,2 1-1,-7 21 1,-16 83 405,18-62-148,-4 66 0,15-105-128,0 0 0,2 0 1,0 0-1,2 0 0,0-1 1,10 35-1,-12-52-112,1 1 0,-1 0 0,1-1 0,0 1 0,1-1 0,-1 1 1,1-1-1,0 0 0,0 0 0,0 0 0,5 4 0,-6-7-25,0 1 0,1-1 0,-1 0-1,0 0 1,1 0 0,-1 0 0,1 0 0,-1-1 0,1 1-1,-1-1 1,1 1 0,-1-1 0,1 0 0,0 0 0,-1 0-1,1-1 1,-1 1 0,1 0 0,-1-1 0,1 0 0,-1 0-1,1 1 1,2-3 0,10-4 54,-1-1-1,-1-1 0,1 0 1,-2-1-1,13-11 1,7-5-41,-15 11-40,-10 9-90,1 0-1,-1 0 0,17-9 0,-24 15 77,1 0-1,0 0 1,-1 0 0,1 0-1,0 0 1,-1 0 0,1 0-1,0 0 1,-1 0 0,1 1-1,0-1 1,-1 0 0,1 0-1,0 1 1,-1-1-1,1 0 1,-1 1 0,1-1-1,-1 0 1,1 1 0,-1-1-1,1 1 1,-1-1 0,1 1-1,-1-1 1,1 1 0,-1 0-1,0-1 1,1 1 0,-1-1-1,0 1 1,1 0 0,9 25-137,-2-3 144,-2-2 28,11 24 0,-14-40 28,0 1-1,0-1 0,0 0 0,0 1 1,1-2-1,0 1 0,0 0 0,9 7 0,-11-11-18,-1 0 0,1 0-1,-1 0 1,1 0-1,0 0 1,-1 0-1,1-1 1,0 1 0,0 0-1,-1-1 1,1 0-1,0 1 1,0-1-1,0 0 1,0 0 0,0 0-1,-1 0 1,1 0-1,0-1 1,0 1-1,0-1 1,-1 1 0,1-1-1,2 0 1,2-3 54,0 1 1,0-1 0,-1 0 0,1 0 0,5-6-1,3-4-26,-1 0 0,15-22 0,3-3-125,-12 15 37,-15 17-46,1 1-1,-1 0 1,2 0-1,-1 0 1,1 1-1,9-8 1,-14 13 64,-1 0 0,0 0 0,1 1 0,-1-1 1,0 0-1,1 0 0,-1 1 0,0-1 0,0 0 1,1 0-1,-1 1 0,0-1 0,0 0 0,0 1 1,0-1-1,1 1 0,-1-1 0,0 0 0,0 1 1,0-1-1,0 0 0,0 1 0,0-1 0,0 0 1,0 1-1,0-1 0,0 1 0,-2 30-1,-1-1 0,-13 53 0,8-45 9,2-4 100,-2 1 0,-2-2 0,-1 1 0,-19 39 0,29-70-60,-1-1 0,1 1 0,-1 0-1,0-1 1,0 1 0,-3 2 0,4-5-29,1 1 0,0-1 0,-1 0 1,1 1-1,0-1 0,-1 0 0,1 1 0,-1-1 1,1 0-1,0 0 0,-1 0 0,1 1 1,-1-1-1,1 0 0,-1 0 0,1 0 1,-1 0-1,1 0 0,-1 0 0,1 0 0,-1 0 1,1 0-1,0 0 0,-1 0 0,1 0 1,-1 0-1,1 0 0,-1-1 0,1 1 1,-1 0-1,1 0 0,0 0 0,-1-1 0,1 1 1,-1 0-1,1 0 0,0-1 0,-1 1 1,1 0-1,0-1 0,-1 1 0,1-1 1,0 1-1,0 0 0,-1-1 0,1 1 0,0-1 1,-1-1-6,0 0 1,1 0 0,-1 0-1,1-1 1,0 1 0,0 0-1,-1 0 1,1 0 0,1 0-1,-1-1 1,0 1 0,1-3-1,0-1-22,1-1-1,0 1 0,3-8 1,1 4 12,0 0 1,0 0 0,1 0 0,0 1-1,1 0 1,16-14 0,58-43-35,-74 60 60,101-67 112,-60 43-84,19-10 39,-45 28-92,0-1-1,-2-1 1,1-1-1,35-34 1,-39 29 40,0-1-1,-2-1 1,-1-1 0,0-1-1,-2 0 1,-1 0-1,11-32 1,2-18-19,19-94-1,-38 140-58,0 1-1,-2-1 1,1-34 0,-4 60 26,-1 1 0,0 0 0,0-1 1,0 1-1,-1-1 0,1 1 0,0-1 0,0 1 1,-1 0-1,1-1 0,-1 1 0,1 0 1,-2-3-1,2 4 10,-1 0 0,1 0 0,0 0 0,0-1 0,-1 1 0,1 0 0,0 0 1,0 0-1,0 0 0,-1 0 0,1 0 0,0 0 0,0 0 0,-1 0 0,1 0 0,0 0 0,0 0 0,-1 0 0,1 0 1,0 0-1,0 0 0,-1 0 0,1 0 0,0 0 0,0 0 0,0 0 0,-1 1 0,-9 8-22,6-4 15,0 0 0,1 0 0,0 0 0,0 1 0,0-1 0,1 1 0,-3 7 0,0 6-49,-3 20 0,6-24 61,-32 203 271,27-168-167,2 0 1,2 0-1,2 1 0,12 93 0,-8-123 40,1 0 0,1 0 0,1 0-1,12 28 1,-18-47-124,1-1 1,0 1-1,-1-1 1,1 1-1,0-1 0,0 0 1,0 1-1,0-1 1,0 0-1,0 0 1,1 0-1,-1 0 0,0 0 1,1 0-1,-1 0 1,0 0-1,1 0 0,-1-1 1,1 1-1,-1-1 1,1 1-1,0-1 0,-1 1 1,1-1-1,-1 0 1,1 0-1,0 0 0,-1 0 1,1 0-1,0 0 1,-1 0-1,1 0 1,-1-1-1,1 1 0,0-1 1,-1 1-1,1-1 1,1-1-1,1 0 0,1 0 0,-1 0-1,0 0 1,0-1 0,0 0 0,0 0 0,-1 0 0,5-4 0,24-33 286,-9 11-294,7-8-31,-19 21 1,2 1 0,18-19 0,-26 30-2,0 0 1,0 0 0,0 1 0,0 0 0,0-1-1,1 2 1,0-1 0,-1 1 0,1 0 0,0 0-1,10-2 1,6 1-17,0 0 0,0 1 0,0 2 0,1 0 0,24 4 0,-44-4 38,0 1-1,0 0 1,0 0-1,0 0 1,0 0 0,0 0-1,0 1 1,0 0-1,0-1 1,-1 1-1,1 0 1,-1 0-1,1 0 1,-1 1-1,0-1 1,0 1-1,0-1 1,0 1 0,0 0-1,-1-1 1,1 1-1,-1 0 1,1 0-1,-1 0 1,0 0-1,-1 1 1,1-1-1,0 0 1,-1 0-1,0 0 1,1 1 0,-1-1-1,-1 0 1,1 0-1,0 1 1,-1-1-1,0 0 1,-1 5-1,0-2 29,1 0 1,-1 1-1,1-1 0,0 0 0,1 1 0,0-1 0,0 1 0,0-1 1,3 11-1,-3-16-15,1 0 0,-1 0-1,0-1 1,1 1 0,-1 0 0,1 0 0,0-1 0,-1 1 0,1-1 0,0 1 0,-1 0 0,1-1 0,0 1 0,0-1 0,-1 1 0,1-1 0,0 0-1,0 1 1,0-1 0,-1 0 0,1 0 0,0 1 0,0-1 0,0 0 0,0 0 0,0 0 0,0 0 0,0 0 0,-1 0 0,1 0 0,0-1 0,0 1 0,0 0-1,1-1 1,4 0 48,1-1-1,-1 0 1,8-4 0,-12 4-52,24-11 52,0-2 0,-2-1 0,29-23 1,-42 30-36,51-32-115,-50 34-15,-11 7 68,4-3-300,-4 11 240,-1-5 102,0 17-68,-1-6 52,1 0 1,1 0-1,2 16 0,-3-27 32,1 0-1,0 0 1,-1 0 0,1-1 0,0 1-1,0 0 1,1 0 0,-1-1 0,1 1 0,-1-1-1,1 1 1,0-1 0,0 0 0,0 0 0,0 1-1,0-1 1,0-1 0,1 1 0,-1 0 0,5 2-1,-5-3 6,1-1 0,0 1 0,-1-1-1,1 1 1,0-1 0,-1 0 0,1 0-1,0 0 1,-1 0 0,1-1 0,0 1-1,-1-1 1,1 0 0,4-1 0,4-3 25,0 0 1,10-7-1,63-42 64,-57 36-41,-13 8-25,0 0 0,0 0 0,-1-1 0,0-1 0,-1 0 0,-1-1 0,18-25 0,-4-4-72,-3-1 0,-2-1 0,18-54 0,55-211-78,-91 303 37,0 1-1,-1 0 0,0-1 1,0 1-1,-1-1 1,1 0-1,-1 1 0,0-1 1,-2-7-1,2 13 60,0 0-1,0-1 0,0 1 0,0 0 0,0 0 1,0 0-1,0 0 0,0 0 0,0 0 1,0-1-1,0 1 0,0 0 0,0 0 0,0 0 1,0 0-1,0 0 0,0 0 0,-1-1 1,1 1-1,0 0 0,0 0 0,0 0 0,0 0 1,0 0-1,0 0 0,-1 0 0,1 0 1,0 0-1,0 0 0,0 0 0,0 0 0,0 0 1,-1 0-1,1-1 0,0 1 0,0 0 1,0 0-1,0 1 0,0-1 0,-1 0 0,1 0 1,0 0-1,0 0 0,-7 6-153,-6 18 10,0 6 87,1 2 0,-7 33 0,-11 70 60,30-131-1,-10 45 54,-6 75-1,15-109-16,1 1-1,0-1 0,2 0 0,-1 1 0,2-1 0,0 0 0,1-1 0,0 1 0,10 20 0,-13-33-41,2 4 58,0 1-1,0-1 1,1 0 0,7 8-1,-10-12-25,0-1-1,0 0 1,1 0-1,-1 0 1,0 0-1,1 0 0,-1 0 1,1 0-1,-1 0 1,1 0-1,-1 0 1,1-1-1,0 1 0,-1-1 1,1 0-1,0 1 1,-1-1-1,1 0 0,0 0 1,-1 0-1,1 0 1,0 0-1,0 0 1,2-1-1,2-1-12,-1 0 0,0-1 1,0 0-1,1 1 0,-2-2 0,1 1 1,0 0-1,-1-1 0,1 0 0,-1 0 1,0-1-1,-1 1 0,1-1 1,-1 1-1,0-1 0,0 0 0,0-1 1,0 1-1,-1 0 0,0-1 0,-1 1 1,1-1-1,-1 0 0,0 1 0,1-12 1,3-11-513,-5 27 503,1 0-1,0 0 1,-1 1-1,1-1 1,0 0 0,-1 0-1,1 1 1,0-1-1,0 1 1,0-1-1,0 1 1,0-1-1,-1 1 1,1-1-1,0 1 1,0 0 0,0 0-1,0-1 1,0 1-1,0 0 1,2 0-1,26-3 36,38 6-52,-56-3-43,51 3 65,-56-3-28,0 1 0,0 1 0,0-1 0,0 1 0,-1 0 0,1 0 0,-1 0 1,6 4-1,-9-5 16,0 0 0,-1 0 0,1 0 1,-1 0-1,0 0 0,1 0 1,-1 0-1,0 1 0,0-1 0,0 0 1,0 1-1,0-1 0,0 1 1,0 0-1,0-1 0,-1 1 0,1 0 1,0-1-1,-1 1 0,0 0 1,1-1-1,-1 1 0,0 0 0,0 0 1,0 0-1,0 3 0,-2 1 14,0 1 0,0-1-1,0 0 1,-1 0 0,-7 11 0,-3 11 30,12-28-30,1 0 0,0 0 1,0 0-1,0 0 0,0 1 0,0-1 0,1 0 0,-1 0 0,0 0 0,0 0 0,0 1 0,0-1 0,0 0 0,0 0 0,0 0 1,0 0-1,0 0 0,0 0 0,0 1 0,0-1 0,1 0 0,-1 0 0,0 0 0,0 0 0,0 0 0,0 0 0,0 0 0,0 0 1,1 0-1,-1 1 0,0-1 0,0 0 0,0 0 0,0 0 0,0 0 0,1 0 0,-1 0 0,0 0 0,0 0 0,0 0 0,0 0 0,0 0 1,1 0-1,-1 0 0,0 0 0,0 0 0,11-1 122,-9 1-101,27-5 96,-1 0-1,-1-2 1,43-16 0,-34 10-343,43-9 1,-78 22 200,0-1 0,1 1 1,-1 0-1,1 0 0,-1 0 0,1-1 0,-1 1 1,1 1-1,-1-1 0,1 0 0,-1 0 1,1 0-1,-1 1 0,0-1 0,1 1 0,1 0 1,-1 1-9,-1-1 1,1 1-1,-1-1 1,0 1-1,1 0 1,-1 0-1,0-1 1,0 1-1,-1 0 1,2 3-1,1 1 31,0 2 55,0-1 0,1 0 1,-1 0-1,10 12 1,-12-17-49,1 0 1,0-1 0,-1 1-1,1-1 1,0 1 0,0-1-1,0 0 1,0 1 0,0-1-1,0 0 1,1 0 0,-1-1-1,0 1 1,0 0 0,1-1 0,-1 1-1,0-1 1,1 0 0,-1 0-1,0 0 1,4 0 0,1-1 15,0 0 1,0-1 0,0 0 0,0 0-1,-1-1 1,12-5 0,40-26 162,-37 19-190,-1 0 1,0-2 0,-1 0-1,-1-1 1,0-1 0,-2 0-1,21-32 1,136-267 231,-112 196-463,-59 118 211,0 1-35,-1 0 0,1 0 0,-1 0 0,0 0 0,0 0 0,0 0-1,0 0 1,0 0 0,0-6 0,-1 8 44,0 1 0,0 0-1,0 0 1,0 0 0,0-1 0,0 1 0,0 0-1,0 0 1,0 0 0,0-1 0,0 1 0,0 0 0,-1 0-1,1 0 1,0-1 0,0 1 0,0 0 0,0 0-1,0 0 1,0-1 0,0 1 0,-1 0 0,1 0-1,0 0 1,0 0 0,0 0 0,0 0 0,-1-1 0,1 1-1,0 0 1,0 0 0,0 0 0,-1 0 0,1 0-1,0 0 1,0 0 0,-1 0 0,-9 3-165,6 0 154,1-1-1,0 1 1,0 0-1,0-1 1,-5 7 0,-4 8 42,2 0 1,-1 1 0,2 0 0,-7 20 0,-27 84 36,30-81-40,-6 23 77,2 1 0,4 1 0,-9 117 0,20-128 208,2-54-314,0-1 0,-1 0 0,1 0 0,0 0 1,0 1-1,0-1 0,0 0 0,0 0 0,0 0 1,0 0-1,-1 0 0,1 1 0,0-1 0,0 0 0,0 0 1,0 0-1,-1 0 0,1 0 0,0 0 0,0 0 1,0 0-1,-1 0 0,1 1 0,0-1 0,0 0 1,0 0-1,-1 0 0,1 0 0,0 0 0,0 0 1,0 0-1,-1 0 0,1-1 0,0 1 0,0 0 1,0 0-1,-1 0 0,1 0 0,0 0 0,0 0 0,0 0 1,0 0-1,-1 0 0,1-1 0,0 1 0,0 0 1,0 0-1,0 0 0,0 0 0,-1 0 0,1-1 1,0 1-1,0 0 0,0 0 0,0-1 0,-46-62-1814,-18-34 1216,64 95 603,-1 1 0,0 0-1,0-1 1,0 1-1,1-1 1,-1 1-1,0-1 1,1 1 0,0-1-1,-1 1 1,1-1-1,0-1 1,0 2 8,0 1 0,0-1 0,0 1 0,0-1 1,0 1-1,1-1 0,-1 1 0,0-1 0,0 1 0,1-1 0,-1 1 0,0-1 1,1 1-1,-1 0 0,0-1 0,1 1 0,-1-1 0,0 1 0,1 0 0,-1-1 1,1 1-1,-1 0 0,2-1 0,2 0 9,1 0-1,-1 0 1,1 0-1,-1 1 1,1 0-1,8 0 1,41 2 32,1 2 1,75 17-1,-108-17 48,-1 2 1,35 13-1,-48-16-8,0 1 0,0 1 0,0-1-1,-1 1 1,1 0 0,-1 1-1,0 0 1,-1 0 0,8 8 0,-12-10-7,1 0 0,-1 0 0,0 0-1,-1 0 1,1 1 0,-1-1 0,0 0 0,0 1 0,0-1 0,0 0 0,-1 1 0,1-1 0,-1 1 0,-1-1 0,0 7 0,1 6 324,32-51 100,-32 34-505,21-24-512,33-28-1,-46 46 443,1 0-1,-1 0 1,1 1-1,0 0 1,0 0 0,0 1-1,1 0 1,12-3-1,-15 5 36,1 0 0,-1 1 0,0 0 0,0 0-1,1 1 1,-1 0 0,10 1 0,-15-1 33,0 1 0,0-1 0,-1 1 0,1-1 0,0 1 0,0 0 1,0 0-1,0 0 0,0 0 0,-1 0 0,1 0 0,-1 0 0,1 1 0,-1-1 0,1 0 1,-1 1-1,1 0 0,-1-1 0,0 1 0,0 0 0,0-1 0,0 1 0,0 0 0,-1 0 1,1 0-1,0 0 0,-1 0 0,1 0 0,-1 0 0,0 2 0,1 0 16,-1-1-1,1 1 1,0 0-1,0 0 0,0 0 1,1-1-1,-1 1 1,1-1-1,0 1 1,0-1-1,0 1 1,0-1-1,1 0 0,-1 0 1,1 0-1,0-1 1,0 1-1,0-1 1,0 1-1,0-1 0,1 0 1,-1 0-1,0 0 1,1-1-1,6 3 1,0-1 56,0 0 0,0 0 0,1-1 0,-1-1 0,1 0 0,-1 0 0,1-1 0,-1 0 0,1-1 0,-1 0 0,1-1 1,-1 0-1,0 0 0,0-1 0,0-1 0,0 0 0,16-8 0,-23 10-68,-1 0 1,1 0-1,-1 1 1,0-2-1,1 1 1,-1 0-1,0 0 1,0-1-1,0 1 1,-1-1-1,1 0 0,-1 1 1,1-1-1,-1 0 1,0 0-1,0 0 1,1-5-1,-2 6-7,1 1 0,-1-1 0,0 0 0,0 0 0,0 0 0,0 0 0,-1 1 0,1-1 0,0 0 0,-1 0 0,0 1 0,1-1 0,-1 0 0,0 1 0,0-1 0,0 0 0,0 1 0,0-1 0,0 1 0,0 0 0,0-1 0,0 1 0,-1 0 0,1 0 0,-1 0 0,1 0 0,-1 0 0,1 0 0,-1 0 0,0 0 0,1 0 0,-4 0 0,-3-2-33,-1 0 1,1 1 0,-1 0-1,0 0 1,0 1 0,0 1-1,-17-1 1,-5 2 30,89-3 447,52 0-461,-81 3 126,-14-2-114,1 2 1,23 3-1,-35-3 4,0 0-1,0 0 0,0 1 0,0-1 0,0 1 0,0-1 0,0 1 0,-1 1 1,1-1-1,-1 0 0,1 1 0,-1 0 0,6 6 0,-8-7 62,1 0-1,-1 0 0,1 1 0,-1-1 0,0 1 1,0-1-1,0 1 0,0-1 0,-1 1 1,1 0-1,-1 0 0,1-1 0,-1 6 0,0 1 92,-1 1-1,-3 15 0,-1 10 90,5-35-214,0 1 0,0-1 0,0 1 0,0-1 0,0 1 0,0-1 0,1 1 0,-1-1 1,0 1-1,0-1 0,0 1 0,0-1 0,1 1 0,-1-1 0,0 1 0,0-1 0,1 0 0,-1 1 0,0-1 0,1 1 0,-1-1 0,1 0 0,-1 1 0,0-1 0,1 0 0,-1 0 0,1 1 0,-1-1 0,1 0 0,-1 0 0,1 0 0,-1 1 0,0-1 0,1 0 0,-1 0 0,1 0 0,-1 0 0,1 0 0,0 0 0,-1 0 0,1 0 0,-1 0 0,1 0 1,-1 0-1,1-1 0,-1 1 0,0 0 0,1 0 0,5-2 49,0 0 1,0-1-1,8-3 1,-4 1-38,17-7-86,1 2-1,0 1 0,0 1 1,1 2-1,0 0 0,1 2 1,29 0-1,-52 4 63,0 0-1,-1 1 1,1 0 0,-1 0 0,1 0 0,0 1 0,7 3-1,-11-4-433,0 1-1,-1-1 0,1 1 0,0 0 1,-1 0-1,4 3 0,-5-4 167,-1-1 107,0 0 1,4 4-1547,-4-3 1546,0-1 0,0 0 1,0 1-1,0-1 0,0 1 1,0-1-1,0 1 1,0-1-1,0 1 0,0-1 1,0 0-1,0 1 0,0-1 1,0 1-1,0-1 1,0 1-1,0-1 0,0 1 1,-1-1-1,1 1 0,-5 11-2068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1.583"/>
    </inkml:context>
    <inkml:brush xml:id="br0">
      <inkml:brushProperty name="width" value="0.1" units="cm"/>
      <inkml:brushProperty name="height" value="0.1" units="cm"/>
    </inkml:brush>
  </inkml:definitions>
  <inkml:trace contextRef="#ctx0" brushRef="#br0">37 26 6976,'-37'-17'3168,"37"14"-2752,0-2-160,0 10-224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2.103"/>
    </inkml:context>
    <inkml:brush xml:id="br0">
      <inkml:brushProperty name="width" value="0.1" units="cm"/>
      <inkml:brushProperty name="height" value="0.1" units="cm"/>
    </inkml:brush>
  </inkml:definitions>
  <inkml:trace contextRef="#ctx0" brushRef="#br0">67 220 5056,'-53'-20'2304,"40"16"-2016,16-4 2528,7 3-1600,27-7 1216,3 1-1440,28-12 383,-2 6-799,42-11-256,5 8-192,12-8-128,-12 13 32,3-2-4351,-16 5 2367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3.261"/>
    </inkml:context>
    <inkml:brush xml:id="br0">
      <inkml:brushProperty name="width" value="0.1" units="cm"/>
      <inkml:brushProperty name="height" value="0.1" units="cm"/>
    </inkml:brush>
  </inkml:definitions>
  <inkml:trace contextRef="#ctx0" brushRef="#br0">146 574 2080,'-11'-10'667,"11"10"-584,0-1 0,-1 0 1,1 1-1,0-1 1,-1 0-1,1 1 0,0-1 1,0 0-1,-1 1 0,1-1 1,0 0-1,0 0 1,0 1-1,0-1 0,0 0 1,0 0-1,0 1 1,0-1-1,1 0 0,-1 0 1,0 1-1,0-1 1,1 0-1,-1 1 0,0-1 1,1 0-1,-1 1 1,0-1-1,1 0 0,-1 1 1,1-1-1,0 0 1,1 0 202,-1-1 1,0 1 0,1-1 0,-1 1-1,0-1 1,0 0 0,0 0 0,0 1-1,0-1 1,0 0 0,0 0 0,0-3 0,-1 5-229,0-1 0,0 1 1,0 0-1,0-1 1,0 1-1,0 0 0,0-1 1,0 1-1,0-1 1,0 1-1,0 0 0,0-1 1,0 1-1,0 0 0,-1-1 1,1 1-1,0 0 1,0-1-1,0 1 0,-1 0 1,1-1-1,0 1 1,0 0-1,-1-1 0,1 1 1,-1-1-7,0 1 0,0 0 0,0 0 0,0 0 1,0-1-1,0 1 0,0 0 0,1 0 0,-1 0 0,0 0 1,0 1-1,0-1 0,0 0 0,0 0 0,0 0 0,-1 1 1,-2 1 79,-1 0 1,1 0-1,0 0 1,0 1-1,0 0 0,0-1 1,0 1-1,1 1 1,-1-1-1,1 0 1,0 1-1,0 0 1,0-1-1,0 1 1,-3 8-1,4-9-75,1-1 1,0 1-1,0-1 0,0 1 0,0 0 1,1 0-1,-1-1 0,1 1 0,-1 0 1,1 0-1,0 0 0,0 0 0,0-1 1,0 1-1,1 0 0,-1 0 0,1 0 1,0-1-1,0 1 0,0 0 0,0-1 1,0 1-1,1-1 0,-1 1 0,1-1 1,-1 0-1,4 4 0,-3-4-14,1 1 1,0-1-1,0 1 0,0-1 0,0 0 0,0 0 0,0 0 0,0-1 1,1 1-1,-1-1 0,1 0 0,-1 0 0,1 0 0,-1 0 1,1-1-1,0 1 0,-1-1 0,1 0 0,0 0 0,-1 0 1,1-1-1,0 1 0,-1-1 0,1 0 0,-1 0 0,1 0 1,-1 0-1,1-1 0,-1 1 0,0-1 0,0 0 0,0 0 1,0 0-1,0-1 0,0 1 0,0-1 0,-1 1 0,1-1 0,-1 0 1,0 0-1,0 0 0,3-5 0,-2 2-1,0-1-1,0 1 1,-1-1-1,0 0 0,0 1 1,-1-1-1,0 0 1,1-8-1,-2-5-27,-3-32 0,0 15 76,-9-79-207,0-23-38,11 118 288,1 0-1,2 0 0,0 0 0,7-31 0,3 19 152,-12 32-292,1 0 0,-1-1-1,1 1 1,0 0 0,0 0 0,-1 0 0,1 0 0,0 0-1,0 0 1,0 0 0,0 0 0,0 0 0,0 1 0,0-1-1,0 0 1,0 0 0,0 1 0,1-1 0,-1 1 0,0-1-1,0 1 1,2-1 0,-2 1 1,0 0-1,0 1 1,0-1-1,0 0 1,0 0-1,-1 0 1,1 1-1,0-1 1,0 1-1,0-1 1,-1 0-1,1 1 1,0-1 0,0 1-1,-1 0 1,1-1-1,0 1 1,-1 0-1,1 0 1,10 18-91,-11-18 89,6 13 17,-1 0-1,-1 0 1,5 26 0,-6-24 25,3 17-14,-2 0 0,-1 0 0,-2 41 0,-15 96-106,-17 31 201,23-156-36,-5 29 45,-3 0 0,-4-2-1,-49 123 1,58-169 41,-2-1-1,-28 40 1,39-61-115,0-1 0,0 0 0,-1 0 0,1 0-1,-1 0 1,1-1 0,-1 1 0,0-1 0,0 1 0,0-1 0,-1 0 0,1 0 0,0-1 0,-1 1 0,1-1 0,-7 2 0,9-2-19,0-1 0,0 0 0,-1 1 0,1-1 1,0 0-1,0 0 0,-1 0 0,1 0 0,0 0 1,-1 0-1,1-1 0,0 1 0,0 0 0,-1-1 0,1 1 1,0 0-1,-2-2 0,2 2-10,1-1 1,-1 0-1,0 1 0,1-1 1,-1 0-1,1 0 0,-1 0 1,1 1-1,-1-1 1,1 0-1,0 0 0,-1 0 1,1 0-1,0 0 0,0 0 1,-1 0-1,1 0 0,0-1 1,0-2-11,1-1 1,-1 0-1,1 0 0,0 0 1,0 0-1,0 1 1,3-7-1,4-8-4,2 0 1,0 1-1,0 0 1,2 0-1,0 1 0,1 0 1,25-23-1,-24 27-11,0 0 0,0 1 0,2 1 0,-1 1 0,2 0 0,-1 1 0,1 0-1,31-10 1,6 6-942,0 3-1,56-5 1,-61 9-2061,-4 2 811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3.776"/>
    </inkml:context>
    <inkml:brush xml:id="br0">
      <inkml:brushProperty name="width" value="0.1" units="cm"/>
      <inkml:brushProperty name="height" value="0.1" units="cm"/>
    </inkml:brush>
  </inkml:definitions>
  <inkml:trace contextRef="#ctx0" brushRef="#br0">45 125 5728,'0'-37'1840,"4"21"2033,-3 22-2258,-2 2-1102,1 0 0,-2 0 0,-1 8 0,-2 11 21,1 1-109,-30 267 2243,34-271-2455,1 0 0,1 0 0,1 0 0,1 0 0,1-1-1,2 1 1,0-1 0,1-1 0,2 1 0,18 33 0,-26-53-127,0 1 0,0-1 0,1 0 0,-1 0 0,1 0 0,0 0 0,0 0 0,5 3 0,-6-5-42,0 0 0,0 0 0,-1 0 0,1 0 0,0 0 0,0-1 0,1 1 0,-1-1 0,0 1 0,0-1 0,0 0 0,0 0 0,0 0 0,0 0 0,0 0 0,0 0 0,1-1 0,1 0 0,3-1 63,0-1-1,0 0 0,-1 0 0,1-1 0,10-7 1,30-28 219,-33 28-234,9-10-37,0-2 0,-1 0 0,31-44 0,40-84-83,-49 66-402,-3-2 0,37-121 0,-76 203-208,0 0 1,-1-1 0,0 1-1,0 0 1,1-10 0,-2 2-1193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4.546"/>
    </inkml:context>
    <inkml:brush xml:id="br0">
      <inkml:brushProperty name="width" value="0.1" units="cm"/>
      <inkml:brushProperty name="height" value="0.1" units="cm"/>
    </inkml:brush>
  </inkml:definitions>
  <inkml:trace contextRef="#ctx0" brushRef="#br0">130 14 2720,'0'-1'81,"0"1"1,0-1-1,0 1 0,0-1 1,0 0-1,0 1 0,0-1 1,0 1-1,0-1 1,0 0-1,0 1 0,1-1 1,-1 1-1,0-1 0,0 1 1,1-1-1,-1 1 0,0-1 1,1 1-1,-1-1 1,1 1-1,0-1 0,-1 1 46,1 0-1,-1 0 0,1-1 0,-1 1 1,1 0-1,-1 0 0,1 0 1,-1 0-1,1 0 0,-1 0 0,1 0 1,-1 1-1,1-1 0,-1 0 1,1 0-1,-1 0 0,1 0 1,-1 1-1,0-1 0,1 0 0,2 2 294,-1 0 0,1-1 1,-1 1-1,0 0 0,0 0 0,0 0 0,0 1 0,2 1 0,-2 0-213,-1 0 1,1-1 0,-1 1-1,0 0 1,1-1 0,-2 1-1,1 0 1,0 0 0,-1 0-1,0 0 1,0 0 0,0 0-1,-1 7 1,-2 5 368,0-1-1,-6 17 1,2-9-310,-1 0 0,0-1 0,-2 0 0,-1 0 1,0-1-1,-2 0 0,0-1 0,-26 29 0,36-45-222,2-3-76,0 0 0,0 0 0,0 1 0,0-1 0,0 0 0,0 0 0,0 0 0,0 0 0,-1 0 0,1-1-1,0 1 1,0 0 0,-1-1 0,1 1 0,-1 0 0,1-1 0,-1 0 0,1 1 0,0-1 0,-4 0-1,5 0-9,0 0-1,-1 0 1,1 0-1,-1 0 1,1 0-1,0 0 1,-1 0-1,1 0 1,-1 0-1,1 0 1,0 0-1,-1 0 1,1-1-1,0 1 1,-1 0-1,1 0 1,0 0-1,-1-1 1,1 1-1,0 0 1,-1-1-1,1 1 1,0 0-1,0 0 1,0-1-1,-1 1 1,1 0-1,0-1 1,0 1-1,0-1 1,0 1-1,-1 0 1,1-1-1,1-13-1275,-1 11 892,4-18-1168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4.917"/>
    </inkml:context>
    <inkml:brush xml:id="br0">
      <inkml:brushProperty name="width" value="0.1" units="cm"/>
      <inkml:brushProperty name="height" value="0.1" units="cm"/>
    </inkml:brush>
  </inkml:definitions>
  <inkml:trace contextRef="#ctx0" brushRef="#br0">252 6 8640,'8'-6'5717,"-22"31"-3457,5-10-1779,-36 75 779,-43 126-1,50-119-1074,33-86-325,-35 100 874,35-94-1334,1 0 1,0 0-1,1 0 0,-1 29 0,4-46 476,0 1 1,0-1 0,0 1-1,0-1 1,0 1 0,0-1-1,0 0 1,0 1 0,0-1-1,0 1 1,0-1 0,0 1-1,0-1 1,1 0 0,-1 1-1,0-1 1,0 1 0,0-1-1,1 0 1,-1 1 0,0-1-1,0 0 1,1 1 0,-1-1-1,0 0 1,1 1 0,0-1-1,-1 0-133,1 0-1,0 0 0,-1 0 1,1 0-1,-1 0 1,1-1-1,17-11-5066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5.420"/>
    </inkml:context>
    <inkml:brush xml:id="br0">
      <inkml:brushProperty name="width" value="0.1" units="cm"/>
      <inkml:brushProperty name="height" value="0.1" units="cm"/>
    </inkml:brush>
  </inkml:definitions>
  <inkml:trace contextRef="#ctx0" brushRef="#br0">40 205 8480,'-39'-16'8090,"48"13"-7489,1 1 0,0 0 0,13-1 0,-11 1-354,220-20 380,147-25-3377,-325 36 82,-1-3-1,53-21 1,-2-7 620,-101 41 2051,0 0 0,0 0 0,0 0-1,0 0 1,0 1 0,0 0 0,4-1 0,-6 1 26,-1 0 1,1 0 0,0 0 0,0 0 0,0 1 0,0-1 0,-1 0 0,1 0 0,0 1 0,0-1-1,0 0 1,-1 1 0,1-1 0,0 0 0,-1 1 0,1-1 0,0 1 0,-1 0 0,1-1 0,-1 1-1,1-1 1,-1 1 0,1 0 0,-1 0 0,1-1 0,-1 1 0,1 0 0,-1 0 0,0-1 0,1 3-1,-1 1 241,0 0 0,-1 1-1,1-1 1,-1 0-1,0 0 1,0 1-1,0-1 1,-1 0 0,1 0-1,-5 7 1,-28 52 1845,13-27-1452,-115 238 1756,134-269-2390,-15 30 127,-96 218 1901,104-219-1603,8-33-429,1 0 1,0 0-1,0-1 1,0 1 0,-1 0-1,1 0 1,0-1-1,0 1 1,0 0-1,0 0 1,0 0 0,1-1-1,-1 1 1,0 0-1,0 0 1,0-1-1,1 1 1,-1 0 0,0 0-1,1-1 1,-1 1-1,1 0 1,-1-1-1,1 1 1,-1-1 0,1 1-1,-1-1 1,1 1-1,-1-1 1,1 1-1,0-1 1,-1 1 0,1-1-1,0 0 1,-1 1-1,1-1 1,0 0-1,0 0 1,-1 1 0,1-1-1,0 0 1,0 0-1,0 0 1,-1 0-1,1 0 1,0 0 0,0 0-1,-1 0 1,1 0-1,0-1 1,1 1-1,6-2 1,0 0 0,-1 0 0,16-7-1,-17 6 25,3-1-18,7-3-56,1 1-1,-1 0 1,30-5-1,-41 10 56,-1 0 1,1 1-1,0 0 0,0 0 1,0 0-1,-1 0 0,1 1 0,0 0 1,0 0-1,-1 0 0,1 1 0,-1-1 1,1 1-1,-1 0 0,0 0 1,0 1-1,0-1 0,7 6 0,-6-2 46,1 1 0,-1 0-1,0-1 1,0 2-1,-1-1 1,0 0 0,0 1-1,0 0 1,3 15-1,-3-11-80,1 0-1,0-1 0,8 14 0,-12-24-151,0 0 1,0 0-1,0 0 0,0 0 0,0 0 1,0 0-1,0 0 0,0 0 1,0 0-1,1-1 0,-1 1 0,0 0 1,0-1-1,1 1 0,-1-1 1,0 0-1,1 1 0,-1-1 0,2 0 1,0 1-599,0-1-1,-1 0 1,1-1 0,0 1 0,-1 0 0,1-1 0,0 0 0,-1 1-1,4-3 1,11-2-2520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6.809"/>
    </inkml:context>
    <inkml:brush xml:id="br0">
      <inkml:brushProperty name="width" value="0.1" units="cm"/>
      <inkml:brushProperty name="height" value="0.1" units="cm"/>
    </inkml:brush>
  </inkml:definitions>
  <inkml:trace contextRef="#ctx0" brushRef="#br0">0 371 4896,'6'-2'909,"-1"-1"-1,0 1 1,1 0 0,-1 0-1,1 1 1,8-2 0,12-3 495,-10 0-880,1 0 0,-1-1 0,-1-1 0,0-1 0,15-10 0,67-57 311,-75 58-564,0-2 215,0 0-1,-1-2 0,35-48 1,-51 63-377,-1 1-1,1-1 1,-1 0 0,6-14 0,-10 19-97,0 1 0,1 0 0,-1-1 0,0 1 0,0-1 0,0 1 0,0-1 0,0 1 0,0-3 0,-4 1 17,-5 9-24,-3 9-4,0 0 1,0 1-1,1 0 0,1 1 0,1 0 0,0 1 0,2 0 0,0 0 0,-8 32 0,14-45 48,0-1 1,0 1-1,0 0 0,1 0 1,0-1-1,0 1 0,0 5 0,1-9-21,-1 1-1,0-1 0,1 1 0,-1-1 0,1 0 0,-1 1 0,1-1 0,0 1 0,-1-1 0,1 0 0,0 0 0,0 0 0,0 1 0,0-1 1,0 0-1,0 0 0,0 0 0,1 0 0,-1-1 0,0 1 0,0 0 0,1 0 0,-1-1 0,0 1 0,1-1 0,1 1 0,6 1 74,-1-1-1,1 0 1,-1 0-1,1-1 1,-1-1-1,12 0 0,53-13 208,-51 9-289,21-6 12,0-2 1,75-35 0,-35 14-149,-78 31 100,2 1 0,-1 0-1,0 1 1,0-1 0,0 1-1,9 0 1,-14 1 18,1 0-1,-1 0 1,1 0-1,-1 0 1,0 0 0,1 0-1,-1 1 1,1-1-1,-1 1 1,1-1 0,-1 1-1,0-1 1,1 1-1,-1 0 1,0 0 0,0-1-1,1 1 1,-1 0-1,0 0 1,0 0 0,0 0-1,0 1 1,0-1 0,0 0-1,0 0 1,-1 1-1,1-1 1,0 0 0,-1 1-1,1-1 1,-1 0-1,1 3 1,0 5 46,1 0 0,-2 0 1,1 0-1,-1 0 0,-1 1 0,-2 12 1,3-20-34,0-1 1,0 0 0,0 0-1,-1 0 1,1 1 0,0-1 0,1 0-1,-1 0 1,0 1 0,0-1-1,0 0 1,1 0 0,0 2-1,-1-2-5,1-1-1,-1 1 0,1-1 0,-1 0 0,1 1 0,0-1 1,-1 1-1,1-1 0,-1 0 0,1 0 0,0 1 0,-1-1 1,1 0-1,0 0 0,-1 0 0,1 0 0,0 0 0,-1 0 1,1 0-1,0 0 0,-1 0 0,1 0 0,0 0 0,-1 0 1,1 0-1,-1-1 0,1 1 0,0 0 0,8-3 74,-1-1 1,0 1-1,13-9 0,5-2-32,-7 5-88,0 1 0,1 2-1,0 0 1,0 1 0,27-3 0,-31 6 7,0 1-1,-1 1 1,1 0-1,0 2 1,0-1 0,-1 2-1,26 7 1,-35-8 17,43 14-1936,-1 6-4720,-29-10 4302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7.170"/>
    </inkml:context>
    <inkml:brush xml:id="br0">
      <inkml:brushProperty name="width" value="0.1" units="cm"/>
      <inkml:brushProperty name="height" value="0.1" units="cm"/>
    </inkml:brush>
  </inkml:definitions>
  <inkml:trace contextRef="#ctx0" brushRef="#br0">37 34 7136,'-31'-25'3232,"26"22"-2816,5-2 160,10 10-416,-2-5-512,5 0 192,6 0-2464,2 6 1408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30.368"/>
    </inkml:context>
    <inkml:brush xml:id="br0">
      <inkml:brushProperty name="width" value="0.1" units="cm"/>
      <inkml:brushProperty name="height" value="0.1" units="cm"/>
      <inkml:brushProperty name="color" value="#AB008B"/>
    </inkml:brush>
  </inkml:definitions>
  <inkml:trace contextRef="#ctx0" brushRef="#br0">338 100 3808,'2'-2'218,"-2"1"-160,0 1 0,0-1 0,1 1 0,-1 0 0,0-1 0,0 1 0,0-1 0,0 1 0,1 0 0,-1-1 0,0 1 0,0-1 0,0 1 0,0-1 0,0 1 0,0 0 0,0-1 1,0 1-1,0-1 0,0 1 0,-1-1 0,1 1 0,0 0 0,0-1 0,0 1 0,0-1 0,-1 1 0,1 0 0,-5-6 2308,4 4-2157,-1 1 0,1-1 0,0 1 0,-1-1 0,0 1 0,1 0 0,-1-1 0,0 1 0,-2-1 0,2 2-130,-1-1-1,0 0 1,0 1 0,0 0 0,0 0-1,0 0 1,0 0 0,0 0-1,0 1 1,1-1 0,-4 2-1,-31 11 374,30-10-344,-6 2 83,0 2 0,1 0 0,0 0 1,0 1-1,-12 11 0,1 2 209,-27 30 0,6 2 148,39-46-435,1 0 1,0 0 0,0 0-1,1 0 1,-1 1 0,-2 12 0,5-19-64,1 0 1,-1 1 0,1-1-1,0 1 1,-1-1 0,1 0 0,0 1-1,0-1 1,0 1 0,0-1 0,0 1-1,1-1 1,-1 1 0,0-1-1,1 1 1,-1-1 0,1 0 0,-1 1-1,1-1 1,-1 0 0,1 1-1,0-1 1,0 0 0,0 0 0,0 0-1,0 0 1,0 0 0,0 0 0,0 0-1,0 0 1,0 0 0,1 0-1,-1-1 1,0 1 0,1 0 0,0 0-1,3 0 41,-1 0-1,1-1 0,-1 1 0,1-1 0,0 0 1,-1 0-1,1 0 0,-1 0 0,1-1 1,4-1-1,3-2 9,0 0 1,0-1 0,0-1 0,0 1-1,-1-2 1,0 0 0,0 0-1,-1-1 1,18-17 0,5-9 108,37-49 0,-50 56-323,0-1-1,22-44 0,-34 60 51,-7 10 27,0 0 1,1 0 0,-1 1 0,0-1 0,0 0-1,0 0 1,0 0 0,0 0 0,-1 0 0,1-1 0,0-1-1,-14 41-1295,10-22 1473,0 0 0,1 1 0,1-1 0,0 0 0,1 1 0,1-1-1,1 0 1,0 0 0,1 0 0,0 0 0,1 0 0,11 25 0,-15-38-106,1-1 1,0 1 0,-1-1-1,1 1 1,0-1 0,0 1-1,0-1 1,0 0 0,0 0-1,0 1 1,1-1 0,-1 0-1,0 0 1,1 0 0,-1 0-1,1-1 1,-1 1 0,1 0-1,-1-1 1,1 1 0,-1-1-1,1 1 1,-1-1 0,1 0-1,0 1 1,-1-1 0,1 0-1,0 0 1,-1 0 0,1 0-1,2-1 1,4-3 19,0 1 0,-1-1 0,1 0 0,-1-1 0,0 0 0,-1 0 0,9-8 0,4-4-22,61-48 60,19-15-152,-89 72 54,17-11-168,-25 18 134,0 0 0,0 0 0,-1 0 0,1 0 0,0 1-1,0-1 1,0 1 0,0-1 0,0 1 0,-1 0 0,1 0 0,0 0 0,4 0 0,-6 0 32,1 0 0,0 1 1,0-1-1,0 0 0,-1 1 1,1-1-1,0 1 0,-1-1 1,1 1-1,0-1 0,-1 1 1,1-1-1,-1 1 0,1 0 1,0-1-1,-1 1 0,0 0 1,1 0-1,-1-1 0,1 2 1,4 17-44,-4-15 28,4 18 19,1 0 0,0 0 0,2-1 0,1 0 0,11 21 0,-16-35 26,1 0 1,0-1 0,0 1 0,0-1-1,1 0 1,0 0 0,10 7-1,-12-10 37,1 0-1,0 0 1,0-1-1,0 1 1,0-1-1,0 0 1,0-1-1,1 0 1,-1 1-1,1-2 0,-1 1 1,8 0-1,-7-1-25,-1-1 0,1 0 0,-1 1 0,1-2-1,-1 1 1,0-1 0,0 1 0,1-2 0,6-3 0,-3 1 8,-1 0 0,0-1 0,0 0 0,12-14 0,-4 3 0,-1-2 1,-1 0-1,20-36 0,-26 39-17,0 1-1,6-20 1,-12 30-38,0 0 1,-1-1-1,0 1 1,0 0-1,0 0 1,0 0 0,-1-1-1,0 1 1,0 0-1,-1-1 1,-1-7-1,2 13 0,0-1-1,-1 0 1,1 0 0,0 1-1,-1-1 1,1 0-1,-1 0 1,1 1-1,-1-1 1,1 1-1,-1-1 1,1 0-1,-1 1 1,1-1 0,-1 1-1,0-1 1,1 1-1,-1 0 1,0-1-1,0 1 1,1 0-1,-1-1 1,0 1 0,0 0-1,0 0 1,1 0-1,-1-1 1,0 1-1,0 0 1,0 0-1,1 0 1,-1 0-1,0 1 1,0-1 0,-1 0-1,-2 1-14,1 0 0,-1 1-1,1-1 1,0 0 0,0 1-1,-5 2 1,4 0 21,0-1 0,0 1 0,0 0 1,1 0-1,-1 0 0,1 0 0,0 0 0,0 1 0,-2 6 0,-1 0 29,2 0 0,-7 23 0,9-25 54,0 0-1,1 0 1,0 1-1,0-1 1,1 0 0,0 1-1,1-1 1,0 0-1,0 1 1,1-1 0,1 0-1,-1 0 1,6 12-1,-6-16-33,1-1 0,-1 1 0,1-1-1,0 1 1,0-1 0,1 0 0,-1 0 0,1 0-1,0 0 1,0-1 0,0 0 0,0 0 0,1 0-1,-1 0 1,1 0 0,0-1 0,0 0-1,0 0 1,0 0 0,0-1 0,0 0 0,0 0-1,0 0 1,7 0 0,5-2-412,0 0 0,1-1-1,-1 0 1,0-2 0,0 0 0,-1-1 0,1 0-1,-1-1 1,19-11 0,10-4-1400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8.796"/>
    </inkml:context>
    <inkml:brush xml:id="br0">
      <inkml:brushProperty name="width" value="0.1" units="cm"/>
      <inkml:brushProperty name="height" value="0.1" units="cm"/>
    </inkml:brush>
  </inkml:definitions>
  <inkml:trace contextRef="#ctx0" brushRef="#br0">328 10 3392,'8'-3'6752,"-21"-4"-3958,3 8-2543,0 0 0,0 1 0,0 0 0,0 0-1,0 1 1,1 0 0,-1 1 0,1 0 0,0 1 0,-13 8-1,0 2 171,0 1 0,-32 31-1,40-33-253,2-1-1,0 2 0,0 0 0,1 0 0,1 1 0,-15 32 0,24-45-128,-1 1 0,0 0 0,1 0 0,0 0 0,0 0 0,0 0 0,1 0 0,-1 5 0,1-7-13,0 0 0,0 0 0,1-1 0,-1 1 0,0 0 0,1 0 0,-1 0 0,1 0 0,0-1 0,0 1 0,0 0-1,0-1 1,0 1 0,0-1 0,0 1 0,0-1 0,0 1 0,3 2 0,1-2 22,-1 1 0,0 0-1,1-1 1,-1 0 0,1 0 0,0 0-1,-1 0 1,1-1 0,0 0 0,6 1 0,6 0 136,27-1 1,-39-1-143,30-1 56,1-1 0,0-1 0,0-3 0,-1 0 0,47-16 0,-62 15-72,1-1 0,-1-1 0,0-1 0,-1 0 0,0-2 0,-1 0 0,0-1 0,-1 0 0,30-32 0,0-10-996,-52 59 745,-3 2 94,1 1 0,-1 1 1,1-1-1,-8 13 0,4-1 270,-10 22 1,18-33-86,0-1 1,1 1-1,0-1 0,0 1 1,1 0-1,-2 13 0,3-19-27,0 1 0,1-1 1,-1 0-1,1 0 0,-1 0 0,1 1 0,0-1 0,-1 0 0,1 0 0,0 0 0,1 0 0,-1 0 0,0 0 0,0-1 0,1 1 0,-1 0 0,1-1 0,0 1 0,-1-1 0,1 1 0,0-1 0,0 0 0,0 0 0,0 0 0,2 1 0,0 0 25,1 0-1,-1-1 0,1 0 0,-1 0 1,1 0-1,0 0 0,-1-1 0,1 1 1,0-1-1,-1-1 0,7 0 0,6-2 56,0 0 1,21-8-1,-33 9-101,-1 0 1,1 0-1,-1 0 1,1-1-1,-1 1 0,0-1 1,0 0-1,0 0 1,0 0-1,0-1 1,-1 0-1,5-5 1,-7 7-17,1 1 0,-1-1 0,0 0 0,0 0 1,0 0-1,-1 0 0,1 0 0,0 0 0,-1 0 0,1 0 1,-1 0-1,0 0 0,0 0 0,0 0 0,0 0 1,0 0-1,0 0 0,0-1 0,-1 1 0,1 0 0,-1 0 1,1 0-1,-1 0 0,0 0 0,0 1 0,0-1 1,0 0-1,0 0 0,0 0 0,0 1 0,-1-1 0,1 1 1,-1-1-1,-1-1 0,-3-2-35,0 1 0,-1 0-1,1 0 1,-1 1 0,1 0 0,-1 0-1,0 0 1,-10-2 0,6 2 348,0-1 0,-20-10 1,31 14-292,0 0 1,0 0-1,-1 0 1,1 0-1,0 0 1,0-1-1,-1 1 1,1 0-1,0 0 1,0 0-1,0-1 1,-1 1 0,1 0-1,0 0 1,0-1-1,0 1 1,0 0-1,0 0 1,-1-1-1,1 1 1,0 0-1,0 0 1,0-1-1,0 1 1,0 0-1,0-1 1,0 1-1,0 0 1,0 0-1,0-1 1,0 1 0,0-1-1,7-10 129,13-8-70,-19 19-63,11-9 26,0 1-1,0 1 1,1 0-1,0 0 1,0 2-1,14-5 1,88-21-27,-87 25-48,-16 3 28,1 1-1,-1 0 1,1 0 0,0 2 0,-1-1-1,1 2 1,-1-1 0,25 6 0,-32-4 10,1-1 0,-1 1 1,0 0-1,0 0 1,-1 0-1,1 1 1,0 0-1,-1 0 1,0 0-1,1 0 1,-1 1-1,-1 0 1,1 0-1,0 0 0,-1 0 1,0 0-1,0 1 1,0-1-1,-1 1 1,1 0-1,-1 0 1,0 0-1,1 6 1,6 33 296,-8-31-228,2-1-1,-1 0 1,2 0-1,6 16 1,-9-25-30,0 0 0,1 0 0,0 0 0,0 0-1,0 0 1,0 0 0,0-1 0,1 1 0,-1-1 0,1 0 0,0 0 0,-1 0 0,1 0 0,0 0 0,0 0-1,0-1 1,1 0 0,-1 1 0,0-1 0,6 1 0,-2-1 6,1 0 0,-1-1 0,1 0 0,-1 0 0,1-1 0,-1 0 0,1 0 0,-1-1 0,0 0 0,0 0 0,0-1 0,0 0 0,0 0 0,0 0 0,8-7 0,3-2-12,-1-2-1,0 1 1,-1-2 0,16-18 0,-32 33-28,30-36 14,-28 33-26,0-1 0,1 1 1,-2-1-1,1 0 0,0 0 1,-1 1-1,0-1 1,0 0-1,1-5 0,-2 8 3,0 0 0,0 1-1,0-1 1,0 1 0,1-1 0,-1 1-1,0-1 1,-1 0 0,1 1-1,0-1 1,0 1 0,0-1 0,0 1-1,0-1 1,-1 1 0,1-1-1,0 1 1,0-1 0,-1 1-1,1-1 1,0 1 0,-1-1 0,1 1-1,0-1 1,-1 1 0,0-1-1,0 1 1,0-1-1,0 1 0,1 0 0,-1 0 1,0 0-1,0 0 0,0 0 0,0 0 1,0 0-1,0 0 0,0 0 0,0 0 1,1 0-1,-3 1 0,-2 1-4,-1 1 0,1-1-1,0 1 1,-6 4 0,5-2 77,1 0 0,0 0 0,0 0 0,1 0 0,-1 1 0,1 0 0,0 0 0,1 0 0,-1 0 0,1 1 0,0-1 0,1 1 0,-3 8 0,5-11-18,-1 0 0,0 0-1,1 0 1,-1 0 0,1 0 0,0 0-1,1 0 1,-1 0 0,1 1 0,0-1-1,1 4 1,-1-5-13,0-1 0,1 1 0,-1 0 0,1-1 0,-1 1 0,1-1 0,0 1 0,0-1 0,0 0 0,1 0 0,-1 0-1,0 0 1,1 0 0,-1 0 0,1-1 0,4 3 0,6 1 63,1 0 0,0-1-1,0 0 1,29 4-1,64 0-252,-91-7-25,50 1-2181,-2 2 603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6:59.673"/>
    </inkml:context>
    <inkml:brush xml:id="br0">
      <inkml:brushProperty name="width" value="0.1" units="cm"/>
      <inkml:brushProperty name="height" value="0.1" units="cm"/>
    </inkml:brush>
  </inkml:definitions>
  <inkml:trace contextRef="#ctx0" brushRef="#br0">251 59 4224,'0'-48'2480,"0"48"-2314,0-1 0,0 1 0,0-1 0,0 1 1,0-1-1,0 1 0,0-1 0,0 1 0,1-1 0,-1 1 1,0-1-1,0 1 0,1-1 0,-1 1 0,0-1 0,0 1 1,1-1-1,-1 1 0,1 0 0,0-1 0,-1 1-101,0 0-1,0 0 1,0 0-1,1 0 1,-1 0-1,0 0 1,0 0-1,1 0 1,-1 0-1,0 0 1,0 0-1,0 0 1,1 0-1,-1 0 0,0 0 1,0 0-1,0 0 1,0 1-1,1-1 1,-1 0-1,0 0 1,0 0-1,0 0 1,0 0-1,1 1 1,-1-1-1,0 0 1,0 0-1,0 0 1,0 1-1,0-1 1,0 0-1,0 0 1,0 0-1,0 1 1,0-1-1,0 0 1,0 0-1,0 0 0,0 1 1,0-1-1,0 0 1,0 0-1,0 1 1,0-1-1,0 0 1,0 0-1,0 0 1,0 1-1,0-1 1,0 0-1,-3 29 770,0-1 0,-2 0 0,-1 0-1,-13 40 1,1-8-208,12-37-452,-1 3 128,1 0-1,0 1 1,-2 47 0,8-72-264,0 0 0,0-1-1,0 1 1,1 0 0,-1-1 0,0 1-1,1 0 1,-1-1 0,1 1 0,0-1-1,-1 1 1,1-1 0,0 1 0,0-1 0,0 1-1,0-1 1,0 0 0,0 1 0,1-1-1,-1 0 1,0 0 0,1 0 0,-1 0-1,3 1 1,-2-1-21,-1-1-1,1 1 0,-1-1 1,0 0-1,1 0 0,-1 0 1,1 0-1,-1 0 0,1 0 1,-1 0-1,1 0 0,-1 0 1,1-1-1,-1 1 0,1-1 1,-1 1-1,0-1 0,1 1 1,-1-1-1,0 0 1,1 0-1,-1 0 0,0 0 1,0 0-1,0 0 0,0 0 1,0 0-1,0 0 0,1-2 1,4-6-33,-2-1 0,1 1 0,-1-1 0,-1 0 0,0 0 0,0 0 0,2-17 0,-3 12-148,0 0 1,1-26 0,-3 36 97,-1-1-1,1 0 1,-1 0 0,0 0 0,0 1 0,-1-1-1,0 1 1,0-1 0,-4-8 0,4 12 40,1 0 0,0 0 0,-1 1 0,0-1 0,1 0 1,-1 1-1,0-1 0,0 1 0,0-1 0,0 1 0,0 0 0,0 0 1,0 0-1,0 0 0,-1 0 0,1 0 0,0 1 0,0-1 0,-1 1 1,1-1-1,-5 1 0,-1 0-22,1 1 1,-1-1 0,0 2-1,1-1 1,-9 3-1,1 0 175,0 0-1,0 1 0,1 1 0,0 0 1,0 1-1,0 0 0,1 1 0,-13 10 0,25-17-69,-1 1-1,0 0 0,1-1 1,-1 1-1,1 0 0,-1 0 1,1 0-1,0 0 0,-1 0 1,1 0-1,-1 3 0,2-4-27,0 0 0,0 0 0,0 0-1,-1 0 1,1 0 0,0 0-1,0 0 1,1 0 0,-1 0 0,0 0-1,0 0 1,0 0 0,1 0 0,-1 0-1,0 0 1,1 0 0,-1 0 0,1 0-1,-1 0 1,1 0 0,0 0 0,-1 0-1,1-1 1,0 1 0,0 0-1,-1 0 1,1-1 0,2 2 0,5 3 48,0-1 0,0 0-1,1-1 1,0 1 0,0-1 0,0-1 0,0 0 0,0 0 0,0-1 0,0 0 0,16-1 0,9-1 32,62-11 0,78-27-655,-59 6-3601,-37 9-2040,-31 12 2993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01.405"/>
    </inkml:context>
    <inkml:brush xml:id="br0">
      <inkml:brushProperty name="width" value="0.1" units="cm"/>
      <inkml:brushProperty name="height" value="0.1" units="cm"/>
    </inkml:brush>
  </inkml:definitions>
  <inkml:trace contextRef="#ctx0" brushRef="#br0">132 445 7040,'-3'-2'765,"-11"-6"1798,13 8-2492,1 0 0,-1-1 1,1 1-1,-1 0 0,1 0 0,0 0 1,-1 0-1,1 0 0,-1 0 0,1 0 0,-1 0 1,1 0-1,-1 0 0,1 0 0,-1 0 1,1 0-1,-1 1 0,1-1 0,-1 0 0,1 0 1,0 0-1,-1 1 0,1-1 0,-1 0 1,1 1-1,0-1 0,-1 1 0,-19 24 1936,-19 33 1,31-45-1789,2-1 1,0 1 0,0 1 0,1-1 0,-4 17-1,8-25-135,0 0-1,1 0 0,-1 1 0,1-1 1,0 0-1,1 0 0,-1 0 0,1 0 1,0 0-1,0 0 0,1 0 0,-1 0 1,1-1-1,0 1 0,0 0 0,4 5 1,-4-7-38,1 0 0,-1 0 0,0 0 0,1 0 0,0-1 0,-1 0 0,1 1 0,0-1 0,0 0 0,0 0 0,1 0 0,-1-1 0,0 1 0,1-1 1,-1 0-1,1 0 0,-1 0 0,1 0 0,-1-1 0,1 1 0,0-1 0,6-1 0,9-2 88,0-1 1,-1-1-1,0 0 0,0-2 1,27-13-1,-21 9-183,-5 4 57,-2-2-1,1 0 1,-2-1-1,1 0 1,-1-2-1,-1 0 1,0-1-1,0 0 1,-2-1-1,1 0 0,-2-1 1,0-1-1,-1 0 1,12-23-1,-21 35-41,0-1 0,0 1 0,-1 0 0,0-1 0,0 1 0,0-1 0,0 1 0,0-1 0,-1 1 0,0-1 0,0 1 0,0-1 0,-1 1 0,0-1 0,0 0 0,0 1 0,0 0 0,0-1 0,-1 1 0,0 0 0,0 0 0,0 0 0,-5-7 0,6 11 34,1-1 0,-1 0 0,0 0 0,1 0 0,-1-1 0,0 1 0,1 0 0,-1 0 0,1 0 0,0 0 0,-1-2 0,4-2 0,8 5 0,10 5 32,-11-3-6,-1 0 1,0 1 0,0 0 0,0 1 0,-1-1-1,17 11 1,-18-10-50,-1 1-1,0 0 1,0 1-1,-1-1 1,0 1 0,0 0-1,0 1 1,-1-1-1,0 1 1,0 0 0,0 0-1,-1 0 1,0 0-1,0 0 1,-1 1 0,0-1-1,1 10 1,2 37 106,-4-36 65,1 0 1,5 22-1,-7-38-134,0-1 1,1 1-1,-1-1 1,1 0-1,-1 1 1,1-1-1,0 0 1,-1 1-1,1-1 1,0 0-1,0 0 1,0 0-1,0 1 1,0-1 0,0 0-1,0 0 1,1-1-1,-1 1 1,0 0-1,1 0 1,-1-1-1,0 1 1,1 0-1,-1-1 1,0 0-1,1 1 1,-1-1-1,1 0 1,-1 1-1,1-1 1,-1 0-1,1 0 1,-1 0-1,1-1 1,-1 1-1,1 0 1,-1 0 0,3-2-1,2 0 30,0 0 0,0 0 0,0-1 0,-1 1-1,1-2 1,-1 1 0,8-6 0,-1-2-25,-1-1 0,0 0 0,-1-1 0,0 0 0,9-17 0,-10 15-134,2 0 1,20-24 0,-31 39 108,0 0 0,0 1 1,0-1-1,0 0 1,0 0-1,0 0 0,0 0 1,0 0-1,0 0 0,0 0 1,0 0-1,0 0 0,0 0 1,0 0-1,0 0 0,0 0 1,0 0-1,0 0 1,0 0-1,0 0 0,0 1 1,0-1-1,0 0 0,0 0 1,0 0-1,0 0 0,0 0 1,0 0-1,0 0 1,0 0-1,0 0 0,0 0 1,0 0-1,0 0 0,0 0 1,0 0-1,0 0 0,0 0 1,1 0-1,-1 0 1,0 0-1,0 0 0,0 0 1,0 0-1,0 0 0,0 0 1,0 0-1,0 0 0,0 0 1,0 0-1,0 0 0,0 0 1,0 0-1,0 0 1,0 0-1,0 0 0,0 0 1,1 0-1,-1 0 0,0 0 1,0 0-1,0 0 0,0 0 1,-1 6-56,-7 13-79,1-5 106,1 1 1,-7 27-1,12-39 55,1 0 1,-1 0-1,1 1 1,-1-1-1,1 0 0,0 0 1,0 0-1,0 0 1,1 1-1,-1-1 0,1 0 1,0 0-1,0 0 1,0 0-1,0 0 0,0 0 1,1 0-1,-1 0 1,1-1-1,2 4 0,-2-4 15,0 0-1,1-1 0,-1 1 1,1-1-1,-1 1 0,1-1 1,0 0-1,-1 0 0,1 0 0,0 0 1,0 0-1,-1-1 0,1 1 1,0-1-1,5 0 0,2 0 71,0 0-1,0-1 1,12-3-1,10-4-18,47-18 1,-16 4-130,-60 20 18,1 1 1,-1 1-1,0-1 0,0 0 0,1 1 0,-1 0 0,0 0 1,0 0-1,6 0 0,-9 0 14,1 1 0,-1-1 0,1 0 0,-1 0 0,0 0 0,1 0 0,-1 1 0,1-1 0,-1 0 0,0 1 0,1-1 0,-1 0 0,1 0 0,-1 1 0,0-1 0,0 1 0,1-1 0,-1 0 0,0 1 0,0-1 0,1 1 0,-1-1 0,0 0 0,0 1 0,0-1 0,0 1 0,0 1-1,0-1-1,0 1 1,0-1 0,0 1-1,-1-1 1,1 1 0,-1-1-1,1 1 1,-1-1-1,1 1 1,-1-1 0,-1 2-1,-8 11-128,-8 13 256,17-26-77,0 1-1,0-1 1,1 1-1,-1-1 1,0 1-1,1-1 1,0 1-1,-1-1 1,1 1-1,0 0 1,0-1-1,-1 1 1,1 0-1,1-1 1,-1 3-1,0-3-18,0-1 1,1 0-1,-1 1 0,0-1 0,0 1 0,1-1 0,-1 0 1,0 1-1,1-1 0,-1 0 0,0 1 0,1-1 0,-1 0 1,0 0-1,1 1 0,-1-1 0,1 0 0,-1 0 0,0 0 0,1 1 1,-1-1-1,1 0 0,-1 0 0,1 0 0,-1 0 0,1 0 1,17-2 343,18-10-12,-34 11-333,10-4 12,0-2-1,0 1 1,0-1 0,-1-1-1,0 0 1,18-18-1,50-65 8,-38 42-119,-36 44 56,-3 1 1,1 1 0,0 0-1,0-1 1,1 1 0,-1 1 0,0-1 0,8-4-1,-11 7 20,0 0-1,1-1 0,-1 1 0,1 0 1,-1 0-1,1 0 0,-1 0 0,1-1 1,-1 1-1,1 0 0,-1 0 1,1 0-1,-1 0 0,1 0 0,-1 0 1,1 0-1,-1 0 0,0 0 0,1 1 1,-1-1-1,1 0 0,-1 0 1,1 0-1,-1 0 0,1 1 0,-1-1 1,1 0-1,-1 1 0,0-1 1,1 0-1,-1 1 0,0-1 0,1 0 1,-1 1-1,0-1 0,1 0 0,-1 1 1,0-1-1,0 1 0,0-1 1,1 1-1,-1 0 0,2 20-137,-2-21 143,0 18-30,-1 1-1,-2 0 1,0 0-1,-8 29 1,-2-9 82,-19 39 0,4-22 375,77-79-193,-39 16-277,1 1-1,0 0 0,0 1 0,21-8 1,-4 3 135,0-1 1,0-1 0,-1-2 0,41-28 0,-41 23-66,-2-1 0,0-2 0,-2 0 0,0-2 1,-2-1-1,0 0 0,20-34 0,104-207 143,-141 258-157,5-11 26,-1 4-158,-1 1 0,0-1 0,-2-1 1,6-19-1,-11 35 99,0-1-1,0 1 1,0-1-1,1 0 1,-1 1 0,0-1-1,0 0 1,0 1 0,0-1-1,0 1 1,0-1-1,-1 0 1,1 1 0,0-1-1,0 0 1,0 1-1,-1-1 1,1 0 0,0 1 9,-1 0 0,1-1 0,0 1 0,-1 0 0,1 0 0,0 0 0,0 0 0,-1 0 0,1 0 0,0-1 0,-1 1 0,1 0 0,0 0 0,-1 0 0,1 0 0,0 0 0,-1 0 0,1 0 0,0 0 0,-1 0 0,1 1 0,0-1 0,-1 0 0,-21 12-151,20-11 175,-7 6 7,0 0 1,1 1-1,0-1 1,1 1-1,-1 1 1,-8 14-1,4-8 29,-25 38-127,2 1 0,2 2 0,3 1 1,-43 112-1,28-9-296,43-141-986,1-18 1303,1-1 0,0 0 0,0 1 0,0-1 1,0 0-1,0 1 0,0-1 0,0 0 0,0 0 0,0 1 0,0-1 0,0 0 0,0 1 1,0-1-1,0 0 0,0 1 0,0-1 0,0 0 0,1 0 0,-1 1 0,0-1 1,0 0-1,0 1 0,0-1 0,0 0 0,1 0 0,-1 0 0,0 1 0,0-1 1,1 0-1,-1 0 0,0 0 0,0 1 0,1-1 0,-1 0 0,0 0 0,0 0 1,1 0-1,-1 0 0,0 0 0,1 1 0,-1-1 0,0 0 0,1 0 0,-1 0 0,0 0 1,0 0-1,1 0 0,-1 0 0,1-1 0,0 1-37,-1-1 1,1 1-1,0-1 0,-1 1 1,1-1-1,-1 0 0,1 1 1,-1-1-1,1 0 0,-1 0 1,1 1-1,-1-1 0,0 0 1,1 0-1,-1 0 0,0 1 1,0-1-1,0 0 0,1 0 1,-1 0-1,0 0 0,0 0 1,0 1-1,0-1 0,-1-1 1,1-5-426,2-38-690,-6-80 0,2 101 1195,-2-23 282,1 22 714,2 1 0,0-1 0,1 0 0,5-28 0,-4 48-851,0 1 0,0-1-1,1 1 1,0 0 0,0-1 0,0 1 0,0 0-1,0 0 1,1 0 0,0 1 0,0-1-1,0 1 1,0-1 0,1 1 0,-1 0-1,1 0 1,0 0 0,0 1 0,0 0-1,0-1 1,0 1 0,0 0 0,1 1 0,7-3-1,8 0-121,0 0 0,0 1 0,1 1 0,26 1-1,-21 1 103,95-2-1911,-2 8-8314,-66 2 5970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04.667"/>
    </inkml:context>
    <inkml:brush xml:id="br0">
      <inkml:brushProperty name="width" value="0.1" units="cm"/>
      <inkml:brushProperty name="height" value="0.1" units="cm"/>
    </inkml:brush>
  </inkml:definitions>
  <inkml:trace contextRef="#ctx0" brushRef="#br0">25 217 3136,'0'-15'3621,"-4"286"3103,-13 138-4381,16-385-2200,-1-9 86,2-1 1,0 1-1,2 16 1,0-25 621,1-14-460,6-106 559,-3-166-616,-7 185-588,1 73 194,8-203-483,-5 197 375,-1-29 0,-1 49-278,2 13 251,2 14 132,17 87-18,-14-57 179,3 0 0,21 60 0,-17-72 161,1-1-1,2 0 0,2-1 0,48 65 0,-68-100-257,2 3 122,1 0-1,0 0 1,-1 0-1,1 0 1,6 5 0,-8-8-79,0 0 0,0 1 1,0-1-1,0 1 1,-1-1-1,1 0 1,0 0-1,0 0 0,0 1 1,0-1-1,0 0 1,0 0-1,0 0 1,0 0-1,0-1 0,0 1 1,0 0-1,0 0 1,-1 0-1,1-1 1,0 1-1,0-1 0,0 1 1,0 0-1,-1-1 1,1 1-1,0-1 1,0 0-1,1 0 0,2-4 43,0-1-1,0 1 1,0-1-1,0 1 0,-1-1 1,0 0-1,0 0 1,-1 0-1,0-1 0,3-9 1,3-8 13,64-203-34,5-14-25,-67 213-196,0-1-1196,2 0 0,19-35 0,-29 61 824,0 0 0,0 0 0,1 0 1,0 0-1,-1 1 0,1-1 0,0 1 0,7-4 1,3 1-1282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06.871"/>
    </inkml:context>
    <inkml:brush xml:id="br0">
      <inkml:brushProperty name="width" value="0.1" units="cm"/>
      <inkml:brushProperty name="height" value="0.1" units="cm"/>
    </inkml:brush>
  </inkml:definitions>
  <inkml:trace contextRef="#ctx0" brushRef="#br0">19 953 5056,'-1'0'178,"0"-1"0,0 0 0,0 0 0,0 1 0,0-1 0,0 0 0,0 1 0,0-1 0,0 1 0,0-1 0,0 1 0,0 0 0,-1 0 0,1-1 0,-1 1 0,5 0 355,-1-1 0,1 1 0,0-1 0,0 0 0,-1 0 0,1 0 0,-1 0 0,1 0 0,3-3 0,2-1 15,1-1 0,9-9 0,-8 6-378,-1 0 0,0-1 0,0 0 0,13-21 0,-19 24-74,1 1 1,-1-1 0,3-15 0,-5 19-92,0 0-1,0 0 0,-1-1 0,0 1 0,1 0 0,-1 0 0,0-1 0,0 1 0,-1 0 1,1-1-1,-2-4 0,2 8-19,0 0 1,-1-1 0,1 1-1,0-1 1,0 1-1,-1 0 1,1-1-1,0 1 1,-1 0 0,1-1-1,0 1 1,-1 0-1,1-1 1,0 1 0,-1 0-1,1 0 1,0-1-1,-1 1 1,1 0-1,-1 0 1,1 0 0,-1 0-1,1-1 1,-1 1-1,1 0 1,0 0 0,-1 0-1,1 0 1,-1 0-1,1 0 1,-1 0-1,1 0 1,-1 0 0,1 1-1,-1-1 1,1 0-1,0 0 1,-1 0 0,1 0-1,-1 1 1,1-1-1,-1 1 1,-14 11-123,9-3 201,0 0 1,0 0 0,2 0 0,-1 1 0,-3 11 0,0-3 68,2-4 124,1 1 0,-7 29 1,11-37-171,-1 0 1,2 0 0,-1 0 0,1 0 0,0 0 0,1 0 0,0 0 0,3 14 0,-4-19-65,1-1 0,-1 1 1,1-1-1,0 1 0,0 0 1,0-1-1,-1 0 0,1 1 0,1-1 1,-1 0-1,0 1 0,0-1 1,0 0-1,1 0 0,-1 0 1,0 0-1,1 0 0,-1 0 0,1 0 1,0-1-1,-1 1 0,1 0 1,-1-1-1,1 1 0,0-1 1,-1 0-1,4 1 0,3-1 66,-1-1-1,1 1 1,-1-1 0,15-4 0,-14 3-55,54-14 123,72-31 0,-91 31-151,-8 2 45,0-1 0,-1-2-1,-1-1 1,0-1 0,49-40-1,-64 46-501,-13 12-112,-10 8 169,-7 4 357,1 0 0,-2-1-1,-20 12 1,0 1-75,28-20 94,-65 53-59,61-48 106,0 1-1,1 0 0,0 1 0,1 0 1,-7 11-1,12-20-8,1 1 1,0 0-1,0 0 1,0 0-1,1 1 1,-1-1-1,0 0 1,1 0-1,0 0 1,-1 0-1,1 5 1,0-6-5,0-1 0,0 1 0,1 0 1,-1 0-1,0-1 0,1 1 1,-1 0-1,1-1 0,-1 1 0,0 0 1,1-1-1,-1 1 0,1-1 0,0 1 1,-1 0-1,1-1 0,-1 1 1,1-1-1,0 0 0,-1 1 0,1-1 1,0 0-1,0 1 0,-1-1 1,1 0-1,0 0 0,0 1 0,-1-1 1,1 0-1,0 0 0,0 0 1,0 0-1,-1 0 0,1 0 0,1-1 1,4 1 74,0-1 0,0 0 0,0-1 1,0 1-1,0-1 0,-1 0 0,8-4 1,-6 3-129,0 0 1,0 0 0,0 1 0,8-2 0,-14 4 16,0 0 0,0 0-1,0 0 1,0 0 0,0 0-1,0 0 1,0 0 0,0 0-1,0 1 1,1-1 0,-1 0 0,0 1-1,0-1 1,0 1 0,-1-1-1,1 1 1,0-1 0,0 1 0,0-1-1,0 1 1,0 0 0,-1 0-1,1-1 1,0 1 0,0 0 0,-1 0-1,1 0 1,-1 0 0,1 0-1,-1 0 1,1 0 0,-1 0 0,0 0-1,1 0 1,-1 0 0,0 0-1,0 0 1,0 1 0,1 7-30,0-1 1,-1 1-1,0-1 1,-2 10-1,1-5 76,-1 22-24,-1-1 0,-2 0 0,-1 0 0,-1 0 0,-2 0 0,-2-1 0,-21 47 0,8-37 76,-1-2 0,-38 47 0,59-83-70,-52 63 214,50-61-111,-1 0 0,0-1 0,-1 0 1,1 0-1,-1-1 0,-16 8 0,23-12-97,0-1 0,0 1-1,0-1 1,0 1 0,-1-1-1,1 1 1,0-1 0,0 0-1,-1 1 1,1-1 0,0 0-1,0 0 1,-1 0 0,1 0-1,0 0 1,-1-1 0,1 1-1,0 0 1,0 0 0,-1-1-1,1 1 1,0-1 0,0 1-1,0-1 1,0 0 0,0 1-1,0-1 1,0 0 0,0 0-1,0 0 1,0 0 0,0 1-1,0-1 1,0 0 0,1-1-1,-1 1 1,0 0 0,1 0-1,-1 0 1,1 0 0,-1 0-1,1-1 1,0 1 0,-1 0-1,1 0 1,0-1 0,0-1-1,0-1-17,0 1 0,0 0 0,0-1 0,0 1 0,1 0-1,-1-1 1,1 1 0,0 0 0,0 0 0,0 0 0,0 0-1,1 0 1,-1 0 0,1 0 0,2-3 0,3-4-27,1 1 0,16-15-1,48-35-82,-8 9 58,117-129 138,-32 29 1,-26 45-85,-16 16-49,-70 54 50,-1-2 0,-2-2 0,-2 0-1,30-49 1,-29 35 1,-2-1 0,35-84 0,-51 98-44,-1-2 0,-2 1-1,-1-2 1,-3 0-1,3-45 1,-9 64-60,0 8-13,-1-1 0,0 1 0,-1 0 0,-1 0 0,-6-31 0,7 46 103,0 0-1,-1 0 0,1 0 1,0 0-1,-1 0 0,1 0 0,-1 0 1,1-1-1,-1 2 0,0-1 0,1 0 1,-1 0-1,0 0 0,1 0 0,-1 0 1,0 0-1,0 1 0,0-1 0,0 0 1,0 1-1,-2-2 0,2 2 2,0 0-1,0 0 0,-1 0 0,1 0 1,0 0-1,0 1 0,0-1 0,0 0 1,0 0-1,0 1 0,0-1 0,0 1 1,0-1-1,0 1 0,0-1 0,0 1 0,-2 1 1,-3 4-15,0-1 1,1 1-1,0 1 1,-7 9-1,-7 14 41,1 1 0,1 0 0,2 2 0,1-1 0,2 2-1,1 0 1,2 0 0,1 1 0,1 0 0,3 1 0,-2 61 0,7-72 52,0-1 0,2 1 0,0-1 1,2 0-1,1-1 0,11 31 0,-12-40 20,0-1 0,2-1 0,-1 1 1,2-1-1,-1 0 0,2 0 0,-1-1 0,2-1 0,-1 1 0,2-1 0,-1-1 0,16 11 0,-22-17-39,2 0 1,-1-1-1,0 1 0,0-1 0,1 0 0,-1 0 0,1-1 0,0 1 0,0-1 0,-1-1 0,1 1 0,0-1 0,0 0 0,0 0 0,0-1 1,-1 1-1,1-1 0,0-1 0,-1 1 0,1-1 0,0 0 0,-1 0 0,7-4 0,-3 1-3,-1 0-1,0-1 1,0 0-1,0-1 1,-1 1-1,0-1 1,0-1-1,0 1 1,-1-1-1,-1 0 1,1-1-1,7-14 1,-3-7-140,-10 28 63,1 1 1,-1 0-1,0-1 1,0 1-1,1-1 1,-1 1-1,0-1 1,0 1-1,0-1 1,-1 1-1,1-1 1,0 1-1,0-1 1,-1 1-1,1 0 1,-2-3-1,2 4 27,-1-1-1,1 1 1,-1 0-1,1-1 1,-1 1-1,0 0 0,1 0 1,-1-1-1,1 1 1,-1 0-1,0 0 1,1 0-1,-1 0 1,1 0-1,-1 0 0,0 0 1,1 0-1,-1 0 1,1 0-1,-1 0 1,0 0-1,1 0 1,-1 0-1,1 1 1,-1-1-1,0 0 0,1 1 1,-1-1-1,1 0 1,-1 1-1,1-1 1,-1 0-1,1 1 1,0-1-1,-1 1 0,1-1 1,-1 1-1,1-1 1,-1 1-1,-16 22-50,17-22 45,-7 10 4,0 1-1,-9 21 0,15-28 18,-1-1-1,1 1 0,0-1 1,0 1-1,0-1 0,1 1 0,-1 0 1,1-1-1,0 1 0,0 0 0,2 7 1,-1-10 9,0 0 0,0 0 0,0 1 0,0-1 0,0 0 0,1-1 1,-1 1-1,1 0 0,-1 0 0,1-1 0,0 1 0,0-1 0,0 1 0,-1-1 1,1 0-1,1 1 0,-1-1 0,0 0 0,0-1 0,0 1 0,0 0 0,4 0 1,4 1 14,0 0 0,1 0 0,-1-1 0,11-1 0,53-4 24,131-24-1,-149 19 101,39-8-188,-95 17 26,1 0 0,-1-1 0,1 1 0,0 0 0,-1 0 0,1 0 0,-1 0 0,1 0 0,0 0 0,-1 0 0,1 0 0,0 0 0,-1 0 0,1 0 0,0 0 0,-1 0 0,1 0 0,-1 0 0,1 1 0,0-1 0,-1 0 0,1 0 0,-1 1 0,1-1 0,-1 1 0,1-1 0,-1 0 0,1 1 0,-1-1 0,1 1 0,-1-1 0,0 1 0,1-1 0,-1 1 0,0-1 0,1 1 0,-1-1 0,0 1 0,0 0 0,1-1 0,-1 1 0,0 0 0,0-1 0,0 1 0,0-1 0,0 1 0,0 0 0,0-1 0,0 1 0,0 0 0,0-1 0,-1 2 0,0 5-9,-1-1-1,0 1 1,0 0-1,-4 7 1,0 0 31,5-10-5,0 0-1,0 0 0,1 0 0,-1 1 1,1-1-1,0 0 0,0 0 0,0 1 1,1-1-1,1 5 0,-2-7 13,0-1-1,1 1 1,-1-1-1,1 1 1,0-1-1,-1 1 1,1-1-1,0 0 1,0 0-1,0 1 1,0-1-1,0 0 1,0 0-1,0 0 1,0 0-1,1 0 1,-1 0-1,0 0 1,1 0-1,-1-1 1,1 1-1,-1-1 1,0 1-1,1-1 1,-1 1-1,1-1 1,0 0-1,-1 1 1,1-1 0,1 0-1,2-1 39,0 1 0,0-1 0,0 0 0,0 0 0,0-1 0,0 0 0,0 0 0,-1 0 0,1 0-1,-1-1 1,8-5 0,-1 0 7,0-1 0,-1 0 0,10-12 0,-6 3-60,0 0 1,15-27-1,-23 34-17,21-38 146,-3-1 0,31-91 0,-32 78-58,49-139-271,-66 182 167,-1-1 0,0 0-1,3-38 1,-8 56 19,1-16-187,-1 18 182,0 1 0,0 0 0,0 0 0,0-1 0,-1 1-1,1 0 1,0-1 0,0 1 0,0 0 0,0 0 0,0-1 0,-1 1 0,1 0 0,0 0-1,0 0 1,0-1 0,-1 1 0,1 0 0,0 0 0,0 0 0,-1 0 0,1-1-1,0 1 1,0 0 0,-1 0 0,1 0 0,0 0 0,0 0 0,-1 0 0,1 0 0,0 0-1,-1 0 1,1 0 0,0 0 0,-1 0 0,1 0 0,0 0 0,0 0 0,-1 0 0,1 0-1,0 0 1,0 0 0,-1 0 0,1 0 0,0 1 0,-1-1 0,1 0 0,0 0-1,0 0 1,0 0 0,-1 1 0,1-1 0,0 0 0,0 0 0,-1 1 0,-5 4-7,0 0 0,0 0 0,0 1 0,0 0 0,1 0 1,0 0-1,0 1 0,1 0 0,0-1 0,-5 13 0,0 2 23,1 0 0,-8 34 0,2 9 130,3 1 1,-5 108-1,15-153-77,1 0 0,1 0 0,1-1 0,0 1 0,8 25 0,-9-39-18,1 0-1,0 0 1,0 0 0,1 0 0,0-1 0,0 1-1,0-1 1,0 0 0,1 0 0,0 0 0,0 0-1,1 0 1,-1-1 0,1 0 0,0 0 0,0 0-1,0-1 1,0 0 0,1 0 0,9 4 0,-8-5 32,0 0-1,1-1 1,-1 0 0,1 0 0,-1-1 0,1 0 0,-1 0 0,1 0 0,-1-1 0,9-2 0,-3 0-18,-1-1 0,1 0 0,-1-1 0,23-11 0,-23 8-39,0 0 1,0-1-1,-1 0 1,0 0-1,-1-1 1,14-17-1,46-72-234,-67 94 191,1-4-143,0 4-104,-2 11-31,-1 2 289,0 1-1,-1-1 0,0 0 0,0 0 1,-1 1-1,0-1 0,-1 0 0,0 0 1,0 0-1,-4 9 0,-1 0 20,-1 1 0,-1-1 1,-15 23-1,12-24 216,-1-1 1,-20 19 0,22-23 74,51-24-117,-15 5-173,0 0 0,52-8 0,-52 12-1,96-16-4578,-112 18 3632,-1 1-293,0-1-1,0-1 1,0 1 0,13-7-1,-20 9 1121,-1 0-1,0 0 1,1 0 0,-1 0-1,0 0 1,1-1-1,-1 1 1,0 0-1,1 0 1,-1 0 0,0 0-1,1-1 1,-1 1-1,0 0 1,1-1-236,-1 1 236,0-1 0,1 1-1,-1 0 1,0-1-1,0 1 1,0 0-1,0-1 1,0 1 0,1 0-1,-1-1 1,0 1-1,0 0 1,0-1-1,0 1 1,0 0 0,0-1-1,0 1 1,0-1-1,0 1 1,0 0-1,-1-1 1,1 1-1,0 0 1,0-1 0,0 1-1,0 0 1,0-1-1,-1 1 1,1 0-1,0-1 1,0 1 0,-1-1-1,-8-5-2399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07.258"/>
    </inkml:context>
    <inkml:brush xml:id="br0">
      <inkml:brushProperty name="width" value="0.1" units="cm"/>
      <inkml:brushProperty name="height" value="0.1" units="cm"/>
    </inkml:brush>
  </inkml:definitions>
  <inkml:trace contextRef="#ctx0" brushRef="#br0">6 112 10976,'-5'-8'4960,"10"1"-4321,5-1 1217,7 3-1152,27-10-64,6 3-416,27-4-96,4 4-64,4-1-64,-9 6 32,-8-1-3008,-10 8 1633,1 3-7489,-10 9 4928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14.951"/>
    </inkml:context>
    <inkml:brush xml:id="br0">
      <inkml:brushProperty name="width" value="0.1" units="cm"/>
      <inkml:brushProperty name="height" value="0.1" units="cm"/>
    </inkml:brush>
  </inkml:definitions>
  <inkml:trace contextRef="#ctx0" brushRef="#br0">196 1039 2976,'1'-6'1454,"-1"4"-1274,0 1 1,0 0-1,0 0 1,0 0 0,0 0-1,0 0 1,0 0-1,0 0 1,-1 0 0,1 0-1,0 0 1,0 0-1,-1 0 1,1 0 0,-1 0-1,1 0 1,-1 0-1,-1-1 1,-4-6 231,-1 1-1,0 0 0,-1 0 1,0 1-1,0 0 1,-11-6-1,17 11-384,0 0 0,1 0-1,-1 0 1,0 0 0,0 1 0,1-1-1,-1 1 1,0 0 0,0-1 0,0 1-1,0 0 1,0 0 0,0 0 0,0 0 0,0 0-1,1 1 1,-1-1 0,0 1 0,0-1-1,0 1 1,0 0 0,1-1 0,-4 3-1,0 1 53,1 0-1,-1 0 0,1 1 0,-1 0 0,1 0 0,-3 5 0,1-1 17,0-1 0,1 1 0,0 0 1,1 0-1,0 1 0,0-1 0,1 1 0,0 0 0,1 0 0,0 0 0,1 0 0,0 0 0,0 1 0,1-1 0,0 0 0,4 18 0,-3-25-57,-1 0-1,2 0 0,-1 0 1,0 0-1,1 0 1,-1 0-1,1 0 0,0 0 1,0-1-1,0 1 0,0-1 1,0 1-1,0-1 1,1 0-1,0 0 0,-1 0 1,1 0-1,0-1 1,0 1-1,-1-1 0,1 1 1,0-1-1,1 0 0,-1 0 1,0-1-1,0 1 1,7 0-1,4 0 95,1-1 0,-1 0 1,0-1-1,1-1 0,14-3 0,16-5 26,-1-1 1,-1-3-1,0-2 0,0-1 0,47-28 1,-41 13-282,-49 32 109,0 0 0,0 0 0,0 0 0,0 1 1,0-1-1,-1 0 0,1 0 0,0 0 0,0 0 0,0 1 1,0-1-1,0 0 0,0 0 0,0 0 0,0 0 0,0 1 1,0-1-1,0 0 0,0 0 0,0 0 0,0 1 0,0-1 1,1 0-1,-1 0 0,0 0 0,0 0 0,0 1 0,0-1 1,0 0-1,0 0 0,0 0 0,0 0 0,1 0 0,-1 0 1,0 1-1,0-1 0,0 0 0,0 0 0,1 0 0,-1 0 1,0 0-1,0 0 0,0 0 0,0 0 0,1 0 0,-1 0 1,0 0-1,0 0 0,0 0 0,0 0 0,1 0 0,-1 0 1,0 0-1,0 0 0,0 0 0,1 0 0,-1 0 0,0 0 0,0 0 1,0 0-1,0 0 0,1 0 0,-1 0 0,0 0 0,0 0 1,0-1-1,0 1 0,1 0 0,-7 15-284,6-15 292,-3 5 16,1 1-1,0-1 1,0 1 0,0-1-1,1 1 1,-2 10-1,3-14 18,0 0-1,0 1 0,0-1 0,1 0 1,-1 1-1,0-1 0,1 0 0,0 0 1,-1 0-1,1 1 0,0-1 0,0 0 1,0 0-1,1 0 0,-1 0 1,0-1-1,1 1 0,-1 0 0,1 0 1,2 1-1,3 3 123,1-1-1,-1 0 1,1 0 0,0 0 0,13 4-1,-17-7-70,1-1-1,-1 1 1,0-1-1,1 0 0,-1-1 1,1 1-1,-1-1 1,1 1-1,-1-1 0,1-1 1,-1 1-1,9-2 0,-11 1-46,1 0-1,-1 0 1,0 1-1,0-1 1,-1-1-1,1 1 0,0 0 1,0 0-1,0-1 1,-1 1-1,1-1 0,-1 0 1,1 1-1,-1-1 1,0 0-1,3-4 1,-3 3 10,1-1 0,-1 1 0,0-1 0,0 0 0,-1 1 0,1-1 0,-1 0 0,1 0 0,-1-5 0,-1 2-40,1 1 0,-1-1 0,-1 0 0,1 1 0,-1-1 0,0 1 0,-1 0 0,1 0-1,-1 0 1,0 0 0,-5-6 0,5 8-64,0 1 0,0 0 0,0 0-1,0 0 1,-1 0 0,1 0 0,-1 1 0,0-1 0,0 1-1,0 0 1,0 0 0,0 1 0,-8-3 0,9 3 27,0 1-1,0-1 1,0 1 0,0 0 0,0 0 0,-1 0 0,1 1 0,0-1 0,0 1 0,0-1 0,0 1-1,0 0 1,0 0 0,0 0 0,0 1 0,1-1 0,-1 1 0,0 0 0,1-1 0,-4 4-1,5-4 34,1-1-1,-1 0 1,1 1-1,-1-1 1,1 1-1,-1-1 1,1 1-1,-1-1 1,1 1-1,0-1 1,-1 1-1,1-1 1,0 1-1,0 0 1,-1-1-1,1 1 1,0-1-1,0 1 1,0 0-1,0-1 1,-1 1-1,1 0 1,1 0 13,-1-1 1,0 1-1,1-1 1,-1 0-1,0 1 1,1-1-1,-1 0 1,0 1 0,1-1-1,-1 0 1,1 1-1,-1-1 1,0 0-1,1 0 1,-1 1-1,1-1 1,-1 0-1,1 0 1,-1 0-1,1 0 1,0 0 0,4 1 68,0-1 1,-1 1-1,1-1 1,9-2 0,21-5 79,0-1 0,0-3 0,43-18 0,-14 5 90,-49 18-212,0 1 1,-1 1-1,1 0 0,1 1 1,-1 1-1,0 0 0,18 1 1,-30 1-15,0 0 1,0 1 0,-1-1 0,1 1-1,0 0 1,0-1 0,-1 1-1,1 1 1,-1-1 0,1 0-1,-1 0 1,1 1 0,-1 0-1,0-1 1,0 1 0,0 0-1,0 0 1,0 0 0,0 0-1,0 1 1,-1-1 0,2 3 0,-1-1 5,0 0 0,-1 0 0,1 0 1,-1 0-1,0 0 0,-1 0 0,1 0 1,0 0-1,-1 1 0,0-1 1,0 0-1,-1 0 0,-1 8 0,-1 4 35,-11 23-1,2-4 56,11-33-91,0 0 1,1 1-1,-1-1 0,1 0 1,0 0-1,-1 0 1,1 0-1,1 3 1,-1-5-19,0 1 0,0-1 0,0 0 0,0 1 0,0-1 1,0 0-1,0 1 0,1-1 0,-1 0 0,0 0 1,0 1-1,0-1 0,1 0 0,-1 0 0,0 1 1,0-1-1,0 0 0,1 0 0,-1 0 0,0 1 1,1-1-1,-1 0 0,13-1 156,-3-5-119,1 0 0,-1 0 0,0-1 0,0 0 0,11-11 0,-13 11-25,27-24 55,34-41 0,11-11-359,-79 82 266,1-1 1,0 1-1,0-1 1,-1 1-1,1 0 1,0 0-1,0 0 1,1 0-1,-1 0 1,3-1-1,-4 2 11,0 0 0,0 0-1,0 0 1,0 0-1,0 0 1,0 0 0,1 0-1,-1 0 1,0 0-1,0 1 1,0-1 0,0 0-1,0 1 1,0-1 0,2 2-1,0 0 10,0 1-1,0-1 0,-1 1 1,1 0-1,-1 0 1,1 0-1,-1 0 1,0 1-1,0-1 1,1 5-1,5 10 76,-2 1-1,0 0 1,-1 0 0,4 29-1,-2-9 52,-6-34-82,1 0 0,-1 0 0,1 0 0,0 0 0,0-1 0,0 1 0,5 5 0,-7-9-38,0-1 0,1 1-1,-1-1 1,0 0 0,1 1 0,-1-1 0,0 0 0,1 1 0,-1-1 0,0 0 0,1 1 0,-1-1 0,1 0 0,-1 0 0,1 0-1,-1 1 1,1-1 0,-1 0 0,1 0 0,-1 0 0,1 0 0,-1 0 0,0 0 0,1 0 0,-1 0 0,1 0 0,-1 0 0,1 0-1,-1 0 1,1 0 0,-1-1 0,1 1 0,-1 0 0,1 0 0,-1 0 0,1-1 0,-1 1 0,0 0 0,1 0 0,-1-1 0,1 0-1,17-17 343,-14 12-294,12-15-12,-2-1-1,0-1 1,-2 0-1,14-33 1,-4 9 9,-11 22-38,-7 16-68,0 0 0,0 0 0,11-15 0,-15 24 41,1 0 0,-1-1 0,0 1-1,0 0 1,0-1 0,1 1 0,-1 0 0,0-1-1,0 1 1,1 0 0,-1 0 0,0 0 0,1-1-1,-1 1 1,0 0 0,1 0 0,-1 0 0,0 0-1,1-1 1,-1 1 0,0 0 0,1 0-1,-1 0 1,1 0 0,-1 0 0,0 0 0,1 0-1,0 0-1,-1 1-1,1-1 0,-1 1 0,0-1 0,1 0 1,-1 1-1,0-1 0,1 1 0,-1-1 0,0 1 0,1-1 1,-1 1-1,0-1 0,0 1 0,0-1 0,1 2 1,3 29-254,-4-25 230,1 51-127,-1-32 264,4 27 1,-3-44-72,0-1 0,1 1 1,0-1-1,0 1 1,0-1-1,1 0 0,7 13 1,-9-18-10,0-1 1,0 1-1,0 0 0,1-1 1,-1 1-1,0-1 1,1 0-1,-1 1 1,1-1-1,-1 0 1,1 0-1,-1 0 0,1 0 1,0 0-1,0 0 1,-1 0-1,1-1 1,0 1-1,0-1 0,0 1 1,0-1-1,0 0 1,0 1-1,0-1 1,0 0-1,-1-1 1,1 1-1,0 0 0,0 0 1,0-1-1,0 1 1,0-1-1,2 0 1,0-1 12,1-1 1,-1 1-1,1-1 1,-1 0 0,0 0-1,0-1 1,0 1-1,-1-1 1,1 0 0,-1 0-1,0 0 1,3-5-1,14-28-78,-3 0-1,13-41 1,-16 43 33,17-60-303,-31 94 310,0 1 0,0 0 0,0 0 0,0 0 0,0 0 0,0-1 0,0 1 0,0 0 0,0 0 0,1 0 1,-1-1-1,0 1 0,0 0 0,0 0 0,0 0 0,0 0 0,0-1 0,0 1 0,1 0 0,-1 0 0,0 0 0,0 0 1,0 0-1,0 0 0,1 0 0,-1-1 0,0 1 0,0 0 0,0 0 0,1 0 0,-1 0 0,0 0 0,0 0 0,0 0 1,1 0-1,-1 0 0,0 0 0,0 0 0,0 0 0,0 0 0,1 0 0,-1 0 0,0 0 0,0 0 0,0 0 0,1 1 1,-1-1-1,0 0 0,0 0 0,0 0 0,0 0 0,1 0 0,-1 0 0,0 1 0,0-1 0,0 0 0,0 0 0,0 0 1,0 0-1,1 0 0,-1 1 0,0-1 0,0 0 0,5 12-140,-1-1 124,0 0 0,1 1 0,0-2 0,0 1 0,1-1 1,1 0-1,0 0 0,0-1 0,1 1 0,12 11 0,-16-18 35,0 0 1,0 0-1,-1 0 0,2 0 0,-1-1 1,0 1-1,0-1 0,1 0 1,-1 0-1,1-1 0,0 0 0,0 1 1,-1-1-1,1-1 0,0 1 0,0-1 1,0 0-1,0 0 0,0 0 1,0-1-1,-1 0 0,1 0 0,0 0 1,0 0-1,-1-1 0,1 1 0,-1-1 1,6-3-1,2-4 18,1 0-1,-1-1 1,0 0-1,-1-1 1,0 0-1,-1-1 1,0 0-1,-1 0 1,9-17-1,-12 19 4,-1 1 0,0-1 0,0 0-1,-1 0 1,-1-1 0,1 1-1,-2-1 1,1 0 0,0-13 0,-3 21-58,0 0 0,-1 0 0,1 1 1,0-1-1,-1 0 0,0 1 0,0-1 1,0 0-1,0 1 0,0-1 0,0 1 1,-3-4-1,4 5 6,-1 1 0,1-1 1,-1 1-1,0-1 0,1 0 1,-1 1-1,0-1 0,1 1 1,-1 0-1,0-1 0,0 1 0,1-1 1,-1 1-1,0 0 0,0 0 1,0 0-1,-1-1 0,0 1-2,1 0-1,0 1 0,0-1 1,-1 0-1,1 1 0,0-1 1,-1 1-1,1-1 0,0 1 1,0-1-1,0 1 0,0 0 1,0 0-1,0 0 0,-2 1 1,-3 4 4,1 0 1,-1 1 0,1 0 0,0 0 0,0 1-1,1-1 1,-5 14 0,-20 60-127,25-66 146,0-1-1,1 1 1,1 1-1,0-1 1,1 0-1,0 18 1,1-29 2,1 0-1,-1-1 1,1 1 0,-1 0-1,1-1 1,0 1 0,0-1 0,1 1-1,-1-1 1,1 1 0,0-1-1,0 0 1,0 0 0,0 0-1,0 0 1,1 0 0,-1 0 0,1-1-1,0 1 1,0-1 0,0 0-1,0 0 1,0 0 0,0 0-1,0 0 1,1-1 0,-1 0 0,1 1-1,-1-1 1,6 1 0,-2-1 24,1-1 1,-1 1-1,1-1 1,0-1-1,-1 1 1,10-3-1,-3 1 7,12-2-10,0-1-1,0-2 1,-1 0-1,0-2 1,44-21-1,123-71 41,-188 99-73,1-2-16,1 1 0,0 0 0,0 0 0,0 0 0,1 1 0,7-3 0,-14 5 16,1 0-1,-1 0 1,1 0-1,-1 0 1,1 1-1,-1-1 1,0 0-1,1 0 0,-1 0 1,1 0-1,-1 0 1,0 0-1,1 1 1,-1-1-1,1 0 1,-1 0-1,0 1 1,1-1-1,-1 0 0,0 0 1,1 1-1,-1-1 1,0 0-1,0 1 1,1-1-1,-1 1 1,0-1-1,0 0 1,0 1-1,1-1 0,-1 1 1,0-1-1,0 0 1,0 1-1,0-1 1,0 1-1,0-1 1,0 1-1,0-1 1,0 1-1,0 25-20,-1-16 55,-9 125-89,11-130 64,-1 0-1,0 0 1,1 0-1,0-1 1,0 1-1,1 0 1,-1-1-1,1 1 1,0-1-1,3 5 1,-4-7 7,0-1 1,0 1-1,0-1 0,0 1 1,0-1-1,0 1 0,1-1 1,-1 0-1,1 0 1,-1 0-1,1 0 0,-1 0 1,1 0-1,0 0 1,-1 0-1,1 0 0,0-1 1,0 1-1,0-1 1,-1 1-1,1-1 0,0 0 1,0 0-1,0 0 1,0 0-1,0 0 0,0 0 1,-1 0-1,3-1 1,6-3 18,0-1 0,0 0 1,0 0-1,-1-1 1,0 0-1,0-1 0,12-11 1,-10 9-11,36-33 78,68-82 0,-71 75-41,59-77 70,-79 92-123,-1-1-1,-3-1 1,0 0 0,22-62 0,39-162 10,-53 161 52,-18 64-103,11-40-306,-20 56 85,-2 16 125,-3 12 46,-53 309-46,37-188 237,0 87-94,18-164-150,0 72 734,3-100-1287,2 0-1,9 46 1,-9-93-3413,-5 6 3377,0 1-1,-1-1 0,0 0 1,-2 1-1,-10-27 1,6 22 588,-1 0 1,0 1-1,-2 0 1,-18-24 0,19 31 361,1 1 0,-1 1 1,0 0-1,-1 0 1,-19-11-1,25 17-90,-4-2 451,0 0-1,-12-4 0,12 6 224,0-1 0,-15-9 0,24 14-779,1 0-1,0-1 0,0 1 0,0 0 0,-1 0 0,1 0 0,0 0 0,0 0 0,0 0 0,0 0 0,-1-1 0,1 1 0,0 0 0,0 0 0,0 0 0,0 0 0,0-1 0,-1 1 0,1 0 0,0 0 0,0 0 0,0-1 0,0 1 0,0 0 0,0 0 0,0-1 0,0 1 0,0 0 0,0 0 0,0 0 0,0-1 0,0 1 0,0 0 0,0 0 0,0-1 0,8-2 281,18 2-258,-24 1 13,42 2 186,0 2-1,0 2 0,-1 2 1,67 20-1,-103-26-189,1 1-1,-1-1 0,0 1 0,0 0 0,0 1 0,0 0 0,-1 0 1,0 0-1,1 1 0,-2 0 0,1 0 0,0 0 0,-1 1 0,0 0 1,0 0-1,-1 0 0,0 1 0,0-1 0,0 1 0,4 12 0,-3-1 79,0 0-1,-1 0 1,0 1-1,-2 0 1,0 21-1,-2 4 136,-6 47 0,4-67-154,2-23-109,0 1 1,0-1 0,0 1 0,0-1 0,1 1 0,-1-1-1,0 0 1,1 1 0,-1-1 0,1 1 0,-1-1-1,1 1 1,1 0 0,-2-2 2,1 0 0,0-1-1,0 1 1,0 0 0,0-1 0,0 1 0,0-1 0,-1 1-1,1-1 1,0 0 0,0 1 0,-1-1 0,1 0 0,0 1-1,0-2 1,0 0-35,71-83-1912,-13 13 538,-49 61 1302,1 0 0,0 1 1,1 0-1,14-8 0,-17 12-7,-3 1 11,0 2 0,0-1 1,7-2-1,-12 5 80,0 0-1,1 1 1,-1 0 0,0-1 0,0 1-1,1 0 1,-1-1 0,0 1 0,1 0-1,-1 0 1,0 0 0,1 0 0,-1 0-1,0 1 1,1-1 0,-1 0 0,0 1-1,0-1 1,1 1 0,-1-1 0,0 1-1,2 0 1,1 4-8,-1-1 0,1 1-1,-1 0 1,0 0 0,0 0-1,0 1 1,-1-1 0,0 1-1,3 11 1,-4-17 20,8 33 287,-5-18-100,0-1 0,1 0 0,1 1 0,11 20 0,-15-32-137,1 1 0,-1-1-1,0 0 1,1 0 0,0 0 0,0-1 0,0 1 0,0-1 0,0 1-1,0-1 1,0 0 0,1 0 0,-1 0 0,1-1 0,0 1-1,0-1 1,-1 0 0,1 0 0,0 0 0,0-1 0,0 1 0,6-1-1,-5-1-9,1 1 0,-1-1 0,1 0 0,-1-1 0,1 1 0,-1-1 0,0 0 0,0-1 0,0 1-1,0-1 1,0 0 0,0 0 0,-1-1 0,0 1 0,1-1 0,-1 0 0,4-5 0,3-5-19,0 0 1,-2 0 0,1-1-1,8-19 1,-9 16-1,0-2 1,-1 1-1,-1-1 0,-1 0 1,4-27-1,-9 43-55,0 0-1,-1 0 1,1 0 0,-1-1-1,0 1 1,-1 0-1,1-1 1,-2-4 0,2 9 21,0-1-1,0 0 1,-1 0 0,1 1 0,0-1 0,-1 0-1,1 1 1,-1-1 0,1 0 0,-1 1 0,1-1 0,-1 0-1,1 1 1,-1-1 0,0 1 0,1-1 0,-1 1 0,0-1-1,1 1 1,-1 0 0,0-1 0,0 1 0,1 0 0,-2-1-1,0 1 6,-1 0-1,1 0 0,0 0 1,0 0-1,0 0 0,0 1 0,0-1 1,0 0-1,-3 2 0,-2 0 35,1 1 0,-1 0-1,1 1 1,-9 5 0,4-1 48,1 1 1,-1 0 0,-11 14-1,13-6-20,9-16-33,0-1 0,-1 0 1,1 1-1,0-1 0,0 0 0,0 0 0,0 1 0,-1-1 0,1 0 1,0 1-1,0-1 0,0 0 0,0 1 0,0-1 0,0 0 0,0 0 0,0 1 1,0-1-1,0 0 0,0 1 0,0-1 0,0 0 0,0 1 0,0-1 1,0 0-1,1 1 0,-1-1 0,0 1 0,3-3 28,1 0 0,-1-1 0,0 1 0,0-1 0,-1 1 0,1-1 0,0 0 0,3-6 0,5-5-5,3-1 6,-6 4-69,2 1 0,0 0 0,0 1 0,12-9 0,-20 16 21,0 1 1,0-1 0,1 1-1,-1 0 1,0 0-1,1 0 1,-1 0-1,1 0 1,-1 0 0,1 1-1,-1-1 1,1 1-1,-1-1 1,1 1-1,0 0 1,-1 0 0,1 1-1,0-1 1,-1 0-1,1 1 1,-1-1 0,1 1-1,-1 0 1,1 0-1,-1 0 1,0 0-1,4 3 1,-3-2 5,0 1 1,-1-1-1,0 1 0,1 0 1,-1 0-1,0 0 0,-1 0 1,1 0-1,0 0 0,-1 0 0,0 0 1,0 1-1,0-1 0,0 1 1,1 4-1,0 7 37,-1-1 0,0 19-1,-2-27-44,1-4 8,0-1 1,0 1 0,0 0 0,1-1-1,-1 1 1,0 0 0,0-1 0,1 1-1,-1-1 1,1 1 0,0-1 0,-1 1-1,1-1 1,0 1 0,2 2-1,-2-3 14,-1-1-1,1 1 0,0-1 0,0 1 0,0 0 0,0-1 0,0 0 0,0 1 0,0-1 1,0 0-1,0 1 0,0-1 0,0 0 0,0 0 0,0 0 0,1 0 0,-1 0 0,1 0 1,5-2 64,0 1 1,-1-2-1,1 1 1,-1-1-1,12-6 1,-11 6-145,171-86 133,-167 83-26,0 2-1,0 0 1,0 0-1,22-4 1,-30 7-30,0 1 1,1 0-1,-1-1 1,0 1 0,0 1-1,1-1 1,-1 0-1,0 1 1,0 0 0,0-1-1,0 1 1,0 0-1,0 1 1,0-1 0,0 0-1,0 1 1,-1 0-1,1 0 1,0 0-1,-1 0 1,0 0 0,4 4-1,-2 0 46,0 0-1,-1 1 1,1 0-1,-2 0 1,1 0 0,-1 0-1,0 0 1,1 9-1,4 9 27,19 77 194,-22-81-1070,0 1 1,1 38-1,-8-47-1978,2-4 827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15.295"/>
    </inkml:context>
    <inkml:brush xml:id="br0">
      <inkml:brushProperty name="width" value="0.1" units="cm"/>
      <inkml:brushProperty name="height" value="0.1" units="cm"/>
    </inkml:brush>
  </inkml:definitions>
  <inkml:trace contextRef="#ctx0" brushRef="#br0">100 42 7808,'-68'-34'3520,"41"31"-3040,23-2 0,4 10-352,8-5-1248,7 3 608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18.258"/>
    </inkml:context>
    <inkml:brush xml:id="br0">
      <inkml:brushProperty name="width" value="0.1" units="cm"/>
      <inkml:brushProperty name="height" value="0.1" units="cm"/>
    </inkml:brush>
  </inkml:definitions>
  <inkml:trace contextRef="#ctx0" brushRef="#br0">253 737 1824,'0'-3'176,"0"-1"0,1 1 0,0 0 0,-1-1 0,1 1 0,0 0 0,1 0 0,1-4 0,-1 4 77,-1 0 1,0 1-1,0-1 0,0 0 1,0 0-1,0 0 0,-1 1 1,1-1-1,-1 0 0,0 0 1,0 0-1,0 0 0,-1-4 0,1 3 121,-1 0 36,0-1 0,0 1 0,0 0-1,0-1 1,-3-5 0,3 9-335,1 0-1,-1 0 0,0 0 1,1 0-1,-1 1 0,0-1 0,1 0 1,-1 0-1,0 0 0,0 1 0,0-1 1,0 0-1,0 1 0,0-1 1,0 1-1,0-1 0,0 1 0,0 0 1,0-1-1,0 1 0,0 0 0,0 0 1,0 0-1,0-1 0,0 1 1,0 0-1,-1 1 0,1-1 0,-1 0 1,-4 2 58,-1-1 1,1 1 0,-1 1 0,1-1-1,0 1 1,0 1 0,-8 5 0,-2 3 216,-22 19 0,22-16-10,0 1 1,-25 34-1,35-41-243,0 0 0,0 0 0,1 1 0,0 0 0,1 0 0,0 0 0,1 0 0,-3 14 0,5-22-68,1 0 1,0 0-1,-1 0 1,1 1-1,0-1 1,0 0-1,0 0 1,1 0-1,-1 1 1,0-1-1,1 0 1,0 0 0,-1 0-1,1 0 1,0 0-1,0 0 1,0 0-1,0 0 1,0 0-1,1 0 1,-1-1-1,0 1 1,1 0-1,-1-1 1,1 1 0,0-1-1,0 0 1,-1 0-1,1 1 1,0-1-1,0 0 1,0 0-1,0-1 1,0 1-1,0 0 1,0-1-1,1 1 1,1-1-1,2 0 29,0 0 0,-1 0-1,1-1 1,0 0 0,-1 0-1,1-1 1,-1 1 0,1-1-1,-1-1 1,0 1 0,0-1-1,0 1 1,0-2 0,0 1-1,0 0 1,-1-1 0,4-4-1,2-1 17,-1-1-1,-1-1 1,0 1-1,0-1 1,-1-1-1,7-15 0,1-7-22,14-53 1,-21 60-208,-8 27 117,0-1 0,1 1 0,-1-1 0,0 0 0,0 1 0,0-1 0,1 1 0,-1-1 1,0 0-1,0 1 0,0-1 0,0 1 0,0-1 0,0 0 0,0 1 0,0-1 0,-1 1 0,1-1 0,0 0 0,-1 0 0,1 1 23,-1 1-1,1 0 1,0-1-1,-1 1 1,1 0-1,-1-1 1,1 1-1,0 0 1,-1-1 0,1 1-1,0 0 1,0 0-1,0-1 1,0 1-1,0 0 1,-1 0-1,1-1 1,1 3-1,-5 33 463,3 1-1,0 0 0,8 49 1,-7-82-381,1 0 1,0 0-1,0 0 1,0 1 0,0-2-1,3 7 1,-3-8-33,0-1 1,0 0 0,0 1 0,0-1-1,1 0 1,-1 0 0,0 1 0,0-1 0,1 0-1,-1 0 1,1 0 0,-1-1 0,1 1-1,-1 0 1,1-1 0,0 1 0,1 0-1,-1-1 15,1 0-1,-1 0 0,1 0 0,-1 0 1,1-1-1,-1 1 0,0-1 0,1 0 1,-1 1-1,0-1 0,0 0 0,1 0 1,-1 0-1,0-1 0,0 1 0,0 0 1,0-1-1,2-2 0,5-4-10,0-1 0,10-13-1,3-4-19,0 1 0,2 1 0,0 0 0,2 2 0,54-36 0,-77 56-31,0 0 1,1 1-1,-1-1 1,1 1 0,-1-1-1,1 1 1,0 0-1,-1 1 1,1-1 0,4 0-1,-6 1 8,0 0 1,0 1-1,-1-1 0,1 0 0,0 1 0,0-1 0,-1 1 0,1-1 1,0 1-1,-1 0 0,1 0 0,-1 0 0,1 0 0,-1 0 0,1 0 1,-1 0-1,1 0 0,-1 1 0,0-1 0,0 0 0,0 1 0,0-1 1,1 3-1,0 0 14,0 0 0,0 0-1,-1 0 1,0 1 0,0-1 0,0 0 0,0 1 0,-1-1 0,1 7 0,-5 45 201,1-30-23,2-7-84,1-4-22,-1-1 0,-6 24 0,7-37-54,-1 0 1,1 0 0,0 0 0,0 0 0,-1 0 0,1 1-1,0-1 1,0 0 0,0 0 0,0 0 0,0 0-1,0 1 1,0-1 0,1 2 0,-1-3-17,1 0-1,-1 0 1,0 0 0,0 0 0,1 1 0,-1-1 0,0 0 0,1 0-1,-1 0 1,0 0 0,1 0 0,-1 0 0,0 0 0,1 0-1,-1 0 1,0 0 0,0 0 0,1 0 0,-1 0 0,0 0 0,1 0-1,-1 0 1,0 0 0,1 0 0,-1-1 0,0 1 0,0 0 0,1 0-1,-1 0 1,0 0 0,0-1 0,1 1 0,6-5 74,-1 0-1,11-11 1,-10 9-150,34-35 141,-28 28-113,0 1 1,0 0 0,2 1-1,23-17 1,-37 29 30,1-1 0,-1 0-1,0 0 1,0 1 0,1-1 0,-1 1 0,0-1 0,1 1 0,-1 0 0,1-1 0,-1 1 0,0 0 0,1 0 0,-1 0 0,1 0 0,-1 0-1,1 0 1,-1 1 0,0-1 0,1 0 0,-1 1 0,1-1 0,-1 1 0,0-1 0,1 1 0,-1 0 0,0-1 0,0 1 0,0 0 0,0 0-1,0 0 1,0 0 0,0 0 0,0 0 0,0 0 0,0 0 0,0 1 0,0-1 0,0 2 0,3 4-3,-1 1 0,0-1 1,0 1-1,-1 0 0,2 12 0,-2-13 13,11 52-9,-11-52 15,0 0 0,1-1-1,0 1 1,0-1 0,1 1 0,4 6 0,-7-12 7,0 1 0,1-1 0,-1 0 0,1 1 0,-1-1 0,1 0 0,-1 0 0,1 0 0,0 0 0,0 0 0,0 0 0,-1-1 0,1 1 0,0 0 0,0-1 0,0 0 0,0 1 0,0-1 0,0 0 0,0 0 0,0 0 0,0 0 0,0-1 0,0 1 0,0 0 0,0-1 0,0 1 0,-1-1 0,1 0 0,3-1 0,6-3-11,-1-1 1,0 0-1,0-1 0,9-8 1,220-198 497,-174 151-505,-52 50 22,-7 8-79,-1-1-1,1 0 1,-1 0-1,8-11 1,-28 25-309,-10 17 260,1 0 0,-39 58 0,62-83 106,-12 18-8,1 0-1,1 1 0,0 1 1,-8 23-1,18-40 23,0-1 0,0 1-1,0-1 1,1 1 0,-1 0 0,1-1 0,0 1-1,0 5 1,1-8-4,-1 1 0,0-1 1,0 1-1,1-1 0,-1 1 0,1-1 0,-1 0 0,1 1 0,-1-1 1,1 0-1,0 1 0,0-1 0,0 0 0,-1 0 0,1 0 0,0 0 1,1 0-1,-1 0 0,0 0 0,0 0 0,0 0 0,2 0 0,2 1 19,1-1 1,-1 0-1,0-1 0,0 1 0,1-1 0,-1 0 0,0 0 0,1-1 0,-1 0 0,0 0 1,8-2-1,-4 0-6,0-1 1,0-1 0,-1 1-1,1-2 1,-1 1-1,0-1 1,7-7 0,3-3 56,26-32 1,-20 18-59,0-1 0,-3-1 0,0-1 0,-2-1 0,-1 0 0,-2-2 0,17-54 0,-9-5 11,-3-2-1,11-133 0,-32 222-41,2 0-68,-2 0 0,1 0 0,-1 0 0,0 0 0,-3-16 0,3 24 74,0 1 0,-1-1 0,1 0 1,0 0-1,0 0 0,0 0 0,0 1 1,0-1-1,0 0 0,0 0 0,0 0 1,-1 0-1,1 1 0,0-1 0,0 0 1,0 0-1,0 0 0,-1 0 0,1 0 1,0 0-1,0 0 0,0 1 0,-1-1 1,1 0-1,0 0 0,0 0 0,0 0 1,-1 0-1,1 0 0,0 0 0,0 0 1,0 0-1,-1 0 0,1 0 0,0 0 1,0 0-1,0 0 0,-1-1 0,1 1 1,0 0-1,0 0 0,0 0 0,-1 0 1,1 0-1,0 0 0,0 0 0,0 0 1,0-1-1,0 1 0,-1 0 0,1 0 1,0 0-1,0 0 0,0-1 0,0 1 1,0 0-1,0 0 0,0 0 0,0-1 1,-1 1-1,1 0 0,0 0 0,0-1 1,-8 22-39,-49 243 347,48-208-199,-2 109 1,11-128-42,2-1 1,2 1-1,1-1 1,11 36-1,-16-70-52,4 11-704,0 1 0,0-1 0,10 18 0,-13-28 256,0-1 1,1 1 0,-1-1-1,1 0 1,-1 1 0,1-1-1,0 0 1,0 0 0,0 0-1,0-1 1,0 1-1,1 0 1,-1-1 0,0 1-1,1-1 1,-1 0 0,1 0-1,-1 0 1,1 0 0,0 0-1,-1-1 1,1 1 0,4 0-1,25-4-3462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22.574"/>
    </inkml:context>
    <inkml:brush xml:id="br0">
      <inkml:brushProperty name="width" value="0.1" units="cm"/>
      <inkml:brushProperty name="height" value="0.1" units="cm"/>
    </inkml:brush>
  </inkml:definitions>
  <inkml:trace contextRef="#ctx0" brushRef="#br0">13 818 2144,'-13'2'7258,"159"-84"-3888,-51 30-2452,-94 51-900,1 0-1,-1 0 1,1 1 0,-1-1-1,1 0 1,0 1-1,-1 0 1,1-1-1,0 1 1,2 0 0,-4 0-1,1 0 0,-1 0 0,1 0 0,-1 0 0,1 0 0,-1 0 0,1 0 0,-1 0 0,1 1 1,0-1-1,-1 0 0,1 1 0,-1-1 0,0 0 0,1 1 0,-1-1 0,1 0 0,-1 1 0,0-1 1,1 1-1,0 0 0,-1 1 35,1 0 1,0 0 0,-1 0 0,1 0-1,-1 0 1,0 0 0,1 0-1,-1 0 1,0 1 0,0-1-1,-1 0 1,1 0 0,0 0 0,-1 3-1,-8 38 276,3 1 0,1 0 0,2 0 0,2 1 0,6 51 0,-3-82-237,1 1 0,5 21-1,-6-32-23,-1 1-1,1-1 0,0 1 0,0-1 0,0 0 1,1 0-1,-1 0 0,1 0 0,0 0 0,0 0 1,5 3-1,-7-6-46,0 0 1,1 0 0,-1 0 0,1 0-1,-1 0 1,0-1 0,1 1-1,-1 0 1,1-1 0,-1 1-1,1-1 1,0 0 0,-1 1-1,1-1 1,-1 0 0,1 0 0,0 0-1,-1 0 1,3-1 0,-2 0 4,0 1 1,0-1-1,0 0 1,1 0 0,-1 0-1,0-1 1,0 1-1,0 0 1,-1-1 0,1 1-1,2-4 1,3-3 53,-1 0 0,0 0 1,-1-1-1,7-14 0,-12 22-76,13-30 115,-1-1 1,-1 0 0,7-42-1,-14 56-172,-1-1 0,-1 0-1,0 0 1,-2-1-1,0 1 1,-1 0 0,-1 0-1,-1 0 1,-5-18-1,7 27-809,8 14 522,8 8 332,-9-9 53,0-1 1,-1 0-1,1 0 0,0 0 0,1-1 0,-1 0 0,11 1 0,47-4 527,-32 0-359,266-21 434,-277 20-571,-11 2-90,-1-1-1,0 1 0,0 1 0,0 0 1,1 0-1,17 3 0,-26-3 22,0 1-1,0-1 1,-1 0-1,1 0 1,0 1-1,0-1 0,-1 1 1,1-1-1,0 0 1,0 1-1,-1-1 0,1 1 1,-1 0-1,1-1 1,0 1-1,-1-1 1,1 1-1,-1 0 0,1 0 1,-1-1-1,0 1 1,1 0-1,-1 0 0,0-1 1,0 1-1,1 0 1,-1 0-1,0 0 1,0-1-1,0 1 0,0 0 1,0 0-1,0 1 1,-1 3-1,0-1 1,0 1 0,0-1-1,-1 0 1,-1 5 0,0-1 14,-24 57 95,-20 60 134,40-99-93,0 1 0,-2 30-1,8-55-133,1 0-1,0 0 0,0-1 1,0 1-1,0 0 1,0 0-1,0 0 0,0-1 1,0 1-1,1 0 0,-1 0 1,1-1-1,-1 1 1,1 0-1,1 1 0,-2-3-6,1 1 0,-1-1-1,1 0 1,-1 1-1,1-1 1,-1 0 0,1 0-1,-1 0 1,1 1-1,-1-1 1,1 0-1,-1 0 1,1 0 0,-1 0-1,1 0 1,-1 0-1,1 0 1,0 0 0,-1 0-1,1 0 1,-1 0-1,1-1 1,-1 1 0,1 0-1,-1 0 1,1-1-1,-1 1 1,1 0 0,0-1-1,4-2 48,0-1 1,0 0-1,-1 0 0,1 0 0,-1-1 1,5-6-1,53-79 263,33-40-387,-91 125-39,1 0 0,0 0-1,0 0 1,8-6-1,-13 11 100,1 0 0,-1 0-1,0 0 1,0 0-1,0 0 1,0 0 0,0 0-1,0 0 1,0 0-1,0 0 1,1 0 0,-1 1-1,0-1 1,0 0 0,0 0-1,0 0 1,0 0-1,0 0 1,0 0 0,0 0-1,0 0 1,0 0-1,0 0 1,0 0 0,1 0-1,-1 0 1,0 1-1,0-1 1,0 0 0,0 0-1,0 0 1,0 0 0,0 0-1,0 0 1,0 0-1,0 0 1,0 1 0,0-1-1,0 0 1,0 0-1,0 0 1,0 0 0,0 0-1,0 0 1,0 0-1,0 0 1,0 0 0,0 1-1,0-1 1,-1 0 0,1 0-1,0 0 1,0 0-1,0 0 1,-1 12-89,0-3 61,-10 127-127,11-111 204,1-1 0,0 1 1,9 38-1,-9-59-11,0 0 0,0 0 0,1 1 0,0-1 0,2 4 0,-4-7-11,1 0-1,0 0 0,-1 0 0,1 0 0,0 0 0,0 0 0,-1 0 1,1 0-1,0 0 0,0-1 0,0 1 0,0 0 0,0-1 0,0 1 1,0 0-1,0-1 0,1 0 0,-1 1 0,0-1 0,0 0 0,0 1 1,0-1-1,1 0 0,1 0 0,0-1 9,1 1 0,-1-1 0,0 0 0,0 0 0,0-1 0,0 1 0,0-1 1,0 0-1,0 1 0,4-5 0,27-25 132,-22 19-78,256-254-86,-248 246 9,-1-2-1,-2-1 1,0 0 0,-1-1 0,16-33 0,56-164 77,-84 208-76,99-307-21,-100 311-45,-1 0 0,0 0-1,0 0 1,-1 0 0,0-1 0,-1 1-1,0-1 1,-1-12 0,1 22 47,0 0 1,-1 0-1,1 0 1,0-1 0,0 1-1,0 0 1,0 0-1,0 0 1,0-1 0,0 1-1,0 0 1,0 0-1,0 0 1,-1 0 0,1 0-1,0-1 1,0 1-1,0 0 1,0 0 0,0 0-1,-1 0 1,1 0-1,0 0 1,0 0 0,0 0-1,-1 0 1,1 0 0,0-1-1,0 1 1,0 0-1,0 0 1,-1 0 0,1 0-1,0 0 1,0 0-1,0 0 1,-1 0 0,1 1-1,0-1 1,0 0-1,0 0 1,-1 0 0,1 0-1,0 0 1,0 0-1,0 0 1,0 0 0,0 0-1,-1 0 1,1 1-1,0-1 1,0 0 0,0 0-1,0 0 1,-11 10-191,9-7 177,-6 7-24,-1 1 0,-9 18 1,7-12 43,-5 10-33,2 0-1,0 1 1,-11 33-1,-23 92 189,11-31-244,32-108 87,-13 40 89,-13 62 1,27-99-68,2 0 1,0 0-1,1 1 0,0-1 0,2 0 0,0 0 1,1 1-1,4 18 0,-1-15-22,-2-7 36,0 0 0,1-1 0,8 21 0,-10-31-1,-1-1 1,1 1 0,-1 0 0,1 0-1,0-1 1,0 1 0,0-1-1,0 1 1,1-1 0,-1 0-1,0 0 1,1 0 0,0 0-1,-1-1 1,1 1 0,0-1 0,0 1-1,0-1 1,0 0 0,6 1-1,-5-2-14,-1 0 0,1 0 0,0-1 0,0 0-1,-1 1 1,1-1 0,-1 0 0,1-1 0,-1 1-1,1-1 1,-1 1 0,0-1 0,1 0 0,-1 0-1,4-4 1,9-7-27,21-22 0,-31 28 23,5-3 69,24-26-11,50-38 0,-72 64-104,1 1-1,0 0 1,1 1 0,0 0-1,0 1 1,1 1-1,27-7 1,-29 9-50,0 2 0,18-2 0,-27 4 75,-1 0 0,1 0 0,-1 0-1,1 1 1,-1 0 0,1-1 0,-1 2 0,0-1 0,1 0 0,-1 1-1,6 2 1,-10-4 10,0 1-1,0-1 1,0 0-1,1 0 1,-1 0-1,0 0 0,0 1 1,0-1-1,0 0 1,0 0-1,1 0 1,-1 0-1,0 1 1,0-1-1,0 0 0,0 0 1,0 1-1,0-1 1,0 0-1,0 0 1,0 0-1,0 1 1,0-1-1,0 0 0,0 0 1,0 1-1,0-1 1,0 0-1,0 0 1,0 1-1,0-1 1,0 0-1,0 0 0,0 0 1,0 1-1,0-1 1,0 0-1,-1 0 1,1 1-1,0-1 1,0 0-1,0 0 0,0 0 1,0 0-1,-1 1 1,1-1-1,0 0 1,0 0-1,0 0 1,-1 0-1,1 0 0,0 0 1,0 0-1,-1 0 1,1 1-1,0-1 1,-1 0-1,-14 6 33,-172 42-77,176-44 27,0 0 0,0 0-1,0 2 1,0-1 0,1 1 0,0 1 0,0 0 0,1 0 0,-17 17-1,21-18 21,-1 1-1,2-1 1,-1 1-1,1 0 1,0 0-1,0 1 0,1-1 1,0 1-1,0 0 1,1 0-1,0 0 1,0 0-1,1 0 0,0 0 1,1 11-1,0-13 4,0 0-1,1 0 1,0-1 0,0 1-1,0 0 1,1 0-1,-1-1 1,2 1-1,-1-1 1,5 8 0,-5-9 5,0-1 1,0 0-1,1 0 1,-1 0-1,1 0 1,0-1 0,0 1-1,0-1 1,0 1-1,0-1 1,1 0 0,-1-1-1,1 1 1,-1 0-1,1-1 1,0 0-1,4 1 1,2 0 4,0-1 1,0 0-1,1-1 0,-1 0 1,19-3-1,49-14 98,-32 3-16,-1-1 0,81-40 0,75-63 25,-158 92-25,-14 8-98,0-1-1,27-24 1,-39 22-59,-14 14-80,-14 12-130,5-1 227,0 0 0,1 1 0,0 0 0,0 0 0,0 1 0,0-1 0,1 1 0,0 0 0,-5 10-1,-3 9 42,-11 30 0,22-53 1,-9 27 48,2 0-1,0 0 1,2 0 0,1 1 0,-2 52 0,7-80-43,0 0 0,0 0-1,0 0 1,0 0 0,1 0 0,-1 0 0,1-1-1,-1 1 1,1 0 0,-1 0 0,2 3 0,-1-5-1,-1 0 0,0 0 1,0 1-1,1-1 1,-1 0-1,0 0 1,1 1-1,-1-1 1,0 0-1,1 0 1,-1 0-1,0 0 1,1 1-1,-1-1 1,0 0-1,1 0 1,-1 0-1,1 0 1,-1 0-1,0 0 0,1 0 1,-1 0-1,0 0 1,1 0-1,-1 0 1,1 0-1,-1 0 1,0-1-1,1 1 1,-1 0-1,0 0 1,1 0-1,-1-1 1,4-1 28,-1-1 1,1 0 0,-1 1-1,0-2 1,0 1 0,-1 0 0,4-5-1,11-18 8,-2-1 0,16-37 1,-18 34-3,28-44 1,-30 56-78,-8 12-16,0 0 1,1 0-1,0 1 1,1 0-1,-1-1 1,7-4-1,-11 9 43,1 1 1,-1 0-1,0 0 1,0 0 0,0 0-1,1 0 1,-1 0-1,0 0 1,0 0-1,1 0 1,-1 0-1,0 0 1,0 0-1,0 0 1,1 0-1,-1 0 1,0 0-1,0 0 1,1 0-1,-1 0 1,0 0-1,0 0 1,0 0-1,1 0 1,-1 0-1,0 1 1,0-1-1,0 0 1,1 0-1,-1 0 1,0 0-1,0 0 1,0 1-1,1-1 1,6 12-132,7 24 105,-7-19-58,-5-12 118,0 0 0,1 0-1,-1 0 1,1 0 0,0-1-1,1 1 1,-1-1 0,1 0 0,7 6-1,-9-8-6,1-1 0,0 1-1,-1-1 1,1 0-1,0 0 1,0 0 0,0 0-1,0-1 1,0 1 0,0-1-1,0 0 1,0 0 0,0 0-1,0 0 1,0 0 0,0-1-1,0 1 1,0-1 0,-1 0-1,5-1 1,19-8 84,-1-1-1,0-2 1,33-21 0,-30 16-193,1 2 1,34-14-1,-63 30 83,1 0 1,-1 0-1,1 0 0,-1-1 1,1 1-1,0 0 0,-1 0 1,1 0-1,-1 0 0,1 0 1,-1 0-1,1 0 0,0 0 1,-1 0-1,1 0 0,-1 1 0,1-1 1,-1 0-1,1 0 0,-1 0 1,1 1-1,0-1 0,-1 0 1,0 1-1,1-1 0,-1 0 1,1 1-1,-1-1 0,1 1 1,-1-1-1,0 0 0,1 1 1,-1-1-1,0 1 0,1-1 1,-1 1-1,0 0 0,0-1 1,0 1-1,1 0 0,0 2 5,-1 1 1,1-1-1,0 1 0,-1-1 0,0 5 0,-1 11 5,-1-1 1,-1 0-1,-1 0 0,-6 19 0,5-20 73,0 1-1,2-1 1,0 1-1,-1 19 1,4-37-66,0 0 0,1 0 0,-1-1 0,0 1 1,0 0-1,0 0 0,0 0 0,0 0 1,0 0-1,1-1 0,-1 1 0,0 0 0,0 0 1,0 0-1,0 0 0,1 0 0,-1 0 0,0 0 1,0 0-1,0 0 0,1 0 0,-1 0 0,0 0 1,0-1-1,0 1 0,0 0 0,1 0 1,-1 1-1,0-1 0,0 0 0,0 0 0,1 0 1,-1 0-1,0 0 0,0 0 0,0 0 0,1 0 1,-1 0-1,0 0 0,0 0 0,0 1 0,0-1 1,0 0-1,1 0 0,-1 0 0,0 0 1,0 0-1,0 1 0,0-1 0,0 0 0,0 0 1,0 0-1,1 0 0,-1 1 0,0-1 0,0 0 1,0 0-1,0 0 0,0 1 0,0-1 0,0 0 1,0 0-1,6-10 55,0 0 1,0 0-1,4-13 0,4-7-1,1 1-74,2 0 0,0 1 0,2 1 1,27-28-1,-36 42-1,12-13-187,-21 26 179,-1-1-1,1 0 1,0 0-1,-1 1 0,1-1 1,0 1-1,-1-1 1,1 1-1,0-1 0,0 1 1,0-1-1,0 1 1,-1 0-1,1-1 1,0 1-1,0 0 0,0 0 1,0-1-1,0 1 1,0 0-1,0 0 0,0 0 1,1 1-1,-1-1 19,-1 0 1,1 1-1,0-1 0,-1 0 0,1 1 0,-1-1 0,1 1 1,-1-1-1,1 1 0,-1 0 0,1-1 0,-1 1 0,0-1 1,1 1-1,-1 0 0,0-1 0,1 1 0,-1 0 0,0-1 1,0 1-1,0 0 0,0 0 0,1 0 0,-3 18 14,1-13-12,1-3-5,-6 77-135,6-69 188,0 0-1,1 0 1,1 0 0,-1-1-1,6 17 1,-6-26-30,-1 1 1,1-1-1,-1 1 1,1 0-1,0-1 1,0 1-1,0-1 1,0 0-1,0 1 1,0-1-1,1 0 0,-1 0 1,0 0-1,0 1 1,1-1-1,-1-1 1,1 1-1,-1 0 1,1 0-1,-1 0 1,1-1-1,2 1 0,-1 0 11,1-1 1,0 1-1,0-1 0,0 0 0,0 0 0,0 0 0,0-1 0,0 0 0,5-1 0,6-3 23,-1 0 0,1-1-1,25-15 1,162-117 48,-190 129-123,11-11-8,-18 16-14,0-1 1,0 1 0,0 0 0,1 0-1,5-3 1,-11 7 34,1 0-1,-1 0 1,0 0 0,0 0 0,1 0-1,-1 0 1,0 0 0,1 0-1,-1 0 1,0 0 0,0 0 0,1 0-1,-1 0 1,0 0 0,0 0-1,1 0 1,-1 0 0,0 0 0,0 0-1,1 0 1,-1 0 0,0 0-1,0 0 1,1 1 0,-1-1 0,0 0-1,0 0 1,0 0 0,1 0-1,-1 1 1,0-1 0,0 0 0,0 0-1,0 1 1,1-1 0,-1 0-1,0 0 1,0 1 0,0-1 0,0 0-1,0 0 1,0 1 0,0-1-1,0 0 1,0 0 0,0 1 0,0-1-1,0 0 1,0 1 0,0 19 37,0-12-32,1 4 18,1 1 0,0-1 0,1 0 0,1 0 0,0 0 0,0 0 0,8 14 0,-11-24 6,0 0 1,0-1-1,0 1 0,0 0 1,0 0-1,0-1 1,1 1-1,-1-1 0,1 1 1,-1-1-1,1 0 0,-1 1 1,1-1-1,0 0 1,-1 0-1,1 0 0,0 0 1,0-1-1,0 1 1,2 0-1,-2-1 17,0 0 1,1 0 0,-1 0-1,0 0 1,1 0-1,-1 0 1,0-1-1,0 0 1,0 1-1,0-1 1,1 0-1,-1 0 1,0 0 0,0 0-1,0 0 1,-1 0-1,1-1 1,3-2-1,9-10-27,-1-2-1,0 1 0,-1-2 1,11-17-1,5-8 47,2 0-13,33-43-173,-60 81 54,1 0-1,0 0 0,8-7 1,-12 11 71,0 0 0,1 0 0,-1-1 0,0 1 0,0 0 0,1 0 0,-1 0 0,0 0 0,1-1 0,-1 1 0,0 0 0,1 0 0,-1 0 0,0 0 0,1 0 0,-1 0 0,0 0 0,1 0 0,-1 0 0,0 0 0,1 0 0,-1 0 0,0 0 0,1 0 0,-1 0 0,0 0 0,1 0 0,-1 0 0,0 0 0,1 0 0,-1 1 0,0-1 0,1 0 0,-1 0 0,0 0 0,1 1 0,-1-1 0,0 1 0,1 0 2,0 0-1,0 1 0,-1-1 0,1 1 1,-1-1-1,1 1 0,-1 0 0,0-1 0,1 3 1,-1 34-135,-4 10 319,-17 80 0,20-127-172,1-1 1,0 1-1,0 0 1,0-1-1,0 1 1,-1-1-1,1 1 1,0 0-1,-1-1 1,1 1-1,0-1 1,-1 1-1,1-1 1,-1 1-1,1-1 1,-1 1-1,1-1 1,-1 0-1,1 1 1,-1-1-1,0 0 4,0 0-1,1 0 0,-1 0 1,1 0-1,-1 0 0,0 0 1,1 0-1,-1 0 0,1 0 1,-1 0-1,1-1 1,-1 1-1,0 0 0,1 0 1,-1-1-1,1 1 0,-1 0 1,1-1-1,0 1 0,-1-1 1,1 1-1,-1-1 0,1 1 1,0-1-1,-1 1 1,1-1-1,-9-10 95,3 3-113,-1 0-1,-12-12 1,19 20 0,0 0 1,0-1-1,0 1 1,-1 0-1,1 0 0,0-1 1,0 1-1,0 0 1,-1 0-1,1-1 1,0 1-1,0 0 0,-1 0 1,1 0-1,0 0 1,0 0-1,-1 0 1,1-1-1,0 1 0,-1 0 1,1 0-1,0 0 1,-1 0-1,1 0 1,0 0-1,-1 0 0,1 0 1,0 0-1,0 0 1,-1 0-1,1 0 0,0 1 1,-1-1-1,1 0 1,0 0-1,0 0 1,-1 0-1,1 0 0,0 1 1,0-1-1,-1 0 1,1 0-1,0 0 1,0 1-1,-1-1 0,1 0 1,0 0-1,0 1 1,0-1-1,-1 0 1,1 1-1,0 0-1,0 0 1,0-1 0,0 1 0,0 0 0,0-1 0,0 1 0,0 0 0,0 0 0,0-1 0,0 1 0,0 0 0,1-1 0,-1 1 0,0 0 0,0-1 0,1 1 0,-1 0 0,0-1 0,1 2 0,1-1 26,0 1 0,0 0 0,1-1-1,-1 1 1,0-1 0,1 1 0,-1-1 0,1 0-1,-1 0 1,1 0 0,-1 0 0,1-1 0,0 1-1,-1-1 1,1 0 0,3 1 0,5-1 13,1-1-1,15-1 1,14-5 41,0-2 1,62-21-1,74-39 57,-163 63-123,31-16-7,5-3-153,-49 25 142,1-1 0,-1 0 0,1 1-1,-1-1 1,1 1 0,-1 0 0,1 0-1,-1-1 1,1 1 0,-1 0 0,1 0-1,-1 0 1,1 0 0,-1 1 0,1-1-1,-1 0 1,1 1 0,-1-1 0,1 1-1,-1-1 1,2 2 0,-1-1 19,-1 1-1,0-1 1,0 0-1,0 0 1,0 1 0,-1-1-1,1 1 1,0-1-1,-1 0 1,1 1 0,-1 0-1,1-1 1,-1 1-1,0-1 1,1 1-1,-1 0 1,0-1 0,0 4-1,0 3 2,0 1-1,-1-1 1,0 0-1,-4 17 1,5-25 0,0 1 0,-1 0 0,1-1 0,0 1 0,0 0 0,0-1 0,-1 1 1,1 0-1,0-1 0,0 1 0,0 0 0,0-1 0,0 1 0,0 0 1,1-1-1,-1 1 0,0 0 0,0 0 0,1 0 0,1 10 0,-2-10 0,0-1 0,1 0 0,-1 0 0,0 0 0,1 0 0,-1 0-1,0 0 1,1 0 0,-1 0 0,0 0 0,1 0 0,-1 0 0,0 0 0,1 0 0,-1-1 0,0 1-1,1 0 1,-1 0 0,0 0 0,1 0 0,-1-1 0,0 1 0,0 0 0,1 0 0,-1 0-1,0-1 1,0 1 0,1 0 0,-1-1 0,0 1 0,1-1 0,14-11 194,-13 9-145,17-11 38,40-23 0,-37 24-146,-3 3 35,1 0 0,0 2 0,23-7 0,-42 14 4,1 1 1,-1-1-1,0 1 0,0 0 1,1 0-1,-1-1 0,0 1 1,1 0-1,-1 0 0,0 0 1,1 1-1,-1-1 1,0 0-1,1 0 0,-1 1 1,0-1-1,1 1 0,-1-1 1,0 1-1,2 0 0,-2 0 9,-1 0-1,1 0 1,0 0 0,-1 0-1,1 0 1,0 0-1,-1 0 1,1 0-1,-1 0 1,1 0-1,-1 0 1,0 0 0,1 0-1,-1 1 1,0-1-1,0 0 1,0 0-1,0 0 1,0 0-1,0 0 1,0 1 0,0-1-1,-1 0 1,1 1-1,-5 10 147,4-9-87,-1 0-1,1 0 1,0 0 0,0 0 0,0 5-1,1-7-39,0-1-1,0 1 1,0-1 0,0 1-1,0-1 1,0 1-1,0-1 1,0 1-1,0-1 1,1 1 0,-1-1-1,0 1 1,0-1-1,0 1 1,1-1-1,-1 0 1,0 1 0,1-1-1,-1 0 1,0 1-1,1-1 1,-1 0-1,0 1 1,1-1 0,-1 0-1,1 1 1,-1-1-1,1 0 1,-1 0-1,1 0 1,-1 0 0,0 1-1,1-1 1,-1 0-1,1 0 1,-1 0-1,1 0 1,-1 0 0,1 0-1,-1 0 1,1 0-1,0-1 1,52-2 471,-40 2-475,0 0 1,0 0 0,1 1 0,-1 1-1,0 0 1,19 5 0,-22-4 2,1 1 0,-1 1 1,0 0-1,-1 0 0,1 1 0,12 8 1,-10-6-129,6 5-1632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32.639"/>
    </inkml:context>
    <inkml:brush xml:id="br0">
      <inkml:brushProperty name="width" value="0.1" units="cm"/>
      <inkml:brushProperty name="height" value="0.1" units="cm"/>
      <inkml:brushProperty name="color" value="#AB008B"/>
    </inkml:brush>
  </inkml:definitions>
  <inkml:trace contextRef="#ctx0" brushRef="#br0">397 434 3136,'0'-6'122,"0"-15"4565,0 21-4571,0-1 0,-1 0 0,1 1 0,0-1 0,0 0 0,0 1 0,0-1 0,-1 1-1,1-1 1,0 0 0,-1 1 0,1-1 0,0 1 0,-1-1 0,1 1 0,-1-1 0,1 1-1,-1 0 1,1-1 0,-1 1 0,1-1 0,-1 1 0,1 0 0,-1 0 0,0-1 0,1 1 0,-1 0-1,0-1 1,-3 1-27,0 0 0,0 0-1,0 0 1,0 0-1,0 0 1,0 1 0,0 0-1,-6 2 1,-33 14 341,22-8-239,-15 8 258,0 1-1,-36 24 1,58-32-328,0 0 1,0 1 0,1 1 0,0 0 0,1 0-1,0 1 1,-15 23 0,25-32-62,0-1 1,0 1-1,0-1 1,0 1-1,1 0 0,0 0 1,0-1-1,0 1 1,-1 6-1,2-9-26,0 0-1,0 0 0,0 0 1,0 0-1,0 0 1,1 0-1,-1 0 1,0-1-1,1 1 0,-1 0 1,0 0-1,1 0 1,-1 0-1,1-1 1,-1 1-1,1 0 0,-1 0 1,2 0-1,-1 0 8,0 0 0,1-1 0,-1 1-1,0 0 1,1-1 0,-1 1 0,1-1-1,-1 1 1,1-1 0,-1 0 0,1 1-1,-1-1 1,1 0 0,2 0-1,7-1 79,0-1-1,0 1 0,0-2 0,0 1 0,-1-2 0,1 1 0,-1-1 0,1-1 0,-1 0 0,-1-1 0,1 1 0,9-9 0,14-12 43,54-55-1,-79 73-176,7-7-180,0 0 0,-1-1 0,20-29 0,-26 33-447,-8 12 630,0 0 1,0 0-1,0 0 0,0 0 1,0 0-1,0 0 0,0 0 1,0 0-1,0 0 1,0 0-1,0 0 0,0 0 1,0 0-1,0 0 1,0 0-1,0 0 0,0 0 1,0 0-1,0 0 0,0 1 1,0-1-1,0 0 1,1 0-1,-1 0 0,0 0 1,0 0-1,0 0 0,0 0 1,0 0-1,0 0 1,0 0-1,0 0 0,0 0 1,0 0-1,0 0 0,0 0 1,0 0-1,0 0 1,0 0-1,0 0 0,0 0 1,0 0-1,0 0 1,1 0-1,-1 0 0,0-1 1,0 1-1,0 0 0,0 0 1,0 0-1,0 0 1,0 0-1,0 0 0,0 0 1,-6 21-921,4-14 910,-3 13 104,1 0-1,1 0 1,1 0-1,1 0 1,1 1-1,0-1 1,2 0-1,0 0 1,9 33 0,-9-46 18,-1-1 0,2 1 1,-1-1-1,1 0 0,0 0 1,0 0-1,8 10 0,-9-14-47,-1 0-1,1 0 0,0 0 0,-1-1 0,1 1 0,0 0 0,0-1 0,0 0 0,1 1 0,-1-1 1,0 0-1,0 0 0,1 0 0,-1 0 0,1-1 0,-1 1 0,0 0 0,1-1 0,-1 0 0,1 0 0,-1 0 1,1 0-1,3 0 0,3-3 1,0 1 1,0-1-1,0-1 1,-1 1-1,0-2 1,1 1-1,-2-1 1,1 0-1,0-1 1,10-10 0,6-8-83,32-40 0,-48 55 29,-5 5 7,0 1-16,-1 0 1,1 0-1,-1 0 1,1 0-1,-1-1 1,0 1-1,0-1 0,0 1 1,-1-1-1,1 0 1,-1 0-1,0 0 1,1-7-1,47-34 597,25-16-158,-51 44-362,-2 0 0,0-2 0,-1 0 0,-1-2 1,18-23-1,-13 9-25,26-54 0,-41 69-122,0-1 0,-1 1 1,-1-1-1,6-35 0,-12 53-46,-1-1 0,0 1-1,1-1 1,-2 1 0,1-1 0,-1-6-1,1 10 109,0 0 0,0-1-1,0 1 1,-1-1 0,1 1-1,0 0 1,0-1 0,0 1-1,0 0 1,-1-1-1,1 1 1,0 0 0,0 0-1,-1-1 1,1 1 0,0 0-1,-1-1 1,1 1 0,0 0-1,-1 0 1,1 0-1,0-1 1,-1 1 0,1 0-1,0 0 1,-1 0 0,0 0-3,-1 0 0,1 0 0,0 1 0,0-1 1,0 0-1,0 1 0,1-1 0,-1 1 1,0-1-1,0 1 0,0 0 0,0-1 0,0 1 1,1 0-1,-2 1 0,-71 78-316,26-27 338,29-34 22,2 1 0,0 0 0,-22 38 0,33-50 3,1 0 0,0 1 1,1 0-1,0-1 0,0 1 0,1 1 0,0-1 1,0 0-1,1 0 0,1 1 0,0-1 0,0 0 1,3 19-1,0-11 102,1-1 0,1 0 0,1 0 0,14 29 0,-15-36-64,0 0 1,1-1-1,0 0 1,0 0-1,1 0 1,0 0-1,0-1 1,1 0 0,13 9-1,-17-14-30,0 1-1,0-1 1,1 0-1,-1 0 0,1-1 1,-1 1-1,1-1 1,0 0-1,0-1 1,0 1-1,-1-1 1,1 0-1,0 0 1,0 0-1,9-2 1,-7 0 4,1 0 1,-1 0-1,-1-1 1,1 0 0,0-1-1,-1 1 1,0-1-1,1 0 1,-2-1-1,7-4 1,141-138 121,-86 78-91,-62 63-197,-7 4-241,-10 6 77,5 1 302,1 0 0,-1 0 1,1 1-1,0-1 0,1 1 0,-1 1 0,1-1 0,1 1 1,-5 8-1,-33 69 41,41-81-55,-15 32 19,-24 63 34,37-89-13,0 0-1,-1 0 0,0 0 0,-6 10 0,6-13-115,-10 12-21,2 3 245,11-21-141,0 1 0,0-1 1,0 1-1,0-1 0,0 1 0,0-1 0,0 0 0,0 1 0,0-1 1,0 0-1,0 0 0,0 0 0,0 0 0,-1 0 0,1 0 1,0 0-1,0 0 0,0-1 0,0 1 0,0 0 0,0-1 1,0 1-1,0 0 0,0-1 0,0 1 0,-1-2 0,1 2 3,1-1 0,0 1 0,-1 0 0,1-1 0,0 1-1,-1 0 1,1-1 0,0 1 0,-1 0 0,1 0 0,0-1-1,-1 1 1,1 0 0,-1 0 0,1 0 0,-1 0 0,1 0 0,0 0-1,-1-1 1,0 1 0,1 0 2,-1 1 0,1-1 0,-1 0 1,1 0-1,-1 0 0,1-1 0,0 1 0,-1 0 0,1 0 0,-1 0 0,1 0 1,-1 0-1,1 0 0,0-1 0,-1 1 0,1 0 0,0 0 0,-1 0 1,1-1-1,-1 1 0,1 0 0,0-1 0,0 1 0,-1 0 0,1-1 0,0 1 1,0 0-1,-1-1 0,1 1 0,0 0 0,0-1 0,0 1 0,0-1 1,-1 1-1,1-1 0,0 1 0,0 0 0,0-1 0,0 0 0,7-7-64,-7 7 48,1 0-1,0 0 0,0 0 0,-1 0 1,1 0-1,0 0 0,0 0 0,0 0 1,0 1-1,0-1 0,1 0 0,-1 1 1,0-1-1,0 1 0,0-1 1,1 1-1,1-1 0,18-6 110,26-12-1,1 0-29,132-53-39,-107 39 33,18-9-180,-75 34 125,-1-2 0,1 0 0,18-16-1,-20 11-31,-11 7-96,-3 8 108,0 0 0,0-1-1,0 1 1,-1 0 0,1 0 0,0 0-1,0 0 1,-1-1 0,1 1 0,0 0-1,0 0 1,-1 0 0,1 0-1,0 0 1,0 0 0,-1 0 0,1 0-1,0 0 1,0 0 0,-1 0-1,1 0 1,0 0 0,-1 0 0,1 0-1,0 0 1,0 0 0,-1 0 0,1 0-1,0 0 1,-1 1 0,-3 0-12,-1 1 0,1 0-1,0 0 1,-1 0 0,1 0 0,0 1 0,0 0 0,1-1 0,-7 7 0,-2 3-44,-15 20 1,24-29 53,0 1 0,1 0-1,0-1 1,0 1 0,0 0 0,0 0 0,0 0 0,1 0 0,0 0 0,-1 6 0,1-8 21,1 1 1,0-1-1,0 0 1,0 0-1,0 0 0,1 1 1,-1-1-1,1 0 1,-1 0-1,1 0 1,0 0-1,-1 0 0,1 0 1,0 0-1,1 0 1,-1 0-1,0 0 1,0 0-1,1-1 1,-1 1-1,3 1 0,-1 0 21,1 0 0,-1-1 0,1 1 0,0-1 0,0 0 0,0 0 0,1 0 0,-1-1 0,0 1 0,1-1-1,-1 0 1,0 0 0,1-1 0,-1 1 0,1-1 0,0 0 0,-1 0 0,1-1 0,8-1 0,-7 1-13,-1-1 0,1 0 0,-1 0 1,0 0-1,0-1 0,0 0 1,0 1-1,0-2 0,0 1 0,-1-1 1,0 1-1,1-1 0,-1 0 0,-1-1 1,6-6-1,-4 3 5,0 0 0,-1-1 0,0 1 0,-1-1-1,0 0 1,0 1 0,2-14 0,-4 17-45,0 0 0,-1 0 0,0 0 0,0 0 0,0-1 0,0 1 0,-1 0 0,0 0 0,0 0 0,0 0 0,-1 0 0,1 1-1,-1-1 1,-5-9 0,4 12 1,0-1 0,0 0 0,0 1-1,0 0 1,0 0 0,0 0 0,-1 0 0,1 0-1,0 0 1,-1 1 0,0 0 0,1 0-1,-1 0 1,0 0 0,0 1 0,1-1 0,-6 1-1,9 0 23,0 0 0,0 0 0,0 0 0,-1 0 0,1 0 0,0 0 0,0 0 0,0 0 0,0 0 0,-1 0 0,1 0 0,0 0 0,0 0 0,0 0 0,0 0 0,-1 0 0,1 0 0,0 1 0,0-1 0,0 0 0,0 0 0,0 0 0,0 0 0,-1 0 0,1 0 0,0 1 0,0-1 0,0 0 0,0 0 0,0 0 0,0 0 0,0 1 0,1 0 9,1 0 0,-1 0 0,1-1 0,-1 1 0,1 0 0,-1-1 0,1 1-1,0-1 1,-1 1 0,1-1 0,3 1 0,6 0-89,1-1 1,-1 0-1,1 0 1,12-3-1,8 0-562,72-5-4190,-65 5 3430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22.926"/>
    </inkml:context>
    <inkml:brush xml:id="br0">
      <inkml:brushProperty name="width" value="0.1" units="cm"/>
      <inkml:brushProperty name="height" value="0.1" units="cm"/>
    </inkml:brush>
  </inkml:definitions>
  <inkml:trace contextRef="#ctx0" brushRef="#br0">101 29 8896,'-64'-28'4032,"38"28"-3520,16 0 128,20 5-736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1.447"/>
    </inkml:context>
    <inkml:brush xml:id="br0">
      <inkml:brushProperty name="width" value="0.1" units="cm"/>
      <inkml:brushProperty name="height" value="0.1" units="cm"/>
    </inkml:brush>
  </inkml:definitions>
  <inkml:trace contextRef="#ctx0" brushRef="#br0">561 150 2144,'0'-1'7333,"0"-7"-6902,0 1 1,-1-1-1,0 1 0,0 0 0,-1-1 0,0 1 1,0 0-1,-1 0 0,0 0 0,0 1 1,-5-9-1,5 11-362,0-1 1,-1 1-1,1 0 1,-1 1 0,0-1-1,0 1 1,0 0-1,0 0 1,-1 0-1,1 0 1,-1 1-1,1-1 1,-1 1-1,0 0 1,0 1-1,0-1 1,-9 0 0,2 1-130,1 1 1,-1 0-1,0 0 1,1 2-1,-1-1 1,-13 5 0,15-3 41,1 0 0,0 1 0,-1 1 0,2-1 0,-1 1 0,0 1 0,1 0 0,-9 8 1,2 0 104,1 0 0,-24 31 1,25-26-43,1 1 0,0 0 0,1 0 0,1 1 0,-12 41 0,17-45-6,0 0 0,2 1 0,0-1-1,1 1 1,1 0 0,1 0 0,3 35 0,-2-45 22,1-1 1,0 1-1,0-1 0,1 0 0,0 1 1,0-1-1,1 0 0,-1-1 0,2 1 1,-1-1-1,1 1 0,0-1 0,0-1 1,0 1-1,8 5 0,-4-4 107,1 0-1,-1-1 1,1-1 0,0 0-1,1 0 1,-1-1-1,1 0 1,0-1 0,20 4-1,-29-7-101,0 0 0,0 0 1,0 0-1,0 0 0,0 0 0,0 0 0,0 0 1,4-1-1,-6 1-58,0-1 0,0 1 1,0 0-1,0 0 1,0 0-1,0 0 0,1 0 1,-1 0-1,0 0 0,0 0 1,0 0-1,0 0 0,0 0 1,0 0-1,0 0 0,1 0 1,-1 0-1,0-1 0,0 1 1,0 0-1,0 0 1,0 0-1,0 0 0,0 0 1,0 0-1,0-1 0,0 1 1,0 0-1,0 0 0,0 0 1,0 0-1,0 0 0,1 0 1,-1-1-1,0 1 0,-1 0 1,1 0-1,-8-5 50,3 3-96,0 1-1,0 0 1,0 0 0,0 1 0,0-1 0,0 1-1,0 0 1,-9 2 0,0 0-267,-22 8-1,27-8 219,0 2-1,0-1 0,1 1 1,0 1-1,0 0 1,0 0-1,1 0 1,-1 1-1,-6 7 1,5-4 19,1 1-1,0 0 1,0 0 0,1 1 0,-11 22 0,7-9 66,2 1 0,1 0 0,1 1 0,0 0 0,-3 46 0,8-56 84,1 0 0,0 0 0,2 0 0,0 0 0,3 17 0,-3-27-31,0-1 1,1 1-1,0-1 1,0 1-1,0-1 1,0 0-1,1 0 1,0 0-1,0 0 1,0-1-1,1 1 1,-1-1-1,1 0 1,0 0-1,1 0 1,-1 0-1,9 5 1,-6-5 28,1 0 1,0-1 0,0 0-1,0 0 1,1-1 0,-1 0-1,1 0 1,15 0 0,-9-1 50,0-2 0,0 0 0,0 0 0,19-6 0,-24 5-65,0-1 0,-1 0 1,1-1-1,-1 0 0,0-1 0,16-10 0,-2-2 79,26-25-1,-17 10-139,50-66 0,2-3-80,-69 86 39,0 0 0,0 2 0,2-1 0,22-13 0,-33 24 17,0-1 0,0 2 0,0-1 0,0 1 0,0 0 0,1 0 1,-1 0-1,0 1 0,1 0 0,0 0 0,-1 1 0,1 0 0,-1 0 1,1 1-1,-1-1 0,1 2 0,-1-1 0,1 0 0,-1 1 0,0 1 0,0-1 1,0 1-1,0 0 0,0 0 0,6 5 0,7 5 61,0 1-1,-1 0 1,17 19-1,46 57 245,-16-18-135,-31-35-134,-12-13-67,0-1 1,2 0 0,1-2 0,28 20-1,-50-40-169,-1 1 0,1-1 0,0 0 0,-1 0 0,1 0 0,0 0 0,-1 0 0,1 0 0,4-1-1,-5 1-242,1-1 0,-1-1 0,1 1-1,-1 0 1,0 0 0,1-1-1,-1 0 1,0 1 0,1-1 0,-1 0-1,4-2 1,7-4-1783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1.817"/>
    </inkml:context>
    <inkml:brush xml:id="br0">
      <inkml:brushProperty name="width" value="0.1" units="cm"/>
      <inkml:brushProperty name="height" value="0.1" units="cm"/>
    </inkml:brush>
  </inkml:definitions>
  <inkml:trace contextRef="#ctx0" brushRef="#br0">625 24 4992,'4'-14'1589,"-4"14"-1505,0-1 0,0 1 0,0-1 0,0 1 0,0 0 0,0-1-1,0 1 1,0-1 0,-1 1 0,1-1 0,0 1 0,0 0 0,-1-1 0,1 1 0,0 0 0,-1-1-1,1 1 1,0 0 0,-1-1 0,1 1 0,0 0 0,-1 0 0,0-1 338,-1 5 147,1-1 0,-1 1 0,0 0 0,-1-1 0,1 0 0,-1 1 0,-3 2 0,-8 12 298,-4 10 139,1 1 0,-15 33 0,-10 21 82,22-51-804,-1-2 0,-1 0 0,-32 32 0,14-22-105,-64 51-1,-8-15-86,30-23-3842,66-40 177,9-2 1125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4.164"/>
    </inkml:context>
    <inkml:brush xml:id="br0">
      <inkml:brushProperty name="width" value="0.1" units="cm"/>
      <inkml:brushProperty name="height" value="0.1" units="cm"/>
    </inkml:brush>
  </inkml:definitions>
  <inkml:trace contextRef="#ctx0" brushRef="#br0">345 956 5824,'-7'-1'819,"5"0"-593,0 1 1,0-1 0,0 1 0,0-1 0,0 1 0,0 0-1,0 0 1,-1 0 0,1 0 0,0 1 0,0-1-1,0 0 1,0 1 0,0 0 0,-4 1 0,-36 35 2562,-144 137 43,175-161-2751,1 0 1,0 1-1,-11 19 1,18-27-44,0-1 1,1 1 0,-1 0-1,1 0 1,0 0-1,0 0 1,1 0 0,0 1-1,0-1 1,0 0 0,1 10-1,0-15-1,1 1 0,-1 0 0,0 0 0,1 0 0,-1-1 0,1 1 0,-1 0 0,1 0 0,0-1 0,0 1 1,0-1-1,0 1 0,0-1 0,0 1 0,0-1 0,1 1 0,-1-1 0,0 0 0,1 0 0,1 2 0,0-2 15,0 0 0,-1 0 1,1 0-1,0 0 0,0-1 1,0 1-1,0-1 0,0 1 0,0-1 1,0 0-1,5-1 0,0 0 59,1 0-1,-1-1 0,0-1 1,1 1-1,-1-1 0,0-1 1,13-7-1,-11 4-59,-1 0 0,0-1 0,0-1 0,0 0 1,-1 0-1,11-17 0,-17 23-46,8-11-31,-1 0 0,-1-1 0,0 0-1,-1 0 1,-1-1 0,-1 0 0,0 0 0,6-32 0,-11 19-108,1 24-143,-1 15-123,1 10 559,2 0 0,0 0 0,1-1 0,13 37 0,-6-19 124,-8-28-118,1-1 0,0 1 1,0-1-1,1 0 0,0 0 1,0 0-1,11 12 0,-16-19-150,1-1 0,-1 0 0,0 1 0,1-1 1,-1 1-1,1-1 0,-1 1 0,1-1 0,-1 0 0,1 1 0,-1-1 0,1 0 0,-1 0 0,1 1 0,-1-1 0,1 0 0,-1 0 0,1 0 0,-1 0 0,1 0 0,0 0 0,-1 0 0,1 0 0,-1 0 0,1 0 0,-1 0 0,1 0 0,0 0 0,-1 0 0,1 0 0,-1-1 0,1 1 0,-1 0 0,1 0 0,-1-1 0,1 1 0,-1 0 0,1-1 0,-1 1 0,1 0 0,-1-1 1,1 0-1,2-2 88,0-1 1,0 0-1,-1 0 1,4-7-1,0 1-3,5-10-22,0 0 1,-2-1-1,9-26 0,1-3-71,-7 20 0,1 1-1,1 1 0,1 0 0,2 1 0,23-27 1,-39 52-7,0 1 1,0 0 0,0-1 0,0 1 0,1 0 0,-1 0-1,0 0 1,1 0 0,-1 0 0,1 0 0,0 0-1,-1 0 1,1 1 0,0-1 0,-1 1 0,1-1-1,0 1 1,-1 0 0,1-1 0,0 1 0,2 0 0,-2 1-3,-1-1 1,1 1 0,-1-1 0,1 1 0,-1 0 0,0 0 0,1 0 0,-1 0 0,0 0 0,0 0-1,1 0 1,-1 0 0,0 0 0,0 0 0,0 1 0,0-1 0,-1 0 0,1 1 0,0-1 0,0 1-1,-1-1 1,1 1 0,-1-1 0,1 1 0,-1 1 0,8 35 72,7 73 1,-1 1-12,-12-96-39,-2-13 21,0 1 0,0-1 0,1 1 0,0-1 0,-1 1 0,1-1 0,3 7 0,-4-10-31,0 0 0,1 0 0,-1 1 0,0-1 0,1 0 0,-1 0 1,0 0-1,1 0 0,-1 1 0,0-1 0,1 0 0,-1 0 0,1 0 0,-1 0 0,0 0 0,1 0 0,-1 0 0,1 0 0,-1 0 0,0 0 1,1 0-1,-1 0 0,0 0 0,1-1 0,-1 1 0,0 0 0,1 0 0,-1 0 0,0 0 0,1-1 0,-1 1 0,0 0 0,1 0 1,-1-1-1,0 1 0,0 0 0,1-1 0,-1 1 0,12-19 59,-1 1 0,-1-2 0,9-24 0,-12 28-62,31-61-267,-32 66 202,1 1 1,0 0 0,0 1-1,1 0 1,10-10 0,-17 18 41,0 0 1,1 0 0,-1 0 0,0 0-1,0 0 1,1 0 0,-1 0-1,1 0 1,-1 0 0,1 1 0,-1-1-1,1 1 1,-1-1 0,1 1 0,-1 0-1,1-1 1,0 1 0,-1 0-1,1 0 1,0 0 0,-1 0 0,1 1-1,-1-1 1,1 0 0,0 1 0,-1-1-1,1 1 1,-1-1 0,1 1-1,-1 0 1,1-1 0,-1 1 0,0 0-1,1 0 1,-1 0 0,0 0 0,0 1-1,0-1 1,0 0 0,2 2-1,3 6 53,0 1-1,0-1 0,-1 1 1,8 18-1,-11-23 63,-2-4-97,0-1 0,0 0 0,0 0 0,1 0 0,-1 0 1,0 1-1,0-1 0,0 0 0,0 0 0,0 0 0,0 0 0,0 0 0,1 0 0,-1 1 0,0-1 0,0 0 1,0 0-1,0 0 0,0 0 0,1 0 0,-1 0 0,0 0 0,0 0 0,0 0 0,0 0 0,1 0 1,-1 0-1,0 0 0,0 0 0,0 0 0,1 0 0,-1 0 0,0 0 0,0 0 0,0 0 0,0 0 0,1 0 1,-1 0-1,0 0 0,0 0 0,0 0 0,0 0 0,1-1 0,9-8 55,11-21-19,-14 20 16,-5 7-60,0 0 0,0 0 1,0 1-1,1-1 0,0 1 0,3-3 0,-6 4-1,1 1-1,0 0 1,-1-1-1,1 1 0,-1 0 1,1-1-1,0 1 1,0 0-1,-1 0 0,1 0 1,0 0-1,-1-1 1,1 1-1,0 0 1,0 0-1,-1 0 0,1 1 1,0-1-1,0 0 1,-1 0-1,1 0 0,0 0 1,-1 1-1,1-1 1,0 0-1,-1 1 1,1-1-1,0 0 0,-1 1 1,1-1-1,-1 1 1,1-1-1,-1 1 0,1-1 1,-1 1-1,1 0 1,3 6 0,0-1-1,0 1 1,-1 0 0,0 0 0,-1 0 0,4 13 0,-5-14-2,1 1 0,0-1 1,0 1-1,1-1 0,0 0 1,0 0-1,0 0 0,7 8 1,-10-13 18,1-1 1,-1 1-1,1-1 1,-1 1-1,1-1 0,0 1 1,-1-1-1,1 1 1,0-1-1,0 1 1,-1-1-1,1 0 1,0 0-1,0 1 1,0-1-1,-1 0 1,1 0-1,0 0 1,0 0-1,0 0 1,-1 0-1,1 0 1,0 0-1,0 0 1,0 0-1,-1 0 0,1-1 1,0 1-1,0 0 1,-1-1-1,1 1 1,0 0-1,0-1 1,-1 1-1,1-1 1,0 1-1,-1-1 1,1 1-1,-1-1 1,2-1-1,2-3 5,0 0 0,0 0 0,0-1 0,3-6-1,-1 2-4,1 0-7,17-23-157,-23 31 134,0 1 0,1-1 1,-1 1-1,1 0 0,-1-1 0,1 1 0,-1 0 0,1 0 0,0 0 0,-1 0 1,1 1-1,0-1 0,0 0 0,0 1 0,0-1 0,3 0 0,-4 1 13,0 1 0,0-1 0,-1 0 0,1 0 0,0 0 0,0 0 0,0 1 0,-1-1 0,1 0-1,0 1 1,-1-1 0,1 1 0,0-1 0,-1 1 0,1-1 0,0 1 0,-1-1 0,1 1 0,-1-1 0,1 2 0,9 16-47,-7-11 31,9 25-9,-1 1 1,-1 0 0,5 39 0,-6-33-63,2 15 200,-3 0 0,-2 0-1,-2 104 1,-4-156-103,-1 14 3,-3 22-1,3-35 31,1 0 0,-1 0 1,0 0-1,1 0 0,-1-1 1,-1 1-1,1 0 0,0-1 0,-1 1 1,1-1-1,-1 1 0,0-1 0,0 0 1,-3 4-1,4-5-21,1-1 1,-1 0-1,0 0 1,1 0-1,-1 0 1,1 0-1,-1 0 1,1 0-1,-1 0 1,1 0-1,-1 0 1,0 0-1,1 0 1,-1 0-1,1 0 1,-1-1-1,1 1 1,-1 0-1,1 0 0,-1 0 1,1-1-1,-1 1 1,1 0-1,-1-1 1,1 1-1,0-1 1,-1 1-1,1 0 1,0-1-1,-1 1 1,1-1-1,0 1 1,-1-1-1,1 0 1,-12-21 190,8 8-179,1 0 0,0 0 0,0-1 1,2 1-1,-1-19 0,8-72 99,-3 73-178,0-11-26,1-1 1,3 1-1,2 0 0,22-69 0,-20 84 26,1 1-1,1 0 1,1 1 0,1 0-1,2 1 1,0 1 0,2 1-1,0 0 1,2 2-1,39-34 1,-51 49 23,-1 1-1,1-1 1,0 1 0,0 1-1,11-4 1,-17 7 5,1-1 0,-1 1 0,1 1 0,0-1 0,0 0 0,-1 1 0,1 0 0,0 0 0,0 0 0,0 0 0,-1 0 0,1 1-1,0 0 1,0 0 0,6 2 0,-7-1 21,-1 0 0,1-1 0,-1 1 1,0 0-1,0 0 0,1 1 0,-2-1 0,1 0 0,0 1 0,0-1 0,-1 1 0,1-1 0,-1 1 0,0 0 0,0 0 0,0 0 0,0-1 0,0 1 0,-1 0 0,1 0 0,-1 0 0,0 6 0,0 5 42,0-1-1,-2 0 0,-4 25 0,0-11 102,-1 1-1,-19 48 1,23-69-130,0 0 0,-1 1 0,0-1 0,0 0 0,0-1 0,-1 1 0,0-1 0,-1 0 0,1 0 0,-1-1 0,0 0 0,-1 0 0,1 0 0,-14 7 0,17-11 13,0 0-1,0 0 1,-1 0-1,1 0 1,0-1 0,0 1-1,-1-1 1,1 0 0,-1 0-1,1 0 1,0 0-1,-7-2 1,8 2-30,0-1 0,1 1 0,-1-1 0,0 0 1,0 1-1,1-1 0,-1 0 0,1 0 0,-1 0 0,1 0 0,-1-1 0,1 1 0,-1 0 0,1-1 0,0 1 1,0-1-1,0 1 0,0-1 0,0 1 0,0-1 0,0 0 0,1 1 0,-2-4 0,2 4-3,0 0 0,0 0 0,1-1-1,-1 1 1,0 0 0,0 0 0,1 0 0,-1-1-1,1 1 1,-1 0 0,1 0 0,0 0 0,-1 0-1,1 0 1,0 0 0,0 0 0,-1 0-1,1 0 1,0 0 0,0 1 0,2-2 0,23-17-84,-24 18 84,22-13 46,41-17 0,16-7-137,178-99 409,-234 126-270,-1-2 0,0-1 0,0 0 0,-1-2 0,33-30 1,-37 25-52,-1-1 1,-1-1-1,0 0 1,-2-1-1,-1-1 1,20-49 0,0-17-93,32-128 0,-59 185-34,-1-1 1,-1 1 0,-1-56-1,-4 87 96,0 0 0,0 0 0,0 0 0,0 0 0,0 0 0,-1 0-1,0 0 1,0 0 0,-1-3 0,2 6 37,0 0 0,0 0 0,0 0 0,0 0-1,0-1 1,0 1 0,-1 0 0,1 0 0,0 0 0,0 0 0,0 0 0,0-1 0,-1 1 0,1 0-1,0 0 1,0 0 0,0 0 0,0 0 0,-1 0 0,1 0 0,0 0 0,0 0 0,0 0 0,-1 0-1,1 0 1,0 0 0,0 0 0,0 0 0,-1 0 0,1 0 0,0 0 0,0 0 0,0 0 0,-1 0-1,1 0 1,0 0 0,0 0 0,-1 1 0,-9 7-79,-8 16 20,11-9 43,1 2 0,0-1-1,1 1 1,-3 20 0,-6 33 119,4 0 1,2 1 0,4 1-1,3-1 1,12 108 0,-4-133-20,1 0 0,3 0-1,2-1 1,32 78 0,-42-117-82,1 3 77,0-1 0,0 1 0,1-1 0,0 0 1,8 9-1,-12-15-56,0-1 1,0 0-1,1 0 0,-1 0 1,0 0-1,0 0 0,1 0 1,-1-1-1,0 1 0,1 0 1,-1-1-1,1 1 0,-1-1 1,1 1-1,-1-1 0,1 1 1,0-1-1,-1 0 1,1 0-1,-1 0 0,1 0 1,0 0-1,-1 0 0,1-1 1,-1 1-1,1-1 0,-1 1 1,1-1-1,-1 1 0,1-1 1,-1 0-1,1 1 1,-1-1-1,0 0 0,0 0 1,1 0-1,-1 0 0,2-2 1,2-3-17,0 1 0,0-1 1,-1 0-1,0-1 1,0 1-1,0-1 0,-1 1 1,0-1-1,3-10 1,-2 5-77,-1 1 1,0-1 0,-1 0-1,0 0 1,0-15 0,-5-24-223,3 47 222,-1 0 1,0 0 0,0-1-1,0 1 1,0 0 0,-1 0-1,1 0 1,-1 1 0,-3-6-1,4 9 66,1-1-1,0 0 1,-1 1-1,1-1 1,0 0-1,-1 1 1,1-1 0,-1 1-1,1-1 1,-1 1-1,0-1 1,1 1-1,-1-1 1,1 1-1,-1 0 1,0-1-1,1 1 1,-1 0-1,0-1 1,1 1-1,-1 0 1,0 0-1,0 0 1,1 0-1,-1 0 1,0 0 0,1 0-1,-1 0 1,0 0-1,0 0 1,1 0-1,-1 0 1,0 0-1,0 1 1,1-1-1,-1 0 1,0 0-1,1 1 1,-1-1-1,1 1 1,-1-1-1,0 0 1,1 1 0,-1-1-1,1 1 1,-1 0-1,-2 2 56,1 0-1,1-1 1,-1 1 0,0 0-1,1 0 1,-1 0-1,1 0 1,-1 5 0,0-2 82,2-1 0,-1 1 1,1 0-1,0-1 0,0 1 1,0 0-1,1-1 1,0 1-1,0 0 0,0-1 1,1 1-1,0-1 0,0 0 1,3 6-1,-1-4-32,0 0 0,0-1 0,0 0 0,1 0 0,0 0 0,0 0 0,1-1 0,-1 0 0,1 0 1,8 5-1,-2-3-123,1 0 1,0-1-1,1-1 1,-1 0-1,1 0 1,0-2-1,0 0 1,0 0-1,1-2 1,17 1-1,-4-2-1545,0-1-1,0-2 0,0-1 1,35-9-1,-55 11 26,0 0-1,1-1 0,-1 0 1,0-1-1,10-5 0,1-1-2447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5.431"/>
    </inkml:context>
    <inkml:brush xml:id="br0">
      <inkml:brushProperty name="width" value="0.1" units="cm"/>
      <inkml:brushProperty name="height" value="0.1" units="cm"/>
    </inkml:brush>
  </inkml:definitions>
  <inkml:trace contextRef="#ctx0" brushRef="#br0">209 538 6400,'-12'-2'1294,"5"0"-720,1 0 0,-1 1 0,1 0 0,-1 0 0,0 1 0,-10 0 0,7 2 28,-3 0 265,1 0 1,-23 8-1,30-8-797,1 0 1,-1 0-1,1 1 1,0-1-1,0 1 0,0 0 1,0 0-1,1 1 0,-1-1 1,-4 7-1,6-8-31,0 1 1,-1 0-1,2 0 0,-1 0 1,0 1-1,1-1 0,-1 0 0,1 1 1,0-1-1,0 1 0,0-1 1,1 1-1,-1 0 0,1-1 0,0 1 1,0-1-1,0 1 0,0 0 1,1-1-1,-1 1 0,1-1 0,0 1 1,0-1-1,0 1 0,1-1 1,-1 0-1,1 1 0,0-1 0,0 0 1,0 0-1,0 0 0,1 0 1,-1-1-1,1 1 0,-1-1 0,1 1 1,0-1-1,0 0 0,0 0 1,4 2-1,-1-2 17,-1 0 1,1 0-1,0-1 1,0 0-1,0 0 1,-1 0-1,1 0 1,0-1-1,0 0 1,0 0-1,7-2 1,-1 0 60,-1 0 0,1-2 0,-1 1 1,18-9-1,-20 8-28,-1 0 1,1-1 0,-1-1-1,1 1 1,-2-1-1,1 0 1,-1-1 0,0 0-1,11-14 1,-16 19-67,0-1 0,0 0 0,-1 1 0,1-1 0,-1 0 0,0 1 0,0-1 1,0 0-1,0 0 0,0 0 0,-1 0 0,1 0 0,-1 0 0,0 0 0,0 0 0,0 0 0,0 0 1,0-1-1,-1 1 0,1 0 0,-1 0 0,0 1 0,0-1 0,0 0 0,0 0 0,-1 0 1,1 1-1,-1-1 0,-2-3 0,-5-4-7,0-1 0,-1 1 1,0 1-1,-1 0 0,-13-9 1,8 6-46,11 9-15,1-1-1,0 1 1,0-1-1,0 0 0,1 0 1,-1 0-1,1 0 1,0-1-1,-4-7 1,7 10 45,-1 0 1,0 0 0,1-1-1,-1 1 1,1-1 0,-1 1-1,1 0 1,0-1 0,0 1-1,0-1 1,1 1 0,-1 0-1,0-1 1,1 1 0,0 0 0,-1-1-1,1 1 1,0 0 0,0 0-1,0 0 1,1 0 0,-1 0-1,2-2 1,53-61 535,-9 14-333,70-103 0,-106 139-216,0 0 29,-7 8-7,0 0 0,1 1 0,0 0-1,0 0 1,1 0 0,10-8 0,-15 13-13,0 1 1,0 0-1,-1-1 1,1 1-1,0 0 1,0-1 0,0 1-1,0 0 1,0 0-1,0 0 1,-1-1-1,1 1 1,0 0-1,0 0 1,0 1 0,0-1-1,0 0 1,0 0-1,0 0 1,-1 0-1,1 1 1,0-1-1,0 1 1,0-1 0,0 0-1,-1 1 1,1-1-1,1 2 1,0 0-8,0 0 0,-1-1 0,1 1-1,-1 0 1,1 0 0,-1 0 0,0 1 0,0-1 0,0 0 0,0 0 0,1 5 0,4 24 6,-1 0 0,1 40 0,-3-25 37,2 324 33,-6-297-63,-2 66 424,-41 264 0,41-387-327,-1 11 117,-2-1-1,0 1 1,-2-1 0,-17 37 0,24-59-160,-2 0 1,1 1-1,0-1 0,-1 0 1,1-1-1,-1 1 1,0 0-1,-1-1 1,1 0-1,0 0 0,-1 0 1,-7 5-1,10-7-36,-1-1-1,1 1 1,-1 0-1,1-1 0,-1 1 1,0-1-1,1 0 1,-1 1-1,0-1 0,1 0 1,-1 0-1,0 0 1,1 0-1,-1 0 0,0-1 1,1 1-1,-1 0 1,0-1-1,1 1 0,-1-1 1,1 0-1,-1 1 1,1-1-1,-1 0 1,1 0-1,0 0 0,-1 0 1,1 0-1,0 0 1,0 0-1,-2-3 0,0 1 23,0-1 0,1 0 0,0 1 0,-1-1 0,2 0 0,-1 0 0,0 0 0,1 0 0,0 0-1,-1-1 1,1-5 0,0 6-28,1-1-1,0 1 0,0-1 0,1 1 1,-1-1-1,1 1 0,0-1 1,0 1-1,0 0 0,1-1 1,-1 1-1,5-7 0,-2 5-3,-1 1 0,1 1 0,0-1 0,1 0 0,-1 1 0,1 0 0,0 0 0,7-4 0,7-3-2,1 1 0,0 1 1,1 1-1,25-6 0,-29 9-9,4-1-381,1 0 1,-1 2-1,28-2 0,-27 5-3175,32 2 1,-31 1-77,4 5 1216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6.364"/>
    </inkml:context>
    <inkml:brush xml:id="br0">
      <inkml:brushProperty name="width" value="0.1" units="cm"/>
      <inkml:brushProperty name="height" value="0.1" units="cm"/>
    </inkml:brush>
  </inkml:definitions>
  <inkml:trace contextRef="#ctx0" brushRef="#br0">282 56 3136,'7'-13'1235,"-6"11"-1014,0 1 1,0-1-1,-1 1 0,1-1 0,0 1 1,-1-1-1,1 1 0,0-4 0,-2 4 42,1 0-1,0 0 0,0 0 0,-1 0 1,1 0-1,-1 0 0,1 0 0,-1 0 1,1 0-1,-1 1 0,1-1 0,-1 0 1,0 0-1,0 1 0,1-1 0,-1 0 1,0 1-1,0-1 0,-1 0 0,0 0 2,1 0 0,-2-1 1,1 1-1,0 1 0,0-1 0,0 0 0,0 0 0,-3 0 0,-3 1-62,0 0 1,0 1 0,0 0 0,0 0-1,0 1 1,0-1 0,0 2 0,1-1-1,-1 1 1,1 0 0,0 1 0,0 0-1,0 0 1,-10 8 0,3 0-14,0-1 0,0 2 0,2 0 0,-1 0 0,-15 24 0,22-27-78,-1 1-1,1 0 0,1 0 1,-5 14-1,8-20-28,0 0 1,1 1 0,0-1 0,0 0-1,0 0 1,0 1 0,1-1-1,0 1 1,0-1 0,1 0 0,-1 1-1,3 6 1,-3-11-48,1 1 1,0 0-1,-1-1 1,1 1-1,0-1 0,0 0 1,0 1-1,0-1 1,0 0-1,1 1 0,-1-1 1,0 0-1,0 0 1,1 0-1,-1 0 0,1 0 1,-1 0-1,1-1 1,-1 1-1,1 0 0,-1-1 1,1 1-1,0-1 1,-1 0-1,1 1 0,0-1 1,-1 0-1,1 0 0,0 0 1,-1 0-1,1 0 1,2-1-1,4 0 44,1 0 1,0-1-1,0 0 1,-1-1-1,1 0 0,-1 0 1,0-1-1,1 0 0,-2 0 1,1-1-1,-1 0 1,8-6-1,-4 1-48,0 0 0,-1 0 0,0-1-1,-1 0 1,0-1 0,12-21 0,-16 22-72,0 0 0,0-1 1,-1 0-1,3-16 0,-5 19-134,-2 9 169,0-1 0,0 1-1,0 0 1,0 0 0,0 0 0,0 0-1,0-1 1,0 1 0,0 0-1,0 0 1,0 0 0,0 0-1,0 0 1,0-1 0,0 1 0,0 0-1,1 0 1,-1 0 0,0 0-1,0-1 1,0 1 0,0 0 0,0 0-1,0 0 1,0 0 0,0 0-1,1 0 1,-1 0 0,0 0-1,0-1 1,0 1 0,0 0 0,0 0-1,1 0 1,-1 0 0,0 0-1,0 0 1,0 0 0,0 0-1,1 0 1,-1 0 0,0 0 0,0 0-1,0 0 1,0 0 0,1 0-1,-1 0 1,0 0 0,0 0 0,0 0-1,0 0 1,0 0 0,1 0-1,-1 0 1,0 1 0,0-1-1,0 0 1,0 0 0,0 0 0,1 0-1,-1 0 1,0 0 0,0 0-1,0 1 1,7 9-130,-7-10 137,11 23 382,-5-11-121,-1-1 0,1-1-1,15 21 1,-3-11-61,1 0-1,42 33 1,-52-46-330,-1-1 0,2 0 0,-1-1 0,1 0 0,-1 0 0,1-1 0,1 0 1,-1-1-1,1 0 0,14 2 0,3-7-2245,3-3 678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7.148"/>
    </inkml:context>
    <inkml:brush xml:id="br0">
      <inkml:brushProperty name="width" value="0.1" units="cm"/>
      <inkml:brushProperty name="height" value="0.1" units="cm"/>
    </inkml:brush>
  </inkml:definitions>
  <inkml:trace contextRef="#ctx0" brushRef="#br0">340 18 5216,'0'-1'341,"0"-1"0,-1 1-1,1 0 1,-1-1 0,0 1 0,1 0 0,-1-1 0,0 1-1,0 0 1,0 0 0,0 0 0,0 0 0,0 0 0,-6 2 2268,7-1-2515,0 0 1,0 0 0,0 1-1,0-1 1,-4 17 1512,-39 301 3672,31-258-4998,-3 0 1,-2-2-1,-32 71 1,5-30 41,-59 98-1,102-195-317,-1 1-160,0 0-1,0 0 1,0 0 0,0 0 0,-1 0 0,1 0 0,-1-1 0,-4 5-1,6-7 117,1 0 0,0 0 0,0 0-1,0 0 1,0 1 0,0-1 0,-1 0 0,1 0-1,0 0 1,0 0 0,0 0 0,0 0-1,-1 0 1,1 0 0,0 0 0,0 0-1,0 0 1,0 1 0,-1-1 0,1 0-1,0 0 1,0 0 0,0 0 0,-1-1 0,1 1-1,0 0 1,0 0 0,0 0 0,-1 0-1,1 0 1,0 0 0,0 0 0,0 0-1,0 0 1,0 0 0,-1 0 0,1-1 0,0 1-1,0 0 1,0 0 0,0 0 0,0 0-1,-1 0 1,1-1 0,0 1 0,0 0-1,-1-10-1561,1 9 1468,2-18-1488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7.491"/>
    </inkml:context>
    <inkml:brush xml:id="br0">
      <inkml:brushProperty name="width" value="0.1" units="cm"/>
      <inkml:brushProperty name="height" value="0.1" units="cm"/>
    </inkml:brush>
  </inkml:definitions>
  <inkml:trace contextRef="#ctx0" brushRef="#br0">26 206 7136,'-20'-33'2309,"20"32"-2210,-1 0 0,0 0 0,1 0 0,-1 0 0,1 0 0,-1 0-1,1 0 1,0 0 0,-1 0 0,1 0 0,0 0 0,0 0 0,0 0 0,0 0 0,0 0 0,0 0 0,0 0-1,0 0 1,0 0 0,0 0 0,1 0 0,-1 0 0,0 0 0,1-2 0,1 2 144,-1-1 0,0 1-1,1 0 1,-1 0 0,0-1 0,1 1 0,-1 0 0,1 0 0,2-1 0,-2 1 12,13-6 669,0 1 0,0 1 0,0 0 0,29-4 0,5-2-115,-11 1-214,107-25 325,-99 27-873,194-24-137,-96 28-216,-50 8-3425,-75 0 793,-6 6 954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7.869"/>
    </inkml:context>
    <inkml:brush xml:id="br0">
      <inkml:brushProperty name="width" value="0.1" units="cm"/>
      <inkml:brushProperty name="height" value="0.1" units="cm"/>
    </inkml:brush>
  </inkml:definitions>
  <inkml:trace contextRef="#ctx0" brushRef="#br0">13 128 8128,'-12'-3'2070,"17"3"-73,1 1-1187,0 0 0,0-1-1,11 0 1,26-10 919,-1-2 1,58-26-1,7-2-3160,-83 33-246,0 0 0,39-4 0,-56 10 841,0 0 0,1 1 0,-1 0 0,0 1 1,0-1-1,13 4 0,8 6-1585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9.088"/>
    </inkml:context>
    <inkml:brush xml:id="br0">
      <inkml:brushProperty name="width" value="0.1" units="cm"/>
      <inkml:brushProperty name="height" value="0.1" units="cm"/>
    </inkml:brush>
  </inkml:definitions>
  <inkml:trace contextRef="#ctx0" brushRef="#br0">1 259 7040,'1'2'688,"0"-2"-599,-1 1 0,1-1 0,-1 0 0,0 1 0,1-1 0,-1 0-1,1 0 1,-1 1 0,1-1 0,-1 0 0,1 0 0,-1 0 0,1 0 0,-1 0 0,1 0 0,0 1 0,-1-1 0,1 0 0,-1-1 0,1 1 0,-1 0 0,1 0 0,-1 0 0,1 0 0,-1 0-1,1 0 1,0-1 0,50-7 1444,-33 6-981,0-1-1,0 0 0,0-2 0,-1 0 1,1 0-1,19-11 0,-23 8-373,0-1-1,0 0 0,-1-1 1,0-1-1,21-24 0,-29 30-117,-1-1 0,0 1 0,0-1 0,-1 0 0,0 0 0,0 0 0,3-10 0,-5 12-44,0 0 1,0 0-1,-1 0 0,1 0 0,-1 0 0,0 0 1,0 0-1,0 0 0,-1 0 0,0 0 0,1 0 0,-1 0 1,-3-5-1,4 8-18,-1 0 1,1 0-1,-1 0 0,1 0 1,-1 0-1,1 0 0,-1 0 1,0 1-1,0-1 1,1 0-1,-1 0 0,0 1 1,0-1-1,0 0 0,0 1 1,0-1-1,0 1 0,0 0 1,0-1-1,0 1 1,0 0-1,0-1 0,0 1 1,0 0-1,0 0 0,0 0 1,-1 0-1,1 0 1,0 0-1,0 0 0,0 0 1,0 1-1,0-1 0,0 0 1,0 1-1,0-1 0,0 1 1,-2 0-1,-3 2 18,-1 0 0,1 1 0,0 0 0,-7 6 0,-1 1 133,1 2 0,1-1 1,0 1-1,0 1 0,2 0 1,-17 28-1,25-38-93,0 0 1,0 1-1,1-1 0,-1 0 0,1 1 1,0-1-1,0 1 0,0-1 0,1 1 1,0 0-1,0-1 0,0 1 0,0-1 1,1 1-1,-1 0 0,1-1 0,0 1 0,1-1 1,-1 1-1,1-1 0,0 0 0,0 0 1,0 0-1,1 0 0,-1 0 0,5 5 1,-1-2 34,0 0 1,1 0 0,0 0-1,0-1 1,1 0 0,0-1-1,0 1 1,0-1 0,1-1-1,-1 0 1,18 6 0,-17-8-22,1 0 0,0 0 0,-1-1 0,1-1-1,0 1 1,0-2 0,-1 1 0,1-1 0,0-1 0,13-3 0,7-5 39,54-23-1,-37 10-25,-1-1 0,-1-3-1,49-37 1,10-22-766,-104 86 676,0 0 0,0 0-1,0-1 1,1 1 0,-1 0 0,0 0-1,0 0 1,0 0 0,0 0-1,0 0 1,0 0 0,1 0 0,-1 0-1,0 0 1,0 0 0,0 0-1,0 0 1,1 0 0,-1 0 0,0 0-1,0 0 1,0 0 0,0 0 0,0 0-1,1 0 1,-1 0 0,0 0-1,0 0 1,0 0 0,0 0 0,0 0-1,1 0 1,-1 0 0,0 0-1,0 0 1,0 1 0,0-1 0,0 0-1,0 0 1,0 0 0,1 0-1,-1 0 1,0 0 0,0 1 0,0-1-1,0 0 1,0 0 0,0 0-1,0 0 1,0 1 0,3 13-64,-2 20 207,-1-32-139,1 15 100,1 1 0,0 0-1,1-1 1,1 1 0,0-1 0,2 0-1,0 0 1,1-1 0,0 0 0,1 0-1,1 0 1,1-1 0,19 23 0,-27-35-43,-1-1 1,1 0 0,0 0 0,0 0 0,0-1 0,1 1-1,-1 0 1,0-1 0,1 0 0,-1 1 0,0-1 0,1 0-1,0 0 1,-1 0 0,6 1 0,-5-3-22,0 1 1,0 0-1,0-1 0,0 1 1,0-1-1,0 0 0,0 0 1,0 0-1,0 0 0,0-1 1,-1 1-1,1-1 0,4-3 1,14-12 22,-1-1 1,29-33-1,19-16-17,-34 39-31,2 1 1,73-41 0,-98 62-34,1 1 1,0 0-1,0 1 0,21-5 0,-31 8 20,1 0-1,0 1 1,0 0 0,0 0-1,0 0 1,0 0-1,0 0 1,0 1 0,0-1-1,0 1 1,4 1-1,-6-1 7,1 0-1,-1 0 1,0-1-1,1 1 1,-1 0 0,0 0-1,0 1 1,0-1-1,0 0 1,0 0-1,0 0 1,0 1-1,-1-1 1,1 0-1,0 1 1,-1-1-1,1 1 1,-1-1 0,1 1-1,-1-1 1,0 1-1,0-1 1,0 3-1,1 0 8,-1-1 1,-1 1-1,1 0 0,-1-1 0,1 1 0,-1-1 0,0 1 0,0-1 0,-1 1 0,-2 4 1,-20 31-29,16-28 57,7-10-35,-18 27 322,-42 48 1,69-84-428,3-4 127,1 1-1,15-11 1,24-15-129,109-72-174,-153 104 278,0 1 1,0 1 0,1-1 0,0 1-1,-1 1 1,15-4 0,-20 6-1,1 0 1,-1-1 0,0 1 0,0 0-1,1 1 1,-1-1 0,0 0-1,0 0 1,1 1 0,-1 0 0,0-1-1,0 1 1,0 0 0,0 0-1,0 0 1,0 0 0,0 0 0,0 0-1,-1 1 1,1-1 0,0 1-1,-1-1 1,1 1 0,-1 0 0,1 0-1,-1-1 1,0 1 0,0 0-1,0 0 1,1 3 0,1 2 38,-1 0-1,0 1 1,-1-1 0,1 1 0,-2-1 0,1 1-1,-1-1 1,0 1 0,0 0 0,-1-1 0,-2 10-1,1-6 35,1 0 0,1 0 0,1 22 0,-1-27 35,2 0 60,6-10-169,-3 0-4,0-1-1,-1 1 0,7-9 1,5-6-266,5-2 79,1-1 96,1 1-1,45-31 0,-66 50 67,1 0-1,0 1 0,-1-1 0,1 1 1,0 0-1,0-1 0,0 2 0,0-1 1,0 0-1,0 1 0,6-1 0,-7 1 22,-1 0 0,1 1 0,0-1 0,-1 1 0,1-1 0,0 1 0,-1 0-1,1 0 1,-1-1 0,1 1 0,-1 0 0,0 0 0,1 1 0,-1-1 0,0 0 0,0 0 0,0 1-1,1-1 1,-1 1 0,-1-1 0,1 1 0,1 2 0,16 34 514,-13-26-365,1 0 0,0 0 0,0 0 1,12 14-1,-12-20-77,-1 0-1,1 0 1,0 0 0,0-1-1,0 0 1,1 0 0,0 0 0,0-1-1,0 0 1,0-1 0,16 6-1,-16-8-31,0 1-1,0-1 0,0 0 0,1-1 0,-1 0 1,0 0-1,0 0 0,0-1 0,0 0 0,0-1 1,0 1-1,0-1 0,-1-1 0,9-3 1,-4 0-2,0 0 0,0 0 1,-1-2-1,0 1 1,10-11-1,-3 2 55,27-34 0,7-25-211,-50 74 123,-1 1 1,0 0 0,0-1 0,0 1 0,1 0 0,-1-1 0,0 1 0,0 0-1,1 0 1,-1-1 0,0 1 0,1 0 0,-1 0 0,0 0 0,1-1 0,-1 1 0,1 0-1,-1 0 1,0 0 0,1 0 0,-1 0 0,0 0 0,1 0 0,-1 0 0,1 0 0,-1 0-1,0 0 1,1 0 0,-1 0 0,1 0 0,-1 0 0,0 0 0,1 0 0,-1 0-1,0 1 1,1-1 0,-1 0 0,0 0 0,1 0 0,-1 1 0,0-1 0,1 0 0,-1 0-1,0 1 1,1-1 0,-1 0 0,0 1 0,0-1 0,0 0 0,1 1 0,-1-1 0,0 0-1,0 1 1,0-1 0,0 1 0,0-1 0,1 1 0,7 26 224,-8-25-191,6 21 164,0 0 0,2 0 0,20 40-1,-18-44-1014,1-1 0,18 23-1,-28-40 507,0 0-1,0 0 0,-1 0 1,1 1-1,0-1 1,-1 0-1,1 0 0,-1 0 1,1 0-1,-1 1 1,0-1-1,1 0 0,-1 1 1,0-1-1,0 0 1,0 0-1,0 1 1,0-1-1,0 0 0,0 1 1,-1 1-1,-2-5-429,0 1 1,1-1-1,-1 1 0,0-1 1,1 0-1,-1 0 0,1 0 1,0 0-1,0-1 0,-4-3 1,-17-29-3261,3-5 1356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26.293"/>
    </inkml:context>
    <inkml:brush xml:id="br0">
      <inkml:brushProperty name="width" value="0.1" units="cm"/>
      <inkml:brushProperty name="height" value="0.1" units="cm"/>
    </inkml:brush>
  </inkml:definitions>
  <inkml:trace contextRef="#ctx0" brushRef="#br0">9 1 4992,'-8'5'4736,"16"-5"-3392,5 3-768,19-3 768,9 0-768,26 0 192,9 3-448,6 2 224,-6-1-288,6-4 128,-6 0-224,4-9-1280,-4 6 608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48.975"/>
    </inkml:context>
    <inkml:brush xml:id="br0">
      <inkml:brushProperty name="width" value="0.1" units="cm"/>
      <inkml:brushProperty name="height" value="0.1" units="cm"/>
      <inkml:brushProperty name="color" value="#AB008B"/>
    </inkml:brush>
  </inkml:definitions>
  <inkml:trace contextRef="#ctx0" brushRef="#br0">4 751 3136,'0'0'64,"-1"0"0,1 1 1,0-1-1,-1 0 0,1 0 0,0 1 0,0-1 1,0 0-1,-1 1 0,1-1 0,0 1 0,0-1 1,0 0-1,0 1 0,0-1 0,0 0 0,0 1 1,-1-1-1,1 1 0,0-1 0,0 0 0,1 1 1,-1 0-1,7 0 1299,15-7 340,-20 6-1622,14-6 242,-1 0 1,0-2 0,0 1 0,-1-2-1,1 0 1,-2-1 0,0 0 0,0-1-1,23-24 1,6-15 703,63-94-1,-11 12 1129,-90 124-1981,1 1-1,-1-2 1,-1 1 0,0 0-1,0 0 1,2-11 0,-1 3-898,-3 18 219,0 8 395,-1-5 99,0-1 0,1 1 0,0-1-1,2 8 1,-2-9 55,0 0-1,0 1 1,-1-1-1,1 1 1,-1-1-1,0 1 1,1-1-1,-2 1 0,1 3 1,-13 49 164,8-33-165,0 0-1,-2 31 1,6-51-18,0 24 123,2 38 1,0-56-35,0 1 1,1-1-1,0 1 0,1-1 1,0 0-1,0 0 1,9 16-1,-11-24-89,0 1 1,0-1-1,1 0 0,-1 1 0,0-1 0,1 0 0,-1 0 1,0 0-1,1 0 0,-1 0 0,1 0 0,0 0 1,-1 0-1,1-1 0,0 1 0,-1 0 0,1-1 1,0 0-1,0 1 0,0-1 0,-1 0 0,1 0 1,0 0-1,0 0 0,0 0 0,0-1 0,-1 1 0,1 0 1,0-1-1,1 0 0,7-2 66,-1 0 1,0-1-1,0-1 0,11-5 0,205-131 508,-119 73-579,-73 47-27,-2 0 1,0-3-1,51-49 0,-81 73-16,-1-1 0,1 0 0,0 1 0,-1-1 0,1 0 0,0 0 0,-1 0 0,1 0 0,-1 0 0,1 0 0,-1 0 0,0 0 0,1 0 0,-1 0 0,0-1 0,0 2 12,0-1 0,0 1-1,0 0 1,0 0-1,0 0 1,0 0-1,0 0 1,0 0 0,0 0-1,0-1 1,-1 1-1,1 0 1,0 0-1,0 0 1,0 0-1,0 0 1,0 0 0,0 0-1,-1 0 1,1 0-1,0 0 1,0 0-1,0 0 1,0 0 0,0 0-1,0 0 1,-1 0-1,1 0 1,0 0-1,0 0 1,0 0 0,0 0-1,0 0 1,-1 0-1,1 0 1,0 0-1,0 0 1,0 0-1,0 0 1,0 0 0,0 0-1,0 0 1,-1 0-1,1 1 1,-9 3-192,8-3 136,-15 8 30,0 0 1,1 2-1,0 0 0,1 0 0,0 2 0,1-1 0,1 2 0,0 0 0,0 0 0,2 1 0,0 1 0,0-1 0,1 2 0,-7 20 0,14-31 62,0-1 0,0 1 0,1 0 1,0 0-1,0 0 0,0-1 0,1 1 0,0 0 0,0 0 1,2 11-1,-1-14 4,0 1 1,0-1 0,0 0 0,0 0-1,1 0 1,-1 0 0,1 0 0,0 0-1,0 0 1,0-1 0,0 1 0,0 0-1,1-1 1,-1 0 0,1 0-1,0 0 1,-1 0 0,1 0 0,0 0-1,4 1 1,-3-2 9,-1 0-1,0 0 1,0 0-1,0 0 1,0-1-1,1 1 1,-1-1-1,0 0 1,0 0 0,1 0-1,-1-1 1,0 1-1,0-1 1,0 0-1,1 0 1,-1 0-1,0 0 1,0 0-1,0-1 1,-1 1-1,1-1 1,0 0 0,0 0-1,-1 0 1,1 0-1,3-4 1,3-4 75,-1 1 1,0-1-1,-1-1 1,0 1 0,8-18-1,6-16-631,25-77-1,-46 116-292,-3 11 383,1 7 410,1 0-1,0 0 0,1 0 1,1 0-1,0 0 1,4 21-1,-4-32 18,0 5 27,0 0 0,0 0 0,1 0 0,0 0 0,7 13 0,-8-18 2,0 0-1,1 0 1,-1 0-1,1 0 1,-1 0-1,1 0 0,0 0 1,0-1-1,0 1 1,0-1-1,0 1 1,0-1-1,0 0 1,1 0-1,-1 0 0,0 0 1,1 0-1,-1 0 1,5 0-1,5 0 14,-1 0 0,0-1 0,0 0 0,0-1-1,20-4 1,55-18 160,-76 20-175,71-22 17,0-4 0,-2-3 0,100-56 0,-164 78-117,-13 8 38,0 0-1,0 1 1,0-1-1,0 1 1,0 0-1,0 0 0,3-1 1,-9 9-422,-9 8 377,9-10 62,-83 87 7,-33 42-122,110-122 120,6-8 25,1 0 0,-1 1 0,1-1 1,0 1-1,0 0 0,0 0 0,1 0 1,0 0-1,0 0 0,0 1 0,-1 5 0,3-10 1,0 0 0,0 0-1,0 0 1,0 0-1,0-1 1,0 1-1,0 0 1,0 0 0,0 0-1,0 0 1,0 0-1,1 0 1,-1-1-1,0 1 1,1 0 0,-1 0-1,1 0 1,-1-1-1,1 1 1,-1 0 0,1 0-1,-1-1 1,1 1-1,0-1 1,-1 1-1,1 0 1,0-1 0,0 1-1,-1-1 1,1 0-1,0 1 1,0-1-1,0 0 1,0 1 0,-1-1-1,1 0 1,0 0-1,0 0 1,0 0-1,0 0 1,1 0 0,4 0 73,-1 0 0,0-1 0,0 0 0,0 0 1,9-3-1,-3-1-31,-1 0-1,0 0 1,0-1 0,0-1 0,0 1 0,-1-2 0,0 1 0,-1-1-1,14-16 1,1-5 58,33-52-1,61-94-11,-98 148-127,-1 0-1,-1-1 0,-1-1 1,-2-1-1,-1 0 0,16-52 1,-28 77-51,0 0 1,0 0-1,0 0 1,0 0 0,-1 0-1,0 0 1,0 0-1,-1-6 1,1 10 49,0 1 0,0-1 0,0 1 1,0-1-1,0 0 0,0 1 0,0-1 0,0 1 1,0-1-1,0 1 0,-1-1 0,1 0 1,0 1-1,0-1 0,-1 1 0,1-1 0,0 1 1,-1-1-1,1 1 0,0-1 0,-1 1 1,1 0-1,-1-1 0,1 1 0,-1-1 0,1 1 1,-1 0-1,1-1 0,-1 1 0,1 0 0,-1 0 1,1 0-1,-1-1 0,0 1 0,1 0 1,-1 0-1,1 0 0,-1 0 0,1 0 0,-1 0 1,0 0-1,1 0 0,-1 0 0,1 0 0,-1 0 1,0 1-1,0-1 0,-2 2-57,0-1 1,0 1-1,0 0 0,0 0 0,0 0 1,-5 5-1,-4 6 74,1 0 1,0 1 0,0 0-1,2 1 1,0 0 0,-8 17-1,2 2-82,-20 69-1,27-72 182,2 1-1,1-1 1,1 1 0,2 0-1,1 0 1,2 0 0,6 42-1,-6-67 20,0-1-1,0 1 0,1 0 0,0 0 1,4 7-1,-5-12-72,-1-1-1,1 1 1,0-1-1,0 1 1,0-1 0,0 1-1,0-1 1,1 1 0,-1-1-1,0 0 1,1 0 0,-1 0-1,1 1 1,-1-1-1,1-1 1,-1 1 0,1 0-1,0 0 1,-1-1 0,1 1-1,0-1 1,0 1-1,-1-1 1,4 1 0,-2-2 7,0 1 0,0 0 0,0-1 0,0 0 0,0 0 1,-1 0-1,1 0 0,0 0 0,0 0 0,4-4 0,25-20 122,-24 17-125,64-54 42,92-75-423,-163 136 310,0 0-1,0 1 1,0-1-1,0 0 1,1 0-1,-1 1 1,0-1-1,0 0 1,1 1-1,-1-1 1,0 1-1,1 0 1,-1-1-1,1 1 1,-1 0-1,2 0 1,-2 0 17,-1 0 0,0 0 0,1 0-1,-1 1 1,1-1 0,-1 0 0,0 0 0,1 0 0,-1 1 0,0-1 0,0 0 0,1 1 0,-1-1 0,0 0 0,0 1 0,1-1 0,-1 0 0,0 1 0,0-1 0,0 0 0,1 1 0,0 15-169,-3-4 134,0-1 0,-1 0 0,-7 18-1,-2 6 87,9-22-20,-15 65 16,17-71-23,0-1 0,0 1 0,1 0 0,0 0 0,0 0 0,1-1 0,0 1 1,0 0-1,3 7 0,-3-12 19,0 0 0,0 0 0,0 0 0,1 0 0,-1 0 0,1 0 0,-1 0 0,1 0 0,0-1 0,-1 1 0,1-1 0,0 1 0,0-1 0,0 0 0,0 0 0,1 0 0,-1 0 0,0 0 0,0 0 0,1-1 0,-1 1 0,0-1 0,1 1 0,-1-1 0,0 0 1,4 0-1,2 0 41,0 0 0,0-1 1,0 0-1,0-1 1,0 0-1,11-3 0,-9 1-47,0-1-1,0 0 1,-1 0-1,1-1 1,-1 0 0,0-1-1,10-10 1,53-60-124,-33 32 277,-30 34-233,0-1 0,8-14 1,-6 9-346,-18 37-131,0-5 538,1 0 0,0 0-1,0 1 1,2-1-1,0 1 1,1 0-1,1 0 1,0 1-1,1-1 1,1 0 0,2 24-1,-2-36 4,1 0 0,0 0 0,0 0 0,0 0 0,0 0 1,1 0-1,-1-1 0,1 1 0,0 0 0,3 3 0,-4-6 16,0 1 0,0-1 0,0 0 1,0 0-1,1 0 0,-1 0 0,0 0 0,1 0 1,-1 0-1,0-1 0,1 1 0,-1 0 0,1-1 1,0 1-1,-1-1 0,1 0 0,-1 0 0,1 1 1,0-1-1,-1 0 0,1 0 0,-1 0 0,1 0 0,0-1 1,-1 1-1,3-1 0,0-1 34,0 1 0,-1-1-1,1 0 1,-1-1 0,1 1 0,-1 0-1,0-1 1,0 0 0,0 0 0,3-4 0,1 1 49,-2-1-80,1 1 1,-1-1 0,-1 0 0,1-1-1,-1 1 1,0-1 0,-1 0-1,0 0 1,0 0 0,-1 0 0,0-1-1,0 1 1,0-16 0,-1 15-64,-1 1 1,0-1 0,0 0 0,-1 0 0,0 0-1,-1 0 1,0 1 0,0-1 0,-1 1-1,0-1 1,0 1 0,-1 0 0,-5-8-1,7 13-7,-1 0-1,1 0 1,-1 0-1,0 0 1,1 1-1,-1-1 1,-1 1-1,1 0 1,0 0 0,-1 0-1,-5-3 1,7 4 26,0 1 1,-1-1-1,1 0 1,0 1-1,0 0 1,-1-1-1,1 1 1,0 0-1,0 0 1,-1 0-1,1 0 1,0 1-1,0-1 1,-1 1-1,1-1 1,0 1-1,0 0 1,0 0-1,0 0 1,-3 1-1,5-2 19,0 0 0,0 0 0,0 1-1,0-1 1,0 0 0,-1 0 0,1 0 0,0 1 0,0-1-1,0 0 1,0 0 0,0 1 0,0-1 0,0 0-1,0 0 1,0 1 0,0-1 0,0 0 0,0 0 0,0 0-1,0 1 1,0-1 0,0 0 0,0 0 0,0 1 0,0-1-1,0 0 1,0 0 0,0 1 0,0-1 0,0 0 0,0 0-1,1 0 1,-1 1 0,0-1 0,0 0 0,0 0-1,0 0 1,1 0 0,-1 1 0,0-1 0,0 0 0,0 0-1,1 0 1,-1 0 0,0 0 0,0 0 0,1 0 0,-1 0-1,0 1 1,0-1 0,0 0 0,1 0 0,-1 0 0,16 5 188,-7-4-171,0-1 1,0 0-1,0 0 0,1-1 1,-1 0-1,14-4 1,16-2 12,327-22 17,-345 30-108,1 0 0,-1 2 1,1 0-1,37 12 0,-52-13 9,4 3 188,-11-5-131,-1 1-1,1-1 1,0 1 0,0-1 0,0 1-1,-1-1 1,1 1 0,0-1 0,-1 0 0,1 1-1,0-1 1,-1 1 0,1-1 0,-1 0-1,1 1 1,-1-1 0,1 0 0,0 0 0,-1 1-1,1-1 1,-1 0 0,0 0 0,-27 17 32,-19 11 30,14-4-116,9-8-10,-39 35-1,53-41 113,-1 1 26,-17 19-1,26-27-75,0 0 0,-1-1 0,2 2 1,-1-1-1,0 0 0,1 0 0,-1 0 0,1 1 0,0-1 0,0 1 1,0-1-1,0 7 0,1-8 11,0-1 0,0 0 0,0 1 0,0-1 0,0 0 0,1 1 0,-1-1 0,0 0 0,1 1 0,-1-1 0,1 0 0,0 0 0,-1 0 0,1 0 0,0 1 0,0-1 0,-1 0 0,1 0 0,0 0 0,2 1 0,-1-1 4,0 0 1,-1 0 0,2 0 0,-1 0 0,0 0-1,0-1 1,0 1 0,0-1 0,0 1 0,1-1-1,2 0 1,2 0 34,-1 0 1,1-1-1,0 0 0,-1 0 1,1 0-1,-1-1 0,10-4 0,-10 3-24,1 0 0,-1-1-1,0 0 1,0 0-1,-1-1 1,1 0 0,-1 0-1,0 0 1,0 0-1,4-8 1,4-6 2,19-39 0,-22 39-389,22-33-1,-33 55 289,0 0 1,0 0-1,1 0 1,-1 0-1,1 0 0,0 0 1,0 0-1,1 4 1,2 37 157,-2-38-86,-1 0 29,1 0-1,0 0 0,0-1 0,4 12 1,-4-16-22,-1 1 0,1-1 0,0 0 0,0 1 0,-1-1 0,1 0 0,0 0 0,0 0 0,0 1 0,0-1 0,1 0 0,-1 0 0,0-1 0,0 1 0,1 0 0,-1 0 0,0 0 0,1-1 0,-1 1 1,1-1-1,-1 1 0,1-1 0,-1 0 0,3 1 0,10-1 44,-1 0 1,1 0-1,-1-2 1,27-5-1,49-19-42,-49 13 2,-10 3-9,223-79 113,-145 39-54,-108 50-73,0 0 0,1-1 0,-1 1 0,0 0 0,0 0 0,0 0 0,0 0 0,0 0 0,1-1 0,-1 1 0,0 0 0,0 0 0,0 0 0,1 0 0,-1 0 0,0 0 0,0 0 0,0 0 0,1 0 0,-1 0 0,0 0 0,0 0 0,0 0 0,1 0 0,-1 0 0,0 0 0,0 0 0,0 0 0,1 0 0,-1 0 0,0 0 0,0 0 0,0 0 0,0 0 0,1 1 0,-1-1 0,0 0 0,0 0 0,0 0 0,0 0 0,1 0 0,-1 0 0,0 1 0,0-1 0,0 0 0,0 0 0,0 0 0,0 0 0,0 1 0,1-1 0,-1 0 0,0 0 0,0 0 0,0 1 0,0-1 0,0 0-1,0 0 1,0 0 0,0 1 0,-8 18-104,-18 23 106,-20 21-100,22-32 129,-26 45-1,48-73-1,0 0 0,1 1 0,-1 0 0,1-1 0,0 1 1,0 0-1,0 0 0,0 0 0,0 4 0,1-6-6,0-1 0,0 0-1,0 0 1,1 0 0,-1 0 0,0 0-1,0 0 1,1 0 0,-1 0 0,1 0-1,-1 0 1,1 0 0,-1 0 0,1 0-1,0 0 1,-1 0 0,1-1 0,0 1-1,0 0 1,0 0 0,-1-1 0,1 1-1,0 0 1,0-1 0,0 1 0,0-1-1,0 0 1,0 1 0,0-1 0,0 0-1,0 1 1,0-1 0,1 0 0,1 0-1,4 1 40,0-1-1,0 0 0,0-1 1,0 0-1,0 0 0,0 0 0,0-1 1,-1 0-1,12-5 0,5-4 45,28-17-1,-49 27-97,378-273 70,-338 240-5,-2-1 0,62-71-1,-79 77-137,-1-1-1,-1 0 1,-2-2-1,28-61 1,-40 72-232,-7 11 120,0 9 180,0 1 1,0 0-1,0 0 0,0 0 1,0 0-1,0-1 1,0 1-1,0 0 1,-1 0-1,1 0 1,0 0-1,0 0 0,0-1 1,0 1-1,0 0 1,0 0-1,0 0 1,-1 0-1,1 0 1,0 0-1,0 0 0,0 0 1,0-1-1,0 1 1,-1 0-1,1 0 1,0 0-1,0 0 1,0 0-1,0 0 1,-1 0-1,1 0 0,0 0 1,0 0-1,0 0 1,0 0-1,-1 0 1,1 0-1,0 0 1,0 0-1,-2 2-8,1-1 0,-1 0 0,1 0 0,0 1 0,0-1 0,-1 1 0,1-1 0,0 1 0,0-1 0,0 1 0,1 0-1,-2 1 1,-1 3-16,-18 29-143,-7 12 147,-30 66 1,51-94 40,1 0 0,0 1 1,2 0-1,0 0 0,1 0 1,2 0-1,0 41 0,2-51 60,0 1 0,1-1 0,0 0 0,5 14-1,-7-21-46,1-1 0,0 1 0,0-1 0,0 1 0,1-1 0,-1 1 0,1-1 0,-1 0 0,1 0-1,0 0 1,0 0 0,0 0 0,0 0 0,0 0 0,0 0 0,0-1 0,1 1 0,-1-1 0,1 0-1,4 2 1,-4-3-8,-1 1 0,1-1-1,-1 0 1,1 0 0,0-1-1,-1 1 1,1 0-1,-1-1 1,1 0 0,-1 1-1,1-1 1,-1 0 0,0 0-1,1-1 1,2-1 0,6-4 59,18-17 1,-18 15-47,155-116-316,-153 114 141,-7 7-274,-10 12 249,-47 92 123,46-88 70,0-1 0,2 1 0,-1 1 0,2-1 0,-1 0 1,0 25-1,3-34-3,0-1 0,0 1 0,0-1 0,1 1 1,-1-1-1,1 0 0,-1 1 0,1-1 0,0 0 1,0 1-1,2 2 0,-2-4-7,-1 0 1,1 0-1,0 0 0,-1-1 1,1 1-1,0 0 1,0-1-1,0 1 0,0-1 1,0 1-1,0-1 0,0 1 1,0-1-1,0 0 0,0 1 1,0-1-1,0 0 0,0 0 1,0 0-1,0 0 1,0 0-1,0 0 0,0 0 1,0 0-1,0 0 0,2-1 1,9-3 22,1-1 1,-1 0 0,-1 0 0,1-2-1,-1 1 1,0-1 0,14-12 0,-2 2-70,42-29 36,103-65 126,-146 96-484,-22 15 347,0 0-1,0 0 1,0 0-1,0 0 1,0 0-1,0-1 0,0 1 1,0 0-1,1 0 1,-1 0-1,0 0 1,0 0-1,0 0 0,0 0 1,0 0-1,0 0 1,1 0-1,-1 0 1,0 0-1,0 0 0,0 0 1,0 0-1,0 0 1,0 0-1,0 0 1,1 1-1,-1-1 0,0 0 1,0 0-1,0 0 1,0 0-1,0 0 1,0 0-1,0 0 1,0 0-1,1 0 0,-1 0 1,0 0-1,0 1 1,0-1-1,0 0 1,0 0-1,0 0 0,0 0 1,0 0-1,0 0 1,0 0-1,0 1 1,0-1-1,0 0 0,0 0 1,0 0-1,0 0 1,0 0-1,0 0 1,0 1-1,0-1 0,0 0 1,0 0-1,0 0 1,0 0-1,0 0 1,-3 9-73,3-9 53,-7 22-20,1-1 0,-6 42 1,5-22 50,2-17 46,1 1-1,0 33 1,4-55-5,0-1 0,0 1 0,0 0 0,1-1 0,-1 1 0,1-1 0,1 4 0,-2-5-34,1-1-1,-1 1 1,0-1-1,0 1 1,1-1-1,-1 1 1,0-1-1,1 1 1,-1-1-1,1 0 1,-1 1-1,1-1 1,-1 0-1,1 1 1,-1-1-1,1 0 1,-1 0-1,1 1 1,-1-1-1,1 0 1,-1 0-1,1 0 1,-1 0-1,1 0 1,-1 0-1,1 1 1,0-2-1,-1 1 1,1 0-1,-1 0 1,1 0-1,-1 0 1,1 0-1,-1 0 1,1 0-1,0-1 1,-1 1-1,1-1 1,4-1 14,0 0 1,-1-1-1,1 0 1,-1 0-1,0-1 1,0 1-1,0-1 1,0 0 0,-1 0-1,5-6 1,4-8-3,13-25 1,-9 13 4,52-84-281,-53 96 28,-7 12 49,-8 6 170,0 0-1,0 0 1,0 0 0,1 0-1,-1 0 1,0 0-1,0 0 1,0 0 0,0 0-1,1 0 1,-1 0-1,0 0 1,0 0 0,0 0-1,0 0 1,0 0-1,1 0 1,-1 1 0,0-1-1,0 0 1,0 0 0,0 0-1,0 0 1,0 0-1,1 0 1,-1 0 0,0 0-1,0 1 1,0-1-1,0 0 1,0 0 0,0 0-1,0 0 1,0 0-1,0 1 1,0-1 0,0 0-1,1 0 1,-1 0-1,0 0 1,0 1 0,1 4 32,0-1 0,1 1 0,0 0-1,0-1 1,0 0 0,0 1 0,1-1 0,6 8 0,1-1-119,18 16 0,-23-23 120,0 0-1,0-1 1,1 1-1,-1-1 1,1-1-1,0 1 1,0-1 0,0 0-1,0 0 1,0-1-1,1 1 1,-1-2 0,0 1-1,1-1 1,-1 0-1,0 0 1,1 0-1,-1-1 1,9-2 0,4-1 11,0-2 1,-1 0 0,0 0 0,0-2-1,17-10 1,-22 11-29,0-1 0,-1 0 0,13-11 0,-20 15-23,0-1-1,-1 0 1,1 0 0,-1 0 0,0 0 0,0-1-1,0 0 1,-1 0 0,3-6 0,-6 11 5,1 0-1,0-1 1,-1 1-1,0 0 1,1-1-1,-1 1 1,0-1-1,1 1 1,-1 0-1,0-1 1,0 1 0,0-1-1,-1 1 1,1-1-1,0 1 1,0 0-1,-1-1 1,1 1-1,-1-2 1,0 2-8,0 0-1,0 0 1,0 0-1,0 0 1,0 0 0,0 1-1,0-1 1,0 1 0,0-1-1,0 0 1,0 1 0,0-1-1,0 1 1,0 0-1,-1 0 1,1-1 0,0 1-1,-2 0 1,-3 0-36,-1 0-1,0 0 1,1 1-1,-1 0 1,1 0 0,-1 1-1,-6 2 1,6-2 94,0 1 1,0 0-1,0 1 1,0 0-1,1 0 1,-1 0-1,1 1 1,0-1-1,1 1 1,-1 1 0,1-1-1,0 1 1,1 0-1,-1 0 1,1 1-1,0-1 1,1 1-1,-1 0 1,1 0-1,1 0 1,-1 0-1,1 0 1,0 1-1,1-1 1,0 1 0,0-1-1,1 1 1,0 0-1,0-1 1,1 1-1,-1-1 1,2 1-1,-1-1 1,1 1-1,0-1 1,1 0-1,0 0 1,0 0-1,7 11 1,-6-12 9,1 1 0,0-1 1,0 0-1,1 0 0,0-1 0,0 1 1,0-1-1,0-1 0,8 5 0,1-1 31,1 0-1,0-1 1,17 5-1,-23-9-286,0 0 0,0-1 0,0-1 0,1 0 1,-1 0-1,1-1 0,-1 0 0,15-2 0,-18 1-470,0 0 1,0-1-1,0 0 0,0 0 1,0-1-1,0 1 0,0-1 0,-1-1 1,0 0-1,1 1 0,-1-2 1,8-7-1,-11 9 29,0 0-1,-1-1 1,1 1 0,-1-1 0,0 0-1,0 0 1,0 0 0,0 0 0,-1 0-1,1 0 1,-1 0 0,1-6 0,2-19-2776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39.496"/>
    </inkml:context>
    <inkml:brush xml:id="br0">
      <inkml:brushProperty name="width" value="0.1" units="cm"/>
      <inkml:brushProperty name="height" value="0.1" units="cm"/>
    </inkml:brush>
  </inkml:definitions>
  <inkml:trace contextRef="#ctx0" brushRef="#br0">32 109 8896,'-13'-40'4032,"0"27"-3520,8 1 576,5 9-704,0-9-224,5 7-128,0-3-448,8 5 192,5-6-3680,-1 6 2144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43.424"/>
    </inkml:context>
    <inkml:brush xml:id="br0">
      <inkml:brushProperty name="width" value="0.1" units="cm"/>
      <inkml:brushProperty name="height" value="0.1" units="cm"/>
    </inkml:brush>
  </inkml:definitions>
  <inkml:trace contextRef="#ctx0" brushRef="#br0">448 1134 3648,'-7'-9'1173,"14"-1"3131,-7 9-4094,0 0 0,0-1 0,0 1-1,0 0 1,-1 0 0,1 0 0,0 0 0,-1 0 0,1 0-1,-1 0 1,1 0 0,-1 0 0,1 0 0,-1 0 0,0 0 0,1 1-1,-1-1 1,0 0 0,0 0 0,-1 0 0,0-1 67,-1 1 0,1-1 1,-1 1-1,0 0 0,1 0 1,-1 0-1,-4-1 0,0 1 48,0 0 0,0 0 0,0 1 1,-1 0-1,-8 1 0,9 0-144,-1 1-1,1 0 1,-1 1 0,1-1 0,0 1-1,0 1 1,-12 7 0,1-1 26,-102 65 844,99-61-834,2 1 1,0 2-1,-29 31 0,43-42-153,0 1 0,0 0 0,0 0-1,1 1 1,0-1 0,1 1 0,-5 12 0,7-15-33,0 0 1,-1 1-1,2-1 0,-1 0 0,1 0 1,-1 1-1,2-1 0,-1 1 1,0-1-1,1 0 0,0 0 1,0 1-1,3 5 0,1-1 45,-1-1-1,1 0 1,1 0-1,0 0 0,0-1 1,1 0-1,0 0 1,0 0-1,1-1 1,10 7-1,-9-6-18,1-2 0,0 1 0,1-2 1,0 1-1,-1-1 0,2-1 0,-1 0 0,21 4 0,-14-6 0,1 0 0,0-2 0,-1 0 0,1-1 0,35-7 0,22-6 103,123-40 1,64-47 56,-24-14-99,-230 110-96,2 0 2,-1-1 1,16-11-1,-25 16-22,1 0-1,-1 1 1,0-1-1,0 0 1,0 0-1,0 0 1,0 0-1,0-1 1,0 1-1,0 0 1,0 0-1,-1-1 0,1 1 1,0 0-1,-1-1 1,1 1-1,-1 0 1,1-1-1,-1 1 1,0-1-1,0 1 1,1-1-1,-1 1 1,0-1-1,0 1 1,-1-1-1,1 1 1,-1-3-1,1 4-2,0-1 0,0 1-1,0 0 1,0 0 0,0-1-1,-1 1 1,1 0 0,0-1-1,0 1 1,0 0 0,-1 0-1,1-1 1,0 1 0,0 0-1,-1 0 1,1 0 0,0-1-1,-1 1 1,1 0 0,0 0-1,-1 0 1,1 0 0,0 0-1,-1-1 1,1 1 0,0 0-1,-1 0 1,-6 0-40,1 0 0,-1 0 0,0 0 0,1 1 1,-1 0-1,1 0 0,0 1 0,-1 0 0,1 0 0,-11 5 0,-3 3 26,-36 24 0,26-13 33,1 1-1,-45 44 1,62-54-9,1 1 1,0 0-1,1 0 1,1 1-1,0 0 1,1 1 0,0 0-1,-5 17 1,11-26 6,0-1 1,1 0 0,-1 1-1,1-1 1,1 1 0,-1-1-1,1 8 1,0-12-1,0-1 0,0 1 1,0 0-1,0 0 0,1 0 0,-1 0 0,0-1 1,0 1-1,1 0 0,-1 0 0,0-1 0,1 1 1,-1 0-1,1-1 0,0 2 0,0-2-14,-1 1 0,1-1 0,-1 0 0,0 0-1,1 1 1,-1-1 0,1 0 0,-1 0 0,1 0 0,-1 0 0,1 0-1,-1 0 1,1 0 0,-1 0 0,0 0 0,1 0 0,-1 0-1,1 0 1,-1 0 0,1-1 0,2 0-34,0 0 0,-1 0 0,1-1 0,-1 1 0,0-1 0,4-2 1,14-15-278,-1-1 0,-1 0 1,0-2-1,15-25 1,-13 18-361,44-48 1,-63 77 667,-1 0-1,0-1 1,0 1 0,0 0 0,1 0 0,-1 0-1,0 0 1,0 0 0,1 0 0,-1 0 0,0 0 0,0 0-1,0 0 1,1 0 0,-1 0 0,0 0 0,0 0 0,0 0-1,1 0 1,-1 0 0,0 0 0,0 1 0,0-1 0,1 0-1,-1 0 1,0 0 0,0 0 0,0 0 0,1 0 0,-1 1-1,0-1 1,0 0 0,0 0 0,0 0 0,0 0 0,1 1-1,-1-1 1,0 0 0,0 0 0,0 0 0,0 1 0,6 10 119,-5-9-91,10 21 306,1 1-90,0 0 0,25 35 0,-31-52-196,-1 0 1,1-1-1,0 0 1,1 0-1,-1 0 1,1-1 0,1 0-1,-1 0 1,0-1-1,1 0 1,0 0-1,10 3 1,-10-5-20,1 0 0,0-1 0,0 0 1,-1 0-1,1-1 0,0 0 0,0 0 1,0-1-1,0 0 0,-1-1 0,1 0 1,-1 0-1,1-1 0,-1 0 0,10-6 1,3-1 12,-1-2 1,0-1 0,0 0 0,27-26 0,-27 20-56,-1-2 1,-1 0-1,-1-1 0,-1-1 1,0-1-1,-2 0 1,-1-1-1,12-32 0,88-244-1122,-105 279 1087,82-275-206,-55 125 205,-28 127-119,1-78-1,-7 116 124,-1-1 0,-1 1-1,1-1 1,-1 1 0,0 0 0,-1-1-1,0 1 1,-5-14 0,7 20 41,-1 0 1,1 1-1,0-1 1,-1 0-1,1 0 0,-1 0 1,1 1-1,-1-1 1,1 0-1,-1 1 0,0-1 1,1 0-1,-1 1 1,0-1-1,1 1 0,-1-1 1,0 1-1,0-1 0,0 1 1,1 0-1,-1-1 1,0 1-1,0 0 0,0 0 1,0-1-1,0 1 1,0 0-1,0 0 0,1 0 1,-1 0-1,0 0 1,0 1-1,0-1 0,0 0 1,0 0-1,0 0 1,1 1-1,-1-1 0,0 0 1,0 1-1,0-1 1,1 1-1,-2 0 0,-2 2 4,0 0-1,1 0 0,0 1 0,0-1 0,0 1 1,0-1-1,1 1 0,-4 6 0,-10 24 51,2 0-1,2 1 0,-15 67 1,-10 113 285,25-123-115,4 0 0,5 146-1,5-214-169,0 0 0,1 0-1,14 46 1,-15-61-18,2 0 1,-1 0-1,1-1 1,0 0-1,1 0 0,0 0 1,1 0-1,-1-1 1,1 0-1,1 0 1,-1 0-1,1-1 1,10 8-1,-5-8 15,-1 1 0,1-2 1,0 0-1,0 0 0,0-1 1,1-1-1,-1 0 0,1-1 0,0 0 1,16 0-1,2-1-104,1-2 0,-1-1 0,35-8 0,-47 6-14,-1 0 0,0-2-1,-1 0 1,1-1 0,26-15 0,74-56-76,-90 52 246,-10 8-207,-18 18 95,1-1 0,-1 1-1,1-1 1,0 1 0,-1-1 0,1 1-1,-1-1 1,1 0 0,-1 1 0,1-1-1,-1 0 1,0 0 0,1 1-1,-1-3 1,0 3 12,0 0 0,0 0 0,0-1 0,0 1 0,0 0 0,0 0 0,0-1 0,0 1 0,0 0 0,0 0 0,-1 0 0,1-1 0,0 1 0,0 0-1,0 0 1,0 0 0,-1-1 0,1 1 0,0 0 0,0 0 0,0 0 0,-1 0 0,1 0 0,0 0 0,0-1 0,0 1 0,-1 0 0,1 0 0,0 0 0,-1 0 0,-1 0 6,0-1 1,1 1-1,-1 0 0,0 0 1,0 0-1,0 1 0,0-1 1,0 0-1,0 1 1,-3 0-1,-7 4 46,0 1 0,1 1 1,-1-1-1,-15 14 0,-40 39 104,58-50-114,1-1 0,0 2 1,0-1-1,1 1 0,-9 16 0,12-18-36,1 0 0,-1 0 0,2 1 0,-1-1 0,1 1 0,0 0 0,1 0 1,0 11-1,0-6 38,2 0 1,-1 0-1,2-1 1,0 1 0,1-1-1,4 17 1,-5-25-18,0 0 1,0 1-1,0-1 1,1 0-1,0 0 1,0 0-1,0 0 1,0-1-1,1 1 1,0-1-1,0 0 1,0 0-1,0 0 1,1-1-1,0 1 1,-1-1-1,10 4 1,-12-6-18,1 0 0,0 0 0,0 0 0,0-1 1,-1 0-1,1 1 0,0-1 0,0 0 0,0 0 0,0-1 0,0 1 0,-1 0 0,1-1 1,4-1-1,3-2 12,1 0-1,15-10 1,-14 8-20,179-102-282,-122 70 37,103-77 0,-138 88 171,-1-2 0,-1-1 1,-2-1-1,40-53 0,-61 72-118,17-17 0,-18 25 103,-4 8 139,-3 17 69,-5 2 14,-7 26-1,2-7 190,-1 5-164,-9 55 139,17-87-227,1 1 0,0-1 0,1 1 0,4 22 0,-4-38-63,0 1 1,0 0-1,0-1 0,0 1 1,0-1-1,0 1 1,0 0-1,0-1 0,0 1 1,0-1-1,1 1 1,-1-1-1,0 1 0,1-1 1,-1 1-1,0-1 0,1 1 1,-1-1-1,0 1 1,1-1-1,-1 0 0,1 1 1,-1-1-1,1 1 1,-1-1-1,1 0 0,-1 0 1,1 1-1,0-1 1,0 0-10,0 0 0,0 0 1,0-1-1,0 1 1,0 0-1,0-1 1,0 1-1,-1-1 0,1 1 1,0-1-1,0 1 1,0-1-1,-1 0 1,1 1-1,1-2 1,4-5-152,0 0 1,9-14-1,-15 20 137,21-31-234,1 0 0,2 1 1,1 1-1,29-28 1,-53 57 235,0 0 0,0 0 0,0 1 0,0-1 0,0 0 0,0 0 0,1 1 0,-1-1 0,0 1 0,0-1 1,0 1-1,1-1 0,-1 1 0,0 0 0,0-1 0,1 1 0,-1 0 0,2 0 0,-2 0 21,0 1-1,0-1 1,0 1 0,0-1-1,0 1 1,0-1 0,0 1-1,0 0 1,0-1 0,-1 1-1,1 0 1,0 0-1,-1-1 1,1 1 0,0 0-1,-1 0 1,1 0 0,-1 0-1,1 0 1,-1 0-1,0 0 1,1 1 0,0 3 40,0 0 0,0 1 1,0-1-1,-1 0 1,0 0-1,0 5 1,1 25 196,1-30-192,-1 0 0,1 0 0,0 0 1,0 0-1,0 0 0,1 0 0,-1-1 1,1 1-1,0-1 0,1 0 0,3 4 1,-5-5-24,1-1 1,0 1 0,0-1 0,0 0-1,0 0 1,0 0 0,0-1 0,0 1-1,0-1 1,1 0 0,-1 1 0,1-2-1,-1 1 1,1 0 0,-1-1 0,1 1-1,5-1 1,3-2-9,-1 1 0,1-2 0,-1 0 0,0 0 1,0-1-1,17-9 0,-1-2-284,33-22 0,-51 30 167,0-1 1,0 0 0,-1 0 0,0 0-1,-1-1 1,0-1 0,0 1 0,-1-1-1,9-18 1,0-8-294,17-55 0,-24 68 258,82-308-1175,35-277 1311,-113 524 432,-15 64-463,3 20 25,0 0 1,0 0 0,0-1 0,0 1 0,0 0-1,0 0 1,0 0 0,0 0 0,0 0-1,0 0 1,0-1 0,0 1 0,0 0-1,0 0 1,0 0 0,0 0 0,0 0 0,0 0-1,0 0 1,0-1 0,0 1 0,0 0-1,-1 0 1,1 0 0,0 0 0,0 0-1,0 0 1,0 0 0,0 0 0,0 0-1,0 0 1,0 0 0,-1 0 0,1 0 0,0-1-1,0 1 1,0 0 0,0 0 0,0 0-1,0 0 1,-1 0 0,1 0 0,0 0-1,0 0 1,0 0 0,0 0 0,0 0 0,0 1-1,-1-1 1,1 0 0,0 0 0,0 0-1,0 0 1,0 0 0,0 0 0,0 0-1,0 0 1,-1 0 0,1 0 0,0 0 0,0 0-1,0 1 1,0-1 0,0 0 0,0 0-1,0 0 1,0 0 0,0 0 0,-4 6 28,0 1 1,0-1 0,1 1-1,0 0 1,1 0 0,-1-1-1,-1 15 1,-47 251 1086,24-84-526,-5 361 0,32-508-458,9 55 0,-7-84-87,0-1 0,1 0-1,0 0 1,1 0 0,0-1-1,0 1 1,1-1 0,1 0-1,11 15 1,-14-21-58,0-1-1,1 0 1,0 0-1,-1 0 1,1-1-1,0 1 1,0-1 0,1 0-1,-1 0 1,0 0-1,1-1 1,-1 1 0,1-1-1,0 0 1,-1 0-1,1-1 1,0 0 0,-1 1-1,10-2 1,6-1-196,-1-1 1,0-1 0,26-8 0,-25 7 106,0-1 0,-1-2 1,1 0-1,-1 0 0,-1-2 1,0 0-1,27-21 0,-23 11 93,-1 0 0,0-1 0,-2-2 0,23-32-1,53-104-87,-89 146 159,0-1 0,4-14-1,-10 27-55,3-9 144,-5 15-18,-7 20 53,-5 12 207,-1 0 0,-35 62 0,32-67-218,-41 76 278,57-103-416,0 1 1,0-1-1,0 1 0,1-1 1,-2 9-1,3-14-29,0 1-1,-1 0 1,1 0-1,0 0 1,0-1 0,0 1-1,0 0 1,0 0-1,0 0 1,0-1 0,0 1-1,1 0 1,-1 0-1,0-1 1,0 1-1,1 0 1,-1 0 0,0-1-1,1 1 1,-1 0-1,1-1 1,-1 1-1,1 0 1,-1-1 0,1 1-1,-1-1 1,1 1-1,-1-1 1,1 1 0,0-1-1,-1 0 1,1 1-1,0-1 1,0 0-1,-1 1 1,1-1 0,0 0-1,0 0 1,-1 1-1,1-1 1,0 0-1,0 0 1,0 0 0,-1 0-1,1 0 1,0 0-1,1-1 1,1 1-42,1-1-1,-1 0 1,1 0-1,-1 0 1,1-1 0,-1 1-1,0-1 1,0 0 0,0 0-1,0 0 1,0 0 0,0 0-1,-1-1 1,1 1 0,-1-1-1,1 1 1,-1-1 0,3-6-1,2-4-87,0 0 0,-1 0 0,6-20 0,-1 3 90,6-17-617,-17 96 1062,1-19-33,-1-14-327,0 0 0,1 0 1,1-1-1,0 1 0,1-1 0,1 1 0,0-1 0,1 0 0,1 0 0,0-1 0,10 16 1,-15-28-45,1 1 1,-1-1-1,1 0 1,0 0-1,-1 0 1,1 0-1,0 0 1,0 0-1,0 0 1,1 0-1,-1-1 1,0 1-1,1-1 1,-1 0-1,1 0 1,-1 0-1,1 0 1,-1 0-1,1 0 1,0-1-1,-1 1 1,1-1-1,0 0 1,0 0-1,-1 0 1,5 0-1,6-4-105,-1-1-1,0 0 0,0-1 1,0-1-1,-1 1 0,1-2 1,14-12-1,-13 8 2,0 1 0,-1-1 0,-1-1 0,0 0 0,14-23 1,-6 6-194,-2-2 1,0 0 0,16-47-1,6-32-392,33-148-1,-25 66 297,50-197 313,-84 339 275,-9 32-22,0 0-1,2 1 1,0-1 0,1 1 0,13-24-1,-12 33-41,-8 9-133,0 0 0,0 0 0,0 0 1,0 0-1,0-1 0,0 1 1,0 0-1,1 0 0,-1 0 1,0 0-1,0 0 0,0 0 0,0 0 1,0 0-1,0 0 0,0 0 1,1 0-1,-1 0 0,0 0 1,0 0-1,0 0 0,0 0 0,0 0 1,0 1-1,0-1 0,0 0 1,1 0-1,-1 0 0,0 0 1,0 0-1,0 0 0,0 0 0,0 0 1,0 0-1,0 0 0,0 0 1,0 0-1,0 0 0,0 1 0,0-1 1,0 0-1,0 0 0,0 0 1,1 0-1,-1 0 0,0 0 1,0 0-1,0 0 0,0 1 0,0 3 72,0 1-1,1-1 1,-1 1-1,-2 7 0,-48 497 1146,27-199-499,19-222-572,-1-20-116,-3 69 103,8-112 16,2 1 1,0 0-1,7 29 0,-9-52-151,1 0 0,0 0 0,0 0 0,0 0 1,0 0-1,1 0 0,1 4 0,-2-6-18,-1-1-1,1 1 1,-1-1-1,1 1 1,0-1-1,-1 1 1,1-1-1,-1 1 1,1-1-1,0 0 1,-1 1-1,1-1 0,0 0 1,0 1-1,-1-1 1,1 0-1,0 0 1,0 0-1,-1 0 1,1 0-1,0 0 1,0 0-1,-1 0 1,1 0-1,0 0 1,0 0-1,-1 0 0,1 0 1,0-1-1,0 1 1,-1 0-1,1 0 1,0-1-1,-1 1 1,2-1-1,2-2-80,-1 1 1,1-1-1,0 0 0,-1 0 0,1-1 1,-1 1-1,0-1 0,0 1 0,4-9 1,2-4-179,8-21 1,-10 21 60,16-34-120,69-138-315,-90 185 630,1-3 3,1 0 0,0 1 0,6-8 0,-10 12 17,1 1 0,-1 0 0,0-1 0,0 1 0,1 0 0,-1 0 0,1-1 0,-1 1 0,0 0 0,1 0 0,-1-1 1,1 1-1,-1 0 0,0 0 0,1 0 0,-1 0 0,1 0 0,-1 0 0,1 0 0,-1 0 0,0 0 0,1 0 0,-1 0 0,1 0 0,0 0 3,-1 1 1,1-1-1,0 1 0,-1 0 1,0-1-1,1 1 0,-1 0 1,1-1-1,-1 1 0,0 0 1,1-1-1,-1 1 0,0 0 1,0 0-1,1-1 0,-1 1 1,0 0-1,0 0 0,0 0 1,2 28 270,-1 0 0,-2 0 0,-4 28 0,2-25-15,2 0 1,2 48-1,0-72-205,0-1 1,1 1-1,0 0 1,0 0-1,1-1 0,0 1 1,7 12-1,-8-17-34,0 0-1,0 1 1,1-1-1,-1 0 1,1 0-1,0-1 0,0 1 1,0 0-1,0-1 1,0 0-1,1 0 0,-1 0 1,1 0-1,-1 0 1,1-1-1,0 0 0,6 2 1,1-1-58,-1-1 1,1-1-1,-1 0 1,1 0 0,-1-1-1,1 0 1,-1-1-1,1 0 1,-1 0-1,19-9 1,-17 6-57,0-1 0,-1 0 0,1 0 1,-1-2-1,-1 1 0,1-1 0,-2-1 1,15-14-1,34-40-100,-58 62 190,1 0 0,0 0 0,-1 0 0,1 0 0,0 0 0,0 1 0,0-1 0,0 0 0,0 1-1,0-1 1,0 0 0,0 1 0,1-1 0,-1 1 5,-1 0 0,0 0 0,0 0 0,1 0 0,-1 0 0,0 0 0,0 0 0,1 1 0,-1-1 0,0 0 0,0 0 0,0 0 0,1 0 0,-1 1 0,0-1 0,0 0 0,0 0 0,1 0 0,-1 1 1,0-1-1,0 0 0,0 0 0,0 1 0,0-1 0,0 0 0,0 0 0,0 1 0,0-1 0,1 0 0,-1 0 0,0 1 0,0-1 0,-1 1 0,2 6 79,-2 0 1,1 0 0,-2 9 0,0-5-3,2-10-74,-2 23 253,0-1 1,3 28 0,-1-44-231,1-1 1,0 1 0,0-1-1,1 0 1,-1 1 0,1-1-1,1 0 1,-1 0 0,1 0-1,0-1 1,1 1 0,-1-1 0,5 6-1,-7-10-16,0 0 0,-1 0 0,1-1 0,0 1-1,-1 0 1,1-1 0,0 1 0,0 0 0,0-1 0,0 1 0,-1-1-1,1 0 1,0 1 0,0-1 0,0 0 0,0 1 0,0-1-1,0 0 1,0 0 0,0 0 0,0 0 0,0 0 0,0 0 0,0 0-1,0 0 1,0 0 0,1-1 0,0 0-30,0 0 0,0 0 1,0 0-1,0 0 0,-1-1 1,1 1-1,-1-1 0,1 1 0,-1-1 1,1 0-1,-1 0 0,1-2 1,2-3-89,0 0 0,0-1 1,-1 1-1,0-1 1,3-14-1,-3-11-92,-1-1-1,-3-50 1,0 67 142,-1-1-1,0 1 1,-2 0 0,0 0-1,0 1 1,-2-1 0,-10-22-1,15 37 35,-1 0 0,1 0 0,-1 0 0,1 0 0,-1 0 0,1 0 0,-1 1 0,0-1 0,0 0 0,0 1 0,0 0 0,-4-3 0,5 4 44,-6-2-68,14 2 74,8-3 96,-1-2-1,1 0 1,-1 0 0,19-12 0,-14 8-98,25-9-1,-28 13 17,1 0 0,0 1 0,1 1 1,27-1-1,-37 4-5,-1 0 0,1 0 1,-1 1-1,1 0 0,-1 0 1,1 1-1,-1-1 0,0 2 0,0-1 1,0 1-1,0 0 0,0 1 1,7 5-1,-5-2 42,-1 0 0,0 1 1,0 0-1,-1 1 0,1-1 0,-2 2 1,0-1-1,0 1 0,0 0 0,-1 0 1,-1 0-1,0 1 0,0-1 0,-1 1 1,0 0-1,-1 0 0,0 0 0,-1 1 1,-1-1-1,0 16 0,-2-11 8,1-11-52,0-1 1,1 0-1,-1 0 0,1 0 1,0 1-1,0-1 0,2 7 1,-2-11-30,0 0 1,0 1 0,0-1-1,0 1 1,0-1-1,1 0 1,-1 1 0,0-1-1,0 0 1,0 1-1,1-1 1,-1 0 0,0 1-1,0-1 1,1 0-1,-1 1 1,0-1 0,1 0-1,-1 0 1,0 1-1,1-1 1,-1 0 0,0 0-1,1 0 1,-1 0-1,1 0 1,-1 1 0,0-1-1,1 0 1,0 0-1,0 0-2,1 0 1,-1-1-1,1 1 0,-1 0 0,0-1 0,1 1 1,-1-1-1,0 1 0,3-2 0,24-19-239,-14 6 111,-1 0-1,0-1 1,-1-1-1,-1 0 1,11-23-1,-7 14 47,24-32-1,-36 53 175,1 0 0,0 1 0,0 0 1,1-1-1,7-4 0,-11 8-72,0 0 0,0 0-1,1 1 1,-1-1 0,0 1 0,0-1 0,1 1 0,-1-1 0,0 1 0,1 0 0,-1 0 0,0-1 0,1 1-1,-1 0 1,0 0 0,1 0 0,-1 1 0,0-1 0,1 0 0,-1 0 0,0 1 0,1-1 0,-1 1-1,0-1 1,0 1 0,0 0 0,1-1 0,-1 1 0,0 0 0,1 1 0,7 7 104,-2 0 1,1 1 0,-1 0-1,-1 0 1,0 1 0,7 16-1,4 6 78,10 11-115,1-2-1,44 49 0,-53-68-423,-18-22 130,0 0 1,0 0-1,0 0 1,-1 1 0,1-1-1,0 0 1,0 0-1,-1 0 1,1 1-1,-1-1 1,1 0 0,-1 0-1,1 1 1,-1-1-1,0 1 1,0-1-1,0 0 1,0 1-1,0-1 1,0 1 0,0-1-1,0 3 1,-1-3-64,0 0 0,0 0 0,0 1 0,0-1 0,0 0 1,-1 0-1,1 0 0,0 0 0,0 0 0,-1 0 0,1-1 0,-1 1 0,1 0 1,0-1-1,-1 1 0,1-1 0,-1 1 0,0-1 0,-2 1 0,-6 0-1165,0 1 0,-1-2 0,1 1 0,-1-1 0,-14-2-1,-31-8-4259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7:43.795"/>
    </inkml:context>
    <inkml:brush xml:id="br0">
      <inkml:brushProperty name="width" value="0.1" units="cm"/>
      <inkml:brushProperty name="height" value="0.1" units="cm"/>
    </inkml:brush>
  </inkml:definitions>
  <inkml:trace contextRef="#ctx0" brushRef="#br0">1281 148 11232,'-8'-12'5056,"13"9"-4385,-5-2-447,8 10-256,2-5-1247</inkml:trace>
  <inkml:trace contextRef="#ctx0" brushRef="#br0" timeOffset="1">10 88 12480,'-10'-15'5631,"83"22"-4895,-14-7 1632,7 5-1440,42-10 192,5 5-672,45-3-160,-10-1-160,23-4-1152,-5 3 576,8 2-3712,-21-1 2304,-26 4-6751,-24-21 4831,-17-11 960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9:58.445"/>
    </inkml:context>
    <inkml:brush xml:id="br0">
      <inkml:brushProperty name="width" value="0.1" units="cm"/>
      <inkml:brushProperty name="height" value="0.1" units="cm"/>
    </inkml:brush>
  </inkml:definitions>
  <inkml:trace contextRef="#ctx0" brushRef="#br0">394 1 3136,'-1'4'13749,"1"1"-15653,-5 25 2398,-2 48 1,0 9 63,-22 203 174,22-202-419,8-20 17,-1-66-274,0-1-1,0 0 0,0 1 1,-1-1-1,1 1 0,0-1 0,-1 1 1,1-1-1,-1 2 0,0-2-32,1-1-1,0 0 0,0 1 0,0-1 1,-1 0-1,1 1 0,0-1 1,-1 0-1,1 1 0,0-1 0,-1 0 1,1 0-1,0 0 0,-1 1 1,1-1-1,-1 0 0,1 0 0,0 0 1,-1 0-1,1 0 0,-1 0 1,1 0-1,-3 0 37,0 0 1,0-1-1,1 0 1,-1 0-1,0 0 0,1 0 1,-1 0-1,-2-2 1,-13-5-290,9 5 216,0 1 0,0 0 0,0 0 0,0 1 0,-15 0 0,-48 4-171,45-1 107,2 0-82,1 1 0,-34 7 0,50-7-9,9-1 37,15 0 172,15-1 305,0-2-1,53-9 1,-65 8-264,72-13 216,33-3-192,-95 15-99,0 2 1,39 2-1,-60 0-198,1-1-1,-1 0 1,11-1-1,-16 1-109,-1 0 0,0-1 0,0 1 0,0-1 0,0 0 0,0 1 0,0-1-1,0 0 1,0 0 0,0 0 0,0-1 0,0 1 0,-1 0 0,1-1 0,-1 1 0,1-1-1,1-2 1,17-23-8492,-17 18 6122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9:58.865"/>
    </inkml:context>
    <inkml:brush xml:id="br0">
      <inkml:brushProperty name="width" value="0.1" units="cm"/>
      <inkml:brushProperty name="height" value="0.1" units="cm"/>
    </inkml:brush>
  </inkml:definitions>
  <inkml:trace contextRef="#ctx0" brushRef="#br0">47 82 4736,'-9'-2'1076,"0"0"0,0 0 1,-11-6 6445,48 1-6748,207-23 2041,-92 13-2350,-135 16-542,129-11 522,-121 11-943,0 2-1,0 0 1,-1 1 0,1 1-1,-1 0 1,24 9 0,-35-11-155,0 1 1,-1 0-1,1-1 0,-1 2 1,1-1-1,-1 0 0,5 5 1,10 8-1524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49:59.412"/>
    </inkml:context>
    <inkml:brush xml:id="br0">
      <inkml:brushProperty name="width" value="0.1" units="cm"/>
      <inkml:brushProperty name="height" value="0.1" units="cm"/>
    </inkml:brush>
  </inkml:definitions>
  <inkml:trace contextRef="#ctx0" brushRef="#br0">14 148 4736,'-5'6'887,"5"-5"-675,-1 0 0,0-1 0,0 1 1,0 0-1,1 0 0,-1 0 0,0 0 1,1 0-1,-1 0 0,1 0 0,-1 0 1,1 0-1,0 0 0,-1 0 0,3 13 5647,1-17-4657,-3 2-1192,3-2 271,-1-1 1,0 0-1,0 0 1,0 0-1,0 0 1,-1 0-1,0 0 1,0 0-1,1-6 0,2-7 227,-1 7-238,-1 0 1,-1-1-1,1 1 0,-2-1 0,0-15 0,0 19-13,2 1 125,0 1-154,-1-14-358,-5 23 18,1 9 135,3-11-19,0 1 0,-1 0 1,0 0-1,0 0 0,0-1 1,-1 4-1,-2 0 13,2 1-1,-1-1 1,-2 9 0,-2 6-804,4-17 64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00.495"/>
    </inkml:context>
    <inkml:brush xml:id="br0">
      <inkml:brushProperty name="width" value="0.1" units="cm"/>
      <inkml:brushProperty name="height" value="0.1" units="cm"/>
    </inkml:brush>
  </inkml:definitions>
  <inkml:trace contextRef="#ctx0" brushRef="#br0">501 161 3488,'1'-1'297,"0"0"0,0 0 0,0 0 0,-1 0 0,1 0 0,0 0 0,-1 0 0,1 0 0,0-1 0,-1 1 0,0 0 0,1 0 0,-1-1 0,0 1 0,1 0 0,-1-1 0,0 1 0,0 0 0,0-1 0,0 1 0,-1 0 0,1-1 0,0 1 0,0 0 0,-1 0 0,0-3 0,-2-5 530,0-1 1,-8-12 0,8 15-381,0 1-228,0 0-1,0 0 1,-1 0-1,0 0 1,0 1 0,-1-1-1,1 1 1,-1 0 0,0 0-1,-7-4 1,9 7-198,1 1 1,-1-1-1,1 1 0,-1 0 1,0 0-1,1 0 0,-1 0 1,0 0-1,0 1 0,1 0 1,-1-1-1,0 1 0,0 0 1,0 0-1,0 0 0,1 1 1,-1-1-1,0 1 0,0-1 1,0 1-1,1 0 0,-1 0 1,0 0-1,1 0 0,-1 1 1,1-1-1,-3 3 0,-1 1-28,0 0-1,0 0 0,-6 7 0,1-1 7,-144 163 741,106-116-440,29-35-197,2 0 0,-28 45 0,42-61-72,0 1 1,0 0-1,1 0 0,0 0 1,0 0-1,1 0 0,0 1 1,1-1-1,0 1 0,0-1 1,0 1-1,1 0 0,1-1 1,1 12-1,1-10 13,-1 1 0,2-1 1,0 0-1,0 0 0,0 0 0,1 0 0,1-1 1,0 0-1,0 0 0,1-1 0,0 1 0,0-1 1,15 12-1,-15-15 2,1 1 1,-1-1-1,1 0 1,1-1-1,-1 0 0,0 0 1,1-1-1,0 0 1,0 0-1,0-1 0,0 0 1,0-1-1,0 0 1,1 0-1,-1-1 1,13-1-1,-12-1-22,0 1-1,-1-1 0,1-1 1,0 0-1,-1 0 1,0-1-1,0 0 1,0-1-1,0 0 1,-1 0-1,1-1 1,-1 0-1,-1 0 1,1-1-1,-1 0 1,0 0-1,-1-1 0,0 0 1,0 0-1,-1 0 1,1-1-1,-2 0 1,0 0-1,5-12 1,-9 19-35,1 0 1,-1 0-1,1 1 1,-1-1-1,0 0 1,0 0 0,0 0-1,0 0 1,0 0-1,0 0 1,0 0-1,-1 0 1,1 0-1,-1 0 1,1 1 0,-1-1-1,0 0 1,0 0-1,0 1 1,0-1-1,0 0 1,0 1-1,0-1 1,0 1 0,-1-1-1,-1-1 1,-3-1-49,-1 0 1,1 0-1,-1 0 1,0 1-1,-9-4 1,5 2 61,2 2 100,0 1 0,0 0-1,1 0 1,-1 1 0,0 0-1,-1 0 1,-10 2 0,19-1 83,10 0 492,38-2 276,57-8-1,45-16-2361,-129 22 871,7-4-4556,-14 6 2763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01.682"/>
    </inkml:context>
    <inkml:brush xml:id="br0">
      <inkml:brushProperty name="width" value="0.1" units="cm"/>
      <inkml:brushProperty name="height" value="0.1" units="cm"/>
    </inkml:brush>
  </inkml:definitions>
  <inkml:trace contextRef="#ctx0" brushRef="#br0">4 52 7968,'-3'-20'9023,"6"20"-8351,-3-4 416,0-1-1024,0 2-64,0-5 96,0 0-2751,0 4 1439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09.105"/>
    </inkml:context>
    <inkml:brush xml:id="br0">
      <inkml:brushProperty name="width" value="0.1" units="cm"/>
      <inkml:brushProperty name="height" value="0.1" units="cm"/>
    </inkml:brush>
  </inkml:definitions>
  <inkml:trace contextRef="#ctx0" brushRef="#br0">132 239 2496,'4'-14'1561,"0"0"0,11-20-1,-13 29-960,8-15 1493,-6 17-1216,-2 11-404,-3 51 119,-2-1 0,-3 0 0,-3-1 0,-2 1 0,-3-2 0,-35 96 0,-3-13 245,49-128-528,-2 4 35,5-14-314,0-1-1,-1 1 1,1-1 0,0 0-1,0 1 1,0-1-1,-1 0 1,1 1-1,0-1 1,0 0-1,-1 1 1,1-1 0,0 0-1,-1 1 1,1-1-1,0 0 1,-1 0-1,1 0 1,0 1-1,-1-1 1,1 0-1,-1 0 1,1 0 0,-1 0-1,-2-2 328,1-3-288,1 0-1,-1 1 1,1-1-1,0 0 1,0 1-1,1-1 0,0 0 1,0 0-1,0 0 1,1-7-1,1-3-59,1-1-1,5-16 1,41-96-53,-13 38-61,64-153 574,-89 222-454,1 0 0,0 1 0,2 0 1,0 1-1,21-22 0,-31 37-52,1 0 1,-1 0-1,1 0 0,0 1 1,0 0-1,0-1 1,1 2-1,-1-1 1,1 1-1,10-3 0,-13 4 27,1 0-1,-1 0 0,1 1 0,-1 0 0,0 0 1,1 0-1,-1 0 0,0 0 0,1 1 0,-1-1 1,1 1-1,-1 0 0,0 0 0,0 0 0,0 1 0,0-1 1,0 1-1,0-1 0,0 1 0,4 4 0,-2-1-15,0 0-1,0 1 0,-1 0 0,0 0 0,0 0 0,-1 0 1,0 1-1,0-1 0,0 1 0,-1 0 0,0 0 0,0 0 0,-1 0 1,2 11-1,-2-1 17,-1 0-1,0-1 1,-1 1 0,0 0 0,-6 21-1,2-20 11,-1-1 0,-1 1 0,-16 28 0,17-35 0,0 1 27,0-1 0,-1 1 0,-1-1 0,0 0 0,-1-1 0,0 0 0,0 0 0,-1-1 0,0 0 0,-1 0 0,0-1 0,0-1 0,-1 0 0,1-1 0,-2 0 0,-14 5 0,-70 14 298,71-24-58,30-5-256,13 0-24,0 0 1,20 0-1,-21 3-57,-1 0 0,19 3 0,-28-1 57,1 0 0,-1 0 1,0 0-1,0 1 0,0 0 0,0 0 1,-1 1-1,8 4 0,5 3 51,-10-5-88,1 0 1,-1 0 0,-1 1 0,10 8 0,-15-12 57,0 0 1,-1 0-1,1 0 0,0 0 1,-1 0-1,0 1 1,0-1-1,1 0 0,-1 1 1,0-1-1,-1 1 1,1-1-1,0 1 0,-1 0 1,0-1-1,1 1 0,-1 0 1,0-1-1,0 1 1,-1 3-1,1-6-7,-1 9 23,-1 1 0,0-1 0,0 0 0,0-1 0,-1 1-1,-1 0 1,-4 8 0,-4 3-9,-1 0 0,-1-1 0,-19 22 0,24-32 0,0-1 0,-1 1 1,1-2-1,-1 1 0,-1-1 0,1-1 0,-24 11 0,15-10 17,1-1 0,-2-1 0,1 0 0,-1-1 0,1-2 0,-35 2 0,80-15 38,39-6-86,-39 11 42,37-13 1,153-79 159,-39 16 204,-24 10-232,-123 55-154,-1-1 0,52-43 1,-81 61-29,0-1-1,0 1 1,1 0 0,-1-1 0,0 1 0,1-1-1,-1 1 1,1 0 0,-1-1 0,1 1 0,-1 0 0,0 0-1,1-1 1,-1 1 0,1 0 0,-1 0 0,1 0 0,-1 0-1,1 0 1,-1-1 0,1 1 0,-1 0 0,1 0-1,-1 0 1,1 0 0,0 0 0,0 1 0,-1-1 5,1 1 1,-1 0-1,0-1 1,0 1 0,1-1-1,-1 1 1,0 0-1,0-1 1,0 1-1,0 0 1,0-1 0,0 1-1,0 0 1,0-1-1,0 1 1,0 0-1,0 0 1,-9 33-67,4-24 69,1 1 1,1 0-1,-4 18 0,6-24 40,0 1 0,1-1 0,0 1 0,0 0 0,1-1-1,-1 1 1,1-1 0,0 1 0,2 6 0,-2-11-7,-1 0-1,1 0 0,-1 0 0,1 1 0,-1-1 1,1 0-1,-1 0 0,1 0 0,0 0 0,0 0 1,-1 0-1,1 0 0,0 0 0,0 0 0,0-1 1,0 1-1,0 0 0,0 0 0,0-1 0,1 1 1,-1-1-1,0 1 0,0-1 0,0 1 0,1-1 1,-1 0-1,0 0 0,0 0 0,1 1 0,-1-1 1,0 0-1,1-1 0,-1 1 0,0 0 0,0 0 1,1 0-1,-1-1 0,0 1 0,2-2 0,5-1 28,-1 0 0,0-1-1,0 0 1,11-9 0,-16 11-63,23-16-18,31-32 0,-55 50 25,-1 0 1,0 0-1,0-1 1,0 1 0,0 0-1,0 0 1,0 0-1,0 0 1,0 0 0,1 0-1,-1 0 1,0 0-1,0 0 1,0 0-1,0 0 1,0 0 0,0 0-1,0 0 1,1 0-1,-1 0 1,0 0-1,0 0 1,0 0 0,0 0-1,0 0 1,0 0-1,0 0 1,1 0-1,-1 0 1,0 0 0,0 0-1,0 0 1,0 1-1,0-1 1,0 0 0,0 0-1,0 0 1,0 0-1,0 0 1,1 0-1,-1 0 1,0 0 0,0 0-1,0 1 1,0-1-1,0 0 1,0 0-1,0 0 1,0 0 0,0 0-1,0 0 1,0 0-1,0 1 1,0-1 0,0 0-1,0 0 1,0 0-1,0 0 1,0 0-1,0 0 1,0 0 0,0 1-1,0-1 1,0 0-1,0 0 1,0 0-1,-1 9-12,0-2 25,0 0 0,0-1 0,0 1 0,1 0 0,0 0 1,2 9-1,-1 11 29,-1-22-38,1 0 1,-1 1 0,1-1-1,0 1 1,1-1 0,-1 0-1,1 0 1,0 0 0,0 0-1,0 0 1,5 7-1,-5-10 33,0 1 0,-1-1 0,1 0-1,0 0 1,0 0 0,0 0-1,1 0 1,-1 0 0,0-1 0,1 1-1,-1-1 1,1 0 0,-1 1-1,1-1 1,0 0 0,0 0-1,-1-1 1,1 1 0,0-1 0,0 1-1,0-1 1,5 0 0,-2-1 25,-1 0 0,1 0 0,-1 0 1,1-1-1,-1 0 0,0 0 0,0-1 1,0 1-1,0-1 0,0 0 0,0 0 1,-1-1-1,1 1 0,7-9 0,-5 3-27,1 0 0,-1-1-1,0 0 1,-1 0-1,0-1 1,4-12 0,-9 21-38,0-1 0,0 1 1,-1-1-1,1 0 0,-1 0 1,1 1-1,-1-1 0,0 0 1,0 0-1,0 0 0,-1 1 1,1-1-1,-1 0 0,1 0 1,-1 1-1,0-1 0,0 1 1,0-1-1,-1 1 0,1-1 1,0 1-1,-1-1 0,0 1 1,1 0-1,-1 0 0,0 0 1,0 0-1,0 0 0,0 0 1,-1 1-1,1-1 0,0 1 1,-1-1-1,1 1 0,-4-1 1,-3-2-167,2 0 158,-1 1-1,1 0 1,-1 0-1,0 1 1,0 0 0,0 0-1,-14 0 1,13-1-116,9 2 138,0 1 0,0 0 0,-1 0 0,1 0 0,0 0 1,0-1-1,0 1 0,-1 0 0,1 0 0,0 0 0,0 0 0,-1 0 1,1 0-1,0 0 0,0 0 0,-1 0 0,1 0 0,0 0 0,-1 0 1,1 0-1,0 0 0,0 0 0,-1 0 0,1 0 0,0 0 0,0 0 1,-1 0-1,1 0 0,0 0 0,0 0 0,-1 0 0,1 1 1,0-1-1,0 0 0,-1 0 0,1 1 0,-10-5 237,10 3-236,0 1 0,0 0 0,-1 0 0,1-1 0,0 1 0,0 0 1,-1 0-1,1-1 0,0 1 0,-1 0 0,1 0 0,0 0 1,-1 0-1,1-1 0,-1 1 0,1 0 0,0 0 0,-1 0 1,1 0-1,0 0 0,-1 0 0,1 0 0,-1 0 0,1 0 0,0 0 1,-1 0-1,1 0 0,-1 1 0,3-2 54,-7-3-9,-2 0-27,0-3-146,7 7 122,0 0 0,-1-1 0,1 1 0,0 0 1,0-1-1,-1 1 0,1 0 0,0 0 0,-1 0 0,1-1 0,0 1 0,-1 0 0,1 0 0,0 0 0,-1 0 0,1-1 1,-1 1-1,1 0 0,0 0 0,-1 0 0,1 0 0,-1 0 0,1 0 0,0 0 0,-1 0 0,1 0 0,0 0 0,-1 0 0,1 1 1,-1-1-1,1 0 0,0 0 0,-1 0 0,1 0 0,-1 1 0,-15-1-175,7 3-1,8-3 178,1 0-1,0 1 1,0-1-1,0 0 1,0 0-1,0 0 1,0 1-1,0-1 1,0 0-1,0 0 1,0 0-1,0 1 1,0-1-1,0 0 1,0 0 0,0 0-1,0 1 1,0-1-1,0 0 1,0 0-1,0 1 1,0-1-1,0 0 1,0 0-1,0 0 1,0 1-1,0-1 1,1 0-1,-1 1 8,1 0-1,0 0 1,0 0 0,0-1-1,-1 1 1,1 0 0,0-1-1,0 1 1,0 0 0,0-1-1,0 1 1,1-1 0,-1 1-1,0-1 1,0 0-1,2 1 1,16 1 58,-1-1-1,1 0 0,-1-1 1,1-2-1,34-5 1,-6-4 131,48-18 0,-74 21-170,1-1 1,-1-2-1,-1 0 1,0-1-1,-1 0 1,0-2-1,-1-1 1,0 0-1,-1-1 1,-1-1-1,-1 0 1,0-1-1,-1-1 1,-1 0-1,-1-1 1,-1 0 0,12-29-1,55-149-49,-76 193-59,0 1 0,0-1 0,-1 0 0,1 0 0,-1-1 0,0 1 0,0-9 0,-2 14 41,-1 1-1,0-1 0,1 1 0,-1 0 0,0-1 0,1 1 0,-1 0 0,1 0 1,-3 1-1,-2 4 20,0 0 1,0 1-1,1-1 0,-1 1 1,2 0-1,-1 0 1,-5 12-1,-22 58-113,28-68 83,-26 75-6,-23 103 1,45-155 88,3-14 50,1 0 1,0 0-1,-1 33 1,5-46-42,0 0 1,0 0-1,1-1 1,0 1-1,-1 0 1,2-1-1,-1 1 1,0 0-1,1-1 1,0 0-1,0 1 1,0-1-1,1 0 1,0 0-1,-1 0 1,1-1-1,0 1 1,1-1-1,5 6 1,-6-8-5,-1 1 1,1-1-1,0 1 1,-1-1-1,1 0 1,0 0-1,0 0 1,0-1-1,0 1 1,0-1-1,0 1 1,0-1 0,0 0-1,0 0 1,0-1-1,0 1 1,0 0-1,0-1 1,0 0-1,0 0 1,0 0-1,0 0 1,3-2-1,6-3 29,0 0 0,-1-1 0,20-15 0,-8 6-4,-12 8-286,18-16 1,-29 26 158,-1 0 1,0 1 0,1-1-1,-1 0 1,-1 0 0,1 0-1,0 0 1,-3 4 0,3-4 55,-1 0 0,1 0 0,0 0 0,0 0 1,0 0-1,0 0 0,0 1 0,0-1 0,1 0 0,-1 1 1,1-1-1,-1 1 0,1-1 0,0 0 0,0 1 1,0 2-1,0-3 23,1-1 1,-1 1 0,0-1 0,1 1-1,-1 0 1,0-1 0,1 0-1,0 1 1,-1-1 0,1 1-1,0-1 1,0 0 0,0 1-1,0-1 1,0 0 0,0 0-1,0 0 1,0 0 0,1 0 0,-1 0-1,0 0 1,0 0 0,1 0-1,-1-1 1,1 1 0,2 0-1,3 1 33,0-1 1,0 0-1,0 0 0,0-1 0,1 0 0,-1 0 0,0 0 0,0-1 0,0-1 0,7-1 0,-2-1 78,-1 0 0,1 0 1,-1-2-1,0 1 0,10-8 0,-20 12-126,0 0-1,1 0 1,-1 0-1,0 0 1,0 0-1,1 0 1,-1-1-1,0 1 1,0 0-1,0-1 1,-1 1-1,1-1 1,0 1-1,0-1 1,-1 1-1,1-1 1,-1 0-1,1 1 1,-1-1-1,0 0 1,0 1-1,0-1 1,0 0-1,0 0 1,0 1-1,0-1 1,0 0-1,-1 1 1,1-1-1,-1 1 1,1-1-1,-1 0 1,0 1-1,0-1 1,1 1-1,-1-1 1,0 1-1,0 0 1,0-1-1,-1 1 1,1 0-1,0 0 1,0 0-1,-1 0 1,1 0-1,0 0 1,-1 0-1,1 0 1,-4-1-1,-3-1-101,0 0-1,-1 0 1,1 1-1,-1 0 1,-12-1 0,17 3 96,-1 0 1,1 0-1,0 0 1,0 0-1,-1 1 1,1 0-1,0 0 1,0 0-1,-1 0 1,1 1-1,0-1 1,-5 4-1,2-1 16,7-4-33,7 1 54,18 2 44,-1 0 0,39-2-1,52-7 147,-95 4-140,38-5-47,0-2 0,0-3 0,68-23 0,-98 27 79,-20 7-123,0-1 0,-1 0 0,0-1 0,13-5 0,-38 32-400,1-5 461,0 1-175,-24 33 1,39-50 153,1 0 0,-1 0 0,1 0 0,0 0-1,0 0 1,0 0 0,0 1 0,0-1 0,1 6-1,-1-8-11,1 0-1,0 0 0,0 0 0,0 0 0,0 0 0,1 0 0,-1 0 0,0 0 1,0 0-1,0 0 0,1 0 0,-1-1 0,1 1 0,-1 0 0,0 0 0,1 0 0,0 0 1,-1-1-1,1 1 0,-1 0 0,1-1 0,0 1 0,-1 0 0,1-1 0,0 1 0,0-1 1,0 1-1,-1-1 0,1 0 0,0 1 0,0-1 0,0 0 0,0 1 0,0-1 0,0 0 1,0 0-1,0 0 0,0 0 0,1 0 0,1 0 37,1-1 1,-1 1-1,1-1 0,-1 0 0,0-1 1,1 1-1,-1 0 0,0-1 1,0 0-1,0 1 0,0-1 0,0 0 1,0-1-1,-1 1 0,1-1 1,2-2-1,0-1-8,0 0-1,0 0 1,-1 0 0,0 0-1,0-1 1,3-9 0,-1-1-38,-2 1 1,0-1-1,3-28 1,-7 43 3,2-7-70,-1 4-56,-2 8-208,0 2 239,0 0 0,0 0-1,0 0 1,1 10 0,-2 11-25,-29 191-270,-1 9 517,-20 0 27,48-213-55,-1 1 1,-9 17-1,12-27-46,0 0 0,-1-1 0,1 1 0,-1 0 0,1-1 0,-1 1 0,0-1 0,-1 0 0,1 0 0,0 0 0,-8 4 0,10-7-44,0 1 1,0-1-1,0 0 0,0 0 1,0 0-1,0 1 0,0-1 1,0 0-1,0 0 1,0 0-1,0-1 0,-1 1 1,1 0-1,0 0 0,0-1 1,0 1-1,0 0 0,0-1 1,0 1-1,1-1 0,-1 1 1,0-1-1,0 0 0,0 1 1,0-1-1,0 0 1,1 1-1,-1-1 0,0 0 1,1 0-1,-1 0 0,0-1 1,-3-3-7,1-1 1,1 1-1,-1 0 1,-2-8 0,3 6-50,0-1 0,0 0 0,1 0 0,0 0 0,1 0 1,0 1-1,0-1 0,0 0 0,1 0 0,1 0 0,-1 0 0,1 1 1,3-9-1,4-8-93,1 0 1,21-37 0,-21 45 112,1 1-1,0 0 1,1 0 0,0 1 0,1 0-1,1 1 1,17-12 0,114-70 61,-108 73 27,31-14 194,-10 6 4,-33 15-183,0 2 60,-2-2 0,34-27 0,-43 30-113,-1 0 0,-1-1 0,0-1 1,-1 0-1,17-28 0,-25 37-11,-2 4-30,0-1 1,0 0 0,0 1-1,0-1 1,-1 1-1,1-1 1,-1 0 0,1-2-1,-1 3-74,0 9-70,-5 6 62,1 1-1,0 1 1,-2 22 0,5-31 127,1 0 0,0-1 0,0 1 1,1-1-1,0 1 0,0-1 0,0 1 1,1-1-1,0 0 0,0 1 0,4 5 1,-5-10-11,-1-1 0,1 0 0,0 1 0,0-1 0,0 0 0,0 0 0,0 0 0,0 0 0,0 0 0,0 0 0,0 0 0,1 0 0,-1 0 0,0-1 0,1 1 0,-1-1 0,0 1 0,1-1 0,-1 1 0,1-1 0,-1 1 0,1-1 0,-1 0 0,0 0 0,1 0 0,-1 0 0,1 0 0,-1 0 0,1 0 0,-1-1 0,1 1 0,1-1 0,5-2 60,0 0 0,-1-1-1,0 0 1,12-8 0,-8 6-85,31-20 12,2 2 0,0 2-1,1 2 1,63-19 0,5 1-107,-112 38 113,5-2-65,-8 4-188,-10 6 17,-5 3 200,-1 0 1,-25 12-1,26-15 13,1 1 0,-1 0 0,-18 15 0,31-20 18,0 0 0,0 0 0,0 1 0,0-1 0,1 1 0,-1 0 0,1 0-1,-4 10 1,6-14-7,1 0 0,-1 1-1,1-1 1,-1 1 0,1-1-1,0 0 1,-1 1 0,1-1-1,0 1 1,0-1 0,0 0-1,0 1 1,0-1 0,0 1-1,0-1 1,1 1 0,-1-1-1,1 0 1,-1 1-1,1-1 1,-1 0 0,1 1-1,0-1 1,-1 0 0,1 0-1,0 0 1,0 0 0,0 1-1,0-1 1,0 0 0,0-1-1,0 1 1,0 0 0,1 0-1,-1 0 1,0-1 0,0 1-1,1-1 1,1 1 0,2 1 51,1-1-1,0 0 1,0 0 0,0-1 0,10 0 0,-9 0-18,30-2 46,0-2-1,0-1 1,-1-2-1,0-2 1,59-21-1,-64 18-121,54-22 215,-75 29-249,0 0 1,0-2 0,-1 1-1,12-11 1,-55 65-447,25-38 525,4-4 7,0 1 0,0-1-1,0 1 1,0 0 0,1 0 0,1 0 0,-6 15 0,8-17-16,-1 3-7,0 0-1,1 1 1,0 8-1,1-14 39,0-1-1,0 0 0,0 1 1,1-1-1,-1 0 1,1 0-1,0 1 0,-1-1 1,1 0-1,0 0 0,0 0 1,0 0-1,1 0 0,-1 0 1,0 0-1,3 2 0,-4-4-11,0 0 0,1 1 1,-1-1-1,1 0 0,-1 0 0,0 0 0,1 1 0,-1-1 0,1 0 0,-1 0 0,1 0 1,-1 0-1,1 0 0,-1 0 0,1 0 0,-1 0 0,1 0 0,-1 0 0,1 0 0,-1 0 0,1 0 1,-1 0-1,1 0 0,-1 0 0,0-1 0,1 1 0,-1 0 0,1 0 0,-1-1 0,1 1 1,-1-1-1,18-16 192,11-25-113,-28 42-90,55-94-145,-45 73 195,-11 20-89,0 0-1,1 0 1,-1 0-1,0 0 1,1 0 0,-1 0-1,0 0 1,0 0-1,0 0 1,0 0 0,0 0-1,0 0 1,0 0-1,0 0 1,0 0 0,0-1-1,-1 3 15,0-1-1,0 1 1,0 0-1,0 0 1,0-1-1,0 1 0,0 0 1,1 0-1,-1 0 1,0 0-1,0 1 1,0-1-8,0 2 16,-1-1 0,1 0 0,-1 0 0,1 1 0,0-1 0,0 1 0,0-1 1,0 1-1,0-1 0,1 1 0,-1 0 0,1-1 0,0 1 0,-1 0 0,1 0 0,0-1 0,1 1 0,-1 0 0,0-1 1,2 4-1,-1-3 19,-1-1 0,1 0 0,0 1 0,0-1 0,0 0 0,0 0 0,0 0 1,1 0-1,-1 0 0,1 0 0,-1 0 0,1 0 0,0-1 0,0 1 0,0-1 0,0 1 1,0-1-1,0 0 0,0 1 0,0-1 0,0 0 0,5 1 0,-2-1 34,0-1 0,0 1-1,-1-1 1,1 0-1,0 0 1,0-1 0,0 1-1,0-1 1,5-2-1,6-2 60,20-9 0,-17 6-52,-7 3-24,85-36 152,-81 33-150,-1-1-1,0 0 1,-1-1 0,15-13 0,-14 9-9,-1-1 1,-1 0-1,0-1 0,-1-1 1,-1 0-1,10-19 0,47-116-75,-47 99 23,35-97 120,-55 149-91,7-18-242,-1 1-1,9-36 1,-17 48-99,-2 7 152,-5 8 9,-2 9 140,2 0 1,0 0 0,1 1-1,1 0 1,-4 22 0,6-25 27,-31 159 1,31-140 49,1 1 1,2-1-1,4 39 0,-2-61 125,1-1 0,1 1-1,0 0 1,0-1 0,2 0-1,10 23 1,-10-26-645,0 0 1,1-1-1,10 13 1,-10-14-1564,1-1 0,-1 0 0,1 0-1,11 6 1,-9-6-840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09.466"/>
    </inkml:context>
    <inkml:brush xml:id="br0">
      <inkml:brushProperty name="width" value="0.1" units="cm"/>
      <inkml:brushProperty name="height" value="0.1" units="cm"/>
    </inkml:brush>
  </inkml:definitions>
  <inkml:trace contextRef="#ctx0" brushRef="#br0">45 29 6880,'-36'-20'3136,"32"20"-2720,-1-4-160,10 4-224,-5-5-1216,0 10 640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49.347"/>
    </inkml:context>
    <inkml:brush xml:id="br0">
      <inkml:brushProperty name="width" value="0.1" units="cm"/>
      <inkml:brushProperty name="height" value="0.1" units="cm"/>
      <inkml:brushProperty name="color" value="#AB008B"/>
    </inkml:brush>
  </inkml:definitions>
  <inkml:trace contextRef="#ctx0" brushRef="#br0">22 16 7296,'-21'-7'3328,"24"7"-2912,7-5 224,3 5-448,9-3-96,10 6-32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09.872"/>
    </inkml:context>
    <inkml:brush xml:id="br0">
      <inkml:brushProperty name="width" value="0.1" units="cm"/>
      <inkml:brushProperty name="height" value="0.1" units="cm"/>
    </inkml:brush>
  </inkml:definitions>
  <inkml:trace contextRef="#ctx0" brushRef="#br0">77 72 8384,'-49'-48'3808,"31"39"-3328,8 6 800,10-5-1312,10 8 0,3-4-1216,11 4 672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12.927"/>
    </inkml:context>
    <inkml:brush xml:id="br0">
      <inkml:brushProperty name="width" value="0.1" units="cm"/>
      <inkml:brushProperty name="height" value="0.1" units="cm"/>
    </inkml:brush>
  </inkml:definitions>
  <inkml:trace contextRef="#ctx0" brushRef="#br0">454 298 3968,'5'-2'729,"0"-1"1,-1 0-1,1 0 0,-1 0 0,0-1 1,0 1-1,7-8 0,-11 10-635,0 0-1,1 1 1,-1-1-1,0 0 1,0 1-1,0-1 0,1 0 1,-1 1-1,0-1 1,0 0-1,0 1 1,0-1-1,0 0 0,0 1 1,0-1-1,0 0 1,-1 0-1,1 1 1,0-1-1,0 0 0,0 1 1,-1-1-1,1 1 1,0-1-1,-1 0 1,1 1-1,-1-1 1,1 1-1,-1-1 0,1 1 1,-1-1-1,1 1 1,-1-1-1,1 1 1,-2-1-1,-1-1 112,0 0 0,0 0 1,0 0-1,0 1 0,0-1 0,-6-1 0,-3 0 155,-1 1-1,1 1 0,-1 0 1,-23 1-1,-50 9 324,71-8-644,1 2 0,0-1 0,0 2 1,0 0-1,0 1 0,1 0 0,-1 1 0,-12 8 0,13-6 30,0 1 0,0 0 0,1 0 0,0 1 0,1 1 0,0 0 0,-14 19 0,21-25-30,0 1-1,1 0 1,0 0-1,0 1 1,0-1-1,0 1 1,1-1 0,0 1-1,1 0 1,-1 0-1,1-1 1,1 1-1,-1 0 1,1 0-1,0 0 1,1 0-1,0 0 1,0 0-1,2 8 1,0-8-2,-1-1 1,1 0 0,0 1 0,1-1-1,0-1 1,0 1 0,0-1-1,0 1 1,1-1 0,0 0-1,0-1 1,0 1 0,1-1 0,0 0-1,-1-1 1,1 1 0,13 4-1,-11-4 11,0-1-1,1 0 1,0-1-1,-1 0 1,1 0-1,0-1 1,0 0 0,0 0-1,0-1 1,0 0-1,0-1 1,0 0-1,10-3 1,-16 3-29,0 0 0,0 0 1,-1 0-1,1 0 0,-1 0 1,1-1-1,-1 1 1,0-1-1,1 0 0,-1 0 1,2-3-1,-3 5-28,0-1 0,-1 0 0,1 0-1,-1 1 1,1-1 0,-1 0 0,1 0 0,-1 0 0,1 0 0,-1 0-1,0 0 1,0 0 0,1 0 0,-1 0 0,0 0 0,0 0 0,0 0-1,0 0 1,0 0 0,0 0 0,0 0 0,-1 0 0,1 0 0,0 0-1,-1 0 1,1 1 0,0-1 0,-1 0 0,1 0 0,-1 0 0,1 0-1,-2 0 1,2 0-6,-1 1-1,1-1 0,-1 1 0,1-1 1,-1 1-1,1 0 0,-1-1 0,0 1 1,1 0-1,-1-1 0,0 1 0,1 0 1,-1 0-1,0 0 0,1 0 0,-1 0 1,0 0-1,0 0 0,1 0 0,-1 0 1,0 0-1,1 0 0,-1 0 0,0 0 1,1 1-1,-2-1 0,-19 10-161,17-8 150,-22 14-38,-23 19 0,23-16-24,23-17 82,-61 47-142,55-41 119,0 0 1,1 0-1,0 1 1,-10 15-1,16-22 39,1-1-1,0 1 0,0 0 1,0 0-1,0 0 0,0 0 1,0 0-1,1 0 0,-1 0 1,1 0-1,-1 0 0,1 1 1,0-1-1,0 0 0,0 0 1,0 0-1,0 4 0,1-4 15,0 0-1,0-1 0,0 1 0,0 0 1,0 0-1,0-1 0,0 1 1,0-1-1,1 1 0,-1-1 0,1 1 1,-1-1-1,1 0 0,-1 0 1,4 2-1,3 1 73,0 0 0,1-1 1,0 0-1,0 0 0,0-1 0,14 1 1,-5-1-41,-1-1 0,1-1 0,-1-1 1,1-1-1,-1 0 0,0-1 0,0-1 0,19-7 1,0-2 61,-1-1 0,55-31 0,-44 17-78,-1-2 1,-2-1-1,-1-3 1,41-41-1,-35 25-18,-3-2 1,67-97-1,-90 113-288,-2-1 1,28-71-1,-46 101 5,-4 8 13,-9 15-61,-26 51 0,-174 285 257,-4 8 176,119-162-111,-7 13 237,37-92-72,52-98 122,0 0-1,-1-1 0,-20 19 1,71-78-161,41-60 1,-47 58-128,18-20 1,3 2 1,72-64-1,139-141 79,-92 51-238,-123 152 102,231-279 109,-193 236-161,-44 51-169,-14 17-411,-24 32 370,-5 6 124,-11 17-26,-4 1 104,-24 33-30,-111 221 7,-8 53 165,121-245-107,-58 115 204,-11-9-54,85-154-88,-33 49 200,47-72-33,0 1 1,-1-2 0,-1 1-1,-16 12 1,26-22-130,1 0 1,-1-1 0,0 1 0,0 0-1,0-1 1,0 1 0,0-1-1,0 1 1,0-1 0,0 1-1,0-1 1,0 0 0,0 1 0,0-1-1,0 0 1,0 0 0,0 0-1,0 0 1,-2 0 0,3 0-18,-1-1-1,1 1 1,-1-1 0,1 1-1,-1 0 1,1-1 0,0 1 0,-1-1-1,1 1 1,0-1 0,-1 1-1,1-1 1,0 0 0,0 1 0,-1-1-1,1 1 1,0-1 0,0 1 0,0-1-1,0 0 1,0 1 0,0-1-1,0 1 1,0-2 0,0-3 19,1-1 0,0 0 0,0 1 1,1-1-1,3-9 0,16-29-18,41-65 1,-44 79-87,5-8 25,2 2 0,2 0 1,1 1-1,54-50 0,-35 43-35,1 3 1,55-34 0,112-53-59,-190 111 142,0 0 0,0-2 1,-1-1-1,-1 0 0,-1-2 0,31-36 1,-42 43 75,18-28 0,-26 37-108,-1-1 1,0 0-1,1 0 0,-2 0 0,1 0 1,-1 0-1,1-1 0,-2 1 0,1 0 1,0-7-1,-1 12 13,0-1 0,0 0 0,0 1 0,0-1 0,0 1 0,0-1-1,0 1 1,0-1 0,0 1 0,0-1 0,0 1 0,-1-1 0,1 1 0,0-1 0,0 1 0,0-1 0,-1 1 0,1-1 0,0 1-1,-1-1 1,1 1 0,0-1 0,-1 1 0,1 0 0,-1-1 0,1 1 0,-1 0 0,1-1 0,0 1 0,-1 0 0,0-1-1,-1 1-1,1 0 0,-1 0-1,1 0 1,0 0 0,-1 1-1,1-1 1,0 0 0,-1 1-1,1-1 1,0 1-1,0-1 1,-2 2 0,-4 2-15,1 0 0,0 0 0,-8 8 1,-1 2-2,-22 31 0,9-9 35,25-32-7,-62 78 110,58-72-33,0 1 1,1 1-1,0-1 0,1 1 0,0 0 0,-4 14 0,9-24-51,-1 0 0,1 1 0,-1-1 0,1 0 0,0 1 1,0-1-1,0 0 0,0 1 0,1-1 0,-1 0 0,0 1 0,1-1 0,0 0 0,0 0 0,-1 1 0,1-1 1,0 0-1,1 0 0,-1 0 0,0 0 0,1 0 0,-1 0 0,1-1 0,-1 1 0,1 0 0,0-1 0,0 1 0,0-1 1,0 0-1,0 1 0,2 0 0,4 1 66,0 0 0,0 0 0,0 0 0,0-1 0,0 0 0,0-1 0,12 1 0,-7-2-65,-1 0 0,1-1 0,-1 0 0,0-1 0,23-6 0,60-26-35,-39 12 54,146-50-34,-187 69-137,-16 3 127,1 0 0,0 0-1,0 0 1,0 0-1,0 1 1,0-1 0,0 0-1,-1 0 1,1 0 0,0 0-1,0 1 1,0-1 0,0 0-1,0 0 1,0 0 0,0 0-1,0 1 1,0-1-1,0 0 1,0 0 0,0 0-1,0 1 1,0-1 0,0 0-1,0 0 1,0 0 0,0 1-1,0-1 1,0 0 0,0 0-1,0 0 1,0 0 0,1 1-1,-1-1 1,0 0-1,0 0 1,0 0 0,0 0-1,0 0 1,0 1 0,1-1-1,-1 0 1,0 0 0,0 0-1,0 0 1,0 0 0,1 0-1,-1 0 1,0 0-1,0 0 1,0 1 0,0-1-1,1 0 1,-1 0 0,0 0-1,0 0 1,0 0 0,1 0-1,-1 0 1,0 0 0,0 0-1,0-1 1,1 1-1,-1 0 1,0 0 0,0 0-1,0 0 1,1 0 0,-11 13-54,-17 18 1,-10 13-65,30-35 123,-18 28 2,24-35 11,0-1-1,0 1 1,0 0-1,1-1 1,-1 1 0,0 0-1,1 0 1,-1 0 0,1 0-1,-1 0 1,1 0-1,0 0 1,0 0 0,0 0-1,0-1 1,0 1-1,1 2 1,0-3 10,0 1 1,0-1-1,0 0 1,1-1-1,-1 1 0,0 0 1,1 0-1,-1 0 1,0-1-1,1 1 1,-1-1-1,1 1 0,-1-1 1,1 1-1,-1-1 1,1 0-1,2 0 0,6 0 45,0 0 1,0-1-1,0 0 0,0-1 0,0 0 0,-1 0 0,15-7 0,-11 5 43,5-1-77,0-2 0,-1 0 0,0-1 0,-1 0 0,1-2 0,-1 1 0,-1-2 0,0 0-1,-1-1 1,0-1 0,-1 0 0,0-1 0,13-18 0,16-34-55,-2-2-1,35-85 1,-54 107-44,-3-2-1,-2 0 1,20-96 0,-36 143 63,1-1-53,-1-1-1,1 0 0,-1 1 1,0-1-1,1 0 0,-1 0 1,0 1-1,-1-1 1,1 0-1,-1-3 0,1 6 46,0 0 1,0 0-1,0 0 0,0 0 0,0 0 0,0 0 0,0 0 0,0-1 0,0 1 1,0 0-1,0 0 0,-1 0 0,1 0 0,0 0 0,0 0 0,0 0 0,0 0 1,0-1-1,0 1 0,0 0 0,0 0 0,0 0 0,0 0 0,0 0 0,-1 0 1,1 0-1,0 0 0,0 0 0,0 0 0,0 0 0,0 0 0,0 0 0,0 0 1,-1 0-1,1 0 0,0 0 0,0 0 0,0 0 0,0 0 0,0 0 0,0 0 1,0 0-1,-1 0 0,-4 5-226,-6 14 64,10-16 145,-11 21-40,2 1 0,1 0 0,-8 33-1,-10 85 81,22-100 98,1-1 0,3 1 0,1-1 0,2 1 1,15 81-1,-16-117-41,1-1 0,0 1 1,0 0-1,1-1 1,0 1-1,0-1 0,1 0 1,-1 0-1,6 6 1,-8-10-44,1-1 0,0 1 0,-1-1 0,1 1 0,0-1 1,0 0-1,0 0 0,0 0 0,0 0 0,0 0 0,1 0 1,-1 0-1,0-1 0,0 1 0,0-1 0,1 0 0,-1 0 1,0 1-1,1-2 0,-1 1 0,0 0 0,0 0 0,1-1 1,-1 1-1,0-1 0,0 0 0,0 1 0,1-1 0,-1 0 1,0 0-1,2-2 0,12-6 45,1-2 1,-1 0-1,-1 0 0,22-23 0,53-62-45,-54 55-68,-3 3 39,-11 12-150,1 1-1,33-28 1,-42 44-13,-8 10 22,-4 9 3,-6 11-2,0 0-1,-1 0 1,-16 40 0,-36 55 135,38-81-1,-43 57 0,52-79 102,0-1 0,-1 0 0,0-1 0,-1 0 0,-1-1 0,1 0 0,-19 10 0,29-19-57,0 0 1,-1 0-1,1 0 1,0 0-1,-1-1 0,1 1 1,-1-1-1,1 0 1,-1 1-1,-4-1 0,7 0-29,-1 0 0,1 0 0,-1-1 0,0 1 0,1 0 0,-1 0 0,1 0 0,-1 0 0,0-1 0,1 1-1,-1 0 1,1 0 0,-1-1 0,1 1 0,-1-1 0,1 1 0,-1 0 0,1-1 0,-1 1 0,1-1 0,0 1 0,-1-1 0,1 1 0,0-1-1,-1 1 1,1-1 0,0 1 0,0-1 0,0 0 0,-1 1 0,1-1 0,0 1 0,0-1 0,0 0 0,0 1 0,0-1 0,0 1-1,0-1 1,0 0 0,0 1 0,0-1 0,1 0 0,-1 1 0,0-1 0,1-2 9,1 1-1,-1-1 1,0 1 0,1 0-1,-1-1 1,1 1-1,0 0 1,0 0 0,0 1-1,0-1 1,0 0 0,0 0-1,0 1 1,1 0 0,-1-1-1,5-1 1,-3 1-1,9-5-9,1 1 0,-1 0 0,1 1 1,0 1-1,16-4 0,74-6 7,-49 7-13,21 0-1426,-50 6 173,1-2 0,0 0 0,-1-2 0,34-11 0,-57 15 841,-3 1 114,1 0 0,0 0 0,0-1-1,0 1 1,0 0 0,0-1 0,0 1-1,0-1 1,-1 1 0,1-1 0,0 1-1,0-1 1,-1 0 0,1 1 0,0-1-1,-1 0 1,1 0 0,0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13.314"/>
    </inkml:context>
    <inkml:brush xml:id="br0">
      <inkml:brushProperty name="width" value="0.1" units="cm"/>
      <inkml:brushProperty name="height" value="0.1" units="cm"/>
    </inkml:brush>
  </inkml:definitions>
  <inkml:trace contextRef="#ctx0" brushRef="#br0">58 80 8896,'-58'-20'4032,"63"20"-3520,14-3 1632,2 3-1281,39-8 769,6 4-928,29-4-192,-5 3-320,18-6-128,-8 7-32,6-9-1184,-11 10 640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31.324"/>
    </inkml:context>
    <inkml:brush xml:id="br0">
      <inkml:brushProperty name="width" value="0.1" units="cm"/>
      <inkml:brushProperty name="height" value="0.1" units="cm"/>
    </inkml:brush>
  </inkml:definitions>
  <inkml:trace contextRef="#ctx0" brushRef="#br0">4 512 3552,'0'1'57,"-1"-1"0,1 0 1,0 0-1,0 0 0,0 0 1,-1 1-1,1-1 0,0 0 0,0 0 1,0 0-1,0 1 0,0-1 1,-1 0-1,1 0 0,0 1 0,0-1 1,0 0-1,0 0 0,0 1 0,0-1 1,0 0-1,0 0 0,0 1 1,0-1-1,0 0 0,0 0 0,0 1 1,0-1-1,0 0 0,0 0 1,0 1-1,0-1 0,0 0 0,0 0 1,1 1-1,-1-1 0,0 0 1,0 0-1,0 0 0,0 1 0,1-1 1,-1 0-1,0 0 0,0 0 0,0 1 1,1-1-1,-1 0 0,0 0 1,0 0-1,0 0 0,1 0 0,-1 0 1,0 0-1,1 1 0,0-1 151,0 0 1,0 1-1,0-1 0,1 0 0,-1 0 0,0 0 0,0 0 0,0 0 0,0 0 0,1 0 0,-1 0 1,1 0-1,15-4 1479,-15 4-1538,0 0-1,0-1 1,0 1 0,0 0 0,0-1-1,0 0 1,0 1 0,-1-1 0,1 0 0,0 0-1,0 0 1,2-3 0,11-10 1077,14-19-1,-14 16-609,-5 5-414,-1-1 1,0 0-1,-1 0 1,7-15-1,21-58 81,44-131-160,-78 209-202,0-1 0,0 1 0,-1 0 0,0-1 0,0-12-1,-9 66-1082,0 11 1247,-1 73 1,7-35 62,2 66 183,0-82-269,-1-53 26,2 1 1,0-1 0,7 39-1,-4-43 68,-1 1 0,-1 0 0,-1 26 0,-1-46-134,-1 0 0,0 0 0,1-1-1,-1 1 1,0 0 0,0-1 0,0 1-1,0 0 1,0-1 0,0 1-1,-1-1 1,1 0 0,0 1 0,-1-1-1,1 0 1,-3 2 0,-6 5 19,2-1 1,0 0-1,0-1 1,0 0-1,-17 8 1,-18 13 134,13-7-144,-5 5-123,33-23 83,-1-1-27,1 1 0,0 0-1,-1 0 1,1 0 0,0 0-1,0 0 1,1 0 0,-1 1-1,0-1 1,1 1 0,-3 3-1,3-2 123,0 0 475,11 1 11,-5-3-473,1 0 1,0-1 0,0 0-1,0 0 1,0-1-1,8 0 1,40-4 63,-23 1 13,-12 2-113,37-3 64,70 4 0,-26 5-53,-98-5-40,-1 0-156,1 0 0,-1 0 0,0 0 1,0 0-1,0 0 0,0-1 1,0 1-1,1 0 0,-1 0 1,2-2-1,-1-2-2006,-2 3 1914,0 0 0,0 1 1,0-1-1,0 1 0,0-1 1,0 1-1,0-1 0,0 1 1,0-1-1,-1 1 0,1-1 0,0 1 1,0-1-1,-2-2-850,-5-11-3951,-3-3 1564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34.233"/>
    </inkml:context>
    <inkml:brush xml:id="br0">
      <inkml:brushProperty name="width" value="0.1" units="cm"/>
      <inkml:brushProperty name="height" value="0.1" units="cm"/>
    </inkml:brush>
  </inkml:definitions>
  <inkml:trace contextRef="#ctx0" brushRef="#br0">490 81 3072,'-1'-3'302,"1"0"-1,-1 0 1,0 0-1,0 0 1,0 1 0,0-1-1,0 0 1,0 0 0,-1 1-1,1-1 1,-1 1 0,0-1-1,0 1 1,0 0 0,0 0-1,0 0 1,-1 0-1,1 0 1,0 0 0,-5-2-1,0 0-16,0 1-1,0-1 1,0 1-1,0 0 0,0 1 1,-13-3-1,10 3-192,0 2-1,1-1 1,-1 1-1,0 1 1,0 0-1,1 0 1,-1 1-1,0 0 1,1 1-1,0 0 1,-10 5-1,7-3-16,-1 2 0,1-1-1,1 2 1,-1-1 0,1 2-1,1-1 1,-13 14 0,-2 5 131,2 0-1,-39 60 1,54-75-116,1 1 0,1 0 0,0 0 0,1 0-1,1 1 1,0 0 0,0 0 0,1 0 0,1 0-1,0 20 1,2-9 45,1 1 0,1 0-1,1 0 1,1-1 0,2 0-1,1 0 1,13 36 0,-15-49-33,1-1 1,-1 1 0,2-1 0,-1 0 0,11 12 0,-14-20-69,0 1 0,1-1 0,-1 0 0,1 0 0,-1-1 0,1 1 0,0-1 0,0 1 0,0-1 0,0 0 0,0-1 0,0 1 0,1-1 0,-1 0 0,1 0 0,-1 0 0,1 0 0,5-1 0,4 0 107,0-1 0,0-1 0,0-1 0,0 0 0,0 0 0,-1-1-1,25-12 1,-16 5-48,0-2 0,0 0 0,28-23 0,7-14 90,-2-3 0,57-71 0,-76 79-337,-31 29-228,-5 15 178,0 4 153,0-2 58,0 11 98,-2 0-1,-2 13 0,1-10-70,-3 12 14,2 1 0,2-1 0,0 43 0,2-67-19,0 12 110,1 0-1,0-1 0,2 1 0,-1-1 1,9 26-1,-10-40-116,-1 1-1,0-1 1,0 1 0,0 0 0,1-1-1,-1 1 1,0-1 0,1 1 0,-1-1 0,0 1-1,1-1 1,-1 1 0,1-1 0,-1 1-1,1-1 1,-1 0 0,1 1 0,-1-1-1,1 0 1,-1 1 0,1-1 0,-1 0 0,1 0-1,0 1 1,-1-1 0,1 0 0,0 0-1,0 0 1,0 0 8,0 0 0,0-1 0,1 1 0,-1-1 0,0 1 0,0-1 0,0 0 0,0 1 0,0-1 0,0 0 0,0 1 0,0-1 0,1-2 0,4-5 106,0 0 1,9-17-1,-13 21-103,24-47 46,32-89 0,-30 67-141,-15 37-445,-12 35 179,-3 3 164,-3 6 38,3 0 111,0 0 0,0 0 1,1 0-1,0 0 0,0 1 1,1-1-1,0 1 0,2 9 0,-1 13-23,-1-12 103,1-1 0,1 0 0,0 0 0,2 0-1,5 19 1,-6-31-30,-1 0 0,0-1 0,1 1-1,6 7 1,-8-11-9,0-1-1,0 1 1,0-1-1,0 1 0,0-1 1,1 0-1,-1 1 1,1-1-1,-1 0 1,1 0-1,-1 0 0,1 0 1,-1 0-1,1-1 1,0 1-1,0 0 1,-1-1-1,1 1 1,2-1-1,0 0 15,-1-1 0,1 1-1,0-1 1,-1 0 0,1-1 0,-1 1-1,0 0 1,1-1 0,-1 0 0,0 0 0,0 0-1,5-4 1,5-5-23,16-18 1,-18 18-5,13-16-2,-1-1 0,-1-1-1,36-63 1,-52 81-20,-1 0-1,0 0 1,5-17 0,-6 5-141,-3 22 149,0 1-1,0-1 1,0 0-1,0 1 1,0-1-1,0 1 0,0-1 1,0 1-1,0-1 1,0 1-1,1 0 1,-1 0-1,0 0 1,0 0-1,0-1 0,1 1 1,-1 1-1,2-1 1,39 0-338,-26 0 505,-14 0-190,7 0-17,0 0 1,0 1-1,0-1 0,0 2 1,12 2-1,-18-3 24,-1 0-1,0 0 1,1 0 0,-1 1-1,0-1 1,1 1-1,-1-1 1,0 1 0,0 0-1,0 0 1,0-1 0,-1 1-1,1 1 1,-1-1 0,1 0-1,-1 0 1,1 1 0,-1-1-1,0 1 1,0-1 0,-1 1-1,2 3 1,1 11-4,0 1 0,0 24-1,-2-24 84,0 1 1,6 21-1,-5-26-97,0-6 31,0 0 1,0 0 0,5 10 0,-7-16 22,1-1 0,0 1 1,0 0-1,0-1 0,0 1 1,0-1-1,0 1 0,0-1 1,1 0-1,-1 1 0,0-1 0,1 0 1,-1 0-1,1 0 0,0 0 1,-1 0-1,1 0 0,0-1 0,-1 1 1,3 0-1,-2-1 1,0 0 1,-1 0-1,1 0 0,-1-1 0,1 1 1,-1 0-1,1-1 0,-1 1 1,1-1-1,-1 0 0,1 1 0,-1-1 1,1 0-1,-1 0 0,0 0 1,0 0-1,1 0 0,-1 0 0,0 0 1,0-1-1,0 1 0,0 0 1,1-2-1,4-7-9,0 0-1,6-12 1,-6 11 3,12-22 33,2 2-1,49-58 0,-53 71 16,-7 8-122,-1 1 1,9-13-1,-10 13-537,-10 22 382,-1-2 173,-2 10 66,-1 0-11,2 0 1,-4 23-1,8-33 15,0-1 0,1 0-1,0 0 1,0 1 0,2-1-1,-1 0 1,1 0 0,0 0-1,5 11 1,-5-15-12,0-1-1,1 0 0,-1 0 1,1 0-1,1 0 1,-1 0-1,1-1 1,-1 0-1,1 1 1,0-1-1,1-1 1,-1 1-1,1-1 1,-1 1-1,1-1 1,0-1-1,0 1 1,7 2-1,-4-2-1,0-1 0,0 0 1,1 0-1,-1-1 0,16 1 0,-5-2 35,-10 1-25,0-1 0,1-1 0,-1 1 0,0-1 0,0-1 0,0 1-1,8-4 1,1-2 140,-8 4-136,1-1 0,-1 0 0,0 0 0,-1-1 0,1-1 0,-1 0 0,0 0 0,11-10 0,-7 2 13,0-1 0,-1-1 1,-1 0-1,-1 0 0,0-1 0,-1-1 0,-1 1 0,-1-1 0,9-31 0,-15 47-60,-1 0 0,1 0-1,-1 0 1,0-1 0,1 1 0,-1 0 0,0 0 0,0 0-1,0-1 1,-1 1 0,1 0 0,0 0 0,-1 0 0,0 0-1,1 0 1,-1-1 0,-1-1 0,1 3-8,0 0-1,0 0 1,0 0-1,1 1 1,-1-1-1,0 0 1,0 1-1,0-1 1,0 1-1,0-1 1,0 1-1,0-1 1,0 1-1,0 0 1,-1-1-1,1 1 1,0 0-1,0 0 1,0 0-1,0 0 1,0 0-1,0 0 1,-1 0-1,1 0 1,0 1-1,0-1 1,0 0-1,0 1 1,0-1-1,0 1 1,0-1-1,0 1 1,-1 0-1,-1 0 22,1 1-1,-1-1 1,1 1-1,0-1 1,-1 1-1,1 0 1,0 0-1,0 0 1,1 0-1,-1 0 1,0 0-1,1 1 1,-1-1-1,1 1 1,0-1-1,-2 4 1,2-2 20,0 0 0,0 1 0,1-1 0,-1 0 0,1 0 0,0 1 0,0-1 0,0 0 0,2 8 0,1-2 70,-1 0 0,2-1 0,-1 1-1,2-1 1,-1 0 0,1 0 0,0 0-1,8 9 1,-9-13-42,-1-1 0,1-1-1,0 1 1,0 0 0,0-1 0,0 0 0,0 0 0,1 0-1,0-1 1,-1 1 0,1-1 0,0 0 0,0-1 0,0 1-1,9 1 1,-7-3-129,-1 1-1,0-1 1,0 0-1,1-1 0,-1 1 1,0-1-1,1-1 1,-1 1-1,0-1 0,0 0 1,0 0-1,10-7 1,-1 1-1599,0-1 1,0 0 0,22-20 0,-24 17 117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34.608"/>
    </inkml:context>
    <inkml:brush xml:id="br0">
      <inkml:brushProperty name="width" value="0.1" units="cm"/>
      <inkml:brushProperty name="height" value="0.1" units="cm"/>
    </inkml:brush>
  </inkml:definitions>
  <inkml:trace contextRef="#ctx0" brushRef="#br0">45 60 7712,'-40'-33'3520,"35"26"-3072,5-1-384,10 8-128,4-8-1024,7 4 608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36.750"/>
    </inkml:context>
    <inkml:brush xml:id="br0">
      <inkml:brushProperty name="width" value="0.1" units="cm"/>
      <inkml:brushProperty name="height" value="0.1" units="cm"/>
    </inkml:brush>
  </inkml:definitions>
  <inkml:trace contextRef="#ctx0" brushRef="#br0">10 29 3648,'-10'-2'9662,"26"-3"-7175,32-7-2119,57 5 481,-53 5-578,74 1-124,-73 2-81,9 3-935,-96 11-10544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37.086"/>
    </inkml:context>
    <inkml:brush xml:id="br0">
      <inkml:brushProperty name="width" value="0.1" units="cm"/>
      <inkml:brushProperty name="height" value="0.1" units="cm"/>
    </inkml:brush>
  </inkml:definitions>
  <inkml:trace contextRef="#ctx0" brushRef="#br0">1 75 6880,'5'-8'3136,"8"1"-2720,-5-1 1248,6 8-992,9-8 768,9 0-800,2-4-288,8 9-224,-2-6 32,0 4-96,-4-1-512,1 6 224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37.963"/>
    </inkml:context>
    <inkml:brush xml:id="br0">
      <inkml:brushProperty name="width" value="0.1" units="cm"/>
      <inkml:brushProperty name="height" value="0.1" units="cm"/>
    </inkml:brush>
  </inkml:definitions>
  <inkml:trace contextRef="#ctx0" brushRef="#br0">180 161 4576,'-3'0'399,"3"0"-326,0 0 1,0 0 0,-1 0-1,1 0 1,0-1-1,0 1 1,0 0-1,-1 0 1,1 0-1,0 0 1,0 0-1,-1 0 1,1 0-1,0 0 1,0 1-1,0-1 1,-1 0-1,1 0 1,0 0-1,0 0 1,-1 0-1,1 0 1,0 0 0,0 0-1,0 1 1,-1-1 146,1 0-146,0 0-1,0 1 1,0-1-1,0 0 1,-1 0-1,1 0 1,0 1-1,0-1 1,0 0-1,0 0 1,0 0-1,0 1 1,0-1 0,0 0-1,0 0 1,0 1-1,15 2 4412,-10-4-4247,-1 0 0,0 0 0,0 0 0,0-1 0,0 0 0,0 0 0,0 0-1,0 0 1,-1-1 0,1 0 0,3-3 0,-5 5-165,8-8 115,-1-1 0,1 0-1,-2 0 1,1-1-1,-2 0 1,13-23 0,1 0 77,-12 21-255,-12 26-244,-3 6 282,-43 170 332,35-129-56,-2 6 294,2 2 1,-5 86 0,17-87-576,-6 53 346,8-95-300,0-21-33,0 1 0,0-1 0,-1 1 0,1-1-1,-1 1 1,0-1 0,0 1 0,-3 7 0,2-10-41,1 0 0,0-1 1,-1 1-1,0 0 0,1-1 1,-1 1-1,0-1 0,0 1 1,1-1-1,-1 0 0,0 0 0,-1 0 1,1 0-1,0 0 0,0 0 1,-4 1-1,-5 0-44,-1 0 1,-11 1-1,11-2-92,-14 3 47,1-1 175,-32 1 0,148-11 1855,5 0-1400,-40 3-342,-17 2-201,41 2 0,-28 0-899,-31 0-2852,-11 0 1919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24.561"/>
    </inkml:context>
    <inkml:brush xml:id="br0">
      <inkml:brushProperty name="width" value="0.1" units="cm"/>
      <inkml:brushProperty name="height" value="0.1" units="cm"/>
      <inkml:brushProperty name="color" value="#00A0D7"/>
    </inkml:brush>
  </inkml:definitions>
  <inkml:trace contextRef="#ctx0" brushRef="#br0">8 183 2560,'-1'8'5567,"-2"-3"-3853,3-5-1706,-1 1-1,1 0 0,0-1 0,-1 1 0,1-1 0,0 1 0,0 0 0,-1-1 0,1 1 1,0-1-1,0 1 0,0 0 0,0-1 0,0 1 0,0 0 0,0-1 0,0 1 0,0 0 1,0-1-1,0 1 0,1-1 0,-1 2 0,1 1 130,0 1 1,0 0-1,-1 0 1,0-1-1,0 8 1,3 13 216,2-7-105,2-1-1,11 23 1,-2-3-56,-3-3-60,6 3 133,45 63 1,-49-75-236,-12-19-12,0-1 1,0 1-1,0 0 1,8 7-1,15 16 191,24 21 64,-44-44-243,1 1 1,-1-2-1,1 1 1,1-1-1,-1 0 0,11 4 1,-17-8-31,31 12 324,36 7 0,-58-16-266,0-2 0,0 1 1,0-1-1,0-1 1,0 0-1,17-2 1,-13 0-9,-1 0 1,1-1 0,-1 0-1,0-1 1,0-1 0,0 0 0,-1-1-1,0 0 1,14-9 0,96-57 111,-18 11-49,-64 39-106,1 1 0,1 2 1,51-16-1,28-13 215,68-28-111,-145 63-87,0 3 0,62-7 0,-76 13 50,11-2 76,1 2 0,81 3 0,-39 2-38,-63-1-119,1 0 1,-1 1-1,0 1 1,26 6-1,1 7 268,-44-13-252,0 0-1,0 0 1,0 0-1,-1 0 1,1 1-1,-1 0 1,0-1-1,1 1 1,2 4-1,1 0 13,-5-5 436,-2-5-401,0 0-1,0 1 1,1-1-1,-1 0 1,1 1-1,-1-1 1,1 0-1,0 1 1,0-1-1,0 1 1,0-1-1,1 1 1,-1 0-1,4-5 1,-2 4-50,1 0 0,-1 0 0,1 0 0,-1 1 0,1-1 1,0 1-1,0 0 0,6-2 0,7-2-115,0 1 1,0 1-1,31-4 0,-31 6 177,16-3-52,1 1-1,0 2 1,-1 1 0,1 2 0,0 1-1,38 8 1,-28-3 101,53 2-1,-7-1-32,-8 1-30,90 14 365,-98-7-296,3 2 334,131 12 0,28-23 425,-190-8-600,1-3 1,-1-1-1,48-12 0,-50 4-127,-1-1 1,0-2 0,-1-3 0,65-38 0,-79 40-200,0-2 0,-1-2 1,-1 0-1,26-28 0,-43 39-366,0-1-1,-1 0 1,0 0-1,11-22 0,0-1-806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49.738"/>
    </inkml:context>
    <inkml:brush xml:id="br0">
      <inkml:brushProperty name="width" value="0.1" units="cm"/>
      <inkml:brushProperty name="height" value="0.1" units="cm"/>
      <inkml:brushProperty name="color" value="#AB008B"/>
    </inkml:brush>
  </inkml:definitions>
  <inkml:trace contextRef="#ctx0" brushRef="#br0">45 4 8544,'-45'-3'3872,"60"6"-3360,2-3-352,11 0-192,30 0 736,6 5-384,15-2-64,-2 6-160,-1-6-800,-3 2 416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5.067"/>
    </inkml:context>
    <inkml:brush xml:id="br0">
      <inkml:brushProperty name="width" value="0.1" units="cm"/>
      <inkml:brushProperty name="height" value="0.1" units="cm"/>
    </inkml:brush>
  </inkml:definitions>
  <inkml:trace contextRef="#ctx0" brushRef="#br0">325 739 1888,'-2'-9'1555,"-4"9"-367,-6 1-262,2-1-744,0 0 0,0 1 0,-1 1-1,1-1 1,1 1 0,-1 1 0,0 0 0,1 0-1,-1 1 1,-16 9 0,7-2-85,1 1 1,-32 26-1,42-29-71,-1-1-1,1 1 1,1 0-1,0 1 1,0 0-1,1 0 1,-6 12-1,6-10 25,-11 26 158,16-36-164,0 1-1,0 0 1,0 1-1,1-1 1,-1 0-1,1 0 1,0 0-1,0 0 1,0 6-1,1-8-23,-1 0-1,0-1 0,1 1 0,-1 0 1,1-1-1,-1 1 0,1 0 1,-1-1-1,1 1 0,-1-1 0,1 1 1,-1-1-1,1 1 0,0-1 0,-1 1 1,1-1-1,0 1 0,0-1 1,-1 0-1,1 0 0,0 1 0,0-1 1,-1 0-1,1 0 0,0 0 0,0 0 1,0 0-1,-1 0 0,1 0 1,0 0-1,0 0 0,0 0 0,-1 0 1,1-1-1,1 1 0,31-11 375,-31 10-378,10-5 41,1-1-1,-1 0 0,-1-1 0,0 0 0,0-1 1,11-12-1,2 0 36,20-20 204,59-70 0,-92 96-223,0 0 0,-1 0 0,0-1 0,-1 0 0,-1 0 0,9-29 0,-9 20-80,-2-1 1,-1 0-1,4-51 1,-6 50 48,-2 16-1,0 1 1,0-1-1,-1 0 1,0 0-1,-1 1 0,0-1 1,-5-16-1,6 26-46,0 0 0,0 1 1,0-1-1,0 1 0,-1-1 0,1 1 0,0-1 0,0 1 0,-1-1 0,1 1 0,0-1 0,-1 1 0,1-1 0,0 1 0,-1-1 1,1 1-1,-1 0 0,1-1 0,0 1 0,-1 0 0,1-1 0,-1 1 0,1 0 0,-1 0 0,1-1 0,-2 1 0,1 0-9,0 0 0,1 0-1,-1 1 1,0-1 0,0 0-1,1 1 1,-1-1 0,0 1-1,1-1 1,-1 1 0,0-1-1,1 1 1,-1-1 0,1 1-1,-1-1 1,0 2 0,-4 5-125,0 0 0,-6 14 0,9-16 122,-18 36 194,3 1 0,1 1 1,-13 57-1,26-84-131,0 0 0,1 0 0,0 0 0,2 1 0,0-1 0,3 27 1,-1-30 40,0-1 0,1 0 0,1 0 0,0 0 1,1-1-1,0 1 0,0-1 0,1 0 0,9 11 1,-14-19-42,1-1 1,0 1 0,0-1 0,0 0 0,0 0-1,0 0 1,1 0 0,-1 0 0,1-1 0,-1 1-1,1-1 1,-1 1 0,1-1 0,0 0-1,0 0 1,-1 0 0,1 0 0,4 0 0,-3-1 20,-1 0 1,1-1 0,-1 1-1,1-1 1,-1 1 0,1-1-1,-1 0 1,1 0 0,-1-1-1,0 1 1,0-1 0,0 0-1,0 0 1,5-3 0,-3 0-7,1 0 0,-1 0 0,0-1 0,0 0 0,0 0 0,-1 0 0,5-9 0,0 0-11,-3 6-584,0 0-1,-1 0 0,5-13 1,-10 34 560,0 1-1,1 0 1,1 0 0,0-1 0,0 1 0,5 13 0,-4-19-2,17 48 407,-17-49-337,0-1 0,0 0 0,0 1-1,1-1 1,0 0 0,0-1-1,6 7 1,-9-11-64,-1 0 1,1 1-1,0-1 0,-1 0 0,1 0 1,0 0-1,0 1 0,-1-1 0,1 0 1,0 0-1,-1 0 0,1 0 0,0-1 1,0 1-1,-1 0 0,1 0 0,0 0 1,-1 0-1,1-1 0,0 1 0,-1 0 1,1-1-1,0 1 0,-1 0 0,1-1 0,-1 1 1,1-1-1,-1 1 0,1-1 0,-1 1 1,1-1-1,-1 1 0,1-1 0,0-1 1,0 0 73,6-6 51,-1 0 0,-1 0 1,1 0-1,6-17 0,1 0-67,2 0-85,-9 13-145,0 1 0,1 0 1,0 0-1,1 0 0,0 0 1,1 2-1,19-18 0,-17 22-302,-11 5 428,0 0-1,0 0 1,1 0-1,-1 0 1,0 0-1,0 0 0,1 1 1,-1-1-1,0 0 1,0 0-1,1 0 1,-1 0-1,0 0 1,0 1-1,0-1 0,1 0 1,-1 0-1,0 0 1,0 1-1,0-1 1,0 0-1,1 0 0,-1 0 1,0 1-1,2 20-423,-1-10 597,0 13-130,0 0 1,-2 0 0,0 0-1,-9 43 1,4-32 175,4-24-47,0-1 0,-6 14-1,2-4 280,5-19-383,1 0-1,0 0 1,0-1 0,0 1 0,0 0 0,-1 0 0,1 0 0,0 0 0,-1-1 0,1 1 0,-1 0 0,1 0 0,-1-1 0,1 1 0,-1 0 0,1-1 0,-1 1 0,0-1 0,1 1 0,-1-1 0,0 1 0,0-1 0,-1 1 0,1-1-27,0 0 0,1 0 1,-1 0-1,0-1 0,0 1 0,1 0 0,-1 0 1,0-1-1,0 1 0,1-1 0,-1 1 1,0-1-1,1 1 0,-1-1 0,1 1 1,-1-1-1,1 0 0,-1 1 0,1-1 0,-1 0 1,-2-4-54,0 1 1,1-1-1,-1 0 1,1 0-1,0 0 1,1 0-1,-2-7 1,1 2-40,2 9 37,-1 0 1,1 0 0,0 0 0,0 0-1,0 0 1,0 0 0,0 0-1,0 0 1,0 0 0,0 0-1,0 0 1,0 0 0,1 0-1,-1-2 1,1 2-5,-1 1 15,0-1-1,0 1 1,0 0 0,0-1-1,0 1 1,0 0 0,0-1-1,0 1 1,0 0 0,0-1 0,0 1-1,1 0 1,-1 0 0,0-1-1,0 1 1,0 0 0,0 0-1,0-1 1,1 1 0,-1 0-1,0 0 1,0-1 0,1 1-1,-1 0 1,0 0 0,0 0-1,1-1 1,-1 1 0,0 0-1,0 0 1,1 0 0,-1 0-1,0 0 1,1 0 0,-1 0 0,0 0-1,1 0 1,-1 0 0,0 0-1,0 0 1,1 0 0,-1 0-1,0 0 1,1 0 0,-1 0-1,0 0 1,1 0 0,-1 0-1,0 0 1,0 0 0,1 1-1,-1-1 1,0 0 0,1 0-1,-1 0 1,0 0 0,0 1-1,0-1 1,1 0 0,-1 0 0,0 1-1,4 2 10,0 0 0,1 0 0,-1-1 0,1 0 0,-1 0 0,1 0 0,0 0 0,-1-1 0,1 1 0,0-1 0,0 0 0,7 0 0,-4-1 61,0 1 0,0-1 0,0 0 0,0-1 0,0 0 0,0 0 0,13-4 0,-6-2 70,0 0 1,-1-1-1,0 0 1,0-1 0,-1-1-1,0 0 1,19-20 0,-8 4-2,-1-1 0,30-44 0,-51 68-197,-1 1 0,0 1 0,0-1 1,0 1-1,0-1 0,0 0 0,0 1 0,-1-1 1,1 0-1,0 0 0,-1 1 0,0-1 0,1 0 1,-1-3-1,-1 18-672,-1-4 824,1 0 1,1 0-1,0 16 0,1-14 11,1 4 7,7 25 0,-7-35-36,-1 0 1,1 0 0,0-1-1,1 1 1,-1-1-1,1 0 1,0 1 0,0-1-1,5 5 1,-8-9-31,1 1 1,0 0-1,0 0 1,0 0-1,0 0 1,0-1-1,1 1 1,-1 0-1,0-1 1,0 1-1,0-1 1,0 0-1,1 1 1,-1-1-1,0 0 1,0 0-1,1 0 1,-1 1-1,0-1 1,1-1-1,-1 1 1,0 0-1,0 0 1,1 0-1,-1-1 1,0 1-1,0 0 1,0-1-1,1 0 1,-1 1-1,0-1 1,0 1-1,0-1 1,0 0-1,0 0 1,0 0-1,0 0 1,1-1-1,4-5 29,0 0 0,0 0 1,-1-1-1,6-10 0,-5 7-1,15-17-151,24-28 0,-40 51-112,-5 4 161,1 1 1,-1-1-1,1 0 1,-1 1-1,1-1 1,0 1-1,-1-1 1,1 1-1,0 0 1,-1-1 0,1 1-1,0 0 1,0-1-1,1 1 1,-2 0 35,1 0 0,-1 0 0,1 0 0,-1 0 0,0 1 0,1-1 1,-1 0-1,1 0 0,-1 1 0,1-1 0,-1 0 0,0 1 0,1-1 0,-1 0 1,1 1-1,-1-1 0,0 1 0,0-1 0,1 0 0,-1 1 0,0-1 0,0 1 1,1-1-1,-1 1 0,0-1 0,0 1 0,0-1 0,0 1 0,0-1 0,0 1 1,0-1-1,0 2 0,3 16 14,-2 0 1,0 0 0,-2 19-1,0-2 457,1-35-445,0 0-1,0 0 1,0 0-1,0 0 0,0 0 1,0 0-1,0 1 1,0-1-1,1 0 0,-1 0 1,0 0-1,0 0 1,0 0-1,0 0 0,0 0 1,0 0-1,0 0 0,0 0 1,0 1-1,1-1 1,-1 0-1,0 0 0,0 0 1,0 0-1,0 0 1,0 0-1,0 0 0,1 0 1,-1 0-1,0 0 0,0 0 1,0 0-1,0 0 1,0 0-1,0 0 0,0 0 1,1 0-1,-1 0 1,0 0-1,0 0 0,0 0 1,0-1-1,0 1 0,0 0 1,0 0-1,1 0 1,-1 0-1,0 0 0,0 0 1,0 0-1,0 0 1,0 0-1,0 0 0,0-1 1,0 1-1,0 0 1,0 0-1,0 0 0,0 0 1,0 0-1,13-12 445,10-14-149,-22 25-309,11-13-48,19-18 0,-28 29-38,0 1 1,0-1 0,0 1 0,0 0-1,0 0 1,0 0 0,1 0-1,-1 0 1,1 1 0,0 0 0,-1-1-1,1 1 1,6 0 0,-9 1 71,0 0 1,0 0-1,0 0 1,0 1-1,0-1 1,0 0-1,-1 1 1,1-1-1,0 0 1,0 1-1,0-1 1,0 1-1,-1 0 1,1-1-1,0 1 1,-1 0-1,1-1 1,0 1-1,-1 0 1,1 0-1,-1-1 1,1 1 0,-1 0-1,1 2 1,7 23-165,-7-19 202,0-3-15,11 34-81,-11-35 79,0-1 0,0 0-1,0 0 1,0 0 0,1 0 0,-1 0-1,1 0 1,-1 0 0,1 0 0,0-1 0,-1 1-1,1 0 1,4 2 0,-5-4 24,0 1 0,1-1 0,-1 0 0,1 1 0,-1-1 0,1 0 0,-1 0 0,1 0 0,-1 0 1,1 0-1,-1 0 0,1 0 0,-1 0 0,1-1 0,-1 1 0,0-1 0,1 1 0,-1-1 0,1 1 0,1-2 0,3-2 143,1-1-1,10-9 1,-7 6-71,25-19 103,57-48 22,-80 64-247,0-1 1,-1-1-1,-1 0 1,0 0-1,9-17 1,-2-2-185,-2-1 0,-2-1-1,17-61 1,13-110-250,-39 179 411,-1 10-32,2-22-861,-8 44-408,-1 12 961,2-2 235,-7 62 558,0 126-1,11-164-203,7 88 320,-6-100-498,0-4-14,8 31 1,-9-48 38,0 0 1,1 0 0,-1 0 0,2-1 0,-1 1 0,1-1 0,-1 0 0,10 11 0,-12-16-7,1 1 0,-1-1 1,0 0-1,1 0 0,-1 0 1,1 0-1,-1 0 0,1 0 1,0-1-1,-1 1 0,4 1 1,-4-2-22,0 0 0,0 0 1,0 0-1,0 0 0,0 0 1,0 0-1,0 0 1,0 0-1,-1 0 0,1-1 1,0 1-1,0 0 1,0-1-1,0 1 0,0 0 1,-1-1-1,1 1 0,0-1 1,0 1-1,-1-1 1,1 0-1,0 1 0,-1-1 1,1 0-1,0 1 0,-1-1 1,1-1-1,5-9 179,0 0-1,-2-1 1,7-21 0,-10 29-274,0 0 0,-1-1 0,0 1 0,0 0 0,0-1 1,0 1-1,-1 0 0,1-1 0,-1 1 0,0 0 0,-1 0 0,-2-7 0,3 11 18,1-1 0,-1 1 0,1 0-1,-1 0 1,1 0 0,-1 0-1,1 0 1,-1 0 0,0 0-1,1 0 1,-1 0 0,1 0 0,-1 0-1,1 0 1,-1 0 0,0 0-1,1 0 1,-1 0 0,1 1-1,-1-1 1,1 0 0,-1 1-1,0-1 1,-11 7-138,10-5 169,1-1 1,0 1 0,0 0-1,-1-1 1,1 1 0,0 0-1,0 0 1,1 0 0,-1 0-1,0 0 1,1 0-1,-2 4 1,0 4-18,1-9 40,-1 4 0,1 0 0,-1 0 1,1 0-1,-1 7 0,2-10 8,0 0-1,0 0 1,0-1-1,0 1 1,1 0-1,-1 0 0,0 0 1,1 0-1,0-1 1,-1 1-1,1 0 1,0-1-1,0 1 1,0 0-1,0-1 1,0 1-1,2 1 1,-1-1 22,0-1 0,0 1 0,0 0 1,0-1-1,0 0 0,1 0 1,-1 1-1,0-1 0,1-1 1,-1 1-1,1 0 0,-1-1 0,1 1 1,0-1-1,-1 0 0,1 1 1,0-1-1,-1-1 0,1 1 1,2-1-1,8-1 81,0-1 0,23-8 0,-23 6-80,96-34 180,11-4-160,-117 42-64,22-7 105,36-16 0,-49 13-313,-12 8-123,-8 5-23,0 2 312,0 0 1,0 1-1,0 0 0,1 1 1,-1 0-1,1 0 0,1 0 0,-1 1 1,1 0-1,0 0 0,-9 15 0,8-8 99,0 0 0,0 1-1,1-1 1,1 1 0,1 0-1,-4 20 1,7-29-47,0 1-1,1-1 1,0 1-1,0-1 1,1 8-1,-1-13 34,0 1 0,0-1 0,0 1 0,1-1 0,-1 1 0,0-1 0,1 0 0,-1 1 0,1-1 0,-1 1 0,1-1 0,0 0 0,0 0 0,0 1 0,-1-1 0,1 0 0,0 0 0,0 0 0,1 0 0,-1 0 0,0 0 0,0 0 0,0 0 0,1-1 0,-1 1 0,0 0 0,1-1 0,1 1 0,-2-1-7,0 0 1,1 0-1,-1 0 0,0 0 1,0-1-1,0 1 0,1 0 1,-1-1-1,0 1 0,0-1 1,0 0-1,0 1 0,0-1 1,0 0-1,0 1 0,0-1 1,0 0-1,0 0 0,-1 0 1,1 0-1,0 0 0,1-2 0,14-28 251,-12 24-244,4-10 58,-1-1 0,6-24 0,2-7-164,-6 16-409,-7 21-132,-5 20-45,-47 142 321,-96 220 464,126-329 699,19-36-217,7-7-286,11-10-186,-13 9-149,29-23-1,-1-1-1,-1-1 1,-2-2-1,-1-1 1,29-41-1,-8-2-121,44-90 0,-27 46-126,-60 108 264,-3 5-64,0 0 0,0 0 0,0 0 0,-1 0 0,1-1-1,-1 1 1,-1-1 0,1 1 0,1-12 0,-1 26 20,0-1-1,0 1 0,5 9 1,6 22 31,-13-38 22,0 0 0,1 0 0,-1 0 0,1 1 0,0-1 0,0 0-1,0 0 1,0 0 0,0-1 0,0 1 0,0 0 0,1 0 0,-1 0-1,0-1 1,1 1 0,0-1 0,-1 1 0,1-1 0,0 0 0,0 1-1,0-1 1,0 0 0,0 0 0,0-1 0,0 1 0,0 0 0,0-1-1,0 1 1,0-1 0,0 1 0,1-1 0,3 0 0,4-1 89,0-1 0,0 0 0,0-1 1,-1 0-1,19-8 0,-4 2-14,88-29 194,-13 5-288,30-12-617,-186 88-49,56-43 672,-12 8 51,0 1 0,0 0 1,1 1-1,-21 22 0,29-27-16,2-3-12,-1 0 0,1 0 0,0 1 0,0-1 0,1 1 0,-1-1 0,0 1 0,1 0 0,0 0 0,-1 0 0,1 0 0,0 0 0,0 4 0,1-6-5,-1 0 0,1-1-1,0 1 1,1-1 0,-1 1-1,0 0 1,0-1 0,0 1-1,0-1 1,0 1 0,1-1-1,-1 1 1,0 0-1,0-1 1,1 1 0,-1-1-1,0 1 1,1-1 0,-1 0-1,1 1 1,-1-1 0,1 1-1,-1-1 1,0 0 0,2 1-1,-1 0 13,0-1 0,1 0 0,-1 1 0,0-1 0,0 0 0,1 0 0,-1 0 0,0 0 0,0 0 0,1 0 0,1-1 0,2 0 26,-1 0-1,1-1 1,-1 1-1,1-1 1,6-4-1,3-5 71,1 0 0,19-21 0,-2 2-157,-17 13-68,-10 10 33,-5 7 58,0 0 0,0 0 0,0 0 0,0 0 0,0 0 0,0 0 0,0 0 0,0 0 0,0 0 0,-1 0 0,1 0 1,0 0-1,0 0 0,0 0 0,0 0 0,0 0 0,0 0 0,0 0 0,0 0 0,0 0 0,0 0 0,0 0 0,0 0 0,-1 0 0,1 0 0,0 0 1,0 0-1,0 0 0,0 0 0,0 0 0,0 0 0,0 0 0,0-1 0,0 1 0,0 0 0,0 0 0,0 0 0,0 0 0,0 0 0,0 0 0,0 0 1,0 0-1,0 0 0,0 0 0,0 0 0,0 0 0,0 0 0,0-1 0,0 1 0,0 0 0,0 0 0,0 0 0,0 0 0,0 0 0,0 0 0,0 0 1,0 0-1,0 0 0,0 0 0,0 0 0,0 0 0,0-1 0,0 1 0,0 0 0,0 0 0,0 0 0,0 0 0,0 0 0,0 0-2,0 0 0,0 0 0,-1 0 0,1 0-1,0 0 1,0 0 0,0 1 0,-1-1 0,1 0 0,0 0-1,0 0 1,0 0 0,0 0 0,-1 0 0,1 1-1,0-1 1,0 0 0,0 0 0,0 0 0,0 0 0,-1 1-1,1-1 1,0 0 0,0 0 0,0 0 0,0 1-1,0-1 1,0 0 0,0 2 13,0 1-1,0-1 1,0 0-1,1 0 1,-1 1-1,0-1 1,1 0-1,0 0 1,0 0-1,-1 0 1,1 0-1,1 0 1,-1 0-1,0 0 1,0 0-1,1-1 1,-1 1-1,1 0 1,-1-1-1,1 1 1,0-1 0,-1 0-1,1 1 1,0-1-1,0 0 1,0 0-1,4 1 1,-3-1 40,1 0 0,0 0 0,-1 0 1,1-1-1,-1 0 0,1 0 0,0 0 0,-1 0 1,1 0-1,0-1 0,-1 1 0,1-1 1,-1 0-1,1 0 0,-1-1 0,7-2 0,-1-2 13,0 0 0,-1 0 0,0-1-1,0 0 1,10-11 0,31-42 196,-26 28-185,-2-2 0,19-36 0,28-76-95,-11 23-316,-18 47 77,35-74-255,-68 138 287,2-7-154,-7 18 348,-1 1 0,0-1 0,0 0 0,1 1 0,-1-1 0,0 0 0,0 1 0,0-1 0,0 0 0,0 1 0,0-1 0,0 0 0,0 1 0,0-1 0,0 0 0,0 1 1,-1-1-1,1 1 0,0-1 0,0 0 0,-1 0 0,1 1 22,-1 0 0,1 0 1,0-1-1,0 1 0,-1 0 0,1 0 1,0 0-1,-1 0 0,1 0 1,0 0-1,-1-1 0,1 1 0,0 0 1,-1 0-1,1 0 0,0 0 0,-1 0 1,1 0-1,0 0 0,-1 1 1,1-1-1,0 0 0,0 0 0,-1 0 1,1 0-1,0 0 0,-1 0 0,1 1 1,0-1-1,-1 0 0,-6 6-152,3-2 148,0 0 0,0 0 0,1 0 0,0 1 0,-5 7 0,1 0 28,-6 11-13,1 0 0,1 1 0,-10 30 1,-14 76-91,26-87 189,2 0 0,2 1-1,1 0 1,4 51 0,0-87-9,1 0 0,0 0 0,1 0 0,0 0 1,4 13-1,-5-20-49,0 1 1,-1-1-1,1 1 1,0-1-1,0 1 1,0-1 0,0 0-1,0 1 1,0-1-1,0 0 1,1 0-1,-1 0 1,0 0-1,1 0 1,-1 0-1,1 0 1,-1 0 0,1 0-1,-1-1 1,1 1-1,0-1 1,-1 1-1,1-1 1,0 1-1,-1-1 1,1 0-1,0 0 1,-1 0 0,1 0-1,0 0 1,-1 0-1,4-1 1,9-4 51,1 0 1,-1-1 0,0 0 0,0-1-1,18-12 1,-7 4-56,29-16-772,-54 31 731,0 0 0,1 0 0,-1-1 0,0 1-1,0 0 1,1 0 0,-1 0 0,0 0 0,1 0 0,-1 0-1,0 0 1,0-1 0,1 1 0,-1 0 0,0 0-1,1 0 1,-1 0 0,0 0 0,0 0 0,1 0-1,-1 1 1,0-1 0,1 0 0,-1 0 0,0 0-1,0 0 1,1 0 0,-1 0 0,0 0 0,0 1-1,1-1 1,-1 0 0,0 0 0,0 0 0,1 1-1,-1-1 1,0 0 0,0 0 0,0 1 0,0-1 0,1 0-1,-1 0 1,0 1 0,0-1 0,0 0 0,0 0-1,0 1 1,0-1 0,0 0 0,0 1 0,0 13-358,0-14 364,-4 19-109,2-12 116,0 1-1,1-1 1,0 1-1,1-1 1,0 9-1,0-14 29,0 1 0,1-1 0,-1 0 0,1 1 0,0-1 0,-1 1 0,1-1 0,1 0-1,-1 0 1,0 0 0,0 0 0,1 0 0,-1 0 0,1 0 0,0 0 0,-1 0 0,1-1-1,0 1 1,0 0 0,3 0 0,0 1 20,0-1-1,0 0 1,1 0 0,-1 0-1,0-1 1,1 0-1,-1 0 1,1-1 0,0 1-1,-1-1 1,1 0 0,0-1-1,-1 1 1,1-1-1,-1 0 1,1-1 0,-1 1-1,0-1 1,1 0 0,-1 0-1,0-1 1,5-3-1,-1 0 29,21-18 67,-29 23-196,1 0 1,-1 0-1,0-1 0,0 1 1,1-1-1,-1 1 1,0-1-1,-1 1 1,1-1-1,0 0 1,0 0-1,-1 1 0,1-1 1,-1 0-1,1-3 1,-1 5 40,0 0 0,0 0 0,0 0 0,0 0 0,0 0 0,0 0-1,0-1 1,0 1 0,0 0 0,0 0 0,0 0 0,0 0 0,0 0 0,-1 0 0,1 0 0,0 0 0,0 0 0,0 0 0,0 0 0,0 0 0,0 0 0,0 0 0,0 0 0,0 0 0,0 0 0,-1 0 0,1 0 0,0 0-1,0 0 1,0 0 0,0 0 0,0 0 0,0 0 0,0 0 0,0 0 0,0 0 0,0 0 0,0 0 0,-1 0 0,1 0 0,0 0 0,0 1 0,0-1 0,0 0 0,0 0 0,0 0 0,0 0 0,0 0 0,0 0 0,0 0 0,0 0-1,0 0 1,0 0 0,0 0 0,0 0 0,0 1 0,0-1 0,0 0 0,-6 6-54,5-6 11,-3 5 42,0-1 0,1 1 0,-1 0 0,1 0-1,0 0 1,0 0 0,-4 11 0,7-15 37,-1 0 1,1 1-1,-1-1 1,1 1 0,-1-1-1,1 0 1,0 1 0,0-1-1,0 1 1,0-1 0,0 1-1,0-1 1,0 1 0,0-1-1,1 1 1,-1-1 0,0 1-1,1-1 1,-1 0-1,1 1 1,0-1 0,-1 0-1,1 1 1,0-1 0,0 0-1,0 0 1,0 0 0,0 1-1,0-1 1,0-1 0,0 1-1,0 0 1,1 0-1,-1 0 1,0 0 0,1-1-1,0 1 1,0 0-3,-1-1 0,0 0 0,0 1 0,1-1 0,-1 0 0,0 0 0,0 0 0,0 0 0,1 0 0,-1 0 0,0 0 0,0 0 0,1-1 0,-1 1-1,0 0 1,0-1 0,0 1 0,0-1 0,1 1 0,-1-1 0,0 0 0,0 1 0,0-1 0,0 0 0,0 0 0,-1 0 0,1 0 0,0 0 0,0 0 0,0 0 0,-1 0 0,1 0 0,-1 0 0,1 0 0,-1 0 0,1 0 0,0-2 0,0-1 14,1-1 0,-1 1 0,0-1 0,0 1 0,0-1 0,-1 1 0,1-1 0,-1 1 0,-1-7 0,0 8-102,1 0-1,-1 0 1,-1 0 0,1 0 0,0 0 0,-1 0-1,1 0 1,-1 1 0,0-1 0,0 1-1,-4-5 1,-6-9-141,10 14 245,1 1 9,9-2-32,28-7-9,28-6 54,-37 12-114,0 0 1,44 1-1,-57 3 16,1 1 0,-1 0 0,0 2 0,0-1 0,-1 2 0,1 0 0,13 5 0,-24-8 43,-1 1 1,0-1-1,1 0 1,-1 1-1,0-1 0,0 1 1,0-1-1,0 1 0,0 0 1,0 0-1,-1 0 1,1 0-1,-1 0 0,1 1 1,-1-1-1,0 0 0,0 1 1,0-1-1,0 1 1,0-1-1,0 1 0,-1-1 1,1 1-1,-1 0 0,0-1 1,0 1-1,0 0 1,0-1-1,0 1 0,0-1 1,-1 1-1,0 0 0,-1 3 1,0-1 17,0-1 1,0 0-1,-1 0 0,0 0 1,1 0-1,-2-1 1,-4 6-1,-13 16 481,53-38 497,-18 8-1008,-1-2-1,13-7 1,-15 7-105,0 1 0,0 1 0,0 0 0,13-4 0,-23 8 92,1 1-1,-1-1 1,0 1-1,0 0 1,1-1-1,-1 1 1,0 0-1,0 0 1,1 0-1,-1 0 1,0 0-1,0 0 1,1 0-1,-1 1 0,0-1 1,0 0-1,1 1 1,-1-1-1,0 1 1,0-1-1,0 1 1,0 0-1,0-1 1,0 1-1,0 0 1,0 0-1,0 0 1,0-1-1,0 1 1,0 0-1,0 0 1,-1 0-1,1 1 0,0-1 1,-1 0-1,1 0 1,0 2-1,2 6-152,-1-2 214,0 0-1,1 0 1,0-1-1,1 1 1,4 7-1,-7-12 3,0-1 0,1 1-1,-1-1 1,0 0 0,1 0 0,-1 1 0,0-1 0,1 0-1,-1 0 1,1-1 0,0 1 0,-1 0 0,1 0 0,0-1-1,0 1 1,-1-1 0,1 1 0,0-1 0,0 0-1,-1 0 1,1 0 0,0 0 0,0 0 0,0 0 0,-1 0-1,1-1 1,2 0 0,2-1 15,-1 0-1,1 0 0,-1-1 1,0 0-1,0 0 1,0 0-1,-1 0 1,1-1-1,-1 0 1,8-7-1,3-8-63,19-26 0,-3 1-237,-21 31 126,4-5-298,-15 28 264,0 0 0,-2 14-1,0-13 143,-1 0-1,0 0 1,0 0 0,-1-1-1,-7 12 1,6-12 77,0 0 1,1 0 0,1 1 0,-7 21 0,11-31-52,0-1 0,0 0 1,0 0-1,0 0 1,0 1-1,0-1 0,0 0 1,0 0-1,0 1 0,0-1 1,0 0-1,0 0 1,0 1-1,0-1 0,0 0 1,0 0-1,0 1 0,0-1 1,1 0-1,-1 0 1,0 0-1,0 1 0,0-1 1,0 0-1,1 0 0,-1 0 1,0 0-1,0 1 1,0-1-1,1 0 0,-1 0 1,0 0-1,0 0 0,1 0 1,12 1 264,24-8-268,-22 3 35,127-14-848,-47 14-5323,-67 7 4019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5.439"/>
    </inkml:context>
    <inkml:brush xml:id="br0">
      <inkml:brushProperty name="width" value="0.1" units="cm"/>
      <inkml:brushProperty name="height" value="0.1" units="cm"/>
    </inkml:brush>
  </inkml:definitions>
  <inkml:trace contextRef="#ctx0" brushRef="#br0">51 54 6880,'-45'-22'3136,"40"15"-2720,5 2-32,5 5-288,0-3-1088,3-2 544,2-1-3296,3 1 2080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5.814"/>
    </inkml:context>
    <inkml:brush xml:id="br0">
      <inkml:brushProperty name="width" value="0.1" units="cm"/>
      <inkml:brushProperty name="height" value="0.1" units="cm"/>
    </inkml:brush>
  </inkml:definitions>
  <inkml:trace contextRef="#ctx0" brushRef="#br0">1 44 7296,'28'-12'3328,"38"12"-2912,-29-3 864,-1 3-800,31-9-64,9 4-256,19-1 96,-10 1-160,-9 1-2080,-8 8 1088,-23-4-4608,-8 5 3104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6.139"/>
    </inkml:context>
    <inkml:brush xml:id="br0">
      <inkml:brushProperty name="width" value="0.1" units="cm"/>
      <inkml:brushProperty name="height" value="0.1" units="cm"/>
    </inkml:brush>
  </inkml:definitions>
  <inkml:trace contextRef="#ctx0" brushRef="#br0">6 165 6464,'-5'-5'2944,"36"-7"-2560,-7 4-1248,-3 4 384,21-9-3072,3 10 1984</inkml:trace>
  <inkml:trace contextRef="#ctx0" brushRef="#br0" timeOffset="1">915 4 6240,'-5'-4'2816,"63"13"-2464,-22-9 672,-1 3-640,15-3 0,5 0-256,21-3 64,1-2-128,17 1-1152,-9 4 576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7.024"/>
    </inkml:context>
    <inkml:brush xml:id="br0">
      <inkml:brushProperty name="width" value="0.1" units="cm"/>
      <inkml:brushProperty name="height" value="0.1" units="cm"/>
    </inkml:brush>
  </inkml:definitions>
  <inkml:trace contextRef="#ctx0" brushRef="#br0">2 248 2720,'-1'4'6037,"10"-5"-3572,22-8-2572,-17 5 848,34-6 194,80-4 1,53 8-310,-113 5-345,162-8 355,-95 3-413,215-4 308,-150 6-257,537-33 905,17-29 239,-66 13-404,-177 32-726,-371 21-128,138 19 0,-260-17-194,11 1-94,0 2 1,0 0-1,34 12 1,-35-5-3079,-63-27-7193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7.782"/>
    </inkml:context>
    <inkml:brush xml:id="br0">
      <inkml:brushProperty name="width" value="0.1" units="cm"/>
      <inkml:brushProperty name="height" value="0.1" units="cm"/>
    </inkml:brush>
  </inkml:definitions>
  <inkml:trace contextRef="#ctx0" brushRef="#br0">206 66 2976,'2'-8'570,"-1"3"-304,0 1 0,0 0 0,1-1 0,-1 1 0,1 0 0,3-6 0,-5 10-133,1-1 1,-1 1-1,1-1 1,-1 1-1,1-1 1,-1 0 0,0 1-1,1-1 1,-1 0-1,0 1 1,1-1-1,-1 0 1,0 0-1,0 1 1,0-1-1,0 0 1,0 0-1,0 1 1,0-1-1,0 0 1,0 0-1,0 1 1,0-1-1,0 0 1,0 1 0,-1-2-1,1 2-92,0 0 0,0 0 0,0-1 1,0 1-1,-1 0 0,1 0 0,0 0 0,0 0 0,0 0 0,0 0 0,0-1 1,-1 1-1,1 0 0,0 0 0,0 0 0,0 0 0,-1 0 0,1 0 0,0 0 1,0 0-1,0 0 0,0 0 0,-1 0 0,1 0 0,0 0 0,0 0 0,0 0 1,-1 0-1,1 0 0,0 0 0,0 0 0,0 0 0,-1 0 0,1 0 0,0 0 1,0 0-1,0 1 0,0-1 0,-1 0 0,-6 6 289,6-4-124,-140 133 2744,123-120-2801,10-8-127,1-1 1,-9 11 0,13-15-1,1 1 1,0 0-1,0 0 1,0 1-1,1-1 0,-1 0 1,1 1-1,0-1 1,0 0-1,-1 5 1,2-7-20,0 1 0,0-1 0,0 1 0,0 0 0,0-1 0,0 1 0,0-1 0,1 1 0,-1-1 0,1 1 0,-1-1 0,1 1 0,-1-1 0,1 1 0,0-1 0,0 0 0,0 1 0,0-1 0,0 0 0,1 1 0,3 3 49,0-1 0,0 0 0,7 5 0,-7-6-19,72 45 969,-58-38-571,-17-9-389,1-1 1,-1 1-1,0 0 0,1 1 1,-1-1-1,0 0 1,0 1-1,0-1 0,0 1 1,0 0-1,0-1 0,0 1 1,2 4-1,-4-6-28,0 1-1,0-1 0,0 1 1,0-1-1,0 1 1,0-1-1,0 1 0,0-1 1,0 1-1,-1-1 1,1 1-1,0-1 0,0 0 1,0 1-1,-1-1 1,1 1-1,0-1 0,-1 1 1,1-1-1,0 0 1,-1 1-1,1-1 0,0 0 1,-1 1-1,1-1 1,-1 0-1,1 1 0,0-1 1,-1 0-1,1 0 1,-2 1-1,-19 8 139,8-5-116,1 0-1,-1-1 0,-1-1 1,1 0-1,-13 0 0,-15-2-8406,59-2 4147,-1 1 2512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8.296"/>
    </inkml:context>
    <inkml:brush xml:id="br0">
      <inkml:brushProperty name="width" value="0.1" units="cm"/>
      <inkml:brushProperty name="height" value="0.1" units="cm"/>
    </inkml:brush>
  </inkml:definitions>
  <inkml:trace contextRef="#ctx0" brushRef="#br0">0 127 2912,'5'0'411,"-1"-1"0,0 1 1,1 0-1,-1 0 0,0 0 0,1 0 0,-1 1 1,0 0-1,1 0 0,-1 0 0,4 2 0,3 0 463,-1-1-68,-1 0 0,1 0 1,0-1-1,0 0 0,0 0 0,0-1 1,16-2-1,-22 1-713,-1 0 0,1 0 0,0 0 0,0 0 0,-1-1 1,1 0-1,0 1 0,-1-1 0,0 0 0,1-1 0,-1 1 0,0-1 0,0 1 0,-1-1 1,1 0-1,0 0 0,-1 0 0,0 0 0,0-1 0,0 1 0,0-1 0,2-3 0,-3 3-106,0 0 0,1 0-1,-1-1 1,0 1 0,-1-1-1,1 1 1,-1 0 0,0-1-1,0 1 1,-1-1 0,1 1-1,-1 0 1,0-1 0,0 1-1,-2-5 1,3 8 8,0 1 0,-1-1-1,1 0 1,-1 1 0,0-1 0,1 0-1,-1 1 1,1-1 0,-1 0 0,0 1-1,1-1 1,-1 1 0,0-1 0,0 1-1,0 0 1,1-1 0,-1 1 0,0 0 0,0 0-1,0-1 1,0 1 0,1 0 0,-1 0-1,0 0 1,0 0 0,0 0 0,0 0-1,0 0 1,0 0 0,1 0 0,-3 1-1,-1 0 11,0 0 0,0 1 0,0-1-1,-6 4 1,-3 3 268,1 1-1,1 0 0,0 0 1,-14 16-1,20-20-178,0 0 11,0 1 1,0 0-1,0 0 1,1 0-1,0 1 0,-3 7 1,5-12-62,1 0 1,1 0-1,-1 0 1,0 0-1,0 1 1,1-1-1,-1 0 1,1 0-1,0 1 1,0-1-1,-1 0 1,1 0-1,1 1 1,-1-1-1,0 0 1,1 0 0,-1 1-1,1-1 1,0 0-1,-1 0 1,1 0-1,0 0 1,0 0-1,2 2 1,-1-1 9,1-1 0,-1 0 0,1 0 0,0 0 0,-1-1 0,1 1 0,0-1 0,0 1 0,0-1 1,0 0-1,0 0 0,1 0 0,-1-1 0,0 1 0,5 0 0,4-1 68,0 1 0,22-4 1,-22 1-850,1 0 1,21-8 0,-8 2-3271,1 2-3336,-14 6 4917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18.701"/>
    </inkml:context>
    <inkml:brush xml:id="br0">
      <inkml:brushProperty name="width" value="0.1" units="cm"/>
      <inkml:brushProperty name="height" value="0.1" units="cm"/>
    </inkml:brush>
  </inkml:definitions>
  <inkml:trace contextRef="#ctx0" brushRef="#br0">260 9 5216,'1'0'216,"-1"0"1,1 0-1,0-1 0,0 1 1,-1 0-1,1 0 0,0-1 1,-1 1-1,1-1 0,-1 1 1,1-1-1,0 1 0,-1-1 1,1 1-1,0-2 0,-1 2-132,-1 0 0,1 0 0,0 0 0,-1 0 0,1-1 0,0 1 1,0 0-1,-1 0 0,1 0 0,0 0 0,-1 0 0,1 0 0,0 0 0,-1 0 0,1 0 0,0 0 0,-1 0 0,1 0 0,0 0 0,-1 0 0,1 0 0,0 0 0,-1 1 0,1-1 0,0 0 0,0 0 0,-1 0 0,1 0 0,0 1 0,0-1 0,-1 0 0,1 1 0,-85 44 4242,59-32-3590,0-2-57,1 2-1,0 0 1,-27 21-1,50-33-608,0 1-4,0 0 1,-1 0 0,1 0 0,0 0-1,-4 5 1,6-6-48,-1 0-1,1-1 0,0 1 1,-1-1-1,1 1 1,0 0-1,0 0 0,-1-1 1,1 1-1,0 0 1,0-1-1,0 1 0,0 0 1,0 0-1,0-1 1,0 1-1,0 0 0,0-1 1,1 1-1,-1 0 1,0-1-1,0 1 0,1 0 1,-1-1-1,0 1 1,1 0-1,-1-1 0,1 1 1,-1-1-1,0 1 1,1-1-1,0 2 0,5 2 73,0-1 0,0 1 0,0-1 0,0 0 0,0-1-1,1 1 1,-1-1 0,1-1 0,10 3 0,-9-2-45,21 4-176,1-2 1,-1 0-1,54-1 1,-49-5-4428,46-8 0,-47 5 1411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41.833"/>
    </inkml:context>
    <inkml:brush xml:id="br0">
      <inkml:brushProperty name="width" value="0.1" units="cm"/>
      <inkml:brushProperty name="height" value="0.1" units="cm"/>
    </inkml:brush>
  </inkml:definitions>
  <inkml:trace contextRef="#ctx0" brushRef="#br0">321 210 4064,'5'-2'480,"0"0"-1,0 1 1,0-1-1,7-5 1,14-4 1100,-22 10-1382,-1-1-1,1 0 1,-1 0-1,1 0 1,-1 0-1,0 0 1,0-1-1,0 1 1,0-1-1,0 0 1,0 0-1,-1 0 1,1 0-1,-1 0 1,0 0-1,0-1 1,0 1-1,-1-1 1,1 0-1,-1 0 0,0 1 1,0-1-1,0 0 1,0 0-1,-1 0 1,1 0-1,-1 0 1,0 0-1,0 0 1,-1 0-1,1 0 1,-1 0-1,0 1 1,-2-7-1,2 6-179,-1 0-1,0 0 1,0 0-1,-1 0 1,1 1 0,-1-1-1,0 1 1,0-1-1,0 1 1,0 0-1,0 0 1,-1 0-1,1 1 1,-1-1 0,0 1-1,0 0 1,0 0-1,0 0 1,0 1-1,0-1 1,0 1 0,-1 0-1,1 0 1,0 0-1,-1 1 1,1 0-1,-1 0 1,1 0-1,0 0 1,-1 1 0,1-1-1,-1 1 1,1 0-1,0 0 1,0 1-1,-1-1 1,1 1-1,0 0 1,1 0 0,-6 4-1,-7 6 59,0 1 0,1 1 1,0 0-1,2 1 0,-1 1 0,2 0 0,0 1 0,1 0 0,1 1 0,-11 24 0,-5 12 178,0 1 148,-20 60 0,39-96-274,2 0 0,1 1-1,0 0 1,1 0 0,1 0 0,1 1 0,2 21-1,0-30-43,0 10 60,1-1 1,1 1-1,9 32 1,-10-49-86,-1 0-1,1 0 1,0-1-1,0 1 1,0 0 0,1-1-1,0 0 1,0 1 0,0-1-1,0 0 1,0-1 0,1 1-1,0-1 1,0 1 0,0-1-1,0 0 1,0-1 0,1 1-1,-1-1 1,1 0 0,5 2-1,-1-2 16,1-1-1,-1 0 0,0-1 0,1 0 1,-1-1-1,1 0 0,-1 0 0,11-3 0,-3 1 68,20-4 54,55-18 0,-66 14-121,0 0 1,-1-2 0,33-22-1,-53 30-72,1 1 0,-1-1 1,0 0-1,6-10 0,3-1 30,-3 3 54,15-25 0,4-5-141,6-11 126,-19 28-62,-15 23-42,2-3 28,0 0 0,0 0 0,1 1 0,7-8 0,-17 23-255,-1 0 1,-7 22-1,10-24 289,1 1-1,0 0 1,0 0 0,1 0 0,0 0-1,1 0 1,0 0 0,0-1-1,1 1 1,0 0 0,1 0 0,3 12-1,-4-17-22,0 0-1,1 0 0,-1-1 1,1 1-1,-1 0 0,1-1 1,1 1-1,-1-1 0,0 1 1,1-1-1,-1 0 0,1 0 1,0 0-1,6 4 0,-5-5 93,0 0-1,1 0 0,-1 0 1,7 1-1,-10-3-180,0 1 1,-1-1-1,1 0 0,0 0 0,0 0 0,-1 0 1,1 0-1,0 0 0,-1 0 0,1 0 0,0 0 1,0 0-1,-1-1 0,1 1 0,0 0 1,-1 0-1,1-1 0,0 1 0,-1 0 0,1-1 1,0 1-1,-1-1 0,1 1 0,-1-1 0,1 1 1,-1-1-1,1 1 0,-1-1 0,1 1 0,-1-1 1,0 0-1,1 0 0,9-19-4573,-2 7 2822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0:42.222"/>
    </inkml:context>
    <inkml:brush xml:id="br0">
      <inkml:brushProperty name="width" value="0.1" units="cm"/>
      <inkml:brushProperty name="height" value="0.1" units="cm"/>
    </inkml:brush>
  </inkml:definitions>
  <inkml:trace contextRef="#ctx0" brushRef="#br0">8 52 7040,'-8'-27'3200,"8"14"-2752,0 6 448,0 2-1248,0 10 160,8 2-192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7:57.161"/>
    </inkml:context>
    <inkml:brush xml:id="br0">
      <inkml:brushProperty name="width" value="0.1" units="cm"/>
      <inkml:brushProperty name="height" value="0.1" units="cm"/>
      <inkml:brushProperty name="color" value="#AB008B"/>
    </inkml:brush>
  </inkml:definitions>
  <inkml:trace contextRef="#ctx0" brushRef="#br0">87 0 2720,'-3'2'11907,"-38"12"-8758,38-13-3115,0 0 0,0 0 0,0 0 0,0 0 0,1 1 0,-1 0 0,1-1 0,-1 1 0,1 0 0,0 0 0,0 1 0,-3 2 0,1 1 51,2 0 893,11-10 82,11-14-880,-7 5-2264,-1 5 670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3:59.869"/>
    </inkml:context>
    <inkml:brush xml:id="br0">
      <inkml:brushProperty name="width" value="0.1" units="cm"/>
      <inkml:brushProperty name="height" value="0.1" units="cm"/>
    </inkml:brush>
  </inkml:definitions>
  <inkml:trace contextRef="#ctx0" brushRef="#br0">13 4 4160,'-13'0'14086,"14"1"-14056,0 0 1,1 0-1,-1 0 0,0-1 0,0 1 1,1 0-1,-1-1 0,1 1 0,-1-1 1,0 1-1,1-1 0,1 1 0,156-7 1325,-112 7-1256,-40 0-123,1 0-1,0-1 1,-1 0 0,1 0-1,0-1 1,0 0-1,12-3 1,-16 1-649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0.381"/>
    </inkml:context>
    <inkml:brush xml:id="br0">
      <inkml:brushProperty name="width" value="0.1" units="cm"/>
      <inkml:brushProperty name="height" value="0.1" units="cm"/>
    </inkml:brush>
  </inkml:definitions>
  <inkml:trace contextRef="#ctx0" brushRef="#br0">0 15 5312,'0'-15'9920,"18"15"-8102,70 8 417,0-1-2081,-85-7 211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0.798"/>
    </inkml:context>
    <inkml:brush xml:id="br0">
      <inkml:brushProperty name="width" value="0.1" units="cm"/>
      <inkml:brushProperty name="height" value="0.1" units="cm"/>
    </inkml:brush>
  </inkml:definitions>
  <inkml:trace contextRef="#ctx0" brushRef="#br0">0 12 7456,'0'5'3392,"9"-1"-2944,-1-4 1952,5 0-1408,10 0 799,4 0-1055,0 0-64,1 0-384,-2-4-128,1 4-96,-4-5-832,4 2 416,-1-5-4063,1 8 2431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3.083"/>
    </inkml:context>
    <inkml:brush xml:id="br0">
      <inkml:brushProperty name="width" value="0.1" units="cm"/>
      <inkml:brushProperty name="height" value="0.1" units="cm"/>
    </inkml:brush>
  </inkml:definitions>
  <inkml:trace contextRef="#ctx0" brushRef="#br0">43 88 3808,'-5'-2'2730,"5"2"-2663,-10 3 1774,-3 0 358,1-5 1138,12 2-3292,0 0 1,0 0 0,-1 0 0,1 0-1,0 0 1,0 0 0,0 0 0,0-1 0,0 1-1,0 0 1,-1 0 0,1 0 0,0 0-1,0 0 1,0 0 0,0 0 0,0-1 0,0 1-1,0 0 1,0 0 0,0 0 0,0 0-1,0 0 1,0-1 0,0 1 0,-1 0 0,1 0-1,0 0 1,0 0 0,0 0 0,0-1-1,1 1 1,-1 0 0,0 0 0,0 0 0,13-16 500,3 1-168,-11 9-349,0 0 1,1 0-1,0 1 0,12-10 0,-15 13-66,0 0 0,0 1 0,0-1 0,0 0 0,0 1 0,1 0 0,-1 0-1,0 0 1,1 0 0,-1 0 0,1 0 0,-1 1 0,1 0 0,5 0 0,-8 0 36,1 0 0,-1 1 1,0-1-1,1 1 0,-1-1 1,0 1-1,0-1 1,1 1-1,-1 0 0,0 0 1,0-1-1,0 1 1,0 0-1,0 0 0,0 0 1,0 0-1,0 0 1,1 2-1,-1 0 5,0-1-1,1 1 1,-1 0-1,0 0 1,-1-1-1,1 1 1,0 0 0,0 4-1,-1 1 41,0 1-1,0-1 1,-1 0 0,0 1-1,-2 9 1,-2-1 5,0-1-1,-2 1 1,1-1-1,-2-1 1,0 1-1,-1-1 1,-1 0-1,0-1 1,-22 24-1,21-27-23,6-6 3,0 0 0,1 0 0,-1 1 0,1-1 0,-6 13-1,9-17-28,1 1 0,0-1 0,-1 0 0,1 1 0,0-1-1,0 1 1,0-1 0,0 1 0,1-1 0,-1 1-1,0-1 1,0 0 0,1 1 0,-1-1 0,1 1-1,0-1 1,-1 0 0,1 0 0,0 1 0,0-1-1,-1 0 1,1 0 0,2 2 0,3 3 28,1 1 0,12 8 0,-12-9-26,8 6 76,-1 0 1,0 2 0,-1-1-1,15 21 1,-23-27-18,0 0-1,-1 0 1,0 1-1,-1-1 1,0 1 0,0 0-1,0-1 1,-1 1-1,0 1 1,-1-1-1,0 0 1,0 11-1,-1-13-2,0-1 0,0 1-1,-1-1 1,0 0 0,0 0-1,-1 1 1,1-1-1,-1 0 1,0 0 0,0 0-1,-1-1 1,-5 10-1,2-8 60,1 0 1,-1 0-1,-1 0 0,1-1 0,-1 0 0,-11 7 0,14-10-242,0 0 0,0-1 1,0 1-1,0-1 0,0 0 1,-5 1-1,5-2-396,1 1-1,0-1 1,0 0 0,0 0-1,0-1 1,0 1 0,0-1 0,0 0-1,-4-1 1,15-22-8411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3.423"/>
    </inkml:context>
    <inkml:brush xml:id="br0">
      <inkml:brushProperty name="width" value="0.1" units="cm"/>
      <inkml:brushProperty name="height" value="0.1" units="cm"/>
    </inkml:brush>
  </inkml:definitions>
  <inkml:trace contextRef="#ctx0" brushRef="#br0">27 1 8224,'-13'5'3712,"3"10"-3200,6-7 256,8 4-512,-4-1 128,0 6-256,0-6-64,0 6-32,0-9 384,5 4-224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3.828"/>
    </inkml:context>
    <inkml:brush xml:id="br0">
      <inkml:brushProperty name="width" value="0.1" units="cm"/>
      <inkml:brushProperty name="height" value="0.1" units="cm"/>
    </inkml:brush>
  </inkml:definitions>
  <inkml:trace contextRef="#ctx0" brushRef="#br0">7 35 5632,'-7'-23'8238,"26"18"-6885,20-2-1,43 8 25,-31 1-1042,182 2 785,-198-3-1163,-33-1 43,0 1 0,0-1 0,0 0 0,0 1 0,0-1 0,0 1 0,0 0 0,0-1 0,-1 1 1,1 0-1,0 0 0,-1 0 0,1 0 0,2 2 0,-4-2-2,0 0 1,1 0-1,-1-1 0,0 1 1,1 0-1,-1 0 0,0 0 1,0 0-1,0-1 1,0 1-1,0 0 0,0 0 1,0 0-1,0 0 0,0 0 1,-1-1-1,1 1 1,0 0-1,0 0 0,-1 0 1,0 1-1,-12 19 74,8-13-28,-44 65 457,29-44-335,1 0 1,1 1 0,-19 44 0,-12 66-70,39-108-1091,2 1 0,-5 49-1,13-79 538,-1 15-1181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5.070"/>
    </inkml:context>
    <inkml:brush xml:id="br0">
      <inkml:brushProperty name="width" value="0.1" units="cm"/>
      <inkml:brushProperty name="height" value="0.1" units="cm"/>
    </inkml:brush>
  </inkml:definitions>
  <inkml:trace contextRef="#ctx0" brushRef="#br0">252 1 3808,'-7'1'6639,"7"-1"-6539,-6 12 830,-3 1 11,-1 1 1,-20 21 0,17-20-312,-14 19 0,-2 12-244,3 2 0,-29 72-1,36-83-188,-1 3-4847,20-36 3136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5.447"/>
    </inkml:context>
    <inkml:brush xml:id="br0">
      <inkml:brushProperty name="width" value="0.1" units="cm"/>
      <inkml:brushProperty name="height" value="0.1" units="cm"/>
    </inkml:brush>
  </inkml:definitions>
  <inkml:trace contextRef="#ctx0" brushRef="#br0">0 1 6464,'0'0'2090,"11"6"182,-6-3-1893,1 1 1,-1 0-1,0 0 0,0 0 0,0 1 0,-1-1 0,0 1 0,1 0 0,-2 0 0,5 7 0,-1 0 80,-1 0 0,0 1 0,8 22-1,11 45 420,23 131-1,-44-191-2322,-4-15 528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5.807"/>
    </inkml:context>
    <inkml:brush xml:id="br0">
      <inkml:brushProperty name="width" value="0.1" units="cm"/>
      <inkml:brushProperty name="height" value="0.1" units="cm"/>
    </inkml:brush>
  </inkml:definitions>
  <inkml:trace contextRef="#ctx0" brushRef="#br0">1 0 6560,'0'4'1275,"0"0"1,1 1 0,0-1-1,0 0 1,2 7 0,4 14 142,-2 8-60,-1 0 0,-1 47 1,-10 66-1270,5-101-190,2 9-4256,18-73-3493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6.147"/>
    </inkml:context>
    <inkml:brush xml:id="br0">
      <inkml:brushProperty name="width" value="0.1" units="cm"/>
      <inkml:brushProperty name="height" value="0.1" units="cm"/>
    </inkml:brush>
  </inkml:definitions>
  <inkml:trace contextRef="#ctx0" brushRef="#br0">19 0 6880,'-3'5'535,"0"0"-1,1 1 1,0-1 0,0 0 0,0 1 0,1-1-1,0 1 1,0 0 0,0-1 0,0 1 0,1 0-1,1 9 1,0-7-199,0-1-1,1 1 0,0-1 0,0 1 1,1-1-1,-1 0 0,2 0 1,6 12-1,-5-11-184,0-1-1,1 0 1,-1-1 0,1 1 0,1-1-1,-1 0 1,1 0 0,0-1 0,0 0-1,1 0 1,-1-1 0,1 0 0,0 0-1,0-1 1,0 0 0,18 4 0,-14-6-27,0 0 0,0-1 0,-1 0 0,1-1 0,0 0 0,0-1 0,0-1 0,-1 0 0,1 0 0,19-9 0,-22 8-79,0-1-1,0 0 1,-1 0 0,1-1-1,-1 0 1,0 0-1,-1-1 1,0 0 0,0 0-1,0-1 1,-1 0 0,0 0-1,5-10 1,-10 16-46,0-1-1,0 1 1,0-1-1,0 0 1,-1 1-1,1-1 1,-1 0 0,0 0-1,1 1 1,-1-1-1,-1 0 1,1 0-1,0 1 1,-1-1-1,1 0 1,-1 1 0,0-1-1,0 1 1,0-1-1,0 0 1,0 1-1,-1 0 1,1-1-1,-1 1 1,1 0 0,-1 0-1,0 0 1,0 0-1,-3-3 1,-1 0-83,0 0 0,0 1 0,-1 0 1,1 0-1,-1 0 0,0 1 0,0 0 0,0 0 0,0 1 1,-9-2-1,1 2-449,-1 0 0,0 2 1,1 0-1,-1 1 0,0 0 1,1 1-1,-22 6 1,18-1-636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15.320"/>
    </inkml:context>
    <inkml:brush xml:id="br0">
      <inkml:brushProperty name="width" value="0.1" units="cm"/>
      <inkml:brushProperty name="height" value="0.1" units="cm"/>
    </inkml:brush>
  </inkml:definitions>
  <inkml:trace contextRef="#ctx0" brushRef="#br0">12 848 2080,'0'0'667,"-7"5"533,9-5-527,-5 1 236,0 1 48,5-2-339,0 17 1094,-1-16-1649,-1 0 1,1-1 0,0 1-1,0 0 1,0 0 0,0 0 0,0 0-1,0-1 1,0 1 0,0 0-1,0-1 1,0 1 0,0-1-1,0 1 1,0-1 0,1 0-1,0 1 1,24 2 705,-14-2-386,6 0-13,-1-1 0,1 0-1,-1-1 1,27-6 0,-9 0 89,41-15 1,-64 18-381,0-2 0,-1 1 0,0-1 0,0-1 0,0 0 0,-1-1 0,0 0 0,0 0 0,-1-1 0,0 0 0,-1-1-1,0 0 1,10-16 0,-12 17-41,-1 1 1,-1-1-1,0 0 0,0 0 0,0 0 0,-1 0 0,-1 0 0,0-1 0,0 0 1,-1 1-1,0-1 0,0 0 0,-1 0 0,-1 1 0,0-1 0,0 0 0,0 1 0,-4-11 1,4 16-61,-1-1 0,0 1 0,1 0 1,-2 0-1,1 0 0,0 1 0,-1-1 1,1 0-1,-1 1 0,0 0 0,0-1 1,-1 1-1,-6-5 0,7 7 3,0-1-1,0 1 0,-1-1 1,1 1-1,-1 0 0,1 0 1,-1 0-1,1 1 1,-1 0-1,1-1 0,-1 1 1,1 0-1,-1 0 0,0 1 1,1-1-1,-1 1 0,1 0 1,-4 1-1,-5 2-16,0 1-1,1 0 0,-1 1 1,1 0-1,1 1 0,-1 0 1,1 1-1,-17 16 0,6-2 65,0 1 1,-26 41-1,38-50-4,0 0 0,1 0 0,1 1 0,0 0 0,-5 17 0,10-27 11,1 1-1,-1 0 1,1 0-1,0 0 1,0 0-1,1 0 1,0 1-1,0-1 1,0 0-1,1 0 1,0 0-1,0 0 1,1 0-1,-1 0 1,1-1-1,5 12 1,-4-14 19,0 1 0,0-1 0,-1 0 0,2 0 0,-1 0 0,0 0 0,1 0 0,-1 0 0,1-1 0,0 0 0,0 0 0,0 0 0,0 0 0,0-1 0,0 1 0,9 0 0,1 1 113,0-1 1,0-1 0,29-1 0,-26-2-75,0 0-1,0-1 1,0 0 0,-1-1 0,1-1 0,-1-1-1,0-1 1,-1 0 0,19-11 0,10-11-158,68-56 1,-70 51-101,-37 31 86,-1-1-1,1 1 1,0 0-1,0 0 0,7-2 1,-11 4 74,0 1 1,0-1-1,0 1 1,0 0-1,0-1 1,0 1 0,0 0-1,0 0 1,-1 0-1,1 0 1,0 0-1,0 0 1,0 0-1,0 0 1,0 0-1,0 0 1,0 1-1,0-1 1,0 0-1,0 1 1,0-1-1,0 0 1,-1 1-1,1-1 1,0 1-1,0 0 1,0-1-1,-1 1 1,1 0-1,0-1 1,-1 1-1,1 0 1,-1 0 0,1-1-1,-1 1 1,1 0-1,-1 0 1,1 0-1,-1 0 1,1 1-1,0 4 24,0-1 0,0 1 0,-1 0 0,0-1 0,1 1 1,-2 0-1,-1 10 0,-11 43 105,11-48-113,-24 77 512,24-79 263,7-10-225,14-18 17,-8 7-487,46-37-324,3 1 0,84-50 0,-140 96 182,3-3-50,0 1 0,1 1 0,10-5 1,-17 7 92,0 1 0,1-1 1,-1 1-1,1 0 1,-1-1-1,1 1 0,-1 0 1,1 0-1,0 0 0,-1 0 1,1 0-1,-1 0 0,1 1 1,-1-1-1,1 0 0,-1 1 1,1-1-1,-1 1 1,0-1-1,1 1 0,-1 0 1,0 0-1,1 0 0,1 1 1,-1 1 7,0 0 1,0-1-1,0 1 0,0 0 1,-1 0-1,1 0 0,-1 0 1,0 1-1,0-1 0,0 0 1,0 0-1,-1 1 1,1-1-1,-1 1 0,0 4 1,-1 3 64,0-1 0,0 0 0,-5 18 0,5-26-64,1 0-1,-1 0 0,1 0 0,0 0 0,0 0 0,0 0 0,0 0 0,0 3 0,1 6 159,-1-10-147,0-1 0,0 0 0,0 0 0,0 0 0,0 1 0,0-1 0,0 0 0,0 0 0,0 1 0,0-1 0,0 0 0,1 0 0,-1 0-1,0 1 1,0-1 0,0 0 0,0 0 0,0 0 0,0 0 0,1 1 0,-1-1 0,0 0 0,0 0 0,0 0 0,0 0 0,1 1 0,-1-1-1,0 0 1,0 0 0,0 0 0,1 0 0,-1 0 0,0 0 0,10-1 188,8-9 102,-17 9-276,70-51 11,-63 45-89,0 1 1,12-14-1,-1 1-65,-2 11-82,-17 8 187,1-1-1,-1 1 1,1 0-1,-1 0 1,0 0 0,1 0-1,-1 0 1,1 0-1,-1 0 1,0 0-1,1 0 1,-1 0-1,1 0 1,-1 0-1,0 0 1,1 0 0,-1 0-1,1 0 1,-1 0-1,0 1 1,1-1-1,-1 0 1,0 0-1,1 0 1,-1 1 0,0-1-1,1 0 1,-1 0-1,0 1 1,0-1-1,1 0 1,-1 1-1,0-1 1,0 0-1,1 1 1,-1-1 0,0 0-1,0 1 1,0-1-1,0 0 1,0 1-1,1-1 1,-1 1-1,0-1 1,0 0 0,0 2-1,0 7-45,1 1 1,1 0-1,4 16 1,-3-13 63,3 22-1,-5-31 17,-1 0-1,1-1 1,-1 1-1,1-1 1,0 0-1,0 1 1,0-1-1,4 6 0,-5-8 9,1 0-1,0 0 1,0 0-1,-1 0 0,1-1 1,0 1-1,0 0 0,0 0 1,0-1-1,0 1 1,0-1-1,0 1 0,0-1 1,0 1-1,1-1 1,-1 0-1,0 1 0,0-1 1,0 0-1,0 0 1,0 0-1,1 0 0,-1 0 1,0 0-1,0 0 0,0 0 1,1 0-1,-1-1 1,0 1-1,2-1 0,3-2 15,0 1-1,0-1 1,-1 0 0,1 0-1,-1-1 1,1 1-1,4-6 1,33-33 4,-25 23 41,4-3-60,-10 8-100,1 1-1,1 1 1,20-15 0,-34 27 58,0 0 0,1-1 0,-1 1 0,0 0 0,0 0 0,0 0 0,0 0 1,1 0-1,-1 0 0,0-1 0,0 1 0,0 0 0,1 0 0,-1 0 0,0 0 0,0 0 1,0 0-1,1 0 0,-1 0 0,0 0 0,0 0 0,1 0 0,-1 0 0,0 0 0,0 0 1,0 0-1,1 0 0,-1 1 0,0-1 0,0 0 0,0 0 0,1 0 0,-1 0 0,0 0 0,0 1 1,2 8-177,-6 19 202,3-21-13,-1 4-19,0 0 0,1 0 1,1 0-1,1 20 0,-1-28 43,1 0-1,-1 0 1,1 0-1,0-1 1,0 1 0,0 0-1,0 0 1,0-1-1,1 1 1,-1 0-1,1-1 1,0 1-1,0-1 1,-1 0-1,2 0 1,-1 0-1,0 0 1,0 0 0,1 0-1,-1 0 1,1-1-1,4 3 1,-2-3 25,-1 1 1,1-1-1,0-1 0,0 1 1,-1-1-1,1 0 1,0 0-1,0 0 1,-1 0-1,7-2 1,0 0 18,-1-1 0,1 0 0,16-6 0,-13 1-46,0 0 0,-1 0 0,0-1 0,0-1 0,-1 0 0,0-1 0,-1 0 0,0-1 0,-1 0 0,12-18 0,1-6-32,-2 0 1,27-64-1,29-99-38,-48 123 193,-11 31-217,15-60-1,2-25 62,-35 123-251,-5 12 106,-5 12 100,-1 12 2,0 0 1,2 0 0,-7 41-1,-6 97 118,15-93 16,4 1 0,6 85 0,1-136-84,1-1 0,1 0 0,1-1 0,1 1 0,11 22 0,-15-36-190,-4-7-10,1-1 1,-1 0 0,1 0-1,-1 0 1,1 0 0,-1 0-1,1 0 1,0 0-1,0 0 1,-1 0 0,1 0-1,0 0 1,0 0 0,0 0-1,0 0 1,0-1 0,0 1-1,0 0 1,0-1-1,0 1 1,0-1 0,1 1-1,-1-1 1,0 0 0,0 0-1,0 1 1,1-1 0,-1 0-1,0 0 1,0 0-1,1 0 1,-1 0 0,0 0-1,0-1 1,1 1 0,-1 0-1,2-1 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6.612"/>
    </inkml:context>
    <inkml:brush xml:id="br0">
      <inkml:brushProperty name="width" value="0.1" units="cm"/>
      <inkml:brushProperty name="height" value="0.1" units="cm"/>
    </inkml:brush>
  </inkml:definitions>
  <inkml:trace contextRef="#ctx0" brushRef="#br0">24 7 3552,'-6'-7'8903,"7"18"-4428,-1-1-5048,-9 55 1997,3 1 0,3 84 0,3-39-1277,0-67-3100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06.987"/>
    </inkml:context>
    <inkml:brush xml:id="br0">
      <inkml:brushProperty name="width" value="0.1" units="cm"/>
      <inkml:brushProperty name="height" value="0.1" units="cm"/>
    </inkml:brush>
  </inkml:definitions>
  <inkml:trace contextRef="#ctx0" brushRef="#br0">25 7 6816,'0'0'152,"-1"0"0,0 1-1,0-1 1,0 0 0,1 0 0,-1 0 0,0 1 0,0-1 0,1 0 0,-1 1-1,0-1 1,1 0 0,-1 1 0,0-1 0,1 1 0,-1-1 0,1 1 0,-1 0-1,0-1 1,1 1 0,-1 0 0,0 2 81,-1-1 0,1 0-1,0 0 1,1 1 0,-1-1 0,0 0 0,0 4-1,0 0 90,1 0 0,-1 0 1,1 0-1,1 0 0,0 10 0,1-12-161,-1 1 1,1 0 0,0-1 0,0 0-1,0 1 1,0-1 0,1 0 0,-1 0 0,1 0-1,0-1 1,1 1 0,-1-1 0,1 1-1,-1-1 1,1 0 0,0 0 0,0-1 0,0 1-1,7 2 1,0 0 202,0-1-1,1 0 1,-1-1 0,0-1-1,1 1 1,21 0 0,-27-3-232,0 0 0,0 0 0,0-1 0,0 1 0,0-2 0,0 1 0,-1 0 0,9-4 0,-10 3-69,-1 1 1,0-1 0,0 0 0,0 0-1,0 0 1,0 0 0,0-1 0,0 1-1,-1-1 1,1 0 0,-1 1 0,0-1-1,0 0 1,0-1 0,3-4 0,-2 1-29,-1 1 1,1-1-1,-1 0 0,-1 0 1,1 0-1,-1 0 1,-1 0-1,1-8 1,-1 13-53,0-1 0,-1 0 0,1 1 1,-1-1-1,1 1 0,-1-1 0,0 1 0,0 0 1,0-1-1,0 1 0,0 0 0,-1 0 1,1-1-1,-1 1 0,1 0 0,-1 0 0,0 1 1,0-1-1,0 0 0,0 1 0,0-1 0,0 1 1,0-1-1,0 1 0,-5-2 0,2 2-140,1 0 0,0 0 0,0 0 0,-1 1-1,1-1 1,0 1 0,-1 0 0,1 0-1,0 1 1,-1-1 0,1 1 0,0 0 0,-7 3-1,1-1-710,1 1-1,0 0 1,0 1-1,-13 8 1,-11 15-1484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4.596"/>
    </inkml:context>
    <inkml:brush xml:id="br0">
      <inkml:brushProperty name="width" value="0.1" units="cm"/>
      <inkml:brushProperty name="height" value="0.1" units="cm"/>
      <inkml:brushProperty name="color" value="#00A0D7"/>
    </inkml:brush>
  </inkml:definitions>
  <inkml:trace contextRef="#ctx0" brushRef="#br0">54 333 4064,'4'-3'7392,"10"-13"-5632,-1-6-1001,-1-1 0,17-44 0,-16 35-503,31-106 661,-39 109-955,-5 26-174,-1 4 9,-1 17 6,-13 184 335,11 71 698,5-167-221,-1-105-530,0-1-72,0 1 0,0-1 0,0 0 0,0 1 0,-1-1 0,1 1 0,0-1 0,0 0 0,0 1 0,0-1 0,0 1 0,0-1 0,-1 0 0,1 1 0,0-1 0,0 0 0,-1 1 0,1-1 0,0 0 0,0 0 0,-1 1 0,1-1 0,0 0 0,-1 1 0,-20 7-108,16-6 69,-1 1 0,0-1 1,1-1-1,-9 3 0,4-3-5,0 2 0,-19 6 0,22-6 1,0-1 0,0 0 1,-1 0-1,1-1 0,-11 2 0,16-3-7,16 5 688,-1-2-349,0 0-1,1-1 1,-1 0 0,14-1 0,136-1 274,-162 0-648,-1 1 1,1-1-1,0 0 1,0 0-1,-1 0 1,1 0-1,0-1 0,0 1 1,-1 0-1,1 0 1,0 0-1,0-1 0,-1 1 1,1 0-1,0 0 1,0-2-1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6.660"/>
    </inkml:context>
    <inkml:brush xml:id="br0">
      <inkml:brushProperty name="width" value="0.1" units="cm"/>
      <inkml:brushProperty name="height" value="0.1" units="cm"/>
      <inkml:brushProperty name="color" value="#00A0D7"/>
    </inkml:brush>
  </inkml:definitions>
  <inkml:trace contextRef="#ctx0" brushRef="#br0">240 397 3904,'0'-1'296,"-1"-1"0,0 1 0,0-1 0,0 1 0,1-1 0,-1 1 0,0 0 0,-1-1 0,1 1 1,0 0-1,0 0 0,0 0 0,-1 0 0,1 0 0,-1 0 0,1 0 0,-1 1 0,-2-2 0,1 1-86,0 0-1,0 1 1,0 0 0,0-1-1,0 1 1,0 0 0,0 0-1,0 0 1,-5 2 0,0 0-108,-1 0 0,0 1 1,1 0-1,-1 1 0,-12 7 1,10-5-58,1 1 1,0 1-1,1 0 1,0 0-1,-14 16 1,18-17-65,0 0 1,0 0-1,0 0 1,0 1-1,1 0 1,1-1-1,-1 2 1,-2 11-1,5-15 57,0-1 0,1 0 1,-1 0-1,1 0 0,0 1 0,1-1 0,-1 0 0,1 0 0,0 0 0,0 1 0,0-1 0,0 0 0,1 0 1,2 4-1,-3-6 3,0-1 0,0 1 0,0-1 1,0 1-1,0-1 0,0 1 0,1-1 1,-1 0-1,1 0 0,-1 1 0,1-1 0,-1 0 1,1 0-1,0 0 0,-1-1 0,1 1 1,0 0-1,0-1 0,0 1 0,0-1 1,-1 0-1,1 1 0,0-1 0,0 0 0,0 0 1,0 0-1,0 0 0,0-1 0,0 1 1,-1-1-1,1 1 0,0-1 0,3 0 1,1-3 54,1 0 1,-1 0-1,1 0 1,-1-1 0,0 0-1,-1 0 1,1 0-1,7-11 1,0 0 12,-2 0 1,0 0-1,-1-1 0,-1-1 1,0 1-1,-2-1 1,7-21-1,1-15-16,11-68 0,-22 99-126,-2 1 0,0-1 1,-2 0-1,0 0 0,-6-41 0,5 60-39,0-1-1,-1 1 1,1 0 0,-1-1 0,0 1 0,0 0-1,0 0 1,0 0 0,-1 0 0,0 0 0,0 1-1,-3-5 1,5 8 43,0-1-1,0 1 0,0-1 0,0 0 1,0 1-1,0 0 0,0-1 1,0 1-1,0 0 0,0-1 1,0 1-1,0 0 0,0 0 0,0 0 1,0 0-1,0 0 0,0 0 1,0 0-1,-1 0 0,1 0 1,0 1-1,0-1 0,0 0 1,0 1-1,0-1 0,0 1 0,0-1 1,1 1-1,-1-1 0,0 1 1,0-1-1,0 1 0,0 0 1,1 0-1,-2 1 0,-2 2 4,1-1 0,0 2-1,-1-1 1,1 0 0,-3 7 0,2-1 75,0 0 1,1 0-1,0 1 1,0-1 0,1 1-1,-1 17 1,3 64 147,1-63-59,2 0 1,10 48 0,-11-67-63,1 0-1,0 0 1,1 0-1,0-1 1,1 1 0,-1-1-1,2 0 1,-1-1-1,1 1 1,14 13 0,-17-18-21,1-1 1,0-1-1,0 1 1,0-1-1,0 1 1,0-1 0,0 0-1,0 0 1,1-1-1,-1 0 1,1 1 0,-1-1-1,1-1 1,8 1-1,-6-1 2,-1 0-1,1-1 0,0 0 1,-1 0-1,0 0 0,1-1 1,-1 0-1,0 0 0,10-6 1,-11 6-94,-1 0 1,1 0-1,0 0 0,0 0 1,0 1-1,0-1 0,0 1 1,0 1-1,0-1 1,0 1-1,0 0 0,1 0 1,-1 0-1,6 2 0,18 10-61,-27-10 184,1 0 1,0-1-1,0 0 1,0 1 0,0-1-1,0 0 1,1 0-1,-1-1 1,0 1 0,0-1-1,1 1 1,-1-1-1,0 0 1,5-1-1,-4 0-35,0 0-1,-1 0 0,1 0 0,0-1 1,-1 1-1,1-1 0,-1 0 0,1 0 0,-1-1 1,0 1-1,0-1 0,0 0 0,0 1 1,-1-1-1,1 0 0,3-6 0,2-4 3,-1 0-1,-1 0 1,6-17-1,-6 15-33,1-8-13,1-4-7,-5 22-35,-1 1-1,1-1 0,-1 0 0,-1 0 1,1 0-1,0 0 0,-1 0 1,1-10-1,-2 14 4,-6 3-105,7 14-187,-1 150 143,3-131 260,-1 6 224,-2-38-286,0 0-1,-1 0 0,1 0 1,-1 0-1,1 0 1,-1 0-1,0 0 1,-1 0-1,1 0 0,-3 4 1,-2-3 392,4-4-389,1 0 1,0 0 0,0 0 0,-1 0 0,1-1-1,0 1 1,0 0 0,0-1 0,-1 1-1,1 0 1,-1-2 0,1 2-24,1 0-1,-1 0 0,1 0 1,0 0-1,-1 0 1,1 0-1,0-1 1,-1 1-1,1 0 1,-1 0-1,1 0 1,0-1-1,-1 1 0,1 0 1,0 0-1,0-1 1,-1 1-1,1 0 1,0 0-1,0-1 1,-1 1-1,1 0 1,0-1-1,0 1 0,0 0 1,-1-1-1,1 1 1,0-1-1,0 1 1,0 0-1,0-1 1,0 1-1,0 0 1,0-1-1,0 1 0,0-1 1,0 1-1,0-1 1,0-3-6,0 3 8,0 1-1,0-1 1,1 1-1,-1-1 1,0 1-1,0 0 1,0-1-1,0 1 1,1-1-1,-1 1 1,0 0-1,0-1 0,1 1 1,-1 0-1,0-1 1,0 1-1,1 0 1,-1-1-1,0 1 1,1 0-1,-1 0 1,1-1-1,-1 1 1,0 0-1,1 0 0,-1 0 1,1 0-1,-1-1 1,1 1-1,-1 0 1,0 0-1,1 0 1,-1 0-1,1 0 1,-1 0-1,1 0 1,-1 0-1,1 1 1,2-2 26,102-5 658,-91 5-812,0 0-1,14 2 0,1 0-4063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7"/>
    </inkml:context>
    <inkml:brush xml:id="br0">
      <inkml:brushProperty name="width" value="0.1" units="cm"/>
      <inkml:brushProperty name="height" value="0.1" units="cm"/>
      <inkml:brushProperty name="color" value="#00A0D7"/>
    </inkml:brush>
  </inkml:definitions>
  <inkml:trace contextRef="#ctx0" brushRef="#br0">23 40 5216,'-14'-33'2368,"9"30"-2048,2 0 256,6 6-384,2-3-352,9 3 64,-1 2-704,5 7 480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7.345"/>
    </inkml:context>
    <inkml:brush xml:id="br0">
      <inkml:brushProperty name="width" value="0.1" units="cm"/>
      <inkml:brushProperty name="height" value="0.1" units="cm"/>
      <inkml:brushProperty name="color" value="#00A0D7"/>
    </inkml:brush>
  </inkml:definitions>
  <inkml:trace contextRef="#ctx0" brushRef="#br0">0 115 6656,'16'-8'1657,"1"1"1,0 0-1,32-7 1,-17 5-768,32-10-610,1 4 0,0 2 1,2 2-1,-1 4 0,1 3 1,71 4-1,-130 1-1045,-5-1 467,0 0 0,0 0 0,1 0 0,-1 1 1,5 1-1,-7-2 61,0 1 0,0-1 0,0 1 0,-1-1 0,1 1 0,0 0 0,0-1 0,0 1 0,0 0 0,-1 0 0,1 0 0,0-1 1,-1 1-1,1 0 0,-1 0 0,1 0 0,-1 0 0,1 0 0,-1 0 0,0 0 0,1 1 0,4 17-2248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7.721"/>
    </inkml:context>
    <inkml:brush xml:id="br0">
      <inkml:brushProperty name="width" value="0.1" units="cm"/>
      <inkml:brushProperty name="height" value="0.1" units="cm"/>
      <inkml:brushProperty name="color" value="#00A0D7"/>
    </inkml:brush>
  </inkml:definitions>
  <inkml:trace contextRef="#ctx0" brushRef="#br0">251 0 3648,'-12'8'6045,"9"-7"-5541,-23 8 404,20-7-445,-12 4 13,-2 0-143,0 0 0,1 2 0,-1 1 0,1 0 0,-22 15 0,40-23-334,0-1-1,0 1 0,0 0 1,0 0-1,0 0 0,0 0 1,0 0-1,0 0 0,0 0 1,0 0-1,1 0 0,-1 0 1,1 0-1,-1 0 0,0 0 1,1 1-1,0-1 0,-1 0 1,1 2-1,0-2 9,0 0 1,0 0-1,0 0 0,1 0 1,-1 0-1,0 0 0,1 0 1,-1 0-1,1 0 0,-1 0 1,1 0-1,0-1 0,-1 1 1,1 0-1,0 0 0,-1-1 1,1 1-1,0 0 0,1 0 1,4 2 99,0 1 0,1-1 1,-1 0-1,1-1 0,9 3 1,44 8 605,9 2 83,-64-13-759,0-1 35,-1 0 0,1 0-1,-1 1 1,0-1 0,0 1 0,1 0-1,-1 1 1,-1-1 0,1 1 0,6 4-1,-10-6-41,1-1-1,-1 1 0,0-1 0,0 1 0,1-1 0,-1 1 1,0 0-1,0-1 0,0 1 0,0-1 0,0 1 0,0-1 1,0 1-1,0 0 0,0-1 0,0 1 0,0-1 0,0 1 1,0 0-1,0-1 0,0 1 0,-1-1 0,1 1 0,0-1 1,0 1-1,-1-1 0,1 1 0,0-1 0,-1 1 0,1-1 0,0 1 1,-1-1-1,1 0 0,-1 1 0,0 0 0,-17 11 171,15-11-122,-15 8-92,0 0 1,0-1-1,-1-1 0,0-1 0,-1-1 0,-32 5 0,30-7-3057,-30 0 0,44-2-673,2 6 1216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8.484"/>
    </inkml:context>
    <inkml:brush xml:id="br0">
      <inkml:brushProperty name="width" value="0.1" units="cm"/>
      <inkml:brushProperty name="height" value="0.1" units="cm"/>
      <inkml:brushProperty name="color" value="#00A0D7"/>
    </inkml:brush>
  </inkml:definitions>
  <inkml:trace contextRef="#ctx0" brushRef="#br0">33 54 3808,'-32'-24'9834,"32"25"-9752,0-2-6,0 0 0,0 0 0,1 1 0,-1-1 0,1 0 1,-1 1-1,1-1 0,-1 1 0,1-1 0,-1 1 0,1-1 0,-1 1 1,1-1-1,0 1 0,-1-1 0,2 0 0,11-3 442,0 0 0,0 1-1,0 1 1,21-2 0,56 3 226,-12 1-674,-53-2-238,0 2-1,-1 1 0,1 1 1,25 5-1,-75 17-7729,-2-10 4596,-1 0 1116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4:58.873"/>
    </inkml:context>
    <inkml:brush xml:id="br0">
      <inkml:brushProperty name="width" value="0.1" units="cm"/>
      <inkml:brushProperty name="height" value="0.1" units="cm"/>
      <inkml:brushProperty name="color" value="#00A0D7"/>
    </inkml:brush>
  </inkml:definitions>
  <inkml:trace contextRef="#ctx0" brushRef="#br0">19 18 6560,'-7'-1'2718,"16"-1"-570,27-3 626,-25 4-2153,19-3-205,1 1 0,-1 2 0,37 2 0,-48 3-1062,-19-4 562,1 0 0,-1 0 0,1 0 0,-1 1-1,1-1 1,-1 0 0,1 0 0,-1 0-1,1 1 1,-1-1 0,1 0 0,-1 1-1,0-1 1,1 0 0,-1 1 0,0-1 0,1 0-1,-1 1 1,0-1 0,1 1 0,-1-1-1,0 1 1,0-1 0,1 1 0,-1-1-1,0 0 1,0 1 0,0-1 0,0 1 0,0 0-1,0-1 1,0 1 0,0 0 0,-7 10-2844,-1 4 944</inkml:trace>
  <inkml:trace contextRef="#ctx0" brushRef="#br0" timeOffset="1">0 317 7712,'0'-8'3520,"24"-15"-3072,-11 11 1024,5 7-896,4-10 256,1 2-480,9-2-224,-1 2-64,4 1 128,2 4-96,-6 4-3200,-4 8 1696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02.016"/>
    </inkml:context>
    <inkml:brush xml:id="br0">
      <inkml:brushProperty name="width" value="0.1" units="cm"/>
      <inkml:brushProperty name="height" value="0.1" units="cm"/>
      <inkml:brushProperty name="color" value="#00A0D7"/>
    </inkml:brush>
  </inkml:definitions>
  <inkml:trace contextRef="#ctx0" brushRef="#br0">16 16 5216,'-8'-12'2792,"5"9"-1707,4 6-397,0-1-618,-1-1 0,1 1 0,-1 0 0,0 0 0,0-1 0,0 1 0,0 0 0,0-1 0,0 1 0,0 0 0,-1 0 0,1-1 0,-2 4 0,0 4 209,0 35 329,2-1 1,2 1-1,10 63 0,4 69 1097,-16-151-1934,0-16-3067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15.691"/>
    </inkml:context>
    <inkml:brush xml:id="br0">
      <inkml:brushProperty name="width" value="0.1" units="cm"/>
      <inkml:brushProperty name="height" value="0.1" units="cm"/>
    </inkml:brush>
  </inkml:definitions>
  <inkml:trace contextRef="#ctx0" brushRef="#br0">14 7 7040,'-13'-7'3200,"16"14"-2752,2-2 576,3-2-640,6 6 256,9-1-352,0 0-256,-1 4-32,1-1 128,4 1-64,-6-4 480,8 4-320,-8-4-1440,-3 1 672,-9-9-2912,4 0 1920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02.597"/>
    </inkml:context>
    <inkml:brush xml:id="br0">
      <inkml:brushProperty name="width" value="0.1" units="cm"/>
      <inkml:brushProperty name="height" value="0.1" units="cm"/>
      <inkml:brushProperty name="color" value="#00A0D7"/>
    </inkml:brush>
  </inkml:definitions>
  <inkml:trace contextRef="#ctx0" brushRef="#br0">11 244 4576,'-2'-3'331,"1"0"0,-1-1 0,1 0 0,0 1 0,0-1 0,0 0 0,0 0 0,1 1 0,-1-1 0,1 0 0,0 0 0,0 0 0,1 0 0,1-7 0,2-6 904,2 1-1,0-1 0,14-26 1,-16 37-1089,0 0 1,0 1-1,0-1 0,1 1 1,-1 0-1,1 0 0,0 1 1,1 0-1,-1-1 0,1 2 1,0-1-1,0 1 0,7-3 1,-2 1-106,0 2 1,0-1 0,1 2 0,-1-1 0,1 1 0,-1 1 0,1 0 0,22 2 0,-25 0-35,0 0 0,-1 0 0,1 1 0,-1 0 0,1 1 0,-1 0 0,0 0 0,0 1 1,0 0-1,-1 1 0,0-1 0,12 10 0,-16-11 9,0-1 1,-1 1 0,0 0-1,1 0 1,-1-1 0,0 1-1,0 1 1,-1-1-1,1 0 1,-1 0 0,1 1-1,-1-1 1,0 1 0,0-1-1,0 4 1,-1-1 5,0-1-1,0 1 1,0-1-1,-1 1 1,1-1 0,-1 1-1,-1-1 1,-3 10 0,-3 3 28,0-2 1,-1 1 0,-1-1 0,-20 24-1,20-27-21,4-7-45,1 0-1,0 1 0,0 0 1,1 0-1,-7 15 0,11-20 18,-1 0 0,1 0-1,-1 0 1,1 0-1,0 0 1,-1 0 0,1 0-1,1 1 1,-1-1-1,0 0 1,0 0-1,1 0 1,-1 0 0,1 0-1,-1 0 1,1 0-1,0-1 1,0 1 0,0 0-1,0 0 1,0-1-1,0 1 1,1 0 0,-1-1-1,0 1 1,1-1-1,0 1 1,-1-1 0,3 2-1,10 6 43,1 0 0,0-1-1,21 9 1,22 12 255,-47-23-230,1 1 51,-1 0-1,0 0 1,20 17-1,-29-22-86,0 0 0,0 1 0,0-1 0,0 0-1,0 1 1,-1-1 0,1 1 0,-1 0 0,1-1 0,-1 1 0,0 0 0,0 0-1,0 0 1,-1 0 0,1 0 0,-1 0 0,1 0 0,-1 0 0,0 0-1,0 0 1,-1 0 0,0 5 0,-1-3 7,1-1 0,-1 1 0,0-1 0,0 1 0,-1-1 0,0 0 0,1 0 0,-1-1 0,0 1 0,-1 0-1,1-1 1,-1 0 0,1 0 0,-1 0 0,0 0 0,0 0 0,-1-1 0,1 0 0,0 0 0,-1 0 0,-4 1 0,-5 1-14,0 0 0,-1-1 0,1-1 1,0 0-1,-25 0 0,20-2-61,0-2 0,0 1 0,0-2 0,-28-8 1,31 6-1479,-1-1 1,-25-13-1,42 19 1334,-1 0-1,0 0 1,1-1 0,-1 1-1,0 0 1,1 0 0,-1-1-1,0 1 1,1-1-1,-1 1 1,0-1 0,1 1-1,-1-1 1,1 1 0,-1-1-1,1 1 1,-1-1-1,1 1 1,0-1 0,-1 0-1,1 1 1,0-1 0,-1 0-1,1 0 1,0 1-1,0-1 1,-1-1 0,4-4-1884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03.589"/>
    </inkml:context>
    <inkml:brush xml:id="br0">
      <inkml:brushProperty name="width" value="0.1" units="cm"/>
      <inkml:brushProperty name="height" value="0.1" units="cm"/>
      <inkml:brushProperty name="color" value="#00A0D7"/>
    </inkml:brush>
  </inkml:definitions>
  <inkml:trace contextRef="#ctx0" brushRef="#br0">328 5 3488,'3'-5'5904,"-13"6"-5292,0 0 0,1 1 0,-1 0 0,-15 6 0,16-5-419,-7 2-38,-15 5 272,0 0 0,-40 22 0,63-28-335,-1 0 0,1 1 0,1 1 0,-1-1 0,1 1 1,0 1-1,0-1 0,1 1 0,0 0 0,0 1 0,1-1 0,0 1 0,-5 11 0,8-16-52,1 1 0,-1-1-1,1 1 1,0 0 0,0-1-1,1 1 1,-1 0-1,1 0 1,0-1 0,0 1-1,0 4 1,1-6-9,-1-1-1,0 0 1,1 1-1,-1-1 1,1 0-1,-1 1 1,1-1 0,0 0-1,0 0 1,-1 0-1,1 0 1,0 0-1,0 0 1,0 0-1,0 0 1,0 0-1,0 0 1,0 0 0,1 0-1,-1-1 1,0 1-1,0-1 1,1 1-1,-1-1 1,0 1-1,1-1 1,-1 0 0,0 1-1,1-1 1,-1 0-1,0 0 1,1 0-1,1 0 1,3-1 41,-1 1-1,1-1 1,-1-1 0,0 1 0,1-1-1,-1 1 1,0-2 0,0 1 0,5-3-1,45-31 511,-44 28-468,111-91 383,-114 92-498,10-11-100,-7 7-220,-8 8 100,-2 4-32,-14 34 474,2 1 1,1 0-1,-5 38 0,5-23 83,-17 95 517,-10 43 134,2 5-64,32-187-1399,-3-29-5709,6-8-540,5-4 2069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04.496"/>
    </inkml:context>
    <inkml:brush xml:id="br0">
      <inkml:brushProperty name="width" value="0.1" units="cm"/>
      <inkml:brushProperty name="height" value="0.1" units="cm"/>
      <inkml:brushProperty name="color" value="#00A0D7"/>
    </inkml:brush>
  </inkml:definitions>
  <inkml:trace contextRef="#ctx0" brushRef="#br0">357 1 3904,'-2'-1'5946,"-5"5"-5508,0-1-1,1 1 0,-9 5 1,-1 2-113,-3 3-22,0 0 1,0 2-1,1 0 1,1 1-1,1 1 1,-24 34-1,14-13 47,1 2-1,-27 61 1,41-79-151,2 0 0,1 0 0,0 1 0,-5 33 0,12-47-123,-1-1 0,2 1 0,-1 0 0,2 0 0,-1-1 0,1 1 0,1 0 0,-1 0 0,2-1 0,-1 0 0,1 1 0,1-1 0,8 16 0,-1-6 35,1-1 1,1 0-1,1-1 1,1-1-1,0 0 1,0-1-1,2 0 1,0-2-1,32 20 0,-45-30-339,1 0-1,0-1 0,0 0 1,0 0-1,0 0 0,1 0 0,-1-1 1,10 1-1,11-1-1136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12.946"/>
    </inkml:context>
    <inkml:brush xml:id="br0">
      <inkml:brushProperty name="width" value="0.1" units="cm"/>
      <inkml:brushProperty name="height" value="0.1" units="cm"/>
      <inkml:brushProperty name="color" value="#00A0D7"/>
    </inkml:brush>
  </inkml:definitions>
  <inkml:trace contextRef="#ctx0" brushRef="#br0">308 112 2400,'4'-2'253,"0"1"1,-1 0 0,1 0-1,0 0 1,6-1-1,11 2 4860,-22 1-4846,0 1 0,0 0 0,0-1 0,-1 1 0,1-1 0,0 1-1,-1-1 1,1 1 0,-4 1 0,1 1 51,-33 21 463,26-17-627,-1 0 0,-18 17 0,7-1 35,2 1 0,1 1 0,1 0 1,1 2-1,2 0 0,1 1 0,-17 45 1,10-16 75,4 1 1,1 1-1,-7 66 1,23-119-206,0 1 1,1-1 0,0 1 0,0-1 0,1 1 0,0-1 0,0 1 0,4 12 0,-4-18-27,-1 0 1,1 0 0,0 0 0,0-1 0,-1 1 0,1 0 0,0 0 0,0-1 0,1 1 0,-1-1-1,0 1 1,0-1 0,1 1 0,-1-1 0,1 0 0,-1 0 0,1 0 0,0 0 0,-1 0 0,1 0-1,0 0 1,0 0 0,0-1 0,0 1 0,-1-1 0,1 1 0,0-1 0,0 0 0,0 0 0,0 0 0,0 0-1,0 0 1,0 0 0,0 0 0,0-1 0,0 1 0,0-1 0,1 0 0,4-2 47,0 0-1,-1 0 1,1 0 0,-1-1-1,0 0 1,0 0 0,0-1-1,0 1 1,-1-1 0,0-1 0,0 1-1,-1-1 1,1 0 0,-1 0-1,0 0 1,-1 0 0,4-8 0,-3 4-130,0 0 1,-1 0-1,0 0 1,-1 0-1,0 0 1,-1-1-1,0 1 1,0 0-1,-1-1 1,-1 1 0,-2-16-1,-6 5-240,0 2-120,9 18 371,0 1 1,0-1-1,-1 1 0,1 0 1,0-1-1,0 1 1,0-1-1,0 1 1,0-1-1,-1 1 1,1-1-1,0 1 1,0-1-1,0 1 1,0 0-1,0-1 1,1 1-1,-1-1 0,0 1 1,0-1-1,0 1 1,0-1-1,1 0 1,0 1 10,0-1-1,0 1 1,0 0 0,0 0 0,0 0-1,0-1 1,0 1 0,0 0 0,0 0-1,0 0 1,0 1 0,0-1-1,0 0 1,0 0 0,0 0 0,0 1-1,0-1 1,0 1 0,1 0 0,23 12-81,-15-7 110,10 3-3,0-1 0,1-1 1,32 8-1,12 3 217,-54-14-156,0-1-1,0-1 1,13 2-1,-19-4-14,1 0-1,-1 1 0,1-2 1,-1 1-1,0-1 1,1 0-1,-1 0 0,11-3 1,-9 1 34,0-1 0,0 0 0,0 0 0,0 0 0,0-1 0,-1 1 0,0-2 0,0 1 0,0-1 0,-1 0 0,7-9 0,-8 9-67,-1 0 0,0 0 0,0 0-1,-1 0 1,1-1 0,-1 1 0,-1 0-1,1-1 1,-1 0 0,0 1 0,-1-1 0,1 0-1,-1 0 1,-2-9 0,2 13 14,-1-3-96,1-1 0,-2 0-1,1 1 1,-5-11 0,6 16 46,0 0 0,0 0 0,-1 0 0,1 1 0,-1-1 0,1 0 0,0 0 0,-1 1 0,1-1 0,-1 0 0,0 1 0,1-1 0,-1 0 1,1 1-1,-1-1 0,0 1 0,0-1 0,1 1 0,-1-1 0,0 1 0,0 0 0,0-1 0,1 1 0,-1 0 0,0 0 0,0 0 0,0-1 0,0 1 0,1 0 0,-1 0 0,0 0 0,0 0 0,0 1 0,0-1 0,0 0 1,0 0-1,1 0 0,-1 1 0,0-1 0,0 0 0,0 1 0,1-1 0,-1 1 0,0-1 0,1 1 0,-1-1 0,0 1 0,1-1 0,-2 2 0,-1 1-23,-1 1 1,0-1-1,1 1 0,-1 0 0,1 0 1,0 1-1,1-1 0,-1 1 0,1-1 1,-3 8-1,-1 5 63,-6 29 1,8-30-41,1-2 79,1-1 0,0 1 0,0 0 0,2 0 0,0 0 0,0 0 0,1 0 0,1 0 0,5 21 0,-5-29-6,0 1 0,0-1 0,0 0 0,1 0-1,0 0 1,4 7 0,-5-11-7,-1 0 0,1 0 0,-1 0 0,1-1 0,-1 1 1,1 0-1,0-1 0,0 1 0,0-1 0,0 0 0,0 0 0,0 1 0,0-1 0,1-1 0,-1 1 0,0 0 0,0 0 1,1-1-1,-1 0 0,5 1 0,9-2 68,-1-1 0,1-1 0,27-8 0,-29 7-134,15-6 94,0-1 1,33-19-1,-21 10 88,-10 7-75,-16 6-137,29-15 1,65-39-103,-79 48 45,6-4-174,-35 17 308,6 1 26,1 0-1,-1-1 1,0 1-1,14-3 1,-20 2-46,0-1 0,0 1 0,0-1 0,0 0 0,0 0 0,0 1 0,0-1 0,0 0 0,0 0 0,0 0 0,0 0 0,-1 0 0,1 0 0,0 0 0,-1 0 0,2-2 0,3-5 45,-5 7-51,0 1 0,0 0 0,0 0 0,0 0 0,0 0 0,0 0 0,1-1 1,-1 1-1,0 0 0,0 0 0,0 0 0,0 0 0,0 0 0,0-1 0,0 1 0,0 0 0,0 0 0,0 0 0,0 0 0,0-1 0,0 1 0,0 0 0,-1 0 0,1 0 0,0 0 0,0 0 1,0-1-1,0 1 0,0 0 0,0 0 0,0 0 0,0 0 0,0 0 0,-1-1 0,1 1 0,0 0 0,0 0 0,0 0 0,0 0 0,-2-1-59,1 0 65,1 1-9,-1-1 0,1 1 0,-1-1 0,1 1 0,-1 0 0,0-1 0,1 1 0,-1-1 0,1 1 0,-1 0 0,0 0 0,1-1 0,-1 1-1,0 0 1,0 0 0,1 0 0,-1 0 0,0 0 0,1 0 0,-2 0 0,-6 0-63,3 1 60,0-1 0,1 1 1,-1 1-1,1-1 0,-1 0 1,1 1-1,-1 0 0,1 0 1,0 1-1,0-1 0,0 1 0,-4 3 1,1 0-26,0 0 0,0 0-1,1 1 1,0-1 0,-9 14 0,11-15 28,1 1-1,-1 0 1,1 0 0,0 0-1,1 1 1,-1-1 0,1 1-1,1 0 1,-3 13 0,10 7 101,-5-26-187,12 22 128,-13-23 54,1 12 96,0-10-188,1 0 0,-1-1 0,1 1 1,0-1-1,0 1 0,-1-1 0,1 0 0,0 1 0,0-1 1,0 0-1,0 0 0,0-1 0,0 1 0,5 1 1,36 5 71,-32-6-77,-3-1 17,1 1 0,0-1 1,0-1-1,-1 0 0,1 0 0,0-1 0,-1 0 0,1 0 0,7-4 1,11-5 140,33-20 0,-57 29-141,56-38 21,-24 18-68,14-7 18,-12 11-61,12-6 108,50-33 0,-30 16 4,-45 28-68,-1-1 0,0-1 0,21-18 0,-31 22-38,12-11 42,-24 21 25,1 0-1,-1-1 1,0 1 0,0 0 0,0-1 0,0 1 0,-1-1-1,1 1 1,0-1 0,-1 1 0,1-1 0,-1 0-1,1 1 1,0-4 0,-1 5 1,0 0 0,0 0 0,-1 0 0,1-1 0,0 1 0,0 0 0,0 0 0,0 0 0,0 0 0,0 0 1,0 0-1,0 0 0,0-1 0,0 1 0,0 0 0,0 0 0,0 0 0,0 0 0,0 0 0,-1 0 0,1 0 0,0 0 0,0 0 0,0 0 0,0 0 0,0-1 0,0 1 0,0 0 0,0 0 0,-1 0 0,1 0 0,0 0 0,0 0 0,0 0 0,0 0 0,0 0 0,0 0 1,-1 0-1,1 0 0,0 0 0,0 0 0,0 0 0,-9 3-62,-4 5 57,13-8 7,-46 28-115,1 3 1,-63 56 0,101-80 102,0 0 1,0 0-1,1 1 0,0 0 1,0 0-1,-5 12 0,9-18 19,1 0 0,0 1 0,1-1 0,-1 1-1,0-1 1,1 0 0,-1 1 0,1-1 0,0 1 0,0-1-1,0 1 1,0 0 0,0-1 0,0 1 0,1-1-1,-1 0 1,1 1 0,0-1 0,0 1 0,0-1 0,0 0-1,0 0 1,0 1 0,0-1 0,1 0 0,-1 0-1,1 0 1,0 0 0,0-1 0,2 3 0,0-1 24,0 0 1,0 0-1,0-1 1,0 0-1,0 0 1,1 0-1,-1 0 1,1-1-1,-1 0 1,1 0-1,-1 0 1,1 0-1,0-1 1,-1 0-1,1 0 1,0 0-1,-1 0 1,1-1 0,0 0-1,-1 0 1,1 0-1,-1 0 1,1-1-1,-1 0 1,5-2-1,0-1-16,-1 0-1,0-1 0,0 0 1,0-1-1,-1 0 1,0 0-1,0 0 0,-1-1 1,1 0-1,5-10 1,3-10 26,23-55 1,-29 58-51,-1 0 0,0-1 0,4-30 0,-12 55-3,0 1-1,0-1 1,0 1 0,1-1 0,-1 0-1,0 1 1,0-1 0,0 1 0,0-1-1,0 0 1,0 1 0,0-1 0,-1 1-1,1-1 1,0 0 0,0 1 0,0-1-1,-1 1 1,1-1 0,0 1 0,0-1-1,-1 0 1,1 1 0,0 0 0,-2-2-1,2 2 6,-1 0 0,1 1 0,-1-1-1,0 0 1,1 0 0,-1 0 0,1 1 0,-1-1-1,1 0 1,-1 0 0,1 1 0,-1-1-1,1 1 1,-1-1 0,1 0 0,-1 1 0,1-1-1,0 1 1,-1-1 0,1 1 0,0-1-1,-1 1 1,1-1 0,0 1 0,0-1 0,-1 1-1,1 1 1,-17 38-45,-24 80 0,33-94 85,-86 235 61,85-245-78,0 0 0,-17 24 0,-4 4 102,-27 55-217,-20 33 50,62-109 108,-12 18 148,-55 67 0,81-106-193,-1 0 20,0 0 1,1 0 0,-1 0-1,0 0 1,0 0-1,0 0 1,-1-1 0,1 1-1,0-1 1,0 1 0,-1-1-1,1 0 1,-1 0 0,0 0-1,-4 1 1,7-2-31,0 0 0,0 0 0,0 0 0,0 0 0,0 0 0,-1 0 0,1 0 0,0-1 0,0 1 0,0 0 1,0 0-1,0 0 0,0 0 0,-1 0 0,1 0 0,0 0 0,0 0 0,0 0 0,0 0 0,0 0 0,0-1 0,0 1 0,0 0 0,0 0 0,-1 0 0,1 0 0,0 0 0,0 0 0,0 0 0,0-1 0,0 1 0,0 0 0,0 0 0,0 0 0,0 0 0,0 0 1,0-1-1,0 1 0,0 0 0,0 0 0,0 0 0,0 0 0,0 0 0,0 0 0,0-1 0,0 1 0,0 0 0,0 0 0,1 0 0,-1 0 0,0 0 0,0 0 0,0-1 0,0 1 0,0 0 0,2-14-27,-2 13 25,0 1 0,0-1-1,0 1 1,0-1 0,0 1 0,0-1-1,0 1 1,0-1 0,1 1 0,-1-1 0,0 1-1,0-1 1,0 1 0,1 0 0,-1-1-1,0 1 1,1-1 0,-1 1 0,0 0-1,1-1 1,-1 1 0,1 0 0,-1-1-1,0 1 1,1 0 0,-1-1 0,1 1 0,-1 0-1,1 0 1,-1 0 0,1 0 0,-1-1-1,1 1 1,23 0-13,-10 1 161,-13-1-150,0 0 1,-1 0-1,1 0 1,0 0-1,0 0 0,-1 0 1,1-1-1,0 1 1,-1 0-1,1 0 1,0-1-1,-1 1 1,1 0-1,0-1 0,-1 1 1,1 0-1,0-2 1,0 2 0,-1 0 1,0-1-1,1 1 0,-1 0 1,1-1-1,-1 1 1,1 0-1,-1 0 0,1 0 1,-1-1-1,1 1 1,-1 0-1,1 0 0,-1 0 1,1 0-1,-1 0 1,1 0-1,0 0 151,3-4-308,-3 1 318,-1 1-191,0 0 34,1 0 0,-1-1 0,1 1 0,-1 0 0,1 0-1,0 0 1,0 0 0,0 0 0,0 0 0,0 0 0,0 0 0,0 1-1,1-1 1,-1 0 0,4-2 0,9-15 235,13-23-221,2 0 0,1 3 0,2 0 0,2 2 0,59-51 0,-59 61-15,-10 8 21,0 0 1,-2-2-1,0 0 0,28-37 0,-16 4-94,51-110 0,3-5 141,-52 109-474,-33 55 261,-4 7-4,-5 13 51,-98 342-106,103-356 208,-2 8 38,1 0-1,0 0 1,0 0 0,-1 14 0,3-23-29,0 0 0,0 0 0,0 1 1,0-1-1,0 0 0,0 1 0,0-1 1,0 0-1,0 0 0,1 1 0,-1-1 1,0 0-1,0 0 0,0 1 0,0-1 0,0 0 1,1 0-1,-1 0 0,0 1 0,0-1 1,0 0-1,1 0 0,-1 0 0,0 1 1,0-1-1,1 0 0,-1 0 0,0 0 0,0 0 1,1 0-1,-1 0 0,12 0 247,10-7-92,-7 0-158,-1-1 1,0 0-1,12-10 1,-4 3 22,1-3 17,-1-1-1,-1 0 0,22-28 1,-9 10-114,88-96 25,-113 122-17,-8 9 28,0 0-1,1 1 1,-1-1-1,0 0 1,1 1-1,0-1 0,-1 1 1,1-1-1,2 0 1,-4 2 19,0 0-1,0 0 1,0 0 0,0 0 0,0 0-1,1-1 1,-1 1 0,0 0 0,0 0 0,0 0-1,0 0 1,0 0 0,1 0 0,-1 0 0,0 0-1,0 1 1,0-1 0,0 0 0,0 0-1,0 0 1,1 0 0,-1 0 0,0 0 0,0 0-1,0 0 1,0 0 0,0 0 0,0 0 0,0 0-1,1 1 1,-1-1 0,0 0 0,0 0-1,0 0 1,0 0 0,0 0 0,0 0 0,0 0-1,0 1 1,0-1 0,0 0 0,0 0 0,0 0-1,0 0 1,0 0 0,0 1 0,0-1-1,0 0 1,0 0 0,0 0 0,0 0 0,0 0-1,0 0 1,0 1 0,0-1 0,-2 10-32,2-9-10,-5 28 69,-13 62-70,11-66 161,1 0-1,1 0 0,-2 48 1,7-71-89,0-1 1,0 1-1,0 0 1,0-1-1,0 1 1,1 0-1,-1-1 1,0 1-1,1 0 0,0-1 1,-1 1-1,1-1 1,0 1-1,0-1 1,-1 0-1,1 1 1,0-1-1,0 0 1,1 1-1,1 1 1,-1-2-9,0 0 0,0 0-1,0-1 1,0 1 0,0 0 0,0 0 0,0-1 0,1 0 0,-1 1 0,0-1 0,0 0 0,0 0 0,4 0 0,4-2 4,1 0 0,-1 0 1,0-1-1,0 0 0,12-7 1,-12 6-6,0-1 1,0 0-1,-1-1 0,0 0 1,0-1-1,0 0 1,-1 0-1,0 0 1,0-1-1,-1-1 1,12-17-1,-13 16-40,13-20 28,18-45-1,-33 66 0,0-1 1,-1 0-1,0 0 0,-1 0 0,0 0 0,-1 0 0,0 0 0,0-1 1,-2-13-1,-3 0-351,4 24 347,0 0 0,0 0 1,-1 0-1,1 0 1,0 0-1,0-1 0,0 1 1,0 0-1,0 0 0,0 0 1,0 0-1,-1 0 1,1 0-1,0-1 0,0 1 1,0 0-1,0 0 1,0 0-1,-1 0 0,1 0 1,0 0-1,0 0 0,0 0 1,0 0-1,-1 0 1,1 0-1,0 0 0,0 0 1,0 0-1,0 0 0,-1 0 1,1 0-1,0 0 1,0 0-1,0 0 0,0 0 1,-1 0-1,1 0 0,0 0 1,-10 6-47,-6 10-12,5 4 35,1 0-1,0 1 1,2 0-1,0 0 1,-8 43-1,13-53 62,1 1-1,1-1 1,-1 24-1,3-29-19,-1-1 0,1 1 0,-1-1 0,1 1 0,1-1 0,-1 1 0,1-1 0,0 0 0,0 1-1,4 4 1,-5-8 5,1 0 0,0 0 0,-1 0 0,1-1 0,0 1 0,0-1 0,0 1 0,1-1 1,-1 1-1,0-1 0,0 0 0,1 0 0,-1 0 0,0-1 0,1 1 0,-1 0 0,1-1 0,-1 1 0,1-1 0,0 0 0,-1 0 0,3 0 0,7-1 68,0-1 0,0 0 0,15-4 0,-19 4-77,19-6 42,0 0 0,-1-2 0,0-1 0,27-17 0,-16 6 14,67-53-1,-89 63 12,22-25 0,-32 32-89,-1-1 0,1 0 0,-1 0 0,0 0 0,-1-1 0,1 1 0,2-9 0,-6 12 12,1 1 0,-1 0-1,0-1 1,0 1-1,0 0 1,-1-1 0,1 1-1,0 0 1,-1-1-1,0 1 1,1 0 0,-1 0-1,0 0 1,0-1-1,0 1 1,0 0-1,-2-2 1,2 3-1,1 0 0,-1 0 0,0 0 0,1 0 0,-1 0 0,0 0 0,0 0 0,0 0 0,0 1 0,0-1 0,0 0 0,0 0 0,0 1-1,0-1 1,0 1 0,0-1 0,0 1 0,0-1 0,-1 1 0,1 0 0,0-1 0,0 1 0,-1 0 0,1 0 0,0 0 0,0 0 0,0 0 0,-1 0 0,1 1 0,0-1 0,-2 1 0,-3-1-159,9 2 263,7 6-150,-1 1 0,12 12-1,-17-16 37,-1-1 0,0 1-1,0 0 1,0-1-1,-1 1 1,0 1 0,0-1-1,2 8 1,-1 3 25,0 1 1,-1 0-1,-1 0 1,-1 22-1,-10 66 5,10-101-13,0 0 0,0 0 0,0-1 1,0 1-1,0 0 0,1 0 0,0 0 0,0 0 0,1 4 0,-1-7 10,-1 0 0,0 0 0,1 0 1,0 0-1,-1 0 0,1 0 1,0 0-1,-1 0 0,1 0 0,0 0 1,0 0-1,0 0 0,0 0 0,0 0 1,0-1-1,0 1 0,0 0 0,0-1 1,0 1-1,0-1 0,1 1 0,-1-1 1,0 0-1,0 1 0,1-1 0,-1 0 1,0 0-1,0 0 0,1 0 0,-1 0 1,2 0-1,5-2 26,1 0 0,-1 0 0,0-1 0,0 0 0,-1-1 0,1 1 0,11-9 0,3-3-103,21-21 0,9-5 109,-2 7 95,54-43-172,-100 74 13,-3 5-98,-9 7-84,-13 12 163,1 0 0,1 1 1,1 1-1,1 1 0,2 0 0,-24 48 0,37-68 68,0 0-1,1 1 0,-1-1 0,-1 8 0,3-12-27,0 1-1,0-1 1,0 1 0,-1-1-1,1 1 1,0-1-1,0 1 1,0 0 0,0-1-1,0 1 1,0-1-1,0 1 1,0-1 0,0 1-1,0-1 1,1 1-1,-1-1 1,0 1 0,0-1-1,0 1 1,1-1-1,-1 1 1,0-1 0,0 1-1,1-1 1,-1 1 0,0-1-1,1 0 1,-1 1-1,1-1 1,-1 0 0,1 1-1,-1-1 1,0 0-1,1 0 1,-1 1 0,1-1-1,-1 0 1,1 0-1,-1 0 1,1 1 0,-1-1-1,1 0 1,0 0-1,-1 0 1,1 0 0,-1 0-1,1 0 1,0 0-1,5-2 35,-1 1 0,1-1 0,-1 0-1,1-1 1,-1 1 0,0-1 0,0 0-1,0-1 1,0 1 0,0-1 0,-1 0-1,0 0 1,6-6 0,3-6-6,0 0 0,14-26-1,-24 37-35,24-43 13,-24 43-31,-1 0 0,0 0 1,-1-1-1,1 1 0,-1 0 0,0 0 0,0-10 0,-1 14 10,0 1 0,0 0 0,0-1 1,0 1-1,0-1 0,0 1 0,0-1 1,0 1-1,0 0 0,0-1 0,0 1 0,0-1 1,0 1-1,0 0 0,0-1 0,-1 1 1,1 0-1,0-1 0,0 1 0,0 0 1,-1-1-1,1 1 0,0 0 0,-1-1 1,1 1-1,0 0 0,-1 0 0,1-1 0,-1 1 1,0 0-2,1 0 1,-1 0 0,0 0-1,0 0 1,1 0-1,-1 0 1,0 1 0,0-1-1,1 0 1,-1 0 0,0 1-1,1-1 1,-1 0-1,-1 2 1,-1 0-22,0 0 0,0 1 1,1-1-1,-1 1 0,-3 4 0,4-4 34,1 0-1,-1 0 0,0 0 0,1 0 1,0 0-1,0 1 0,0-1 0,0 0 1,0 1-1,1-1 0,0 1 1,-1-1-1,1 1 0,0-1 0,1 1 1,-1-1-1,1 1 0,-1-1 0,1 0 1,0 1-1,0-1 0,1 0 0,2 6 1,-2-5 7,1-1 0,-1 1 1,1-1-1,0 0 1,0 1-1,0-1 0,1 0 1,-1-1-1,1 1 1,0-1-1,-1 0 0,1 1 1,0-2-1,0 1 0,0 0 1,1-1-1,-1 0 1,8 2-1,0-2 36,0 1 0,1-2 1,-1 0-1,0 0 0,0-1 0,0 0 0,0-1 1,0-1-1,23-7 0,-22 4-22,-1 0 1,1-1-1,-1-1 0,0 0 1,-1-1-1,0 0 0,0 0 1,-1-1-1,0-1 0,-1 1 1,14-22-1,3-15-54,21-54-1,-43 91 85,61-160 194,-55 139-293,-2 0 0,-1-1 0,3-47 0,-9 75 17,-1 1-1,0 0 0,-1-1 0,1 1 1,0 0-1,-2-6 0,2 9 24,-1-1 0,1 1 0,0-1 0,0 1 0,0-1 0,-1 1 0,1-1 0,0 1 0,0 0 0,-1-1 0,1 1 0,0-1 0,-1 1 0,1 0 0,0-1 0,-1 1 0,1 0 0,-1 0 0,1-1 0,-1 1-1,1 0 1,-1 0 0,1 0 0,0-1 0,-1 1 0,1 0 0,-1 0 0,1 0 0,-1 0 0,1 0 0,-1 0 0,1 0 0,-1 0 0,1 0 0,-1 0 0,1 0 0,-1 0 0,1 1 0,-1-1 0,1 0 0,-1 0 0,1 0 0,-1 1 0,1-1 0,0 0 0,-1 1-1,1-1 1,-1 0 0,0 1 0,-5 5-32,0-1 0,0 1 0,0 0 0,0 1 1,1 0-1,0-1 0,0 2 0,-6 13 0,2-3-16,1 1-1,-9 31 1,11-24 165,1 0 0,2 1 0,0-1 0,1 1 0,4 43 0,1-34 121,2 0 0,2 0 0,17 56 0,-19-78-131,0-1 1,0 1 0,1-1-1,1-1 1,13 20 0,-17-28-85,0 0 0,0 0 0,0-1 0,1 1 1,0-1-1,-1 0 0,1 0 0,0 0 0,1-1 0,-1 1 1,0-1-1,1 0 0,-1 0 0,1-1 0,0 1 0,-1-1 0,1 0 1,0 0-1,9 0 0,-5-2-626,0 1 0,0-2-1,-1 1 1,1-1 0,0 0 0,-1-1 0,1 0 0,-1 0-1,14-9 1,9-4-1639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13.335"/>
    </inkml:context>
    <inkml:brush xml:id="br0">
      <inkml:brushProperty name="width" value="0.1" units="cm"/>
      <inkml:brushProperty name="height" value="0.1" units="cm"/>
      <inkml:brushProperty name="color" value="#00A0D7"/>
    </inkml:brush>
  </inkml:definitions>
  <inkml:trace contextRef="#ctx0" brushRef="#br0">101 39 5568,'15'-24'1786,"-15"23"-1739,1 1 0,-1-1 0,0 0 0,1 0 0,-1 1 0,1-1 0,0 0 0,-1 1-1,1-1 1,-1 1 0,1-1 0,0 1 0,0-1 0,-1 1 0,1-1 0,0 1 0,0 0-1,-1-1 1,1 1 0,0 0 0,1 0 0,1-1 191,-1 0-103,0 1 0,-1 0 0,1-1 0,0 1 0,0 0 0,-1 0 0,1 0 0,0 0 0,-1 0 0,1 0 0,0 0 0,0 1 0,-1-1 0,1 1-1,0-1 1,-1 1 0,1-1 0,-1 1 0,1 0 0,-1 0 0,1 0 0,-1 0 0,0 0 0,1 0 0,-1 0 0,2 3 0,3 2 295,-1 1 1,0 0-1,9 14 0,7 16 951,-2 1 1,28 79-1,-38-88-881,-1 1-1,-2-1 1,-1 1-1,-1 1 1,0 34-1,-8 11 405,-20 125 0,16-158-764,-1-1 0,-1-1 1,-3 1-1,-1-2 0,-3 0 0,-41 74 0,-18-9-621,21-40-3502,12-16 1295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50.563"/>
    </inkml:context>
    <inkml:brush xml:id="br0">
      <inkml:brushProperty name="width" value="0.1" units="cm"/>
      <inkml:brushProperty name="height" value="0.1" units="cm"/>
    </inkml:brush>
  </inkml:definitions>
  <inkml:trace contextRef="#ctx0" brushRef="#br0">334 355 1248,'5'-19'5385,"-6"18"-5266,-4-10 783,5 10-850,0 0-1,0 1 0,0-1 0,-1 0 0,1 0 0,0 0 0,-1 1 0,1-1 1,-1 0-1,1 1 0,-1-1 0,1 0 0,-1 1 0,1-1 0,-1 1 1,0-1-1,1 1 0,-1-1 0,-1 0 0,-1-1 23,0 0 0,0 1 0,0-1 0,0 0 0,0 1 1,-1 0-1,1 0 0,-1 0 0,1 0 0,-1 0 0,1 1 0,-1-1 0,1 1 0,-1 0 0,1 0 0,-1 1 0,-4 0 0,-5 1-22,1 0-1,0 1 0,0 1 1,0 0-1,0 0 0,0 1 1,-17 11-1,14-7-30,1 1-1,0 1 1,0 0 0,1 1-1,1 1 1,-14 17 0,22-25-15,0 0 1,0 1 0,0-1-1,1 1 1,0 0 0,1 0-1,-1 1 1,1-1-1,0 0 1,1 1 0,0-1-1,0 1 1,0-1 0,0 1-1,1 0 1,0-1-1,1 1 1,0-1 0,2 12-1,0-6 85,1 0-1,11 22 0,-12-29-47,0 0 1,0 0-1,0-1 1,1 0-1,-1 1 0,1-1 1,0-1-1,9 8 1,-3-6 38,-1 0-1,1 0 1,-1-1 0,1 0 0,1 0 0,19 3 0,-6-1-106,-20-5 16,0 0 0,-1 1-1,1 0 1,-1 0 0,1 0 0,-1 0 0,0 0 0,6 6-1,21 24-146,-25-26 133,0-1 78,0 1-1,-1 1 1,1-1-1,-1 1 0,-1-1 1,1 1-1,-1 0 1,0 1-1,-1-1 1,3 11-1,-5-15-17,1 0 0,-1 0 1,0 0-1,0 0 0,0 0 0,-1 0 0,1 0 0,-1 0 1,1 0-1,-1 0 0,0 0 0,0-1 0,0 1 0,-1 0 0,1-1 1,-1 1-1,1-1 0,-1 1 0,0-1 0,0 0 0,0 0 1,0 0-1,0 0 0,-1 0 0,1 0 0,0 0 0,-1-1 1,0 1-1,-4 1 0,-78 37 597,78-36-647,-1-1 0,0-1 0,1 0 0,-1 0 0,-16 2 0,-9 2-50,30-6 11,-4 0-179,9 1 95,9-2 191,-1 0 0,0-1-1,1 1 1,-1-2-1,0 0 1,0 0 0,18-9-1,65-41 357,-60 33-319,-12 7-29,15-8 69,0-1 0,-2-2 1,40-36-1,-33 21-65,-2-1 0,-2-2 1,-1-1-1,48-78 0,-74 103-40,12-20 66,-2 0 0,23-59 0,-38 82-125,-2 9-41,-1 0 0,0-1 0,0 1 1,-1-1-1,0 1 0,1-8 0,-2 14 51,0 0 0,0-1 0,0 1 0,0 0 0,0-1 0,0 1 0,0 0-1,0-1 1,0 1 0,0 0 0,-1-1 0,1 1 0,0 0 0,0-1 0,0 1 0,0 0 0,0 0-1,-1-1 1,1 1 0,0 0 0,0 0 0,0-1 0,-1 1 0,1 0 0,0 0 0,0 0 0,-1-1-1,1 1 1,0 0 0,-1 0 0,1 0 0,0 0 0,-1 0 0,1-1 0,0 1 0,0 0 0,-1 0-1,1 0 1,0 0 0,-1 0 0,1 0 0,0 0 0,-1 0 0,1 0 0,0 0 0,-1 1 0,1-1-1,0 0 1,-1 0 0,1 0 0,0 0 0,0 0 0,-1 0 0,1 1 0,0-1 0,0 0 0,-1 0-1,1 1 1,0-1 0,-1 0 0,-20 17-369,17-14 297,-2 2 62,0 0-1,0 0 1,1 0 0,0 1 0,0 0 0,0 0 0,1 0 0,-6 10 0,-1 7-16,-11 28 0,19-43 85,-11 29 150,-2 1-146,1 2 0,-9 46 0,14-44 90,3-9 4,-6 50-1,12-74-102,1-1 0,0 1-1,0 0 1,1-1-1,0 1 1,1-1 0,0 0-1,0 1 1,0-1 0,1 0-1,4 8 1,-5-13 31,-1 0 0,1 0-1,0 0 1,-1 0 0,1 0 0,1-1 0,-1 1-1,0-1 1,1 1 0,-1-1 0,1 0 0,-1 0 0,1 0-1,0 0 1,0-1 0,0 1 0,0-1 0,0 0-1,0 0 1,1 0 0,-1 0 0,0 0 0,1-1 0,-1 1-1,0-1 1,1 0 0,-1 0 0,0 0 0,4-1 0,-1 0-12,0 0 0,0 0 1,-1 0-1,1-1 1,0 0-1,-1 0 1,1 0-1,-1-1 1,0 0-1,0 0 1,0 0-1,0-1 1,-1 0-1,1 1 1,-1-1-1,0-1 1,0 1-1,-1-1 1,1 0-1,4-9 1,1-2-73,-2-1 1,0 0 0,-1-1 0,0 0-1,2-19 1,-6 33-23,-1 1 0,0 0 0,1-1 0,-1 1 0,1 0-1,0 0 1,0 0 0,0 1 0,1-1 0,-1 0 0,1 1 0,-1-1 0,5-2-1,9-11-348,-15 16 377,-1 0 0,0-1 0,1 1 0,-1 0 1,1 0-1,-1 0 0,0-1 0,1 1 0,-1 0 0,1 0 0,-1 0 1,1 0-1,-1 0 0,0 0 0,1 0 0,-1 0 0,1 0 0,-1 0 1,1 0-1,-1 0 0,1 0 0,-1 0 0,1 0 0,-1 0 0,0 0 1,1 0-1,-1 1 0,1-1 0,-1 0 0,0 0 0,1 1 0,-1-1 1,1 0-1,-1 0 0,0 1 0,1 0 0,10 10-166,-9-7 154,0-1 0,0 1 0,0 0 0,-1 0 0,1 0 0,-1 0 0,0 1 1,-1-1-1,1 4 0,0 41-11,-1-29 29,0 79 18,0-98 4,0 1-1,0 0 0,0 0 1,1-1-1,-1 1 0,1 0 1,-1-1-1,1 1 1,0 0-1,-1-1 0,1 1 1,0-1-1,0 1 1,0-1-1,0 1 0,1-1 1,-1 0-1,0 0 0,0 0 1,1 1-1,-1-1 1,1 0-1,-1-1 0,1 1 1,-1 0-1,1 0 0,0-1 1,-1 1-1,1-1 1,0 1-1,0-1 0,3 1 1,2 0 57,1-1 1,0 1 0,0-2 0,0 1 0,-1-1-1,11-2 1,53-11 424,26-6-577,-60 11 71,-28 7 86,-1-1 0,1 0 0,-1 0-1,1 0 1,-1-1 0,0 0-1,-1-1 1,1 1 0,-1-1-1,8-7 1,-11 7-59,0 1 1,0-1-1,0 0 1,0 0-1,-1 0 0,0-1 1,0 1-1,0-1 0,-1 1 1,0-1-1,0 0 1,0 0-1,-1 0 0,2-12 1,-3 12-29,1 1 0,-1-1 1,-1 1-1,1-1 0,-1 1 1,-1-9-1,2 13-6,-1 0-1,1 0 1,0 0 0,-1 0 0,1 0-1,-1 1 1,1-1 0,-1 0-1,1 0 1,-1 0 0,1 1 0,-1-1-1,0 0 1,1 1 0,-1-1 0,0 1-1,0-1 1,1 1 0,-1-1 0,0 1-1,0-1 1,0 1 0,0 0-1,1-1 1,-1 1 0,0 0 0,0 0-1,0 0 1,0 0 0,0 0 0,0 0-1,0 0 1,0 0 0,0 0-1,0 0 1,1 0 0,-1 1 0,0-1-1,0 0 1,0 1 0,0-1 0,0 1-1,1-1 1,-1 0 0,-1 2-1,-10 5-106,1 0 0,-1 1-1,1 0 1,1 1-1,0 0 1,0 0-1,1 1 1,0 1 0,1 0-1,0 0 1,-9 17-1,15-24 129,0 0-1,0 0 1,0 0-1,1 0 1,0 0 0,0 1-1,0-1 1,0 0-1,0 1 1,1 6-1,0-9 19,0 0 0,0 0 1,1 0-1,-1 0 0,0 0 0,1 0 0,0 0 0,-1 0 0,1 0 0,0 0 1,0 0-1,0 0 0,0 0 0,0-1 0,1 1 0,-1 0 0,0-1 0,1 1 0,-1-1 1,1 1-1,0-1 0,-1 0 0,1 0 0,2 2 0,2-1 36,0 0-1,1 0 1,-1 0-1,0-1 1,1 0-1,-1 0 1,1-1-1,-1 1 1,13-2-1,5-2 164,31-8 1,-40 7-269,5 0 66,-1-2 1,0-1-1,0 0 0,-1-1 1,0-1-1,0-1 1,-1 0-1,-1-1 0,0-1 1,21-20-1,-18 16-2,55-49-210,-65 58 238,-9 5-263,-12 13-67,-27 56-217,28-52 588,0 0-1,2 1 0,0 0 1,1 0-1,-10 29 0,16-39-105,1-4 30,1 0 0,-1 0 0,0 1 0,1-1 1,-1 0-1,1 1 0,0-1 0,0 0 1,0 1-1,0-1 0,0 0 0,1 1 1,0 1-1,-1-2 6,0 0 1,1-1-1,-1 1 0,1-1 1,-1 1-1,1-1 0,0 1 1,0-1-1,0 1 0,0-1 1,0 0-1,0 1 0,0-1 1,2 2-1,-3-3 21,6 2 68,-6-2-75,1 1 0,-1-1 1,1 1-1,0-1 0,-1 0 1,1 0-1,0 0 0,-1 1 1,1-1-1,0 0 1,-1 0-1,1 0 0,0 0 1,-1 0-1,1 0 0,0 0 1,1 0-1,-1-3 27,1 1 1,-1 0-1,1 0 1,0 0-1,0 0 0,0 1 1,3-3-1,5-5 177,-2-2-122,1-1-1,12-22 0,3-6-215,-11 23-38,27-28 0,-34 39 90,0 0-1,1 0 1,0 1-1,0 0 0,1 0 1,-1 1-1,11-4 1,-15 7 31,-1 0 0,1 1 0,-1-1 1,1 1-1,0 0 0,-1 0 0,1 0 1,0 0-1,0 1 0,-1-1 0,1 0 1,-1 1-1,1 0 0,0 0 0,-1 0 0,0 0 1,1 0-1,2 2 0,-4-2 8,0 0 0,0 0 0,0 0 0,0 0 0,0 0-1,0 0 1,-1 1 0,1-1 0,0 0 0,-1 0 0,1 1 0,-1-1 0,1 0 0,-1 1-1,1-1 1,-1 0 0,0 1 0,0 1 0,2 27-1,-2-28 0,0 160 254,0-160-227,0-1 0,0 0 1,0 1-1,1-1 1,-1 0-1,0 1 0,1-1 1,-1 0-1,1 0 0,-1 0 1,1 1-1,0-1 0,-1 0 1,1 0-1,0 0 0,0 0 1,0 0-1,0 0 0,0 0 1,0 0-1,0-1 0,0 1 1,0 0-1,0-1 0,1 1 1,-1 0-1,0-1 0,0 0 1,1 1-1,-1-1 0,0 0 1,0 1-1,1-1 0,-1 0 1,0 0-1,3-1 0,2 2 35,-1-2 0,0 1-1,0-1 1,0 0 0,1 0-1,-1 0 1,0-1 0,5-2-1,19-9 122,89-48-1071,-104 52 835,1 0 0,-2-2 0,1 1 0,-2-2 0,20-21-1,-19 19 32,-9 11 46,-1-1-1,0 1 1,0-1 0,0 0 0,0 0 0,0 0 0,2-6 0,0 1-174,-4 7-136,-2 6-244,-6 14 350,-9 19-150,5-19 393,1-1 1,-12 33 0,21-48-35,1 0 0,0-1-1,-1 1 1,1-1 0,0 1 0,0 0 0,0-1 0,0 1-1,0 0 1,1-1 0,-1 1 0,0 0 0,1-1 0,-1 1-1,1-1 1,0 1 0,0 1 0,0-2 19,-1 0 0,1 0 0,0-1 0,-1 1 0,1 0 0,0 0 1,0 0-1,-1-1 0,1 1 0,0 0 0,0-1 0,0 1 0,0-1 0,0 1 0,0-1 0,0 0 0,0 1 0,0-1 0,0 0 1,0 0-1,0 1 0,0-1 0,0 0 0,0 0 0,0 0 0,1 0 0,0-1 0,1 1 28,0-1 0,0 0-1,0 0 1,-1 0 0,1 0-1,0-1 1,0 1 0,-1-1-1,1 1 1,-1-1 0,0 0-1,1 0 1,-1 0 0,0 0-1,0-1 1,0 1 0,0-1-1,-1 1 1,1-1 0,-1 1-1,3-7 1,0-3-9,0 0 0,-1-1 1,-1 1-1,2-14 0,2-9-380,-4 24-199,-4 16-17,-3 21 172,-13 160 238,-4 19 282,16-154-58,-4 28-32,9-71 3,-1 0 0,0 0 1,-1 0-1,0 0 1,0-1-1,-8 14 1,10-20-44,1-1 1,0 1 0,0-1-1,0 1 1,-1-1-1,1 1 1,0-1 0,-1 0-1,1 1 1,0-1-1,-1 0 1,1 1-1,0-1 1,-1 0 0,1 1-1,-1-1 1,1 0-1,-1 0 1,1 1 0,-1-1-1,1 0 1,-1 0-1,1 0 1,-1 0 0,1 0-1,-1 0 1,1 0-1,-1 0 1,1 0-1,-1 0 1,1 0 0,-1 0-1,1 0 1,-1 0-1,1 0 1,-1 0 0,1 0-1,-1-1 1,1 1-1,0 0 1,-1 0-1,1-1 1,-1 1 0,1 0-1,0-1 1,-1 1-1,1 0 1,-1-1 0,1 1-1,0-1 1,-3-2-61,1 0 1,1 0 0,-1 0 0,0 0-1,-1-6 1,-1-2-84,1-1 0,0-1 0,0 1 0,2 0 0,-1 0-1,2-1 1,-1 1 0,2-1 0,0 1 0,4-20 0,-4 27 82,0 0-1,1-1 1,0 1 0,0 0-1,1 0 1,-1 0 0,1 0-1,4-5 1,5-5-4,16-14-1,-5 3-2,-1 4 197,2 1 0,0 1 0,40-25 0,-9 6 124,-35 24-222,-1 2 5,27-24 0,-24 14 38,0-1 0,-2-1 0,0 0 0,-2-2 0,-1 0 0,16-35 0,125-330 314,-104 246 66,-40 89-1055,-14 57 580,0 0 0,0 0-1,0 0 1,0 0-1,0 0 1,0 0-1,0 0 1,0 0 0,0 0-1,0 0 1,0 0-1,0 0 1,0 0-1,0 0 1,0 0 0,0 0-1,0 0 1,0 0-1,0 0 1,0 0-1,0 0 1,0 0-1,1 0 1,-1 0 0,0 1-1,0-1 1,0 0-1,0 0 1,0 0-1,0 0 1,0 0 0,0 0-1,0-1 1,0 1-1,0 0 1,0 0-1,0 0 1,0 0 0,0 0-1,0 0 1,0 0-1,0 0 1,0 0-1,0 0 1,0 0 0,0 0-1,1 0 1,-1 0-1,0 0 1,0 0-1,0 0 1,0 0-1,0 0 1,0 0 0,0 0-1,0 0 1,0 0-1,1 8-42,0 12 82,-3 18-17,-15 73 0,6-45 63,-73 394 445,40-241 48,43-218-556,1 0 1,0-1-1,0 1 1,0 0 0,0 0-1,0 0 1,0 0-1,0-1 1,0 1-1,0 0 1,0 0-1,0 0 1,1-1-1,-1 2 1,0-2-12,1 0-1,-1 1 1,0-1-1,0 0 1,0 0-1,1 0 1,-1 0-1,0 0 1,0 1-1,0-1 1,1 0-1,-1 0 1,0 0-1,0 0 1,1 0-1,-1 0 1,0 0-1,0 0 1,1 0-1,-1 0 1,0 0 0,0 0-1,1 0 1,-1 0-1,0 0 1,0 0-1,1 0 1,-1 0-1,0-1 1,23-14 346,-16 9-277,2-1-39,-1-1-1,1-1 1,-1 1-1,11-17 1,22-41-45,-21 25 70,-2 0 1,21-76-1,-17 50 20,-2 11-97,2 0 0,3 2 1,2 1-1,36-52 0,-22 42 77,34-72 0,-44 80-347,-40 99-463,-18 26 612,14-42 94,-10 38 0,-50 226 208,-19 69 208,89-353-265,-4 10 69,7-18-157,0 1-1,-1 0 1,1-1 0,0 1 0,0 0-1,0-1 1,0 1 0,0 0-1,0 0 1,0-1 0,0 1 0,0 0-1,0-1 1,0 1 0,1 0 0,-1-1-1,0 1 1,0-1 0,1 1 0,-1 0-1,0-1-16,1 0 0,-1 1 0,0-1-1,0 0 1,0 0 0,0 0 0,1 0-1,-1 0 1,0 0 0,0 0 0,0 0 0,0 0-1,0 0 1,1 0 0,-1 0 0,0 0-1,0 0 1,0 0 0,0-1 0,1 1-1,-1 0 1,0 0 0,0 0 0,0 0 0,0 0-1,0 0 1,0 0 0,1 0 0,-1 0-1,0-1 1,0 1 0,0 0 0,0 0-1,0 0 1,0 0 0,0-1 0,9-9 131,-1-1 1,10-17-1,5-10 16,0 5-203,-8 9-96,27-32 1,-41 54 118,1 1 0,-1-1 0,0 1 0,1 0 0,-1 0 0,1-1 0,-1 1 0,1 0 0,-1 0 0,1 0 1,0 1-1,0-1 0,-1 0 0,1 1 0,0-1 0,0 1 0,0 0 0,0-1 0,-1 1 0,4 0 0,-3 1 3,0-1-1,0 1 0,0 0 0,0-1 0,0 1 1,0 0-1,-1 0 0,1 1 0,0-1 0,-1 0 1,1 0-1,-1 1 0,1-1 0,-1 1 0,0-1 1,1 1-1,-1 0 0,0-1 0,1 3 0,21 41 48,-17-31-31,1 0 1,1-1-1,0 1 0,15 17 0,21 24-2258,-74-77-10315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50.938"/>
    </inkml:context>
    <inkml:brush xml:id="br0">
      <inkml:brushProperty name="width" value="0.1" units="cm"/>
      <inkml:brushProperty name="height" value="0.1" units="cm"/>
    </inkml:brush>
  </inkml:definitions>
  <inkml:trace contextRef="#ctx0" brushRef="#br0">41 12 5152,'-40'-3'2336,"43"11"-576,7-5-1152,12-3 672,9 0-736,14-3-160,0 3-224,5-5 32,0 2-128,-10-5-1088,-9 8 576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51.457"/>
    </inkml:context>
    <inkml:brush xml:id="br0">
      <inkml:brushProperty name="width" value="0.1" units="cm"/>
      <inkml:brushProperty name="height" value="0.1" units="cm"/>
    </inkml:brush>
  </inkml:definitions>
  <inkml:trace contextRef="#ctx0" brushRef="#br0">67 21 3072,'-29'3'976,"28"-3"-944,1 0 0,-1 0 0,0 0 0,0 0 0,0 0 0,0 0 0,1 0 0,-1 0 0,0 0 0,0 1 0,1-1 0,-1 0 0,0 1 0,0-1 0,1 1 0,-1-1 0,0 1 0,0 0 0,-2 2 203,1-3 79,1 1 1,0-1-1,-1 1 1,1 0 0,0 0-1,0 0 1,-1 0 0,1 0-1,0 0 1,0 0 0,0 0-1,0 0 1,0 0 0,1 0-1,-2 2 1,3-2-141,0 0-1,0-1 1,0 1-1,0-1 1,0 1-1,0-1 1,1 0-1,-1 1 1,0-1-1,0 0 1,0 0-1,1 0 1,-1 0-1,0 0 1,2 0-1,0 0 246,51 3 193,-1-2 0,1-2 0,62-11 0,-20-4-1306,51-7-5818,-84 19 3494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52.700"/>
    </inkml:context>
    <inkml:brush xml:id="br0">
      <inkml:brushProperty name="width" value="0.1" units="cm"/>
      <inkml:brushProperty name="height" value="0.1" units="cm"/>
    </inkml:brush>
  </inkml:definitions>
  <inkml:trace contextRef="#ctx0" brushRef="#br0">202 532 2720,'6'-9'692,"-5"7"-532,0 0-1,0 0 1,0 0 0,0 0-1,1 0 1,-1 0-1,1 0 1,-1 1 0,1-1-1,2-1 1,-3 2-48,-1 1 0,1-1 1,-1 1-1,1-1 0,-1 0 0,0 1 1,1-1-1,-1 1 0,0-1 0,1 0 1,-1 1-1,0-1 0,0 0 1,1 1-1,-1-1 0,0 0 0,0 1 1,0-1-1,0 0 0,0 0 0,0 1 1,0-1-1,0 0 0,-1 1 0,1-1 1,0 0-1,0 1 0,0-1 0,-1 0 1,1 1-1,0-1 0,-1 0 1,1 1-1,-1-1 0,1 1 0,-1-1 1,1 1-1,-1-1 0,1 1 0,-1-1 1,1 1-1,-1 0 0,1-1 0,-1 1 1,0 0-1,1-1 0,-1 1 0,0 0 1,1 0-1,-1-1 0,0 1 1,1 0-1,-1 0 0,0 0 0,0 0 1,1 0-1,-1 0 0,0 0 0,0 1 1,-16 3 149,0 2 0,1 0 0,0 1 0,0 0 0,1 1 0,0 1 0,-25 19 0,31-21-84,1-1-1,-15 16 1,21-20-155,1 0-1,-1 0 1,0 0-1,1 0 1,-1 0-1,1 0 0,0 0 1,0 1-1,0-1 1,0 1-1,0-1 1,0 1-1,1-1 0,-1 1 1,1-1-1,-1 1 1,1-1-1,0 6 1,1-7-4,0 1 1,-1-1-1,1 0 0,0 1 1,0-1-1,0 0 1,0 0-1,0 1 1,0-1-1,1 0 1,-1 0-1,0 0 1,0 0-1,1 0 1,-1-1-1,1 1 1,-1 0-1,1-1 1,-1 1-1,1-1 1,-1 1-1,1-1 1,-1 0-1,4 1 1,1 0 81,0-1 0,1 1 0,-1-1 0,0 0 0,10-2 0,-7 0 63,1 0 1,-1 0-1,0-1 1,-1-1 0,17-7-1,-22 9-126,1-1 1,0 1-1,-1-1 0,1 0 1,-1 0-1,0 0 1,0 0-1,0-1 0,0 1 1,-1-1-1,1 0 0,-1 1 1,0-1-1,3-8 0,-2 4-15,-1 0-1,0-1 0,-1 1 1,1 0-1,-1-9 0,-1 13-54,0 1 0,0 0 0,0-1 0,-1 1 0,1 0 0,-1 0 0,0-1 0,0 1 0,0 0 0,-1 0 0,1 0 0,-1 0 0,1 0 0,-1 1 0,0-1 0,-4-4 0,4 5-28,0-1 1,-1 1-1,0 0 0,1 0 1,-1 0-1,0 1 0,0-1 1,0 0-1,-4 0 1,6 1 29,0 1 1,-1 0 0,1 0-1,0 0 1,-1-1-1,1 1 1,0 0 0,-1 1-1,1-1 1,0 0 0,0 0-1,-1 1 1,1-1-1,0 0 1,-1 1 0,1-1-1,0 1 1,0 0 0,0-1-1,0 1 1,0 0-1,0 0 1,0 0 0,0 0-1,0 0 1,0 0 0,-1 1-1,1-1 10,1-1 0,-1 1 0,1 0-1,-1-1 1,1 1 0,-1 0 0,1-1-1,0 1 1,-1 0 0,1 0 0,0 0 0,0 0-1,-1-1 1,1 1 0,0 0 0,0 0 0,0 2-1,0-3 24,0 1-1,1-1 0,-1 0 0,0 1 0,0-1 1,1 1-1,-1-1 0,0 1 0,1-1 0,-1 1 1,0-1-1,1 0 0,-1 1 0,1-1 0,-1 0 1,0 0-1,1 1 0,-1-1 0,1 0 0,-1 0 1,2 1-1,0-1 35,0 1 0,0-1 0,0 0 0,0 1 0,0-1 0,0 0 0,0 0 0,0-1 0,0 1 0,0 0 0,0-1 0,0 1 0,0-1 0,2 0 0,1-2 45,-1 0 1,0 1-1,0-1 0,0 0 1,0-1-1,-1 1 0,7-8 0,18-30 287,-26 37-340,26-46 625,38-93-1,-42 85-480,36-63 0,-57 117-247,-2 2 25,0 0-1,0 0 0,0 0 1,0 1-1,0-1 0,1 0 1,-1 1-1,1-1 0,2-2 1,-3 4 43,-1 0 1,0 0-1,0 0 1,0 0-1,0 0 0,1 0 1,-1 0-1,0 0 1,0 0-1,0 0 1,0 0-1,1 0 0,-1-1 1,0 1-1,0 0 1,0 0-1,1 1 1,-1-1-1,0 0 1,0 0-1,0 0 0,0 0 1,1 0-1,-1 0 1,0 0-1,0 0 1,0 0-1,0 0 0,1 0 1,-1 0-1,0 1 1,0-1-1,0 0 1,0 0-1,0 0 1,0 0-1,1 0 0,-1 1 1,0-1-1,0 0 1,0 0-1,0 0 1,0 0-1,0 1 0,0-1 1,0 0-1,0 0 1,0 0-1,0 1 1,1 13-85,-8 197-105,-50 298 0,29-354 252,18-110 307,-22 61-1,29-99-233,0 0-1,0-1 1,-1 1-1,1-1 1,-9 11-1,11-15-105,0-1 0,0 0 0,0 0 0,0 0 0,1-1-1,-1 1 1,0 0 0,-1 0 0,1 0 0,0-1 0,0 1 0,0-1-1,0 1 1,0-1 0,-1 1 0,1-1 0,0 0 0,0 1-1,-1-1 1,1 0 0,0 0 0,-1 0 0,1 0 0,0 0 0,0 0-1,-1 0 1,1-1 0,0 1 0,0 0 0,-1-1 0,1 1-1,0-1 1,0 1 0,0-1 0,0 0 0,-1 1 0,1-1 0,0 0-1,0 0 1,0-1 0,-3-1 20,1-1-1,0 0 1,1 0-1,-1 0 1,1 0 0,0 0-1,0-1 1,0 1-1,0-1 1,1 0-1,0 1 1,0-1 0,0 0-1,0 1 1,1-1-1,0-7 1,0-2 34,1 0 0,1 0 0,0-1 0,5-17 0,-4 21-78,1 1 0,0 0 0,0 0 1,1 0-1,0 0 0,1 1 0,0 0 1,1 0-1,8-9 0,-4 7 59,1 0 0,0 1 0,0 1-1,1 0 1,25-13 0,-8 8-434,1 1 1,0 2-1,1 1 0,0 2 0,45-7 0,-10 7-4718,-40 7 2811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53.810"/>
    </inkml:context>
    <inkml:brush xml:id="br0">
      <inkml:brushProperty name="width" value="0.1" units="cm"/>
      <inkml:brushProperty name="height" value="0.1" units="cm"/>
    </inkml:brush>
  </inkml:definitions>
  <inkml:trace contextRef="#ctx0" brushRef="#br0">346 0 3136,'-5'4'6288,"-1"-2"-5930,0 0 0,1 1 1,-1 0-1,1 0 1,-9 7-1,-8 4 153,-31 21 324,2 1 1,-53 51 0,94-78-803,1 0 0,0 1-1,-11 14 1,17-20-14,1-1-1,0 1 1,0-1-1,0 1 1,0 0-1,1 0 0,-1 0 1,1 0-1,0 0 1,0 0-1,1 0 1,-1 0-1,1 0 0,0 0 1,0 6-1,1-8 10,-1 0 1,1-1-1,0 1 0,-1 0 0,1-1 0,0 1 0,0 0 0,0-1 1,0 1-1,0-1 0,0 0 0,0 1 0,1-1 0,-1 0 1,0 0-1,1 1 0,-1-1 0,1 0 0,0-1 0,-1 1 0,1 0 1,0 0-1,3 0 0,-1 0 22,0 0 0,0 0 0,0 0 0,0-1 0,0 1 0,0-1 0,1 0 1,-1-1-1,0 1 0,5-2 0,0 0 70,-1 0 1,0-1 0,1 0-1,-1-1 1,-1 0 0,1 0-1,-1 0 1,1-1-1,-1 0 1,0-1 0,-1 0-1,11-11 1,-7 3-121,0-1 0,-2-1 0,0 1 0,0-1 0,-1-1 0,-1 1 0,-1-1 0,-1 0 0,4-21 0,-8 26-500,-1 7-8,4 11 97,7 23 699,1-1-1,18 34 1,-22-50-144,0 0 1,1 0 0,1-1 0,0 0 0,0-1 0,1 0 0,14 12-1,-20-19-76,0 0 0,0-1 0,1 1 0,-1-1 0,0 0 0,1 0 0,0 0 0,-1-1 0,1 0 0,6 1 0,-9-1-207,1-1-1,-1 0 1,0 0 0,1 0 0,-1 0 0,1-1 0,-1 1 0,0 0-1,1-1 1,-1 0 0,0 0 0,0 0 0,1 0 0,-1 0-1,0 0 1,0 0 0,0-1 0,0 1 0,-1-1 0,1 1-1,0-1 1,2-3 0,6-12-2970,3 4 976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16.067"/>
    </inkml:context>
    <inkml:brush xml:id="br0">
      <inkml:brushProperty name="width" value="0.1" units="cm"/>
      <inkml:brushProperty name="height" value="0.1" units="cm"/>
    </inkml:brush>
  </inkml:definitions>
  <inkml:trace contextRef="#ctx0" brushRef="#br0">45 29 5568,'-40'-14'2528,"35"11"-2208,5 0-96,10 6-192,8-6-96,4-2 32,10 1-1952,-1 4 1088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5:56.987"/>
    </inkml:context>
    <inkml:brush xml:id="br0">
      <inkml:brushProperty name="width" value="0.1" units="cm"/>
      <inkml:brushProperty name="height" value="0.1" units="cm"/>
    </inkml:brush>
  </inkml:definitions>
  <inkml:trace contextRef="#ctx0" brushRef="#br0">0 546 3328,'1'13'6323,"-2"-12"-6204,3-2 91,1 1 0,-1-1 0,0 1-1,0-1 1,0 0 0,0 1 0,0-1-1,0 0 1,0 0 0,0-1 0,0 1-1,-1 0 1,1-1 0,0 1 0,-1-1-1,1 1 1,-1-1 0,1 0 0,-1 0-1,0 0 1,2-3 0,3-6 9,-1 0 0,7-19 0,-8 19 24,14-43 449,11-59-1,-17 61-644,27-75 0,-39 126-56,1 1 0,-1-1 0,0 1 0,0 0 0,0-1 0,0 1 0,0 0 0,1-1 1,-1 1-1,0 0 0,0-1 0,1 1 0,-1 0 0,0-1 0,0 1 0,1 0 0,-1 0 0,0-1 0,1 1 0,-1 0 0,0 0 0,1-1 0,-1 1 0,0 0 0,1 0 0,-1 0 0,1 0 0,-1 0 0,1 0 0,0 0 4,-1 0 0,1 0 0,-1 1 0,1-1 1,-1 1-1,1-1 0,-1 0 0,1 1 0,-1-1 0,1 1 0,-1-1 0,1 1 0,-1-1 0,0 1 0,1-1 0,-1 1 0,0-1 0,0 1 0,1 1 0,4 14 10,0 0 0,3 26 0,-3-15 28,2 9 5,15 91-27,-21-111 23,0-1-1,-1 1 0,0 0 1,-1-1-1,-1 0 0,-4 19 1,3-22 35,-8 24 142,10-33-187,0-1 1,0 0 0,0 0 0,-1 0 0,1 0 0,0 0 0,-1-1 0,0 1 0,1 0 0,-1 0 0,0-1 0,0 0 0,-2 3 0,1-3 25,-1 1-1,1-1 1,0 1-1,0-1 1,-1 0 0,1-1-1,0 1 1,-1 0-1,1-1 1,-1 0-1,1 0 1,0 0-1,-1 0 1,1 0 0,-1-1-1,1 0 1,-1 1-1,1-1 1,0 0-1,0-1 1,0 1 0,-1-1-1,1 1 1,0-1-1,1 0 1,-1 0-1,0 0 1,0-1 0,1 1-1,0 0 1,-1-1-1,1 0 1,-3-4-1,-1-1-84,4 5-120,0 1 0,0 0 0,1-1-1,-1 1 1,-1-6 0,3 8 143,0-1 0,-1 1 0,1 0 0,0-1 0,0 1 0,0-1 0,0 1 0,0 0 0,1-1 0,-1 1 1,0-1-1,0 1 0,0-1 0,0 1 0,0 0 0,1-1 0,-1 1 0,0 0 0,0-1 0,0 1 0,1 0 0,-1-1 0,0 1 0,1 0 0,-1-1 0,0 1 0,1 0 0,-1 0 1,0-1-1,1 1 0,-1 0 0,0 0 0,1 0 0,-1 0 0,1 0 0,-1-1 0,1 1 0,-1 0 0,0 0 0,1 0 0,-1 0 0,1 0 0,-1 0 0,1 0 0,127-12-85,26-4 82,-128 11 29,3 1 64,-1-1 0,-1-2 0,38-13 0,-42 9-66,0-1 0,-1-1 0,40-32 0,-59 42-12,1 0 0,-1-1 0,0 1 1,5-8-1,8-9-92,-16 20 88,0 1 0,0-1 0,0 0 0,0 0 0,0 0 0,0 0 1,0 0-1,0 0 0,0 0 0,0 1 0,0-1 0,0 0 0,0 0 0,0 0 0,0 0 0,0 0 0,0 0 0,0 1 0,0-1 0,0 0 0,0 0 0,0 0 0,0 0 0,0 0 1,0 0-1,0 0 0,0 0 0,1 1 0,-1-1 0,0 0 0,0 0 0,0 0 0,0 0 0,0 0 0,0 0 0,0 0 0,0 0 0,0 0 0,1 0 0,-1 0 0,0 0 1,0 0-1,0 0 0,0 1 0,0-1 0,0 0 0,0 0 0,1 0 0,-1 0 0,0 0 0,0 0 0,0 0 0,0-1 0,0 1 0,0 0 0,1 0 0,-1 0 0,0 0 0,0 0 1,0 0-1,0 0 0,0 0 0,0 0 0,0 0 0,-2 13-17,1-10 5,-10 40-83,8-36 109,1 0 0,0 0 0,0 0-1,1 1 1,0-1 0,0 1 0,0-1-1,2 14 1,0-16 29,-1-1-1,1 0 1,0 1 0,1-1-1,-1 0 1,1 0 0,2 5-1,-3-8-4,-1 0-1,1 0 1,0-1-1,0 1 1,-1 0-1,1 0 0,0 0 1,0-1-1,0 1 1,0 0-1,0-1 1,0 1-1,0-1 1,0 1-1,0-1 1,0 1-1,0-1 1,0 0-1,0 1 0,0-1 1,0 0-1,1 0 1,-1 0-1,0 0 1,0 0-1,0 0 1,0 0-1,0-1 1,0 1-1,1 0 1,-1-1-1,1 0 0,1 0-14,-1 0 0,1 0-1,-1-1 1,0 1 0,1-1-1,-1 1 1,0-1-1,0 0 1,0 0 0,0 0-1,0 0 1,-1-1 0,1 1-1,-1 0 1,1-1-1,-1 1 1,0-1 0,0 1-1,0-1 1,0 1 0,0-1-1,-1 0 1,1-3-1,0-5 43,0 0 0,0-1 0,-2 1 0,-1-14 0,1 9-95,-1 1-1,-7-23 0,7 32-2,0-1-1,0 1 1,-1 1-1,0-1 0,0 0 1,0 1-1,-1-1 0,-6-6 1,9 11 29,1 0 0,-1 0 0,0 0 0,0 1 0,0-1 0,1 0 0,-1 0 0,0 1 0,0-1 0,0 1 0,0-1 0,0 1 0,0-1 0,0 1 0,0 0 0,0 0 0,-1-1 0,1 1 0,-1 0 0,1 0-2,0 0-1,0 1 1,1-1 0,-1 0 0,0 0 0,0 1 0,1-1 0,-1 1 0,0-1-1,0 1 1,1-1 0,-1 1 0,1-1 0,-1 1 0,0 0 0,1-1 0,-1 1-1,1 0 1,-1 0 0,0 2-11,-1 0 0,1 0 0,0 0 0,0-1 1,0 1-1,1 0 0,-1 0 0,1 0 0,-1 0 0,1 0 0,0 0 0,1 5 0,-1-5 52,1 0-1,0 0 1,0 0 0,0 0-1,0 0 1,0 0-1,0 0 1,1 0 0,-1 0-1,1-1 1,0 1-1,0-1 1,0 1 0,0-1-1,1 0 1,-1 0-1,0 0 1,1 0 0,0 0-1,-1 0 1,1-1-1,4 3 1,-1-3 30,-1 1 1,1-1-1,0 0 0,0 0 1,-1 0-1,1-1 0,0 0 1,0 0-1,0-1 0,0 1 1,7-3-1,9-2-32,0-1 0,-1-1 0,0 0 0,0-2 0,0-1 0,21-13 0,23-15 182,45-30-204,-108 66-12,1 1-1,-1-1 1,1 0-1,-1 1 0,1 0 1,0 0-1,-1 0 1,1 0-1,0 0 0,5-1 1,-7 2 5,0 1 0,0-1 0,0 0 0,0 0 0,0 0 0,0 0 0,0 1 0,0-1 0,0 0 1,0 1-1,0-1 0,0 1 0,0-1 0,0 1 0,-1 0 0,1-1 0,0 1 0,0 0 0,-1 0 0,1-1 0,0 1 1,-1 0-1,1 0 0,-1 0 0,1 0 0,-1-1 0,0 1 0,1 0 0,-1 0 0,0 0 0,1 0 0,-1 0 0,0 0 1,0 0-1,0 2 0,2 22-45,-1-1 0,-1 1 1,-4 28-1,1-27 142,1 1 0,5 47 0,-3-69-59,1-1 0,0 1 0,1-1 0,-1 0 0,4 7 0,-5-10-19,0 0 0,1 0 0,-1 0 0,1 0 0,-1-1 0,1 1 0,0 0 0,-1 0 1,1 0-1,0 0 0,-1-1 0,1 1 0,0 0 0,0-1 0,0 1 0,0 0 0,0-1 0,0 1 0,0-1 0,0 0 0,0 1 0,0-1 0,0 0 0,0 1 0,0-1 0,0 0 1,0 0-1,0 0 0,2 0 0,2-2 16,-1 1 1,0-1 0,0 0-1,0-1 1,0 1 0,0-1-1,0 1 1,0-1 0,-1 0-1,0-1 1,1 1 0,-1-1-1,0 1 1,-1-1-1,1 0 1,2-5 0,6-11-59,-2 0 0,9-24 1,-11 25 97,55-134-235,-61 150 144,7-17-106,-3 13-15,-5 7 132,0 0 0,0 0 0,0 0 0,0 0 0,1 0 0,-1 0 0,0 0 0,0 0 0,0 0 0,0 0 0,1 0 0,-1 0 0,0 0 0,0 0 0,0 0 0,0 0 0,0 0 0,0 1 0,1-1 0,-1 0 0,0 0 0,0 0 0,0 0 0,0 0 0,0 0 0,0 0 0,0 1 0,0-1 0,1 0 0,-1 0 0,0 0 0,0 0 0,0 0 0,0 0 0,0 1 0,0-1-1,0 0 1,0 0 0,0 0 0,0 0 0,0 0 0,0 1 0,1 7-34,0-1 0,0 1 0,-1 0 0,0-1-1,-1 10 1,0 7 77,0 0 40,1-4-84,3 31 1,-2-44 40,0 0 0,1 0 1,-1-1-1,2 1 0,-1-1 0,1 0 1,0 1-1,5 8 0,-7-14-29,0 0 1,0 1-1,0-1 1,1 0-1,-1 0 0,0 1 1,1-1-1,-1 0 1,0 0-1,1-1 0,-1 1 1,1 0-1,-1 0 1,1-1-1,0 1 0,-1-1 1,4 1-1,-1 0 17,-1-1-1,1 0 1,-1 0 0,1-1-1,-1 1 1,1-1 0,-1 0-1,6-1 1,-1-2 43,0 1 1,0-1-1,-1 0 1,1-1-1,-1 0 1,11-9-1,-2 1-39,-1-2-1,-1 0 1,0 0 0,21-33-1,-24 29-32,2-3-48,11-25 0,-21 40 58,0-1-1,0 0 1,-1 0-1,0 0 1,-1 0 0,0 0-1,1-12 1,-3 12 24,3-10-161,-2 18 130,0-1 0,1 0 0,-1 1 0,0-1 1,1 1-1,-1-1 0,1 0 0,-1 1 0,1-1 0,-1 1 0,1 0 1,0-1-1,-1 1 0,1-1 0,-1 1 0,1 0 0,0-1 1,-1 1-1,1 0 0,0 0 0,0 0 0,1-1 0,-1 1-6,44-7-199,-41 7 206,1 0 0,-1 0 0,0 0 1,0 0-1,0 1 0,0 0 1,0 0-1,0 0 0,4 1 1,-6-1 0,-1 0 0,0 0 0,0-1 0,0 1 0,0 0 1,0 0-1,0 0 0,0 0 0,0 0 0,0 0 0,-1 0 0,1 1 1,0-1-1,-1 0 0,1 0 0,-1 0 0,1 1 0,-1-1 0,1 0 0,-1 1 1,0-1-1,0 3 0,1 2-74,-1 1 0,0 0 0,-2 9 0,0-4 128,0 5-41,-1-1 1,0 1-1,-8 19 0,6-23-75,1 1 0,1 0 0,0 0 0,-2 28-1,5-40 74,0 1 0,0 0-1,0-1 1,0 1-1,0 0 1,1-1 0,0 1-1,-1-1 1,1 1 0,0-1-1,0 1 1,0-1-1,0 1 1,1-1 0,-1 0-1,1 1 1,-1-1 0,1 0-1,0 0 1,0 0 0,0-1-1,0 1 1,0 0-1,0-1 1,0 1 0,1-1-1,-1 0 1,3 2 0,1-2-3,-1 0 1,0 0-1,0 0 1,1-1 0,-1 1-1,0-1 1,1 0 0,-1-1-1,1 0 1,-1 1 0,0-2-1,8-1 1,-3-1 17,-2 0 0,1 0 0,0 0 0,-1-1 0,0-1 1,0 1-1,0-1 0,-1-1 0,1 1 0,7-12 0,7-9 64,30-48 0,-7 8-207,-29 47 90,1 1 1,1 0-1,1 1 1,1 1-1,41-28 1,-61 45 22,0 0 1,1-1-1,-1 1 0,0 0 1,1 0-1,-1-1 1,0 1-1,0 0 1,1 0-1,-1 0 0,0 0 1,1 0-1,-1 0 1,1 0-1,-1-1 1,0 1-1,1 0 0,-1 0 1,0 0-1,1 0 1,-1 0-1,0 1 1,1-1-1,0 0 0,-1 7 31,-9 18 44,6-19-174,-30 71-37,-3 7 141,32-73-3,1 1 0,0-1 0,1 0-1,0 1 1,0 19 0,1-27 17,2-1 0,-1 1-1,0-1 1,1 1 0,-1-1 0,1 1-1,0-1 1,0 0 0,1 1 0,-1-1-1,1 0 1,-1 0 0,1 0 0,4 6 0,-4-7-9,0 0 0,1 0 1,-1 0-1,1-1 1,-1 1-1,1-1 0,0 1 1,-1-1-1,1 0 1,0 0-1,0 0 1,0 0-1,0 0 0,0-1 1,0 1-1,0-1 1,5 0-1,7 0 20,0-1 1,0-1-1,0 0 1,-1-1-1,1 0 1,0-2-1,-1 1 1,0-2-1,0 0 1,-1 0-1,0-2 0,0 1 1,0-2-1,-1 1 1,0-2-1,-1 0 1,0 0-1,-1-1 1,0 0-1,0-1 1,12-19-1,-12 13-4,-1 1 1,0-1-1,10-28 0,-17 37-29,1 1 1,-1-1-1,-1 0 0,1 1 0,-2-1 1,1 0-1,-1 0 0,0 0 0,-1 0 1,-2-11-1,3 19-7,0-1 1,-1 1-1,1 0 0,0 0 0,0 0 1,-1 0-1,1 1 0,0-1 0,-1 0 1,1 0-1,-1 0 0,0 0 0,1 0 1,-1 0-1,0 1 0,1-1 0,-1 0 1,0 0-1,0 1 0,1-1 0,-1 1 1,0-1-1,0 1 0,0-1 1,-2 0-1,2 1-3,-1 0 0,1 0 0,-1 0 0,1 1 0,-1-1 0,1 0 0,0 1 0,-1-1 0,1 1 0,-1-1 0,1 1-1,0 0 1,-1-1 0,1 1 0,-2 2 0,-2 1-10,0 0 0,0 1 0,1-1-1,-1 1 1,1 1 0,-6 9 0,5-6 60,1 0 0,1 0-1,-1 1 1,2-1 0,-1 1 0,1 0 0,1 0 0,0 0 0,0 0 0,1 12 0,0-15 20,1-1 0,0 0 0,0 1 1,1-1-1,0 0 0,0 0 0,0 0 0,1 0 1,-1 0-1,1-1 0,1 1 0,-1-1 0,1 0 1,0 0-1,0 0 0,1 0 0,5 4 0,-5-5-10,1 0-1,-1 0 1,1 0-1,0-1 0,0 0 1,1 0-1,-1 0 1,1-1-1,-1 0 0,1-1 1,0 1-1,0-1 1,-1 0-1,13-1 1,-7-1-49,0 0 1,1-1 0,-1-1-1,0 0 1,0 0 0,-1-1-1,18-9 1,-5 2-1298,-1-2 0,0-1 0,22-18 0,-32 22-1475,0-1 1,-1 0-1,14-18 1,-4 4-1574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11.949"/>
    </inkml:context>
    <inkml:brush xml:id="br0">
      <inkml:brushProperty name="width" value="0.1" units="cm"/>
      <inkml:brushProperty name="height" value="0.1" units="cm"/>
    </inkml:brush>
  </inkml:definitions>
  <inkml:trace contextRef="#ctx0" brushRef="#br0">84 465 2144,'0'-18'5024,"0"21"-3856,-6 9-464,-11 33-159,2 0-1,3 1 1,1 0 0,2 1 0,-3 54 0,11-90-426,1-1-1,0 1 1,2 18 0,-1-26-44,-1 0 0,1 1 0,0-1 1,0 0-1,0 0 0,0 0 0,1-1 1,-1 1-1,1 0 0,0 0 0,0-1 1,0 1-1,0-1 0,0 0 0,0 1 1,1-1-1,3 3 0,-3-4 17,-1 0-1,1 0 1,0 0-1,-1 0 1,1 0-1,0-1 1,-1 1-1,1-1 1,0 0-1,0 0 1,0 0-1,-1 0 1,1 0-1,0-1 1,3 0-1,5-2 156,0 0-1,15-7 0,-15 4-213,1 0 0,-1 0 0,-1-1 0,1-1 0,-1 0 0,0 0 0,-1-1 0,0 0 0,-1 0 0,0-1 0,0 0 0,-1-1 0,7-12 0,6-17-51,-1-1 0,18-56 0,-30 77-6,10-40-989,-24 84 540,2 0 1,-4 38 0,2 62 961,7-112-329,1 0 0,0 0 0,1 0 0,1 0 0,-1 0 0,2 0 0,0-1 0,0 0 0,7 12 0,-11-22-133,1 1 0,-1-1 0,1 0 0,0 0 0,-1 0 0,1 0 0,0 0 0,0 0 1,0 0-1,0 0 0,0 0 0,0 0 0,0 0 0,0-1 0,0 1 0,1 0 1,-1-1-1,0 1 0,0-1 0,1 1 0,-1-1 0,0 0 0,0 1 0,1-1 1,-1 0-1,0 0 0,1 0 0,-1 0 0,0 0 0,1 0 0,-1-1 0,0 1 1,1 0-1,1-1 0,4-2 32,0-1 1,0 1 0,0-1-1,0-1 1,-1 1 0,0-1-1,0 0 1,0-1-1,-1 1 1,1-1 0,-1 0-1,-1-1 1,1 1-1,4-10 1,7-13-65,-2-2 1,12-34-1,-13 33-17,-1 1 48,-2 2-209,2 1 0,26-45 1,-37 72 163,-1 0 0,1 0-1,-1 1 1,1-1 0,-1 0 0,1 1 0,0-1 0,-1 1 0,1-1 0,0 1-1,-1-1 1,3 0 0,-3 1 12,0 0-1,1 0 0,-1 0 1,0 0-1,1 0 1,-1 0-1,0 0 0,1 0 1,-1 1-1,0-1 1,1 0-1,-1 0 0,0 0 1,0 0-1,1 1 1,-1-1-1,0 0 0,0 0 1,1 1-1,-1-1 1,0 0-1,0 0 1,0 1-1,1-1 0,-1 0 1,0 1-1,0-1 1,0 0-1,0 1 0,0-1 1,0 0-1,0 1 1,1-1-1,-1 0 0,0 1 1,0-1-1,0 0 1,0 1-1,-1-1 0,1 1 1,2 21 38,-2-1 0,-3 35 0,0-7-23,-1 0 13,-1-1 1,-2 0-1,-20 67 0,26-112 28,0-1 0,1 1-1,-1 0 1,0-1 0,-1 1-1,1-1 1,0 0 0,-1 1-1,-2 2 1,3-4-22,0-1 0,1 1 0,-1-1 0,0 1 0,1-1 0,-1 0 1,0 1-1,0-1 0,1 0 0,-1 0 0,0 0 0,0 0 0,1 1 0,-1-1 0,0 0 0,0 0 0,0 0 0,1-1 0,-1 1 1,0 0-1,0 0 0,0 0 0,1-1 0,-1 1 0,0 0 0,0 0 0,1-1 0,-1 1 0,0-1 0,1 1 0,-1-1 0,1 1 1,-1-1-1,0 1 0,0-2 0,-2-1-34,-1-1 1,1 1-1,0-1 0,0 0 1,1 0-1,-1 0 0,1 0 1,-2-5-1,-5-8-749,12 19 623,0 0 0,1 0 0,-1 0-1,1 0 1,-1 0 0,1-1 0,0 0 0,0 0 0,0 0 0,-1 0 0,6 0 0,9 2 299,33 2 1,-36-6-121,0 1 0,1-2 0,-1 0 0,-1-1 1,1 0-1,0-1 0,-1-1 0,1 0 0,-1-1 0,-1 0 1,1-2-1,-1 1 0,0-2 0,-1 1 0,0-2 0,-1 0 0,1 0 1,-2-1-1,0 0 0,0-1 0,-1 0 0,0 0 0,-1-1 1,-1 0-1,9-19 0,10-43-446,-34 158-470,7-76 882,-8 82 167,9-78-79,0 0 0,1 1 0,0-1 0,0 0 0,1 0 0,4 10 0,-6-19-52,1 0 1,0 0-1,-1 0 0,1 0 1,0 0-1,0-1 0,0 1 1,0 0-1,1-1 0,-1 1 1,0 0-1,1-1 0,-1 0 0,1 1 1,-1-1-1,1 0 0,-1 0 1,1 0-1,0 0 0,0 0 1,0 0-1,0 0 0,-1-1 1,1 1-1,0-1 0,0 1 0,0-1 1,0 0-1,4 0 0,-3 0-9,0-1-1,0 1 1,0-1-1,0 0 1,0 0-1,0 0 1,0-1-1,0 1 1,0-1-1,-1 0 1,1 1-1,-1-1 0,1 0 1,-1 0-1,0-1 1,1 1-1,-1 0 1,0-1-1,2-3 1,13-24-27,22-52 0,-19 38-218,-19 43 176,-1 0 0,0 0 0,1 0 0,-1 0-1,1 0 1,0 0 0,-1 0 0,1 0-1,0 0 1,0 0 0,1-1 0,-2 2 26,0 0 0,1 0 1,-1 0-1,0 1 0,0-1 1,0 0-1,0 0 1,1 0-1,-1 0 0,0 0 1,0 0-1,0 1 0,0-1 1,1 0-1,-1 0 0,0 0 1,0 0-1,0 1 0,0-1 1,0 0-1,0 0 1,0 0-1,0 1 0,0-1 1,1 0-1,-1 0 0,0 0 1,0 1-1,0-1 0,0 0 1,0 0-1,0 0 0,0 1 1,0-1-1,-1 0 1,1 32-85,-1-29 56,1 3 8,-1 9 27,0 0-1,2 20 1,-1-9 5,0-19 14,0 0 0,0 1 1,1-1-1,2 13 1,-3-19-3,1 1 1,-1-1 0,0 0 0,1 0 0,-1 0-1,1 0 1,0 0 0,-1 0 0,1 0 0,0 0-1,-1 0 1,1 0 0,0 0 0,0 0 0,0-1-1,0 1 1,0 0 0,0-1 0,0 1 0,0 0-1,0-1 1,0 1 0,0-1 0,0 0 0,1 1-1,-1-1 1,0 0 0,0 0 0,0 0 0,1 0-1,-1 0 1,0 0 0,2 0 0,12-2 87,-1-1-1,1 0 1,-1-1 0,25-11 0,53-31-68,-52 24-22,9-6-86,-2-2 0,0-2 0,61-56 0,-101 79-54,-6 8 108,-1 0-1,1 0 1,0 0 0,0 0 0,0 0-1,0 0 1,0 0 0,0 1 0,0-1-1,0 0 1,0 0 0,0 1 0,0-1-1,2 0 1,-2 1 12,-1 0 0,0 0 0,0 0 0,0 0 1,0 1-1,1-1 0,-1 0 0,0 0 0,0 0 0,0 0 0,0 1 0,1-1 0,-1 0 1,0 0-1,0 0 0,0 1 0,0-1 0,0 0 0,0 0 0,0 1 0,0-1 0,0 0 0,0 0 1,0 1-1,0-1 0,0 0 0,0 0 0,0 0 0,0 1 0,0-1 0,0 0 0,0 0 1,0 1-1,0-1 0,0 0 0,0 0 0,0 0 0,-1 1 0,1-1 0,0 0 0,0 1 0,-8 13-62,-13 16 24,-2-2 0,-1 0 0,-51 44 0,71-68 42,-7 5 14,-1 1 0,2 1-1,-1 0 1,-16 24-1,27-35-7,0 1 1,-1-1-1,1 0 0,0 0 1,0 1-1,-1-1 0,1 0 1,0 1-1,0-1 0,0 0 1,0 1-1,-1-1 0,1 0 1,0 1-1,0-1 0,0 0 1,0 1-1,0-1 0,0 0 1,0 1-1,0-1 0,0 1 1,0-1-1,0 0 0,0 1 0,0-1 1,0 0-1,0 1 0,0-1 1,1 0-1,-1 1 0,0-1 1,0 0-1,0 1 0,1-1 1,-1 0-1,0 1 0,0-1 1,1 0-1,-1 0 0,0 1 1,0-1-1,1 0 0,-1 0 1,0 0-1,1 1 0,-1-1 1,0 0-1,1 0 0,-1 0 1,1 0-1,-1 0 0,0 0 1,1 0-1,-1 0 0,0 1 1,1-2-1,-1 1 0,3 0 24,0 0 0,0 0 0,-1 0 0,1-1 0,0 1 0,-1-1 0,5-1 0,3-3-16,-1 0 1,0-1-1,0 1 1,0-2-1,-1 1 1,15-15-1,-6 3 20,27-39-1,-40 52-71,0-1 0,0 1 0,10-10 0,-14 15 19,1 0-1,-1-1 0,0 1 1,0 0-1,1 0 1,-1 0-1,0-1 0,0 1 1,1 0-1,-1 0 0,0 0 1,1 0-1,-1-1 1,0 1-1,1 0 0,-1 0 1,0 0-1,1 0 0,-1 0 1,1 0-1,-1 0 0,0 0 1,1 0-1,-1 0 1,0 0-1,1 0 0,-1 0 1,0 0-1,1 1 0,4 9-259,-5 20 173,0-24 118,0-4-27,0 10-19,0 0 0,1 1 0,4 20 0,-4-30 46,0 0 0,0 0 0,0 0 0,0 0 0,0-1 0,1 1 0,0 0 0,3 4 0,-4-6 0,0 0 0,1 0 1,-1 0-1,0 0 0,1 0 0,-1 0 0,1 0 1,-1 0-1,1-1 0,-1 1 0,1 0 0,-1-1 0,1 1 1,0-1-1,-1 0 0,1 0 0,2 0 0,-1 0 9,0 0 0,0-1 0,0 1 0,0-1 0,0 0 0,0 0 0,-1 0 0,1-1 0,0 1 0,-1 0-1,1-1 1,-1 0 0,5-3 0,2-4 35,16-18 0,-21 22-63,31-41 33,52-91 0,-61 94 7,149-236-382,-154 246 193,-1-2-1,-1-1 0,-2 0 1,21-68-1,-38 104 100,1-1 0,-1 0 0,0 1 0,0-1 0,1 0 0,-1 1 0,0-1 0,0 0 0,0 1 0,0-1 0,0 0 0,0 1 0,0-1 0,0 0 0,0 1 0,0-1 1,0 0-1,0 1 0,-1-1 0,1-1 0,-1 3 34,1-1 1,-1 0-1,1 0 1,-1 0-1,1 1 1,-1-1-1,0 0 1,1 0-1,-1 1 1,1-1-1,0 1 1,-1-1-1,1 0 0,-1 1 1,1-1-1,0 1 1,-1 0-1,-23 31-178,1 7 103,2 1 0,-22 53-1,33-64 113,1 0 1,1 1-1,1 0 0,-3 40 0,9-58-26,-3 20 3,3 57 0,1-81 49,1 1 0,0-1 0,0 0 0,1 0 0,0 0 1,0 0-1,1 0 0,0 0 0,1 0 0,0-1 0,0 0 0,6 9 0,-8-14-8,0 0 0,0 0 0,0 0 0,0 0 0,0 0 0,1 0 0,-1-1 0,1 1 0,-1-1 0,1 0-1,-1 0 1,1 1 0,0-2 0,0 1 0,-1 0 0,1 0 0,0-1 0,0 0 0,0 0 0,0 1 0,0-2 0,-1 1 0,1 0 0,0 0 0,4-2 0,-1 0-10,0 0 1,-1 0 0,0-1-1,1 0 1,-1 0 0,0 0-1,0-1 1,-1 1 0,1-1-1,-1 0 1,8-9 0,11-20 5,-2 0 0,19-39 0,-31 56 8,26-53-82,36-96 1,-57 124-121,-1-1 1,-2 0-1,9-79 0,-20 118 157,1-2-132,-1 0 0,1 1 0,-1-1-1,-1 0 1,0-7 0,1 12 127,0 0 1,0-1-1,0 1 0,0 0 1,0 0-1,0 0 0,0 0 1,0 0-1,0 0 0,0 0 1,0 0-1,0-1 0,0 1 1,0 0-1,0 0 1,0 0-1,0 0 0,0 0 1,-1 0-1,1 0 0,0 0 1,0 0-1,0-1 0,0 1 1,0 0-1,0 0 0,0 0 1,0 0-1,0 0 0,0 0 1,-1 0-1,1 0 1,0 0-1,0 0 0,0 0 1,0 0-1,0 0 0,0 0 1,0 0-1,0 0 0,-1 0 1,1 0-1,0 0 0,0 0 1,0 0-1,0 0 1,0 0-1,-5 6-210,-3 11 64,-3 11 9,-2 6 88,-12 42-1,23-68 62,-10 42 181,1 0 1,-3 55-1,14-103-172,-9 198 636,9-157-345,3 0-1,11 70 0,-13-110-253,5 19 157,-5-21-180,-1 0 0,0-1 1,1 1-1,-1 0 0,1-1 0,-1 1 1,1-1-1,-1 1 0,1-1 0,-1 1 1,1-1-1,-1 1 0,1-1 0,0 1 1,-1-1-1,1 0 0,0 1 0,-1-1 1,1 0-1,0 1 0,-1-1 0,1 0 1,0 0-1,0 0 0,0 0 0,0 0-1,0 0 0,0 0 0,-1 0 0,1-1-1,0 1 1,0 0 0,-1-1 0,1 1 0,0-1-1,-1 1 1,1-1 0,0 1 0,-1-1 0,1 1-1,-1-1 1,1 1 0,-1-1 0,1 0 0,11-17 78,-6 7-60,40-68-158,-19 29 87,-13 33-89,-5 11-42,-9 6 156,0 0 1,0 0-1,1 0 1,-1 0-1,0 0 1,0 0-1,1 0 0,-1 0 1,0 0-1,0 0 1,1 0-1,-1 0 1,0 0-1,0 0 1,1 0-1,-1 1 1,0-1-1,0 0 1,1 0-1,-1 0 1,0 0-1,0 0 1,0 1-1,0-1 1,1 0-1,-1 0 1,0 0-1,0 1 1,0-1-1,0 0 1,1 1-1,0 4-18,0 0 0,0 0 0,0 1 0,-1-1 0,1 0 0,-1 1 0,0-1 0,-2 10 0,1-2 21,-2 19-37,2-21 62,0-1 0,0 1 0,1 0-1,0 0 1,1 0 0,3 14-1,-4-24 14,1-1-1,-1 1 0,1 0 0,-1 0 1,1 0-1,0 0 0,-1-1 0,1 1 1,0 0-1,0-1 0,0 1 0,-1 0 1,1-1-1,0 1 0,0-1 0,0 0 0,0 1 1,0-1-1,0 0 0,0 1 0,0-1 1,0 0-1,0 0 0,0 0 0,0 0 1,0 0-1,0 0 0,0 0 0,0 0 1,0 0-1,2-1 0,5 0 122,0-1-1,15-5 0,-15 4-170,3 0 59,-4 0-70,0 1 0,0 0 1,0 1-1,1-1 0,8 1 0,-14 1 15,-1 0-1,1 0 1,-1 0-1,1 0 1,-1 1-1,1-1 1,-1 0-1,0 1 1,1-1-1,-1 1 1,1 0-1,-1-1 1,0 1-1,0 0 1,1 0-1,-1 0 1,0 0-1,0 0 0,0 0 1,0 0-1,0 0 1,0 0-1,0 0 1,0 1-1,-1-1 1,1 0-1,0 1 1,-1-1-1,1 1 1,-1-1-1,0 0 1,1 2-1,0 2 3,-1-1 0,0 1 0,0-1 0,0 1 0,0-1 0,0 1-1,-1-1 1,0 1 0,0-1 0,-2 6 0,-4 8 17,-10 19-1,6-14 52,-48 121-65,32-73 109,-3-2 0,-45 76 1,70-137-7,0 0 1,0-1-1,0 1 1,-1-1-1,-1-1 1,-10 11-1,15-16-70,0 1-1,1-1 1,-1 0-1,0 0 1,1 0-1,-1 0 1,0 0 0,0-1-1,0 1 1,0 0-1,0-1 1,-4 1-1,5-1-19,0 0 0,0-1 0,0 1 0,0 0 0,0-1 0,0 1 0,0-1 0,0 1 0,0-1 0,0 1 0,0-1 0,0 0 0,0 1 0,0-1 0,0 0 0,0 0 0,1 0 0,-1 1 0,0-1 0,1 0 0,-1 0 0,0 0 0,1 0 0,-1 0 0,1-1 0,-1-1 0,-1-5 13,-1 0 0,2 0 0,-1-1 0,1 1 0,0-16 0,3-45 68,0 44-72,1 0 0,1 0 0,1 0 0,2 1 0,14-38 0,-17 51 10,1 1-1,0 0 1,1 0-1,0 0 1,1 1 0,-1 0-1,2 0 1,0 1-1,0 0 1,0 0-1,1 1 1,0 0 0,0 1-1,16-9 1,-3 5-105,1 0 0,29-7 1,-40 13-174,1 2 1,0-1 0,0 2-1,0-1 1,22 2 0,-7 5-2661,-4 2 827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13.421"/>
    </inkml:context>
    <inkml:brush xml:id="br0">
      <inkml:brushProperty name="width" value="0.1" units="cm"/>
      <inkml:brushProperty name="height" value="0.1" units="cm"/>
    </inkml:brush>
  </inkml:definitions>
  <inkml:trace contextRef="#ctx0" brushRef="#br0">0 446 3808,'1'1'232,"0"-1"1,0 0-1,0 0 0,0 1 1,0-1-1,0 0 0,0 0 1,0 0-1,0 0 0,0-1 0,0 1 1,0 0-1,0 0 0,0 0 1,1-1-1,24-6 2147,-12 0-1804,0 0 1,-1-1 0,1-1-1,-2 0 1,1-1 0,11-12-1,-21 20-519,11-12 111,0 0 0,-1-1 0,19-26 0,25-53 109,-34 56-127,40-78 347,-51 84-618,-18 56-70,3-8 224,-21 94 170,21-89-63,1 1 0,0 0-1,3 24 1,0-37-51,0 0 0,1 0 0,0 0 0,1 0 0,0-1 0,0 0 0,1 1 0,0-1 0,0 0 0,1-1 0,8 11 0,-10-14-9,0 0 0,0 0 0,0-1 0,1 0 0,-1 1 0,1-1 0,0-1 1,0 1-1,0 0 0,1-1 0,-1 0 0,0 0 0,1 0 0,0-1 0,-1 1 0,1-1 0,0 0 0,-1-1 0,1 1 0,0-1 0,0 0 0,8 0 0,-8-2-37,0 1-1,1-1 1,-1 0 0,0 0-1,0 0 1,0-1-1,-1 1 1,1-1-1,0-1 1,-1 1-1,0 0 1,0-1-1,6-6 1,3-6-22,-1-1 1,13-23-1,-13 21-7,13-22-10,17-26-208,-41 66 198,-1 1-1,0-1 1,1 1 0,-1-1 0,0 0-1,1 1 1,-1-1 0,1 1 0,-1-1-1,1 1 1,-1-1 0,1 1 0,-1 0-1,1-1 1,-1 1 0,1 0 0,0-1-1,-1 1 1,1 0 0,0-1 0,-1 1-1,1 0 1,0 0 0,-1 0 0,1 0-1,0 0 1,-1 0 0,1 0 0,0 0-1,-1 0 1,2 0 0,-1 1 3,0 0 0,-1 0 0,1 0-1,0-1 1,0 1 0,-1 0 0,1 0 0,-1 0 0,1 0 0,-1 0 0,1 0 0,-1 0 0,0 1 0,1-1 0,-1 0 0,0 0 0,0 0-1,0 2 1,1 19-16,-2 0 0,0 0 0,-8 40 0,5-40-22,2-9 24,0-8 82,1 0-1,0 0 1,0 1 0,1-1-1,0 0 1,0 0-1,0 0 1,1 8-1,0-13-45,-1 0 0,0 0 0,1 0 0,-1 0-1,0 0 1,1 0 0,-1 0 0,1 0-1,-1 0 1,0 0 0,1 0 0,-1 0 0,0 0-1,1 0 1,-1 0 0,0-1 0,1 1-1,-1 0 1,0 0 0,0 0 0,1 0-1,-1-1 1,0 1 0,1 0 0,-1 0 0,0-1-1,0 1 1,1 0 0,-1 0 0,0-1-1,0 1 1,0-1 0,35-38 210,23-25-281,-50 57 15,0-1 0,1 1 0,0 1 0,0 0 0,17-9 0,-22 14 21,1 0 1,-1 0 0,1 0-1,-1 0 1,1 1-1,0 0 1,-1 0 0,1 0-1,-1 0 1,1 1-1,-1 0 1,1 0 0,-1 0-1,1 0 1,-1 1-1,7 3 1,8 4 0,0 1 0,20 14-1,-37-23 19,126 91-18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13.781"/>
    </inkml:context>
    <inkml:brush xml:id="br0">
      <inkml:brushProperty name="width" value="0.1" units="cm"/>
      <inkml:brushProperty name="height" value="0.1" units="cm"/>
    </inkml:brush>
  </inkml:definitions>
  <inkml:trace contextRef="#ctx0" brushRef="#br0">27 24 4896,'-27'-15'2208,"27"10"-1920,0 2 128,0 6-288,5-3-384,4 5 128,4-5-128,2 0 160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17.288"/>
    </inkml:context>
    <inkml:brush xml:id="br0">
      <inkml:brushProperty name="width" value="0.1" units="cm"/>
      <inkml:brushProperty name="height" value="0.1" units="cm"/>
    </inkml:brush>
  </inkml:definitions>
  <inkml:trace contextRef="#ctx0" brushRef="#br0">185 685 3808,'0'0'78,"0"-1"0,0 1 1,0-1-1,0 1 0,0-1 0,0 1 0,0-1 1,0 1-1,0-1 0,0 1 0,0-1 1,-1 1-1,1-1 0,0 1 0,0-1 1,-1 1-1,1-1 0,0 1 0,-1 0 0,1-1 1,0 1-1,-1 0 0,1-1 0,-1 1 1,1 0-1,0-1 0,-1 1 0,1 0 0,-1 0 1,1-1-1,-1 1 0,1 0 0,-1 0 1,1 0-1,-1 0 0,1 0 0,-1 0 1,0 0-1,1 0 0,-1 0 0,1 0 0,-1 0 1,1 0-1,-2 0 0,-1 1 294,-1 0-1,0 0 1,1 1-1,-1-1 1,-4 3-1,-1 1-122,1 1-1,-1 0 1,2 1-1,-15 14 1,20-19-242,-7 6 22,1 1 0,0 0 0,0 0 0,1 1 0,0 0 0,1 0 1,-7 15-1,12-23-39,-3 8 86,1-1-1,-1 1 1,2 0-1,-3 12 1,5-20-27,0-1 1,0 1 0,0 0 0,0 0 0,0 0-1,0 0 1,0 0 0,1-1 0,-1 1-1,1 0 1,-1 0 0,1-1 0,1 4-1,-1-4-1,0 0 0,0 0 0,0 0 0,0-1 0,0 1 0,0 0-1,0-1 1,0 1 0,0 0 0,0-1 0,0 1 0,0-1 0,0 0-1,1 1 1,-1-1 0,0 0 0,0 0 0,0 0 0,1 0 0,-1 0-1,0 0 1,0 0 0,2 0 0,2-1 45,0 0 0,1-1 0,-1 1 0,-1-1 0,1 0 0,0 0 0,0 0 0,-1-1-1,9-5 1,-3-1 38,1 1-1,-2-1 0,11-11 1,-3-2 19,0-1 1,-1 0 0,22-46 0,29-81 147,-57 127-266,80-224-69,-81 215-97,-2 0 1,-1-1 0,-1 0-1,0-54 1,-5 86 113,0 0 0,0-1 0,0 1 0,0 0 0,0-1 0,0 1 0,-1-1 0,1 1 0,0 0 0,-1 0 0,0-3 0,1 4 7,-1 0 0,1 0 0,0 0 0,0 0 0,0-1 0,-1 1 0,1 0 0,0 0 0,0 0 0,-1 0 0,1 0 0,0 0 0,0 0 0,0 0-1,-1 0 1,1 0 0,0 0 0,0 0 0,-1 0 0,1 0 0,0 1 0,0-1 0,0 0 0,-1 0 0,1 0 0,0 0 0,0 0 0,0 0 0,0 0 0,-1 1 0,1-1 0,0 0 0,0 0 0,0 0 0,0 0 0,0 1 0,-1-1 0,1 0-1,-3 5-106,0-1-1,0 1 0,-4 9 0,-5 14 279,2 0 0,1 0 0,2 0 0,0 1 0,2 0 0,-1 31 0,2 18 222,7 82 1,-1-124-267,10 52 1,-10-75 23,2 1 0,0 0 0,0-1 0,1 0-1,1 0 1,12 19 0,-17-30-94,0 1-1,1-1 0,-1 0 1,1 0-1,0-1 1,-1 1-1,1 0 0,0 0 1,0-1-1,0 1 1,1-1-1,-1 0 0,0 0 1,0 0-1,1 0 1,-1 0-1,1 0 1,-1 0-1,0-1 0,1 0 1,0 1-1,-1-1 1,1 0-1,-1 0 0,1 0 1,-1 0-1,1-1 1,-1 1-1,1-1 0,-1 1 1,1-1-1,-1 0 1,3-2-1,5-1-7,-1-1 0,-1 0 0,1-1 0,-1 0 0,0-1 0,12-11 0,-10 8 15,-1 0 1,0 0-1,0-1 0,12-22 0,21-50-478,-40 81 237,0 6-22,0 11-31,-1 82 195,-1-72 51,0-19 23,0 0 1,0 0-1,1 0 1,-1 0-1,1 0 1,1-1-1,-1 1 0,1 0 1,0 0-1,0-1 1,6 11-1,-7-15-2,0 0-1,0 0 0,0 1 1,0-1-1,0 0 1,0 0-1,0 0 0,1-1 1,-1 1-1,0 0 1,1 0-1,-1-1 0,0 1 1,1-1-1,-1 1 1,1-1-1,-1 1 1,1-1-1,-1 0 0,1 0 1,-1 0-1,1 0 1,-1 0-1,4-1 0,2 0 85,1-1 0,-1 0-1,14-5 1,-13 4-105,120-54 8,-96 41-38,29-17 43,76-55 0,-120 75-12,0-1 0,-1 0 1,0-1-1,22-28 0,-29 35-116,-9 9 101,0-1-1,0 1 1,0 0-1,-1-1 1,1 1-1,0 0 1,0-1 0,-1 1-1,1-1 1,0 1-1,-1-1 1,1 1-1,-1-1 1,1 1-1,-1-1 1,1 1-1,-1-1 1,1 1-1,-1 0 1,-102 129-307,37-43 118,60-79 233,0 0 0,1 1-1,0-1 1,0 1-1,-4 10 1,8-17-20,0 0 0,1 0 1,-1 0-1,1 0 0,-1 1 0,1-1 0,0 0 1,0 0-1,0 0 0,0 1 0,0-1 1,2 4-1,-2-4-6,1-1 0,-1 0 0,1 0 1,0 0-1,0 1 0,0-1 0,0 0 0,0 0 1,0 0-1,0 0 0,0 0 0,0-1 1,0 1-1,0 0 0,1 0 0,-1-1 0,0 1 1,0-1-1,1 1 0,-1-1 0,0 1 1,3-1-1,6 2 28,0-1 0,-1 0 0,1-1 0,0 0 0,19-3 0,-11 0-27,-1 0 0,26-9 0,-15 1-81,-1-2-1,-1 0 0,0-1 0,30-22 0,92-80 177,-87 66-205,-1-2 33,-66 60-66,0 0 0,1 1 1,-6 10-1,-11 19 178,3-10-29,-6 6-122,-24 47-1,32-50 68,-9 16 169,24-42-61,0-1 1,0 1-1,1 0 0,0 0 0,-1 0 0,2 0 0,-2 8 0,3-13-53,-1 0-1,0 1 0,0-1 0,0 0 1,1 0-1,-1 1 0,0-1 0,0 0 0,1 0 1,-1 0-1,0 1 0,1-1 0,-1 0 0,0 0 1,0 0-1,1 0 0,-1 0 0,0 0 0,1 0 1,-1 0-1,0 0 0,1 0 0,-1 0 1,0 0-1,1 0 0,-1 0 0,0 0 0,1 0 1,-1 0-1,0 0 0,1 0 0,-1 0 0,0 0 1,0-1-1,1 1 0,-1 0 0,0 0 1,1-1-1,15-7 255,0-4-204,-1 0-1,-1-2 1,0 0-1,0 0 0,21-33 1,-17 19-95,0-2 0,21-51 0,-30 63-71,-7 15 41,0 0 0,-1 1 0,1-1 1,-1 0-1,0 0 0,0 0 0,0 0 0,1-4 0,-11 32-169,3-9 158,2 0-1,-4 25 0,7-33 80,1-1 0,-1 0 0,1 0 0,1 1 0,-1-1 0,1 0 1,0 1-1,4 9 0,-4-14 3,0-1 0,0 0 0,0 1 0,1-1 0,-1 0 1,1 0-1,0 0 0,-1 0 0,1 0 0,0 0 0,0-1 0,0 1 1,0-1-1,0 1 0,1-1 0,-1 0 0,0 1 0,1-1 0,-1-1 0,3 2 1,2 0 28,-1-1-1,1 0 1,0 0 0,0-1 0,-1 0 0,10 0 0,-7-2-12,0 1 0,0-1 0,0-1 0,0 0 0,-1 0 0,0 0 0,1-1 0,-1 0 0,-1-1 0,1 0 0,-1 0 0,1-1 0,-2 0 0,1 0 0,7-9 0,4-6-3,0-2 0,-2-1 0,23-41 0,6-32-18,-18 36-7,48-97-100,-21 6 309,-25 65-389,-24 74 122,3-15-373,-12 43 75,-12 23-1,-4 11 214,1 8 163,3 1 1,2 1-1,3 0 0,2 1 0,3 0 0,4 117 0,2-156 68,2 0 1,0 0-1,1 1 1,12 38-1,-14-57-59,0-1 1,0 1-1,0-1 0,1 1 1,-1-1-1,1 0 0,-1 0 1,1 1-1,0-1 0,0-1 1,0 1-1,0 0 0,0 0 1,1-1-1,-1 1 0,0-1 1,1 1-1,-1-1 0,1 0 1,-1 0-1,1-1 0,0 1 1,-1 0-1,1-1 0,0 1 1,0-1-1,-1 0 0,1 0 1,0 0-1,0 0 0,2-1 1,3-1-19,0 1 1,0-1 0,0-1-1,-1 0 1,1 0 0,7-4-1,41-28-10,-53 34 0,8-7 11,0 0-1,0-1 1,-1 0-1,0-1 0,-1 0 1,0 0-1,0-1 0,-1 0 1,0 0-1,-1-1 0,-1 0 1,0-1-1,0 1 1,-2-1-1,1 0 0,-2 0 1,4-21-1,-6 31-17,-1 0 1,0 0-1,0 0 0,0 0 1,0 0-1,0 0 0,-1 0 1,1 0-1,-1 0 0,0 0 1,-1-4-1,1 6 0,1 0 0,0 0 0,-1 1 0,1-1 0,0 0 0,-1 0 0,1 1 0,-1-1 0,0 0 0,1 0 0,-1 1 0,1-1 0,-1 1 0,0-1-1,0 0 1,1 1 0,-1-1 0,0 1 0,0 0 0,0-1 0,1 1 0,-1 0 0,0-1 0,0 1 0,0 0 0,0 0 0,0 0 0,0 0 0,0 0 0,1 0 0,-1 0 0,0 0 0,0 0 0,0 0 0,0 0 0,0 1 0,0-1 0,0 0 0,1 1 0,-2 0-1,-3 1-23,1 1-1,-1 0 0,1 0 0,0 0 0,-6 6 0,-1 3 10,-1 1 0,2 0-1,0 0 1,0 1 0,1 0 0,1 1 0,0 0-1,1 1 1,1-1 0,1 1 0,-6 26-1,9-35 39,2-1 0,-1 1 0,1-1 0,0 1 0,0-1 0,0 1-1,3 11 1,-2-15 2,0 0 0,0 0 0,0-1 0,0 1-1,0-1 1,0 1 0,1-1 0,-1 1 0,1-1 0,0 0-1,-1 1 1,1-1 0,0 0 0,0 0 0,1-1 0,-1 1-1,0 0 1,1-1 0,-1 1 0,5 1 0,0-1 30,1 0 0,-1-1 0,0 1 0,0-1 1,1-1-1,-1 0 0,1 0 0,-1 0 0,0-1 1,1 0-1,-1 0 0,0-1 0,0 0 0,0 0 0,13-7 1,-6 2-22,0 0 0,-1-1 0,0-1 0,0 0 0,-1-1 0,16-16 0,-11 7-39,-1-1 1,25-40-1,-29 42 9,67-127-10,-77 141 10,2-5 6,3-6-97,-4 16 12,-2 8-17,-4 41-22,-2 0 0,-15 65-1,17-103 118,-29 128 351,31-138-363,-7 19 258,8-20-228,0-1 0,0 0 0,0 1 0,0-1 0,0 0 0,-1 1 0,1-1 0,0 0 0,0 0 0,0 1 0,-1-1 0,1 0 0,0 1 0,0-1 0,-1 0 0,1 0 0,0 0 0,-1 1 0,1-1 0,0 0 0,-1 0 0,1 0 0,0 0 0,-1 0 0,1 0 0,0 1 0,-1-1 0,1 0 0,0 0 0,-1 0 0,1 0 0,0 0 0,-1 0 0,1-1 0,-1 1 0,1 0-1,0 0 1,-1 0 0,1 0 0,0 0 0,-1 0 0,1-1 0,0 1 0,0 0 0,-1-1 0,0 1-10,1-1 1,0 0-1,-1 0 0,1 0 0,0 1 0,0-1 0,-1 0 0,1 0 1,0 0-1,0 0 0,0 0 0,0 0 0,0 0 0,0 1 0,0-1 0,1 0 1,-1 0-1,1-2 0,-1 2-8,1-7 11,1 0 0,0 1 1,0-1-1,1 0 0,0 1 0,0-1 0,1 1 0,0 0 0,0 0 1,7-7-1,-9 11-16,1 0-1,0 0 1,0 0 0,0 1 0,0 0-1,1-1 1,-1 1 0,1 1 0,-1-1 0,1 0-1,0 1 1,0 0 0,-1 0 0,1 0-1,0 0 1,0 0 0,0 1 0,0 0 0,0 0-1,0 0 1,0 0 0,5 1 0,0 1-184,23 2-183,-10-5-2655,-9 1 1378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17.705"/>
    </inkml:context>
    <inkml:brush xml:id="br0">
      <inkml:brushProperty name="width" value="0.1" units="cm"/>
      <inkml:brushProperty name="height" value="0.1" units="cm"/>
    </inkml:brush>
  </inkml:definitions>
  <inkml:trace contextRef="#ctx0" brushRef="#br0">28 8 6304,'-28'-8'2848,"38"11"-2464,-2-3 1056,11 5-864,12-1 352,9-1-576,5-3-128,5 5-128,5-10 64,-7 2-96,-3-1 128,-9 4-128,-4-5-1920,-6 5 992,-12-3-4224,-4 6 2848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18.065"/>
    </inkml:context>
    <inkml:brush xml:id="br0">
      <inkml:brushProperty name="width" value="0.1" units="cm"/>
      <inkml:brushProperty name="height" value="0.1" units="cm"/>
    </inkml:brush>
  </inkml:definitions>
  <inkml:trace contextRef="#ctx0" brushRef="#br0">176 12 6048,'-113'-11'2752,"63"22"-2400,37-6-256,13-1-128,5-4-32,3 3 0,19-3-3616,4 8 2016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2.989"/>
    </inkml:context>
    <inkml:brush xml:id="br0">
      <inkml:brushProperty name="width" value="0.1" units="cm"/>
      <inkml:brushProperty name="height" value="0.1" units="cm"/>
    </inkml:brush>
  </inkml:definitions>
  <inkml:trace contextRef="#ctx0" brushRef="#br0">323 644 3328,'2'-6'3870,"-2"5"-3759,-8-1 1478,-15 2-503,11 1-905,-1 1 1,1 0 0,0 0 0,0 2-1,0-1 1,0 2 0,0-1 0,1 2-1,0 0 1,0 0 0,1 0 0,-20 17-1,18-12-41,1 0 0,0 1 0,0 1 0,1 0 0,1 0 0,0 1 0,-9 18 0,13-21 2,-1 1 1,2 0-1,0 0 0,0 0 1,1 1-1,1-1 1,0 1-1,1 0 1,0 23-1,1-34-81,0 0 0,1 1 1,-1-1-1,1 0 0,0 0 0,-1 1 0,1-1 0,0 0 0,0 0 0,0 0 0,1 0 0,-1 0 0,0 0 1,3 1-1,-3-2-25,0 0-1,0 0 1,0 0 0,0 0 0,0 0 0,1 0-1,-1-1 1,0 1 0,0-1 0,1 1 0,-1-1-1,1 1 1,-1-1 0,0 0 0,1 1 0,-1-1-1,1 0 1,-1 0 0,1 0 0,-1 0 0,1-1 0,-1 1-1,2-1 1,1 0 37,0 0 0,-1-1-1,1 0 1,-1 0 0,1 0-1,-1 0 1,0-1 0,5-4-1,23-28 45,-21 24-147,24-31 144,-2 0 0,34-63 0,-12 23-365,-49 72-103,-13 28 100,5-8 205,0 0 0,1 1 0,0-1 0,1 1 0,0 0 0,1 13 0,2 5 239,6 34 0,-6-52-89,0-1-1,1 1 0,0-1 0,1 0 0,1 0 0,7 14 1,-10-20-45,0 0 0,1-1 0,-1 1 0,1-1 0,0 1 0,0-1 1,0 0-1,0-1 0,0 1 0,1 0 0,-1-1 0,1 0 0,0 0 1,0 0-1,0 0 0,0 0 0,0-1 0,0 0 0,6 2 0,-6-3-27,0-1-1,0 1 0,0-1 0,0 1 0,0-1 1,0 0-1,0 0 0,0-1 0,-1 1 0,1-1 1,0 0-1,6-5 0,4-3 28,22-19 0,-35 28-60,53-49-13,-23 20-29,2 1 0,67-45 0,9 14 70,-90 52-66,0 0 0,0 1 0,39-9 0,-52 15-27,-6 1 70,0 0 0,0 0 0,0 0 1,0 0-1,0 0 0,0 0 0,0 0 0,1 0 0,-1 0 0,0 0 0,0 0 0,0 0 1,0 0-1,0 0 0,0 0 0,0 0 0,0 0 0,0 0 0,0 0 0,0 0 1,0 0-1,0 0 0,0 0 0,0 0 0,1 0 0,-1 0 0,0 0 0,0 0 0,0 0 1,0 0-1,0 1 0,0-1 0,0 0 0,0 0 0,0 0 0,0 0 0,0 0 0,0 0 1,0 0-1,0 0 0,0 0 0,0 0 0,0 0 0,0 0 0,0 0 0,0 1 1,0-1-1,0 0 0,0 0 0,0 0 0,0 0 0,0 0 0,0 0 0,0 0 0,-1 0 1,1 0-1,0 0 0,0 0 0,0 0 0,0 0 0,0 0 0,0 0 0,0 1 0,-4 2 72,-20-1-35,7-2-92,1 4 21,1 0 0,0 1 0,0 1 0,-23 12 0,10-2 12,-35 27-1,53-35 25,1 0 1,0 1-1,0 0 0,1 1 1,0 0-1,0 1 0,1-1 1,1 1-1,0 0 0,0 1 0,1 0 1,1 0-1,0 0 0,0 0 1,2 0-1,-1 1 0,1 0 1,1-1-1,0 1 0,2 16 0,-1-27 16,0 1 0,1-1 0,-1 1 0,1-1 0,0 1-1,0-1 1,0 1 0,0-1 0,0 0 0,0 1-1,1-1 1,-1 0 0,1 0 0,-1 0 0,1 0 0,0 0-1,0-1 1,0 1 0,0 0 0,0-1 0,0 1 0,0-1-1,0 0 1,1 0 0,-1 0 0,1 0 0,-1 0-1,1 0 1,-1-1 0,1 1 0,4 0 0,7-1 75,0 0-1,0 0 1,0-1 0,23-5 0,-29 5-78,34-8-84,72-23 0,37-26 166,-119 46-33,-1-3-71,-21 10-76,0 0 1,20-6-1,-21 11-3,-9 16 266,0-15-138,10-12 128,2-5-103,0 0 0,-1-2 1,0 1-1,8-23 1,-7 17-75,24-39 0,28-20 57,-28 36 76,34-54-1,-47 58-200,-1 0-1,-1-1 0,-3-2 1,-2 0-1,15-64 0,-31 107 35,1-1-1,-1 1 0,0-1 0,0 1 1,0-1-1,0 1 0,0-1 1,-1 1-1,0-3 0,1 4 29,0 1-1,0 0 1,0-1 0,0 1-1,0 0 1,0-1 0,-1 1-1,1 0 1,0 0-1,0-1 1,0 1 0,-1 0-1,1 0 1,0 0 0,0-1-1,0 1 1,-1 0 0,1 0-1,0 0 1,-1 0-1,1-1 1,0 1 0,0 0-1,-1 0 1,1 0 0,-1 0-1,1 0 8,-1 0-1,0 0 0,1 1 1,-1-1-1,0 0 0,1 0 1,-1 1-1,0-1 0,1 1 1,-1-1-1,1 1 0,-1-1 1,1 0-1,-1 1 0,1 0 1,-2 0-1,-9 14-39,0 0 0,0 0 0,-10 23 0,-22 56 133,13-27-311,16-38 217,1 2-1,2-1 0,1 2 1,1-1-1,2 2 0,1-1 1,-3 60-1,8-64 67,1 96 105,1-108-98,1 0 1,1 0-1,0 0 1,1 0-1,10 24 0,-13-38-44,-1 0-1,1 0 0,0 0 0,0-1 0,0 1 0,0 0 0,1 0 1,-1 0-1,1-1 0,-1 1 0,1-1 0,-1 1 0,1-1 1,0 0-1,-1 1 0,1-1 0,0 0 0,0 0 0,0 0 0,0 0 1,0-1-1,0 1 0,0-1 0,0 1 0,1-1 0,-1 0 1,0 1-1,0-1 0,0 0 0,0-1 0,1 1 0,-1 0 0,0 0 1,0-1-1,0 0 0,0 1 0,0-1 0,4-2 0,3-2 9,-1-1-1,1 0 0,-1 0 0,0-1 1,-1 0-1,0-1 0,9-10 1,1-2 20,96-110 105,-9 9-360,-98 114 181,-4 4-29,0 1 1,0-1 0,0 1-1,1 0 1,-1-1-1,1 1 1,-1 0 0,4-1-1,-5 20-49,-7 67-135,4-58 301,0 1-1,3 42 0,1-29 38,-2-28-45,1-1 1,0 1-1,3 13 0,-3-18-45,4 5 184,-5-12-189,1 0 1,-1 0-1,1 0 1,-1 0-1,1 1 1,0-1-1,-1 0 1,1 0-1,-1 0 1,1 0 0,-1 0-1,1 0 1,-1-1-1,1 1 1,-1 0-1,1 0 1,-1 0-1,1 0 1,-1-1-1,1 1 1,-1 0-1,1 0 1,-1-1-1,0 1 1,1 0-1,0-1 1,4-3 37,0 0 0,0 0 0,0-1 1,0 0-1,-1 1 0,1-2 0,-1 1 1,5-10-1,3-6-90,9-25 1,-7 15-2,-4 9 43,25-37 0,-12 24 30,-11 16 50,16-18 1,19-17-574,-64 103-64,5-6 629,3 1 0,-9 84 1,17-59 39,1-42-10,0-27-90,0 1 1,0 0-1,0 0 1,0 0-1,0-1 1,0 1-1,0 0 1,0 0-1,0 0 1,0-1-1,1 1 1,-1 0-1,0 0 1,1-1-1,-1 1 0,0 0 1,1 0-1,0 0 1,0-1-3,-1 0 0,0 1 0,1-1 0,-1 0-1,1 0 1,-1 0 0,0 0 0,1 0 0,-1 0 0,1 0 0,-1 0 0,0 0 0,1 0-1,-1 0 1,1-1 0,-1 1 0,0 0 0,1 0 0,-1 0 0,1 0 0,-1-1 0,0 1-1,1 0 1,-1-1 0,5-3 62,-1 0 1,0 0-1,6-8 0,10-16 37,26-48 0,-9 14-105,-28 47-1,15-25 0,59-71 0,-80 107-52,-1 0 0,1 0-1,-1 0 1,3-7 0,-5 11-231,2 3 274,0 1-1,1-1 0,-1 0 1,1 0-1,-1 0 0,1 0 1,0 0-1,0 0 0,0-1 1,1 1-1,4 2 0,1 0 22,0 0 0,0-1-1,15 6 1,-18-9 11,0 0 0,0 0-1,1 0 1,-1-1 0,0 0 0,0 0 0,0 0-1,0-1 1,0 0 0,0 0 0,0-1 0,9-3-1,6-3 5,39-23 0,-46 23-36,-1 2-14,-1-1-1,0-1 1,0 0-1,11-10 1,-29 35-168,0 0 0,-3 21 0,-1-2 220,4-9 43,-6 50 0,10-67-37,2 0 0,0 17 0,0-23-26,1 0-1,0-1 1,-1 1-1,1-1 1,0 1-1,1-1 1,-1 0 0,1 1-1,-1-1 1,1 0-1,3 4 1,-5-7-5,1 1 0,-1-1 0,0 1 0,1-1 0,-1 0 0,1 1 0,-1-1 0,1 0 0,-1 1 0,1-1 0,-1 0 0,1 0 0,0 1 0,-1-1 0,1 0 0,-1 0 0,1 0 0,-1 0 0,1 0 0,0 0 0,-1 0 0,1 0 0,0 0 0,1 0 12,0-1-1,-1 1 1,1-1 0,0 0-1,-1 1 1,1-1 0,-1 0-1,3-1 1,3-4 56,0 0 0,9-11 0,-13 14-66,50-50-122,3 1 1,72-51-1,-107 88 90,-1-1 0,-1-1 0,-1-1 0,0-1-1,-1 0 1,-1-1 0,-1-1 0,-1 0 0,16-32 0,95-256-748,-121 299 737,0-1 0,-1 0-1,-1 0 1,1 0 0,0-12-1,-3 23 32,0-1-1,0 1 0,0 0 1,0 0-1,0-1 1,0 1-1,0 0 0,0 0 1,0-1-1,0 1 0,0 0 1,-1 0-1,1-1 0,0 1 1,0 0-1,0 0 0,0 0 1,0-1-1,0 1 0,-1 0 1,1 0-1,0 0 0,0-1 1,0 1-1,0 0 1,-1 0-1,1 0 0,0 0 1,0 0-1,0-1 0,-1 1 1,1 0-1,0 0 0,0 0 1,-1 0-1,1 0 0,0 0 1,0 0-1,-1 0 0,1 0 1,0 0-1,0 0 1,-1 0-1,1 0 0,0 0 1,0 0-1,-1 0 0,1 0 1,0 0-1,0 0 0,0 0 1,-1 1-1,1-1 0,0 0 1,0 0-1,-1 0 0,0 1-2,0 0-1,0-1 0,0 1 1,-1 0-1,1 0 0,0 0 1,0 0-1,0 0 0,1 0 1,-3 2-1,-13 29-102,1 2 0,-11 36 0,14-37 101,5-12 18,-83 202-35,72-183 54,1 1 0,3 0-1,1 2 1,1-1 0,-8 70 0,19-100 8,0 0 0,0 1 1,2-1-1,-1 1 0,1-1 0,5 22 1,-6-33-28,1 0 0,-1 0 1,0 0-1,1 1 0,-1-1 1,1 0-1,0 0 0,-1 0 1,1 0-1,0 0 0,-1 0 1,1 0-1,0 0 0,0 0 1,0 0-1,0-1 0,0 1 1,0 0-1,0-1 0,0 1 1,0 0-1,0-1 0,0 1 1,1-1-1,-1 0 0,0 1 1,0-1-1,0 0 0,1 0 1,-1 0-1,0 0 0,0 0 1,1 0-1,-1 0 0,0 0 1,0 0-1,1-1 0,-1 1 1,0 0-1,0-1 0,0 1 1,0-1-1,2 0 0,5-3 48,0-1 0,-1 0 0,1 0 0,12-11 0,61-58-27,53-43-24,-132 116 1,16-11-334,-12 12 140,-5 1 188,-1-1 0,0 1-1,0-1 1,0 1-1,0-1 1,1 1 0,-1-1-1,0 1 1,0-1 0,0 1-1,0-1 1,0 1 0,0-1-1,-1 1 1,1-1-1,0 1 1,0-1 0,0 1-1,-14 41-176,9-29 161,-6 28-1,6-16 100,3-14-31,-1 1 0,0 20 0,3-32-46,0 0-1,0 0 1,0 1 0,0-1 0,0 0 0,0 0 0,0 1-1,0-1 1,0 0 0,0 0 0,0 1 0,0-1 0,0 0-1,0 0 1,0 1 0,0-1 0,1 0 0,-1 0 0,0 1-1,0-1 1,0 0 0,0 0 0,0 0 0,1 1 0,-1-1-1,0 0 1,0 0 0,6-4 144,9-20 100,-8 12-190,12-14-109,2 1 0,34-33 0,-53 58-169,-1 6 107,-1 9 38,-3 8 12,-1 0 1,-1 0-1,-8 24 1,-28 64-206,37-101 273,-9 24 50,-3 0-1,0-1 1,-2-1-1,-26 35 1,21-37 45,-1-1 0,-2-2 1,0 0-1,-2-2 0,-35 26 1,55-46-68,1 0-1,-1-1 1,0 0 0,0 0 0,-11 3 0,16-7-14,1 1-1,-1 0 1,0-1 0,0 0 0,0 1-1,1-1 1,-1 0 0,0-1-1,-3 1 1,5-1-2,-1 1 1,1-1-1,0 1 0,-1-1 0,1 1 1,0-1-1,-1 0 0,1 0 0,0 1 0,0-1 1,0 0-1,0 0 0,0 0 0,0 0 0,0-1 1,0 1-1,0 0 0,-1-2 0,2 1-6,-1 0-1,0 0 0,0 0 0,1 0 1,-1 0-1,1-1 0,0 1 0,0 0 1,0 0-1,0 0 0,0 0 0,0-1 1,0 1-1,1 0 0,-1 0 0,1 0 1,0 0-1,-1 0 0,1 0 0,0 0 1,0 0-1,2-2 0,2-4 46,1-1-1,0 1 1,13-13 0,115-101-384,0-1-2,-95 85-333,34-38-5081,-55 57 3887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3.372"/>
    </inkml:context>
    <inkml:brush xml:id="br0">
      <inkml:brushProperty name="width" value="0.1" units="cm"/>
      <inkml:brushProperty name="height" value="0.1" units="cm"/>
    </inkml:brush>
  </inkml:definitions>
  <inkml:trace contextRef="#ctx0" brushRef="#br0">85 135 7712,'15'-6'3520,"15"6"-3072,-2 0 192,7 0-448,15 0 0,0 3-128,-1-3 224,0 3-160,-13 2-1024,-4-1 480,-19-4-3392,-3 5 2144</inkml:trace>
  <inkml:trace contextRef="#ctx0" brushRef="#br0" timeOffset="1">23 7 5888,'-18'-6'2688,"13"12"-2336,5-1-416,5-1-32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3.744"/>
    </inkml:context>
    <inkml:brush xml:id="br0">
      <inkml:brushProperty name="width" value="0.1" units="cm"/>
      <inkml:brushProperty name="height" value="0.1" units="cm"/>
    </inkml:brush>
  </inkml:definitions>
  <inkml:trace contextRef="#ctx0" brushRef="#br0">32 1 5824,'-27'0'2624,"22"3"-2272,5 2-352,10-2-64,-2 2 320,2-1-160,-1-4-2816,4 3 1472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20.018"/>
    </inkml:context>
    <inkml:brush xml:id="br0">
      <inkml:brushProperty name="width" value="0.1" units="cm"/>
      <inkml:brushProperty name="height" value="0.1" units="cm"/>
    </inkml:brush>
  </inkml:definitions>
  <inkml:trace contextRef="#ctx0" brushRef="#br0">64 1095 3552,'-10'8'4389,"11"-8"-4248,1-1 0,-1 1 0,0 0 0,0-1 0,0 0 1,-1 1-1,1-1 0,0 1 0,0-1 0,0 0 0,0 0 0,-1 1 0,1-1 0,1-1 0,11-16 718,-10 14-554,8-12-33,-1-1 1,0 1-1,-1-2 0,-1 1 1,10-35-1,17-91 147,-33 137-551,-1 8-28,-1 15 31,-21 114 441,3-25 37,-86 472 1662,96-540-1128,-20 53-1,26-85-624,2-6-208,0 1 0,0 0 1,0-1-1,0 1 0,-1 0 0,1-1 1,0 1-1,-1-1 0,1 1 1,0-1-1,-1 1 0,1-1 0,0 1 1,-1-1-1,1 1 0,-1-1 1,0 1-1,1-1-44,0 0 0,0 0 0,0 0 0,0 0 0,0 0 0,0 0 1,0 0-1,0 0 0,0 0 0,0 0 0,0-1 0,0 1 0,0 0 0,0 0 0,0 0 0,0 0 1,0 0-1,0 0 0,0 0 0,0 0 0,0 0 0,0 0 0,0 0 0,0 0 0,0 0 1,0 0-1,0 0 0,0-1 0,0 1 0,0 0 0,0 0 0,0 0 0,0 0 0,0 0 1,0 0-1,0 0 0,0 0 0,0 0 0,0 0 0,0 0 0,0 0 0,0 0 0,0 0 0,0 0 1,-1 0-1,1 0 0,0 0 0,0 0 0,0 0 0,0 0 0,0 0 0,0 0 0,0 0 1,0 0-1,0 0 0,0 0 0,0 0 0,0 0 0,0 0 0,0 0 0,-1 0 0,3-22 137,0 1 0,6-25-1,-2 10-111,0 4-20,32-168-91,-28 161 7,2 0-1,2 0 1,18-36-1,60-99-342,-64 130 251,1 0 0,48-53-1,-74 93 119,2-1-13,0-1 0,0 1 0,8-6 0,-11 10 43,-1 0 0,0 0-1,1 0 1,-1 0 0,1 1-1,0-1 1,-1 0 0,1 1 0,0-1-1,-1 1 1,1-1 0,0 1-1,-1 0 1,1 0 0,0 0-1,0 0 1,-1 0 0,1 0-1,0 0 1,2 1 0,-1 1 15,0-1 1,1 1-1,-1 0 1,0 1-1,0-1 1,0 0-1,0 1 0,0-1 1,-1 1-1,1 0 1,-1 0-1,0 0 1,1 0-1,-2 1 1,1-1-1,0 1 0,-1-1 1,2 5-1,1 3 33,-1 0 0,0-1-1,-1 1 1,-1 0 0,1 13-1,-2-13 33,0 0-1,-1 1 0,-1-1 0,0-1 1,0 1-1,-1 0 0,-1 0 0,0-1 0,0 0 1,-1 0-1,0 0 0,-1 0 0,0-1 1,0 0-1,-1 0 0,-10 10 0,11-13 23,0 0-1,0-1 1,-1 1-1,1-1 1,-1-1-1,-1 1 1,1-1-1,-1 0 1,1-1-1,-1 0 1,0 0 0,0 0-1,-1-1 1,1-1-1,0 1 1,-1-1-1,1-1 1,-1 1-1,1-1 1,-1-1-1,-14-2 1,21 2-122,1 1 0,0-1 0,-1 1 0,1-1 0,0 0 0,0 0 0,0 1 0,0-1 0,0 0 0,0 0 0,0 0 0,0 0 0,0 0 0,0 0 0,-1-2 0,2 3 2,1-1 1,-1 1 0,0-1-1,1 1 1,-1-1-1,0 1 1,1-1 0,-1 1-1,1-1 1,-1 1-1,1-1 1,-1 1 0,1 0-1,-1-1 1,1 1-1,-1 0 1,1 0 0,-1-1-1,2 1 1,5-2-53,0 0 1,0 1 0,0 0 0,0 0-1,12 0 1,11-1 12,134-25-106,-76 10 120,6-2 170,-1-5 0,142-54 0,-217 71-24,-1 0-1,0-1 0,0-1 1,-1 0-1,25-19 0,-39 26-51,0 0 0,0 0 0,0 0 0,0 0-1,-1-1 1,1 1 0,-1 0 0,3-5-1,-4 7-32,0 0 0,0-1-1,0 1 1,0 0 0,1 0-1,-1 0 1,0 0 0,0 0-1,0-1 1,0 1 0,0 0-1,0 0 1,0 0 0,0 0-1,0 0 1,0-1 0,0 1-1,0 0 1,0 0 0,0 0-1,1 0 1,-1-1 0,-1 1-1,1 0 1,0 0 0,0 0-1,0 0 1,0-1 0,0 1-1,0 0 1,0 0 0,0 0-1,0 0 1,0-1 0,0 1-1,0 0 1,0 0 0,0 0-1,-1 0 1,1 0 0,0 0-1,0-1 1,0 1 0,0 0-1,-10 3-12,-10 8 37,-14 14-53,-38 37 1,55-46 65,0 1-1,2 1 1,-24 35 0,36-47-7,0-3 30,1 1-1,-1 0 0,1 0 0,-3 9 1,5-13-45,0 1 1,-1-1-1,1 1 1,0 0-1,0-1 0,0 1 1,0 0-1,0-1 1,0 1-1,0 0 1,0-1-1,0 1 1,0-1-1,0 1 1,1 0-1,-1-1 1,0 1-1,0 0 0,1-1 1,-1 1-1,0-1 1,1 1-1,-1-1 1,1 1-1,-1-1 1,0 1-1,1-1 1,-1 1-1,1-1 1,-1 0-1,1 1 0,0-1 1,-1 0-1,1 1 1,-1-1-1,1 0 1,0 0-1,-1 0 1,1 1-1,-1-1 1,2 0-1,1 0 17,0 0 1,0 0-1,0-1 1,0 1-1,0-1 1,0 1-1,0-1 0,0 0 1,0 0-1,-1 0 1,1-1-1,0 1 0,-1-1 1,1 0-1,-1 1 1,3-4-1,5-1 28,5-5-19,0 0-1,0-1 0,-1 0 1,0-1-1,-1-1 0,19-27 1,-10 9-87,-2-2 0,20-44 0,-10 21-344,-29 58 360,-1 0-1,1-1 1,0 1 0,-1 0 0,0 0 0,1 0 0,-1 0 0,1 0 0,-1-1-1,0 1 1,0 0 0,1 2 0,1 18-152,-1 26 0,-2-31 188,1 0 0,1 0 1,1 0-1,4 17 1,-3-23 2,0-1 0,0 0 0,1 0 0,0-1 0,1 1 0,0-1 0,0 0 0,10 11 0,-12-15 23,0-1-1,0 0 1,1 0 0,-1 0 0,0-1-1,1 1 1,0-1 0,-1 0 0,1 0-1,0 0 1,0 0 0,1-1 0,-1 1-1,0-1 1,0 0 0,1 0 0,-1-1-1,0 0 1,1 1 0,-1-1 0,6-1-1,-3-1 4,1 1 1,-1-1-1,0-1 0,0 0 0,0 0 0,0 0 0,0-1 0,0 0 0,-1 0 0,7-6 1,6-6-36,29-34 0,-4 4-33,-3 3-31,-30 30 46,1 0 0,1 1-1,0 1 1,17-12 0,-30 23 9,1-1 1,-1 1-1,0 0 0,1 0 1,-1-1-1,1 1 0,-1 0 1,1 0-1,-1-1 0,0 1 1,1 0-1,-1 0 0,1 0 1,-1 0-1,1 0 0,-1 0 1,1 0-1,-1 0 0,1 0 0,-1 0 1,1 0-1,-1 0 0,1 0 1,-1 0-1,1 0 0,-1 0 1,1 0-1,-1 1 0,0-1 1,1 0-1,-1 0 0,1 1 1,-1-1-1,0 0 0,1 0 1,-1 1-1,1-1 0,-1 0 1,0 1-1,0-1 0,1 1 1,-1-1-1,0 1 0,0-1 1,1 1-1,3 4-60,2 2 38,0 1 1,0 0 0,-1 0-1,0 0 1,-1 1-1,7 15 1,12 57-118,-8-28 212,-11-39-147,-2-6 109,0 1 0,1-1 1,0 0-1,1 0 0,6 11 0,-8-17-9,-1 0-1,1 0 1,0 0-1,0 0 1,0-1-1,0 1 1,0-1-1,0 1 1,0-1-1,0 0 1,0 0-1,1 0 1,-1 0-1,0 0 1,1 0-1,-1-1 1,1 1-1,-1-1 1,1 0-1,-1 1 1,1-1-1,-1-1 1,5 1-1,7-2 20,1-1 0,-1 0-1,0 0 1,0-2 0,-1 0-1,0 0 1,1-1 0,15-10 0,-7 0 0,38-34 1,-39 31 4,-20 17-57,0 1-1,1-1 1,-1 0-1,-1 0 1,1 0-1,0 0 1,0 0-1,-1 0 1,1-3-1,-1 6 41,0-8-108,24-17 205,-21 20-119,0-1 0,0 1-1,0-1 1,-1 0 0,0 0-1,2-6 1,7-13 96,7-15 7,22-64 1,-24 59-80,22-45-1,38-75-13,-63 130 75,-1-1 1,13-68-1,-19 55-283,1-87 0,-7 126 135,-1-33 3,1 39 41,-1 1 0,1 0-1,0-1 1,-1 1-1,1 0 1,-1 0 0,0-1-1,0 1 1,0 0-1,0 0 1,0 0 0,0 0-1,-2-2 1,2 4 8,1-1 1,-1 1-1,1-1 1,-1 1-1,1 0 1,-1 0-1,1-1 1,-1 1-1,0 0 1,1 0-1,-1 0 1,1-1-1,-1 1 1,1 0-1,-1 0 1,0 0 0,1 0-1,-1 0 1,1 0-1,-1 0 1,0 1-1,1-1 1,-1 0-1,1 0 1,-1 0-1,1 0 1,-1 1-1,1-1 1,-1 0-1,1 1 1,-1-1-1,1 0 1,-1 1-1,1-1 1,-1 1-1,1-1 1,0 0-1,-1 1 1,0 0-1,-15 25-178,15-25 181,-23 50-57,-28 80 0,-7 59-79,49-156 139,-9 37-41,-13 101-1,10 73 201,21-232-144,0 5 58,2 34-1,0-48-12,-1 1 0,1 0 0,0 0-1,0 0 1,1-1 0,0 1 0,-1-1 0,2 1-1,-1-1 1,0 0 0,6 8 0,-6-11-38,-1 0 0,0 0 0,1 0 0,-1 0 0,1 0 0,-1 0 0,1-1 0,0 1 0,-1-1 0,1 1 0,0-1 1,-1 1-1,1-1 0,0 0 0,-1 0 0,1 0 0,0 0 0,0 0 0,-1 0 0,1 0 0,0-1 0,-1 1 0,1-1 0,0 1 0,-1-1 0,3-1 1,4-1-16,0-1 1,0 0 0,0-1 0,8-6-1,25-23 94,60-64 1,-58 55-85,-39 38-28,-1 2-49,0-1 0,1 1 0,0 0 0,7-5 1,-11 8 52,1-1 1,-1 1 0,0 0-1,1 0 1,-1 0 0,0 0-1,1 0 1,-1 0-1,0 0 1,1-1 0,-1 1-1,0 0 1,1 0 0,-1 0-1,1 0 1,-1 1 0,0-1-1,1 0 1,-1 0 0,0 0-1,1 0 1,-1 0 0,0 0-1,1 0 1,-1 1 0,0-1-1,1 0 1,-1 1-7,1 0 0,-1 0-1,1 0 1,-1 0 0,1 0 0,-1 0-1,0 0 1,1-1 0,-1 1 0,0 0 0,0 0-1,0 0 1,0 0 0,0 2 0,-1 10 20,0-1 1,-1 0-1,-6 20 1,4-17-47,1-1 0,-3 19-1,6-24 10,-1-1-1,1 1 0,1 0 0,-1-1 1,5 18-1,-4-24 63,0 1 0,0-1 0,0 1 0,0-1 1,0 1-1,1-1 0,-1 1 0,1-1 0,-1 0 0,1 0 0,0 0 0,0 0 0,0 0 0,0-1 1,1 1-1,-1 0 0,0-1 0,1 0 0,-1 1 0,1-1 0,-1 0 0,4 1 0,-1-1-5,0 0-1,0-1 0,0 1 0,0-1 0,0 0 0,1 0 0,-1-1 1,0 1-1,0-1 0,5-2 0,9-3-11,24-10 0,-23 7 42,4-1-53,-1-1 0,0-1 0,-1-1 1,-1-1-1,0-1 0,-1-1 0,-1 0 0,0-2 0,30-37 0,-8 3 84,-41 52-151,-7 8-78,1-1-1,-7 11 0,-64 148-43,74-159 181,1-1 0,0 1 1,0 0-1,0-1 0,1 1 0,0 0 0,1 0 0,-1 0 1,1 0-1,2 9 0,-2-16 19,0 1 1,0-1-1,0 1 0,0-1 1,1 0-1,-1 1 0,0-1 1,1 1-1,-1-1 1,0 0-1,0 1 0,1-1 1,-1 0-1,1 1 0,-1-1 1,0 0-1,1 1 0,-1-1 1,1 0-1,-1 0 0,1 0 1,-1 1-1,0-1 1,1 0-1,-1 0 0,1 0 1,0 0-1,18-2 197,-13 0-185,-1 0 0,1 0-1,11-7 1,25-19 16,0-1-1,-2-3 1,-1-1 0,-2-2 0,54-65 0,-49 46-47,-1-2 0,-4-2 0,-1-1 0,-4-2 0,-2-1-1,26-78 1,2-69-96,-39 130 7,-11 49 21,-4 21 19,-1-1 1,-1 1-1,0-1 0,0 0 0,0 0 1,-2 0-1,1-12 0,-1 22 50,0 0 1,0 0-1,-1 0 0,1 0 1,0 0-1,0 0 0,0 0 1,0 0-1,0 0 0,0 0 1,0 1-1,0-1 0,0 0 1,0 0-1,0 0 0,-1 0 0,1 0 1,0 0-1,0 0 0,0 0 1,0 0-1,0 0 0,0 0 1,0 0-1,0 0 0,-1 0 1,1 0-1,0 0 0,0 0 1,0 0-1,0 0 0,0 0 1,0 0-1,0 0 0,0 0 1,-1 0-1,1 0 0,0 0 1,0 0-1,0-1 0,0 1 1,0 0-1,0 0 0,0 0 1,0 0-1,0 0 0,0 0 0,0 0 1,0 0-1,-1 0 0,1 0 1,0 0-1,0-1 0,0 1 1,0 0-1,0 0 0,0 0 1,0 0-1,0 0 0,0 0 1,0 0-1,0 0 0,0-1 1,0 1-1,-5 10-75,-3 15-53,-6 31 1,2-4 93,-13 47 126,-26 96-110,-18 63-101,55-190 124,-9 129 1,22-180 12,1-1-1,1 1 0,1-1 0,3 18 0,-3-25 31,1-1-1,-1 1 0,1-1 1,1 0-1,-1 0 1,1 0-1,1-1 1,0 1-1,7 8 1,-10-13-27,1-1 0,0 1-1,0-1 1,0 0 0,0 0 0,0 0 0,0 0 0,0-1 0,1 1 0,-1-1 0,1 0 0,-1 0 0,1 0 0,-1 0 0,1-1 0,5 1-1,-4-1 22,0 0-1,-1 0 0,1-1 0,0 1 0,-1-1 1,1 0-1,-1-1 0,1 1 0,-1-1 0,0 0 1,0 0-1,7-4 0,4-4-9,-1-1 0,-1-1 1,0 0-1,0-1 0,-1 0 0,17-26 0,-24 32-32,0-1-1,-1 0 1,0 0-1,0 0 0,-1 0 1,0-1-1,-1 0 1,0 1-1,0-1 1,-1 0-1,0 0 0,0 0 1,-1 0-1,-2-18 1,2 27-10,0-1 0,0 0 0,0 0 1,0 1-1,-1-1 0,1 0 0,0 0 1,0 1-1,-1-1 0,1 0 0,0 1 1,-1-1-1,1 0 0,-1 1 0,1-1 0,-1 0 1,0 1 5,1 0-1,0 0 1,0-1 0,-1 1 0,1 0 0,0 0 0,-1 0 0,1 0-1,0 0 1,0 0 0,-1 1 0,1-1 0,0 0 0,-1 0 0,1 0-1,0 0 1,0 0 0,-1 0 0,1 0 0,0 1 0,0-1 0,0 0-1,-1 0 1,1 0 0,0 0 0,0 1 0,0-1 0,-1 0 0,-1 3-36,-1 1 0,1-1-1,0 0 1,-3 7 0,-6 18-33,1 0-1,1 1 0,-6 39 1,14-62 95,0 0 0,1 0 1,-1 0-1,1 0 0,1 0 1,-1 0-1,2 6 0,-1-10-6,-1 0-1,0 0 1,1 0-1,0 0 0,-1 0 1,1 0-1,0 0 1,0 0-1,0 0 1,0-1-1,1 1 1,-1 0-1,0-1 0,1 1 1,-1-1-1,1 0 1,-1 1-1,1-1 1,0 0-1,0 0 1,-1 0-1,1 0 1,4 1-1,0-1 7,0 0 1,1 0-1,-1 0 1,1-1-1,-1 0 1,1-1-1,-1 1 1,8-2-1,7-3 70,22-9 1,-28 9-20,10-2 9,-1-2 0,0-1-1,0-1 1,29-18 0,-24 7-124,-1-1 1,46-50-1,-11 11-373,-63 61 410,0 1 0,0 0 1,1-1-1,-1 1 0,0 0 0,0 0 1,1-1-1,-1 1 0,0 0 0,1 0 0,-1 0 1,0-1-1,1 1 0,-1 0 0,0 0 1,1 0-1,-1 0 0,1 0 0,-1 0 1,0 0-1,1 0 0,-1 0 0,0 0 0,1 0 1,2 7-147,-5 13 172,-1-8-5,0-1 1,-1 0-1,0 0 1,-1 0-1,0-1 0,-1 0 1,0 0-1,-15 18 1,7-12 74,-1-1 0,0 0 0,-1-1 0,-20 13 0,26-20 38,9-6-103,0-1 0,0 1-1,0-1 1,0 1 0,0 0-1,0 0 1,0-1 0,0 1 0,1 0-1,-1 0 1,-1 2 0,3-3-20,0 1 0,0-1 0,0 1 1,0-1-1,0 0 0,0 1 0,0-1 1,0 0-1,0 1 0,0-1 0,0 0 1,0 0-1,0 0 0,0 0 0,0 0 0,0 0 1,2-1-1,37 1 70,103-3-958,-136 3 32,0-1 0,1-1 0,11-3 1,7-7-5599,-13 7 3803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4.100"/>
    </inkml:context>
    <inkml:brush xml:id="br0">
      <inkml:brushProperty name="width" value="0.1" units="cm"/>
      <inkml:brushProperty name="height" value="0.1" units="cm"/>
    </inkml:brush>
  </inkml:definitions>
  <inkml:trace contextRef="#ctx0" brushRef="#br0">10 100 7136,'-10'-3'3232,"52"3"-2816,-16-4 704,6 4-704,34-13 128,11 1-352,41-8-96,3 9-64,22-9-384,-8 3 192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6.740"/>
    </inkml:context>
    <inkml:brush xml:id="br0">
      <inkml:brushProperty name="width" value="0.1" units="cm"/>
      <inkml:brushProperty name="height" value="0.1" units="cm"/>
    </inkml:brush>
  </inkml:definitions>
  <inkml:trace contextRef="#ctx0" brushRef="#br0">78 443 3392,'0'-1'150,"0"-1"1,0 1-1,0 0 1,0 0-1,1 0 1,-1-1-1,0 1 1,0 0-1,1 0 0,-1 0 1,1 0-1,-1 0 1,1-1-1,-1 1 1,1 0-1,0 0 1,0 1-1,1-3 0,-2 3-51,1 0 0,-1-1 0,1 1 0,-1 0 0,0 0 0,1-1-1,-1 1 1,1 0 0,-1-1 0,0 1 0,1 0 0,-1-1 0,0 1-1,0-1 1,1 1 0,-1-1 0,0 1 0,0 0 0,0-1 0,1 1-1,-1-1 1,0 1 0,0-1 0,0 1 0,0-1 0,0 1 0,0-1-1,0 1 1,0-1 0,0 1 0,0-1 0,0 1 0,0-1 0,-1 0-1,1 0-37,-1 1 1,1 0-1,0-1 0,-1 1 0,1-1 0,0 1 0,-1-1 0,1 1 0,-1 0 0,1-1 0,-1 1 0,1 0 0,-1 0 1,1-1-1,-1 1 0,1 0 0,-1 0 0,1 0 0,-1 0 0,0-1 0,1 1 0,-1 0 0,1 0 0,-1 0 1,1 0-1,-1 0 0,0 0 0,1 1 0,-1-1 0,1 0 0,-1 0 0,1 0 0,-1 0 0,1 1 0,-1-1 0,1 0 1,-1 1-1,-4 2 15,0 0 0,0 0-1,1 0 1,-1 0 0,1 1 0,0 0 0,0 0 0,1 0 0,-1 1 0,1-1 0,0 1 0,0-1 0,0 1 0,1 0 0,0 0 0,0 1 0,0-1 0,-2 8 0,2-3 6,0-1 0,1 1 1,0 0-1,1-1 0,-1 1 1,2 0-1,-1-1 0,2 1 1,3 17-1,-5-26-60,0-1 0,1 1 0,-1 0 0,0-1-1,0 1 1,0 0 0,1-1 0,-1 1 0,0-1 0,1 1 0,-1-1-1,1 1 1,-1-1 0,0 1 0,1-1 0,-1 1 0,1-1 0,-1 1-1,1-1 1,0 0 0,-1 1 0,1-1 0,-1 0 0,1 0-1,0 1 1,-1-1 0,1 0 0,0 0 0,-1 0 0,1 0 0,-1 0-1,1 0 1,0 0 0,-1 0 0,1 0 0,0 0 0,-1 0-1,1 0 1,0 0 0,0-1 0,1 0 59,0 0-1,0 0 1,1 0-1,-1 0 1,0-1-1,-1 1 1,1 0-1,0-1 1,3-3 0,0-1 3,-1 0 1,1-1 0,-1 0-1,0 0 1,3-9 0,3-4 73,-6 11-133,0 1-1,0-1 0,-1 0 1,0 0-1,-1 0 1,0 0-1,-1-1 1,1 1-1,-2 0 1,1-1-1,-3-15 0,-2 11-332,4 13 297,0 0 0,-1 0 0,1 1 1,0-1-1,-1 0 0,1 0 1,0 0-1,0 0 0,-1 1 1,1-1-1,0 0 0,0 0 1,0 0-1,0 0 0,0 0 1,1 1-1,-1-1 0,0 0 1,0 0-1,0 0 0,1 0 1,-1 1-1,0-1 0,1 0 1,-1 0-1,1 1 0,-1-1 1,1 0-1,-1 1 0,1-1 1,0 0-1,-1 1 0,1-1 1,0 1-1,-1-1 0,1 1 1,0-1-1,0 1 0,-1 0 1,1-1-1,0 1 0,1 0 1,29-20 38,0 0 0,-2-2 1,0-2-1,-2 0 1,32-37-1,-27 24-69,-1-2 0,31-54 1,-47 77-122,-15 15 156,1 1 0,-1 0 0,0-1 0,0 1 0,0 0 0,1 0 0,-1-1 0,0 1 0,1 0 0,-1 0 0,0 0 0,0-1 0,1 1-1,-1 0 1,0 0 0,1 0 0,-1 0 0,1 0 0,-1 0 0,0-1 0,1 1 0,-1 0 0,0 0 0,1 0 0,-1 0 0,0 0 0,1 1 0,-1-1 0,0 0-1,1 0 1,-1 0 0,0 0 0,1 0 0,-1 0 0,0 0 0,1 1 0,-1-1 0,0 0 0,1 0 0,-1 1 0,0-1 0,0 0 0,1 0 0,-1 1 0,0-1 0,0 0-1,0 1 1,1-1 0,-1 0 0,0 0 0,0 1 0,0-1 0,0 1 0,0-1 0,0 0 0,1 1 0,1 12 1,0 0 1,-1 0-1,0 0 0,-1 15 1,-7 61 41,7-87-35,-19 132 25,-58 205-1,60-276 96,-31 67-1,35-100 405,-1-1 1,-2 0-1,-1-1 0,-22 29 1,34-51-262,5-5-225,0-1 0,-1 1 1,1 0-1,0-1 0,-1 1 0,1-1 0,-1 1 1,1-1-1,-1 1 0,1-1 0,-1 1 0,1-1 0,-1 1 1,1-1-1,-1 1 0,0-1 0,1 0 0,-1 1 1,0-1-1,0 0 0,2-3 312,12-13-30,1 0 0,1 1 0,26-20-1,59-38-10,-15 11-208,-52 35-108,-10 8-1102,47-30 1,-68 48 576,1-1 1,-1 1 0,1 0 0,-1 0-1,1 0 1,-1 0 0,1 0 0,0 1-1,0-1 1,-1 1 0,1-1 0,0 1-1,0 0 1,0 0 0,0 0 0,-1 1-1,1-1 1,0 1 0,0-1 0,2 2-1,13 5-2856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9.492"/>
    </inkml:context>
    <inkml:brush xml:id="br0">
      <inkml:brushProperty name="width" value="0.1" units="cm"/>
      <inkml:brushProperty name="height" value="0.1" units="cm"/>
    </inkml:brush>
  </inkml:definitions>
  <inkml:trace contextRef="#ctx0" brushRef="#br0">60 521 4224,'3'16'5718,"8"89"-3303,-27 89-877,10-134-1092,-26 119 978,17-124 298,15-55-1711,0 0 0,0 0-1,0 0 1,0 0-1,0 0 1,0 0-1,0 0 1,0 0-1,0 0 1,0 0-1,0 0 1,0 1-1,0-1 1,0 0-1,0 0 1,0 0-1,0 0 1,0 0-1,0 0 1,0 0 0,0 0-1,0 0 1,0 0-1,-1 0 1,1 0-1,0 1 1,0-1-1,0 0 1,0 0-1,0 0 1,0 0-1,0 0 1,0 0-1,0 0 1,0 0-1,0 0 1,0 0-1,0 0 1,0 0 0,-1 0-1,1 0 1,0 0-1,0 0 1,0 0-1,0 0 1,0 0-1,0 0 1,0 0-1,0 0 1,0 0-1,0 0 1,0 0-1,-1 0 1,1 0-1,0 0 1,0 0 0,0 0-1,-1-8 382,6-41 13,-2 21-306,1-12-85,2 1 0,1 0 0,24-71 0,-15 71-103,2 1 0,1 0-1,35-50 1,-40 68 119,1 1 0,1 1 0,0 0 0,2 1 0,0 0 0,0 2 0,32-20 0,-45 32-39,1 0 0,-1 0 0,1 1 0,0 0 1,0 0-1,0 1 0,0-1 0,0 1 0,11 0 1,-14 1 6,-1 0 0,0 0 0,1 0 1,-1 0-1,0 1 0,1-1 0,-1 1 1,0-1-1,0 1 0,0 0 0,1 0 1,-1 0-1,0 0 0,0 0 0,0 1 1,0-1-1,-1 1 0,1-1 0,0 1 1,-1-1-1,1 1 0,-1 0 1,1 0-1,-1 0 0,0 0 0,0 0 1,0 0-1,2 4 0,-2 1 28,1 0 0,-1 0 1,0 0-1,-1 0 0,1 0 0,-1 0 0,-1 0 1,-1 11-1,-1-1 85,-1-1 1,-8 24 0,4-22-2,1 1 0,-16 24 0,18-35-64,0 0 0,-1 0 0,0-1 0,0 0 0,-1 0 0,1 0 0,-11 7 0,13-12-7,0 1 0,-1-1 0,0 0-1,1 0 1,-1 0 0,0-1 0,0 0-1,0 1 1,-9-1 0,13 0-37,-1-1 1,0 0-1,0 0 0,1 0 1,-1 0-1,0 0 0,0 0 1,1-1-1,-1 1 1,0 0-1,0-1 0,1 1 1,-1-1-1,0 0 0,1 0 1,-1 0-1,1 1 1,-1-1-1,1-1 0,0 1 1,-1 0-1,1 0 0,0 0 1,0-1-1,0 1 1,-1-1-1,2 1 0,-1-1 1,-1-1-1,2 2-7,-1 0 0,1 0 1,0 0-1,0 0 0,1 0 0,-1 0 1,0 0-1,0 0 0,0 0 0,1 0 0,-1 0 1,0 0-1,1 0 0,-1 0 0,1 0 0,-1 0 1,1 0-1,-1 1 0,1-1 0,0 0 1,0 0-1,-1 1 0,1-1 0,1 0 0,19-13-126,109-46-45,-65 34 192,1 2 0,81-19 0,68-5-53,-170 38 98,-25 6-79,-1 0 0,-1-1 0,34-14 0,-45 16 76,-9 6-57,-17 12-86,2-2 26,0 3 55,0 1 0,1 1 0,1 0 0,1 1 0,0 1 0,-14 28 0,15-20 53,1 0-1,1 1 0,1 0 0,-7 41 0,15-63 4,-3 27 89,5-33-116,0 1 0,0-1 0,1 1 0,-1-1 0,0 1 0,0-1 0,1 1 0,-1-1 0,1 1 0,-1-1 0,1 1-1,0-1 1,-1 1 0,1-1 0,0 0 0,0 0 0,0 1 0,1 0 0,-1-1-9,0-1 1,0 1-1,0-1 1,0 1-1,0-1 0,0 0 1,0 1-1,0-1 0,0 0 1,0 0-1,0 0 1,0 1-1,0-1 0,0 0 1,0-1-1,0 1 0,0 0 1,0 0-1,0 0 1,0 0-1,0-1 0,0 1 1,0-1-1,0 1 0,0 0 1,0-1-1,0 0 1,-1 1-1,3-2 0,1-1 32,0-1 0,1 0 0,-1 0 0,7-9 0,24-38 210,45-90 1,-40 68-238,5-15-175,-41 72-201,-5 14 168,-1 9 62,1 0 48,0 0 1,1 0-1,0 0 1,1 14-1,1 6 108,-1-14-10,0-1 1,1 1-1,0-1 0,1 0 1,1 0-1,0 0 0,5 12 1,-7-21 2,-1 0 0,0 0 1,1-1-1,0 1 0,-1 0 1,1-1-1,0 1 0,1-1 1,2 3-1,-4-4-18,0 0 1,0-1-1,0 1 1,0-1-1,0 1 1,0-1-1,0 1 1,0-1-1,0 1 1,0-1-1,1 0 1,-1 0 0,0 0-1,0 0 1,0 1-1,0-2 1,1 1-1,-1 0 1,0 0-1,0 0 1,0 0-1,0-1 1,0 1-1,0 0 1,1-1-1,-1 1 1,0-1-1,1 0 1,8-7 29,-1-1 0,1 1 1,-1-2-1,-1 1 1,8-12-1,8-8 82,119-119 10,-125 130-48,-15 14-102,0 0 0,0 0 0,0 0 0,3-6 0,7-10-258,-12 19 258,0 1 0,0-1-1,0 1 1,0 0 0,0-1 0,0 1-1,0 0 1,0 0 0,0 0-1,0 0 1,0 0 0,0 0 0,0 0-1,0 0 1,0 0 0,0 0-1,0 0 1,0 1 0,0-1 0,0 0-1,0 1 1,0-1 0,-1 1-1,3 0 1,31 20 66,-17-10 107,-7-6-172,0 1 1,-1 0 0,0 1 0,0 0-1,0 0 1,-1 1 0,0 0 0,0 1-1,8 11 1,-6-4 56,33 56-125,-35-57 147,0-1 1,1 0 0,20 24-1,-28-37-51,0 0 1,0 0-1,0 0 0,0 0 0,0 0 0,0 0 0,1 0 0,-1 0 0,0-1 0,0 1 0,1 0 0,-1-1 1,1 1-1,-1-1 0,0 0 0,1 1 0,-1-1 0,1 0 0,-1 0 0,4 0 0,-2 0 9,-1-1 0,1 0 0,0 1 0,0-1 0,-1 0 0,1 0 1,-1-1-1,1 1 0,-1-1 0,1 1 0,2-3 0,8-6 51,-6 5-44,0 0 0,-1 0 1,10-11-1,42-57 62,-55 69-79,0 0-1,0-1 1,0 1-1,0-1 1,-1 0-1,0 0 1,0 0 0,0 0-1,0 0 1,-1 0-1,0-1 1,0 1-1,-1-1 1,1 1 0,-1 0-1,0-1 1,-1 1-1,1 0 1,-1-1 0,0 1-1,-3-9 1,3 13-23,1 0 0,0 0 0,-1 0-1,1 0 1,-1 0 0,1 0 0,-1 1 0,0-1 0,1 0 0,-1 0 0,0 1 0,1-1 0,-1 0 0,0 1 0,0-1 0,0 0 0,-1 0 0,1 1 0,1 0-1,-1 0 1,0 0 0,0 0 0,1 0 0,-1 0 0,0 0 0,0 0-1,1 0 1,-1 0 0,0 0 0,1 0 0,-1 1 0,0-1 0,0 0 0,1 0-1,-1 1 1,0 0 0,-2 1 0,1-1 0,0 1 0,0 0-1,0 0 1,0 1 0,0-1 0,1 0 0,-1 1 0,0-1 0,-1 5-1,-1 0 18,1 1 0,0-1 0,0 1 0,1 0 0,0 0 0,0 0 0,1 0 0,0 0 0,1 1 0,0 12 0,1-13 5,-1 2-4,1 0 1,0-1-1,1 1 1,1 0 0,4 15-1,-6-24 6,0 1 0,0 0 0,0-1 0,0 1 0,0 0 0,0-1 0,1 1 0,-1-1 0,0 0 0,1 1 0,-1-1 0,1 0 0,-1 0 0,1 0 0,2 1 0,-2-2 10,0 1 0,0-1 0,0 1-1,0-1 1,0 0 0,1 0 0,-1 0-1,0 0 1,0 0 0,0-1 0,0 1-1,0 0 1,1-1 0,-1 0 0,0 0-1,3-1 1,10-6 16,0 0 0,19-15 0,22-13-20,-11 12 29,-19 9-23,1 1 0,0 1 0,36-11-1,-60 23-54,0 0-1,0 0 0,0 1 1,0 0-1,0-1 1,5 1-1,-7 0 35,-1 1 1,1-1-1,0 0 0,-1 0 1,1 0-1,-1 0 1,1 1-1,0-1 0,-1 0 1,1 0-1,-1 1 1,1-1-1,-1 1 0,1-1 1,-1 0-1,1 1 0,-1-1 1,0 1-1,1-1 1,-1 1-1,0-1 0,1 1 1,-1-1-1,0 1 0,0-1 1,1 1-1,-1 0 1,0-1-1,0 1 0,0 0 1,0-1-1,0 1 1,0-1-1,0 1 0,0 0 1,-1 9-17,0-1 0,-1 0 0,0 0 0,-1 0 0,1-1 0,-8 15 0,1 0 37,1-5-15,-6 20 44,13-36-28,0 1 0,0-1 0,1 1 0,-1 0 0,1-1 0,0 1 0,0 0 0,0-1 0,0 1 0,1 3 0,-1-5-13,0-1 0,0 0 0,0 0 0,0 0 0,0 0 0,0 1 0,0-1 0,0 0 0,1 0 0,-1 0 0,0 0 0,0 0 0,0 0 0,0 0 0,0 1 0,0-1 0,1 0 0,-1 0 0,0 0 0,0 0 0,0 0 0,0 0 0,1 0-1,-1 0 1,0 0 0,0 0 0,0 0 0,0 0 0,1 0 0,-1 0 0,0 0 0,0 0 0,0 0 0,0 0 0,1 0 0,-1 0 0,0 0 0,0 0 0,0 0 0,1 0 0,7-5 118,7-8-46,-1 0-1,14-17 1,-16 17-114,0 1-1,0 0 1,1 1-1,15-10 0,-27 20 21,0 0-1,0 0 0,0 0 0,0 1 0,0-1 0,1 1 1,-1-1-1,0 1 0,0-1 0,1 1 0,-1 0 0,0-1 1,1 1-1,-1 0 0,0 0 0,1 0 0,-1 0 1,2 1-1,-2-1 6,0 1 1,0 0-1,0-1 1,0 1-1,0 0 1,0 0-1,0 0 1,0 0-1,0 0 1,-1 0-1,1 0 1,0 0-1,-1 1 1,1-1-1,-1 0 1,1 0-1,-1 0 1,0 1-1,1 1 1,12 80 14,-12-81-1,-1-1 0,1 1 0,-1 0 0,1-1 0,0 1 0,-1 0 0,1-1-1,0 1 1,0-1 0,0 1 0,1-1 0,-1 0 0,0 1 0,0-1 0,3 2 0,-3-3 6,-1 1 0,1-1 0,0 0 1,0 1-1,1-1 0,-1 0 0,0 0 0,0 1 0,0-1 0,0 0 1,0 0-1,0 0 0,0 0 0,0 0 0,0-1 0,0 1 1,0 0-1,0 0 0,0-1 0,0 1 0,0-1 0,0 1 0,0-1 1,0 1-1,0-1 0,0 1 0,0-1 0,0-1 0,9-7 73,-1-1 0,0 0 0,0 0 0,-1-1-1,9-17 1,-3 7-20,15-23 31,-1-2 0,-2 0 0,-3-2 0,23-64 0,57-178-345,-95 247 32,-30 151 54,14-59 197,-6 32 187,3 0-1,1 84 1,11-144-174,1 0 0,1 0 0,1 0 0,0-1 0,2 1 0,14 33 0,-18-49-85,1 0 0,-1 0 0,1 0-1,0 0 1,0-1 0,6 7 0,-8-10-134,0 0-1,0 0 1,0 0 0,0 0-1,0 0 1,0 0-1,1 0 1,-1 0 0,0 0-1,1-1 1,-1 1-1,1 0 1,-1-1-1,0 0 1,1 1 0,-1-1-1,1 0 1,0 1-1,-1-1 1,1 0-1,-1 0 1,1 0 0,-1 0-1,1-1 1,-1 1-1,1 0 1,-1-1 0,4 0-1,9-10-3131,3-1 1114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29.868"/>
    </inkml:context>
    <inkml:brush xml:id="br0">
      <inkml:brushProperty name="width" value="0.1" units="cm"/>
      <inkml:brushProperty name="height" value="0.1" units="cm"/>
    </inkml:brush>
  </inkml:definitions>
  <inkml:trace contextRef="#ctx0" brushRef="#br0">14 100 8384,'-13'-7'6560,"16"7"-5632,7-5 1247,3 5-1247,9-8 448,9 1-832,14-6 0,5 6-352,13-6-32,0 7-96,1-8-64,-6 8 32,-9-3-2656,-9 4 1440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6:30.254"/>
    </inkml:context>
    <inkml:brush xml:id="br0">
      <inkml:brushProperty name="width" value="0.1" units="cm"/>
      <inkml:brushProperty name="height" value="0.1" units="cm"/>
    </inkml:brush>
  </inkml:definitions>
  <inkml:trace contextRef="#ctx0" brushRef="#br0">19 0 11968,'-9'0'5407,"4"0"-4703,0 0 1056,10 0 96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06.759"/>
    </inkml:context>
    <inkml:brush xml:id="br0">
      <inkml:brushProperty name="width" value="0.1" units="cm"/>
      <inkml:brushProperty name="height" value="0.1" units="cm"/>
    </inkml:brush>
  </inkml:definitions>
  <inkml:trace contextRef="#ctx0" brushRef="#br0">128 208 2144,'5'-24'1269,"-3"15"67,1-4 267,-3-12 1623,-6 37-2591,-42 170 1754,-16 159-1013,56-253-1237,-3 18 1157,10-98-583,2-17 110,9-219-487,-5 137-357,-4 54-67,7-38-1,29-121-220,-32 173 105,2-1 0,1 1 0,20-43 0,-24 57 189,1 1 0,0 0 0,0 0-1,0 1 1,1 0 0,0 0 0,1 0 0,-1 0-1,12-7 1,-15 12 15,1-1 0,-1 1-1,1 0 1,0 0 0,0 1-1,0-1 1,0 1 0,0 0-1,0 0 1,0 0 0,0 0-1,0 1 1,0 0 0,1 0-1,-1 0 1,0 0 0,0 0-1,0 1 1,0 0 0,0 0-1,1 0 1,-2 1 0,6 1-1,-3 1 10,0-1-1,0 2 1,0-1-1,0 1 0,-1 0 1,0 0-1,0 0 1,0 1-1,0-1 1,-1 1-1,0 1 1,-1-1-1,1 0 0,-1 1 1,0 0-1,-1 0 1,1-1-1,1 15 1,-2-13 43,0 1 0,-1 0 1,0 0-1,-1 0 0,0 0 0,0 0 1,-1 0-1,0 0 0,-1-1 1,0 1-1,0 0 0,-1-1 1,0 1-1,0-1 0,-7 11 0,2-7-3,-1-1-1,-1 1 0,0-2 0,-1 1 0,0-1 1,-23 16-1,-82 43 265,112-66-297,-14 6 131,-26 11-1,75-21-258,-21 0 75,1 0-1,16 2 1,0 0 48,-22-1-8,0 1-1,0-1 1,0 1-1,0 0 1,0 0-1,0 0 1,0 1 0,0-1-1,0 1 1,-1 1-1,1-1 1,6 5-1,-8-5-2,0 0 1,-1 1-1,1-1 0,-1 1 0,0 0 1,0-1-1,0 1 0,0 0 0,0 0 0,-1 0 1,1 0-1,-1 1 0,0-1 0,0 0 0,0 1 1,0-1-1,-1 0 0,1 1 0,-1 6 0,0 5 1,-1-1-1,-1 0 0,-1 1 1,0-1-1,-1 0 0,0 0 0,-8 18 1,-1-6 96,0-1 0,-30 42 0,34-56-86,1-2 0,-2 1 0,1-1 1,-1-1-1,-20 14 0,-13 10 66,38-27-72,0-1 0,0 0 1,0-1-1,0 1 0,-1-1 1,-10 5-1,7-6 32,14-6-177,9-8 104,-4 4-11,0 1-1,0 0 1,17-8-1,6-4 105,420-306 236,-441 315-220,-3 3-118,0 0 1,0 0 0,0 1-1,21-11 1,-30 17 43,0 0 1,0 0-1,0 0 0,1 0 0,-1 0 1,0-1-1,0 1 0,0 0 0,1 0 1,-1 0-1,0 0 0,0 0 1,1 0-1,-1 0 0,0 0 0,0 0 1,0 0-1,1 0 0,-1 0 0,0 0 1,0 0-1,1 0 0,-1 0 0,0 0 1,0 0-1,1 0 0,-1 0 0,0 0 1,0 1-1,0-1 0,1 0 0,-1 0 1,0 0-1,0 0 0,0 0 1,1 1-1,-1-1 0,0 0 0,0 0 1,0 0-1,0 1 0,0-1 0,0 0 1,1 0-1,-1 0 0,0 1 0,0-1 1,0 0-1,0 0 0,0 1 0,0-1 1,0 0-1,0 0 0,0 1 1,0-1-1,0 0 0,0 0 0,0 0 1,0 1-1,0-1 0,0 0 0,0 0 1,-1 1-1,1-1 0,-2 41-76,-11 62 1,3-36-11,4 11 306,6-76-199,0-1 0,0 0 0,0 0 0,0 0 0,0 0 0,0 0 0,0 0 1,1 1-1,-1-1 0,1 0 0,0 1 0,-1-1-14,0-1 0,0 0 0,1 0 1,-1 1-1,0-1 0,0 0 0,1 0 0,-1 0 1,0 0-1,0 1 0,1-1 0,-1 0 0,0 0 1,0 0-1,1 0 0,-1 0 0,0 0 0,1 0 1,-1 0-1,0 0 0,1 0 0,-1 0 0,0 0 1,0 0-1,1 0 0,-1 0 0,1 0 0,1-1 14,-1 0 0,1 0 0,0 0 0,-1 0-1,1 0 1,-1 0 0,1-1 0,-1 1 0,0 0-1,0-1 1,1 1 0,0-3 0,9-15 86,-2 1 0,11-27 0,12-25-200,-30 66 92,2-4-55,1 0 1,-1 1 0,1-1-1,1 1 1,-1 0-1,1 1 1,11-10-1,-17 15 55,1 1 0,-1 0 0,0 0 0,1 0 0,-1 0 0,0 0-1,1 0 1,-1 0 0,0 0 0,1 0 0,-1 0 0,0 0-1,1 0 1,-1 0 0,0 0 0,1 0 0,-1 0 0,0 0 0,1 0-1,-1 0 1,0 0 0,0 1 0,1-1 0,-1 0 0,0 0-1,1 0 1,-1 1 0,0-1 0,0 0 0,0 0 0,1 0-1,-1 1 1,0-1 0,0 0 0,0 1 0,1-1 0,-1 0 0,0 0-1,0 1 1,0-1 0,0 0 0,0 1 0,0-1 0,0 0-1,0 1 1,0-1 0,0 0 0,0 1 0,3 22-41,-2-18-22,0 54-36,2 5 139,-3-58-42,1 1 0,0-1 0,1 0-1,0 0 1,0 0 0,0 0 0,5 9 0,-7-14 17,1 0 0,-1 0 0,1 0 0,-1 0 1,1 0-1,0 0 0,0 0 0,-1 0 0,1 0 0,0-1 0,0 1 0,0 0 0,0 0 0,0-1 0,0 1 0,0 0 0,0-1 1,0 1-1,0-1 0,0 0 0,1 1 0,-1-1 0,0 0 0,0 0 0,0 0 0,1 0 0,-1 0 0,0 0 0,0 0 1,0 0-1,1 0 0,-1 0 0,0-1 0,0 1 0,0 0 0,0-1 0,0 1 0,0-1 0,1 1 0,0-2 0,4-2-8,0-1 0,-1 1 0,1-1 0,-1-1 0,6-6-1,-6 6 71,92-114 163,-28 34-241,-50 63 30,-1-1 1,-1 0-1,-1-1 1,-1-1 0,16-36-1,-6-5-6,17-71 1,-22 58-230,-46 314-256,24-179 659,3 0 1,15 99-1,-8-83-180,3 10-113,-8-66-1415,7 23 0,-5-30 72,4-28-6131,-5 7 5695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07.146"/>
    </inkml:context>
    <inkml:brush xml:id="br0">
      <inkml:brushProperty name="width" value="0.1" units="cm"/>
      <inkml:brushProperty name="height" value="0.1" units="cm"/>
    </inkml:brush>
  </inkml:definitions>
  <inkml:trace contextRef="#ctx0" brushRef="#br0">24 47 6240,'-23'-10'2005,"23"10"-1952,1 1 641,-1 0-641,1-1 0,-1 0 1,0 0-1,0 0 0,0 0 1,0 0-1,0 1 0,0-1 1,0 0-1,0 0 0,0 0 1,0 0-1,0 0 0,0 1 1,0-1-1,0 0 0,0 0 1,0 0-1,0 0 0,0 1 1,0-1-1,0 0 0,-1 1 641,0 0-641,112-5 3971,52-9-3115,-104 7-785,74-8-189,-84 8-1183,-16 6-2864,-15 3 1707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09.027"/>
    </inkml:context>
    <inkml:brush xml:id="br0">
      <inkml:brushProperty name="width" value="0.1" units="cm"/>
      <inkml:brushProperty name="height" value="0.1" units="cm"/>
    </inkml:brush>
  </inkml:definitions>
  <inkml:trace contextRef="#ctx0" brushRef="#br0">0 799 2720,'10'2'3487,"-9"-2"-3365,-1 0 1,0 0 0,1 0 0,-1 0-1,0 1 1,1-1 0,-1 0-1,1 0 1,-1 0 0,0 0-1,1 0 1,-1 0 0,1 0-1,-1 0 1,0 0 0,1-1 0,-1 1-1,0 0 1,1 0 0,-1 0-1,1 0 1,-1-1 0,0 1-1,1 0 1,-1 0 0,0 0 0,0-1-1,1 1 1,-1 0 0,0-1-1,1 1 1,-1-1 0,3-1 41,-1 0 0,0-1 1,0 1-1,0-1 0,0 0 0,0 0 1,0 0-1,0 0 0,1-6 1,10-34 419,-2 5-225,14-40 211,4-10-30,-16 58-295,-6 19-246,-7 11-4,0 0 1,0 0-1,0 0 0,0 0 0,0 0 0,0 0 0,0 0 1,0 0-1,0 0 0,0 0 0,0 0 0,0 0 0,0 0 1,0 0-1,0 1 0,1-1 0,-1 0 0,0 0 1,0 0-1,0 0 0,0 0 0,0 0 0,0 0 0,0 0 1,0 0-1,0 0 0,0 0 0,0 0 0,0 0 0,0 0 1,0 0-1,1 0 0,-1 0 0,0 0 0,0 0 0,0 0 1,0 0-1,0 0 0,0 0 0,0 0 0,0 0 0,0 0 1,0 0-1,0-1 0,0 1 0,0 0 0,0 0 1,0 0-1,0 0 0,1 0 0,-1 0 0,0 0 0,0 0 1,-4 44-177,3-33 215,0 0 1,0 0-1,2 15 1,2 16 102,-3-31-61,1 0-1,0 0 1,0 0 0,1 0-1,1 0 1,5 15 0,-5-9 660,-2-17-698,0 0 1,0 0 0,-1 0 0,1 0 0,0-1 0,0 1 0,-1 0-1,1-1 1,0 1 0,0-1 0,-1 1 0,1-1 0,-1 1 0,1-1-1,0 1 1,-1-1 0,1 1 0,-1-1 0,1 0 0,-1 0 0,11-22 141,1-25-179,-11 47 20,0-3-36,0 0 0,0 0 0,1 0 0,0 0 1,0 0-1,0 0 0,0 1 0,0-1 0,4-3 0,-5 7 25,1-2 2,1 0 0,0 0 0,-1 0 0,0 0 0,1 0 0,-1 0 0,3-5 1,20-27 232,2 0 0,33-31 0,-38 42-228,-2-1 0,0 0-1,-2-2 1,0 0-1,-2-1 1,-1-1 0,-2 0-1,16-45 1,25-95-529,-50 162 329,-3 13 69,-3 18 32,-44 213 82,-40 77 27,14-102 48,51-159 146,-53 93 0,73-145-215,0 1 76,-1 0 0,0-1 0,1 1 0,-1 0 0,0-1 0,0 1 0,-1-1 0,1 1 0,0-1 0,-1 0 0,0 0 0,-2 2 0,4-4-65,1 0-1,0 1 1,-1-1 0,1 0-1,0 1 1,-1-1-1,1 0 1,0 0 0,-1 0-1,1 1 1,-1-1-1,1 0 1,-1 0 0,1 0-1,0 0 1,-1 0 0,1 0-1,-1 0 1,1 0-1,-1 0 1,1 0 0,-1 0-1,1 0 1,-1 0-1,1 0 1,0 0 0,-1 0-1,1 0 1,-1 0 0,1-1-1,0 1 1,-1 0-1,1 0 1,-1-1 0,1 1-1,0 0 1,-1-1-1,1 1 1,0 0 0,0-1-1,-1 1 1,1 0-1,0-1 1,0 1 0,-1 0-1,1-1 1,0 1 0,0-1-1,0 1 1,0-1-1,0 1 1,-1 0 0,1-1-1,0 1 1,0-1-1,0 1 1,0-1 0,1 0-1,-1-3 7,0 0-1,0 0 1,1 0-1,0 0 0,1-7 1,2 3-39,-1 0 1,1 1 0,0-1-1,1 1 1,-1-1-1,7-6 1,-5 7-11,27-33-59,2 1 0,1 2-1,2 1 1,51-36 0,-36 33-2430,65-35 1,-95 61-62,-4 6 864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09.384"/>
    </inkml:context>
    <inkml:brush xml:id="br0">
      <inkml:brushProperty name="width" value="0.1" units="cm"/>
      <inkml:brushProperty name="height" value="0.1" units="cm"/>
    </inkml:brush>
  </inkml:definitions>
  <inkml:trace contextRef="#ctx0" brushRef="#br0">17 57 6048,'-17'-20'2752,"21"4"-2400,1 4-320,8 4-96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1.904"/>
    </inkml:context>
    <inkml:brush xml:id="br0">
      <inkml:brushProperty name="width" value="0.1" units="cm"/>
      <inkml:brushProperty name="height" value="0.1" units="cm"/>
    </inkml:brush>
  </inkml:definitions>
  <inkml:trace contextRef="#ctx0" brushRef="#br0">8 1036 2400,'-1'0'66,"1"0"0,0 0 0,-1 0 0,1 1 0,-1-1 0,1 0-1,0 0 1,-1 1 0,1-1 0,0 0 0,-1 1 0,1-1 0,0 0 0,-1 1 0,1-1 0,0 0 0,0 1 0,-1-1 0,1 0 0,0 2-1,7-1 2257,16-7 276,-16 2-2246,0 0 1,0-1 0,-1 0 0,0 0 0,0 0-1,6-7 1,31-45 708,16-37 138,-23 34-702,-4 8-186,-1-2 0,31-77 1,60-228 360,-113 333-603,-6 20-109,-1 1 0,0-1 0,-1 0 0,1 0 0,0-10 0,-2 16 34,0 0 0,0 0 0,0 0 0,0 0 0,0 0 0,0 0 0,0 0 0,0 0 0,0 1 0,0-1-1,0 0 1,-1 0 0,1 0 0,0 0 0,0 0 0,0 0 0,0 0 0,0 0 0,0 0 0,0 0 0,0 0 0,0 0 0,0 0 0,0 0 0,0 0 0,-1 0 0,1 0 0,0 0 0,0 0 0,0 0 0,0 0 0,0 0 0,0 0 0,0 0 0,0 0 0,0 0 0,0 0-1,0 0 1,-1 0 0,1 0 0,0 0 0,0 0 0,0 0 0,0 0 0,0 0 0,0 0 0,0 0 0,0 0 0,0 0 0,0-1 0,0 1 0,0 0 0,0 0 0,0 0 0,0 0 0,0 0 0,0 0 0,-1 0 0,1 0 0,0 0 0,0 0 0,-6 10-201,-3 17-165,-11 50 0,12-42 326,-61 289 4,61-271 247,-3 83 0,11-134-146,0 0-1,0 0 1,0-1 0,0 1-1,0 0 1,0 0 0,0 0-1,1 0 1,-1-1-1,0 1 1,1 0 0,0 0-1,-1-1 1,1 1-1,0-1 1,0 1 0,0 0-1,2 1 1,-2-2-30,-1-1 1,1 0-1,-1 0 0,1 1 0,0-1 1,-1 0-1,1 0 0,0 0 1,-1 0-1,1 0 0,0 0 1,-1 0-1,1 0 0,0 0 1,-1 0-1,1-1 0,-1 1 1,1 0-1,0-1 0,20-12 367,45-50 97,-26 23-341,-18 20-94,4-4-56,-1-1-1,-1-1 1,26-36-1,-8-6 42,43-90 0,41-129-331,-117 260 97,-9 24 69,-7 18 109,-27 88 45,2-5 64,-3-17 515,-84 143 0,91-172-259,2 1 1,-25 75 0,46-115-227,9-21-21,1 1 0,0 0 0,0 0 1,0 0-1,1 1 0,8-8 0,-1 2-153,0 1 0,0 1 0,17-11 0,-20 15 21,0 1 1,1 0-1,14-5 1,-22 9-5,0 0 0,-1 0 1,1 1-1,0-1 0,0 1 0,-1-1 1,1 1-1,0 0 0,0 0 1,0 1-1,-1-1 0,1 0 1,0 1-1,0 0 0,-1-1 1,1 1-1,0 0 0,-1 0 0,5 3 1,-3-1 36,0 0-1,-1 1 1,1-1 0,-1 1-1,0 0 1,0 0 0,0 0 0,0 0-1,-1 0 1,1 1 0,-1-1 0,3 9-1,-5-12-5,7 14 40,0 0-1,14 18 0,-19-31-22,-1 0 1,1 0-1,-1 0 1,1-1 0,0 1-1,0 0 1,0-1-1,0 0 1,0 1-1,0-1 1,1 0-1,-1 0 1,0 0 0,0 0-1,1-1 1,-1 1-1,1-1 1,-1 1-1,1-1 1,-1 0 0,0 0-1,1 0 1,-1 0-1,1-1 1,-1 1-1,1 0 1,-1-1-1,0 0 1,1 0 0,-1 1-1,0-1 1,0-1-1,1 1 1,-1 0-1,0 0 1,0-1-1,0 1 1,-1-1 0,1 0-1,2-2 1,7-8 61,-1 0 1,-1-1-1,12-19 1,-17 26-55,-1-1 0,1 0 0,-1 1 1,-1-1-1,0 0 0,0-1 1,0 1-1,-1 0 0,1-11 0,-2 17-33,0 0 0,0 0-1,0 0 1,0 0-1,0 0 1,0 0 0,0 1-1,0-1 1,-1 0 0,1 0-1,0 0 1,0 0-1,-1 1 1,1-1 0,-1 0-1,1 0 1,-1 1 0,1-1-1,-1 0 1,1 1-1,-1-1 1,0 1 0,1-1-1,-2 0 1,1 1-4,1 0 1,-1 0-1,0 0 1,1 0-1,-1 0 1,1 0-1,-1 0 1,1 0-1,-1 0 1,0 0-1,1 0 1,-1 0-1,1 1 1,-1-1-1,1 0 1,-1 1-1,1-1 1,-1 0-1,1 1 1,-1-1-1,1 0 1,0 1-1,-1-1 1,1 1-1,-1-1 1,1 1-1,0-1 1,0 1-1,-1-1 1,1 1-1,0-1 0,0 1 1,-1-1-1,1 1 1,0 0-1,-2 5-10,0 0 0,0 0 0,1 1 0,0-1 0,0 1 0,0-1-1,1 0 1,0 1 0,0-1 0,1 1 0,-1-1 0,1 1-1,4 9 1,-4-12 31,0-1-1,0 0 1,1 1-1,-1-1 1,1 0-1,0 1 0,0-1 1,1 0-1,-1 0 1,0-1-1,1 1 1,0 0-1,-1-1 0,1 0 1,0 1-1,1-1 1,-1 0-1,0-1 1,0 1-1,1-1 1,-1 1-1,1-1 0,-1 0 1,1 0-1,6 0 1,-2 0 66,1-1 0,-1-1 1,1 1-1,-1-1 0,0-1 0,16-4 1,-5 0 92,31-16 1,38-25-195,-42 21 57,-42 24-25,0 1 1,1-1-1,-1 1 0,0-1 1,0 1-1,1 1 0,-1-1 0,1 0 1,-1 1-1,7 0 0,-1-9 26,-10 9-30,0 0-1,0 0 0,0 0 0,0 0 0,0 0 1,1-1-1,-1 1 0,0 0 0,0 0 1,0 0-1,0 0 0,0 0 0,0-1 0,0 1 1,1 0-1,-1 0 0,0 0 0,0-1 1,0 1-1,0 0 0,0 0 0,0 0 0,0-1 1,0 1-1,0 0 0,0 0 0,0 0 1,0 0-1,0-1 0,0 1 0,0 0 0,0 0 1,-1-1-1,1 0 16,5-8-76,-3 4-40,-1 6 129,17 9-398,-14-7 345,1 1 0,-1 0 0,0 0 0,0 0 0,0 0 0,-1 0 0,1 1 0,4 9 0,-1 2 20,9 26 0,-11-29 20,0 0 1,0 0-1,11 19 0,-11-24 11,-4-6-15,0 0-1,1 0 0,-1 0 1,1 0-1,-1 0 1,1 0-1,-1-1 0,3 3 1,-3-4-10,0 1 0,0-1 0,0 0 0,0 1 0,0-1-1,0 0 1,0 0 0,0 0 0,0 1 0,0-1 0,0 0 0,0 0 0,0-1 0,0 1 0,0 0 0,0 0 0,0 0 0,0-1 0,0 1 0,0 0 0,-1-1 0,1 1-1,0-1 1,1 0 0,3-2 35,-1-1-1,0 1 0,0-1 1,0 0-1,-1 0 0,1 0 1,-1 0-1,3-6 1,2-2 87,10-25 0,-11 21-58,-2 7-75,-1-1-1,0 0 1,0 0-1,-1 0 1,-1 0 0,0 0-1,1-17 1,-2 27 5,-1 0-1,0 0 1,0-1 0,0 1 0,0 0-1,0 0 1,0 0 0,0-1-1,0 1 1,0 0 0,0 0 0,0-1-1,0 1 1,0 0 0,0 0 0,0 0-1,0-1 1,0 1 0,0 0-1,0 0 1,-1 0 0,1-1 0,0 1-1,0 0 1,0 0 0,0 0-1,0-1 1,0 1 0,-1 0 0,1 0-1,0 0 1,0 0 0,0 0-1,0-1 1,-1 1 0,1 0 0,0 0-1,0 0 1,0 0 0,-1 0-1,-7 7-208,-4 13 84,10-15 124,1 1 1,0-1-1,1 0 0,-1 0 0,1 1 0,0-1 0,1 0 0,-1 1 0,1-1 1,0 0-1,0 0 0,1 0 0,-1 1 0,1-1 0,0-1 0,1 1 0,-1 0 1,1-1-1,0 1 0,0-1 0,7 8 0,-5-9 35,-1 1 0,1-1-1,0-1 1,0 1 0,0-1 0,0 1-1,0-2 1,0 1 0,1 0 0,-1-1-1,0 0 1,1 0 0,-1-1 0,11 0-1,3-1 23,0 0-1,34-9 1,-36 6-62,-1 0 0,29-13 1,-39 15-511,-1-1 1,1 0 0,-1 0-1,0 0 1,0-1 0,0 0-1,0 0 1,-1 0 0,0 0-1,8-10 1,-11 13 222,0 0 0,-1-1 0,1 1 0,0 0 0,-1 0 1,1 0-1,0-1 0,-1 1 0,0 0 0,1-1 0,-1 1 0,0 0 0,0-1 1,1 1-1,-1 0 0,0-1 0,0 1 0,-1-1 0,1 1 0,0 0 0,0-1 1,-2-1-1,-3-6-2552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20.394"/>
    </inkml:context>
    <inkml:brush xml:id="br0">
      <inkml:brushProperty name="width" value="0.1" units="cm"/>
      <inkml:brushProperty name="height" value="0.1" units="cm"/>
    </inkml:brush>
  </inkml:definitions>
  <inkml:trace contextRef="#ctx0" brushRef="#br0">17 37 5888,'-3'-28'2688,"-7"25"-2336,7-2 640,6 10-384,7-2-512,-2-3-192,6 3 64,-5 2 224,5-1-96,-1 7-4096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2.242"/>
    </inkml:context>
    <inkml:brush xml:id="br0">
      <inkml:brushProperty name="width" value="0.1" units="cm"/>
      <inkml:brushProperty name="height" value="0.1" units="cm"/>
    </inkml:brush>
  </inkml:definitions>
  <inkml:trace contextRef="#ctx0" brushRef="#br0">10 219 5824,'-10'-15'2624,"25"10"-2272,-1-1 1120,4 1-864,30-15 544,7 3-672,30-9-192,4 1-192,11-4 352,-10 6-256,13-5-1856,-14 8 928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3.632"/>
    </inkml:context>
    <inkml:brush xml:id="br0">
      <inkml:brushProperty name="width" value="0.1" units="cm"/>
      <inkml:brushProperty name="height" value="0.1" units="cm"/>
    </inkml:brush>
  </inkml:definitions>
  <inkml:trace contextRef="#ctx0" brushRef="#br0">162 76 3072,'4'-13'5184,"-12"13"-2780,8 0-2392,-3 0 115,1 1 1,0 0-1,-1-1 1,1 1 0,-1 0-1,1 0 1,0 0-1,0 1 1,-1-1 0,1 0-1,0 1 1,-2 1-1,-10 8 481,11-10-558,-12 9 343,-1 0 1,-23 22-1,35-29-351,1 0 0,0 1-1,0-1 1,0 1 0,0 0 0,0 0 0,1 0 0,0 0 0,0 0 0,0 0-1,0 1 1,1-1 0,0 1 0,-1-1 0,2 1 0,-2 7 0,2-11-12,0 1 1,0-1-1,0 0 1,0 1 0,0-1-1,0 0 1,1 1 0,-1-1-1,0 0 1,1 1-1,-1-1 1,1 0 0,-1 0-1,1 0 1,0 1 0,-1-1-1,1 0 1,0 0 0,0 0-1,0 0 1,0 0-1,1 1 1,-1-2 8,1 1 0,-1 0-1,1-1 1,-1 0 0,1 1 0,-1-1-1,1 0 1,-1 0 0,1 0 0,0 0-1,-1 0 1,1 0 0,-1 0 0,1 0-1,-1-1 1,2 0 0,4-1 59,-1 0 0,0-1 1,1 0-1,-2 0 0,1-1 0,0 0 1,8-7-1,-5 2-48,1-1 1,-2 0 0,1-1-1,-1 0 1,-1 0 0,0-1-1,0 0 1,-1 0 0,8-25-1,2 0-396,-17 42 323,-1 0 0,1 0-1,1 0 1,-1 1 0,1-1 0,0 0 0,0 0 0,0 1-1,1-1 1,0 0 0,0 0 0,0 0 0,0 0 0,1 0-1,0 0 1,3 5 0,-4-7 70,0-1-1,0 1 1,1 0 0,0 0-1,0-1 1,-1 1-1,1-1 1,1 0-1,-1 0 1,0 1 0,0-1-1,1-1 1,-1 1-1,1 0 1,0-1 0,-1 1-1,1-1 1,0 0-1,0 1 1,0-2 0,0 1-1,0 0 1,0-1-1,0 1 1,0-1 0,1 0-1,-1 0 1,0 0-1,0 0 1,5-1-1,5-3 51,0-1 0,0 0-1,-1-1 1,22-13-1,-2 1-40,-14 9-22,-6 1-52,1 2 0,1 0 0,20-7 1,-30 12-11,0 0 0,0 1 1,0-1-1,0 1 1,0 0-1,0-1 1,0 2-1,0-1 1,0 0-1,1 1 1,-1 0-1,-1 0 1,1 0-1,0 1 0,0-1 1,0 1-1,4 2 1,49 38 10,7 4 354,-56-41-233,1 0 1,0-1-1,0 0 1,1-1-1,13 4 1,-18-6-58,0 0 0,1 0 1,-1-1-1,1 0 0,-1 0 1,1 0-1,-1-1 0,1 1 1,-1-1-1,1-1 0,5-1 0,-5 1-7,0 0-1,0 0 0,-1-1 0,1 1 1,-1-1-1,1 0 0,-1-1 0,0 1 1,0-1-1,-1 0 0,1 0 0,-1-1 0,7-8 1,-6 4-38,0 1 0,-1-1 0,0 1 0,-1-1 0,0 0 0,-1-1 0,1 1 0,-2 0 0,1-1 0,-1 1 0,-1-1 0,-1-18 0,1 28-8,0-1-1,0 1 1,0-1-1,0 1 1,0-1-1,0 1 1,0-1-1,0 1 1,0-1-1,0 1 1,0-1-1,-1 1 1,1-1-1,0 1 1,0-1-1,-1 1 1,1 0-1,0-1 1,-1 1-1,1-1 1,0 1-1,-1 0 1,1-1-1,-1 1 1,0 0 1,1 0-1,-1 0 1,1 0 0,-1 0 0,1 0-1,-1 0 1,1 0 0,-1 1-1,1-1 1,-1 0 0,1 0 0,-1 1-1,1-1 1,0 0 0,-1 0 0,1 1-1,0-1 1,-1 0 0,0 1 0,-15 22-85,10-13 68,-1 1 126,1 0 0,0 0 0,1 0 0,0 0 0,-4 17 0,8-25-70,1 0-1,-1 0 0,1 0 1,0 0-1,0 0 0,0 0 0,0 0 1,0 0-1,1 0 0,-1-1 1,1 1-1,0 0 0,0 0 1,0 0-1,0-1 0,1 1 0,-1 0 1,1-1-1,-1 1 0,1-1 1,0 0-1,0 0 0,0 1 1,0-1-1,0 0 0,1-1 0,-1 1 1,4 2-1,-1-1 16,0-1 0,1 1 0,-1-1 0,0 0-1,1-1 1,-1 1 0,1-1 0,8 1 0,4-1 45,24-1 0,-29-1-50,36-1-132,0-3 1,56-12-1,27-18-4252,-79 15-470,-6-1 1509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4.722"/>
    </inkml:context>
    <inkml:brush xml:id="br0">
      <inkml:brushProperty name="width" value="0.1" units="cm"/>
      <inkml:brushProperty name="height" value="0.1" units="cm"/>
    </inkml:brush>
  </inkml:definitions>
  <inkml:trace contextRef="#ctx0" brushRef="#br0">3 47 3968,'0'-3'149,"-2"-6"1300,2 9-1260,1 0-1,-1 0 0,1-1 0,-1 1 1,1 0-1,0 0 0,-1-1 1,1 1-1,-1 0 0,1 0 1,0 0-1,-1 0 0,1 0 1,-1 0-1,1 0 0,1 0 1,-1 1-68,0-1 0,0 1 1,0-1-1,0 1 1,0-1-1,0 1 0,0 0 1,-1-1-1,1 1 1,0 0-1,0 0 0,0-1 1,-1 1-1,1 0 0,-1 0 1,1 0-1,0 0 1,-1 0-1,1 2 0,9 20 817,-6-8-491,-1 0 1,-1 1-1,0-1 1,-1 0-1,0 1 1,-1-1-1,-1 1 1,-1-1-1,-4 19 0,5-20-204,2-11 35,1-7 775,1-2-962,0-1 0,1 1 0,-1 0 1,1-1-1,7-7 0,15-23-126,-6 0 21,-9 14 26,2 0-1,0 1 0,23-29 1,-34 50-5,-1-1 0,0 1 0,1-1 1,-1 1-1,1 0 0,0-1 0,-1 1 0,1 0 1,0 0-1,0 0 0,-1 0 0,1 1 0,0-1 1,0 0-1,0 1 0,4-1 0,-5 1 21,1 0 1,-1 0-1,1 1 1,0-1-1,-1 0 0,1 1 1,-1-1-1,1 1 1,-1 0-1,0-1 0,1 1 1,-1 0-1,0 0 0,1 0 1,-1 0-1,0 0 1,0 0-1,0 1 0,0-1 1,0 0-1,1 2 0,7 11 217,-1 1-1,-1 0 0,0 0 0,-1 0 0,7 26 0,1 2 19,-7-19-151,5 15 254,-11-37-402,0 0 0,0 0 0,0 0 1,1 0-1,-1 0 0,0 0 0,1-1 1,-1 1-1,1 0 0,0-1 1,-1 1-1,1-1 0,0 0 0,3 2 1,-4-2-255,1-1 1,-1 0-1,0 1 1,1-1-1,-1 0 1,0 0-1,0 0 0,1 0 1,-1 0-1,0 0 1,1 0-1,-1 0 1,0-1-1,1 1 1,-1 0-1,2-2 1,17-10-5895,-19 12 5925,17-13-3629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7.028"/>
    </inkml:context>
    <inkml:brush xml:id="br0">
      <inkml:brushProperty name="width" value="0.1" units="cm"/>
      <inkml:brushProperty name="height" value="0.1" units="cm"/>
    </inkml:brush>
  </inkml:definitions>
  <inkml:trace contextRef="#ctx0" brushRef="#br0">3 960 3072,'-2'22'1823,"5"-12"-140,-3-9-1607,0-1 0,0 0 0,1 0 0,-1 0 0,0 0 1,0 0-1,1 0 0,-1 0 0,0 0 0,1 0 0,-1 0 0,0 1 0,0-1 1,1-1-1,-1 1 0,0 0 0,1 0 0,-1 0 0,0 0 0,0 0 1,1 0-1,-1 0 0,0 0 0,1 0 0,-1 0 0,0-1 0,0 1 0,1 0 1,-1 0-1,0 0 0,0-1 0,0 1 0,1 0 0,-1-1 0,10-7 1473,0 0-864,0-1 1,10-10 0,34-40 658,-29 33-752,-1 0 0,-1-2 0,37-59-1,1-12 359,-61 99-952,0 0 1,0 0-1,0 0 1,0 0-1,0 0 1,0 0-1,0 0 1,0 0-1,0 0 1,0 1 0,0-1-1,0 0 1,0 0-1,0 0 1,0 0-1,0 0 1,0 0-1,0 0 1,0 0-1,0 0 1,0 0-1,0 0 1,0 0-1,0 0 1,0 0-1,0 0 1,0 0-1,0 1 1,0-1-1,0 0 1,0 0-1,0 0 1,0 0 0,1 0-1,-1 0 1,0 0-1,0 0 1,0 0-1,0 0 1,0 0-1,0 0 1,0 0-1,0 0 1,0 0-1,0 0 1,0 0-1,0 0 1,0 0-1,0 0 1,0 0-1,0 0 1,1 0-1,-1 0 1,0 0-1,0 0 1,0 0 0,0 0-1,0 0 1,0 0-1,0 0 1,0 0-1,0 0 1,0 0-1,1 10-58,-1 14 7,-1-8 57,-1 4 117,1 0 0,2 21 1,1-10-187,-2-22 139,0 0 1,5 18 0,-4-23-39,0 0 0,0-1 0,1 1 0,-1-1 0,1 1 0,0-1-1,0 0 1,1 0 0,-1 0 0,5 4 0,-4-4 1,0 0 0,0 0 0,1 0-1,0-1 1,-1 1 0,1-1-1,0 0 1,0 0 0,0 0-1,1-1 1,-1 0 0,8 2-1,-6-2-14,0-1 0,0 0-1,0 0 1,0 0 0,0-1-1,0 0 1,-1 0-1,1 0 1,7-3 0,44-19 137,72-40 0,-60 29-312,-30 14 212,0-2-1,44-33 1,-65 41-11,-17 11-33,-12 8-25,-21 14 10,2 2 0,0 1 0,2 1 0,-37 38 0,19-8 124,42-49-101,1 1 1,0-1-1,0 1 0,1 0 1,-1 0-1,1 0 1,0 0-1,1 0 0,-3 10 1,4-14-14,0 0 1,-1-1-1,1 1 1,0 0-1,0 0 1,0-1-1,0 1 1,0 0-1,1 0 1,-1-1-1,0 1 1,0 0-1,0 0 1,1-1 0,-1 1-1,0 0 1,1-1-1,-1 1 1,0 0-1,1-1 1,-1 1-1,1-1 1,-1 1-1,1 0 1,0 0-1,0-1 2,0 1 0,0-1 0,1 0 0,-1 0 0,0 1 0,0-1 0,0 0 0,0 0-1,0 0 1,1 0 0,-1 0 0,0 0 0,0-1 0,2 1 0,4-3 53,0 1 1,0-1-1,0 0 0,7-4 0,14-10-75,-1 0-1,0-2 0,-1-1 1,-1-1-1,-1-1 0,-1-1 1,35-45-1,-71 131-384,13-60 395,0-1 0,0 1 0,0 0-1,0 0 1,0 0 0,0-1-1,1 1 1,-1 0 0,1-1 0,0 1-1,0 0 1,0-1 0,0 1-1,0-1 1,1 1 0,-1-1 0,1 0-1,0 1 1,2 1 0,-1-1 4,0 0 0,1-1 1,0 1-1,-1-1 0,1 0 1,0 0-1,0-1 0,0 1 1,1-1-1,-1 1 0,5-1 1,6 1 22,-1 0-1,0-2 1,1 0 0,-1 0 0,0-2 0,23-4 0,-22 3-8,-1-2 0,0 0 0,1 0 0,-2-1 0,1-1 0,17-12 0,67-57 30,-64 48 36,15-19 30,-5 3-310,-44 45 193,0-1-1,0 0 1,1 0 0,-1 1 0,0-1-1,0 0 1,0 0 0,0 1 0,0-1 0,0 0-1,0 0 1,0 1 0,0-1 0,0 0 0,0 0-1,0 1 1,0-1 0,0 0 0,0 0 0,0 1-1,0-1 1,-1 0 0,1 0 0,0 1 0,0-1-1,0 0 1,0 0 0,-1 1 0,-16 22-125,-46 64-56,53-71 181,1 1-1,0 0 0,-11 30 1,19-45 5,0 1 0,1-1 0,-1 1 0,1-1 0,-1 1 0,1 0 0,0-1 1,0 1-1,0-1 0,1 6 0,0-7 2,-1-1 0,0 1-1,1 0 1,-1 0 0,0 0 0,1-1 0,-1 1-1,1 0 1,0-1 0,-1 1 0,1 0 0,-1-1 0,1 1-1,0-1 1,0 1 0,-1-1 0,1 1 0,0-1 0,0 0-1,-1 1 1,1-1 0,0 0 0,0 0 0,0 0 0,0 1-1,0-1 1,-1 0 0,1 0 0,0 0 0,0 0 0,0 0-1,0 0 1,0-1 0,-1 1 0,3-1 0,5-1 26,0-1-1,0-1 1,0 1 0,0-1 0,-1-1 0,10-6-1,3-2-11,-8 6-4,0-2-1,-1 0 0,0 0 0,0-1 1,-1-1-1,14-16 0,42-74-44,-34 45 27,43-107 0,-15 0 240,-48 124-238,-2-1 1,6-51-1,-15 81 5,0 1 0,-1-1-1,0 1 1,0-1 0,-1 1 0,-2-13 0,3 22-14,0-1 1,0 1 0,0-1 0,-1 1 0,1 0-1,0-1 1,0 1 0,0-1 0,0 1 0,-1 0-1,1-1 1,0 1 0,0 0 0,-1-1 0,1 1-1,0 0 1,0-1 0,-1 1 0,1 0-1,-1 0 1,1-1 0,0 1 0,-1 0 0,1 0-1,0 0 1,-1-1 0,1 1 0,-1 0 0,1 0-1,0 0 1,-1 0 0,1 0 0,-1 0 0,1 0-1,-1 0 1,1 0 0,0 0 0,-1 0-1,1 0 1,-1 0 0,1 0 0,0 1 0,-1-1-1,1 0 1,-1 0 0,1 0 0,0 1 0,-1-1-1,1 0 1,0 0 0,-1 1 0,1-1 0,0 0-1,-1 1 1,1-1 0,0 0 0,-1 1-1,-18 23-339,16-20 326,-12 18 13,1 1 1,1 0-1,1 1 0,1 1 1,1 0-1,2 1 0,-9 39 1,5 2 87,-6 118 1,15-76 20,3-87-77,2 0 0,7 40 0,-7-56 22,0 1 1,0 0-1,1-1 0,-1 0 0,1 0 0,1 1 0,-1-2 0,1 1 0,6 7 0,-8-10-5,0-1-1,0 0 0,1 0 1,-1 0-1,0-1 0,1 1 0,-1-1 1,1 1-1,0-1 0,0 0 1,-1 0-1,1 0 0,0 0 0,0 0 1,0-1-1,0 1 0,0-1 1,0 0-1,0 0 0,0 0 0,0 0 1,0 0-1,4-2 0,0 1-26,-1-1 0,0-1 0,1 1 0,-1-1 0,0 0-1,0 0 1,-1-1 0,1 1 0,-1-2 0,0 1 0,0 0-1,5-6 1,2-5 26,0-1-1,19-32 1,-19 24-92,-9 17 12,0 1 0,1-1 0,-1 1 1,1 0-1,1 0 0,5-6 0,-10 12 39,0 0-1,1-1 0,-1 1 0,0 0 0,0 0 1,0 0-1,0 0 0,0 0 0,1-1 0,-1 1 0,0 0 1,0 0-1,0 0 0,0 0 0,1 0 0,-1 0 1,0 0-1,0 0 0,0 0 0,0 0 0,1 0 1,-1 0-1,0 0 0,0 0 0,0 0 0,1 0 1,-1 0-1,0 0 0,0 0 0,0 0 0,0 0 1,1 0-1,-1 0 0,0 0 0,0 0 0,0 1 1,0-1-1,1 0 0,-1 0 0,0 0 0,0 0 0,0 0 1,0 0-1,0 1 0,0-1 0,1 0 0,-1 0 1,0 0-1,0 0 0,0 1 0,0-1 0,0 0 1,0 0-1,0 0 0,0 0 0,0 1 0,0-1 1,2 16-33,-2-11 26,4 84-150,-1-8 320,-3-80-148,1 0 1,-1 1 0,0-1-1,0 0 1,1 1-1,-1-1 1,0 0 0,1 1-1,-1-1 1,1 0 0,0 0-1,-1 0 1,1 0-1,0 0 1,0 0 0,0 0-1,0 0 1,0 0-1,0 0 1,0 0 0,0 0-1,0-1 1,0 1 0,0 0-1,0-1 1,1 1-1,-1-1 1,0 1 0,0-1-1,1 0 1,-1 1 0,0-1-1,1 0 1,-1 0-1,0 0 1,1 0 0,-1 0-1,0 0 1,1 0 0,1-1-1,4-1 65,0 1 0,-1-1 0,1-1 0,-1 1 0,0-1 0,11-7 0,2-1-195,0 0 1,28-12 0,-39 20 32,1 0-747,0-1 0,15-8-1,-10 8-2985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7.717"/>
    </inkml:context>
    <inkml:brush xml:id="br0">
      <inkml:brushProperty name="width" value="0.1" units="cm"/>
      <inkml:brushProperty name="height" value="0.1" units="cm"/>
    </inkml:brush>
  </inkml:definitions>
  <inkml:trace contextRef="#ctx0" brushRef="#br0">228 40 4320,'-5'0'365,"0"0"1,0 0-1,0 1 0,1 0 0,-1-1 1,0 1-1,0 1 0,0-1 1,-4 3-1,-11 8 667,0 2-1,2 0 0,0 1 1,-24 25-1,40-38-969,0 1-1,0 0 0,0-1 1,0 1-1,1 0 1,-1 0-1,1 0 1,-2 6-1,3-8-27,0 1 1,-1-1-1,1 0 1,0 0-1,0 1 1,0-1-1,0 0 0,1 1 1,-1-1-1,0 0 1,0 0-1,1 1 1,-1-1-1,1 0 1,-1 0-1,1 0 0,0 0 1,-1 0-1,1 0 1,0 1-1,0-1 1,-1-1-1,1 1 1,0 0-1,0 0 0,2 1 1,1 0 85,0 1 1,0-2-1,0 1 1,0 0-1,1-1 0,-1 0 1,0 0-1,1 0 1,-1 0-1,1-1 0,-1 0 1,1 0-1,-1 0 1,1 0-1,-1-1 1,0 1-1,1-1 0,7-3 1,-10 3-91,0 0 1,0 1 0,0-1-1,0 0 1,0 0-1,0-1 1,-1 1 0,1 0-1,-1-1 1,1 1-1,-1 0 1,1-1 0,-1 0-1,0 1 1,1-1-1,-1 0 1,0 0-1,0 0 1,0 0 0,-1 1-1,1-1 1,0 0-1,-1-1 1,1 1 0,-1 0-1,0 0 1,0 0-1,0 0 1,0 0 0,0-3-1,0 0-36,-1 1 1,1-1-1,-1 1 1,-1-1-1,1 1 0,0-1 1,-1 1-1,0 0 0,0 0 1,0-1-1,-1 1 0,1 1 1,-5-6-1,4 5-29,1 2 32,0 0 0,0-1 0,0 1-1,0 0 1,-1 0 0,1 0 0,-1 1 0,1-1 0,-1 0 0,1 1-1,-1 0 1,0 0 0,0-1 0,0 2 0,-3-2 0,-4 1 194,0 0 1,0 1-1,0 0 0,0 1 1,0 0-1,0 0 1,0 1-1,-15 4 0,58 1 513,27-2-457,0-4 1,113-10-1,-150 6 1,0 0 0,35-10 1,-47 9-739,-1 0 0,19-9 0,-23 9-786,0 1 1,0-1-1,-1-1 1,1 1-1,5-8 0,-2 4-990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8.078"/>
    </inkml:context>
    <inkml:brush xml:id="br0">
      <inkml:brushProperty name="width" value="0.1" units="cm"/>
      <inkml:brushProperty name="height" value="0.1" units="cm"/>
    </inkml:brush>
  </inkml:definitions>
  <inkml:trace contextRef="#ctx0" brushRef="#br0">8 12 6240,'-8'0'2816,"30"-12"-2464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19.688"/>
    </inkml:context>
    <inkml:brush xml:id="br0">
      <inkml:brushProperty name="width" value="0.1" units="cm"/>
      <inkml:brushProperty name="height" value="0.1" units="cm"/>
    </inkml:brush>
  </inkml:definitions>
  <inkml:trace contextRef="#ctx0" brushRef="#br0">153 768 3808,'2'-8'1058,"0"4"-538,-1 0 0,0 0 0,0-1 0,0-5 0,-1 9-294,0 0 0,0 0 0,0 0 0,0 0 0,-1 0 0,1 0 0,0 0-1,-1 0 1,1 1 0,0-1 0,-1 0 0,1 0 0,-1 0 0,0 0 0,1 1-1,-1-1 1,0 0 0,0 0-138,0 0 0,0 0 0,0 1 0,0-1 0,0 0 0,0 1 0,0-1 0,0 1 0,0 0 1,0-1-1,0 1 0,0 0 0,-1-1 0,1 1 0,0 0 0,0 0 0,0 0 0,0 0 0,0 0 0,-2 1 0,-3 1-11,1 1 0,-1-1 0,1 1 0,0 1 1,0-1-1,1 1 0,-1 0 0,1 0 0,0 0 0,-1 0 0,2 1 0,-5 6 1,-3 6 122,0 0 1,-9 21 0,16-30-106,0 1 0,1 0 0,0 0 0,-4 18 0,6-26-61,1 1-1,0-1 1,0 0-1,-1 0 1,1 1 0,0-1-1,0 1 1,0-1 0,1 0-1,-1 0 1,0 1 0,0-1-1,1 0 1,-1 1 0,1-1-1,-1 0 1,1 0 0,-1 0-1,1 1 1,0-1 0,0 0-1,-1 0 1,1 0 0,0 0-1,0 0 1,0 0 0,0-1-1,0 1 1,0 0 0,1 0-1,-1-1 1,0 1 0,0-1-1,0 1 1,1-1 0,-1 1-1,0-1 1,1 0 0,-1 1-1,0-1 1,1 0 0,-1 0-1,0 0 1,3-1-1,2 1 42,1-1 0,-1 0 0,0 0 0,1-1-1,-1 1 1,0-2 0,0 1 0,0-1 0,0 1-1,-1-2 1,1 1 0,-1-1 0,1 1 0,7-9-1,-4 3-18,0 0-1,0-1 0,-1 0 1,0-1-1,-1 0 0,7-13 1,-8 11-152,-1 1 0,-1-1 0,1 0 0,-2 0 0,2-15 0,-3 24-468,-1 6 257,1 16 174,2 4 123,-2-15 26,1-1 0,0 0-1,0 0 1,1 0-1,0-1 1,0 1-1,0-1 1,0 0-1,1 0 1,0-1-1,0 1 1,0-1 0,1 0-1,0 0 1,-1-1-1,1 0 1,0 0-1,1 0 1,-1 0-1,10 1 1,-4 0 67,1-2 0,0 0 0,0 0 0,0-1 0,0 0 0,0-1 1,0-1-1,0 0 0,22-5 0,0-5 36,40-16 0,-6 1-48,27-10-97,11-4 233,-107 40-201,15-4 66,-7 4-4,-8 0-65,0 0-1,0 0 1,0 0 0,0 0-1,0 0 1,0 0 0,1 0 0,-1 0-1,0 0 1,0 0 0,0 0-1,0 0 1,0 0 0,0 1-1,0-1 1,0 0 0,0 0-1,0 0 1,0 0 0,1 0 0,-1 0-1,0 0 1,0 0 0,0 1-1,0-1 1,0 0 0,0 0-1,0 0 1,0 0 0,0 0-1,0 0 1,0 0 0,0 1-1,0-1 1,0 0 0,0 0 0,0 0-1,0 0 1,0 0 0,0 0-1,0 0 1,0 0 0,-1 1-1,1-1 1,-6 11 101,0 0 0,-1 0 1,-1-1-1,-10 13 0,-1-1 63,10-11-111,0 1 70,0 0 0,0 1 0,-13 25 0,22-37-118,-1 1 0,1-1 1,-1 0-1,1 0 0,-1 0 0,1 1 0,0-1 0,0 0 1,-1 0-1,1 1 0,0-1 0,0 0 0,0 0 0,1 1 1,-1-1-1,0 0 0,0 0 0,1 1 0,-1-1 0,1 0 1,0 2-1,0-1 9,1-1 0,-1 0 0,0 0 0,0 0 0,1 0 0,-1 0 0,1 0 1,-1 0-1,1 0 0,-1-1 0,1 1 0,-1 0 0,1-1 0,2 1 0,7 1 51,-1-1-1,1 0 1,0-1-1,13-1 0,-17 0-77,16 0 38,-1-2 0,0 0 0,-1-2 0,1 0 0,-1-1 0,0-1 0,20-11 0,-28 11-9,-1 0-1,0-1 1,-1 0 0,0-1 0,0 0 0,-1-1-1,0 0 1,-1-1 0,0 0 0,0 0 0,10-20-1,6-14 17,32-84-1,-51 113-8,77-201 200,-64 159-262,18-105 0,-34 145 42,0 3-26,0 0-1,-2 0 1,0 0 0,-1-21-1,-3 24-90,3 12 108,0 0-1,-1 0 1,1 0 0,0 0-1,0 0 1,0 0 0,0-1 0,0 1-1,0 0 1,0 0 0,0 0-1,-1 0 1,1 0 0,0 0-1,0 0 1,0 0 0,0 0 0,0 0-1,0 0 1,-1 0 0,1 0-1,0 0 1,0 0 0,0 0-1,0 0 1,0 0 0,0 0-1,-1 0 1,1 0 0,0 0 0,0 0-1,0 0 1,0 0 0,0 0-1,0 1 1,0-1 0,-1 0-1,1 0 1,0 0 0,0 0 0,0 0-1,0 0 1,-12 21-96,1 5 101,1 1 0,-10 43 0,-3 60-242,5 146 374,15-186-108,2-45-371,1 1 0,10 70 0,-5-132-6273,-6 8 6250,-12-52-755,-25-68 0,31 109 1655,0 2-1,-2-1 1,0 1-1,0 1 1,-2-1 0,0 2-1,0-1 1,-19-16-1,29 31-420,0 0-1,0 0 1,-1-1-1,1 1 1,0 0-1,0 0 1,0 0-1,0-1 1,1 1 0,-1 0-1,0-1 1,0 1-1,1-1 1,-1 1-1,1-1 1,0 1-1,-1-4 1,1 5-76,0-1 0,0 1-1,0-1 1,1 1 0,-1 0 0,0-1 0,0 1 0,1-1 0,-1 1-1,0 0 1,1-1 0,-1 1 0,0 0 0,1 0 0,-1-1 0,0 1 0,1 0-1,-1 0 1,1-1 0,-1 1 0,1 0 0,17-2 232,8 2-149,88-2-44,-56 0-2221,0 3-1,61 9 1,-105-8 1951,-1 0 1,0 0 0,1 2 0,-1 0-1,0 0 1,-1 1 0,13 7 0,-20-9 240,0 0 1,0 0 0,-1 0-1,0 0 1,0 1 0,0 0-1,0 0 1,0 0 0,-1 0 0,0 1-1,0-1 1,0 1 0,0 0-1,-1 0 1,0 0 0,0 0-1,0 0 1,0 1 0,-1-1-1,1 7 1,-1 4 347,0 0 0,-1 1 0,-1-1-1,0 0 1,-4 17 0,-24 79 631,23-80-739,3-15-3236,7-21 1559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0.063"/>
    </inkml:context>
    <inkml:brush xml:id="br0">
      <inkml:brushProperty name="width" value="0.1" units="cm"/>
      <inkml:brushProperty name="height" value="0.1" units="cm"/>
    </inkml:brush>
  </inkml:definitions>
  <inkml:trace contextRef="#ctx0" brushRef="#br0">1 37 3392,'8'-20'1536,"-3"9"-1312,-5 6 288,0 10-320,10-2-256,-2-3-256,1 8 192,1 1-2272,-2 6 1312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0.437"/>
    </inkml:context>
    <inkml:brush xml:id="br0">
      <inkml:brushProperty name="width" value="0.1" units="cm"/>
      <inkml:brushProperty name="height" value="0.1" units="cm"/>
    </inkml:brush>
  </inkml:definitions>
  <inkml:trace contextRef="#ctx0" brushRef="#br0">0 26 4992,'0'1'120,"0"0"1,0 0-1,0 1 0,0-1 0,0 0 1,1 0-1,-1 1 0,0-1 1,0 0-1,1 0 0,-1 0 1,1 1-1,-1-1 0,1 0 1,0 0-1,-1 0 0,1 0 1,0 0-1,0 0 0,1 1 1,-1-1-6,0 0 1,1 1-1,-1-1 1,0 1-1,0 0 1,0-1-1,0 1 1,0 0-1,0-1 1,0 4-1,66 235 8935,-65-236-8937,-2-1-21,1-1 0,-1 1-1,1 0 1,0-1-1,0 1 1,0-1 0,0 0-1,1 1 1,-1-1-1,1 0 1,-1 0 0,1 0-1,0 0 1,0 0-1,2 2 1,-3-4-50,0 0-1,0 1 1,0-1-1,0 0 1,-1 0-1,1 0 1,0 0-1,0 0 1,0 0-1,0 0 1,0 0-1,0 0 1,0 0-1,0 0 1,0-1-1,0 1 1,0 0-1,0-1 1,-1 1-1,1 0 1,0-1-1,0 1 1,0-1-1,-1 0 1,2 0-1,2-2 2,-1 0 1,0 0-1,0 0 0,-1 0 0,4-5 1,8-17 28,0-1 1,11-35 0,-3 9-371,-5 14-843,-10 18-1104,2 1-1,20-34 1,-28 52 2011,-1 0 1,1 0-1,-1 0 1,1 0 0,-1 0-1,1 1 1,0-1-1,-1 0 1,1 0 0,0 1-1,0-1 1,0 0-1,-1 1 1,1-1-1,0 1 1,0-1 0,0 1-1,0 0 1,2-1-1,-2 1 79,0 1-1,0-1 0,0 1 1,-1 0-1,1 0 0,0-1 1,0 1-1,0 0 0,-1 0 0,1 0 1,0 0-1,-1 0 0,1 0 1,-1 0-1,1 0 0,-1 0 1,0 0-1,1 1 0,4 11 640,1 0-1,1-1 0,0 0 1,1-1-1,0 0 1,0 0-1,1 0 0,13 11 1,-17-19-166,-1 1 0,1-1 1,-1 0-1,1 0 0,0 0 1,1-1-1,-1 0 0,0 0 1,11 3-1,-11-5-196,-1 1 0,0-1 0,1 0 0,-1 0 0,1 0 0,-1-1 1,0 1-1,1-1 0,-1 0 0,0-1 0,0 1 0,0-1 0,0 0 0,5-3 0,-2 1-15,-1 0 0,0-1-1,-1 1 1,1-1 0,-1-1-1,0 1 1,0-1 0,-1 0-1,8-13 1,-8 11-62,1-1 1,-2 0-1,1 1 0,-1-1 1,0-1-1,-1 1 0,2-14 1,-4 22-52,0 1 1,0-1 0,0 0 0,0 0 0,0 1 0,0-1-1,0 0 1,0 0 0,0 1 0,0-1 0,0 0-1,0 0 1,0 1 0,-1-1 0,1 0 0,0 0 0,-1 1-1,1-1 1,0 0 0,-2 0 0,2 0 14,-1 1 0,1 0 1,-1 0-1,1 0 0,-1 0 0,1 0 1,-1 0-1,1 0 0,-1 0 0,0 0 1,1 0-1,-1 0 0,1 0 0,-1 0 1,1 0-1,-1 0 0,1 1 0,-1-1 1,1 0-1,-1 0 0,1 1 0,-1-1 0,-4 3 123,1 1 0,-1-1 0,1 1-1,-7 7 1,-4 8 358,0 0 0,2 1 0,0 1 0,1 0 0,1 0 0,1 1 0,-13 44 0,21-59-400,1-1 1,0 0-1,1 0 0,-1 0 1,1 1-1,0-1 1,1 0-1,0 0 0,0 1 1,0-1-1,1 0 0,-1 0 1,1 0-1,1 0 0,5 10 1,-6-13-76,1 1 0,-1-1 0,1 0 0,-1 0 0,1 0 0,0 0 0,0 0-1,0-1 1,1 1 0,-1-1 0,0 0 0,1 0 0,0 0 0,-1-1 0,1 1 0,0-1 0,0 0 0,0 0 0,0 0 0,0 0 0,0-1 0,0 0 0,0 0 0,0 0 0,6-1 0,0-1-690,1-1 1,-1 0 0,0-1-1,0 0 1,0-1 0,-1 0-1,1 0 1,9-8 0,12-8-1950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4.554"/>
    </inkml:context>
    <inkml:brush xml:id="br0">
      <inkml:brushProperty name="width" value="0.1" units="cm"/>
      <inkml:brushProperty name="height" value="0.1" units="cm"/>
    </inkml:brush>
  </inkml:definitions>
  <inkml:trace contextRef="#ctx0" brushRef="#br0">137 663 2976,'-9'6'4770,"-3"10"-3391,-7 17-600,1-1-295,1 0 0,2 2 0,1 0 1,-16 66-1,29-97-436,1 1-1,-1-1 1,1 1-1,0-1 1,0 1-1,0-1 1,1 1-1,-1-1 1,2 5 0,-2-7-19,0 0 0,1 0 0,-1 0 0,1 0 0,-1 0 0,1 0 0,-1 0 0,1 0 0,0 0 0,-1-1 0,1 1 0,0 0 0,0 0 0,0 0 0,0-1 1,-1 1-1,1-1 0,0 1 0,0 0 0,0-1 0,0 0 0,1 1 0,-1-1 0,0 0 0,0 1 0,0-1 0,0 0 0,0 0 0,0 0 0,0 0 0,1 0 1,1 0-1,0-1 40,1 0 1,0-1 0,-1 1 0,1-1-1,-1 0 1,1 0 0,-1 0-1,0 0 1,0 0 0,0-1 0,0 1-1,0-1 1,0 0 0,2-4 0,2 0 25,5-7 38,0 0 0,-1 0 0,14-26 0,22-52 159,-28 52-199,28-53 51,80-166-112,-113 229-99,-3 0 0,0 0-1,-2-2 1,-1 1 0,-1-1-1,-2 0 1,1-48 0,-9 54-276,3 25 327,0 1-1,0-1 0,0 0 1,0 1-1,0-1 0,0 1 1,0-1-1,-1 1 0,1-1 0,0 1 1,0-1-1,-1 1 0,1-1 1,0 1-1,0-1 0,-1 1 0,1 0 1,-1-1-1,1 1 0,0 0 1,-1-1-1,1 1 0,-1 0 0,1-1 1,-1 1-1,1 0 0,-1 0 1,1 0-1,-1-1 0,1 1 0,-1 0 1,0 0-1,1 0 0,-1 0 1,1 0-1,-1 0 0,1 0 0,-1 0 1,1 0-1,-1 0 0,1 0 1,-1 0-1,0 1 0,-3 1-14,1-1-1,0 1 1,-1 1 0,1-1-1,0 0 1,0 1-1,0 0 1,1-1 0,-1 1-1,-4 6 1,-1 4 99,-10 21 0,6-12 72,-3 8 6,0 1-1,2 0 1,1 0 0,2 1 0,1 1 0,2 0-1,1 0 1,-3 50 0,5-11 390,9 126 0,-3-182-491,1 0 0,0-1-1,2 0 1,0 0 0,7 16 0,-8-22 6,1 0 1,0 0-1,0 0 0,1 0 0,0-1 1,1 0-1,0 0 0,12 11 0,-13-15 15,0 1-1,0-1 0,1 0 0,0-1 0,0 1 1,0-1-1,0-1 0,0 1 0,0-1 1,1-1-1,-1 1 0,1-1 0,7 0 0,-4-1-5,0-1 0,0 0 0,0-1-1,0 0 1,0-1 0,-1 0 0,1 0-1,12-7 1,-15 6-52,-1 0-1,1 0 0,-1-1 1,0 0-1,-1 0 1,1-1-1,-1 0 1,0 0-1,0 0 1,6-11-1,2-4 5,-1-2 0,10-25 0,1 0-125,-18 40-217,-6 15 197,-7 23 110,6-26 8,-7 26-89,-3 10 172,-10 75 0,20-106-39,1-1 0,0 1 1,2 13-1,-2-18 3,1 0 1,0-1-1,0 1 1,0-1-1,0 1 1,0-1-1,1 1 1,0-1-1,0 0 1,0 0-1,3 4 1,-4-6-8,0 0 1,0-1 0,0 1 0,0-1-1,1 1 1,-1-1 0,0 1-1,0-1 1,1 1 0,-1-1 0,0 0-1,1 0 1,-1 0 0,0 0-1,1 0 1,-1 0 0,0 0 0,1 0-1,-1 0 1,0-1 0,0 1-1,2-1 1,3-1 0,0 0-1,-1 0 1,10-5-1,0-1 60,-1-1 1,-1 0-1,21-17 0,-31 23-77,1-1-1,-1 1 1,0-1-1,0 0 1,0 0-1,0 0 1,-1 0-1,1 0 1,-1-1 0,0 1-1,0-1 1,-1 1-1,0-1 1,1 0-1,-2 1 1,2-11-1,-2 5-6,-1 1-1,0-1 0,-1 1 1,0-1-1,-6-18 1,-1 6-27,-14-25 1,21 43 5,0 1 0,0 0 0,0 0 0,0 0 0,-1 1 0,1-1 0,-1 1 0,0-1 0,1 1 0,-6-4-1,7 6 11,0-1 0,0 1-1,0-1 1,0 1 0,0 0-1,0 0 1,0-1 0,0 1-1,0 0 1,0 0 0,0 0-1,0 0 1,0 0 0,0 0-1,0 0 1,0 0 0,0 0-1,0 0 1,0 1 0,0-1-1,0 0 1,0 1 0,1-1-1,-1 1 1,0-1 0,0 1-1,0-1 1,0 1 0,1 0-1,-1-1 1,0 1-1,0 0 1,1 0 0,-1 0-1,1-1 1,-1 1 0,1 0-1,-1 0 1,0 2 0,-4 7 4,1 0 0,0 0 1,1 0-1,0 1 0,0 0 1,1 0-1,0 17 0,1-10 60,1 0 0,1 0 0,6 33 0,-7-46-6,2 0 0,-1 0 0,1-1-1,-1 1 1,1-1 0,1 1 0,-1-1-1,1 0 1,-1 0 0,1 0-1,0 0 1,1-1 0,-1 1 0,0-1-1,1 0 1,0 0 0,0 0 0,0 0-1,0-1 1,0 1 0,6 1-1,-1-1 13,0 0-1,0 0 0,0-1 0,0 0 1,1-1-1,-1 0 0,0 0 0,1-1 1,17-2-1,12-3 39,-1 0 1,-1-3-1,49-15 1,-76 19-83,1 0 0,-1 0 1,-1-1-1,1 0 1,-1-1-1,0 0 0,0-1 1,0 1-1,-1-2 0,0 1 1,0-1-1,-1 0 1,0-1-1,-1 0 0,0 0 1,7-14-1,2-8-30,-1-1 0,-2 0 0,-2-1 1,9-41-1,-17 62-391,-5 28 132,-35 183 103,36-180 174,2 0 0,0 0 0,5 27 0,-5-44 12,0 0 1,0-1-1,1 1 1,-1-1-1,1 1 1,-1 0 0,1-1-1,0 0 1,0 1-1,-1-1 1,1 1-1,0-1 1,0 0-1,1 0 1,-1 1 0,2 1-1,-2-3-3,0 1-1,0-1 1,1 1-1,-1-1 1,0 1-1,0-1 1,0 0-1,0 1 1,1-1-1,-1 0 1,0 0-1,0 0 1,1 0-1,-1 0 1,0 0-1,0 0 1,0-1-1,1 1 1,-1 0-1,0-1 1,0 1-1,0-1 1,2 0-1,4-3-3,-1 0 0,0-1 0,-1 0 0,1 1 0,-1-2 0,0 1 0,0-1 0,0 1 1,6-12-1,4-9 23,13-31 1,-3 7-24,-16 33-90,-6 10 16,1 0 0,0 0 0,5-6 0,-9 13 62,0 0-1,0-1 1,0 1-1,0 0 1,0 0-1,1 0 1,-1 0-1,0 0 1,0-1-1,0 1 1,0 0-1,0 0 1,0 0-1,1 0 1,-1 0-1,0 0 1,0 0 0,0 0-1,0-1 1,1 1-1,-1 0 1,0 0-1,0 0 1,0 0-1,1 0 1,-1 0-1,0 0 1,0 0-1,0 0 1,0 0-1,1 0 1,-1 0-1,0 0 1,0 0-1,1 1 1,2 6-83,1 16-13,-4-18 78,1-5 21,0 15-72,1 0 0,9 28 0,-9-38 78,0 0 0,0 0 0,1 0 0,-1 0 0,1-1 0,0 1 0,1-1 0,-1 0 0,1 0 0,0 0 0,8 6 0,-5-4 20,0-2 0,0 1 0,1-1 0,0 0 0,0 0 0,0-1 0,0 0 0,1-1 0,-1 0 0,1 0 0,0-1 0,-1 0 0,1 0 0,0-1 0,0 0 0,-1-1 0,1 1 0,0-2 0,-1 1 0,16-6 0,-13 3 0,0-1 1,0 0 0,0-1-1,-1 0 1,0 0-1,0-1 1,0-1-1,-1 0 1,0 0 0,-1 0-1,0-1 1,0-1-1,-1 1 1,11-19-1,-7 5-77,-1-1-1,9-28 0,5-14 111,-16 47-159,-7 16-37,-5 13 9,3-7 115,-6 31 39,4-16-148,-3 31 120,5-29-37,-2-1 1,-5 20-1,7-34 43,-5 18 37,-5 28 0,9-38 16,1-10-54,0-1 0,1 0 0,0 0 0,-1 0 0,1 0 0,0 0 0,0 0 0,0 1 0,1-1 0,-1 3 0,1-4-44,-1-1 47,0 1-1,0-1 1,0 1 0,0-1 0,0 0-1,0 1 1,0-1 0,1 1 0,-1-1-1,0 0 1,0 1 0,0-1 0,0 0-1,1 1 1,-1-1 0,0 0 0,0 1-1,1-1 1,-1 0 0,0 1 0,1-1-1,-1 0 1,0 0 0,1 0-1,-1 1 1,0-1 0,1 0 0,-1 0-1,0 0 1,1 0 0,-1 0 0,1 1-1,-1-1 1,0 0 0,1 0 0,-1 0-1,1 0 1,-1 0 0,0 0 0,1 0-1,-1-1 1,1 1 0,-1 0 0,0 0-1,1 0 1,-1 0 0,0 0 0,1-1-1,4 0 51,0 0 1,-1-1-1,1 1 0,0-1 0,5-3 0,-8 3-58,0 1-1,0-1 1,0 0 0,0 0 0,0 0-1,0 0 1,0-1 0,-1 1-1,1 0 1,-1-1 0,2-3 0,2-4 25,-1 1 1,-1-1 0,0-1-1,0 1 1,-1 0 0,0 0 0,-1-1-1,0-19 1,0 23-215,0 4 55,-4 4 100,2 0-4,3-6 102,-2 9-60,-1 0 0,0 0 1,0 1-1,0-1 1,-3 6-1,2-5 8,0 1-1,0 0 1,-2 11 0,1 7-22,-2 0 1,-1 0-1,-12 31 0,-4 15 0,-27 96 74,39-138 15,-1 0-1,-2-1 1,-27 45-1,35-66-28,0 1 0,0-1 0,0 0-1,-1 0 1,0-1 0,0 0 0,-12 8-1,16-12-30,-1 0 0,1 1 0,0-1 0,-1-1 0,1 1 0,0 0 0,-1 0 0,1-1 0,-1 0 0,1 1 0,-1-1 0,-2 0 0,3 0-11,0-1-1,1 1 0,-1-1 1,0 1-1,1-1 0,-1 0 1,1 1-1,-1-1 0,1 0 1,0 0-1,-1 0 0,1 0 0,0 0 1,0-1-1,-1 1 0,1 0 1,0 0-1,0-1 0,1 1 1,-2-2-1,0-2-8,0 0 1,1 1-1,-1-1 0,1 0 1,0 0-1,1 0 0,-1 1 1,1-1-1,0 0 1,0 0-1,0 0 0,1 0 1,0 0-1,0 0 0,2-5 1,1-4-38,1-1-1,0 0 1,11-17 0,-8 19 17,0 1 0,1 0 1,0 0-1,1 1 0,0 0 0,1 1 0,0 0 0,1 1 0,21-14 0,55-28 124,39-25-197,-64 37 180,-42 27-134,40-30 0,-39 23 88,-1 0-1,-1-1 0,-1 0 1,0-2-1,-2 0 0,-1-1 1,16-29-1,39-110-208,-30 66 270,-9 20-96,-17 34-45,-2 0 1,-1 0 0,7-65-1,-16 96-5,-3 10 44,1-1 1,-1 1-1,1 0 0,-1 0 1,0 0-1,0 0 0,0-1 0,0 1 1,0 0-1,0 0 0,0 0 1,0-1-1,0 1 0,0 0 0,-1-2 1,-1 5-46,0 0 1,1 0-1,0 0 1,-1 0 0,1 1-1,0-1 1,0 0-1,-1 5 1,-6 17-72,2-4 85,-14 29 0,-117 309-127,78-193 349,46-124 143,14-36-133,5-7-31,11-11 28,36-45-164,-43 45-69,0 1 0,1 0 0,1 1 0,0 0 0,0 1 0,23-14 0,-34 23 33,0 1 0,-1 0 0,1-1 0,0 1 0,-1 0 0,1-1 0,0 1 0,0 0 0,-1 0 0,1 0 0,0 0 0,0 0 0,-1 0 0,1 0 0,0 0 0,0 0 0,0 0 0,-1 0 0,1 0 0,0 1 0,-1-1 0,1 0 0,0 1 0,0-1 0,-1 0 0,1 1 0,0-1 0,-1 1 0,1-1 0,-1 1 0,1-1 0,-1 1 0,1-1 0,-1 1 0,1 0 0,-1-1 0,1 1 0,-1 0 0,0-1 0,1 1 0,-1 0 0,0 0 0,2 5-22,0 0 0,0-1 0,-1 1 0,1 8 1,-2-10 18,3 20-36,-2-12 26,0 1 0,1-1 0,1 0-1,0 0 1,0 0 0,8 17 0,-10-28 26,-1 1 0,1-1 0,0 1 0,0-1 0,0 1-1,0-1 1,0 0 0,1 0 0,-1 1 0,0-1 0,1 0 0,-1 0 0,0 0 0,1 0 0,-1-1-1,1 1 1,0 0 0,-1-1 0,1 1 0,2 0 0,-2-1 4,0 0-1,0 0 1,0-1 0,0 1 0,0-1-1,0 1 1,-1-1 0,1 1-1,0-1 1,0 0 0,0 0 0,-1 0-1,1 0 1,-1 0 0,3-2-1,2-3 12,0 0 0,-1 0-1,1 0 1,-1-1 0,0 0-1,6-13 1,2-8-9,12-38 1,-5 10 57,0 4 79,28-68-19,-8 32-204,35-115 0,-19 2-264,-88 300-164,17-54 440,-3 7 45,0-1 52,-12 57 0,-4 88-141,29-147 235,2 0-1,4 51 1,-1-43 78,0-33-2653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20.754"/>
    </inkml:context>
    <inkml:brush xml:id="br0">
      <inkml:brushProperty name="width" value="0.1" units="cm"/>
      <inkml:brushProperty name="height" value="0.1" units="cm"/>
    </inkml:brush>
  </inkml:definitions>
  <inkml:trace contextRef="#ctx0" brushRef="#br0">23 40 7040,'-22'-8'3200,"44"4"-2752,4-1 992,6 10-864,23-10 64,-2 5-416,41-6 64,-4 1-160,26-4 416,-8 6-288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5.601"/>
    </inkml:context>
    <inkml:brush xml:id="br0">
      <inkml:brushProperty name="width" value="0.1" units="cm"/>
      <inkml:brushProperty name="height" value="0.1" units="cm"/>
    </inkml:brush>
  </inkml:definitions>
  <inkml:trace contextRef="#ctx0" brushRef="#br0">27 13 6656,'-27'-12'6259,"28"12"-6220,1 1 271,1 0-1,1 1 1,-1-1-1,0 0 1,0 0-1,0-1 1,1 1-1,-1-1 1,0 0-1,6 0 1,-1 1-24,144 2 428,-106-4-1880,0 1 0,86 14 0,-115-10-257,0 0 0,-1 1 0,1 2 0,24 12 0,-39-18 1369,0 0-1,0 0 1,0 0-1,0 1 0,0-1 1,0 1-1,-1-1 0,1 1 1,-1 0-1,1 0 0,-1 0 1,1 0-1,-1-1 1,0 2-1,0-1 0,0 0 1,0 0-1,-1 0 0,2 4 1,-2-3 289,0 0 0,0 0 0,0-1 0,0 1-1,0 0 1,-1 0 0,1-1 0,-1 1 0,0 0 0,0 0 0,0-1 0,0 1 0,0-1 0,-1 1 0,-1 1 0,1 0 66,1-1 0,-1 0 0,1 0-1,-1 1 1,1-1 0,0 1 0,1-1 0,-2 6 0,2-9-234,0 1 1,0 0-1,0-1 1,0 1 0,0 0-1,0-1 1,0 1-1,1 0 1,-1-1-1,0 1 1,0 0 0,0-1-1,1 1 1,-1-1-1,0 1 1,1 0-1,-1-1 1,0 1 0,2 0-1,-2-1-9,1 1-1,0-1 1,-1 0-1,1 0 1,0 1-1,0-1 1,-1 0-1,1 0 0,0 0 1,0 0-1,-1 0 1,1 0-1,0 0 1,0 0-1,-1-1 1,1 1-1,0 0 1,0 0-1,-1-1 1,1 1-1,0 0 1,0-1-1,1 0-5,0 0-1,-1 0 1,1 0-1,-1-1 1,1 1-1,-1 0 1,0-1-1,1 1 1,-1-1-1,0 1 1,0-1 0,0 1-1,0-1 1,0 0-1,-1 0 1,1 1-1,0-1 1,-1 0-1,1-3 1,0 2-27,-1-1 0,1 1 0,-1-1 0,0 1 0,0-1 0,0 1 0,-1-1 1,1 1-1,-1-1 0,-1-3 0,2 6-22,-1 0 1,1 0 0,0 1-1,-1-1 1,1 0-1,0 0 1,-1 1-1,1-1 1,-1 0-1,1 1 1,-1-1 0,1 1-1,-1-1 1,1 0-1,-1 1 1,0-1-1,1 1 1,-1 0 0,0-1-1,1 1 1,-1-1-1,0 1 1,0 0-1,1 0 1,-1-1 0,-1 1-1,0 0 3,1 0 0,-1 1 0,0-1 0,1 0-1,-1 1 1,1-1 0,-1 1 0,1-1 0,-1 1 0,1 0 0,-1 0 0,-1 1 0,-3 2 66,1 0 0,-1 1 0,1 0 0,-8 10 0,1 0 46,1 0 0,0 1 0,1 1 1,1 0-1,1 0 0,-11 32 0,17-42-7,0 1 0,1 0 0,0 0 0,0 0 0,1 0 1,0 0-1,1 9 0,-1-14-56,0 0 0,1 0-1,-1 0 1,1 0 0,0 0 0,0 0 0,0 0 0,0-1 0,1 1-1,-1 0 1,1-1 0,0 1 0,-1-1 0,1 0 0,0 0 0,0 1-1,1-1 1,-1 0 0,0-1 0,1 1 0,4 3 0,-3-4-2,0 1 0,-1-1 1,1 0-1,0 0 0,1 0 1,-1-1-1,0 1 0,0-1 1,0 0-1,0 0 0,0 0 1,0-1-1,0 0 0,7-1 1,-4-1-16,0 1 0,-1-1 0,1-1 0,-1 1 0,0-1 0,0 0 0,10-9 0,0-2-12,-1-1 1,-1-1 0,0-1-1,16-26 1,-5 3-12,-16 23-55,2 1 0,0 0 0,1 1 1,1 0-1,18-17 0,-22 29-225,-5 8 146,-2 13 57,-2-15 49,-5 97 227,3-63 149,0-1-1,6 64 1,-3-95-314,-1-1 1,1 1-1,0 0 0,0-1 1,0 1-1,1 0 1,-1-1-1,1 0 0,0 1 1,0-1-1,0 0 1,0 0-1,0 0 1,1 0-1,-1 0 0,1-1 1,4 4-1,-4-4-25,-1-1-1,1 0 0,-1 0 1,1 0-1,0 0 1,0 0-1,-1 0 0,1-1 1,0 0-1,0 1 0,0-1 1,0 0-1,0 0 1,0-1-1,-1 1 0,1-1 1,0 1-1,0-1 0,0 0 1,-1 0-1,1 0 1,0 0-1,3-3 0,11-6 38,1-1-1,-2-1 0,0 0 0,0-2 0,-1 1 1,14-18-1,76-104 60,-35 42-235,-51 68 73,-11 14-33,0 1 0,13-14 0,-14 21 20,-5 7 60,-4 13 3,-12 29-85,-2 0 1,-2-1-1,-1-1 1,-3 0-1,-42 63 1,57-97 84,4-4 58,0-1-1,0 0 0,0 0 0,-1-1 1,0 1-1,0-1 0,-1 0 1,1 0-1,-7 5 0,11-9-59,0 0 0,0 0 0,0 0 0,-1 0 0,1 0 0,0 1 0,0-1-1,-1 0 1,1 0 0,0 0 0,0 0 0,-1 0 0,1 0 0,0 0 0,0 0-1,-1 0 1,1 0 0,0 0 0,0 0 0,-1 0 0,1 0 0,0 0 0,0 0 0,-1 0-1,1 0 1,0-1 0,0 1 0,-1 0 0,1 0 0,0 0 0,0 0 0,0 0 0,-1-1-1,1 1 1,0 0 0,0 0 0,0 0 0,-1-1 0,1 1 0,0 0 0,0 0 0,0-1-1,0 1 1,0 0 0,0 0 0,0-1 0,0 1 0,0 0 0,-1 0 0,1-1 0,0 1-1,0 0 1,0 0 0,0-1 0,1 1 0,-1 0 0,0 0 0,0-1 0,0 1-1,0 0 1,0 0 0,0-1 0,0 1 0,5-18 76,0 7-54,1-1-1,1 1 1,0 0 0,1 0-1,0 1 1,17-17 0,-10 10 135,-2 5-146,0-1 0,1 2 0,1-1 1,0 2-1,0 0 0,1 1 0,0 1 0,0 0 0,25-7 0,-33 12-219,0 1-1,0 0 1,0 1 0,0 0 0,0 0-1,0 0 1,1 1 0,-1 1 0,13 1-1,-15 0-660,1-1-1,-1 1 0,1 1 0,-1-1 0,0 1 1,0 0-1,8 6 0,15 13-2341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6.911"/>
    </inkml:context>
    <inkml:brush xml:id="br0">
      <inkml:brushProperty name="width" value="0.1" units="cm"/>
      <inkml:brushProperty name="height" value="0.1" units="cm"/>
    </inkml:brush>
  </inkml:definitions>
  <inkml:trace contextRef="#ctx0" brushRef="#br0">14 445 2496,'-3'3'226,"-4"1"322,6-4-530,1-1 0,0 1-1,0 0 1,0 0 0,0 0 0,0 0-1,-1 0 1,1 0 0,0 0 0,0 0-1,0 0 1,0 0 0,0 0 0,-1 0 0,1-1-1,0 1 1,0 0 0,0 0 0,0 0-1,0 0 1,0 0 0,0-1 0,0 1-1,0-4 1626,13 21 1999,-10-15-3390,0 0 0,0-1-1,0 1 1,0-1 0,0 1 0,0-1-1,0 0 1,1 0 0,-1-1 0,0 1-1,1-1 1,-1 1 0,0-1 0,1 0-1,-1 0 1,6-2 0,-1 1 32,-1 0-1,0-1 1,0 0 0,0 0 0,0 0 0,12-7 0,-2-2-4,0 0 0,-1-2 0,-1 0 0,0 0 0,-1-1 0,23-30 0,-14 13-143,-1-2 1,26-53 0,6-39-304,-54 124 169,9-29 8,-9 29-1,0 0 0,1-1 0,-1 1-1,0-1 1,0 1 0,0-1 0,0 1 0,0-1 0,0 1 0,-1-1 0,1 1 0,0-1 0,-1 1 0,1 0 0,-1-1 0,0 1 0,-1-3-1,2 4-8,0 0-1,0-1 0,-1 1 0,1 0 0,0 0 0,-1 0 0,1-1 0,0 1 0,-1 0 0,1 0 1,0 0-1,-1 0 0,1 0 0,0-1 0,-1 1 0,1 0 0,0 0 0,-1 0 0,1 0 0,0 0 1,-1 0-1,1 0 0,-1 0 0,1 0 0,0 0 0,-1 1 0,1-1 0,0 0 0,-1 0 0,1 0 1,0 0-1,-1 0 0,1 1 0,-12 10-153,5-1 105,1 0 0,0 0 0,1 1 0,0 0 0,-7 20 0,-12 63 165,20-76-34,1 1 0,1 0 0,0 0 0,1 0 0,3 25 0,-1-37-28,0-1 0,0 1 0,1-1 1,0 1-1,0-1 0,1 0 1,0 1-1,3 5 0,-3-8 7,-1-1 0,1 1-1,0 0 1,1-1 0,-1 0 0,1 0-1,-1 0 1,1 0 0,0 0 0,0-1-1,0 0 1,8 4 0,-7-5 18,0 1 0,0-1 0,1 0 0,-1 0 0,0-1-1,0 1 1,1-1 0,-1 0 0,0-1 0,8-1 0,3-1 139,31-12 0,-28 8-183,-1-1 0,0-1 0,0-1-1,-1 0 1,28-23 0,69-73-20,-71 64 4,-40 38-54,1 1 0,-1 0 0,1 0 1,0 1-1,-1-1 0,1 1 0,6-3 1,-9 5 23,0-1 1,0 1 0,0 0 0,-1 0 0,1 0-1,0 0 1,0 0 0,0 0 0,0 0-1,-1 0 1,1 0 0,0 0 0,0 0 0,0 0-1,-1 1 1,1-1 0,0 0 0,1 1 0,-1 0 2,0 0 1,-1-1-1,1 1 1,0 0-1,0 0 1,0 0-1,-1 0 1,1 0 0,-1 0-1,1 0 1,-1 1-1,1-1 1,-1 0-1,1 0 1,-1 0-1,0 2 1,2 12 5,0-1 0,-2 1-1,0 0 1,-2 17 0,1-16 23,-7 52 150,4-42 49,-1 33-1,5-59-210,0 0-1,0 0 0,0 0 0,0 0 0,0 1 0,0-1 0,0 0 0,0 0 1,0 0-1,0 0 0,0 0 0,0 0 0,0 0 0,0 0 0,0 0 1,0 0-1,0 0 0,1 1 0,-1-1 0,0 0 0,0 0 0,0 0 1,0 0-1,0 0 0,0 0 0,0 0 0,0 0 0,0 0 0,1 0 1,-1 0-1,0 0 0,0 0 0,0 0 0,0 0 0,0 0 0,0 0 0,0 0 1,0 0-1,1 0 0,-1 0 0,0 0 0,0 0 0,0 0 0,0 0 1,0 0-1,0 0 0,0 0 0,0-1 0,0 1 0,0 0 0,0 0 1,1 0-1,-1 0 0,0 0 0,5-4 48,0-1-30,1-1 1,-2 0-1,1 0 0,-1-1 0,0 1 0,5-12 0,9-14 18,-5 12-54,1 2-1,0 0 1,23-22-1,-30 33-13,1 0 0,0 0 1,1 1-1,0 0 0,0 0 0,0 1 0,0 0 0,1 1 0,17-6 0,-20 9 24,0 1-1,0-1 0,0 1 1,-1 0-1,1 0 1,0 1-1,0 0 0,0 0 1,0 1-1,-1-1 0,1 2 1,0-1-1,9 6 0,4 3-17,1 0-1,30 26 0,18 21-19,-22-18-715,-46-38 158,1-1 1,0 1-1,-1 0 0,1-1 1,-1 1-1,0 0 1,0 0-1,0 0 0,0 0 1,0 0-1,0 0 0,0 0 1,-1 0-1,1 0 0,0 3 1,-1-5 526,0 1 0,0-1 0,0 0 1,0 0-1,0 0 0,0 0 1,0 1-1,0-1 0,0 0 0,0 0 1,-20-6-6576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7.284"/>
    </inkml:context>
    <inkml:brush xml:id="br0">
      <inkml:brushProperty name="width" value="0.1" units="cm"/>
      <inkml:brushProperty name="height" value="0.1" units="cm"/>
    </inkml:brush>
  </inkml:definitions>
  <inkml:trace contextRef="#ctx0" brushRef="#br0">95 0 4896,'-50'0'2208,"14"12"-1920,27-9-64,9 6-192,14-1 320,4 0-160,14-8-2496,-1 0 1248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29.770"/>
    </inkml:context>
    <inkml:brush xml:id="br0">
      <inkml:brushProperty name="width" value="0.1" units="cm"/>
      <inkml:brushProperty name="height" value="0.1" units="cm"/>
    </inkml:brush>
  </inkml:definitions>
  <inkml:trace contextRef="#ctx0" brushRef="#br0">0 216 2656,'0'0'3690,"4"9"-1860,1-2-1416,1 0 0,0 0 0,0 0 0,0-1 0,1 0 0,0 0 0,0-1 0,1 0 0,0 0 0,12 6 0,-15-9-257,-1 0 0,1 0 0,0 0 0,0-1 0,1 0 0,-1 0 0,0 0 0,0-1 0,0 1 0,1-1 0,-1 0 0,0-1 0,8-1 0,-9 1-89,0 0 1,0 0 0,0 0-1,0 0 1,0-1 0,0 0 0,0 0-1,-1 0 1,1 0 0,-1-1 0,0 1-1,1-1 1,-1 0 0,0 0 0,-1 0-1,1 0 1,4-7 0,-4 3-15,1 0-1,-1 0 1,-1 0 0,0 0 0,0 0-1,0 0 1,-1 0 0,0-1 0,0 1-1,-1-1 1,0 1 0,0-1 0,-1 1-1,0 0 1,0-1 0,0 1 0,-1 0-1,-1 0 1,1 0 0,-1 0 0,0 0 0,-1 0-1,1 1 1,-7-9 0,8 13-32,-5-8-42,0 0 0,-1 1-1,0 0 1,-12-11 0,18 19-21,0-1 1,-1 0 0,1 1 0,-1-1 0,0 1 0,1-1 0,-1 1 0,0 0 0,0 1 0,-4-2 0,5 2 2,1 0 0,-1 0 1,0 0-1,0 0 0,0 0 0,0 1 1,1-1-1,-1 0 0,0 1 0,0 0 1,1-1-1,-1 1 0,0 0 0,1 0 1,-1 0-1,1 0 0,-1 0 0,-1 2 1,-2 2-15,0 1 1,0 0 0,0 0-1,1 0 1,0 1 0,1-1 0,-1 1-1,1 0 1,-3 11 0,0 3 49,0-1 1,-1 24-1,4-27 61,1 0-1,1 0 1,1 0-1,1 0 1,0 0-1,6 30 0,-5-39 1,0-1-1,1 0 0,-1 0 0,1 0 0,0 0 0,1 0 1,0-1-1,0 1 0,0-1 0,1 0 0,0-1 0,0 1 0,1-1 1,-1 0-1,1 0 0,0 0 0,12 6 0,-9-7 0,0-1 0,-1 0 1,1 0-1,1-1 0,-1 0 0,0 0 0,0-1 0,1 0 1,-1-1-1,18-2 0,-1-1 75,0-1 1,41-13-1,-40 9-114,0-2 0,-1-1 0,0-1 0,-1-1 0,0-1 0,-1-1 0,0-1 0,-1-1 1,-1-2-1,-1 0 0,-1-1 0,-1-1 0,23-30 0,48-94 210,-82 126-134,-8 19-98,1-1-1,-1 1 1,0 0 0,0 0 0,0-1 0,1 1 0,-1 0 0,0 0 0,0-1 0,0 1 0,0 0 0,0-1-1,0 1 1,0 0 0,0-1 0,0 1 0,0 0 0,0-1 0,0 1 0,0 0 0,0 0 0,0-1-1,0 1 1,0 0 0,0-1 0,0 1 0,0 0 0,0-1 0,0 1 0,-1 0 0,1 0 0,0-1 0,-1 1-1,0 1-7,-1 0 0,1 0 0,0 0-1,-1 0 1,1 1 0,0-1-1,0 0 1,0 1 0,0-1 0,0 1-1,0-1 1,0 1 0,0 0-1,0 2 1,-5 7 15,-11 27-67,2 0 0,1 1 0,-9 42-1,19-64 61,-5 13 62,1 0-1,2 1 1,1 0 0,0 33-1,5-61-24,0 0 0,0 0 0,1 0 0,-1 0-1,1 0 1,0 0 0,0 0 0,0 0 0,0 0-1,0 0 1,0 0 0,1-1 0,0 1 0,2 4-1,-3-7-14,0 1-1,0-1 1,-1 1-1,1 0 0,0-1 1,0 1-1,-1-1 1,1 0-1,0 1 1,0-1-1,0 1 0,0-1 1,0 0-1,0 0 1,0 0-1,-1 0 1,1 1-1,0-1 1,2-1-1,-1 1 7,-1-1 0,1 1-1,-1-1 1,1 1 0,0-1 0,-1 0 0,0 0 0,1 0-1,-1 0 1,1 0 0,-1 0 0,0 0 0,0-1 0,2-1-1,2-4 36,-1 1-1,0-1 0,0 0 1,0 0-1,-1 0 0,5-15 1,9-50 47,-13 48-160,27-128-331,-29 144 177,0 14 83,0 14-15,-5 50 163,-2 0-1,-17 80 1,-43 134 179,62-269-237,-1 0 35,-31 113 209,27-106-31,0 0 0,-2 0 1,-19 32-1,29-53-174,-11 13 111,5-10-45,6-4-68,0-1 1,-1 1-1,1 0 1,0 0-1,0 0 1,0-1-1,0 1 0,-1 0 1,1-1-1,0 1 1,0 0-1,0 0 1,0-1-1,0 1 1,0 0-1,0-1 0,0 1 1,0 0-1,0 0 1,0-1-1,0 1 1,0 0-1,0-1 1,0 1-1,0 0 0,0 0 1,0-1-1,4-17-51,0 0 0,2 0-1,13-32 1,-7 19 33,7-18-41,38-69 0,-34 80 71,1 1 0,2 1-1,49-52 1,177-193-15,-234 259 17,93-109-93,-87 110-206,-10 14 199,-14 7 84,1 0 0,-1 0 1,0 0-1,0 0 0,1 0 0,-1 0 0,0 0 0,1 0 0,-1 0 0,0 0 0,1 0 0,-1 0 1,0 0-1,1 1 0,-1-1 0,0 0 0,0 0 0,1 0 0,-1 0 0,0 1 0,0-1 1,1 0-1,-1 0 0,0 0 0,0 1 0,0-1 0,1 0 0,-1 1 0,0-1 0,0 0 0,0 0 1,0 1-1,0-1 0,1 0 0,-1 1 0,3 14-8,-1 1 1,-1 0-1,0-1 0,-1 1 1,0 0-1,-4 21 0,1-2 54,0 0 58,0 7-31,1 1-1,5 45 0,-3-83-40,1 0 0,0 0-1,0 1 1,1-2 0,0 1-1,2 6 1,-3-9-18,-1-1 0,1 0 0,-1 0 0,1 0 0,0 0-1,-1 0 1,1 0 0,0 0 0,0 0 0,0 0 0,0-1 0,-1 1 0,1 0 0,0-1-1,1 1 1,-1 0 0,0-1 0,0 1 0,0-1 0,0 1 0,0-1 0,0 0 0,1 0-1,-1 1 1,0-1 0,0 0 0,1 0 0,-1 0 0,0 0 0,0 0 0,0-1-1,2 1 1,1-2 8,0 1-1,-1-1 0,1 0 0,-1 0 1,1 0-1,-1 0 0,0-1 0,0 1 1,0-1-1,0 0 0,0 0 0,4-5 1,1-4 8,-1 0 0,7-15 0,-10 19 8,55-133 57,-43 97-136,41-78 0,-40 98-91,-16 23 123,-1 1 1,0 0-1,1-1 0,-1 1 0,0 0 0,1 0 0,-1-1 0,0 1 1,1 0-1,-1 0 0,1-1 0,-1 1 0,1 0 0,-1 0 0,0 0 0,1 0 1,-1 0-1,1 0 0,-1 0 0,1 0 0,0 0 2,-1 0 0,0 1 0,1-1 0,-1 0-1,1 1 1,-1-1 0,0 0 0,1 1 0,-1-1 0,0 1 0,0-1 0,1 1-1,-1-1 1,0 0 0,0 1 0,0-1 0,0 1 0,0-1 0,1 1 0,-1-1-1,0 1 1,0-1 0,0 2 0,4 32-66,5 55 69,-8-64 10,2 0-1,1 0 0,0-1 0,2 1 0,10 26 1,-14-47 17,0 0-1,0 1 1,0-1 0,0-1 0,0 1 0,1 0 0,0-1-1,0 1 1,0-1 0,0 0 0,0 0 0,0 0 0,1 0 0,0 0-1,-1-1 1,1 0 0,7 3 0,-6-3 3,0-1 0,0 0 0,0 0 1,0 0-1,0 0 0,0-1 0,0 0 0,0 0 0,0-1 1,0 1-1,1-1 0,-1 0 0,0 0 0,-1-1 0,7-2 1,1-1-6,0-1-1,0 0 1,-1-1 0,0 0 0,-1-1 0,1 0 0,-1-1 0,16-19 0,-12 11-30,0-1 1,-2 0-1,0-1 1,13-31 0,-16 33-22,12-18 0,-1 3-111,-20 31 128,0 0-1,1 0 0,-1 1 0,1-1 0,-1 0 1,1 0-1,-1 1 0,1-1 0,0 0 0,-1 1 1,1-1-1,0 1 0,-1-1 0,1 0 0,1 0 1,-1 1 13,-1 0 1,0 0-1,0 1 1,1-1-1,-1 0 1,0 0-1,1 0 1,-1 0-1,0 0 1,0 1-1,0-1 1,1 0-1,-1 0 1,0 0-1,0 1 1,1-1-1,-1 0 1,0 0-1,0 1 1,0-1-1,0 0 1,0 0-1,1 1 1,-1-1-1,0 0 1,0 1-1,0-1 1,0 0-1,0 0 1,0 1-1,3 33 29,-3 175 136,0-199-131,1-1 1,1 1-1,0-1 1,0 0-1,1 0 1,0 1 0,1-2-1,5 12 1,-8-19-32,-1 0 0,1 0 0,0 0 1,-1 0-1,1 0 0,0 0 0,0 0 1,0 0-1,0-1 0,0 1 0,0 0 1,0 0-1,0-1 0,0 1 0,0-1 1,0 1-1,0-1 0,1 1 0,-1-1 0,0 0 1,0 1-1,1-1 0,-1 0 0,0 0 1,0 0-1,1 0 0,-1 0 0,0 0 1,0 0-1,1-1 0,-1 1 0,0 0 1,0-1-1,0 1 0,2-1 0,0-1-9,0 1-1,0-1 1,-1 1-1,1-1 0,0 0 1,-1 0-1,1 0 1,-1 0-1,0 0 0,1-1 1,-1 1-1,3-6 1,-2 2-582,-1 0-1,1 0 1,-1-1 0,0 1 0,-1-1 0,0 1 0,0-1 0,0 0 0,-1 1 0,0-1 0,-1-11 0,-2-42-6624,5 26 4070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0.161"/>
    </inkml:context>
    <inkml:brush xml:id="br0">
      <inkml:brushProperty name="width" value="0.1" units="cm"/>
      <inkml:brushProperty name="height" value="0.1" units="cm"/>
    </inkml:brush>
  </inkml:definitions>
  <inkml:trace contextRef="#ctx0" brushRef="#br0">19 86 7392,'-10'-17'3360,"2"5"-2944,8 4 1216,3 5-992,2-5-192,0 4-288,-5-9-160,5 5 32,-1 1-1952,6 2 1056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3.253"/>
    </inkml:context>
    <inkml:brush xml:id="br0">
      <inkml:brushProperty name="width" value="0.1" units="cm"/>
      <inkml:brushProperty name="height" value="0.1" units="cm"/>
    </inkml:brush>
  </inkml:definitions>
  <inkml:trace contextRef="#ctx0" brushRef="#br0">1 1144 2400,'0'0'1077,"8"-4"1456,5 1-1600,1-1-1,-2 0 0,15-8 0,-9 5-485,3-4-93,1 0 0,-1-2 0,-1 0-1,-1-1 1,23-21 0,-21 16-138,-1-1 0,28-37 1,25-51 124,-68 102-328,58-95 344,51-110 1,-92 165-168,-3 0 0,-2-2 0,-2 0 0,-2-1 0,7-52 1,-20 95-182,8-66 336,-8 64-363,0 0-1,0 0 0,-1 0 1,0 0-1,0 0 0,-4-11 1,5 19 11,0-1 0,0 1 1,0 0-1,0-1 0,0 1 1,0 0-1,0-1 0,0 1 1,0 0-1,0-1 0,0 1 1,-1 0-1,1 0 1,0-1-1,0 1 0,0 0 1,-1-1-1,1 1 0,0 0 1,0 0-1,-1 0 0,1-1 1,0 1-1,0 0 0,-1 0 1,1 0-1,0 0 1,-1 0-1,1-1 0,0 1 1,-1 0-1,1 0 0,0 0 1,-1 0-1,1 0 0,0 0 1,-1 0-1,1 0 1,0 0-1,-1 0 0,1 0 1,0 1-1,-1-1 0,1 0 1,0 0-1,0 0 0,-1 0 1,1 0-1,0 0 0,-1 1 1,1-1-1,0 0 1,0 0-1,-1 1 0,1-1 1,0 0-1,0 0 0,-1 1 1,-1 2-32,0 0 0,0-1 0,0 1 0,0 0 1,-1 5-1,-12 31 64,2 2 1,-13 67-1,14-53 252,-3 15 20,3-1 0,3 2 0,3-1-1,3 1 1,11 124 0,5-109-60,-10-74-83,0 0 0,1 0 0,0 0 0,10 19 0,-13-29-100,0 0-1,0 0 1,1 0 0,-1 0-1,1 0 1,-1 0-1,1 0 1,0 0 0,0-1-1,0 1 1,0 0-1,0-1 1,4 3 0,-4-4-21,0 0 0,-1 1 1,1-1-1,-1 0 0,1 0 1,0 0-1,-1 0 0,1 0 1,0 0-1,-1 0 0,1-1 1,-1 1-1,1 0 0,0-1 1,-1 1-1,1-1 0,-1 0 1,1 0-1,-1 1 0,0-1 1,2-2-1,8-5 7,-1-1 0,0 0 0,-1 0 0,0-1 0,0-1 0,7-11 0,39-73-90,-37 63 72,0 0-33,-10 15-65,19-27 0,-26 43 61,0 0 0,-1 0 0,1 0 0,0 0 0,0 0 0,-1 0 0,1 0 0,0 1 0,0-1 0,0 0 0,0 1 0,0-1 0,0 0 0,2 0 0,-3 1 11,1 0 0,-1 0 1,1 0-1,-1 0 1,0 0-1,1 1 0,-1-1 1,1 0-1,-1 0 1,0 0-1,1 0 0,-1 0 1,0 1-1,1-1 1,-1 0-1,0 0 0,1 1 1,-1-1-1,0 0 1,0 0-1,1 1 0,-1-1 1,0 0-1,0 1 0,1-1 1,-1 0-1,0 1 1,2 4-13,-1 0 1,1 0-1,-1 0 1,0 0 0,0 6-1,0-5-47,1 12 58,1 6-8,1-1 1,8 29-1,-10-46 28,0 0 0,1 0 0,0 0 1,-1 0-1,2 0 0,-1-1 0,1 1 0,0-1 0,0 0 0,0 0 1,1 0-1,-1-1 0,8 5 0,-9-7 17,0 0-1,0 0 1,0-1-1,0 1 1,0-1 0,0 0-1,1 0 1,-1 0 0,0 0-1,1-1 1,-1 1-1,1-1 1,-1 0 0,5 0-1,-3-1 6,0 0-1,0 0 1,0-1 0,0 1 0,-1-1-1,1 0 1,0 0 0,7-6-1,-2 1-3,-1-1 0,0 0 0,0 0-1,-1-1 1,0 0 0,-1 0 0,9-13 0,1-6-9,-1 1 0,-2-2 1,18-48-1,-10 15 144,2-3-158,-3-1 0,17-98 1,-31 124-11,4-28 61,-11 60-91,1 0 0,-1-1 0,-1 1-1,1-1 1,-4-13 0,-1 35-441,-5 26 357,2 1 0,-3 47 0,3-18 143,-9 154 200,15 2-48,3-129 14,-1-93-143,1 15 197,-1-17-238,0-1 0,0 1 0,0-1 0,1 1 0,-1 0 0,0-1 0,0 1 1,1-1-1,-1 1 0,0-1 0,1 1 0,-1 0 0,0-1 0,1 0 0,-1 1 0,1-1 1,-1 1-1,1-1 0,-1 1 0,1-1 0,-1 0 0,2 1 0,-2-1-5,1 0 0,0 0 0,-1 0 0,1 0 0,-1-1-1,1 1 1,0 0 0,-1 0 0,1-1 0,-1 1 0,1 0-1,-1 0 1,1-1 0,-1 1 0,1-1 0,-1 1 0,0 0-1,1-1 1,-1 1 0,1-1 0,-1 0 0,11-13 61,0-7-85,0 0-1,-1-1 1,9-29 0,16-36-21,-30 76 36,0 1 0,1 0 0,1 1-1,-1-1 1,2 1 0,12-13-1,-9 12-35,0 1 0,0 1 0,1 0 0,0 0 0,0 1 0,1 1 0,20-8 0,-12 9 79,-15 4-44,-1 0-1,0-1 0,0 1 0,0-1 0,0 0 1,-1 0-1,6-3 0,-6 2 9,0 0 0,1 1 0,-1 0 1,1 0-1,0 0 0,-1 1 0,1-1 0,0 1 0,7-1 0,-7 2 13,-3-1-7,1 0 0,-1 0-1,1 0 1,-1 0-1,0 0 1,0 0 0,4-4-1,14-5 76,-7 5-42,-11 4-59,0 0 0,1 0 0,-1 1 0,1-1 0,-1 0 1,1 1-1,-1-1 0,1 1 0,-1 0 0,1 0 0,-1 0 1,5 1-1,6 1-51,-12-2 66,0 0 0,0 0 0,0 0 1,0 0-1,0 1 0,0-1 0,0 0 0,0 0 0,0 1 0,0-1 0,0 1 0,0-1 0,0 1 0,0-1 0,0 1 0,-1 0 0,1-1 0,0 1 0,0 0 0,-1-1 0,1 1 0,0 0 1,-1 0-1,1 0 0,0 1 0,2 4-7,0 0 1,-1 0-1,1 1 1,-1-1 0,-1 1-1,1 0 1,-1-1-1,0 11 1,-1 59 76,-1-37-40,1 112-94,5-101 118,-5-50-52,0 1 0,1-1 0,-1 1 0,0 0 1,0-1-1,1 1 0,-1-1 0,0 1 0,1-1 0,-1 1 1,0-1-1,1 1 0,-1-1 0,1 0 0,-1 1 0,1-1 1,-1 1-1,1-1 0,-1 0 0,1 0 0,-1 1 0,1-1 1,-1 0-1,1 0 0,0 1 0,-1-1 0,1 0 0,-1 0 1,1 0-1,0 0 0,-1 0 0,1 0 0,0 0 0,23-3 143,-20 2-138,-1-1-1,1 1 0,-1-1 0,1 0 0,-1-1 1,0 1-1,0 0 0,0-1 0,0 0 1,0 0-1,-1 0 0,1 0 0,-1 0 0,0 0 1,4-7-1,2-7 32,-1 1 0,7-23 0,-5 12-76,7-18 103,-6 15-94,1 1 1,17-32-1,-17 40 76,-1 3-61,0 0 0,21-27 0,-31 45 10,0 1 0,0-1 0,0 0-1,0 0 1,0 0 0,0 0 0,0 0-1,0 0 1,0 0 0,0 0 0,0 0-1,0 0 1,0 0 0,0 0-1,0 0 1,0 0 0,0 1 0,0-1-1,0 0 1,0 0 0,0 0 0,0 0-1,0 0 1,0 0 0,0 0 0,0 0-1,0 0 1,0 0 0,0 0 0,1 0-1,-1 0 1,0 0 0,0 0 0,0 0-1,0 0 1,0 0 0,0 0-1,0 0 1,0 0 0,0 0 0,0 0-1,0 0 1,0 0 0,0 0 0,0 0-1,0 0 1,1 0 0,-1 0 0,0 0-1,0 0 1,0 0 0,0 0 0,0 0-1,0 0 1,0 0 0,0 0 0,0 0-1,0 0 1,0 0 0,0 0 0,0 0-1,0 0 1,0 0 0,0 0-1,1 0 1,-2 10-86,-2 16 61,-5 15-61,-8 57 79,8-37 71,-2 27-14,9-74-43,1 0-1,0 0 0,1 0 0,3 16 0,-3-28 3,-1 1-1,1-1 1,0 1-1,-1-1 1,1 1-1,0-1 1,0 1-1,1-1 0,-1 0 1,0 1-1,1-1 1,-1 0-1,1 0 1,0 0-1,0 0 1,0-1-1,0 1 1,0 0-1,0-1 1,0 1-1,5 1 0,-4-2 9,0 0 0,0-1 0,1 1 0,-1-1-1,0 0 1,0 0 0,1 0 0,-1-1 0,0 1-1,0-1 1,0 1 0,0-1 0,0 0 0,0-1-1,0 1 1,0 0 0,0-1 0,3-1 0,9-8 11,0 1 0,0-2 0,-1 0 1,-1-1-1,0 0 0,16-21 0,-1-4 25,30-55-1,3-27-330,-61 120 281,0 0-1,0 0 1,0 0 0,0 0 0,0 1 0,0-1 0,0 0 0,0 0 0,0 0-1,0 0 1,0 0 0,0 0 0,0 0 0,0 0 0,0 0 0,0 0 0,0 0-1,0 1 1,0-1 0,0 0 0,0 0 0,0 0 0,0 0 0,0 0 0,0 0-1,0 0 1,0 0 0,1 0 0,-1 0 0,0 0 0,0 0 0,0 0-1,0 0 1,0 0 0,0 0 0,0 0 0,0 0 0,0 1 0,0-1 0,0 0-1,1 0 1,-1 0 0,0 0 0,0 0 0,0 0 0,0-1 0,0 1 0,0 0-1,0 0 1,0 0 0,0 0 0,0 0 0,1 0 0,-1 0 0,0 0 0,0 0-1,0 0 1,0 0 0,0 0 0,0 0 0,0 10-16,-16 146 25,14-127-21,1-14-27,0 0 1,1 0-1,3 19 1,-2-28 41,0-1 1,1 1 0,-1 0 0,1-1-1,0 1 1,1-1 0,-1 0 0,1 0-1,0 0 1,7 9 0,-9-13 4,0 0 1,-1 0-1,1 0 1,0-1-1,0 1 0,-1 0 1,1-1-1,0 1 1,0 0-1,0-1 0,0 1 1,0-1-1,0 0 0,0 1 1,0-1-1,0 0 1,0 0-1,0 1 0,0-1 1,0 0-1,0 0 1,0 0-1,0 0 0,0 0 1,0-1-1,0 1 1,0 0-1,1 0 0,-1-1 1,0 1-1,-1 0 0,1-1 1,1 0-1,2-2 37,0 1-1,0-1 1,-1 0-1,1-1 1,4-6-1,3-3-47,-1-1 0,-1 0 0,-1-1 0,0 0 0,10-26 1,-8 14 9,-1-1 0,7-42 0,-14 48-6,-2 19-28,0 0 1,1 0 0,-1 0 0,1 0-1,-1 0 1,1 0 0,0 0 0,2-5-1,-8 60-84,4-34 87,-3 11 7,2-1-1,2 1 1,0 0-1,7 39 1,-7-66 17,6 19 91,-5-21-84,-1 1-1,0-1 0,0 1 0,0-1 1,1 0-1,-1 1 0,0-1 0,0 0 1,1 1-1,-1-1 0,0 0 0,1 1 1,-1-1-1,0 0 0,1 0 0,-1 1 0,0-1 1,1 0-1,-1 0 0,1 0 0,-1 1 1,0-1-1,1 0 0,-1 0 0,1 0 1,-1 0-1,1 0 0,-1 0 0,1 0 1,-1 0-1,0 0 0,1 0 0,-1 0 1,1 0-1,-1-1 0,1 1 0,-1 0 0,0 0 1,1 0-1,-1 0 0,0-1 0,1 1 1,3-3 11,-1 0 0,1 0 1,-1 0-1,0 0 0,0-1 1,0 1-1,0-1 1,-1 1-1,3-6 0,17-41 35,-10 23-21,-6 12-108,-4 9 59,0 0 0,1 0-1,0 0 1,0 0 0,1 1 0,-1-1-1,1 1 1,1 0 0,-1 0 0,7-6-1,-10 10 9,-1 1 0,0 0-1,1 0 1,-1-1 0,1 1-1,-1 0 1,0 0 0,1-1 0,-1 1-1,1 0 1,-1 0 0,1 0-1,-1 0 1,1 0 0,-1 0-1,1 0 1,-1 0 0,1 0-1,-1 0 1,1 0 0,-1 0-1,1 0 1,-1 0 0,1 0 0,-1 1-1,1-1 1,0 1 2,0 0 0,0-1 0,0 1 1,0 0-1,-1 0 0,1 0 0,0 0 0,-1 0 0,1 0 1,-1 0-1,1 1 0,1 3 12,0 0 0,-1 0 0,1 1 0,0 6 0,0 23-43,-3 38-1,0-27 317,2-46-269,-1 1 0,0-1 0,0 0 0,0 0 0,0 1 0,1-1 0,-1 0 0,0 0 0,0 1 0,1-1 0,-1 0 1,0 0-1,0 0 0,1 0 0,-1 0 0,0 1 0,0-1 0,1 0 0,-1 0 0,0 0 0,1 0 0,-1 0 0,0 0 0,0 0 0,1 0 1,-1 0-1,0 0 0,1 0 0,-1 0 0,0 0 0,1 0 0,-1 0 0,0 0 0,0-1 0,1 1 0,-1 0 0,27-27 158,-18 15-135,0 0-1,9-18 1,4-5-118,-11 19 44,6-9 22,2 1 0,20-21-1,-37 43 22,0 0-1,0 1 0,0-1 1,0 1-1,0-1 0,0 1 1,0 0-1,0 0 0,1 0 1,-1 0-1,0 0 0,6-1 1,-7 2 5,0 0 1,0 0-1,0 0 1,0 0 0,0 1-1,0-1 1,0 0-1,0 0 1,0 1 0,0-1-1,0 0 1,0 1-1,0-1 1,0 1 0,0-1-1,0 1 1,0 0-1,-1-1 1,1 1 0,0 0-1,0 0 1,-1-1-1,1 1 1,0 0 0,-1 0-1,1 0 1,-1 0-1,1 0 1,-1 0 0,0 0-1,1 0 1,-1 2-1,5 17 136,-2 2 0,0-1 0,-2 0 0,0 22-1,-1-42-131,0 0 1,0 0-1,0-1 0,0 1 0,0 0 0,0 0 0,0-1 0,0 1 0,0 0 1,1-1-1,-1 1 0,0 0 0,1-1 0,-1 1 0,0 0 0,1-1 1,-1 1-1,1 0 0,-1-1-3,1 1 0,-1-1 0,1 0 1,-1 0-1,0 0 0,1 0 0,-1 0 1,1 0-1,-1 0 0,0 0 0,1 0 1,-1 0-1,1 0 0,-1 0 0,0 0 0,1 0 1,-1 0-1,1 0 0,-1 0 0,0 0 1,1-1-1,0 1 0,2-2 22,0 0 0,0 0 0,0-1 0,0 1 1,3-4-1,15-17 131,-14 14-176,0 0 1,1 1-1,0 0 0,1 1 1,0-1-1,0 2 1,13-8-1,-21 13 7,1 0 0,0 1 0,0 0 0,-1-1-1,1 1 1,0 0 0,0 0 0,0 0 0,0 0 0,-1 0-1,1 0 1,0 1 0,0-1 0,0 1 0,-1-1 0,1 1-1,0-1 1,-1 1 0,1 0 0,0 0 0,-1 0 0,1 0-1,-1 0 1,0 0 0,1 1 0,-1-1 0,0 0 0,1 1-1,1 2 1,3 5-7,0-1 0,-1 1 0,8 18 0,-11-24 22,5 10-291,-1 1 0,0 1 0,-1-1 0,0 1 0,-1-1 0,-1 1 0,2 26 0,-8-25-3036,-2 0 997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3.609"/>
    </inkml:context>
    <inkml:brush xml:id="br0">
      <inkml:brushProperty name="width" value="0.1" units="cm"/>
      <inkml:brushProperty name="height" value="0.1" units="cm"/>
    </inkml:brush>
  </inkml:definitions>
  <inkml:trace contextRef="#ctx0" brushRef="#br0">59 7 6816,'-45'-7'3072,"36"14"-2656,4-7-320,10 0-128,-1 0-1248,11 5 704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3.957"/>
    </inkml:context>
    <inkml:brush xml:id="br0">
      <inkml:brushProperty name="width" value="0.1" units="cm"/>
      <inkml:brushProperty name="height" value="0.1" units="cm"/>
    </inkml:brush>
  </inkml:definitions>
  <inkml:trace contextRef="#ctx0" brushRef="#br0">42 14 6816,'-37'-13'3072,"32"13"-2656,15 0-864,-2 0-1280,11 0 960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5.944"/>
    </inkml:context>
    <inkml:brush xml:id="br0">
      <inkml:brushProperty name="width" value="0.1" units="cm"/>
      <inkml:brushProperty name="height" value="0.1" units="cm"/>
    </inkml:brush>
  </inkml:definitions>
  <inkml:trace contextRef="#ctx0" brushRef="#br0">88 806 5568,'-2'-2'135,"1"0"359,0 0 1,0 1-1,-1-1 0,1 1 1,0-1-1,-1 1 1,1-1-1,-3 0 1,4 2-409,0-1 1,-1 1-1,1 0 1,0 0-1,0 0 1,0 0-1,-1 0 1,1 0-1,0 0 1,0 0-1,-1 0 1,1 0-1,0 0 1,0 0-1,-1 0 1,1 0-1,0 0 1,0 1-1,0-1 1,-2 0 432,2 1-433,-6 10 572,-6 18 183,-6 17-199,8-6-324,-6 41 0,14-66-233,1-1-1,0 0 0,1 0 1,1 1-1,0-1 0,6 25 1,-7-37-50,0 0 1,1-1 0,-1 1 0,1 0 0,-1 0 0,1 0-1,0-1 1,0 1 0,0 0 0,0-1 0,0 1 0,0-1-1,0 1 1,1-1 0,-1 0 0,0 1 0,1-1 0,-1 0-1,1 0 1,-1 0 0,1 0 0,0 0 0,-1 0 0,1-1-1,0 1 1,0-1 0,0 1 0,0-1 0,-1 1-1,1-1 1,4 0 0,-3-1-1,1 1 0,-1-1 0,1-1 0,-1 1 0,0 0 0,1-1 0,-1 1 0,0-1 0,0 0 0,0 0 0,5-5 0,0-1 10,0 0 0,8-11 0,2-7 37,-1 0-1,-2-1 1,-1 0 0,17-44 0,17-35-443,-32 83 63,-6 15 175,-9 7 121,-1 1 0,0 0 0,1 0 1,-1 0-1,0 0 0,1 0 0,-1 0 1,0 0-1,0 0 0,1 0 1,-1 0-1,0 0 0,1 1 0,-1-1 1,0 0-1,0 0 0,1 0 0,-1 0 1,0 0-1,1 1 0,-1-1 1,0 0-1,0 0 0,0 0 0,1 1 1,-1-1-1,0 0 0,0 0 0,0 1 1,1-1-1,-1 0 0,0 0 1,0 1-1,2 4-21,-1 0 1,0 0-1,0 0 0,0 0 1,0 0-1,-1 0 1,0 7-1,0 4 38,3 19-79,11 60 0,-12-89 91,0 1-1,1-1 0,3 8 0,-6-13-3,0 1 0,1-1 0,-1 0 1,1 0-1,-1 0 0,1 0 1,0 0-1,-1 0 0,1-1 0,0 1 1,0 0-1,-1 0 0,1 0 0,0-1 1,0 1-1,0 0 0,0-1 1,0 1-1,0-1 0,0 1 0,0-1 1,0 0-1,0 1 0,1-1 1,1 0-1,-2 0-10,0 0 0,-1-1 0,1 1 0,0-1 0,0 1 0,-1-1 0,1 1 0,0-1 0,-1 0 0,1 1 0,0-1 0,-1 0 0,1 0 0,-1 1 0,1-1 0,-1 0 0,1-1 0,8-21 83,-7 16-42,33-145 202,-34 145-234,0-1 1,-1 0-1,0 0 1,-2-14 0,1 14-20,0 0 0,1 1 0,0-1 0,1-12 0,0-16-521,1 36 485,-1 0-1,1 1 0,-1-1 1,1 1-1,-1-1 0,1 1 1,-1 0-1,0-1 0,2 2 1,0-1 44,23 7 5,0-1 0,40 6 0,-62-13 5,47 7 102,81-1 0,-102-6 79,0-2 1,53-9 0,-81 11-179,0-1 0,0 1 0,0 0 1,0 0-1,0 0 0,0 0 0,4 1 0,7 0-121,-13-1 106,-1 1 0,1-1 0,-1 1 0,1-1 1,-1 1-1,1-1 0,0 1 0,-1-1 0,1 1 0,0 0 1,-1-1-1,1 1 0,0-1 0,0 1 0,-1 0 0,1-1 0,0 1 1,0 0-1,0 0 0,-3 17 42,3-16-29,-6 42 175,-10 95-58,15-122-94,1-1 1,3 22-1,-2-34-37,-1 1 1,1-1-1,0 0 0,0 0 0,1 1 0,-1-1 0,1 0 1,0 0-1,0 0 0,1-1 0,-1 1 0,1 0 0,5 5 0,-7-8 2,-1-1-1,1 1 1,0 0-1,-1-1 1,1 1-1,0-1 1,0 1-1,0-1 0,0 1 1,-1-1-1,1 0 1,0 1-1,0-1 1,0 0-1,0 0 1,0 0-1,0 0 0,0 1 1,0-1-1,0-1 1,0 1-1,0 0 1,0 0-1,0 0 0,0 0 1,-1-1-1,1 1 1,1-1-1,1-1 7,-1 1 0,1-1-1,-1 0 1,0 0 0,0 0-1,4-5 1,-3 3 6,69-94 240,-18 22-194,25-14 82,-5 6 15,-34 33-160,-3-1 1,47-86-1,46-141-240,-119 255 163,-2 3-98,0 1 1,5-25-1,-32 94-59,-23 81 298,2-20-21,-70 213-131,88-247 84,3 0 0,-11 105 0,27-126 111,2-49-77,0-1 0,1 1-1,0-1 1,0 1 0,0-1-1,1 0 1,2 8-1,-3-13-26,-1 1-1,0 0 0,0-1 1,1 1-1,-1 0 0,1-1 1,-1 1-1,0-1 0,1 1 0,-1-1 1,1 1-1,0-1 0,-1 1 1,1-1-1,-1 1 0,1-1 1,0 0-1,-1 1 0,1-1 0,0 0 1,-1 1-1,1-1 0,0 0 1,-1 0-1,1 0 0,0 0 1,0 0-1,-1 0 0,1 0 1,0 0-1,0 0 0,-1 0 0,1 0 1,0 0-1,-1-1 0,1 1 1,0 0-1,-1 0 0,1-1 1,0 1-1,-1 0 0,1-1 0,-1 1 1,1-1-1,1 0 0,3-4-3,1-1 0,-1 1 0,1-1 0,-1 0 0,-1 0 0,6-10 0,23-45 169,-23 42-70,52-112-58,-5-2-1,44-153 1,-37 89-180,-45 149 149,1 0 1,28-45 0,-36 71-53,-9 16 31,-1 1 0,1-1 0,1 0 0,-1 1 0,1 0 1,0 0-1,0 0 0,0 0 0,6-4 0,-1 5 6,-5 5 20,-4 13 47,-2-3-32,-66 373 584,48-289-474,-49 260 576,56-246-154,13-107-353,0-6-58,3-16 19,4-29-98,-1 23-86,2 0-1,1 0 0,1 0 1,1 1-1,20-33 0,-28 52-41,1 0-1,0 1 0,0-1 0,1 1 1,-1 0-1,1 1 0,9-7 1,-12 9 37,1 0 0,0 1 0,0-1 0,0 1 1,0 0-1,0 0 0,0 0 0,1 0 0,-1 0 1,0 1-1,0-1 0,1 1 0,-1 0 0,0 0 1,1 0-1,-1 1 0,6 0 0,1 2-18,1 1 0,-1 0 0,1 1 0,-1 0 0,0 0-1,17 14 1,-8-5 50,-1 2 0,20 20 0,-23-17 168,26 38-1,-11-14-3177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6.314"/>
    </inkml:context>
    <inkml:brush xml:id="br0">
      <inkml:brushProperty name="width" value="0.1" units="cm"/>
      <inkml:brushProperty name="height" value="0.1" units="cm"/>
    </inkml:brush>
  </inkml:definitions>
  <inkml:trace contextRef="#ctx0" brushRef="#br0">0 1 7712,'0'13'3520,"45"15"-3072,-13-16 544,4 0-640,14-1 192,3 1-288,-3-4 32,-5 1-160,-3-9-288,-8 3 96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36.947"/>
    </inkml:context>
    <inkml:brush xml:id="br0">
      <inkml:brushProperty name="width" value="0.1" units="cm"/>
      <inkml:brushProperty name="height" value="0.1" units="cm"/>
    </inkml:brush>
  </inkml:definitions>
  <inkml:trace contextRef="#ctx0" brushRef="#br0">5 480 2720,'0'0'28,"-1"0"0,1 0 0,0 0 0,0 0 0,0 0 0,0 0 0,0 0 0,-1 0 0,1 0 1,0 0-1,0 0 0,0 0 0,0 0 0,0 0 0,0 0 0,-1 0 0,1 0 0,0 0 0,0 0 0,0 0 0,0 0 0,0 0 0,0 0 0,0 1 0,-1-1 1,1 0-1,0 0 0,0 0 0,0 0 0,0 0 0,0 0 0,0 0 0,0 1 0,0-1 0,0 0 0,0 0 0,0 0 0,0 0 0,0 0 0,0 0 0,0 1 1,0-1-1,0 0 0,0 0 0,0 0 0,0 0 0,0 0 0,0 0 0,0 1 0,0-1 0,0 0 0,0 0 0,0 0 0,0 0 0,0 0 0,0 0 0,0 1 1,0-1-1,1 0 0,-1 0 0,0 0 0,0 0 0,0 0 0,0 0 0,0 0 0,0 0 0,0 0 0,1 0 0,-1 1 22,0-1 0,1 0 0,-1 1 0,0-1 0,1 0 0,-1 0 0,0 0 0,1 1 0,-1-1 0,0 0 0,1 0 0,-1 0 0,1 0 0,-1 0 0,1 0 0,-1 0 0,0 0 0,1 0 0,-1 0 0,1 0 0,-1 0 0,1 0 0,-1 0 0,0 0 0,1 0 0,-1 0 0,1 0 0,-1-1 0,6-2 454,2-1-196,-1-1 0,1 0 1,-1 0-1,0 0 0,0-1 0,11-13 1,6-13-43,-2-1 1,-1-1 0,27-59-1,-40 74-85,-3 7-129,0 0 0,1 1 1,8-13-1,-23 64 118,-80 221 1628,76-224-1525,2 0 0,-11 61 0,-1 78 282,21-160-527,-4 47 69,-5 46 318,10-103-398,1-1 0,0 1 1,0 10-1,1 4 1136,-1-44 265,0-8-1381,2 0 1,5-39-1,4 5-14,24-126-9,8 42-162,-32 120-64,2 1 0,29-51 1,-33 64 86,1 2 0,1-1 0,18-19 0,-23 28 47,1 0 1,0 0-1,0 1 1,0 0-1,1 1 1,-1-1-1,1 1 1,0 1-1,10-4 1,-15 6 52,1 1 1,-1-1 0,0 1-1,1-1 1,-1 1-1,1 0 1,-1 0 0,0 1-1,1-1 1,-1 1-1,0 0 1,1-1 0,-1 2-1,0-1 1,0 0-1,0 0 1,4 3 0,4 3 48,0 1 1,-1 0 0,11 11 0,-6-6-58,-4-3 53,-2 0 0,0 0 1,0 1-1,-1 0 0,0 1 1,-1 0-1,0 0 0,-1 0 1,0 1-1,5 17 1,-4-8 77,-2 1 1,0 0 0,-1 1-1,-2-1 1,1 31 0,-4-27 76,-1 0 0,-1 1 0,-1-1 0,-1 0 0,-16 44 0,17-58-95,-1-1-1,-1-1 0,0 1 1,0-1-1,-1 0 0,-1 0 1,0-1-1,0 0 1,-1-1-1,0 1 0,0-2 1,-1 1-1,-1-2 0,1 1 1,-1-1-1,-12 5 0,1-1 17,0-2 0,0-1 0,-41 9 0,57-15-92,-19 4 128,-1-2 0,-46 4 0,-5-3-420,66-5 249,10-1 31,0 1 0,0 0 0,0 0 0,0 0 0,0-1 0,0 1 0,0 0 0,0 1 0,0-1 0,0 0 0,0 0 0,0 0 0,0 1 0,0-1 0,0 0 0,0 1 0,0-1 0,1 1 0,-1-1 0,0 1 0,0-1 0,0 1 0,0 0 0,1-1 0,-1 1-1,-1 1 1,2-2 0,0 1-1,0-1 1,-1 0-1,1 1 0,0-1 1,-1 0-1,1 1 1,0-1-1,-1 0 1,1 0-1,-1 0 0,1 1 1,0-1-1,-1 0 1,1 0-1,-1 0 0,1 0 1,-1 0-1,1 0 1,0 0-1,-1 0 0,1 0 1,-1 0-1,1 0 1,-2 0-1,1 0-285,9 2-309,0 2 525,4 1 24,0-1 0,-1 0 1,23 4-1,13-2 88,0-1 0,70-3-1,-78-5 131,1-1-1,42-11 0,-62 11-138,-1-2 0,0 0 1,0-1-1,-1-1 0,0-1 1,17-11-1,-22 10 47,-1 1 0,-1-1 0,21-23 0,25-39 392,-46 57-368,5-6-20,75-92 136,-72 92-25,30-45-1,-42 58-159,-6 7-38,0 0 1,0 0-1,0 1 0,0-1 1,-1 0-1,1-1 0,0 1 1,-1 0-1,1 0 0,-1 0 1,1 0-1,-1 0 0,1-1 1,-1 1-1,0 0 0,0 0 1,1-2-1,-31 32-1285,22-17 1210,0 1 0,1 0 0,1 0 0,0 1 0,1-1 0,-6 29 1,6-16 64,1 0 1,1 0 0,1 28-1,2-44 29,1 0-1,0 0 0,0 0 0,1 0 0,0-1 0,1 1 0,0 0 0,7 11 0,-8-16 35,0 0 1,1 0-1,0-1 0,0 0 1,0 1-1,1-1 1,0 0-1,-1 0 0,1-1 1,0 1-1,1-1 0,-1 0 1,1 0-1,-1 0 1,1-1-1,9 4 0,-10-6 20,0 1-1,0-1 0,0 1 0,0-1 1,0-1-1,0 1 0,0 0 1,8-3-1,7 0 155,-11 2-141,0 0-1,0-1 0,-1 0 1,1-1-1,0 0 0,-1 0 1,0 0-1,1-1 0,-1 0 1,-1-1-1,13-9 0,2-5-3,-1-1-1,19-25 0,-23 26-58,3-6 46,-2-1 1,0 0-1,17-37 0,1-3 24,-33 63-92,1-3-92,0 1 0,0-1 0,0 1-1,-1-1 1,1 0 0,1-9-1,-4 15-3,4 13-241,1 4 274,-1 0 0,-1 0 1,0 0-1,0 27 0,-5 73 512,-1-32-167,3-78-183,-1-1 1,0 1-1,1 0 1,-2 0-1,1 0 1,-1 0-1,0-1 1,-1 1-1,1-1 1,-1 0-1,-1 0 1,1 0 0,-7 8-1,9-13-54,-1 0 0,1 0-1,0 0 1,-1 0 0,1 0-1,-1-1 1,1 1 0,-1 0 0,0-1-1,1 0 1,-1 1 0,0-1-1,1 0 1,-1 0 0,0 0 0,1 0-1,-1 0 1,0 0 0,1 0-1,-1-1 1,0 1 0,1 0 0,-1-1-1,1 0 1,-1 1 0,1-1 0,-1 0-1,-1-1 1,-2 0-43,1-1 0,0 1-1,0-1 1,0 0 0,0-1 0,1 1 0,-1 0 0,-4-7-1,-28-29-748,29 36 266,7 3 478,0 0-1,0 0 1,1 0-1,-1 0 1,0 0-1,0 0 1,0 0-1,0 0 1,0 0-1,0 0 1,0 0-1,0 0 1,0 1-1,0-1 1,0 0-1,0 0 1,0 0 0,0 0-1,0 0 1,0 0-1,0 0 1,1 0-1,-1 0 1,0 1-1,0-1 1,0 0-1,0 0 1,0 0-1,-1 0 1,1 0-1,0 0 1,0 0-1,0 0 1,0 1-1,0-1 1,0 0-1,0 0 1,0 0-1,0 0 1,0 0-1,0 0 1,0 0-1,0 0 1,0 0 0,0 0-1,0 1 1,0-1-1,-1 0 1,1 0-1,0 0 1,0 0-1,0 0 1,0 0-1,0 0 1,0 0-1,0 0 1,0 0-1,-1 0 1,1 0-1,0 0 1,0 0-1,0 0 1,0 0-1,0 0 1,0 0-1,0 0 1,0 0-1,-1 0 1,1 0-1,5 8-44,0-1-1,0 1 1,1-1-1,0 0 0,0-1 1,0 1-1,10 6 1,-12-10 94,0-1 0,0 1 1,0-1-1,1 0 0,-1 0 0,1 0 1,-1-1-1,1 0 0,0 0 1,-1 0-1,1 0 0,0-1 1,0 1-1,0-1 0,8-1 0,-9 0 13,0 0-1,0 0 0,0-1 0,0 1 0,0-1 0,-1 0 1,1 0-1,5-4 0,29-24-44,-18 13-10,-5 4 48,0-2-1,-1 0 1,18-25-1,-5 7-105,199-237 506,-198 238-381,-10 12-27,0-2-1,-1 0 1,-1-1 0,20-38 0,-22 29-15,-2-1-1,-1-1 1,11-63 0,4-108-99,-26 204 79,6-54-553,-6 55 534,0 0 0,0 0 0,0 0 1,0-1-1,0 1 0,-1 0 0,1 0 0,0 0 1,0-1-1,0 1 0,0 0 0,0 0 0,0 0 1,-1 0-1,1-1 0,0 1 0,0 0 0,0 0 1,0 0-1,-1 0 0,1 0 0,0 0 1,0-1-1,0 1 0,-1 0 0,1 0 0,0 0 1,0 0-1,0 0 0,-1 0 0,1 0 0,0 0 1,0 0-1,0 0 0,-1 0 0,1 0 0,0 0 1,0 0-1,-1 0 0,1 0 0,0 1 0,0-1 1,0 0-1,-1 0 0,-3 10-138,-4 10-331,-7 26 0,-8 62 426,-13 50-295,32-142 314,-1 5 96,-1 0 0,0 0 1,-14 28-1,15-39-86,1 0-1,-4 14 1,-7 15 121,-18 48 249,8-19-272,16-43-99,1-1-1,-7 37 0,14-51 9,0 0 0,1 1 0,2 17 0,-1 4 2,-1-27 28,1-1-1,-1 0 0,1 1 1,0-1-1,0 0 0,1 0 1,-1 0-1,1 0 0,0 0 1,0 0-1,0 0 1,1-1-1,-1 1 0,1-1 1,0 1-1,0-1 0,3 3 1,-2-2 44,1-1 0,-1 1 1,1-1-1,-1 0 0,1 0 1,0 0-1,9 3 0,-4-1-82,-9-4 45,0 0-1,0-1 0,0 1 1,0-1-1,0 1 1,0-1-1,0 1 0,0-1 1,1 0-1,-1 1 0,0-1 1,0 0-1,3 0 0,40 8 477,-41-8-469,0 0 0,0 0-1,0-1 1,0 0 0,0 1 0,0-1 0,0 0 0,0-1 0,0 1-1,-1 0 1,1-1 0,5-3 0,12-7 100,-13 8-95,0 0 1,0-1-1,-1 0 1,1 0-1,-1-1 1,9-10 0,6-5 101,-17 16-95,1 0-1,-1 0 0,0 0 1,-1-1-1,1 1 0,4-11 1,14-40 365,-10 22-405,-9 26 46,-1-1 1,0 1 0,1-11 0,-1 9-49,0 1 1,3-13 0,-4 18 13,1-1-1,-2 1 0,1-1 0,0-7 1,3-16 67,-2 15-180,-2 11 88,1 0 0,-1 0 0,0 1 1,0-1-1,1 0 0,-1 0 0,1 0 1,0 0-1,-1 1 0,3-4 0,-2 0-120,-1 4 7,-1 3 13,2-1 96,0-1 0,-1 0 0,1 0 1,0 0-1,-1 0 0,1 0 0,0 0 0,-1 0 0,1 0 0,-1 0 0,1-1 0,0 1 1,-1 0-1,1 0 0,-1 0 0,1-1 0,0 1 0,-1 0 0,2-1 0,-2 0-33,6 0 27,-1 0-1,0 0 1,0 1-1,1 0 1,-1 0-1,11 1 1,3 0 46,-16-1-18,0 1-1,0-1 1,0 1 0,0-1-1,0 1 1,0 0 0,0 0-1,0 0 1,-1 0 0,1 1-1,0-1 1,-1 1 0,1-1-1,-1 1 1,0 0 0,1 0-1,-1 0 1,0 0 0,0 1-1,0-1 1,0 1 0,-1-1-1,1 1 1,-1-1 0,0 1-1,1 0 1,-1 0 0,0 0-1,0-1 1,-1 1 0,1 0-1,-1 0 1,0 0 0,1 0-1,-1 0 1,-1 5-1,-4 27-11,4-24-2,0-1 0,-1 1 0,-1-1 1,-4 16-1,3-17 1,2 0 1,0 0-1,0 0 0,-1 18 1,-1 5-204,2-21 253,2 1 0,0 0 1,1 14-1,0 9-86,0-32 64,-1 0-1,0 0 1,1-1 0,-1 1-1,1 0 1,0-1 0,0 1-1,0 0 1,0-1 0,1 1 0,-1-1-1,0 0 1,1 0 0,0 1-1,0-1 1,-1 0 0,1 0 0,1 0-1,-1-1 1,0 1 0,0 0-1,1-1 1,-1 0 0,0 1 0,1-1-1,-1 0 1,1 0 0,0-1-1,4 2 1,6 1 83,-1-1-1,0 0 1,1-1-1,-1-1 1,1 0-1,0 0 1,-1-1 0,0-1-1,1 0 1,-1-1-1,21-7 1,-25 7-52,3-1-5,1-1 0,0 0 0,-1 0 0,0-1 0,-1-1 0,1 0 0,16-15 0,-17 11 53,-1-2-1,0 1 1,-1-1 0,11-24 0,-15 29-85,0 0 5,0-1 1,-1 0-1,3-15 0,4-9 50,7-35-74,-14 59-11,-1 1 1,-1-1-1,1 1 0,-2-1 1,1-9-1,-1 17 30,0 0 0,0 0 0,1 0 1,-1 0-1,0-1 0,0 1 0,1 0 0,-1 0 0,1 0 0,-1 0 0,2-2 0,-1 2 2,-1 0 0,1 1 0,-1-1 0,1 0 0,-1 0 0,1 0 0,-1 0 0,0 0-1,0 0 1,1-1 0,-1-1 0,-1 2 105,-4-2-224,4 2 0,2 2 13,0-1-32,-9 0-443,-3 33-139,8-25 694,0-1 0,1 1 0,0 0 0,0-1 0,-1 14 0,-3 12-29,4-23-19,0 0-1,1 0 0,0 0 0,2 17 0,-1-6 195,-3 12 27,1-28-178,1 1 0,1 0-1,-1-1 1,1 1 0,0 0 0,1 7-1,1-5 34,-1 1-1,-1-1 0,0 14 1,-1-15 27,1 0 0,0 0 0,1 0 0,0 1 0,2 8 0,-1-9-74,-2-5 41,0 0 0,1 0 0,-1 0 0,1 0 0,0 0 1,-1 0-1,1 0 0,0 0 0,0-1 0,0 1 1,0 0-1,0-1 0,1 1 0,-1-1 0,2 2 0,-2-2 9,-1-1-1,1 0 1,-1 1-1,1-1 1,-1 0-1,1 1 1,-1-1-1,0 0 1,1 1-1,-1-1 1,0 1-1,1-1 1,-1 1-1,0-1 0,1 1 1,-1-1-1,0 1 1,0-1-1,1 2 1,-1-2-4,0 1 0,0 0 0,0-1 0,1 1 0,-1-1 0,0 1 0,0-1 0,1 1 1,-1-1-1,0 1 0,1-1 0,-1 1 0,1-1 0,-1 0 0,1 1 0,-1-1 0,1 0 0,-1 1 0,1-1 0,-1 0 0,1 1 1,-1-1-1,1 0 0,0 0 0,6 2 62,-5-2-46,0 0 0,-1 1 1,1-1-1,0 1 0,0-1 1,0 1-1,0 0 0,-1 0 1,1-1-1,0 1 0,1 2 1,-1-3-16,1 1 1,-1-1 0,0 1-1,1-1 1,-1 0 0,1 0-1,-1-1 1,3 1 0,-1-1-24,4 1 52,-1-1-1,1 0 1,0-1-1,0 0 1,-1 0-1,1-1 1,-1 1-1,0-2 1,0 1-1,8-6 1,8-6 16,31-26 1,-36 24 9,31-35-1,-22 20-29,-6 9 58,-2-2 1,19-30-1,27-59 220,-27 55-373,0 0 51,10-36 29,-41 79 0,-1 0 0,-1-1 0,0 0 0,2-19 0,1-52-344,-3-105 0,-5 175 15,-12 33-1069,6-2 1275,1 0 1,-6 20-1,1 1-36,-21 55-65,-18 48-17,39-114 171,-21 33 1,20-38 94,1 0 0,-16 39 0,15-20-108,1 0 0,-9 77 0,14-18 285,3-65-196,3 37 0,1-17 342,-1-44-349,1 0 0,0 0 0,0-1 0,0 1 0,1 0 0,0-1 0,8 12 0,-8-16 15,-1 0 0,1-1 1,0 1-1,0-1 0,0 0 1,0 0-1,5 1 0,5 1 151,-4 0-90,1-1 0,13 2 1,-21-4-59,1 0 0,0 0 0,0 0-1,-1 0 1,1 0 0,0-1 0,-1 1 0,1-1 0,0 0 0,-1 0 0,1 0 0,-1 0 0,3-1 0,16-9 188,-17 10-198,-1-1 1,1 1-1,-1-1 1,0 0-1,0 0 1,0 0-1,0 0 1,4-4-1,11-12 60,-14 15-65,-1 0 1,0 0-1,0 0 0,0 0 1,0-1-1,0 0 1,-1 0-1,1 1 0,2-8 1,6-20 155,-7 21-137,0 0 0,-1 0 1,0 0-1,-1 0 0,0-1 0,1-19 0,-3 21-55,1 1 0,1-1-1,1-9 1,0 9-26,-2 1 1,1-1-1,-1-10 0,3-7 6,-5 24 16,-2-4-1,1 3-52,2 3 72,0 0-1,0 0 0,0 0 1,0 0-1,0 0 1,0 0-1,0 0 1,0 0-1,0 0 0,0 0 1,0 0-1,0 0 1,0-1-1,0 1 0,0 0 1,0 0-1,0 0 1,0 0-1,0 0 0,0 0 1,0 0-1,0 0 1,0 0-1,0 0 0,0 0 1,0 0-1,0 0 1,0 0-1,0-1 1,0 1-1,0 0 0,0 0 1,0 0-1,0 0 1,0 0-1,0 0 0,0 0 1,0 0-1,1 0 1,-1 0-1,0 0 0,0 0 1,0 0-1,0 0 1,0 0-1,0 0 0,0 0 1,0 0-1,0 0 1,0 0-1,0 0 0,0 0 1,0 0-1,1 0 1,-1 0-1,0 0 1,0 0-1,0 0 0,0 0 1,0 0-1,0 0 1,0 0-1,0 0 0,5 1-218,-1 0-1,1 0 0,-1 0 1,1 0-1,-1 1 0,9 4 0,3 7 142,-15-11 87,1 0 0,0-1 0,-1 1 0,1-1 0,0 0 0,0 1 0,0-1 0,0 0 0,2 1 0,28 10 302,-27-11-273,1 0 0,-1 0 1,1-1-1,-1 0 0,1 0 0,-1 0 0,0-1 0,1 0 0,-1 0 1,0 0-1,1-1 0,-1 0 0,0 0 0,6-3 0,9-6 89,-2 0 0,22-17 0,-38 27-125,14-11 59,17-19 0,3-2 5,-5 3 69,-30 25-735,-1 5 592,0 0-1,0 0 1,0 0 0,0 0-1,-1 0 1,1 0-1,0 0 1,0 0 0,0 0-1,0 0 1,0 0-1,-1 0 1,1 0-1,0 0 1,0 1 0,0-1-1,0 0 1,-1 0-1,1 0 1,0 0-1,0 0 1,0 0 0,0 0-1,0 0 1,0 0-1,-1 1 1,1-1 0,0 0-1,0 0 1,0 0-1,0 0 1,0 0-1,0 0 1,0 1 0,0-1-1,0 0 1,0 0-1,0 0 1,0 1-1,-111 213-570,100-188 516,1 1-1,2 0 1,-6 32 0,12-49 68,1 0 1,0 0-1,0 1 1,1-1 0,2 16-1,-2-25 21,0 0 0,1 1 0,-1-1 0,0 0 0,1 0 0,-1 0 0,1 1 0,-1-1 0,1 0 0,0 0 0,-1 0 0,1 0 0,0 0 0,0 0 0,0 0 0,-1 0 0,1-1-1,0 1 1,0 0 0,0 0 0,1-1 0,-1 1 0,0-1 0,0 1 0,0-1 0,0 1 0,1-1 0,-1 0 0,0 0 0,0 1 0,0-1 0,1 0 0,-1 0 0,0 0 0,0 0 0,2-1 0,2 1 89,1-1 0,-1 0 1,0 0-1,0-1 0,1 1 1,8-6-1,26-15 33,-1-3 0,61-49-1,-88 62-145,0 0 0,-1 0 0,14-21 0,1 0 0,-22 28 20,0 0 0,-1 0 0,1 0 0,-1 0 0,-1-1 0,1 1 0,1-7 0,4 0-222,-6 9-23,-3 5-121,-13 49-731,8-30 1021,2 1 0,-5 37 0,5-25 10,4-27 60,-1-1 0,1 1 0,0 0 0,1 0 0,0 0-1,0-1 1,0 1 0,1-1 0,3 10 0,-4-14 9,0 0 1,-1 0 0,1 0 0,1 1-1,-1-1 1,0 0 0,1 0 0,-1 0-1,1-1 1,-1 1 0,1 0 0,0-1-1,0 1 1,-1-1 0,1 1 0,0-1-1,1 0 1,-1 0 0,0 0 0,0 0 0,0 0-1,1 0 1,-1-1 0,0 1 0,1-1-1,-1 1 1,1-1 0,-1 0 0,0 0-1,3 0 1,1-2 45,0 1-1,0-1 0,-1 0 1,1-1-1,-1 1 1,1-1-1,-1 0 1,0 0-1,0-1 1,0 0-1,-1 1 0,7-8 1,4-4-46,-2-1 1,14-20-1,73-113 206,-61 88-154,75-91 139,19-32-215,-115 155 17,-1-2-1,-2 0 0,-1-1 0,-1 0 1,-2-1-1,10-47 0,-20 74-41,4-33-146,-5 36 109,0 1-1,0-1 1,0 1-1,0-1 1,0 1-1,-1 0 0,1-1 1,-1 1-1,0 0 1,1-1-1,-1 1 1,-3-4-1,4 5 37,-1 1 0,1 0-1,0-1 1,-1 1 0,1 0 0,-1 0-1,1-1 1,-1 1 0,1 0-1,-1 0 1,1 0 0,-1 0 0,1-1-1,-1 1 1,1 0 0,-1 0 0,1 0-1,-1 0 1,1 0 0,-1 0 0,1 1-1,-1-1 1,1 0 0,-1 0 0,1 0-1,-1 0 1,1 1 0,-1-1 0,1 0-1,0 0 1,-1 1 0,1-1-1,-1 0 1,1 1 0,0-1 0,-1 0-1,1 1 1,0-1 0,-1 1 0,-17 21-376,1 5 203,1 2 1,-22 55 0,20-42 151,-10 18-266,6-11 266,1 0 0,-17 63 0,27-67 185,2 1 0,1 0 1,-1 74-1,11-44-121,-2-70 56,1-1 0,0 1 0,0-1 0,0 1 0,1-1 0,0 0 0,0 0 0,0 0 0,0 0 0,1 0 0,4 6 0,-5-9-47,0 0-1,1-1 1,-1 1 0,0-1-1,1 1 1,0-1-1,-1 0 1,1 0-1,0 0 1,-1 0 0,1 0-1,0-1 1,0 1-1,0-1 1,-1 0 0,1 0-1,0 0 1,0 0-1,4-1 1,8-1 182,0 0 0,18-6 1,-32 8-191,11-4 35,-1 0 0,1 0-1,-1-1 1,0-1 0,-1 0 0,1 0 0,-1-1 0,0 0 0,-1-1-1,13-12 1,-8 5-28,-1-1 0,-1 0 0,0-1 0,-1 0 0,14-29 0,-16 27-103,2-4 199,14-41-1,-21 56-1064,-9 22 152,1-2 735,-1 0 1,2 1 0,-1-1-1,-1 22 1,-1-2 50,2-16 26,-13 84-310,16-91 285,1 0 0,0 0 0,0 0 0,1 0 0,0 0 1,0-1-1,1 1 0,5 16 0,-6-23 58,0-1-1,-1 1 1,1 0-1,0 0 1,0 0 0,0-1-1,1 1 1,-1 0-1,0-1 1,1 0-1,-1 1 1,1-1-1,-1 0 1,1 1 0,-1-1-1,1 0 1,0 0-1,3 1 1,-1-1-5,-1-1 0,1 1 0,0-1 0,-1 0 0,1 0 0,0 0 0,-1-1 1,1 1-1,5-2 0,0-1-1,1 0 0,-1 0 0,0-1 0,17-9 1,31-24 239,-4-1-282,18-12-264,-77 56 51,-1 0 1,1 1-1,0 0 0,1 0 0,0 1 1,-7 11-1,11-16 176,-1 1-1,1 0 1,0 0 0,0 0 0,0 0 0,0 0-1,1 0 1,0 0 0,0 0 0,0 0 0,0 0-1,0 0 1,1 0 0,0 0 0,1 5 0,-1-6 72,1-1 0,-1 1 1,1-1-1,-1 1 0,1-1 1,0 0-1,-1 0 0,1 0 1,0 0-1,0 0 0,1 0 1,-1 0-1,0-1 0,1 1 1,-1-1-1,1 0 0,-1 0 1,1 0-1,0 0 0,-1 0 0,1 0 1,5 0-1,-3 0 37,-1-1-1,1 0 0,-1 0 1,0 0-1,1 0 1,-1-1-1,1 1 0,-1-1 1,0 0-1,0-1 1,1 1-1,-1-1 1,0 0-1,0 0 0,-1 0 1,1 0-1,0-1 1,-1 1-1,5-5 1,-4 3-48,0 0 0,-1 0 0,1-1 0,-1 1 0,0-1 0,0 0 1,-1 0-1,1 0 0,-1 0 0,0-1 0,-1 1 0,1 0 0,-1-1 1,1-10-1,-1 7-41,-1 1 0,0-1 0,0 1 0,-1 0 1,0-1-1,0 1 0,-6-15 0,6 19-27,0 1 0,-1-1 0,0 1-1,0 0 1,0 0 0,0 0 0,0 0 0,0 0 0,-1 0-1,0 1 1,1-1 0,-1 1 0,0 0 0,0 0-1,0 0 1,-1 0 0,1 0 0,0 1 0,-1-1-1,1 1 1,-5-1 0,3 1 5,-1 0 1,1 0-1,0 0 0,-1 1 0,1 0 0,-1 0 1,1 1-1,-1-1 0,1 1 0,0 0 0,-1 1 1,1-1-1,0 1 0,0 0 0,0 1 0,0-1 1,1 1-1,-1 0 0,0 0 0,-4 5 0,9-8 37,-1 0 1,1 1-1,0-1 0,-1 1 0,1-1 0,0 0 0,-1 0 0,1 1 0,0-1 0,-1 0 0,1 0 0,-1 1 0,1-1 0,0 0 0,-1 0 0,1 0 0,-1 0 0,1 1 0,-1-1 0,0 0 0,1 0 6,0-1 0,0 1 0,0 0 1,0 0-1,0 0 0,0 0 0,0-1 0,0 1 0,0 0 0,0 0 0,0 0 0,0 0 0,0 0 0,1-1 0,-1 1 0,0 0 0,0 0 0,0 0 1,0 0-1,0 0 0,0 0 0,0-1 0,0 1 0,1 0 0,-1 0 0,0 0 0,0 0 0,0 0 0,0 0 0,0 0 0,0 0 0,1 0 0,-1 0 0,0 0 1,0 0-1,0 0 0,0 0 0,1 0 0,21-9 394,22-8-388,-5-2-118,1 2 1,1 2-1,1 1 0,0 3 1,0 1-1,48-4 0,-86 13 160,0 1-1,0 0 1,0 0-1,-1 0 1,1 0-1,0 1 1,0 0-1,0-1 0,5 3 1,-7-2-41,-1 0 1,1 0-1,-1 0 1,1 0 0,-1 0-1,1 0 1,-1 0-1,0 0 1,1 1-1,-1-1 1,0 1-1,0-1 1,0 1-1,0-1 1,0 1 0,0-1-1,-1 1 1,1 0-1,0-1 1,-1 1-1,0 0 1,1 2-1,0 5 55,0 1-1,-1 0 0,0 0 0,-1-1 1,0 1-1,-1 0 0,0-1 1,0 1-1,-7 17 0,5-16-42,2-4 62,1-1 0,0 0 0,0 1 0,0-1 0,1 10 0,0-15-43,0 1 205,1-3 67,5-7 0,49-61-810,-39 47 340,1 1 1,1 1-1,29-27 0,-30 32 123,-10 9-65,0-1 0,1 1 0,0 0 0,0 1 0,0 0 0,13-6-1,-20 11 82,-1 0 0,1 0 0,-1-1 0,1 1-1,0 0 1,-1 0 0,1 0 0,-1 0 0,1 0-1,0 0 1,-1 0 0,1 0 0,-1 0-1,1 0 1,0 0 0,-1 0 0,1 1 0,-1-1-1,1 0 1,-1 0 0,1 1 0,0-1 0,-1 0-1,1 1 1,-1-1 0,0 0 0,1 1 0,-1-1-1,1 1 1,-1-1 0,1 1 0,-1-1-1,0 1 1,1-1 0,-1 2 0,2 1-36,-1 1-1,0-1 1,0 1 0,1 7 0,0-1 61,5 40 304,-6-36-181,5 22 1,-2-19-268,0 0 1,2 0-1,0 0 1,1-1-1,14 24 0,-16-30-2065,-1 1 651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23.834"/>
    </inkml:context>
    <inkml:brush xml:id="br0">
      <inkml:brushProperty name="width" value="0.1" units="cm"/>
      <inkml:brushProperty name="height" value="0.1" units="cm"/>
    </inkml:brush>
  </inkml:definitions>
  <inkml:trace contextRef="#ctx0" brushRef="#br0">110 714 4224,'4'-22'5781,"-9"28"-3717,-3 6-1393,-4 7-348,1-1 0,1 1 0,-9 25 0,5-3-149,3 0 0,-11 63 0,21-97-99,1-1 0,-1 0 0,1 1 0,0-1 0,1 1 0,-1-1 0,3 7 0,-3-12-32,0 1-1,1-1 1,-1 0 0,1 1 0,0-1-1,-1 0 1,1 0 0,0 0 0,0 1 0,0-1-1,0 0 1,0 0 0,0 0 0,0 0-1,2 1 1,-1-1 19,-1-1 0,1 1 0,-1-1 0,1 1 0,0-1 0,-1 0 0,1 0 0,0 0 0,-1 0 0,1 0 0,-1 0 0,1 0 0,0 0 0,-1-1 0,1 1 0,-1-1 0,3 0 0,7-3 62,-1-1-1,1-1 1,-1 0-1,0 0 1,-1-1 0,1 0-1,-1-1 1,-1 0-1,1 0 1,11-16 0,-3 1-67,0 0 0,-2-1 1,15-32-1,2-18-144,-17 36-316,-12 25 117,-3 12 5,-1 8-11,-4 27-389,-2 31 527,7-57 146,0 0 0,1 0 0,0 0 0,0 0 0,0 0 0,4 9 1,-2-9 61,0-1 0,0 1 1,1-1-1,0 0 1,1 0-1,0 0 1,0-1-1,0 0 1,1 0-1,-1 0 1,2-1-1,11 9 1,-15-11 2,1-1 1,-1 0-1,1 0 1,0 0-1,0-1 1,-1 1-1,1-1 1,0 0-1,0 0 1,0 0-1,0-1 1,1 1-1,-1-1 1,0 0 0,0 0-1,0 0 1,0-1-1,0 0 1,0 0-1,0 0 1,0 0-1,0 0 1,0-1-1,-1 1 1,1-1-1,5-4 1,-3 1-1,0 1 0,-1-1 0,1-1 0,-1 1 0,-1-1 0,1 1 0,-1-2-1,0 1 1,0 0 0,-1-1 0,0 1 0,3-10 0,1-7 32,-1 0-1,4-34 1,-8 39-162,0 5 113,-1 0 0,-1 0 0,-1-1 0,1 1 0,-6-25 0,3 27-139,0 0 0,-5-10 0,-1-6-383,8 20 104,4 7-59,11 13-283,-1-2 703,-9-8 81,1-1-1,-1 0 1,1 0-1,-1-1 1,1 1-1,0-1 1,0 0-1,0 0 1,0 0-1,0-1 1,0 0-1,9 0 1,-6-1-15,1-1 0,-1 1 0,1-2 0,-1 1 0,0-1-1,13-6 1,18-7 69,-37 16-76,0 0 0,0 0 0,0-1 1,-1 1-1,1-1 0,0 0 0,0 1 1,-1-1-1,1 0 0,0 0 0,2-2 0,21-18 274,31-24-146,48-31 200,-87 61-356,0 0 0,-2-2 0,24-28 0,-13 4 29,-2-1 0,-2 0 0,18-51 0,-7 18-183,-20 46 30,-9 17-22,1 0 0,11-15 0,-18 57-236,-1-9 362,-1 0-1,-11 30 1,11-41 14,-26 74 24,-51 98 1,48-113-29,-118 248 382,24-55 482,109-225-191,18-37-670,0 0-1,-1 0 1,1 0 0,0 0 0,0 0-1,0 0 1,0 0 0,0 0 0,0 0-1,0 1 1,0-1 0,0 0-1,0 0 1,0 0 0,0 0 0,0 0-1,-1 0 1,1 0 0,0 0-1,0 0 1,0 0 0,0 1 0,0-1-1,0 0 1,0 0 0,0 0 0,0 0-1,0 0 1,0 0 0,0 0-1,0 0 1,0 1 0,0-1 0,0 0-1,0 0 1,1 0 0,-1 0-1,0 0 1,0 0 0,0 0 0,0 0-1,0 0 1,0 0 0,0 0 0,0 1-1,0-1 1,0 0 0,0 0-1,0 0 1,0 0 0,0 0 0,1 0-1,-1 0 1,0 0 0,0 0-1,0 0 1,0 0 0,0 0 0,0 0-1,0 0 1,0 0 0,0 0 0,1 0-1,-1 0 1,0 0 0,0 0-1,0 0 1,0 0 0,0 0 0,11-6 271,18-17-110,-21 16-178,17-13-9,69-52-164,-78 61 103,1 1 0,0 1-1,37-15 1,-49 22 61,0 1 1,0 0-1,-1 0 0,1 1 1,0-1-1,0 1 0,0 0 1,0 0-1,0 0 0,0 1 1,0 0-1,-1 0 0,1 0 1,0 1-1,-1-1 0,1 1 1,-1 0-1,1 1 0,-1-1 1,0 1-1,0-1 0,0 1 1,0 1-1,0-1 0,-1 0 1,0 1-1,6 7 0,-3 0 28,8 23 0,-11-25-6,1 0 0,0-1 1,0 1-1,1-1 0,7 10 1,-11-16 15,0 0 0,1-1 0,-1 1 1,1-1-1,0 0 0,-1 1 0,1-1 0,0 0 1,0 0-1,-1 0 0,1 0 0,0 0 0,0-1 1,0 1-1,0-1 0,0 1 0,4-1 0,-3 0 11,0 0-1,0 0 1,1 0-1,-1-1 0,0 0 1,0 0-1,0 0 1,0 0-1,0 0 0,4-2 1,2-3 12,1 0 0,-1-1 1,-1 0-1,1 0 0,11-14 0,87-107-234,-99 117 211,2-1-314,-8 12 143,-3 9 84,-26 93-16,10-41 3,14-54 71,2 1 0,-1-1 1,1 1-1,0-1 0,1 1 0,0 11 1,0-17 21,0-1 0,1 1 0,-1 0 1,0-1-1,1 1 0,0-1 0,-1 1 1,1-1-1,0 1 0,0-1 1,0 1-1,0-1 0,0 0 0,0 1 1,0-1-1,0 0 0,0 0 0,1 0 1,-1 0-1,0 0 0,1 0 1,-1 0-1,1 0 0,-1-1 0,1 1 1,-1 0-1,1-1 0,0 0 0,-1 1 1,1-1-1,0 0 0,-1 0 1,1 0-1,0 0 0,2 0 0,2 0 21,0-1 0,1 0-1,-1-1 1,0 1 0,0-1 0,1 0-1,-2-1 1,1 1 0,0-1-1,0 0 1,-1-1 0,0 1-1,1-1 1,-1 0 0,-1-1 0,1 1-1,-1-1 1,5-5 0,-2 1 0,0 0 0,-1-1 1,0 1-1,-1-1 0,0-1 1,0 1-1,-1-1 0,0 0 1,2-13-1,-5 18-83,0-1-1,0 0 1,-1 1 0,0-10-1,0 15 34,0-1-1,0 0 0,-1 0 1,1 0-1,-1 0 0,1 0 1,-1 0-1,0 0 1,1 1-1,-1-1 0,0 0 1,0 1-1,0-1 0,0 0 1,-1 1-1,1 0 1,0-1-1,-3-1 0,2 2 5,1 0 0,-1 1-1,1-1 1,0 1 0,-1-1 0,1 1-1,-1 0 1,1 0 0,-1 0-1,1 0 1,-1 0 0,0 0 0,1 0-1,-1 0 1,1 0 0,0 1-1,-1-1 1,1 1 0,-1-1-1,1 1 1,-1 0 0,1-1 0,0 1-1,0 0 1,-1 0 0,1 0-1,0 0 1,-2 1 0,0 2 0,-1 0 1,0 0-1,1 0 1,0 0-1,0 0 1,0 1-1,-3 5 1,4-5-34,0-1 14,0 0 0,0-1 0,1 1 0,0 0 0,-1 4 0,1-6 28,1-1 0,0 0 0,0 0 1,0 1-1,1-1 0,-1 0 0,0 1 0,0-1 0,1 0 0,-1 0 0,0 0 0,1 1 0,-1-1 0,1 0 1,0 0-1,-1 0 0,1 0 0,0 0 0,0 0 0,1 1 0,2 2 28,1 0 0,0-1 1,-1 0-1,1 0 0,0 0 0,1 0 1,-1-1-1,0 0 0,1 0 0,-1-1 1,1 1-1,-1-1 0,1 0 0,7 0 1,2-1 18,0 0 1,-1-1-1,1 0 1,20-5-1,-21 2-10,-2 0 0,1-1 0,0 0 0,-1 0 0,0-1 0,0-1 0,-1 0 0,0-1 0,0 0 0,-1-1 0,0 0 0,17-20 0,-8 5-20,-1 0-1,-2-1 0,0-1 1,20-49-1,11-25-593,-47 100 578,0 0 1,0 0-1,0 0 1,0 0-1,0 0 1,0 0-1,0 0 1,0 0-1,0 0 1,0 0-1,0 0 1,0 0 0,0 0-1,0 0 1,0 0-1,0 0 1,0 0-1,0 0 1,1 0-1,-1 1 1,0-1-1,0 0 1,0 0-1,0 0 1,0 0-1,0 0 1,0 0-1,0 0 1,0 0-1,0-1 1,0 1-1,0 0 1,0 0 0,0 0-1,0 0 1,0 0-1,0 0 1,0 0-1,0 0 1,0 0-1,1 0 1,-1 0-1,0 0 1,0 0-1,0 0 1,0 0-1,0 0 1,0 0-1,0 0 1,0 0-1,0 0 1,0 0 0,0 0-1,0 0 1,0 0-1,0 0 1,0 0-1,0 0 1,0-1-1,0 1 1,0 0-1,0 0 1,0 0-1,1 7-98,0 13-2,-2 43 104,-2-1 1,-3-1-1,-23 106 0,26-158 79,1-1-1,-8 15 1,-1-6 174,10-17-234,1 1 1,-1-1-1,0 0 1,1 1-1,-1-1 1,1 0-1,-1 1 1,0-1-1,1 0 1,-1 1-1,0-1 1,1 0-1,-1 0 1,0 0-1,1 0 1,-1 0-1,0 0 1,0 0-1,1 0 1,-2 0-1,1 0-10,-1-1 1,1 1-1,0-1 1,0 1-1,0-1 1,0 1-1,1-1 0,-1 0 1,0 1-1,0-1 1,0 0-1,0 0 1,1 1-1,-1-1 1,0 0-1,1 0 0,-1 0 1,1 0-1,-1 0 1,1 0-1,-1 0 1,1 0-1,-1-2 0,0-1-100,61 8-721,-29-3 848,0-2-1,0-1 1,-1-1-1,1-2 1,34-9-1,-45 8 15,0-1 0,0-1 1,0 0-1,29-19 0,-38 20-37,-2-1-1,1 0 1,-1-1-1,0 0 1,-1-1-1,0 0 1,0 0-1,-1 0 1,-1-1-1,0 0 1,0-1-1,-1 1 1,-1-1-1,4-13 1,-8 25-14,1-1-15,0-1 0,0 0 0,-1 0 0,1 0 0,-1 1 0,1-1 0,-1 0 0,0 0 0,0 0 0,1 0 0,-1 0 0,-1 0 1,1 0-1,0 0 0,0 0 0,-1 0 0,1 1 0,-1-1 0,-1-3 0,2 4 12,-1 1 0,1-1 0,0 1 0,0 0 0,-1-1 0,1 1-1,-1-1 1,1 1 0,0 0 0,-1-1 0,1 1 0,-1 0 0,1 0 0,-1-1 0,1 1 0,-1 0 0,1 0 0,-1 0 0,1-1 0,-1 1-1,1 0 1,-1 0 0,1 0 0,-1 0 0,1 0 0,-1 0 0,1 0 0,-1 0 0,1 1 0,-1-1 0,1 0 0,-1 0 0,1 0 0,-1 0-1,1 1 1,-1-1 0,1 0 0,-1 0 0,1 1 0,-1 0 0,-21 17 19,21-16-23,-16 17 129,0 2 1,2 0 0,-25 44-1,38-62-98,0 1 0,0 0 1,0 0-1,0 0 0,1 0 0,0 0 0,-1 0 0,2 0 0,-1 0 0,0 0 0,1 0 0,0 1 0,-1-1 0,2 0 1,-1 0-1,1 1 0,-1-1 0,1 0 0,0 0 0,0 0 0,1 0 0,-1 0 0,1 0 0,0 0 0,0-1 0,0 1 0,1 0 1,-1-1-1,1 0 0,0 0 0,0 0 0,4 4 0,-1-3 30,0-1 0,0 1 0,0-1 0,0 0-1,1 0 1,-1-1 0,1 1 0,9 0 0,1 1 44,1-2 0,18 1 0,-22-3-721,0 0 0,-1-1 0,1-1 0,22-5 0,-16 1-2068,-1 0-1,26-13 1,5-5-1309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6.704"/>
    </inkml:context>
    <inkml:brush xml:id="br0">
      <inkml:brushProperty name="width" value="0.1" units="cm"/>
      <inkml:brushProperty name="height" value="0.1" units="cm"/>
    </inkml:brush>
  </inkml:definitions>
  <inkml:trace contextRef="#ctx0" brushRef="#br0">51 16 5824,'-50'-15'2624,"50"18"-2272,5-3-128,8 0-192,9 0-1440,4 0 800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38.311"/>
    </inkml:context>
    <inkml:brush xml:id="br0">
      <inkml:brushProperty name="width" value="0.1" units="cm"/>
      <inkml:brushProperty name="height" value="0.1" units="cm"/>
    </inkml:brush>
  </inkml:definitions>
  <inkml:trace contextRef="#ctx0" brushRef="#br0">120 12 3968,'4'-11'8831,"-38"37"-7812,18-12-546,-21 25-1,32-34-423,1 1-1,0-1 1,0 1-1,1 0 1,-1 0-1,1 0 1,1 1-1,-4 8 1,5-11 6,1 0 0,-1 0 0,1 1 0,0-1 0,0 0 0,1 0 0,-1 0 0,1 0 0,0 0 0,0 0 0,0 0 0,0 0 0,4 6 0,-5-9-24,1 1-1,0-1 0,0 0 0,0 0 0,0 0 0,0 1 1,0-1-1,0 0 0,0 0 0,1-1 0,-1 1 1,0 0-1,1 0 0,-1-1 0,0 1 0,3 0 0,-2 0-2,0-1 0,-1 0 0,1 0-1,0 0 1,0 0 0,0 0-1,0-1 1,0 1 0,-1-1-1,1 1 1,0-1 0,0 1-1,0-1 1,-1 0 0,1 0-1,2-2 1,4-3 95,-1-1-1,1 0 1,-1 0 0,-1 0-1,1-1 1,8-16 0,5-14-250,-11 17-88,3 44 1069,-7-5-523,1-1 1,0 0 0,12 22 0,-16-35-299,1 0 0,-1 0 0,1 0 0,0-1 0,0 1 1,0-1-1,0 1 0,1-1 0,-1 0 0,1 0 1,0-1-1,-1 1 0,2-1 0,-1 0 0,0 0 0,0 0 1,0 0-1,9 1 0,0-2-493,0-1 0,-1 0 0,1-1 1,0 0-1,-1-1 0,1-1 0,14-4 0,18-4-4671,-14 6 2331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41.154"/>
    </inkml:context>
    <inkml:brush xml:id="br0">
      <inkml:brushProperty name="width" value="0.1" units="cm"/>
      <inkml:brushProperty name="height" value="0.1" units="cm"/>
    </inkml:brush>
  </inkml:definitions>
  <inkml:trace contextRef="#ctx0" brushRef="#br0">105 642 4992,'8'-15'2234,"-4"12"-797,-2 10 1382,-3 6-2490,-1-1 0,1 0 1,-2 0-1,0 0 0,-5 13 0,-7 28 187,-11 81 594,-15 62-188,28-126-461,9-40-106,3-30-320,1 0 0,0 1 0,0-1 0,0 1 0,0-1 1,0 1-1,-1-1 0,1 1 0,0-1 0,0 0 0,0 1 0,0-1 0,0 1 0,0-1 1,0 1-1,1-1 0,-1 1 0,0-1 0,0 1 0,0-1 0,0 0 0,1 1 1,5-9 796,10-25-163,-4 1-613,9-40 0,-9 30 19,-3 11-35,3-11 60,25-58 0,-11 42 5,3 1 0,69-102-1,-95 156-103,0-1-16,0-1 0,1 1-1,-1 0 1,1 0 0,7-6 0,-10 10 17,0-1 1,0 0 0,0 1 0,0-1-1,0 1 1,0 0 0,0-1 0,0 1-1,0 0 1,0 0 0,1-1 0,-1 1-1,0 0 1,0 0 0,0 0 0,0 0-1,0 1 1,0-1 0,0 0 0,0 0-1,1 1 1,-1-1 0,0 0-1,0 1 1,0-1 0,0 1 0,-1 0-1,1-1 1,0 1 0,0 0 0,0-1-1,0 1 1,-1 0 0,2 1 0,3 4 1,0 0 0,-1 0 0,0 1 1,0-1-1,-1 1 0,1 0 0,-2 0 0,1 0 0,-1 0 1,0 1-1,0-1 0,-1 1 0,0-1 0,0 1 1,-1 0-1,0-1 0,-2 12 0,1-5 80,-2 1-1,0-1 1,-1 0-1,0-1 1,-1 1-1,0-1 0,-1 1 1,-10 15-1,14-26-47,1-1-14,-1 1 0,1-1 0,0 1 0,-1-1 0,0 0 0,1 0 0,-1 0 0,0 0 0,0 0 1,0 0-1,-1 0 0,1 0 0,0-1 0,-1 0 0,1 1 0,-5 1 0,3-3-18,1 0 0,0 0-1,0 0 1,-1-1 0,1 1 0,0-1 0,0 0-1,0 0 1,0 0 0,0 0 0,0 0 0,0-1 0,0 1-1,0-1 1,0 0 0,1 0 0,-1 0 0,1 0-1,0-1 1,-1 1 0,1 0 0,0-1 0,0 0-1,1 1 1,-1-1 0,0 0 0,1 0 0,0 0-1,0 0 1,0 0 0,0 0 0,0-1 0,1 1 0,-1-4-1,1 5-18,0 1 0,1-1 0,-1 1 0,1-1 0,0 1 0,-1 0 0,1-1-1,0 1 1,0 0 0,0-1 0,-1 1 0,1 0 0,1 0 0,-1 0 0,0 0-1,0 0 1,0 0 0,1 0 0,-1 0 0,0 0 0,3 0 0,33-15-277,-1 7 266,1 1 0,66-5-1,-86 11 0,110-9 24,149-22 134,-176 5-101,-29 7 25,-53 14-41,5 0-98,-18 6 73,-6 5 60,-28 21-87,20-18 47,1 1 1,-1 0-1,-13 17 1,3 1 8,-23 46-1,36-61 18,0 1-1,1 1 1,1-1 0,0 0-1,1 1 1,-4 25-1,7-38-35,1 20 154,-1-19-146,0-1-1,0 1 1,0-1 0,0 1 0,0-1 0,0 1 0,0-1 0,0 0 0,0 1 0,1-1 0,-1 1-1,0-1 1,0 1 0,1-1 0,-1 0 0,0 1 0,0-1 0,1 0 0,-1 1 0,0-1 0,1 0-1,-1 0 1,0 1 0,1-1 0,-1 0 0,1 0 0,-1 0 0,0 1 0,1-1 0,-1 0 0,1 0-1,-1 0 1,1 0 0,-1 0 0,1 0 0,-1 0 0,0 0 0,1 0 0,-1 0 0,1 0 0,-1 0-1,1 0 1,2-2 22,0 1 0,0 0 0,0-1 0,0 0 0,0 0 0,0 0 0,-1 0 0,1 0 0,4-5 0,21-29 155,-13 16-156,103-117-124,-68 79 378,-30 34-516,24-39-1,-55 79 165,4-7 35,0 1-1,0 0 0,1 0 0,-7 17 1,12-25 36,0 1 1,0-1-1,0 1 1,0 0-1,1 0 1,-1 0-1,1-1 1,-1 1-1,1 0 1,0 0-1,0 0 1,1 0-1,-1-1 1,1 1-1,-1 0 1,1 0-1,0-1 1,0 1-1,0 0 1,0-1-1,0 1 1,1-1-1,-1 1 1,1-1-1,0 0 1,2 3-1,1-1 3,0 0-1,0 0 1,1 0 0,0-1-1,-1 0 1,1 0 0,0-1-1,1 1 1,-1-1 0,0-1-1,1 1 1,-1-1-1,1 0 1,-1 0 0,8-1-1,5 0 58,0-1-1,0-1 0,36-7 0,-39 4-62,0 1 0,-1-2 0,1 0 0,-1-1 0,-1-1 0,1 0 0,-1 0 0,-1-2 1,1 0-1,-2 0 0,1-1 0,-2-1 0,12-13 0,-16 14 19,0 0 1,0-1-1,-1 0 0,5-14 0,10-18 52,-18 31-347,-3 13 236,2 5 4,7 7-2,0 1-1,-1 1 1,0 0 0,7 18-1,-7-13 6,22 34 1,-26-47 53,0 0 0,1-1 0,0 0 0,0 0 1,0 0-1,0 0 0,1-1 0,-1 0 0,12 6 0,-7-6-11,-1 0-1,1-1 1,0 0-1,0-1 1,1 0-1,-1 0 1,0-1-1,1 0 1,-1-1-1,20-2 1,3-3 30,0-1 0,34-11 1,-56 13-16,0 1 0,0-1 0,-1-1 1,0 0-1,0-1 0,17-11 0,-23 14-24,-1 0 0,1 0 0,-1 0 0,0 0-1,1-1 1,-1 0 0,-1 1 0,1-1 0,-1 0-1,1 0 1,-1 0 0,0-1 0,-1 1 0,1 0-1,-1-1 1,0 1 0,0-1 0,0 0 0,0-4-1,-1 8 0,0 1 0,0-1 0,0 1 0,0-1 0,0 1 0,0-1 0,0 1 0,0-1 0,0 1 0,0-1 0,0 1 0,0-1-1,-1 1 1,1-1 0,0 1 0,0-1 0,-1 1 0,1-1 0,0 1 0,0 0 0,-1-1 0,1 1 0,0 0 0,-1-1 0,1 1 0,-1 0 0,1-1-1,0 1 1,-1 0 0,1 0 0,-1-1 0,1 1 0,-1 0 0,1 0 0,-1 0 0,1 0 0,-1 0 0,1 0 0,-1-1 0,1 1 0,-1 0 0,1 1-1,-1-1 1,1 0 0,-1 0 0,1 0 0,-1 0 0,1 0 0,-1 0 0,1 1 0,-1-1 0,1 0 0,-1 1 0,-3 0-1,1 1 0,-1 0 1,1 0-1,0 0 0,-5 4 0,0 1-18,0 1 0,0 0 0,1 0 0,0 1-1,-10 16 1,16-22 23,-1 0 1,1 0-1,0-1 0,0 1 1,0 0-1,0 0 0,1 0 1,-1 1-1,1-1 0,-1 0 1,2 3-1,-1-3 2,0-1 0,1 0 0,-1 0 0,1 0 0,0 0 0,0 0 0,-1 0 0,1 0 0,1 0 0,-1-1 0,0 1 0,0 0 0,1-1 1,-1 1-1,1-1 0,-1 1 0,4 2 0,-1-2 0,0 1 1,0-1-1,1 0 0,-1 0 1,0-1-1,1 1 1,-1-1-1,1 0 1,-1 0-1,1-1 0,0 1 1,-1-1-1,1 0 1,-1 0-1,1 0 1,0-1-1,-1 0 0,1 0 1,-1 0-1,7-3 1,8-3 72,0-1 1,-1-2-1,24-14 1,-24 13-23,-3 2-79,0-1 38,24-10 0,-34 18-11,-1 0 0,1 1 0,0-1 0,0 1 0,0 0 0,0 0 0,0 1 0,0-1 0,0 1 1,5 1-1,-9-1-10,0 0 1,0 0 0,-1 0-1,1 0 1,0 0 0,0 0-1,-1 1 1,1-1 0,0 0-1,0 1 1,-1-1 0,1 0-1,0 1 1,-1-1 0,1 1-1,0-1 1,-1 1 0,1 0-1,-1-1 1,1 1 0,-1-1-1,1 1 1,-1 0 0,1 0-1,-1-1 1,0 1 0,1 0-1,-1-1 1,0 1 0,0 0-1,0 0 1,1 0 0,-1-1 0,0 1-1,0 0 1,0 0 0,0 0-1,0-1 1,-1 1 0,1 0-1,0 0 1,0 0 0,-1 0-1,0 5 15,-1-1 0,0 0 0,0 0 0,-6 8 0,8-13-9,-1 2 1,-8 13 120,-9 22 0,11-25 2,3-6 183,13-9-55,4-4-181,19-14 0,8-6-100,-37 25 0,17-9-29,31-14-1,-46 23 40,1 0 0,-1 0 0,0 1 0,1-1-1,-1 1 1,1 1 0,0-1 0,-1 1 0,1 0 0,0 0-1,10 2 1,-7 1 14,0 1-1,0 0 0,0 0 1,-1 1-1,10 6 1,-10-5 30,1 0 0,1-1 1,15 6-1,-19-9 20,0 0-1,0-1 1,0 0-1,0 0 1,0-1-1,1 0 0,-1 0 1,0 0-1,0-1 1,0 1-1,0-2 1,0 1-1,0-1 1,0 0-1,0 0 1,-1 0-1,1-1 0,-1 0 1,0 0-1,1 0 1,6-7-1,3-3-25,-1 0 0,-1-2 0,0 1-1,-1-1 1,19-32 0,71-142 126,-89 163-115,10-19 0,71-147 77,-85 171-84,9-30 1,-18 50-29,1 0 0,-1 0 0,1 0 1,-1 0-1,0 0 0,0 0 0,1 0 0,-1 0 1,0 0-1,0 0 0,0-1 0,0 1 1,0 0-1,0 0 0,0 0 0,-1 0 1,1 0-1,0 0 0,-1 0 0,1 0 0,0 0 1,-1 0-1,0 0 0,1 0 0,-1-1 1,0 1-3,0 1 1,1 0 0,-1-1 0,1 1 0,-1 0-1,1-1 1,-1 1 0,0 0 0,1 0 0,-1-1-1,0 1 1,1 0 0,-1 0 0,0 0 0,1 0 0,-1 0-1,0 0 1,1 0 0,-1 0 0,0 0 0,1 0-1,-1 1 1,0-1 0,1 0 0,-1 0 0,1 1-1,-1-1 1,0 0 0,1 1 0,-1-1 0,1 0-1,-1 1 1,1-1 0,-1 1 0,-3 2-12,0 0 1,1 0 0,0 1-1,-5 5 1,2 1 23,0-1 0,0 2 0,1-1 1,0 0-1,-4 16 0,-13 59 19,17-63-23,-8 31 34,-27 132 36,36-159-39,2 1 1,0-1-1,2 1 0,5 51 1,-4-71-55,0-1 1,1 1-1,0-1 0,0 0 1,0 1-1,1-1 0,5 9 1,-7-13-221,0-1 1,0 1-1,1-1 1,-1 1-1,0-1 0,1 1 1,0-1-1,-1 0 1,1 0-1,0 0 1,3 2-1,-3-3-317,-1 1 1,1-1-1,0 1 0,0-1 1,0 0-1,0 0 0,0 0 0,-1 0 1,1 0-1,0 0 0,0 0 0,0-1 1,0 1-1,3-2 0,9-2-2394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7:41.605"/>
    </inkml:context>
    <inkml:brush xml:id="br0">
      <inkml:brushProperty name="width" value="0.1" units="cm"/>
      <inkml:brushProperty name="height" value="0.1" units="cm"/>
    </inkml:brush>
  </inkml:definitions>
  <inkml:trace contextRef="#ctx0" brushRef="#br0">14 105 9568,'-14'-16'4320,"31"24"-3776,1-5 2047,5 2-1535,12-5 576,2 4-992,31-13 64,-5 6-416,14-13-96,-1 4-128,-5-8-128,-12 3 32,-15-3-3840,-4 9 2113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01.450"/>
    </inkml:context>
    <inkml:brush xml:id="br0">
      <inkml:brushProperty name="width" value="0.1" units="cm"/>
      <inkml:brushProperty name="height" value="0.1" units="cm"/>
    </inkml:brush>
  </inkml:definitions>
  <inkml:trace contextRef="#ctx0" brushRef="#br0">73 55 3136,'1'-2'205,"-1"0"0,0 0 0,0 0-1,1 1 1,-1-1 0,1 0 0,0 1 0,-1-1 0,1 0 0,0 1-1,0-1 1,0 1 0,0-1 0,0 1 0,0 0 0,1-1 0,-1 1 0,0 0-1,1 0 1,-1 0 0,3-1 0,-2 0 329,0 0 0,1 0 0,-1 0 0,0 0 0,0 0 0,3-6 628,-4 8-1127,-1 0 0,0 0 0,0 0 0,0 0 0,0 0 0,0 0 0,0 0 0,0 0-1,0 0 1,0 0 0,1 0 0,-1 0 0,0 0 0,0 0 0,0 0 0,2 1 663,-2-1-663,0 0 0,0 0 0,0 0 0,0 0 0,0 0-1,0 1 1,0-1 0,0 0 0,0 0 0,0 0 0,0 0 0,0 0 0,0 0 0,0 0 0,0 1-1,3 13 940,-1 19-87,-3 18 300,-12 90 1,9-118-1001,0-1 0,-2 0 0,-1 0 1,-1 0-1,0-1 0,-17 28 0,24-47-214,0 0 1,1-1-1,-1 1 0,0-1 1,-1 1-1,1-1 0,0 0 1,0 0-1,0 1 0,-1-1 1,1 0-1,-1 0 0,1 0 1,-1 0-1,-1 0 0,3-1-52,-1 1-1,0-1 0,1 0 0,-1 0 1,1 0-1,-1 0 0,1 0 0,-1 0 0,1 0 1,-1 0-1,1 0 0,-1 0 0,1 0 0,-1 0 1,1 0-1,-1-1 0,0 1 0,1 0 1,0 0-1,-1-1 0,1 1 0,-1 0 0,1 0 1,-1-1-1,1 1 0,-1-1 0,1 1 1,0 0-1,-1-1 0,1 1 0,0-1 0,-1 1 1,1-1-1,0 1 0,0-1 0,0 1 1,-1-1-1,1 0 0,-1-1-360,-6-14-1384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04.418"/>
    </inkml:context>
    <inkml:brush xml:id="br0">
      <inkml:brushProperty name="width" value="0.1" units="cm"/>
      <inkml:brushProperty name="height" value="0.1" units="cm"/>
    </inkml:brush>
  </inkml:definitions>
  <inkml:trace contextRef="#ctx0" brushRef="#br0">151 522 3552,'1'0'111,"-1"-1"1,0 1 0,0-1-1,0 1 1,1-1-1,-1 1 1,0-1 0,0 1-1,1-1 1,-1 1-1,0-1 1,1 1 0,-1 0-1,1-1 1,-1 1 0,0 0-1,1-1 1,-1 1-1,1 0 1,-1-1 0,1 1-1,-1 0 1,1 0-1,0 0 1,0-1 9,-1 1 1,1 0 0,-1 0-1,1 0 1,-1-1-1,1 1 1,-1 0-1,1-1 1,-1 1 0,1 0-1,-1-1 1,1 1-1,-1-1 1,0 1-1,1-1 1,-1 1 0,0 0-1,1-1 1,-1 0-1,0 1 1,1-1-1,-1 1 1,0-1-1,0 0 1,0 1-55,0-1 0,0 1 1,0 0-1,0 0 0,0 0 0,0-1 0,0 1 0,0 0 0,0 0 1,0 0-1,0-1 0,0 1 0,0 0 0,0 0 0,0 0 1,-1-1 335,1 1-336,-1-1 0,1 1 0,0 0 0,0 0 0,0 0 0,0 0 1,-1 0-1,1 0 0,0 0 0,0 0 0,0 0 0,-1 0 1,1 0-1,0 0 0,0 0 0,0 0 0,-1 0 0,1 0 1,0 0-1,-14 4 1046,-15 13-600,26-15-272,-18 11 277,-21 18 0,35-25-417,1 0-1,-1 0 0,1 1 1,0 0-1,1 0 0,-8 12 1,12-15-70,-1-1 0,1 0 0,1 1 0,-1-1 1,0 1-1,1-1 0,0 1 0,0 0 0,0-1 1,0 1-1,0-1 0,1 1 0,-1-1 0,1 1 1,0-1-1,0 1 0,1-1 0,-1 0 1,1 0-1,-1 1 0,1-1 0,0 0 0,0-1 1,4 5-1,-4-4 18,0 0 0,1-1 0,-1 1 0,1 0 0,0-1 0,0 1 0,0-1 0,0 0 0,0 0 0,0 0 0,1-1 0,-1 1 0,0-1 0,1 0 0,0 0 0,-1 0 1,1 0-1,0-1 0,-1 1 0,1-1 0,0 0 0,0 0 0,4-1 0,-2 0 15,1-1 1,-1 0-1,0-1 1,0 0-1,0 1 1,-1-2-1,1 1 1,-1-1-1,0 0 1,0 0 0,0 0-1,0-1 1,-1 1-1,5-7 1,-6 7-66,0 0 0,-1-1 0,1 0 1,-1 1-1,0-1 0,0 0 0,0 0 1,-1 0-1,0 0 0,0 0 1,0-1-1,-1 1 0,1 0 0,-1 0 1,-1-1-1,1 1 0,-3-10 0,3 13-12,-8-28-162,7 28 123,1 0 0,-1 1 0,1-1 0,-1 0 0,0 1 0,0-1-1,0 1 1,0-1 0,0 1 0,0-1 0,0 1 0,-1 0 0,-1-2 0,3 3 43,-1-1 1,1 1-1,-1 0 0,1 0 0,0 0 0,-1 0 1,1 0-1,-1 0 0,1 0 0,0 0 0,-1 0 1,1 0-1,-1 0 0,1 0 0,-1 0 0,1 0 1,0 0-1,-1 0 0,1 0 0,-1 1 1,1-1-1,0 0 0,-1 0 0,1 0 0,0 1 1,-1-1-1,1 0 0,0 0 0,-1 1 0,1-1 1,0 0-1,0 1 0,-1-1 0,1 0 1,0 1-1,0-1 0,0 1 0,-1-1 0,1 0 1,0 1-1,0-1 0,0 1 0,0-1 0,0 0 1,0 1-1,0-1 0,0 1 0,0 0 1,0 21 518,2-6-131,-1-8-284,0-1 0,1 0 0,0 0-1,0 0 1,0 0 0,1 0 0,-1 0-1,7 8 1,-1-2-35,-3-4 48,1 0 0,1 0 0,8 9 0,-14-16-83,1-1-1,-1 1 0,1-1 0,0 1 0,-1-1 0,1 0 1,0 0-1,0 1 0,0-1 0,0-1 0,0 1 0,0 0 1,0 0-1,0-1 0,0 0 0,1 1 0,-1-1 0,0 0 1,0 0-1,0 0 0,3 0 0,4-2 27,0 1 1,0-2-1,0 1 0,0-1 1,-1 0-1,1-1 0,14-8 1,62-40 321,-67 40-429,1 0 0,1 1 0,35-13 0,-44 20 18,0 0-1,1 1 0,-1 1 1,1 0-1,0 0 1,0 1-1,0 1 1,21 1-1,-14 0 40,11 3-28,-22-3-67,-8-1 183,-5 3-63,1-1-18,0 0 0,-1 0 0,1 0-1,-9 1 1,-16 6 28,12-2-122,-34 15 40,44-19 59,1 1 0,0-1 0,0 1 0,1 0 0,-10 9 0,14-11 2,-1-1-1,1 1 0,0-1 0,0 1 1,0 0-1,0 0 0,0-1 1,0 1-1,0 0 0,1 0 0,-1 0 1,1 0-1,-1 0 0,1 0 0,0 0 1,0 0-1,0 0 0,0 0 0,0 0 1,0 0-1,1 0 0,-1 0 1,0 0-1,1 0 0,0 0 0,-1 0 1,1 0-1,0-1 0,0 1 0,0 0 1,2 2-1,0 0 11,0 0-1,1-1 1,-1 1 0,1-1 0,-1 0 0,1 0-1,0 0 1,0 0 0,0-1 0,1 1-1,-1-1 1,8 2 0,-4-1 2,0-1 0,1-1 0,-1 1 1,1-1-1,-1 0 0,1-1 0,-1 0 0,1-1 0,-1 0 1,15-3-1,-9 1 11,-1-1 0,1 0 0,-1-1 0,0-1 0,0 0 0,15-11 0,140-107-110,-142 100 45,-1 0 0,-1-1-1,-1-1 1,21-32 0,-14 10-30,-2-1-1,-3-1 0,-2-2 0,-2 0 0,27-104 1,-48 153 0,1 1 0,-1 0 0,0-1 1,0 1-1,0 0 0,0-1 0,0 1 1,0-1-1,0 1 0,-1 0 0,1 0 1,-1-1-1,-1-2 0,1 6 33,1-1-1,-1 0 1,1 0-1,-1 1 1,0-1-1,1 0 1,-1 1-1,1-1 1,-1 1-1,1-1 1,-1 1-1,1-1 1,-1 1-1,1-1 1,-1 1 0,0 0-1,-1 6 23,-1 0 1,1 0-1,0 0 0,0 0 1,1 0-1,0 0 1,0 0-1,0 0 0,1 1 1,1 7-1,-1-8-7,0 83 324,4 0 0,15 91-1,-7-130-176,3 0-1,2-1 0,23 48 1,-29-72-74,-8-21-455,-3-9-1042,-5-15-1165,1 12 1976,0 0 0,-1 1 0,1 0-1,-1 0 1,-1 0 0,-6-7 0,-40-28-1038,47 36 1589,-10-6 27,0 0 1,-1 1-1,-30-14 0,19 12 310,-13-7 2671,-80-24-1,137 45-1071,27-2-1,-16-1-1471,268-11 221,-247 5-1288,2-1-2138,-45 7 1808,0 1 0,0 0 1,0 0-1,0 1 0,0 0 1,6 1-1,-11-1 737,1-1 0,-1 1 0,1 0-1,-1 0 1,1-1 0,-1 1 0,1 1 0,-1-1 0,0 0 0,0 0-1,0 0 1,0 0 0,0 1 0,0-1 0,0 1 0,0-1-1,1 2 1,9 29 3908,-8-22-2460,1 1 0,0-1 0,6 11 0,-4-10-460,-1-1-1,-1 1 0,4 12 0,-4-8-435,5 24 361,-8-37-696,-1 1 0,0-1 0,0 1 0,0 0 0,0-1 0,0 1 0,0-1 0,-1 1 0,1 0 0,-1-1 0,-1 4 0,-8-32-6532,10 25 6412,-4-16-1692,-14-63-3124,15 61 5143,0 0-1,1-22 1,-2-57 3869,4 96-4011,-1 0 0,1 0 1,0 0-1,0 0 0,0 0 0,1 0 0,-1 0 0,0 0 1,1 0-1,-1 1 0,1-1 0,0 0 0,0 0 1,0 1-1,-1-1 0,1 0 0,1 1 0,-1-1 0,0 1 1,0-1-1,1 1 0,-1 0 0,0-1 0,1 1 1,2-1-1,-4 2-79,1-1 1,0 1 0,0 0-1,-1 0 1,1 0 0,0 0-1,0 0 1,0 1 0,-1-1 0,1 0-1,0 0 1,0 0 0,-1 1-1,1-1 1,0 0 0,-1 1-1,1-1 1,0 0 0,-1 1-1,1-1 1,-1 1 0,2 0-1,13 15-1380,-11-10 1107,14 11-1712,36 27-1,3 3 4816,-22-15 1306,39 39 2496,-7-8-2355,-66-62-4121,0 0 0,1 0 0,-1 0 0,1 0 0,-1-1 0,1 1 0,-1-1 0,1 1 0,0-1 0,-1 1 0,1-1 0,-1 0 0,1 0 0,0 0 0,-1 0-1,1 0 1,0 0 0,-1 0 0,4-2 0,0 1 106,0-1 0,0 0 0,0-1 0,6-3 0,-8 4-88,3-2-55,0 0 1,0 0 0,-1-1 0,0 0-1,0 0 1,8-10 0,23-39-28,-15 21 7,-12 20-188,10-15-603,-7 9-2559,12 31-6189,-9-2 7713,-14-9 1768,0 0-1,0 0 1,0 0 0,1 0-1,-1 0 1,0 0 0,1 0-1,-1-1 1,1 1-1,-1-1 1,1 1 0,-1-1-1,1 1 1,-1-1-1,4 0 1473,13 15 2610,-14-10-3581,-1 0 1,1 0 0,-1 0-1,0 0 1,0 1 0,-1 0-1,0-1 1,0 1-1,0 0 1,0 0 0,0 7-1,0-2-254,-1 0 0,8 22 0,-8-27-2502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04.769"/>
    </inkml:context>
    <inkml:brush xml:id="br0">
      <inkml:brushProperty name="width" value="0.1" units="cm"/>
      <inkml:brushProperty name="height" value="0.1" units="cm"/>
    </inkml:brush>
  </inkml:definitions>
  <inkml:trace contextRef="#ctx0" brushRef="#br0">6 47 4640,'-5'-31'2112,"10"19"128,-5 9-1472,0 6-448,0 0-352,5 6 0,-2 2-288,7 6 192,-1 3-1216,-1 0 736,-3-4-2400,5-1 1664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05.523"/>
    </inkml:context>
    <inkml:brush xml:id="br0">
      <inkml:brushProperty name="width" value="0.1" units="cm"/>
      <inkml:brushProperty name="height" value="0.1" units="cm"/>
    </inkml:brush>
  </inkml:definitions>
  <inkml:trace contextRef="#ctx0" brushRef="#br0">198 9 5408,'-10'-8'4014,"10"8"-3982,0 0-1,0 0 1,1 0 0,-1 0 0,0 0-1,0 0 1,0 0 0,1 0-1,-1 0 1,0 0 0,0 0 0,0 0-1,0 1 1,0-1 0,1 0-1,-1 0 1,0 0 0,0 0 0,0 0-1,0 1 1,0-1 0,0 0 0,1 0-1,-1 0 1,0 0 0,0 1-1,0-1 1,0 0 0,0 0 0,0 0-1,0 1 1,3 12 1140,0 0 0,-1 0 0,1 24 0,1 8-132,14 136 918,-6-52-1276,-4-48-481,8 54-34,-15-125-489,0 0 1,0 0 0,-1 18-1,0-27 234,0-1 0,0 0 0,0 1 0,-1-1 0,1 1 0,0-1 0,0 0 0,0 1 0,0-1 0,0 0 0,-1 1-1,1-1 1,0 0 0,0 1 0,-1-1 0,1 0 0,0 0 0,0 1 0,-1-1 0,1 0 0,0 0 0,-1 1 0,1-1-1,0 0 1,-1 0 0,1 0 0,-1 0 0,1 0 0,0 0 0,-1 1 0,1-1 0,0 0 0,-1 0 0,1 0 0,-1 0-1,1 0 1,0 0 0,-1 0 0,1-1 0,0 1 0,-1 0 0,1 0 0,-1 0 0,-20-10-2007,18 8 1740,-21-13-671,-26-21-1,30 20 1596,-1 2 0,-37-21 0,46 29-53,10 4-272,-1 0 0,1 1 0,-1-1-1,0 1 1,1 0 0,-1 0 0,0 0-1,0 0 1,0 0 0,0 1-1,0-1 1,-5 1 0,8 0-203,0 0 1,-1 0 0,1 0-1,0 1 1,0-1-1,0 0 1,0 0-1,0 0 1,0 0 0,0 0-1,0 0 1,0 1-1,0-1 1,0 0-1,0 0 1,0 0-1,0 0 1,0 0 0,0 1-1,0-1 1,0 0-1,1 0 1,-1 0-1,0 0 1,0 0 0,0 0-1,0 1 1,0-1-1,0 0 1,0 0-1,0 0 1,0 0 0,0 0-1,1 0 1,-1 0-1,0 0 1,0 0-1,0 0 1,0 0-1,0 1 1,0-1 0,1 0-1,-1 0 1,0 0-1,0 0 1,13 9 932,-8-6-767,0 0-1,1 0 0,9 4 1,33 2 631,54 5 0,-48-8-632,-12-1-56,53 9-25,-80-10 27,0 0 0,0 0 0,-1 1 0,20 11 0,20 7 525,-53-22-647,1-1-1,-1 0 1,1 1-1,-1-1 0,1 0 1,-1 0-1,1 0 1,-1 0-1,1 0 1,-1-1-1,1 1 0,-1 0 1,1-1-1,-1 1 1,1-1-1,-1 1 0,0-1 1,1 1-1,-1-1 1,0 0-1,1 0 1,-1 0-1,0 0 0,0 0 1,2-2-1,4-4 96,-1-1 0,11-15 0,-14 19-54,33-55 249,-34 56-289,7-8-43,-9 11 11,1-1-1,-1 1 1,0 0-1,1 0 1,-1 0 0,0 0-1,1 0 1,-1 0-1,0 0 1,1 0 0,-1 0-1,0 0 1,1 0-1,-1 0 1,0 0 0,1 1-1,-1-1 1,0 0-1,0 0 1,1 0 0,-1 0-1,0 1 1,0-1-1,1 0 1,-1 0 0,0 0-1,0 1 1,1-1-1,-1 0 1,0 0 0,0 1-1,0-1 1,0 0-1,1 1 1,-1-1 0,0 0-1,0 0 1,0 1-1,0-1 1,0 0-1,0 1 1,0-1 0,0 1-1,2 5 2,-1 0 0,0 1 0,0-1 0,0 0 0,-1 1-1,0-1 1,0 0 0,-1 1 0,-1 9 0,-1 6-36,-24 215 50,12-116 143,11-87-108,1 1 40,-1-1 0,-3 0 0,-12 42 0,18-73-74,-1 2 20,0 1 0,0-1 1,-6 10-1,8-14-28,-1 0 0,0 0 1,0 0-1,0 0 0,0 0 0,0 0 0,0 0 1,0 0-1,0 0 0,0 0 0,-1-1 1,1 1-1,0 0 0,0-1 0,-1 1 0,1-1 1,0 1-1,-1-1 0,1 0 0,-1 1 0,-1-1 1,1 0-4,0-1 0,0 1 0,0 0 0,0-1 0,0 0 0,0 1 0,0-1 0,0 0 0,0 0 0,0 0 0,0 0 0,0 0 0,1-1 0,-1 1 0,1-1 0,-1 1 0,1-1 0,-1 1 0,1-1 0,0 0 0,0 0 1,-2-2-1,-1-5-12,-1 0 0,2 0 0,-1 0 0,-1-12 0,-1-4-10,1-1 0,1-1 0,1 1 0,1 0 0,2-1 0,1 1 0,6-44 0,-5 63 26,-1 0 0,1 0 0,0 1 0,1-1 0,0 1 0,0-1 0,0 1 0,1 0 0,-1 0 0,1 1 0,1-1 0,-1 1 0,1 0 0,0 0 0,0 0 0,1 1 0,-1 0 0,1 0 0,0 0 0,0 1 0,0 0 0,1 0 0,7-2 0,7-1-509,-1 1 0,1 1 0,1 1 0,-1 1 0,33 1 0,-41 2-468,1 0-1,0 0 1,-1 2 0,0-1 0,1 2 0,-1 0-1,0 0 1,-1 1 0,23 13 0,-28-13-643,0 0 0,0 1 0,6 7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06.742"/>
    </inkml:context>
    <inkml:brush xml:id="br0">
      <inkml:brushProperty name="width" value="0.1" units="cm"/>
      <inkml:brushProperty name="height" value="0.1" units="cm"/>
    </inkml:brush>
  </inkml:definitions>
  <inkml:trace contextRef="#ctx0" brushRef="#br0">197 535 3904,'-5'-2'627,"0"0"1,0 1-1,0 0 1,0 0-1,0 0 0,-1 0 1,1 1-1,-8 0 1,-43 7 5187,36-4-5635,14-2 10,0-1 0,0 2 0,0-1 0,0 1 0,0 0-1,0 0 1,0 1 0,0-1 0,-7 6 0,21-1 348,0-3-410,-1-1-1,1 0 0,0-1 0,0 0 0,0 0 1,0-1-1,0 0 0,0 0 0,14-1 0,8-2 185,38-7-1,-52 6-243,-7 2 23,0-1 0,-1 0 0,0-1 0,1 0 0,8-4 0,-14 5-75,-1 1 0,1 0-1,-1 0 1,0-1 0,0 1-1,0-1 1,0 0 0,0 0-1,0 0 1,0 0 0,0 0-1,-1 0 1,1 0 0,-1 0-1,1-1 1,-1 1-1,0-1 1,0 1 0,0-1-1,-1 1 1,2-4 0,-2 1-1,1-2-36,0-1 1,-2-14-1,1 21-18,0-1 0,0 1 0,0 0-1,0-1 1,-1 1 0,1 0 0,-1-1 0,1 1 0,-1 0-1,1 0 1,-1 0 0,1-1 0,-1 1 0,0 0 0,0 0-1,0 0 1,0 0 0,0 0 0,0 0 0,0 0 0,0 1-1,0-1 1,-2-1 0,3 2 35,-1 0 1,1 0-1,-1 0 1,1 0-1,0 0 1,-1 0-1,1 0 0,-1 0 1,1 0-1,-1 0 1,1 0-1,0 0 0,-1 0 1,1 1-1,-1-1 1,1 0-1,-1 0 0,1 0 1,0 1-1,-1-1 1,1 0-1,0 0 1,-1 1-1,1-1 0,-1 1 1,-6 3 277,6-4-50,3-1-42,5-2-51,-1 0-1,1-1 1,-1 0 0,0 0 0,0-1 0,0 0-1,-1 0 1,0 0 0,0-1 0,0 1 0,0-1-1,-1 0 1,5-10 0,4-8-45,-2-1 0,12-35-1,-10 23 83,-3 12-116,29-72 100,-32 83-184,0 0 1,1 0 0,1 1 0,15-18 0,-24 30 16,1 0 0,-1 0 0,1 1 0,0-1 1,-1 0-1,1 1 0,0-1 0,-1 0 0,1 1 1,0-1-1,0 1 0,0-1 0,0 1 0,0-1 1,-1 1-1,1 0 0,0-1 0,0 1 0,0 0 1,0 0-1,2-1 0,-2 2 6,-1 0 0,1 0 0,0 0-1,0-1 1,-1 1 0,1 0 0,0 0 0,-1 0 0,1 0 0,-1 0 0,1 0-1,-1 0 1,1 0 0,-1 1 0,0-1 0,0 0 0,0 0 0,1 0 0,-1 0-1,-1 2 1,7 55 31,-5 101 0,-18 63 53,3-47-140,1 10 76,-15-6 170,25-164-152,1-5 7,0 1 1,0-1-1,-1 1 1,-1-1-1,0 0 1,0-1-1,-1 1 1,-6 9-1,10-18-21,0 0 0,0 0 0,0 0 0,0 0-1,0 0 1,0 0 0,0 0 0,0 0 0,0 0 0,0 0 0,0-1 0,-1 1 0,1 0 0,0-1-1,-1 1 1,1-1 0,0 0 0,-2 1 0,2-1 8,-1 0 0,1-1 0,0 1 1,0 0-1,0 0 0,0-1 0,0 1 0,0-1 0,0 1 0,0-1 0,0 1 1,0-1-1,0 0 0,0 1 0,0-1 0,0 0 0,-1-1 0,-1-2 29,0-1-1,0 0 0,0 1 0,1-1 1,-1 0-1,1 0 0,-2-9 0,1 1-79,1 0-1,0 0 0,1 0 0,1 0 1,0 1-1,2-21 0,2 7-30,1 0 0,9-29 0,-10 42 41,1-1 0,0 1 0,1 1 0,0-1 0,1 1 0,1 0 0,14-18 0,-16 23-3,1 0-1,0 1 1,0-1 0,1 2-1,-1-1 1,1 1-1,1 0 1,-1 0 0,1 1-1,-1 0 1,19-5 0,-19 7-414,-1 1 0,1-1 0,-1 1 0,1 0 0,15 1 0,-18 1-330,0 0 1,0 0 0,0 0-1,0 1 1,-1-1-1,1 1 1,0 0 0,-1 1-1,1-1 1,5 5-1,11 9-1901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07.321"/>
    </inkml:context>
    <inkml:brush xml:id="br0">
      <inkml:brushProperty name="width" value="0.1" units="cm"/>
      <inkml:brushProperty name="height" value="0.1" units="cm"/>
    </inkml:brush>
  </inkml:definitions>
  <inkml:trace contextRef="#ctx0" brushRef="#br0">275 20 5568,'9'-20'8929,"-10"20"-8809,-12 1 1532,-12 6-851,23-6-608,-16 5 203,0 1-1,1 1 0,-1 1 0,2 0 0,-1 1 0,1 1 0,1 0 0,0 1 0,1 1 0,0 1 1,-22 27-1,32-36-348,0 1 0,1-1 0,-1 1 0,2 0 0,-1 0 1,-3 11-1,5-15-27,1 0 1,-1 0-1,1 1 1,-1-1-1,1 0 1,0 0-1,0 0 1,0 1-1,0-1 0,1 0 1,-1 0-1,1 0 1,-1 1-1,1-1 1,0 0-1,-1 0 1,1 0-1,0 0 1,0 0-1,1 0 1,-1 0-1,0-1 1,3 4-1,-2-4 12,0 0 0,0 1 0,0-1 0,1 0 0,-1-1 1,0 1-1,0 0 0,0-1 0,1 1 0,-1-1 0,0 0 0,1 0 0,-1 0 0,0 0 1,1 0-1,-1 0 0,0 0 0,1-1 0,-1 1 0,0-1 0,0 0 0,4-1 0,2-1 3,-1-1-1,1 0 0,-1 0 0,0 0 1,8-7-1,11-12-113,21-25-1,6-5-369,-53 52 454,1 1 0,-1-1 0,1 1 0,-1 0 0,1-1 0,-1 1 0,1 0 0,0-1 0,-1 1 0,1 0 0,-1-1 0,1 1 0,0 0 0,-1 0 0,1 0 0,0 0 1,-1 0-1,1 0 0,0 0 0,-1 0 0,1 0 0,0 0 0,-1 0 0,1 0 0,-1 0 0,1 0 0,0 0 0,-1 1 0,1-1 0,0 0 0,-1 1 0,1-1 0,-1 0 0,1 1 0,-1-1 0,1 1 0,-1-1 0,1 1 0,-1-1 0,1 1 0,-1-1 0,0 1 0,1 0 0,2 4 94,0 0 0,0 1 0,0-1-1,1 7 1,0-2 7,2 1-24,1 0-1,0-1 1,1 1-1,-1-1 1,2-1-1,0 0 0,0 0 1,0 0-1,1-1 1,18 11-1,-23-16-205,-1-1 0,1 1 0,0-1 0,0 0 0,0 0 0,0 0 0,0 0 0,0-1 0,0 0 0,9 1 0,-7-2-841,0-1 0,0 1 1,0-1-1,0 0 0,-1-1 0,1 0 1,12-5-1,3-1-5104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33.868"/>
    </inkml:context>
    <inkml:brush xml:id="br0">
      <inkml:brushProperty name="width" value="0.1" units="cm"/>
      <inkml:brushProperty name="height" value="0.1" units="cm"/>
    </inkml:brush>
  </inkml:definitions>
  <inkml:trace contextRef="#ctx0" brushRef="#br0">162 37 7040,'-77'-29'3200,"29"29"-2752,30-3 288,13 3-480,-3-5 128,3 5-256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1.636"/>
    </inkml:context>
    <inkml:brush xml:id="br0">
      <inkml:brushProperty name="width" value="0.1" units="cm"/>
      <inkml:brushProperty name="height" value="0.1" units="cm"/>
    </inkml:brush>
  </inkml:definitions>
  <inkml:trace contextRef="#ctx0" brushRef="#br0">13 870 5152,'-11'7'1648,"11"-7"-1617,0 0 1,0 0-1,0 0 1,-1 1-1,1-1 0,0 0 1,0 0-1,0 1 1,0-1-1,0 0 1,0 1-1,0-1 1,-1 0-1,1 0 0,0 1 1,0-1-1,0 0 1,0 0-1,0 1 1,0-1-1,0 0 1,0 1-1,1-1 0,-1 0 1,0 0-1,0 1 1,0-1-1,0 0 1,0 0-1,0 1 1,0-1-1,1 1 0,5 8 1118,-4-6-947,0-1-1,0 0 0,0 0 1,0 0-1,0 0 1,1 0-1,-1 0 0,0-1 1,1 1-1,0-1 0,-1 1 1,1-1-1,0 0 0,-1 0 1,1 0-1,0-1 1,0 1-1,0-1 0,0 1 1,0-1-1,0 0 0,0 0 1,0 0-1,-1-1 0,1 1 1,0-1-1,0 1 1,0-1-1,0 0 0,0 0 1,-1 0-1,1-1 0,-1 1 1,1-1-1,-1 1 0,4-3 1,13-13 340,0 0-1,0-1 1,-2-1 0,-1-1 0,27-40-1,-33 43-447,0-2 0,-1 1-1,-1-1 1,-1-1 0,-1 1-1,0-1 1,5-39 0,-7 6-46,4-23-11,-8 76-41,0-1 0,0 1 1,0 0-1,0 0 0,0 0 0,0 0 1,0 0-1,0-1 0,0 1 0,0 0 0,0 0 1,0 0-1,0 0 0,0 0 0,0 0 0,0 0 1,0-1-1,0 1 0,0 0 0,0 0 1,0 0-1,1 0 0,-1 0 0,0 0 0,0 0 1,0 0-1,0 0 0,0 0 0,0-1 0,0 1 1,1 0-1,-1 0 0,0 0 0,0 0 1,0 0-1,0 0 0,0 0 0,0 0 0,1 0 1,-1 0-1,0 0 0,0 0 0,0 0 0,0 0 1,0 0-1,7 6-70,4 8 34,8 22 37,17 46-1,-14-31 59,-13-29-32,0 0-1,8 38 1,-14-47 11,-1 0 1,0 0-1,-1 1 1,-1-1-1,0 1 1,-3 14-1,2-22-10,0 0 0,0 0 0,-1 0 0,-3 7 0,4-10-13,0-1 1,0 0-1,0 1 0,-1-1 0,1 0 1,-1 0-1,0 0 0,1 0 1,-1 0-1,0 0 0,0-1 1,-3 3-1,1-2 14,1-1 0,-1 1 0,1-1-1,-1 0 1,0 0 0,1 0 0,-1-1 0,0 1 0,1-1-1,-1 0 1,0 0 0,0 0 0,1 0 0,-1-1 0,0 0-1,0 1 1,1-2 0,-1 1 0,-5-3 0,-5-3-39,1 0 1,0-1 0,-19-15 0,10 7-186,21 15 161,-1 0-1,1 0 1,0 0-1,0 0 0,0 0 1,0 0-1,0 0 1,0 0-1,1 0 1,-1 0-1,0 0 0,-1-3 1,2 4 28,0 0 0,0 0 0,0-1 0,0 1 0,0 0 0,0 0 0,0-1 0,0 1 0,0 0 0,0 0 0,0 0 0,0-1 0,1 1 0,-1 0 0,0 0 0,0 0 0,0-1 0,0 1 0,0 0 0,0 0 0,0 0 0,1-1 0,-1 1 0,0 0 0,0 0 0,0 0 0,1-1 0,11-1-105,21 2-36,123-2 324,-73-2-128,127-23 0,-191 22-14,1-1 1,-1-1-1,32-16 0,-10 4 116,-25 13-94,-6 2-20,0 0 0,0 0 0,-1-1 0,0 0 0,10-8 0,-19 13-35,0-1 0,1 1-1,-1 0 1,0 0 0,0 0 0,0 0 0,0-1-1,0 1 1,1 0 0,-1 0 0,0 0 0,0-1 0,0 1-1,0 0 1,0 0 0,0 0 0,0-1 0,0 1-1,0 0 1,0 0 0,0 0 0,0-1 0,0 1-1,0 0 1,0 0 0,0 0 0,0-1 0,0 1-1,0 0 1,0 0 0,0 0 0,-1-1 0,1 1-1,0 0 1,0 0 0,0 0 0,0-1 0,0 1-1,0 0 1,-1 0 0,1 0 0,0 0 0,0-1-1,-1 1 3,1 0 1,-1-1-1,0 1 0,1 0 0,-1 0 0,1-1 0,-1 1 0,1 0 0,-1 0 0,0 0 0,1 0 0,-1 0 0,1 0 0,-1 0 0,0 0 0,1 0 0,-1 0 0,0 0 0,-3 2 10,0 0-1,0 0 1,0 0-1,0 1 1,0-1-1,1 1 1,-1 0-1,1 0 1,0 0-1,0 0 1,0 1-1,1-1 1,-4 6-1,-2 3 116,1 0-1,-11 27 1,14-28-58,1-1 0,0 1 0,0 0 0,1 0 1,0 19-1,1-26-53,1-1 0,0 1 0,0-1 0,0 1 1,1-1-1,-1 1 0,1-1 0,0 1 0,0-1 0,0 0 1,0 1-1,1-1 0,-1 0 0,1 0 0,0 0 0,0 0 1,0 0-1,0 0 0,1-1 0,-1 1 0,5 3 0,-6-6 2,0 1-1,0-1 1,0 0-1,-1 1 1,1-1-1,0 0 1,0 0 0,0 0-1,0 0 1,0 0-1,0 0 1,-1 0-1,1 0 1,0 0-1,0 0 1,0 0-1,0-1 1,0 1-1,-1 0 1,1 0-1,0-1 1,0 1-1,0-1 1,-1 1 0,1-1-1,0 1 1,0-1-1,0-1 1,19-20 251,-20 21-254,12-17 26,-1-1 0,-1 0 0,-1 0-1,-1-1 1,0 0 0,7-34 0,-14 49 20,1-3-355,-1 6 117,-1 5 78,1-1 112,0 0 1,0 0 0,1 0-1,-1 0 1,1 0 0,-1 0-1,1 0 1,0 0 0,0-1-1,0 1 1,0-1 0,3 3-1,2 1 3,1 2 54,0-1 0,0 0 0,0-1 1,1 0-1,-1 0 0,1-1 0,15 6 0,-17-8-23,-1-1 0,1 1 0,0-1-1,0 0 1,0-1 0,-1 0 0,1 0-1,0 0 1,0-1 0,0 0 0,11-3 0,63-28-94,-61 23 25,0 1 0,1 0 0,39-8 1,-59 16 22,1-1 1,0 1 0,0 0 0,0 0 0,-1-1 0,1 1-1,0 0 1,0 0 0,0 1 0,-1-1 0,1 0 0,0 1 0,0-1-1,-1 1 1,1-1 0,0 1 0,-1 0 0,1 0 0,-1 0-1,1 0 1,-1 0 0,1 0 0,-1 0 0,0 0 0,1 1-1,-1-1 1,0 0 0,0 1 0,0-1 0,0 1 0,0-1-1,1 4 1,3 8 62,0 0 1,-2 0-1,4 17 0,3 11 111,-8-35 191,-2-10-112,0-8-170,2 0-44,1 1 0,0 0 0,0 0 0,7-12 0,-7 17-72,0-1-1,1 1 1,0 0-1,0 0 1,0 1 0,1-1-1,9-8 1,-13 13 32,1 0 0,-1 0 0,1 0 0,-1 0 0,1 0 0,0 0 0,-1 0-1,1 1 1,0-1 0,-1 1 0,1-1 0,0 1 0,0 0 0,0 0 0,-1 0 0,1 0 0,0 0 0,0 0 0,2 1 0,0 0-7,-1 0 1,0 0 0,0 0-1,0 1 1,0-1-1,-1 1 1,1 0 0,0 0-1,-1 0 1,5 4 0,-6-4 20,0-1-5,-1-1 0,0 1 0,1 0 0,-1-1 0,1 1 0,-1-1 0,1 1 0,0-1 0,-1 1 0,1-1 0,0 1 0,-1-1 0,1 0 0,0 1 1,-1-1-1,1 0 0,0 1 0,0-1 0,-1 0 0,1 0 0,0 0 0,0 0 0,1 0 0,9 1 90,-8-1-122,0 0 0,1 0 0,-1 0 0,0 1 0,1-1 0,-1 1 0,0 0 0,0 0 0,1 0 0,-1 1 0,3 1 0,19 10 130,-19-10-114,0 0-1,0 1 1,0 0 0,8 7 0,-11-9 26,-1 0-1,0-1 1,0 1-1,1 0 1,-1-1-1,1 1 1,-1-1 0,6 2-1,-6-7 160,1 3-173,-2 1-8,0-1 0,1 1 0,-1 0-1,0-1 1,0 1 0,0-1 0,0 1 0,0-1 0,0 1 0,0-1 0,0 0 0,0 0 0,0 1 0,0-1 0,-1 0-1,1 0 1,0 0 0,-1 0 0,1 0 0,0 0 0,-1 0 0,1 0 0,-1 0 0,1 0 0,-1 0 0,0 0 0,1-1 0,-1 1-1,0 0 1,0 0 0,0-3 0,0 2 29,1-1 0,-1 0-1,1 0 1,0 0-1,0 1 1,0-1 0,0 0-1,0 1 1,1-1 0,-1 1-1,1 0 1,-1-1 0,1 1-1,0 0 1,3-3-1,6-5-54,23-16-1,-31 23 23,1 0 0,-1 1 0,1 0 0,0 0 0,0 0 0,0 0 0,0 0 0,0 1 0,1 0 0,-1 0 0,0 0-1,1 0 1,-1 1 0,1 0 0,-1 0 0,0 0 0,1 0 0,-1 1 0,0 0 0,1-1 0,-1 2 0,0-1 0,0 0 0,1 1 0,-1 0 0,-1 0 0,1 0 0,0 0 0,0 1 0,-1-1 0,1 1 0,-1 0 0,0 0 0,0 0 0,5 7 0,-5-6 21,1 1 0,-1 0 0,1-1 0,-1 1 1,-1 0-1,3 6 0,-2-7-51,-1-1 0,0 0 0,1 0 0,-1 0 1,5 3-1,-4-3 96,-2-2-31,0 0 0,1 0 1,-1 0-1,0 0 0,0-1 0,1 1 1,-1 0-1,1-1 0,2 1 0,-3 0-41,1-1 0,-1 1 0,0-1 0,1 1 0,-1-1 0,0 1 0,1 0 0,-1 0 0,2 1 0,14 13 15,-13-12 19,-1 0 0,1 0 0,-1 1 0,1-1 0,-1 1 0,4 6 0,-3-3-32,-1-1 0,1 2-1,-1-1 1,-1 0 0,1 1-1,-2-1 1,3 11 0,3 19 130,-4-22-97,0-1 0,-1 0 0,0 17 0,-2-31-17,0 0 0,0 0 0,0 1 0,0-1 0,0 0 0,0 0 0,0 0 0,0 0 0,0 0 0,0 0 0,0 0 0,0 1 0,0-1 0,0 0 0,0 0 0,0 0 0,0 0 0,0 0 0,0 0 0,0 0 0,0 0 1,0 1-1,0-1 0,0 0 0,0 0 0,0 0 0,0 0 0,0 0 0,1 0 0,-1 0 0,0 0 0,0 0 0,0 0 0,0 1 0,0-1 0,0 0 0,0 0 0,0 0 0,0 0 0,1 0 0,-1 0 0,0 0 0,0 0 0,0 0 0,0 0 0,0 0 0,0 0 0,0 0 0,1 0 0,-1 0 0,0 0 0,0 0 0,0 0 0,0 0 0,0 0 0,0 0 0,0 0 1,0 0-1,1 0 0,-1 0 0,0 0 0,0-1 0,0 1 0,0 0 0,5-6 93,-2-8 16,0 1 0,1-26 0,-1 13-69,11-93 32,-10 97-182,-1 1 0,-1-26 1,-2 46 93,0 1 1,0-1 0,0 1 0,0 0 0,0-1 0,0 1 0,0-1 0,0 1 0,0 0 0,0-1 0,0 1-1,0 0 1,0-1 0,0 1 0,1-1 0,-1 1 0,0 0 0,0-1 0,0 1 0,1 0 0,-1-1 0,1 1 6,-1 1 1,0-1 0,1 0 0,-1 1 0,0-1 0,0 0 0,0 1 0,1-1-1,-1 1 1,0-1 0,0 0 0,0 1 0,0-1 0,0 1 0,0-1 0,0 0-1,0 1 1,0-1 0,0 1 0,0-1 0,0 1 0,0 0 0,3 114-225,-2 0 255,-9 226 260,8-341-285,-1 6 55,1 1-1,-1-1 1,0 0-1,-1 0 1,1 0 0,-1 0-1,-3 7 1,4-13-42,1 0 1,-1 0-1,1 0 0,-1 0 1,1-1-1,-1 1 0,1 0 1,-1 0-1,1 0 0,0 0 1,-1-1-1,1 1 0,-1 0 1,1-1-1,0 1 0,-1 0 1,1 0-1,0-1 0,-1 1 1,1-1-1,0 1 0,0 0 1,-1-1-1,1 1 0,0-1 1,0 1-1,0 0 0,-1-1 1,1 1-1,0-1 0,0 1 1,0-1-1,0 0 0,-3-25 199,2 12-162,-2-61-80,3 1 1,4 0 0,17-102-1,-16 150 8,0 0-1,2 1 0,0-1 1,2 1-1,14-28 1,-17 42 0,0 0 0,0 1 1,1 0-1,0 0 1,0 1-1,1 0 1,1 0-1,0 0 1,0 1-1,0 1 1,1 0-1,0 0 0,15-7 1,-21 12-10,0 1 1,0 0-1,1-1 0,-1 1 1,1 1-1,-1-1 0,0 1 0,1 0 1,0 0-1,-1 0 0,1 0 1,-1 1-1,8 2 0,-8-3 26,-1 1 0,0 1-1,0-1 1,0 0-1,0 1 1,0-1-1,0 1 1,0 0-1,-1 0 1,1 0-1,-1 1 1,1-1-1,-1 1 1,0-1-1,0 1 1,0-1 0,0 1-1,2 5 1,-3-5 12,0-1 0,-1 1 0,1-1 0,-1 1 0,1-1 0,-1 1 0,0-1 0,0 1 0,0 0 0,-1-1 0,1 1 0,-1-1 0,1 1 0,-1-1 0,0 1 0,0-1 0,0 1 0,0-1 0,0 0 0,0 0 0,-1 1 0,1-1 0,-1 0 0,0 0 0,0 0 0,-2 2 0,-5 4-16,0-1 0,-1 1 0,0-2 0,-15 9 0,17-9 6,-1-2 0,0 1 1,0-1-1,0 0 0,-1-1 1,1 0-1,-1-1 0,0 0 1,-14 2-1,21-4-22,2 0 15,-1 0 1,0 0 0,1 0 0,-1 0-1,0 0 1,1 0 0,-1 0 0,0 0-1,1-1 1,-1 1 0,1-1 0,-1 1-1,-2-2 1,13 3-60,0-1 0,15 0 0,-5-1 90,54 3 65,34 0-178,-91-3 110,0-1 1,-1 0-1,0-1 0,29-10 0,-19 5 27,-13 4-23,0 0-1,0-1 1,0 0 0,-1-1-1,0 0 1,0-1 0,18-14 0,-21 13-52,-1 0 1,0-1-1,0 0 1,0-1-1,-1 0 1,-1 0-1,0 0 1,0 0-1,4-15 1,1-8-149,10-60 0,-12 28-17,1-124 1,-9 136-249,-14-88 0,12 130 216,2 11 224,0 0 1,0 0 0,0 0 0,0 0 0,0 0 0,0 0 0,0 0 0,0 0 0,0 0 0,0 0 0,0 0 0,0 0 0,0 0 0,0 0 0,0 1 0,0-1 0,0 0 0,0 0-1,0 0 1,0 0 0,0 0 0,0 0 0,0 0 0,0 0 0,0 0 0,0 0 0,0 0 0,-1 0 0,1 0 0,0 0 0,0 0 0,0 0 0,0 0 0,0 0 0,0 0 0,0 0 0,0 0-1,0 1 1,0-1 0,0 0 0,0 0 0,0 0 0,0 0 0,0 0 0,0 0 0,0 0 0,0 0 0,0 0 0,-1 0 0,1 0 0,0 0 0,0 0 0,0 0 0,0 0 0,0 0-1,0 0 1,0 0 0,0 0 0,0 0 0,0 0 0,0-1 0,0 1 0,0 0 0,0 0 0,0 0 0,0 0 0,0 0 0,-1 22 12,3-2 26,-2 27 0,0-7 47,1 90 150,7 106 590,-4-198-694,1 0 0,2-1 0,2 1 0,14 39 0,-19-66-115,0 0 1,1-1-1,0 0 1,1 0-1,0 0 1,0-1-1,13 14 0,-16-20 6,1 0 0,-1 0 0,0 0 0,1-1-1,0 1 1,-1-1 0,1 0 0,0 0 0,0 0-1,1-1 1,-1 1 0,0-1 0,0 0-1,1 0 1,-1-1 0,0 1 0,1-1 0,-1 0-1,1 0 1,-1-1 0,0 1 0,6-2 0,-2 0-48,1 0 0,-1-1 0,0 0 0,0 0 0,-1 0 0,1-1 0,-1-1 0,0 1 0,0-1 0,0 0 0,0-1 0,-1 1 0,0-1 0,0-1 0,-1 1 0,0-1 0,0 0 1,0 0-1,-1 0 0,0-1 0,-1 0 0,1 1 0,-1-1 0,2-10 0,-5 14-4,0 0 1,0 0-1,0-1 1,0 1-1,0 0 1,-1 0-1,-2-8 1,3 11 11,-1 0 1,1 0-1,0 0 0,-1-1 1,0 1-1,1 0 1,-1 0-1,0 0 1,1 0-1,-1 0 1,0 0-1,-2-1 1,2 1 7,1 1 0,-1 0 1,0-1-1,1 1 0,-1 0 0,0 0 1,1 0-1,-1 0 0,0 0 1,1 0-1,-1 0 0,0 0 0,1 0 1,-1 0-1,0 0 0,1 0 1,-1 0-1,0 0 0,1 1 1,-1-1-1,0 0 0,1 0 0,-1 1 1,1-1-1,-2 1 0,-1 1 68,1 0 1,-1 0-1,1 0 0,-1 0 0,1 0 0,0 1 0,0-1 0,0 1 1,0-1-1,0 1 0,1 0 0,-1 0 0,1 0 0,0 0 0,-1 0 1,1 0-1,1 0 0,-1 0 0,0 0 0,1 0 0,-1 4 0,2-2 16,-1-1 0,0 0 0,1 0 0,0 0 0,0 0 0,0 0 0,0-1 0,1 1 0,-1 0 0,1 0 0,0-1 0,0 1 0,1-1 0,-1 0 0,1 1 0,5 4 0,0-1-4,0 0 0,1 0-1,0-1 1,0 0 0,1 0 0,0-1 0,0-1 0,0 0 0,1 0-1,-1-1 1,1 0 0,0 0 0,15 0 0,-12-2-469,0 0 1,0-1-1,0-1 0,0-1 1,0 0-1,0-1 1,0 0-1,0-1 1,23-10-1,-8 2-1290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3.582"/>
    </inkml:context>
    <inkml:brush xml:id="br0">
      <inkml:brushProperty name="width" value="0.1" units="cm"/>
      <inkml:brushProperty name="height" value="0.1" units="cm"/>
    </inkml:brush>
  </inkml:definitions>
  <inkml:trace contextRef="#ctx0" brushRef="#br0">20 642 3712,'-2'-3'290,"1"3"-214,1 0-1,-1 0 0,1-1 1,0 1-1,-1 0 0,1 0 1,0 0-1,-1-1 0,1 1 1,0 0-1,-1-1 0,1 1 1,0 0-1,0-1 0,-1 1 1,1 0-1,0-1 1,0 1-1,0 0 0,0-1 1,-1 1-1,1-1 0,0 1 1,0 0-1,0-1 0,0 1 1,0-1-1,0 1 0,0 0 1,0-1-1,1-11 4808,-10 60-467,8-36-4143,0-1 1,1 1-1,0 0 1,1 0-1,0 0 1,1 0-1,1-1 0,0 1 1,0-1-1,9 19 1,-12-29-245,1 0 0,-1 0 0,1 0 0,0 0 0,-1 0 0,1 0 1,0 0-1,0 0 0,0 0 0,0 0 0,0 0 0,0 0 0,0-1 0,0 1 1,0 0-1,1-1 0,-1 1 0,0-1 0,0 1 0,1-1 0,-1 0 0,0 1 0,0-1 1,1 0-1,-1 0 0,0 0 0,1 0 0,-1 0 0,0 0 0,0-1 0,1 1 1,-1 0-1,0 0 0,1-1 0,-1 1 0,0-1 0,0 1 0,0-1 0,0 0 0,0 0 1,1 1-1,-1-1 0,0 0 0,-1 0 0,1 0 0,0 0 0,0 0 0,0 0 1,0-1-1,36-59 376,6-12-542,-19 31-451,-24 42 570,0 0 1,0 0 0,0 0-1,0 0 1,0 0 0,0-1-1,0 1 1,1 0 0,-1 0-1,0 0 1,0 0 0,0 0-1,0 0 1,0 0 0,0 0 0,0-1-1,0 1 1,1 0 0,-1 0-1,0 0 1,0 0 0,0 0-1,0 0 1,0 0 0,0 0-1,1 0 1,-1 0 0,0 0-1,0 0 1,0 0 0,0 0-1,0 0 1,0 0 0,1 0-1,-1 0 1,0 0 0,0 0-1,0 0 1,0 0 0,0 0-1,1 0 1,-1 0 0,0 0-1,0 0 1,0 1 0,0-1-1,0 0 1,0 0 0,6 9-129,1 17 474,-7-25-333,1 4 75,1 1 0,-1-1 0,1 0-1,0 0 1,1 0 0,-1 0 0,1 0 0,0-1 0,0 1 0,1-1 0,4 6 0,-5-8-32,0 0 0,-1 0 0,1 0 0,0 0 0,0 0 0,0-1 0,0 0 0,0 1 0,1-1 0,-1 0 0,0 0 0,1-1 0,-1 1 0,0-1 0,1 0 1,-1 0-1,1 0 0,-1 0 0,6-1 0,0 0 130,-6 1-132,0-1 0,0 1 0,0 0 0,0-1 1,0 0-1,0 0 0,0 0 0,0 0 0,0 0 0,-1 0 1,1-1-1,0 1 0,-1-1 0,1 0 0,3-3 0,-3 2-29,0-1-1,-1 0 1,1 1 0,-1-1-1,0 0 1,0 0-1,0 0 1,0 0-1,-1-1 1,1 1 0,-1 0-1,1-8 1,-2 9-23,0 0 1,0-1 0,0 1 0,0 0-1,0 0 1,-1-1 0,1 1-1,-1 0 1,0 0 0,0 0 0,0 0-1,0 0 1,0 0 0,-4-4-1,5 7 9,0-1-1,0 1 1,0 0-1,-1 0 0,1-1 1,0 1-1,0 0 0,0 0 1,-1-1-1,1 1 1,0 0-1,0 0 0,0-1 1,0 1-1,0 0 1,0-1-1,0 1 0,0 0 1,0-1-1,0 1 0,0 0 1,0-1-1,0 1 1,0 0-1,0 0 0,0-1 1,0 1-1,0 0 1,0-1-1,0 1 0,1-1 1,9-4-142,21 0 78,-26 5 86,19-1 8,1 1 0,33 4-1,-13 0-63,-29-4 88,1 1 1,-1 1-1,0 1 0,0 0 0,0 1 0,21 8 1,-30-10-26,-6-2-10,-1 0 0,1 0 0,0 1 0,-1-1 1,1 0-1,-1 0 0,1 0 0,-1 1 0,1-1 0,-1 0 0,1 0 0,-1 1 0,1-1 0,-1 1 1,1-1-1,-1 0 0,0 1 0,1-1 0,-1 1 0,0-1 0,1 1 0,-1-1 0,0 1 0,0-1 1,1 1-1,-1-1 0,0 1 0,0 0 0,3 14 111,0 0-1,-1-1 1,-1 1 0,-1 25-1,0-29-79,0-11-37,0 1 0,0-1 0,0 1 0,0-1 1,0 1-1,0-1 0,0 1 0,0 0 0,0-1 0,0 1 0,0-1 0,0 1 1,0-1-1,1 1 0,-1-1 0,0 1 0,0-1 0,1 1 0,-1-1 0,0 1 1,0-1-1,1 1 0,-1-1 0,1 0 0,-1 1 0,0-1 0,1 0 0,-1 1 1,1-1-1,-1 0 0,1 1 0,-1-1 0,1 0 0,-1 0 0,1 0 0,0 1 1,1-1 26,1-1 0,-1 1 1,0 0-1,0-1 0,1 0 1,-1 1-1,3-3 0,-4 3-25,9-5 48,-1-1 0,0 0-1,-1 0 1,1 0 0,-1-1 0,-1-1-1,1 1 1,10-16 0,10-14-20,36-60 1,16-49 9,-52 94-85,11-20-79,-4-2 1,32-92 0,-65 161 52,-1-1 0,1 1 0,-1-1 0,0 1 0,0-9 0,-2 6-117,-3 7 44,-6 14-6,6-3 91,-1 0 0,1 1-1,-4 14 1,1 6-5,2 1-1,-3 47 1,7 68-7,2-106 155,11 62 0,-8-86-75,0 0 1,0-1-1,2 1 1,0-1-1,1 0 1,12 20-1,-16-31 40,0 0 0,1 0 0,0 0 0,0-1 1,0 0-1,1 0 0,0 0 0,-1 0 0,9 4 0,-10-7-37,-1 1 0,1-1 0,-1 0-1,1 0 1,0 0 0,-1 0 0,1-1-1,0 1 1,0-1 0,0 1 0,0-1-1,-1 0 1,1 0 0,0 0 0,0-1 0,0 1-1,0-1 1,-1 0 0,1 1 0,0-1-1,0 0 1,2-2 0,0 0-1,0-1 1,0 1-1,-1-1 0,1 0 1,-1 0-1,0-1 0,0 1 1,0-1-1,-1 0 0,0 0 1,4-7-1,2-8 35,13-39-1,-16 38-31,81-314 22,-82 312-74,-1 0 0,-1-1 0,-1 1 0,-1 0 0,-2-26 0,0 47 38,2 0-16,-1 0 1,-1 0 0,1 1-1,0-1 1,0 0 0,-1 0-1,1 1 1,0-1 0,-1 0-1,0 1 1,1-1 0,-1 1-1,0-1 1,0 0 0,-2-1-1,3 2 7,-1 1 0,1 0 0,-1 0 0,1 0 1,-1 0-1,1 0 0,-1 0 0,1 0 0,-1 0 0,1 0 0,0 0 0,-1 0 0,1 1 0,-1-1 0,1 0 0,-1 0 0,1 0 0,0 1 0,-1-1 0,1 0 0,-1 0 0,1 1 0,0-1 0,-1 0 0,1 1 0,0-1 1,0 0-1,-1 1 0,1-1 0,0 0 0,0 1 0,-1-1 0,1 1 0,0-1 0,0 1 0,0-1 3,-3 6 18,0 0 0,1 1 1,0-1-1,0 1 1,0 0-1,1-1 0,-1 13 1,0 0 10,-5 37 100,3 1 1,2 0-1,2 1 1,3-1-1,3 0 1,13 59-1,-7-72-685,24 59-1,-15-47-4986,-19-47 2514,-2-1 1035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3.954"/>
    </inkml:context>
    <inkml:brush xml:id="br0">
      <inkml:brushProperty name="width" value="0.1" units="cm"/>
      <inkml:brushProperty name="height" value="0.1" units="cm"/>
    </inkml:brush>
  </inkml:definitions>
  <inkml:trace contextRef="#ctx0" brushRef="#br0">55 21 7712,'-36'-12'3520,"23"9"-3072,8-2-96,10 10-288,0-5-1280,3 0 640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5.249"/>
    </inkml:context>
    <inkml:brush xml:id="br0">
      <inkml:brushProperty name="width" value="0.1" units="cm"/>
      <inkml:brushProperty name="height" value="0.1" units="cm"/>
    </inkml:brush>
  </inkml:definitions>
  <inkml:trace contextRef="#ctx0" brushRef="#br0">19 105 5632,'-16'-20'1834,"13"13"-1124,3 4-706,0-1 376,0 0-1,0 1 1,1-1-1,-1 0 0,1 1 1,0-1-1,1-5 1,1 1 541,-2 4-557,0 1 0,1 0 0,-1 0 0,1 0 0,-1-1 0,1 2 0,2-4 0,-4 5-319,1 1 0,-1 0 0,0-1 1,1 1-1,-1 0 0,0 0 0,1 0 0,-1-1 0,0 1 0,1 0 0,-1 0 0,0 0 0,1 0 0,-1 0 1,1 0-1,-1-1 0,0 1 0,1 0 0,-1 0 0,1 0 0,-1 0 0,0 0 0,1 1 0,-1-1 0,1 0 0,-1 0 1,2 1 26,-1 0 0,0-1 1,0 1-1,0 0 1,0 0-1,0 0 0,0 0 1,0 0-1,0 1 1,0-1-1,1 2 0,10 18 378,-2 0 0,0 0 0,-1 1 0,-2 0 0,8 33 0,14 121 170,-14-75-345,13 79 738,-28-178-989,7 23 361,-7-24-370,0-1 0,0 0-1,0 1 1,0-1 0,1 1 0,-1-1 0,0 1 0,1-1 0,-1 0 0,0 1 0,0-1 0,1 0-1,-1 1 1,1-1 0,-1 0 0,0 1 0,1-1 0,0 0 0,-1 0-1,1 0 0,-1 0 0,1 0 0,-1 0 0,1 0 0,-1 0-1,1-1 1,-1 1 0,0 0 0,1 0 0,-1 0 0,0-1 0,1 1 0,-1 0 0,1-1 0,-1 1 0,0 0 0,0-1 0,1 1 0,-1 0 0,0-1-1,0 1 1,1-1 0,-1 0 0,20-43 175,-3 8-271,-13 28 62,26-44-163,-26 46 143,1 0 1,-1 1-1,1 0 1,0 0-1,1 0 0,7-6 1,-12 10 29,1 0 0,-1 1 0,0-1 0,1 0 0,-1 1 0,1-1 0,-1 1 0,1-1 0,-1 1 0,1 0 0,-1-1 0,1 1 0,-1 0 0,1 0 0,0 0 0,-1 0 0,1 1 0,2-1 0,-2 1 4,1 0 0,-1 1 0,1-1 0,-1 0 0,1 1 0,-1-1 0,0 1 0,0 0 0,4 3 0,0 1-17,-2 0 0,1 1 0,0-1 0,-1 1 0,0 0 0,4 13 0,-5-13 54,-1 1 0,0 0 0,-1 1 0,0-1 0,0 0 0,-1 0 0,0 0 0,0 1 0,-1-1 0,0 0 0,0 0 0,-1 0 0,0 0 0,-1 0 0,-6 15 0,7-21-13,0 1-1,0 0 1,-1-1 0,1 1-1,-1-1 1,0 0-1,0 0 1,1 0-1,-1 0 1,0-1-1,-1 1 1,1-1-1,0 1 1,-5 0 0,3 0-4,0-1-14,0 1 0,-1-1 0,1 0 1,-1-1-1,1 1 0,-1-1 1,1 0-1,-1-1 0,1 1 0,-8-2 1,-21-2 6,34 5-7,0-1-1,0 0 1,1 0-1,-1 0 0,0 0 1,0 0-1,0 0 1,0 0-1,0 0 0,0 1 1,0-1-1,0 0 1,0 0-1,0 0 0,0 0 1,0 0-1,0 0 1,0 0-1,0 0 0,0 1 1,0-1-1,0 0 1,0 0-1,0 0 0,0 0 1,0 0-1,0 0 1,-1 0-1,1 0 0,0 0 1,0 1-1,0-1 1,0 0-1,0 0 0,0 0 1,0 0-1,0 0 1,0 0-1,0 0 0,0 0 1,-1 0-1,1 0 1,0 0-1,0 0 0,0 0 1,0 0-1,0 0 1,0 0-1,0 0 0,0 0 1,-1 0-1,1 0 1,0 0-1,0 0 0,0 0 1,0 0-1,0 0 1,0 0-1,0 0 0,0 0 1,-1 0-1,1 0 1,0 0-1,0 0 0,0 0 1,0 0-1,0 0 1,0 0-1,10 7-88,18 5-26,-20-9 151,-1-1 0,1 0-1,0 0 1,-1-1 0,1 0 0,0 0-1,0-1 1,0 0 0,-1-1 0,1 1-1,0-1 1,0-1 0,-1 0 0,1 0-1,-1 0 1,10-5 0,6-4 58,-1-2 0,0 0-1,0-2 1,33-29 0,-20 11-14,50-60 0,-67 70-128,-14 16 73,0 1 0,1 0 0,0 1 0,0-1 0,7-5 0,-9 6-162,-4 13 1095,8-29-942,-8 13-27,0-1 0,0 1 0,-1-1 0,0 1 0,-1 0 1,0 0-1,0 0 0,0 0 0,-1 0 0,0 1 0,-1 0 0,0 0 0,0 0 0,0 0 1,-1 1-1,0 0 0,0 0 0,-1 0 0,1 1 0,-1 0 0,0 0 0,-1 1 0,-10-5 1,15 8-1,1 0 1,-1 0-1,1 1 1,-1-1-1,0 1 1,1 0-1,-1 0 1,1 0-1,-1 0 1,0 0-1,1 0 0,-1 1 1,1-1-1,-1 1 1,0 0-1,1 0 1,0 0-1,-1 0 1,1 0-1,0 0 1,-1 1-1,1-1 1,0 1-1,0 0 1,0-1-1,0 1 1,1 0-1,-1 0 1,0 0-1,1 0 1,-2 3-1,-2 3 5,1-1 1,1 0-1,0 1 0,0 0 0,0 0 0,1 0 0,0 0 0,-2 15 0,3-11 40,1 0 0,0 0 0,0 1 0,1-1-1,1 0 1,0 0 0,1 0 0,0 0 0,7 18 0,-6-22 30,0 0 0,1 0 0,-1-1 0,1 1 1,1-1-1,0 0 0,-1-1 0,2 0 0,-1 0 1,1 0-1,0 0 0,0-1 0,1 0 0,9 4 1,0-1 54,1-1 1,0-1 0,0 0 0,1-2 0,0 0 0,20 1 0,-12-2-56,1-2 1,0-1 0,43-6 0,-59 4-440,1 0-1,0-1 1,-1-1-1,0 0 1,0 0-1,0-2 1,0 1-1,-1-1 1,0-1 0,11-8-1,-13 8-1113,0-1 0,-1 0 0,0-1-1,-1 1 1,1-1 0,10-19 0,0-1-2132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6.420"/>
    </inkml:context>
    <inkml:brush xml:id="br0">
      <inkml:brushProperty name="width" value="0.1" units="cm"/>
      <inkml:brushProperty name="height" value="0.1" units="cm"/>
    </inkml:brush>
  </inkml:definitions>
  <inkml:trace contextRef="#ctx0" brushRef="#br0">1 67 3136,'0'-4'554,"0"1"1,0-1-1,0 1 0,0-1 0,1 1 1,0-1-1,0 1 0,0-1 1,0 1-1,0 0 0,0-1 1,1 1-1,0 0 0,0 0 1,3-5-1,-4 8-484,-1 0 1,0-1-1,1 1 1,-1 0-1,0 0 0,0 0 1,1-1-1,-1 1 1,1 0-1,-1 0 0,0 0 1,1 0-1,-1-1 1,0 1-1,1 0 0,-1 0 1,1 0-1,-1 0 1,0 0-1,1 0 0,-1 0 1,1 0-1,-1 0 1,0 0-1,1 1 0,-1-1 1,0 0-1,1 0 1,-1 0-1,1 0 0,-1 0 1,0 1-1,1-1 1,-1 0-1,0 0 0,1 1 1,-1-1-1,0 0 1,0 1-1,1-1 0,-1 0 1,0 1-1,0-1 1,0 0-1,1 1 0,6 16 985,0 20-140,-2-1-1,1 74 1,-5-59-331,2 67 493,-3-118-1067,0 0 1,0 0-1,0 0 0,0 0 0,0 1 0,0-1 0,0 0 0,0 0 0,0 0 0,0 0 1,0 0-1,0 0 0,0 0 0,0 1 0,0-1 0,0 0 0,1 0 0,-1 0 0,0 0 1,0 0-1,0 0 0,0 0 0,0 0 0,0 0 0,0 0 0,0 0 0,0 1 0,1-1 1,-1 0-1,0 0 0,0 0 0,0 0 0,0 0 0,0 0 0,0 0 0,0 0 0,1 0 1,-1 0-1,0 0 0,0 0 0,0 0 0,0 0 0,0 0 0,0 0 0,0 0 0,1 0 0,-1 0 1,0 0-1,0-1 0,0 1 0,0 0 0,0 0 0,0 0 0,0 0 0,6-3 80,-3-4-21,0 1 0,0-1 0,0 1 0,2-12-1,-3 13-50,12-42 164,-2 5-267,26-58 1,-32 88 29,0 1 0,0-1-1,1 1 1,0 1 0,1-1 0,0 1 0,1 1 0,0-1 0,16-11 0,-22 18 65,1 1 0,0-1 0,0 1 0,0 0 0,0 0 0,0 0 0,1 0 0,-1 1 0,1-1 0,-1 1 0,6 0 0,-7 1 22,0 0 1,0 0 0,0 0 0,0 1-1,0 0 1,0-1 0,0 1-1,-1 0 1,1 0 0,0 1-1,0-1 1,-1 1 0,1-1 0,-1 1-1,1 0 1,-1 0 0,0 0-1,2 2 1,1 1 28,-1 0-1,0 0 1,0 1 0,-1-1-1,0 1 1,0 0 0,4 11 0,11 45 309,-13-41-202,8 42 89,6 73 0,-13-80-163,-4-41-38,-2-9-602,1 0-1,0 0 0,0 0 0,3 7 1,38-40-14915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6.781"/>
    </inkml:context>
    <inkml:brush xml:id="br0">
      <inkml:brushProperty name="width" value="0.1" units="cm"/>
      <inkml:brushProperty name="height" value="0.1" units="cm"/>
    </inkml:brush>
  </inkml:definitions>
  <inkml:trace contextRef="#ctx0" brushRef="#br0">9 40 3648,'-8'-14'1173,"8"14"-1135,0-1-1,0 1 1,0-1-1,0 1 1,0-1-1,0 1 1,1 0-1,-1-1 1,0 1 0,0-1-1,0 1 1,1-1-1,-1 1 1,0 0-1,0-1 1,1 1-1,-1 0 1,0-1-1,1 1 1,-1 0-1,1-1 1,-1 1 0,0 0-1,1 0 1,0-1-1,1-1 518,0 1-1,-1 0 1,1-1 0,0 1-1,0 0 1,0 0 0,0 0-1,0 0 1,1 0-1,-1 0 1,0 0 0,0 1-1,1-1 1,1 1 0,-2 0-391,-1 0 1,0 0 0,0 1 0,1-1-1,-1 0 1,0 1 0,0-1 0,0 1-1,0-1 1,1 1 0,-1-1 0,0 1-1,0 0 1,0 0 0,0-1 0,-1 1-1,1 0 1,0 0 0,0 0 0,0 0-1,-1 0 1,1 0 0,0 0 0,-1 0-1,1 1 1,0 1 0,10 29 460,-1 1 1,-2 0 0,8 66-1,4 20-354,-2-46-2260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7.160"/>
    </inkml:context>
    <inkml:brush xml:id="br0">
      <inkml:brushProperty name="width" value="0.1" units="cm"/>
      <inkml:brushProperty name="height" value="0.1" units="cm"/>
    </inkml:brush>
  </inkml:definitions>
  <inkml:trace contextRef="#ctx0" brushRef="#br0">8 92 7808,'-7'-6'4999,"20"3"-2692,16-6-108,73-19-158,46 9-2080,-65 11-1835,-1-6-3621,-55 10 3661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17.509"/>
    </inkml:context>
    <inkml:brush xml:id="br0">
      <inkml:brushProperty name="width" value="0.1" units="cm"/>
      <inkml:brushProperty name="height" value="0.1" units="cm"/>
    </inkml:brush>
  </inkml:definitions>
  <inkml:trace contextRef="#ctx0" brushRef="#br0">0 0 9568,'3'9'4379,"6"1"-4195,-5-5 293,0 1-48,-1 1 0,0 0 0,0 0 1,0 1-1,-1-1 0,0 0 1,-1 1-1,1 0 0,-1-1 1,-1 1-1,0 11 0,1 3 51,4 139 977,-2-41-1420,-2-24-536,-2-39-1794,3-1-3358,0-31 2985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3.597"/>
    </inkml:context>
    <inkml:brush xml:id="br0">
      <inkml:brushProperty name="width" value="0.1" units="cm"/>
      <inkml:brushProperty name="height" value="0.1" units="cm"/>
    </inkml:brush>
  </inkml:definitions>
  <inkml:trace contextRef="#ctx0" brushRef="#br0">262 58 3904,'7'-17'1253,"-2"13"-762,4-2 1281,1 1 0,-1-1 0,15-13 1128,-24 24-1746,-17 16 286,9-9-1242,-1-1 0,-12 11 0,-7 9-35,0 7 93,2 1 0,1 2 0,2 0 0,2 2 0,-22 61 0,12-34-124,21-50-49,0 2-1,-11 37 0,19-52-98,2-6 35,-1 1 0,1 0 0,-1 0 0,1 0 0,0-1 0,0 1 0,-1 0 0,1 0 0,0 0 0,1 2 0,-1-4 6,1 1 0,0 0 0,-1 0 0,1-1 0,0 1 0,-1-1 0,1 1 0,0 0 0,0-1-1,-1 1 1,1-1 0,0 0 0,0 1 0,0-1 0,0 0 0,0 1 0,0-1 0,-1 0 0,1 0 0,0 0-1,2 0 1,3 1 36,1-1-1,0 1 0,0-2 1,0 1-1,0-1 0,-1 0 1,1 0-1,0-1 0,11-4 0,7-4 140,27-15-1,-24 10-139,14-7-22,-1-2 1,-2-2 0,71-61-1,-9-9-6,-70 65-117,-31 31 81,0 0 0,0 0 0,0 0 0,0 0 0,0 0 0,0 0 0,0 0 0,0 0 1,0 0-1,0 0 0,0 0 0,0 0 0,0 0 0,0 0 0,0 0 0,0 0 0,0 0 0,0 0 0,0 0 0,0 0 0,0 0 0,0 0 0,0 0 0,0 0 0,0 1 1,0-1-1,0 0 0,0 0 0,0 0 0,0 0 0,0 0 0,0 0 0,0 0 0,0 0 0,0 0 0,0 0 0,1 0 0,-1 0 0,0 0 0,0 0 0,0 0 0,0 0 0,0 0 1,0 0-1,0 0 0,0 0 0,0 0 0,0 0 0,0 0 0,0 0 0,0 0 0,0 0 0,0 0 0,0 0 0,0 0 0,0 0 0,0 0 0,0 0 0,0 0 0,0-1 0,0 1 1,0 0-1,-1 6-56,-4 7 53,-11 20-8,1 0 1,2 2-1,2-1 0,-9 46 0,19-78 19,1-1 0,-1 1 1,1-1-1,0 1 0,0-1 1,0 1-1,0 0 0,0-1 1,0 1-1,0-1 0,1 1 1,-1-1-1,0 1 0,1-1 1,-1 1-1,1-1 0,0 1 0,0-1 1,-1 1-1,1-1 0,0 0 1,0 0-1,0 1 0,0-1 1,2 1-1,-1-1 11,0 0-1,0 0 1,0-1-1,0 1 1,0-1-1,1 1 1,-1-1-1,0 0 1,0 0-1,1 0 1,-1 0-1,0 0 1,0 0-1,1-1 1,-1 1-1,0-1 1,3 0-1,5-3 9,0 0-1,0-1 1,0 0 0,-1 0 0,1-1-1,-1 0 1,-1-1 0,12-11 0,5-6 85,28-38 0,34-52-321,-85 112 193,0 0-1,0 0 1,1 0 0,-1 0-1,0 0 1,1 0 0,4-2-1,-6 4 18,-1 0-1,1-1 1,-1 1-1,1 0 1,-1 0 0,1 0-1,0-1 1,-1 1-1,1 0 1,-1 0 0,1 0-1,-1 0 1,1 0-1,0 0 1,-1 0-1,1 0 1,-1 0 0,1 0-1,-1 0 1,1 0-1,0 1 1,-1-1 0,1 0-1,-1 0 1,1 0-1,-1 1 1,1-1 0,-1 0-1,1 1 1,-1-1-1,0 1 1,1-1-1,-1 0 1,1 1 0,-1-1-1,0 1 1,1-1-1,-1 1 1,0-1 0,0 1-1,1-1 1,-1 1-1,0-1 1,0 1-1,0 0 1,5 28 93,-1-1 0,-2 1 0,-3 55 0,1-33 281,13-72 93,-2-1-544,1 0 0,1 2 0,22-29 0,-29 42 66,0 0 0,0 0 0,0 1 1,1 0-1,-1 0 0,2 0 0,-1 1 0,1 0 1,-1 0-1,1 1 0,13-5 0,-20 8 10,1 1 0,-1 0 0,0-1 0,1 1 0,-1 0-1,1 0 1,-1 0 0,0 0 0,1 0 0,-1 0 0,1 0-1,-1 0 1,1 1 0,-1-1 0,0 1 0,1-1 0,-1 1-1,0-1 1,1 1 0,-1 0 0,0-1 0,0 1 0,0 0 0,1 1-1,0 0 4,0 0-1,-1 1 0,0-1 1,1 0-1,-1 1 1,0-1-1,0 1 0,0-1 1,-1 1-1,1 0 0,0 5 1,0 2 6,-1 0 1,0 0-1,0 0 1,-1 0-1,-5 18 1,5-22 15,-5 17 268,5-21-192,2-3-2,3-13 69,0 3-193,0 0 0,1 1-1,0-1 1,0 1 0,1 0-1,1 0 1,0 1 0,0 0-1,0 0 1,1 1 0,1 0-1,-1 0 1,1 1 0,1 0-1,15-9 1,-23 15 14,0 0-1,0 0 1,0 0 0,0 0-1,1 1 1,-1-1-1,0 1 1,1-1 0,-1 1-1,0 0 1,1 0 0,-1 0-1,1 0 1,-1 0 0,0 0-1,3 2 1,-3-2 12,0 1 1,0 0 0,-1 0-1,1 0 1,0 0-1,-1 1 1,1-1 0,-1 0-1,1 1 1,-1-1-1,0 1 1,1 0 0,-1-1-1,0 1 1,0 0-1,0-1 1,0 1 0,-1 0-1,2 2 1,2 10-7,0-1 1,-1 1 0,0 0-1,-2-1 1,1 1-1,-1 18 1,-2-27 20,1 1-1,0 0 1,1-1 0,0 1-1,0 0 1,0-1-1,0 1 1,1-1 0,0 0-1,0 0 1,0 1 0,1-1-1,0 0 1,0-1 0,0 1-1,1-1 1,-1 1-1,1-1 1,0 0 0,0 0-1,5 3 1,-7-5 3,0-1-1,0 1 1,0-1-1,0 0 1,1 0-1,-1 0 1,0 0-1,1 0 1,-1 0-1,0-1 1,1 1-1,-1-1 1,1 0-1,-1 1 1,1-1-1,-1 0 1,1-1-1,-1 1 1,1 0-1,-1-1 1,1 1-1,-1-1 1,0 0-1,1 0 1,-1 0-1,0 0 0,0 0 1,1 0-1,-1-1 1,0 1-1,2-3 1,3-3-3,0 0-1,-1 0 1,1-1-1,-2 0 1,8-12-1,20-45-11,-25 46 59,0-1 0,7-30 0,-13 44-95,-1 0 1,0 0-1,0 1 1,-1-1-1,0 0 1,0 0-1,0 0 1,0 0 0,-1 0-1,0 0 1,0 0-1,-1 1 1,-3-9-1,5 14 32,0 0 0,0-1 0,0 1-1,0 0 1,0-1 0,-1 1 0,1 0-1,0 0 1,0-1 0,0 1 0,-1 0-1,1 0 1,0-1 0,0 1 0,-1 0-1,1 0 1,0-1 0,0 1 0,-1 0-1,1 0 1,0 0 0,-1 0 0,1 0-1,0-1 1,-1 1 0,1 0 0,0 0 0,-1 0-1,1 0 1,0 0 0,-1 0 0,1 0-1,0 0 1,-1 0 0,1 0 0,-1 0-1,1 1 1,0-1 0,-1 0 0,1 0-1,0 0 1,0 0 0,-1 0 0,1 1-1,0-1 1,-1 0 0,1 0 0,0 1-1,0-1 1,-1 0 0,1 0 0,0 1-1,0-1 1,0 0 0,-1 1 0,1-1-1,0 0 1,0 1 0,-11 19-87,6-7 104,1 1 0,0 0 0,1 0-1,1 0 1,0 0 0,0 30 0,3-21 148,1 0 1,1 0-1,9 35 1,-11-52-93,1 0 0,0 0 0,0-1 0,6 10 0,-7-14-52,-1 0 0,0 0-1,1 0 1,-1 0-1,1 0 1,0 0-1,-1-1 1,1 1 0,0 0-1,-1-1 1,1 1-1,0 0 1,0-1 0,-1 1-1,1-1 1,0 1-1,0-1 1,0 1-1,0-1 1,0 0 0,0 0-1,0 1 1,0-1-1,0 0 1,0 0-1,0 0 1,0 0 0,0 0-1,0 0 1,0 0-1,0 0 1,0 0-1,0-1 1,0 1 0,0 0-1,-1-1 1,1 1-1,1-1 1,3-3 20,0 1 0,-1-1 0,1 0 0,-1-1-1,0 1 1,4-7 0,22-35-65,-22 32 38,100-146-95,-80 123-260,-28 37 340,1-1-1,-1 1 1,0 0 0,0 0-1,0-1 1,0 1-1,0 0 1,1-1 0,-1 1-1,0 0 1,0 0-1,1 0 1,-1-1 0,0 1-1,0 0 1,1 0 0,-1 0-1,0-1 1,1 1-1,-1 0 1,0 0 0,1 0-1,-1 0 1,0 0-1,1 0 1,-1 0 0,0 0-1,1 0 1,-1 0 0,1 0-1,-9 22 43,-17 33 114,-3-1 0,-54 78 0,81-131-133,1-1-1,-1 1 1,0 0-1,1-1 1,-1 1-1,1 0 0,-1 0 1,1-1-1,-1 1 1,1 0-1,0 0 1,-1 0-1,1-1 1,0 1-1,0 0 1,0 0-1,-1 0 0,1 0 1,0 0-1,0 0 1,0-1-1,0 1 1,1 0-1,-1 0 1,0 0-1,0 0 0,0 0 1,1 1-1,1-1 16,-1 0 0,1 0 0,-1 0-1,1 0 1,-1-1 0,1 1 0,0 0-1,0-1 1,-1 1 0,1-1 0,0 0-1,0 1 1,-1-1 0,4 0 0,11 1 15,0-1 0,0-1 0,0-1 0,21-3 0,14-8-1686,-4-2-3759,-46 15 5206,-1 0 1,1-1-1,-1 1 0,1 0 0,4-14-5530,-12-1 588,-2 0 1571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3.956"/>
    </inkml:context>
    <inkml:brush xml:id="br0">
      <inkml:brushProperty name="width" value="0.1" units="cm"/>
      <inkml:brushProperty name="height" value="0.1" units="cm"/>
    </inkml:brush>
  </inkml:definitions>
  <inkml:trace contextRef="#ctx0" brushRef="#br0">9 34 6560,'-8'0'2976,"8"-5"-2592,0 1 1024,0-1-1184,8 2-128,2-5-96,-2 8 0,-3-9-1216,4 9 672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33.466"/>
    </inkml:context>
    <inkml:brush xml:id="br0">
      <inkml:brushProperty name="width" value="0.1" units="cm"/>
      <inkml:brushProperty name="height" value="0.1" units="cm"/>
    </inkml:brush>
  </inkml:definitions>
  <inkml:trace contextRef="#ctx0" brushRef="#br0">5 417 3552,'-5'2'4736,"7"-1"-4493,-1-1 1,0 1 0,0 0 0,1 0-1,-1-1 1,0 1 0,1 0 0,-1-1-1,3 1 1,11 1 96,1-1 0,0-1 1,0-1-1,-1 0 0,1-1 0,0 0 1,-1-1-1,0-1 0,1-1 0,-2 0 0,1-1 1,23-12-1,-28 12-245,1 0 0,-1-1 0,0 0 0,-1-1 0,1 0 0,-2 0 0,1-1 0,-1-1-1,0 1 1,-1-1 0,0 0 0,-1-1 0,0 1 0,-1-1 0,0-1 0,6-17 0,-9 21-86,-1 1-1,0-1 1,0 0-1,0 0 1,-1 1-1,0-1 1,-1 0-1,0 0 1,0 1-1,0-1 0,-4-9 1,4 13-43,-1 0 0,1 1 0,-1-1-1,0 1 1,0 0 0,0 0 0,0 0 0,-1 0 0,1 0-1,-1 0 1,0 0 0,0 1 0,0-1 0,0 1 0,0 0 0,0 0-1,-1 0 1,1 0 0,-1 1 0,1 0 0,-1-1 0,0 1-1,1 0 1,-7 0 0,5 0-50,-1 1 0,1 0 0,0 0 0,-1 0 0,1 1 0,0 0 0,-1 0-1,1 0 1,0 1 0,0 0 0,0 0 0,-6 3 0,3 0 20,0 0 1,1 0-1,0 1 1,0 0-1,0 0 0,-9 12 1,2 0 84,1 1-1,0 0 1,2 1 0,-17 40 0,19-39 61,2 1 0,-10 39 1,15-49-30,1-1 0,0 0 0,0 0 0,1 1 0,0-1 0,1 0 0,4 17 1,-4-24 7,0 0 0,0 0 0,0-1 0,1 1 0,-1-1 0,1 1 0,0-1 0,0 1 0,1-1 0,-1 0 0,1 0 0,-1 0 0,1-1 0,0 1 0,0-1 0,0 1 0,0-1 0,1 0 0,-1 0 0,1 0 0,-1-1 0,1 1 0,0-1 0,-1 0 0,1 0 0,6 1 0,3-1 97,-1-1-1,0 0 0,1-1 0,-1 0 0,0-1 1,1 0-1,13-5 0,-5 0-41,-1 0 1,0-1-1,25-15 0,-16 4-74,-1 0 1,0-2-1,43-43 1,60-84-16,-130 147-23,1-2-15,0 0 0,0 0 0,1 1 0,-1-1 0,6-3 0,-7 6 8,-1 0 1,0-1 0,1 1 0,-1 0-1,0 0 1,1 0 0,-1 0 0,0 0-1,1 0 1,-1 0 0,0-1 0,1 1-1,-1 0 1,0 0 0,1 0-1,-1 1 1,0-1 0,1 0 0,-1 0-1,0 0 1,1 0 0,-1 0 0,0 0-1,1 1 1,0-1 2,0 1-1,-1 0 0,1-1 1,-1 1-1,1 0 1,-1 0-1,1-1 1,-1 1-1,1 0 0,-1 0 1,0 0-1,0 0 1,1 0-1,-1 1 0,2 9 17,-1 1-1,-1 0 1,0 0-1,0 0 0,-3 15 1,0 9-7,-15 103 320,16-132-301,2 6 422,0-13-444,0 0 1,0 0-1,0 0 1,0 0-1,0 0 1,0 1-1,0-1 1,0 0-1,0 0 1,1 0-1,-1 0 1,0 0-1,0 0 1,0 0-1,0 0 1,0 0-1,0 0 1,0 0-1,0 0 1,1 0-1,-1 0 1,0 0-1,0 0 1,0 0-1,0 0 1,0 0-1,0 0 1,0 0-1,1 0 1,-1 0-1,0 0 1,0 0-1,0 0 1,0 0-1,0 0 1,0 0-1,0 0 1,0 0-1,1 0 0,-1 0 1,0 0-1,0 0 1,0 0-1,0 0 1,0 0-1,0 0 1,0-1-1,18-19 329,-16 17-311,124-147 289,-99 120-476,2 2 0,61-46 0,-89 73 146,0 0 0,0 0 0,0 0 0,0 0 0,0 1 0,1-1 0,-1 0-1,0 1 1,1-1 0,-1 1 0,0-1 0,1 1 0,-1 0 0,1 0 0,-1-1 0,1 1 0,-1 0 0,1 0 0,-1 1-1,3-1 1,-3 1 6,1 0-1,-1 0 1,0 0-1,0 0 1,0 0-1,-1 0 0,1 0 1,0 1-1,0-1 1,-1 0-1,1 0 0,0 1 1,-1-1-1,1 1 1,-1-1-1,0 0 1,1 1-1,-1-1 0,0 1 1,0-1-1,0 2 1,0 16 20,0 0 1,-1 0-1,-5 26 1,3-30 3,1 1 1,1 0 0,0-1-1,1 1 1,0 0-1,4 18 1,-3-30 13,0-1 0,0 0 0,0 0-1,0 0 1,1 0 0,-1 0 0,1 0 0,0 0 0,-1 0-1,1-1 1,1 1 0,-1-1 0,0 1 0,1-1 0,-1 0 0,1 0-1,0 0 1,-1 0 0,1 0 0,0-1 0,0 1 0,0-1-1,1 0 1,-1 0 0,0 0 0,0 0 0,1-1 0,-1 1 0,6-1-1,-3 0 3,1-2-1,-1 1 0,0 0 0,0-1 1,0 0-1,0-1 0,0 0 1,0 1-1,-1-2 0,8-4 0,-5 2 4,0-1 0,-1 0 0,0 0 0,0-1-1,10-16 1,-1-3 55,-1 0 1,-2-1-1,12-36 1,-24 62-81,6-16-16,-1 0-1,-1 0 1,5-33 0,-9 50-14,-1 0 0,0 0-1,0 0 1,0 1 0,0-1 0,1 0 0,-1 0 0,0 0 0,-1 0 0,1 0 0,0 0 0,0 1 0,0-1-1,0 0 1,-1 0 0,1 0 0,0 1 0,-1-1 0,1 0 0,-1-1 0,0 2 6,0 0-1,0 0 1,0 0 0,0 1 0,1-1-1,-1 0 1,0 0 0,0 1 0,0-1-1,1 1 1,-1-1 0,0 0 0,1 1 0,-1 0-1,0-1 1,1 1 0,-1-1 0,1 1-1,-1 0 1,1-1 0,-1 2 0,-6 5-18,1 1 1,0 0-1,1 1 1,0-1-1,0 1 1,-4 12-1,-17 60 70,22-68-26,-3 10-21,1 0-1,-4 41 1,9-58 20,1 0 1,-1-1-1,1 1 1,1 0-1,-1 0 1,1 0-1,0 0 1,0 0-1,1-1 1,-1 1-1,1-1 1,1 1-1,-1-1 1,1 0-1,0 1 1,6 8-1,-7-13 3,-1 0 0,0 0 0,0 0-1,1 0 1,-1 0 0,1 0 0,-1 0 0,1 0 0,-1-1-1,1 1 1,-1-1 0,1 1 0,-1-1 0,1 1 0,0-1-1,-1 0 1,1 0 0,0 0 0,-1 0 0,1 0 0,0 0-1,1-1 1,4 0 32,-1-1-1,0 0 1,0-1-1,8-4 1,-7 4-30,26-15-7,0-1 1,-1-1-1,30-26 1,80-79 29,-118 103 40,16-11-348,-40 32 267,0 1-1,1 0 1,-1 0 0,0 0-1,0 0 1,0 0-1,0 0 1,1 0-1,-1 0 1,0 0-1,0 0 1,0 0 0,0 1-1,1-1 1,-1 0-1,0 0 1,0 0-1,0 0 1,0 0-1,0 0 1,1 0-1,-1 0 1,0 0 0,0 1-1,0-1 1,0 0-1,0 0 1,0 0-1,1 0 1,-1 0-1,0 1 1,0-1 0,0 0-1,0 0 1,0 0-1,0 0 1,0 0-1,0 1 1,0-1-1,0 0 1,0 0 0,0 0-1,0 1 1,0-1-1,0 0 1,-1 11-48,0 0 1,-1 0-1,-5 18 1,0-3 75,5-15-17,-3 7 21,2 0 0,0 0-1,1 0 1,0 22 0,2-35-13,0-1 0,1 0-1,-1 1 1,1-1 0,0 0-1,0 0 1,0 0 0,1 0 0,0 0-1,-1 0 1,1 0 0,1 0-1,-1 0 1,0-1 0,1 1 0,0-1-1,0 0 1,0 0 0,0 0-1,0 0 1,1 0 0,-1-1 0,7 4-1,-6-4 28,0-1 0,0 0 0,0 0 0,0 0 0,0 0 0,0-1 0,0 0 0,0 0 0,0 0 0,0 0 0,0 0 0,5-2 0,4-1 21,-1 0 1,18-7-1,-7 0-45,-1-1-1,-1 0 0,0-2 1,-1 0-1,21-18 0,86-86-76,-73 65 81,1 1 13,49-48 71,-103 98-114,0 0 0,0 0 1,-1 0-1,1 0 0,0 0 1,0 0-1,-1 0 0,1 0 0,0 0 1,-1 0-1,1-1 0,-1 1 1,0 0-1,1 0 0,-1-1 1,0 1-1,0 0 0,0-2 1,0 3 4,0-1 1,0 1 0,0 0 0,0 0-1,0-1 1,-1 1 0,1 0 0,0 0 0,0 0-1,0-1 1,0 1 0,-1 0 0,1 0 0,0 0-1,0 0 1,-1-1 0,1 1 0,0 0 0,0 0-1,-1 0 1,1 0 0,0 0 0,0 0-1,-1 0 1,1 0 0,0 0 0,0 0 0,-1 0-1,1 0 1,-1 0 0,-16 6-84,-1 5 40,0 1-1,1 1 1,1 0 0,0 1 0,1 1 0,0 0 0,-13 19 0,4 0 76,0 1 1,-29 61 0,48-87-58,0 1 0,1 1 0,0-1 0,-2 11 0,6-17 35,-1-1 0,1 0-1,-1 0 1,1 1 0,0-1 0,0 0 0,0 0 0,1 1 0,-1-1 0,1 0 0,-1 0-1,1 0 1,0 1 0,1-1 0,-1 0 0,0 0 0,4 4 0,-4-5 4,1-1 1,-1 0 0,1 1 0,-1-1-1,1 0 1,-1 0 0,1 0-1,0 0 1,-1 0 0,1-1 0,0 1-1,0-1 1,0 1 0,-1-1-1,1 1 1,0-1 0,0 0 0,0 0-1,0 0 1,0 0 0,0 0-1,-1 0 1,1-1 0,4 0 0,0-1 29,1 0-1,0 0 1,0-1 0,-1 0 0,8-5 0,-1-1-13,-1 0-1,0-1 1,-1 0-1,0-1 1,0 0-1,-2 0 0,1-1 1,-1-1-1,9-18 1,0-2 63,-2-1 1,21-60 0,-11 32-295,-25 59 168,0 0 1,0 0-1,0 0 0,-1-1 0,1 1 1,-1-4-1,0 7 28,0 0-1,0-1 1,1 1-1,-1 0 1,0 0 0,0 0-1,0-1 1,0 1-1,-1 0 1,1 0 0,0 0-1,0-1 1,0 1-1,0 0 1,0 0 0,0 0-1,0-1 1,0 1 0,0 0-1,0 0 1,-1 0-1,1 0 1,0-1 0,0 1-1,0 0 1,0 0-1,0 0 1,-1 0 0,1 0-1,0 0 1,0-1-1,0 1 1,-1 0 0,1 0-1,0 0 1,0 0 0,-1 0-25,0 1 0,0-1 1,0 1-1,0-1 0,0 1 1,0 0-1,0-1 0,0 1 1,1 0-1,-1-1 0,0 1 1,-1 2-1,-9 10-28,1 2 0,1-1 0,-10 20 0,-23 55 119,28-57-54,-3 5 4,-39 87 5,-45 145 0,93-244-15,-52 161 237,59-184-218,-13 28 269,13-29-259,1 0 0,-1 0 1,0 0-1,0 0 0,0 0 1,1 0-1,-1-1 0,0 1 1,0 0-1,0-1 0,0 1 1,0 0-1,0-1 0,0 1 1,0-1-1,-1 0 0,1 1 1,0-1-1,0 0 0,0 0 1,-2 1-1,2-1-9,0-1 0,1 1-1,-1 0 1,0 0 0,0 0 0,1-1 0,-1 1-1,0 0 1,1 0 0,-1-1 0,0 1 0,1-1 0,-1 1-1,1-1 1,-1 1 0,0-1 0,1 1 0,-1-1-1,1 1 1,-1-2 0,-8-18 138,1-23-168,7 40 9,-1-21-60,1-1 1,0 1 0,2-1-1,1 1 1,7-33 0,-8 51 25,1 0 0,-1 1 0,2-1 0,-1 0 1,0 1-1,1 0 0,0 0 0,1 0 0,-1 0 0,1 0 1,0 0-1,0 1 0,0 0 0,1 0 0,-1 0 1,1 0-1,0 1 0,6-3 0,8-4 23,1 1 0,0 1-1,33-9 1,-41 13 21,20-6-63,133-44 80,-135 43 14,-1-2 1,-1-1 0,37-24-1,-43 22-10,-1-1 0,0-1-1,-1-1 1,29-36-1,-17 13 255,37-66 1,-43 59-76,-23 44-279,-6 8-97,-5 12-36,4-6 158,1 1 0,1 0 1,-2 19-1,0-4 42,-4 20 116,-1 49 0,7-74-127,0 27 178,2-44-145,0 1 0,1-1-1,-1 0 1,1 1-1,0-1 1,0 1-1,0-1 1,0 0 0,1 0-1,1 4 1,-2-6 3,0 0 0,0 0 0,0 0 1,0 0-1,0 0 0,0 0 0,1-1 1,-1 1-1,0 0 0,0-1 1,0 1-1,1-1 0,-1 1 0,0-1 1,1 0-1,-1 1 0,0-1 0,1 0 1,-1 0-1,0 0 0,1 0 0,-1 0 1,0 0-1,1-1 0,-1 1 0,0 0 1,1-1-1,-1 1 0,0-1 0,2 0 1,5-3 3,0 0-1,0 0 1,10-7 0,-15 8-37,33-23 91,41-39-1,-50 41-107,43-43 77,86-102 0,-98 108-48,-40 42 0,-15 17 0,-3 2 7,0 0-1,0 0 1,0-1-1,0 1 1,1 0-1,-1 0 1,0 0-1,0-1 1,0 1 0,0 0-1,0 0 1,0 0-1,0-1 1,0 1-1,0 0 1,0 0-1,0-1 1,0 1-1,0 0 1,0 0-1,0 0 1,0-1-1,0 1 1,0 0-1,0 0 1,-1 0-1,1-1 1,0 1-1,0 0 1,0 0 0,0 0-1,-1-1 1,-7-7 132,-15-6-296,17 12 136,1 0 1,0 0 0,-1 1 0,0-1 0,1 1 0,-1 0 0,1 1 0,-1 0-1,0 0 1,1 0 0,-1 0 0,-8 2 0,6 0-21,0 1 1,0-1-1,0 1 0,0 1 1,0-1-1,1 1 0,0 1 1,-7 5-1,5-4 32,1 1 1,1-1-1,-1 2 0,1-1 1,1 1-1,-1 0 0,1 1 1,1 0-1,0-1 0,0 2 1,0-1-1,1 1 1,1-1-1,-4 16 0,5-19 6,2 0-1,-1 0 0,1 0 1,0 0-1,0 1 0,0-1 1,1 0-1,0 0 0,0 0 1,1 0-1,2 7 0,-2-9 13,0 0-1,0 0 1,1 0 0,-1 0-1,1-1 1,0 1-1,0-1 1,0 0-1,0 0 1,1 0-1,-1 0 1,1 0-1,-1-1 1,1 0 0,0 0-1,5 2 1,-2-1 11,1 0 1,0 0 0,1-1-1,-1-1 1,0 1-1,0-1 1,1-1 0,-1 1-1,0-1 1,1-1 0,-1 0-1,0 0 1,1 0 0,-1-1-1,0-1 1,0 1 0,0-1-1,-1 0 1,1-1-1,-1 0 1,10-7 0,1 0 6,-2-2 1,29-26-1,25-35-128,-20 21-148,-63 97 68,7-15 212,-2 0-1,-1-1 1,-2 0 0,-1-1-1,0-1 1,-2 1 0,-30 41-1,43-68-20,-9 13 132,9-13-133,1 1 0,0-1 1,-1 0-1,1 1 0,0-1 0,-1 1 0,1-1 0,0 0 0,-1 0 0,1 1 1,-1-1-1,1 0 0,-1 0 0,1 1 0,-1-1 0,1 0 0,-1 0 1,1 0-1,-1 0 0,1 0 0,-1 0 0,1 0 0,-1 0 0,1 0 0,-1 0 1,1-1-16,0-1 1,1 0 0,-1 1-1,1-1 1,-1 1 0,1-1-1,0 1 1,-1-1 0,1 1-1,0 0 1,0-1 0,2-1-1,0 0-1,1 0 1,-1 0-1,0 1 0,1-1 0,0 1 0,0 0 0,-1 0 0,1 0 1,1 0-1,-1 1 0,0 0 0,0 0 0,0 0 0,6-1 0,7 1 0,1 0-1,23 3 1,9-1-284,-24-2 242,33-3-1697,-46 3-122,0-1 1,17-4 0,-28 5 1453,0 1-1,0-1 0,-1 1 1,1-1-1,0 1 0,-1-1 1,1 0-1,-1 0 0,1 0 1,-1 0-1,1 0 0,-1 0 1,0 0-1,1-1 0,1-2 1,3-5-2274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4.330"/>
    </inkml:context>
    <inkml:brush xml:id="br0">
      <inkml:brushProperty name="width" value="0.1" units="cm"/>
      <inkml:brushProperty name="height" value="0.1" units="cm"/>
    </inkml:brush>
  </inkml:definitions>
  <inkml:trace contextRef="#ctx0" brushRef="#br0">32 128 6304,'-31'-16'2848,"39"12"-2464,-3-1 1216,8 5-960,11-11-128,2 2-320,27-11-160,11 9 0,25-4-192,1 2 96,10-2-2656,-16 6 1504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5.740"/>
    </inkml:context>
    <inkml:brush xml:id="br0">
      <inkml:brushProperty name="width" value="0.1" units="cm"/>
      <inkml:brushProperty name="height" value="0.1" units="cm"/>
    </inkml:brush>
  </inkml:definitions>
  <inkml:trace contextRef="#ctx0" brushRef="#br0">21 967 4576,'-20'5'2558,"24"-6"-1015,9-6-99,-8 4-1231,0 1-1,0-1 1,0-1-1,6-4 1,16-20 1024,46-59 1,-48 55-817,83-114 691,-14 17-720,-68 92-143,-3-2 0,-1-1 1,33-80-1,-54 115-271,-3 9 31,-8 12 62,-9 24 11,1 0 0,2 1-1,2 0 1,2 2-1,1-1 1,-5 57-1,9-52-31,2-21 127,2 0-1,1 1 1,1-1 0,2 28-1,-1-53-137,0 0-1,0 0 1,1 0-1,-1 1 1,0-1-1,1 0 1,-1 0-1,0 0 1,1 0-1,0 0 0,-1 0 1,1 0-1,0 1 1,0-2-21,-1 0 0,1 0 0,-1 0 1,1 1-1,-1-1 0,0 0 0,1 0 0,-1 0 1,1 0-1,-1 0 0,1 0 0,-1 0 0,1 0 1,-1 0-1,1 0 0,-1 0 0,1 0 0,-1 0 1,1 0-1,-1-1 0,0 1 0,1 0 0,-1 0 1,1 0-1,-1-1 0,0 1 0,1 0 0,-1-1 0,1 1 1,-1 0-1,0-1 0,1 1 0,-1 0 0,0-1 1,0 1-1,1 0 0,-1-1 0,0 0 0,10-13 129,0-1 0,10-21 0,-2 2-33,7-3 16,1 2 0,30-33 0,27-33-184,-48 48 75,45-90 1,28-112 74,-101 238-149,-4 11 58,-1 0-1,0-1 1,0 1-1,0-1 0,-1 0 1,2-8-1,-26 60 220,-19 64-65,-42 87 381,41-112-592,-55 115 371,34-48 225,64-151-542,0 0 0,0 1 0,0-1 0,0 0 0,0 0 0,0 0 0,0 0 0,0 0 0,0 0 0,0 0 0,0 0 0,0 0 0,0 0 0,0 0 0,0 0 0,0 1 0,0-1 0,0 0 0,0 0 1,0 0-1,0 0 0,0 0 0,0 0 0,0 0 0,-1 0 0,1 0 0,0 0 0,0 0 0,0 0 0,0 0 0,0 0 0,0 0 0,0 0 0,0 0 0,0 0 0,0 0 0,0 0 0,0 0 0,0 0 0,-1 0 0,1 0 0,0 0 1,0 0-1,0 0 0,0 0 0,0 0 0,0 0 0,0 0 0,0 0 0,0 0 0,0 0 0,0 0 0,0 0 0,0 0 0,-1 0 0,1 0 0,0 0 0,0 0 0,-1-7 75,1 1-62,1-1 1,0 1-1,1 0 1,0 0-1,-1 0 0,2 0 1,4-9-1,-1 2-20,2 0-1,11-15 1,-14 21-15,0 0 0,1 0 0,0 1 1,1-1-1,-1 2 0,1-1 1,0 1-1,12-7 0,-15 10-3,0 1 0,-1-1 0,1 1 0,0 0 0,0 0 0,0 0 0,0 1 0,0-1 0,0 1 0,0 0 0,0 0 0,0 1 0,0-1 0,1 1 0,-2 0 0,1 0-1,0 0 1,0 0 0,0 1 0,5 2 0,5 4-6,-1 1 0,0 1 0,14 13 0,-18-15 105,1 0 0,-1 0 0,1-1 0,0 0 0,1-1 0,20 9 0,-28-14-56,1 0-1,-1-1 0,0 1 1,0-1-1,1 0 1,-1 0-1,0 0 0,1 0 1,-1-1-1,0 0 1,0 1-1,1-1 0,-1 0 1,5-3-1,1 0 36,-1 0 1,0-1-1,13-10 0,-17 12-21,0-1 0,0 1-1,0-1 1,-1 0 0,0 0-1,1 0 1,-2 0 0,1 0-1,2-5 1,-4 6-58,1 0 1,-1 0-1,-1 0 0,1 0 1,0 0-1,-1 0 0,1-1 0,-1 1 1,0 0-1,0 0 0,0 0 1,0 0-1,-1 0 0,1 0 0,-3-5 1,3 7 14,0 1 1,0 0 0,0-1 0,0 1 0,0 0-1,0-1 1,0 1 0,-1 0 0,1-1-1,0 1 1,0 0 0,-1-1 0,1 1 0,0 0-1,0-1 1,-1 1 0,1 0 0,0 0 0,0 0-1,-1-1 1,1 1 0,0 0 0,-1 0-1,1 0 1,-1 0 0,1-1 0,0 1 0,-1 0-1,1 0 1,0 0 0,-1 0 0,1 0-1,-1 0 1,1 0 0,0 0 0,-1 0 0,1 0-1,0 0 1,-1 0 0,1 1 0,-1-1-1,1 0 1,0 0 0,-1 1 0,0-1 7,0 1-1,0-1 1,0 1 0,1 0 0,-1 0 0,0-1 0,0 1 0,1 0-1,-1 0 1,1 0 0,-1 0 0,0 0 0,1 0 0,0 0 0,-1 0-1,0 1 1,1 3 11,0-1 0,0 1 0,0-1 0,0 1 0,1-1 0,-1 1 0,1-1 0,0 1 0,1-1 0,-1 0 0,1 1 0,0-1 0,0 0 0,0 0 0,0 0 0,5 5 0,-1-1-1,1 0 1,0 0-1,0-1 0,1 0 0,0 0 1,11 8-1,-12-11-294,1 0 1,-1-1-1,1 1 1,0-1-1,-1-1 0,1 1 1,0-2-1,1 1 1,-1-1-1,0 0 0,0 0 1,1-1-1,10-1 1,-8-1-873,0 0 1,1 0 0,-1-1 0,-1 0 0,1 0 0,0-2-1,-1 1 1,0-1 0,12-8 0,2-2-1804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6.146"/>
    </inkml:context>
    <inkml:brush xml:id="br0">
      <inkml:brushProperty name="width" value="0.1" units="cm"/>
      <inkml:brushProperty name="height" value="0.1" units="cm"/>
    </inkml:brush>
  </inkml:definitions>
  <inkml:trace contextRef="#ctx0" brushRef="#br0">27 95 8640,'-27'-4'3904,"32"4"-3392,-1 0 640,9 0-736,10-8-96,14 5-192,21-11-128,5 3 32,22-4-2144,-4 7 1152,9-12-4000,-9 8 2784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8.163"/>
    </inkml:context>
    <inkml:brush xml:id="br0">
      <inkml:brushProperty name="width" value="0.1" units="cm"/>
      <inkml:brushProperty name="height" value="0.1" units="cm"/>
    </inkml:brush>
  </inkml:definitions>
  <inkml:trace contextRef="#ctx0" brushRef="#br0">283 649 3904,'-1'0'150,"-8"-6"2129,0 0 1,-16-7-1,22 11-2073,0 1-1,0 0 0,-1 1 1,1-1-1,0 0 1,-1 1-1,1 0 0,0-1 1,-1 1-1,1 1 0,0-1 1,-4 1-1,-4 2 39,0-1 0,1 2-1,-1 0 1,1 0 0,0 1-1,0 0 1,0 0 0,1 1 0,0 1-1,0 0 1,1 0 0,-1 0-1,-12 17 1,15-17-170,1 0-1,1 0 1,-1 1 0,1 0-1,1-1 1,-1 1-1,1 1 1,1-1 0,-1 0-1,1 1 1,1-1-1,0 1 1,0-1 0,1 1-1,0 0 1,0-1 0,1 1-1,1 9 1,-1-14-25,0 1 1,0-1-1,1 0 1,-1 1-1,1-1 1,0 0-1,0 0 1,0 0-1,0-1 1,5 6-1,-5-7-9,-1-1-1,1 1 0,0 0 0,0-1 0,1 1 0,-1-1 1,0 0-1,0 0 0,1 0 0,-1 0 0,1 0 0,-1 0 1,1-1-1,-1 1 0,1-1 0,-1 0 0,1 0 0,-1 0 1,4 0-1,-1-1 0,0 1 1,0-2 0,0 1-1,-1-1 1,1 1 0,0-1 0,-1 0-1,1-1 1,-1 1 0,0-1-1,0 0 1,0 0 0,6-6-1,3-4-44,0-1-1,13-19 0,-4-1-541,36-70-1,-26 42-245,-29 56 693,-5 5-48,2 1 156,0 0 1,-1 1-1,1-1 1,0 0 0,0 0-1,-1 1 1,1-1-1,0 0 1,0 0 0,-1 1-1,1-1 1,0 0-1,0 1 1,0-1-1,0 0 1,0 1 0,-1-1-1,1 0 1,0 1-1,0-1 1,0 0 0,0 1-1,0-1 1,4 48 529,-4-39-436,0 1-1,1 0 0,0 0 1,1-1-1,0 1 0,0-1 1,1 1-1,1-1 0,-1 0 1,1 0-1,9 13 0,-12-21-78,0 0-1,0 0 1,0 0-1,0 0 0,0 0 1,0 0-1,0-1 0,0 1 1,1 0-1,-1-1 0,0 1 1,1 0-1,-1-1 1,0 0-1,1 1 0,-1-1 1,1 0-1,-1 0 0,1 0 1,-1 1-1,0-2 1,1 1-1,-1 0 0,1 0 1,-1 0-1,1-1 0,-1 1 1,0-1-1,1 1 1,-1-1-1,3-1 0,5-2-40,-1-2-1,1 1 1,12-12-1,-3 5 108,18-9-39,50-20 0,-70 34-22,30-12-28,0 2 0,88-19 0,-128 35 22,8-2-94,28-9-1,-42 12 72,0 0-1,0-1 1,0 1-1,0 0 1,0 0-1,0 0 1,0 0-1,0 0 1,-1 0-1,1 0 1,0 0-1,0 0 0,0 0 1,0 0-1,0 0 1,0 0-1,0 0 1,0 0-1,0 0 1,0 0-1,0 0 1,0 0-1,0 0 1,0 0-1,0 0 1,0 0-1,0 0 1,0 0-1,1 0 0,-1 0 1,-8 0-98,-10 4-64,5 1 183,1 1 0,-1 0 0,1 1-1,1 0 1,-1 1 0,2 0 0,-1 1 0,1 0 0,0 0-1,1 1 1,-14 18 0,17-19 22,0 0 0,1 1 0,0-1 1,0 1-1,1 0 0,0 0 0,1 0 0,0 1 0,1-1 0,0 1 0,1-1 1,0 1-1,0 0 0,1 0 0,1 12 0,0-20-25,-1 1 1,1-1-1,0 1 1,0-1-1,0 1 1,0-1-1,0 0 1,1 0-1,-1 1 1,1-1-1,0 0 1,0 0-1,0-1 1,0 1-1,1 0 1,-1-1-1,1 1 1,0-1-1,-1 0 1,1 0-1,0 0 1,0 0-1,1-1 1,-1 1-1,5 1 1,-2-1 5,0-1 0,1 0 0,-1 0 1,1-1-1,-1 0 0,1 0 1,0 0-1,-1-1 0,1 0 0,-1 0 1,0-1-1,13-4 0,-5 0 12,0 0-1,0-1 0,0-1 0,19-15 0,47-43 26,-30 23-51,148-117-89,-177 142-10,-1 0 0,-1-2 0,-1 0 0,-1-1-1,23-35 1,-17 16-26,-2 0-1,24-64 1,-18 34 88,58-171-563,-84 240 569,-1 0 0,0 1 0,1-1 0,-1 0 1,0 0-1,0 0 0,0 0 0,0 1 0,0-1 0,0 0 0,0 0 0,0 0 0,0 0 1,0 1-1,-1-2 0,1 2 14,0-1 1,-1 1 0,1 0 0,0 0-1,0 0 1,0 0 0,-1 0 0,1 0-1,0 0 1,0 0 0,-1 0 0,1 0-1,0 0 1,0 0 0,-1 0 0,1 0-1,0 0 1,0 0 0,-1 0 0,1 0-1,0 0 1,0 0 0,0 0 0,-1 1-1,1-1 1,0 0 0,0 0 0,0 0-1,-1 0 1,1 0 0,0 1-1,0-1 1,-3 3 9,0-1 0,1 1-1,-1 0 1,1 0 0,0-1 0,0 2-1,-3 4 1,-5 21 133,1 0 1,1 1-1,-4 32 1,9-49-102,-8 59 242,2 1-1,1 92 1,10-142-292,0 0 1,1 0-1,2 0 1,10 32-1,-10-35-2,-2-12-291,1 1 0,-1 0 0,7 9 0,5 7-3463,-41-51-5953,-25-8 6829,30 21 1928,-77-45 2351,-20-14 5628,115 70-6636,0 0 0,1 0 0,-1 0 0,1-1 0,-4-4 0,6 7-291,-1-1 0,1 1 0,-1-1 0,1 0-1,0 1 1,-1-1 0,1 0 0,0 1 0,-1-1 0,1 0-1,0 0 1,0 1 0,0-1 0,0 0 0,0 0-1,0 1 1,0-1 0,0 0 0,0 0 0,0 1 0,0-1-1,0 0 1,1 0 0,-1 1 0,0-1 0,1 0 0,-1 1-1,0-1 1,1 0 0,-1 1 0,1-1 0,-1 0 0,1 1-1,0-2 1,2 0 113,0 0 0,-1 0 0,1 1-1,0-1 1,1 1 0,-1-1 0,0 1 0,0 0-1,1 0 1,-1 0 0,5 0 0,6-1 110,22 2 1,-24 0-192,23 1-8,39 8 0,-28-3-100,-18-3-139,1 1-1,-1 2 0,1 1 0,-2 2 0,1 0 1,32 17-1,-57-25 96,1 1-1,-1 0 1,1 1 0,-1-1 0,0 1 0,0-1 0,0 1-1,0 0 1,-1 0 0,1 0 0,-1 0 0,0 1 0,0-1-1,0 1 1,0-1 0,0 1 0,0 4 0,1 3 47,-1 0-1,-1 0 1,0 0 0,-1 19 0,0-24-28,-1 32 160,0-17 404,4 39 1,-3-60-526,0 1 1,0-1 0,0 0 0,0 1-1,0-1 1,0 0 0,0 1-1,0-1 1,0 0 0,0 0-1,0 1 1,0-1 0,0 0-1,0 1 1,0-1 0,0 0 0,0 0-1,0 1 1,1-1 0,-1 0-1,0 0 1,0 1 0,0-1-1,0 0 1,1 0 0,-1 1-1,0-1 1,0 0 0,1 0 0,-1 0-1,0 0 1,0 1 0,1-1-1,-1 0 1,0 0 0,1 0-1,-1 0 1,9-10 243,7-22-564,-15 29 252,7-19-545,5-23-1,-8 28 143,-1 2-1,2-1 0,10-21 0,-16 37 426,0-1 0,0 1 0,1-1 0,-1 1 0,0-1 0,0 1 0,0-1 0,0 1 0,0-1 0,0 1 0,0-1 0,0 1-1,0-1 1,0 1 0,0-1 0,0 1 0,0-1 0,0 0 0,0 1 0,-1-1 0,4 5-484,11 15 999,-1 1-1,-1 0 1,17 39 0,-27-52 475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8.507"/>
    </inkml:context>
    <inkml:brush xml:id="br0">
      <inkml:brushProperty name="width" value="0.1" units="cm"/>
      <inkml:brushProperty name="height" value="0.1" units="cm"/>
    </inkml:brush>
  </inkml:definitions>
  <inkml:trace contextRef="#ctx0" brushRef="#br0">11 29 6304,'-5'-20'2848,"0"15"-2464,5 1-192,10 8-192,-7-4-224,2 5 128,8-2-672,-3 10 448,-1-1-864,-1 0 672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8.931"/>
    </inkml:context>
    <inkml:brush xml:id="br0">
      <inkml:brushProperty name="width" value="0.1" units="cm"/>
      <inkml:brushProperty name="height" value="0.1" units="cm"/>
    </inkml:brush>
  </inkml:definitions>
  <inkml:trace contextRef="#ctx0" brushRef="#br0">12 27 3648,'-1'0'57,"1"0"0,-1 0 0,1 0-1,0 0 1,-1 0 0,1 0 0,-1 0 0,1 0 0,-1 0 0,1 0 0,0 0 0,-1 0-1,1 1 1,-1-1 0,1 0 0,0 0 0,-1 1 0,1-1 0,0 0 0,-1 0 0,1 1-1,0-1 1,-1 0 0,1 1 0,0-1 0,0 0 0,-1 1 0,1-1 0,0 1-1,0-1 1,0 0 0,-1 1 0,1-1 0,0 1 0,0-1 0,0 1 0,0-1 0,0 0-1,0 1 1,0-1 0,0 1 0,0-1 0,0 1 0,0-1 0,0 0 0,1 1 0,-1-1-1,0 1 1,0-1 0,0 0 0,1 1 0,-1-1 0,0 1 0,0-1 0,1 0 0,-1 1-1,28 32 3874,0 1-764,45 42-1,-47-51-2438,-22-19-460,1-1-1,0 0 1,0 0-1,1 0 1,-1-1-1,1 0 1,9 5-1,-14-8-223,0-1-1,0 1 1,1-1 0,-1 0-1,0 1 1,0-1 0,0 0-1,0 0 1,0 0 0,0 0-1,0 0 1,0 0 0,1 0-1,-1 0 1,0 0 0,0-1-1,0 1 1,0 0 0,0-1-1,0 1 1,0-1 0,0 1-1,0-1 1,0 1 0,0-1-1,0 0 1,0 1 0,-1-1-1,1 0 1,0 0 0,0 0-1,-1 1 1,2-3 0,6-9 106,1-1-1,-2-1 1,0 1 0,10-29 0,-9 23-173,41-97-2355,-46 100-535,-5 47-6508,1-15 7812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9.274"/>
    </inkml:context>
    <inkml:brush xml:id="br0">
      <inkml:brushProperty name="width" value="0.1" units="cm"/>
      <inkml:brushProperty name="height" value="0.1" units="cm"/>
    </inkml:brush>
  </inkml:definitions>
  <inkml:trace contextRef="#ctx0" brushRef="#br0">1 0 3648,'0'1'168,"1"-1"1,-1 0-1,1 1 0,0-1 0,-1 0 1,1 0-1,-1 1 0,1-1 1,0 0-1,-1 0 0,1 0 1,-1 0-1,1 0 0,0 0 0,-1 0 1,1 0-1,0 0 0,-1 0 1,1 0-1,-1 0 0,1 0 1,0-1-1,0 1 0,10-1 2401,-6 2-1925,0 0 0,0 1 1,-1-1-1,1 1 1,-1 0-1,1 1 0,-1-1 1,5 4-1,-7-4-501,0-1 0,0 1 0,0 0 0,0 0 0,0 0-1,0 0 1,-1 0 0,1 1 0,-1-1 0,0 0 0,1 1-1,-1-1 1,0 1 0,0-1 0,0 5 0,1 1 2,-2-8-146,1 1 0,-1-1 0,0 1 0,0-1 0,0 0 0,0 1 0,0-1 0,0 1 1,0-1-1,0 0 0,0 1 0,0-1 0,0 1 0,0-1 0,0 0 0,0 1 0,0-1 0,0 1 0,0-1 0,0 0 0,-1 1 0,1-1 0,0 0 0,0 1 0,0-1 0,-1 0 0,1 1 0,-1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29.932"/>
    </inkml:context>
    <inkml:brush xml:id="br0">
      <inkml:brushProperty name="width" value="0.1" units="cm"/>
      <inkml:brushProperty name="height" value="0.1" units="cm"/>
    </inkml:brush>
  </inkml:definitions>
  <inkml:trace contextRef="#ctx0" brushRef="#br0">1 52 4224,'1'-5'340,"1"1"0,0-1 0,-1 1 0,2-1 0,-1 1 0,4-5 0,-5 8-187,0-1-1,0 1 1,0 0-1,0 0 0,0 0 1,1 0-1,-1 0 0,1 0 1,-1 0-1,0 0 0,1 1 1,-1-1-1,1 0 0,0 1 1,-1 0-1,1-1 1,-1 1-1,1 0 0,0 0 1,-1-1-1,1 1 0,0 1 1,2-1-1,-1 1 21,1 0 1,-1 0-1,0 0 1,0 0-1,1 0 0,-1 1 1,0 0-1,-1-1 0,1 1 1,0 0-1,0 0 1,-1 1-1,1-1 0,-1 1 1,0-1-1,0 1 1,0 0-1,0-1 0,0 1 1,1 4-1,2 3 205,-1 0 0,0 0 0,0 1 0,3 19 0,0 17 486,4 74 1,-11 49 1255,0-82-1719,4-18-983,-2-48 112,-1-1-1,0 1 1,-4 23-1,0-34-496,-4-10-926,6-1 1666,0-1 1,0 0 0,0 0-1,0 0 1,0 0 0,0 1 0,0-1-1,0 0 1,1-1 0,-1 1-1,0 0 1,-1-2 0,-25-45-1765,13 27 3771,-13-32-1,27 53-1721,0 0 1,-1-1 0,1 1-1,0 0 1,0-1 0,0 1 0,0 0-1,0-1 1,-1 1 0,1-1-1,0 1 1,0 0 0,0-1 0,0 1-1,0-1 1,0 1 0,0 0-1,0-1 1,0 1 0,1-1 0,-1 1-1,0 0 1,0-1 0,0 1-1,0 0 1,1-1 0,-1 1 0,0-1-1,0 1 1,0 0 0,1 0-1,-1-1 1,0 1 0,1 0 0,-1-1-1,2 1 63,-1-1 0,0 1 0,1 0-1,-1-1 1,0 1 0,1 0 0,-1 0 0,1 0-1,-1 0 1,3 0 0,36 9 1412,-40-9-1527,38 10 596,1-2 1,0-1 0,0-2-1,52 1 1,-89-7-569,1 1 0,0 1-1,0-1 1,0 0 0,0 1 0,0-1 0,0 1-1,-1 0 1,1 0 0,0 0 0,-1 0 0,1 1-1,-1-1 1,1 1 0,-1-1 0,4 4 0,-3-2 4,-1 1 1,1-1-1,0 1 1,-1 0-1,0 0 1,0 0-1,0 0 1,0 0-1,1 8 1,-3-12-26,0 0 0,0 1 1,1-1-1,-1 0 0,0 1 0,0-1 0,1 0 0,-1 1 1,0-1-1,1 0 0,-1 0 0,0 1 0,0-1 0,1 0 1,-1 0-1,1 0 0,-1 1 0,0-1 0,1 0 0,-1 0 1,0 0-1,1 0 0,-1 0 0,1 0 0,-1 0 0,0 0 1,1 0-1,-1 0 0,1 0 0,-1 0 0,0 0 0,1 0 1,-1 0-1,1 0 0,-1-1 0,0 1 0,1 0 1,-1 0-1,0 0 0,1 0 0,-1-1 0,0 1 0,1 0 1,-1-1-1,20-13 188,-16 11-195,33-32 74,-31 29-15,-1 0 0,1 0 0,0 1 0,1-1 0,-1 1 0,1 1 0,0-1 0,0 1 0,1 0 0,8-3 0,-16 7-71,1 0 0,-1 0 0,1 0 0,-1 0 0,1 0 1,-1 0-1,1 0 0,-1 0 0,1 0 0,-1 0 0,1 0 1,-1 1-1,1-1 0,-1 0 0,1 0 0,-1 0 0,1 1 1,-1-1-1,0 0 0,1 0 0,-1 1 0,1-1 0,-1 0 1,0 1-1,1-1 0,-1 1 0,0-1 0,1 0 0,-1 1 1,0-1-1,0 1 0,1-1 0,-1 1 0,0-1 0,0 1 1,0-1-1,0 1 0,0-1 0,0 1 0,0-1 0,0 1 0,0 0 1,0 27-17,0-23 97,-5 48-19,-1 1 0,-3-1 0,-3-1 0,-1 0 0,-28 68 0,31-97-12,-1 1 0,-1-1 0,-1-1 0,-1 0 0,-1-1 0,0-1 0,-33 33 0,43-49-13,1 1-1,-1-1 1,0 0-1,0 0 1,0-1 0,0 0-1,-1 0 1,0 0-1,1 0 1,-7 1-1,9-3-26,1 0-1,-1-1 1,0 1-1,1-1 1,-1 0-1,0 0 0,1 0 1,-1 0-1,0 0 1,1 0-1,-1-1 1,1 1-1,-1-1 1,0 0-1,1 0 1,-1 0-1,1 0 1,0 0-1,-1-1 0,1 1 1,0-1-1,0 1 1,0-1-1,0 0 1,0 0-1,0 0 1,0 0-1,1 0 1,-1 0-1,1 0 1,-2-3-1,0-1-3,1 1 0,-1-1 0,1 0 0,1 1 0,-1-1 1,1 0-1,0 0 0,0 0 0,0-1 0,1 1 0,0 0 0,1-6 0,1-1-31,1 1 0,0 0 0,1 0 0,0 0 0,1 1 0,1-1 0,-1 1 0,2 0 0,-1 1 0,2-1-1,-1 2 1,1-1 0,18-15 0,-11 11-540,1 1 0,0 1 0,1 1 0,1 0 1,0 2-1,0 0 0,33-12 0,-42 19 24,0-1 0,0 1 1,9-1-1,23 4-3751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31.151"/>
    </inkml:context>
    <inkml:brush xml:id="br0">
      <inkml:brushProperty name="width" value="0.1" units="cm"/>
      <inkml:brushProperty name="height" value="0.1" units="cm"/>
    </inkml:brush>
  </inkml:definitions>
  <inkml:trace contextRef="#ctx0" brushRef="#br0">140 312 2656,'0'-1'73,"0"-1"1,0 1-1,0-1 0,0 1 1,0-1-1,0 1 0,1-1 1,-1 1-1,0-1 0,1 1 1,0 0-1,-1-1 0,1 1 1,0 0-1,1-3 0,-2 3 192,1-1-1,-1 1 1,1 0-1,-1-1 1,0 1-1,0 0 1,0-1-1,0 1 1,0 0 0,0-1-1,0 1 1,0-1-1,0 1 1,-1 0-1,0-3 1,-1-7 1806,2 10-1890,-1 0-1,1 0 1,0 0-1,-1 0 1,1 0-1,-1 0 1,0 0-1,1 0 1,-1 0 0,0 0-1,0 1 1,1-1-1,-1 0 1,0 0-1,0 1 1,0-1-1,0 0 1,0 1-1,0-1 1,-2 0 0,1 0-7,1 0 0,-1 0 1,0 1-1,0-1 0,0 1 1,0-1-1,0 1 1,0 0-1,0-1 0,0 1 1,0 0-1,-4 1 1,1 0-77,1 1 1,-1 0 0,0 0 0,0 1 0,1 0 0,0-1 0,-1 1 0,1 1 0,0-1 0,0 0 0,1 1 0,-1 0 0,1 0 0,0 0 0,-5 9 0,3-5-9,1 0 0,1 1 0,-1-1 1,1 1-1,1-1 0,0 1 0,0 0 0,-1 13 0,3-14-20,0 0 0,0 0 0,1 0 0,0 0 0,1 0 0,-1-1 0,4 9 0,-4-12-14,1 0 1,-1 0-1,1-1 0,0 1 1,0-1-1,0 1 0,0-1 1,1 0-1,-1 0 0,1 0 1,0 0-1,0 0 0,0-1 1,0 1-1,7 3 0,-8-5-30,-1 0 0,1-1 0,-1 1 0,1-1 0,0 1-1,-1-1 1,1 0 0,0 1 0,0-1 0,-1 0 0,1 0-1,0 0 1,0 0 0,-1-1 0,1 1 0,0 0 0,-1-1-1,3 0 1,-1 0 1,-1-1-1,1 1 0,-1-1 1,0 0-1,0 0 1,0 1-1,0-1 1,0 0-1,0-1 0,2-2 1,2-6 53,0 1 0,0-1 0,-1-1 0,3-12 0,-6 19-30,8-22-74,-1 1-1,-1-2 1,-2 1-1,6-44 1,-12 59 5,2-12 98,-3-32-1,0 43-130,0 0-1,1 0 0,0 1 1,1-1-1,1 0 0,0 0 1,6-18-1,-8 31 58,0-1-1,0 0 1,0 0-1,1 0 1,-1 0-1,1 1 1,-1-1-1,0 0 1,1 0 0,-1 1-1,1-1 1,0 0-1,-1 1 1,1-1-1,-1 1 1,1-1-1,0 1 1,0-1 0,-1 1-1,1-1 1,0 1-1,0 0 1,-1-1-1,1 1 1,0 0 0,0-1-1,2 1 1,-2 0-5,1 1 0,0-1 1,0 0-1,0 1 0,0 0 0,-1-1 1,1 1-1,0 0 0,-1 0 1,1 0-1,0 0 0,1 2 1,5 4 24,0 0 1,-1 0 0,11 15 0,-11-13 0,-1 1 1,0 0-1,-1 1 0,0-1 1,0 1-1,-1 0 1,-1 0-1,0 0 1,3 22-1,-3 2 35,-2 67-1,-1-92-51,-2 54 86,-2-1-1,-22 104 0,-49 154 55,72-308-75,0-1 0,0 0-1,-1 0 1,-10 20-1,14-31-62,-1 0-1,1-1 1,0 1-1,-1 0 1,1 0 0,-1-1-1,1 1 1,-1 0-1,1-1 1,-1 1-1,0 0 1,1-1-1,-1 1 1,0-1-1,1 1 1,-1-1 0,0 1-1,0-1 1,1 0-1,-1 1 1,0-1-1,-1 1 1,1-2 7,0 1 0,1 0 0,-1-1 0,0 1 0,1 0 0,-1-1 1,1 1-1,-1-1 0,1 1 0,-1-1 0,1 1 0,-1-1 0,1 1 0,-1-1 0,1 0 0,0 1 1,-1-1-1,1 0 0,0 1 0,-1-2 0,-2-7 120,1 0 1,0 0-1,-1-10 0,3 18-135,-2-12 28,1 0 0,1-1 0,0 1 0,1 0 0,0 0 1,1-1-1,6-21 0,-2 16-89,1 1 1,1 0 0,0 0 0,19-29-1,-8 20-409,0 2 0,2 0 0,1 1 0,1 1 0,1 1 0,31-22 0,-11 14-2571,2 2 0,56-25 0,-85 45 1491,24-8 1,17 2-2870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32.618"/>
    </inkml:context>
    <inkml:brush xml:id="br0">
      <inkml:brushProperty name="width" value="0.1" units="cm"/>
      <inkml:brushProperty name="height" value="0.1" units="cm"/>
    </inkml:brush>
  </inkml:definitions>
  <inkml:trace contextRef="#ctx0" brushRef="#br0">9 1153 4384,'-9'3'1179,"12"-4"-312,18-5 980,-4-2-1202,1-1-1,-1-1 1,0 0-1,-1-1 1,0-1-1,18-18 1,10-14 551,77-98 0,-64 71-628,-19 26-211,49-80 1,-82 118-352,52-96 453,-46 80-182,0-1 0,9-35-1,-43 125-138,14-44-72,1 0 0,-9 41 0,-9 107-97,21-121 191,1 75-1,5-114-33,2 35 320,-2-42-392,-1-1 0,1 1 0,-1-1 0,1 1 0,0 0 0,0-1 0,0 0 0,1 1 0,-1-1 0,0 0 0,1 0 0,0 0 0,1 3 0,-2-5-35,0 1 0,-1-1 0,1 1-1,-1-1 1,1 0 0,0 1 0,-1-1 0,1 0-1,0 1 1,-1-1 0,1 0 0,0 0-1,0 0 1,-1 0 0,1 1 0,0-1 0,0 0-1,-1 0 1,1-1 0,0 1 0,0 0-1,-1 0 1,1 0 0,0 0 0,0-1 0,-1 1-1,1 0 1,0-1 0,-1 1 0,1 0-1,-1-1 1,1 1 0,0-1 0,-1 1 0,1-1-1,-1 1 1,1-2 0,3-2 41,-1 0 1,0 0-1,0-1 0,3-5 1,-4 7-53,8-15 65,26-48 181,71-94 1,-3 21-115,-74 96-119,31-63-1,-21 23 28,42-132 0,-64 165-38,-8 24 265,7-30 0,-8 31 13,-9 25-288,0 0-1,0 0 1,0 0 0,0 0-1,0 0 1,-1 0 0,1 0 0,0 0-1,0 0 1,0 0 0,0 0-1,0 0 1,0 0 0,0 0-1,0 0 1,0 0 0,-1 0-1,1 0 1,0 0 0,0 0 0,0 0-1,0 0 1,0 0 0,0 0-1,0 0 1,0 0 0,0 0-1,-1 0 1,1 0 0,0 0-1,0 0 1,0 0 0,0-1-1,0 1 1,0 0 0,0 0 0,0 0-1,0 0 1,0 0 0,0 0-1,0 0 1,0 0 0,0 0-1,0 0 1,0-1 0,0 1-1,0 0 1,0 0 0,0 0 0,0 0-1,0 0 1,-2 6 45,0 0 0,1 0-1,0 0 1,0 0 0,0 9 0,-2 12 139,-28 151 477,21-136-542,-2 0 1,-20 48-1,24-71-100,-87 227 405,76-178-340,-37 115 221,19-81-22,55-139 143,45-98-626,-49 111 117,1 0 0,0 1-1,27-29 1,-42 51 82,53-54-112,-46 49 91,-1 1 0,1-1 0,0 1 1,0 1-1,0-1 0,14-5 0,-19 10 19,-1-1 0,0 1-1,0 0 1,0-1 0,1 1-1,-1 0 1,0 0 0,1 0-1,-1 0 1,0 0 0,0 0 0,1 0-1,-1 0 1,0 0 0,0 0-1,1 1 1,-1-1 0,0 1-1,0-1 1,0 1 0,0-1-1,1 1 1,-1 0 0,0-1-1,0 1 1,0 0 0,0 0 0,-1 0-1,1 0 1,0 0 0,1 1-1,1 3-10,-1 0 0,1 1 0,-1-1 0,0 0-1,2 10 1,-3-11 13,18 81 25,7 24 80,-25-104-64,1-1 0,0 1 0,0-1 0,0 1 0,6 7 0,-7-11-36,-1 0 1,1 0 0,0-1 0,-1 1-1,1 0 1,0-1 0,0 1 0,-1 0-1,1-1 1,0 1 0,0-1 0,0 1-1,0-1 1,0 1 0,0-1 0,-1 0-1,1 1 1,0-1 0,0 0 0,0 0-1,0 0 1,0 0 0,0 0 0,0 0 0,0 0-1,0 0 1,0 0 0,0 0 0,0 0-1,0-1 1,0 1 0,0 0 0,0-1-1,0 1 1,1-1 0,4-4 34,-1 1 0,1-1 0,-1 0 0,-1-1 0,1 1 1,-1-1-1,1 0 0,-2 0 0,1 0 0,4-10 0,0-3-10,0-1 0,5-25 0,-8 27-87,-1 1 1,0-1-1,-2-1 0,0 1 0,-1-23 1,-1 39 43,-1 0 0,1 0 0,0 0 0,-1 0 0,1 0 0,-1 1 0,1-1 1,-1 0-1,0 0 0,0 0 0,-1-2 0,2 4 10,-1-1 1,1 1-1,0 0 0,0 0 0,0 0 0,0 0 1,0 0-1,-1 0 0,1 0 0,0 0 0,0 0 1,0-1-1,0 1 0,-1 0 0,1 0 0,0 0 1,0 0-1,0 0 0,0 0 0,-1 0 0,1 0 1,0 0-1,0 0 0,0 0 0,0 0 1,-1 0-1,1 1 0,0-1 0,0 0 0,0 0 1,0 0-1,-1 0 0,1 0 0,0 0 0,0 0 1,0 0-1,0 1 0,-1-1 0,-5 14-76,4-6 100,0 0 0,1-1 1,0 1-1,0 0 0,1 1 1,0-1-1,2 14 0,2 2 45,9 29-1,-11-46-40,1 3-15,1-1 0,0 1 0,0 0 1,1-1-1,0 0 0,1 0 0,0-1 1,1 1-1,0-1 0,0-1 0,0 1 1,10 6-1,-11-9-252,0 0-1,1-1 1,-1 0 0,1 0-1,0 0 1,0-1 0,1 0-1,-1 0 1,1-1 0,-1 0 0,1 0-1,0-1 1,0 0 0,-1-1-1,1 1 1,15-2 0,-21 1-19,0-1 0,1 1 0,-1 0 0,0-1 0,1 0 0,-1 1 0,0-1 0,0 0 0,1 0 0,-1 0 0,0 0 0,0-1 0,0 1 0,0-1 0,-1 1 0,1-1 0,0 1 0,0-1 0,-1 0-1,1 0 1,-1 0 0,0 0 0,0 0 0,0 0 0,0 0 0,0 0 0,0-1 0,0 1 0,0 0 0,-1-1 0,0 1 0,1 0 0,-1-1 0,0 1 0,0-1 0,0 1 0,0 0 0,-1-5 0,0 3-201,0 0 0,0-1 0,0 1 0,-1 0 0,-2-6 0,-17-23-3953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35.280"/>
    </inkml:context>
    <inkml:brush xml:id="br0">
      <inkml:brushProperty name="width" value="0.1" units="cm"/>
      <inkml:brushProperty name="height" value="0.1" units="cm"/>
    </inkml:brush>
  </inkml:definitions>
  <inkml:trace contextRef="#ctx0" brushRef="#br0">167 119 3648,'6'-10'709,"8"-17"1953,-13 26-2490,-1 0 1,1 0-1,-1 0 1,0 0-1,1 0 1,-1 0-1,0 0 1,1 0-1,-1 0 1,0 0-1,0 0 1,0 0-1,0 0 1,0 0-1,0 0 1,0 0-1,-1 0 1,1 0-1,-1-2 1,1 3-97,-1-1 0,1 1 0,-1-1 0,0 0 0,1 1 1,-1-1-1,0 1 0,0 0 0,1-1 0,-1 1 0,0 0 0,0-1 0,0 1 0,1 0 0,-1 0 1,0-1-1,0 1 0,0 0 0,0 0 0,0 0 0,1 0 0,-1 0 0,0 1 0,0-1 0,0 0 0,0 0 1,-1 1-1,-22 11 796,12-3-579,2 0 0,-20 20 1,22-20-236,-1 2-20,0 0-1,0 1 0,1 0 1,1 1-1,0 0 0,1 0 1,0 0-1,1 1 0,-6 21 1,10-30 42,0 0 0,0 0 0,0 0 1,1 0-1,0 0 0,0 0 0,0 0 1,1 5-1,-1-8-44,0-1 0,1 0-1,-1 1 1,1-1 0,-1 0 0,1 1 0,0-1-1,-1 0 1,1 0 0,0 0 0,0 0 0,0 0-1,0 0 1,0 0 0,0 0 0,0 0 0,0 0-1,0 0 1,0-1 0,0 1 0,1 0 0,-1-1-1,0 1 1,0-1 0,1 1 0,-1-1 0,0 0-1,1 1 1,-1-1 0,1 0 0,-1 0 0,3 0-1,-1-1 18,1 1 0,-1-1 0,1 0 0,-1 0 0,1 0 0,-1 0 0,0 0 0,0-1-1,1 0 1,-1 1 0,0-1 0,0 0 0,-1-1 0,1 1 0,4-4 0,4-6 101,-1 0 1,11-16 0,-15 20-106,8-11 31,5-6-1,-1-1 0,-1-1 0,-1 0 0,16-38 0,-12 21-154,-17 34-397,-3 10 464,0 0 0,0 0 0,0 0 1,0 0-1,0 0 0,0 0 0,0 0 1,0 0-1,0-1 0,0 1 0,0 0 1,0 0-1,0 0 0,0 0 0,0 0 1,-1 0-1,1 0 0,0 0 1,0 0-1,0 0 0,0 0 0,0 0 1,0 0-1,0 0 0,0 0 0,0 0 1,0 0-1,0 0 0,0 0 0,-1 0 1,1 0-1,0 0 0,0 0 0,0 0 1,0 0-1,0 0 0,0 0 0,0 0 1,0 0-1,0 0 0,0 0 0,0 0 1,0 0-1,0 0 0,-1 0 0,1 0 1,0 0-1,0 0 0,0 1 1,0-1-1,0 0 0,0 0 0,0 0 1,0 0-1,0 0 0,0 0 0,-1 1-23,-1 1 0,1-1-1,0 1 1,0 0 0,0-1-1,0 1 1,0 0 0,0-1-1,1 1 1,-2 2 0,-3 17-3,0 1 0,1-1 0,-1 36 0,4-48 93,1 1 1,1 0 0,-1-1 0,2 0 0,-1 1-1,1-1 1,1 0 0,-1 1 0,2-1 0,-1-1-1,6 10 1,-7-16 4,-1 1 0,1 0 0,0-1 0,1 0 0,-1 1 0,0-1 1,1 0-1,-1 0 0,1 0 0,-1-1 0,1 1 0,0-1 0,6 3 0,-4-2 18,0-1 0,1 0 0,-1 0 0,1 0 0,-1-1 0,1 0 0,7 0 0,2-2-13,-1-1-1,1 0 0,-1-1 0,0 0 0,15-8 1,3-4-38,0-1 1,-1-2-1,47-39 1,-49 36-100,-28 21 48,-1 1-1,1-1 0,0 1 0,0-1 1,0 1-1,0-1 0,0 1 0,0 0 0,0-1 1,-1 1-1,1 0 0,2-1 0,-3 1 13,0 0-1,1 0 0,-1 1 1,1-1-1,-1 0 1,0 0-1,1 0 0,-1 0 1,0 0-1,1 0 1,-1 1-1,0-1 0,1 0 1,-1 0-1,0 0 0,1 1 1,-1-1-1,0 0 1,0 1-1,1-1 0,-1 1 1,1 1-15,0 1 0,0-1 1,0 1-1,0-1 0,0 1 0,-1 0 1,1 3-1,0 3 8,2 6 4,1 0-1,0-1 1,1 1 0,0-1-1,1 0 1,8 13-1,-12-23 58,0-1 1,1 1-1,-1-1 0,1 0 0,0 0 1,0 0-1,0 0 0,0 0 0,0-1 0,1 1 1,-1-1-1,1 0 0,0 0 0,-1 0 1,1 0-1,0-1 0,0 0 0,0 1 1,0-2-1,0 1 0,0 0 0,1-1 0,-1 0 1,0 0-1,0 0 0,5-1 0,2-1 3,-1 0 0,0-2 0,0 1 0,0-1 0,-1 0-1,0-1 1,1 0 0,-2-1 0,1 0 0,0 0-1,-1-1 1,-1 0 0,9-9 0,-1-1 20,0-1 0,-2 0 0,0 0 1,-2-1-1,13-26 0,-17 28-30,9-26-1,-14 36-57,0 0-1,-1 0 1,1-1 0,-1 1-1,-1 0 1,0-12-1,0 18 15,0 1-1,0-1 1,0 0-1,0 1 0,0-1 1,0 0-1,0 1 0,0-1 1,-1 1-1,1-1 1,0 1-1,0-1 0,-1 0 1,1 1-1,0-1 0,-1 1 1,1-1-1,0 1 1,-1-1-1,1 1 0,-1 0 1,1-1-1,-1 1 1,1-1-1,-1 1 0,1 0 1,-1 0-1,0-1 0,1 1 1,-1 0-1,1 0 1,-1 0-1,0-1 0,1 1 1,-1 0-1,1 0 1,-1 0-1,0 0 0,1 0 1,-1 0-1,1 0 0,-1 1 1,0-1-1,1 0 1,-1 0-1,1 0 0,-1 1 1,0-1-1,1 0 1,-2 1-1,-1 1 16,0 0 1,0-1-1,-1 2 1,1-1-1,0 0 1,1 1-1,-6 4 1,1 2 56,1 0 1,0 1 0,0-1 0,1 1-1,0 0 1,1 1 0,0-1-1,1 1 1,0-1 0,0 1-1,1 0 1,1 0 0,-1 12 0,2-16-35,0 0 1,0 0-1,1 0 0,0 0 1,1 0-1,-1 0 1,1 0-1,0 0 1,1-1-1,0 1 1,0-1-1,0 0 0,1 0 1,-1 0-1,2 0 1,-1 0-1,1-1 1,-1 0-1,1 0 1,1 0-1,-1-1 1,8 5-1,-2-3 37,1 0 1,1 0 0,-1-1-1,1-1 1,0 0-1,0-1 1,0 0-1,18 0 1,-7-1-670,1-1 0,-1-1 1,41-6-1,-39 2-2865,47-16 0,-22 4 206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32.977"/>
    </inkml:context>
    <inkml:brush xml:id="br0">
      <inkml:brushProperty name="width" value="0.1" units="cm"/>
      <inkml:brushProperty name="height" value="0.1" units="cm"/>
    </inkml:brush>
  </inkml:definitions>
  <inkml:trace contextRef="#ctx0" brushRef="#br0">13 9 10464,'-13'0'3872,"31"0"-3008,17 9-224,-7-6 607,7 2-799,10-2-160,13-3-192,19-3 160,22-2-128,4 2-1728,-8-2 865,-10 1-3105,-9-4 2144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35.960"/>
    </inkml:context>
    <inkml:brush xml:id="br0">
      <inkml:brushProperty name="width" value="0.1" units="cm"/>
      <inkml:brushProperty name="height" value="0.1" units="cm"/>
    </inkml:brush>
  </inkml:definitions>
  <inkml:trace contextRef="#ctx0" brushRef="#br0">8 471 3136,'-4'-27'4778,"5"29"-4396,0 0 0,-1-1-1,1 1 1,-1 0 0,0 0-1,1 0 1,-1 0-1,0 3 1,10 253 3282,-10-182-3202,1 9 483,-12 106 0,3-143 927,12-68-1732,-2-1 1,0 0 0,-2-27-1,1 8-126,12-154 178,-6 132-190,3 1 0,3 0 0,2 0 0,34-85 0,-44 131 41,0 2-18,1 1-1,8-15 1,-13 25-35,0 0 1,0 0-1,1 0 1,-1 0-1,1 0 1,0 0-1,-1 0 1,1 0-1,0 1 1,0-1-1,0 1 1,0-1-1,1 1 1,-1 0-1,0 0 1,0 0-1,1 0 1,2 0-1,-3 1 12,1 0-1,-1 0 0,0 1 0,1-1 0,-1 1 0,0 0 1,0-1-1,1 1 0,-1 0 0,0 0 0,0 1 1,0-1-1,0 0 0,0 1 0,0-1 0,0 1 0,-1 0 1,1-1-1,2 4 0,4 6 72,0 0 0,7 12 0,-14-21-65,4 6 31,-1 0-1,0 0 1,0 1-1,-1 0 1,0 0 0,0 0-1,-1 0 1,0 0-1,-1 0 1,0 0 0,-1 1-1,0 9 1,0-12-13,-1-1 1,0 1 0,-1-1-1,0 1 1,1-1 0,-2 1-1,1-1 1,-1 0 0,0 0-1,0 0 1,-1 0-1,0-1 1,0 0 0,0 1-1,-1-1 1,1-1 0,-10 8-1,3-4 20,0 0 0,-1-1-1,0 0 1,0-1 0,-1-1 0,-19 7-1,26-10-46,8 0 5,14-3-44,90-12-295,-54 6 323,21-6 96,0-2-1,111-40 1,-16-21 7,-149 66-17,-24 14-86,-1 0-1,1 1 0,0 0 1,0 0-1,1 0 0,-1 0 1,-4 8-1,-5 8 221,-14 26 0,19-28-44,0 0-1,2 1 1,0-1-1,1 1 1,-4 26-1,8-38-6,2-8-142,0 0-1,0 0 1,0 0-1,1 0 174,-1 0-173,6-10 138,2-3-117,0-1-1,-2 0 1,0-1-1,0 0 1,5-24 0,7-16-95,-16 47 61,5-15-70,-7 22 58,0 1-1,0 0 1,0-1 0,1 1 0,-1 0 0,0-1-1,0 1 1,0 0 0,0-1 0,1 1 0,-1 0-1,0 0 1,0-1 0,1 1 0,-1 0 0,0 0-1,0-1 1,1 1 0,-1 0 0,0 0 0,1 0 0,-1 0-1,0-1 1,1 1 0,-1 0 0,0 0 0,1 0-1,-1 0 1,0 0 0,1 0 0,-1 0 0,0 0-1,1 0 1,-1 0 0,0 0 0,1 0 0,-1 0-1,1 0 1,-1 0 0,0 1 0,1-1 0,-1 0-1,0 0 1,0 0 0,1 0 0,-1 1 0,0-1-1,1 1 1,19 19 38,9 8-232,-19-20 224,2 0-1,-1-1 1,1 0 0,14 6-1,-20-10 20,0-1 0,1 0 0,-1 0 1,1-1-1,0 0 0,-1 0 0,1-1 0,0 1 0,0-2 0,9 0 0,5-3-1,-1 0-1,0-2 0,-1 0 1,1-1-1,-1-1 0,-1-1 1,1-1-1,26-19 0,-15 5-177,-25 19 101,0 1 0,0 0 0,0 0 1,0 0-1,7-3 0,-12 7 35,1 0-1,-1 0 1,0 0-1,1 0 1,-1 0-1,1 0 1,-1 0 0,0 0-1,1 0 1,-1 0-1,0 0 1,1 0-1,-1 0 1,0 0 0,1 0-1,-1 0 1,1 1-1,-1-1 1,0 0 0,1 0-1,-1 0 1,0 1-1,0-1 1,1 0-1,-1 1 1,10 11-24,3 19-26,-12-29 27,7 13 66,0-1 1,0 0-1,1-1 1,20 23-1,-24-31-25,0 0 0,0 0 0,0-1-1,0 0 1,0 0 0,1 0 0,0 0 0,0-1-1,0 0 1,0 0 0,0-1 0,1 0 0,-1 0-1,12 2 1,-9-3 5,-1 0-1,1-1 0,0 0 0,-1-1 1,1 0-1,-1 0 0,1 0 1,-1-1-1,1-1 0,-1 1 1,9-5-1,-11 4 11,13-6 109,34-19-1,-49 25-145,1 0 1,-1 0 0,0-1-1,0 1 1,0-1 0,0 0-1,0 0 1,-1-1-1,0 1 1,0-1 0,0 0-1,3-7 1,-4 8-31,-1-1-1,0 1 1,0-1-1,-1 0 1,1 0 0,-1 1-1,0-1 1,-1-8 0,1 12 25,0 0 1,0 0-1,-1 0 1,1 0 0,0-1-1,0 1 1,-1 0 0,1 0-1,-1 0 1,1 0 0,-1 0-1,1 0 1,-1 0 0,0 0-1,1 0 1,-1 0 0,0 1-1,0-1 1,0 0 0,0 0-1,0 1 1,0-1 0,1 0-1,-2 1 1,1-1 0,0 1-1,0-1 1,0 1-1,0 0 1,0 0 0,0-1-1,0 1 1,0 0 0,-1 0-1,1 0 1,0 0 0,0 0-1,0 0 1,0 0 0,0 1-1,-2-1 1,1 1-3,0-1 1,1 1-1,-1 0 1,0-1-1,0 1 1,1 0-1,-1 0 1,1 0 0,-1 0-1,1 0 1,-1 1-1,1-1 1,-1 0-1,1 1 1,0-1-1,0 1 1,0-1-1,0 1 1,0 0-1,0-1 1,0 1-1,1 0 1,-1 0-1,1-1 1,-1 4-1,0-3 20,1 1 1,0-1-1,0 1 0,0-1 0,0 1 1,0-1-1,0 1 0,1 0 0,-1-1 0,1 1 1,0-1-1,0 0 0,0 1 0,0-1 1,0 0-1,0 1 0,1-1 0,1 2 1,3 2 24,0 0 1,1 0 0,0-1 0,0 1-1,0-2 1,1 1 0,-1-1 0,1 0-1,10 3 1,-6-3 70,0 0 0,0-1-1,0 0 1,1-1 0,24 1 0,-26-4-71,0 0 0,-1 0 0,1-1 0,0 0 0,-1-1 0,1 0 0,18-9 0,-8 1-13,0 0 1,31-24 0,-49 32-33,1 0 0,0 1 1,0 0-1,0-1 0,0 2 0,1-1 0,-1 0 1,1 1-1,-1 0 0,1 0 0,6-1 1,-9 2 30,-1 0 0,1 0 1,0 1-1,-1-1 0,1 0 1,0 1-1,-1-1 0,1 1 1,0-1-1,-1 1 0,1 0 1,-1 0-1,1-1 1,-1 1-1,0 0 0,1 0 1,-1 1-1,0-1 0,0 0 1,1 0-1,-1 1 0,0-1 1,0 0-1,-1 1 0,1-1 1,0 1-1,0 0 0,-1-1 1,1 1-1,-1-1 1,1 1-1,-1 0 0,1 2 1,-1 0 9,1 0 0,0 0 0,-1 1 0,0-1 0,0 0 0,0 1 0,-1-1 0,0 5 0,0-9-21,1 0 1,0 0-1,0 0 0,0 0 0,0 1 1,0-1-1,0 0 0,0 0 0,0 0 0,0 0 1,0 0-1,0 0 0,0 1 0,0-1 0,0 0 1,0 0-1,0 0 0,0 0 0,0 0 0,0 0 1,0 1-1,0-1 0,0 0 0,0 0 0,0 0 1,0 0-1,0 0 0,0 0 0,0 1 1,0-1-1,0 0 0,0 0 0,1 0 0,-1 0 1,0 0-1,0 0 0,0 0 0,0 0 0,0 0 1,7-1 103,15-14-87,-6 5-79,8-4 17,-17 9 37,1 0 1,-1 1 0,1 1-1,-1-1 1,1 1 0,0 1 0,9-3-1,-13 4-8,1 1 0,0 0 0,0-1 0,-1 2-1,1-1 1,0 0 0,-1 1 0,1 0 0,0 0 0,-1 0-1,1 1 1,-1-1 0,0 1 0,1 0 0,-1 1-1,0-1 1,0 1 0,-1-1 0,1 1 0,6 7 0,16 15-24,-18-16 66,0-1 0,0-1 0,1 1 0,15 8 0,-21-14-6,0 0-1,0-1 1,0 0 0,1 1 0,-1-1 0,1-1 0,-1 1-1,1 0 1,-1-1 0,1 0 0,-1 0 0,1 0 0,-1 0-1,1 0 1,-1-1 0,1 1 0,-1-1 0,7-2 0,2-3 31,-1 1 0,0-2 1,20-13-1,-25 16-41,2-3 15,0 0 0,0-1 0,-1 0 0,0 0 0,0-1 0,-1 0 0,7-12 0,-4 4-33,0 1 0,-2-1 0,11-33 1,6-54 215,-8 18-255,6-123-1,-22 198-11,0 7 5,0-1 1,1 1-1,-1 0 0,1-1 1,0 1-1,3-7 0,-4 73-31,10 126 436,-5-153-217,1 0 0,2-1 0,17 49 0,-19-68-121,1-1 0,0 0 0,1-1 0,0 1 0,1-2 0,0 1 0,13 11 0,-14-15-12,1-1-1,-1-1 1,2 1 0,-1-2 0,1 1 0,0-1 0,0 0 0,1-1-1,-1-1 1,13 4 0,-12-5-582,-1-2 1,1 1-1,0-1 0,0-1 0,0 0 1,-1-1-1,17-2 0,-18 1-791,-1 1-1,0-2 1,1 1 0,-1-1-1,12-6 1,-10 0-2212,-5 2 1233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36.313"/>
    </inkml:context>
    <inkml:brush xml:id="br0">
      <inkml:brushProperty name="width" value="0.1" units="cm"/>
      <inkml:brushProperty name="height" value="0.1" units="cm"/>
    </inkml:brush>
  </inkml:definitions>
  <inkml:trace contextRef="#ctx0" brushRef="#br0">3 150 10208,'-3'-10'4027,"16"13"-1358,2 0-1760,4-1-123,0-1 1,-1-1-1,1-1 1,0 0-1,23-6 1,96-26-305,-64 13-302,119-31-583,-113 28-2469,-70 20 1602,1 0 0,-1 1-1,1 0 1,20-1 0,-4 6-1418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36.755"/>
    </inkml:context>
    <inkml:brush xml:id="br0">
      <inkml:brushProperty name="width" value="0.1" units="cm"/>
      <inkml:brushProperty name="height" value="0.1" units="cm"/>
    </inkml:brush>
  </inkml:definitions>
  <inkml:trace contextRef="#ctx0" brushRef="#br0">18 0 12288,'-18'24'5567,"18"-13"-4831,0-6 160,5-1-640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41.728"/>
    </inkml:context>
    <inkml:brush xml:id="br0">
      <inkml:brushProperty name="width" value="0.1" units="cm"/>
      <inkml:brushProperty name="height" value="0.1" units="cm"/>
    </inkml:brush>
  </inkml:definitions>
  <inkml:trace contextRef="#ctx0" brushRef="#br0">306 2 2720,'-4'-2'8170,"0"18"-7452,-1-1 0,-1 0 0,-1 0 0,-12 22-1,-8 18 414,-55 154 828,35-81-969,16-43-561,-11 28-202,33-91-240,-9 41 0,14-57-2410,13-19-2823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42.087"/>
    </inkml:context>
    <inkml:brush xml:id="br0">
      <inkml:brushProperty name="width" value="0.1" units="cm"/>
      <inkml:brushProperty name="height" value="0.1" units="cm"/>
    </inkml:brush>
  </inkml:definitions>
  <inkml:trace contextRef="#ctx0" brushRef="#br0">12 156 6560,'-1'1'144,"1"-1"1,-1 0-1,0-1 0,1 1 1,-1 0-1,1 0 0,-1 0 1,1 0-1,-1 0 0,1 0 1,0-1-1,-1 1 0,1 0 1,-1 0-1,1-1 1,-1 1-1,1 0 0,0-1 1,-1 1-1,1 0 0,0-1 1,-1 1-1,1-1 0,-1 0 1,2 0 122,-1 0 1,1 1-1,0-1 1,-1 0-1,1 0 1,0 1 0,0-1-1,0 1 1,-1-1-1,1 1 1,0-1-1,0 1 1,1-1-1,18-9 419,0 2 0,0 0 0,23-5 1,66-12-40,231-30-164,-191 38-4864,-108 12-131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44.279"/>
    </inkml:context>
    <inkml:brush xml:id="br0">
      <inkml:brushProperty name="width" value="0.1" units="cm"/>
      <inkml:brushProperty name="height" value="0.1" units="cm"/>
    </inkml:brush>
  </inkml:definitions>
  <inkml:trace contextRef="#ctx0" brushRef="#br0">386 16 4384,'0'-1'75,"-1"0"1,1 1-1,0-1 1,-1 0 0,1 0-1,0 1 1,-1-1-1,1 0 1,-1 0-1,0 1 1,1-1-1,-1 0 1,1 1-1,-1-1 1,0 1 0,1-1-1,-1 1 1,0-1-1,0 1 1,1 0-1,-1-1 1,0 1-1,0 0 1,0 0-1,0-1 1,1 1 0,-1 0-1,-2 0 1,2 1 36,-1-1 0,1 1 1,0 0-1,-1 0 1,1-1-1,0 1 0,-1 0 1,1 1-1,0-1 0,0 0 1,0 0-1,0 0 1,0 1-1,0-1 0,0 0 1,0 3-1,-15 27 1644,-16 43-1,6-12-253,-2 1-46,-38 126 0,28-32-844,-39 136 221,73-282-717,-1 0 0,-7 14-1,7-16 134,1 1 0,-6 16 0,10-26-247,0 0 0,-1 0 1,1-1-1,0 1 0,0 0 1,0 0-1,0 0 0,0 0 1,0 0-1,0-1 0,0 1 1,0 0-1,-1 0 0,1 0 0,0 0 1,0 0-1,0-1 0,0 1 1,0 0-1,-1 0 0,1 0 1,0 0-1,0 0 0,0 0 1,0 0-1,-1 0 0,1 0 1,0 0-1,0 0 0,0 0 0,-1 0 1,1 0-1,0 0 0,0 0 1,0 0-1,-1 0 0,1 0 1,0 0-1,0 0 0,0 0 1,0 0-1,-1 0 0,1 0 1,0 0-1,0 1 0,0-1 0,0 0 1,0 0-1,-1 0 0,1 0 1,0 0-1,0 0 0,0 1 1,0-1-1,0 0 0,0 0 1,0 0-1,0 0 0,-1 1 1,1-1-1,0 0 0,0 0 0,-6-15-35,6 15 43,-2-5-29,1 1-1,0 0 0,0-1 1,0 1-1,0-1 0,1 1 1,-1-1-1,1 1 0,0-1 0,1 1 1,-1-1-1,2-5 0,5-20-142,1-1 0,2 1 0,1 1 0,17-34 0,-25 57 67,0 1 1,0 0-1,1 0 1,-1 0-1,1 0 1,7-6 0,-10 10 84,0 0 1,0 0 0,0 0 0,1 0-1,-1 0 1,0 1 0,1-1 0,-1 0-1,1 1 1,-1-1 0,0 0 0,1 1-1,0 0 1,-1-1 0,1 1 0,-1 0-1,1 0 1,-1 0 0,1 0 0,0 0-1,-1 0 1,1 0 0,-1 1 0,1-1-1,-1 1 1,1-1 0,-1 1 0,1-1-1,1 2 1,2 2 42,0 0 0,0 1 1,-1-1-1,0 1 0,0-1 0,0 1 0,-1 1 0,5 8 0,21 47 832,-23-43-696,0 0 0,4 30 1,-6-30-126,0 0 0,12 33 0,-15-49-16,0 0-1,0 0 1,0 1 0,0-1 0,1 0 0,-1 0 0,1 0-1,0-1 1,0 1 0,-1 0 0,1-1 0,0 1-1,0-1 1,0 0 0,1 1 0,-1-1 0,0 0 0,0 0-1,1 0 1,-1-1 0,1 1 0,-1-1 0,4 1-1,4 0-1,0-1 0,0 0-1,0-1 1,15-3 0,-3 1-124,13-3 153,1-1-1,-2-2 1,1-1-1,40-18 0,-69 25-36,0 0 0,0 0 0,0-1 0,-1 1 0,1-1 0,-1 0 0,0-1 0,0 1-1,-1-1 1,1 0 0,-1-1 0,0 1 0,5-9 0,-7 10-36,0 0 1,0 0-1,0-1 1,0 1-1,-1 0 1,0-1-1,0 0 1,0 1-1,-1-1 1,1 1-1,-1-1 1,0 0-1,-1 1 1,1-1-1,-1 0 1,0 1-1,0-1 1,0 1-1,0-1 1,-3-4-1,3 8 8,1-1-1,-1 1 1,0 0-1,1-1 1,-1 1-1,0 0 1,0 0-1,0-1 1,0 1-1,0 0 1,0 0-1,-1 0 1,1 0-1,0 0 1,0 1 0,-1-1-1,1 0 1,-1 1-1,1-1 1,-1 0-1,1 1 1,-1 0-1,1-1 1,-1 1-1,1 0 1,-1 0-1,1 0 1,-1 0-1,1 0 1,-1 0-1,-2 1 1,1 0-25,0 0 1,0 0-1,0 0 0,0 0 0,1 1 1,-1 0-1,0-1 0,1 1 0,0 0 1,-1 0-1,1 0 0,0 0 1,0 1-1,0-1 0,-2 3 0,-1 4-52,-1 0 0,1 0-1,1 1 1,-1 0 0,2-1-1,-4 12 1,7-18 113,-1 1 0,0 0 0,1 0-1,0-1 1,0 1 0,0 0 0,0-1 0,1 1-1,-1 0 1,1 0 0,0-1 0,0 1 0,0-1-1,1 1 1,-1-1 0,1 0 0,0 1 0,0-1-1,0 0 1,4 5 0,2 1 62,1 0 0,-1-1 0,1 0 0,15 10 0,-21-17-55,0 1-1,0 0 1,0 0 0,0-1-1,0 0 1,1 1 0,-1-1-1,0-1 1,1 1 0,-1 0-1,1-1 1,-1 0 0,1 0-1,-1 0 1,1 0 0,-1 0-1,1-1 1,-1 1 0,6-3-1,4-1-13,61-26 139,-66 26-132,0 0 0,0-1 0,-1 0-1,1 0 1,-1-1 0,9-9 0,1 1 85,-14 12-84,0-1 0,0 1-1,0-1 1,5-5 0,-7 7-34,0 0 1,-1-1-1,1 1 1,0 0-1,0-1 1,-1 1-1,1-1 0,-1 0 1,1 1-1,-1-1 1,1 1-1,-1-1 0,0 1 1,0-1-1,0 0 1,0-2-1,0 3-52,0 1 65,1-1 5,-1 0 0,1 0 0,-1 0 0,1 0-1,-1 0 1,1 1 0,-1-1 0,1 0 0,0 1 0,-1-1 0,1 0 0,1 0 0,-1 1-4,3-10 16,1 0-9,0 5-55,0 0-1,0 1 0,0 0 0,1 0 0,6-3 1,21-18-50,-30 23 71,1 0 0,0-1 0,0 1 1,0 0-1,0 1 0,0-1 0,1 1 0,-1 0 0,0 0 0,9-1 0,-11 3-22,3 4 33,-1 0 0,1 0 0,-1 1 1,0 0-1,-1 0 0,0 0 0,4 8 0,2 5 21,-2-7 30,0-1 1,14 17-1,-20-28-36,7 12-56,-6-10 43,0 1 1,0 0 0,0-1-1,0 1 1,0-1 0,1 0-1,-1 1 1,1-1 0,-1-1-1,1 1 1,0 0-1,5 2 1,16 11 14,-16-10 53,-7-4-77,0-1 20,-1 1 0,1-1 0,0 1-1,-1-1 1,1 0 0,-1 1 0,1-1-1,0 1 1,-1-1 0,1 0 0,0 0 0,0 1-1,-1-1 1,1 0 0,0 0 0,0 0-1,-1 0 1,1 0 0,0 0 0,0 0-1,-1 0 1,1 0 0,1-1 0,8 2-25,-7 0 21,0 0 0,-1 0 0,1 0 0,0 1 0,-1-1 0,0 1 0,1-1 0,-1 1 0,0 0 0,3 2 0,-5-3 14,1 0-1,0 0 1,0-1 0,0 1 0,0 0 0,0-1 0,1 1 0,-1-1-1,0 1 1,0-1 0,0 0 0,0 1 0,0-1 0,1 0 0,1 0-1,6 2-74,-5 0 61,-1-1 1,0-1 0,0 1 0,1 0 0,-1-1-1,0 1 1,1-1 0,-1 0 0,0 0-1,1 0 1,-1-1 0,0 1 0,1-1-1,4-2 1,-2 1 26,-1 0 0,0-1 0,0 1-1,-1-1 1,1 0 0,-1-1 0,1 1-1,5-7 1,-5 5 17,1-2 0,-1 1-1,0-1 1,-1 1 0,0-1 0,0-1-1,0 1 1,-1 0 0,0-1 0,0 0-1,-1 1 1,2-11 0,-3 10-48,-1 0 1,0 1-1,0-1 1,-2-11-1,2 16-27,-1 0 0,1 0-1,-1 0 1,0 1 0,0-1 0,0 0 0,-1 1 0,1-1 0,-1 1-1,1-1 1,-1 1 0,0 0 0,0-1 0,-2-1 0,3 3 20,1 1 0,-1 0 0,1-1 0,-1 1 0,1 0 0,-1 0 1,1-1-1,-1 1 0,1 0 0,-1 0 0,1 0 0,-1-1 0,0 1 0,1 0 1,-1 0-1,1 0 0,-1 0 0,0 0 0,1 0 0,-1 0 0,1 1 0,-1-1 0,1 0 1,-1 0-1,0 0 0,1 0 0,-1 1 0,1-1 0,-1 0 0,1 1 0,-1-1 1,1 0-1,-1 1 0,1-1 0,0 1 0,-1-1 0,1 0 0,-1 1 0,1-1 0,0 1 1,0-1-1,-1 2 0,-2 3-80,1 0 0,-1-1-1,-2 11 1,4-10 33,-2-1 102,1 1-1,1 0 1,-1 0 0,1-1-1,0 1 1,0 0 0,0 0-1,0 0 1,1 0 0,0 0-1,0 0 1,1 0 0,-1 0-1,1 0 1,2 6 0,-2-6 13,1-1 0,0 1 0,1 0 0,-1-1 0,1 0 0,0 1-1,0-1 1,0 0 0,0 0 0,1-1 0,0 1 0,0-1 0,0 0 0,0 0 0,0 0 0,1 0 0,-1-1 0,1 0 0,-1 0 0,1 0 0,10 2 0,0-1-76,0-1 0,-1-1 1,1 0-1,23-2 0,61-9-1353,-99 10 1371,41-8-2319,0-2 1,64-23-1,-82 24 532,0-1 0,-1-1 0,33-21 0,17-17-1604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47.105"/>
    </inkml:context>
    <inkml:brush xml:id="br0">
      <inkml:brushProperty name="width" value="0.1" units="cm"/>
      <inkml:brushProperty name="height" value="0.1" units="cm"/>
    </inkml:brush>
  </inkml:definitions>
  <inkml:trace contextRef="#ctx0" brushRef="#br0">3 412 3072,'-2'-8'12217,"5"2"-13682,171-243 4291,-171 245-2804,50-71 279,-45 66-276,0 0 0,1 0 1,0 0-1,0 1 0,14-9 1,-21 16-22,-1 0 0,1 0 0,-1 0 0,1 1 0,-1-1 0,1 0 0,0 1 0,-1-1 0,1 1 0,0-1 0,-1 1 0,1 0 0,0-1 0,0 1 0,0 0 0,-1 0 0,1 1 0,0-1 0,3 1 0,-3 0 14,-1 0 0,1 0-1,0 0 1,-1 0 0,1 0 0,-1 1 0,1-1-1,-1 0 1,0 1 0,0-1 0,1 1-1,-1 0 1,0-1 0,0 1 0,0 2 0,3 6 85,0 0 1,-1 1 0,-1 0-1,0-1 1,1 13-1,1 23 181,0 51 0,-5-75-61,-1 0 1,0 0 0,-2 0-1,-9 32 1,7-37 99,3-12-137,3-7-114,16-42-201,22-44 0,-24 58 163,-12 24-54,6-11-77,13-23 0,-18 36 86,0 0 0,-1 0 1,1 0-1,1 0 1,-1 1-1,0-1 1,1 1-1,0 0 1,0 0-1,8-5 0,-11 8 7,0-1 0,0 1 1,0 0-1,0-1 0,0 1 0,0 0 0,0-1 0,0 1 0,1 0 0,-1 0 0,0 0 0,0 0 0,0 0 0,0 0 0,0 1 0,0-1 0,0 0 0,0 1 0,0-1 0,0 0 0,0 1 0,0-1 0,2 2 0,-1-1 2,-1 1 0,1 0 0,0 0 0,-1 0 0,1 0-1,-1 0 1,0 0 0,1 0 0,-1 0 0,1 3 0,1 4 38,0 0 1,-1 0-1,0 0 1,1 16-1,-3-12 57,0 1 0,-1-1 0,-1 0 0,-5 22 0,1-4 130,6-31-211,-1 1-1,1-1 0,0 1 0,0-1 0,0 1 1,0-1-1,0 0 0,0 1 0,0-1 0,0 1 1,0-1-1,0 1 0,0-1 0,0 0 1,0 1-1,1-1 0,-1 1 0,0-1 0,0 0 1,1 1-1,5-3 244,9-15-170,9-15-108,1 1 0,52-50 0,-71 76-11,0 0 1,0 1-1,0-1 0,0 1 1,0 1-1,11-5 1,-15 7 31,1 0 1,0 0-1,-1 1 1,1-1-1,-1 1 1,1-1 0,0 1-1,-1 0 1,1 0-1,0 0 1,-1 0 0,1 1-1,0-1 1,-1 1-1,1 0 1,0-1-1,-1 1 1,0 0 0,1 1-1,-1-1 1,3 2-1,1 1-11,0 1-1,-1 1 0,1-1 0,-1 0 0,-1 1 0,1 0 0,-1 1 1,7 11-1,0 6-3,11 30 0,-15-32 75,21 39 0,-22-52 27,-4-5-36,0 0 1,0-1 0,0 0 0,0 1 0,5 3-1,-6-6-39,0 0-1,0 0 0,0 0 1,1-1-1,-1 1 0,0 0 0,1-1 1,-1 1-1,1-1 0,-1 1 0,0-1 1,1 0-1,-1 1 0,1-1 1,-1 0-1,1 0 0,-1 0 0,3-1 1,3 0 4,0 0 0,0-1 0,0 0-1,0 0 1,0 0 0,-1-1 0,1 0 0,-1-1 0,1 1 0,-1-1 0,0-1 0,-1 1 0,1-1 0,-1 0 0,9-10 0,2-6-1,0-1 0,24-46-1,-27 45-60,75-124 229,-86 144-179,0 0 1,0 0-1,0 0 0,-1 0 0,1 0 0,-1 0 0,0-1 0,0 1 1,0 0-1,0-1 0,-1 1 0,1-1 0,-1 1 0,0-7 0,0 9-1,0 1-1,0 0 1,0-1 0,0 1-1,0-1 1,-1 1-1,1 0 1,0-1-1,0 1 1,0 0-1,0-1 1,-1 1-1,1 0 1,0-1 0,0 1-1,-1 0 1,1 0-1,0-1 1,0 1-1,-1 0 1,1 0-1,0-1 1,-1 1-1,1 0 1,0 0 0,-1 0-1,1 0 1,0 0-1,-1-1 1,1 1-1,-1 0 1,1 0-1,0 0 1,-1 0-1,1 0 1,0 0 0,-1 0-1,1 0 1,-1 0-1,1 1 1,0-1-1,-1 0 1,1 0-1,0 0 1,-1 0-1,1 0 1,0 1-1,-1-1 1,1 0 0,0 0-1,-1 0 1,1 1-1,0-1 1,-1 1-1,-20 16 83,19-14-68,-6 5 16,1 0 0,1 0 0,0 0 0,0 1 0,1 0 0,-1 1-1,-3 10 1,-23 73-168,22-60 177,6-21-9,-8 26 97,1 0 0,-6 42 1,16-48 116,1-31-234,0-1-1,0 0 1,0 1-1,0-1 1,0 1-1,0-1 1,0 1-1,0-1 1,0 1 0,0-1-1,0 0 1,0 1-1,0-1 1,1 1-1,-1-1 1,0 0 0,0 1-1,0-1 1,1 1-1,-1-1 1,0 0-1,1 1 1,-1-1-1,0 0 1,0 0 0,1 1-1,-1-1 1,1 0-1,-1 0 1,1 1-1,0-1 0,-1 0 0,1 0-1,0 0 1,0 0 0,0 0 0,-1-1-1,1 1 1,0 0 0,0 0-1,0-1 1,-1 1 0,1 0-1,0-1 1,1 0 0,1-2-8,1 1 1,0-1-1,-1 0 1,5-6-1,4-7 22,-2 0-1,0 0 0,10-25 0,17-54-192,-23 58 21,-10 22 193,0-2-209,-1 16 106,-1 9 81,2 29 101,-3-25-143,0 0-1,1 0 0,1 0 1,5 18-1,-5-22 25,0 0-1,1-1 0,0 1 0,0-1 1,1 0-1,8 10 0,-10-13-1,1-1 0,0 0 0,-1 0 0,1 0 0,1 0 0,-1-1 0,0 1 0,1-1 1,-1 0-1,1 0 0,-1-1 0,10 2 0,-7-2 28,0 0 0,0 0 1,0-1-1,0 0 0,0-1 0,14-2 1,-4-1 37,29-11 0,-36 11-69,0-1 1,-1 0-1,1-1 1,-1 0-1,0-1 1,0 0-1,-1 0 0,12-13 1,-10 9-8,-2 0 0,1 0 1,-2-1-1,1 0 1,-1 0-1,7-19 0,-3 5 27,-7 20-13,-1-1 1,0 1-1,-1-1 1,0 0 0,0 0-1,0 0 1,1-13-1,-2 9 23,0 15 124,0 20-167,-7 12-102,3-18 228,-1 31 1,4-43-127,0 0-1,1 0 1,-1 0-1,2-1 1,-1 1-1,3 7 1,-4-12 21,0 0-1,1 0 1,-1 0-1,0 0 1,1 0 0,-1 0-1,1-1 1,-1 1 0,1 0-1,0 0 1,-1-1-1,1 1 1,0 0 0,-1-1-1,1 1 1,0 0-1,0-1 1,0 1 0,-1-1-1,1 0 1,0 1-1,0-1 1,0 0 0,0 1-1,0-1 1,0 0-1,0 0 1,0 0 0,0 0-1,0 0 1,0 0-1,0 0 1,0 0 0,0 0-1,0 0 1,0 0-1,0-1 1,-1 1 0,1 0-1,0-1 1,0 1-1,0-1 1,0 1 0,0-1-1,1-1 1,5-3 15,-1 0 0,0 0 0,1-1-1,-2 0 1,1 0 0,-1-1 0,0 1 0,0-1 0,4-9 0,5-11 59,12-33-1,-20 45-4,-1 3-31,-1 2-114,0 1 0,0-1 1,1 1-1,10-14 0,-15 22 67,0 1-1,0 0 1,0 0 0,0 0-1,0 0 1,0 0 0,0-1 0,0 1-1,0 0 1,0 0 0,0 0-1,0 0 1,1 0 0,-1-1-1,0 1 1,0 0 0,0 0 0,0 0-1,0 0 1,0 0 0,1 0-1,-1 0 1,0 0 0,0 0-1,0 0 1,0 0 0,0-1 0,1 1-1,-1 0 1,0 0 0,0 0-1,0 0 1,0 0 0,0 0-1,1 0 1,-1 0 0,0 0 0,0 0-1,0 0 1,0 1 0,0-1-1,1 0 1,-1 0 0,0 0 0,0 0-1,0 0 1,0 0 0,0 0-1,1 0 1,-1 0 0,0 0-1,0 0 1,0 1 0,0-1 0,0 0-1,0 0 1,0 0 0,0 0-1,0 0 1,1 1 0,0 7 9,-1-8-12,2 46 34,-2-1-1,-2 0 0,-11 65 1,9-82 56,-1 0-1,-2-1 1,-17 50 0,20-68-68,-1 0 0,0 1 0,0-2 0,0 1 0,-1-1 0,0 0 0,-1 0 0,0 0 0,0-1 0,-1 0 0,0-1 0,0 1 0,0-2 0,-11 6 0,12-7-17,0 0 0,-1-1 0,1 0 0,-1-1 0,0 0 0,0 0 0,0 0 0,0-1 1,0 0-1,0-1 0,0 0 0,0 0 0,0-1 0,-13-2 0,19 3 1,1-1 0,-1 1 0,0-1 0,1 1 0,-1-1 0,0 0 0,1 0 0,-1 0 0,1 0 0,-1 0 0,1 0 0,0 0 0,-1 0 0,1-1 0,0 1 0,0 0 0,0-1 0,0 1 0,0-1 0,0 1 0,-1-3 0,2 2-11,0 1 0,0 0 0,0-1 0,0 1 0,0-1 0,0 1 0,0 0 0,0-1 1,0 1-1,0 0 0,1-1 0,-1 1 0,1 0 0,-1-1 0,1 1 0,-1 0 0,1 0 0,0 0 0,0-1 0,0 1 0,-1 0 0,1 0 0,0 0 0,0 0 0,0 0 1,2 0-1,15-12-1,0 2 1,1 1 0,40-17 0,-30 15 8,17-7-396,0 2 0,1 3-1,84-15 1,-122 27-317,2 0-470,0 0 0,0 1 0,0 0 0,0 1 0,14 1 0,-23-1 861,-1 1 0,0-1 0,1 0 0,-1 1 0,0-1 0,1 1 0,-1 0 0,0-1 0,0 1 0,1 0 0,-1 0 0,0 0 0,0 0 0,0 0 0,0 0 0,0 0 0,0 0 0,-1 0 0,1 0 0,0 0 1,0 1-1,-1-1 0,1 0 0,-1 1 0,1-1 0,-1 0 0,0 1 0,1-1 0,-1 0 0,0 1 0,0-1 0,0 1 0,0-1 0,0 1 0,0 1 0,0 12-1938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54.105"/>
    </inkml:context>
    <inkml:brush xml:id="br0">
      <inkml:brushProperty name="width" value="0.1" units="cm"/>
      <inkml:brushProperty name="height" value="0.1" units="cm"/>
    </inkml:brush>
  </inkml:definitions>
  <inkml:trace contextRef="#ctx0" brushRef="#br0">246 366 2144,'0'-8'3962,"-9"12"-1636,-15 11-706,1 2 0,-38 35 0,44-35-1319,1 0 1,0 2-1,2-1 1,0 2-1,1 0 1,-17 36-1,29-53-269,0 1-1,-1-1 1,1 0-1,0 1 1,1-1-1,-1 1 1,0-1-1,1 1 1,0-1-1,0 1 1,0 0-1,0-1 1,1 1-1,0-1 1,-1 1-1,1-1 1,2 5-1,-2-7-2,0 1 0,0 0 0,0 0 1,0-1-1,1 1 0,-1 0 0,1-1 0,-1 1 0,1-1 0,-1 0 0,1 0 0,0 1 0,0-1 1,0 0-1,-1 0 0,1-1 0,0 1 0,0 0 0,0-1 0,0 1 0,0-1 0,1 1 0,-1-1 1,0 0-1,0 0 0,0 0 0,0 0 0,0-1 0,4 0 0,3 0 28,-1-1 0,1-1 0,-1 1 0,1-1 0,-1-1 0,0 1 0,0-1 0,0-1 0,-1 0 0,1 0 0,-1 0 0,0-1 0,-1 0 0,1 0 1,-1-1-1,-1 1 0,1-1 0,-1-1 0,0 1 0,-1-1 0,0 0 0,0 0 0,0 0 0,-1 0 0,4-17 0,-5 18-61,0-1 0,-1 1 1,0 0-1,0-1 0,0 1 0,-1-1 1,0 1-1,0-1 0,-2-8 0,0 18-351,-1 7 149,-2 13 58,4-14 178,1 1 0,-1 0 1,2 0-1,-1-1 0,1 1 0,1 0 0,0-1 0,0 1 0,0-1 1,1 0-1,0 0 0,1 0 0,0 0 0,0 0 0,1-1 0,0 1 1,0-1-1,1-1 0,-1 1 0,1-1 0,1 0 0,8 6 0,-11-10 45,0 0 0,0 0-1,1 0 1,-1-1 0,1 0-1,-1 0 1,1 0 0,-1 0-1,1-1 1,6 1 0,-7-2-61,0 1 0,-1-1 1,1 0-1,-1 0 1,1 0-1,0 0 0,-1-1 1,0 1-1,1-1 0,-1 0 1,0 0-1,0 0 0,0-1 1,3-2-1,1-2 59,0 0 1,0 0-1,-1-1 0,7-10 0,-6 7-35,-1 0 0,0-1-1,0 0 1,-1 0 0,-1 0 0,0-1-1,-1 1 1,0-1 0,-1 0 0,0 0 0,-1-26-1,4-7 73,0-5-1105,-5 67 1224,1-18-191,-1-1 0,1 1 0,0 0 0,0 0 0,0 0 0,0 0 0,2-2 0,9-21 202,-6 6-154,3-10 27,-1 0 0,5-32 1,-12 50-84,0 0 0,-1 0 0,0 0 0,0 0 0,-1 0 0,-1 0 0,0 0 0,-1 0 0,-5-15 0,7 23 10,-2-5-110,0 1 0,0-1 0,-1 1-1,-5-8 1,9 14 48,-1 0 0,1 1-1,-1-1 1,1 0 0,-1 0 0,1 1-1,-1-1 1,1 0 0,-1 1 0,0-1-1,1 1 1,-1-1 0,0 1 0,0-1-1,1 1 1,-1-1 0,0 1 0,0 0-1,0 0 1,0-1 0,1 1 0,-1 0-1,0 0 1,0 0 0,0 0 0,0 0-1,0 0 1,0 0 0,1 0 0,-1 0-1,0 0 1,0 0 0,0 1 0,0-1-1,0 0 1,1 1 0,-1-1 0,0 0-1,0 1 1,1-1 0,-1 1 0,0 0-1,1-1 1,-1 1 0,0-1 0,1 1-1,-1 0 1,1 0 0,-1-1 0,0 2-1,-2 3-30,1 0-1,-1 1 0,1 0 0,0-1 0,1 1 0,-1 0 0,1 0 0,0 0 0,1-1 0,-1 11 1,0-6-32,-2 37 81,2 0 0,2 0 0,2 0 0,2 0 0,2-1 0,2 0 0,15 45 0,-19-75 46,1-1 0,1 0 0,0 0-1,1 0 1,0-1 0,19 23 0,-23-32 14,0 0-1,1-1 1,0 1-1,0-1 1,0 0-1,1-1 1,-1 1-1,11 3 1,-12-5-8,0 0-1,1-1 1,0 0 0,-1 0 0,1 0-1,0-1 1,-1 0 0,1 0 0,0 0-1,0 0 1,-1-1 0,1 1 0,5-3-1,0 0 12,0 0-1,0-1 1,-1-1-1,1 1 1,-1-2-1,0 1 1,0-1-1,15-14 1,-11 7-39,0 0 1,-1-1-1,-1 0 1,15-23 0,-8-1-129,-15 29 63,1 0-1,1 1 0,-1-1 0,8-8 1,-12 17 41,0-1 0,1 1 0,-1 0 1,0 0-1,1-1 0,-1 1 0,1 0 1,-1 0-1,0-1 0,1 1 0,-1 0 1,1 0-1,-1 0 0,1 0 0,-1 0 1,1-1-1,-1 1 0,0 0 0,1 0 1,-1 0-1,1 0 0,-1 1 0,1-1 0,-1 0 1,1 0-1,-1 0 0,1 0 0,-1 0 1,0 0-1,1 1 0,-1-1 0,1 0 1,-1 0-1,0 1 0,1-1 0,-1 0 1,0 1-1,1-1 0,-1 0 0,0 1 1,1-1-1,-1 0 0,0 2 0,13 18-38,-7-8 50,-1 0 0,-1 1 0,0-1 0,-1 1 0,-1 0 0,0 0 0,0 0 0,-1 0 0,-2 25 0,-1-15 78,2-11 11,-1-1 1,-5 22-1,5-31-66,0 0-1,0-1 1,1 1-1,-1 0 1,-1-1-1,1 1 1,0-1-1,0 1 1,0-1-1,-1 0 1,1 0-1,-1 1 1,1-1-1,-1 0 1,1 0-1,-1 0 1,0 0-1,0-1 1,1 1-1,-1 0 1,0-1-1,-2 1 1,-4 1-12,0-1 1,-1 0-1,-13-1 0,15-1-296,9-3 55,13-3 70,20-2 90,0-2-1,0-2 0,43-22 1,-67 30 88,3-3-10,1 1 0,0 0 0,1 2 0,-1-1 0,24-3 0,-37 9-27,0 0 0,0-1 0,0 1 0,0 0 0,0 1 0,0-1 0,0 0 0,0 1 0,0-1 0,3 2 0,-5-2 8,1 0 1,0 1-1,0-1 0,-1 1 1,1 0-1,0-1 0,-1 1 0,1-1 1,0 1-1,-1 0 0,1-1 1,-1 1-1,1 0 0,-1 0 0,1 0 1,-1-1-1,1 2 0,-1 3 11,1-1 0,-1 0 0,0 1 0,0-1 0,0 0 0,-1 1 0,-1 7 0,1-8 16,0 1 0,1-1 0,-1 1 0,1-1 0,0 1 0,0-1 0,2 10 0,-1-13-25,0 1 0,0 0 0,0-1 0,0 1-1,1-1 1,-1 0 0,0 1 0,1-1 0,-1 0 0,1 0 0,-1 0 0,1 0 0,0 0 0,-1 0 0,1-1 0,0 1 0,0 0 0,-1-1 0,1 1 0,0-1 0,0 0 0,0 0 0,3 1 0,1-1 56,0 0 0,0 0 1,0 0-1,0-1 1,0 1-1,6-3 0,-4 1 18,0-1-1,-1 1 0,0-1 1,0-1-1,0 0 0,11-7 1,-16 10-66,-1 0 0,0 0 1,1-1-1,-1 1 0,0 0 1,0 0-1,0-1 0,0 1 1,0 0-1,0-1 1,0 1-1,0-1 0,-1 1 1,1-1-1,0 0 0,-1 1 1,0-1-1,1 0 0,-1 1 1,0-1-1,0 0 1,0 0-1,0 1 0,0-1 1,0 0-1,0 1 0,-1-1 1,1 0-1,-1 1 0,1-1 1,-1 0-1,1 1 1,-1-1-1,0 1 0,0-1 1,-1-1-1,-3-4 16,0 0 0,-1 0 0,0 0 0,0 0 0,0 1 0,-1 0 0,0 1 0,-9-6 0,11 8-60,-1 0 0,1 0-1,-1 1 1,0 0 0,0 0 0,0 0-1,0 1 1,0 0 0,-1 0 0,1 0-1,0 1 1,-10 1 0,12-1-7,0 1 1,1-1 0,-1 1 0,0 0-1,1 0 1,-1 1 0,1-1-1,0 1 1,-1 0 0,1-1-1,0 1 1,0 1 0,0-1 0,0 0-1,1 1 1,-4 3 0,5-5 41,1-1 1,0 0 0,0 0-1,0 1 1,0-1 0,0 0-1,-1 0 1,1 1 0,0-1 0,0 0-1,0 1 1,0-1 0,0 0-1,0 1 1,0-1 0,0 0-1,0 1 1,0-1 0,0 0-1,0 0 1,0 1 0,0-1-1,0 0 1,1 1 0,-1-1-1,0 0 1,0 0 0,0 1 0,0-1-1,0 0 1,1 1 0,-1-1-1,0 0 1,0 0 0,1 0-1,-1 1 1,0-1 0,0 0-1,1 0 1,-1 0 0,0 0-1,0 1 1,1-1 0,-1 0-1,0 0 1,1 0 0,-1 0 0,1 0-1,-1 0-3,5 2-80,-1-1 1,0 0-1,1 0 0,0 0 0,-1 0 0,1-1 0,-1 0 0,1 0 0,0 0 0,7-1 0,0 0-405,95-11-4187,-42 0 2427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55.577"/>
    </inkml:context>
    <inkml:brush xml:id="br0">
      <inkml:brushProperty name="width" value="0.1" units="cm"/>
      <inkml:brushProperty name="height" value="0.1" units="cm"/>
    </inkml:brush>
  </inkml:definitions>
  <inkml:trace contextRef="#ctx0" brushRef="#br0">190 7 4480,'-1'-1'247,"0"1"-19,1-1 0,-1 1-1,0-1 1,1 1 0,-1-1 0,0 1-1,0-1 1,0 1 0,1 0 0,-1-1-1,0 1 1,0 0 0,0 0-1,0 0 1,0 0 0,0 0 0,-1 0-1,0 1 59,1 0 0,-1 1-1,1-1 1,0 0 0,-1 1-1,1 0 1,0-1 0,0 1-1,0 0 1,0-1 0,1 1-1,-2 3 1,-12 32 1094,-4 16-11,-16 64 109,-27 227 562,52-293-1888,-9 63 382,16-104-459,1 3 315,4-12-165,4-6-41,-2 0-187,0-1-1,0 1 0,-1-1 1,5-8-1,-1 1 6,3-3-51,10-26 0,-13 25-171,20-30 0,-28 47 216,1-1 0,-1 1 0,0 0 0,1-1 0,-1 1 0,0 0 0,1 0 0,-1 0 0,1-1 0,-1 1 0,0 0 0,1 0 0,-1 0 0,1 0 0,-1 0 0,0 0 0,1 0 0,-1 0 0,1 0 0,-1 0 0,1 0 0,-1 0 0,1 0 0,-1 0 0,0 0 0,1 0 0,-1 0 0,1 0 0,-1 1 0,0-1 0,1 0 0,0 1 0,15 9-75,-13-7 55,30 19-73,46 24 1,-4-4 44,-70-38 74,1-1 0,-1 0 1,1 0-1,0-1 0,-1 1 1,1-1-1,0-1 0,0 1 0,1-1 1,6 1-1,-10-2-4,0-1-1,0 1 1,-1 0-1,1-1 1,0 1-1,0-1 0,-1 0 1,1 0-1,-1 0 1,1 0-1,-1-1 1,1 1-1,-1-1 1,0 1-1,0-1 1,1 0-1,-1 0 1,0 0-1,-1 0 1,1 0-1,0 0 1,-1 0-1,1-1 1,1-3-1,0 1 28,-1 0 0,0 0 0,0 0-1,0 0 1,-1-1 0,0 1 0,0-1-1,0 1 1,-1-1 0,0 0 0,0-7-1,-1 1-45,-1 1-1,-1-1 0,0 1 0,-6-16 0,9 24-17,-1 1 0,0 0 0,-1 0 0,1 0 0,0 0 0,-1-1 0,1 2 0,-1-1 0,1 0 0,-4-3 0,4 5 7,1 0-1,-1-1 1,0 1 0,1 0-1,-1-1 1,0 1 0,1 0-1,-1 0 1,0 0 0,1 0-1,-1-1 1,0 1 0,1 0-1,-1 0 1,0 0 0,1 0-1,-1 1 1,0-1 0,1 0-1,-1 0 1,0 0 0,1 0-1,-1 1 1,0-1 0,1 0-1,-1 1 1,1-1 0,-1 0-1,0 1 1,1-1 0,-1 1-1,1-1 1,-1 1 0,1-1-1,0 1 1,-1-1 0,1 1-1,0 0 1,-1-1 0,1 1-1,0-1 1,-1 1 0,1 1-1,-3 4 49,0 1 0,1 0 0,0-1 1,0 1-1,1 0 0,-1 0 0,2 0 0,-1 0 0,1 0 0,0 0 0,0 0 0,1 0 0,0 1 0,0-2 0,4 12 0,-3-11 37,0-1 1,1 0-1,-1 0 1,1 0-1,0 0 1,1 0-1,0-1 1,0 0-1,0 1 0,0-1 1,1-1-1,0 1 1,0-1-1,0 0 1,0 0-1,1 0 1,7 3-1,-1-2-12,0-1 1,0-1-1,0 0 1,0 0-1,1-1 0,22 0 1,0-2-283,44-5 1,-42 0-1482,43-12 0,-4-5-4899,-73 21 6220,0 0-1,0 0 0,0 0 1,0-1-1,0 1 1,0-1-1,-1 0 0,5-3 1,-4 1-386,0 0 1,0 0 0,-1 0 0,1 0-1,2-8 1,-5 11 740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39.419"/>
    </inkml:context>
    <inkml:brush xml:id="br0">
      <inkml:brushProperty name="width" value="0.1" units="cm"/>
      <inkml:brushProperty name="height" value="0.1" units="cm"/>
    </inkml:brush>
  </inkml:definitions>
  <inkml:trace contextRef="#ctx0" brushRef="#br0">25 372 1984,'-15'6'640,"5"0"236,10-6-847,0 0-1,0 0 1,0 0 0,0 0 0,0 1-1,0-1 1,0 0 0,0 0-1,0 0 1,0 0 0,0 0 0,0 0-1,0 0 1,0 0 0,0 0 0,0 0-1,0 0 1,1 2 488,-1-2-488,0 0 0,0 0-1,0 0 1,0 0 0,0 0 0,0 0-1,0 0 1,1 0 0,-1 0 0,0 0-1,0 0 1,0 0 0,0 0-1,0 0 1,18 2 2364,-15-1-2246,0-1 0,0 1 0,0-1 0,0 0-1,0 0 1,0 0 0,4 0 0,20-6 843,42-13 0,-59 16-880,0-1 0,0-1 0,-1 0 0,1 0-1,-1-1 1,0 0 0,11-10 0,-9 6 4,-1-2 1,0 1 0,0-1 0,15-27 0,-21 32-88,0-1-1,0 0 1,-1 1 0,-1-1 0,1-1 0,-1 1 0,0 0-1,-1 0 1,0-1 0,0-16 0,-1 22-38,-1 0 0,1 0-1,-1 0 1,1 0 0,-1 0 0,0 0-1,0 0 1,-1 1 0,1-1 0,-1 0 0,1 1-1,-1-1 1,0 1 0,0-1 0,0 1-1,0 0 1,0 0 0,0 0 0,-1 0 0,1 0-1,-1 0 1,1 1 0,-1-1 0,0 1 0,0 0-1,1 0 1,-1 0 0,-6-1 0,5 1 26,0 1 0,0 1 1,0-1-1,1 0 0,-1 1 0,0 0 1,0 0-1,1 0 0,-1 0 1,-6 4-1,3-2 25,0 2-1,0-1 1,0 1 0,-9 9 0,2 0 60,0 1 0,2 0 0,-14 22 1,18-26-18,1 0 0,0 1 0,1 0 0,0 0 0,1 0 0,1 1 0,0 0 0,0 0 1,1 0-1,1 0 0,-1 19 0,3-27-21,0-1 0,1 1-1,-1-1 1,1 1 0,0-1 0,0 1 0,1-1 0,0 0 0,-1 0-1,1 0 1,1 0 0,-1 0 0,0 0 0,1 0 0,0-1-1,0 1 1,0-1 0,0 0 0,1 0 0,-1 0 0,1 0 0,0-1-1,0 1 1,5 1 0,-1 0 43,0-1 1,0 0-1,0 0 1,1-1-1,-1 0 0,1-1 1,-1 0-1,1 0 0,-1 0 1,1-2-1,16-1 1,-10 0-20,-1-2 1,0 0 0,0 0 0,-1-1-1,1-1 1,-1 0 0,0-1 0,-1 0-1,0-1 1,16-13 0,-10 4-18,0 0 1,-1-1-1,-2 0 0,1-1 1,16-30-1,44-74-458,-76 123 388,0 0 0,0 0 0,0 0 0,0 0 0,0 0-1,0 0 1,0 0 0,0 0 0,0 0 0,0 0 0,0-1 0,0 1 0,0 0 0,0 0 0,0 0 0,0 0 0,0 0 0,0 0 0,0 0 0,0 0 0,0 0-1,0 0 1,0 0 0,0 0 0,0 0 0,0 0 0,0 0 0,0 0 0,0 0 0,0 0 0,0-1 0,0 1 0,0 0 0,0 0 0,0 0 0,0 0 0,1 0 0,-1 0-1,0 0 1,0 0 0,0 0 0,0 0 0,0 0 0,0 0 0,0 0 0,0 0 0,0 0 0,0 0 0,0 0 0,0 0 0,0 0 0,0 0 0,0 0 0,1 0-1,-1 0 1,0 0 0,0 1 0,0-1 0,0 0 0,0 0 0,0 0 0,0 0 0,0 0 0,0 0 0,0 0 0,0 0 0,0 0 0,0 0 0,0 0 0,1 7-56,-2 10-42,-2 28 43,4 56 0,0-33 115,-1-59 37,-1 0-1,2 0 0,-1 0 1,1 0-1,1 0 1,0 0-1,0-1 0,5 14 1,-6-20-55,0-1-1,-1 0 1,1 1 0,0-1 0,0 0 0,0 1 0,0-1-1,0 0 1,0 0 0,0 0 0,0 0 0,1 0-1,-1 0 1,0 0 0,1-1 0,-1 1 0,0 0 0,1-1-1,-1 1 1,1-1 0,-1 1 0,1-1 0,-1 0-1,1 1 1,-1-1 0,1 0 0,-1 0 0,1 0 0,0-1-1,-1 1 1,1 0 0,-1 0 0,1-1 0,-1 1 0,1-1-1,0 0 1,3-1 23,0-1 0,0 1 0,0-1 0,-1 0 0,1 0-1,-1 0 1,0-1 0,0 0 0,5-5 0,6-9-4,-2 0 0,0 0 0,21-39 0,8-42-721,-42 99 647,0 0 0,0 0 0,0-1 0,0 1 0,1 0 0,-1-1 0,0 1 0,0 0 0,1 0 0,-1 0 0,0-1 0,0 1 0,1 0 0,-1 0 0,0 0 0,1 0 0,-1-1 0,0 1 0,1 0 0,-1 0 0,0 0 0,1 0 0,-1 0 0,0 0 0,1 0 0,-1 0 0,0 0 0,1 0 0,-1 0 0,0 0 0,1 0 0,-1 0 0,0 0 0,1 1 0,-1-1 0,0 0 0,0 0 0,1 0 1,-1 0-1,0 1 0,1-1 0,-1 0 0,13 12-116,-10-10 167,10 9-15,0 0 0,1-2-1,0 0 1,0 0 0,1-1-1,0-1 1,1 0 0,0-2-1,0 1 1,0-2 0,0 0-1,1-1 1,0-1 0,0 0-1,18-1 1,-28-2 11,0 1 1,0-1-1,0-1 1,0 1-1,0-1 0,0 0 1,0-1-1,-1 0 0,1 0 1,-1 0-1,1-1 0,-1 0 1,-1 0-1,1 0 1,9-9-1,-8 4 14,-1 1 0,1-1 0,-1 0-1,-1 0 1,0-1 0,0 1 0,-1-1 0,0 0 0,4-19 0,-6 21-63,0 0 0,-1 0 0,1-8 1,-2 14-8,0 0 1,0 0 0,0 1 0,0-1 0,0 0-1,0 0 1,-1 1 0,1-1 0,0 0 0,-1 1 0,0-1-1,1 0 1,-1 1 0,0-1 0,0 1 0,0-1 0,0 1-1,0-1 1,-2-1 0,3 3 8,-1 0 0,1-1 0,-1 1-1,1 0 1,-1 0 0,1 0 0,-1 0 0,1-1 0,-1 1-1,1 0 1,-1 0 0,1 0 0,-1 0 0,1 0-1,-1 1 1,1-1 0,-1 0 0,1 0 0,-1 0 0,1 0-1,-1 0 1,1 1 0,-1-1 0,1 0 0,-1 0 0,0 1-1,-9 9-202,9-10 177,-9 12-5,1-1 0,1 1 0,0 1 0,0 0 0,1 0 0,-6 17 0,-24 85-109,35-107 202,0 1 1,0-1-1,1 1 1,0-1-1,1 1 1,0 0-1,2 13 1,-2-18-25,1-1-1,0 0 1,0 1 0,0-1 0,0 0 0,0 0-1,1 1 1,-1-1 0,1 0 0,0-1 0,0 1 0,0 0-1,0 0 1,1-1 0,-1 1 0,1-1 0,-1 0-1,1 0 1,0 0 0,0 0 0,5 2 0,-5-3 12,-1 0 1,1-1-1,-1 1 1,1-1-1,0 1 1,-1-1 0,1 0-1,0 0 1,-1-1-1,1 1 1,0 0-1,-1-1 1,4-1-1,35-14 217,-32 12-207,19-8 7,21-11-183,95-29-1,-139 51 101,0 0-1,0 0 0,1 0 0,-1 0 1,0 1-1,1 0 0,-1 0 1,1 1-1,6 1 0,-10-2 24,0 1 1,0-1-1,-1 1 1,1 0-1,0 0 0,-1-1 1,1 1-1,-1 0 1,1 0-1,-1 1 0,0-1 1,1 0-1,-1 0 1,0 1-1,0-1 0,0 1 1,0-1-1,0 1 1,0-1-1,0 1 0,0 0 1,-1-1-1,1 1 1,0 0-1,-1 0 0,0-1 1,1 1-1,-1 0 1,0 0-1,0 3 0,0 1 9,-1-1-1,1 0 1,-1 0-1,0 1 1,-1-1 0,-2 6-1,4-10 8,0 0-1,-1-1 1,1 1 0,0 0 0,-1 0-1,1-1 1,0 1 0,0 0-1,0 0 1,0-1 0,0 1 0,0 0-1,0 0 1,0 0 0,0-1-1,0 1 1,0 0 0,0 0-1,0-1 1,1 3 0,0-3 13,-1 0-1,1 1 1,-1-1 0,1 1-1,-1-1 1,1 0 0,-1 1 0,1-1-1,-1 0 1,1 0 0,0 1-1,-1-1 1,1 0 0,0 0-1,-1 0 1,1 0 0,0 0 0,-1 0-1,2 0 1,4-1 88,1 1-1,-1-2 1,0 1 0,7-3 0,-8 2-183,12-4 54,-1-1-1,25-14 0,14-6-246,-53 26 249,-1 0-1,1 0 1,0 0-1,0 1 1,-1-1 0,1 1-1,0-1 1,0 1-1,0 0 1,-1 0 0,1 0-1,0 0 1,0 0-1,0 0 1,0 0 0,0 0-1,-1 1 1,1-1-1,0 1 1,0 0 0,-1-1-1,1 1 1,0 0-1,-1 0 1,1 0 0,-1 0-1,1 0 1,-1 0-1,2 2 1,1 3-5,0-1 0,-1 1 0,0 0 0,0 0 0,-1 0-1,4 12 1,-5-12 56,1 0-1,0 0 1,0-1-1,1 1 1,0 0-1,6 9 0,-7-13 4,0-1 0,0 1 0,0-1 0,0 1 0,0-1 0,0 0 0,1 0 0,-1 0 0,0 0 0,1 0 1,-1 0-1,0-1 0,1 1 0,-1-1 0,1 1 0,-1-1 0,1 0 0,-1 0 0,1 0 0,-1-1 0,1 1 0,-1 0 0,5-2 0,4-2 74,0 0 1,-1 0-1,19-11 0,-20 10-42,12-6-40,-1-1-1,0 0 1,-1-2 0,-1 0-1,0-1 1,-1-1 0,26-30-1,-10 1 18,-3-1 0,27-53 0,-30 49 51,-15 30-241,-1-1 0,-2 0 0,10-28 0,-18 41 9,-4 7 30,2 2 96,0 0 1,0 0-1,0 0 1,0 0-1,0 0 1,1 0-1,-1 1 1,0-1-1,0 2 1,-23 52 2,2 1 1,-22 91 0,42-135-64,-7 20-19,2 2 0,2-1-1,-2 43 1,7-76 72,0 1-263,-1 0 0,1 0 0,0 1 0,0-1 0,0 0 0,0 0 0,0 0 0,1 1 0,-1-1 0,0 0 0,0 0 0,1 0 0,-1 0 0,1 0 0,-1 0 0,1 1 0,-1-1 0,1 0 0,0 0 0,0-1 0,-1 1 0,1 0 0,0 0 0,1 1 0,6 3-1561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56.802"/>
    </inkml:context>
    <inkml:brush xml:id="br0">
      <inkml:brushProperty name="width" value="0.1" units="cm"/>
      <inkml:brushProperty name="height" value="0.1" units="cm"/>
    </inkml:brush>
  </inkml:definitions>
  <inkml:trace contextRef="#ctx0" brushRef="#br0">35 79 2976,'-3'-5'282,"1"0"1,0 0-1,0-1 0,0 1 0,1 0 1,-2-11-1,1-16 5950,3 59-5307,1-1 1,1 0-1,12 47 1,36 75 577,-29-86-811,16 67 1,5 64-78,-36-160-509,-5-26-53,3 18 65,-1 0 0,2 33 0,-5-52-58,-1 0 0,0 0 0,-1-1 0,1 1 0,-1 0 0,0 0-1,-1 0 1,1-1 0,-1 1 0,0-1 0,-1 1 0,1-1 0,-1 0 0,0 0 0,-7 9 0,6-12 18,1 1 0,-1-1 0,0 1 0,0-1 0,-1 0 0,1-1 0,0 1 0,-1-1 0,1 0 1,-1 0-1,-6 1 0,6-1-13,1-1-53,1 0-1,0 1 0,-1-2 0,1 1 0,-1 0 1,1-1-1,0 1 0,-1-1 0,1 0 0,0 0 1,0-1-1,0 1 0,-1-1 0,1 1 0,1-1 1,-1 0-1,0 0 0,0 0 0,1 0 0,-1-1 1,1 1-1,-2-4 0,-2 0-24,1-1 1,0 0-1,1 0 0,0 0 1,0-1-1,1 1 1,-1-1-1,-1-9 0,1 0-5,1 0 0,0 1 0,2-1 0,0 0-1,1 0 1,0 0 0,1 0 0,7-31 0,-5 34 23,1 1 1,0-1 0,1 1-1,1 0 1,0 0 0,0 1-1,1 0 1,1 0-1,0 0 1,1 1 0,12-13-1,4 4 104,1 0 0,0 1 0,58-29 0,-34 19 5,215-121 643,-170 106-788,-31 16-98,-59 25 22,3-1-439,0 0 0,1 1 0,13-4-1,-20 6 16,0 1 1,1-1-1,-1 1 0,1 0 0,-1 0 0,0 0 0,1 0 0,-1 0 0,1 1 1,-1-1-1,0 1 0,1-1 0,-1 1 0,0 0 0,0 0 0,1 0 0,-1 0 1,3 2-1,8 9-2941,2 0-176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8:57.182"/>
    </inkml:context>
    <inkml:brush xml:id="br0">
      <inkml:brushProperty name="width" value="0.1" units="cm"/>
      <inkml:brushProperty name="height" value="0.1" units="cm"/>
    </inkml:brush>
  </inkml:definitions>
  <inkml:trace contextRef="#ctx0" brushRef="#br0">19 132 6656,'-18'-7'2464,"23"7"-1920,5 0-160,3-5 1696,5 2-1216,9-5 352,8-4-704,6-5-256,4 1-160,-5 1 128,-4 3-128,4-4-1440,-3 4 736,-6 4-5056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9:00.924"/>
    </inkml:context>
    <inkml:brush xml:id="br0">
      <inkml:brushProperty name="width" value="0.1" units="cm"/>
      <inkml:brushProperty name="height" value="0.1" units="cm"/>
    </inkml:brush>
  </inkml:definitions>
  <inkml:trace contextRef="#ctx0" brushRef="#br0">1 1173 2720,'0'1'87,"0"-1"0,0 0-1,0 0 1,2 3 868,-2-3-868,0 0-1,1 0 1,-1 0 0,0 0 0,0 0 0,0 0-1,1 1 1,-1-1 0,0 0 0,0 0 0,1 0-1,-1 0 1,0 0 0,0 0 0,1 0 0,-1 0-1,0 0 1,1 0 0,16-2 2063,18-9 679,-28 6-2565,1 0 0,-1 0 0,0 0 0,0-1 0,-1 0 0,0 0 0,0 0 0,0-1 0,-1 0 0,5-8 0,5-10 223,20-46 0,45-140 670,-17 40-96,-55 156-872,12-21 1,-20 35-110,1 3-27,2 13 20,0 1-1,1 27 1,-1-10-3,6 70 300,5 48-104,-8-110-98,18 66-1,-22-102-130,-1 1 1,1-1 0,0 0-1,1 0 1,-1 0-1,1 0 1,0 0 0,0-1-1,7 8 1,-7-10-5,-1 0 1,1 1-1,0-1 0,0-1 1,0 1-1,1 0 1,-1-1-1,0 1 0,1-1 1,-1 0-1,1 0 1,-1 0-1,1-1 1,-1 1-1,1-1 0,4 0 1,8-1 21,0 0 0,0-2 1,0 1-1,-1-2 0,1 0 0,18-8 1,-10 2-69,0-1 0,-1-1 0,22-16 1,-21 11 72,-1-1 0,-1-1 0,-1-1 1,19-23-1,68-96-106,-62 77 20,-41 55 35,0 0 1,0-1-1,7-14 0,-61 107-73,-80 176 208,126-253-124,-1 0-1,1 0 0,1 0 0,-3 16 0,4-21-2,1-1 0,0 1-1,0 0 1,0 0-1,1 0 1,-1-1-1,0 1 1,1 0-1,0-1 1,0 1 0,0 0-1,0-1 1,0 1-1,0-1 1,1 1-1,-1-1 1,1 0-1,2 3 1,-3-4 2,0 0 0,0 0 1,0 0-1,1-1 0,-1 1 0,0-1 0,0 1 0,1 0 0,-1-1 1,0 0-1,1 1 0,-1-1 0,0 0 0,1 0 0,-1 0 1,0 0-1,1 0 0,-1 0 0,1 0 0,-1 0 0,0-1 1,1 1-1,-1 0 0,0-1 0,0 1 0,1-1 0,-1 0 1,0 1-1,0-1 0,2-1 0,2-1 16,0 0 0,0-1 1,0 0-1,-1 0 0,7-7 0,-7 5-15,1 0 0,-1-1 0,-1 0 0,1 0 0,3-10 0,2-4-1,-3 5-12,-1-1 0,0 1 0,-1-1 0,-1 0 1,0 0-1,-2 0 0,0 0 0,-1-19 0,13 84-674,-13-46 661,4 22 27,1 0 1,8 26 0,-10-43-17,-1 0 0,1 0 0,1-1 0,-1 1 0,1-1-1,1 1 1,-1-1 0,1 0 0,0-1 0,0 1 0,7 5 0,-7-8 15,0 0 1,0-1 0,0 1-1,0-1 1,0 0-1,0 0 1,1-1 0,-1 1-1,1-1 1,-1-1 0,1 1-1,0-1 1,8 0-1,9-2 57,43-8 0,-58 9-71,27-7 6,0 0 1,-1-3-1,53-22 1,-66 23 12,-1-1-1,-1 0 1,0-2 0,0 0 0,-2-1 0,31-30 0,-47 43-24,61-71 1,-57 64 9,1 0 1,-2 0-1,1 0 1,-1 0-1,0-1 1,-1 1-1,0-1 1,3-10-1,-7 6-78,1 13 63,0 0 0,0 0 0,0 0 1,0-1-1,0 1 0,-1 0 0,1 0 1,0 0-1,0 0 0,0 0 0,0 0 1,-1 0-1,1 0 0,0 0 1,0-1-1,0 1 0,-1 0 0,1 0 1,0 0-1,0 0 0,0 0 0,-1 0 1,1 0-1,0 0 0,0 0 0,0 0 1,0 1-1,-1-1 0,1 0 0,0 0 1,0 0-1,0 0 0,0 0 0,-1 0 1,0 1-16,-1 0 0,0 1 0,1-1 1,-1 0-1,1 1 0,0-1 0,0 1 0,-1-1 1,1 1-1,-1 2 0,-119 246-296,118-243 303,0 1 0,1 0-1,-1 1 1,1-1-1,1 0 1,0 0 0,0 11-1,0-17 13,1-1 1,1 1-1,-1 0 0,0 0 0,0 0 1,1 0-1,-1 0 0,1 0 0,-1 0 1,1 0-1,0-1 0,0 1 0,0 0 1,0 0-1,0-1 0,0 1 0,0-1 0,1 1 1,-1-1-1,1 1 0,-1-1 0,1 0 1,-1 0-1,1 0 0,0 0 0,-1 0 1,1 0-1,0 0 0,0-1 0,0 1 1,0 0-1,-1-1 0,1 0 0,0 1 0,4-1 1,-3 0 9,1 0 1,-1 0 0,0 0-1,1-1 1,-1 1 0,0-1-1,1 0 1,-1 0 0,0 0-1,0 0 1,1 0 0,-1-1-1,0 1 1,-1-1 0,1 0-1,0 0 1,0 0-1,-1-1 1,1 1 0,3-5-1,2-4-11,0-1 0,-1 1 0,11-25 0,-15 31-5,56-144-456,-33 77 161,0 1 40,-3-1 0,-3-1-1,-3-1 1,-3-1 0,-4 0-1,1-103 1,-11 174 253,1-9-33,-1 1-1,-1 0 1,0 0 0,-1 0-1,-5-23 1,7 34 19,-1 1 0,1-1 0,0 0 0,0 1-1,-1-1 1,1 1 0,0-1 0,-1 1 0,1-1 0,0 0 0,-1 1-1,1-1 1,-1 1 0,1 0 0,-1-1 0,1 1 0,-2-1 0,2 1 6,-1 0 0,1 0 0,0 0 1,-1 0-1,1 0 0,0 0 0,-1 0 1,1 0-1,-1 0 0,1 0 0,0 0 1,-1 0-1,1 0 0,-1 0 0,1 0 1,0 1-1,-1-1 0,1 0 0,0 0 1,-1 0-1,1 1 0,-2 1-34,0 0 0,0 0 0,0 0-1,1 0 1,-1 1 0,1-1 0,-2 3-1,-7 20 73,1-1-1,1 2 0,-8 43 0,6-19 257,-6 21 47,4 0 0,-4 81 0,14-97-193,2 1 1,3-1-1,13 74 0,-14-117-70,0-1 0,1 0 1,0 1-1,1-2 0,1 1 0,6 12 0,-10-21-40,0 0-1,0 0 0,1 0 0,-1 0 1,1 0-1,-1 0 0,1 0 0,0-1 1,-1 1-1,1-1 0,0 1 0,0-1 1,0 0-1,1 0 0,-1 0 0,0 0 1,0 0-1,0 0 0,1-1 0,-1 1 0,0-1 1,1 1-1,-1-1 0,1 0 0,-1 0 1,0 0-1,1 0 0,-1-1 0,0 1 1,1-1-1,-1 1 0,0-1 0,1 0 1,-1 0-1,0 0 0,3-1 0,2-2-1,-1 0-1,1-1 1,-1 0-1,0 0 1,0 0-1,-1 0 1,1-1-1,5-8 1,34-55 84,-35 52-85,37-70 50,10-16-426,-55 100 317,0 0 1,1 0-1,-1 0 1,1 0-1,-1 1 0,6-5 1,-8 8 37,0-1 0,0 0 0,0 0 1,0 0-1,0 0 0,0 0 0,0 0 1,0 0-1,0 0 0,0 0 0,0 0 1,0 0-1,0 0 0,0 0 0,0 1 1,0-1-1,0 0 0,0 0 0,0 0 1,0 0-1,0 0 0,0 0 0,0 0 1,0 0-1,0 0 0,0 0 0,0 0 1,0 0-1,0 1 0,0-1 0,0 0 1,0 0-1,0 0 0,0 0 0,0 0 1,0 0-1,0 0 0,0 0 0,0 0 1,0 0-1,0 0 0,1 0 0,-1 0 1,0 0-1,0 0 0,0 0 0,0 0 1,0 0-1,0 0 0,0 0 0,0 0 1,0 0-1,0 0 0,0 0 0,0 0 1,1 0-1,-1 0 0,0 0 0,0 0 1,0 0-1,0 0 0,0 0 0,0 0 1,0 0-1,0 0 0,0 0 0,0 0 1,0 0-1,0 0 0,3 16-33,-1 0 0,-1 0 0,0 19 1,0 18 93,1-28-33,1 0 0,0-1-1,2 0 1,1 0 0,11 30 0,-13-45 1,0 1 0,0-1 0,1 0 0,0 0 1,12 13-1,-15-19-15,0-1 0,1 0 0,-1 1 0,1-1 0,-1 0 0,1-1 0,0 1 0,0 0 0,0-1 0,0 0 0,0 0 0,0 0 0,0 0 0,1 0 0,-1 0-1,0-1 1,0 0 0,1 1 0,-1-1 0,0 0 0,5-1 0,2-1-11,-1 0-1,0-1 1,0 0 0,-1 0-1,1 0 1,-1-1-1,16-10 1,-6 1 15,0 0 0,19-19 1,16-18 39,11-12-7,92-67 0,-66 69-161,-74 51 159,-10 6-40,-8 7-98,-13 15 45,-23 37-1,2-4 151,-151 194 136,176-231-265,-10 19 0,13-19 229,30-38 79,-12 8-219,-1-2 0,0 1-1,-1-1 1,10-31 0,-6 15-170,-4 8 10,-5 16-18,0 1 1,6-14-1,-6 21-19,-2 6 108,-1 10 103,0-12-67,0 8-51,1 0 1,0 0 0,0 0-1,1-1 1,0 1 0,1-1-1,1 1 1,-1-1 0,2 0-1,8 15 1,-9-19 58,0 0 0,0 0 0,1 0 0,0-1 0,0 0 0,0 0 0,1 0 0,-1-1 0,1 0 0,0 0 0,1 0 0,-1-1 0,1 0 0,-1 0 0,1-1 0,0 0 0,8 2 0,-6-2-5,1-1-1,-1 0 1,0 0-1,0-1 1,1 0-1,-1-1 1,0 0-1,0-1 1,0 1-1,12-5 1,-13 3-17,-1 0-1,0-1 1,-1 1-1,1-1 1,-1 0 0,1-1-1,-1 0 1,-1 0-1,1 0 1,-1-1 0,1 1-1,-2-1 1,6-8-1,-1-1-16,0-1 0,-1-1 0,10-28 0,11-55-474,-18 56 242,12-45-266,-5 0 1,14-160 0,-26 160 245,32-150 0,-36 227 80,-2 9 130,1-1 0,-1 1 0,1-1 0,0 1 1,0 0-1,0 0 0,0-1 0,1 1 0,3-5 0,-3 12 126,-1 33 415,-1-16-302,-4 835 2794,4-852-2940,2 15 112,2-14-27,5-9 58,-3-3-183,1 0 1,-1 0 0,-1-1-1,0 0 1,0 0 0,0 0-1,5-16 1,7-9-96,-5 11-128,2 0 1,0 0-1,1 1 1,1 1-1,1 1 0,38-33 1,-54 50 210,1 1 0,-1 0-1,1 0 1,0 0 0,0 0 0,-1 0 0,1 0 0,0 0 0,0 0 0,0 1-1,0-1 1,0 1 0,0-1 0,2 1 0,-3 0 17,-1 0-1,1 0 1,0 0 0,-1 1 0,1-1-1,-1 0 1,1 0 0,-1 1 0,1-1-1,-1 0 1,1 1 0,-1-1 0,1 0-1,-1 1 1,1-1 0,-1 1 0,0-1-1,1 1 1,-1 0 0,1 0 8,0 1 1,0 0-1,-1-1 0,1 1 1,-1 0-1,1 0 0,-1 0 1,1 2-1,0 27-13,-2 32 0,-1-40 70,2 0-1,1 1 1,6 42-1,-6-62-34,-1-1 1,1 1-1,1-1 1,-1 1-1,0-1 0,1 0 1,0 0-1,-1 1 0,1-1 1,1-1-1,-1 1 1,0 0-1,1 0 0,-1-1 1,6 4-1,-6-4-4,0-1 1,1 0-1,-1 0 0,1 0 0,0 0 1,-1 0-1,1-1 0,0 1 0,-1-1 1,1 0-1,0 0 0,0 0 1,-1 0-1,1 0 0,0 0 0,-1-1 1,1 1-1,0-1 0,-1 0 0,1 0 1,3-1-1,0-1-15,0-1 1,0 1-1,-1-1 0,1 0 1,-1 0-1,0-1 0,0 1 1,0-1-1,-1 0 0,6-9 1,4-7 4,17-36 0,-4 7-10,-12 27 29,-7 12-20,-1 0 0,7-15 0,-36 99-430,8-23 374,6-23 116,1 0 1,1 1-1,1 0 1,-1 40-1,6-65-43,1 0-1,-1 1 1,0-1 0,1 0-1,0 1 1,-1-1-1,1 0 1,1 0 0,-1 0-1,0 0 1,1 0-1,0 0 1,-1 0 0,4 3-1,-4-5-9,-1 0 0,1-1 0,0 1 0,0 0 0,0 0 0,0-1 0,0 1 0,0-1-1,0 1 1,1-1 0,-1 1 0,0-1 0,0 1 0,0-1 0,0 0 0,3 0 0,-3 0 7,1 0 0,0 0 0,-1-1-1,1 1 1,0-1 0,-1 1 0,1-1 0,-1 1 0,1-1 0,-1 0 0,1 0 0,-1 0 0,1 0 0,1-2 0,1-1 1,0-1 0,0 1-1,-1-1 1,0 0-1,0 0 1,0 0-1,-1 0 1,1-1 0,-1 1-1,-1 0 1,1-1-1,1-10 1,-1 2-25,0-1 0,-1 0-1,-2-27 1,-1 24-34,-1-1 0,0 1-1,-12-34 1,15 50 19,-1 0 0,1 1-1,-1-1 1,0 1 0,0-1 0,0 1 0,1-1 0,-1 1-1,-1-1 1,1 1 0,0 0 0,0 0 0,0-1 0,-1 1-1,1 0 1,-1 0 0,1 0 0,0 1 0,-1-1 0,0 0-1,1 0 1,-1 1 0,1-1 0,-1 1 0,0 0 0,0-1-1,1 1 1,-1 0 0,0 0 0,1 0 0,-1 0 0,0 0-1,0 0 1,-2 1 0,-3 3 4,11-2 44,12-5 27,75-32 41,-80 32-57,0 0 0,0 0 0,0 2 0,0-1 1,0 1-1,21 1 0,-29 1-16,0-1 0,-1 0 0,1 1 0,0-1-1,0 1 1,-1 0 0,1 0 0,-1 0 0,1 0 0,0 0 0,-1 1 0,0-1-1,1 1 1,-1-1 0,0 1 0,0 0 0,0 0 0,0 0 0,0 0 0,-1 0-1,1 1 1,0-1 0,-1 0 0,0 1 0,0-1 0,1 1 0,-2 0 0,1-1-1,0 1 1,0 0 0,-1 0 0,1 5 0,-1 3 46,1 0 1,-2 1-1,0-1 0,0 0 0,-1 0 1,-7 22-1,-29 62 442,18-50-110,14-32-180,6-16-56,11-23-79,5-5-109,1 1 0,1 0 0,25-29-1,-32 46 9,1 0 0,0 1 0,1 0 1,0 1-1,1 0 0,0 1 0,0 1 0,21-11 0,-31 18 1,1 0 0,-1 1 0,1-1 0,0 1 1,-1 0-1,1 0 0,0 0 0,0 1 0,-1 0 0,8 0 0,-9 0 5,1 1 0,-1 0 0,0 0 0,1 0 0,-1 0 0,0 0-1,0 1 1,0-1 0,0 1 0,0 0 0,0 0 0,0 0 0,0 0 0,4 5 0,4 8 36,-1-1 0,0 2 1,-1-1-1,0 1 0,6 19 1,-4-11 32,6 17 212,-15-33-256,1 1-1,0-1 1,1 0 0,0 0 0,0 0 0,1-1 0,0 1 0,0-1-1,7 8 1,-9-13-14,-1-1 0,1 1-1,-1-1 1,1 1 0,0-1-1,-1 0 1,1 0-1,0 0 1,0 0 0,0-1-1,0 1 1,0-1 0,-1 0-1,1 1 1,0-1 0,0-1-1,0 1 1,0 0 0,0-1-1,0 0 1,0 1 0,0-1-1,-1 0 1,5-2 0,3-2-432,-1 0 0,1 0 0,-1-1 0,0 0 0,9-9 0,-14 12-282,-1 0-1,0-1 1,1 1-1,-1-1 1,-1 0-1,1 0 1,-1 0-1,1 0 1,-1 0-1,0-1 1,-1 1-1,1-1 1,-1 1-1,0-1 1,0 0-1,0 1 1,-1-1-1,1-9 1,-7-10-4398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9:01.338"/>
    </inkml:context>
    <inkml:brush xml:id="br0">
      <inkml:brushProperty name="width" value="0.1" units="cm"/>
      <inkml:brushProperty name="height" value="0.1" units="cm"/>
    </inkml:brush>
  </inkml:definitions>
  <inkml:trace contextRef="#ctx0" brushRef="#br0">19 9 8640,'-18'-8'3200,"36"8"-2496,14 0-192,-14 0-416,3 0-160,3 0-1152,-3 0 640,-2 3-2688,-6 2 1792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9:01.684"/>
    </inkml:context>
    <inkml:brush xml:id="br0">
      <inkml:brushProperty name="width" value="0.1" units="cm"/>
      <inkml:brushProperty name="height" value="0.1" units="cm"/>
    </inkml:brush>
  </inkml:definitions>
  <inkml:trace contextRef="#ctx0" brushRef="#br0">625 103 9568,'-13'-23'3520,"26"23"-2720,13 0-256,-2-4 96,7-1-480,4-3 0,15 2-96,18-8 160,3 8-128,6-11-672,-11 9 320,-6-1-3360,-20 6 1984,-18 11-3904</inkml:trace>
  <inkml:trace contextRef="#ctx0" brushRef="#br0" timeOffset="1">40 100 9376,'-37'-9'3488,"34"9"-2720,3-3-192,8 3-608,6 0-96,-1 0-3136,5 3 1824,6 9-3872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59:02.253"/>
    </inkml:context>
    <inkml:brush xml:id="br0">
      <inkml:brushProperty name="width" value="0.1" units="cm"/>
      <inkml:brushProperty name="height" value="0.1" units="cm"/>
    </inkml:brush>
  </inkml:definitions>
  <inkml:trace contextRef="#ctx0" brushRef="#br0">27 35 13696,'-22'-20'5087,"17"20"-3967,13-8-288,-3 4-1088,9 1-32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1:00:35.970"/>
    </inkml:context>
    <inkml:brush xml:id="br0">
      <inkml:brushProperty name="width" value="0.1" units="cm"/>
      <inkml:brushProperty name="height" value="0.1" units="cm"/>
    </inkml:brush>
  </inkml:definitions>
  <inkml:trace contextRef="#ctx0" brushRef="#br0">32 45 5312,'-24'-25'1952,"19"14"-1504,2 2-128,16 18-3456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37.310"/>
    </inkml:context>
    <inkml:brush xml:id="br0">
      <inkml:brushProperty name="width" value="0.1" units="cm"/>
      <inkml:brushProperty name="height" value="0.1" units="cm"/>
      <inkml:brushProperty name="color" value="#FFFFFF"/>
    </inkml:brush>
  </inkml:definitions>
  <inkml:trace contextRef="#ctx0" brushRef="#br0">7 74 2720,'-1'-1'63,"1"1"-1,-1-1 1,1 1-1,-1 0 1,1-1 0,0 1-1,-1-1 1,1 1-1,-1-1 1,1 0-1,0 1 1,0-1 0,-1 1-1,1-1 1,0 1-1,0-1 1,0 0 0,-1 1-1,1-1 1,0 0-1,0 1 1,0-1 0,0 0-1,0 1 1,0-2-1,6-16 2204,0-1 817,-7 7-1608,2 3 1203,7 14-1839,21 22-431,56 47-48,31 23 183,-98-82-468,17 19 155,-1 2 1,55 77-1,-71-89-142,56 92 621,-67-100-357,-6-14-607,-1-1-1,1 1 1,-1-1-1,1 1 1,-1-1-1,1 1 1,0-1-1,0 0 1,1 2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0.372"/>
    </inkml:context>
    <inkml:brush xml:id="br0">
      <inkml:brushProperty name="width" value="0.1" units="cm"/>
      <inkml:brushProperty name="height" value="0.1" units="cm"/>
    </inkml:brush>
  </inkml:definitions>
  <inkml:trace contextRef="#ctx0" brushRef="#br0">40 76 4064,'-17'-32'5381,"12"15"-2511,5 15-2600,0 1 1,-1-1 0,1 0 0,0 0 0,-1 0-1,0 0 1,1 1 0,-2-3 0,-8-4 1531,7 7-1378,6 4-261,-3-2-9,1-1-148,0 0 0,0 1 0,0-1 0,-1 0 0,1 0 0,0 0 0,0 1 0,-1-1 0,1 0 0,0 1 0,-1-1 0,1 1 0,0-1 0,-1 0 0,1 1 0,-1 0 0,2 0 0,-1 0-2,5 5 105,0 0 0,0 1 0,-1 0-1,0 0 1,8 15 0,-5-9-47,3 9 19,0 1 0,-1 1-1,13 48 1,-6-18 76,70 181 269,-64-185-241,2 0 0,47 70 0,-64-108-198,-1 1-1,0 0 0,0 1 0,8 26 0,-12-34-1909,-2-24-5673,-1 15 6539,0-9-1161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0.763"/>
    </inkml:context>
    <inkml:brush xml:id="br0">
      <inkml:brushProperty name="width" value="0.1" units="cm"/>
      <inkml:brushProperty name="height" value="0.1" units="cm"/>
    </inkml:brush>
  </inkml:definitions>
  <inkml:trace contextRef="#ctx0" brushRef="#br0">696 1 4992,'-5'-1'365,"1"1"-1,-1 0 1,0 0 0,0 1-1,0-1 1,1 1 0,-1 0-1,0 1 1,1-1 0,-1 1-1,1-1 1,-1 2 0,1-1-1,0 0 1,-5 4 0,-8 6 302,1 1 0,-16 16 1,29-27-633,-18 19 449,1 1 0,-24 33 0,-26 51 797,67-103-1230,-44 77 680,-16 23-23,32-59-585,-3-1 0,-54 54-1,60-69-1,18-17-440,0 0 1,-1-1-1,-1-1 1,-22 16 0,16-14-4914,12-8 2896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39.810"/>
    </inkml:context>
    <inkml:brush xml:id="br0">
      <inkml:brushProperty name="width" value="0.1" units="cm"/>
      <inkml:brushProperty name="height" value="0.1" units="cm"/>
    </inkml:brush>
  </inkml:definitions>
  <inkml:trace contextRef="#ctx0" brushRef="#br0">74 86 5152,'-11'-8'632,"-14"-9"1045,24 16-1649,-19-10 938,18 10-663,1 1 0,0-1 1,0 0-1,0 0 1,0 1-1,0-1 0,0 0 1,0 0-1,0 0 0,1 0 1,-1 0-1,0-1 0,0 1 1,1 0-1,-1 0 0,1 0 1,-1-1-1,0 0 0,2 1-221,-1 0 0,0 1 0,0-1 0,1 0-1,-1 0 1,0 1 0,1-1 0,-1 0 0,0 1 0,1-1 0,-1 0-1,1 1 1,-1-1 0,1 1 0,-1-1 0,1 1 0,0-1-1,-1 1 1,1 0 0,0-1 0,-1 1 0,1 0 0,0-1 0,-1 1-1,2-1 1,22-4 435,9 0-297,1 2 0,54 2 0,16 12-2709,-67-2-849,-2 6 986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1.601"/>
    </inkml:context>
    <inkml:brush xml:id="br0">
      <inkml:brushProperty name="width" value="0.1" units="cm"/>
      <inkml:brushProperty name="height" value="0.1" units="cm"/>
    </inkml:brush>
  </inkml:definitions>
  <inkml:trace contextRef="#ctx0" brushRef="#br0">40 36 3392,'-3'-3'439,"1"2"-95,1 0 1,0 0-1,0 0 1,-1 0-1,1 1 1,-1-1-1,1 0 1,-1 1-1,1-1 1,-1 0-1,1 1 1,-3-1-1,3 2-66,1-1 0,-1 0 0,0 0 0,1 1 0,-1-1 0,0 0 0,1 0 0,-1 0 0,0 0 1,1 0-1,-1 0 0,0 0 0,0 0 0,1 0 0,-1 0 0,-3-2 1225,12 3-602,23 3 786,-24-3-1526,-1-1 0,0 1-1,0 0 1,9 3 0,-8-2-163,0 0 1,1 0-1,-1-1 0,1 0 1,-1 0-1,1-1 0,-1 0 1,1 0-1,0-1 0,-1 1 1,0-2-1,13-3 0,-17 3-1235,1 0 0,-1 0 0,0 0 0,1-1-1,-1 1 1,5-7 0,-6 7 810,8-9-2293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3.284"/>
    </inkml:context>
    <inkml:brush xml:id="br0">
      <inkml:brushProperty name="width" value="0.1" units="cm"/>
      <inkml:brushProperty name="height" value="0.1" units="cm"/>
    </inkml:brush>
  </inkml:definitions>
  <inkml:trace contextRef="#ctx0" brushRef="#br0">4 452 3904,'-2'7'490,"1"0"1,1 0-1,0 0 0,0 0 0,1 9 1,1 14 2268,-3-24-2162,1 1 1,0-1-1,1 1 0,0-1 1,0 1-1,0-1 0,1 1 1,3 8-1,-5-15-570,0 1 1,0-1-1,1 0 0,-1 0 1,0 0-1,0 0 0,0 0 0,0 0 1,0 1-1,0-1 0,0 0 1,0 0-1,0 0 0,1 0 1,-1 0-1,0 0 0,0 0 1,0 0-1,0 0 0,0 0 1,0 0-1,0 0 0,1 0 1,-1 0-1,0 0 0,0 0 1,0 0-1,0 0 0,0 0 1,1 0-1,-1 0 0,0 0 1,0 0-1,0 0 0,0 0 1,0 0-1,0 0 0,1 0 1,-1 0-1,0 0 0,0 0 1,0 0-1,5-7 881,2-11-106,18-114 348,-17 82-1009,8-62 115,-1 20-39,-7 45-248,-5 29 57,12-34-1,-13 44-43,1 1 0,1-1-1,-1 1 1,1 0 0,1 0-1,-1 0 1,7-6-1,-11 12 3,1 0 1,-1 1-1,1-1 0,0 0 0,-1 1 0,1-1 0,0 1 0,-1-1 0,1 1 0,0-1 0,0 1 0,0-1 0,-1 1 0,1 0 0,0-1 0,0 1 1,0 0-1,0 0 0,0 0 0,0 0 0,-1 0 0,1 0 0,0 0 0,1 0 0,-1 0 6,1 1 0,-1-1-1,0 1 1,0 0 0,0 0-1,0-1 1,0 1 0,0 0 0,0 0-1,0 0 1,0 0 0,-1 0 0,1 0-1,1 2 1,1 3 12,0 1 1,0-1-1,-1 0 0,0 1 0,2 9 1,3 69 284,1-1-116,-7-80-162,19 91 292,-17-85-235,0-1 0,1 1 0,0-1 0,0 1 0,1-1 0,0 0 0,9 10 0,-12-16-17,1 0 0,0-1 1,0 1-1,0-1 0,0 0 0,0 0 1,1 0-1,-1 0 0,0 0 1,1-1-1,0 1 0,-1-1 0,1 0 1,0 0-1,0-1 0,-1 1 1,1-1-1,0 1 0,0-1 0,4-1 1,5 0 95,-1-1 0,0-1 0,0 0 0,21-8 0,-15 4-155,0 0 0,-1-2 1,0 0-1,0-1 1,-1 0-1,-1-1 0,0-1 1,0-1-1,21-23 1,-6-1-82,-1-3 0,27-49 0,-23 36 129,-29 47-22,-2 4-53,-1 0 0,0 0 1,0 0-1,0 0 1,0 0-1,0 0 0,1-4 1,0 0-220,-2 9-184,-3 12 42,-23 69-90,9-30 551,-15 76 0,31-124 18,0 1 1,1 0 0,0 0-1,0-1 1,0 1-1,1 0 1,0 0 0,0-1-1,3 9 1,-3-14-41,0 0 0,-1 0 0,1-1 0,0 1 0,0 0-1,0 0 1,0-1 0,0 1 0,0 0 0,0-1 0,0 1 0,1-1 0,-1 1 0,0-1 0,0 0 0,0 0 0,0 1 0,1-1 0,-1 0 0,0 0 0,0 0 0,1 0 0,-1 0 0,2-1 0,1-2-12,-1-1 0,1 1-1,-1-1 1,0 0 0,0 0 0,0 0 0,-1 0 0,4-8 0,0 2-193,20-41-160,36-93 0,-1 0-191,-57 139-313,-5 13 383,-8 27 293,1-3 308,-9 88 434,16-102-458,1 0-1,0 0 1,1 0-1,6 29 1,-6-42-40,1 0 0,-1 0 0,1-1-1,0 1 1,0 0 0,0-1 0,4 6 0,-5-8-50,0-1-1,0 0 1,0 0 0,0 0-1,0 0 1,0 0-1,1 0 1,-1 0 0,0-1-1,0 1 1,1 0 0,-1-1-1,0 1 1,1-1-1,-1 1 1,1-1 0,-1 1-1,1-1 1,-1 0 0,0 0-1,1 0 1,-1 0-1,1 0 1,-1 0 0,1 0-1,-1-1 1,1 1-1,-1 0 1,3-2 0,9-3 66,0-1 0,-1-1 0,1 0 0,-1 0 0,13-12 0,53-51-166,-75 67 70,58-65-57,-45 48-147,1 1 1,0 1 0,21-17 0,-37 35 176,-1-1 1,1 1-1,-1-1 1,1 1-1,0-1 1,-1 1-1,1 0 1,-1-1-1,1 1 1,0 0-1,-1 0 1,1-1-1,0 1 1,0 0-1,-1 0 1,1 0-1,0 0 1,-1 0-1,1 0 1,0 0-1,0 0 1,-1 0-1,1 0 1,0 1-1,-1-1 1,1 0-1,0 1 1,1-1-7,-1 1 1,0 0-1,0 0 0,0 0 1,0 1-1,-1-1 1,1 0-1,0 0 0,0 0 1,-1 1-1,1-1 1,0 3-1,2 3-9,-1 1 0,-1 0-1,2 15 1,0 38 333,-3-37-186,2 0-1,0 0 1,1-1-1,1 1 1,9 25 0,-12-47-53,-1 1 1,1-1 0,0 0-1,0 0 1,0 0 0,1 0-1,-1 0 1,0 0-1,1 0 1,3 3 0,-5-5-34,1 1 0,-1-1 1,1 0-1,-1 0 0,1 1 1,-1-1-1,1 0 0,-1 0 0,1 0 1,-1 0-1,1 0 0,-1 0 1,1 0-1,-1 0 0,1 0 0,-1 0 1,1 0-1,-1 0 0,1 0 1,0 0-1,0-1 17,1 0-1,-1 0 1,0 1 0,1-1 0,-1 0-1,0 0 1,0 0 0,0 0-1,0 0 1,1-3 0,4-3 37,5-7-45,-2 1 0,1-1 0,11-25 0,-13 22-25,-2 3-233,0 0-1,1 0 1,18-24 0,-25 37 206,0 1 1,0 0-1,0 0 1,0-1 0,0 1-1,1 0 1,-1 0-1,0-1 1,0 1 0,0 0-1,1 0 1,-1 0-1,0-1 1,0 1 0,1 0-1,-1 0 1,0 0-1,0 0 1,1 0 0,-1-1-1,0 1 1,1 0-1,-1 0 1,0 0 0,0 0-1,1 0 1,-1 0 0,0 0-1,1 0 1,-1 0-1,0 0 1,1 0 0,-1 0-1,1 1 1,4 9-307,-2 18 59,-6 28 205,-3-1 1,-18 82 0,0-6 37,-12 77 277,34-202-128,1 0 1,-1 0-1,0-1 0,0 1 1,0 0-1,-5 7 0,7-13-125,-1 1 0,1-1 0,0 1 0,0-1 0,0 0 0,-1 1 0,1-1 0,0 1 0,-1-1 0,1 0 0,0 1 0,0-1 0,-1 0 0,1 1 0,-1-1 0,1 0 0,0 0-1,-1 1 1,1-1 0,-1 0 0,1 0 0,0 0 0,-1 0 0,1 0 0,-1 1 0,1-1 0,-1 0 0,1 0 0,-1 0 0,1 0 0,-1 0 0,1 0 0,-1 0 0,1-1 0,0 1 0,-1 0 0,1 0 0,-1 0 0,1 0 0,-1-1-1,1 1 1,0 0 0,-1 0 0,1-1 0,0 1 0,-1 0 0,1 0 0,0-1 0,-1 1 0,1-1 0,0 1 0,-1 0 0,1-1 0,0 1 0,0-1 0,-3-3-58,1 0 1,0 0-1,0 0 0,-2-8 1,1 2 14,1 0 0,0-1 0,0 1 0,1-1 0,1 1 1,0-1-1,0 0 0,1 1 0,0-1 0,1 1 0,0-1 1,7-19-1,-6 22 43,0 1 0,1-1 0,0 0 0,0 1 0,1 0 0,0 0 1,0 1-1,1-1 0,0 1 0,0 0 0,0 0 0,1 1 0,0 0 1,0 0-1,0 1 0,10-5 0,-1 2-91,32-8 0,-3 5-3047,-14 5 1279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4.626"/>
    </inkml:context>
    <inkml:brush xml:id="br0">
      <inkml:brushProperty name="width" value="0.1" units="cm"/>
      <inkml:brushProperty name="height" value="0.1" units="cm"/>
    </inkml:brush>
  </inkml:definitions>
  <inkml:trace contextRef="#ctx0" brushRef="#br0">57 32 4480,'0'-2'691,"0"-1"-1,-1 1 1,1 0 0,-1 0 0,0-1-1,0 1 1,-10-13 6111,21 43-5970,-3-4-371,-1-1 1,4 46-1,-5-36-213,29 277 1090,-30-153-931,-4-119-296,-7 103 534,6-131-631,1-7 74,0 1-1,0-1 0,-1 0 1,1 0-1,-1 0 1,0 0-1,0 0 1,0 0-1,0 0 1,-2 3-1,2-5-47,1-1-1,-1 1 1,1 0 0,-1-1-1,1 1 1,-1-1 0,0 1-1,0 0 1,1-1 0,-1 1 0,0-1-1,0 0 1,1 1 0,-1-1-1,0 0 1,0 1 0,0-1-1,0 0 1,1 0 0,-1 0-1,-2 0 1,1 0-8,0-1-1,1 1 1,-1-1 0,0 0 0,0 0-1,0 0 1,1 0 0,-1 0-1,0 0 1,1 0 0,-1 0 0,-1-3-1,-3-3-42,0 0-1,0-1 1,0 1-1,1-1 1,0-1-1,1 1 0,0-1 1,0 0-1,1 0 1,0 0-1,-3-17 1,6 16-20,-1 1 0,2 0 1,-1 0-1,1 0 0,4-18 1,18-48-224,31-60 105,-40 98 312,29-53 0,-34 73-65,1 2 1,0-1 0,2 1-1,-1 1 1,23-21-1,-10 13 44,52-42 106,-70 59-382,-1 2-124,0-1 0,0 0 0,7-7 0,-5-3-2813,-7-1-3476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5.284"/>
    </inkml:context>
    <inkml:brush xml:id="br0">
      <inkml:brushProperty name="width" value="0.1" units="cm"/>
      <inkml:brushProperty name="height" value="0.1" units="cm"/>
    </inkml:brush>
  </inkml:definitions>
  <inkml:trace contextRef="#ctx0" brushRef="#br0">15 26 6880,'-15'-10'9271,"21"11"-8292,7-2 415,22-4-1,3 0-404,-33 5-926,6-1 35,1 0 0,20 2 0,-28-1-195,0 1 0,0-1 0,0 0 0,0 0-1,0-1 1,0 1 0,0-1 0,6-2 0,-1 3-549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6.111"/>
    </inkml:context>
    <inkml:brush xml:id="br0">
      <inkml:brushProperty name="width" value="0.1" units="cm"/>
      <inkml:brushProperty name="height" value="0.1" units="cm"/>
    </inkml:brush>
  </inkml:definitions>
  <inkml:trace contextRef="#ctx0" brushRef="#br0">34 65 4992,'-3'0'339,"-18"1"1214,20-1-1478,1 0 0,0 0 0,-1 0 0,1 0 0,0 0 0,-1 0 0,1 0 0,0 1 0,-1-1 0,1 0 0,0 0 0,-1 0 0,1 0 0,0 0 0,-1 1 0,1-1 0,0 0 0,-1 0 0,1 1 1,0-1-1,0 0 0,-1 0 0,1 1 0,0-1 0,0 0 0,0 1 0,-1-1 0,1 0 0,0 0 0,0 1 0,0-1 0,0 1 0,0-1 0,0 0 0,0 1 0,0-1 0,0 0 0,0 1 0,0-1 0,0 0 0,0 1 0,0-1 1,0 0-1,0 1 0,0 0 0,1 2 164,0-1 0,-1 1-1,1 0 1,-1 0 0,0 0 0,0 0 0,0 0 0,-1 3 0,1 13 453,13 79 1548,27 98 0,-26-143-1500,4 19 445,-14-59 218,-1-21-589,-1-21-455,-6-48-363,2-27-285,3-46 278,-1 84-85,0 57 83,1 0 0,0 0 0,0-1 0,5-13 0,-5 18 28,1 0-1,0 0 1,0 0 0,0 1-1,1-1 1,-1 1 0,1 0-1,0 0 1,0 0 0,6-5-1,-9 8-10,1 0-1,0 0 0,0 1 0,0-1 0,-1 0 1,1 1-1,0-1 0,0 1 0,0-1 0,0 1 1,0-1-1,0 1 0,0 0 0,0 0 1,0-1-1,0 1 0,0 0 0,0 0 0,0 0 1,0 0-1,0 0 0,0 0 0,1 0 0,-1 1 1,0-1-1,0 0 0,0 0 0,0 1 1,0-1-1,-1 1 0,1-1 0,0 1 0,0-1 1,0 1-1,0 0 0,0-1 0,-1 1 0,1 0 1,0 0-1,4 5 41,-2-1 1,1 1 0,0 0-1,-1 0 1,2 7-1,0-3-93,38 97 634,-40-100-530,0 4-25,-3-9-12,1 0 1,-1 1 0,1-1-1,0 0 1,0 0-1,0 1 1,0-1 0,3 3 405,10-27-8957,-4 9 4015,2 3 1484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47.756"/>
    </inkml:context>
    <inkml:brush xml:id="br0">
      <inkml:brushProperty name="width" value="0.1" units="cm"/>
      <inkml:brushProperty name="height" value="0.1" units="cm"/>
    </inkml:brush>
  </inkml:definitions>
  <inkml:trace contextRef="#ctx0" brushRef="#br0">94 2 6720,'17'-1'8652,"-22"12"-7043,-47 138 897,39-114-2184,1 0-1,2 0 0,-8 53 1,17-86-278,1 1-1,0-1 1,0 0 0,0 0 0,0 0 0,1 0-1,-1 0 1,1 1 0,0 2 0,-1-5-25,1 1 0,-1-1 0,0 1 0,0-1 0,1 0 0,-1 1 0,0-1 0,1 1 0,-1-1 0,0 0 0,1 1 1,-1-1-1,1 0 0,-1 0 0,0 1 0,1-1 0,-1 0 0,1 0 0,-1 1 0,1-1 0,-1 0 0,1 0 0,-1 0 0,1 0 0,-1 0 0,1 0 0,-1 0 1,1 0-1,-1 0 0,1 0 0,-1 0 0,1 0 0,-1 0 0,1 0 0,-1-1 0,1 1 0,-1 0 0,0 0 0,1-1 0,-1 1 0,1 0 0,-1 0 1,0-1-1,1 0 0,4-2-25,0-1 1,-1 0-1,0 0 1,0 0-1,0 0 1,-1-1 0,5-6-1,19-37-185,-24 41 218,17-34-46,-3 0 0,-1-1 1,11-48-1,-25 76-40,-2 12-7,0 0 1,0 1-1,0-1 1,1 0-1,-1 0 0,1 0 1,-1 0-1,1 0 0,0 1 1,-1-1-1,1 0 1,1-1-1,-2 11-185,-3 18 352,1-1 0,1 0 0,2 33-1,0-5 73,0-38-86,0 1 0,0-1 0,2 1 0,0-1 0,0 0 0,2 0 0,0 0 0,0-1 0,9 16 0,-13-28-42,0-1 0,0 1 1,0-1-1,0 0 0,0 1 0,0-1 1,0 0-1,0 0 0,1 0 1,-1 0-1,0 0 0,1 0 0,-1 0 1,3 1-1,-3-2-14,0 1 0,0-1 0,0 0 0,0 0 0,0 0 0,1 0 0,-1 0 0,0 0 0,0 0 0,0-1 0,0 1 0,0 0 0,0 0 0,1-1 0,-1 1 0,0-1 0,0 1 0,0-1 0,0 0 1,0 1-1,-1-1 0,1 0 0,1-1 0,19-18 130,-2-2 0,-1 0 1,27-43-1,4-4-129,-22 32-95,50-60-674,-76 96 725,0 0 0,-1 0 0,1 1 0,0-1 0,0 0 0,0 0 0,0 1 0,0-1 0,0 0 0,0 1 0,0-1 0,0 1 0,0-1 0,0 1 0,0 0 0,1-1 0,-1 1 0,0 0 0,1 0 0,-1 0 8,0 0 0,0 1 0,0-1 0,-1 0 0,1 1 0,0-1 0,0 1 0,-1-1 0,1 1 0,0-1 0,-1 1 0,1 0 0,0-1 0,-1 1 0,1 0 0,-1-1 0,1 1 0,-1 0 0,0 0 0,1-1 0,-1 1 0,0 0 0,1 1 0,6 17-67,11 29 51,-15-43 119,-1 0 0,1 0 0,0 0 0,0-1 0,1 1 0,6 7 1,-9-12-71,1 1 1,-1 0 0,0 0-1,0 0 1,0-1 0,0 1-1,1-1 1,-1 1-1,0-1 1,1 1 0,-1-1-1,0 0 1,1 1 0,-1-1-1,1 0 1,-1 0 0,0 0-1,1 0 1,-1 0 0,0-1-1,1 1 1,-1 0 0,0 0-1,1-1 1,-1 1 0,0-1-1,1 0 1,-1 1 0,2-2-1,4-3 21,-1 0-1,1 0 1,-1 0 0,6-8-1,8-5-189,-16 14 250,-4 4-110,0 0-1,0 0 1,0 0-1,0 0 0,0 0 1,0 0-1,0 0 1,0 0-1,0 0 0,0 0 1,1 0-1,-1 0 1,0 0-1,0 0 0,0 0 1,0 0-1,0 0 1,0 0-1,0 0 0,0 0 1,0 0-1,0 0 1,0 0-1,0 0 0,0 0 1,0 0-1,0 0 1,0 0-1,0 0 0,0 0 1,0 0-1,0 0 1,0 0-1,0 0 0,0 0 1,1 0-1,-1 0 1,0 0-1,0 0 0,0 0 1,0 0-1,0 1 44,-1-1-36,1 1 1,-1-1-1,1 0 1,-1 1-1,1-1 1,0 1-1,-1-1 1,1 1-1,-1-1 1,1 1-1,0-1 1,0 1-1,-1-1 0,1 1 1,0-1-1,0 1 1,-1-1-1,1 1 1,0 1-1,-3 15 198,2-10-159,-2 3-51,1 1 1,0-1 0,1 1-1,0 0 1,2 20-1,2 24-160,-2-41 167,1 11 10,-2-24 8,1 0 0,-1-1 1,0 1-1,0 0 0,1-1 1,-1 1-1,0-1 1,1 1-1,-1 0 0,1-1 1,-1 1-1,0-1 0,1 1 1,-1-1-1,1 1 1,-1-1-1,1 0 0,0 1 1,-1-1-1,1 0 0,-1 1 1,1-1-1,0 0 1,-1 0-1,1 1 0,0-1 1,-1 0-1,1 0 0,0 0 1,0 0-1,1-1 15,-1 1 0,0-1 0,1 0 0,-1 0-1,0 0 1,0 0 0,0 0 0,0 0 0,0 0 0,0 0-1,0 0 1,1-2 0,1-2 46,5-5 13,-1-1 0,-1 0 1,0-1-1,0 1 0,6-24 1,-2 11-37,61-156-165,-59 144-373,-11 41-304,-4 46 578,-14 80 0,11-96 175,-72 342-25,37-197 118,30-133 84,-25 71 1,35-113-92,-1 0 1,0-1-1,0 1 1,0-1-1,-1 1 1,1-1-1,-1 0 1,0 0-1,-4 4 1,6-7-56,1-1 0,-1 0 1,1 1-1,-1-1 1,0 0-1,1 1 0,-1-1 1,1 0-1,-1 0 1,0 1-1,1-1 1,-1 0-1,0 0 0,1 0 1,-1 0-1,0 0 1,1 0-1,-1 0 0,0 0 1,1 0-1,-1 0 1,0 0-1,1-1 1,-1 1-1,1 0 0,-1 0 1,0-1-1,1 1 1,-1 0-1,1-1 1,-1 1-1,1 0 0,-1-1 1,1 1-1,-1-1 1,1 1-1,-1-1 0,1 1 1,-1-1-1,-2-3-54,0 0 0,1 0-1,-1 0 1,1 0 0,-3-7-1,-3-14 17,0-1-1,2 1 0,1-1 1,1 0-1,1-1 0,1 1 1,2-27-1,1 38-8,1 1 1,0 0 0,7-25-1,-8 34 56,1 1 0,0-1 0,0 1-1,0 0 1,0 0 0,0 0 0,1 0 0,0 0 0,0 0-1,0 1 1,0-1 0,1 1 0,-1 0 0,8-5 0,2 2 15,0 1 1,0 0 0,0 0-1,1 2 1,0 0-1,0 0 1,24-1 0,-11 1 34,-9 0-646,-1-1 0,0-1 0,0-1 0,23-10 0,1-1-5758,-37 16 5419,1-1 0,0-1 0,-1 1 0,1 0 1,-1-1-1,0 0 0,0 0 0,0 0 0,6-8 0,17-17-2668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50.085"/>
    </inkml:context>
    <inkml:brush xml:id="br0">
      <inkml:brushProperty name="width" value="0.1" units="cm"/>
      <inkml:brushProperty name="height" value="0.1" units="cm"/>
    </inkml:brush>
  </inkml:definitions>
  <inkml:trace contextRef="#ctx0" brushRef="#br0">14 417 4224,'-14'-13'12677,"23"22"-11824,-8-9-788,-1 1-1,1 0 1,-1-1-1,1 1 1,0 0 0,-1-1-1,1 1 1,0-1-1,-1 1 1,1-1-1,0 1 1,0-1 0,-1 0-1,1 1 1,0-1-1,0 0 1,-1 0-1,1 1 1,0-1 0,0 0-1,0 0 1,0 0-1,0 0 1,-1 0-1,1 0 1,0 0 0,0 0-1,0-1 1,0 1-1,-1 0 1,3-1-1,1-1-41,1 0 0,0-1 0,-1 1 0,5-4 0,-3 2 175,21-15-101,0-2 0,28-28-1,-35 30-68,0 2-1,1 0 0,1 1 0,29-17 0,-48 31-38,0 1-1,1-1 1,-1 1-1,0-1 1,1 1-1,0 0 1,-1 1-1,1-1 1,-1 0-1,1 1 1,0 0-1,-1 0 1,1 0-1,0 1 1,-1-1-1,1 1 1,0 0-1,-1 0 1,1 0-1,-1 0 0,1 0 1,-1 1-1,0 0 1,6 3-1,0 3 32,0 0 0,-1 0-1,1 1 1,-2 0 0,1 1-1,10 18 1,-10-15 78,0-1 1,1 0-1,0-1 0,12 11 1,-19-20-61,0-1 1,0 1 0,0-1 0,0 1 0,0-1-1,1 0 1,-1 0 0,0 0 0,1 0 0,-1 0-1,0-1 1,1 1 0,-1-1 0,1 1-1,-1-1 1,1 0 0,-1 0 0,1 0 0,2-1-1,3-1 92,0 0-1,-1 0 1,1-1 0,11-6-1,21-6-374,-38 14 196,1 1 0,0 0 0,-1 0 0,1 0-1,0 0 1,-1 0 0,1 0 0,-1 1 0,1-1 0,0 1-1,-1 0 1,1 0 0,-1 0 0,0 0 0,4 2 0,4 3-76,1 1 1,9 9-1,-1-1 133,-11-10 61,1 0 0,0 0 0,0-1 0,0 0 0,0-1 0,0 0 0,1 0 0,-1-1 0,1-1 0,0 1 0,0-1 0,0-1 0,12-1 0,14-2 71,-1-2 0,48-13 0,-12 3-182,-47 10-67,0 1 0,1 1-1,-1 2 1,1 0 0,46 6-1,-43-3 221,0-1 0,-1 0 0,1-2 0,54-10 0,-26-1-41,101-37-1,-145 45-80,5-2 67,1 0 1,-1-2-1,-1 0 1,0-1-1,0-1 0,24-18 1,-39 27-49,0 0 0,0 0 0,0 0 0,0-1 1,0 1-1,-1 0 0,1-1 0,0 1 0,-1 0 1,1-1-1,-1 1 0,1-1 0,-1 1 0,0-1 0,0 1 1,1-1-1,-1 1 0,0-1 0,0 1 0,0-1 1,-1 1-1,1-1 0,0 1 0,-1-1 0,1 1 1,-1-1-1,1 1 0,-2-3 0,-3-5-16,0 0-1,0-1 0,-10-10 1,2 1 34,3 5 6,3 5-9,1 0-1,-9-17 1,14 24-39,0 0 1,0 0-1,0 0 0,1 0 1,-1 0-1,1 0 0,-1 0 1,1 0-1,0-1 0,0 1 1,0 0-1,0 0 0,0 0 1,0 0-1,0-1 0,1 1 1,-1 0-1,1 0 0,1-4 1,0 4-11,-1 1 0,1-1 0,-1 0 0,1 1 1,0-1-1,-1 1 0,1-1 0,0 1 1,0 0-1,0 0 0,0 0 0,0 0 0,1 0 1,-1 0-1,0 1 0,0-1 0,0 1 0,1-1 1,-1 1-1,0 0 0,1 0 0,-1 0 1,3 0-1,2 1-17,-1-1 0,1 1 1,0 1-1,0-1 1,0 1-1,9 4 0,-11-3 75,0 0 0,1 0 0,-1 0-1,0 1 1,0 0 0,-1 0 0,1 0-1,-1 0 1,0 1 0,5 6 0,-4-3 51,0 1-1,0-1 1,0 1 0,-1 0 0,5 18-1,-5-7-100,0 0 0,-1 0-1,0 1 1,-2-1 0,-2 30-1,0-31-1592,-5 23 0,3-28-728,0 0 0,-7 16 0,-4 5-733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0:51.524"/>
    </inkml:context>
    <inkml:brush xml:id="br0">
      <inkml:brushProperty name="width" value="0.1" units="cm"/>
      <inkml:brushProperty name="height" value="0.1" units="cm"/>
    </inkml:brush>
  </inkml:definitions>
  <inkml:trace contextRef="#ctx0" brushRef="#br0">5 546 4576,'-1'0'219,"1"-1"1,-1 0 0,1 0-1,0 0 1,-1 0-1,1 0 1,-1 0 0,1 0-1,0 0 1,0 0-1,0 0 1,0 0 0,-1 0-1,1 0 1,0 0-1,1 0 1,-1 0 0,0-1-1,8-19 3158,1 0-2116,-2-5-264,1 0-207,0 0 1,1 0 0,17-33 0,-17 43-562,-1 1-29,1 0 1,0 0-1,0 1 0,19-20 1,-25 31-148,0 0-1,0 0 1,0 0 0,0 1 0,1-1-1,-1 1 1,1 0 0,0 0-1,-1 0 1,1 1 0,0-1 0,0 1-1,0 0 1,0 0 0,1 0 0,-1 1-1,0-1 1,0 1 0,0 0 0,1 0-1,-1 1 1,0-1 0,0 1 0,5 2-1,5 1 155,0 2 1,-1 0-1,0 1 0,0 0 0,23 18 0,-35-24-165,1 0-1,0 0 1,-1 0 0,1 0-1,0 0 1,0 0 0,0 0 0,0 0-1,0-1 1,0 1 0,0-1-1,0 1 1,0-1 0,0 0-1,0 0 1,0 0 0,0 0 0,1 0-1,-1-1 1,0 1 0,2-1-1,65-22 509,21-6-823,-78 27 147,-1 0-1,1 0 1,-1 1-1,1 1 1,-1 0 0,16 2-1,-15-2 221,-1 0-1,1 0 0,0-1 0,-1 0 1,1-1-1,-1-1 0,16-5 0,29-5-209,-48 12 57,0 0 0,0 1 1,0 0-1,0 0 0,0 1 1,0 0-1,0 0 0,0 1 0,0 0 1,0 0-1,8 4 0,5 5 14,0 0 0,28 20-1,-35-21 182,1 0-1,0-1 0,0-1 0,1 0 1,-1-1-1,33 9 0,-31-14-56,-1 0-1,1 0 1,0-2 0,0 0-1,0-1 1,21-4-1,100-28 2,-101 20-174,-23 8 37,29-7 0,28-2 117,105-17 232,-158 28-185,-1 0 1,-1-1 0,1-1 0,21-8-1,-38 12-109,1 1 0,-1-1-1,1 1 1,-1-1 0,1 1-1,-1-1 1,1 1 0,-1-1 0,0 1-1,1-1 1,-1 1 0,0-1-1,1 1 1,-1-1 0,0 0-1,0 1 1,0-1 0,0 0 0,0 1-1,1-1 1,-1 0 0,0 1-1,0-1 1,0 1 0,-1-1-1,1 0 1,0 1 0,0-1 0,0 0-1,0 1 1,-1-1 0,1 1-1,0-1 1,-1 0 0,1 1-1,0-1 1,-1 1 0,1-1 0,-1 0-1,-1-2-20,-1-1 0,1 1 0,-1 0-1,-5-5 1,-55-37-51,-13-11-326,75 55 390,1 1 0,-1 0 0,1-1 0,-1 1 1,1-1-1,-1 1 0,1-1 0,-1 1 1,1-1-1,0 1 0,-1-1 0,1 1 0,0-1 1,0 1-1,-1-1 0,1 1 0,0-1 0,0 0 1,0 1-1,-1-2 0,2 2-8,-1 0 0,0-1-1,0 1 1,1 0 0,-1-1 0,0 1-1,0 0 1,1 0 0,-1-1 0,0 1 0,1 0-1,-1 0 1,1 0 0,-1 0 0,0 0-1,1-1 1,-1 1 0,0 0 0,1 0-1,-1 0 1,1 0 0,-1 0 0,1 0-1,32 3-425,-11 3 634,0 0 1,0 2-1,-1 0 1,0 1-1,0 1 0,22 16 1,-35-21-95,-1 0 0,1 0 0,-2 1 0,1 0 1,-1 0-1,1 1 0,-2-1 0,9 13 0,-11-14-55,0 1-1,-1-1 0,1 0 1,-1 1-1,-1 0 1,1-1-1,-1 1 1,0 0-1,0 0 1,-1-1-1,1 1 1,-1 0-1,-1 0 0,0 6 1,-2 2-196,0 0-1,0-1 1,-2 1 0,-10 22 0,-30 49-5286,36-70 3503,-6 17-685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02.830"/>
    </inkml:context>
    <inkml:brush xml:id="br0">
      <inkml:brushProperty name="width" value="0.1" units="cm"/>
      <inkml:brushProperty name="height" value="0.1" units="cm"/>
    </inkml:brush>
  </inkml:definitions>
  <inkml:trace contextRef="#ctx0" brushRef="#br0">192 1 1728,'0'0'4314,"-7"12"-3023,5-9-1181,0 0 0,1-1-1,-1 1 1,1 0 0,-1 0 0,1 0-1,0 1 1,0-1 0,0 4 0,-5 37 329,0 3-147,-7 23 226,3-13-252,-11 78 725,11-60-478,-25 251 780,20-161-890,-4 189 541,16-247-544,2 132 364,-1 17-66,-3-149-467,-16 287 321,18-188-405,4-114-102,5 124 89,2-146 41,-4-44-132,0 34 0,-4 64 1530,0-119-1749,0-10-1386,0-2 341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05.540"/>
    </inkml:context>
    <inkml:brush xml:id="br0">
      <inkml:brushProperty name="width" value="0.1" units="cm"/>
      <inkml:brushProperty name="height" value="0.1" units="cm"/>
    </inkml:brush>
  </inkml:definitions>
  <inkml:trace contextRef="#ctx0" brushRef="#br0">1 240 2496,'0'-2'282,"0"0"0,1 0 0,0 0 1,-1 0-1,1 0 0,0 0 0,0 0 0,0 0 1,0 0-1,0 0 0,0 0 0,1 1 0,2-4 0,-1 2 221,1 0-1,-1 0 1,1 0-1,-1 0 1,7-3-1,34-7 741,-23 5-928,1 0 1,0 2 0,0 1 0,35-5-1,-48 10-277,1 0-1,0 0 0,0 1 1,-1 0-1,1 1 0,0 0 1,-1 0-1,1 1 0,15 7 1,73 23 809,-67-23-686,13 1 5,82 11 0,-78-15-18,-13-2-116,1-2 1,-1-1 0,1-1 0,0-2-1,-1-2 1,58-12 0,-48 5 98,178-34 122,161-2-285,-49 22 85,-274 22-6,89 1-88,20 3 388,33 4 10,-147-2-345,253 36 200,-287-35-175,17 4 48,0-2 1,51 3-1,51-7 14,193 15-70,-258-6-36,-22-4 128,82 3-1,9-11 144,208-27 0,-213-1-270,-1 1 130,217-15-87,-216 19-68,2 0 265,150-8 454,-289 30-729,18 0-67,-1-1-1,1-1 1,23-7-1,-43 9 82,0 1-180,1 0-1,-1 0 1,0 0 0,0-1-1,0 1 1,0-1 0,0 1-1,0 0 1,0-1 0,-1 0 0,1 1-1,0-1 1,0 1 0,0-1-1,0 0 1,-1 0 0,1 0-1,0 1 1,-1-1 0,1 0 0,-1 0-1,1 0 1,0-2 0,4-4-2273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41.589"/>
    </inkml:context>
    <inkml:brush xml:id="br0">
      <inkml:brushProperty name="width" value="0.1" units="cm"/>
      <inkml:brushProperty name="height" value="0.1" units="cm"/>
    </inkml:brush>
  </inkml:definitions>
  <inkml:trace contextRef="#ctx0" brushRef="#br0">19 636 4896,'-1'1'216,"0"-1"0,-1 1 0,1-1 0,-1 1 0,1-1 0,0 1 0,-1 0 0,1 0 0,0 0 0,0 0 0,-3 2 0,4-3-144,0 0-1,0 0 1,0 0-1,0 1 1,0-1-1,0 0 0,-1 0 1,1 1-1,0-1 1,0 0-1,0 0 1,0 1-1,0-1 1,0 0-1,0 0 0,0 1 1,0-1-1,0 0 1,0 1-1,0-1 1,1 0-1,-1 0 1,0 1-1,0-1 0,0 0 1,0 0-1,11 8 2058,-8-6-1838,0-1-1,1-1 1,-1 1-1,1 0 1,-1-1-1,1 0 1,0 0 0,-1 0-1,1 0 1,-1 0-1,1-1 1,-1 0-1,1 1 1,5-4-1,5 0 89,-1-2-1,14-7 0,-10 3-164,-1 0-1,0-2 0,19-16 1,7-6 74,16-11 13,34-24 384,-90 68-689,0 0-1,-1 0 0,1 0 0,0 0 0,0 0 0,-1 0 1,1 1-1,0-1 0,3 0 0,-5 1 4,0 0 0,1 0 0,-1 0-1,0 0 1,0 0 0,0 0 0,1 0-1,-1 0 1,0 0 0,0 0 0,0 0-1,1 1 1,-1-1 0,0 0 0,0 0 0,0 0-1,0 0 1,1 0 0,-1 0 0,0 0-1,0 1 1,0-1 0,0 0 0,0 0 0,0 0-1,0 0 1,1 1 0,-1-1 0,0 0-1,0 0 1,0 0 0,0 1 0,0-1-1,0 0 1,-3 14-20,-7 7 9,-19 29-1,19-36 118,2 1 1,0 0 0,0 0-1,2 0 1,-6 19-1,11-33-72,1 1-1,-1 0 0,1-1 0,0 1 1,0 0-1,0 0 0,-1 0 0,2-1 1,-1 1-1,0 0 0,0 0 1,1-1-1,-1 1 0,1 0 0,-1 0 1,1-1-1,0 1 0,-1-1 0,2 3 1,0-3 19,-1 0 1,0 0 0,0 0-1,1 0 1,-1 0-1,1 0 1,-1-1 0,1 1-1,-1 0 1,1-1 0,-1 1-1,1-1 1,-1 0 0,1 1-1,0-1 1,-1 0-1,1 0 1,0 0 0,-1 0-1,1-1 1,-1 1 0,4-1-1,13-3 95,0 0-1,0-2 0,0 0 0,27-14 0,63-42-462,-53 29 157,-46 28 99,0 0-1,1 0 1,0 1 0,0 1-1,12-4 1,-21 7 49,-1 0 1,1 0 0,0 0-1,-1 0 1,1 0-1,-1 0 1,1 0 0,-1 0-1,1 0 1,-1 0-1,1 0 1,-1 0 0,1 1-1,-1-1 1,1 0 0,-1 0-1,0 1 1,1-1-1,-1 0 1,1 1 0,-1-1-1,0 0 1,1 1-1,-1-1 1,0 1 0,1-1-1,-1 1 1,0-1 0,0 1-1,1-1 1,-1 0-1,0 1 1,0-1 0,0 1-1,0 0 1,0-1-1,1 1 1,-1-1 0,0 1-1,0-1 1,0 1 0,-1-1-1,1 1 1,0-1-1,0 1 1,0 0 0,-6 31-86,5-28 66,-4 11-63,3-8 125,0 0 1,0 0 0,1 0-1,0-1 1,0 2 0,1 6-1,0-13-15,0 1 0,0-1-1,0 0 1,1 0 0,-1 1 0,1-1-1,-1 0 1,1 0 0,-1 1-1,1-1 1,0 0 0,-1 0-1,1 0 1,0 0 0,1 2 0,0-2-1,-1 0 1,1 0 0,-1-1 0,1 1 0,0 0 0,-1 0 0,1-1 0,0 1 0,0-1 0,-1 0 0,1 1 0,0-1 0,0 0-1,2 0 1,10-1 59,-1-1-1,0-1 0,0 0 0,0 0 0,14-7 1,-9 4-128,132-45 122,93-45-110,-204 79 101,-30 12-102,-17 6-122,-20 8-60,-10 8 177,1 1 0,1 3 0,-40 28 0,68-44 76,1 0 35,0 0 1,1 0 0,0 1 0,0-1 0,-9 11-1,15-15-49,0-1-1,0 0 0,-1 0 1,1 1-1,0-1 0,0 0 1,0 0-1,-1 1 0,1-1 0,0 0 1,0 0-1,0 1 0,0-1 1,0 0-1,0 1 0,-1-1 1,1 0-1,0 1 0,0-1 1,0 0-1,0 1 0,0-1 0,0 0 1,0 1-1,0-1 0,1 0 1,-1 1-1,0-1 0,0 0 1,0 0-1,0 1 0,0-1 1,1 1-1,-1-1-1,1 1-1,0-1 1,0 1 0,-1-1 0,1 0-1,0 1 1,0-1 0,-1 0 0,1 0 0,0 0-1,0 1 1,1-1 0,3 0-12,0 0 0,0 0 0,0-1 0,6 0 0,82-30-268,-17 5 361,-63 22-110,-5 2 3,0-1 0,0 1-1,17-1 1,-25 3 2,1 0-1,-1 0 1,1 0-1,0 0 1,-1 0 0,1 0-1,-1 0 1,1 0-1,-1 0 1,1 0-1,0 1 1,-1-1 0,1 0-1,-1 0 1,1 1-1,-1-1 1,1 0 0,-1 1-1,1-1 1,-1 1-1,1-1 1,-1 1-1,0-1 1,1 0 0,-1 1-1,0-1 1,1 1-1,-1 0 1,0-1 0,0 1-1,0-1 1,1 1-1,-1-1 1,0 1 0,0 0-1,0 3 2,0 0 0,0 0 0,0-1 0,-1 1 0,0 4 0,-1 14 1,3-20 13,0 0 0,0 0 0,0 0 0,0 0 0,1 0 0,-1 0 0,1 0 0,-1 0 0,1 0-1,0 0 1,-1-1 0,1 1 0,0-1 0,0 0 0,0 1 0,0-1 0,0 0 0,1 0 0,-1 0 0,0 0 0,4 0 0,-1 1 36,0-1-1,0 0 0,0 0 0,0-1 0,0 0 1,0 0-1,0 0 0,0 0 0,9-2 1,3-3-13,-2 0 0,1-1 0,0-1 0,25-15 0,54-43-79,-94 64 52,64-50 29,-1-3-1,-4-3 0,104-126 1,-154 172-85,7-10-8,23-36-1,-37 48-33,-5 6 26,-6 5-33,1 1 69,-1 2-1,1-1 0,-1 1 0,1 0 0,1 0 0,-13 13 1,-17 20-1,3 2 1,-34 48 0,-49 101 189,114-185-161,-3 5 4,0 0-1,0 0 1,1 1 0,-3 10-1,6-18 12,1-1-1,-1 1 0,1 0 1,0 0-1,-1 0 0,1 0 1,0 0-1,0 0 1,0-1-1,0 1 0,1 0 1,-1 0-1,0 0 0,1 0 1,-1 0-1,1-1 0,0 1 1,-1 0-1,1 0 0,0-1 1,0 1-1,0-1 1,1 1-1,-1-1 0,0 1 1,0-1-1,1 0 0,-1 1 1,3 0-1,-1 0 6,0-1 0,1 1 0,-1-1 0,1 0 0,-1 0 0,1 0 0,-1 0 0,1-1 0,0 0 0,-1 1 0,7-2 0,5 0 0,22-5 1,-23 3-10,5-1 48,-1-1 0,0-1 0,0-1 1,22-10-1,-26 10-11,0 0 0,-1-1 0,0-1-1,22-18 1,-19 11-24,-1 0 0,-1-1 0,13-18 0,70-108-34,89-114-281,-179 249 272,-6 7 6,0 0 0,0 0 0,0 0 0,0 0 1,0 0-1,0 0 0,-1 0 0,1 0 0,0 0 0,-1 0 0,1-1 1,-1 1-1,1 0 0,-1 0 0,1-1 0,-1 1 0,0-2 0,0 3 17,0 0-1,0 0 1,0 0 0,0 0-1,0 0 1,0 0-1,0-1 1,0 1 0,0 0-1,0 0 1,0 0-1,0 0 1,0 0-1,0 0 1,0 0 0,0 0-1,0-1 1,0 1-1,0 0 1,0 0-1,0 0 1,0 0 0,0 0-1,0 0 1,0 0-1,0 0 1,0 0-1,0 0 1,0 0 0,0-1-1,-1 1 1,1 0-1,0 0 1,0 0 0,0 0-1,0 0 1,0 0-1,0 0 1,0 0-1,0 0 1,0 0 0,-1 0-1,1 0 1,0 0-1,0 0 1,0 0-1,0 0 1,0 0 0,0 0-1,0 0 1,0 0-1,0 0 1,-1 0-1,1 0 1,0 0 0,0 0-1,0 0 1,0 0-1,0 0 1,0 0-1,0 1 1,0-1 0,0 0-1,0 0 1,-1 0-1,1 0 1,-3 2-36,-1-1 0,1 1 0,0 0 0,-1 1-1,1-1 1,0 0 0,0 1 0,1 0 0,-1 0 0,0-1 0,-3 7 0,-4 7 52,-1 1 0,-13 33 0,-12 41-26,-16 82 49,46-146 60,2-1 0,0 1 1,2 0-1,2 45 1,0-66-48,0-1 1,1 0 0,0 0 0,0 0-1,0 0 1,1 0 0,0 0 0,0 0 0,0-1-1,4 6 1,-5-7-30,1-1 0,0 0-1,0 0 1,0 0 0,0 0-1,0-1 1,1 1 0,-1 0 0,1-1-1,-1 0 1,1 1 0,-1-1-1,1 0 1,-1-1 0,1 1 0,0 0-1,0-1 1,-1 1 0,1-1 0,0 0-1,3 0 1,17-1 29,0-1-1,0-1 1,-1-1 0,1-1 0,40-15 0,104-54 26,-130 57-59,-8 0-65,-23 13-35,0 0 0,0 1 1,7-4-1,-13 7 81,0 0-1,0 0 1,0 0-1,0 0 1,0 0-1,-1 0 1,1 1 0,0-1-1,0 0 1,0 0-1,0 0 1,0 0-1,0 0 1,0 0-1,0 0 1,0 0 0,0 0-1,0 0 1,0 0-1,0 0 1,0 1-1,0-1 1,0 0 0,0 0-1,0 0 1,0 0-1,0 0 1,0 0-1,0 0 1,0 0 0,0 0-1,0 0 1,0 1-1,0-1 1,0 0-1,0 0 1,0 0 0,0 0-1,0 0 1,0 0-1,0 0 1,0 0-1,0 0 1,0 0 0,0 0-1,0 1 1,0-1-1,0 0 1,0 0-1,0 0 1,0 0 0,1 0-1,-1 0 1,0 0-1,0 0 1,0 0-1,0 0 1,0 0 0,0 0-1,0 0 1,0 0-1,0 0 1,0 0-1,1 0 1,-1 0 0,-6 10-83,4-8 41,-7 10-68,-17 18 1,20-24 132,-1 1 1,1-1-1,1 1 0,0 0 0,0 1 0,0-1 1,1 1-1,-7 16 0,11-23-6,-1 0 1,1 0-1,0 0 0,0-1 0,-1 1 1,1 0-1,0 0 0,0 0 1,0 0-1,0 0 0,0 0 1,1 0-1,-1 0 0,0-1 0,0 1 1,0 0-1,1 0 0,-1 0 1,1 0-1,-1-1 0,0 1 0,1 0 1,-1 0-1,1-1 0,0 1 1,-1 0-1,1-1 0,0 1 0,-1 0 1,1-1-1,0 1 0,0-1 1,-1 1-1,1-1 0,0 0 1,0 1-1,0-1 0,0 0 0,-1 0 1,1 1-1,0-1 0,1 0 1,5 1 96,0-1 0,0 0 0,0 0 1,10-1-1,-6 0-34,8-1-13,23-6 0,-27 5-171,0 1 1,24-2-1,-38 4 88,0 0 1,1 0-1,-1 0 0,0 0 0,0 0 1,0 1-1,1-1 0,-1 0 1,0 1-1,0-1 0,0 0 1,0 1-1,0-1 0,0 1 0,0 0 1,0-1-1,0 1 0,0 0 1,0 0-1,0 0 0,0-1 1,0 2-1,0 0 6,0-1-1,-1 1 1,1 0 0,0-1-1,-1 1 1,0 0 0,1-1-1,-1 1 1,0 0 0,0 0 0,0-1-1,0 1 1,-1 2 0,0 4 17,-1-1 0,0 0 0,0 1 0,-1-1 0,-5 10 0,-3 1 9,0 0-1,-24 27 1,20-25-8,-27 32 46,-2-2 1,-73 65-1,72-77 131,-1-3-1,-54 32 0,94-63-130,0 0 0,0 0-1,0-1 1,0 0 0,-1-1-1,0 1 1,1-1 0,-1-1-1,-7 2 1,12-3-41,1 1 0,-1-1 0,1 0-1,-1 0 1,1 0 0,-1-1 0,1 1 0,-1 0 0,1 0 0,-1-1-1,1 1 1,0-1 0,-1 1 0,1-1 0,0 0 0,-1 0 0,1 1 0,0-1-1,0 0 1,0 0 0,0 0 0,0 0 0,0 0 0,0-1 0,0 1-1,0 0 1,0 0 0,0 0 0,1-1 0,-1 1 0,1-1 0,-1 1 0,0-3-1,0-3-18,0 0 1,0 0-1,0-1 0,1 1 0,1-10 0,-1 10-1,1-6 22,1-1 0,0 0 1,1 0-1,0 1 0,1-1 0,1 1 1,0 0-1,1 1 0,0-1 0,1 1 1,0 0-1,9-11 0,-5 10-16,0 1 1,1-1-1,0 2 0,1-1 1,0 2-1,0 0 1,2 0-1,-1 2 0,26-12 1,1 3 94,0 3 0,86-18 0,91 0-5273,-211 31 4843,44-4-1971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06.758"/>
    </inkml:context>
    <inkml:brush xml:id="br0">
      <inkml:brushProperty name="width" value="0.1" units="cm"/>
      <inkml:brushProperty name="height" value="0.1" units="cm"/>
    </inkml:brush>
  </inkml:definitions>
  <inkml:trace contextRef="#ctx0" brushRef="#br0">52 140 3712,'-1'-2'286,"0"-1"-1,0 0 1,0 1 0,0-1-1,0 0 1,-1-5-1,2-4 4196,-1 21-3569,-5 32 103,-1 47-1,4-43-633,1 98 397,3-82-329,-3-23 86,-1 0 0,-10 50 0,13-86-508,-1 0 60,1 1-1,-1-1 0,1 1 1,-1-1-1,1 1 0,0 0 1,0-1-1,1 1 0,0 3 1,-1-3 467,-7-28 492,8 9-1062,1 1 0,1-1 1,0 1-1,1 0 0,0 0 0,1 1 1,9-18-1,3-13-77,38-114 194,-38 114-85,1 1 0,3 1 0,28-43 0,-46 80-53,34-48-281,-34 50 268,0 0 0,1 0-1,-1 0 1,1 0 0,0 1-1,0-1 1,0 1-1,1 0 1,7-4 0,-10 7 30,-1-1 0,1 1 0,-1-1 0,1 1 0,-1-1 0,1 1 0,0 0 0,-1 0 0,1 0 0,0 0 0,-1 0 0,1 0 0,0 0 0,-1 1 1,1-1-1,-1 0 0,1 1 0,0-1 0,-1 1 0,1 0 0,1 1 0,-1-1 29,0 1 1,0 0-1,0 1 1,0-1-1,0 0 0,0 0 1,-1 1-1,1-1 1,-1 1-1,1 0 1,0 3-1,2 8 140,0 0 1,0 0-1,1 27 0,-4-33-138,4 31 171,-2 1-1,-2-1 0,-2 0 1,-7 54-1,7-85 16,-1 1-1,0-1 1,-6 15-1,8-21-156,-1-1 1,0 1-1,1-1 0,-1 1 1,0-1-1,0 1 0,1-1 0,-1 0 1,0 0-1,-1 1 0,1-1 1,0 0-1,0 0 0,0 0 0,-1 0 1,1 0-1,0 0 0,-1-1 1,1 1-1,-1 0 0,1-1 0,-1 1 1,1-1-1,-1 0 0,1 1 1,-1-1-1,0 0 0,1 0 0,-4 0 1,-3-2 54,0 0 0,0 0 0,0-1 0,1 0 0,-1-1 0,0 1 0,1-1 0,0-1 0,-9-6 0,-6-8-655,-26-28-1,32 31-564,15 16 983,0-1 0,0 1 0,1-1 0,-1 1 1,0-1-1,1 1 0,-1-1 0,1 0 0,-1 1 0,1-1 1,-1 0-1,1 1 0,0-1 0,-1 0 0,1 0 1,0 0-1,-1 1 0,1-1 0,0 0 0,0 0 0,0 0 1,0 1-1,0-1 0,0 0 0,0 0 0,0-1 1,4-3-1539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08.086"/>
    </inkml:context>
    <inkml:brush xml:id="br0">
      <inkml:brushProperty name="width" value="0.1" units="cm"/>
      <inkml:brushProperty name="height" value="0.1" units="cm"/>
    </inkml:brush>
  </inkml:definitions>
  <inkml:trace contextRef="#ctx0" brushRef="#br0">14 179 4480,'1'-2'334,"-1"1"0,1-1 1,0 0-1,-1 1 0,1-1 0,-1 1 0,0-1 1,1 0-1,-1 1 0,0-1 0,0 0 1,0-3-1,0 4 206,-1 22 1194,-7 31 0,4-29-1321,-1 41-1,5-58-318,0 0 0,1 1 0,2 11 0,-3-17-56,0 0 0,1 0 1,-1 0-1,0 0 0,0 0 0,1 0 0,-1 0 1,0 0-1,1 0 0,-1 0 0,1 0 1,-1-1-1,1 1 0,0 0 0,-1 0 1,1 0-1,0-1 0,0 1 0,-1 0 0,1-1 1,0 1-1,0-1 0,0 1 0,0-1 1,0 1-1,0-1 0,0 0 0,0 1 1,-1-1-1,1 0 0,0 0 0,2 0 1,2-1 55,0 0 0,-1 0 1,1-1-1,-1 0 1,1 0-1,-1 0 1,8-6-1,28-23 130,-22 16-217,1 0-13,23-17-36,65-66 0,-107 98 39,0-1 0,1 1 0,-1 0 1,0-1-1,1 1 0,-1-1 1,1 1-1,-1 0 0,1-1 0,-1 1 1,1 0-1,-1-1 0,1 1 1,-1 0-1,1 0 0,-1-1 0,1 1 1,-1 0-1,1 0 0,-1 0 1,1 0-1,0 0 0,0 0 1,-1 0 0,1 1 1,-1-1-1,0 0 0,1 1 0,-1-1 0,0 0 0,1 1 0,-1-1 1,0 1-1,0-1 0,1 0 0,-1 1 0,0-1 0,0 1 0,0-1 0,0 1 1,0-1-1,1 1 0,-1-1 0,0 1 0,0 35 81,0-27 36,0-1-59,1 0 1,0 0-1,0-1 0,5 15 0,-6-19-3,2 0-1,-1 1 1,0-1 0,1 0-1,-1 0 1,1 0 0,0 0-1,0 0 1,0-1 0,0 1-1,0 0 1,6 3-1,-7-5 10,0-1-1,1 1 0,-1 0 0,0-1 0,1 1 0,-1-1 1,1 0-1,-1 0 0,1 1 0,-1-1 0,1 0 0,-1 0 1,1 0-1,-1-1 0,1 1 0,-1 0 0,1 0 0,-1-1 1,0 1-1,1-1 0,1-1 0,3 0 8,-1-2 0,0 1 0,0-1 0,5-4 0,18-18-37,-2-2 0,33-43-1,-20 24-302,5-3-129,-43 47-24,0 7 171,0-3 239,1 2 16,0 0 1,0 1-1,0-1 1,0 1-1,-1 0 1,1-1-1,-1 1 1,0 0-1,1 6 0,0 0-29,0 0 0,1 0-1,7 16 1,-1-3-93,-5-12 173,0 0-1,1-1 0,1 1 1,0-1-1,14 17 1,-18-25-20,0 0 0,0 0 0,0 0-1,0-1 1,1 1 0,-1-1 0,0 1 0,1-1 0,-1 0 0,1 0 0,0 0 0,-1-1 0,1 1 0,0-1 0,0 1 0,-1-1 0,5 0-1,1 0 92,0 0-1,0-1 1,0 0-1,0-1 1,8-2-1,1-2 114,0-1 0,16-10 0,-18 10-148,-4 1-33,0 0 1,-1 0-1,0-1 1,0 0-1,0-1 0,15-16 1,-17 16-28,0 0 0,-1-1 1,0 0-1,-1 0 0,0-1 1,0 1-1,-1-1 0,-1-1 1,7-18-1,-10 23-54,1 0 1,-1 0-1,0-1 0,0 1 1,-1-1-1,0 1 0,-1-10 1,1 16 17,0 0-1,0-1 1,0 1 0,0 0 0,-1 0 0,1 0-1,0 0 1,0-1 0,0 1 0,0 0 0,0 0-1,-1 0 1,1 0 0,0-1 0,0 1 0,0 0 0,0 0-1,-1 0 1,1 0 0,0 0 0,0 0 0,0 0-1,-1 0 1,1 0 0,0 0 0,0 0 0,-1-1-1,1 1 1,0 0 0,0 1 0,0-1 0,-1 0 0,1 0-1,0 0 1,0 0 0,-1 0 0,1 0 0,0 0-1,0 0 1,-1 0 0,-12 8-161,-10 11 76,13-4 28,0 0 0,1 0 0,1 1 0,0 0 0,-6 21 0,12-32 87,0 1 0,0 0 1,1-1-1,0 1 0,0 0 0,0 0 1,1 0-1,0-1 0,0 1 0,2 10 0,-2-13 14,1 0-1,0 0 0,0 0 1,0 0-1,0 0 0,1 0 1,-1 0-1,1-1 1,0 1-1,0 0 0,0-1 1,0 1-1,0-1 0,0 0 1,1 0-1,-1 0 0,1 0 1,0 0-1,-1-1 0,6 3 1,5 1 52,0-1 0,1-1 1,-1 0-1,0 0 0,1-2 1,0 0-1,13 0 0,-16-2-31,0 1-1,-1-2 1,1 0-1,-1 0 0,1-1 1,-1 0-1,0-1 1,0 0-1,0 0 1,14-10-1,-13 7-997,-1 0 0,0-1 0,0 0-1,16-18 1,-14 16-574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09.384"/>
    </inkml:context>
    <inkml:brush xml:id="br0">
      <inkml:brushProperty name="width" value="0.1" units="cm"/>
      <inkml:brushProperty name="height" value="0.1" units="cm"/>
    </inkml:brush>
  </inkml:definitions>
  <inkml:trace contextRef="#ctx0" brushRef="#br0">161 37 4064,'0'-1'254,"0"-1"0,0 0-1,1 1 1,-1-1 0,0 0 0,1 1 0,-1-1 0,1 1 0,0-1-1,0 1 1,-1-1 0,3-1 0,2-9 4046,-15 21-2044,-29 39-555,-25 33-821,52-65-893,1 1-1,1 1 1,-9 19-1,18-33 31,-1 0-1,1 0 1,0 0-1,0 0 1,0 0-1,0 0 1,1 1-1,0-1 1,0 6-1,0-9 18,0 0 1,0 0 0,1 1-1,-1-1 1,0 0-1,1 0 1,-1 0-1,1 0 1,-1 0-1,1 0 1,-1 0-1,1 0 1,0 0 0,0 0-1,0 0 1,-1 0-1,1 0 1,0 0-1,0-1 1,0 1-1,0 0 1,0-1-1,0 1 1,0-1-1,0 1 1,1-1 0,-1 1-1,0-1 1,0 0-1,0 0 1,0 0-1,1 1 1,-1-1-1,0 0 1,2-1-1,0 1 24,0-1-1,1 1 0,-1-1 0,0 0 0,1 0 0,-1-1 0,0 1 0,0 0 0,0-1 0,0 0 0,-1 0 0,1 0 0,0 0 0,-1 0 0,1-1 0,-1 1 0,0-1 0,3-3 0,5-8-17,-1 0 0,10-21 0,-16 30 20,51-111 63,-51 108-165,0-1 0,-1 0 0,0 1 0,-1-1 1,0 0-1,0-10 0,-2 7-24,-2 16 67,-4 18 144,2 0-6,1 1-1,2-1 1,-1 23 0,3-31-70,0 0 0,1 0 1,1-1-1,0 1 0,1 0 0,6 14 1,-9-25-34,1-1 0,0 0 0,0 1 0,0-1 0,1 0 1,-1 0-1,1 0 0,-1 0 0,1 0 0,0 0 0,-1 0 0,1 0 1,0-1-1,0 1 0,0-1 0,0 0 0,4 2 0,-3-2 15,1 0 0,-1 0 0,1 0-1,-1 0 1,1-1 0,-1 0 0,1 0 0,-1 0-1,1 0 1,-1 0 0,5-1 0,6-3 73,0 0 1,0-1-1,-1 0 1,25-14-1,73-45 4,-91 51-140,-1-2 0,-1 0 0,24-24 0,-32 29 51,-8 9-41,-1 0 0,0 0 0,1 0 0,-1 0 0,0 0 1,0 0-1,0 0 0,0-1 0,0 1 0,0-1 0,0 1 1,0 0-1,-1-1 0,2-2 0,-13 20 18,3 1-35,1 0 1,1 1-1,-5 24 0,10-40 28,0 1 0,1 0 0,-1 0 0,1 0 0,0-1 0,0 1 0,0 0 0,0 0-1,0 0 1,1 0 0,0 0 0,-1-1 0,1 1 0,0 0 0,0-1 0,0 1 0,1 0-1,-1-1 1,0 1 0,1-1 0,0 0 0,0 0 0,0 1 0,0-1 0,0 0 0,0 0 0,3 1-1,-2-1 23,1 0 0,0 0 0,-1-1-1,1 1 1,0-1 0,0 0 0,0 0-1,0-1 1,0 1 0,0-1 0,0 0-1,0 0 1,0 0 0,0 0 0,0-1-1,-1 1 1,1-1 0,0 0 0,5-2-1,5-3 39,-1 0-1,0-1 1,1-1-1,19-15 0,45-43-185,-13 9 266,-49 43-150,25-18-101,-37 29 92,0 0 0,1 1 0,-1 0 0,1-1 1,-1 2-1,1-1 0,8-2 0,-10 4 9,-1 0 0,0 0 0,0 0 0,1 0 0,-1 0 0,0 0 0,0 1 0,1-1-1,-1 1 1,0-1 0,0 1 0,0 0 0,0 0 0,0 0 0,0 0 0,0 0 0,0 0 0,0 1 0,0-1-1,2 3 1,2 3-6,0 0-1,-1 0 1,0 1-1,4 8 1,13 18-2,-12-24 84,1 0 1,0-1-1,0-1 0,1 0 1,0 0-1,0-1 0,16 6 1,-18-9-15,-1-1 1,1 0 0,0 0 0,0-1 0,1 0 0,-1-1-1,0 0 1,13-1 0,-15 0-436,1-1 0,-1 1 0,0-2 0,0 1 0,0-1 0,0 0 0,0-1 0,-1 0 0,1 0 0,12-8 0,-2-1-1178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09.757"/>
    </inkml:context>
    <inkml:brush xml:id="br0">
      <inkml:brushProperty name="width" value="0.1" units="cm"/>
      <inkml:brushProperty name="height" value="0.1" units="cm"/>
    </inkml:brush>
  </inkml:definitions>
  <inkml:trace contextRef="#ctx0" brushRef="#br0">99 60 8064,'-67'-31'3648,"49"28"-3168,8-2 640,7 1-864,3 1-160,0-5-512,8 3 224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0.929"/>
    </inkml:context>
    <inkml:brush xml:id="br0">
      <inkml:brushProperty name="width" value="0.1" units="cm"/>
      <inkml:brushProperty name="height" value="0.1" units="cm"/>
    </inkml:brush>
  </inkml:definitions>
  <inkml:trace contextRef="#ctx0" brushRef="#br0">380 23 3808,'5'-11'5664,"-5"10"-5538,0 1 1,0-1 0,0 0 0,0 1-1,-1-1 1,1 1 0,0-1-1,0 1 1,-1-1 0,1 1 0,0-1-1,-1 1 1,1 0 0,0-1-1,-1 1 1,1-1 0,-1 1-1,1 0 1,0-1 0,-1 1 0,1 0-1,-1-1 1,1 1 0,-1 0-1,1 0 1,-1 0 0,1-1 0,-1 1-1,0 0 1,1 0 0,-1 0-1,-18 1 1142,-2 7-759,-1 1-1,1 2 1,-26 17 0,-8 3-181,-97 41-222,149-71-136,0 1-1,-1-1 0,1 1 1,0 0-1,0 0 0,1 0 1,-1 1-1,-4 4 0,6-6 21,0 0 0,1 0-1,-1 0 1,1 0-1,0 0 1,-1 0 0,1 0-1,0 0 1,-1 1 0,1-1-1,0 0 1,0 0-1,0 0 1,0 0 0,0 0-1,0 0 1,1 0 0,-1 0-1,0 1 1,0-1 0,1 0-1,-1 0 1,1 0-1,-1 0 1,1 0 0,-1 0-1,1-1 1,-1 1 0,1 0-1,0 0 1,1 1 0,4 4-9,0-1 1,1 1-1,0-1 1,0 0-1,0 0 1,1-1-1,-1 0 1,1-1-1,10 4 1,12 6-86,100 42-94,40 20 498,-167-74-225,-1 1 0,0-1 0,0 0 0,1 1 0,-1-1 0,0 1 0,0 0 0,0 0 1,0 0-1,-1 0 0,1 0 0,-1 0 0,1 0 0,-1 1 0,2 2 0,-3-5-21,0 1-1,0 0 1,0 0 0,0 0-1,1-1 1,-1 1 0,-1 0-1,1 0 1,0 0 0,0-1-1,0 1 1,0 0-1,0 0 1,-1 0 0,1-1-1,0 1 1,-1 0 0,0 1-1,0-1-10,0 0 0,-1 1 0,1-1 0,0 0 0,-1 0 0,0 1 0,1-1 0,-1 0 0,1-1 0,-4 2 0,-1 1 26,-1-1 0,0 0 0,1-1-1,-1 1 1,0-1 0,0-1 0,1 1 0,-1-1-1,0 0 1,0-1 0,0 0 0,-11-3 0,5 1-132,0-1 0,0-1 0,1 0 0,0-1 0,-17-10 0,5 4-806,21 10 281,0 1-1,-1-1 1,1 1-1,0-1 1,0 0 0,0 0-1,0-1 1,-4-3-1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1.322"/>
    </inkml:context>
    <inkml:brush xml:id="br0">
      <inkml:brushProperty name="width" value="0.1" units="cm"/>
      <inkml:brushProperty name="height" value="0.1" units="cm"/>
    </inkml:brush>
  </inkml:definitions>
  <inkml:trace contextRef="#ctx0" brushRef="#br0">78 24 5472,'-5'-24'8549,"3"65"-6611,-12 65 1,2-21-1288,-10 72-326,0 67 496,22-200-2181,1-9-1503,-1-12 1471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1.664"/>
    </inkml:context>
    <inkml:brush xml:id="br0">
      <inkml:brushProperty name="width" value="0.1" units="cm"/>
      <inkml:brushProperty name="height" value="0.1" units="cm"/>
    </inkml:brush>
  </inkml:definitions>
  <inkml:trace contextRef="#ctx0" brushRef="#br0">48 34 7648,'-29'-12'2453,"11"8"2075,26 1-2981,3 0-1129,0-1 1,1 2 0,0 0 0,-1 0-1,1 1 1,15 1 0,72 8-162,-80-6-176,29 3 79,52 13 0,-82-14-514,31 1 0,-16-2-2620,-2 2-4757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2.308"/>
    </inkml:context>
    <inkml:brush xml:id="br0">
      <inkml:brushProperty name="width" value="0.1" units="cm"/>
      <inkml:brushProperty name="height" value="0.1" units="cm"/>
    </inkml:brush>
  </inkml:definitions>
  <inkml:trace contextRef="#ctx0" brushRef="#br0">349 1 4480,'1'2'803,"-1"0"1,0 0-1,0 0 1,0 0-1,0 0 0,0 0 1,0 0-1,-1 0 1,1 0-1,-1 2 1,-8 28 891,4-20-1214,0-1 1,-1 0-1,0-1 1,-1 1-1,-1-1 1,-11 13-1,8-14-265,-1 1-1,-1-1 1,1-1-1,-25 12 1,29-17-112,-1 0 0,0 0 0,1-1 1,-1 0-1,0-1 0,0 0 0,0 0 0,-14-1 1,16-1-439,0 1 0,1-1 1,-1 0-1,1-1 0,-1 1 0,1-1 1,-1-1-1,1 1 0,0-1 1,0 0-1,-9-6 0,14 7-73,-1 1 0,1 0 0,-1 0 0,1-1 0,0 1 0,0-1 0,0 1 0,0-1 0,0 0 0,0 1 0,0-1 0,0 0 0,0 0 0,1 1 0,-1-1 0,1 0 0,-1 0 0,1 0 0,0 0 0,0 0 0,0-3 0,6-15-3705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3.077"/>
    </inkml:context>
    <inkml:brush xml:id="br0">
      <inkml:brushProperty name="width" value="0.1" units="cm"/>
      <inkml:brushProperty name="height" value="0.1" units="cm"/>
    </inkml:brush>
  </inkml:definitions>
  <inkml:trace contextRef="#ctx0" brushRef="#br0">2 37 3552,'0'-1'138,"0"0"1,1 0-1,-1 0 0,1 1 1,-1-1-1,0 0 1,0 0-1,0 0 1,0 0-1,0-1 0,0 1 1,0 0-1,0 0 1,0 0-1,0 0 0,0 0 1,0 0-1,-1 0 1,0-1-1,1 2 21,0-1-1,0 1 1,-1-1-1,1 1 1,0 0-1,0-1 1,0 1 0,0-1-1,0 0 1,0 1-1,0-1 1,-1 1-1,1-1 1,1 1 0,-1-1-1,0 1 1,0-1-1,0 1 1,0-1 0,0 1-1,0-1 1,1 1-1,-1-1 1,0 1-1,0 0 1,1-1 0,-1 1-1,0-1 1,1 1-1,-1 0 1,0-1-1,1 1 1,0 0 332,0 1-158,-1-1 0,1 1 0,-1 0 0,1 0-1,-1 0 1,1 0 0,-1 0 0,0 0-1,1-1 1,-1 1 0,0 0 0,0 0-1,0 0 1,0 2 0,3 22 289,0 127 1545,-1-18-1763,-2-65-378,-1-46-287,4 45 0,-3-67 62,0 0 94,0 0 1,0-1-1,0 1 0,0 0 1,0-1-1,0 1 1,0-1-1,0 1 1,0 0-1,0-1 0,1 1 1,-1-1-1,0 1 1,0 0-1,1-1 0,-1 1 1,0-1-1,1 1 1,-1-1-1,1 1 0,-1-1 1,1 1-1,-1-1 1,1 0-1,-1 1 1,1-1-1,-1 0 0,2 1 1,-2-1 44,0 0 0,0 0 0,0 0 0,0 0 0,0 0 0,1 0 0,-1 0 0,0 0 0,0 0-1,0 0 1,0 0 0,1-1 0,-1 1 0,1-3-1200,4-16-2202,0-1 1132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3.451"/>
    </inkml:context>
    <inkml:brush xml:id="br0">
      <inkml:brushProperty name="width" value="0.1" units="cm"/>
      <inkml:brushProperty name="height" value="0.1" units="cm"/>
    </inkml:brush>
  </inkml:definitions>
  <inkml:trace contextRef="#ctx0" brushRef="#br0">6 138 7136,'-3'-16'1941,"1"-28"0,2 41-1786,0-1-1,1 1 0,-1 0 1,1-1-1,0 1 0,0-1 1,0 1-1,1 0 0,-1 0 1,1 0-1,0 0 0,-1 0 1,2 0-1,-1 0 0,0 1 1,0-1-1,1 1 0,-1-1 1,1 1-1,0 0 0,0 0 1,0 0-1,0 0 0,0 1 1,0-1-1,0 1 0,1 0 1,-1 0-1,0 0 1,1 0-1,-1 1 0,7-1 1,-2 2 8,0 1 1,1-1-1,-1 2 1,0-1-1,0 1 1,-1 1-1,1-1 1,0 1-1,-1 1 1,8 5-1,5 5 422,0 2-1,19 19 0,-30-27-333,0 0 0,-1 1 0,0 0 0,-1 0 0,0 0 1,9 22-1,-14-29-195,-1 0 0,0 0 0,0 0 0,0 0 0,0 0 0,0 1 0,-1-1 0,0 0 0,0 1 0,1-1 0,-2 0 0,1 1 0,0-1 0,-1 0 0,0 1 0,1-1 0,-1 0 0,0 0 0,-1 0 0,1 0 0,-1 0 0,1 0 0,-1 0 0,0 0 0,0-1 0,0 1 0,0-1 0,-1 1 0,1-1 0,-5 4 0,1-2-87,1 0 1,-1-1-1,1 1 0,-1-1 1,0 0-1,0-1 1,-7 2-1,10-3-445,-1 0 0,0 0 0,0-1 0,1 0 1,-1 0-1,0 0 0,0 0 0,-6-1 0,9 1 144,1-1 0,-1 1 0,0 0 0,0 0 0,0 0 0,0-1 0,1 1 0,-1 0 0,0-1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45.547"/>
    </inkml:context>
    <inkml:brush xml:id="br0">
      <inkml:brushProperty name="width" value="0.1" units="cm"/>
      <inkml:brushProperty name="height" value="0.1" units="cm"/>
    </inkml:brush>
  </inkml:definitions>
  <inkml:trace contextRef="#ctx0" brushRef="#br0">229 490 2656,'0'-1'100,"0"0"-1,0 0 1,0 0 0,0 1-1,0-1 1,0 0 0,0 0 0,0 0-1,-1 0 1,1 1 0,0-1-1,-1 0 1,1 0 0,0 1 0,-1-1-1,1 0 1,-1 1 0,1-1-1,-1 0 1,0 1 0,1-1 0,-1 1-1,0-1 1,1 1 0,-2-1-1,1 0 108,-1 0 0,0 1 0,0 0-1,1-1 1,-1 1 0,0 0 0,0 0-1,1 0 1,-1 0 0,0 0 0,-2 1-1,-3 0 178,0 1 0,0 0-1,0 0 1,-11 6 0,11-4-181,1 0 0,0 0 0,0 1-1,-6 5 1,-1 2 175,2-4-163,1 0 1,0 1 0,0 0-1,1 1 1,0 0 0,1 1 0,0-1-1,-10 18 1,17-26-191,0-1 1,1 1 0,-1-1-1,0 1 1,1 0-1,-1-1 1,1 1-1,-1 0 1,1-1-1,0 1 1,0 0-1,0-1 1,0 1 0,0 0-1,0 0 1,0-1-1,1 1 1,-1 0-1,0-1 1,1 1-1,-1 0 1,1-1-1,0 1 1,0-1 0,0 1-1,0-1 1,0 1-1,0-1 1,0 0-1,0 1 1,0-1-1,0 0 1,1 0-1,-1 0 1,1 0 0,-1 0-1,3 1 1,4 2 115,1 0 0,0-1 1,0 0-1,0-1 0,14 3 1,2-2 29,0-1 1,0 0 0,0-2 0,0-1 0,0-1 0,-1-1-1,1-1 1,35-11 0,-44 9-113,-1 0 1,1 0-1,-1-2 0,-1 0 0,1-1 1,-1 0-1,-1-1 0,13-12 0,22-26-64,-45 43-89,-4 5-10,-8 5 9,5 0 90,0 0 0,0 1-1,1-1 1,-1 1 0,1 0 0,1 0 0,-1 0 0,1 0-1,-3 13 1,4-14 65,0-1 0,0 1 0,1 0 0,-1 0 0,1 0 0,1 0 0,-1 0 0,1 0 0,0 0 0,0 0 0,0-1 0,1 1 0,-1 0 0,4 4 0,-3-6 1,0 0 0,0-1 0,0 1 0,0-1 0,1 0 0,-1 0 0,1 0 0,0 0 0,-1 0 0,1 0 0,0-1 0,0 1 0,0-1 0,0 0 0,0 0 0,7 1 0,2 0 100,0 0-1,0-1 1,16 0 0,-11-2 9,1 0 1,-1-2 0,1 0-1,28-9 1,-44 11-133,0 0 0,1 0-1,-1 0 1,0 0 0,0 0 0,1 0 0,-1-1-1,0 1 1,-1-1 0,1 0 0,0 1-1,0-1 1,-1 0 0,1 0 0,-1 0 0,1 0-1,1-5 1,-3 6-41,1-1 1,-1 1-1,1-1 0,-1 0 1,0 1-1,0-1 0,0 0 1,0 1-1,0-1 0,0 0 1,-1 1-1,1-1 0,0 1 1,-1-1-1,1 0 0,-1 1 1,0-1-1,0 1 0,1-1 1,-1 1-1,0 0 0,0-1 1,0 1-1,0 0 0,-1 0 1,1-1-1,0 1 0,-2-1 1,-1-1-50,-1-1 0,0 1 0,-1 0 0,1 0 0,0 1 0,-1-1 0,0 1 0,1 1 0,-1-1 0,0 1 1,0 0-1,0 0 0,-7 0 0,-8 1-193,0 1 0,-29 5 0,26-3 107,4 3 254,16-4 74,12-4 32,13-5-35,41-5 1,-16 3-243,33-8 78,0 3 0,90-3 0,-161 17-39,0 0 0,0 0-1,1 1 1,-1 0 0,0 0 0,0 1 0,0 0-1,13 5 1,-18-6 35,0 1-1,0-1 1,-1 1-1,1 0 1,-1 0-1,1-1 1,-1 2-1,0-1 1,0 0 0,0 0-1,0 1 1,0-1-1,0 1 1,-1 0-1,1-1 1,-1 1-1,0 0 1,0 0-1,0 0 1,0 0-1,0 0 1,0 0-1,-1 0 1,0 0 0,0 6-1,0-2 38,-1 1-1,0-1 1,-1 1 0,0-1-1,0 1 1,0-1-1,-5 8 1,5-10 54,2-4-99,0-1 1,0 0-1,0 0 1,0 0 0,0 0-1,0 0 1,0 0-1,0 0 1,0 0-1,0 1 1,0-1 0,0 0-1,1 0 1,-1 0-1,0 0 1,0 0 0,0 0-1,0 0 1,0 0-1,0 0 1,0 0-1,0 0 1,0 1 0,0-1-1,1 0 1,-1 0-1,0 0 1,0 0-1,0 0 1,0 0 0,0 0-1,0 0 1,0 0-1,0 0 1,1 0-1,-1 0 1,0 0 0,0 0-1,0 0 1,0 0-1,0 0 1,0 0 0,0 0-1,1 0 1,-1-1-1,0 1 1,0 0-1,0 0 1,0 0 0,0 0-1,0 0 1,0 0-1,9-3 266,8-8-169,22-19-1,-21 16-92,22-14-1,-35 25-66,1-1-1,0 2 0,0-1 1,0 0-1,1 1 1,-1 0-1,0 1 1,10-2-1,-15 3 32,0 0 0,1 0-1,-1 0 1,1 0 0,-1 0 0,0 0-1,1 0 1,-1 0 0,0 1 0,1-1 0,-1 1-1,0-1 1,1 1 0,-1-1 0,0 1 0,0 0-1,1-1 1,-1 1 0,0 0 0,0 0-1,0 0 1,0 0 0,0 0 0,0 0 0,0 0-1,0 2 1,2 1 15,-1 1-1,-1 0 0,1 0 1,-1 0-1,2 10 0,-3-11 31,1 0 0,0 0 0,0 0 0,0 0 0,0 0 0,0-1 0,1 1 0,0 0 0,4 6 0,-5-9 14,1 1 0,0-1 0,-1 0 0,1 0 1,0 0-1,0 0 0,0 0 0,0 0 0,0-1 0,0 1 1,0-1-1,0 1 0,0-1 0,0 0 0,0 0 0,1 0 1,-1 0-1,2 0 0,7-1 100,0-1 1,13-3-1,-20 4-126,14-4 16,-1 0 0,1-1 0,-1 0 0,0-2 0,-1 0 0,0 0 0,16-13 0,54-46 25,-58 43-42,-21 19-157,0-1 0,13-6 0,-19 12 137,-1 0-1,0-1 1,1 1 0,-1 0-1,0 0 1,1 0-1,-1 0 1,0 0-1,1 0 1,-1 0 0,1 0-1,-1 0 1,0 0-1,1 0 1,-1 0-1,0 0 1,1 0-1,-1 0 1,1 0 0,-1 0-1,0 0 1,1 1-1,-1-1 1,0 0-1,1 0 1,-1 0 0,0 1-1,1-1 1,-1 0-1,0 0 1,0 1-1,1-1 1,-1 0-1,0 0 1,0 1 0,0-1-1,1 0 1,-1 1-1,0-1 1,0 1-1,0-1 1,0 0 0,0 1-1,0-1 1,1 0-1,-1 1 1,0-1-1,0 1 1,0-1-1,0 0 1,-1 1 0,1-1-1,0 1 1,-1 25-155,1-24 133,-2 10 68,0 9-74,-1 26-1,3-40 89,1-1 0,-1 0 0,1 1 0,0-1 0,1 0 1,-1 0-1,1 0 0,5 10 0,-6-14-22,0-1 0,-1 1 0,1-1 0,0 0 0,0 0 0,0 1 0,0-1 1,0 0-1,1 0 0,-1 0 0,0 0 0,0 0 0,1-1 0,-1 1 0,0 0 0,1 0 0,-1-1 1,1 1-1,1 0 0,0-1 0,-1 0 1,1 0-1,-1 0 1,1 0-1,-1 0 1,1-1-1,-1 1 0,1-1 1,-1 1-1,1-1 1,2-1-1,4-3 6,-1 0 1,1 0-1,-1 0 0,0-1 0,10-9 0,74-78 99,7-6-225,-53 54-154,-45 45 229,-1 0 1,1-1-1,0 1 1,-1 0-1,1-1 1,-1 1-1,1 0 1,0 0-1,-1-1 1,1 1 0,0 0-1,0 0 1,-1 0-1,1 0 1,0 0-1,-1 0 1,1 0-1,0 0 1,0 0-1,-1 0 1,1 1-1,0-1 1,-1 0-1,1 0 1,0 1 0,-1-1-1,1 0 1,-1 1-1,1-1 1,-1 1-1,1-1 1,0 1-1,19 21-61,-13-14 83,4 3 9,0-1 1,1 0-1,0-1 0,0 0 0,1-1 0,0-1 0,0 0 0,16 6 1,-20-10 27,-1 1 0,1-2 0,0 0 0,0 0 1,0 0-1,0-1 0,0-1 0,1 1 0,-1-1 0,0-1 1,0 0-1,0 0 0,0-1 0,14-4 0,-16 2-28,1 0 0,0 0 0,-1 0 0,0-1 0,0 0 0,0-1-1,0 0 1,-1 0 0,0 0 0,0-1 0,-1 0 0,0 0 0,7-12 0,-5 6-19,-1 0-1,0 0 1,-1-1 0,0 0 0,-1 0 0,-1 0 0,3-18 0,-6 31-10,1-1 0,-1 1 0,0-1 0,0 1 0,1-1 0,-1 0 0,-1 1 0,1-1 0,0 1 0,0-1 0,0 1 0,-1-1 0,1 0 0,-1 1 0,1-1 0,-1 1 0,0 0 0,-1-3 0,2 3 6,-1 1 0,1 0 0,0-1 0,-1 1 0,1 0 0,-1-1 0,1 1 0,-1 0 0,1-1 0,-1 1 0,1 0 0,-1 0 0,1 0 0,-1-1 0,1 1 0,-1 0 0,1 0 0,-1 0 0,1 0 0,-1 0 0,1 0 0,-1 0 0,1 0 0,-1 0 0,1 0 0,-1 0 0,1 0 0,-1 1 0,1-1 0,-1 0 0,1 0 0,-1 1 0,1-1 0,-1 1 0,-15 11-95,16-11 102,-8 7-22,0 2 0,1-1 1,0 1-1,1 0 1,-10 20-1,6-6-18,-12 41-1,18-54 56,2 1 0,0-1 0,-1 15 1,2-22 11,1 0 0,0 1 1,0-1-1,1 0 1,-1 1-1,1-1 0,0 0 1,0 1-1,1-1 1,-1 0-1,1 0 1,2 4-1,-2-6-13,-1 0 0,1 0 0,0 0 0,0-1 0,0 1 0,-1-1 0,2 1 0,-1-1 0,0 0 0,0 0 0,0 0 0,0 0 0,1 0 0,-1 0 1,0-1-1,1 1 0,-1-1 0,1 0 0,-1 0 0,1 1 0,3-2 0,5 0 60,0 0 1,-1 0 0,19-6-1,70-30 163,-69 24-290,18-7 55,-1-2 0,-1-2 1,42-30-1,-69 39-96,-14 10 105,0 1-1,1-1 0,9-5 0,-13 10-12,-1-1 0,1 0 0,0 1-1,-1-1 1,1 1 0,-1-1 0,1 1-1,0 0 1,0-1 0,-1 1 0,1 0-1,0 0 1,-1 0 0,1 1 0,0-1-1,-1 0 1,1 1 0,0-1 0,2 2-1,12 4-88,-14-6 88,1 1 1,-1 0-1,1 0 1,-1 0-1,1 0 1,-1 0-1,0 1 0,1-1 1,-1 1-1,0-1 1,0 1-1,2 3 1,1 2-47,0 0 1,-1 0-1,0 1 1,-1 0-1,0-1 1,0 1-1,0 1 1,2 15-1,-2 0 25,0 45 0,-3-66 60,1 0 1,-1 0 0,1 0 0,-1 0 0,1 0 0,0 0 0,0 0-1,1 0 1,-1 0 0,1 0 0,1 2 0,-2-3-29,0-1 0,0 1 0,0-1 0,0 1-1,1-1 1,-1 0 0,0 0 0,1 0 0,-1 1 0,1-1 0,-1-1 0,1 1 0,-1 0 0,1 0 0,0-1 0,-1 1 0,1 0 0,0-1 0,0 0 0,1 1 0,1-1-1,0-1 1,0 1-1,-1-1 0,1 0 1,0 0-1,-1 0 1,1 0-1,0-1 1,-1 1-1,0-1 1,4-2-1,4-4-27,18-16 1,-11 8 133,21-18-53,-2-3-1,44-52 1,53-88 1,9-22-125,-106 145-96,-34 50 130,-2 3 10,0 0 0,-1 1 1,1-1-1,-1 0 0,1 0 1,-1 1-1,1-1 0,-1 0 1,1 0-1,-1 0 0,0 0 0,1 1 1,-1-1-1,0 0 0,0 0 1,0 0-1,0 0 0,1 0 1,-1 0-1,-1 0 0,1 0 0,0 0 1,0 1-1,0-2 0,-1 1 2,0 1 0,1 0-1,-1 0 1,1 0 0,-1 0-1,0 0 1,1 0 0,-1 0-1,0 0 1,1 0 0,-1 0-1,1 0 1,-1 0 0,0 1 0,1-1-1,-1 0 1,1 0 0,-1 1-1,1-1 1,-1 0 0,1 1-1,-1-1 1,0 0 2,-8 6 5,1 1 0,-1 0 0,1 0 0,0 0 1,0 1-1,1 0 0,0 1 0,1-1 0,0 1 0,-8 14 0,1 4 19,1-1 0,-13 44 0,13-29-12,2 0-1,2 0 1,2 0 0,-2 81 0,8-111 42,0-1 0,1 0 1,1 0-1,-1 0 1,1 0-1,4 10 0,-4-16 4,-1 0 0,1 0 0,0-1 0,0 1 0,0-1 0,0 1 0,1-1 0,-1 0 0,1 0 0,0 0 0,0 0 0,0-1 0,0 1 0,0-1 0,1 1 0,-1-1 0,6 2 0,-2-2-28,-1 0 1,1 0-1,0 0 1,0-1 0,0 0-1,0-1 1,0 1 0,0-1-1,0-1 1,0 1-1,0-1 1,7-2 0,-2 0 21,-1-1 0,0 0 0,0 0 0,0-1 0,-1-1 0,15-9 0,-20 11-39,0-1 0,0 1-1,-1-1 1,1-1 0,-1 1-1,0-1 1,-1 1 0,6-11 0,-3 5-80,-5 8 77,0 1-1,0 0 1,0-1 0,0 1-1,0-1 1,-1 1-1,1 0 1,-1-1-1,0 0 1,0 1 0,0-1-1,0 1 1,-1-5-1,1 6 0,0 0 0,0 1-1,0-1 1,-1 0-1,1 0 1,0 1 0,-1-1-1,1 0 1,0 1 0,-1-1-1,1 0 1,-1 1 0,1-1-1,-1 0 1,1 1-1,-1-1 1,0 1 0,1-1-1,-1 1 1,0 0 0,1-1-1,-1 1 1,0-1 0,0 1-1,1 0 1,-1 0-1,0 0 1,0-1 0,0 1-1,1 0 1,-1 0 0,0 0-1,0 0 1,0 0 0,1 0-1,-1 0 1,0 1-1,0-1 1,0 0 0,1 0-1,-1 1 1,0-1 0,1 0-1,-2 1 1,-3 2-3,1 0 1,0 0-1,-1 0 1,1 0-1,0 1 1,1-1-1,-1 1 1,0 0-1,1 0 1,0 1-1,0-1 1,1 1-1,-3 5 1,4-9 3,0 1 1,0-1-1,1 1 1,-1-1-1,0 1 1,1 0-1,0-1 1,-1 1-1,1-1 0,0 1 1,0 0-1,0-1 1,0 1-1,0 0 1,0-1-1,1 1 1,-1 0-1,0-1 1,1 1-1,-1 0 1,2 2-1,0-2 17,-1-1 1,1 1-1,0 0 0,-1 0 0,1-1 0,0 1 1,0-1-1,0 0 0,0 0 0,0 0 0,0 1 1,1-2-1,2 2 0,7 1 25,0 0-1,0-1 1,0 0-1,18-1 1,143-7 49,0-16 45,-117 15-116,-19 2-13,-16 3-28,0-1 0,29-7 0,-41 6-98,-28 3 48,1 2 29,-1 0 1,1 2-1,0 0 1,-26 8 0,12-1-11,-51 24 1,78-32 56,1 0 1,-1 0-1,1 1 1,0-1 0,0 1-1,0 0 1,0 0 0,0 0-1,1 0 1,-1 1-1,1 0 1,0-1 0,-5 8-1,8-10 4,0 0 0,0-1 0,0 1 0,0 0 0,0-1-1,0 1 1,0 0 0,0 0 0,0-1 0,0 1 0,0 0-1,1-1 1,-1 1 0,0 0 0,0-1 0,1 1 0,-1 0-1,0-1 1,1 1 0,-1-1 0,1 1 0,-1-1 0,1 1 0,-1-1-1,1 1 1,-1-1 0,1 1 0,-1-1 0,2 1 0,0 1 13,1-1 1,-1 0-1,0 0 1,1 0 0,-1 0-1,1 0 1,-1 0-1,3 0 1,11 0 70,-1-1 0,1 0 0,-1-2-1,1 0 1,-1 0 0,15-5 0,-16 3-52,-1-1-1,0 0 1,0-1 0,-1 0-1,23-15 1,-21 11-14,-1 0 1,0-1-1,-1 0 0,0-1 1,-1-1-1,11-15 1,51-86 30,-50 76-51,-10 17 10,145-218-124,-147 226 111,-8 10-27,0 0 0,-1 0 0,1-1 1,-1 1-1,0-1 0,0 1 0,0-1 0,0 0 0,0 0 0,0-4 0,-2 8 22,1-1 0,-1 1 0,0-1-1,0 1 1,0-1 0,0 1 0,0 0 0,0-1-1,0 1 1,0-1 0,0 1 0,0-1 0,0 1-1,0-1 1,0 1 0,0-1 0,0 1 0,0-1-1,0 1 1,-1 0 0,1-1 0,0 1 0,0-1 0,-1 1-1,1 0 1,0-1 0,0 1 0,-1 0 0,1-1-1,0 1 1,-1 0 0,1-1 0,-1 1 0,1 0-1,0 0 1,-1-1 0,1 1 0,-1 0 0,1 0-1,-1 0 1,1 0 0,0 0 0,-1 0 0,1-1-1,-1 1 1,1 0 0,-1 0 0,1 0 0,-1 1-1,1-1 1,-1 0 0,-2 0-11,0 1 0,0 0 0,0 0 0,0 0 0,0 0 0,1 0 0,-1 0 0,1 1 0,-4 2 0,-2 2-12,0 1 0,0 1 1,1 0-1,-1 0 1,2 0-1,0 1 0,-9 14 1,-32 75-16,32-65 33,-98 232 375,61-153-2950,49-106 2078,-11 21-3060,14-26 3194,-1 0 0,0 0 0,1 0 0,-1 0-1,-8 6-3375,8-7 3375,0 0 1,0 1 0,0-1 0,0 0 0,-1 1-1,-8-1-2770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15.765"/>
    </inkml:context>
    <inkml:brush xml:id="br0">
      <inkml:brushProperty name="width" value="0.1" units="cm"/>
      <inkml:brushProperty name="height" value="0.1" units="cm"/>
    </inkml:brush>
  </inkml:definitions>
  <inkml:trace contextRef="#ctx0" brushRef="#br0">5 3353 3488,'-5'-14'1115,"5"13"-1001,0 0 1,0 1 0,0-1 0,0 0 0,0 1 0,1-1 0,-1 0 0,0 1 0,0-1 0,0 0-1,1 1 1,-1-1 0,0 1 0,0-1 0,1 0 0,-1 1 0,1-1 0,-1 1 0,0-1 0,6-4 2296,-5 4-2233,0 0 0,-1 0 0,1 0 0,0 0 1,0 0-1,0 0 0,0 0 0,0 1 0,0-1 1,0 0-1,0 1 0,0-1 0,0 1 0,0-1 0,1 1 1,-1 0-1,0-1 0,0 1 0,0 0 0,1 0 1,-1 0-1,2 0 0,37 0 145,-22 1-88,178 10 1101,3 1-918,302-21 169,-119-11 157,-185 6-651,46-5-27,182-5 871,-16 10-484,-38 6-378,-107-7 304,-98 4-268,17 5-14,148-10 260,79-3 389,-344 20-645,51-2 6,418 1-32,-327 1-16,-96-2-1,220 8 460,-305-7-583,-21 0 61,-1 0 0,1 0 0,-1 0-1,1 0 1,0 1 0,-1 0 0,0 0-1,1 0 1,7 4 0,-11-4 98,0-1 1,0 1-1,0 0 1,0-1-1,1 0 0,-1 1 1,0-1-1,0 0 1,0 0-1,3 0 0,-4 0 132,-1-27-103,-1 24-155,-6-9 82,7 11-47,0 1-1,-1-1 1,1 1-1,0-1 1,-1 1-1,1-1 1,0 1 0,0-1-1,-1 1 1,1-1-1,0 0 1,0 1-1,0-1 1,0 1 0,0-1-1,0 0 1,0 1-1,0-1 1,0 1 0,0-1-1,0 0 1,0 1-1,1-1 1,-1 1-1,1-2 1,-1-3 25,1 0 0,0 1-1,-1-1 1,0 0 0,-1-9 0,1-13 93,49-855 124,-41 566-437,1 20-10,0 133 215,0-9-261,-3 123 125,-1 9 150,0-42-63,2-93 104,-2-90-121,-19 12-75,-9 125 298,13 86-1525,-5-71 1,15 112 1339,-1-15-3625,-4-24-1,0 19 255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1:32.84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329 200 1984,'-40'9'2620,"38"-8"-2520,2 0-29,-1 0 0,1-1-1,-1 1 1,0-1 0,1 1 0,-1-1 0,0 0 0,1 1 0,-1-1 0,0 0 0,0 1 0,1-1 0,-1 0-1,0 0 1,0 0 0,0 0 0,6 5 365,0-1 1,0-1-1,0 1 0,10 4 0,-2-5-238,-1-1-1,0-1 0,1 0 0,22-1 1,-19 0-27,156-7 565,-142 7-729,211 7 284,104 2-241,-224-10-104,123 14 0,184 12 171,-323-25-94,281-9 157,-323 3-188,233-12-32,-272 18 40,336-7 117,19-10-16,-136 0 512,-120 6-634,284 7 144,-203 8-448,-63-3 677,-76-2-112,66-2-347,86 3 272,-207-1-192,0 0 0,1-1 1,11-2-1,-12 1 50,1 1-1,-1 0 1,13 0 0,-18 2-17,0-1-1,-1 1 1,1-1-1,7-3 1,-7 3 23,0 0 1,-1 0 0,1 0 0,8 0-1,-8 0 80,-1 0-1,1 0 1,0 0-1,-1 0 1,1-1-1,-1 1 0,1-1 1,6-4-1,-11 5-113,4 5-313,-2-2 294,0 0-1,-1 1 1,1-1 0,-1 1-1,1 0 1,-1-1 0,0 1-1,0 0 1,0 0-1,0 0 1,-1 0 0,1 0-1,-1 0 1,0 0 0,0 5-1,0 9-101,-5 30 0,4-42 105,-32 264-46,17 5 96,11-83 9,-26 280 372,25-254-116,7-147-177,8 40 92,0 0 67,-9-82-240,-1-1-1,-6 40 1,-1-4 36,7-41-55,-8 35 1,7-48-60,1-1 0,0 1 0,0 14 1,2-14 86,-2-1 1,1 1 0,-4 16 0,2-11 57,0 0 0,1-1 0,0 1 0,2 17 0,-1-4 923,-14-20-1031,2-4 30,1-1 1,-1 0 0,0-1 0,0 0 0,-17-2 0,-15 2 64,-331 37-174,203-18 157,-95-10 92,171-10-125,-115 16 1,-111 18-220,141-17 134,-335 4 176,344-19-124,-80 0 171,-72 1-271,-1 21-189,-275 14 642,560-37-325,-204-2-171,95-1 74,127 3 54,1 2 0,-1 0 0,-22 6 0,18-3 0,-37 3 0,-4 3-40,63-12 46,0 1 0,-1 0 0,1 0-1,0 0 1,-4 2 0,5-2 12,-1 1-1,1-1 1,0-1 0,0 1-1,0 0 1,0-1 0,-5 1-1,-95-7 151,92 5-121,1-1 0,0 0 1,1-1-1,-1 0 0,-13-5 0,8 2 43,10 5-55,0-1 0,0 0 0,1 0 0,-1 0 0,1-1 0,-1 1 0,1-1 0,0 0 0,-7-7 0,6 4-5,0-1 0,1 1 0,-1-1 0,2 0 1,-1 0-1,1 0 0,0-1 0,0 1 0,1-1 0,-3-14 0,1-8 70,-2-46 0,5 39-98,-3-33-40,4-1 0,12-95 0,57-332 62,-16 84 165,-8 50-400,-22 93 38,-15 99-310,-9 164 125,-3 20-809,4-6 1147,0-1 0,0 1 1,1 0-1,0-1 0,0 1 1,0-1-1,1 0 0,0 1 0,0-1 1,0 0-1,1 0 0,-1 0 0,1 0 1,0 0-1,1-1 0,-1 1 0,1-1 1,0 0-1,6 5 0,2-2 31,-1-1-1,2 0 0,-1-1 1,0 0-1,1-1 0,18 4 0,83 11 53,-105-18-56,142 14-27,166-4 0,154-36 164,574-79-150,-1004 100 17,60-7 80,414-35-150,116 22 30,-370 28 27,-59 0 62,121-16 300,-148 9-81,-143 3-238,-24 0-18,18 3-60,-19-2 22,0 0 43,0 2 0,-1-1 0,1 1 0,0 0 0,-1 0 0,0 0 0,11 9 0,-4 1-158,-12-9 639,0-2-427,0-1-78,0 1 0,-1-1 0,1 1 0,-1-1-1,0 1 1,1 0 0,-1-1 0,0 1 0,0-1-1,0 1 1,0 0 0,0-1 0,0 1 0,-1 1 0,-7 26-142,4-15 61,-16 54-275,-37 82 0,21-64 358,3 1 0,4 2 0,4 1-1,-14 100 1,23-73 277,0 208 0,11-196 285,5-128-464,1 9 261,66 100-965,-63-104 683,-1-2-42,-1 0 0,1-1 0,-1 0 0,7 6 0,5 10 724,-14-18-730,0-1-1,-1 0 1,1 1-1,0-1 1,0 0-1,0 1 1,-1-1-1,1 0 1,0 1-1,-1-1 1,1 0-1,0 0 1,-1 1-1,1-1 1,0 0-1,-1 0 1,1 0-1,0 1 1,-1-1-1,1 0 1,-1 0-1,1 0 1,0 0-1,-1 0 1,1 0-1,-1 0 1,-16 2 37,13-2 9,-156 4-270,-365 31 698,203-21-561,127-7 51,-45 3 3,-449 25-79,490-25 372,-39 4-280,110-6-12,-121 12-129,32 0 90,-57 8-338,235-23 389,-247 29 519,129-32-444,84-3-138,2 0 214,-72-10-1,119 8-104,12 2-55,0 0-1,0-1 0,0 0 1,1-1-1,-1 0 0,0-1 1,-20-10-1,29 12 13,0 0-1,1-1 1,-1 1 0,1-1-1,-1 0 1,1 1-1,0-1 1,0 0 0,1 0-1,-1 0 1,1 0-1,-1-1 1,1 1 0,0 0-1,0-1 1,0 1-1,1 0 1,-1-1 0,1 1-1,0-6 1,0-9 64,1 1-1,5-33 1,-3 33-49,12-80-33,37-133 0,-45 208 30,53-154 68,-33 101-131,-4 0 0,16-90 0,-19 27-308,-12 72 378,-7 55-246,-1 6 143,1 1 0,-1-1 0,1 1 0,2-9 0,-2 12 42,-1 0 0,1 0 0,-1 0 0,1 0-1,-1 0 1,1 0 0,0 0 0,-1 0 0,1 0-1,0 1 1,0-1 0,0 0 0,0 0 0,0 1 0,0-1-1,0 0 1,0 1 0,0-1 0,0 1 0,0 0-1,0-1 1,0 1 0,0 0 0,2-1 0,32-1-285,0 1 1,49 5-1,-40-2 304,47-2 0,236-15 64,-43 3-102,247-5 346,2 14-234,-464 3-97,221-8 3,-59 0 258,-86 7-176,218-6-136,-246 0 283,113-3 264,-54-1-279,-159 10-132,-11 1-59,0 0 1,0-1 0,10-1-1,59-7 250,-72 9-306,-1 0 0,1 0 0,-1 0 0,1 0 0,0 1 0,-1-1 0,1 1 0,-1-1 0,4 2 0,15 3 118,-14-5-86,-1 1 0,1 0 0,-1 0-1,0 0 1,1 1 0,-1 0 0,0 0-1,0 0 1,0 1 0,0 0 0,9 6 0,-14-8 178,11 4 42,-11-3-211,1 0 0,-1-1-1,1 1 1,-1 0 0,0 0-1,0 0 1,0 1 0,0-1-1,0 0 1,0 0 0,-1 1-1,1-1 1,-1 0 0,1 1 0,-1 3-1,0 3-58,-1 0-1,-3 17 1,0 0 38,-31 211 4,23-134-14,10-73 117,-2 0-1,0 0 1,-9 29-1,9-40 363,4-17-336,0 0-1,0 0 1,0 0 0,-1 0-1,1 0 1,-1 0 0,1 0-1,-1 0 1,0 0 0,-2 4 452,-15-6-133,-59-4-593,-246 20 118,79-11 480,0-16-174,32 1-475,-12-1 430,-58-1-192,28 9-117,-202-2 224,130-1-205,13 0 158,65-1-24,6 1-88,128 2-1036,116 5 1050,1-1-1,-1 1 1,0 0-1,1-1 0,-1 1 1,0 0-1,3 2 0,15 6-62,4-4 66,-1-2 0,0-1 1,41 0-1,-23-2 14,416 24 133,-233-10-117,81 7-11,-234-14-62,-14-2 122,112 23 0,-113-13-38,47 13 52,-73-19 86,52 8 0,-68-13-72,-13-1 38,-8-2-95,-277 14-132,-96 16 214,265-23-178,-104-2 189,86-4-211,91-3 43,31 0-39,-1 1-1,0 0 1,0 1 0,0 0 0,-16 3-1,28-4 86,-1 0-1,1 1 0,0-1 0,-1 0 1,1 0-1,0 0 0,-1 0 0,1 0 0,0 0 1,-1 0-1,1 0 0,0 1 0,0-1 1,-1 0-1,1 0 0,0 0 0,0 1 0,-1-1 1,1 0-1,0 0 0,0 1 0,-1-1 1,1 0-1,0 1 0,0-1 0,0 0 0,0 0 1,0 1-1,0-1 0,-1 0 0,1 1 1,0 0-1,8 7-304,20 8 92,-25-15 231,12 5-27,0-1 0,0 0 0,0-1 0,1-1-1,-1 0 1,1-1 0,0-1 0,17-1 0,131-15 132,-114 9-148,50-6 22,182-24 108,88-18 24,-106 16-75,237-23 56,-334 43-91,410-35-21,-140-3 299,-386 47 197,-50 9-488,0-1-1,0 1 1,-1 0 0,1 0-1,0-1 1,0 1 0,-1-1-1,1 1 1,0-1 0,-1 1 0,1-1-1,-1 1 1,1-1 0,0 1-1,-1-1 1,1 0 0,0-1 0,0 1-94,-2 3-122,-5 10 171,0 0 0,-1-1-1,-15 20 1,20-28 10,0 1-1,0 0 1,0-1-1,0 1 1,0 0 0,1 0-1,-1 0 1,1 0 0,0 0-1,0 6 1,0-2 7,1 1 0,0-1 1,0 1-1,2 8 0,-2-15 52,0 0 1,1 0-1,-1 0 1,1 0-1,-1 0 1,1 0-1,0-1 1,0 1-1,0 0 1,0 0-1,0-1 1,0 1 0,0-1-1,1 1 1,-1-1-1,1 1 1,-1-1-1,1 0 1,-1 0-1,1 0 1,0 0-1,-1 0 1,1 0-1,0 0 1,3 1-1,-2-1 49,1-1-1,-1 1 1,0-1-1,1 0 1,-1 1 0,1-1-1,-1-1 1,1 1-1,-1-1 1,1 1-1,-1-1 1,0 0 0,6-2-1,36-18 110,0-1-1,-2-3 0,78-57 0,-105 67-151,0 0 0,-1 0 0,-1-2 0,0 0 0,-2 0 0,0-2 0,0 1-1,-2-1 1,12-30 0,3-19 83,24-104 1,-45 157-109,41-149 136,-42 148-129,-1 0 0,0 0-1,-1-1 1,-2-26-1,0 6-90,0-19 28,3-83-208,0 115 226,1 0 0,1 1 0,12-42-1,-3 26 36,0-2 7,27-59-1,-16 38 96,-22 56-147,0 1-1,-1 0 1,1-1-1,-1 1 0,-1-1 1,1 1-1,-1-1 1,0-9-1,0 5-145,0 10 208,18-12-299,-14 10 336,0-1 0,0 1 0,0-1 0,6-6 0,-10 8-102,12-4-495,-3 5 470,-7 0 55,1 0 0,-1 0 1,0 0-1,1 0 0,-1 0 0,0 1 0,1-1 0,-1 1 0,0 0 0,5 1 1,-1 1-8,1-1 1,0 0 0,0-1 0,0 1-1,13 0 1,2-8 628,-5 3-476,-13-1-48,1-2 108,-5 5-235,0-2-231,0 2 204,5 86-1039,-7-48 1198,-10 60 0,7-65-151,-54 318-229,40-236 287,2-3 113,-3 208-1,15-218 90,0-5-98,3-63-27,-1 0 1,-7 33 0,-1 2 27,6-12 165,-4 16-26,2-32-269,1 0 0,2 0 1,3 65-1,1-102 39,1 56-131,1-29 207,-5 51 0,1-54-153,2-18 110,-1 0-1,0 0 1,-4 14 0,-2 1 44,1-1 1,2 1 0,0 0 0,-1 46 864,8-84-126,10-43-293,-2-2 1,5-95-1,-11 93-413,13-118-245,9-112-56,-13 167 267,0-5-82,-11 77-122,34-339-278,-31 364 183,1-1 0,2 1 0,22-48 0,-17 44-122,-24 88-1319,-9 20 1486,5 1 0,-8 128 1,16 161 85,4-108 216,-28 63 324,28-306-474,0 22 1,2-24 157,-1 0 1,-2 16 0,1-15-42,1-1 1,0 0 0,3 21-1,-1 0-202,-6 252 245,7-266-114,0 0 0,2 1 0,0-1 1,11 29-1,-10-34 151,0-2-117,0 0 0,2 0 0,-1 0 0,12 15 535,-17-29-506,1 0-1,-1 0 1,0 0-1,0-1 0,1 1 1,-1 0-1,0-1 1,0 1-1,0-1 1,0 0-1,1 1 1,0-2-1,3-3-14,-1 0 0,0 0 0,0 0-1,0-1 1,-1 0 0,1 0 0,-1 0-1,-1 0 1,4-8 0,1-11 8,5-27 0,-7 30-21,31-167 110,1-2-58,-16 92-107,11-124 0,-19-140-37,-14 333 6,-10-53 0,1 20-115,-15-68-96,19 106 255,5 20-46,-1 1 0,0-1 0,0 1 0,0-1 0,-5-7-1,-5-9-55,12 20 68,0 0 1,0 1-1,0-1 1,-1 0-1,1 1 1,0-1-1,-1 1 1,1-1-1,0 0 1,-1 1-1,1-1 1,-1 1-1,1-1 1,-1 1 0,1 0-1,-1-1 1,1 1-1,-1-1 1,1 1-1,-1 0 1,1-1-1,-1 1 1,0 0-1,1 0 1,-1-1-1,0 1 1,1 0-1,-2 0 1,1 0-16,0 1 0,0-1 0,0 0-1,0 1 1,0-1 0,0 1 0,0 0 0,0-1 0,0 1 0,0 0 0,0 0 0,0-1 0,0 1 0,-1 2 0,-3 4-92,0 0 0,1 0 1,-5 10-1,9-17 131,-35 83-428,12-28 258,-2 5 93,-50 99-214,50-109 303,-31 90 0,39-93-14,-46 137 208,40-113-124,18-59-14,0 0 0,0 0 0,-1 0 1,0-1-1,-10 14 0,12-20 0,1-1 1,-1 1-1,0-1 0,-1 0 0,1 0 0,-1 0 0,1-1 1,-1 1-1,0-1 0,-1 0 0,1-1 0,0 1 1,-9 2-1,12-5-40,1 0 0,0 1 0,-1-1 1,1 0-1,0 0 0,-1 0 0,1 0 0,0-1 0,-1 1 1,1 0-1,0 0 0,-1-1 0,1 1 0,0-1 1,0 1-1,-1-1 0,1 0 0,0 1 0,0-1 1,0 0-1,0 0 0,0 0 0,0 0 0,0 0 0,0 0 1,0 0-1,1 0 0,-1 0 0,0 0 0,0-1 1,1 1-1,-1-2 0,-2-5 4,0 1 0,1-1 1,0 0-1,-1-9 0,3 17-35,-3-29 84,1-1-1,2 1 1,7-56 0,-4 51-62,32-203-223,-3 29 61,-8 9-2,10-106 135,-31 239-16,-2 37-48,4-32-1,3-24-311,-7 56 316,8-42 0,-2 35-125,-4 18 128,0 1 0,11-32 0,13-42 309,-22 72-221,0 1 0,-2 0 0,0-1-1,0 0 1,-2 0 0,0 1-1,-2-1 1,-2-20 0,2 29-34,0 1 1,-1-1-1,0 1 1,-1-1 0,0 1-1,0 0 1,-1 0-1,0 0 1,-8-11-1,9 15-47,-1-1-1,0 1 0,0 0 0,-1 1 1,1-1-1,-1 1 0,0 0 1,0 0-1,-1 1 0,1-1 1,-1 1-1,0 0 0,1 1 0,-13-4 1,-10 0 30,1 1 1,-1 1-1,0 2 1,-50 2-1,-110 21-379,156-15 392,0 2 0,-30 12-1,45-16 72,-24 5-1,4-1-3,18-4-44,0 0 1,0-2 0,-27 1-1,-55-7 354,48 1-498,-184 5-123,80 2 474,70-10-359,20 1 56,48 4 132,-308-7 6,143 3 88,131 1-80,-75-15-1,3-4 118,-12 1-257,91 16 194,-13-2-267,1 3-1,-104 3 0,39 1 340,85-1-248,-73 6 0,-135 38-252,207-35 441,-1-1-1,0-2 0,-48-2 1,-59-8 109,1-1-396,-195 4 87,187-7 51,-2 0-72,69 5 210,57 2-153,-1 2 0,-36 2-1,39 2-9,1 0 0,-36 11 0,52-12 9,9-2 33,0 0 0,0 1 0,0-1 0,0 1 0,0-1 0,0 1 0,0 0 0,0 0 0,1 0 0,-1 0 0,-2 1-1,2 0 3,0-1-1,0 1 0,0-1 0,-1 0 0,1 0 0,0 0 0,-1 0 0,1 0 0,-1-1 0,1 1 0,-1-1 0,-3 1 1,4-1-1,-1 0 0,1 0 0,-1 1 0,1-1 0,-1 1 0,1 0 0,-1 0 0,1 0 0,0 0 0,0 0 0,-1 0 0,-2 3 0,-29 19-229,31-21 259,0 0 1,-1-1 0,1 1-1,0 0 1,0-1 0,-1 0-1,1 0 1,-1 0 0,-4 1-1,-9 3 12,16-5 4,0 0-28,1 0 1,-1 0 0,1 1-1,-1-1 1,1 0-1,0 0 1,-1 0 0,1 0-1,-1 0 1,1 0-1,-1 0 1,1 0 0,0 0-1,-1 0 1,1 0-1,-1-1 1,1 1 0,0 0-1,-1 0 1,1 0-1,-1 0 1,1-1 0,0 1-1,-1 0 1,1 0-1,0-1 1,-1 0-1,0 0 14,1 0-34,-1 1 0,1 0 0,-1-1-1,1 1 1,0-1 0,-1 1 0,1 0 0,-1-1 0,1 1-1,-1 0 1,1-1 0,-1 1 0,0 0 0,1 0 0,-1-1-1,1 1 1,-1 0 0,0 0 0,1 0 0,-1 0 0,1 0-1,-2 0 1,-3 8-447,2 1 346,0 0 1,0-1 0,1 1-1,1 0 1,-2 16-1,0-2 34,-42 236-236,29-181 380,-35 151-214,39-167 104,2 1 1,-4 116 0,14-130 135,2 0 1,11 73-1,35 94-54,-32-140 88,-4 0 0,4 91 0,-15-160-110,9 290 103,-9-269-41,6 34-1,-3-33-95,0 36 281,0 6 90,-3-60-345,-1-1-1,-1 0 1,1 0-1,-2 1 1,0-1-1,-3 12 1,0-3 121,1-2-154,-1-1 1,-12 25 0,0 3-74,4-14 119,-1 1-1,-1-2 1,-1 0-1,-29 38 1,36-56 22,-17 16 0,-7 9-87,30-32 57,0 0 0,1-1 0,-1 1 0,1 0 0,0 0 0,1 1 1,-1-1-1,-1 7 0,1-3 1099,8-26-275,7-12-568,-1 4-118,-2 0-1,8-31 0,15-127-116,-3 13-76,-22 138 22,1 0 0,2 0 0,16-32 0,103-202-645,-126 258 550,1-1 1,0 1-1,0 0 1,1 1-1,0-1 0,1 1 1,-1 0-1,2 1 1,-1 0-1,10-7 1,-16 13 79,0 1 1,0-1-1,0 1 1,0-1-1,0 1 1,0 0-1,0-1 1,0 1-1,1 0 1,-1 0-1,0 0 1,0 0-1,0 0 1,0 0-1,1 0 1,-1 0-1,0 0 1,0 1-1,0-1 1,0 0-1,0 1 1,1-1-1,-1 1 1,1 0-1,3 3-38,-1-1 0,1 0 0,-1 1 0,4 5 0,6 3-45,3 1 89,2-1-1,0-1 0,0 0 0,1-1 0,0-2 0,1 0 0,27 7 0,153 24 292,-91-26-129,172-2-1,109-29 105,-287 12-275,104-8-43,224-9 410,-269 15-909,18-6-5882,-154 13 2554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04.098"/>
    </inkml:context>
    <inkml:brush xml:id="br0">
      <inkml:brushProperty name="width" value="0.1" units="cm"/>
      <inkml:brushProperty name="height" value="0.1" units="cm"/>
      <inkml:brushProperty name="color" value="#00A0D7"/>
    </inkml:brush>
  </inkml:definitions>
  <inkml:trace contextRef="#ctx0" brushRef="#br0">26 35 1824,'5'-35'19487,"-5"52"-19065,0 8 160,-1 1 1,-1 0 0,-7 36-1,0-3-171,5-27-251,0 30-11,3-60-177,1 0-1,0 0 0,0 0 1,0 0-1,0 0 0,0 0 1,1 4-1,-1-4-664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18.292"/>
    </inkml:context>
    <inkml:brush xml:id="br0">
      <inkml:brushProperty name="width" value="0.1" units="cm"/>
      <inkml:brushProperty name="height" value="0.1" units="cm"/>
      <inkml:brushProperty name="color" value="#E71224"/>
    </inkml:brush>
  </inkml:definitions>
  <inkml:trace contextRef="#ctx0" brushRef="#br0">111 13 480,'9'-12'9849,"-13"14"-8562,2 0-1876,4-1 1236,-2 15 857,-2-13-1301,1 0 0,0 0 0,0 0 0,0 0 0,0 1 0,0-1 0,1 0 0,-1 7 0,1-6-41,0 0 0,-1 0 0,1 0 0,-1 0 0,0 0 0,0-1 0,0 1 0,-3 6 1,-1-1 71,1 1 0,0 0 0,1 0 0,-4 17 0,2-6 94,-2 7 59,-3 6 75,-9 64 1,18-69-63,-1 10-53,0-25-380,1-10 80,1 1 0,-1-1 0,0 0 0,0 0 0,0 0 0,-1 1-1,0-1 1,-2 4 0,-11 17-9972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19.052"/>
    </inkml:context>
    <inkml:brush xml:id="br0">
      <inkml:brushProperty name="width" value="0.1" units="cm"/>
      <inkml:brushProperty name="height" value="0.1" units="cm"/>
      <inkml:brushProperty name="color" value="#E71224"/>
    </inkml:brush>
  </inkml:definitions>
  <inkml:trace contextRef="#ctx0" brushRef="#br0">0 9 2400,'0'1'14085,"4"1"-13830,-1-1 1,0 0-1,1 0 1,0 0-1,-1 0 0,1 0 1,0-1-1,-1 1 1,6-1-1,39-3 351,-28 2-401,68-6 222,109-1 261,-89 9-207,-61-1-4845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21.793"/>
    </inkml:context>
    <inkml:brush xml:id="br0">
      <inkml:brushProperty name="width" value="0.1" units="cm"/>
      <inkml:brushProperty name="height" value="0.1" units="cm"/>
      <inkml:brushProperty name="color" value="#E71224"/>
    </inkml:brush>
  </inkml:definitions>
  <inkml:trace contextRef="#ctx0" brushRef="#br0">578 162 1984,'-1'0'56,"1"0"-1,0-1 1,0 1-1,-1 0 1,1-1 0,0 1-1,0-1 1,0 1-1,-1 0 1,1-1-1,0 1 1,0-1 0,0 1-1,0-1 1,0 1-1,0 0 1,0-1 0,0 1-1,0-1 1,0 1-1,0-1 1,0 1 0,0 0-1,1-1 1,-1 1-1,0-1 1,0 1 0,0-1-1,1 1 1,-1 0-1,0-1 1,1 1 0,-15-11 3602,-5 8-2378,17 2-1150,-1 1 0,1 0 0,-1-1 1,1 1-1,-1-1 0,1 0 0,-1 0 0,1 0 0,-3-1 0,1 1-22,0 1 1,0 0-1,0 0 0,0 0 0,0 1 0,0 0 0,0-1 0,0 1 0,1 0 1,-8 3-1,-1 2 88,0 1 1,0-1-1,0 2 1,0-1-1,1 2 1,-14 13 0,5-3 248,-26 17 0,-5 6-39,-29 18 180,35-29-463,34-21 74,-15 16 0,14-14-100,5-5-23,1 1 1,0 0 0,1 0 0,-1 0-1,2 0 1,-7 16 0,3-5 83,2 1 0,-5 22 0,7-21-95,1 1 1,1 0-1,1 0 1,0-1-1,2 1 1,1 0-1,1 0 1,0-1-1,14 42 0,-16-58-34,1 0-1,1-1 0,-1 1 1,1-1-1,-1 0 0,1 0 0,1 0 1,4 5-1,33 27 93,-29-27-49,5 2 36,35 19-1,-32-20 30,-8-3-99,2-2-1,-1 1 0,1-2 1,-1 0-1,20 3 0,-7-3 35,52 0 0,-12-7 227,75-13-1,-44 4-196,-50 8-68,-33 4-7,0-1-1,-1 0 0,1-1 1,0-1-1,-1 0 0,17-6 1,-18 4 27,0-1 0,0 0 0,-1-1 0,0 0 0,0 0 0,-1-1 0,1-1 1,-2 0-1,1 0 0,-1-1 0,-1 0 0,0-1 0,10-16 0,-10 10 65,-1 0 1,0 0-1,-1-1 1,-1 0-1,4-31 0,5-98 49,-12 110-49,0-1-78,-4-67 1,1 89 28,-1 1 0,-1-1 1,-1 1-1,0 0 0,-1 0 0,-1 0 1,-10-18-1,8 18-30,-2 1 0,1 0 1,-2 0-1,0 1 0,0 1 0,-1 0 0,-1 1 1,0 0-1,-1 1 0,0 0 0,0 1 0,-30-14 1,15 10-55,-56-17 1,50 22-165,-57-8 0,77 15-461,1 0 0,-1 1-1,1 0 1,-1 1-1,1 1 1,-24 6-1,34-7 178,1 0-1,-1 0 1,1 1 0,0 0-1,-1-1 1,1 1-1,0 0 1,0 1 0,-4 3-1,-7 12-1483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24.455"/>
    </inkml:context>
    <inkml:brush xml:id="br0">
      <inkml:brushProperty name="width" value="0.1" units="cm"/>
      <inkml:brushProperty name="height" value="0.1" units="cm"/>
      <inkml:brushProperty name="color" value="#E71224"/>
    </inkml:brush>
  </inkml:definitions>
  <inkml:trace contextRef="#ctx0" brushRef="#br0">167 0 2144,'-8'11'1058,"-1"-2"39,2-1-125,6-8-853,1 1 1,-1 0 0,0-1-1,1 1 1,-1 0 0,0 0-1,1-1 1,-1 1 0,1 0-1,-1 0 1,1 0 0,-1 1-1,0 2 307,0-1 0,-1 1 0,1-1 0,-1 0 0,0 0-1,-2 4 1,-8 15 1505,2-3-44,7-13-1075,1-4-608,0 0-1,0 0 1,1 0 0,-1-1-1,0 1 1,-1 0 0,1-1-1,0 1 1,0-1-1,-1 0 1,1 0 0,-1 0-1,1 0 1,-1 0 0,-3 0-1,-26 8 688,30-9-876,-1 1-1,1-1 0,0 1 1,-1 0-1,1 0 1,0 0-1,-1 0 0,1 0 1,-3 3-1,19-7 345,-1 1-1,0 0 1,18 1 0,-24 0-285,81-9 301,-28 2-142,-29 5-117,31-4 334,-53 7 250,-13 1-254,-47 6-206,-175 2-976,241-10 315,0 0-1,26-7 0,6 0 365,-18 6-121,37 2 1,-29 0-2023,-34 0 1501,14 2-2679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29.341"/>
    </inkml:context>
    <inkml:brush xml:id="br0">
      <inkml:brushProperty name="width" value="0.1" units="cm"/>
      <inkml:brushProperty name="height" value="0.1" units="cm"/>
      <inkml:brushProperty name="color" value="#E71224"/>
    </inkml:brush>
  </inkml:definitions>
  <inkml:trace contextRef="#ctx0" brushRef="#br0">58 8 2976,'0'-8'7386,"-1"41"-5540,-22 131 634,-6 50-1595,28-210-894,0 2 87,0 0 0,0 0 0,0 0 0,1 1 0,0-1 0,0 0 0,1 0 0,1 7 0,-2-12-67,0-1-1,0 0 1,0 0-1,1 0 1,-1 0-1,0 1 1,0-1-1,0 0 1,0 0-1,0 0 1,0 0-1,1 0 1,-1 0-1,0 0 1,0 1-1,0-1 1,0 0-1,1 0 1,-1 0-1,0 0 1,0 0-1,0 0 1,1 0-1,-1 0 1,0 0-1,0 0 1,0 0-1,0 0 1,1 0-1,-1 0 1,0 0-1,0 0 1,0 0-1,1 0 1,-1 0-1,0 0 1,0 0-1,0-1 1,0 1-1,0 0 0,1 0 1,5-6 156,16-31-47,-17 28-128,0 1 0,0-1 0,1 1 0,11-13 0,-11 14 28,-4 4-49,1 0 1,0 0 0,-1 1-1,1-1 1,4-2 0,-6 4 28,0 1 0,-1 0 0,1-1 0,-1 1 0,1 0 1,-1 0-1,1 0 0,0 0 0,-1-1 0,1 1 0,-1 0 0,1 0 1,0 0-1,-1 0 0,1 0 0,-1 0 0,1 0 0,0 1 1,-1-1-1,1 0 0,-1 0 0,1 0 0,-1 1 0,1-1 1,0 0-1,-1 1 0,1-1 0,-1 0 0,0 1 0,1-1 1,-1 0-1,1 1 0,-1-1 0,1 1 0,-1-1 0,0 1 1,1-1-1,-1 1 0,0-1 0,1 2 0,1 2-7,0 1 0,-1-1 0,1 1-1,-1-1 1,0 1 0,0 0 0,0 0 0,-1 6 0,-1 43 178,0-41-161,-6 70 316,-33 153-1,30-187-126,-8 29-1864,13-57 593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0.168"/>
    </inkml:context>
    <inkml:brush xml:id="br0">
      <inkml:brushProperty name="width" value="0.1" units="cm"/>
      <inkml:brushProperty name="height" value="0.1" units="cm"/>
      <inkml:brushProperty name="color" value="#E71224"/>
    </inkml:brush>
  </inkml:definitions>
  <inkml:trace contextRef="#ctx0" brushRef="#br0">149 77 2720,'-1'-1'196,"0"0"1,0-1-1,1 1 0,-1 0 1,1-1-1,-1 1 0,1-1 1,0 1-1,-1-1 0,1 1 1,0-1-1,0 1 1,0-1-1,0 1 0,0-1 1,0 1-1,1-1 0,-1 1 1,0-1-1,2-1 0,0-5 1041,-10 23 2484,-18 29-2684,18-30-505,-1 0-290,-1 0-1,0 0 1,-1-1-1,0 0 1,-1-1-1,-22 18 1,27-27 253,5-5-213,8-16-162,15-19-270,42-61-32,-22 36 844,-41 62-651,0 0 0,0-1 0,1 1 0,-1 0 0,0-1 0,0 1 0,1-1 0,-1 1 0,0 0 0,0 0 0,1-1 0,-1 1 0,1 0 0,-1 0 0,0-1 0,1 1 0,-1 0 0,0 0 1,2-1-1,3 6 198,0 15 109,-4-16-256,3 14 313,2 29 1,-4-31-194,0 0-1,7 27 1,-7-38-45,-1 0 0,0 0 0,0 1 0,0-1 0,-1 6 0,0-10-102,1-1 0,-1 1 0,0-1 0,0 1 0,0 0 0,0-1 0,0 1 0,0-1 0,-1 1 0,1-1 0,0 1 0,0 0 0,0-1 0,0 1 0,-1-1 0,1 1 0,0-1 0,-1 1 0,1-1 0,0 1 0,-1-1 0,1 1 0,0-1 0,-1 1 0,1-1 0,-1 0 0,1 1 0,-1-1 0,1 0 0,-1 1 0,1-1 0,-1 0 0,0 0 0,1 1 0,-1-1 0,1 0 0,-1 0 0,1 0 0,-1 0 0,0 0 0,1 0 0,-1 0 0,1 0 0,-1 0 0,0 0 0,1 0 0,-1 0 0,1-1 0,-1 1 0,0 0 0,1 0 0,-1-1 0,-27-7 15,7 9-5385,16 2 3245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4.172"/>
    </inkml:context>
    <inkml:brush xml:id="br0">
      <inkml:brushProperty name="width" value="0.1" units="cm"/>
      <inkml:brushProperty name="height" value="0.1" units="cm"/>
      <inkml:brushProperty name="color" value="#E71224"/>
    </inkml:brush>
  </inkml:definitions>
  <inkml:trace contextRef="#ctx0" brushRef="#br0">215 1 1984,'2'3'11361,"1"-3"-12082,-3 1 863,1-1 1,0 0-1,0 0 1,0 0 0,0 0-1,0 0 1,0 0-1,0-1 1,0 1 0,0 0-1,-1 0 1,1-1-1,0 1 1,0 0 0,0-1-1,0 1 1,-1-1-1,2 0 1,-15 8 1061,4-4-1140,1 2 1,-1-1-1,-9 7 0,9-3-41,-5 3 79,0 0 0,1 1 0,1 0-1,0 1 1,1 0 0,0 1 0,-12 20-1,10-9-105,-16 41 0,25-54-25,0 0 0,1 1 0,0-1 1,1 1-1,-1 23 0,3-34 52,0 0 1,0 0-1,1 0 1,-1 0-1,0 0 0,1 0 1,-1 0-1,1 0 0,0 0 1,0 0-1,0 0 0,0-1 1,0 1-1,0 0 0,0-1 1,0 1-1,1 0 0,-1-1 1,0 0-1,1 1 0,0-1 1,-1 0-1,1 0 0,0 0 1,-1 0-1,1 0 0,0 0 1,0 0-1,0-1 0,0 1 1,0-1-1,0 1 0,3-1 1,7 2 49,0-2 0,0 0 0,0 0 0,18-3 0,-19 1-53,3 0-110,-1 0 1,1-1-1,16-7 1,12-7-4865,-32 16 3477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45.921"/>
    </inkml:context>
    <inkml:brush xml:id="br0">
      <inkml:brushProperty name="width" value="0.1" units="cm"/>
      <inkml:brushProperty name="height" value="0.1" units="cm"/>
    </inkml:brush>
  </inkml:definitions>
  <inkml:trace contextRef="#ctx0" brushRef="#br0">51 9 8480,'-50'-8'3840,"55"16"-3360,8-8 896,5 4-864,35 0 224,15 0-448,36-1 160,3 5-224,25-8-1344,-6 5 608,9 2-6784,-19 6 4032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4.546"/>
    </inkml:context>
    <inkml:brush xml:id="br0">
      <inkml:brushProperty name="width" value="0.1" units="cm"/>
      <inkml:brushProperty name="height" value="0.1" units="cm"/>
      <inkml:brushProperty name="color" value="#E71224"/>
    </inkml:brush>
  </inkml:definitions>
  <inkml:trace contextRef="#ctx0" brushRef="#br0">68 49 7456,'-36'-20'3392,"23"8"-2944,4 4 576,4 5-992,0-2-448,10 10 256,0-5-160,4 7 192,-1 6-1696,7 2 1024,-2 5-2656,0 0 1952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4.891"/>
    </inkml:context>
    <inkml:brush xml:id="br0">
      <inkml:brushProperty name="width" value="0.1" units="cm"/>
      <inkml:brushProperty name="height" value="0.1" units="cm"/>
      <inkml:brushProperty name="color" value="#E71224"/>
    </inkml:brush>
  </inkml:definitions>
  <inkml:trace contextRef="#ctx0" brushRef="#br0">28 37 4640,'-1'0'164,"1"0"-1,-1 0 1,1 0 0,-1 0-1,1 0 1,-1 0 0,1 0-1,-1 0 1,1 1 0,-1-1 0,1 0-1,-1 0 1,1 1 0,-1-1-1,1 0 1,-1 1 0,1-1 0,-1 0-1,1 1 1,0-1 0,-1 1-1,1-1 1,0 1 0,-1-1-1,1 1 1,0-1 0,0 1 0,0-1-1,-1 1 1,1-1 0,0 1-1,0-1 1,0 1 0,-7 27 1963,5-22-2188,0 12 338,0-1 1,1 1 0,1 0-1,2 23 1,0 8-141,-2-40-92,1 0 0,-1 0 0,2-1-1,4 17 1,-5-20 49,1 0-1,0-1 1,0 1-1,0-1 1,0 0 0,1 0-1,0 0 1,0 0-1,0 0 1,6 5-1,-8-8-60,0 0-1,0-1 0,0 1 1,0 0-1,0-1 1,0 1-1,1-1 0,-1 1 1,0-1-1,0 1 1,0-1-1,1 0 0,-1 0 1,0 0-1,1 0 0,-1 0 1,0 0-1,0 0 1,1 0-1,-1 0 0,0-1 1,1 1-1,-1 0 1,0-1-1,0 1 0,0-1 1,0 1-1,1-1 1,-1 0-1,0 1 0,0-1 1,0 0-1,0 0 0,0 0 1,0-1-1,3-2 44,0 0-1,-1 0 1,0 0-1,0-1 1,0 1-1,-1-1 1,1 0-1,1-5 0,2-11 38,0-1 0,-1 1-1,-1-1 1,-2 0-1,0 0 1,-1 0-1,-1 0 1,-1 0-1,-5-29 1,5 46-136,0 1-1,0 0 1,0 0 0,-1 1 0,1-1-1,-1 0 1,0 0 0,0 1 0,0-1 0,-5-4-1,6 7 4,1 0-1,-1 0 0,0 0 1,0 0-1,0 1 0,0-1 0,-1 0 1,1 1-1,0-1 0,0 0 1,0 1-1,0-1 0,-1 1 1,1 0-1,0-1 0,-1 1 0,1 0 1,0 0-1,0 0 0,-1 0 1,1 0-1,0 0 0,-1 0 0,1 0 1,0 1-1,-1-1 0,1 0 1,0 1-1,0-1 0,0 1 1,-1 0-1,-1 0 0,1 1-140,0 0 0,-1-1 0,1 1 0,0 0 0,0 0 0,0 0 0,0 1 0,1-1 0,-3 5 1,3-6-176,0 1 0,0 0 0,0 0 1,0 1-1,1-1 0,-1 0 1,1 0-1,0 0 0,-1 0 1,1 0-1,0 0 0,0 1 0,1-1 1,-1 3-1,5 7-1109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5.379"/>
    </inkml:context>
    <inkml:brush xml:id="br0">
      <inkml:brushProperty name="width" value="0.1" units="cm"/>
      <inkml:brushProperty name="height" value="0.1" units="cm"/>
      <inkml:brushProperty name="color" value="#E71224"/>
    </inkml:brush>
  </inkml:definitions>
  <inkml:trace contextRef="#ctx0" brushRef="#br0">0 15 5408,'15'-12'1728,"-8"10"-1046,-5 1-483,0 2 0,1-1-1,-1 0 1,1 0-1,-1 1 1,1-1 0,-1 1-1,0 0 1,1 0 0,-1 0-1,0 0 1,0 0-1,0 0 1,1 1 0,-1-1-1,-1 1 1,1 0-1,0-1 1,0 1 0,-1 0-1,1 0 1,-1 0-1,1 0 1,1 4 0,1 3 56,-1 0 0,-1 0 1,1 0-1,-1 0 1,-1 0-1,0 0 1,0 11-1,-5 66 838,2-61-800,-4 9 92,4-27-292,1 0 0,0 0 0,-1 10 0,4-9 34,2-10 115,6-18 144,-9 20-384,31-70 75,-20 41-101,1 1 0,1 1 1,2 0-1,22-29 0,-38 55 39,1 0 0,0 0 0,-1 0 0,1 0 0,0 0 1,0 0-1,0 0 0,0 1 0,0-1 0,0 0 0,0 1 0,0-1 0,0 1 1,0-1-1,1 1 0,-1-1 0,0 1 0,0 0 0,0-1 0,1 1 1,1 0-1,-2 0-3,0 1 0,0-1 1,0 1-1,0 0 0,0-1 0,0 1 1,0 0-1,-1-1 0,1 1 1,0 0-1,0 0 0,-1 0 0,1 0 1,0-1-1,-1 1 0,1 0 1,-1 0-1,1 0 0,-1 1 0,0-1 1,1 0-1,-1 0 0,0 0 1,0 1-1,4 19 110,0 1 0,-2-1-1,-1 1 1,-1 22 0,-14 85-198,13-123-179,37-19-15212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5.797"/>
    </inkml:context>
    <inkml:brush xml:id="br0">
      <inkml:brushProperty name="width" value="0.1" units="cm"/>
      <inkml:brushProperty name="height" value="0.1" units="cm"/>
      <inkml:brushProperty name="color" value="#E71224"/>
    </inkml:brush>
  </inkml:definitions>
  <inkml:trace contextRef="#ctx0" brushRef="#br0">195 9 6400,'0'-1'164,"1"1"0,-1-1-1,1 0 1,-1 1 0,1-1 0,0 0 0,9-2 4353,-15 4-4269,1 0 0,-1 0 0,0 1 0,1-1 0,0 1 0,-1 0 0,1 0 0,0 1 0,0-1 0,0 1 0,0 0 0,-3 4 0,-3 0 42,-9 7-65,1 1 1,0 0-1,1 1 0,-15 19 0,27-29-185,1 1 1,0-1-1,0 0 0,1 1 0,-1 0 0,1 0 1,-2 9-1,4-11-26,0 0 1,0 0-1,1 0 1,-1 0-1,1 0 1,0 1-1,1-1 1,-1 0-1,1 0 1,0 0-1,3 9 0,-1-7 55,1-1 1,-1 1-1,1 0 0,1-1 0,-1 0 0,1 0 0,0 0 0,6 4 0,6 6 340,25 17 0,-3-6-5,33 27 728,-71-53-1086,1-1 0,-1 1 0,0 0 0,-1 0 0,1 0 0,0 0 0,0 0 0,0 0 0,0 0-1,-1 0 1,1 0 0,-1 0 0,1 1 0,-1-1 0,1 0 0,-1 0 0,1 1 0,-1-1 0,0 0 0,0 0 0,0 1-1,0 1 1,0-1 3,-1-1 0,1 0 0,-1 1-1,0-1 1,0 0 0,1 0 0,-1 1 0,0-1-1,0 0 1,0 0 0,0 0 0,0 0 0,-1 0-1,1 0 1,0-1 0,-3 2 0,-2 2-160,-1-2 0,1 1 0,-1-1 0,0 0 0,0 0 1,-14 1-1,-21 0-2801,23-3 1562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8.428"/>
    </inkml:context>
    <inkml:brush xml:id="br0">
      <inkml:brushProperty name="width" value="0.1" units="cm"/>
      <inkml:brushProperty name="height" value="0.1" units="cm"/>
      <inkml:brushProperty name="color" value="#E71224"/>
    </inkml:brush>
  </inkml:definitions>
  <inkml:trace contextRef="#ctx0" brushRef="#br0">328 1016 1984,'13'3'10454,"-12"-16"-9323,-1 4-919,-5-80 1399,1 39-1270,-12-80 869,13 103-1097,-11-188 958,14 198-929,-2 0 0,0 0 0,-1 0 0,-1 0 0,0 1 0,-1 0 0,-10-23 0,7 17-123,0 0 0,2-1-1,-4-25 1,9 37 10,0 0 1,1 0-1,1-13 0,1-11 89,-2 28-143,1 1-1,1 0 1,-1 0 0,1 0 0,0 0-1,0 0 1,1 0 0,0 1 0,0-1 0,0 1-1,0 0 1,1 0 0,0 0 0,0 0 0,1 0-1,-1 1 1,1 0 0,0 0 0,0 0-1,0 1 1,11-6 0,-12 8 8,1 0-1,-1 0 1,0 0 0,1 1-1,-1 0 1,1-1 0,-1 2-1,0-1 1,1 0-1,-1 1 1,0 0 0,1 0-1,6 3 1,-6-2 9,0 0 1,1 0-1,-1 1 0,0 0 1,0 0-1,-1 0 0,1 1 0,-1 0 1,8 8-1,2 4 74,-2 1 0,0 1 0,-1 0 0,-1 1 0,-1 0 0,0 0 0,-1 1 0,-2 0 0,0 1-1,6 34 1,-12-51-26,1 0 0,-1 0 0,0 0 0,0 0 0,0-1 0,-1 1 0,1 0 0,-1 0 0,0 0 0,0-1 0,0 1 0,0 0 0,-1-1 0,0 1 0,1-1 0,-1 0 0,0 1 0,-1-1 0,1 0 0,-1 0 0,1 0 0,-1-1 0,0 1 0,0-1 0,0 1 0,0-1 0,-6 3 0,-19 6 7,-1-1-1,0-1 1,-36 6 0,35-9-135,0 2 0,1 1 0,-45 19 0,62-22 71,0 1 0,0 0 0,1 1-1,0 0 1,0 1 0,1 1 0,0-1 0,1 1 0,0 1 0,0 0-1,1 0 1,1 1 0,-9 16 0,10-16 88,0 1-1,1-1 1,0 1-1,1 0 1,0 0-1,1 0 1,1 0-1,-2 22 1,4-35-59,0 1 0,0 0 0,0-1 0,0 1 0,0 0 0,0 0 0,0-1 0,0 1 0,0 0 0,1 0 0,-1-1 0,0 1 0,0 0 0,1-1 0,-1 1 0,0 0 0,1-1 0,-1 1 0,1-1 0,-1 1 0,1-1 0,-1 1 0,1-1 0,-1 1 0,1-1 0,-1 1 0,1-1 0,0 1 0,-1-1 0,1 0 0,0 0 0,-1 1 0,1-1 0,0 0 0,0 0 0,-1 0 0,1 0 0,0 1 0,-1-1 0,1 0 0,1-1 0,3 1 34,0-1 1,0 0 0,0-1-1,0 1 1,5-3 0,15-7 1,-13 6-61,0-1-1,1 2 0,-1 0 0,1 0 0,0 1 0,21-1 1,-19 3 58,0 1 1,1 1 0,-1 0-1,0 1 1,0 1-1,0 0 1,-1 1 0,1 1-1,-1 0 1,0 1 0,0 1-1,0 0 1,-1 1-1,0 0 1,-1 1 0,0 0-1,13 14 1,12 10-195,-34-31-795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9.393"/>
    </inkml:context>
    <inkml:brush xml:id="br0">
      <inkml:brushProperty name="width" value="0.1" units="cm"/>
      <inkml:brushProperty name="height" value="0.1" units="cm"/>
      <inkml:brushProperty name="color" value="#E71224"/>
    </inkml:brush>
  </inkml:definitions>
  <inkml:trace contextRef="#ctx0" brushRef="#br0">45 82 3968,'-3'-1'478,"1"1"0,0 1 1,0-1-1,0 0 0,0 0 1,0 1-1,0-1 0,-3 2 0,5-2-396,0 0 0,-2 1 573,2 0-573,0-1 0,0 0 0,0 0-1,-1 0 1,1 1 0,0-1 0,0 0 0,0 0 0,0 1 0,0-1 0,0 0-1,0 0 1,0 1 0,0-1 0,0 0 0,0 0 0,0 1 0,7 9 1870,-3-8-1727,0 1 0,0-2 0,0 1-1,1 0 1,-1-1 0,1 0 0,-1 0 0,1 0 0,0-1 0,-1 0 0,6 0 0,5 0 174,0-1 0,16-3 0,-25 3-341,-1 0 0,1 0-1,-1-1 1,0 0 0,0 0 0,0 0-1,0 0 1,9-7 0,-9 5 9,-1-1 1,1 0-1,-1 0 0,1 0 1,3-8-1,-6 10-23,-1 2-34,0 0 0,-1 0 0,1 0 1,-1 0-1,1-1 0,-1 1 0,1 0 1,-1 0-1,0 0 0,1 0 0,-1-1 0,0 1 1,0 0-1,0 0 0,0 0 0,0-1 1,0 1-1,0 0 0,-1 0 0,1 0 0,0-1 1,-1 1-1,1 0 0,0 0 0,-1 0 0,-1-2 1,1 2-34,0-1 0,0 1 1,0 0-1,-1 0 1,1 0-1,0 0 1,-1 0-1,1 0 0,-1 0 1,1 1-1,-1-1 1,1 0-1,-1 1 0,0-1 1,1 1-1,-1 0 1,0-1-1,1 1 0,-4 0 1,-2 0 49,0 1 0,0 0 0,0 0 0,0 0 1,0 1-1,0 0 0,1 0 0,-1 1 0,1 0 0,-10 5 0,8-2 71,-1 0 1,2 0-1,-1 1 0,1-1 0,0 2 0,0-1 0,-6 9 0,6-6 14,1 0 1,0 0-1,0 1 0,1-1 1,1 1-1,0 0 0,0 1 1,1-1-1,0 1 0,1-1 1,0 1-1,1 0 0,1 14 1,0-15-14,1-1 1,0 0-1,1 1 1,1-1-1,-1 0 1,2 0-1,-1-1 1,8 15-1,-8-19-40,1 1-1,0-1 0,0 1 0,1-1 1,-1 0-1,1-1 0,0 1 1,0-1-1,1 0 0,-1 0 1,1-1-1,0 0 0,12 5 1,-13-5 8,1-1 0,-1-1-1,1 1 1,0-1 0,0 0 0,-1-1 0,1 1 0,0-1 0,0 0 0,0 0 0,0-1 0,9-2 0,-8 1-181,0-1 0,0 1 0,0-1 0,0-1 0,0 0 0,-1 0 0,0 0 0,10-9 0,3-6-1427,-1-1 1,-2 0-1,0-2 0,19-33 0,-28 44 532,16-26-2991,3 2 1312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39.785"/>
    </inkml:context>
    <inkml:brush xml:id="br0">
      <inkml:brushProperty name="width" value="0.1" units="cm"/>
      <inkml:brushProperty name="height" value="0.1" units="cm"/>
      <inkml:brushProperty name="color" value="#E71224"/>
    </inkml:brush>
  </inkml:definitions>
  <inkml:trace contextRef="#ctx0" brushRef="#br0">144 16 6464,'-3'-11'1037,"1"6"611,-2 16 1389,-39 182 1512,-32 211-1354,59-233-2640,16-120-356,0-23-2804,35-58-8786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40.178"/>
    </inkml:context>
    <inkml:brush xml:id="br0">
      <inkml:brushProperty name="width" value="0.1" units="cm"/>
      <inkml:brushProperty name="height" value="0.1" units="cm"/>
      <inkml:brushProperty name="color" value="#E71224"/>
    </inkml:brush>
  </inkml:definitions>
  <inkml:trace contextRef="#ctx0" brushRef="#br0">36 72 6816,'0'0'72,"-1"0"1,1 0 0,0 0-1,-1 0 1,1 0 0,0 0-1,-1 0 1,1 0-1,0 0 1,0 0 0,-1 0-1,1 0 1,0 0 0,-1 0-1,1 0 1,0 0-1,0 1 1,-1-1 0,1 0-1,0 0 1,0 0 0,-1 1-1,1-1 1,0 0-1,0 0 1,-1 0 0,1 1-1,0-1 1,0 0 0,0 0-1,0 1 1,0-1-1,-1 0 1,1 1 0,0-1-1,0 0 1,0 0 0,0 1-1,13 9 2258,-9-8-2028,0 0 0,0-1-1,0 1 1,1-1-1,-1 0 1,0-1 0,1 1-1,-1-1 1,0 0-1,1 0 1,-1 0 0,0 0-1,1-1 1,-1 1-1,0-1 1,0-1 0,5 0-1,-5 0-253,0 1-1,-1 0 1,1-1-1,0 0 0,-1 0 1,1 0-1,-1 0 1,1 0-1,-1-1 1,0 1-1,0-1 1,0 0-1,-1 0 1,1 0-1,-1-1 0,1 1 1,-1 0-1,2-6 1,-3 7-23,0-1 0,-1 1 1,1 0-1,-1-1 0,1 1 1,-1 0-1,0-1 0,0 1 1,0-1-1,-1 1 0,1-3 1,-1 4-15,1 1 1,-1-1 0,1 0-1,-1 1 1,0-1-1,1 1 1,-1-1-1,1 1 1,-1-1 0,0 1-1,1 0 1,-1-1-1,0 1 1,1 0-1,-1 0 1,0-1 0,0 1-1,1 0 1,-1 0-1,0 0 1,0 0 0,1 0-1,-1 0 1,0 0-1,0 0 1,0 0-1,1 0 1,-1 1 0,-1-1-1,-21 7 180,14-3-87,1 0 0,1 0 0,-1 1 0,0 0 0,1 1 0,0 0 0,1 0 0,-1 0 0,1 1 0,0 0 0,1 0 0,0 1 0,0-1-1,-5 11 1,4-6-5,1 1-1,0 0 0,0 0 0,1 0 0,1 0 0,1 1 1,-1-1-1,1 25 0,2-23-14,1 1 0,1-1 0,0 0 0,1 1 0,7 21 0,-8-31-48,1 1 0,-1-1 0,1 0 0,0 1 0,1-1 0,0-1 1,0 1-1,0 0 0,0-1 0,1 0 0,0 0 0,0 0 0,0-1 0,8 5 0,-10-7-149,-1-1 0,1 0 0,-1 0 0,1-1 0,0 1 0,-1 0 0,1-1 0,0 0 0,-1 1-1,1-1 1,0 0 0,0-1 0,-1 1 0,1 0 0,0-1 0,-1 1 0,1-1 0,-1 0 0,1 0 0,-1 0-1,1 0 1,-1 0 0,4-3 0,3-2-933,0-1-1,0 0 1,0-1-1,7-8 1,51-45-4791,-59 54 5061,37-30-1800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40.535"/>
    </inkml:context>
    <inkml:brush xml:id="br0">
      <inkml:brushProperty name="width" value="0.1" units="cm"/>
      <inkml:brushProperty name="height" value="0.1" units="cm"/>
      <inkml:brushProperty name="color" value="#E71224"/>
    </inkml:brush>
  </inkml:definitions>
  <inkml:trace contextRef="#ctx0" brushRef="#br0">269 15 7712,'0'-1'239,"0"0"1,-1 1-1,1-1 1,0 0-1,-1 0 0,1 0 1,-1 1-1,0-1 1,1 0-1,-1 1 1,1-1-1,-1 0 1,0 1-1,0-1 0,1 1 1,-1-1-1,0 1 1,0 0-1,0-1 1,1 1-1,-1 0 1,0-1-1,0 1 0,0 0 1,0 0-1,0 0 1,0 0-1,0 0 1,1 0-1,-1 0 0,0 0 1,0 0-1,0 0 1,-2 1-1,-2 1 195,-1 0-1,1 0 1,0 1 0,-8 4-1,3-1 26,-7 4-33,0 0 0,0 2 0,1 0 0,1 1 0,-20 20 0,26-23-315,0 0-1,1 0 1,0 1 0,1 1 0,0-1-1,1 1 1,0 0 0,-8 25-1,12-31-44,0 0 1,1 1-1,0-1 0,1 1 0,0-1 0,0 1 0,0-1 0,0 1 0,1-1 0,3 12 0,-3-15-52,0-1-1,0 1 0,0-1 0,0 0 0,1 1 0,-1-1 0,0 0 0,1 0 0,0 0 0,0 0 0,-1 0 1,1 0-1,0-1 0,0 1 0,1-1 0,-1 1 0,0-1 0,1 0 0,-1 1 0,0-1 0,1-1 1,-1 1-1,1 0 0,-1 0 0,1-1 0,0 0 0,-1 1 0,1-1 0,2 0 0,13-2-442,-1 0 0,0-1-1,0 0 1,0-2 0,18-6-1,-21 5-518,0-1 0,0 0 0,24-17 0,-1 0-683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40.863"/>
    </inkml:context>
    <inkml:brush xml:id="br0">
      <inkml:brushProperty name="width" value="0.1" units="cm"/>
      <inkml:brushProperty name="height" value="0.1" units="cm"/>
      <inkml:brushProperty name="color" value="#E71224"/>
    </inkml:brush>
  </inkml:definitions>
  <inkml:trace contextRef="#ctx0" brushRef="#br0">150 2 9568,'-1'-1'254,"1"1"0,-1 0 1,0 0-1,1 0 0,-1 0 1,0 0-1,1 0 0,-1 0 1,0 0-1,1 0 0,-1 0 0,0 0 1,1 0-1,-1 0 0,0 0 1,1 0-1,-1 1 0,1-1 1,-1 0-1,0 1 0,0-1 1,-11 14 1794,7-5-1821,1 0 0,-5 13 0,7-17 147,-8 25 345,-11 60-1,1 39 57,11-61-351,-31 286 285,38-314-1297,2 0 0,9 74 1,-8-101-1404,3-4 630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47.592"/>
    </inkml:context>
    <inkml:brush xml:id="br0">
      <inkml:brushProperty name="width" value="0.1" units="cm"/>
      <inkml:brushProperty name="height" value="0.1" units="cm"/>
    </inkml:brush>
  </inkml:definitions>
  <inkml:trace contextRef="#ctx0" brushRef="#br0">0 965 3136,'0'2'156,"0"0"0,0-1 0,1 1-1,-1 0 1,0 0 0,1-1 0,-1 1 0,1 0 0,-1-1 0,1 1 0,0 0 0,-1-1 0,1 1-1,0-1 1,0 1 0,0-1 0,1 0 0,-1 1 0,0-1 0,0 0 0,1 0 0,-1 0-1,1 0 1,-1 0 0,1 0 0,-1 0 0,1 0 0,-1-1 0,1 1 0,0 0 0,-1-1-1,1 0 1,0 1 0,0-1 0,0 0 0,-1 0 0,1 0 0,2 0 0,0-1 66,-1 0 0,0 0 0,1 0 1,-1 0-1,0-1 0,0 0 0,0 1 0,0-1 1,0 0-1,0 0 0,-1-1 0,4-2 0,5-7 490,14-20-1,-23 30-644,25-35 527,53-68 370,-37 56-688,86-105 210,138-253 351,-242 364-63,28-71-1,-53 113-772,2-2-35,-1 0 1,0 0-1,0 0 0,0 0 1,0 0-1,1-7 0,-16 18-435,5 2 432,-1 0-1,1 1 1,1 1-1,0-1 1,1 2 0,-12 23-1,-25 85 80,31-82-9,8-25-2,-36 118 209,34-104-161,1 0 0,-4 51-1,9-68-16,1-1-1,0 0 1,1 1-1,0-1 1,3 11 0,-3-17-10,0 0 1,1 0-1,-1-1 1,1 1-1,0 0 1,0-1 0,0 1-1,0-1 1,0 0-1,1 0 1,0 0-1,-1 0 1,1 0 0,0-1-1,5 4 1,-2-2-5,1-1 0,-1 1 1,1-1-1,0-1 0,0 0 1,0 0-1,0 0 0,0 0 0,0-1 1,1-1-1,-1 1 0,0-1 1,1 0-1,10-2 0,-5-1-40,0 0-1,0 0 0,-1-1 1,1-1-1,-1 0 1,0-1-1,12-8 1,13-5-520,-41 51 58,2-18 405,1 0 0,0 0 0,3 23 0,-2-33 73,0 0-1,1 0 1,0 0 0,0 0-1,0 0 1,0 0 0,0 0-1,1-1 1,0 1 0,0 0-1,0-1 1,0 0 0,1 1-1,-1-1 1,1 0-1,0 0 1,4 3 0,-7-5 4,2-1 1,-1 1 0,0-1 0,0 1-1,0-1 1,0 1 0,0-1-1,0 0 1,0 0 0,0 1 0,1-1-1,-1 0 1,0 0 0,0 0-1,0 0 1,0-1 0,1 1 0,-1 0-1,0 0 1,0-1 0,0 1-1,0 0 1,0-1 0,0 1-1,0-1 1,0 0 0,0 1 0,0-1-1,0 0 1,0 0 0,0 1-1,0-1 1,-1 0 0,1 0 0,0 0-1,-1 0 1,1 0 0,-1 0-1,1 0 1,-1 0 0,1 0-1,-1 0 1,1 0 0,-1-1 0,0 1-1,0-2 1,0-6 85,0 0 1,-1 0-1,0 0 0,0 0 0,-1 0 1,-5-14-1,3 13-274,0 0 0,-1 0 0,0 0 0,-1 1 0,0-1 0,0 1 0,-1 1 0,-12-13 0,27 27-294,13 3 556,2-5-80,0-2 0,0 0-1,23-3 1,-23 1 142,107-5-715,-108 2-1427,39-10 0,-37 3-1174,-6-2 1046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2:42.323"/>
    </inkml:context>
    <inkml:brush xml:id="br0">
      <inkml:brushProperty name="width" value="0.1" units="cm"/>
      <inkml:brushProperty name="height" value="0.1" units="cm"/>
      <inkml:brushProperty name="color" value="#E71224"/>
    </inkml:brush>
  </inkml:definitions>
  <inkml:trace contextRef="#ctx0" brushRef="#br0">59 0 7712,'-31'0'2531,"3"4"5486,42 1-6422,12-2-922,0-2 0,27-1-1,-14-1-327,6-1 437,-29 0-1531,0 1 0,1 1 0,-1 1 0,17 2 0,-29-2 525,0 0 1,0 0 0,0 0-1,0 0 1,-1 1 0,1-1-1,0 1 1,-1 0 0,1 0-1,-1 1 1,0-1 0,1 1-1,-1 0 1,0-1 0,-1 1 0,1 1-1,0-1 1,-1 0 0,0 1-1,4 6 1,-3-2 188,0-1 0,-1 1 0,0 0 0,0 0 1,-1 0-1,1 9 0,-2 52 82,-1-36-21,1-24 5,3 98 1238,-1-88-581,0 0 1,2 0-1,8 29 0,-11-47-625,-1 1-1,0-1 0,1 0 0,0 1 1,-1-1-1,1 0 0,0 0 1,0 0-1,0 0 0,-1 0 0,1 0 1,0 0-1,0 0 0,2 1 0,-2-2-24,-1 1-1,1-1 0,0 0 1,0 0-1,0 0 0,0 1 1,-1-1-1,1 0 0,0 0 0,0 0 1,0 0-1,0-1 0,0 1 1,-1 0-1,1 0 0,0 0 1,0-1-1,0 1 0,0 0 1,-1-1-1,1 1 0,0-1 0,-1 1 1,1-1-1,0 1 0,-1-1 1,1 1-1,0-2 0,5-4 54,0 0 0,-1 0-1,0 0 1,-1-1 0,8-14-1,17-42 191,-14 27-172,-8 21-80,30-74 150,-35 84-270,0-1 1,1 1-1,-1 0 1,1 0-1,0 1 0,0-1 1,0 0-1,6-6 1,-6 9 45,-1 0-1,0 0 1,1 0 0,-1 1 0,1-1-1,-1 0 1,1 1 0,0 0 0,0-1-1,0 1 1,0 0 0,0 1 0,0-1-1,0 0 1,0 1 0,4-1 0,-1 1-10,-1 1 1,1-1-1,-1 1 1,1 0-1,-1 0 1,0 0 0,1 1-1,-1 0 1,8 4-1,-10-5 53,-1 1-1,1 0 0,0 0 1,-1 0-1,0 0 0,1 0 1,-1 0-1,0 1 0,0-1 1,0 1-1,-1 0 1,1-1-1,-1 1 0,1 0 1,-1 0-1,0 0 0,1 5 1,1 10 112,-1-1 0,-1 1 0,-1 0 0,-2 24 1,1 32 346,1-67-333,1 1 1,0 0 0,1 0 0,-1 0 0,2-1 0,5 15 0,-8-21-85,0 0 0,1 0 1,0 0-1,-1 0 0,1 0 0,0 0 0,-1 0 0,1 0 0,0 0 0,0 0 0,0 0 0,0 0 0,0 0 0,0 0 0,0-1 0,0 1 0,2 1 0,-2-2-12,0 0-1,0 0 0,0 0 0,-1 0 0,1 0 1,0 0-1,0-1 0,0 1 0,-1 0 1,1 0-1,0 0 0,0-1 0,-1 1 0,1-1 1,0 1-1,-1 0 0,1-1 0,0 1 0,-1-1 1,2 0-1,2-4 57,0 0 0,0 1 1,-1-1-1,0-1 0,4-6 0,-6 11-84,17-34 134,-1-1 0,-2 0 1,-1-1-1,12-50 1,-24 77-158,-1-1 1,2-16-1,-3 24-14,0 0 1,0-1-1,-1 1 1,1 0-1,-1-1 0,0 1 1,1 0-1,-1 0 1,-1 0-1,1 0 1,-3-6-1,3 8 20,0 0 0,0 0 0,0 0 0,0 0 0,0 0 0,0 1 0,0-1 0,0 0 0,0 0 0,0 1 0,-1-1 0,1 0 0,0 1 0,0 0 0,-1-1 0,1 1 0,0 0-1,-1-1 1,1 1 0,-1 0 0,0 0 0,-1 0-85,0 1-1,1-1 0,-1 0 1,1 1-1,-1 0 0,1-1 0,-1 1 1,1 0-1,0 1 0,-5 1 0,5-2-114,1 0 0,-1 1 0,1-1 0,0 0 0,-1 0 0,1 1 0,0-1 0,0 1 1,-1-1-1,1 1 0,0-1 0,1 1 0,-1 0 0,-1 2 0,2-3-33,0 0 0,0 0 0,0 0 0,0 0 0,0 0 0,0 0 0,0 0 0,0 0 0,0 0 0,0 0 0,1 0 0,-1 0 0,0 0 0,1 0 0,-1 0 0,0 0 0,1 0 0,0-1 0,-1 1 0,1 0 0,-1 0 0,1 0 0,0-1 0,0 1 0,-1 0 0,3 0 0,4 4-536,-1-1 1,2 0-1,-1 0 1,0 0-1,1-1 1,-1-1-1,13 4 0,-5-3 975,-1-1-1,0 0 1,19-1-1,-18-1 1484,0 1 0,0 1 0,21 4 0,-32-5-1357,-1 0 0,1 1 0,-1-1 1,0 1-1,0 0 0,0-1 0,0 2 0,0-1 0,0 0 0,0 0 0,-1 1 0,1 0 0,-1-1 0,0 1 0,1 0 0,-1 0 0,-1 1 0,1-1 0,2 5 0,-1 1 39,-1-1 0,1 0 0,-1 0 0,-1 1 0,0-1 0,0 17 0,-1-24-350,0 3 99,0 1 0,1-1 0,-1 1-1,2 6 1,-2-10-87,1-1 0,-1 1 0,0 0 0,0-1 0,0 1 0,1 0 0,-1-1 0,0 1 0,1-1 0,-1 1 0,0 0 0,1-1 0,-1 1 0,1-1 0,-1 1 0,1-1 0,-1 1 0,1-1 0,0 0-1,-1 1 1,1-1 0,-1 0 0,1 1 0,0-1 0,-1 0 0,1 0 0,0 1 0,0-1 0,-1 0 0,1 0 0,0 0 0,-1 0 0,1 0 0,0 0 0,-1 0 0,1 0 0,1-1 0,10-3 102,1-2-1,0 1 1,-1-2 0,0 0-1,19-15 1,-12 10-83,31-24-56,-20 14-56,1 1 1,53-26 0,-81 46 104,-1 0 1,1 0-1,-1 0 1,1 0 0,-1 1-1,1-1 1,-1 1-1,5-1 1,-6 1-19,0 0 0,-1 1 1,1-1-1,-1 0 0,1 0 0,0 0 0,-1 1 1,1-1-1,-1 0 0,1 1 0,-1-1 0,1 0 1,-1 1-1,1-1 0,-1 1 0,1-1 0,-1 1 0,1-1 1,-1 1-1,0-1 0,1 1 0,-1 0 0,0-1 1,0 1-1,1-1 0,-1 1 0,0 0 0,0-1 1,0 1-1,0 0 0,0-1 0,0 1 0,0 0 1,0-1-1,0 1 0,0 1 0,-1 10 188,0 1 1,-5 19-1,4-19-137,0 0 1,-1 20-1,3-27-185,0-1 0,0 1-1,1 0 1,0 0 0,0-1 0,4 11 0,-5-16 45,0 1-1,0-1 1,1 0 0,-1 1 0,0-1 0,0 0 0,0 1 0,1-1 0,-1 0 0,0 0 0,0 1 0,1-1 0,-1 0 0,0 0 0,1 1 0,-1-1 0,0 0 0,1 0 0,-1 0 0,0 0-1,1 1 1,-1-1 0,0 0 0,1 0 0,-1 0 0,1 0 0,-1 0 0,0 0 0,1 0 0,-1 0 0,0 0 0,1 0 0,-1 0 0,1 0 0,-1-1 0,13-7-1644,-9 5 969,40-23-3844,77-36 0,-85 45 3602,45-15-205,-53 21 2178,44-21-1,-70 31-590,1 0 0,-1 0 0,0-1 0,0 1 0,0-1 0,0 0 0,0 1 0,2-4 93,-4 4-432,0 1 0,0 0-1,0 0 1,0 0 0,0 0 0,0 0 0,0 0-1,0-1 1,0 1 0,0 0 0,0 0-1,0 0 1,-1-2 1029,1 1-1030,0 1 1,0 0 0,0 0 0,-1 0-1,1 0 1,-13 0 1702,7 1-1189,0 0 1,0 0-1,0 1 0,0-1 0,0 2 0,1-1 1,-10 5-1,12-5-436,1-1 1,0 1-1,0-1 0,0 1 1,0 0-1,0 0 1,1 0-1,-1 0 1,0 0-1,1 0 1,-1 0-1,1 1 0,0-1 1,0 0-1,0 1 1,0-1-1,0 1 1,1 0-1,-1-1 1,1 1-1,-1-1 0,1 4 1,1 3 173,-1 0 0,2 0 0,-1 0 0,1 0 0,1 0-1,3 9 1,26 52 1171,-18-42-1066,15 27 520,-18-38-694,-2 1 1,0-1-1,-1 1 0,-1 1 0,7 28 1,-14-45-235,1 0 0,-1 0 0,0-1 0,0 1 0,0 0 0,1 0 0,-2-1 0,1 1 0,0 0 0,0 0 0,-1-1 0,1 1 0,0 0-1,-1-1 1,0 1 0,1 0 0,-1-1 0,0 1 0,0-1 0,0 1 0,0-1 0,0 1 0,0-1 0,-1 0 0,1 0 0,0 1 0,-1-1 0,1 0 0,-1 0 0,1 0 0,-1-1 0,1 1 0,-3 1 0,-4 0-542,1 0 0,-1 0 0,0-1 0,0 0 0,0-1 0,1 1-1,-1-2 1,0 1 0,0-1 0,0 0 0,-10-3 0,12 3-303,0-1-1,0 1 1,1-1-1,-1 0 1,1-1-1,-1 1 1,1-1-1,0 0 1,0-1 0,0 1-1,0-1 1,-6-7-1,-17-21-4199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14.506"/>
    </inkml:context>
    <inkml:brush xml:id="br0">
      <inkml:brushProperty name="width" value="0.1" units="cm"/>
      <inkml:brushProperty name="height" value="0.1" units="cm"/>
    </inkml:brush>
  </inkml:definitions>
  <inkml:trace contextRef="#ctx0" brushRef="#br0">4 386 4576,'-4'4'7509,"11"2"-5395,-6-4-1962,1-1-1,0 0 1,-1 0 0,1 0 0,0 0 0,-1 0-1,1-1 1,0 1 0,3 0 0,-4-1-54,1 0-1,0 0 1,0-1 0,0 1-1,0-1 1,0 0 0,0 0 0,-1 1-1,1-1 1,0 0 0,0 0-1,-1 0 1,1-1 0,-1 1 0,1 0-1,-1-1 1,0 1 0,3-4 0,0 0 11,0-1 0,-1-1 0,6-10 0,2-11 4,0-1-1,8-41 0,6-62 80,-24 129-182,1-13 101,-1 0 0,0-23 0,-2 22-76,-7 41-926,1 9 1010,2 1-1,-3 43 1,7-51-38,-3 73 395,11 112 0,-2-93 82,10 16-372,-3-36 33,-9-73-113,2 50 508,-6-75-591,1 1 1,0 0-1,0 0 1,-1 0-1,1 0 1,-1-1-1,1 1 1,-1 0-1,1 0 0,-1-1 1,1 1-1,-1 0 1,0-1-1,1 1 1,-1 0-1,0-1 0,0 1 1,1-1-1,-1 0 1,0 1-1,0-1 1,0 0-1,-1 1 0,-27 9-38,19-7 108,-1 0-134,0 0 1,0 2-1,1-1 1,-19 12-1,26-14-21,-1 0 0,0 0 0,1 0-1,-1-1 1,-5 2 0,7 2 1582,15-1-1237,-1-2-237,-1-1 1,1 0-1,-1 0 1,17-2 0,2 0-62,17 0 35,-4 0 114,1 2-1,0 1 1,60 12 0,-82-10-79,-16-3-1,1 0 1,-1 1-1,0-1 0,1 1 1,-1 0-1,0 1 0,0 0 1,6 3-1,-10-5-374,-21-62-19962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17.508"/>
    </inkml:context>
    <inkml:brush xml:id="br0">
      <inkml:brushProperty name="width" value="0.1" units="cm"/>
      <inkml:brushProperty name="height" value="0.1" units="cm"/>
    </inkml:brush>
  </inkml:definitions>
  <inkml:trace contextRef="#ctx0" brushRef="#br0">13 376 2720,'9'-29'3418,"-7"21"-2151,-1 0 0,0 0-1,-1-13 1369,0 24-1795,0 16-242,0 29-193,7 136 1319,-1-56-1075,1 9-182,0 57 644,-7-141 1460,-2-86-2358,-1 0 0,-10-43 0,-2-16-105,7 23-58,2 30-22,3-1-1,1-45 1,2 75-30,22-206-300,-14 166 374,17-81-437,-19 109 192,0 1-1,1 0 1,21-40-1,-25 56 154,0 0 0,0 0 0,0 1 0,1-1 0,0 1 0,0 0 0,0 0-1,1 0 1,-1 1 0,1 0 0,0 0 0,-1 0 0,2 0 0,-1 1 0,0-1 0,0 1-1,1 1 1,-1-1 0,1 1 0,0 0 0,-1 0 0,1 0 0,0 1 0,-1 0 0,1 0-1,0 1 1,-1 0 0,1 0 0,0 0 0,-1 0 0,1 1 0,-1 0 0,0 0-1,8 4 1,-3 0 27,-1 1-1,0-1 0,0 1 0,-1 1 0,0 0 1,0 0-1,-1 0 0,0 1 0,-1 0 0,0 1 1,0-1-1,-1 1 0,0 0 0,5 16 0,-4-10 20,-2 0 0,0 0 0,0 0 0,-2 1 0,0-1 0,-1 1 0,0 0 0,-2-1-1,-2 18 1,1-22-15,0 0 0,-2 0 0,1-1 0,-1 0 1,-1 0-1,0 0 0,-1 0 0,0-1 0,0 0 0,-1 0 0,-9 10 0,6-9 103,-1 0 1,0-1-1,-1 0 1,0-1-1,0 0 1,-1-1-1,0-1 1,-19 9-1,15-9 17,5-1-173,-1-1 0,1 0 0,-27 6 0,38-11 20,0 0 1,0 0 0,0 0 0,0 0 0,0 0-1,1 0 1,-1 1 0,0-1 0,0 0-1,0 0 1,0 1 0,1-1 0,-1 1 0,0-1-1,0 1 1,1-1 0,-1 1 0,0-1 0,1 1-1,-1 0 1,1-1 0,-1 1 0,1 0-1,-1 0 1,1-1 0,-1 1 0,1 0 0,0 0-1,-1 0 1,1-1 0,0 1 0,0 0-1,0 0 1,0 0 0,0 0 0,0 0 0,0-1-1,0 1 1,0 2 0,1 2 21,1 1 1,0 0-1,0-1 0,0 1 1,4 5-1,3 10 191,12 44 48,71 183 455,-83-230-291,17 28-1,-24-43-229,1 1-346,1-10-819,-2 4 164,-2 2 776,0 0 0,0-1 1,0 1-1,0 0 0,0 0 0,0 0 1,0 0-1,0 0 0,0-1 0,0 1 1,0 0-1,0 0 0,0 0 0,-1 0 0,1 0 1,0-1-1,0 1 0,0 0 0,0 0 1,-6-5-1866,4 3 1531,1 1 0,-1 0 0,1 0-1,-1 0 1,1-1 0,0 1 0,0-1-1,0 1 1,0-1 0,0 1 0,0-1-1,0 0 1,0 1 0,0-1 0,1 0-1,-2-3 1,2-26-4686,3 14 2971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18.599"/>
    </inkml:context>
    <inkml:brush xml:id="br0">
      <inkml:brushProperty name="width" value="0.1" units="cm"/>
      <inkml:brushProperty name="height" value="0.1" units="cm"/>
    </inkml:brush>
  </inkml:definitions>
  <inkml:trace contextRef="#ctx0" brushRef="#br0">115 10 3552,'-11'-9'8240,"11"9"-7974,-6 1 1308,3-1-1460,1 1 1,0-1-1,0 1 1,0 0-1,0-1 1,0 1-1,0 0 1,0 0-1,0 0 1,0 0 0,0 1-1,1-1 1,-1 0-1,0 1 1,1-1-1,-1 1 1,1 0-1,-1-1 1,1 1-1,-2 3 1,-3 5 140,0 1 1,-6 16-1,11-25-221,-5 14 91,0 1-1,1 0 1,0-1 0,1 2 0,2-1 0,-1 0-1,2 1 1,0-1 0,4 33 0,-3-41-54,2 0 0,-1-1 1,4 13-1,-3-18-22,-1 1-1,1-1 1,0 1 0,0-1 0,0 0-1,1 0 1,-1 0 0,1 0 0,-1 0-1,4 2 1,-2-2 43,0 0-1,0 0 0,0 0 1,0-1-1,0 0 1,0 0-1,1 0 1,-1 0-1,1 0 1,0-1-1,-1 0 1,10 1-1,-11-2-37,0 0 1,0 0-1,-1 0 0,1-1 0,0 1 0,0-1 1,-1 1-1,1-1 0,0 0 0,-1 0 0,1 0 0,-1-1 1,1 1-1,-1-1 0,0 1 0,1-1 0,-1 0 1,0 0-1,0 0 0,0 0 0,-1 0 0,1 0 1,0 0-1,1-4 0,2-4 5,1-1 0,-2 0-1,0-1 1,0 1 0,-1-1 0,0 0-1,-1 0 1,1-13 0,-2 3-126,-1 1 0,-1-1 0,-5-37 0,4 53 32,1 0-1,-1 0 0,0 1 0,0-1 0,0 1 1,-1-1-1,0 1 0,0 0 0,0 0 0,-1 0 1,-6-7-1,7 9-8,0 0 0,0 0 0,-1 1 0,1-1 0,-1 1-1,1-1 1,-1 1 0,0 1 0,0-1 0,0 0 0,0 1 0,0 0 0,0 0 0,-1 0 0,1 0 0,-6 1 0,9-1-60,0 1 1,0 0 0,0 0 0,0 0-1,0 0 1,0 0 0,0 0 0,1 0-1,-1 1 1,0-1 0,0 0 0,0 0-1,0 1 1,0-1 0,0 1 0,1-1 0,-1 1-1,0-1 1,0 1 0,0-1 0,1 1-1,-1-1 1,0 1 0,1 0 0,-1 0-1,0 0 1,1 2-605,-1-1 1,1 0-1,0 0 1,-1 1-1,1-1 0,0 0 1,1 1-1,-1-1 1,1 2-1,-1 1-15,3 9-1383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19.127"/>
    </inkml:context>
    <inkml:brush xml:id="br0">
      <inkml:brushProperty name="width" value="0.1" units="cm"/>
      <inkml:brushProperty name="height" value="0.1" units="cm"/>
    </inkml:brush>
  </inkml:definitions>
  <inkml:trace contextRef="#ctx0" brushRef="#br0">1 213 6464,'1'-1'185,"0"1"-1,-1-1 1,1 1 0,0-1 0,0 1 0,0 0-1,0-1 1,0 1 0,0 0 0,-1 0 0,1-1-1,0 1 1,0 0 0,0 0 0,0 0 0,0 0-1,0 0 1,2 1 0,10-1 1189,12-6-172,-1 2 70,42-15 0,-59 16-1144,1 0 1,0-1-1,-1 0 0,0 0 1,1-1-1,-2 0 0,1 0 1,-1-1-1,6-6 0,-7 7-66,-2 0 0,1 0-1,0 0 1,-1-1 0,0 1-1,0-1 1,-1 0 0,1 0 0,-1 0-1,-1 0 1,1 0 0,-1 0-1,1-8 1,-2 12-50,0 0-1,0 1 1,0-1-1,0 1 1,0-1-1,-1 1 1,1-1-1,0 0 1,-1 1-1,1-1 1,-1 1-1,1-1 1,-1 1-1,0 0 1,0-1-1,0 1 1,0 0-1,0-1 1,0 1-1,0 0 1,0 0-1,0 0 1,0 0-1,-1 0 1,1 0-1,0 0 1,-1 1-1,1-1 1,-1 0-1,1 1 1,-1-1-1,1 1 1,-1-1-1,1 1 1,-1 0-1,-2-1 1,-1 1-2,1 0 0,-1 1 1,0-1-1,0 1 0,1 0 0,-1 0 1,1 0-1,-1 1 0,1 0 1,-8 4-1,-2 2 136,0 2 1,1 0-1,0 0 1,1 1-1,0 1 1,1 0-1,0 0 0,1 1 1,0 1-1,1 0 1,1 0-1,-12 27 1,18-36-63,0 1 1,1-1-1,-1 1 1,1 0 0,0-1-1,1 1 1,0 0-1,-1 0 1,2 0-1,-1 0 1,1-1 0,0 1-1,0 0 1,1-1-1,-1 1 1,1 0-1,0-1 1,1 0 0,0 0-1,-1 1 1,1-2-1,1 1 1,-1 0-1,1-1 1,0 1 0,0-1-1,0 0 1,1 0-1,-1-1 1,1 1-1,0-1 1,0 0 0,0-1-1,7 4 1,4 0 24,1-1 0,-1 0 0,2-1 0,-1-1 0,0-1 0,0 0 0,1-1 0,-1-1 0,1-1 1,26-4-1,-37 4-655,1-1 0,-1 0 0,0 0 0,12-6 0,-12 5-1173,-1-1 1,1 1-1,-1-2 1,10-7-1,-7 6-563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19.520"/>
    </inkml:context>
    <inkml:brush xml:id="br0">
      <inkml:brushProperty name="width" value="0.1" units="cm"/>
      <inkml:brushProperty name="height" value="0.1" units="cm"/>
    </inkml:brush>
  </inkml:definitions>
  <inkml:trace contextRef="#ctx0" brushRef="#br0">0 47 7296,'1'2'404,"0"-1"0,0 0 0,-1 0 0,1 0 0,0 0 0,-1 1 0,1-1 0,-1 0 0,1 0 0,-1 1 0,0-1 0,1 0 1,-1 1-1,0-1 0,0 3 0,4 31 2107,-5-3-782,0-21-1143,0 0 0,3 22 0,-2-33-560,0 1-1,0-1 0,0 1 0,0-1 0,0 1 0,0-1 0,0 1 0,0-1 1,0 1-1,0-1 0,1 1 0,-1-1 0,0 1 0,0-1 0,1 1 1,-1-1-1,0 0 0,1 1 0,-1-1 0,0 1 0,1-1 0,-1 0 1,1 0-1,-1 1 0,0-1 0,1 0 0,-1 1 0,1-1 0,-1 0 0,1 0 1,-1 0-1,1 0 0,-1 0 0,1 1 0,-1-1 0,1 0 0,-1 0 1,1 0-1,-1 0 0,1 0 0,-1-1 0,1 1 0,-1 0 0,1 0 1,-1 0-1,1 0 0,-1 0 0,1-1 0,-1 1 0,1 0 0,-1 0 0,1-1 1,5-3 28,0 0 1,-1 0 0,8-6-1,-8 6-10,42-37 134,-17 13-266,2 1 0,54-33 1,-81 56 203,0 1 1,1 1-1,-1-1 1,1 1-1,8-2 0,-13 4-87,1-1-1,0 1 0,0 0 1,0 0-1,-1 0 1,1 0-1,0 0 0,0 0 1,0 1-1,0-1 0,-1 0 1,1 1-1,0 0 0,0-1 1,-1 1-1,1 0 1,-1 0-1,1 0 0,-1 0 1,1 0-1,2 2 0,-2 0 12,0-1 0,0 1-1,0 0 1,-1 0 0,1 0-1,-1 0 1,1 0 0,-1 0-1,0 1 1,0-1 0,0 0-1,0 7 1,0 5 80,-1 25 0,0-19-76,-3 13 5,2-27-615,0 0 0,1-1 0,0 1 0,0 0 0,0-1 0,1 1-1,2 11 1,-2-17 339,-1-1-1,0 1 0,0 0 1,1 0-1,-1 0 0,0-1 1,1 1-1,-1 0 0,1 0 1,-1-1-1,1 1 1,-1 0-1,1-1 0,0 1 1,-1-1-1,1 1 0,0-1 1,0 1-1,-1-1 0,1 1 1,0-1-1,1 1 0,16-2-5949,-5 0 2647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0.434"/>
    </inkml:context>
    <inkml:brush xml:id="br0">
      <inkml:brushProperty name="width" value="0.1" units="cm"/>
      <inkml:brushProperty name="height" value="0.1" units="cm"/>
    </inkml:brush>
  </inkml:definitions>
  <inkml:trace contextRef="#ctx0" brushRef="#br0">132 8 5632,'1'0'97,"-1"0"0,0-1-1,0 1 1,0 0 0,0 0 0,0-1 0,0 1 0,1 0 0,-1-1 0,0 1 0,0 0 0,1 0-1,-1-1 1,0 1 0,0 0 0,1 0 0,-1 0 0,0 0 0,0-1 0,1 1 0,-1 0-1,0 0 1,1 0 0,-1 0 0,0 0 0,1 0 0,-1 0 0,1 0 0,15-2 3186,14 6 1866,-29-4-5032,-1 1 0,1-1 0,-1 1-1,1-1 1,-1 1 0,1-1 0,-1 1-1,1 0 1,-1-1 0,0 1 0,1 0 0,-1 0-1,0-1 1,1 1 0,-1 0 0,0 0 0,0-1-1,0 1 1,0 0 0,0 0 0,0 0 0,0-1-1,0 2 1,-2 18 568,-5-2-270,0-1-1,-1 0 1,-13 23 0,-6 11 22,13-19-178,2 2 0,-11 41 0,-7 71 137,1 25 74,25-148-386,0-1 0,1 1 1,2 0-1,0 0 1,5 40-1,-4-61-58,1 0-1,-1 0 0,1 0 1,0 0-1,0 0 0,0 0 0,0 0 1,0 0-1,1 0 0,-1-1 1,0 1-1,1 0 0,-1-1 1,1 1-1,0-1 0,-1 0 1,1 1-1,0-1 0,0 0 1,0 0-1,0 0 0,0-1 0,0 1 1,0 0-1,4 0 0,5 1 47,0 0-1,1-1 1,19-1-1,-20 0-65,64-1-185,114-17 0,-141 13-107,12-2-4356,-57 7 4067,2-3-1371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0.790"/>
    </inkml:context>
    <inkml:brush xml:id="br0">
      <inkml:brushProperty name="width" value="0.1" units="cm"/>
      <inkml:brushProperty name="height" value="0.1" units="cm"/>
    </inkml:brush>
  </inkml:definitions>
  <inkml:trace contextRef="#ctx0" brushRef="#br0">28 127 7712,'-27'-17'8757,"204"-19"-954,89 5-6908,-231 28-1102,102-11 480,-108 10-2458,31-10 0,-54 12 405,0 0 0,0 1 0,0 0 0,11-1-1,6 4-2213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1.688"/>
    </inkml:context>
    <inkml:brush xml:id="br0">
      <inkml:brushProperty name="width" value="0.1" units="cm"/>
      <inkml:brushProperty name="height" value="0.1" units="cm"/>
    </inkml:brush>
  </inkml:definitions>
  <inkml:trace contextRef="#ctx0" brushRef="#br0">364 8 6656,'-16'-2'1400,"3"-1"-45,0 2 0,0 0 0,0 0 1,-18 2-1,8 3-762,1 2 1,0 0-1,0 1 1,1 1-1,0 1 1,-31 18-1,49-25-559,0 1-1,0-1 0,0 1 1,0-1-1,0 1 1,1 0-1,-1 0 1,1 0-1,0 1 1,0-1-1,-3 6 0,5-8-3,-1 0-1,1 1 0,-1-1 0,1 0 1,0 0-1,0 1 0,0-1 0,0 0 1,0 0-1,0 1 0,0-1 0,0 0 0,0 0 1,1 1-1,-1-1 0,0 0 0,1 0 1,-1 0-1,1 1 0,-1-1 0,1 0 0,0 0 1,-1 0-1,1 0 0,0 0 0,0 0 1,0 0-1,0-1 0,0 1 0,0 0 1,0 0-1,0-1 0,0 1 0,0 0 0,0-1 1,0 1-1,1-1 0,0 1 0,3 0 50,0 1-1,-1-1 0,1 0 0,0 0 0,0-1 0,-1 1 0,1-1 0,0 0 1,0 0-1,0-1 0,-1 1 0,1-1 0,7-3 0,4-1 23,1-2 0,21-11 0,-26 12-10,-5 3-61,0-1-1,0-1 0,0 1 1,-1-1-1,0 0 0,0-1 1,0 1-1,0-1 0,-1 0 1,0-1-1,0 1 0,0-1 1,-1 0-1,0 0 0,3-10 1,-6 6 200,-3 10-86,-2 6-6,-6 15 62,1 1 1,2 1-1,0 0 1,1 0-1,-4 31 1,5-12-8,3 0-1,2 47 1,2-32-112,2 38 63,-10 128-1,5-215-142,1-5 21,0 1 0,0 0 0,0-1 0,-1 1 0,1 0 0,-1-1 0,1 1 0,-1 0-1,0-1 1,0 1 0,-1-1 0,1 0 0,0 1 0,-1-1 0,-2 3 0,2-3-19,-1-1 0,1 1 0,-1-1 1,0 1-1,0-1 0,0 0 0,0 0 0,0 0 0,0-1 0,0 1 1,0-1-1,0 0 0,0 1 0,0-1 0,-1-1 0,1 1 1,0 0-1,0-1 0,-5-1 0,-5-1-120,1-1 0,-1-1 0,-19-9 0,25 9 94,0 1 1,1-1 0,-1 0 0,1-1 0,0 1-1,0-1 1,1-1 0,0 1 0,0-1-1,1 0 1,-1 0 0,-3-9 0,3 5-34,0 0 1,1 0-1,0 0 0,1 0 1,0-1-1,1 0 1,0 1-1,0-15 0,3 15 42,0 1 0,1-1 0,0 0 0,1 1 0,0 0 0,1 0 0,7-16 0,-10 24 53,0 0 0,0 0 0,1 0 0,-1 0 0,0 0 0,1 1 0,-1-1 0,1 1 0,-1-1 0,1 1 0,0-1 0,-1 1 0,1 0 0,0 0 0,0 0 0,0 0 0,4-1 0,-2 1 5,0 0 0,0 0 1,0 1-1,0 0 0,0 0 0,0 0 0,1 0 1,6 2-1,3 1 13,0 1 1,0 1-1,-1 0 0,16 9 1,27 14-47,-54-26-144,1-1 1,0 1 0,0-1 0,-1 0 0,1 0-1,0 0 1,0-1 0,4 2 0,-5-2-423,1 0 1,-1 0-1,1 0 1,-1 0-1,1-1 0,3 0 1,7-3-1308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2.654"/>
    </inkml:context>
    <inkml:brush xml:id="br0">
      <inkml:brushProperty name="width" value="0.1" units="cm"/>
      <inkml:brushProperty name="height" value="0.1" units="cm"/>
    </inkml:brush>
  </inkml:definitions>
  <inkml:trace contextRef="#ctx0" brushRef="#br0">10 204 8384,'4'-11'8184,"11"10"-5958,-7-1-1935,0 0-1,0-1 1,0 0-1,-1 0 0,1-1 1,-1 0-1,0 0 1,0 0-1,0-1 1,-1 0-1,0-1 1,7-6-1,-10 8-265,0 0 0,0 0 0,0 0 0,0 0 0,-1 0 0,1-1 0,-1 1 0,0-1 0,-1 1 0,1-1 0,-1 0 0,0 0 0,0 1 0,0-1 0,-1 0 0,0 0 0,0 0-1,0 0 1,0 0 0,-1 0 0,-1-6 0,2 10-54,-1 0-1,1-1 1,0 1-1,-1 0 1,1-1-1,-1 1 1,1 0-1,-1 0 1,0-1-1,1 1 0,-1 0 1,0 0-1,0 0 1,0 0-1,0 0 1,0 0-1,0 0 1,0 0-1,0 0 1,0 1-1,-1-1 1,1 0-1,0 1 1,0-1-1,-1 1 0,1-1 1,0 1-1,-3-1 1,2 1 29,0 1 0,0-1-1,0 0 1,-1 1 0,1-1 0,0 1 0,0 0 0,0 0 0,0-1 0,0 1-1,0 1 1,1-1 0,-1 0 0,0 0 0,0 1 0,-2 2 0,-6 6 197,1 1 0,0 0-1,1 0 1,0 1 0,1 0 0,0 0 0,1 1 0,0 0 0,1 0 0,0 0 0,1 1 0,1-1 0,-2 15 0,5-23-93,-1-1 0,1 1 1,0-1-1,1 1 0,-1-1 0,1 1 0,0-1 1,0 0-1,0 1 0,1-1 0,-1 0 0,1 0 1,0 0-1,5 7 0,-5-8-45,1 0 0,-1 0 0,1 0 0,0-1 0,0 1 0,0-1 0,1 0-1,-1 0 1,1 0 0,-1 0 0,1 0 0,-1-1 0,1 0 0,0 0 0,0 0 0,-1 0 0,6 0 0,0 0-84,0-1 1,1 0-1,-1-1 1,1 0-1,12-3 1,48-15-2564,-34 8 582,117-41-10852,-92 24 11135,-59 27 2068,0 0 1,-1 0 0,1 0-1,0 1 1,0-1 0,0 0-1,0 1 1,0-1 0,0 1-1,0 0 1,0 0 0,0-1-1,3 2 1,-4-1-46,0 1 0,0-1 0,0 1 0,0 0-1,0 0 1,0-1 0,0 1 0,0 0 0,0 0 0,-1 0 0,1 0 0,0 0 0,-1 0 0,1 0 0,-1 0-1,1 1 1,-1-1 0,1 0 0,-1 0 0,0 0 0,1 0 0,-1 1 0,0 1 0,1 15 1713,1 2-453,-1-20-1521,-1 1 0,1-1 0,-1 0 0,1 0 0,-1 0 0,0 0 0,1 1 0,-1-1 0,1 0-1,-1 0 1,1 0 0,-1 0 0,1 0 0,-1 0 0,1 0 0,-1 0 0,0 0 0,1 0 0,-1 0 0,1-1 0,0 1 0,0 0 53,10-3 3,1 0-1,0-1 0,-1-1 1,0 0-1,0 0 0,0-1 1,17-12-1,-9 6 115,22-11 0,-35 20-53,0 1-1,0 0 0,1 0 1,-1 0-1,1 1 0,-1-1 1,14 1-1,-16 1-92,0 0 1,-1 1-1,1-1 0,0 1 0,0 0 1,-1 0-1,1 0 0,-1 1 0,1-1 1,4 3-1,1 2 699,0 1 0,9 8 0,15 11-3313,-29-24 1152,-1 0-1,1 0 1,-1-1-1,1 1 1,0-1-1,-1 0 0,1 0 1,7 1-1,7 1-3266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37.313"/>
    </inkml:context>
    <inkml:brush xml:id="br0">
      <inkml:brushProperty name="width" value="0.1" units="cm"/>
      <inkml:brushProperty name="height" value="0.1" units="cm"/>
    </inkml:brush>
  </inkml:definitions>
  <inkml:trace contextRef="#ctx0" brushRef="#br0">19 17 6304,'-19'-8'4320,"19"4"-4288,9 4-32,1-5-160,3 5 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47.923"/>
    </inkml:context>
    <inkml:brush xml:id="br0">
      <inkml:brushProperty name="width" value="0.1" units="cm"/>
      <inkml:brushProperty name="height" value="0.1" units="cm"/>
    </inkml:brush>
  </inkml:definitions>
  <inkml:trace contextRef="#ctx0" brushRef="#br0">13 57 7456,'-13'-12'3392,"36"12"-2944,4-5 672,4 5-704,28-8-32,4 4-224,13-4 160,-4 0-192,9 1-800,-5 2 320,1 10-5632,-6 2 3296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3.453"/>
    </inkml:context>
    <inkml:brush xml:id="br0">
      <inkml:brushProperty name="width" value="0.1" units="cm"/>
      <inkml:brushProperty name="height" value="0.1" units="cm"/>
    </inkml:brush>
  </inkml:definitions>
  <inkml:trace contextRef="#ctx0" brushRef="#br0">445 0 4576,'4'4'12682,"-15"24"-10536,6-14-1820,-1 0 0,-1-1 0,0 1 0,-9 12 0,-4 2 60,-109 138 1105,117-152-1386,-74 85 484,69-78-456,1 1 0,-25 48 1,28-41-22,1 0 1,1 1 0,1 0 0,2 1 0,1 0 0,1 0 0,2 0 0,1 1 0,2 0-1,1 0 1,4 35 0,-2-52-39,1 0 0,1-1 0,0 1 0,1-1 0,1 0 0,0 0 0,0-1 0,2 1 0,-1-2 0,2 1 0,0-1 0,0 0 0,1-1 0,19 17 0,-27-26-104,1 0 0,-1 0 0,1-1 1,0 1-1,0-1 0,-1 1 1,1-1-1,0 0 0,0 0 1,1 0-1,-1 0 0,0-1 1,0 1-1,0-1 0,6 0 1,-5 0-873,0-1 1,1 0 0,-1 1 0,0-1-1,1-1 1,6-2 0,2-1-1505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3.927"/>
    </inkml:context>
    <inkml:brush xml:id="br0">
      <inkml:brushProperty name="width" value="0.1" units="cm"/>
      <inkml:brushProperty name="height" value="0.1" units="cm"/>
    </inkml:brush>
  </inkml:definitions>
  <inkml:trace contextRef="#ctx0" brushRef="#br0">1 88 8064,'-1'-6'4060,"1"18"-1057,2 23 29,29 175 1571,-31-208-4569,4 41 662,-1-27-94,-3-13-166,0-6 116,15-269-349,-15 272-203,1-11-33,0 0 0,1 1 1,0-1-1,0 1 0,1-1 1,1 1-1,8-19 0,-10 27 43,0 0-1,0 0 1,0 0-1,0 0 0,0 0 1,1 1-1,-1-1 1,1 1-1,-1 0 1,1-1-1,-1 1 0,1 0 1,-1 1-1,1-1 1,0 0-1,0 1 1,-1-1-1,1 1 1,0 0-1,4 0 0,4 1 26,-1 0 0,1 0 1,-1 1-1,14 4 0,22 5-1491,1-4-5723,-32-5 1809,2 5 1722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24.401"/>
    </inkml:context>
    <inkml:brush xml:id="br0">
      <inkml:brushProperty name="width" value="0.1" units="cm"/>
      <inkml:brushProperty name="height" value="0.1" units="cm"/>
    </inkml:brush>
  </inkml:definitions>
  <inkml:trace contextRef="#ctx0" brushRef="#br0">0 7 9376,'1'-1'193,"0"1"0,-1-1 0,1 0 1,0 1-1,0-1 0,-1 1 0,1-1 0,0 1 1,0 0-1,0-1 0,0 1 0,0 0 1,0 0-1,-1-1 0,1 1 0,0 0 0,0 0 1,0 0-1,0 0 0,0 0 0,0 0 1,0 1-1,0-1 0,0 0 0,0 0 0,-1 1 1,1-1-1,0 0 0,0 1 0,0-1 1,0 1-1,-1-1 0,2 1 0,1 3 229,1-1 0,-1 1 0,0 0 0,0 0 0,3 6 0,2 1 375,10 18 1015,27 57-1,-14-24-559,-9-21-676,-2 0 0,-1 2 0,-3 0 0,14 54 0,-20-49-575,-3 1 0,-1 0 1,-2 0-1,-3 0 1,-1 0-1,-3 0 1,-2 0-1,-2 0 1,-2-1-1,-21 62 1,4-21-6530,15-48 3130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0.040"/>
    </inkml:context>
    <inkml:brush xml:id="br0">
      <inkml:brushProperty name="width" value="0.1" units="cm"/>
      <inkml:brushProperty name="height" value="0.1" units="cm"/>
    </inkml:brush>
  </inkml:definitions>
  <inkml:trace contextRef="#ctx0" brushRef="#br0">46 142 2912,'-32'-34'7194,"19"21"-1764,13 15-5004,2 16 657,4 0-801,0 0 1,-2 1-1,4 24 1,-1-2 107,83 321 1620,-71-307 175,-21-57-1523,-4-12-238,-9-19-351,-13-83-168,25 103 158,-5-38-56,2-1 0,1-86 1,5 119-90,0-1 0,2 1 1,0 0-1,1 0 1,1 0-1,1 0 0,1 0 1,0 1-1,11-21 1,-15 36 62,-1 1 1,1-1 0,-1 0 0,1 1 0,0-1 0,0 1-1,0 0 1,0 0 0,0 0 0,1 0 0,-1 0 0,1 0 0,-1 0-1,1 1 1,0-1 0,-1 1 0,1 0 0,0 0 0,0 0-1,0 0 1,0 1 0,0-1 0,0 1 0,0-1 0,0 1-1,0 0 1,0 0 0,0 1 0,0-1 0,0 1 0,0-1-1,0 1 1,0 0 0,0 0 0,0 0 0,3 2 0,1 1 36,-1 0 0,1 1 0,-1-1 0,0 1 0,0 0 0,-1 1 1,1-1-1,-1 1 0,0 0 0,-1 1 0,0-1 0,0 1 0,0 0 1,0 0-1,-1 0 0,-1 0 0,1 0 0,-1 1 0,0-1 0,-1 1 0,0 0 1,0-1-1,0 1 0,-2 13 0,0-8 25,0-4 72,1-1 1,-2 1-1,-2 9 1,4-15-87,-1-1 1,0 0 0,0 0 0,0 0-1,0 0 1,0 0 0,0 0 0,0 0-1,-1-1 1,1 1 0,-1 0 0,1-1-1,-1 1 1,0-1 0,0 0-1,1 1 1,-4 1 0,0-2-5,1 1-1,-1-1 1,0 0 0,0 0-1,1 0 1,-1-1-1,0 1 1,-8-2 0,-44-5 239,55 5-270,-29-8-594,13 0-3787,63-3-6210,-19 6 8379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0.603"/>
    </inkml:context>
    <inkml:brush xml:id="br0">
      <inkml:brushProperty name="width" value="0.1" units="cm"/>
      <inkml:brushProperty name="height" value="0.1" units="cm"/>
    </inkml:brush>
  </inkml:definitions>
  <inkml:trace contextRef="#ctx0" brushRef="#br0">1 98 3072,'0'0'34,"0"0"-1,0 0 1,0 0 0,0 0-1,1 0 1,-1 0 0,0 0-1,0 0 1,0 0 0,0 0-1,1 0 1,-1-1 0,0 1-1,0 0 1,0 0 0,0 0-1,0 0 1,0 0 0,1 0-1,-1-1 1,0 1 0,0 0-1,0 0 1,0 0 0,0 0-1,0 0 1,0-1 0,0 1-1,0 0 1,0 0 0,0 0-1,0 0 1,0-1 0,0 1-1,0 0 1,0 0 0,0 0-1,0-1 1,0 1 0,0 0-1,0 0 1,0 0 0,0 0-1,0-1 1,0 1 0,0 0 1,0 0 1,0 0 0,0 0-1,0 0 1,0-1-1,0 1 1,-1 0 0,1 0-1,0 0 1,0 0 0,0 0-1,0 0 1,0-1 0,0 1-1,0 0 1,0 0-1,0 0 1,0 0 0,1 0-1,-1 0 1,0-1 0,0 1-1,0 0 1,0 0-1,0 0 1,0 0 0,0 0-1,0 0 1,0 0 0,0-1-1,0 1 1,0 0-1,0 0 1,1 0 0,-1 0-1,0 0 1,0 0 0,0 0-1,0 0 1,0 0 0,0 0-1,4 0 376,-1 0-1,0 0 0,0 0 1,0 1-1,0-1 1,1 1-1,-1 0 1,0 0-1,0 0 0,0 1 1,-1-1-1,1 1 1,3 1-1,-3 0-116,0 0-1,0 0 1,0 0 0,0 1-1,0-1 1,-1 1 0,0-1-1,1 1 1,2 6 0,1 5 197,-1 0 0,0 0 1,-1 0-1,0 0 1,-2 1-1,3 29 0,-5-43-394,0-2-66,0 1-1,0-1 1,0 0-1,0 1 1,0-1-1,0 0 1,1 1-1,-1-1 1,0 0-1,0 1 1,0-1-1,-1 0 1,1 1-1,0-1 1,0 0-1,0 1 1,0-1-1,0 0 1,0 0-1,0 1 1,0-1-1,-1 0 1,1 1-1,0-1 1,0 0-1,0 0 1,-1 1-1,1-1 1,0 0-1,0 0 1,-1 0-1,1 1 1,0-1-1,-1 0 1,1 0-1,-2-2 482,-4-35 51,-2-37 0,5 47-500,3 19 13,-1 0-1,1 0 1,0 0-1,1 0 1,0 0-1,0 0 1,1 0-1,0 0 1,5-13-1,-5 18-48,0-1 1,0 1-1,0 0 0,0-1 0,0 1 1,1 0-1,-1 0 0,1 1 0,0-1 1,0 0-1,0 1 0,0 0 0,0 0 0,1 0 1,-1 0-1,0 0 0,1 1 0,0-1 1,-1 1-1,1 0 0,0 0 0,6 0 1,4-1 63,1 2 0,-1-1 0,1 2 1,-1 0-1,1 1 0,-1 0 0,0 1 1,26 9-1,-19-5-84,-15-5-2,0 0-1,0 0 0,0 1 0,0 0 1,0 0-1,9 6 0,-14-8-46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1.025"/>
    </inkml:context>
    <inkml:brush xml:id="br0">
      <inkml:brushProperty name="width" value="0.1" units="cm"/>
      <inkml:brushProperty name="height" value="0.1" units="cm"/>
    </inkml:brush>
  </inkml:definitions>
  <inkml:trace contextRef="#ctx0" brushRef="#br0">46 1 4800,'0'1'274,"1"-1"1,-1 1 0,1 0-1,-1 0 1,0 0 0,1-1-1,-1 1 1,0 0 0,0 0-1,0 0 1,1 0 0,-1 0-1,0 0 1,0 0-1,0 0 1,-1 0 0,1-1-1,0 1 1,0 0 0,0 0-1,-1 1 1,-9 33 2613,1-5-1104,4-7-737,-2 44-1,7-60-891,0 1-1,0-1 1,1 0-1,0 0 0,0 1 1,1-1-1,0 0 1,0 0-1,1-1 1,4 11-1,-6-16-110,-1 0-1,1 0 1,-1 0-1,1 0 1,0 0-1,-1 0 0,1 0 1,0 0-1,0 0 1,0 0-1,0 0 1,0 0-1,0 0 1,0-1-1,0 1 1,0 0-1,1-1 1,-1 1-1,0-1 1,0 1-1,0-1 1,2 1-1,-1-2-5,-1 1-1,0 0 0,0-1 1,0 1-1,1 0 0,-1-1 0,0 0 1,0 1-1,0-1 0,0 0 1,0 1-1,0-1 0,0 0 1,0 0-1,0 0 0,0 0 1,-1 0-1,2-1 0,3-6 120,0-1 0,0 0 0,-1 0 0,4-12 0,-6 18-112,1-6-35,-1-1 0,1 1 1,-2-1-1,1 0 0,-1 1 0,-1-1 1,1 0-1,-2 0 0,1 1 1,-1-1-1,-1 0 0,0 1 0,-6-19 1,6 25-48,0-1 0,0 1 0,0 0 0,0 0 0,-1 0 1,1 1-1,-1-1 0,0 1 0,0-1 0,0 1 0,0 0 0,0 0 1,0 0-1,-1 0 0,-5-2 0,7 4-127,0-1 0,0 0 1,0 0-1,0 1 0,0-1 0,0 1 1,0 0-1,0 0 0,0-1 0,0 1 1,0 0-1,0 1 0,0-1 0,0 0 1,0 1-1,0-1 0,0 1 0,0-1 1,1 1-1,-1 0 0,0 0 0,0 0 1,0 0-1,1 0 0,-1 0 0,1 1 1,-1-1-1,-2 3 0,4-3-114,0-1-1,-1 1 0,1 0 1,0 0-1,0 0 0,0-1 1,0 1-1,0 0 1,0 0-1,0 0 0,0-1 1,0 1-1,0 0 1,0 0-1,0-1 0,1 1 1,-1 0-1,0 0 0,0-1 1,1 1-1,-1 0 1,1-1-1,-1 1 0,1 0 1,5 4-1951,6 2 85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1.994"/>
    </inkml:context>
    <inkml:brush xml:id="br0">
      <inkml:brushProperty name="width" value="0.1" units="cm"/>
      <inkml:brushProperty name="height" value="0.1" units="cm"/>
    </inkml:brush>
  </inkml:definitions>
  <inkml:trace contextRef="#ctx0" brushRef="#br0">207 483 3552,'-7'-3'6853,"7"3"-6690,-13 4 1657,13-4-1819,-17 6 648,1 1 1,1 0-1,-1 2 1,-26 19-1,34-23-625,1 1 1,0 0 0,1 0-1,-1 1 1,1 0-1,0 0 1,1 1-1,0 0 1,0 0-1,1 0 1,-5 11-1,8-15 10,0 0 0,0-1 0,0 1-1,0 0 1,1 0 0,-1 0 0,1 0-1,0 0 1,1 0 0,-1 0 0,1 0 0,0 0-1,-1 0 1,2 0 0,-1 0 0,0 0-1,1-1 1,0 1 0,0 0 0,0-1-1,0 0 1,0 1 0,1-1 0,-1 0 0,1 0-1,0-1 1,0 1 0,0 0 0,1-1-1,-1 0 1,0 0 0,5 2 0,-5-2 7,-1-1 0,1 0 0,0 0-1,0 0 1,0-1 0,-1 1 0,1-1 0,0 1 0,0-1 0,0 0 0,0 0 0,0 0-1,0-1 1,0 1 0,0-1 0,-1 1 0,1-1 0,0 0 0,0 0 0,-1 0 0,1 0 0,0-1-1,-1 1 1,0-1 0,1 0 0,-1 0 0,4-3 0,2-3 49,0 0 0,-1-1 0,0 1 0,-1-1 1,0-1-1,6-10 0,-4 1 21,0 1-1,10-38 1,3-38-150,-16 68 61,-2 0 0,1-36 1,-3 23 27,8-266 1108,-10 290-1027,0 10-89,-1 7 9,-11 94 248,7-49-156,-16 268 583,24-277-484,10 56 0,0 11-22,-11-97-224,-1-3-79,0 0-1,0 0 0,1-1 0,0 1 0,0 0 1,0 0-1,1 0 0,2 5 0,-4-10 27,0 1 0,0-1 0,0 0-1,0 0 1,0 0 0,0 0-1,1 0 1,-1 1 0,1-1-401,-1 1 400,0-1 1,0 0 0,0 0 0,0 0-1,1 0 1,-1 0 0,0 0 0,0 0-1,0 0 1,0 0 0,1 0 0,-1 0-1,0 0 1,0 0 0,0 0-1,1 0 1,-1 0 0,0 0 0,0 0-1,0 0 1,8-7-2562,9-16-2070,-11 13 3603,8-11-2594,-1 3 1259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2.431"/>
    </inkml:context>
    <inkml:brush xml:id="br0">
      <inkml:brushProperty name="width" value="0.1" units="cm"/>
      <inkml:brushProperty name="height" value="0.1" units="cm"/>
    </inkml:brush>
  </inkml:definitions>
  <inkml:trace contextRef="#ctx0" brushRef="#br0">0 29 5632,'1'-3'9589,"0"15"-8598,1 0 0,-2 18 0,0-21-720,-1-1-1,2 1 1,-1 0 0,2-1 0,-1 1 0,5 15 0,-4-18-129,21 42 871,-22-45-896,1 0 0,0 0-1,0 0 1,0-1 0,1 1-1,-1 0 1,1-1 0,-1 1-1,1-1 1,0 0 0,0 0-1,3 2 1,-5-4-57,1 1 0,-1-1 0,1 0-1,0 0 1,-1 1 0,1-1 0,0 0 0,-1 0 0,1 0 0,-1-1 0,1 1-1,0 0 1,-1-1 0,1 1 0,-1-1 0,1 1 0,-1-1 0,3-1 0,26-18 586,-20 12-526,-9 7-111,31-22 236,39-36-1,-63 51-267,0 0 0,-1-1 0,0 0 0,0 0-1,-1 0 1,0-1 0,0 0 0,-1 0 0,5-17 0,-9 26-89,-1 0 1,0 1 0,0-1-1,0 0 1,0 0-1,1 0 1,-1 0 0,-1 1-1,1-1 1,0 0 0,0 0-1,0 0 1,0 0 0,0 1-1,-1-1 1,1 0 0,0 0-1,-1 1 1,1-1-1,-1 0 1,1 0 0,-1 1-1,1-1 1,-2 0 0,61 13-17654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2.806"/>
    </inkml:context>
    <inkml:brush xml:id="br0">
      <inkml:brushProperty name="width" value="0.1" units="cm"/>
      <inkml:brushProperty name="height" value="0.1" units="cm"/>
    </inkml:brush>
  </inkml:definitions>
  <inkml:trace contextRef="#ctx0" brushRef="#br0">146 21 5152,'7'-14'1648,"-7"13"-1592,0 1 0,1 0-1,-1-1 1,1 1 0,-1 0 0,0-1 0,18-3 7385,-29 11-4020,-14 10-1693,18-12-1430,0-1 1,0 1 0,-10 10-1,-2 3 292,7-7-345,1 1 1,0-1-1,-13 20 1,21-27-190,0 1 0,1 0 1,-1-1-1,1 1 0,1 0 1,-1 0-1,1 0 0,-1 0 0,1 1 1,1-1-1,-1 0 0,1 0 1,0 1-1,1 8 0,0-10-10,-1 0-1,1 0 1,0 0-1,1 0 0,-1 0 1,1 0-1,-1 0 1,1-1-1,0 1 1,1-1-1,-1 0 1,1 1-1,-1-1 0,1 0 1,0 0-1,3 2 1,-1-2 28,0 0 0,0 0 0,0 0 1,0 0-1,0-1 0,1 0 0,-1 0 0,1-1 1,0 1-1,9 0 0,-9-1-203,1-1-1,0 0 1,-1 0 0,1 0-1,0-1 1,0 1 0,-1-2 0,1 1-1,-1-1 1,1 0 0,-1 0-1,0-1 1,0 0 0,0 0-1,0-1 1,0 1 0,-1-1 0,1 0-1,8-10 1,-9 4-2378,0 1 795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3.244"/>
    </inkml:context>
    <inkml:brush xml:id="br0">
      <inkml:brushProperty name="width" value="0.1" units="cm"/>
      <inkml:brushProperty name="height" value="0.1" units="cm"/>
    </inkml:brush>
  </inkml:definitions>
  <inkml:trace contextRef="#ctx0" brushRef="#br0">21 91 6400,'1'-1'252,"0"1"0,0-1 0,0 0 0,0 1 1,0-1-1,0 0 0,0 1 0,0-1 0,0 1 1,0 0-1,0-1 0,0 1 0,0 0 0,1 0 0,-1 0 1,1 0-1,26 0 2900,-7 0-1637,-2-3 161,22-7 1,-36 9-1494,1-1 0,0 0-1,-1 0 1,0-1 0,0 1 0,1-1 0,8-7 0,-13 9-148,0 0 0,0-1 0,0 1 0,0 0-1,0 0 1,-1-1 0,1 1 0,0 0 0,0-1 0,-1 1 0,1-1 0,-1 1 0,0-1-1,1 1 1,-1-1 0,0 1 0,0-1 0,0 0 0,0 1 0,0-1 0,0 1 0,0-1-1,-1-2 1,1 4-24,-1-1 0,1 1 0,0-1 0,-1 1 0,1-1 0,-1 1-1,1-1 1,-1 1 0,1-1 0,-1 1 0,1-1 0,-1 1 0,1 0 0,-1-1-1,0 1 1,1 0 0,-1 0 0,0 0 0,1-1 0,-1 1 0,0 0 0,1 0-1,-1 0 1,1 0 0,-1 0 0,0 0 0,0 0 0,1 0 0,-1 0 0,1 0-1,-1 0 1,0 1 0,0-1 0,-23 7 188,23-7-192,-12 6 231,0-1-1,1 2 1,0 0-1,0 0 0,0 1 1,1 0-1,-15 15 1,21-18-127,0 1 0,0-1 1,0 1-1,1-1 0,0 1 1,0 1-1,0-1 0,1 0 1,0 1-1,1 0 0,-1 0 1,1 0-1,0 0 0,1 0 1,0 0-1,-1 8 0,2-11-53,1 1 0,-1-1 0,1 0 0,0 0 0,-1 1 0,2-1 0,-1 0 0,1 0 0,-1 0 0,1 0 0,0 0 0,0 0-1,1-1 1,-1 1 0,1-1 0,0 1 0,0-1 0,0 0 0,0 0 0,0-1 0,1 1 0,-1 0 0,1-1 0,0 0 0,0 0 0,0 0 0,0-1 0,0 1 0,0-1 0,0 0-1,1 0 1,-1 0 0,0-1 0,0 1 0,1-1 0,7-1 0,-4 0-539,1-1 1,-1 0-1,0 0 0,0-1 1,0 0-1,-1 0 0,1-1 0,11-8 1,1-2-2464,30-28 1,-32 30 645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50.154"/>
    </inkml:context>
    <inkml:brush xml:id="br0">
      <inkml:brushProperty name="width" value="0.1" units="cm"/>
      <inkml:brushProperty name="height" value="0.1" units="cm"/>
    </inkml:brush>
  </inkml:definitions>
  <inkml:trace contextRef="#ctx0" brushRef="#br0">299 5 4224,'0'-5'3562,"0"11"-1791,-2 24-265,0 0-1,-11 47 1,-20 55-332,12-63-688,-3-1 0,-2-1 1,-4-2-1,-42 70 0,0-11 629,69-117-517,6-8-160,15-13 16,-1-1-456,165-118-421,-173 126 377,9-7-95,1 0 1,30-16-1,-48 30 120,0-1-1,0 1 1,0-1-1,0 1 0,1-1 1,-1 1-1,0 0 0,0 0 1,0 0-1,0-1 1,0 1-1,0 0 0,1 0 1,-1 0-1,0 1 0,0-1 1,0 0-1,0 0 1,0 1-1,0-1 0,0 0 1,2 2-1,-1-1 17,-1 0 0,1 0 0,-1 1 0,0-1 1,1 1-1,-1-1 0,0 1 0,0 0 0,0 0 0,0-1 0,2 4 0,-1 3 28,1 0-1,-1-1 1,0 1-1,-1 0 1,1 10-1,1 38-52,-3-31 76,1-1 0,2 1 1,7 37-1,-9-59-21,0 0 0,0 0 0,0 0 0,0 0 0,1 0 0,-1 0 1,1 0-1,-1-1 0,1 1 0,0-1 0,0 1 0,0-1 0,1 0 0,-1 0 1,1 0-1,-1 0 0,1 0 0,-1 0 0,1-1 0,0 1 0,0-1 0,0 0 0,0 0 1,0 0-1,0 0 0,0 0 0,0-1 0,0 1 0,0-1 0,4 0 0,3-1 14,0-1-1,-1 0 0,1 0 1,0-1-1,9-5 0,47-23 198,-36 15-88,-10 7-79,-1-1 0,0-1 0,-1-1 0,21-17-1,-33 24-35,0-1-1,0 0 0,-1 0 0,0-1 0,0 0 0,-1 1 0,0-2 0,0 1 1,0 0-1,-1-1 0,0 0 0,0 1 0,-1-1 0,2-11 0,-3 13-106,-1 0 0,1-1 0,-2-10 0,1 16 59,0 0-1,0 0 1,0 0-1,0 0 1,0 0-1,0 0 1,0 0-1,-1 0 1,1 0 0,0 0-1,-1 0 1,1 0-1,-1 1 1,1-1-1,-1 0 1,1 0 0,-1 0-1,1 0 1,-1 1-1,0-1 1,0 0-1,1 1 1,-1-1-1,0 0 1,0 1 0,0-1-1,0 1 1,1 0-1,-1-1 1,0 1-1,0-1 1,0 1-1,-2 0 1,0 0-18,-1 0 0,0 1 0,1 0 1,-1 0-1,0 0 0,1 0 0,0 0 0,-1 1 0,1-1 0,0 1 1,-1 0-1,1 0 0,0 0 0,0 1 0,-3 3 0,0 0-26,0 1 0,0 0 0,1 0 0,0 0 0,-6 11 0,8-11 63,-1-1 1,1 1-1,1 0 1,-1 0-1,1 0 0,1 0 1,-2 10-1,2-14 5,1 1 0,0-1-1,1 0 1,-1 1 0,1-1 0,-1 0 0,1 1 0,0-1-1,0 0 1,0 0 0,1 0 0,-1 0 0,1 0 0,0 0-1,0 0 1,0-1 0,0 1 0,4 3 0,-1-1 6,1 0 0,0-1 0,0 0 0,1 0 1,-1-1-1,1 1 0,0-2 0,0 1 0,0-1 0,0 0 1,0 0-1,10 1 0,3-1 22,0-1 1,1 0-1,26-3 0,-12-2-1,0-2-1,39-11 1,69-28 28,-30 9 53,43-16 155,-144 48-250,-10 4-17,0-1 0,0 1 0,1-1 0,-1 0 0,0 0-1,0 1 1,0-2 0,0 1 0,0 0 0,0 0 0,0-1 0,2-2 0,-16 4-181,-20 11 162,1 0 1,-52 29-1,66-31 35,1 1 0,1 1 0,0 0 0,0 1 0,1 1 0,-14 17 0,25-27 3,1-1-2,0 0 0,1 0 0,-1-1 0,1 1 0,-1 0 0,1 0 0,0 1 0,0-1 0,0 0-1,0 0 1,0 0 0,0 1 0,0 2 0,1-5-4,0 1 0,0-1-1,1 1 1,-1-1 0,0 0 0,0 1 0,0-1 0,1 1-1,-1-1 1,0 0 0,0 1 0,1-1 0,-1 0 0,0 1-1,0-1 1,1 0 0,-1 0 0,0 1 0,1-1-1,-1 0 1,1 0 0,-1 0 0,0 1 0,1-1 0,-1 0-1,1 0 1,-1 0 0,0 0 0,1 0 0,-1 0-1,1 0 1,-1 0 0,1 0 0,-1 0 0,0 0 0,1 0-1,-1 0 1,1 0 0,-1 0 0,1-1 0,14-4 137,-1 0-1,24-14 1,-9 4-11,13-5-47,-14 6-191,0 1 1,1 1-1,55-14 0,-82 26 79,-1 0 0,0 0-1,0 0 1,1 0-1,-1 0 1,0 0 0,0 0-1,1 0 1,-1 1 0,0-1-1,0 0 1,0 1-1,0-1 1,1 1 0,-1-1-1,0 1 1,0 0-1,0-1 1,0 1 0,0 0-1,0 0 1,0 0 0,-1 0-1,1-1 1,0 1-1,0 0 1,-1 1 0,1-1-1,0 1 1,2 5 2,0 0 0,-1-1-1,0 1 1,2 8 0,1 4-41,-5-17 69,1-1 0,-1 1 0,1 0-1,0-1 1,0 1 0,0-1 0,0 1 0,0-1 0,0 1-1,0-1 1,0 0 0,1 0 0,-1 1 0,1-1 0,-1 0-1,0 0 1,1-1 0,0 1 0,-1 0 0,1 0 0,0-1-1,-1 1 1,1-1 0,0 1 0,-1-1 0,1 0 0,0 0-1,0 0 1,-1 1 0,1-2 0,0 1 0,0 0 0,0 0-1,-1-1 1,1 1 0,3-2 0,5-1 2,0-1 1,0-1-1,-1 1 1,15-11-1,-22 13-8,12-5-55,0 0 1,21-8-1,-21 10-25,-13 4 71,-1 1 0,0 0 0,1 0 0,-1 0 0,0-1 0,0 1 1,1 0-1,-1 0 0,0-1 0,0 1 0,1 0 0,-1-1 0,0 1 0,0 0 0,0-1 0,0 1 0,1 0 0,-1-1 0,0 1 0,0-1 0,0 1-2,0 3 35,0-3-34,0 0-1,1 0 0,-1 0 0,0 0 0,0 1 1,0-1-1,1 0 0,-1 0 0,0 0 1,0 0-1,1 0 0,-1 0 0,0 0 0,0 0 1,1 0-1,-1 0 0,0 0 0,0 0 0,1 0 1,-1 0-1,0 0 0,0 0 0,1 0 1,-1 0-1,0-1 0,0 1 0,0 0 0,1 0 1,-1 0-1,0 0 0,0 0 0,0 0 1,1-1-1,6-2 185,33-13-343,-24 9 111,24-7 0,3-1 440,-11 7-320,-28 7-108,1 1-1,-1-1 1,0-1-1,1 1 0,7-4 1,-12 4 52,3-2-87,-3 3 69,0 0 1,0 0-1,0 0 0,0 0 1,0 0-1,0 0 0,0 0 1,0 0-1,0 0 1,0 0-1,0 0 0,0 0 1,0 0-1,0 0 0,0 0 1,0 0-1,0 0 0,0 0 1,0 1-1,0-1 0,0 0 1,0 0-1,0 0 0,0 0 1,0 0-1,0 0 0,0 0 1,0 0-1,0 0 0,0 0 1,0 0-1,0 0 0,0 0 1,0 0-1,0 0 0,1 0 1,-1 0-1,0 0 0,0 0 1,0 0-1,0 0 1,0 0-1,0 0 0,0 0 1,0 0-1,0 0 0,0 0 1,0 0-1,0 0 0,0 0 1,0 0-1,0 0 0,0 0 1,0-1-1,0 2 67,0-1-58,0 0 1,0 0-1,0 0 0,0 0 0,0 0 1,0 0-1,0 0 0,0 0 0,0 0 1,0-1-1,0 1 0,0 0 0,0 0 1,0 0-1,-1 0 0,1 0 1,0 0-1,0 0 0,0 0 0,0 0 1,0 0-1,0-1 0,0 1 0,1 0 1,-1 0-1,0 0 0,0 0 0,0 0 1,0 0-1,0 0 0,0 0 1,0 0-1,0-1 0,0 1 0,0 0 1,0 0-1,0 0 0,0 0 0,0 0 1,0 0-1,0 0 0,0 0 0,1 0 1,-1 0-1,0 0 0,0 0 1,0 0-1,0 0 0,0 0 0,0 0 1,0 0-1,0 0 0,0 0 0,0 0 1,1 0-1,-1 0 0,0 0 1,0 0-1,9-4-12,-4 2-70,4-5 98,-1 0 0,1-1 1,-1 0-1,0 0 0,6-10 0,1 0-86,0 0 90,0 0-1,-2-1 0,21-40 1,-17 22 40,18-54 1,32-103-51,-64 185-61,-1 0 0,0-1 1,-1 1-1,1-16 0,-2 25 38,0-1-1,0 1 1,0 0-1,0 0 1,0 0-1,-1-1 1,1 1 0,0 0-1,0 0 1,0 0-1,0-1 1,0 1 0,0 0-1,0 0 1,0 0-1,0-1 1,-1 1 0,1 0-1,0 0 1,0 0-1,0 0 1,0 0-1,-1-1 1,1 1 0,0 0-1,0 0 1,0 0-1,-1 0 1,1 0 0,0 0-1,0 0 1,0 0-1,-1 0 1,1 0-1,0 0 1,0 0 0,0 0-1,-1 0 1,1 0-1,0 0 1,0 0 0,-1 0-1,1 0 1,0 0-1,0 0 1,0 0-1,-1 0 1,1 0 0,0 0-1,0 1 1,0-1-1,0 0 1,-1 0 0,0 1-20,-1 0 0,1 0 1,-1 0-1,1 0 0,-1 0 1,1 1-1,0-1 1,-1 0-1,0 3 0,-9 12-30,1 0 1,1 1-1,-13 34 0,-16 63 81,35-104-23,-10 36 131,1-1 0,3 1 0,-6 76 0,15-107-31,0 0 1,1 0-1,1 0 1,0 0-1,1-1 1,6 20-1,-7-26-410,1 0 0,1 0 0,-1 0 0,1 0 0,1-1 0,-1 0 0,1 0 0,0 0 0,1 0 0,0-1 0,0 0 0,9 7 0,-4-7-2904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3.589"/>
    </inkml:context>
    <inkml:brush xml:id="br0">
      <inkml:brushProperty name="width" value="0.1" units="cm"/>
      <inkml:brushProperty name="height" value="0.1" units="cm"/>
    </inkml:brush>
  </inkml:definitions>
  <inkml:trace contextRef="#ctx0" brushRef="#br0">188 23 6464,'17'-22'8819,"-33"27"-5089,-1-1-2951,0 1 1,-30 14 0,18-7-399,22-9-296,1 0 0,-1 0 0,1 0 0,0 1 0,0 0 0,0 0 0,-10 10 0,15-12-41,-1 0 1,0 0 0,0 0 0,1 1 0,-1-1 0,1 0 0,0 1 0,0-1 0,0 1 0,0-1 0,0 1-1,0 0 1,1-1 0,-1 1 0,1 0 0,0-1 0,0 1 0,0 0 0,0 0 0,0-1 0,1 1 0,-1 0-1,1-1 1,1 5 0,9 19 568,1-1 0,25 39 0,-22-41-228,2 6 265,-8-16-418,0 1 1,-1 0-1,-1 0 1,0 1-1,-1 0 1,7 26-1,-12-38-226,-1-1 0,0 0 0,1 0 0,-1 0 0,0 0 0,0 0 0,-1 1 0,1-1 0,0 0 0,-1 0-1,1 0 1,-1 0 0,0 0 0,1 0 0,-1 0 0,0 0 0,-2 2 0,1-1-259,-1 0 0,1-1 0,-1 0 0,0 1 0,0-1-1,0 0 1,0 0 0,0 0 0,0-1 0,-5 3 0,-16 4-3299,2 3 1072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6.674"/>
    </inkml:context>
    <inkml:brush xml:id="br0">
      <inkml:brushProperty name="width" value="0.1" units="cm"/>
      <inkml:brushProperty name="height" value="0.1" units="cm"/>
    </inkml:brush>
  </inkml:definitions>
  <inkml:trace contextRef="#ctx0" brushRef="#br0">73 264 4064,'-13'3'3264,"11"30"1408,2-30-4335,1 1 0,-1-1 1,1 0-1,0 1 1,3 5-1,-4-9-260,1 1-1,-1 0 1,1-1-1,-1 1 1,1-1-1,-1 1 1,1-1 0,-1 1-1,1-1 1,-1 1-1,1-1 1,0 1-1,-1-1 1,1 1-1,0-1 1,-1 0 0,1 0-1,0 1 1,-1-1-1,1 0 1,0 0-1,0 0 1,-1 0 0,1 0-1,0 0 1,0 0-1,-1 0 1,1 0-1,0 0 1,0 0 0,1-1-1,2 0 42,0 0 0,0-1 0,-1 0 0,1 0 0,0 0 0,-1 0 0,1-1 0,-1 1 1,0-1-1,0 0 0,3-3 0,2-4-26,0 0 0,7-14 1,-11 17 10,13-20 40,-8 13-57,0 0 0,13-30-1,-14 24-44,8-36-1,-15 50 6,1-1 1,-1-1-1,-1 1 0,1 0 1,-1 0-1,0 0 0,-1 0 1,0 0-1,-2-7 0,3 14-42,0 0-1,0 0 0,0 0 0,0 0 1,0 0-1,0 0 0,0 0 0,0 0 1,0 0-1,0 1 0,0-1 0,0 0 1,-1 0-1,1 0 0,0 0 0,0 0 1,0 0-1,0 0 0,0 0 0,0 0 1,0 0-1,0 0 0,0 0 0,-1 0 1,1 0-1,0 0 0,0 0 0,0 0 1,0 0-1,0 0 0,0 0 0,0 0 1,-1 0-1,1 0 0,0 0 0,0 0 1,0 0-1,0 0 0,0 0 0,0 0 1,0 0-1,0 0 0,0 0 0,-1 0 0,1 0 1,0-1-1,0 1 0,0 0 0,0 0 1,0 0-1,0 0 0,0 0 0,0 0 1,0 0-1,0 0 0,0 0 0,0-1 1,0 1-1,0 0 0,0 0 0,0 0 1,0 0-1,0 0 0,0 0 0,0 0 1,-5 10 80,4-7-57,-6 17 94,1 1 1,0 0 0,-2 29 0,-4 67 321,9-73-152,0 146 707,4-104-460,-1-18-122,0-67-403,-1 0-1,1 0 1,-1 0-1,1-1 1,-1 1-1,1 0 1,-1 0 0,0-1-1,1 1 1,-1-1-1,0 1 1,1-1 0,-1 1-1,0-1 1,0 1-1,0-1 1,0 0-1,0 1 1,1-1 0,-1 0-1,0 0 1,0 1-1,-1-1 1,-23 4 107,25-4-121,-8 2-37,1-1-1,0 1 0,0 1 0,-9 3 1,0 1 13,10-5 23,0 1 0,0 1 0,1-1 0,-1 1 1,-9 8-1,-9 7 87,9-8-323,15-10 268,-1-1 1,1 0-1,-1 1 1,1-1-1,-1 0 1,1 1-1,0-1 1,-1 1-1,1-1 1,0 1-1,-1-1 1,1 1-1,0-1 1,0 1-1,-1-1 1,1 1-1,0-1 1,0 1-1,0-1 1,0 1-1,0-1 1,0 1-1,0 0 1,0-1-1,0 2 1,1-1 20,0 1 1,0 0-1,0 0 0,0-1 1,1 1-1,-1-1 0,0 1 1,1-1-1,0 0 1,-1 1-1,1-1 0,0 0 1,3 2-1,-2-3-14,1 1 1,-1 0-1,0-1 1,1 1-1,-1-1 1,0 0-1,1 0 0,3-1 1,27-4 210,57-16 0,1-1-19,-38 13-106,98-2 0,-137 13-103,-13-2 13,0 1 0,0-1 0,1 1 0,-1-1 0,0 0 0,0 0 0,1 0 0,-1 0 0,0-1 0,0 1 0,4-1 0,-15-21-6940,9 13 4624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7.671"/>
    </inkml:context>
    <inkml:brush xml:id="br0">
      <inkml:brushProperty name="width" value="0.1" units="cm"/>
      <inkml:brushProperty name="height" value="0.1" units="cm"/>
    </inkml:brush>
  </inkml:definitions>
  <inkml:trace contextRef="#ctx0" brushRef="#br0">244 87 5408,'-13'3'5939,"13"-2"-5868,4 1 700,0 1 0,-1-1 0,1 0 0,0 0 0,0 0 0,0 0 0,1-1 0,5 2 0,-8-2-766,8 1 241,1 0 0,-1-1 0,1 0-1,-1 0 1,1-1 0,-1 0 0,0-1 0,1 0-1,-1-1 1,11-3 0,-19 4-202,1 0-1,-1 0 1,1 0-1,-1-1 1,0 1 0,1-1-1,-1 1 1,0-1-1,0 0 1,0 0-1,0 0 1,-1 0 0,1 0-1,0 0 1,-1 0-1,1-1 1,-1 1 0,0-1-1,0 1 1,0-1-1,0 1 1,0-4-1,0 4-55,-1 0-1,0 0 1,1 0-1,-1 0 0,0 0 1,0 0-1,0 0 1,0 0-1,-1 0 0,1 0 1,0 0-1,-1 0 1,1 1-1,-1-1 0,0 0 1,0 0-1,0 0 1,0 1-1,0-1 0,0 0 1,0 1-1,0-1 1,-1 1-1,1-1 0,-1 1 1,1 0-1,-1-1 1,1 1-1,-1 0 0,0 0 1,1 0-1,-4-1 1,1 1-26,0 0 0,0 0 0,0 0 0,0 0 1,0 1-1,0 0 0,0 0 0,-1 0 0,1 0 1,0 1-1,-6 0 0,-6 3 175,-24 10-1,11-4 2,7-4-6,-75 26 438,81-25-467,0 0 0,1 1 1,-29 20-1,38-24-57,0 1 0,1 1 0,-1-1 1,1 1-1,0 0 0,0 0 0,1 1 0,-6 10 1,8-14-17,1 0 0,-1 0 0,1 0 0,0 0 0,0 0 1,0 0-1,1 0 0,-1 1 0,1-1 0,-1 0 0,1 1 0,0-1 1,1 0-1,-1 1 0,0-1 0,1 0 0,0 0 0,0 1 0,0-1 1,0 0-1,0 0 0,3 4 0,-1-2 14,1 0-1,0 0 1,0 0 0,1-1 0,-1 1-1,1-1 1,0 0 0,0-1 0,0 1-1,7 2 1,-3-2 13,0 0 0,0 0 0,1-1 0,-1-1 0,18 3 0,5-3 52,-1-1 0,1-1 0,32-5-1,-33 3-33,50-12-53,-50 7 29,-29 6-402,0 0 0,0 1 0,0-1 1,0 0-1,0 0 0,-1 0 0,1 0 1,0 0-1,-1-1 0,1 1 0,-1 0 0,1-1 1,-1 1-1,2-4 0,0 1-888,-1 0 0,0 0 1,1 1-1,0-1 0,0 0 0,4-3 0,6-1-947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8.219"/>
    </inkml:context>
    <inkml:brush xml:id="br0">
      <inkml:brushProperty name="width" value="0.1" units="cm"/>
      <inkml:brushProperty name="height" value="0.1" units="cm"/>
    </inkml:brush>
  </inkml:definitions>
  <inkml:trace contextRef="#ctx0" brushRef="#br0">332 12 4992,'1'-11'9173,"-8"16"-7557,-6 5-555,-4-2-747,1 0 0,-1 1 0,2 1 0,-1 0 0,1 1 0,-17 17-1,31-27-301,0 0-1,0 0 0,0 0 1,1 0-1,-1 0 0,0 0 1,0 0-1,1 0 0,-1 0 1,1 1-1,-1-1 0,1 0 1,-1 0-1,1 1 0,0-1 1,0 0-1,0 1 0,-1-1 1,1 0-1,0 1 0,1-1 1,-1 0-1,0 0 0,0 1 1,0-1-1,1 0 0,-1 1 1,1 0-1,2 3 27,0-1 1,0 0-1,0 0 0,1 0 1,-1-1-1,5 5 0,9 8 192,14 16 198,-25-27-237,1 1 0,-1 0 1,0 0-1,-1 1 0,0 0 0,0 0 1,0 0-1,4 10 0,-8-15-144,-1-1 0,1 1-1,-1 0 1,0-1 0,1 1 0,-1 0-1,0-1 1,0 1 0,0 0-1,0-1 1,0 1 0,-1 0 0,1-1-1,0 1 1,-1-1 0,1 1-1,-1 0 1,0-1 0,1 1 0,-1-1-1,0 1 1,0-1 0,0 0-1,0 1 1,0-1 0,0 0 0,-1 0-1,1 0 1,0 0 0,0 0 0,-1 0-1,1 0 1,-1 0 0,1 0-1,-1-1 1,-1 2 0,-6 1-32,0 0 0,0 0 0,0-1 0,0 0 0,-14 0 0,-7 0-68,-31-3 1,-29 2-3603,87-1 3234,0 1 0,0-1 0,0 1 1,1 0-1,-1 0 0,0 0 0,-2 2 0,4-3 299,1 0 0,-1 0 0,1 0 0,0 1 0,-1-1 0,1 0 0,-1 0 0,1 0 0,0 1 0,-1-1 0,1 0 0,0 1 0,0-1 0,-1 0 0,1 1 0,0-1-1,0 0 1,-1 1 0,1-1 0,0 1 0,0-1 0,0 0 0,0 1 0,0-1 0,0 1 0,0-1 0,0 1 0,-1-1 0,1 0 0,1 1 0,-1-1 0,0 1 0,0-1 0,0 1 0,0-1 0,0 0 0,0 1 0,0-1 0,1 1 0,-1-1 0,0 0 0,0 1-1,0-1 1,1 0 0,-1 1 0,0-1 0,1 0 0,-1 1 0,0-1 0,1 0 0,-1 0 0,0 1 0,1-1 0,11 8-2251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8.877"/>
    </inkml:context>
    <inkml:brush xml:id="br0">
      <inkml:brushProperty name="width" value="0.1" units="cm"/>
      <inkml:brushProperty name="height" value="0.1" units="cm"/>
    </inkml:brush>
  </inkml:definitions>
  <inkml:trace contextRef="#ctx0" brushRef="#br0">116 9 5568,'-4'-1'678,"1"-1"0,-1 1-1,1 0 1,-1 0 0,-4-1 0,8 2-435,-1 0 1,0 0-1,0 0 1,0 0-1,0 0 1,0 0-1,0 0 1,0 0-1,0 1 1,0-1-1,0 0 1,0 0-1,0 1 1,0-1-1,0 1 1,0-1-1,0 1 1,1-1-1,-1 1 1,0 0-1,0-1 1,1 1-1,-1 0 1,0 0-1,-20 39 2162,14-26-2095,0 0 0,1 0 0,0 1 0,1 0 0,1 0 0,-3 20 0,5-24-194,1 1 0,0-1 0,0 1 0,2-1-1,-1 1 1,1-1 0,1 0 0,0 1 0,5 13-1,-6-24-94,-1 1 0,0-1 0,1 0 0,-1 0 0,1 0 0,-1 0 0,1 0 0,-1 0 0,1 0 0,0 0 0,0 0 0,-1-1 0,1 1 0,0 0 0,0 0 0,0-1 0,0 1 0,0 0 0,0-1 0,0 1 0,0-1 0,0 1 0,0-1 0,0 0-1,1 1 1,-1-1 0,0 0 0,0 0 0,0 0 0,0 0 0,0 0 0,1 0 0,-1 0 0,2-1 0,2 0 60,0-1 1,0 0-1,0 0 0,0-1 0,9-5 1,16-13 171,47-43 0,-10 7-349,46-34 363,-113 91-264,3-2 129,1-1-1,-1 0 1,1 0 0,4-6-1,-11 41 1069,0-17-1090,2-1 0,0 1 0,0-1 0,1 1 0,1-1 0,1 1 0,5 22 0,-5-29-147,2 9 191,1-1-1,1 1 1,12 23-1,-16-36-188,0-1 0,0 0 1,0 0-1,0 0 0,0 0 0,0 0 0,1-1 0,0 1 0,-1 0 0,1-1 0,0 0 0,0 0 0,0 0 0,0 0 0,1 0 0,-1-1 0,1 1 1,-1-1-1,1 0 0,-1 0 0,1 0 0,-1-1 0,5 1 0,-2-2-655,-1 0 1,1 0 0,-1-1-1,0 1 1,0-1-1,1 0 1,-1-1 0,-1 1-1,1-1 1,0 0-1,-1 0 1,1-1 0,3-3-1,12-8-3844,10-2 182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49.896"/>
    </inkml:context>
    <inkml:brush xml:id="br0">
      <inkml:brushProperty name="width" value="0.1" units="cm"/>
      <inkml:brushProperty name="height" value="0.1" units="cm"/>
    </inkml:brush>
  </inkml:definitions>
  <inkml:trace contextRef="#ctx0" brushRef="#br0">194 80 3072,'0'-2'1548,"0"2"-1522,6-5 1036,6-5 942,-11-2 1778,-10 12-215,0 2-3487,0-1 222,0 0 1,0 1-1,0 0 0,0 1 1,0 0-1,0 0 1,1 1-1,-1 0 0,-12 9 1,11-6-209,1 0 1,-1 0-1,2 1 1,-1 1-1,1-1 1,-13 18-1,18-22-60,1 0-1,0-1 0,0 1 0,0 0 0,1 0 0,-1 0 0,1 0 1,0 1-1,0-1 0,0 0 0,1 0 0,-1 1 0,1-1 0,0 0 1,1 1-1,-1-1 0,1 0 0,-1 1 0,1-1 0,1 0 0,-1 0 1,4 7-1,-3-7 17,0 0 0,0-1 0,1 1-1,-1-1 1,1 0 0,0 0 0,0 0 0,0 0 0,0-1 0,0 1 0,1-1 0,-1 1 0,1-1 0,0 0 0,0-1 0,0 1 0,0-1-1,0 0 1,5 2 0,-4-2 5,1-1-1,-1 1 1,0-1 0,1 0-1,-1 0 1,0-1-1,0 1 1,1-1 0,-1 0-1,0-1 1,0 1-1,0-1 1,0 0 0,0 0-1,4-3 1,-2 1 8,-1 0 1,0 0-1,0-1 1,0 0-1,-1 0 1,1 0-1,-1-1 1,-1 1-1,1-1 1,6-11-1,-5 4-5,0-1 0,-1 0 1,0 0-1,3-16 0,-7 22-51,0 0 0,0 0 0,0 0 1,-1 0-1,0 0 0,0 0 0,-1 0 1,0 0-1,-4-13 0,3 17-9,0 0 0,0 1 1,0-1-1,0 1 0,-1 0 0,1 0 1,-1 0-1,0 0 0,0 0 0,0 1 0,0-1 1,-6-3-1,6 5-209,0-1 0,0 1 0,0-1 1,0 1-1,0 0 0,0 0 0,-4 0 0,5 0-200,1 1 0,-1 0 0,1 0 0,-1 0-1,1 0 1,-1 0 0,0 1 0,1-1 0,-1 0 0,1 1-1,-1-1 1,1 1 0,-1-1 0,-2 3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50.346"/>
    </inkml:context>
    <inkml:brush xml:id="br0">
      <inkml:brushProperty name="width" value="0.1" units="cm"/>
      <inkml:brushProperty name="height" value="0.1" units="cm"/>
    </inkml:brush>
  </inkml:definitions>
  <inkml:trace contextRef="#ctx0" brushRef="#br0">403 241 6048,'5'-65'2725,"-4"52"-2730,2-59 5021,-2 66-4583,-2 1 0,1-1 1,-1 1-1,0 0 0,0-1 0,0 1 0,-1 0 0,1 0 0,-1 0 0,-1 0 0,-3-6 0,4 9-353,0 0 0,0 0 0,0 0 0,0 0 0,0 1 0,-1-1 0,1 1 0,0 0 0,-1-1 0,1 1 0,-1 1 0,0-1 0,1 0 0,-1 0 0,0 1 0,1 0 0,-1-1 1,0 1-1,0 0 0,0 0 0,1 1 0,-1-1 0,0 1 0,1-1 0,-6 3 0,-2 0 11,0 0 1,1 1-1,0 1 0,-1-1 1,-10 9-1,6-3-35,1 1 1,1 0-1,0 0 1,1 1-1,0 1 1,1 0-1,-17 26 1,3 5 184,-24 59-1,33-67-97,2 1 0,1 1 0,2-1-1,2 1 1,-4 40 0,10-55-299,0-1 1,2 1-1,1-1 1,1 1 0,1-1-1,0 0 1,2 0-1,1 0 1,0 0-1,13 26 1,-19-48 137,0 1-159,0 0-1,1 0 1,-1 0-1,1-1 1,-1 1-1,1 0 1,-1 0-1,1 0 0,-1 0 1,1-1-1,0 1 1,-1 0-1,1-1 1,0 1-1,0 0 1,0-1-1,0 1 1,-1-1-1,1 1 0,0-1 1,0 0-1,1 1 1,11 0-1572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50.704"/>
    </inkml:context>
    <inkml:brush xml:id="br0">
      <inkml:brushProperty name="width" value="0.1" units="cm"/>
      <inkml:brushProperty name="height" value="0.1" units="cm"/>
    </inkml:brush>
  </inkml:definitions>
  <inkml:trace contextRef="#ctx0" brushRef="#br0">9 33 9376,'-9'-5'4256,"23"2"-1472,-4 3-1889,3-3 1057,5 3-1120,9-5 160,8 5-576,9-3-224,3-2-128,-2 1 64,0 4-64,-5-5-1984,-1 5 1024,-2 0-3999,-5 5 2719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52.965"/>
    </inkml:context>
    <inkml:brush xml:id="br0">
      <inkml:brushProperty name="width" value="0.1" units="cm"/>
      <inkml:brushProperty name="height" value="0.1" units="cm"/>
    </inkml:brush>
  </inkml:definitions>
  <inkml:trace contextRef="#ctx0" brushRef="#br0">137 744 4224,'-41'0'11989,"44"4"-11584,-1-2 0,1 1 1,0 0-1,0 0 0,0-1 1,1 0-1,-1 1 0,1-1 1,3 1-1,-2-1-319,1-1 0,-1 0 0,0-1 0,0 1 0,1-1 0,-1 0 0,0-1 0,1 1 0,-1-1 0,0 0 0,1 0 0,-1-1 0,0 1 0,0-1 0,0 0 0,-1-1 0,1 1 0,0-1 0,-1 0 0,1 0 0,-1 0 0,0-1 0,0 1 0,-1-1 0,1 0 0,-1 0 0,1-1 0,-1 1 0,-1 0 0,1-1 0,2-5 0,-4 7-102,0 0-1,0 1 1,0-1 0,0 0-1,-1 0 1,1 0 0,-1 0-1,0 0 1,0 0 0,0 0-1,0 0 1,0 0 0,-1 0-1,1 0 1,-1 0 0,0 0-1,0 0 1,0 1 0,0-1-1,-1 0 1,1 1 0,-1-1-1,1 1 1,-1-1 0,0 1 0,0 0-1,0-1 1,0 1 0,0 0-1,-1 0 1,1 1 0,-1-1-1,1 0 1,-1 1 0,1 0-1,-1 0 1,0-1 0,0 1-1,0 1 1,0-1 0,0 0-1,0 1 1,0 0 0,1-1-1,-1 1 1,0 0 0,0 1-1,-5 0 1,-5 2 97,1 1 0,-1 0 0,1 1 0,0 0 0,0 1 0,0 0 0,1 1 0,0 1 0,-13 10 0,18-12-10,0-1-1,0 2 1,1-1 0,-1 1-1,2 0 1,-1 0 0,1 0 0,0 0-1,0 1 1,1 0 0,0-1-1,0 1 1,1 1 0,0-1 0,-1 14-1,2-8-23,0 0-1,1-1 1,1 1-1,0-1 1,0 1-1,2-1 1,0 1-1,0-1 1,1 0-1,1 0 0,0-1 1,1 1-1,8 13 1,-12-23-20,1 1 1,-1-1-1,1 0 1,0 0-1,0 0 1,0 0-1,0 0 1,0-1-1,1 1 1,4 2-1,-5-4 1,-1 0 0,0 0 0,1-1 0,-1 1 0,1-1 0,-1 1 0,1-1 0,0 0 0,-1 0 0,1 0 0,-1 0 0,1 0 0,-1-1-1,1 1 1,-1-1 0,1 0 0,2 0 0,7-4-31,-1-1 0,0 0 0,0 0 0,17-14 0,38-37-3,-41 34 38,27-20 0,4 7-156,95-43 0,-106 56 73,52-19 126,-68 30-240,-27 11 146,0 0 0,0 1 0,0-1 0,1 0 0,-1 1 0,0 0 0,0 0 0,1 0 1,-1 0-1,0 0 0,1 0 0,-1 0 0,0 1 0,0-1 0,0 1 0,1-1 0,1 2 0,2 1-18,1 1-1,-1-1 1,0 1-1,5 5 1,9 6 106,-18-14 3,1 1 1,0-1-1,-1 0 0,1 0 1,0 0-1,4 1 1,-6-2-68,0-1 0,-1 0 1,1 1-1,-1-1 0,0 0 1,1 0-1,-1 0 0,0 1 1,1-1-1,-1 0 0,0 0 1,0 0-1,0 0 0,0 0 1,0 1-1,0-1 0,0 0 1,0 0-1,0 0 0,0 0 0,0 0 1,-1-1-1,-3-22 17,4 22-46,-1 0 1,0 0-1,0 0 1,-1 0-1,1 0 1,0 0 0,-1 0-1,1 1 1,-1-1-1,0 0 1,1 1-1,-1-1 1,0 1-1,0 0 1,0-1 0,0 1-1,0 0 1,0 0-1,0 1 1,0-1-1,-1 0 1,1 1 0,0-1-1,0 1 1,-1 0-1,1-1 1,0 1-1,-1 0 1,1 1 0,0-1-1,-1 0 1,-1 1-1,-7 2-3,0 0-1,0 1 0,1 0 1,-20 11-1,29-15 44,-8 5-34,1 0 1,-1 0-1,1 1 1,1 0-1,-1 0 1,1 1-1,-10 11 0,14-14 26,0 1-1,0-1 0,0 0 0,0 1 0,1 0 0,0-1 0,0 1 0,1 0 0,-1 0 0,1 0 0,0 0 1,0 0-1,0 0 0,1 1 0,0 7 0,1-6 27,-1-1 0,1 0 0,0 0 0,1 0 1,-1 0-1,1-1 0,0 1 0,1 0 0,-1-1 0,1 1 0,0-1 0,1 0 1,-1 0-1,1 0 0,0-1 0,0 1 0,1-1 0,-1 0 0,10 6 1,-13-9-21,1 0 0,0 0 0,0 0 0,-1-1 0,1 1 1,0 0-1,0-1 0,0 0 0,0 1 0,0-1 0,0 0 1,0 0-1,0 0 0,0 0 0,0-1 0,3 0 1,-2 0 28,1 0 1,-1-1 0,0 1 0,1-1 0,-1 0 0,0 0 0,0 0 0,3-3 0,3-4 62,0 0 0,0 0 1,-1-1-1,6-11 1,76-115-491,-90 135 374,5-4-435,0 14 116,-5-7 339,2 1 15,0 1 1,0-1-1,0 1 0,0-1 0,0 0 1,1 1-1,-1-1 0,1 0 0,0-1 1,0 1-1,0 0 0,0-1 0,1 0 1,-1 0-1,1 0 0,-1 0 0,1 0 1,0-1-1,-1 0 0,1 1 0,0-1 1,0-1-1,0 1 0,0-1 0,0 1 1,0-1-1,0 0 0,0 0 0,6-2 1,189-44 287,-71 14-152,-27 5-21,-40 9-365,-60 18 218,14-5-26,-15 5 23,1 0-1,-1 0 1,1 0-1,-1-1 0,1 1 1,-1 0-1,0 0 1,1-1-1,-1 1 1,0 0-1,1 0 0,-1-1 1,1 1-1,-1 0 1,0-1-1,0 1 1,1-1-1,-1 1 0,0 0 1,0-1-1,1 1 1,-1-1-1,-9 1-37,-11 11-52,-24 10 0,-13 6 498,46-21-361,1 0 1,1 0 0,-1 2 0,1-1 0,0 1-1,-8 9 1,15-14-26,0-1-1,0 1 1,0 0-1,0 0 1,0-1 0,1 1-1,-1 0 1,1 0-1,0 1 1,0-1-1,0 0 1,0 0 0,1 1-1,-1-1 1,1 0-1,0 1 1,0-1-1,0 0 1,0 1-1,1-1 1,-1 0 0,1 0-1,0 1 1,0-1-1,1 4 1,0-4-1,-1-1 1,1 1-1,0-1 0,0 1 1,0-1-1,0 0 0,0 1 1,0-1-1,1 0 0,-1 0 1,1-1-1,-1 1 0,1 0 1,0-1-1,0 0 1,-1 0-1,1 0 0,0 0 1,0 0-1,4 0 0,0 1 42,0-2-1,-1 1 0,1-1 0,0 0 0,0 0 0,0-1 1,12-3-1,0-1-3,0-1 0,-1-2 1,31-15-1,49-37 27,-73 44-67,32-21-91,97-85-1,-120 89 16,-2-1 0,-2-2 0,52-78 0,57-130-101,-123 213 194,14-34 6,-13 26-182,-14 33 81,-2 6 62,-1 0 1,0 0-1,0 0 1,0 0-1,0 0 0,0-1 1,1 1-1,-1 0 1,0 0-1,0 0 0,0 0 1,0-1-1,0 1 1,0 0-1,0 0 0,0 0 1,0-1-1,0 1 1,0 0-1,0 0 0,0 0 1,0-1-1,0 1 0,0 0 1,0 0-1,0 0 1,0-1-1,0 1 0,0 0 1,0 0-1,0 0 1,0 0-1,0-1 0,0 1 1,0 0-1,-1 0 1,1 0-1,0 0 0,0-1 1,0 1-1,0 0 1,-4 1-133,0 3 130,-1 1 0,0 0 0,1 0 1,0 1-1,0-1 0,1 1 0,-6 12 0,6-13 5,-75 167 370,40-82-262,25-62-82,-90 197 542,96-212-506,1 0 0,0 0-1,1 1 1,1 0 0,-5 25 0,8-37-44,1-1 0,0 0 0,0 1 1,0-1-1,-1 0 0,1 0 0,1 1 0,-1-1 0,0 0 1,0 1-1,0-1 0,1 0 0,-1 0 0,1 1 1,-1-1-1,1 0 0,-1 0 0,1 0 0,0 0 0,0 0 1,-1 1-1,1-1 0,0-1 0,0 1 0,0 0 0,0 0 1,0 0-1,0 0 0,0-1 0,1 1 0,-1-1 1,0 1-1,0-1 0,0 1 0,1-1 0,-1 1 0,0-1 1,1 0-1,-1 0 0,0 0 0,0 0 0,1 0 1,1 0-1,6-1 33,0 0 0,0 0 0,-1-1 0,17-5-1,96-42-66,-63 23-45,-56 25 59,-1 0 1,1 1-1,0-1 0,0 1 0,-1-1 0,1 1 0,0-1 1,0 1-1,-1 0 0,1 0 0,0 0 0,0 0 1,0 0-1,0 0 0,-1 1 0,1-1 0,0 0 1,2 2-1,-3-2 10,0 1 1,0 0-1,0 0 1,0 0-1,1 0 1,-1 0-1,-1 1 1,1-1-1,0 0 1,0 0-1,0 1 1,-1-1-1,1 0 1,0 1-1,-1-1 1,0 0-1,1 3 1,1 5 45,-1 0 1,-1 0 0,0 1-1,0-1 1,-2 13 0,1-20-43,0 13-70,-1-1 0,2 1 0,0 0 0,3 25 0,-2-40-129,-1 1 0,0 0 0,0-1-1,0 1 1,0 0 0,1-1-1,-1 1 1,0 0 0,0-1 0,1 1-1,-1-1 1,0 1 0,1-1-1,-1 1 1,1-1 0,-1 1 0,1-1-1,-1 1 1,1-1 0,-1 0 0,1 1-1,-1-1 1,1 0 0,0 1-1,-1-1 1,1 0 0,0 0 0,-1 1-1,1-1 1,-1 0 0,1 0-1,0 0 1,-1 0 0,1 0 0,0 0-1,-1 0 1,1 0 0,0 0-1,-1-1 1,2 1 0,3-1-1168,0-1 1,-1 0 0,1 0-1,6-4 1,2 0-679,26-7-1616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3:54.615"/>
    </inkml:context>
    <inkml:brush xml:id="br0">
      <inkml:brushProperty name="width" value="0.1" units="cm"/>
      <inkml:brushProperty name="height" value="0.1" units="cm"/>
    </inkml:brush>
  </inkml:definitions>
  <inkml:trace contextRef="#ctx0" brushRef="#br0">158 1159 5056,'-1'0'126,"1"0"1,-1 0-1,0 0 1,1 0-1,-1 0 1,0 0-1,0 0 1,1 0-1,-1 0 1,0 1-1,1-1 1,-1 0-1,0 0 1,1 1 0,-1-1-1,0 0 1,1 1-1,-1-1 1,1 1-1,-1-1 1,1 0-1,-2 2 1,2 0 379,-1-1 1,1 1 0,-1-1 0,1 1 0,0-1 0,0 1 0,0 0 0,0-1-1,0 3 1,0-3-283,0 0 0,0 0 0,0 1 0,1-1 0,-1 0 0,0 0 0,1 0 0,-1 0 0,1 1 0,-1-1 0,1 0-1,0 0 1,-1 0 0,1 0 0,0 0 0,0 0 0,1 1 0,0 0 104,1 0-1,0-1 1,-1 1 0,1 0-1,0-1 1,5 2-1,2 0 140,0 0 0,0-1 0,16 2 0,-1-4 187,0-1 0,0-1 0,38-8 0,-50 8-539,113-29 637,-88 20-544,-3 2-64,-1-2 1,60-28-1,-82 33-88,1-1 0,-2 0 0,1-1 1,-1 0-1,0-1 0,-1-1 0,0 1 0,-1-2 0,1 1 0,10-18 0,-9 7-46,-1-2-1,0 1 0,-2-1 1,0-1-1,-2 1 0,-1-1 1,4-39-1,-7 47-53,-1 1 0,-1-1-1,-1 0 1,0 0 0,-1 0 0,-4-16 0,3 21 30,0 0 1,-1 1 0,-1-1-1,0 1 1,0 0 0,-1 0-1,0 1 1,-1 0 0,-8-10-1,1 4 29,-1 0 1,-1 2-1,0-1 0,-1 2 0,-1 0 1,-24-12-1,-19-10 238,-104-78 1,81 34-212,9 7 22,39 38-107,22 19 114,-2 0 0,-26-18 1,40 30-62,-75-43 81,76 45-119,3 4 8,13 11 4,23 19 102,4 6-45,-24-21 33,29 22 1,-41-37-61,-1 0-1,1 0 1,0 0 0,1-1-1,-1 0 1,0 0 0,1-1 0,0 0-1,-1 0 1,9 1 0,3-2 16,-1-1 0,1 0 1,0-1-1,0-1 0,27-6 0,12 2 50,-34 5-67,46 2 0,-26 0 4,-40 0-107,-4 0 13,-12 4-42,-19 4-32,-153 12 175,157-19 58,9-1-64,0-1-1,1 0 0,-1-2 1,0 0-1,1-2 0,0 0 1,-28-9-1,-54-16 92,-6-2-58,94 28-42,9 3-5,0-1-1,1 0 1,-1 1-1,0-1 1,0 0-1,1 0 1,-1-1-1,1 1 1,-1 0-1,-3-4 1,6 5 2,-1-1-1,0 1 0,1-1 0,-1 1 0,0-1 0,1 1 0,-1-1 0,1 0 0,-1 1 0,1-1-1,-1 0 1,1 1 0,0-1 0,-1 0 0,0-1 0,3 2 5,0 0 1,0 1-1,0-1 0,0 1 1,0 0-1,0 0 0,-1 0 1,1 0-1,2 1 0,8 4-97,1 0 102,1 1 0,-1 1 0,-1 0 0,1 1 0,-1 0 1,15 15-1,58 72 75,-78-88-121,9 13 30,22 41 0,4 3-24,-36-55 127,10 11 236,-15-20-321,-1-1-1,1 1 0,0-1 1,-1 1-1,1-1 0,0 1 1,0-1-1,-1 1 0,1-1 0,0 0 1,0 0-1,0 1 0,-1-1 1,1 0-1,0 0 0,0 0 0,0 0 1,0 0-1,-1 0 0,1 0 1,0 0-1,0 0 0,0 0 1,0 0-1,-1-1 0,2 1 0,30-14 99,0-2 0,-2-1-1,42-29 1,-39 21-191,-2-1-1,44-47 1,-66 63-1220,0 0 0,20-16 0,-12 18-747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8:50.546"/>
    </inkml:context>
    <inkml:brush xml:id="br0">
      <inkml:brushProperty name="width" value="0.1" units="cm"/>
      <inkml:brushProperty name="height" value="0.1" units="cm"/>
    </inkml:brush>
  </inkml:definitions>
  <inkml:trace contextRef="#ctx0" brushRef="#br0">6 121 9056,'-5'4'4096,"23"0"-3552,-5-4 1536,6 0-1249,21 0 97,4 0-576,20-4 32,4 4-224,-2-8 0,-6 5-96,-7-10 96,-3 6-96,-10-15-3487,-4 11 1887,-1-21-5760,-3 4 4128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12.464"/>
    </inkml:context>
    <inkml:brush xml:id="br0">
      <inkml:brushProperty name="width" value="0.1" units="cm"/>
      <inkml:brushProperty name="height" value="0.1" units="cm"/>
    </inkml:brush>
  </inkml:definitions>
  <inkml:trace contextRef="#ctx0" brushRef="#br0">33 316 1472,'-14'-13'4015,"3"14"273,4-1-2666,25-5 1414,-10 1-2772,0 0 1,0 0 0,0-1-1,-1 0 1,12-11 0,-14 10-198,0 0-1,0 0 1,0-1 0,-1 0 0,0 0 0,-1 0 0,5-12-1,0-6-9,4-25-1,1-4-26,2-13 125,-28 163-635,10-64 547,2 0-1,2 36 1,0-8-123,-1-29 29,10 292 592,-4-259-584,10 84 721,-14-126-550,-2-18-113,1 0 0,-1 1 0,0-1 0,1 0 0,0 0 0,0 1 0,3 4 0,-4-8-13,0-1 0,1 0-1,-1 1 1,0-1 0,0 1-1,1-1 1,-1 0 0,0 1 0,0-1-1,0 1 1,0-1 0,0 1-1,1-1 1,-1 1 0,0-1 0,0 1-1,0-1 1,0 1 0,0-1-1,0 0 1,-1 1 0,1-1-1,0 1 1,0-1 0,0 1 0,-10 3 1056,-2 0-1110,9-1-21,0-1 1,0 0 0,-1 0-1,1 0 1,-1-1 0,1 1 0,-8 1-1,-12 7-124,17-7 121,1 0 0,-1-1 0,0 1 0,1-1 0,-1 0 0,0 0 0,-12 1 0,52-3 204,1 1 0,-1 2 0,43 10 0,-62-12-57,-14-1-82,1 0 0,0 0-1,0 0 1,-1 0 0,1 1 0,0-1-1,-1 0 1,1 1 0,0 0 0,-1-1 0,1 1-1,3 2 673,-13-23-5831,8 19 4589,-1-1 1,1 0 0,0 1-1,0-1 1,1 0 0,-1 0-1,0 1 1,0-1 0,1 0 0,-1 1-1,1-1 1,1-2 0,7-9-2436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13.417"/>
    </inkml:context>
    <inkml:brush xml:id="br0">
      <inkml:brushProperty name="width" value="0.1" units="cm"/>
      <inkml:brushProperty name="height" value="0.1" units="cm"/>
    </inkml:brush>
  </inkml:definitions>
  <inkml:trace contextRef="#ctx0" brushRef="#br0">0 159 4384,'5'-27'2602,"-4"15"2605,-2 12-5163,1-1 0,0 1 0,0 0 0,0 0 0,0-1 0,0 1-1,0 0 1,0 0 0,0-1 0,0 1 0,0 0 0,0 0 0,0-1 0,0 1 0,0 0 0,0 0-1,0-1 1,0 1 0,0 0 0,0 0 0,0-1 0,0 1 0,0 0 0,1 0 0,-1-1 0,0 1-1,0 0 1,0 0 0,0 0 0,1-1 0,-1 1 0,0 0 0,0 0 0,0 0 0,1 0 0,-1-1-1,0 1 1,0 0 0,1 0 0,-1 0 0,1 0 0,-1 17 719,8 218 1295,-7-212-1861,-1-16-102,0 1 0,0-1 0,1 0 0,2 8 0,-1-11 1359,-3-9-951,1-9 15,0-25-148,5-225-596,-4 258 220,-1-1-1,1 0 1,0 1 0,1-1 0,0 1 0,0 0 0,0-1 0,1 1 0,5-10 0,-6 13 38,0 0 0,0 1 0,1-1 0,-1 1 0,1-1 0,-1 1 0,1 0 1,0 0-1,0 0 0,0 0 0,0 1 0,0-1 0,0 1 0,1 0 0,-1-1 1,0 2-1,1-1 0,-1 0 0,5 0 0,9 0 75,-1 1-1,0 0 1,0 1-1,26 5 1,-33-5-93,-1 1-1,1 1 1,0 0 0,-1 0 0,0 1 0,0 0 0,0 0 0,0 1 0,11 9 0,13 24-1486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0.420"/>
    </inkml:context>
    <inkml:brush xml:id="br0">
      <inkml:brushProperty name="width" value="0.1" units="cm"/>
      <inkml:brushProperty name="height" value="0.1" units="cm"/>
    </inkml:brush>
  </inkml:definitions>
  <inkml:trace contextRef="#ctx0" brushRef="#br0">9 1370 2912,'-8'1'6676,"16"-3"-4947,-3 1-1420,-1-1-1,1 0 1,-1-1 0,0 1-1,0-1 1,0 0 0,7-6 0,24-29 60,-20 19-200,10-12-45,-2-2 0,23-41 0,-19 29-37,29-45 323,108-134 1,-141 199-370,-2-1 1,0-1-1,29-53 0,-33 45 43,-1-2 1,21-70-1,7-83-90,-35 145 47,0 6-183,-2 0 0,3-76 0,-19 122-552,-4 10 624,0 0 1,1 0-1,1 2 0,1-1 0,-16 39 0,-26 105-404,28-78 381,-11 12 149,10-32-32,12-21 20,1 1 0,3 0 0,-8 81 0,15-88 109,2 1 0,1-1 1,7 45-1,-6-74-93,0 0 0,0 0 0,0 0 0,1 0 0,0-1 0,1 1 0,0-1 0,0 0 0,0 0 0,1-1 0,0 1 0,6 5 0,-8-9-10,-1-1-1,1 1 1,-1-1-1,1 0 1,0 0 0,0 0-1,0 0 1,1 0-1,-1 0 1,0-1 0,1 0-1,-1 0 1,0 0-1,1 0 1,-1 0 0,1-1-1,0 1 1,-1-1-1,1 0 1,-1 0 0,1-1-1,0 1 1,-1-1-1,1 1 1,-1-1 0,1 0-1,-1-1 1,7-2-1,-3 0 9,-1-1 1,1 1-1,-1-1 0,0 0 0,0-1 0,0 0 0,-1 0 0,0 0 0,0 0 0,0-1 0,-1 0 0,4-7 0,4-12 71,-2-1 0,9-29 0,4-10-156,-15 47-56,11-32-415,-18 45 321,0 4-134,-1 4-3,1 9 156,4 28 28,-3-1-1,-2 46 1,-1-30 57,9 41 393,-7-91-266,0-1 0,-1 1 0,2-1 0,-1 1-1,0-1 1,1 1 0,-1-1 0,4 6 0,-4-9-32,-1 1-1,1 0 0,-1-1 1,1 1-1,-1 0 0,1-1 1,0 1-1,-1-1 0,1 1 1,-1-1-1,1 1 1,0-1-1,0 0 0,-1 1 1,1-1-1,0 0 0,0 0 1,-1 1-1,1-1 1,0 0-1,1 0 0,0 0 33,0 0 0,0 0-1,0 0 1,0-1 0,0 1-1,0-1 1,0 1 0,2-2 0,4-2 97,-1 0-1,0 0 1,9-7 0,-6 1-77,1 0 0,-1-1-1,-1 0 1,0 0-1,-1-1 1,10-17 0,4-6-3,29-42 203,47-64 60,-12 26-272,-72 94-17,-1-1-1,-1-1 1,15-41-1,36-145-87,-59 191-142,0-1-1,-1 1 1,-1-1-1,0-19 0,-4 35-209,-1 8 172,-2 10-140,-80 361-188,52-249 622,11 15-20,10-54-86,10-71 85,1 0 0,2 33-1,0-14 42,-1-30-42,0-1-1,1 0 0,-1 0 1,1 1-1,1-1 0,-1 0 1,1 0-1,0 0 1,0 0-1,0-1 0,1 1 1,-1 0-1,7 6 0,-8-9-17,1-1-1,0 0 0,0 0 0,-1 0 1,1 0-1,0 0 0,0 0 0,0-1 0,0 1 1,0-1-1,1 1 0,-1-1 0,0 0 1,0 0-1,0 1 0,0-2 0,0 1 0,0 0 1,0 0-1,0-1 0,1 1 0,-1-1 1,3-1-1,0 0 38,0 0 1,0 0 0,-1 0 0,1-1-1,-1 0 1,1 0 0,-1 0 0,7-7-1,-3 1 9,0-1 0,-1 0-1,-1 0 1,1 0 0,7-19-1,19-62 68,-13 32-86,-17 50-74,0-1 0,-1 0 0,2-12 0,-3 13-9,1-1 0,5-18 0,-6 23-141,1-2-544,-2 7 704,0 0 0,0 0-1,0 0 1,1 0 0,-1 0 0,0-1-1,0 1 1,0 0 0,0 0-1,0 0 1,1 0 0,-1 0 0,0 0-1,0 0 1,0 0 0,0 0-1,1 0 1,-1 0 0,0 0 0,0 0-1,0 0 1,0 0 0,1 0-1,-1 0 1,0 0 0,0 0 0,0 0-1,0 0 1,0 0 0,1 1-1,-1-1 1,0 0 0,0 0 0,0 0-1,0 0 1,0 0 0,1 1-1,0-1-57,0 4 59,56 52-182,-53-53 202,-1-1-1,1 1 1,0-1-1,0 0 1,0 0-1,0 0 0,1-1 1,-1 1-1,0-1 1,1 0-1,-1 0 1,1-1-1,-1 1 0,1-1 1,-1 0-1,1 0 1,-1 0-1,1-1 1,-1 0-1,1 0 0,4-2 1,7-1 59,0-2 0,-1 0 0,0-1 0,20-13 0,-23 12 17,1-1 0,-2 0-1,14-15 1,-18 17 16,-1 0-1,0 0 1,0-1-1,9-16 1,-13 21-100,0 0 1,-1 0 0,0-1 0,1 1-1,-1 0 1,0-1 0,-1 1-1,1-1 1,-1 1 0,1-1 0,-1 0-1,0 1 1,-1-1 0,1 1-1,-2-7 1,2 9-31,0 1 1,0-1-1,-1 0 0,1 1 1,0-1-1,-1 1 0,1-1 1,-1 1-1,1-1 1,-1 1-1,1-1 0,-1 1 1,1-1-1,-1 1 0,1 0 1,-1-1-1,1 1 0,-1 0 1,1-1-1,-1 1 0,0 0 1,1 0-1,-1 0 0,0-1 1,1 1-1,-1 0 0,0 0 1,1 0-1,-1 0 0,0 0 1,1 0-1,-1 0 0,0 1 1,1-1-1,-1 0 1,0 0-1,0 1 0,-26 11-453,23-9 448,-3 1 16,0 0 0,1 1 1,-1 0-1,1 0 0,0 1 0,1-1 1,0 1-1,-1 1 0,2-1 0,-1 1 1,1 0-1,0-1 0,0 2 0,1-1 1,0 0-1,1 1 0,-1 0 1,1-1-1,-1 11 0,1 0-36,0-1-1,1 30 1,2-41 40,-1 1-1,1 0 1,1 0 0,-1-1 0,1 1 0,0-1 0,1 1 0,0-1 0,0 0 0,4 6-1,-1-3 48,0 0 0,1-1 0,0 0 0,0 0-1,1-1 1,11 9 0,-15-13 4,1 0-1,-1 0 1,1-1 0,0 1-1,0-1 1,0 0 0,0-1 0,0 1-1,0-1 1,0 0 0,1 0-1,-1-1 1,0 0 0,8 0-1,-5 0 8,-1-1-1,0 1 0,0-1 1,0-1-1,0 0 0,-1 0 1,1 0-1,0 0 0,-1-1 1,1 0-1,7-6 0,-4 1-28,0-1-1,0-1 0,-1 0 1,15-20-1,-10 9 127,21-38-1,-22 29-73,14-46 1,-4 9-216,-19 59 150,-3 4-48,1 0 0,-1 0 0,1 1 0,0-1 0,0 0 0,4-4 0,-5 7 28,1 0 1,-1-1-1,0 1 0,1 0 0,0 0 0,-1 0 1,1 1-1,0-1 0,-1 0 0,1 1 1,0-1-1,0 1 0,0-1 0,-1 1 0,1 0 1,0 0-1,0-1 0,2 2 0,-1-1-12,-1 0 0,1 0 0,0 0 0,-1 0 0,1 1 0,0-1 0,-1 1 0,1 0 0,-1 0 0,1 0 0,-1 0 0,1 0 0,-1 0 0,4 3 0,-4-1 28,0-1 0,0 0 1,0 1-1,0 0 0,0-1 0,-1 1 1,1 0-1,-1 0 0,0 0 1,0 0-1,2 6 0,1 12 17,-1 1-1,0 0 1,-1 30 0,0 3 29,-1-36 23,7 31-1,-7-45-47,0 0 1,1 0-1,-1 0 0,1-1 1,0 1-1,0-1 1,1 1-1,-1-1 0,1 0 1,0 0-1,0 0 1,4 4-1,-6-8-4,1 1 0,-1 0 0,1 0 0,-1 0 0,1-1 0,-1 1 0,1-1 0,-1 1 0,1-1 0,-1 0 0,1 0 0,-1 1 0,1-1-1,0 0 1,-1 0 0,1-1 0,-1 1 0,1 0 0,0 0 0,2-2 0,4 0 71,-1-1 0,15-7 0,-14 5-67,51-28 10,-1-2 0,59-48 1,-5 3 29,-15 15-348,-89 60 334,-6 5-40,-1-1-1,0 1 1,0-1-1,0 1 1,0-1-1,0 1 1,1-1-1,-1 0 1,0 0-1,0 0 1,-1 1-1,1-1 1,0 0 0,0 0-1,0 0 1,-1 0-1,1-1 1,0 1-1,0-2 1,-10 11-267,-25 21 133,17-6 89,2 0-1,0 2 1,1 0 0,2 0 0,0 1-1,-12 45 1,21-62 72,1 0 1,0 0-1,-1 17 1,2-24-23,1 0 0,0 0 1,0 0-1,0 0 0,0 0 0,0 0 1,1 0-1,-1 0 0,1 0 0,-1 0 1,1 0-1,0 0 0,0 0 0,-1-1 1,1 1-1,0 0 0,1-1 0,-1 1 1,0 0-1,0-1 0,1 1 0,-1-1 1,1 0-1,2 2 0,-3-2-9,0-1 0,0 0 0,0 1 1,0-1-1,0 0 0,0 1 0,0-1 0,1 0 0,-1 0 0,0 0 1,0 0-1,0 0 0,0 0 0,0-1 0,0 1 0,0 0 0,1 0 1,-1-1-1,0 1 0,0-1 0,0 1 0,0-1 0,0 1 0,-1-1 1,1 0-1,0 1 0,1-2 0,2-2 17,-1 0 0,1 0 0,-1 0 0,4-7 0,-5 8-13,9-16 40,-1 0 0,14-40 1,-10 23-94,26-65-65,-34 83-165,-6 15 60,-2 10 200,1 4-42,1-1 0,-1 0 0,2 0 0,-1 0 1,4 15-1,-2-5 46,-2-19 8,2 14 40,5 23 0,-6-35-27,-1 0 1,1-1-1,0 1 1,0 0-1,0-1 1,0 1-1,1-1 1,-1 1-1,1-1 1,-1 0 0,1 0-1,0 0 1,0 1-1,0-2 1,0 1-1,3 2 1,-4-3-9,0-1 0,0 0 1,0 0-1,-1 0 0,1 0 1,0 0-1,0 0 0,0 0 1,0 0-1,0 0 0,0 0 1,0-1-1,0 1 0,-1 0 1,1 0-1,0-1 0,0 1 0,0-1 1,0 0-1,19-12 68,-17 11-60,93-81 156,-31 24-141,-37 36 28,69-61 114,-77 64-177,-1-1-1,28-38 0,-26 23 50,-1-1 1,-2 0 0,18-55-1,-32 82-22,90-271 99,-85 251-224,10-39-387,-19 68 461,0 0 0,1 0 0,-1 0 0,0 0-1,0 0 1,0 1 0,0-1 0,0 0 0,0 0 0,0 0 0,0 0 0,0 0 0,0 0 0,0 0 0,-1 1 0,1-1 0,0 0 0,-1 0 0,1 0 0,-1 0 0,0 0 19,1 1 0,-1 0 0,0 0 0,1 0 0,-1 0 0,1 0 0,-1 0-1,0 0 1,1 1 0,-1-1 0,1 0 0,-1 0 0,1 0 0,-1 0 0,0 1 0,1-1 0,-1 0 0,1 1 0,-1-1 0,1 0 0,-1 1 0,1-1 0,0 1 0,-1-1 0,1 1 0,-1-1 0,1 1-1,0-1 1,-1 1 0,-8 10-16,0 0 0,1 1 0,0 0 0,1 0 0,0 1 0,-8 22 0,-19 82-90,23-73 86,-33 144 58,37-141-79,1 0 0,0 51-1,7-81 74,0 0-1,2 0 0,0-1 1,8 29-1,29 61-4,-40-105-15,3 7 40,1 0 0,-1-1 0,1 0 0,1 1 0,-1-1 0,1-1 0,0 1 0,10 8 0,-13-13-16,0 0-1,0-1 1,0 1-1,1-1 1,-1 1-1,0-1 1,1 0 0,-1 0-1,1 0 1,-1-1-1,1 1 1,-1 0-1,1-1 1,0 0 0,-1 1-1,1-1 1,0 0-1,-1-1 1,1 1-1,-1 0 1,1-1-1,0 1 1,-1-1 0,1 0-1,-1 0 1,1 0-1,-1 0 1,0 0-1,5-4 1,-1 1 17,0-1 1,0 0-1,0-1 1,0 1-1,4-8 0,8-6 26,13-16 27,-2-1 0,38-59 0,-65 90-94,1 0-1,-1 1 1,0-1-1,0 0 1,2-10 0,-4 14-12,0 1 0,0-1 1,0 0-1,0 0 1,0 0-1,0 0 1,0 0-1,0 0 1,0 0-1,0 0 0,0 1 1,-1-1-1,1 0 1,0 0-1,-1 0 1,1 0-1,-1-1 1,0 2-5,1 0 1,-1-1 0,0 1 0,1-1 0,-1 1 0,0 0 0,0 0 0,1-1 0,-1 1 0,0 0 0,0 0 0,1 0 0,-1 0 0,0 0 0,0 0 0,1 0 0,-1 0 0,0 0 0,0 0 0,0 0 0,1 1 0,-1-1 0,0 0 0,-1 1 0,-3 1-1,0 0 0,1 1 1,-1-1-1,0 1 1,1 0-1,-1 0 0,1 1 1,0-1-1,0 1 0,0 0 1,1 0-1,0 1 1,-1-1-1,1 1 0,1-1 1,-1 1-1,1 0 0,-1 0 1,2 0-1,-4 10 0,3-7 5,0 1 0,1 0 0,-1 0-1,2 0 1,-1 0 0,1 0 0,1 0-1,-1 0 1,2-1 0,-1 1 0,1 0-1,4 10 1,-5-16 39,0 0 0,0 0 0,1 1-1,-1-2 1,1 1 0,0 0 0,0 0 0,0 0 0,0-1 0,0 1-1,0-1 1,1 0 0,-1 0 0,1 0 0,0 0 0,0 0-1,0 0 1,-1-1 0,2 1 0,-1-1 0,0 0 0,0 0 0,0 0-1,0 0 1,1-1 0,3 1 0,3 0 39,0-1-1,-1-1 1,1 0 0,0 0-1,-1 0 1,1-1 0,-1-1-1,18-7 1,2-3 36,39-24-1,-41 21-91,2-1 37,0-2 0,-1 0 0,25-25 0,63-55-235,-116 98 179,0 1-1,1 0 1,-1-1-1,0 1 1,1-1-1,-1 1 1,1 0-1,-1-1 1,0 1-1,1 0 1,-1-1-1,1 1 1,-1 0-1,1-1 1,0 1-1,-1 0 1,1 0-1,-1 0 1,2 0-1,-3 13-298,1-7 272,-1-1 41,-15 123 36,11-101 44,-1-1-1,-18 47 0,23-68-16,-2 0 0,1 0 1,0 0-1,-1-1 0,0 1 0,0-1 0,-5 6 0,7-9-52,-1 0 1,1 0 0,0 0-1,0 0 1,-1 0-1,1-1 1,0 1-1,-1 0 1,1-1-1,-1 1 1,1-1-1,-1 1 1,1-1-1,-1 0 1,1 0 0,-1 0-1,0 0 1,1 0-1,-1 0 1,1 0-1,-1 0 1,1-1-1,-1 1 1,1 0-1,-1-1 1,1 1 0,-1-1-1,-2-1 1,0-1-21,-1 0 0,1 0 0,0 0 0,-6-6 0,2 2-62,0-1 59,8 8 6,-1 0-1,1 0 0,0-1 0,-1 1 1,1 0-1,0 0 0,0 0 1,0-1-1,-1 1 0,1 0 0,0 0 1,0-1-1,-1 1 0,1 0 0,0 0 1,0-1-1,0 1 0,0 0 1,0-1-1,0 1 0,0 0 0,-1-1 1,1 1-1,0 0 0,0-1 1,0 1-1,0 0 0,0 0 0,0-1 1,0 1-1,1 0 0,-1-1 1,0 1-1,0 0 0,0-1 0,0 1 1,4-1-59,2 0 33,1 0 0,-1 1-1,1 0 1,8 1 0,20-1 66,5-4-110,-23 4-76,0-1 0,0-2 0,0 1 0,0-2-1,0 0 1,16-7 0,-26 8-327,7-4-1440,1 0-1,21-14 1,-18 9 148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0.835"/>
    </inkml:context>
    <inkml:brush xml:id="br0">
      <inkml:brushProperty name="width" value="0.1" units="cm"/>
      <inkml:brushProperty name="height" value="0.1" units="cm"/>
    </inkml:brush>
  </inkml:definitions>
  <inkml:trace contextRef="#ctx0" brushRef="#br0">27 40 5216,'-27'-5'4672,"37"10"-3840,-1-5 512,4 3-800,13-3 96,6 0-352,13-8 32,0 5-192,15-6 416,-7 6-288,2-10-544,-7 9 128,-7 1-3744,-9 3 2144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1.232"/>
    </inkml:context>
    <inkml:brush xml:id="br0">
      <inkml:brushProperty name="width" value="0.1" units="cm"/>
      <inkml:brushProperty name="height" value="0.1" units="cm"/>
    </inkml:brush>
  </inkml:definitions>
  <inkml:trace contextRef="#ctx0" brushRef="#br0">32 73 7040,'-23'-25'3200,"20"22"-2752,-2-2 1408,10 5-1088,-5-8-224,0 1-352,3-10-256,7 9 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4.137"/>
    </inkml:context>
    <inkml:brush xml:id="br0">
      <inkml:brushProperty name="width" value="0.1" units="cm"/>
      <inkml:brushProperty name="height" value="0.1" units="cm"/>
    </inkml:brush>
  </inkml:definitions>
  <inkml:trace contextRef="#ctx0" brushRef="#br0">454 95 3328,'1'-1'229,"0"0"1,0 0 0,0-1-1,-1 1 1,1 0-1,-1-1 1,1 1-1,-1 0 1,1-1 0,-1 1-1,0-1 1,1 1-1,-1-1 1,0 1-1,0-1 1,0 1-1,0-1 1,-1 1 0,1 0-1,-1-3 1,1 1 201,-1 0 1,1-1-1,-1 1 0,0 0 1,0-1-1,-1 1 1,1 0-1,-3-4 1,2 4-304,-1 1 1,1-1 0,0 1 0,-1 0-1,1 0 1,-1 0 0,0 0 0,1 0-1,-1 0 1,0 1 0,0 0 0,0-1-1,-1 1 1,-4-1 0,1 1 26,0 1 1,0-1-1,0 1 0,0 1 1,-1-1-1,-8 3 0,-15 4 8,0 1 0,1 2-1,-45 21 1,53-19-232,0 1 1,1 1 0,1 1-1,0 0 1,-25 27-1,43-39 65,-1-1 0,0 1-1,1 0 1,0 0 0,0 0-1,0 0 1,0 0 0,0 1-1,1-1 1,-1 1 0,-1 5-1,3-7 26,0-1 0,0 1 1,0-1-1,0 1 0,0-1 0,0 1 0,0 0 0,0-1 0,1 1 0,-1-1 1,0 1-1,1-1 0,0 1 0,-1-1 0,1 0 0,0 1 0,0-1 0,-1 0 0,1 1 1,0-1-1,0 0 0,1 0 0,-1 0 0,0 0 0,0 0 0,0 0 0,1 0 1,-1 0-1,0-1 0,3 2 0,8 3 69,0 0 0,0-1 0,1 0 0,12 1 0,55 7 252,-64-10-228,5 1-31,0-2-1,1 0 0,-1-1 0,1-1 0,-1-1 0,1-1 0,-1-1 0,0 0 0,-1-2 0,1-1 0,-1 0 0,27-14 0,-46 20-50,11-5 191,-1-1-1,12-8 1,-20 13-185,1-1 0,-2 0 0,1 0 0,0 0 1,0 0-1,-1 0 0,0 0 0,0 0 0,0-1 0,0 1 0,2-7 0,-3 7-17,0-1-1,0 1 0,-1 0 0,1-1 1,-1 1-1,0-1 0,0 1 0,0-1 0,0 1 1,-1 0-1,1-1 0,-1 1 0,0 0 1,0-1-1,0 1 0,-1 0 0,1 0 0,-1 0 1,0 0-1,0 0 0,0 0 0,0 0 1,0 1-1,0-1 0,-1 1 0,1-1 1,-1 1-1,0 0 0,-4-3 0,0 1-41,0 0 1,0 1-1,0-1 0,0 1 0,-1 1 0,1-1 0,-1 1 1,1 1-1,-1-1 0,0 1 0,0 1 0,-14 0 0,14 0 43,-1 1 0,0 0 0,1 0 0,0 1 0,-1 0 0,1 1-1,0-1 1,0 2 0,-11 5 0,16-7-148,-1 0-256,-1 0 0,1 1 0,0 0-1,0 0 1,0 0 0,1 0 0,-1 0-1,1 1 1,0 0 0,-3 4 0,1 7-1170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4.607"/>
    </inkml:context>
    <inkml:brush xml:id="br0">
      <inkml:brushProperty name="width" value="0.1" units="cm"/>
      <inkml:brushProperty name="height" value="0.1" units="cm"/>
    </inkml:brush>
  </inkml:definitions>
  <inkml:trace contextRef="#ctx0" brushRef="#br0">343 40 4480,'-7'2'1186,"1"-1"1,0 1-1,-14 0 0,13-2-614,1 1 1,0 0-1,-12 3 0,3 2-187,1 1 0,1 0 0,-1 0 0,-13 12 0,-48 42 741,56-43-982,-20 24 0,31-33-114,1 0 0,1 1 0,0 0 1,0 0-1,-5 13 0,9-20-20,1 0-1,0 0 1,1 0 0,-1 0-1,0 0 1,1 0-1,-1 0 1,1 1 0,0-1-1,0 0 1,1 0-1,-1 0 1,1 0 0,-1 0-1,1 0 1,2 5-1,-2-5 21,1 0 0,0 0 0,0 0 0,0 0-1,1 0 1,-1-1 0,0 0 0,1 1 0,0-1-1,0 0 1,-1 0 0,1 0 0,0-1 0,1 1-1,2 1 1,5 1 70,0-1-1,0 1 0,0-2 1,0 0-1,0 0 0,0-1 1,1 0-1,-1-1 0,1 0 1,-1-1-1,0 0 0,0-1 1,1-1-1,-1 1 0,0-2 1,15-6-1,-17 6-15,0 0-1,-1-1 1,1 0-1,-1 0 1,0-1-1,-1 0 1,1-1-1,-1 0 1,-1 0 0,1 0-1,-1-1 1,0 1-1,-1-2 1,0 1-1,0-1 1,-1 1-1,0-1 1,-1 0 0,5-18-1,-5 14 4,-1 1 0,-1-1-1,0 0 1,0 1 0,-2-1 0,-2-20 0,2 28-96,0-1 0,0 1 0,0-1 0,-1 1 0,0 0 0,0 0 0,-1-1 0,1 2 0,-1-1 0,0 0 0,-1 0 0,1 1 0,-1 0 0,0 0 0,0 0 0,0 0 0,0 1 0,-7-5 0,4 4 0,-1 1 0,0 0 0,0 0 0,0 0-1,-1 1 1,1 0 0,-1 1 0,1 0 0,-1 0-1,1 1 1,-1 0 0,-13 2 0,13-1-129,-1 1 1,1-1-1,0 2 0,0-1 1,0 2-1,0-1 1,1 1-1,0 0 1,-1 1-1,1 0 0,-12 10 1,18-14-61,0 1 0,0 0 0,0 1 0,0-1 0,0 0 0,0 1 0,0-1 0,1 1 0,-1-1 0,1 1 0,0 0 0,0-1 0,0 1 0,0 0 0,0 0 1,0 3-1,3 22-1210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5.719"/>
    </inkml:context>
    <inkml:brush xml:id="br0">
      <inkml:brushProperty name="width" value="0.1" units="cm"/>
      <inkml:brushProperty name="height" value="0.1" units="cm"/>
    </inkml:brush>
  </inkml:definitions>
  <inkml:trace contextRef="#ctx0" brushRef="#br0">185 128 2400,'-48'0'8074,"47"0"-7920,0 0 0,1 0 0,-1 0 0,0 0 0,0 0 0,1 0 0,-1 0 0,0-1 0,0 1 0,1 0 0,-1 0-1,0-1 1,1 1 0,-2-1 0,1 1-98,1-1 1,0 1-1,0 0 0,0-1 0,-1 1 0,1 0 0,0-1 0,0 1 0,0 0 0,0 0 1,0-1-1,0 1 0,0 0 0,-1-1 0,1 1 0,0-1 0,0 1 0,0 0 1,0-1-1,1 1 0,-1 0 0,0-1 0,8-14 1033,-7 14-967,4-6 16,0 1-1,0 0 1,1 0 0,0 0-1,0 1 1,0 0 0,1 0-1,-1 0 1,1 1 0,11-5-1,5-4-149,-17 9 24,1 0 0,0 1 1,0 0-1,13-5 0,-18 8-17,0-1 0,1 1-1,-1 0 1,1-1 0,-1 1-1,1 1 1,-1-1-1,0 0 1,1 0 0,-1 1-1,1-1 1,-1 1 0,0 0-1,1 0 1,-1 0-1,0 0 1,0 0 0,0 0-1,3 3 1,-2-2 35,0 1 0,-1-1 0,1 1 1,-1 0-1,0-1 0,0 1 0,0 1 0,0-1 1,0 0-1,-1 0 0,1 1 0,-1-1 0,0 0 0,0 1 1,0-1-1,0 1 0,-1 0 0,1-1 0,-1 1 1,0 0-1,0-1 0,-1 1 0,1-1 0,-1 1 1,0 3-1,-2 4 42,0-1 1,-1 1-1,0-1 1,0 0-1,-1-1 1,0 1 0,-8 10-1,-20 21 15,23-29-23,0 0-1,1 0 1,-10 19-1,18-30-41,1 0-1,-1 1 0,1-1 0,-1 0 0,1 1 0,0-1 1,0 1-1,-1-1 0,1 1 0,0-1 0,0 0 0,0 1 1,1-1-1,-1 1 0,0-1 0,0 1 0,1-1 0,-1 0 1,1 1-1,-1-1 0,1 0 0,0 1 0,0-1 0,-1 0 1,1 0-1,0 0 0,2 2 0,2 2-11,1 0 0,0 0-1,0 0 1,8 4 0,4 3-86,-11-6 83,-1 0 1,0 0-1,0 0 1,-1 1-1,0 0 1,0 0-1,0 0 1,3 10-1,4 8-145,8 33 0,-9-27 85,-9-23 96,1 0 0,-2-1 0,1 1 0,-1 0-1,0 1 1,0 10 0,-1-16 17,0 1-1,0-1 0,-1 0 1,1 0-1,-1 0 1,0 1-1,0-1 0,0 0 1,0 0-1,-1 0 1,1 0-1,-1-1 0,1 1 1,-1 0-1,0-1 1,0 1-1,-1-1 1,1 1-1,-3 1 0,0 0 8,-1-1 1,0 1-1,1-1 0,-1-1 0,0 1 0,0-1 0,0 0 0,-1 0 0,1-1 0,-10 1 0,5-1-1,0-1-1,0 0 1,0-1-1,0-1 1,-20-4-1,-72-12 39,34 11-3211,66 7 2605,1-1 0,-1 1 0,0 0 0,1 0-1,-1 0 1,0 1 0,1-1 0,-1 1 0,0-1-1,1 1 1,-4 1 0,5-1 301,1-1 0,-1 1 0,0 0 0,1-1 0,-1 1 0,1 0 0,-1 0 0,1-1 0,-1 1 0,1 0 0,-1 0 0,1 1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28.189"/>
    </inkml:context>
    <inkml:brush xml:id="br0">
      <inkml:brushProperty name="width" value="0.1" units="cm"/>
      <inkml:brushProperty name="height" value="0.1" units="cm"/>
    </inkml:brush>
  </inkml:definitions>
  <inkml:trace contextRef="#ctx0" brushRef="#br0">26 236 4576,'-6'1'3287,"15"3"-21,-3-2-3174,6 2 262,0-1 0,0 0 0,0-1-1,0-1 1,0 0 0,20-1 0,-11-1-123,0-1 1,0-1-1,22-5 1,-34 5-141,0 0 0,0 0 1,0-1-1,-1 0 0,0 0 1,1-1-1,-1 0 0,-1-1 1,10-8-1,-14 11-40,0 1 0,0-1 0,-1 0 0,1 0 0,-1 0 0,0-1 0,0 1 0,0 0 0,0-1 0,0 0 0,-1 1 0,0-1 0,0 0 0,0 0 0,0 1 0,0-1 0,-1 0 0,0 0 0,0 0 0,0 0 0,0 0 0,-1 0 0,1 0 0,-1 0 0,-2-5 0,1 3-68,0 1-1,-1 0 0,0 0 0,0 0 0,0 0 0,-1 0 0,0 1 0,0-1 1,0 1-1,0 0 0,-1 0 0,1 0 0,-1 1 0,0 0 0,0 0 0,0 0 1,-1 0-1,1 1 0,-10-3 0,8 3-21,1 1-1,-1-1 1,1 1-1,-1 1 1,0-1 0,1 1-1,-1 0 1,0 1-1,1-1 1,-1 1 0,0 1-1,1-1 1,-1 1-1,1 1 1,0-1 0,0 1-1,-11 6 1,7-2 42,0 1-1,0 0 1,1 0 0,0 1 0,0 1 0,1-1-1,0 1 1,1 1 0,-10 18 0,8-10 74,1 1 0,0-1 0,1 2 0,2-1 0,-4 23 1,7-34-45,2 0 0,-1 0 1,1 0-1,0 0 0,1 0 1,0 0-1,1 0 0,0 0 1,0 0-1,1 0 0,0-1 1,0 1-1,1-1 0,0 0 1,6 8-1,-7-12-6,1 0 0,-1 0 0,1 0 0,0 0 0,0-1 0,1 0 0,-1 0 0,1 0 0,0 0 0,-1-1-1,1 1 1,0-1 0,1 0 0,-1-1 0,11 3 0,-3-2 117,0 0-1,1-1 0,-1-1 0,1 0 0,18-2 0,-5-2 131,0-1 0,46-14 0,-59 14-225,-1 0-1,1-1 1,-2-1 0,1 0-1,-1-1 1,0 0-1,12-11 1,-12 8-14,0 0-1,-1 0 1,0-1 0,-1-1-1,0 0 1,-1 0 0,9-19-1,33-88-156,-45 103 124,-1 5-13,-1 0-1,0 0 1,3-19 0,-2 8-189,-5 22 186,1 0 0,-1 0 0,0 0 0,1 0 0,-1 1 0,0-1 0,1 0 0,-1 0 0,1 0 1,-1 1-1,1-1 0,-1 0 0,1 0 0,0 1 0,-1-1 0,1 1 0,0-1 0,0 1 0,-1-1 0,1 1 0,2-2 0,-2 3-5,0-1-1,0 1 0,0 0 0,0-1 0,0 1 1,0 0-1,0 0 0,0-1 0,0 1 0,0 0 1,0 0-1,0 0 0,-1 0 0,1 0 1,0 0-1,-1 1 0,1-1 0,-1 0 0,1 0 1,-1 0-1,1 3 0,8 27-41,-4-1 158,-1 0-1,0 47 0,1 12-235,-4-82 198,0 0 1,0-1 0,1 1-1,2 6 1,-4-11-34,0-1 0,1 0 1,-1 0-1,1 0 0,0 1 0,-1-1 1,1 0-1,0 0 0,0 0 1,0 0-1,0 0 0,0 0 1,0 0-1,0 0 0,0 0 0,0-1 1,0 1-1,0 0 0,0-1 1,1 1-1,-1-1 0,0 1 1,0-1-1,1 0 0,-1 1 0,3-1 1,2 0 21,0-1 0,0 0 0,0 0 0,0-1 0,0 1 1,0-1-1,0-1 0,0 1 0,8-6 0,5-3 30,22-19 0,-31 22-54,291-246 189,-298 251-203,16-16 58,-18 17-89,0 1 1,0 0 0,0-1-1,0 1 1,-1 0 0,1-1 0,0 1-1,-1-1 1,1 1 0,-1-1-1,1 0 1,0-2 0,-15 11-215,0 5 238,0 0 0,1 1-1,0 1 1,1 0 0,-15 22-1,5 0-140,-24 48-1,42-76 138,1 0 0,-1 0 0,2 0 0,-1 1 0,1-1 1,0 0-1,0 12 0,2-17 11,0 0 1,0-1-1,0 1 1,0-1-1,0 1 1,1 0 0,-1-1-1,1 1 1,0-1-1,0 0 1,0 1-1,0-1 1,0 1-1,0-1 1,1 0-1,-1 0 1,1 0 0,0 0-1,-1 0 1,1 0-1,0 0 1,0-1-1,0 1 1,0-1-1,1 1 1,-1-1-1,0 0 1,1 0 0,2 1-1,0 0 14,1 0 1,0-1-1,0 1 0,0-2 1,0 1-1,0 0 0,0-1 1,0 0-1,0-1 0,0 1 0,-1-1 1,1 0-1,0-1 0,0 1 1,0-1-1,-1 0 0,1-1 1,6-3-1,-5 1 8,1 0-1,-1 0 1,1-1 0,-2 0 0,1-1-1,-1 1 1,0-1 0,0 0 0,-1-1-1,0 1 1,7-13 0,-3-1-43,-1 0 0,-1-1 1,-1 1-1,0-1 0,3-33 1,-8 42-411,-5 31 170,0 5 133,-148 602 252,150-619-103,-1 5 60,-8 21-1,11-31-66,0 1 1,-1-1-1,1 0 0,0 0 0,-1 0 0,0 1 0,1-1 0,-1 0 0,0 0 1,0 0-1,1 0 0,-1 0 0,0 0 0,0-1 0,0 1 0,0 0 0,0 0 1,0-1-1,0 1 0,0 0 0,-1-1 0,1 1 0,0-1 0,0 0 0,0 1 1,-3-1-1,2 0 0,1-1 1,0 1-1,-1-1 1,1 1-1,-1-1 1,1 0-1,0 1 1,0-1 0,-1 0-1,1 0 1,0 0-1,0 0 1,0 0-1,0 0 1,0 0-1,0-1 1,0 1-1,1 0 1,-1 0-1,0-3 1,-3-2 73,-5-6-85,1-1 1,1-1-1,0 0 0,0 0 1,2 0-1,-1-1 0,2 0 1,0 1-1,-2-23 0,5 34-15,1 0-1,0 0 1,0 0 0,0 0-1,0 0 1,0 0-1,1 0 1,0 0-1,-1 0 1,1 0-1,0 0 1,0 1 0,0-1-1,1 0 1,-1 1-1,1-1 1,0 1-1,2-4 1,-1 3 9,0 0 0,1 1 0,-1-1-1,1 1 1,-1 0 0,1 0 0,0 0 0,0 0 0,0 1 0,0 0 0,6-2-1,8 1 45,0 0-1,0 1 1,0 0-1,32 5 0,32 12-1239,-51-8-4275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30.333"/>
    </inkml:context>
    <inkml:brush xml:id="br0">
      <inkml:brushProperty name="width" value="0.1" units="cm"/>
      <inkml:brushProperty name="height" value="0.1" units="cm"/>
    </inkml:brush>
  </inkml:definitions>
  <inkml:trace contextRef="#ctx0" brushRef="#br0">1133 13 2080,'20'-10'960,"-20"10"-853,1-1 0,0 1 1,0 0-1,0-1 0,0 1 1,0 0-1,0-1 0,-1 1 0,1 0 1,0 0-1,0 0 0,0 0 1,0 0-1,0 0 0,0 0 1,2 1-1,7 0 2137,-4-1-28,-10 3-671,-35 18-388,14-5-877,1 1 0,1 1 0,1 1 0,1 1 0,-29 34 0,46-50-236,-28 35 276,-2-2 0,-1-2-1,-57 45 1,-98 41 430,60-41-284,41-19-200,2 5 1,-152 151 0,194-167 543,45-50-834,0 0 0,0 0-1,0 0 1,0 0 0,1 1-1,-1-1 1,0 0 0,0 0-1,0 0 1,0 0 0,0 0-1,0 0 1,0 0 0,0 0-1,0 0 1,0 0 0,0 0-1,1 0 1,-1 0 0,0 0-1,0 0 1,0 1 0,0-1-1,0 0 1,0 0 0,0 0-1,0 0 1,0 0 0,0 0-1,0 0 1,0 0 0,0 0-1,0 1 1,0-1 0,0 0-1,0 0 1,0 0 0,17-10-2716,4-2-358,2 3 1189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26.505"/>
    </inkml:context>
    <inkml:brush xml:id="br0">
      <inkml:brushProperty name="width" value="0.1" units="cm"/>
      <inkml:brushProperty name="height" value="0.1" units="cm"/>
    </inkml:brush>
  </inkml:definitions>
  <inkml:trace contextRef="#ctx0" brushRef="#br0">112 127 3392,'5'1'6825,"-4"0"-6681,0-1 0,0 1-1,0-1 1,0 1 0,1-1 0,-1 0 0,0 1-1,1-1 1,-1 0 0,0 0 0,0 0 0,1 0-1,-1 0 1,0 0 0,1-1 0,-1 1 0,0 0 0,0-1-1,1 1 1,1-1 0,-1-1-60,1 0 0,0 0 0,-1-1 0,1 1-1,-1-1 1,1 1 0,-1-1 0,0 0 0,0 1 0,-1-1 0,3-4 0,0-3 72,0 0 1,2-13 0,-3 14-225,-1 0 1,1 1 0,0 0 0,5-10 0,-10 27-67,0-1-1,0 1 1,1 0-1,0 0 1,1 16-1,-2 6 228,-25 454 1657,27-466-1682,-3 13 89,1-23-3,2 1 0,-1-1 1,1 1-1,2 16 0,-1-5 423,-1-12 601,-1-9-1137,0-1 1,0 1-1,0 0 1,0 0-1,0-1 1,0 1-1,0 0 1,0-1-1,0 1 1,1-1 0,-1 0-1,0 1 1,-1-2-1,-5 3-70,5 0 2,1-1-1,-1 1 0,1-1 1,-1 0-1,0 0 1,1 0-1,-1 0 0,-2 0 1,-3-1-13,1 0-1,0 1 1,-1 0 0,1 0 0,0 0-1,-1 1 1,1 0 0,0 0 0,0 1-1,-10 3 1,-34 14-573,123-6 746,-27-11 333,1-2 0,61-7-1,-98 6-636,2 0 691,-11 1-589,-1 0 0,0 0 1,1-1-1,-1 1 0,0 0 1,0 0-1,1 0 1,-1-1-1,0 1 0,0 0 1,1 0-1,-1-1 0,0 1 1,0 0-1,0-1 0,1 1 1,-1 0-1,0-1 0,0 1 1,0 0-1,0 0 0,0-1 1,0 1-1,0-1 0,0 1 1,0 0-1,0-1 0,0 1 1,0-5-1233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31.219"/>
    </inkml:context>
    <inkml:brush xml:id="br0">
      <inkml:brushProperty name="width" value="0.1" units="cm"/>
      <inkml:brushProperty name="height" value="0.1" units="cm"/>
    </inkml:brush>
  </inkml:definitions>
  <inkml:trace contextRef="#ctx0" brushRef="#br0">207 33 5632,'0'-19'4240,"0"18"-4132,0 0 0,0 1 0,-1-1 0,1 0-1,0 1 1,-1-1 0,1 1 0,0-1 0,-1 0 0,1 1 0,-1-1 0,1 1 0,-1-1 0,1 1 0,-1-1 0,0 1 0,1-1 0,-1 1 0,1 0 0,-1-1 0,0 1 0,1 0 0,-1 0 0,0-1 0,0 1 0,1 0 0,-1 0 0,0 0 0,1 0-1,-1 0 1,0 0 0,0 0 0,0 0 0,-24 2 195,18 0-222,1 0 0,-1 0 0,0 1-1,1 0 1,0 0 0,-1 1 0,1 0 0,1 0 0,-1 0 0,1 1-1,-1 0 1,1 0 0,1 0 0,-6 6 0,1 2-53,0 0 0,1 1 0,0 0 0,1 0 0,-7 20 0,10-18-3,1-1-1,0 1 0,1 0 0,0-1 1,2 1-1,0 0 0,0 0 1,5 22-1,-4-33 59,0 0 0,0 0 0,0 0 0,1 0 0,-1 0 0,6 8 0,-7-12-50,1 1 1,-1-1-1,1 0 0,0 0 0,0 0 0,0 0 0,0 0 0,0 0 0,0-1 0,0 1 0,0 0 0,0 0 0,0-1 0,0 1 0,0 0 0,0-1 0,1 1 0,-1-1 0,0 0 0,0 1 0,1-1 0,-1 0 0,0 0 0,1 0 0,-1 0 0,0 0 0,0 0 0,1 0 0,-1 0 0,3-1 0,-2 0 12,1 0 0,0-1 0,0 1 0,0-1 0,-1 0 0,1 1 0,-1-1 0,1 0 0,-1 0 0,0-1 0,0 1 0,2-3 0,21-35 459,-22 34-398,16-30 44,-3-1 1,0 0 0,13-53-1,-22 44-530,-1 8 30,-3 29-136,0 16 533,0 2 8,7 29 191,10 68-1,-13-68-182,24 210 38,-17-127-122,-5-40 185,-3 1 0,-4 0 0,-9 84 0,6-159-117,1 0-1,-1-1 0,0 1 0,0-1 0,-1 0 0,0 1 0,0-1 0,-1 0 0,1 0 0,-1 0 0,-1-1 1,1 1-1,-5 5 0,4-7 62,1-1 1,0 0-1,-1 1 0,0-1 1,0-1-1,0 1 1,-8 4-1,10-6-68,-1 0 1,0-1-1,0 1 0,0 0 1,0-1-1,0 1 0,0-1 1,0 0-1,0 0 0,0 0 0,0-1 1,0 1-1,0-1 0,-4-1 1,1 0-10,0-1 1,0 1 0,0-1 0,1-1 0,-1 1-1,1-1 1,0 0 0,0 0 0,0-1 0,0 0-1,1 1 1,-1-1 0,1-1 0,1 1-1,-1-1 1,1 1 0,-4-10 0,-2-7-62,1 0 0,1 0 1,-6-33-1,11 45-30,0-1 1,0 1-1,1-1 1,1 1-1,0-1 0,1 1 1,0 0-1,0-1 0,1 1 1,5-18-1,-4 21 43,0 1 0,0-1-1,0 0 1,1 1 0,0 0-1,0 0 1,1 0-1,0 0 1,0 1 0,0 0-1,1 0 1,0 0 0,-1 1-1,2 0 1,9-5 0,3-1 5,2 2 1,-1 0 0,1 1-1,27-4 1,89-10-107,-72 13 5,12-2-5535,-54 9 3627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44.055"/>
    </inkml:context>
    <inkml:brush xml:id="br0">
      <inkml:brushProperty name="width" value="0.1" units="cm"/>
      <inkml:brushProperty name="height" value="0.1" units="cm"/>
    </inkml:brush>
  </inkml:definitions>
  <inkml:trace contextRef="#ctx0" brushRef="#br0">172 49 5632,'-59'-40'2560,"5"35"-2208,37 2-192,-1 3-160,4 0 0,5 0 0,18 8-2272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48.661"/>
    </inkml:context>
    <inkml:brush xml:id="br0">
      <inkml:brushProperty name="width" value="0.1" units="cm"/>
      <inkml:brushProperty name="height" value="0.1" units="cm"/>
    </inkml:brush>
  </inkml:definitions>
  <inkml:trace contextRef="#ctx0" brushRef="#br0">248 10 5152,'-11'11'2814,"10"-9"-2627,0-1 0,0 1 0,0-1 0,-1 0-1,1 1 1,0-1 0,-1 0 0,-1 1 0,2-1-130,-32 20 1265,0 1 1,-32 30-1,56-44-1303,0 1 1,1 0-1,0 0 0,0 1 1,1 0-1,1 0 0,0 0 0,0 1 1,1 0-1,0 0 0,-4 16 1,8-21 28,-1-1 0,1 1 0,0 0 0,1-1 0,-1 1 0,1 0 0,0-1 0,2 12 0,-1-14-7,-1-1 1,1 1-1,0-1 1,0 0-1,1 0 0,-1 1 1,0-1-1,1 0 1,-1 0-1,1 0 1,0 0-1,0 0 1,0-1-1,0 1 0,0 0 1,0-1-1,0 0 1,0 1-1,1-1 1,-1 0-1,5 1 1,-1 0 73,0-1 1,0 0-1,1 0 1,-1 0-1,0-1 1,1 0 0,-1 0-1,0-1 1,9-1-1,1-1 60,0-1 0,23-9-1,-29 9-119,0 0-1,0-1 0,0 0 0,-1-1 1,0 0-1,0-1 0,-1 1 0,0-2 0,0 1 1,-1-1-1,1 0 0,-2-1 0,1 1 1,-1-1-1,-1-1 0,1 1 0,-2-1 0,1 0 1,-1 0-1,-1 0 0,0-1 0,0 1 1,1-19-1,-3 24-62,-1-1 0,0 1 0,-1 0 0,1 0 1,-1 0-1,0-1 0,0 1 0,-1 0 0,1 0 0,-1 1 0,0-1 1,-1 0-1,1 1 0,-1-1 0,0 1 0,0-1 0,0 1 0,-4-4 1,1 4-21,1-1 0,0 1 0,-1 0 0,0 0 0,0 0 0,-1 1 0,1 0 0,0 0 0,-1 1 1,0 0-1,0 0 0,-10-1 0,5 1 39,-1 1 0,0 1-1,1 0 1,-1 0 0,0 1 0,-22 6 0,26-5-24,0 1 0,0 0 0,0 0 0,0 1 0,1 0 0,0 1 0,-1 0 0,2 0 0,-12 10 0,18-15-139,0 1 0,0 0 0,0 0 0,1-1 0,-1 1 0,0 0 0,0 0 0,1 0 0,-1 0 0,1 0 0,-1 0 0,1 0 0,-1 0 0,1 0 0,-1 0 0,1 0 0,0 0 0,0 2 0,0-3 17,0 1 0,0-1 0,0 1 0,1 0 0,-1-1 0,0 1 0,1-1 1,-1 1-1,0-1 0,1 1 0,-1-1 0,1 0 0,-1 1 0,1-1 0,-1 0 1,1 1-1,-1-1 0,1 0 0,-1 1 0,1-1 0,-1 0 0,1 0 0,0 1 1,5 0-801,0 0 1,-1 0-1,1-1 1,0 1-1,8-2 0,25 1-1667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49.849"/>
    </inkml:context>
    <inkml:brush xml:id="br0">
      <inkml:brushProperty name="width" value="0.1" units="cm"/>
      <inkml:brushProperty name="height" value="0.1" units="cm"/>
    </inkml:brush>
  </inkml:definitions>
  <inkml:trace contextRef="#ctx0" brushRef="#br0">372 150 4160,'28'-55'3354,"-27"53"-3199,0 0 0,-1 0 0,1 1 0,-1-1 0,0 0 0,1 0 0,-1 0 0,0 0 0,0 0 0,0 1 0,0-1 0,-1 0 0,1 0 0,0 0-1,-1 0 1,1 0 0,-1 1 0,0-1 0,0 0 0,1 1 0,-1-1 0,0 0 0,-2-1 0,0-1 31,0 0 1,0 1-1,-1-1 1,1 1-1,-1 0 1,0 0-1,-7-4 1,4 3-123,0 2 1,0-1-1,0 1 0,0 0 1,-1 0-1,1 1 0,-1 0 1,1 0-1,-1 1 0,1 0 1,-1 0-1,-9 2 0,6-1-43,1 1 0,0 1 0,-1 0 0,1 0 0,0 1-1,1 0 1,-1 1 0,-8 5 0,3 0 90,0 1 1,1 1-1,0 0 1,1 0-1,-20 26 0,27-30-19,0 1 0,1 0 0,-1-1 0,2 2 0,-1-1 0,2 0-1,-1 1 1,1 0 0,0 0 0,1 0 0,-1 17 0,3 15 258,3-1 0,1 1 1,14 57-1,4 47 35,-7-48-228,-2-16-21,-14-63 195,1-16-505,0 0-1,0-1 1,-1 1 0,1 0 0,1-1 0,-1 1-1,0-1 1,1 1 0,-1 0 0,1-1 0,1 4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50.237"/>
    </inkml:context>
    <inkml:brush xml:id="br0">
      <inkml:brushProperty name="width" value="0.1" units="cm"/>
      <inkml:brushProperty name="height" value="0.1" units="cm"/>
    </inkml:brush>
  </inkml:definitions>
  <inkml:trace contextRef="#ctx0" brushRef="#br0">37 143 6304,'-36'-20'5536,"44"25"-4576,2-5 1024,8 0-1152,9-5 319,8 2-671,15-14 0,-1 6-288,20-13 96,-8 8-160,15-4-832,-2 3 352,-11 6-5183,-15 7 3007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51.626"/>
    </inkml:context>
    <inkml:brush xml:id="br0">
      <inkml:brushProperty name="width" value="0.1" units="cm"/>
      <inkml:brushProperty name="height" value="0.1" units="cm"/>
    </inkml:brush>
  </inkml:definitions>
  <inkml:trace contextRef="#ctx0" brushRef="#br0">356 67 3328,'0'-2'620,"0"-1"0,-1 0 0,1 1 0,0-1 1,-1 1-1,0-1 0,1 1 0,-1-1 0,0 1 0,-2-3 0,2 2-420,-1 1 0,1 0 1,-1 0-1,0 0 0,0 0 0,0 0 0,0 1 0,0-1 0,-3-1 0,1 1-95,0 0 1,0 0-1,0 0 0,0 1 1,0 0-1,-1 0 0,1 0 1,-1 0-1,1 1 0,0 0 1,-1-1-1,-7 2 1,-1 1-35,1 1 0,0 0 1,0 0-1,0 1 1,0 1-1,0 0 0,1 0 1,0 1-1,0 1 1,0 0-1,-16 15 0,15-13-96,2 2-1,-1 0 1,2 0 0,-1 1-1,2 0 1,-1 0-1,2 1 1,0 0 0,-11 26-1,17-35 65,0 0 0,0 0 0,0 1-1,0-1 1,0 0 0,1 1 0,0-1 0,0 1-1,0-1 1,1 0 0,-1 1 0,1-1-1,0 0 1,0 1 0,0-1 0,1 0 0,0 0-1,0 0 1,0 0 0,0 0 0,0-1 0,1 1-1,-1-1 1,1 1 0,0-1 0,0 0-1,1 0 1,-1 0 0,1-1 0,-1 1 0,1-1-1,5 3 1,0-1 57,-1-1 0,1 0 0,0-1-1,0 0 1,0 0 0,0-1 0,0 0-1,0 0 1,0-1 0,0-1 0,0 1 0,0-2-1,0 1 1,0-1 0,0 0 0,0-1 0,-1 0-1,1 0 1,-1-1 0,0 0 0,0-1-1,0 0 1,0 0 0,12-12 0,-11 8-73,-1 0 1,0 0 0,0-1-1,-1-1 1,-1 1-1,1-1 1,-2 0-1,0-1 1,0 1 0,-1-1-1,0 0 1,-1 0-1,0 0 1,-1-1-1,-1 1 1,0 0 0,0-1-1,-3-22 1,2 24-205,0 10 93,0-1 0,0 1 0,0-1 0,0 1 0,-1-1 0,1 1 0,0-1 0,-1 1 0,0-3-1,-2 5-252,1 0 316,0 1 0,0 0 0,0 0 0,0 0 0,0 0 0,1 0 0,-1 0 0,1 1 0,-1-1 0,1 0 0,0 1 0,0-1 0,0 1 0,0-1 0,1 1 0,-1 4 0,-2 7 45,1 28 0,1-17 24,-1-12 29,2 0 1,0 1-1,0-1 1,5 23-1,-4-32 5,0 1-1,0-1 0,1 1 0,-1-1 0,1 0 1,0 0-1,1 0 0,-1 0 0,1 0 0,-1 0 1,1 0-1,0-1 0,1 0 0,-1 1 0,1-1 1,6 4-1,-7-5-19,0-1 0,0 0 1,1 0-1,-1 0 0,0-1 0,0 1 1,0-1-1,1 0 0,-1 0 1,0 0-1,0 0 0,1 0 0,-1-1 1,0 1-1,0-1 0,0 0 0,0 0 1,0 0-1,0-1 0,4-2 1,9-3 47,-2-2 0,21-15 1,-30 21-120,41-31 60,-1-2 0,-2-2 0,-2-2 0,57-71 0,-80 92 54,-18 18-102,0 1 1,0 0-1,0 0 0,0 0 0,0 0 0,1 0 0,-1 0 0,0 0 0,0 0 0,0 0 0,0 0 0,0 0 0,0 0 1,1 0-1,-1 0 0,0 0 0,0 0 0,0 0 0,0 0 0,0 0 0,0 1 0,1-1 0,-1 0 0,0 0 0,0 0 0,0 0 1,0 0-1,0 0 0,0 0 0,0 0 0,0 0 0,0 0 0,1 1 0,-1-1 0,0 0 0,0 0 0,0 0 0,0 0 1,0 0-1,0 0 0,0 1 0,0-1 0,0 0 0,0 0 0,0 0 0,0 0 0,0 0 0,0 0 0,0 1 0,0-1 0,0 0 1,0 0-1,0 0 0,0 0 0,0 0 0,0 0 0,0 1 0,-4 56 115,3-42-134,0 0 0,0 0 0,1 0 1,1 1-1,6 29 0,-6-43 30,3 14 50,0 0-1,2-1 0,7 16 0,-12-28-35,1 0 0,-1-1 0,1 1-1,0 0 1,0 0 0,0-1 0,0 1 0,0-1 0,0 1 0,1-1 0,-1 0 0,1 0 0,0 0 0,-1-1 0,1 1 0,0 0-1,0-1 1,0 0 0,0 0 0,0 0 0,7 1 0,-5-2 13,0 0 0,1 0 0,-1-1 0,0 0 0,0 0 0,1 0 0,-1-1 0,0 1 0,0-1 0,0-1 0,-1 1 0,9-6 1,3-3 11,-1-1 0,16-17 1,-19 19-13,7-8-18,25-23-66,57-42 0,-97 80 24,0 1 1,-1 0-1,1-1 0,0 1 0,0 1 1,8-3-1,-11 3 23,0 1 0,1 0 0,-1 0 1,1 0-1,-1 0 0,1 0 0,-1 0 0,1 0 1,-1 0-1,0 1 0,1-1 0,-1 0 0,1 1 0,-1-1 1,0 1-1,1 0 0,-1-1 0,0 1 0,0 0 1,0 0-1,1 0 0,-1 0 0,1 2 0,5 5-3,-1 0 0,-1 0-1,0 1 1,0 0-1,4 11 1,14 24 183,-15-33-198,0 0-1,1-1 1,1 0 0,-1 0-1,1-1 1,1-1-1,0 1 1,0-2-1,0 0 1,1 0-1,0-1 1,18 6-1,-26-10-454,1-2-1,0 1 1,-1 0-1,1-1 1,0 0-1,0 0 1,0 0-1,-1-1 1,1 0-1,0 0 1,-1 0-1,1 0 1,6-3-1,12-4-1440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52.003"/>
    </inkml:context>
    <inkml:brush xml:id="br0">
      <inkml:brushProperty name="width" value="0.1" units="cm"/>
      <inkml:brushProperty name="height" value="0.1" units="cm"/>
    </inkml:brush>
  </inkml:definitions>
  <inkml:trace contextRef="#ctx0" brushRef="#br0">61 24 6464,'-37'-24'2944,"24"33"-2560,8-6 512,5 2-576,-5-5-352,5 3 0,10 6-1184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4:56.852"/>
    </inkml:context>
    <inkml:brush xml:id="br0">
      <inkml:brushProperty name="width" value="0.1" units="cm"/>
      <inkml:brushProperty name="height" value="0.1" units="cm"/>
    </inkml:brush>
  </inkml:definitions>
  <inkml:trace contextRef="#ctx0" brushRef="#br0">235 14 3712,'0'-1'121,"0"1"0,0-1 0,1 0 1,-1 1-1,0-1 0,1 0 0,-1 1 0,0-1 1,1 0-1,-1 1 0,1-1 0,0 1 0,-1-1 1,1 1-1,-1-1 0,1 1 0,0-1 0,-1 1 1,1-1-1,0 1 0,-1 0 0,1 0 0,0-1 1,0 1-1,-1 0 0,1 0 0,0 0 0,0 0 1,-1 0-1,1 0 0,0 0 0,0 0 0,-1 0 1,1 0-1,0 0 0,0 0 0,-1 1 0,1-1 1,0 0-1,0 1 0,0-1 0,1 1 44,0 1 0,-1-1 0,1 0 0,0 0 0,-1 1-1,1-1 1,-1 1 0,0-1 0,1 1 0,-1 0 0,0-1 0,0 1-1,0 0 1,0 0 0,0 0 0,0 2 0,2 9 56,-1 0 0,0 1 0,0-1 0,-2 0 0,0 1 0,0-1 0,-1 0 0,-1 1 1,0-1-1,-1 0 0,-1 0 0,1 0 0,-2-1 0,0 1 0,-1-1 0,0 0 0,0-1 0,-2 1 0,-7 10 0,0-4 40,-1 0-1,0-1 0,-1 0 1,-1-2-1,-37 26 1,47-36-264,0 0 0,0-1 0,0 0 0,-1-1 0,1 0 0,-14 3-1,3-2-604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0.058"/>
    </inkml:context>
    <inkml:brush xml:id="br0">
      <inkml:brushProperty name="width" value="0.1" units="cm"/>
      <inkml:brushProperty name="height" value="0.1" units="cm"/>
    </inkml:brush>
  </inkml:definitions>
  <inkml:trace contextRef="#ctx0" brushRef="#br0">213 721 3328,'-2'2'7175,"-5"4"-7289,-10 10 574,0 0-1,1 1 1,1 0 0,0 1 0,1 1-1,1 0 1,-12 25 0,13-19-420,1 1 1,0 0-1,2 0 0,1 1 1,-6 43-1,12-58-59,0-6 91,1 0 1,1 0-1,-1-1 1,1 1 0,0 9-1,1-13-34,-1-1-1,0 0 1,1 1-1,-1-1 1,1 1-1,-1-1 1,1 0-1,0 1 1,0-1-1,-1 0 1,1 0-1,0 1 1,0-1-1,0 0 1,0 0-1,0 0 1,1 0-1,-1 0 1,0-1 0,0 1-1,1 0 1,-1 0-1,0-1 1,1 1-1,-1-1 1,3 1-1,2 0 46,-1 0 0,1-1 1,-1 1-1,1-1 0,-1-1 0,1 1 0,0-1 0,-1 0 0,0 0 1,1-1-1,9-3 0,-2-1 95,-1 1 1,0-2 0,20-13-1,-24 13-118,1 0 0,-1-1 1,0 0-1,0 0 0,-1-1 0,-1 0 0,1 0 0,-1-1 0,6-13 1,-6 10-27,-1 0 1,-1 0 0,0 0 0,0 0 0,-1-1-1,-1 1 1,1-16 0,-3 21-70,0 0-1,-1 1 0,0-1 1,0 0-1,-1 1 1,0-1-1,0 1 1,-1 0-1,0 0 1,-6-12-1,6 14-7,-1-1 0,1 1 0,-1 0 0,0 0 0,-1 0 0,1 1 1,-1-1-1,0 1 0,0 0 0,0 0 0,0 1 0,-12-6 0,16 8 4,-1 1 0,1-1-1,-1 1 1,0-1 0,1 1 0,-1-1 0,1 1 0,-1 0 0,0 0 0,1 0 0,-1 0-1,1 0 1,-1 0 0,0 0 0,1 1 0,-1-1 0,1 0 0,-1 1 0,1-1 0,-1 1-1,1 0 1,-1 0 0,1-1 0,-1 1 0,1 0 0,0 0 0,0 0 0,-1 0 0,1 1-1,0-1 1,0 0 0,0 0 0,0 1 0,0-1 0,1 0 0,-1 1 0,0-1 0,0 3 0,-2 12-136,0 0 1,1 1-1,1-1 1,1 31-1,3-15 358,11 49 0,-10-62-134,1-2 0,1 1 0,12 25 0,-14-34-8,1-1 1,0 1 0,1-1-1,0 0 1,0 0 0,1 0-1,0-1 1,8 7 0,-10-11 25,-1 0 0,1-1 1,0 0-1,-1 0 1,1 0-1,0 0 0,0-1 1,1 0-1,-1 0 1,0 0-1,0-1 0,0 0 1,1 0-1,-1 0 1,0 0-1,7-2 1,1 0 72,0-1 1,0-1-1,0 0 1,0 0-1,14-8 1,-17 6-89,-1 1-1,0-1 1,0 0 0,-1-1 0,1 0 0,14-17-1,-10 7 19,0 0-1,15-27 0,-1-6 14,-1-2 0,18-57 0,25-115 159,2-139-279,-64 303-190,0-96 0,-7 155 182,0 0-1,0 0 0,0 1 1,0-1-1,0 0 0,0 0 1,0 0-1,0 0 0,0 1 1,-1-1-1,1 0 0,0 0 1,-1 0-1,1 1 0,0-1 1,-2-1-1,2 2 28,0 0 0,-1 0 0,1 0-1,0 0 1,-1 0 0,1-1 0,0 1 0,0 0 0,-1 0 0,1 0 0,0 0 0,-1 0-1,1 0 1,0 0 0,-1 0 0,1 1 0,0-1 0,-1 0 0,1 0 0,0 0 0,0 0-1,-1 0 1,1 0 0,0 1 0,-1-1 0,1 0 0,0 1 0,-3 1-30,1 0-1,-1 1 1,1-1 0,0 1 0,0-1-1,-3 6 1,0 3 0,1 0 0,0 0 0,0 1-1,1 0 1,-1 13 0,1-12 33,-44 200 71,-11 50-65,24 1-70,30-165 174,5-83-18,0-1 0,0 1 0,2-1 0,4 19 0,-5-29 36,0 0 1,0 0-1,0 1 0,1-2 0,5 10 0,-8-13-91,1 0-1,0-1 0,-1 1 1,1 0-1,0 0 0,0 0 0,-1 0 1,1-1-1,0 1 0,0 0 0,0-1 1,0 1-1,0-1 0,0 1 1,0-1-1,0 1 0,0-1 0,0 0 1,0 1-1,0-1 0,0 0 0,1 0 1,-1 0-1,0 0 0,0 0 1,0 0-1,0 0 0,0 0 0,0-1 1,0 1-1,1 0 0,1-1 0,-1-1 48,1 0-1,-1 0 0,1 0 0,-1 0 1,0 0-1,0-1 0,0 1 0,0-1 1,0 1-1,2-6 0,13-31 245,-14 32-267,13-43-89,-1 0 1,-4 0-1,7-56 1,-16 96-66,-2-27-809,0 36 666,7 9 150,-4-6 101,0 0 0,0 0-1,0-1 1,0 1 0,0-1 0,0 0-1,0 0 1,1 0 0,-1 0 0,6 0-1,39 3-78,-41-4 70,43 2-45,91 5 44,-76-5 7,13 0 65,-75-1-56,0-1 0,-1 0 0,1 1 1,-1-1-1,1 1 0,0 0 0,-1 0 0,1 0 0,-1 0 0,4 3 0,-5-4 4,-1 1-1,1 0 0,0 0 0,-1 0 0,1 0 0,-1 0 0,1 0 0,-1 0 0,0 0 0,1 0 0,-1 0 0,0 0 0,0 0 1,0 0-1,0 0 0,0 0 0,0 0 0,0 0 0,0 0 0,0 0 0,0 0 0,0 0 0,-1 0 0,1 0 0,0 0 1,-1 0-1,1 0 0,-2 2 0,-2 4-29,0 1-1,-1-1 1,0 0 0,-6 6 0,-6 9-7,-19 28 134,-36 59-502,70-106 403,0 0 0,1 1 0,-1-1 0,1 1 0,0 0 0,0-1 0,1 1 0,-1 5 0,1-8 11,-1 0-1,1 0 1,0 0-1,0 0 1,0 0 0,1 0-1,-1 0 1,0 0-1,0 0 1,0 0 0,1 0-1,-1 0 1,0 0-1,1 0 1,-1 0-1,1 0 1,-1 0 0,1 0-1,0-1 1,-1 1-1,1 0 1,0 0 0,-1-1-1,1 1 1,0-1-1,0 1 1,0 0-1,0-1 1,-1 0 0,1 1-1,0-1 1,0 1-1,0-1 1,0 0 0,1 1-1,4-2 46,0 0 0,0 0-1,-1 0 1,1 0 0,-1-1 0,9-3 0,-11 4-47,3-2 23,0 0-1,0 0 1,-1-1 0,1 1 0,-1-1-1,0-1 1,0 1 0,0 0-1,-1-1 1,1 0 0,5-10-1,-2 4 8,-1-1 0,-1 0-1,0 0 1,7-22-1,-10 24-62,0 0 0,0 0 0,-1-1-1,-1 1 1,0 0 0,0-1-1,-1 1 1,0-1 0,-1 1-1,0-1 1,-1 1 0,0-1 0,0 1-1,-1 0 1,0 0 0,-1 0-1,-9-16 1,11 22-32,0 1 0,0-1 0,-1 1 0,1-1 0,-1 1 0,0 0 0,1 0 0,-2 0 0,1 0 0,0 1 0,0-1 0,-7-3 0,6 6-59,7 6 33,12 8-92,-6-10 194,-1 0-1,1-1 0,0 1 0,0-2 0,0 1 1,0-1-1,0-1 0,0 1 0,1-2 0,-1 1 1,0-1-1,1-1 0,-1 0 0,0 0 0,0-1 1,1 0-1,-1 0 0,0-1 0,9-4 0,3-2 69,0-1 0,-1 0 0,0-1 0,34-27 0,-53 37-92,-1 1 0,1-1 0,-1 1-1,1-1 1,-1 1 0,1-1-1,0 1 1,-1-1 0,1 1 0,0 0-1,-1-1 1,1 1 0,0 0-1,-1 0 1,2-1 0,-1 2-3,-1-1 0,0 1 0,1 0 1,-1-1-1,0 1 0,0 0 0,0 0 1,0-1-1,1 1 0,-1 0 0,0-1 1,0 1-1,0 0 0,0 0 0,-1-1 1,1 1-1,0 0 0,0 0 0,0-1 1,-1 2-1,-6 38-153,-5 36 106,10-54 55,-2 11 50,1 0 0,1 0 0,3-1 0,3 36 0,-4-67-44,0 0-1,0 0 0,0 0 0,0 0 0,0 0 0,1 0 1,-1-1-1,0 1 0,0 0 0,1 0 0,-1 0 1,0 0-1,1-1 0,-1 1 0,1 0 0,-1-1 0,1 1 1,-1 0-1,1-1 0,0 1 0,-1 0 0,1-1 0,0 1 1,-1-1-1,1 1 0,0-1 0,0 0 0,-1 1 0,1-1 1,0 0-1,0 1 0,0-1 0,0 0 0,-1 0 1,1 0-1,0 0 0,2 0 0,1-1 38,0 0 0,0-1 0,0 1 0,0-1 0,0 0 0,0-1-1,-1 1 1,8-6 0,25-28 103,-24 24-110,37-41 54,56-52-502,-105 104 395,1 1 0,-1-1 0,1 1 0,-1-1 0,1 1 0,-1-1 0,1 1 0,-1 0 0,1-1 1,0 1-1,-1 0 0,1 0 0,-1-1 0,1 1 0,0 0 0,-1 0 0,1 0 0,1 0 0,-2 0 5,0 0 0,1 0 0,-1 1 0,0-1 0,0 0 0,1 0 0,-1 1 0,0-1 0,0 0 0,0 0 0,0 1 0,0-1-1,1 0 1,-1 1 0,0-1 0,0 0 0,0 1 0,0-1 0,0 0 0,0 1 0,0-1 0,0 0 0,0 1 0,0-1 0,0 1 0,-7 29-52,6-26 46,-3 10 56,-2 9-102,-7 39 0,12-56 53,1 1 0,-1-1 1,1 0-1,0 0 0,1 1 0,0-1 0,0 0 0,0 0 1,1 0-1,0 0 0,4 10 0,-5-14 4,0 0 0,1 0 0,-1 0 0,1 0 0,-1 0 0,1-1-1,0 1 1,0 0 0,0-1 0,0 0 0,0 1 0,0-1 0,0 0 0,0 0 0,0 0 0,1 0 0,-1 0 0,3 0 0,-1 0 32,0-1 1,-1 1 0,1-1-1,0 0 1,0 0 0,-1 0 0,1-1-1,0 1 1,0-1 0,-1 0 0,6-2-1,3-2-6,-2-1 0,1 0 0,-1-1 0,0 0 0,0 0 0,-1-1-1,0 0 1,0-1 0,10-13 0,8-13 39,27-50 1,-15 24-2,77-100-135,-85 111 136,42-91-1,-51 88-83,-3-1-1,17-73 0,-34 119-6,-1 1 1,0 0-1,0-1 1,0 1-1,-1-1 0,-1-8 1,1 15 13,0 0 1,0 0 0,0 0-1,-1 0 1,1 0 0,0 0-1,0 0 1,0 0 0,-1 0 0,1 0-1,-1 0 1,1 0 0,-1 0-1,1 0 1,-1 0 0,1 1-1,-1-1 1,0 0 0,-1-1-1,1 2 1,0 0 0,0 0 0,0 0 0,0 0 0,0 0 0,0 0 0,0 1 0,0-1 0,0 0 0,0 0 0,0 1 0,0-1 0,0 1 0,0-1 0,0 1-1,1-1 1,-1 1 0,0-1 0,0 1 0,0 0 0,1-1 0,-2 2 0,-6 5-23,1 1-1,-1 0 0,1 0 1,1 1-1,0-1 1,-8 16-1,-28 65-132,35-73 142,-21 51-46,-21 78 0,38-103 154,1 1 0,3 0 1,-3 52-1,10-68-69,1 0 0,1-1 0,2 1 0,0-1 0,11 35 0,-13-55-15,0-1 0,0 1 0,0-1 1,1 0-1,0 1 0,0-1 0,0-1 1,0 1-1,1 0 0,0-1 0,0 0 1,0 0-1,0 0 0,9 5 0,-7-5-184,0-1-1,0 0 1,0-1-1,0 1 1,1-1-1,-1-1 0,1 1 1,-1-1-1,1 0 1,0 0-1,0-1 0,8-1 1,-7 1-322,1-1 0,-1 0 0,0-1 0,0 1 0,0-2 0,0 1 0,0-1 0,11-6-1,-15 7 116,-1 0-1,0 0 0,0 0 0,0 0 0,-1 0 0,1-1 0,-1 1 0,1-1 0,-1 0 0,0 0 0,0 0 0,0 0 0,0 0 0,0 0 0,-1 0 0,1 0 0,-1-1 0,0 1 0,0-1 0,0 1 0,0-5 1,0-25-2565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0.402"/>
    </inkml:context>
    <inkml:brush xml:id="br0">
      <inkml:brushProperty name="width" value="0.1" units="cm"/>
      <inkml:brushProperty name="height" value="0.1" units="cm"/>
    </inkml:brush>
  </inkml:definitions>
  <inkml:trace contextRef="#ctx0" brushRef="#br0">87 89 5824,'-31'-37'2624,"-6"34"-2272,24-2 1216,8 10-928,5-10 704,5 5-768,13-3 128,4 3-416,14-5-32,4 1-160,18-7 224,2 2-192,16 1-896,1 5 416,-1 3-4160,-4 3 2464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27.396"/>
    </inkml:context>
    <inkml:brush xml:id="br0">
      <inkml:brushProperty name="width" value="0.1" units="cm"/>
      <inkml:brushProperty name="height" value="0.1" units="cm"/>
    </inkml:brush>
  </inkml:definitions>
  <inkml:trace contextRef="#ctx0" brushRef="#br0">237 42 2912,'0'-1'84,"1"1"0,-1-1 0,0 0-1,0 1 1,1-1 0,-1 0 0,0 0 0,0 1 0,0-1 0,0 0 0,0 1 0,0-1 0,0 0-1,0 0 1,0 1 0,-1-1 0,1 0 0,0 0 0,0 1 0,-1-2 0,0-7 2244,1 9-2255,1 0-1,-1 0 0,0-1 0,0 1 0,1 0 1,-1-1-1,0 1 0,0 0 0,0-1 0,1 1 1,-1 0-1,0-1 0,0 1 0,0 0 0,0-1 1,0 1-1,0-1 0,0 1 0,0 0 1,0-1-1,0 1 0,0-1 0,0 1 0,0 0 1,0-1-1,0 1 0,0 0 0,0-1 0,-1 1 1,1-1-1,0 1 0,0 0 0,0-1 0,-1 1 1,1 0-1,0 0 0,0-1 0,-1 1 0,1 0 1,0 0-1,-1-1 0,1 1 0,0 0 0,-1 0 1,1 0-1,0-1 0,-1 1 0,1 0 0,-1 0 1,-1 0 15,1-1 0,-1 1 0,0 0 1,1 0-1,-1 0 0,0 0 1,1 0-1,-1 1 0,0-1 0,-2 1 1,-4 3 4,0 0 0,-1 0 1,1 0-1,1 1 0,-1 1 1,1-1-1,-8 8 0,-41 49-11,50-54-89,-38 50-66,38-49 113,1-1 0,0 2 0,1-1 1,-7 19-1,10-26-2,0 0 0,1 0 0,-1 0 0,1 0 0,0 0 0,-1 0 0,1 0 0,0 0 0,0 0 0,0 0 0,1-1-1,-1 1 1,0 0 0,1 0 0,-1 0 0,1 0 0,0 0 0,-1 0 0,1 0 0,0-1 0,0 1 0,0 0 0,1-1 0,-1 1 0,0-1 0,3 3 0,-1-2 42,-1-1 0,1 0 1,-1 1-1,1-1 0,0 0 0,-1-1 1,1 1-1,0 0 0,0-1 0,0 0 1,-1 0-1,1 0 0,0 0 0,0 0 0,0 0 1,0-1-1,5-1 0,-4 1 5,1 0-1,-1-1 0,1 0 0,-1 0 1,0 0-1,0-1 0,0 1 1,0-1-1,0 0 0,0 0 0,3-4 1,-2 1-9,0 0 0,-1 0 0,1-1 0,-1 1 0,-1-1 1,5-9-1,-2-2 16,-1-1 0,0 1 0,-1-1 0,2-33 0,-4 31-349,-2 16-279,-2 14 140,-7 94 677,5 124-1,25 100 124,-8-79 76,-13-248-481,-1 35 704,1-33-616,0-1 0,0 0 0,0 0 0,0 1 0,-1-1 0,1 0 0,0 0-1,0 0 1,-1 0 0,1 1 0,-1-1 0,1 0 0,-1 0 0,0 0 0,1 0-1,-1 0 1,0 0 0,0 0 0,1 0 0,-1 0 0,-2 1 0,2-2-44,-1 0-1,1 0 1,-1 0 0,1 0 0,-1 0-1,1-1 1,-1 1 0,1 0 0,-1-1-1,1 1 1,-1-1 0,1 1 0,0-1 0,-1 0-1,1 0 1,0 1 0,0-1 0,-1 0-1,0-2 1,-19-22 203,18 22-195,-3-6-30,1-1 0,-1 0 1,2 0-1,-1 0 0,2 0 1,-1-1-1,1 0 1,1 1-1,-2-15 0,2 10 84,1-1-1,1 0 0,0 0 1,1 1-1,1-1 0,3-15 1,-3 24-57,0 0 1,0 0 0,1 0 0,0 0 0,0 0 0,0 1-1,1 0 1,0-1 0,0 1 0,1 1 0,-1-1-1,8-6 1,-2 4 54,1 0 0,0 0 0,0 1 1,0 0-1,1 1 0,0 1 0,17-6 0,-19 8-262,-1 1 1,1 0 0,0 0-1,12 0 1,-14 2-563,0 1 0,-1-1 0,1 1 0,0 1 0,14 3 0,5 4-4255,4 2 1526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1.844"/>
    </inkml:context>
    <inkml:brush xml:id="br0">
      <inkml:brushProperty name="width" value="0.1" units="cm"/>
      <inkml:brushProperty name="height" value="0.1" units="cm"/>
    </inkml:brush>
  </inkml:definitions>
  <inkml:trace contextRef="#ctx0" brushRef="#br0">1 1087 2720,'0'1'141,"0"0"1,0-1-1,0 1 0,0 0 1,0 0-1,0 0 0,1 0 1,-1 0-1,0 0 0,0-1 1,1 1-1,-1 0 0,1 0 1,-1-1-1,1 1 0,-1 0 1,1 0-1,-1-1 0,1 1 1,-1-1-1,1 1 0,0 0 1,0-1-1,-1 1 0,1-1 1,0 1-1,0-1 0,-1 0 1,1 1-1,0-1 0,1 0 1,0 1 66,0 0 0,0 0 1,0 0-1,1 0 1,-1-1-1,0 1 0,0-1 1,1 0-1,-1 0 0,0 0 1,1 0-1,-1 0 0,3 0 1,1-3 63,-1 1 1,1-1 0,0 0 0,-1 0 0,1-1-1,6-6 1,29-28 666,31-42-272,-14 13-470,27-18-141,52-62-144,-108 109 288,-2-1 1,36-71 0,-47 77-117,-1 0 1,-1-1-1,-2-1 0,14-67 1,-24 79-528,-4 16 200,-1 7 124,-5 10-4,-1 7 60,1 1 1,-10 28-1,0 0 21,-42 86 96,-14 36 216,63-137-152,0 1 0,3 1-1,-8 48 1,16-80-115,-4 21 119,1 1-1,2-1 0,0 1 0,2-1 0,2 24 1,-2-42-47,0-1 0,0 1 1,0 0-1,0-1 0,1 1 1,-1 0-1,1-1 1,0 0-1,0 0 0,0 1 1,1-1-1,4 4 0,-6-5-39,1-1-1,-1 0 1,1 0-1,-1 0 1,1 0-1,-1-1 1,1 1-1,0 0 1,0-1-1,-1 1 1,1-1-1,0 1 1,0-1-1,0 0 1,0 0-1,-1 0 1,1 0-1,0 0 0,0 0 1,0 0-1,0-1 1,-1 1-1,1-1 1,0 1-1,0-1 1,-1 0-1,4-1 1,1-2 33,0 0 0,-1 0 1,1-1-1,-1 0 1,0 0-1,7-7 0,27-40 218,-20 25-131,191-229 505,-158 196-597,75-117 0,-70 84-312,85-191 0,-138 274 192,6-14-382,-9 24 410,-1-1-1,0 0 1,0 0-1,1 0 1,-1 1-1,0-1 1,0 0-1,0 0 1,0 0 0,0 1-1,0-1 1,0 0-1,0 0 1,0 0-1,-1 0 1,1 1-1,0-1 1,0 0 0,-1 0-1,1 1 1,-1-2-1,1 2 25,0-1 0,-1 1-1,1 0 1,0 0 0,0 0-1,0 0 1,-1 0 0,1 0-1,0 0 1,0 0 0,0 0 0,-1 0-1,1 0 1,0 0 0,0 0-1,0 0 1,-1 0 0,1 0-1,0 0 1,0 0 0,0 0 0,-1 0-1,1 0 1,0 0 0,0 0-1,0 0 1,0 0 0,-1 0-1,1 0 1,0 1 0,-5 1-22,1 0 0,-1 1 1,1-1-1,0 1 0,0 0 0,0 1 0,0-1 1,-5 7-1,-3 4 57,-14 23-1,-101 194 105,69-116-121,15-29 92,4 3 0,4 1-1,4 1 1,-20 102-1,19-87 1405,31-102-1022,4-9-183,3-16-64,5-24-70,6-21-235,-11 48-19,0 0 0,2 1 0,0 0 0,1 1 0,0-1 0,16-18 0,-25 34 72,1 1 0,-1-1 1,1 0-1,-1 1 0,1-1 1,-1 0-1,1 1 1,0-1-1,-1 1 0,1-1 1,0 1-1,0-1 0,-1 1 1,1-1-1,0 1 0,0 0 1,0-1-1,0 1 0,-1 0 1,1 0-1,0 0 0,0-1 1,0 1-1,0 0 0,0 0 1,0 1-1,-1-1 0,1 0 1,0 0-1,0 0 1,0 0-1,0 1 0,0-1 1,-1 0-1,1 1 0,0-1 1,0 1-1,-1-1 0,1 1 1,0-1-1,-1 1 0,1-1 1,0 2-1,3 2 16,-1 0 1,0 0-1,0 1 0,0-1 0,-1 1 1,3 5-1,4 12-47,2-2-1,0 1 1,24 32 0,-28-44 76,0-1 0,0-1-1,0 1 1,1-1 0,0 0 0,1-1-1,-1 0 1,1 0 0,0-1 0,17 7-1,-19-9 4,0 0-1,0-1 0,1 0 0,-1 0 0,1-1 1,0 0-1,-1 0 0,1-1 0,0 0 1,0 0-1,-1-1 0,1 0 0,-1 0 0,1-1 1,-1 0-1,1 0 0,-1-1 0,9-4 0,-7 1-9,-1 1 0,0-2 1,-1 1-1,0-1 0,0 0 0,0-1 0,-1 1 0,0-2 0,0 1 0,-1 0 0,0-1 0,5-11 0,-1-4-4,0-1 0,-1 0-1,6-38 1,-14 59-32,3-21-99,-3 24 94,0 0-1,0 0 1,0 0-1,0 0 1,-1-1-1,1 1 1,0 0-1,-1 0 0,1 0 1,-1 0-1,1 0 1,-1 0-1,0 0 1,1 0-1,-1 0 1,0 0-1,-1-1 0,2 2 6,-1 0 0,0-1 0,1 1 0,-1 0 0,1 0 0,-1 0 0,1-1 0,-1 1 0,0 0 0,1 0 0,-1 0 0,1 0 0,-1 0 0,0 0 0,1 0 0,-1 1-1,1-1 1,-1 0 0,0 0 0,1 0 0,-1 0 0,1 1 0,-1-1 0,1 0 0,-1 1 0,1-1 0,-1 0 0,1 1 0,-1-1 0,1 1 0,-1 0 0,-14 16-123,10-8 113,-1 0 0,2 0 1,-1 1-1,1-1 0,1 1 0,-3 11 0,1-4 23,0 0 22,0-1 1,2 0-1,0 1 0,1 0 0,1 0 1,0 18-1,1-28-4,1 0 1,0-1-1,0 1 0,0 0 1,1-1-1,0 1 0,0-1 0,1 0 1,-1 1-1,1-1 0,1-1 1,-1 1-1,1 0 0,0-1 1,0 0-1,1 0 0,0 0 1,5 4-1,-7-7-71,0 0 0,1 0-1,-1 0 1,1-1 0,0 0 0,-1 0 0,1 0-1,0 0 1,0 0 0,0-1 0,0 0-1,-1 1 1,1-2 0,0 1 0,0 0 0,0-1-1,0 1 1,4-3 0,3 0-753,0 0 0,-1-1 1,1 0-1,18-11 0,-1-6-1736,3 4 858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2.218"/>
    </inkml:context>
    <inkml:brush xml:id="br0">
      <inkml:brushProperty name="width" value="0.1" units="cm"/>
      <inkml:brushProperty name="height" value="0.1" units="cm"/>
    </inkml:brush>
  </inkml:definitions>
  <inkml:trace contextRef="#ctx0" brushRef="#br0">42 85 6720,'-32'-8'2496,"22"11"-1952,10 2 768,14-5-992,14-5 352,25-3-384,18 1 64,6-1-224,23-9 224,-6 9-224,18-12-544,-4 8 224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4.407"/>
    </inkml:context>
    <inkml:brush xml:id="br0">
      <inkml:brushProperty name="width" value="0.1" units="cm"/>
      <inkml:brushProperty name="height" value="0.1" units="cm"/>
    </inkml:brush>
  </inkml:definitions>
  <inkml:trace contextRef="#ctx0" brushRef="#br0">0 536 3648,'0'1'140,"0"0"-1,0 0 1,0 0 0,0 0 0,1 0 0,-1 0-1,0 0 1,1 0 0,-1-1 0,0 1-1,1 0 1,-1 0 0,1 0 0,0 0 0,-1 0-1,1-1 1,0 1 0,-1 0 0,1 0-1,0-1 1,0 1 0,0-1 0,-1 1 0,1-1-1,0 1 1,0-1 0,0 1 0,0-1 0,0 0-1,0 1 1,0-1 0,0 0 0,1 0-1,0 0 64,0 1-1,0-1 0,0 0 1,0 0-1,0-1 0,0 1 1,0 0-1,0-1 0,0 1 0,0-1 1,0 0-1,0 1 0,0-1 1,0 0-1,0 0 0,2-2 1,0-2-25,0 0 0,0 0-1,-1 0 1,1-1 0,-1 1 0,0-1 0,-1 0 0,1 0 0,-1 0 0,3-12 0,3-9 94,53-161 1074,-41 122-825,-14 47-554,30-113 705,-35 119-712,-1 11-8,0 0 1,-1 0-1,2 1 1,-1-1 0,0 0-1,0 0 1,1 0-1,-1 0 1,1 1-1,-1-1 1,1 0-1,0 0 1,0 1-1,0-1 1,1-2 0,-2 4 43,0 0 1,0 0 0,0 0-1,1 0 1,-1 0 0,0 0-1,0 0 1,0 0 0,0 0 0,0 0-1,0 0 1,0 0 0,1 0-1,-1 0 1,0 0 0,0 0 0,0 0-1,0 0 1,0 0 0,0 0-1,0 0 1,1 0 0,-1 0 0,0 0-1,0 0 1,0 0 0,0 0-1,0 0 1,0 0 0,0 0 0,0 0-1,1 1 1,-1-1 0,0 0-1,0 0 1,0 0 0,0 0 0,0 0-1,0 0 1,0 0 0,0 0-1,0 0 1,0 1 0,0-1-1,0 0 1,0 0 0,0 0 0,0 0-1,0 0 1,0 0 0,0 0-1,0 1 1,0-1 0,0 0 0,0 0-1,0 10-92,0-8 89,4 76 10,0 27 10,-7-26 68,-9 112 86,8-161 3,-1 0 0,-2 0 0,-1-1 0,-15 38 0,22-63-52,-1 0 0,0 0 0,0 0 0,-1 0 0,1 0 0,-1-1 0,0 1-1,-6 5 1,9-9-77,-1 1-1,0-1 0,1 1 1,-1-1-1,0 1 1,1-1-1,-1 0 0,0 1 1,0-1-1,0 0 0,1 0 1,-1 0-1,0 0 0,0 1 1,0-1-1,1 0 1,-1 0-1,0-1 0,0 1 1,-1 0-1,1-1-5,-1 0-1,1 1 1,0-1 0,-1 0-1,1 0 1,0 0 0,0 0 0,0 0-1,0-1 1,0 1 0,0 0-1,0 0 1,0-1 0,0 1-1,0-2 1,-4-8 27,1 0-1,1-1 0,0 1 1,0-1-1,1 0 1,-1-19-1,2 17-54,0 2-163,0 1-1,2-16 0,-1 23 72,0 1 1,1-1-1,-1 0 0,1 0 0,0 0 0,1 0 1,-1 1-1,0-1 0,1 0 0,0 1 0,3-5 0,-3 6 59,0 1 0,0-1-1,0 0 1,0 1 0,1-1-1,-1 1 1,1-1 0,-1 1-1,1 0 1,0 0 0,-1 1-1,1-1 1,5 0 0,3-1-77,0 1 0,13 0 0,8 1 79,141-3 164,-136 0-19,-1-1 1,62-16-1,-70 11-60,-1 0-1,0-1 0,-1-2 1,-1-1-1,0-1 1,0-1-1,-1-1 1,26-23-1,-46 36-68,16-17 80,-20 19-83,1 1 0,-1-1 0,1 0-1,-1 0 1,1 0 0,-1 0 0,1 1 0,-1-1 0,0 0 0,1 0 0,-1 0-1,0 0 1,0 0 0,0 0 0,0 0 0,0 0 0,0 0 0,0 0 0,0 0-1,0 0 1,0 0 0,-1-2 0,0 3-11,1-1 1,-1 1-1,0-1 0,1 1 1,-1 0-1,0-1 1,0 1-1,1 0 0,-1 0 1,0-1-1,0 1 0,1 0 1,-1 0-1,0 0 0,0 0 1,1 0-1,-1 0 0,0 0 1,0 0-1,0 0 0,1 0 1,-1 0-1,0 1 0,0-1 1,1 0-1,-1 0 0,0 1 1,-1 0-1,-19 9-97,11-3 115,1 1-1,-9 9 0,10-9 3,-14 13-15,1 2-1,1 0 0,1 2 0,1 0 1,-18 36-1,35-61 19,-5 12 61,0 0-1,-8 23 1,13-32-28,0 0 0,1 0 1,-1 0-1,0 0 0,1 1 0,0-1 1,0 0-1,0 0 0,0 0 1,0 1-1,1-1 0,-1 0 0,1 0 1,0 0-1,0 0 0,0 0 1,0 0-1,2 3 0,-2-5-8,0 0 0,0 1 0,0-1 0,0 0-1,0 0 1,0-1 0,1 1 0,-1 0 0,0 0 0,1 0-1,-1-1 1,0 1 0,1-1 0,-1 1 0,1-1 0,-1 0 0,1 1-1,-1-1 1,1 0 0,-1 0 0,0 0 0,1 0 0,-1 0 0,1 0-1,-1-1 1,1 1 0,1-1 0,2-1 24,0 1-1,0-1 1,0 0 0,-1 0 0,1-1-1,7-5 1,-2 0-6,0-2 0,0 1 1,-1-1-1,0 0 0,0-1 0,9-17 1,36-74 194,-54 101-238,69-136-908,-69 137 899,0-1-1,0 1 1,0 0 0,1-1 0,-1 1-1,0 0 1,0-1 0,0 1 0,1 0 0,-1-1-1,0 1 1,0 0 0,1 0 0,-1-1-1,0 1 1,0 0 0,1 0 0,-1 0 0,0-1-1,1 1 1,-1 0 0,0 0 0,1 0 0,-1 0-1,0 0 1,1 0 0,3 7-146,-2 19 44,-2 0 78,1 0-1,1 0 0,2 0 0,0-1 1,2 1-1,9 26 0,-14-49 64,1 0 0,-1 1 0,1-1 1,-1 0-1,1 0 0,0 0 0,0 0 0,0-1 0,1 1 0,-1 0 0,1-1 1,-1 1-1,1-1 0,0 0 0,0 0 0,5 3 0,-4-4 1,0 0-1,0 0 1,0 0 0,0 0-1,-1 0 1,1-1-1,0 0 1,0 0 0,0 0-1,0 0 1,0-1-1,0 1 1,0-1 0,0 0-1,4-2 1,10-3 20,1-2 1,-1-1-1,-1 0 1,21-14-1,63-53 262,-22 16-202,-60 45-171,-13 10 8,-1 1-1,1 0 0,0 0 0,0 0 1,0 1-1,0 0 0,1 0 0,0 0 1,9-2-1,-16 5 44,0 0 1,1 0-1,-1 0 0,0 0 1,1 0-1,-1 0 1,1 0-1,-1 0 1,0 0-1,1 1 0,-1-1 1,0 0-1,1 0 1,-1 0-1,0 0 1,1 0-1,-1 1 0,0-1 1,0 0-1,1 0 1,-1 1-1,0-1 1,0 0-1,1 0 0,-1 1 1,0-1-1,0 0 1,0 1-1,1-1 1,-1 1-1,3 15-57,-6 16 196,3-31-128,-4 17 75,0 1 0,-11 26 0,9-32-9,2 1 1,0-1-1,0 1 1,1 0 0,-1 26-1,4-39-48,-1-1-1,1 1 1,0-1-1,0 1 1,0-1 0,0 1-1,1-1 1,-1 1-1,0-1 1,0 1 0,0-1-1,0 1 1,0-1-1,1 0 1,-1 1-1,0-1 1,0 1 0,1-1-1,-1 0 1,0 1-1,1 0 1,0-1-7,-1 0 1,0 0-1,1 0 1,-1 0-1,1 0 1,-1 0-1,0 0 0,1 0 1,-1 0-1,1 0 1,-1 0-1,0 0 1,1 0-1,-1 0 0,0 0 1,1-1-1,-1 1 1,1 0-1,-1 0 0,1-1 1,2-1 45,1-1 0,-1 0 0,0 0 0,5-5 0,11-17-15,23-38-1,12-15-80,-46 67-29,0 1-1,1 0 0,0 0 0,1 1 0,12-9 1,-21 17 50,0 0 1,0 1 0,0-1-1,0 0 1,0 1-1,0-1 1,0 1 0,0 0-1,1-1 1,-1 1-1,0 0 1,0 0 0,0-1-1,1 1 1,-1 0 0,0 0-1,2 1 1,-2-1 11,-1 0-1,1 1 1,-1-1 0,1 0 0,0 1 0,-1-1 0,1 1 0,-1-1-1,1 1 1,-1-1 0,1 1 0,-1 0 0,1-1 0,-1 1 0,0-1-1,1 1 1,-1 0 0,0 0 0,1-1 0,-1 2 0,1 4 2,0 0 0,0 0 0,-1 0 0,0 0 1,-1 7-1,1-8-21,-9 60 53,5-45 201,-1 39 1,5-59-230,0 0 0,0 1 0,0-1 0,0 0 1,0 0-1,0 0 0,0 0 0,0 1 0,0-1 0,0 0 1,0 0-1,0 0 0,0 0 0,0 1 0,0-1 1,0 0-1,0 0 0,0 0 0,0 0 0,0 0 0,1 1 1,-1-1-1,0 0 0,0 0 0,0 0 0,0 0 1,0 0-1,0 0 0,1 1 0,-1-1 0,0 0 0,0 0 1,0 0-1,0 0 0,0 0 0,1 0 0,6-3 121,10-13 24,9-16-79,29-30-49,-46 53-90,0 0 0,1 1 0,0-1 0,13-6 0,-22 14 53,0 0 0,0 1-1,0-1 1,0 1 0,0-1 0,0 1 0,0-1 0,0 1 0,0-1 0,0 1 0,0 0-1,0 0 1,0 0 0,0 0 0,1 0 0,-1 0 0,0 0 0,0 0 0,0 0 0,0 0 0,0 0-1,0 1 1,1-1 0,-1 1 0,1 0 0,-1 0 2,1 1 0,-1-1 0,1 1 0,-1 0 0,1 0 0,-1 0 0,0 0 0,0 0 0,0 0 0,0 0 0,-1 0 0,2 2 0,6 25 58,-5-17-27,1 0 0,0 0-1,7 14 1,-9-23-8,0 0 1,0 0-1,0 0 0,0 0 0,0 0 0,1 0 0,-1-1 1,1 1-1,0-1 0,-1 0 0,1 0 0,0 0 0,1 0 1,-1 0-1,0-1 0,4 2 0,1-1 34,-1 0-1,1-1 1,-1 0 0,1 0-1,-1 0 1,1-1 0,0 0-1,-1-1 1,1 0 0,14-3-1,-11 1-18,1-1-1,-1-1 1,0 0 0,-1 0-1,1-1 1,13-10 0,-4 0 9,0-1 0,-1-1 1,-1-1-1,0 0 0,25-39 1,-40 53-30,6-6-5,-1-1 0,0-1 0,-1 1 0,-1-1 0,0 0 0,6-19 0,-12 31-9,1 0-1,-1 1 1,0-1-1,0 0 1,1 0 0,-1 0-1,0 0 1,0 0-1,0 0 1,0 0 0,0 0-1,0 0 1,-1 0-1,1 0 1,0 0 0,0 0-1,-1 0 1,1 0-1,0 1 1,-1-1 0,0-1-1,0 1 0,1 1 0,-1 0 0,1 0 0,-1-1 0,0 1 0,1 0 0,-1 0 0,0 0 0,1 0-1,-1 0 1,0 0 0,1 0 0,-1 0 0,0 0 0,1 0 0,-1 0 0,0 0 0,1 0 0,-1 0 0,0 1 0,1-1 0,-2 1 0,-2 0-28,1 1 0,-1 1 1,0-1-1,1 0 0,-1 1 1,1 0-1,0 0 0,-4 3 1,0 4 51,1 0 0,0 0 0,0 1 1,1-1-1,0 1 0,1 0 0,0 1 0,1-1 0,-3 18 1,4-20 65,1-1 1,1 1-1,-1-1 1,1 1-1,1-1 1,0 1-1,0-1 1,0 1-1,1-1 1,1 1-1,-1-1 1,1 0-1,8 14 1,-10-19-44,1 0 1,0-1-1,0 1 0,0-1 1,1 0-1,-1 1 0,0-1 1,1 0-1,-1-1 0,1 1 0,0 0 1,0-1-1,-1 1 0,6 1 1,-4-2 3,1 0 0,0 0 0,0 0 0,0-1 1,0 0-1,0 0 0,0 0 0,7-1 0,3-2-136,-1 0 0,0-1-1,0-1 1,-1 0 0,17-9 0,-5 0-1450,36-24 0,-20 9-37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5.563"/>
    </inkml:context>
    <inkml:brush xml:id="br0">
      <inkml:brushProperty name="width" value="0.1" units="cm"/>
      <inkml:brushProperty name="height" value="0.1" units="cm"/>
    </inkml:brush>
  </inkml:definitions>
  <inkml:trace contextRef="#ctx0" brushRef="#br0">22 431 1152,'-1'0'44,"0"1"0,-1 0 0,1-1 0,-1 0 0,1 1 0,-1-1 0,1 0 0,-1 0 0,1 0 0,-1 0 0,-3 0 2075,10 10 1208,-5-10-3229,0 0 0,0 1 1,0-1-1,0 0 0,2 4 1764,-1-3-1764,-1-1 0,0 0 0,0 0 0,1 0 0,-1 0 0,0 0 0,1 0 0,11 0 1373,10-8-655,-9 2-525,-1-1-1,0 0 0,-1 0 0,13-12 1,39-39 141,-35 30-86,48-44 36,62-59-311,-30 28 1422,-104 100-1810,-7 4 80,-6 9 7,-2 13 248,1 1 0,1 0 1,1 1-1,1-1 0,1 2 0,2-1 0,0 0 0,2 1 0,1 50 1,1-71-24,1 11 170,1 0-1,4 22 0,-5-35-115,0 1-1,0 0 0,0-1 1,0 1-1,1-1 1,0 0-1,-1 1 1,1-1-1,0 0 0,1 0 1,-1 0-1,0 0 1,1-1-1,0 1 1,0-1-1,4 4 0,-5-5-8,0 0 0,1 0-1,-1-1 1,1 1 0,-1-1-1,1 1 1,-1-1-1,1 0 1,-1 0 0,1 0-1,-1 0 1,1 0-1,-1 0 1,1-1 0,-1 1-1,1-1 1,-1 0-1,0 0 1,1 0 0,-1 0-1,0 0 1,0 0 0,1-1-1,1-1 1,5-4 56,0 0 0,-1 0 1,0-1-1,9-10 0,37-50-35,19-21-22,-60 75-94,0 1 0,1 1 0,0 0-1,17-10 1,-30 21 44,0 0-1,-1 1 0,1-1 0,0 1 1,-1-1-1,1 1 0,0 0 0,0-1 0,0 1 1,0 0-1,-1 0 0,1-1 0,0 1 1,0 0-1,0 0 0,0 0 0,0 0 0,-1 0 1,1 0-1,1 0 0,-1 1 9,-1-1 0,1 1 0,-1-1 0,0 1 0,1-1 0,-1 0 0,0 1 0,0-1 0,1 1 0,-1-1 0,0 1 0,0 0 0,0-1 0,1 1-1,-1-1 1,0 1 0,0-1 0,0 1 0,0-1 0,0 1 0,0 0 0,0 0 0,-2 7 14,1 0 1,-1 0-1,-4 10 0,4-11-21,-5 15 37,2-6 28,0 0 0,0 1 1,2 0-1,-3 29 1,6-45-42,0 0 0,0-1 0,0 1 1,0 0-1,0-1 0,0 1 0,0 0 1,0 0-1,0-1 0,0 1 0,0 0 0,1-1 1,-1 1-1,0 0 0,0-1 0,1 1 1,-1-1-1,1 1 0,-1 0 0,0-1 0,1 1 1,-1-1-1,1 1 0,0-1 0,-1 0 1,1 1-1,-1-1 0,1 1 0,-1-1 0,1 0 1,0 1-1,-1-1 0,1 0 0,0 0 1,-1 0-1,1 0 0,0 1 0,0-1 1,-1 0-1,1 0 0,0 0 0,-1 0 0,1-1 1,0 1-1,1 0 0,3-1 53,1-1-1,-1 0 1,0 0-1,9-4 1,-11 4-52,24-11 102,-9 3-88,0 1 1,0 1-1,0 1 1,1 0-1,28-5 1,-42 12-43,1-1 0,-1 1 0,0 1 0,0-1 0,0 1 0,1 0 0,-1 0 0,0 0 0,0 0 0,0 1 0,-1 0 0,1 0 1,0 1-1,-1-1 0,1 1 0,5 4 0,-1 2 26,1-1 1,-1 1-1,-1 0 1,0 1 0,11 16-1,-11-14 139,1-1-1,16 15 1,5 6-3444,-24-18-271,-47-79-9103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5.951"/>
    </inkml:context>
    <inkml:brush xml:id="br0">
      <inkml:brushProperty name="width" value="0.1" units="cm"/>
      <inkml:brushProperty name="height" value="0.1" units="cm"/>
    </inkml:brush>
  </inkml:definitions>
  <inkml:trace contextRef="#ctx0" brushRef="#br0">72 102 6560,'-55'-65'2976,"38"51"-2592,17 5-288,4 4-128,6-3-2432,6 8 1344,31 0-2528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6.717"/>
    </inkml:context>
    <inkml:brush xml:id="br0">
      <inkml:brushProperty name="width" value="0.1" units="cm"/>
      <inkml:brushProperty name="height" value="0.1" units="cm"/>
    </inkml:brush>
  </inkml:definitions>
  <inkml:trace contextRef="#ctx0" brushRef="#br0">200 76 3136,'-5'-45'2341,"5"15"2768,-9 56-3066,-10 36-1192,-24 90 511,9-6-362,-5 19-16,-1 86-131,35-227-713,4-18-123,-1-1-1,2 0 1,-1 1-1,0-1 1,1 1-1,0 0 1,1 9-1,8-24-2885,-6 5 1957,0 0 1,0-1-1,0 1 0,-1-1 0,3-4 0,9-17-2038,7-1-767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7.107"/>
    </inkml:context>
    <inkml:brush xml:id="br0">
      <inkml:brushProperty name="width" value="0.1" units="cm"/>
      <inkml:brushProperty name="height" value="0.1" units="cm"/>
    </inkml:brush>
  </inkml:definitions>
  <inkml:trace contextRef="#ctx0" brushRef="#br0">246 17 5408,'0'-3'598,"0"2"-501,0 1 0,-1-1 0,1 1 1,0 0-1,0-1 0,0 1 0,0-1 1,0 1-1,0-1 0,0 1 0,0-1 1,0 1-1,0 0 0,0-1 0,0 1 1,1-1-1,-1 1 0,0-1 0,0 1 0,0 0 1,0-1-1,1 1 0,-1-1 0,0 1 1,1 0-1,-1-1 0,0 1 0,0 0 1,1 0-1,-1-1 0,1 1 0,-1 0 0,1-1 1,4 16 1203,-3-7-1045,-1 0-1,0 0 1,0 1-1,-1-1 1,0 11-1,-8 43 1049,5-43-946,-5 25 383,-3-1 0,-28 72 0,17-52-399,8-23-180,-124 346 1297,121-331-392,16-53-1046,10-12-1962,0-1 192,-1 0-1,-1-1 1,8-16 0,-1 0-235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7.463"/>
    </inkml:context>
    <inkml:brush xml:id="br0">
      <inkml:brushProperty name="width" value="0.1" units="cm"/>
      <inkml:brushProperty name="height" value="0.1" units="cm"/>
    </inkml:brush>
  </inkml:definitions>
  <inkml:trace contextRef="#ctx0" brushRef="#br0">35 49 4800,'-12'-3'702,"-11"-3"756,44 6 6752,30-6-7279,-43 5-377,308-17 1380,-133 12-1761,-158 2-820,4 0-3458,-19 4 2095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8.123"/>
    </inkml:context>
    <inkml:brush xml:id="br0">
      <inkml:brushProperty name="width" value="0.1" units="cm"/>
      <inkml:brushProperty name="height" value="0.1" units="cm"/>
    </inkml:brush>
  </inkml:definitions>
  <inkml:trace contextRef="#ctx0" brushRef="#br0">14 90 5312,'-1'-1'199,"0"1"1,0-1-1,0 1 1,0-1-1,0 0 1,0 1-1,0-1 1,1 0-1,-1 0 1,0 1-1,1-1 1,-1 0-1,0 0 1,1 0-1,-1-1 1,1 1-56,0 1 0,0-1 0,0 1 0,0-1 0,0 0 0,1 1 0,-1-1 1,0 1-1,0-1 0,1 1 0,-1-1 0,0 1 0,1-1 0,-1 1 0,0-1 0,1 1 0,-1-1 1,1 1-1,-1 0 0,1-1 0,-1 1 0,1 0 0,-1-1 0,1 1 0,0 0 0,17-12 486,0 2 1,0 0-1,1 2 0,0 0 0,24-6 1,-40 13-635,1 0 0,0 1 0,-1 0 0,1 0 0,0 0 1,0 0-1,-1 1 0,1-1 0,0 1 0,-1 0 1,1 0-1,-1 0 0,6 3 0,-7-3 11,0 0 1,-1 0-1,1-1 0,-1 1 0,0 0 0,1 1 0,-1-1 1,0 0-1,1 0 0,-1 1 0,0-1 0,0 0 0,0 1 1,0-1-1,0 1 0,-1-1 0,1 1 0,0 0 0,-1-1 1,1 1-1,-1 0 0,1-1 0,-1 1 0,0 0 0,0 0 1,0-1-1,0 1 0,0 0 0,0 0 0,0-1 0,-1 4 1,-2 2 32,0 1 0,0-1 0,0 0 1,-1 0-1,-7 9 0,-27 34 202,17-25-118,-81 98 938,89-104-305,22-19-133,94-24-13,-13 1-454,29-3-146,-41 9-6299,-43 8-3840,-24 6 7819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08.684"/>
    </inkml:context>
    <inkml:brush xml:id="br0">
      <inkml:brushProperty name="width" value="0.1" units="cm"/>
      <inkml:brushProperty name="height" value="0.1" units="cm"/>
    </inkml:brush>
  </inkml:definitions>
  <inkml:trace contextRef="#ctx0" brushRef="#br0">359 52 6048,'-3'-4'174,"1"2"135,0-1 0,0 0 0,0 1 1,-1 0-1,1-1 0,-1 1 0,1 0 0,-4-2 0,5 4-208,-1 0 0,1-1 0,0 1 0,0 0 0,-1 0 0,1 0 1,0 0-1,0 0 0,-1 0 0,1 0 0,0 0 0,0 1 0,-1-1 0,1 0 0,0 1 0,0-1 0,0 1 0,-1-1 0,1 1 0,0 0 0,0-1 0,0 1 0,0 0 1,0 0-1,-1 1 0,-70 72 1733,37-44-1236,6-7-350,2 1 0,0 2 0,-28 36 0,48-54-211,1 1 0,0 0 0,1 0 0,0 0 0,1 1 0,0-1 0,0 1 0,1 0 0,0 0 0,1 1 0,0-1 0,0 1 0,1-1 0,1 1 0,0-1 0,1 13 0,1-12 60,0 0 1,1 0-1,0 0 1,0-1-1,1 1 1,1-1-1,0 0 0,0 0 1,1 0-1,0-1 1,0 0-1,1 0 1,13 13-1,-14-17-25,1 1 1,0-1-1,-1 0 0,2 0 0,-1 0 0,1-1 0,-1 0 1,1-1-1,0 0 0,0 0 0,1-1 0,-1 0 1,1 0-1,-1-1 0,1 0 0,-1-1 0,1 0 1,10-1-1,2-2-1,0-1-1,-1-1 1,1-1 0,-1-1 0,-1-1 0,1 0 0,21-14-1,-3-1 72,-1-2 0,45-40 0,-63 49-27,-1-1 0,0 0 0,-1-2 0,-1 1 0,19-31 0,-31 42-115,0 0-1,0 0 1,-1 0 0,0 0-1,0-1 1,-1 0 0,0 1-1,0-1 1,-1 0-1,0 0 1,0 0 0,-1 0-1,0 0 1,0 0 0,-1 0-1,0 0 1,0 0 0,-1 1-1,0-1 1,-5-11-1,2 9-34,0 0 0,-1 1-1,0 0 1,-1 0 0,0 0-1,0 1 1,-1 0 0,0 0-1,0 1 1,-18-12 0,9 8 3,0 1 1,-1 1 0,-1 0 0,1 2 0,-23-7-1,30 11-252,1 0-1,-1 1 1,0 1-1,0 0 1,-17 0-1,23 1-141,1 1 0,-1-1 0,0 1 1,0 0-1,1 0 0,-1 1 0,1-1 0,-1 1 0,1 0 0,0 0 0,0 1 0,0-1 0,0 1 0,0 0 0,-4 4 0,-14 20-2689,12-5-1279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29.929"/>
    </inkml:context>
    <inkml:brush xml:id="br0">
      <inkml:brushProperty name="width" value="0.1" units="cm"/>
      <inkml:brushProperty name="height" value="0.1" units="cm"/>
    </inkml:brush>
  </inkml:definitions>
  <inkml:trace contextRef="#ctx0" brushRef="#br0">114 455 2144,'0'-2'218,"0"1"0,0-1 1,0 1-1,-1-1 0,1 1 1,0-1-1,-1 1 0,1-1 0,-1 1 1,1-1-1,-1 1 0,0 0 1,-1-3-1,1 3-63,1 1 0,-1-1 1,0 0-1,0 1 0,0-1 1,1 1-1,-1-1 0,0 1 1,0 0-1,0-1 0,0 1 1,0 0-1,0-1 0,0 1 1,0 0-1,0 0 0,0 0 1,0 0-1,0 0 0,0 0 1,0 0-1,0 1 0,-1-1 1,-2 1-20,0 0 0,1 1 0,-1-1 0,0 1 0,1 0 0,-1 0 0,1 0 0,0 0 0,-1 1 0,1-1 0,0 1 0,1 0 0,-1 0 0,0 0 0,-2 4 0,1-1-126,0 0 1,1 0 0,0 0-1,0 1 1,0-1 0,1 1-1,0-1 1,-2 10 0,4-14 9,0 0 0,0 0 0,0-1 0,0 1 0,0 0 0,0 0 0,1 0 0,-1 0 0,0-1 1,1 1-1,0 0 0,-1 0 0,1-1 0,0 1 0,0 0 0,0-1 0,0 1 0,0-1 0,0 1 0,0-1 1,0 0-1,1 1 0,-1-1 0,1 0 0,-1 0 0,1 0 0,-1 0 0,1 0 0,0 0 0,-1-1 0,1 1 1,0 0-1,0-1 0,-1 1 0,4-1 0,-1 1 64,0 0 0,0-1 1,-1 1-1,1-1 0,0 0 0,0-1 1,-1 1-1,1 0 0,0-1 1,0 0-1,-1 0 0,1 0 0,-1 0 1,1-1-1,-1 0 0,1 1 0,2-3 1,-4 2-54,-1 1 0,0-1 0,0 1 0,0-1 1,0 1-1,0-1 0,0 1 0,0-1 1,-1 0-1,1 0 0,-1 1 0,1-1 0,-1 0 1,1 0-1,-1 0 0,0 1 0,0-1 0,0 0 1,0 0-1,0 0 0,-1 0 0,0-2 0,0-2-5,-1 0-1,1 0 0,-2 0 0,1 0 1,-4-6-1,3 6-70,-1 0 1,0 0-1,-1 0 0,1 0 1,-1 1-1,0 0 0,-10-7 1,14 11 44,0 0 8,0 0 0,0 0 0,0 0 0,1 0 0,-1 0 0,0 0 1,0 0-1,1 0 0,-1-1 0,0 1 0,1 0 0,-1 0 0,1-1 1,0 1-1,-1 0 0,1-1 0,0 1 0,0 0 0,0-1 0,0 1 1,0 0-1,0-1 0,0 1 0,0 0 0,1-1 0,0-1 0,1-3 72,1 0-1,0 0 0,0 0 0,6-8 0,0 1 31,16-24 654,48-54-1,-24 33-221,-8 4-390,22-26-176,-61 77-50,1 1 1,-1-1-1,1 1 0,0-1 1,0 1-1,0 0 0,0 0 1,5-2-1,-7 4 51,-1 0 0,1-1 1,0 1-1,0 0 0,0 0 0,-1 0 1,1-1-1,0 1 0,0 0 0,0 0 1,-1 0-1,1 0 0,0 0 1,0 1-1,0-1 0,-1 0 0,1 0 1,0 0-1,0 1 0,0-1 0,-1 1 1,1-1-1,0 0 0,-1 1 0,1-1 1,0 1-1,-1-1 0,1 1 0,-1 0 1,1-1-1,-1 1 0,1-1 0,-1 1 1,1 0-1,-1 0 0,0-1 0,1 1 1,-1 0-1,0 0 0,1-1 0,-1 1 1,0 0-1,0 1 0,2 6-44,-1 1-1,0-1 1,-1 1-1,0-1 0,-1 10 1,-38 320 10,-31-1 327,-16-2 1144,84-325-1201,-2 0 0,1-1 0,-1 1 1,0-1-1,-1 0 0,-7 10 1,12-18-178,0-1 1,-1 1-1,1 0 0,0 0 1,-1-1-1,1 1 1,-1-1-1,1 1 0,-1 0 1,1-1-1,-1 1 0,0-1 1,1 1-1,-1-1 1,0 0-1,1 1 0,-1-1 1,0 1-1,0-1 1,1 0-1,-1 0 0,0 0 1,0 1-1,1-1 1,-1 0-1,0 0 0,0 0 1,-1 0-1,1-1 2,0 0-1,0 0 1,-1 0 0,1-1-1,1 1 1,-1 0 0,0 0-1,0-1 1,0 1 0,1-1-1,-1 1 1,0 0 0,1-1-1,0 1 1,-1-1 0,1 1-1,-1-3 1,-1-11 1,0 1 0,0-1 0,2 1 0,0-1 1,0 0-1,1 1 0,5-22 0,-4 26-4,1-1 0,0 0 0,0 1 0,1 0 0,1-1 0,0 2 0,0-1 1,1 0-1,0 1 0,14-15 0,-10 13-4,0 1 0,2 0 0,-1 1-1,1 0 1,0 1 0,1 0 0,-1 1 0,2 0 0,18-6 0,-3 3-140,1 1 0,32-4 1,-43 10-1541,25 1 0,-29 2-1516,0 1 0,18 3-1,-1 3-1180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4.937"/>
    </inkml:context>
    <inkml:brush xml:id="br0">
      <inkml:brushProperty name="width" value="0.1" units="cm"/>
      <inkml:brushProperty name="height" value="0.1" units="cm"/>
      <inkml:brushProperty name="color" value="#AB008B"/>
    </inkml:brush>
  </inkml:definitions>
  <inkml:trace contextRef="#ctx0" brushRef="#br0">159 67 3328,'-1'-1'125,"1"0"1,0 0 0,0 1-1,0-1 1,0 0-1,-1 0 1,1 0-1,0 0 1,1 1-1,-1-1 1,0 0 0,0 0-1,0 0 1,0 0-1,1 1 1,-1-1-1,0 0 1,1 0-1,-1 0 1,0 1 0,2-2-1,3-15 2766,0-5 341,-3 14-2322,-1 7-450,-5 7-353,0 2 101,1 0 0,0 0 0,0 1-1,1-1 1,0 1 0,0 0 0,0 15 0,-3 17 81,-32 241 694,31-229-835,-17 272 941,20-257-914,-6 230 966,10-263-992,-2 0 1,-2 1-1,-1-1 0,-15 60 1,17-85-154,-7 18 200,8-27-299,1 0-1,0-1 1,-1 1-1,1 0 1,-1 0-1,1 0 1,-1-1-1,0 1 1,1 0-1,-1-1 1,0 1-1,1 0 1,-1-1 0,0 1-1,0-1 1,1 1-1,-1-1 1,0 0-1,0 1 1,0-1-1,0 0 1,0 1-1,0-1 1,-1 0-1,2 0-25,-1 0 0,1 0-1,0 0 1,-1 0 0,1 0-1,-1 0 1,1 0 0,0 0 0,-1 0-1,1-1 1,0 1 0,-1 0-1,1 0 1,-1 0 0,1 0 0,0-1-1,0 1 1,-1 0 0,0-1-388,1 0 387,0 1 1,-1 0 0,1-1-1,0 1 1,0-1 0,-1-4-1396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5.609"/>
    </inkml:context>
    <inkml:brush xml:id="br0">
      <inkml:brushProperty name="width" value="0.1" units="cm"/>
      <inkml:brushProperty name="height" value="0.1" units="cm"/>
      <inkml:brushProperty name="color" value="#AB008B"/>
    </inkml:brush>
  </inkml:definitions>
  <inkml:trace contextRef="#ctx0" brushRef="#br0">161 353 5152,'-15'-36'1648,"15"35"-1607,-1 0 0,1 0 1,0 1-1,-1-1 0,1 0 1,0 0-1,0 0 0,0 0 1,0 1-1,0-1 0,-1 0 1,2 0-1,-1 0 0,0 0 1,0-1-1,2-20 240,-1 5 550,0 1 0,1-1 1,1 1-1,6-18 0,-2 12-182,10-24 456,-15 41-943,1 1 1,-1 0 0,1-1 0,-1 1 0,1 0 0,0 0-1,5-4 1,3-1 41,0 1 1,0 1-1,1 0 0,0 1 0,0 0 1,1 0-1,0 2 0,0-1 0,0 2 1,0 0-1,25-3 0,11 2 107,93 5-1,-110 1-228,-1 0 0,1 2 0,53 15 0,-72-15-48,0 0 0,-1 1 0,0 1 0,0 0 0,0 0 0,-1 1 0,1 1 0,-2 0 0,1 0 0,-1 1 0,13 15 0,-10-7-21,0 1 0,-2 0 0,0 1 0,-1 0 0,-1 1-1,-1 0 1,7 24 0,-5-6 63,-2 0-1,-1 1 1,1 40-1,-6-40-26,-7 70 0,-14 34-13,8-77 124,-35 118 0,39-160-99,-2-2-1,-1 0 1,0 0 0,-2 0 0,-1-2 0,0 1-1,-1-2 1,-1 0 0,-26 26 0,6-15 60,-2 0-1,-78 47 1,25-27 74,72-42-134,0 0-1,0-1 1,-22 4 0,21-7-7,1-1 1,-1-1-1,0 0 1,0-2-1,-33-2 1,19-3-91,0-1-1,-47-15 1,-34-14-5169,85 27 3243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6.501"/>
    </inkml:context>
    <inkml:brush xml:id="br0">
      <inkml:brushProperty name="width" value="0.1" units="cm"/>
      <inkml:brushProperty name="height" value="0.1" units="cm"/>
      <inkml:brushProperty name="color" value="#AB008B"/>
    </inkml:brush>
  </inkml:definitions>
  <inkml:trace contextRef="#ctx0" brushRef="#br0">760 96 4064,'-15'-24'2335,"13"20"-1621,-1 0 1,1 0 0,0 1-1,-5-6 1,5 8-599,1 0-1,0 0 1,-1 0-1,1 0 1,-1 0 0,0 0-1,1 0 1,-1 0 0,0 1-1,1-1 1,-1 1-1,0-1 1,0 1 0,-2-1-1,-3 1 60,0 0 0,1 0 0,-1 1 1,0 0-1,1 0 0,-1 0 0,0 1 0,1 0 0,0 0 0,-1 1 0,-9 5 0,-3 4 181,-1 1 0,-18 17 0,7-6-26,-121 80 859,100-70-829,-66 54 0,101-73-275,2 0-1,0 1 0,0 1 1,2 0-1,0 1 0,1 1 1,1 0-1,0 0 1,-10 29-1,13-24-5,0-1-1,1 1 1,2 1 0,1-1-1,0 1 1,2-1 0,1 1-1,2 30 1,0-45-17,0 0 0,1 0 0,0 0 0,1 0 0,0 0 0,0 0 0,1-1 0,0 0 0,1 1 0,0-2 0,1 1 0,0 0 0,0-1 0,7 7 0,-3-6 99,-1 0 0,1-1 1,1 0-1,0-1 0,0 0 1,0-1-1,0 0 0,1-1 0,0 0 1,22 5-1,-19-6-30,0-1 0,0-1-1,1-1 1,-1 0 0,1 0 0,-1-2 0,18-2 0,-12-1-12,0 0 1,-1-2 0,0 0-1,34-16 1,-22 6-53,0-2 0,-2-2 1,0-1-1,-1-1 0,49-48 0,-35 22-35,70-103 0,-87 111 43,-1 0-1,27-64 1,-39 71-143,-2 0 0,-1-1 0,7-54 0,-13 66 26,-2 0-1,-1-35 1,-2 45-6,0 1 0,-1 0 0,0-1 0,0 1-1,-1 0 1,-6-14 0,7 20 31,-1 1 0,1 0 0,-1 0 1,0 0-1,0 0 0,0 0 0,0 0 0,0 1 0,-1-1 1,0 1-1,0 0 0,0 0 0,0 1 0,0-1 0,-8-3 1,3 3-8,0 0 0,0 1 1,0 0-1,0 0 0,0 1 1,0 0-1,-11 1 0,-2 1-3,-1 1 0,1 2 0,-1 0-1,1 1 1,0 1 0,1 1 0,-1 1-1,-31 17 1,9-1-1728,1 2 1,-70 56-1,104-75 1154,1-1-239,0 1 1,-13 13-1,20-19 546,-1 1 1,1-1-1,0 1 0,0-1 0,0 1 0,0 0 0,0-1 1,0 1-1,0 0 0,1 0 0,-1 0 0,1 0 0,-1 0 1,1 0-1,0 0 0,0 0 0,-1-1 0,1 1 0,1 0 1,-1 3-1,7 12-1850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7.340"/>
    </inkml:context>
    <inkml:brush xml:id="br0">
      <inkml:brushProperty name="width" value="0.1" units="cm"/>
      <inkml:brushProperty name="height" value="0.1" units="cm"/>
      <inkml:brushProperty name="color" value="#AB008B"/>
    </inkml:brush>
  </inkml:definitions>
  <inkml:trace contextRef="#ctx0" brushRef="#br0">747 22 4640,'2'-2'460,"16"-8"1231,-18 10-1544,1-1 0,0 1 0,-1-1 0,1 1 0,0 0 0,0 0 0,-1-1 0,1 1 0,0 0 0,0 0 0,0 0 0,-1 0 0,1 0 0,0 0 0,0 0 0,3 1 1707,-17-8 1607,8 6-3327,-1 1 0,1 0 0,0 1 0,0-1 0,0 1 0,0 0 0,0 0 0,0 1 0,0-1 0,-9 5 0,4-2 67,-94 44 1212,64-28-1253,-11 6 35,1 2-1,2 2 1,-64 53 0,103-76-170,1 0 0,0 1 1,0 0-1,-11 15 0,17-21-9,0 0-1,1 0 0,0 1 0,-1-1 1,1 1-1,0-1 0,0 0 0,1 1 0,-1 0 1,0-1-1,1 1 0,-1-1 0,1 1 1,0 0-1,0-1 0,0 1 0,0 0 1,1-1-1,-1 1 0,1 0 0,-1-1 0,1 1 1,0-1-1,0 1 0,2 2 0,1 1 38,0 0 0,0-1 0,1 1-1,0-1 1,0 0 0,10 7 0,39 24 138,-25-18-112,112 86 258,-73-52 121,79 67 177,-122-96-534,-1 1 0,-1 2 1,28 41-1,-46-60-63,-1 0 1,0 0-1,0 1 0,0 0 0,-1 0 1,-1 0-1,4 14 0,-5-17-10,-1 0 1,1 0-1,-1 0 1,0 0-1,-1 0 1,1 1-1,-1-1 0,0 0 1,0 0-1,-1-1 1,1 1-1,-1 0 1,-4 8-1,-1-2 20,0-1 0,-1 1 0,0-1 0,0 0 0,-1-1 1,-14 11-1,4-5 126,0-1 0,-29 15 0,35-22-149,1-1 1,-1-1 0,0 0 0,0-1 0,-17 3-1,-1-2-11,-32 1-1,-18-3-37,0-3 0,1-3 0,-94-17 0,91 0-5549,72 19 3632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8.307"/>
    </inkml:context>
    <inkml:brush xml:id="br0">
      <inkml:brushProperty name="width" value="0.1" units="cm"/>
      <inkml:brushProperty name="height" value="0.1" units="cm"/>
      <inkml:brushProperty name="color" value="#AB008B"/>
    </inkml:brush>
  </inkml:definitions>
  <inkml:trace contextRef="#ctx0" brushRef="#br0">203 4 6656,'5'-3'6240,"-6"12"-5463,-1 1 1,1 0-1,-1-1 1,-1 1 0,-4 12-1,-2 5-163,-46 250 1845,48-229-2331,-61 359 1547,62-374-1533,3-21-17,1 0 0,-2 20 0,7-25 8,-3-5 470,0 6-784,-1-7 166,0 0 0,0-1 0,0 1 0,1 0 0,-1 0 0,0 0 0,1 0 0,-1 0 0,1 0 0,-1 0 0,1 0 0,0 0 1,-1 0-1,1 1 0,-1 0 16,1 0 0,-1-1 0,0 1 0,0 0 1,1-1-1,-1 1 0,0 0 0,-2 1 0,-19 16 218,95-8 208,90-22-153,-35 0-298,-104 10 23,1 0 124,33 2 1,-42 1-270,0-2 0,20-1 0,-29 0-1673,0 0 1,0 0-1,13-4 1,-11 1-443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8.710"/>
    </inkml:context>
    <inkml:brush xml:id="br0">
      <inkml:brushProperty name="width" value="0.1" units="cm"/>
      <inkml:brushProperty name="height" value="0.1" units="cm"/>
      <inkml:brushProperty name="color" value="#AB008B"/>
    </inkml:brush>
  </inkml:definitions>
  <inkml:trace contextRef="#ctx0" brushRef="#br0">61 153 4640,'-5'-1'589,"0"-1"-1,-1 1 1,1 0 0,-8-1 0,-13-4 10170,36-1-8919,-8 6-1736,4-2 279,9-8 270,1 2 0,27-13 0,-9 9-549,5-4-151,53-13 0,-32 12-3129,-38 11-538,-9 6 1757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9.120"/>
    </inkml:context>
    <inkml:brush xml:id="br0">
      <inkml:brushProperty name="width" value="0.1" units="cm"/>
      <inkml:brushProperty name="height" value="0.1" units="cm"/>
      <inkml:brushProperty name="color" value="#AB008B"/>
    </inkml:brush>
  </inkml:definitions>
  <inkml:trace contextRef="#ctx0" brushRef="#br0">14 21 9984,'-13'-12'4512,"34"12"-3936,-3-3 2303,6 3-1695,11-5 96,6 10-800,26-5-32,1 0-288,21 0 64,-4 0-128,1 0-896,-14 0 416,-1 0-4415,-8 3 2655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5:49.899"/>
    </inkml:context>
    <inkml:brush xml:id="br0">
      <inkml:brushProperty name="width" value="0.1" units="cm"/>
      <inkml:brushProperty name="height" value="0.1" units="cm"/>
      <inkml:brushProperty name="color" value="#AB008B"/>
    </inkml:brush>
  </inkml:definitions>
  <inkml:trace contextRef="#ctx0" brushRef="#br0">15 344 5888,'-15'-13'7408,"16"13"-7295,-1 0 0,0 0 0,0 0 0,1-1-1,-1 1 1,0 0 0,1 0 0,-1 0 0,0 0 0,1 0-1,-1 0 1,37-10 1321,40-4-1,-7 1-759,218-39 884,191-21-294,553-21-315,5 55-172,-993 38-749,288-8 244,-39 4-144,-37 1-160,-87 3-238,132-2-629,-105-4-3132,-89 3 1680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19.699"/>
    </inkml:context>
    <inkml:brush xml:id="br0">
      <inkml:brushProperty name="width" value="0.1" units="cm"/>
      <inkml:brushProperty name="height" value="0.1" units="cm"/>
    </inkml:brush>
  </inkml:definitions>
  <inkml:trace contextRef="#ctx0" brushRef="#br0">227 37 1984,'18'-18'9429,"-41"10"-7573,13 8-1708,0 0 1,0 0-1,0 1 0,-1 0 0,1 0 1,-19 6-1,11-1-96,0 1 0,-33 16 1,47-21-40,1 1 1,0-1-1,0 0 1,0 1-1,0 0 1,0 0-1,1 0 0,-1 0 1,1 0-1,0 0 1,0 0-1,0 1 1,0-1-1,1 1 1,-1 0-1,1-1 1,0 1-1,0 0 1,0 0-1,1 0 1,-1-1-1,1 1 1,0 0-1,0 0 1,0 0-1,1 0 1,0 0-1,-1 0 1,1-1-1,0 1 1,1 0-1,-1 0 1,4 6-1,-2-5 54,0-1 1,0 1-1,0-1 0,1 1 0,0-1 1,0 0-1,0-1 0,0 1 0,0-1 0,1 0 1,-1 0-1,1 0 0,0 0 0,0-1 0,0 0 1,0 0-1,1 0 0,-1-1 0,0 1 1,1-1-1,-1-1 0,1 1 0,-1-1 0,1 0 1,8-1-1,0-1 65,0 0 1,-1 0-1,1-2 1,-1 0-1,0 0 0,1-1 1,-2-1-1,1 0 1,12-9-1,-18 11-13,-1 0 0,1-1 0,-1 0-1,0 0 1,-1-1 0,1 0 0,-1 0 0,5-8 0,-8 12-94,0-1 1,-1 0 0,0 1-1,0-1 1,0 0 0,0 0-1,0 0 1,0 0 0,-1 0 0,0 0-1,1 0 1,-1 0 0,0 0-1,0 0 1,-1 0 0,1 0-1,-1 0 1,1 0 0,-1 0 0,0 0-1,0 0 1,0 0 0,-1 1-1,-1-5 1,0 3-35,0 0-1,-1 0 1,1 0-1,-1 1 1,0-1 0,0 1-1,0 0 1,0 0-1,0 0 1,-1 0 0,1 1-1,-1 0 1,0 0-1,1 0 1,-7-1 0,3 1-46,1 0 0,0 1 0,-1 0 1,1 0-1,0 1 0,-1 0 1,1 0-1,-1 1 0,1 0 1,-8 2-1,9 0 44,8-2 83,0 1 0,0-1 0,0 0-1,0-1 1,0 1 0,1 0-1,-1-1 1,5 1 0,14 1 162,1-1 0,0-1 1,0-1-1,-1-1 1,35-8-1,-25 5 17,60-4 1,-87 9-235,-1 0 0,1 1-1,0-1 1,0 1 0,0 0 0,0 0-1,0 0 1,-1 0 0,1 0 0,-1 1-1,1 0 1,-1 0 0,1 0 0,-1 0-1,3 3 1,0 0 69,-1 1 0,0 0 0,0 0 0,-1 0 0,0 1-1,6 12 1,-7-14-69,-1 0 0,1-1 0,-1 1 0,1-1 0,0 0-1,1 1 1,-1-2 0,1 1 0,0 0 0,0-1 0,0 0 0,0 0-1,1 0 1,-1 0 0,1 0 0,0-1 0,-1 0 0,1 0 0,0-1-1,0 1 1,1-1 0,-1 0 0,0 0 0,10-1 0,8 0-1584,0-1 1,43-8 0,-51 5-1374,1-1-1,25-10 1,-5-1-1017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2.260"/>
    </inkml:context>
    <inkml:brush xml:id="br0">
      <inkml:brushProperty name="width" value="0.1" units="cm"/>
      <inkml:brushProperty name="height" value="0.1" units="cm"/>
    </inkml:brush>
  </inkml:definitions>
  <inkml:trace contextRef="#ctx0" brushRef="#br0">34 209 4384,'-3'0'278,"1"1"-1,0 0 1,-1-1 0,1 1 0,0 0-1,0 0 1,0 0 0,0 0 0,-3 3-1,4-4-108,1 1-1,-1 0 0,0 0 0,1-1 0,-1 1 0,0 0 0,1 0 0,-1 0 0,1 0 0,-1 0 0,1 0 0,0 0 0,-1 0 0,1 0 0,0 0 0,0 0 0,0 0 0,0 0 0,0 0 0,0 0 0,0 0 0,0 0 0,0 2 0,2 4 357,-3-7-450,1 0 1,0 0 0,0 1-1,0-1 1,0 0 0,0 0-1,0 1 1,0-1-1,0 0 1,0 0 0,0 1-1,0-1 1,0 0 0,1 0-1,-1 1 1,0-1-1,0 0 1,0 0 0,0 0-1,0 1 1,0-1-1,0 0 1,1 0 0,-1 1-1,0-1 1,0 0 0,0 0-1,1 0 1,-1 0-1,0 0 1,0 1 0,0-1-1,1 0 1,-1 0-1,0 0 1,0 0 0,1 0-1,-1 0 1,0 0 0,0 0-1,1 0 1,-1 0-1,0 0 1,0 0 0,1 0-1,-1 0 1,0 0-1,0 0 1,1 0 0,-1 0-1,0 0 1,0 0 0,1 0-1,-1 0 1,0 0-1,0-1 1,0 1 0,1 0-1,-1 0 1,0 0-1,9-3-118,12-3 430,0-1 1,-1-1-1,32-17 1,-22 10-227,126-65 490,-120 60-587,27-21 171,-53 34-134,25-24 166,-34 31-278,-1 0 0,0 0-1,1 0 1,-1-1 0,0 1 0,0 0 0,1 0 0,-1-1 0,0 1 0,0 0 0,1 0 0,-1-1 0,0 1-1,0 0 1,0 0 0,0-1 0,1 1 0,-1 0 0,0-1 0,0 1 0,0 0 0,0-1 0,0 1 0,0 0-1,0-1 1,0 1 0,0 0 0,0-1 0,0 1 0,0 0 0,0 0 0,0-1 0,0 1 0,0 0-1,0-1 1,-1 1 0,1 0 0,0-1 0,0 1 0,0 0 0,0 0 0,-1-1 0,1 1 0,0 0 0,0 0-1,-1-1 1,1 1 0,0 0 0,-1 0 0,1-1-10,0 1 1,-1 0-1,1 0 0,0 0 0,-1 0 1,1 0-1,0 0 0,0 1 0,-1-1 1,1 0-1,0 0 0,-1 0 0,1 0 1,0 0-1,-1 0 0,1 0 0,0 1 1,0-1-1,-1 0 0,1 0 0,0 0 1,0 1-1,0-1 0,-1 0 0,1 0 1,0 1-1,0-1 0,0 0 0,-1 1 0,-5 8-168,6-9 185,-6 8 12,0 1-1,1 0 1,0 0-1,1 0 0,0 1 1,1-1-1,-1 1 1,2 0-1,-3 15 1,4-18 78,0 1 1,1-1-1,-1 1 1,2-1-1,0 9 0,-1-15-47,0 0 0,0 0 0,1 1 0,-1-1 0,0 0 0,1 0 0,-1 1 0,1-1 0,-1 0 0,1 0 0,0 0 0,-1 0 0,1 0 0,0 0 0,0 0-1,0 0 1,0 0 0,0 0 0,0 0 0,0 0 0,0-1 0,0 1 0,0 0 0,0-1 0,0 1 0,1-1 0,-1 1 0,0-1 0,0 0 0,1 1 0,-1-1 0,0 0-1,1 0 1,-1 0 0,0 0 0,0 0 0,1 0 0,1-1 0,8-1 89,0-1 0,0-1 0,-1 0 1,1 0-1,-1-1 0,17-11 0,-10 7-67,24-11 0,40-14-30,51-19 402,-131 53-432,0-1 0,1 1 0,-1-1 0,0 1 0,0-1 0,1 1 0,-1 0 0,0 0 0,0 0 0,1 0 0,-1 0 0,0 0 0,1 0 0,-1 0 0,0 0 0,1 1 0,-1-1 0,0 0 0,0 1 0,0-1 0,3 2 0,-3-1-12,0 1 0,-1-1 0,1 1 0,0-1 0,-1 0 0,1 1-1,-1 0 1,1-1 0,-1 1 0,1-1 0,-1 1 0,0 0 0,0-1 0,0 1 0,0 2 0,-1 9-20,0 14 56,1-25-8,0-1 0,0 0 0,0 0-1,1 1 1,-1-1 0,0 0-1,0 0 1,1 1 0,-1-1 0,1 0-1,-1 0 1,1 0 0,0 0 0,1 2-1,-1-2 18,-1-1 0,1 0 0,0 1 0,0-1 0,0 0 0,0 0 0,0 0 0,0 0 0,0 1 0,0-1 0,0-1 0,0 1 0,0 0 0,0 0 0,0 0 0,2-1 0,20-6 129,-19 5-120,45-19-11,-38 15-59,1 0-1,1 1 0,-1 0 0,24-4 1,-33 8 9,-1 1 0,0 0 1,0 0-1,0 0 0,0 1 1,0-1-1,0 0 0,0 1 1,0-1-1,0 1 0,0 0 1,0 0-1,0 0 0,0 0 1,-1 0-1,1 0 0,0 0 1,-1 0-1,1 1 0,0-1 1,-1 1-1,2 2 0,3 3 15,-1 1-1,0 0 1,7 16 0,-3-5 28,-5-12-935,-1 1 1,0 0-1,0 1 1,2 9-1,-3-7-2525,0 0 0,0 20 0,-2-19 598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33.534"/>
    </inkml:context>
    <inkml:brush xml:id="br0">
      <inkml:brushProperty name="width" value="0.1" units="cm"/>
      <inkml:brushProperty name="height" value="0.1" units="cm"/>
    </inkml:brush>
  </inkml:definitions>
  <inkml:trace contextRef="#ctx0" brushRef="#br0">1 1089 3072,'5'1'4927,"-3"-1"-4645,-1 0 0,1-1-1,-1 0 1,0 1 0,1-1 0,-1 0-1,0 1 1,0-1 0,1 0 0,1-2-1,6-7 166,-1-1 1,0 0-1,0 0 0,-1 0 0,8-17 0,51-111 1062,34-52 223,-69 139-1379,-31 51-342,18-26 112,-18 26-135,1 0 0,0 0 0,0 0 0,0 0-1,0 0 1,0 0 0,0 1 0,0-1 0,0 0 0,1 0-1,-1 1 1,0-1 0,0 1 0,1-1 0,-1 1 0,0 0-1,3-1 1,-3 1 7,-1 0 0,1 1 1,-1-1-1,1 0 0,-1 1 0,1-1 0,-1 0 0,1 1 0,-1-1 0,1 1 1,-1-1-1,0 1 0,1-1 0,-1 1 0,0-1 0,1 1 0,-1-1 1,0 1-1,0-1 0,0 1 0,1-1 0,-1 1 0,0 0 0,0-1 1,0 1-1,0 0 0,3 23 1,-3-20 0,1 43 7,-5 57 0,0-34 109,3-42-59,-1-13-3,2-1 0,2 27-1,-1-32 71,2 4 572,1-15-322,3-9-117,21-53 267,-7 14-469,-21 50-51,49-99-21,-37 79-135,0 0-1,25-29 0,-35 46 84,1 1 0,-1-1 0,0 1 0,1 0 1,-1 0-1,6-3 0,-8 5 58,1-1-1,-1 1 1,1 0 0,-1 0 0,0 0 0,1 0 0,-1-1-1,1 1 1,-1 0 0,1 0 0,0 0 0,-1 0 0,1 0-1,-1 0 1,1 0 0,-1 1 0,1-1 0,-1 0 0,0 0-1,2 0 1,-2 1-2,1 0 1,0-1-1,-1 1 0,1 0 0,0-1 0,-1 1 0,1 0 0,-1 0 0,1-1 1,-1 1-1,1 0 0,-1 0 0,0 0 0,0 0 0,1 1 0,1 10-35,0 1 0,-1-1 0,0 1-1,-2 13 1,1-9 25,-1 39 94,0-28-52,0 1 1,2 0-1,2-1 1,6 37-1,-8-62 10,0 0 0,0 0-1,0-1 1,0 1-1,0 0 1,1-1-1,-1 1 1,1-1-1,-1 0 1,1 1-1,0-1 1,0 0-1,0 0 1,0 0 0,0 0-1,4 2 1,-2-3 9,-1 1 0,1 0 0,0-1 0,0 0 0,0 0 0,0 0 0,0 0 0,0 0 0,0-1 0,6 0 0,2-1 8,1-1 0,-1 0 1,0 0-1,0-1 1,0-1-1,20-9 0,-17 6 15,0-1-1,-1-1 0,22-18 1,36-37 144,-55 46-167,-1-1-1,21-31 1,22-44 61,-56 90-94,4-8-561,-10 15 501,1 0 0,-1 1-1,1-1 1,-1 1-1,1 0 1,0 0-1,1 0 1,-1 0-1,1 0 1,-2 5-1,1-3 37,-25 72-163,6-21 138,-16 72-1,36-125 70,1-1-1,-1 0 0,1 0 0,0 0 0,0 0 0,0 0 0,1 0 0,-1 0 0,1 0 0,0 0 0,1 6 0,-1-8 3,-1-1 0,1 1-1,-1 0 1,0 0-1,1-1 1,0 1-1,-1 0 1,1-1-1,-1 1 1,1 0 0,0-1-1,-1 1 1,1-1-1,0 1 1,0-1-1,0 0 1,-1 1-1,1-1 1,0 0-1,0 1 1,0-1 0,0 0-1,-1 0 1,1 0-1,0 0 1,0 0-1,0 0 1,0 0-1,0 0 1,0 0-1,0 0 1,-1 0 0,1 0-1,0-1 1,0 1-1,0 0 1,0-1-1,-1 1 1,1-1-1,0 1 1,0-1 0,0 0-1,3-1 39,-1-1 1,0 0-1,0 1 0,0-1 1,0-1-1,0 1 0,0 0 1,-1-1-1,4-5 0,15-38 161,-16 34-156,7-19 101,15-65-1,-9 27-323,-11 34-250,-4 26-191,-5 34 339,0 15 374,0 1-1,3-1 0,1 1 0,10 50 0,-10-81-2,1-1 1,-1 1-1,1-1 0,8 15 1,-10-21-45,0 0 1,0 0-1,0 0 1,1 0-1,-1 0 1,1-1 0,-1 1-1,1 0 1,0-1-1,0 1 1,-1-1-1,1 0 1,0 1 0,0-1-1,0 0 1,1 0-1,-1 0 1,0-1-1,0 1 1,0 0 0,1-1-1,3 1 1,2-2 9,0 0 0,0 0 0,0-1 1,0 0-1,0-1 0,-1 1 0,10-6 0,6-1-79,-15 6 35,0-1 1,0 0 0,-1-1-1,1 0 1,-1 0 0,0-1-1,0 0 1,11-12 0,2-6-7,22-34 0,-9 8-3,-2-1-1,-3-2 1,-2-1 0,-2-1 0,-3-1 0,-3-1 0,-2-1 0,11-69 0,15-132 1,-38 237-35,-3 17-32,1 0-1,-2 0 0,1-1 1,0 1-1,-1 0 0,0 0 1,0 0-1,-2-9 0,2 14 32,0 0 0,0 0-1,0 0 1,0 0 0,0 0 0,0 0-1,0 0 1,0 0 0,0 0-1,-1 0 1,1 0 0,0 0 0,0 0-1,0 0 1,0 0 0,0 0-1,0 0 1,0 0 0,0 0 0,0 0-1,0 0 1,0 0 0,0 0-1,0 0 1,0 0 0,0 0 0,0 0-1,0 0 1,0 0 0,-1 0-1,1 0 1,0 0 0,0 0 0,0 0-1,0 0 1,0 0 0,0 0-1,0 0 1,0 0 0,0 0 0,0 0-1,0 0 1,0 0 0,0 0-1,0 0 1,0 0 0,0 0 0,0 0-1,0 0 1,0 0 0,0-1-1,0 1 1,0 0 0,-2 9-134,-2 15 118,-30 196-249,-5 52 129,30-41 190,10-185 21,3 0 0,1 0 0,13 48 0,-17-89-70,1 5 96,1 0 1,6 14-1,-8-22-64,0 0 1,0 0-1,0 0 0,0-1 1,0 1-1,0 0 0,0-1 1,1 1-1,-1 0 1,1-1-1,-1 0 0,1 1 1,0-1-1,-1 0 0,1 0 1,0 0-1,0 0 1,2 1-1,-2-2-9,-1 0 0,1 0 1,-1 0-1,1 0 0,-1 0 0,1 0 0,-1 0 1,0-1-1,1 1 0,-1 0 0,1-1 0,-1 1 1,0-1-1,1 0 0,-1 1 0,0-1 0,0 0 1,0 0-1,0 0 0,1 0 0,-1 0 1,0 0-1,-1 0 0,1 0 0,2-3 0,1-2 41,0-1-1,0 0 0,4-10 1,-8 15-57,13-31 98,13-55 0,-11 30-86,34-93-132,-40 116-191,-11 58 20,1 0 0,3 29-1,-1-5 225,-1-44 68,0 24 51,5 43-1,-4-63-26,0-1 0,0 1-1,1 0 1,0 0 0,0-1 0,1 1 0,0-1-1,0 0 1,1 1 0,-1-1 0,8 8 0,-10-13-11,0 0 0,0 0 0,1 0 0,-1 0 0,0 0 0,0 0 0,1-1 0,-1 1 0,1 0 0,-1-1 0,0 1 0,1-1 0,-1 0 0,1 1 0,-1-1 0,1 0 0,-1 0 0,1 0 0,-1 0 0,1 0 0,-1 0 0,1 0 0,-1-1 0,1 1 0,-1-1 0,1 1 0,-1-1 0,1 1 0,-1-1 0,0 0 0,1 1 0,-1-1 0,0 0 0,0 0 0,2-1 0,4-4 46,-1 0 1,1-1-1,-1 0 1,7-9 0,-13 15-67,21-28-14,22-42 0,-9 12 54,-24 43-15,43-63-410,-52 79 383,-1-1-1,0 1 1,0-1 0,1 1-1,-1-1 1,0 1 0,1 0-1,-1-1 1,0 1 0,1 0 0,-1-1-1,1 1 1,-1 0 0,1 0-1,-1-1 1,1 1 0,-1 0-1,0 0 1,1 0 0,3 6-156,-5 19-67,1-18 234,-3 27-58,1-18 33,1 1-1,0-1 0,1 1 1,1-1-1,0 0 0,7 26 1,-6-33 16,1 1 16,1 1 1,7 15-1,-10-23 9,0-1 1,0 0-1,1 0 0,-1 0 0,1 0 1,-1 0-1,1 0 0,0 0 0,0 0 1,0-1-1,0 1 0,0-1 0,0 1 1,0-1-1,1 0 0,-1 0 0,3 1 1,-3-1-3,-1-1 1,1 0 0,0 0 0,0 0 0,-1 0 0,1 0 0,0 0-1,0-1 1,-1 1 0,1-1 0,0 1 0,-1-1 0,1 1-1,0-1 1,-1 0 0,1 0 0,-1 0 0,1 0 0,-1 0 0,0 0-1,1 0 1,-1 0 0,2-3 0,2-2 34,0 0 0,-1-1 0,0 1 0,4-10 0,57-135 219,-38 84-290,-23 57-3,-1 0 0,1 0 0,-2-1 0,1 1 0,-1-1 0,-1 1 0,1-16 0,8-6-289,-8 32 278,1 0 1,0 1-1,0-1 1,0 1-1,-1-1 0,1 1 1,0 0-1,0 0 1,-1 0-1,1 0 1,-1 1-1,1-1 0,-1 1 1,4 3-1,-1 3 5,-1 0 0,0 1 0,-1-1-1,0 1 1,0 0 0,-1 0 0,0 0 0,1 13-1,1 76 34,-4-95-7,0 28 9,2-1 0,8 47 0,-10-76 5,1-1 0,-1 1 0,0 0 0,0 0 0,0 0 1,1 0-1,-1-1 0,0 1 0,1 0 0,-1 0 0,1 0 1,-1-1-1,1 1 0,-1 0 0,1-1 0,0 1 0,-1 0 1,1-1-1,0 1 0,-1-1 0,1 1 0,0-1 0,1 1 0,-1-1-2,0 0 0,1 1 0,-1-1-1,0 0 1,1 0 0,-1 0-1,0-1 1,0 1 0,1 0-1,-1 0 1,0-1 0,0 1-1,1-1 1,0 0 0,5-2 9,-1-1-1,0 0 1,0 0 0,8-8-1,47-48 207,-20 17-128,24-26-59,-42 45-123,-18 17 45,-2 3-63,-4 7-32,-17 29-55,10-19 96,-11 25-1,3 2-25,-15 57 1,30-91 146,0-1-1,0 0 1,0 0-1,1 1 1,0-1-1,0 1 1,0-1-1,1 0 1,1 6-1,-2-10-14,1 0 0,-1 1 0,1-1 0,-1 0 0,1 0 0,-1 0-1,1 0 1,0 0 0,-1 0 0,1 0 0,0 0 0,0 0 0,0 0 0,0-1-1,0 1 1,0 0 0,2 1 0,-2-2-4,1 0-1,-1 1 0,1-1 1,0 0-1,-1 0 0,1 0 1,-1 0-1,1 0 1,0 0-1,-1 0 0,1 0 1,-1-1-1,1 1 0,0-1 1,-1 1-1,1-1 1,1 0-1,3-3 16,0 0 1,0 0-1,0 0 1,-1 0-1,0-1 1,1 0-1,-2 0 1,1 0-1,5-9 1,34-57-145,-39 64 122,6-13-96,-1-1 1,10-29-1,-18 39-66,-7 16-118,-7 16-103,11-16 370,-1 1 0,1 0 0,0-1-1,0 1 1,1 0 0,0 0 0,0 0 0,0 0-1,1-1 1,0 1 0,1 6 0,-2-11 17,1 0 1,-1-1-1,1 1 1,-1 0-1,0 0 1,1 0-1,0-1 1,-1 1 0,1 0-1,-1 0 1,1-1-1,0 1 1,-1-1-1,1 1 1,0-1-1,0 1 1,-1-1-1,1 1 1,0-1 0,0 1-1,0-1 1,0 0-1,0 0 1,0 0-1,-1 1 1,1-1-1,0 0 1,0 0 0,0 0-1,0 0 1,0 0-1,0 0 1,0-1-1,0 1 1,0 0-1,-1 0 1,1-1-1,0 1 1,0 0 0,0-1-1,1 0 1,2-1 32,1-1 0,0 0 0,0 0 0,-1 0 0,0 0 0,6-6 0,-1-1-2,0-1-1,0-1 1,12-21-1,20-44 126,-21 37-92,-7 11-67,0-1 0,-2 1 0,-1-2 0,7-41 1,13-127 0,-25 163-20,0-5-15,0 6-118,0-40 0,-7 62-111,0 12 98,-1 8-5,-10 49-31,-9 79 1,16-88 173,-4 35 119,3 0 0,3 1 0,4 0 0,4 0 0,18 106 0,-20-178-427,1-1 0,0 1 1,0 0-1,1-1 0,0 0 1,8 15-1,-11-23 63,0 0 0,0-1 0,0 1 0,0 0 1,0-1-1,1 1 0,-1 0 0,1-1 0,-1 0 0,1 1 0,-1-1 0,1 0 0,0 0 1,-1 0-1,1 0 0,0 0 0,0 0 0,0 0 0,0 0 0,0-1 0,0 1 0,0-1 1,0 0-1,0 0 0,4 1 0,25-4-3017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2.632"/>
    </inkml:context>
    <inkml:brush xml:id="br0">
      <inkml:brushProperty name="width" value="0.1" units="cm"/>
      <inkml:brushProperty name="height" value="0.1" units="cm"/>
    </inkml:brush>
  </inkml:definitions>
  <inkml:trace contextRef="#ctx0" brushRef="#br0">67 57 6048,'-45'-39'2752,"27"27"-2400,14 7-160,4 10-192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4.901"/>
    </inkml:context>
    <inkml:brush xml:id="br0">
      <inkml:brushProperty name="width" value="0.1" units="cm"/>
      <inkml:brushProperty name="height" value="0.1" units="cm"/>
    </inkml:brush>
  </inkml:definitions>
  <inkml:trace contextRef="#ctx0" brushRef="#br0">7 740 4224,'0'0'44,"0"0"-1,-1 0 1,1-1 0,0 1 0,0 0-1,0 0 1,-1 0 0,1 0 0,0 0-1,0 0 1,0 0 0,-1 0 0,1 0-1,0 1 1,0-1 0,0 0 0,0 0-1,-1 0 1,1 0 0,0 0-1,0 0 1,0 0 0,-1 0 0,1 0-1,0 1 1,0-1 0,0 0 0,0 0-1,0 0 1,0 0 0,-1 1 0,1-1-1,0 0 1,0 0 0,0 0 0,0 0-1,0 1 1,0-1 0,0 0 0,0 0-1,0 0 1,0 1 0,0-1 0,0 0-1,0 0 1,0 0 0,0 1 0,0-1-1,0 0 1,0 0 0,0 0 0,0 0-1,0 1 1,0-1 0,0 0-1,0 0 1,0 0 0,1 1 0,-1-1-1,0 0 1,0 0 0,0 0 0,10 10 1194,0-3-203,1 0 0,0-1 0,22 8 0,-29-13-850,0 0 1,0 0-1,0 0 0,0 0 1,0-1-1,0 0 0,1 0 1,-1 0-1,0 0 0,0-1 1,0 1-1,0-1 1,0 0-1,0 0 0,0-1 1,4-1-1,5-4 91,-1-1-1,0 0 1,0 0 0,-1-1 0,0-1 0,-1 0-1,0 0 1,0-1 0,9-14 0,6-12 267,33-65 1,-5 5-368,-50 90-354,-2 4-152,0 9 44,-1-1 232,0 43 61,-2 1 0,-10 61 0,2-51 74,6-26 20,-3 0 0,-13 44 0,18-70-48,-9 19 11,11-25-26,-1 0 0,1 0 0,-1 0 0,0 1 0,0-1 0,0 0 0,1 0 0,-1 0 0,0 0 0,0 0 1,-1-1-1,1 1 0,0 0 0,0 0 0,-2 0 0,2-1-1,-1 1 0,1-1 1,0 0-1,0 0 0,0 0 0,0-1 1,-1 1-1,1 0 0,0 0 0,0 0 1,0-1-1,0 1 0,0-1 0,0 1 1,0-1-1,0 1 0,0-1 0,0 0 1,0 1-1,0-1 0,0 0 1,0 0-1,0 0 0,1 0 0,-2-1 1,-14-23 309,15 24-346,-3-8-8,0 0 0,0-1 0,0 1 0,1-1-1,1 0 1,0 0 0,0 0 0,-1-20 0,4 29-29,-1-1 0,0 1 0,0-1 1,0 1-1,1 0 0,-1-1 0,1 1 0,-1 0 0,1 0 1,0-1-1,-1 1 0,1 0 0,0 0 0,0 0 0,0 0 1,2-2-1,0 0-37,0 1-1,0-1 1,0 1 0,1 0 0,6-3 0,3 0-6,-1 1 0,21-5 0,193-29 347,-27 5 141,-188 30-347,1 1 0,11-6 1,-21 7-182,-4 1 14,-8 2-23,4 1 105,1 1 1,-1 0-1,1 0 1,-1 0 0,1 0-1,0 1 1,1 0-1,-1 0 1,1 0-1,-7 10 1,8-10 19,0 0-1,1 0 1,-1 0 0,1 0-1,0 1 1,0-1 0,1 0-1,0 1 1,0-1 0,0 1-1,0 0 1,1-1 0,0 9-1,1-11 27,-1-1 1,1 1-1,-1-1 0,1 0 0,0 1 0,0-1 0,0 0 0,0 0 0,1 1 0,-1-1 0,0 0 0,1 0 0,0 0 0,-1-1 0,1 1 0,0 0 1,0-1-1,0 1 0,0-1 0,0 1 0,0-1 0,1 0 0,-1 0 0,0 0 0,5 1 0,-4-1 17,0-1-1,0 1 1,1-1 0,-1 1-1,0-1 1,1 0-1,-1-1 1,0 1 0,1 0-1,-1-1 1,0 0-1,0 0 1,0 0 0,1 0-1,-1 0 1,0-1 0,0 1-1,-1-1 1,4-2-1,0-1-15,-2 0 0,1 0 0,0 0 0,-1-1 0,0 0 0,0 1 0,-1-1-1,0-1 1,0 1 0,0 0 0,-1-1 0,1 0 0,-2 1 0,1-1 0,-1 0 0,0 0 0,0 0-1,-1 0 1,0 0 0,0 0 0,-1 0 0,0 0 0,0 0 0,-4-12 0,-1-1-313,6 17 182,-1 0 0,1 1 0,-1-1 0,0 0-1,0 1 1,0-1 0,0 1 0,0-1 0,-4-3 0,5 7 90,0 0 1,1 0 0,-1 1 0,0-1 0,0 0-1,1 0 1,-1 1 0,0-1 0,1 0 0,-1 0-1,1 0 1,0 0 0,1 2 0,0 2 141,-1-3-96,0 0 0,1-1 0,-1 1 0,0-1 0,1 0 0,-1 0-1,1 1 1,-1-1 0,1 0 0,0 0 0,0 0 0,-1 0 0,1-1-1,0 1 1,0 0 0,3 0 0,-4-1 35,-1-1-49,0 1 0,0-1 1,1 1-1,-1-1 0,0 1 0,1-1 0,-1 1 1,0 0-1,1-1 0,-1 1 0,0-1 0,1 1 1,-1 0-1,1 0 0,-1-1 0,1 1 0,-1 0 1,1 0-1,-1-1 0,1 1 0,-1 0 0,1 0 1,7-5 50,-7 4-62,7-2-136,-7 2 129,-1 1 0,1 0-1,0-1 1,0 1 0,-1-1 0,1 1-1,0-1 1,0 1 0,-1-1 0,1 0-1,-1 1 1,1-1 0,-1 0 0,1 1-1,-1-1 1,1 0 0,-1 0 0,1 0-1,6-9 125,67-39 111,-63 41-208,11-9 40,0-1 0,-2-1 0,0-1 0,-1-1 0,22-32 0,-10 7-46,-2-2 1,-2 0 0,30-78-1,-45 100-27,-9 20-25,0 0-1,0 0 1,-1-1-1,0 1 1,0 0-1,0-1 0,-1 1 1,1-9-1,-4 4-273,-2 9-29,-9 13-88,7-5 450,-3 5-50,0 1 0,1 0 0,0 1-1,1-1 1,0 2 0,-8 21 0,-145 404-226,84-127 246,44-159 128,29-141-52,-1 4 195,0 0 0,-1 28 0,6-52-138,1-1 0,1 1 0,5-16 0,0 2-75,3-7 4,0-1-1,3 1 1,21-36-1,-21 44-54,0 2 1,1-1-1,1 2 1,1 0-1,21-17 0,93-63-49,18-15 25,-126 91 60,-1-1 1,-1-2-1,0 0 0,-3-1 1,26-45-1,-12 8 87,35-96 0,-30 47-701,-36 110 536,-1-1-1,1 1 1,-1 0 0,0 0-1,0 0 1,0-1 0,0-3-1,-4 2-85,-3 9 106,1 1-6,1 1 0,0 0 1,0 0-1,1 1 0,0-1 1,-4 11-1,-13 51-240,11-34 216,-16 64 188,-18 148 1,41-221-88,2 0 1,2 28-1,0-8 152,0-32-198,0-1-1,3 15 0,-1-15-231,-1 1 1,0 15 0,-2-22-92,0 7-1734,10-34-6191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5.258"/>
    </inkml:context>
    <inkml:brush xml:id="br0">
      <inkml:brushProperty name="width" value="0.1" units="cm"/>
      <inkml:brushProperty name="height" value="0.1" units="cm"/>
    </inkml:brush>
  </inkml:definitions>
  <inkml:trace contextRef="#ctx0" brushRef="#br0">48 35 7872,'-44'-11'3584,"40"7"-3104,8-1 1152,6 5-992,11-3 992,6-2-929,18 2 129,1 3-480,12-4-224,-5 8-64,11-4 288,-6 3-192,15 2-2879,-7 3 1471,11-1-4896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8.122"/>
    </inkml:context>
    <inkml:brush xml:id="br0">
      <inkml:brushProperty name="width" value="0.1" units="cm"/>
      <inkml:brushProperty name="height" value="0.1" units="cm"/>
    </inkml:brush>
  </inkml:definitions>
  <inkml:trace contextRef="#ctx0" brushRef="#br0">8 768 3968,'-8'3'7114,"10"-3"-6863,0 0-1,1-1 0,-1 1 1,0-1-1,0 0 0,0 1 1,0-1-1,0 0 0,0 0 1,0 0-1,3-3 0,22-18 822,-19 14-812,84-80 607,-49 47-806,-12 9 8,39-52-1,21-44 14,-30 40-98,-60 87 18,72-107 254,-64 93-251,-1-1 0,0 0 0,-1 0 0,-1-1 0,6-23 0,-12 40-3,1-4-86,-1 0 0,1 0 0,-1 0 0,1 0 0,-1-4 0,0 8 67,0-1 1,-1 1-1,1-1 1,0 1-1,0-1 1,0 1 0,0-1-1,0 1 1,-1-1-1,1 1 1,0-1-1,0 1 1,-1-1-1,1 1 1,0 0 0,-1-1-1,1 1 1,0-1-1,-1 1 1,1 0-1,-1-1 1,1 1-1,-1 0 1,1 0 0,-1-1-1,1 1 1,-1 0-1,1 0 1,-1 0-1,1 0 1,-1-1-1,1 1 1,-1 0 0,1 0-1,-1 0 1,1 0-1,-1 0 1,1 0-1,-1 1 1,1-1-1,-1 0 1,1 0 0,-1 0-1,1 0 1,-1 1-1,-12 2-40,0 2 0,1 0 0,0 0 0,0 1-1,0 0 1,0 1 0,1 0 0,1 1 0,-1 1 0,1-1 0,0 2 0,1-1-1,-10 14 1,-11 17 291,2 1 0,2 2 0,2 0 0,1 2 0,3 0 0,2 1 0,-15 56 0,31-93-166,0 1-1,0-1 1,1 1-1,0-1 1,1 1 0,0 0-1,0-1 1,1 1-1,1-1 1,-1 1 0,4 9-1,-3-15 3,-1 0 1,1 0-1,0 0 1,0 0-1,0 0 0,0 0 1,1-1-1,0 1 0,-1-1 1,1 0-1,1 0 0,-1 0 1,0 0-1,1 0 0,-1-1 1,1 1-1,0-1 0,0 0 1,0 0-1,0-1 0,0 1 1,0-1-1,0 0 0,1 0 1,7 1-1,9-1 79,1-1 1,-1-1-1,1-1 0,-1-1 1,0-1-1,0-1 0,0 0 1,22-10-1,-29 9-95,0-1 0,0 0 0,-1-1 0,0 0 0,15-12 0,-6 1-69,36-38-1,-49 46-176,0 0 0,10-18 0,-19 27-69,0 4 37,-10 104 101,10-93 257,1 0 0,0 0 0,5 20-1,-6-30-62,1 1 0,0-1-1,0 0 1,0 0 0,1 1 0,-1-1-1,1 0 1,-1 0 0,1 0 0,0 0-1,0-1 1,1 1 0,-1-1-1,1 1 1,-1-1 0,1 0 0,5 4-1,-5-5-5,0 0 0,0 0 0,1 0 0,-1 0-1,0-1 1,1 1 0,-1-1 0,1 0 0,-1 0 0,0 0-1,1 0 1,-1-1 0,0 0 0,1 1 0,3-2-1,2-2 47,1 1-1,-1-2 0,15-8 0,-1-2-76,-1-1 0,0-1 1,-1 0-1,-1-2 0,-1-1 1,-1 0-1,-1-1 1,26-41-1,-37 50-189,-2 3-198,-5 15 13,-5 15 217,-1 0 1,0-1-1,-2 0 0,-12 21 1,1-2 47,6-12 160,-2-1 1,0 0-1,-23 27 0,37-51-52,1-1 0,-1 1 0,1 0 0,-1-1 0,1 1 0,-1-1-1,0 1 1,-3 1 0,4-3-35,1 0 0,-1 0 0,0 1 0,0-1 0,0 0 0,1 0 0,-1-1 0,0 1 0,0 0-1,1 0 1,-1 0 0,0 0 0,0-1 0,1 1 0,-1 0 0,0-1 0,1 1 0,-1 0 0,0-1 0,1 1 0,-1-1 0,0 1 0,1-1 0,-1 1-1,1-1 1,-1 0 0,-1-1-28,0 0-1,1 0 0,-1-1 1,1 1-1,-1 0 0,1 0 1,0-1-1,0 1 0,0-1 1,0 1-1,1-1 0,-1 1 1,1-1-1,-1 0 0,1 1 1,0-5-1,0 5-2,0 0 0,1 0 0,-1 0 0,0 0 0,1 1 0,-1-1 0,1 0 0,0 0 1,0 0-1,-1 1 0,1-1 0,0 0 0,1 1 0,-1-1 0,0 1 0,0-1 0,1 1 0,-1 0 0,0-1 0,1 1 0,0 0 0,-1 0 0,4-2 0,-1 2-19,0-1-1,0 1 0,0 0 1,1 0-1,-1 1 0,0-1 1,0 1-1,9 0 0,34 7-63,-19-2 114,1-2 54,-1-1 0,33-2 0,-44-1 55,0 0 1,0-2-1,-1 0 1,1-1-1,15-6 0,-23 7-69,-1 0 0,0-1-1,0 0 1,-1-1 0,1 1-1,-1-1 1,0-1 0,-1 1 0,1-1-1,-1-1 1,0 1 0,0-1-1,-1 0 1,5-9 0,40-62-225,-37 46-352,-12 31 267,-1 13-160,-1 5 251,-4 22-1,0 4-20,2-15 354,-12 49-1,2-15-54,12-53-35,0 1 53,-1-1-1,0 1 1,0-1-1,-7 16 1,9-25-99,0 0 1,0 0 0,0 0-1,0 0 1,0 1-1,0-1 1,0 0 0,-1 0-1,1 0 1,0 0-1,0 1 1,0-1 0,0 0-1,0 0 1,0 0 0,-1 0-1,1 0 1,0 0-1,0 1 1,0-1 0,0 0-1,-1 0 1,1 0 0,0 0-1,0 0 1,0 0-1,-1 0 1,1 0 0,0 0-1,0 0 1,0 0-1,-1 0 1,1 0 0,0 0-1,0 0 1,-1 0-1,-5-7 295,-4-11-147,10 17-155,-19-48 186,14 31-471,-12-23 0,17 41 250,-1 0 0,1-1 0,0 0 0,-1 1 1,1-1-1,0 1 0,0-1 0,-1 1 0,1-1 0,0 1 0,0-1 0,0 0 0,0 1 1,0-1-1,0 1 0,0-1 0,0 0 0,0 1 0,0-1 0,0 1 0,0-1 1,0 0-1,1 0 0,-1 1 6,1-1 0,-1 1 0,1 0-1,-1 0 1,1 0 0,-1-1 0,1 1 0,-1 0 0,1 0 0,-1 0 0,1 0 0,0 0 0,-1 0 0,1 0 0,-1 0 0,1 1-1,-1-1 1,1 0 0,-1 0 0,1 0 0,5 3-35,0-1 0,0 1-1,7 4 1,-9-5 78,0 0 1,0 0-1,1-1 0,-1 1 1,0-1-1,1 0 0,-1-1 1,1 1-1,-1-1 0,0 0 1,1 0-1,-1 0 0,1 0 1,4-2-1,3 0 104,1-1 0,-1-1 1,21-8-1,28-17-5,98-62 1,-158 90-181,1 0 0,-1 0-1,0-1 1,1 1 0,-1 0 0,0-1 0,0 1-1,2-4 1,-2 4-262,-2 2 18,-3 10-67,-8 17 264,-5 15 13,16-39 114,0-1 0,0 0 1,1 1-1,-1-1 0,1 1 0,0-1 1,0 0-1,0 1 0,0-1 0,1 1 0,0 3 1,0-6 6,-1 0 1,1 0-1,-1 0 1,1 0-1,0-1 1,-1 1-1,1 0 1,0 0 0,0 0-1,0 0 1,-1-1-1,1 1 1,0 0-1,0-1 1,0 1-1,0-1 1,0 1-1,0-1 1,0 1-1,1-1 1,-1 0-1,0 0 1,0 1-1,0-1 1,0 0 0,0 0-1,3 0 1,1-1 51,1 1 0,0-1 0,-1 1 0,8-3 0,9-4-26,-1 0 1,0-2 0,0 0-1,-1-1 1,0-1 0,-1-1 0,0-1-1,28-24 1,-8 9-301,-28 21-123,-15 26-502,-3 1 819,5-14 133,-1 1-1,1 0 0,0 0 0,0 1 1,1-1-1,0 0 0,0 0 0,1 1 1,0-1-1,2 13 0,-2-19-49,0 1 1,0-1-1,1 0 1,-1 0-1,0 0 1,1 0-1,-1 0 1,1 0-1,0 0 1,-1 0-1,1 0 1,0 0-1,0 0 1,-1 0-1,1 0 1,0 0-1,0-1 1,0 1-1,0 0 0,0-1 1,0 1-1,0 0 1,0-1-1,1 0 1,-1 1-1,0-1 1,0 0-1,0 1 1,0-1-1,1 0 1,-1 0-1,0 0 1,0 0-1,2 0 1,4-1 42,0 0 1,0-1 0,0 1-1,11-5 1,-9 2-23,3 0-37,-1-1-1,-1 0 1,13-8 0,10-5-100,-22 12 101,-1 0 1,17-14 0,1 0 105,-5 0-403,-20 14-38,-13 12 324,-1 2 274,18-10 96,19-12-307,-20 9-33,-1 0 1,1 0-1,-1-1 1,0 1-1,-1-1 0,1 0 1,-1-1-1,0 1 1,-1-1-1,0 0 1,0 0-1,0 0 0,2-8 1,-3 5-69,-1 0 0,0 0 0,0 0 1,-1 0-1,0 0 0,-1 0 0,0-1 1,-1 2-1,-3-14 0,5 21 2,-1-1-1,1 1 1,-1 0 0,0-1-1,0 1 1,0 0-1,0 0 1,0-1 0,-1 1-1,1 0 1,-1 0 0,1 1-1,-1-1 1,0 0 0,0 0-1,0 1 1,0-1 0,0 1-1,0 0 1,0 0 0,-2-2-1,1 3 12,1-1-1,0 1 1,0 0-1,-1 0 1,1 0 0,0 0-1,-1 0 1,1 0-1,0 1 1,0-1-1,-1 1 1,1-1 0,0 1-1,0 0 1,0 0-1,0 0 1,0 0-1,0 1 1,0-1 0,0 0-1,0 1 1,-2 2-1,-2 2-10,-1 1-1,1 1 1,0-1-1,1 1 0,0 0 1,-8 17-1,6-10 77,2 0-1,-1 0 1,-3 22-1,7-28 68,0 0 0,1-1 0,1 1-1,-1 0 1,1-1 0,1 1-1,2 13 1,-3-19-39,1 0 0,0 1-1,0-1 1,1 0 0,-1 0-1,1 0 1,-1 0 0,1 0 0,0 0-1,0-1 1,0 1 0,1 0-1,-1-1 1,1 0 0,-1 0 0,1 1-1,0-1 1,-1-1 0,1 1-1,0 0 1,1-1 0,4 2 0,7 2 30,1-2 0,-1 0 1,1-1-1,0 0 0,0-1 1,31-3-1,-16-1-682,0-1 1,50-14-1,-61 11-1391,0 0-1,0-1 1,32-18 0,-29 11-3812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8.602"/>
    </inkml:context>
    <inkml:brush xml:id="br0">
      <inkml:brushProperty name="width" value="0.1" units="cm"/>
      <inkml:brushProperty name="height" value="0.1" units="cm"/>
    </inkml:brush>
  </inkml:definitions>
  <inkml:trace contextRef="#ctx0" brushRef="#br0">9 55 9568,'-9'-26'3520,"18"17"-224,-4 4-2529,5 2-447,-2 0-224,5-2 96,0 1-128,6 4-352,-1 0 160,-5 0-3231,1 9 1855,9 6-7744,-15-7 7104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6:28.961"/>
    </inkml:context>
    <inkml:brush xml:id="br0">
      <inkml:brushProperty name="width" value="0.1" units="cm"/>
      <inkml:brushProperty name="height" value="0.1" units="cm"/>
    </inkml:brush>
  </inkml:definitions>
  <inkml:trace contextRef="#ctx0" brushRef="#br0">9 88 8384,'-9'-23'3104,"14"23"-2400,12 0-224,1-5 1184,14-2-1024,26-6-64,28 2-352,12-1-32,-3 4-96,-5-1-3424,-4 9 1792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36.679"/>
    </inkml:context>
    <inkml:brush xml:id="br0">
      <inkml:brushProperty name="width" value="0.1" units="cm"/>
      <inkml:brushProperty name="height" value="0.1" units="cm"/>
      <inkml:brushProperty name="color" value="#AB008B"/>
    </inkml:brush>
  </inkml:definitions>
  <inkml:trace contextRef="#ctx0" brushRef="#br0">334 103 2496,'0'0'44,"0"-1"0,0 1-1,0 0 1,0 0 0,0 0 0,0 0 0,0 0 0,0-1-1,0 1 1,0 0 0,0 0 0,0 0 0,0 0 0,0 0-1,0 0 1,0-1 0,0 1 0,0 0 0,-1 0 0,1 0 131,0 0-131,0 0 0,0-1-1,0 1 1,0 0 0,-1 0 0,1 0 0,0 0 0,0 0-1,0 0 1,0 0 0,0 0 0,0 0 0,-1 0 0,1 0-1,0 0 1,0 0 0,0 0 0,0 0 0,0 0 0,-1 0-1,1 0 1,0 0 0,0 0 0,3-5 1782,0 1-1116,-1 0-1,-1 0 1,1 0-1,-1 0 1,1 0-1,-1 0 1,1-9-1,2-7 373,-3-13 1414,-1 33-2498,0 0 1,-1 0-1,1 1 1,-1-1-1,1 0 1,0 0 0,-1 0-1,1 0 1,0 0-1,-1 1 1,1-1-1,0 0 1,0 0 0,-1 0-1,1 1 1,0-1-1,-1 0 1,1 1 0,0-1-1,0 0 1,0 1-1,-1-1 1,1 0-1,0 1 1,0-1 0,0 0-1,0 1 1,0-1-1,0 1 1,-3 9 140,0-1 0,-1 0 0,-7 15 0,-4 8 84,-23 76 582,-22 51-27,36-108-490,-3 0 0,-58 82 0,56-90-155,21-29 145,-2-1-1,-17 21 1,82-68-13697,-38 24 11201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37.088"/>
    </inkml:context>
    <inkml:brush xml:id="br0">
      <inkml:brushProperty name="width" value="0.1" units="cm"/>
      <inkml:brushProperty name="height" value="0.1" units="cm"/>
      <inkml:brushProperty name="color" value="#AB008B"/>
    </inkml:brush>
  </inkml:definitions>
  <inkml:trace contextRef="#ctx0" brushRef="#br0">7 194 3232,'-3'-11'838,"2"10"-617,1 0 0,-1 0 0,1 0 1,-1-1-1,1 1 0,0 0 1,0 0-1,0 0 0,0 0 1,0-1-1,0 1 0,0 0 1,0 0-1,0 0 0,0 0 0,0 0 1,1-2-1,1-2 889,0 1 0,-1 0 0,0 0 0,1-1 0,-2 1 0,2-6 1,25-2 1283,-18 8-2124,-1-1 1,1 2-1,18-6 1,-2 1 34,26-8 118,82-14-1,58 6-286,-154 22-210,-20 1-86,-1 0 0,26-6-1,-36 4-1029,-29 7-6142,-17 10 1983,13-6 3157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37.435"/>
    </inkml:context>
    <inkml:brush xml:id="br0">
      <inkml:brushProperty name="width" value="0.1" units="cm"/>
      <inkml:brushProperty name="height" value="0.1" units="cm"/>
      <inkml:brushProperty name="color" value="#AB008B"/>
    </inkml:brush>
  </inkml:definitions>
  <inkml:trace contextRef="#ctx0" brushRef="#br0">45 84 4160,'-34'26'2384,"24"-9"5082,17-18-6895,-1 0 1,1-1-1,0 1 0,-1-2 0,0 1 1,1-1-1,10-6 0,6-2 144,36-14-599,1 3 0,85-20-1,-138 41-617,0-1-1,1 1 1,8 0-1,-14 1 128,-1 0 1,1 0-1,0 0 0,0 1 1,0-1-1,-1 0 0,1 1 1,0-1-1,0 1 0,-1-1 0,1 1 1,0 0-1,-1 0 0,1 0 1,-1 0-1,1 0 0,-1 0 1,1 0-1,0 2 0,7 12-2339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38.660"/>
    </inkml:context>
    <inkml:brush xml:id="br0">
      <inkml:brushProperty name="width" value="0.1" units="cm"/>
      <inkml:brushProperty name="height" value="0.1" units="cm"/>
      <inkml:brushProperty name="color" value="#AB008B"/>
    </inkml:brush>
  </inkml:definitions>
  <inkml:trace contextRef="#ctx0" brushRef="#br0">112 146 2912,'-13'-20'7050,"12"20"-6899,-1-1 0,0 0 0,1 0 1,-1 1-1,0-1 0,1 1 0,-1-1 0,0 1 0,0 0 0,1 0 0,-1 0 0,0 0 0,0 0 0,0 0 0,1 0 0,-1 0 0,0 1 0,0-1 0,1 1 0,-1-1 0,0 1 0,1 0 0,-1 0 0,1 0 0,-1 0 0,1 0 0,-1 0 0,1 0 0,0 0 0,-1 0 0,0 3 1,-4 1-96,1 2 1,0-1 0,0 1-1,1-1 1,-8 16 0,11-19-22,-1 0 1,1 0 0,0 1-1,0-1 1,0 0 0,1 1-1,-1-1 1,1 1 0,0-1-1,0 1 1,0-1 0,0 1 0,0-1-1,1 0 1,1 6 0,-1-6 4,0-1 0,0 0 1,0 0-1,1 0 1,-1 0-1,0 0 1,1 0-1,-1 0 0,1-1 1,0 1-1,-1 0 1,1-1-1,0 1 1,0-1-1,0 0 0,0 0 1,0 0-1,1 0 1,-1 0-1,0 0 1,0 0-1,1-1 0,2 1 1,5 0 67,0 0 1,0-1 0,0 0-1,-1 0 1,1-1-1,0-1 1,11-3-1,4-2 210,36-15 0,-48 17-175,-1-1 1,15-9-1,-24 13-106,0-1 0,1 1-1,-1 0 1,-1-1-1,1 0 1,0 0 0,-1 1-1,1-2 1,-1 1 0,0 0-1,0 0 1,3-6-1,-5 7-31,1 0 0,-1 1 0,1-1 0,-1 0 0,0 0 0,1 0-1,-1 1 1,0-1 0,0 0 0,0 0 0,-1 0 0,1 0-1,0 1 1,-1-1 0,1 0 0,-1 0 0,-1-3 0,1 3-24,-1-1 0,0 1 1,0 0-1,0 0 0,0-1 0,0 1 1,0 0-1,-1 1 0,1-1 0,-4-2 1,-1 0-68,-1 0 0,-1 1 0,1 0 0,0 0 0,-1 1 0,-14-2 0,8 2 15,-1 2 0,-17 0 0,-14 2 188,61-4 165,0 0-1,-1 0 0,0-1 0,1-1 0,23-10 0,-6 3-80,18-7 61,50-15 151,-88 30-382,0 1 1,0 0 0,0 1-1,0 0 1,0 1 0,0 0 0,14 3-1,-21-3-7,0 1-1,0 1 0,0-1 0,0 0 0,0 1 0,0 0 1,-1 0-1,1 0 0,-1 0 0,1 1 0,-1-1 0,0 1 1,0 0-1,0 0 0,5 6 0,0 4 124,0 0 1,-1 0-1,7 17 1,-9-18-79,0 0 0,2 0 0,13 20 1,-17-29-75,-1 0-1,1 0 1,-1 0 0,1-1 0,0 1 0,0-1 0,0 0 0,0 0-1,0 0 1,1 0 0,-1 0 0,1-1 0,-1 1 0,1-1 0,0 0 0,-1 0-1,1-1 1,0 1 0,-1-1 0,1 0 0,0 0 0,0 0 0,0 0 0,-1 0-1,6-2 1,86-24-5374,-58 15 2641,21-3 56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33.999"/>
    </inkml:context>
    <inkml:brush xml:id="br0">
      <inkml:brushProperty name="width" value="0.1" units="cm"/>
      <inkml:brushProperty name="height" value="0.1" units="cm"/>
    </inkml:brush>
  </inkml:definitions>
  <inkml:trace contextRef="#ctx0" brushRef="#br0">32 32 7136,'-32'-3'3232,"50"14"-2816,9-6 1056,5-1-896,44-4 704,5 3-768,36-15 160,-4 4-384,30-12-1152,-7 8 448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2.495"/>
    </inkml:context>
    <inkml:brush xml:id="br0">
      <inkml:brushProperty name="width" value="0.1" units="cm"/>
      <inkml:brushProperty name="height" value="0.1" units="cm"/>
      <inkml:brushProperty name="color" value="#AB008B"/>
    </inkml:brush>
  </inkml:definitions>
  <inkml:trace contextRef="#ctx0" brushRef="#br0">172 724 2560,'0'-8'494,"1"-14"1296,-1 21-1607,0 0 1,0 0-1,1 0 0,-1 0 1,0 0-1,0 0 0,1 1 1,-1-1-1,1 0 0,-1 0 1,1 1-1,-1-1 0,1 0 0,-1 0 1,1 1-1,0-1 0,0 0 1,0 4 49,1-1 1,-2 1-1,1 0 1,0 0-1,0 0 1,-1 0-1,0-1 1,1 6-1,-1 7-58,1 0 0,-2 1 0,0-1 0,-1 0 0,-1 0 0,-7 26 0,-40 83 942,44-109-1086,-28 72 648,-34 133 0,66-211-613,-5 16 226,3-9 1526,7-34-771,4-6-930,1-1 0,1 2 0,1-1 0,14-24 0,-11 23-51,41-70 62,-32 57-11,-1 4-29,-1-1 58,28-60-1,-3-27 498,-26 68-507,1 1 0,40-71 0,-59 121-159,1 0 1,0-1 0,1 1-1,-1 0 1,1 1 0,-1-1-1,1 0 1,0 1 0,4-4-1,-6 6 16,0-1-1,0 1 0,-1-1 0,1 1 1,0 0-1,0 0 0,0 0 1,0-1-1,-1 1 0,1 0 0,0 0 1,0 0-1,0 0 0,0 0 1,-1 0-1,1 1 0,0-1 0,0 0 1,1 1-1,-1-1-4,1 1 0,-1 0 0,0 0 0,0 0 1,1 1-1,-1-1 0,0 0 0,0 0 0,0 0 0,0 1 0,0-1 0,0 1 1,1 2-1,1 5-2,1 0 0,-1 1 1,0 0-1,-1 0 1,0 0-1,-1-1 0,1 13 1,-3 71-46,0-90 61,-2 51 54,-3-1-1,-20 80 0,25-126 7,-1-1 1,0 0-1,0 1 1,-1-1-1,0 0 1,0 0 0,0-1-1,-1 1 1,0-1-1,-5 7 1,8-11-32,-1 0 0,1 0 0,0 0-1,-1-1 1,1 1 0,0 0 0,-1-1 0,1 1 0,-1-1 0,1 1 0,-1-1 0,1 0 0,-1 1 0,1-1 0,-1 0 0,1 0 0,-1 0 0,0-1 0,1 1 0,-1 0-1,-1-1 1,-2-1 39,-1 1 0,1-1 1,0-1-1,-5-2 0,8 4-72,2 0-9,-1 1 0,0-1 0,0 0 0,0 0 0,0 1 0,1-1 0,-1 0 0,0 0 0,1 0 0,-1 0 0,1 0-1,-1 0 1,1 0 0,-1 0 0,1 0 0,0-1 0,-1 1 0,1 0 0,0 0 0,0 0 0,0 0 0,0 0 0,0-1 0,0 1 0,0 0 0,1 0 0,-1 0 0,0 0 0,0 0 0,1 0 0,-1 0 0,1 0-1,-1 0 1,1 0 0,0 0 0,-1 0 0,1 0 0,0 0 0,-1 0 0,1 0 0,2-1 0,113-50-512,-58 24 582,17-6-26,9-3 47,101-61-1,-144 73-76,58-41 181,-82 49-44,-6 6-229,-10 11-131,-4 8-171,-5 4 405,-13 17 1,0 0-76,3 0 8,-43 63 4,45-70 57,1 1-1,1 0 1,1 1-1,-17 44 1,29-67 7,1 1 1,-1-1-1,1 1 1,-1 0-1,1-1 0,0 1 1,-1-1-1,1 1 1,0 0-1,0-1 1,0 1-1,0 0 1,1-1-1,-1 1 1,0 0-1,1-1 0,-1 1 1,1-1-1,-1 1 1,1-1-1,0 1 1,0-1-1,0 1 1,-1-1-1,2 0 1,-1 1-1,0-1 0,0 0 1,0 0-1,0 0 1,1 0-1,-1 0 1,0 0-1,1 0 1,-1 0-1,1-1 1,-1 1-1,1 0 0,0-1 1,-1 1-1,1-1 1,-1 0-1,1 0 1,0 1-1,-1-1 1,1 0-1,0 0 1,2-1-1,4 0 32,1 0-1,0-1 0,-1 0 1,1-1-1,-1 0 1,0 0-1,0-1 1,0 0-1,0 0 1,-1-1-1,0 0 1,0 0-1,0 0 1,0-1-1,-1 0 1,7-9-1,7-10-77,-2-1 0,0 0 0,14-33 0,-31 58 26,31-75-123,-32 76 113,0 0-1,0 0 1,0 0-1,0 0 0,0 0 1,0 0-1,0 0 1,0-1-1,0 1 0,0 0 1,0 0-1,0 0 1,0 0-1,0 0 0,0 0 1,0 0-1,1 0 1,-1 0-1,0-1 1,0 1-1,0 0 0,0 0 1,0 0-1,0 0 1,0 0-1,0 0 0,1 0 1,-1 0-1,0 0 1,0 0-1,0 0 0,0 0 1,0 0-1,0 0 1,0 0-1,1 0 0,-1 0 1,0 0-1,0 0 1,0 0-1,0 0 1,0 0-1,0 0 0,0 0 1,1 0-1,-1 0 1,0 0-1,0 0 0,0 0 1,0 0-1,0 0 1,0 1-1,0-1 0,0 0 1,1 0-1,2 9-197,0 16 286,-3-21-73,0 0-1,0-1 0,0 1 1,1 0-1,0 0 1,-1-1-1,1 1 1,0-1-1,1 1 1,-1 0-1,1-1 1,0 0-1,-1 1 1,1-1-1,1 0 1,-1 0-1,0 0 0,1-1 1,4 5-1,5 6-26,-8-9 38,0 0 1,0 0-1,0 0 1,0-1 0,1 1-1,8 4 1,-12-7-9,4 1 16,-1 1 0,1-1 0,0 0 1,0 0-1,0 0 0,0-1 0,0 1 1,8 0-1,-12-2-318,0 1 368,-1-1 0,1 1 0,0 0 0,0-1 0,0 1-1,0 0 1,0-1 0,0 0 0,0 1 0,1-1 0,1 1 0,27-33 421,42-58-362,-58 74-88,16-21 187,-27 33-255,-1 1 0,1-1 0,0 1 0,0 0 0,0 0 0,1 0 0,3-2 0,-5 3 26,-1 1-1,1 1 1,0-1 0,-1 0-1,1 0 1,0 1-1,0-1 1,-1 0 0,1 1-1,0 0 1,0-1 0,0 1-1,0 0 1,0 0-1,0 0 1,-1 0 0,5 1-1,15 2 59,-18-3-64,0 1 0,0-1 0,0 0 0,0 1 0,-1 0 0,1-1 0,0 1 0,3 2 0,-1-1-17,-1 1 1,-1-1-1,1 1 0,0 0 0,-1 0 0,1 0 0,-1 1 0,0-1 0,5 7 0,0 3-21,10 23 0,-9-18 62,-5-8-11,0 0 0,-1 1 0,3 11 0,-4-13 12,0 0 1,1 0-1,0 0 0,0-1 0,8 14 0,-9-19-19,1 0 0,0 0 0,-1 0 0,1-1 0,0 1 0,1-1 0,3 3 0,-6-4 28,1 0 0,-1 0 0,1 0 0,-1-1 0,1 1 0,0 0 0,0-1 0,-1 1 0,1-1 0,0 1 0,0-1 0,-1 0 0,1 0 0,0 0 0,0 0 0,2 0 0,5-4 4,-1 0 0,1-1 0,-1 0 0,0-1 0,-1 1 0,1-1 0,-1-1 0,0 0 0,-1 0 0,1 0 0,6-12 0,7-11 49,27-58-1,-26 47 35,162-263 281,-174 290-444,-1 1 0,-1-1 1,0-1-1,-1 1 0,-1-1 0,0 0 0,-1 0 0,0 0 0,-2-1 0,2-17 0,-4 11-47,-4-42 1,2 53-19,0 0 1,0 0-1,-1 1 1,0-1 0,-9-18-1,11 27 75,0 1 1,0-1-1,0 0 0,0 1 0,0-1 1,-1 1-1,1 0 0,0-1 0,-1 1 1,1 0-1,-1 0 0,1 0 1,-1 0-1,1 0 0,-1 0 0,0 0 1,1 0-1,-1 1 0,-2-2 0,2 2 10,1 0-1,0 0 0,0 0 0,0 0 0,0 0 0,0 0 0,0 0 1,-1 0-1,1 0 0,0 0 0,0 1 0,0-1 0,0 0 0,0 1 1,0-1-1,0 1 0,0-1 0,0 1 0,0 0 0,0-1 0,0 1 1,-1 1-1,-15 21-287,16-21 300,-9 18-37,0 0 1,-14 43-1,-7 47 123,20-63-101,-8 83 1,17-100 91,1 0 0,2 0 0,8 59 0,-6-72-14,1 7 4,1 0 1,14 41-1,-17-59-9,1 0-1,0-1 1,-1 1-1,2-1 1,-1 1 0,1-1-1,-1 0 1,1-1-1,1 1 1,-1-1-1,1 1 1,0-1 0,0-1-1,0 1 1,11 5-1,-11-7-3,0-1 0,0 0 0,0 0 0,0 0 0,0 0 0,0-1 0,0 0 0,0 0 0,0-1 0,1 1-1,-1-1 1,0 0 0,0 0 0,0-1 0,-1 0 0,1 1 0,7-5 0,3-2 60,0-1-1,0 0 1,22-19 0,-5-2-116,-2 0 0,53-68 0,-75 88-32,5-9-79,-10 15 43,0-1 0,0 1 0,1 0 0,7-7 0,-11 11 83,0 0 1,0 0-1,0 0 0,1 0 1,-1 0-1,0 0 0,0 0 1,0 0-1,0 0 0,0 0 1,1 0-1,-1 0 0,0 0 1,0 0-1,0 0 0,0 0 1,0 0-1,0 1 0,1-1 1,-1 0-1,0 0 0,0 0 1,0 0-1,0 0 0,0 0 1,0 0-1,0 1 0,0-1 1,0 0-1,0 0 0,0 0 1,1 0-1,-1 0 0,0 1 1,0-1-1,0 0 0,0 0 1,0 0-1,0 0 0,0 0 1,0 1-1,0-1 0,0 0 1,0 0-1,-1 0 0,1 0 1,0 0-1,0 1 0,0-1 1,0 0-1,0 13-9,0-11-1,-2 143 5,3-126 18,1-1 1,6 31 0,-3-26-9,-4-18 44,1 1 0,0-1 0,0 0 0,0 0 0,1 0 0,0 0 0,0 0 0,0 0-1,0-1 1,1 1 0,7 6 0,-9-9-28,0-1 0,0 1 0,0-1-1,0 1 1,0-1 0,0 0 0,0 0 0,1 0 0,-1 0 0,0-1-1,1 1 1,3 0 0,-4-1-52,-1 0 0,1 0 0,0 0 0,0 0 0,-1-1-1,1 1 1,0 0 0,-1-1 0,1 0 0,0 1 0,-1-1 0,1 0 0,-1 0 0,1 0 0,-1 0-1,0 0 1,1 0 0,-1 0 0,2-3 0,0 1-761,-1 0 0,1 0 0,-1-1 0,0 1 0,0-1 0,0 1 0,0-1 0,2-7 0,1-5-1544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2.867"/>
    </inkml:context>
    <inkml:brush xml:id="br0">
      <inkml:brushProperty name="width" value="0.1" units="cm"/>
      <inkml:brushProperty name="height" value="0.1" units="cm"/>
      <inkml:brushProperty name="color" value="#AB008B"/>
    </inkml:brush>
  </inkml:definitions>
  <inkml:trace contextRef="#ctx0" brushRef="#br0">32 40 7456,'-31'-19'3392,"31"15"-2944,0 1 992,0-5-1248,0 3-544,5 5 192,0 0-96,3 5 160,5-2-1568,1 2 928,0 2-2176,3 1 1664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3.883"/>
    </inkml:context>
    <inkml:brush xml:id="br0">
      <inkml:brushProperty name="width" value="0.1" units="cm"/>
      <inkml:brushProperty name="height" value="0.1" units="cm"/>
      <inkml:brushProperty name="color" value="#AB008B"/>
    </inkml:brush>
  </inkml:definitions>
  <inkml:trace contextRef="#ctx0" brushRef="#br0">143 646 3392,'0'0'1088,"2"1"-651,-1 0-298,-1 0-1,1 0 0,0 0 1,-1 0-1,1 0 1,-1 0-1,1 0 0,-1 0 1,1 0-1,-1 1 0,0-1 1,1 0-1,-1 0 1,0 0-1,0 1 0,0-1 1,0 0-1,0 0 1,0 0-1,0 1 0,-1 1 1,-8 29 1752,6-26-1563,-38 92 2732,14-39-2173,-16 48 46,38-95-813,0-1 1,1 1-1,1-1 0,-1 1 1,2 0-1,-3 17 1,5-27-92,0-1 0,0 0 0,0 1 0,1-1 1,-1 0-1,0 1 0,0-1 0,1 0 1,-1 0-1,1 1 0,-1-1 0,1 0 1,-1 0-1,1 0 0,0 0 0,-1 0 1,1 0-1,0 0 0,0 0 0,0 0 1,0 0-1,0 0 0,0 0 0,0 0 1,0-1-1,0 1 0,0 0 0,1-1 1,-1 1-1,0-1 0,0 0 0,1 1 0,-1-1 1,0 0-1,1 0 0,-1 0 0,0 0 1,0 0-1,3 0 0,3 0 91,-1-1 0,1 0 1,-1-1-1,1 1 0,-1-1 0,11-5 0,10-6 3,-1-2-1,-1 0 1,-1-2 0,42-36-1,-26 12-208,-2-2-1,59-87 0,-74 97 59,9-10 43,-3-2-1,32-63 0,-24 21-28,-4-1 0,22-95-1,-39 107-13,-12 52-29,-2 16 40,-1 0 0,0 0 0,0 0 1,-1 0-1,0-11 0,0 17 6,0 1 1,0 0 0,0 0-1,-1 0 1,1 0-1,0-1 1,-1 1 0,1 0-1,-1 0 1,1 0 0,-1 0-1,1 0 1,-1 0-1,0 0 1,0-1 0,0 2-1,1 0 0,-1-1 1,1 1-1,0 0 1,-1 0-1,1 0 0,-1 0 1,1 0-1,-1 0 0,1-1 1,-1 1-1,1 0 1,0 0-1,-1 0 0,1 0 1,-1 1-1,1-1 1,-1 0-1,1 0 0,-1 0 1,1 0-1,0 0 1,-1 1-1,1-1 0,-1 0 1,-2 2-32,1 0-1,0 0 1,-1 0 0,1 0 0,0 1 0,0-1-1,0 0 1,1 1 0,-3 2 0,-15 34-84,-24 71 1,25-61 200,-8 23 127,-29 133 1,50-174-85,0 1 0,3-1 0,1 54 1,2-64-64,1 0 1,1-1 0,1 1 0,1-1 0,1 0 0,13 32 0,-16-45 18,0 0-1,1-1 1,0 1-1,1-1 1,-1 0-1,1 0 1,6 6-1,-8-9-32,0-1-1,0 0 0,0 0 1,0 0-1,1 0 0,-1 0 1,0-1-1,1 1 1,-1-1-1,1 0 0,0 0 1,-1 0-1,1-1 1,0 1-1,-1-1 0,8 0 1,1-2 38,0 0 1,0 0-1,-1-1 1,1-1-1,-1 0 0,0 0 1,0-1-1,-1 0 1,1-1-1,-1-1 1,0 1-1,15-15 1,-14 11-48,-1 1 1,0-2 0,-1 0-1,0 0 1,-1 0 0,0-1-1,-1 0 1,0-1-1,-1 0 1,6-17 0,-12 27-60,1 1 1,-1-1-1,1 1 1,-1-1-1,0 1 1,0-1 0,0 1-1,-1-1 1,1 1-1,-1-1 1,1 1-1,-1-1 1,0 1-1,0-1 1,0 1 0,-1-3-1,1 4-7,1 0 1,-1 0-1,0 0 0,1 0 1,-1 0-1,0 0 0,0 0 1,0 1-1,0-1 0,0 0 1,0 1-1,0-1 0,0 0 0,0 1 1,0-1-1,0 1 0,0 0 1,0-1-1,0 1 0,-1 0 1,1 0-1,0-1 0,0 1 1,0 0-1,0 0 0,-1 0 1,1 1-1,0-1 0,0 0 1,0 0-1,0 1 0,-1-1 0,1 0 1,0 1-1,0-1 0,-1 2 1,-2 0-29,0 1-1,1 0 1,0 0 0,-1 0 0,1 0 0,0 0 0,0 1 0,1-1-1,-1 1 1,1 0 0,0 0 0,0 0 0,-3 8 0,-1 4 94,2 1 0,-5 21 0,8-29-18,0-1 0,0 1 0,1-1-1,0 1 1,1-1 0,0 1 0,0-1-1,1 1 1,0-1 0,0 0 0,1 0-1,0 0 1,0 0 0,1 0 0,0-1-1,0 1 1,6 6 0,-5-8 52,-1-1 0,1 0 0,0 0 0,1 0 0,-1 0 0,1-1 1,-1 0-1,1 0 0,1-1 0,-1 0 0,0 0 0,1 0 0,0-1 0,-1 0 0,1 0 0,0 0 0,0-1 0,0 0 0,0-1 1,0 0-1,8 0 0,-5-1 30,1 0 1,0-1 0,-1 0 0,15-5 0,-19 5-57,-1-1 0,0 1 0,1-1 0,-1 0 0,0 0 0,-1-1 1,1 1-1,0-1 0,6-8 0,9-14 134,-2 0-1,25-50 0,2-2-314,-33 56 27,-11 18 46,1 1 1,-1 0 0,1 0-1,0 0 1,0 0 0,0 0 0,0 1-1,0-1 1,1 0 0,-1 1 0,1 0-1,0-1 1,4-2 0,-6 5 54,-1 0 0,0 0 0,1 0 0,-1-1 1,1 1-1,-1 0 0,1 0 0,-1 0 0,1 0 0,-1 0 1,1 0-1,-1 0 0,0 0 0,1 0 0,-1 0 1,1 0-1,-1 0 0,1 0 0,-1 1 0,1-1 0,-1 0 1,1 0-1,-1 0 0,0 1 0,1-1 0,-1 0 0,1 1 1,7 13-184,-3 19 84,-4-13 133,-2 0 0,-3 29 0,0-20-4,2-5-37,-11 44-1,11-60 54,-1 1-1,0 0 1,0-1-1,-1 1 0,0-1 1,-1 0-1,0 0 0,-6 7 1,9-13 12,0-1 1,0 1-1,0-1 0,0 0 1,0 0-1,0 0 1,0 0-1,0 0 0,-1 0 1,1-1-1,0 1 0,-1-1 1,1 1-1,0-1 1,-5 0-1,5 0-28,1 0-1,-1 0 1,0 0 0,1 0-1,-1 0 1,1-1-1,-1 1 1,1 0 0,-1-1-1,0 1 1,1-1 0,-1 0-1,1 1 1,0-1-1,-1 0 1,1 0 0,0 0-1,-1 0 1,1 0 0,0 0-1,0 0 1,0-1-1,-2-1 1,3 2-10,0 0 1,0 0-1,0 1 0,0-1 0,0 0 1,1 1-1,-1-1 0,0 0 1,0 1-1,0-1 0,1 0 0,-1 1 1,0-1-1,1 0 0,-1 1 1,1-1-1,-1 1 0,0-1 0,1 1 1,-1-1-1,1 1 0,0-1 1,-1 1-1,1-1 0,-1 1 0,1 0 1,1-1-1,22-13 257,-21 13-183,50-25-132,40-20 228,-36 10-2980,-42 22 223,-15 14 2427,1-1 1,-1 1-1,0 0 1,0-1-1,1 1 1,-1-1-1,0 1 1,0-1-1,0 1 1,0-1-1,1 1 1,-1-1-1,0 1 1,0-1-1,0 1 1,0-1-1,0 1 1,0-1-1,0 1 1,0-1-1,0 1 1,-1 0-1,1-1 1,0 1-1,0-1 1,0 1-1,-1-1 1,1 1-1,0-1 1,0 1-1,-1 0 1,1-1-1,0 1 1,-1-1-1,1 1 1,0 0-1,-1-1 1,0 1-1,-16-11-2924,-4-7-1104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4.275"/>
    </inkml:context>
    <inkml:brush xml:id="br0">
      <inkml:brushProperty name="width" value="0.1" units="cm"/>
      <inkml:brushProperty name="height" value="0.1" units="cm"/>
      <inkml:brushProperty name="color" value="#AB008B"/>
    </inkml:brush>
  </inkml:definitions>
  <inkml:trace contextRef="#ctx0" brushRef="#br0">60 250 5632,'-35'-21'1834,"34"21"-1775,0-1-1,0 1 0,0-1 0,0 0 0,0 1 0,0-1 1,0 0-1,0 1 0,0-1 0,0 0 0,0 0 0,0 0 0,1 0 1,-1 0-1,0 0 0,1 0 0,-2-2 0,0-1 218,2 3-152,-1 0 0,1 0 0,-1 1 0,0-1 0,1 0 0,0 0-1,-1 0 1,1 0 0,0 0 0,-1 0 0,1 0 0,0 0 0,0-1 0,0 1 0,0 0 0,0 0 0,0 0 0,0 0-1,0 0 1,0 0 0,1 0 0,-1 0 0,0 0 0,1 0 0,-1 0 0,1 0 0,-1 0 0,1 0 0,-1 0-1,1 1 1,0-1 0,-1 0 0,1 0 0,0 0 0,0 1 0,1-2 0,2-1 140,1 0 0,0 0 0,1 1 0,-1-1 1,7-1-1,-9 3-183,198-57 2454,-162 48-2505,54-10 33,99-10 0,95 4-2977,-236 23 1569,56-3-575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6.666"/>
    </inkml:context>
    <inkml:brush xml:id="br0">
      <inkml:brushProperty name="width" value="0.1" units="cm"/>
      <inkml:brushProperty name="height" value="0.1" units="cm"/>
      <inkml:brushProperty name="color" value="#AB008B"/>
    </inkml:brush>
  </inkml:definitions>
  <inkml:trace contextRef="#ctx0" brushRef="#br0">118 1078 3136,'0'-70'7146,"0"69"-7009,0 0 0,0 0-1,0 0 1,0-1-1,0 1 1,0 0 0,0 0-1,-1 0 1,1 0-1,0 0 1,-1 0 0,1 0-1,-1 0 1,1 0-1,-1 0 1,1 0 0,-1 0-1,-1-1 1,2 1-83,-1 1 1,0 0-1,0-1 1,1 1-1,-1 0 0,0-1 1,0 1-1,1 0 1,-1 0-1,0 0 1,0-1-1,0 1 1,0 0-1,1 0 1,-1 0-1,0 0 0,0 1 1,0-1-1,0 0 1,-2 1-36,0 0 1,0 0-1,0 0 1,0 1-1,1-1 1,-1 1-1,1 0 1,-1 0-1,1-1 0,-4 6 1,-2 2 12,2 0-1,-1 1 1,1 0 0,1 0-1,0 0 1,0 1 0,1 0 0,1-1-1,-1 2 1,2-1 0,0 0 0,0 1-1,1-1 1,0 1 0,1-1-1,0 1 1,1-1 0,3 13 0,-4-22 14,1 1 0,-1-1 1,1 0-1,0 0 0,0 0 1,0 0-1,0 0 0,0 0 1,0 0-1,1 0 0,-1-1 1,0 1-1,1 0 0,0-1 1,-1 1-1,1-1 0,0 0 1,0 1-1,0-1 0,0 0 1,0 0-1,0 0 0,0-1 1,0 1-1,0 0 0,0-1 1,0 1-1,5-1 0,-4 0 8,1 0 0,-1 0-1,1 0 1,-1-1 0,0 1-1,1-1 1,-1 0-1,0 0 1,0 0 0,1-1-1,-1 1 1,0-1-1,0 1 1,-1-1 0,1 0-1,0 0 1,0-1 0,3-4-1,2-4 59,0 0 0,-2-1 0,1 1 0,-1-1 0,-1-1 0,0 1 0,-1-1 0,-1 0 0,4-23 0,-5 24-190,-2 0-1,1 0 0,-2 0 1,1 1-1,-2-1 1,0 0-1,0 0 1,-1 1-1,0 0 1,-10-22-1,12 30-17,-1 1 0,0-1 0,1 0 0,-1 0 0,-1 1 0,1-1 0,0 1 0,0 0 0,-1-1 0,1 1 0,-7-3 0,8 4-152,2 2 102,1-1 164,0 1-1,0 0 0,-1 0 1,1-1-1,0 1 1,0-1-1,0 0 0,-1 0 1,1 1-1,4-1 1,119-39 666,-46 12-377,-38 14-170,-1-2-1,0-1 0,51-30 0,-73 35-67,1-1 1,-2-1-1,1-1 0,-2 0 0,0-1 1,-1-1-1,0 0 0,18-28 0,-13 13-94,-2 0 0,-1-1 0,-2-1 0,-1 0 0,-1-1 0,12-54-1,-24 86-26,-1 0-1,1 0 0,-1 0 0,0 0 0,1 0 0,-1 0 0,0 0 0,0-1 0,-1 1 0,1 0 0,0 0 0,-1-2 0,0 2-150,-1 5 28,-10 17-20,2 1 0,0 0 0,-8 30 0,5-17 100,-68 219-271,72-212 421,1 0 0,2 0 0,2 0 0,2 58 1,8-27 244,-5-64-206,1 0 0,-1-1 0,2 1 1,-1-1-1,1 1 0,7 12 0,-10-19-60,1 0 0,-1 0-1,1 1 1,0-1-1,0 0 1,0 0-1,0 0 1,0 0 0,0 0-1,0 0 1,0 0-1,0 0 1,0-1-1,0 1 1,0 0-1,1-1 1,-1 1 0,0-1-1,1 1 1,-1-1-1,0 1 1,1-1-1,-1 0 1,0 0-1,1 0 1,-1 0 0,1 0-1,-1 0 1,0 0-1,1 0 1,-1 0-1,0-1 1,1 1 0,-1 0-1,0-1 1,1 0-1,0 0 1,6-4 59,-2 1 0,1-1 0,-1-1 1,1 0-1,6-8 0,-10 11-61,43-47 227,59-59 63,-90 95-299,36-31 142,-3-3 0,52-66 0,-57 53-195,44-79 0,22-75-22,-58 98-1,-46 102-1,-1-1 1,0 1 0,-1-1-1,0 0 1,0-26-1,-7 17-240,4 25 287,0-1 0,0 1 1,0 0-1,0-1 1,0 1-1,0 0 1,0-1-1,0 1 0,0 0 1,0-1-1,0 1 1,0 0-1,-1 0 1,1-1-1,0 1 0,0 0 1,0-1-1,0 1 1,-1 0-1,1 0 0,0 0 1,0-1-1,-1 1 1,1 0-1,0 0 1,0 0-1,-1-1 0,1 1 1,0 0-1,-1 0 1,1 0-1,0 0 1,0 0-1,-1 0 0,1 0 1,0 0-1,-1 0 1,1 0-1,0 0 0,-1 0 1,1 0-1,0 0 1,-1 0-1,1 0 1,0 0-1,-1 0 0,1 0 1,0 0-1,0 1 1,-1-1-1,1 0 0,0 0 1,0 0-1,-1 0 1,1 1-1,0-1 1,0 0-1,-1 0 0,1 1 1,0-1-1,0 0 1,-1 1-1,-7 10-111,0 1 0,-9 15 0,2-2 115,1 0 70,1 0 1,1 2-1,-11 35 1,8-21-56,1-4 17,-118 276 1,118-287-5,-26 51 157,-34 91 0,13 16 80,52-162 154,5-17-16,4-14 330,3-5-701,0 0-1,1 0 0,1 0 1,0 1-1,1 0 0,1 0 1,0 0-1,0 1 0,1-1 1,1 2-1,0-1 0,1 2 1,0-1-1,0 1 0,14-9 1,-3 3-253,30-16 1,-43 28 163,1 0 1,-1 0-1,1 1 0,0 0 1,0 0-1,19-2 1,-24 5 29,0 0 0,0 0 0,0 1 1,0-1-1,-1 1 0,1 0 0,0 0 0,0 0 1,0 1-1,-1-1 0,1 1 0,-1 0 0,1 0 1,-1 0-1,0 0 0,1 1 0,-1-1 1,-1 1-1,1 0 0,3 4 0,5 7-35,0 1 0,-1 0 0,9 20 0,-12-22 87,-2-4 62,0-1 0,0 1 0,1-1 0,0 0 0,11 11 0,-15-17-58,0 0 0,0-1 0,0 1 0,0-1 0,0 1 0,0-1 0,1 0 0,-1 0 0,0 0 0,1 0 0,-1-1 0,1 1 0,-1 0 0,1-1 0,-1 0 0,1 1 0,-1-1 0,1 0 0,-1-1 0,1 1 0,-1 0 0,1-1 0,-1 1 0,1-1 0,-1 0 0,0 0 0,5-2 0,4-3 93,0-1 1,19-16-1,-6 4-35,94-80 241,-72 58-58,-27 19-269,-18 21-25,0 0 1,0 0-1,0-1 0,0 1 0,-1 0 0,1 0 0,-1-1 0,1 1 1,-1 0-1,1-1 0,-1 1 0,0 0 0,0-1 0,1 1 1,-1-1-1,0 1 0,0-2 0,-1 2 8,1 1 1,-1-1-1,1 1 0,0-1 1,-1 1-1,1-1 0,-1 1 1,1 0-1,-1-1 1,1 1-1,-1 0 0,1-1 1,-1 1-1,1 0 0,-1 0 1,0-1-1,1 1 0,-1 0 1,1 0-1,-1 0 0,0 0 1,1 0-1,-1 0 0,1 0 1,-1 0-1,0 0 0,1 0 1,-1 0-1,1 0 1,-1 0-1,0 1 0,0-1 1,-20 9-82,14-5 58,1 0-1,0 1 0,1-1 1,-1 1-1,1 1 0,0-1 1,0 0-1,1 1 0,-1 0 1,-4 9-1,3-2 40,1 0 1,0 0-1,1 0 0,-4 20 0,7-24 36,-1 0 0,2-1 0,-1 1 0,1 0 0,0-1 0,1 1 0,0-1 0,3 13 0,-3-19-19,0 0 0,-1 1 0,1-1 0,0 0 1,0 0-1,0 0 0,1 0 0,-1 0 0,0 0 0,1 0 1,-1 0-1,1 0 0,0-1 0,0 1 0,0 0 0,-1-1 1,1 0-1,1 1 0,-1-1 0,0 0 0,0 0 0,0 0 1,1-1-1,-1 1 0,0 0 0,1-1 0,-1 1 0,0-1 1,1 0-1,4 0 0,4-1 67,1-1 0,-1 0-1,0 0 1,1-1 0,11-6 0,-9 5-61,25-9-30,-3 0-45,51-10-1,-74 21 45,0 0 0,0 1 0,1 0 0,-1 1 1,0 0-1,0 1 0,25 6 0,131 49 162,-7-2 18,-129-46-513,0-1 0,0-1 0,53 2 0,-83-8-16,1-1 1,-1 1-1,0-1 1,0 1 0,1-1-1,-1 0 1,0 0-1,5-3 1,-8 4 197,1 0 0,0-1 0,0 1 0,-1 0 0,1-1 0,0 1 1,-1-1-1,1 1 0,-1-1 0,1 1 0,-1-1 0,1 0 0,-1 1 0,1-1 0,-1 0 0,1 1 0,-1-1 0,0 0 0,1 0 1,-1 1-1,0-1 0,0 0 0,1 0 0,-1 1 0,0-1 0,0 0 0,0 0 0,0 0 0,0 0 0,0 1 0,0-1 0,-1 0 1,1 0-1,0 1 0,0-1 0,-1 0 0,1 0 0,0 1 0,-2-2 0,-14-15-2707,-6-7-1355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7.020"/>
    </inkml:context>
    <inkml:brush xml:id="br0">
      <inkml:brushProperty name="width" value="0.1" units="cm"/>
      <inkml:brushProperty name="height" value="0.1" units="cm"/>
      <inkml:brushProperty name="color" value="#AB008B"/>
    </inkml:brush>
  </inkml:definitions>
  <inkml:trace contextRef="#ctx0" brushRef="#br0">18 109 7232,'-18'-17'3264,"36"2"-2848,1 2 992,7 9-864,24-7 640,12 6-704,14-10 32,-3 7-320,12-1 32,-4 6-128,17-5-128,-3 8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49.592"/>
    </inkml:context>
    <inkml:brush xml:id="br0">
      <inkml:brushProperty name="width" value="0.1" units="cm"/>
      <inkml:brushProperty name="height" value="0.1" units="cm"/>
      <inkml:brushProperty name="color" value="#AB008B"/>
    </inkml:brush>
  </inkml:definitions>
  <inkml:trace contextRef="#ctx0" brushRef="#br0">1 1179 3072,'0'0'976,"19"3"1578,-4-7-1207,-9 3-1026,-1 0 0,1 0 0,-1-1 0,0 0 0,1 0 0,-1-1 0,6-3 0,29-22 702,0-2-1,44-45 1,-43 37-768,6-7-108,-2-2 0,-2-2 1,-2-1-1,-3-3 0,-2-1 1,-2-1-1,42-95 0,-67 129-204,-3 9 32,0 0 0,-1-1 0,-1 1 0,0-1 1,-1 0-1,0 0 0,2-19 0,-5 30 3,0 1-1,0-1 1,0 1-1,0-1 1,0 1-1,-1-1 1,1 1 0,0 0-1,-1-1 1,1 1-1,-1-1 1,1 1-1,-1 0 1,0-1-1,0 1 1,1 0-1,-1 0 1,-1-2 0,1 3 15,1 0 0,0 0 0,0 0 0,0-1 0,0 1 1,-1 0-1,1 0 0,0 0 0,0 0 0,-1 0 1,1 0-1,0 0 0,0 0 0,0 0 0,-1 0 1,1 0-1,0-1 0,0 1 0,-1 0 0,1 1 0,0-1 1,0 0-1,0 0 0,-1 0 0,1 0 0,0 0 1,0 0-1,-1 0 0,1 0 0,0 0 0,0 0 1,0 0-1,-1 1 0,1-1 0,0 0 0,-4 3-25,0 0 0,0 0 0,1 1-1,-1-1 1,1 1 0,0-1 0,-5 9-1,-15 31-29,20-38 52,-21 47 84,2 0 1,3 2 0,2 0-1,2 1 1,3 1 0,-6 64-1,16-102 37,-3 50 531,5-63-537,0 0 0,0 1 0,1-1 0,0 0 0,0 1 0,0-1 0,1 0 0,-1 0 0,5 7 0,-6-10-58,1-1-1,0 0 1,0 1 0,0-1-1,0 0 1,0 0 0,0 0-1,0 0 1,1 0 0,-1 0 0,0 0-1,0 0 1,1 0 0,-1-1-1,1 1 1,-1 0 0,1-1 0,-1 1-1,1-1 1,-1 0 0,1 0-1,-1 1 1,1-1 0,-1 0-1,1 0 1,0 0 0,-1-1 0,3 1-1,4-2 82,-1-1-1,0 1 1,0-1-1,12-7 0,-13 7-49,140-85 967,-130 76-1008,-1-1-1,0 0 1,-1-1-1,-1 0 1,18-24-1,0-5-79,-1-2 1,-3 0-1,28-65 0,76-176 11,-89 172 70,-36 95-140,-2 1-1,0-1 1,-1 0-1,0-27 1,-6 23-692,3 23 773,0 0 1,0-1-1,0 1 1,0 0 0,0 0-1,-1 0 1,1-1 0,0 1-1,0 0 1,0 0-1,0 0 1,0-1 0,-1 1-1,1 0 1,0 0-1,0 0 1,0 0 0,-1-1-1,1 1 1,0 0 0,0 0-1,-1 0 1,1 0-1,0 0 1,0 0 0,0 0-1,-1 0 1,1 0-1,0 0 1,-1 0-11,0 0 0,0 1 0,1-1-1,-1 0 1,1 1 0,-1-1 0,0 1 0,1-1 0,-1 1 0,1-1 0,-1 1-1,1 0 1,-1-1 0,1 1 0,-1 1 0,-5 9 6,0 1 1,1 0 0,-4 15-1,2-7 27,-84 275 81,32-90 351,-17-7-23,68-184-396,-6 16 176,13-29-131,1 1 0,-1 0 0,0-1 1,1 1-1,0 0 0,-1 0 0,1 0 0,0-1 0,0 1 0,0 0 1,0 3-1,0-4-29,0-1-1,0 0 1,1 1 0,-1-1-1,0 0 1,0 1 0,0-1 0,1 1-1,-1-1 1,0 0 0,0 0 0,1 1-1,-1-1 1,0 0 0,1 1 0,-1-1-1,0 0 1,1 0 0,-1 0 0,0 1-1,1-1 1,-1 0 0,1 0 0,-1 0-1,0 0 1,1 0 0,-1 0 0,1 0-1,-1 0 1,0 0 0,1 0-1,-1 0 1,1 0 0,0 0 0,13-5 211,-13 5-216,7-5 23,-1-1 1,1 0-1,-1 0 1,1 0-1,-2-1 1,1 0-1,10-15 1,-4 7-9,68-94-135,-48 62-95,-31 44 161,23-28-274,-10 22 62,-15 9 229,0 0 0,1 0 1,-1 0-1,1 0 0,-1 0 0,1 0 0,-1 0 0,1 0 0,-1 0 0,1 0 1,-1 0-1,1 0 0,-1 0 0,1 0 0,-1 0 0,1 1 0,-1-1 0,0 0 1,1 0-1,-1 0 0,1 1 0,-1-1 0,0 0 0,1 1 0,-1-1 0,0 0 1,1 1-1,0 1 5,0 0 0,-1 0 0,1 0 0,0 0 1,-1 0-1,0 1 0,1-1 0,-1 0 0,0 4 0,0 1-10,0 88-104,-1-58 180,3 41 0,-1-73-43,0 1 0,0-1 0,0 1 0,1-1 0,0 0 0,0 0 0,3 7 0,-4-10 10,0 0 0,0 0 0,1 0 0,-1-1-1,1 1 1,-1 0 0,1-1 0,-1 1-1,1-1 1,0 0 0,-1 1 0,1-1 0,0 0-1,0 0 1,0 0 0,0 0 0,0-1-1,0 1 1,1 0 0,3 0 0,8-1 60,-1 0 1,1-1 0,-1 0-1,20-5 1,54-17 69,-76 20-134,176-59 244,-163 52-285,-1-1 0,0-1 1,0-1-1,-2 0 0,34-29 0,-49 37 34,-1-1-1,0 0 0,5-6 0,7-10 10,-16 21-44,-1 1 1,1-1 0,0 0-1,0 0 1,-1 1 0,1-1-1,-1 0 1,1 0 0,-1 0-1,1 0 1,-1 0 0,0 0-1,1 0 1,-1 0 0,1-2-1,-16 15-429,5 1 401,-20 25-17,-42 42-1,45-56 56,16-15 61,-20 22 0,28-27-42,0-1 0,1 1 0,-1 0 0,1 0-1,0 0 1,0 0 0,0 0 0,0 1 0,1-1-1,-2 7 1,3-9 12,0-1 0,0 1 1,0-1-1,0 1 0,1-1 0,-1 1 0,0-1 1,0 0-1,1 1 0,-1-1 0,1 0 0,0 1 0,-1-1 1,1 0-1,0 1 0,0-1 0,-1 0 0,1 0 1,0 0-1,0 0 0,0 0 0,1 0 0,-1 0 1,0 0-1,0 0 0,0-1 0,1 1 0,-1 0 0,3 0 1,-1 1 35,1-1 1,1 0 0,-1 1 0,0-2 0,0 1-1,0 0 1,1-1 0,6 0 0,-5-1-11,0 0 1,0 0 0,0-1 0,0 0-1,0 0 1,-1 0 0,1-1 0,6-4 0,5-4 112,19-16 1,-27 19-151,-2 0-1,1-1 0,-1 0 0,0 0 1,-1 0-1,0-1 0,-1 0 1,0 0-1,0 0 0,-1-1 0,-1 1 1,1-1-1,1-12 0,-2 6-40,-1 9-212,0 0-1,0-14 1,-2 44-72,-1-11 272,1 1 0,0-1-1,1 0 1,0 1 0,4 13 0,-4-22 76,0-1 0,0 1 0,0 0 0,0 0 0,1-1 1,-1 1-1,1-1 0,0 1 0,-1-1 0,1 0 0,0 0 0,1 0 0,-1 0 1,0 0-1,0 0 0,1 0 0,-1-1 0,1 1 0,0-1 0,-1 0 0,1 0 1,0 0-1,0 0 0,0 0 0,4 0 0,10 1 109,1-1 0,-1 0 1,1-2-1,-1 0 0,29-5 0,84-27 97,-11-10-107,-63 21-112,-51 20-27,-1 1 0,0 0-1,1 0 1,-1 0-1,1 0 1,-1 0 0,1 1-1,-1 0 1,8 1-1,-11-1 5,1 0 0,-1 0 0,1 1 0,-1-1 0,1 1 0,-1 0-1,0-1 1,1 1 0,-1 0 0,0 0 0,1 0 0,-1 0 0,0 0-1,0 0 1,0 0 0,0 0 0,0 1 0,0-1 0,0 0 0,0 0 0,0 1-1,-1-1 1,1 1 0,-1-1 0,1 1 0,-1-1 0,1 1 0,-1-1-1,0 3 1,1 8 54,0-1-1,-1 0 0,0 0 1,-1 1-1,0-1 0,-1 0 1,-4 14-1,6-25-44,0 1-1,0-1 1,0 0 0,0 0-1,-1 0 1,1 1 0,0-1 0,0 0-1,0 0 1,0 1 0,0-1-1,0 0 1,0 0 0,0 0-1,0 1 1,0-1 0,0 0 0,0 0-1,0 1 1,0-1 0,1 0-1,-1 0 1,0 0 0,0 1-1,0-1 1,0 0 0,0 0-1,0 0 1,1 1 0,-1-1 0,0 0-1,0 0 1,0 0 0,0 0-1,1 0 1,-1 1 0,0-1-1,11-1 222,12-10-11,17-24-171,-28 24-60,0 1-1,1 0 1,19-12-1,-27 20-11,-1 0 0,1 0 0,-1 0 0,1 0 1,0 1-1,0 0 0,0 0 0,0 0 0,0 0 0,0 1 0,0 0 0,0 0 0,0 0 0,0 1 0,5 1 0,15 4 8,26 12 0,19 6 118,-70-24-100,92 21 221,-75-19-239,1 1 0,-1-2 0,25-1 0,-34 0-249,0-1-1,-1 0 0,1 0 1,-1 0-1,1-1 0,-1-1 1,1 1-1,-1-1 0,0 0 1,9-6-1,-13 6-271,0 0 0,0 1 0,0-2 1,0 1-1,0 0 0,0 0 0,-1-1 0,0 1 0,1-1 0,-1 0 0,-1 0 0,1 0 1,-1 0-1,1 0 0,-1 0 0,0 0 0,-1-1 0,1 1 0,-1 0 0,1 0 1,-2-5-1,-2-49-4469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50.230"/>
    </inkml:context>
    <inkml:brush xml:id="br0">
      <inkml:brushProperty name="width" value="0.1" units="cm"/>
      <inkml:brushProperty name="height" value="0.1" units="cm"/>
      <inkml:brushProperty name="color" value="#AB008B"/>
    </inkml:brush>
  </inkml:definitions>
  <inkml:trace contextRef="#ctx0" brushRef="#br0">24 243 6144,'-8'-5'970,"-7"-6"1436,17 10-1882,0-1 1,0 1 0,0-1-1,0 1 1,1 0 0,-1 0-1,1 0 1,-1 0 0,4-1-1,37-14 651,225-53 1267,-81 34-2343,25-6-1494,-102 18-300,15-7-3329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7:54.703"/>
    </inkml:context>
    <inkml:brush xml:id="br0">
      <inkml:brushProperty name="width" value="0.1" units="cm"/>
      <inkml:brushProperty name="height" value="0.1" units="cm"/>
      <inkml:brushProperty name="color" value="#AB008B"/>
    </inkml:brush>
  </inkml:definitions>
  <inkml:trace contextRef="#ctx0" brushRef="#br0">141 786 3136,'-1'-1'89,"0"0"0,0 1 1,0-1-1,1 0 0,-1 0 0,0 1 1,1-1-1,-1 0 0,1 0 0,-1 0 1,1 0-1,-1 0 0,1 0 0,-1 0 1,1 0-1,0 0 0,0 0 0,-1 0 1,1-2-1,0 1 145,1-1 0,-1 1 0,1 0 0,0 0 0,-1 0 1,1 0-1,1-3 0,6-16 1724,-1-5 376,-3 20-1525,-2 20-427,-3 0 11,0 1-1,-2-1 1,-4 19 0,1-9-44,-19 66 716,7-25-605,-8 30 183,-42 180 1797,67-267-1942,1-10-119,5-20 66,31-131-40,-27 118-356,6-15-38,2 2-1,3 0 1,27-51 0,87-128-524,-129 217 469,1 0-1,1 1 0,-1 0 1,1 1-1,1-1 0,-1 1 1,14-10-1,-20 17 42,0 1 0,0-1 0,0 1 0,0-1 0,0 1 0,0-1 0,0 1 0,1-1 0,-1 1 0,0 0 0,0 0 0,0 0 0,1 0 1,-1 0-1,0 0 0,0 0 0,0 0 0,0 0 0,1 0 0,-1 1 0,2-1 0,-2 1-7,1 0 1,0 1 0,-1-1 0,1 0-1,0 0 1,-1 1 0,0-1-1,1 1 1,-1-1 0,0 1-1,2 2 1,1 5-26,0-1-1,0 1 0,-1-1 1,3 12-1,-6-18 34,6 16-4,-2 1 0,4 34 0,-7-44 53,-1 0-1,0 0 0,-1 0 1,0 0-1,-1 0 1,1-1-1,-2 1 0,-3 9 1,4-11-48,-1-1 0,0 1-1,0-1 1,-1 0 0,1 0 0,-9 9 0,8-11 66,1-1-1,-1 0 1,1 0 0,-1 0 0,0-1-1,0 1 1,-1-1 0,1 0-1,0 0 1,-7 2 0,9-4-26,-1 1 0,0 0 0,1-1 0,-1 0 0,0 0 0,0 0 0,0 0 1,1 0-1,-1 0 0,0-1 0,0 0 0,1 1 0,-1-1 0,-4-2 0,7 3-44,0 0 0,0 0 0,-1 0 0,1 0 0,0 0 0,0 0 0,0 0 0,0 0-1,-1 0 1,1-1 0,0 1 0,0 0 0,0 0 0,0 0 0,0 0 0,0 0 0,-1 0 0,1-1-1,0 1 1,0 0 0,0 0 0,0 0 0,0 0 0,0 0 0,0-1 0,0 1 0,0 0 0,0 0-1,0 0 1,0 0 0,0-1 0,0 1 0,0 0 0,0 0 0,0 0 0,0-1 0,0 1 0,0 0-1,0 0 1,0 0 0,0-1 0,7-4-148,11-2-13,-12 5 119,-1 1 0,0 0 1,1 1-1,-1-1 0,6 1 0,16-2-72,112-28 126,-92 18 82,-2 0 23,1-3 0,65-29 0,-88 32-41,0-1 0,-1-2 0,-1 0-1,0 0 1,-1-2 0,26-29 0,-21 19 47,-2-2 0,-1 0 0,31-56 0,44-107 24,-88 172-148,16-30-14,20-50 29,-38 77-62,-35 117-443,-30 125 581,-12 38-122,66-246 32,-8 23 237,-23 51 0,14-36 312,21-49-537,0 0 0,0 0 0,0 0 0,0 0 0,1 0 1,-1 0-1,0 0 0,0 0 0,0 0 0,0 0 0,0 0 1,0 0-1,0 0 0,0 0 0,0 0 0,1 0 0,-1 0 1,0 0-1,0 0 0,0 0 0,0 0 0,0 0 0,0 0 1,0 0-1,0 0 0,0 0 0,1 0 0,-1 0 0,0 0 1,0 0-1,0 0 0,0 0 0,0 0 0,0 0 0,0 0 0,0 0 1,0 1-1,0-1 0,0 0 0,0 0 0,0 0 0,0 0 1,0 0-1,1 0 0,-1 0 0,0 0 0,0 0 0,0 0 1,0 1-1,0-1 0,0 0 0,0 0 0,0 0 0,0 0 1,0 0-1,0 0 0,0 0 0,0 0 0,-1 1 0,11-9 177,11-11-202,37-26 0,-50 40-9,-1 0 0,2 1 0,-1-1 1,0 2-1,1-1 0,0 1 0,0 0 1,0 1-1,9-1 0,-14 2 6,-1 1 1,0 0-1,1 0 0,-1 0 1,0 0-1,1 1 0,-1-1 1,0 1-1,0 0 0,1 0 1,-1 0-1,0 0 0,0 1 1,0-1-1,0 1 0,4 3 1,-1 1-37,0 0 0,-1 0 1,1 1-1,8 13 1,-8-10 102,0-1 1,1-1-1,11 12 1,-15-18-18,-1 0 0,1-1 0,-1 1 0,1-1 0,0 0 0,-1 0 0,1 0 0,0 0 0,0 0 0,0 0 0,0-1 0,0 1 0,5-1 0,7 0 37,22-3 1,-26 1-83,7-1 80,-1-1 0,0 0 0,0-1 1,18-9-1,18-5-183,-36 15 48,-12 3 9,0 0-1,0-1 0,-1 0 1,10-4-1,-16 12-23,-1 0-1,0-1 0,-7 9 1,0-3 52,5-6 15,0 1-1,0-1 1,0 1 0,1 0 0,0 0-1,0 0 1,0 0 0,1 1 0,0-1 0,-3 13-1,5-18 31,1 0-1,0 0 0,0 0 0,0 0 1,0 0-1,0 0 0,0 0 0,0 0 1,0 0-1,1 0 0,-1 0 0,0 0 1,1 0-1,-1 0 0,0 0 0,1 0 1,-1-1-1,1 1 0,0 0 0,-1 0 0,1 0 1,0 0-1,-1-1 0,1 1 0,0 0 1,0-1-1,0 1 0,-1-1 0,1 1 1,0-1-1,0 1 0,0-1 0,0 1 1,0-1-1,0 0 0,0 0 0,0 1 1,0-1-1,0 0 0,0 0 0,2 0 1,1 0 31,0 0-1,0 0 1,0 0 0,-1 0 0,1-1 0,0 1 0,0-1-1,0 0 1,0 0 0,3-2 0,-1 0-48,-1 0-1,0-1 1,0 1 0,0-1-1,0 0 1,-1 0 0,0 0 0,1-1-1,-1 1 1,-1-1 0,1 0-1,-1 0 1,0-1 0,0 1-1,0-1 1,-1 1 0,0-1 0,0 0-1,-1 0 1,1 0 0,0-10-1,-1 1-116,0 9 92,0 0 1,-1-1-1,-1-10 0,1 15-51,-1-1 1,1 1-1,-1-1 0,0 1 0,0 0 0,0-1 0,0 1 0,0 0 1,0 0-1,-1 0 0,1 0 0,-1 0 0,-2-2 0,4 3 76,0 1-1,0 0 1,0 0-1,0 0 0,0 0 1,0 0-1,0 0 0,0 0 1,-1-1-1,1 1 1,0 0-1,0 0 0,0 0 1,0 0-1,0 0 1,0 0-1,0 0 0,-1 0 1,1 0-1,0 0 1,0 0-1,0 0 0,0 0 1,0 0-1,0 0 1,-1 0-1,1 0 0,0 0 1,0 0-1,0 0 1,0 0-1,0 0 0,-1 0 1,1 0-1,0 0 0,0 0 1,0 0-1,0 0 1,0 0-1,0 0 0,0 0 1,-1 0-1,1 1 1,0-1-1,0 0 0,0 0 1,0 0-1,0 0 1,0 0-1,0 0 0,0 0 1,0 1-1,0-1 1,0 0-1,-1 0 0,1 0 1,0 0-1,0 0 1,0 0-1,0 1 0,2 11-123,0-9 142,0 1 1,0-1-1,0 1 0,0-1 1,1 0-1,-1 0 0,1 0 0,0 0 1,0 0-1,0 0 0,0-1 1,0 0-1,1 1 0,3 1 1,-3-3 18,0 0 0,0 1 1,1-1-1,-1-1 1,0 1-1,1-1 0,-1 1 1,0-1-1,1-1 0,-1 1 1,0 0-1,1-1 1,4-1-1,3-2 53,0 0 1,0 0-1,0-1 0,-1 0 0,1-1 1,12-9-1,55-47 271,-66 51-324,-6 5-13,41-34 106,64-69 1,-87 80-95,-1-2 0,-1 0 0,-2-1 0,-1-1 0,-2 0 0,-1-2 0,23-65 0,-12-11-301,-23 90 147,-4 17 109,0 0-52,0 0 0,0 0 0,-1 0 0,1 0 0,-1 0 0,0 0-1,0 0 1,0-4 0,0 8 59,0-1 0,0 1-1,0 0 1,0 0-1,0-1 1,0 1 0,0 0-1,0 0 1,0-1-1,0 1 1,0 0-1,0 0 1,0 0 0,0-1-1,0 1 1,0 0-1,0 0 1,-1-1 0,1 1-1,0 0 1,0 0-1,0 0 1,0 0 0,0-1-1,-1 1 1,1 0-1,0 0 1,0 0 0,0 0-1,0-1 1,-1 1-1,1 0 1,0 0 0,0 0-1,0 0 1,-1 0-1,1 0 1,0 0 0,0 0-1,-1 0 1,1 0-1,0 0 1,0 0 0,-1 0-1,1 0 1,0 0-1,0 0 1,-1 0 0,-10 12-155,-7 22 81,-14 48 77,16-43 24,3 1-1,-12 55 1,-7 84 8,27-149-19,3-19 1,-25 176 203,15-1-241,10-167-638,2-18 611,0-1-1,0 0 0,0 1 1,0-1-1,0 0 0,0 1 1,0-1-1,0 0 0,0 1 1,-1-1-1,1 0 1,0 1-1,0-1 0,0 0 1,0 0-1,0 1 0,-1-1 1,1 0-1,0 0 1,0 1-1,0-1 0,-1 0 1,1 0-1,0 1 0,0-1 1,-1 0-1,1 0 0,0 0 1,0 0-1,-1 1 1,1-1-1,0 0 0,-1 0 1,1 0-1,0 0 0,-1 0 1,1 0-1,0 0 1,-1 0-1,1 0 0,0 0 1,-1 0-1,1 0 0,0 0 1,-1 0-1,1 0 1,0 0-1,0 0 0,-1 0 1,1-1-1,0 1 0,-1 0 1,1 0-1,-1-1 0,-70-58-2333,35 28 2932,-71-48 0,97 73-156,0 0-1,0-1 1,1-1 0,0 1 0,0-1-1,1-1 1,0 1 0,-7-12 0,14 19-352,1 0 1,-1 0 0,1 0 0,-1 0 0,1 1-1,0-1 1,0 0 0,-1 0 0,1 0-1,0 0 1,0 0 0,0 0 0,0 0-1,0 0 1,0 0 0,0 0 0,0 0-1,0 0 1,1 0 0,-1 0 0,0 1 0,0-1-1,1 0 1,-1 0 0,1 0 0,-1 0-1,1 0 1,-1 1 0,1-1 0,0 0-1,-1 1 1,2-2 0,0 0 28,1 0-1,0 0 1,-1 0-1,1 0 1,0 0 0,0 0-1,6-1 1,6-2 14,-1 1-1,1 1 1,0 0 0,27 0 0,61 5-93,-29 6 17,82 19 0,-81-12 50,-54-11 12,0 1 0,21 7 0,-36-10-82,0 1 1,0 0-1,0 0 0,0 0 1,0 1-1,-1-1 0,0 1 1,1 1-1,-2-1 1,9 10-1,-11-12 22,-1 0 0,1 1 0,-1-1 0,0 1 0,1-1 0,-1 1 0,0 0 0,-1 0 0,1-1 0,0 1-1,-1 0 1,0 0 0,1 0 0,-1 4 0,-1 2 29,-1 0 0,1 0-1,-5 11 1,-2 19-107,5-27 45,3-9 60,-1 0-1,0 0 1,1 0-1,0 0 0,0 1 1,0 2-1,0-5-14,0 0 0,0-1-1,1 1 1,-1 0 0,0 0 0,0-1-1,1 1 1,-1 0 0,1-1 0,-1 1-1,0 0 1,1-1 0,-1 1 0,1-1-1,0 1 1,-1 0 0,1-1 0,-1 0-1,1 1 1,0-1 0,-1 1 0,1-1-1,0 0 1,0 1 0,-1-1 0,1 0-1,0 0 1,0 0 0,1 1 0,3-1 47,-1 0 1,1 0-1,0-1 0,0 1 1,0-1-1,-1 0 1,1 0-1,0-1 1,-1 1-1,9-5 1,-3 1 10,0 0 1,0-1-1,14-11 1,-17 12-77,-1-1 0,0 0-1,0-1 1,-1 1 0,0-1 0,0 0 0,0-1-1,-1 1 1,0-1 0,-1 0 0,0 0 0,0 0-1,0 0 1,-1 0 0,-1-1 0,1 1 0,-1-1-1,-1 0 1,0-11 0,0 18-8,0 0 1,0 0-1,0-1 1,-1 1-1,0 0 1,1 0-1,-1 0 0,0 0 1,0 0-1,0 0 1,0 0-1,0 0 1,0 0-1,-1 0 0,1 0 1,-1 1-1,1-1 1,-4-2-1,3 3-15,-1-1 0,0 0 0,0 1 0,0 0 0,0 0 0,0 0 0,-1 0 0,1 0 0,0 0 0,0 1 0,-1 0 0,-4 0 0,4 0 34,0 0-1,1 0 1,-1 1-1,0 0 1,1 0-1,-1 0 1,1 0-1,-1 1 0,-3 1 1,6-2-12,0-1 1,0 1 0,0-1-1,0 1 1,0-1-1,1 1 1,-1 0-1,0 0 1,0-1-1,0 1 1,1 0 0,-1 0-1,0 0 1,1 0-1,-1 0 1,1 0-1,-1 0 1,1 0-1,0 0 1,-1 0-1,1 0 1,0 0 0,0 0-1,0 0 1,0 0-1,0 1 1,0-1-1,0 0 1,0 0-1,0 0 1,0 0 0,0 0-1,1 2 1,1-1 1,-1 0 1,0-1 0,1 1 0,-1-1 0,0 1-1,1-1 1,0 0 0,-1 1 0,1-1 0,0 0-1,0 0 1,0 0 0,2 1 0,-1-1 12,3 2 23,1-1 0,0 0 0,0 0 0,1 0 0,-1-1 0,0 0 0,1 0 0,7-1 0,63-5 84,-67 4-104,125-18-41,-32 4 86,-100 14-62,1 1-1,0 0 1,-1 0 0,1 0 0,0 0 0,-1 1 0,1 0 0,0 0 0,-1 0 0,1 1-1,-1 0 1,0 0 0,8 4 0,-9-4 4,0-1-1,-1 1 1,0 0-1,1 0 1,-1 1-1,0-1 1,0 0-1,0 1 1,-1-1-1,1 1 1,-1-1-1,1 1 1,-1 0-1,0 0 1,0 0-1,0 0 1,0 0 0,0 0-1,-1 0 1,0 0-1,1 4 1,-2 0 71,1 1 0,-1-1 0,0 0 0,-1 0 0,0 1 0,0-1 0,-1-1 0,1 1 0,-5 7 0,6-13 40,16-14 288,23-25-177,-25 24-226,0 0 0,20-15 1,-29 26-25,0 0 0,1 0 0,-1 0 0,1 1 1,0 0-1,-1 0 0,1 0 0,0 0 0,1 1 1,-1 0-1,0 0 0,10-1 0,-11 2 19,0 1-1,0-1 0,-1 1 0,1 0 1,0 0-1,0 0 0,-1 0 1,1 1-1,-1 0 0,1-1 1,-1 1-1,0 0 0,0 1 1,0-1-1,0 0 0,0 1 1,0 0-1,-1 0 0,3 3 0,4 6 32,-1 1-1,0 0 0,8 21 0,-13-28-6,-2-4-72,0 0 1,0 0 0,1 0-1,-1 0 1,1 0-1,-1 0 1,1 0-1,0 0 1,-1-1-1,1 1 1,0 0-1,0-1 1,0 0-1,0 1 1,1-1-1,-1 0 1,0 0 0,5 1-1,1-1-710,-1 1 0,1-2 0,0 1 0,12-2-1,-5 1-1,10 0-1010,0-2 0,0-1 1,-1 0-1,33-10 0,-36 6 1320,0 0 0,0-2 0,0 0 0,-1-1 0,21-15 0,44-35 2189,-33 14 2399,-50 44-3769,0 0-1,0-1 1,0 0-1,0 1 1,0-1-1,2-5 1,-4 8-305,0-1 1,0 1-1,0 0 1,0-1-1,0 1 1,1 0-1,-1-1 1,0 1-1,0-1 1,0 1-1,0 0 1,0-1-1,0 1 1,0 0-1,0-1 1,-1 1-1,1 0 1,0-1-1,0 1 0,0 0 1,0-1-1,0 1 1,0 0-1,-1-1 1,1 1-1,-1-1 20,0 1 0,1 0-1,-1 0 1,0-1-1,1 1 1,-1 0 0,0 0-1,0 0 1,1 0 0,-1 0-1,0 0 1,0 0-1,1 0 1,-1 1 0,0-1-1,1 0 1,-1 0 0,-1 1-1,-11 2 462,9-2-355,1 0 1,-1 0-1,1 0 0,0 0 0,-1 1 1,1-1-1,-4 3 0,6-3-118,0 0 0,0 0 1,0 0-1,0 0 0,0 0 0,0 0 0,0 1 1,1-1-1,-1 0 0,0 1 0,1-1 1,-1 0-1,1 1 0,-1-1 0,1 0 0,0 1 1,0-1-1,0 1 0,-1-1 0,1 1 0,0-1 1,1 1-1,-1 1 0,1 0 9,-1-1-1,0 1 1,1-1 0,0 0-1,0 1 1,0-1-1,0 0 1,0 1 0,0-1-1,1 0 1,-1 0 0,3 3-1,23 18 954,-22-19-852,0 0-1,0 1 1,0-1-1,7 10 0,-11-13-169,0 0 0,-1-1-1,0 1 1,1 0-1,-1 0 1,1 0 0,-1 0-1,0 0 1,0 0 0,1 0-1,-1 0 1,0 0-1,0 0 1,0 0 0,0 0-1,0 0 1,-1 0 0,1 0-1,0 0 1,0 0 0,-1 0-1,1 0 1,0 0-1,-1 0 1,1 0 0,-1-1-1,1 1 1,-1 0 0,1 0-1,-1 0 1,0-1-1,1 1 1,-3 1 0,0 1-1,0-1 1,0 1 0,-1-1 0,1 0-1,-1 0 1,-6 3 0,-15 3-1206,-1-1 1,0-1-1,0-1 1,-53 2-1,30-3-902,-19 5-2458,-36 3-871,81-12 3412,-36-4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01.345"/>
    </inkml:context>
    <inkml:brush xml:id="br0">
      <inkml:brushProperty name="width" value="0.1" units="cm"/>
      <inkml:brushProperty name="height" value="0.1" units="cm"/>
      <inkml:brushProperty name="color" value="#AB008B"/>
    </inkml:brush>
  </inkml:definitions>
  <inkml:trace contextRef="#ctx0" brushRef="#br0">3 236 2816,'-1'1'143,"1"0"0,-1 0 0,1 0 1,0-1-1,0 1 0,0 0 0,-1 0 0,1 0 0,0 0 1,0 0-1,0-1 0,0 1 0,0 0 0,1 0 0,-1 0 1,0 0-1,0-1 0,0 1 0,1 0 0,-1 0 0,0 0 1,1-1-1,-1 1 0,1 0 0,-1 0 0,1-1 0,0 2 1,17 21 3068,-18-22-3096,1-1 0,0 1 0,0 0 0,0 0-1,0-1 1,0 1 0,0 0 0,0-1 0,0 1 0,0-1 0,1 1 0,-1-1 0,0 0-1,0 1 1,0-1 0,1 0 0,-1 0 0,2 0 0,-1-1 3,1 1 1,-1-1-1,1 0 0,-1 0 1,0-1-1,1 1 0,2-3 1,-3 3-88,6-4 87,0-1 0,-1 0 0,1-1 0,-1 0 0,-1 0 0,1 0 0,-1-1 0,0 0 0,-1 0 0,0 0 0,0-1 0,4-11 0,-4 6-8,0-1 0,-1-1 0,0 1 1,-2-1-1,1 1 0,-1-32 1,-2 43-68,0-15 496,0 18-536,0 1 0,0-1 0,0 1 0,0-1 0,0 1 0,0-1 1,0 1-1,0-1 0,0 1 0,0-1 0,0 1 0,-1-1 0,1 1 0,0 0 0,0-1 0,0 1 0,-1-1 0,1 1 0,0-1 1,-1 1-1,1 0 0,0-1 0,-1 1 0,1 0 0,0-1 0,-1 1 0,0 0 0,1 0-12,-1 0-1,1 0 0,-1 1 1,1-1-1,0 0 1,-1 1-1,1-1 1,0 1-1,-1-1 0,1 0 1,0 1-1,-1-1 1,1 1-1,0-1 1,0 1-1,-1-1 0,1 1 1,0-1-1,0 1 1,0-1-1,0 1 0,0-1 1,0 1-1,0-1 1,0 1-1,0-1 1,0 1-1,0 0 0,1 23 193,-1-20-188,2 186 749,-3-97-434,1 225 755,5-213 1,-5-105-1042,0 1-1,-1-1 0,1 0 1,0 0-1,-1 1 1,1-1-1,0 0 1,0 0-1,-1 1 0,1-1 1,0 0-1,-1 0 1,1 0-1,-1 0 1,1 1-1,0-1 0,-1 0 1,1 0-1,-1 0 1,1 0-1,0 0 1,-1 0-1,1 0 0,0 0 1,-2 0-1,-15 0 103,11-1-78,-21-1-17,20 1-56,0 0-1,0 0 0,0 1 1,-14 1-1,-15 1-122,32-2 40,24-1-2,11 1 204,-1 1-9,-1-1-1,0-2 1,0 0 0,33-9-1,23-9 214,-56 12-115,1 0-525,-14 1-3033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11.008"/>
    </inkml:context>
    <inkml:brush xml:id="br0">
      <inkml:brushProperty name="width" value="0.1" units="cm"/>
      <inkml:brushProperty name="height" value="0.1" units="cm"/>
    </inkml:brush>
  </inkml:definitions>
  <inkml:trace contextRef="#ctx0" brushRef="#br0">373 542 3904,'0'0'102,"0"0"1,0-1 0,0 1-1,0-1 1,0 1-1,0 0 1,-1-1 0,1 1-1,0-1 1,0 1-1,0 0 1,-1-1 0,1 1-1,0 0 1,0-1-1,-1 1 1,1 0 0,0-1-1,-1 1 1,1 0-1,0 0 1,-1-1 0,1 1-1,0 0 1,-1 0-1,1 0 1,-1-1 0,1 1-1,0 0 1,-1 0-1,1 0 1,-1 0 0,1 0-1,-1 0 1,-20 0 1960,11 1-1355,1 0-387,1 0-1,0 0 1,0 0-1,0 1 1,0 1-1,0-1 0,1 1 1,-1 0-1,-7 5 1,-10 7 276,-30 22 1,39-25-417,1 1-1,0 0 0,1 1 1,0 1-1,1 0 0,1 1 1,0 0-1,1 1 0,1 0 1,-13 30-1,21-41-149,0 1-1,0-1 1,1 1-1,0-1 1,0 1-1,1 0 1,-1 8-1,1-14-5,0 1 0,1 0 0,-1 0 0,0-1 0,0 1 0,1 0 0,-1-1 0,1 1 0,0 0 0,-1-1 0,1 1-1,0-1 1,0 1 0,0-1 0,0 1 0,0-1 0,0 0 0,0 0 0,1 1 0,-1-1 0,0 0 0,1 0 0,-1 0 0,1 0-1,-1 0 1,1-1 0,0 1 0,-1 0 0,1-1 0,0 1 0,-1-1 0,4 1 0,-1-1 45,1 0 0,-1 0 1,0-1-1,1 1 1,-1-1-1,1 0 0,-1 0 1,0-1-1,0 1 0,0-1 1,5-3-1,0 1 9,-1-1-1,0-1 1,0 0-1,10-9 1,-7 3-31,0 0-1,-1 0 0,-1-2 1,0 1-1,0-1 1,-1 0-1,9-26 1,-8 17-66,-1-1 1,-2 0 0,0 0 0,3-35-1,-8 53-79,-1-1 0,0 1 0,0 0 0,-1-9 0,1 14 72,0 1 0,0-1-1,0 1 1,0 0 0,0-1-1,0 1 1,0-1 0,0 1 0,-1 0-1,1-1 1,0 1 0,0-1 0,0 1-1,0 0 1,-1-1 0,1 1-1,0 0 1,0-1 0,-1 1 0,1 0-1,0-1 1,-1 1 0,1 0 0,-1-1-1,1 1 1,-1 0 0,1 1 1,-1-1-1,1 0 0,0 0 0,-1 0 0,1 0 0,0 1 0,-1-1 0,1 0 0,0 0 0,-1 1 0,1-1 0,0 0 0,0 1 0,-1-1 1,1 0-1,0 1 0,0-1 0,-1 1 0,-8 22-287,7-10 315,0 0-1,1 0 0,1 0 0,0 0 0,1 0 0,0 0 0,5 19 0,-4-25 37,0 0 0,0 0 0,1 0-1,0-1 1,0 1 0,1-1-1,0 1 1,0-1 0,0 0-1,1-1 1,0 1 0,0-1-1,0 0 1,11 8 0,-11-10 33,-1 0 0,1 0 0,0-1 0,0 0 0,0 1 0,0-2 0,0 1 1,1-1-1,-1 1 0,7-1 0,-8 0-34,0-2-1,0 1 1,-1 0 0,1-1 0,0 1-1,-1-1 1,1 0 0,-1-1 0,1 1-1,-1 0 1,1-1 0,-1 0-1,0 0 1,0 0 0,0 0 0,5-5-1,5-6 18,0 0 0,-2-1-1,1-1 1,-2 0-1,10-18 1,39-86 202,-54 107-223,16-32 12,-3-1 0,-2 0 0,-2-2 0,15-87-1,-20 71-143,0-70-1,-9 131 95,-1-22-1,1 24 4,0 0 0,0 1-1,0-1 1,0 0 0,-1 0 0,1 0-1,0 1 1,0-1 0,0 0-1,0 0 1,-1 0 0,1 0 0,0 1-1,0-1 1,0 0 0,0 0-1,-1 0 1,1 0 0,0 0 0,0 0-1,-1 0 1,1 1 0,0-1-1,0 0 1,0 0 0,-1 0 0,1 0-1,0 0 1,0 0 0,-1 0-1,1 0 1,0 0 0,0 0 0,-1 0-1,1-1 1,0 1 0,0 0 0,0 0-1,-1 0 1,1 0 0,0 0-1,0 0 1,0 0 0,-1-1 0,1 1-1,0 0 1,0 0 0,0 0-1,0 0 1,-1-1 0,1 1 0,0 0-1,0 0 1,0 0 0,0-1-1,0 1 1,0 0 0,0 0 0,0-1-1,0 1 1,-1 0 0,1 0-1,0 0 1,0-1 0,0 1 0,0 0-1,1-1 1,-5 7-12,0 1 0,0-1 0,1 1 0,0 0 0,1-1-1,0 1 1,0 1 0,0-1 0,0 8 0,-3 6 16,-8 50 65,2 1 1,3 1-1,4 0 0,6 91 0,5-94 37,3 0 0,21 76 0,-29-137-388,12 38-2068,-13-44 1949,0 0-1,0 0 0,0 0 0,1-1 1,0 1-1,-1 0 0,1-1 1,0 0-1,0 1 0,0-1 0,5 4 1,3-3-2932,-1-3 1116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04.387"/>
    </inkml:context>
    <inkml:brush xml:id="br0">
      <inkml:brushProperty name="width" value="0.1" units="cm"/>
      <inkml:brushProperty name="height" value="0.1" units="cm"/>
      <inkml:brushProperty name="color" value="#AB008B"/>
    </inkml:brush>
  </inkml:definitions>
  <inkml:trace contextRef="#ctx0" brushRef="#br0">69 79 3712,'-1'-1'161,"0"0"-10,0 1 1,1-1 0,-1 1 0,1-1 0,-1 1-1,1-1 1,-1 0 0,1 1 0,-1-1 0,1 0 0,0 1-1,0-1 1,-1 0 0,1 0 0,0 1 0,0-1-1,-1 0 1,1-1 0,-5-5 2820,3 5-2312,3 6-564,0-1-39,0-1 0,-1 1 0,1 0 0,-1-1 0,0 1 0,0 0 0,0-1 0,0 1 0,-1 3 0,0 5 189,8 212 1227,0 0-797,-8-195-296,-1 0 0,-2 0 0,-6 28 0,8-42-126,0 6 259,2-19-458,0-1 0,0 1 0,0-1 0,0 0 0,0 1 0,0-1 0,0 1 0,-1-1 0,1 1 0,0-1 0,0 1 0,0-1 0,-1 0 0,1 1 0,0-1 0,0 1 0,-1-1 0,1 0 0,0 1 0,-1-1 0,1 0 0,-1 1 0,0-1-4,0-1 0,0 1 0,0-1 0,0 1 0,0-1-1,0 1 1,1-1 0,-1 0 0,0 1 0,0-1 0,1 0 0,-1 0 0,0 1-1,1-1 1,-1 0 0,1 0 0,-1 0 0,1 0 0,-1-1 0,-7-18 72,8 20-112,-5-21 21,0 0 0,2 0 0,0 0 0,1-23 1,1 33-66,1-25-38,1 1 1,2-1-1,1 1 0,2 0 1,1 0-1,2 1 0,20-50 1,-20 64-20,1 1-1,1 0 1,0 1 0,2 1 0,16-20 0,-5 7-41,-18 23 73,0-1 1,0 1 0,1 1-1,0-1 1,13-9 0,-17 14 41,0 1 0,0-1-1,0 0 1,0 1 0,1 0 0,-1 0 0,0 0 0,1 0 0,-1 0-1,0 1 1,1-1 0,-1 1 0,1 0 0,-1 0 0,1 0 0,-1 0-1,0 1 1,7 1 0,-7 0 15,1-1 0,-1 1 0,0 0 0,0 0-1,0 0 1,0 1 0,-1-1 0,1 1 0,4 4 0,17 27 2,-20-26-2,0-1 0,-1 1 1,0-1-1,0 1 1,-1 0-1,0 0 1,1 12-1,0 3 62,-2 30 0,-1-43 16,0-1 0,-1 0 0,-1 1-1,1-1 1,-1 0 0,-1 0 0,0 0 0,0 0 0,-1-1 0,0 1 0,-8 11-1,11-18-12,-1 1 0,1-1 0,-1 0 0,0 1 0,0-1 0,0 0 0,0 0 0,0-1 0,-1 1 0,1 0 0,0-1 0,-1 1 0,1-1 0,-5 2 0,2-2-4,1 0 0,-1 0 0,0-1 0,1 1 0,-1-1 0,0 0 0,-7-1 0,-96-15-365,107 15 285,-14 1-734,13 4 143,6 5 253,10 10 158,29 29 0,-6-7 105,25 42 84,-42-55 323,1 0 0,2-1 0,44 42 0,-46-54 418,-20-14-687,18-1 293,-17 0-301,-2 0-34,0 0-1,0 0 0,1 0 0,-1 0 0,0 0 0,0 0 0,0 0 0,1 0 0,-1 0 0,0 0 0,0 0 0,0 0 0,1 0 0,-1 0 0,0 0 0,0 0 0,1 0 0,-1 0 0,0 0 0,0 0 0,0 0 0,1 0 1,-1 0-1,0-1 0,0 1 0,0 0 0,0 0 0,1 0 0,-1 0 0,0 0 0,0-1 0,0 1 0,0 0 0,0 0 0,0 0 0,1-1 0,-2-1 938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09.114"/>
    </inkml:context>
    <inkml:brush xml:id="br0">
      <inkml:brushProperty name="width" value="0.1" units="cm"/>
      <inkml:brushProperty name="height" value="0.1" units="cm"/>
      <inkml:brushProperty name="color" value="#AB008B"/>
    </inkml:brush>
  </inkml:definitions>
  <inkml:trace contextRef="#ctx0" brushRef="#br0">48 1006 3488,'-15'-3'1115,"15"3"-1053,-1 0 0,1 0 0,-1 0 0,1 0 1,0 0-1,-1 0 0,1 0 0,0 0 0,-1 0 0,1 0 1,0 0-1,-1 0 0,1 0 0,0 0 0,-1 1 1,1-1-1,0 0 0,-1 0 0,1 0 0,0 1 1,0-1-1,-1 0 0,1 0 0,0 1 0,0-1 1,0 0-1,-1 1 0,1-1 0,0 0 0,0 1 1,0-1-1,0 0 0,0 1 0,-1 0 643,1-2-250,-15 19 1950,13-10-2122,0 1 0,1 0-1,0 0 1,0 0 0,1-1-1,0 1 1,1 12 0,0-18-225,-1 0 1,1-1 0,0 1 0,0 0 0,0 0 0,0-1-1,0 1 1,1-1 0,-1 1 0,1-1 0,0 1 0,-1-1-1,1 0 1,0 0 0,0 0 0,3 2 0,-1-1-6,0-1 1,0 0 0,0 0-1,0 0 1,0 0 0,1 0-1,-1-1 1,1 0 0,5 1-1,7-1 114,0 0-1,-1-1 0,1 0 0,22-4 1,-31 2-68,1 1 1,-1-1-1,0-1 1,0 1-1,0-1 1,0-1 0,-1 0-1,1 0 1,-1 0-1,0-1 1,0 0 0,6-6-1,-10 8-62,0 1-1,0-1 1,-1 0-1,1 0 0,-1 0 1,0 0-1,0-1 1,0 1-1,0 0 1,-1-1-1,0 0 1,1 1-1,-1-1 1,0 0-1,-1 1 1,1-1-1,-1 0 0,1 0 1,-1 0-1,0 1 1,-1-1-1,1 0 1,-1 0-1,1 0 1,-1 1-1,0-1 1,-1 0-1,-2-5 0,2 5-34,0 0 0,-1 0 0,0 0 0,1 0 0,-1 0 0,-1 1-1,1-1 1,-1 1 0,1 0 0,-1 0 0,-6-4 0,3 4-49,0-1 1,0 1 0,-1 0 0,1 1-1,-1 0 1,-13-3 0,9 4 6,-1 0 0,0 1 0,0 0 0,0 0 0,0 2 0,1 0 0,-1 0 0,-22 8 0,31-9 49,-1 1-1,1-1 1,-1 0 0,0 0-1,0 0 1,0-1 0,-7 1-1,12-2-34,0 1 19,0-1 0,0 1 0,0-1 0,0 1 1,0-1-1,0 1 0,0 0 0,0-1 0,0 1 0,0-1 0,0 1 1,0-1-1,0 1 0,0 0 0,1-1 0,-1 1 0,0-1 0,0 1 1,1 0-1,-1-1 0,0 1 0,0 0 0,1-1 0,-1 1 0,0 0 1,1 0-1,-1-1 0,0 1 0,1 0 0,-1 0 0,1-1 0,4 2-306,0-2 337,0 1 1,-1-1-1,1 0 1,-1-1-1,1 1 1,5-4 0,15-3-118,-7-1 121,-10 5-23,10-1-347,-13 4 307,1 1 0,-1-1 0,1 1 0,-1 0 0,7 1 0,8 0 75,-4-1-227,-15 0 166,21 0 191,-21 0-158,-1 0 1,1 0-1,-1 0 0,1 0 0,-1 0 1,1 0-1,-1-1 0,1 1 0,-1 0 1,1 0-1,-1-1 0,0 1 0,1 0 0,-1-1 1,1 1-1,-1 0 0,0-1 0,1 1 1,-1-1-1,0 1 0,1-1 0,-1 0 1,0 1-16,1 0 1,-1-1 0,0 1 0,0 0-1,0-1 1,1 1 0,-1 0 0,0-1 0,1 1-1,-1 0 1,0-1 0,1 1 0,-1 0-1,0 0 1,1 0 0,-1-1 0,0 1 0,1 0-1,-1 0 1,1 0 0,0-3-30,-1 3 36,0-1 0,0 0 0,0 1 0,0-1 0,1 0 0,-1 1 1,0-1-1,0 0 0,1 1 0,-1-1 0,0 1 0,0-1 0,1 1 0,-1-1 0,1 1 0,0-2 1,-1 2-7,0 0 0,0 0 0,0 0 0,0 0 1,0 0-1,0 0 0,0 0 0,0 0 0,0 0 0,0 0 1,1 0-1,-1 0 0,0 0 0,0 0 0,0 0 1,0 0-1,0 0 0,0 0 0,0 0 0,0-1 0,0 1 1,0 0-1,0 0 0,0 0 0,0 0 0,0 0 1,0 0-1,0 0 0,0 0 0,0 0 0,0 0 0,0 0 1,0-1-1,0 1 0,0 0 0,0 0 0,0 0 1,0 0-1,0 0 0,0 0 0,0 0 0,0 0 0,0 0 1,0 0-1,0 0 0,0 0 0,0 0 0,0-1 1,0 1-1,0 0 0,-1 0 0,1 0 0,0 0 0,0 0 1,0 0-1,0-11-259,37 12 351,-15 4-192,0-2 0,26 1 0,-38-4 116,0 0 0,0 0 1,0-1-1,0-1 0,-1 1 1,1-2-1,10-3 0,-8 5-122,-10 1 113,-1 0 0,0 0 1,0 0-1,0 0 1,1 0-1,-1 0 1,0 0-1,0-1 0,1 1 1,-1 0-1,0-1 1,0 1-1,0-1 1,0 1-1,0-1 0,0 1 1,0-1-1,0 0 1,2-1-1,16-17-15,-16 16 6,0 1 1,-1-1 0,1 1 0,0 0 0,0 0 0,1 0 0,-1 0 0,0 1 0,6-3 0,14-7 162,32-30 74,-19 14-18,-24 18-37,0-1 0,0 0 0,14-18 1,-22 24-141,-1 0 0,1 0 0,-1-1 0,0 0 1,-1 1-1,1-1 0,-1 0 0,0 0 0,0 0 1,0-1-1,-1 1 0,0 0 0,1-10 0,-2 13-44,0 0 0,0 0 0,0 0 0,-1 1 0,1-1 0,0 0 0,-1 0 0,0 0 0,1 0 0,-1 1-1,0-1 1,0 0 0,0 0 0,0 1 0,0-1 0,0 1 0,-1-1 0,1 1 0,0 0 0,-1-1 0,1 1-1,-1 0 1,0 0 0,1 0 0,-1 0 0,0 0 0,1 1 0,-1-1 0,0 0 0,0 1 0,0-1-1,0 1 1,-2-1 0,-5 0-37,0 1 1,1 0-1,-1 0 0,0 0 0,-16 4 0,17-2-19,0 0 0,0 0-1,1 1 1,-1 0-1,1 0 1,-1 1-1,1 0 1,0 1-1,0-1 1,1 1-1,0 0 1,-1 1-1,-7 10 1,6-8-70,0 0 0,1 1 0,0 1-1,1-1 1,0 1 0,0 0 0,-8 21 0,9-16 8,1 1-1,0 0 1,1 0 0,0 0 0,1 17-1,1-15 121,0 0-1,1-1 1,1 1-1,1 0 1,8 33 0,-9-45 65,1-1 1,0 0-1,0 1 0,1-1 1,-1 0-1,1-1 1,0 1-1,1 0 1,-1-1-1,7 6 1,-8-8-23,0 0 0,1 0-1,-1 0 1,1-1 0,0 1 0,-1-1 0,1 0 0,0 0 0,0 0 0,0 0 0,0 0 0,0-1 0,0 1-1,0-1 1,0 0 0,0 0 0,0 0 0,0 0 0,0 0 0,5-2 0,10-2 107,0-2 1,0 0-1,0-1 1,0-1 0,-1 0-1,25-18 1,88-74-106,-24 16-111,-101 81 47,5-5-16,20-10 0,-28 17 39,0 0-1,-1 0 1,1 1 0,0-1 0,-1 0-1,1 1 1,0-1 0,0 1 0,0-1-1,0 1 1,-1 0 0,1 0 0,0 0-1,0 0 1,0 0 0,0 0 0,-1 1-1,1-1 1,0 1 0,2 0 0,-3 0 0,0-1 1,-1 1 0,1 0-1,0 0 1,0 0 0,-1 0-1,1-1 1,-1 1 0,1 0 0,-1 0-1,1 0 1,-1 1 0,1-1-1,-1 0 1,0 0 0,0 0-1,1 1 1,-1 21 71,0-18-39,0 42 105,-3 0 1,-13 70 0,16-116-99,-1 0-1,1-1 1,0 1 0,0-1-1,0 1 1,-1 0 0,1-1 0,0 1-1,0 0 1,0-1 0,0 1-1,0 0 1,0-1 0,0 1 0,0 0-1,0 0 1,0-1 0,1 1-1,-1 1 1,9-14 718,-2 1-753,5-12-23,8-11-7,9-6 30,-17 23-202,27-30 0,-38 46 190,-1 1 0,0-1 0,1 1 0,-1 0 0,0-1 0,1 1 0,-1 0 0,1-1 0,-1 1 0,1 0 0,-1 0 0,1-1 0,-1 1 0,1 0 0,-1 0 0,1 0 0,-1 0 0,1 0 0,-1 0 0,1 0 0,-1 0 0,1 0-1,-1 0 1,1 0 0,0 0 0,-1 0 0,2 0 0,-1 1-2,0 0-1,0-1 1,-1 1 0,1 0-1,0 0 1,0 0-1,0-1 1,-1 1-1,1 0 1,0 0 0,-1 0-1,2 2 1,0 1-17,0 0 0,-1 1 1,1-1-1,1 10 0,0 50 191,-1-8-277,-1-43 53,0-3 79,0 0 1,0 0-1,1-1 1,0 1-1,5 12 1,-6-19 8,0-1 1,1 0 0,-1 0-1,0 0 1,1 0 0,-1 0-1,1 0 1,0 0 0,-1 0-1,1-1 1,0 1 0,0-1-1,0 1 1,0-1 0,0 0-1,1 0 1,-1 0 0,0 0-1,1 0 1,-1 0 0,0-1-1,1 1 1,-1-1 0,1 1-1,-1-1 1,5 0-1,2 0-5,-1-1-1,1 1 1,-1-2-1,1 1 1,-1-1-1,1 0 1,-1-1-1,0 0 1,9-5-1,26-14-7,-24 13 34,-1-1 0,0 0 0,0-2-1,-1 0 1,21-20 0,-16 9-31,-2 0 0,-1-2 1,0-1-1,16-30 0,50-116 254,-69 136-221,0 4 56,-3-1 0,0 0 0,13-59 0,-5-19-348,11-153 0,-32 248 96,0 0 0,-4-30 0,4 46 135,0-1 0,0 1 0,0 0 0,0-1 0,0 1 0,0 0 0,0-1-1,0 1 1,0 0 0,0-1 0,0 1 0,0 0 0,-1-1 0,1 1 0,0 0 0,0-1 0,0 1 0,-1 0 0,1 0 0,0-1-1,0 1 1,-1 0 0,1 0 0,0 0 0,0-1 0,-1 1 0,1 0 0,0 0 0,-1 0 0,1 0 0,0 0 0,-1-1 0,0 2-5,0-1 1,1 0 0,-1 0 0,0 0 0,0 1 0,1-1 0,-1 1 0,0-1 0,1 0 0,-1 1 0,0-1 0,1 1 0,-2 0 0,-15 21-129,11-11 112,1 0 0,0 1 0,1 0 1,-5 21-1,-2 5-24,-108 279-154,108-287 186,1 1-1,1 0 0,2 0 0,-6 61 1,10-49 167,2 0 1,2 1 0,7 47 0,-2-53-194,15 47 0,-21-83 55,1-1 1,-1 1-1,1-1 1,0 1-1,-1-1 1,1 0-1,0 1 1,0-1-1,0 0 1,0 0-1,0 1 1,0-1-1,0 0 1,0 0-1,1 0 1,-1 0-1,0-1 1,1 1-1,-1 0 1,0-1-1,1 1 1,-1 0-1,1-1 1,-1 0-1,1 1 1,0-1-1,-1 0 1,1 0-1,-1 0 1,1 0-1,-1 0 1,1 0-1,-1 0 1,1 0-1,0-1 1,-1 1-1,3-1 1,3-1 26,-1-1 0,1 0 0,-1 1 0,1-2 0,-1 1-1,10-8 1,24-18-226,-33 23 178,0 1-1,13-8 0,-13 8 29,1 0-1,-1 0 1,9-9 0,-1 1-20,0 0-1,1 1 1,0 1-1,1 0 1,28-12 0,-2 4 14,55-17 1,-56 23-31,55-10 1,-94 23 15,-1-1 0,1 1 0,-1 0 0,1 0 0,-1 0 0,1 0 0,-1 1 0,0-1-1,1 0 1,-1 1 0,1 0 0,-1 0 0,0 0 0,1 0 0,-1 0 0,0 0 0,0 0 0,0 1 0,0-1 0,0 1 0,0-1 0,0 1 0,-1 0-1,1 0 1,0 0 0,-1 0 0,0 0 0,2 3 0,-2-3 337,-6-8-91,-2 0-238,-1 0 0,1 1 1,-1 0-1,0 0 1,0 1-1,0 0 0,0 0 1,-1 1-1,0 0 0,1 1 1,-1-1-1,0 2 1,0-1-1,-1 1 0,1 1 1,0 0-1,-10 1 0,8 0-29,0 2 0,1-1 0,-1 1 0,1 1 0,0 0 0,0 0 0,0 1 0,1 0 0,-1 1 0,1 0-1,1 1 1,-1-1 0,1 2 0,0-1 0,0 1 0,-7 11 0,2-2-18,2 0 1,-1 0 0,2 2-1,1-1 1,0 1-1,1 0 1,-8 34-1,15-49 38,0-1-1,0 1 0,1-1 0,-1 1 0,1 0 0,0-1 0,0 1 0,1-1 0,-1 1 0,1 0 0,0-1 0,0 1 0,2 5 0,-2-8 12,0 1 1,0 0-1,0-1 0,0 1 0,0-1 0,0 1 0,1-1 1,-1 0-1,0 1 0,1-1 0,-1 0 0,1 0 0,0 0 1,-1 0-1,1 0 0,0-1 0,0 1 0,-1 0 0,1-1 0,0 1 1,0-1-1,0 0 0,0 0 0,0 1 0,0-1 0,-1 0 1,4-1-1,3 0 73,0 0 1,0-1-1,0 0 1,0 0 0,0-1-1,-1 0 1,1-1-1,-1 1 1,0-1-1,0-1 1,12-9 0,-8 5-58,0-2 1,-1 1 0,0-2 0,0 1 0,13-24 0,-16 21-45,0 0 0,-1-1 0,0 0 0,-1 0 0,5-31 0,-8 34-413,-3 25 250,-1 61-151,-17 105 0,-27 73 586,45-248-247,-4 19 65,-14 42-1,16-57 3,-1 1 0,1-1 0,-2-1-1,1 1 1,-1-1 0,0 1 0,0-1 0,-8 7-1,11-13-40,1 0 0,-1 0-1,1 0 1,-1 0-1,1 0 1,-1 0 0,0 0-1,1-1 1,-1 1 0,0-1-1,0 1 1,1-1-1,-1 0 1,0 1 0,0-1-1,0 0 1,0 0-1,1 0 1,-1-1 0,0 1-1,0 0 1,0-1-1,1 1 1,-1-1 0,0 1-1,0-1 1,1 0-1,-1 0 1,1 0 0,-1 0-1,-1-1 1,-4-3 30,0-1 0,0 0 0,0 0-1,-10-14 1,13 14-45,-1 0 0,1 0-1,1-1 1,-1 0 0,1 1 0,-4-14-1,5 16-74,1-1 0,0 1-1,0 0 1,1 0-1,-1-1 1,1 1 0,0 0-1,0-1 1,1 1 0,-1 0-1,1 0 1,0-1-1,2-5 1,-2 8 36,0 0 0,0 0 0,1 0 0,-1 0 1,0 0-1,1 1 0,0-1 0,-1 1 0,1-1 0,0 1 0,4-3 0,25-11-89,-16 8 75,14-5 48,1 0 0,1 3-1,47-10 1,-13 4 46,64-24-91,-109 31 49,1-1 0,-2-1 0,0-1-1,20-14 1,-14 7 65,-1-1-1,0-2 1,-2 0-1,37-46 1,-49 54-52,-1-1 0,0 1-1,-1-2 1,0 1 0,-1-1 0,-1-1 0,-1 1 0,0-1-1,-1 0 1,4-32 0,-7 40-25,-1 1 0,-1-1 0,1 1 0,-1-1 0,0 1 0,-1-1 0,-3-10 0,4 15-18,0 1 0,0 0 1,-1-1-1,1 1 1,0 0-1,-1 0 0,1 0 1,-1 0-1,0 0 1,0 0-1,-2-2 0,2 3 5,1 0-1,0 1 1,-1-1 0,0 0-1,1 1 1,-1-1-1,1 1 1,-1-1-1,0 1 1,1 0-1,-1-1 1,0 1-1,0 0 1,1 0-1,-1 1 1,0-1-1,1 0 1,-4 1-1,1 1-8,0 0 0,0 0 0,0 0 0,0 0 0,0 0-1,0 1 1,1 0 0,0 0 0,-1 0 0,1 0-1,0 0 1,-3 6 0,-1 0 2,0 2 1,1-1-1,-8 17 0,8-14-3,-41 106-255,42-105 269,1 1 1,1 0 0,1 0 0,0 0 0,0 0 0,2 22-1,1-30 10,0 1-1,1 0 1,0-1-1,0 0 1,0 1-1,6 11 1,-6-16 18,0 0 0,0 0 1,0 0-1,0 0 0,1 0 1,-1 0-1,4 2 0,-5-4 9,0 0 0,1 0 0,-1 0 0,1 0 0,-1 0 0,0-1 0,1 1 1,0 0-1,-1-1 0,1 1 0,-1-1 0,1 0 0,-1 0 0,1 1 0,0-1 0,2 0 0,4-2 54,0 1-1,-1-1 1,1 0 0,-1-1-1,1 0 1,9-5 0,41-28 94,-40 25-136,178-135 25,-119 85-64,-74 59-4,35-25-34,-35 25 45,0 0-1,1 1 0,-1-1 0,0 1 1,1-1-1,0 1 0,-1 0 1,1 1-1,6-2 0,-8 2-4,-1 1 0,0-1 0,0 0 0,1 1 0,-1-1 0,0 1 0,0 0 0,0-1 0,1 1 0,-1 0 0,0-1 0,0 1 0,0 0 0,0 0 0,0 0 0,0 0 0,-1 0 0,1 0 0,0 0 0,0 1 0,-1-1 0,1 0 0,-1 0 0,1 0 0,-1 1 0,0-1 0,1 0 0,-1 1 0,0-1 0,0 2 0,2 6 0,-1 1 1,0 17-1,-1-26-2,-2 25 74,-1-1-1,-2 1 0,-8 27 0,10-42 98,3-11-162,0 0 0,0 1 0,0-1-1,0 0 1,0 0 0,-1 1 0,1-1 0,0 0-1,0 0 1,0 1 0,0-1 0,0 0-1,0 0 1,0 1 0,0-1 0,0 0-1,0 1 1,0-1 0,0 0 0,0 0 0,0 1-1,1-1 1,-1 0 0,0 0 0,0 1-1,0-1 1,0 0 0,0 0 0,1 1-1,-1-1 1,0 0 0,0 0 0,1 1 0,7-5 191,10-13-21,-12 10-234,22-26 10,27-45 1,-46 64 40,0 1 0,0 0 0,1 1 0,1 0 0,0 1 0,1 0 0,20-15 0,-30 25-2,-1 0 0,0 0 1,0 0-1,1 0 0,-1 1 0,0-1 1,1 1-1,-1-1 0,1 1 0,-1-1 1,0 1-1,1 0 0,-1-1 1,1 1-1,-1 0 0,1 0 0,-1 0 1,1 0-1,-1 1 0,1-1 0,-1 0 1,1 0-1,-1 1 0,1-1 1,-1 1-1,0 0 0,1-1 0,-1 1 1,0 0-1,1 0 0,-1 0 1,0 0-1,0 0 0,0 0 0,0 0 1,0 0-1,0 0 0,0 0 0,1 2 1,2 6-9,0-1-1,0 1 1,0 0 0,-1 0 0,2 11 0,-1-6 2,5 23 4,-6-20-41,1-1 0,7 17 0,-9-28 99,0-1-1,0 0 1,0 0 0,0 0-1,1 0 1,0 0 0,0-1 0,0 1-1,0-1 1,0 0 0,1 0-1,4 4 1,-3-5-13,-1 0-1,1 0 1,0-1-1,0 1 1,0-1 0,-1 0-1,1 0 1,0-1 0,1 1-1,-1-1 1,8-1-1,2 0-13,0-2-1,23-5 1,-33 7-36,73-23-2691,-64 19 1194,-1-1 0,0 0 0,19-11 0,-30 15 1041,9-6-1941,-10 7 2297,-1 1 0,0 0-1,1-1 1,-1 1 0,0 0 0,0-1-1,1 1 1,-1 0 0,0-1 0,0 1-1,0-1 1,1 1 0,-1-1 0,0 1 0,0-1-1,0 1 1,0 0 0,0-1 0,0 1-1,0-1 1,0 1 0,0-1 0,0 1-1,0-1 1,0 1 0,-1-1 0,-13-17-3631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09.483"/>
    </inkml:context>
    <inkml:brush xml:id="br0">
      <inkml:brushProperty name="width" value="0.1" units="cm"/>
      <inkml:brushProperty name="height" value="0.1" units="cm"/>
      <inkml:brushProperty name="color" value="#AB008B"/>
    </inkml:brush>
  </inkml:definitions>
  <inkml:trace contextRef="#ctx0" brushRef="#br0">9 109 6976,'-8'-8'2592,"11"8"-2016,10 0-160,-3 0 256,12 5-448,14-5 896,33-5-640,24-2 96,11 2-384,-1 2 96,-5-2-160,7-2 224,6-1-224,7-4 256,-1-4-256,-9-1-3904,-5-3 2048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46.056"/>
    </inkml:context>
    <inkml:brush xml:id="br0">
      <inkml:brushProperty name="width" value="0.1" units="cm"/>
      <inkml:brushProperty name="height" value="0.1" units="cm"/>
      <inkml:brushProperty name="color" value="#AB008B"/>
    </inkml:brush>
  </inkml:definitions>
  <inkml:trace contextRef="#ctx0" brushRef="#br0">222 573 4320,'0'0'8,"0"-3"699,0 0 0,0 0 0,-1 0 0,1 0 1,0 0-1,-1 0 0,-1-5 0,2 8-556,0-1-1,-1 1 1,1 0 0,0-1 0,-1 1 0,1-1-1,0 1 1,-1 0 0,1-1 0,0 1-1,-1 0 1,1-1 0,-1 1 0,1 0 0,-1 0-1,1-1 1,0 1 0,-1 0 0,0 0-1,-1 0-101,1 0-1,0 0 0,0 0 0,-1 0 0,1 0 0,0 0 0,0 0 1,0 1-1,-1-1 0,1 1 0,-2 0 0,-4 3 95,0 1 0,0 0 0,1 0 0,-1 1 0,1-1 0,1 2 0,-1-1 0,1 0 0,-6 10 0,-2 1-90,-8 13 125,-33 63 0,40-67-27,9-18-88,1 0 0,1 0 0,0 0 0,-4 17 0,6-23-32,1 0 1,0 0-1,-1 0 0,1 0 1,0 0-1,1 0 0,-1 0 0,0 0 1,0 0-1,1 0 0,-1 0 1,2 2-1,-2-3-3,1 0 0,0 0 0,0 0 0,-1 0 0,1 0 0,0 0 0,0 0 0,0 0 0,0-1-1,0 1 1,0 0 0,0-1 0,0 1 0,0-1 0,0 1 0,0-1 0,0 1 0,1-1 0,-1 0 0,0 0 0,0 1 0,2-1 0,2 0 43,0 0 0,0 0-1,0-1 1,0 1 0,0-1 0,0 0 0,0-1 0,0 1 0,0-1 0,0 0 0,-1 0 0,1 0-1,-1-1 1,1 1 0,-1-1 0,0 0 0,0-1 0,0 1 0,3-5 0,6-7 47,0 0 1,-1-2-1,14-23 1,-24 37-107,2-5-54,0 1 0,-1-1-1,0 0 1,0 0 0,0 0 0,-1 0 0,-1 0 0,1-1 0,0-12-1,-2 20-90,-5 15-374,1 1 475,0 0 0,2 0 0,0 1 0,1-1 0,0 19 0,1-25 94,0 1-1,1-1 0,0 0 1,0 0-1,4 11 0,-5-18-29,1-1 0,0 1 0,-1 0-1,1 0 1,0-1 0,0 1 0,0 0 0,0-1 0,0 1 0,0-1-1,0 1 1,1-1 0,-1 0 0,0 1 0,1-1 0,-1 0-1,1 0 1,0 0 0,-1 0 0,1 0 0,0 0 0,0-1-1,-1 1 1,1 0 0,0-1 0,0 0 0,0 1 0,0-1 0,0 0-1,0 0 1,3 0 0,10-2 89,-1-1 0,1 0 0,-1-1-1,0-1 1,0 0 0,-1 0 0,1-2 0,-1 0-1,15-10 1,-10 4-64,-1 0 1,0-1-1,-1-1 0,-1 0 1,23-30-1,-20 18 11,-2 0-1,-1-2 1,20-51-1,-19 42-38,13-32-3,23-85 1,-25 32-59,-22 43-325,-4 78 308,-1-1 1,0 0-1,0 1 0,-1-1 1,1 0-1,0 1 1,-1-1-1,-1-3 0,2 6 34,0 0 0,0-1 0,0 1 0,0 0 0,0 0 0,0 0 1,0 0-1,0 0 0,0 0 0,0 0 0,0 0 0,0 0 0,0 0 0,0 0 0,-1 0 0,1-1 0,0 1 0,0 0 0,0 0 0,0 0 0,0 0 0,0 0 0,0 0 0,0 0 0,0 0 0,0 0 0,0 0 0,-1 0 0,1 0 0,0 0 0,0 0 0,0 0 0,0 0 0,0 0 0,0 0 0,0 0 0,0 0 0,0 0 0,0 0 0,-1 0 0,1 0 0,0 0 0,0 0 0,0 0 0,0 0 0,0 0 0,0 0 0,0 0 0,0 0 0,0 1 0,0-1 0,0 0 0,0 0 0,-1 0 0,1 0 0,0 0 0,0 0 0,0 0 0,0 0 0,0 0 0,0 0 0,0 0 0,0 1 0,0-1 0,0 0 0,0 0 0,-6 10-400,-3 14 181,-6 16-32,6-16 242,-11 42-1,5 22 137,-7 169 0,21-232-52,1-1 0,0 1-1,2 0 1,1-1-1,11 44 1,-13-63 9,1-1 1,0 0-1,0 0 0,0 0 1,0 0-1,0 0 1,1-1-1,0 1 0,-1-1 1,1 1-1,1-1 1,-1 0-1,4 3 0,-5-5-36,0 0 0,0 0-1,0 0 1,-1 0 0,1-1-1,0 1 1,0-1 0,0 1 0,0-1-1,0 0 1,0 1 0,0-1-1,0 0 1,0 0 0,0-1-1,0 1 1,0 0 0,0-1-1,0 1 1,0-1 0,0 0-1,0 1 1,0-1 0,0 0-1,-1 0 1,1 0 0,0-1-1,-1 1 1,4-3 0,1-3 24,0 0 0,-1 0 0,1 0 1,-2-1-1,1 0 0,6-15 0,0 1-164,17-46-469,-27 68 98,1 7 302,1 15 232,0-4-242,-2-10 119,1 3 55,1 0-1,0-1 0,0 1 1,6 11-1,-8-20 39,0 0 0,0 1 0,1-1 0,-1 0 0,0 0 0,1 0-1,-1 0 1,1-1 0,0 1 0,0 0 0,0-1 0,0 1 0,0-1 0,0 0 0,0 1-1,0-1 1,0 0 0,1 0 0,-1-1 0,0 1 0,1 0 0,-1-1 0,1 1-1,3-1 1,1 0 44,-1-1-1,0 0 0,0-1 0,0 1 0,0-1 1,0 0-1,0-1 0,0 1 0,-1-1 0,1 0 1,-1-1-1,0 1 0,0-1 0,0 0 0,8-9 1,-2 1-21,-1 0 0,0-1 0,0 0 1,-2 0-1,9-18 0,69-150-38,-54 117-603,-28 80 160,0 8 405,-2 0-1,-1-1 1,-2 31 0,0-8-51,1-29 56,1 18 88,-3-1 0,-6 43 0,7-72-64,0 0-1,-1 0 1,1 0-1,-1 0 1,0-1-1,-5 8 1,6-10 25,-1 0 1,0 0 0,1 1 0,-1-1-1,0-1 1,0 1 0,0 0 0,0 0-1,0-1 1,0 1 0,-1-1 0,1 0-1,0 1 1,-4 0 0,4-2-4,0 0 0,-1 0 0,1 0 0,0 0 0,0-1 0,0 1 0,0 0 0,0-1 0,0 0 0,1 1 0,-1-1 0,0 0 0,0 0 0,0 0 0,1 0 0,-1-1 0,0 1 0,1 0 0,-1-1 0,1 1 0,-1-1 0,1 1 0,-2-4 0,-3-2-74,-1-2 30,7 9 16,0 0 0,0 0 0,0-1 0,0 1 0,0 0 1,0 0-1,0 0 0,1-1 0,-1 1 0,0 0 0,0 0 0,0-1 0,0 1 0,0 0 0,0 0 0,0-1 0,1 1 0,-1 0 0,0 0 0,0 0 0,0 0 0,0-1 0,1 1 0,-1 0 0,0 0 0,0 0 0,0 0 0,1 0 0,-1 0 0,0-1 0,0 1 0,1 0 0,-1 0 0,0 0 0,0 0 0,1 0 0,-1 0 0,0 0 0,0 0 1,1 0-1,-1 0 0,0 0 0,0 0 0,1 0 0,-1 0 0,0 1 0,0-1 0,1 0 0,-1 0-4,95 4-393,48-1 449,-128-4-35,0-1 0,-1 0-1,1-1 1,0 0 0,-1-1 0,1-1-1,16-8 1,-15 6 40,-13 6-42,0 0-1,0 0 0,1 0 0,-1-1 1,0 1-1,0-1 0,-1 0 0,1 0 0,0 0 1,-1 0-1,3-3 0,-5 5-14,0 0 0,1 0-1,-1 0 1,0-1 0,0 1 0,0 0 0,0 0-1,0 0 1,0 0 0,0 0 0,0 0 0,0 0-1,0-1 1,1 1 0,-1 0 0,0 0 0,0 0-1,0 0 1,0 0 0,0 0 0,0-1 0,0 1-1,0 0 1,0 0 0,0 0 0,0 0 0,0 0-1,0 0 1,0-1 0,0 1 0,0 0 0,0 0-1,-1 0 1,1 0 0,0 0 0,0 0 0,0-1-1,0 1 1,0 0 0,0 0 0,0 0 0,-7 1-165,-8 8 29,11-5 123,-1 0 1,1 1 0,1-1-1,-1 1 1,0 0 0,1 0-1,0 0 1,0 1 0,1-1-1,0 1 1,-1 0 0,2-1-1,-1 1 1,1 0 0,-1 7-1,2-11 23,0 0-1,0-1 1,0 1-1,0 0 1,1 0 0,-1-1-1,1 1 1,-1 0-1,1-1 1,-1 1-1,1 0 1,0-1-1,0 1 1,0-1-1,0 1 1,0-1-1,0 0 1,0 1-1,1-1 1,-1 0-1,0 0 1,1 0-1,-1 0 1,1 0 0,-1 0-1,1 0 1,-1 0-1,1-1 1,0 1-1,-1-1 1,1 1-1,0-1 1,-1 0-1,1 1 1,0-1-1,2 0 1,0 0 33,1 0 0,-1 0 0,0-1 0,1 1 0,-1-1 0,0 0 1,1 0-1,-1-1 0,0 1 0,0-1 0,0 0 0,0 0 0,7-5 0,-7 3-19,0 0 0,1-1 1,-2 0-1,1 0 0,0 0 0,-1 0 0,0 0 0,0-1 0,-1 1 0,1-1 0,-1 0 0,-1 0 0,1 0 0,-1 0 0,0 0 0,0 0 0,-1 0 0,1 0 0,-1 0 0,-1-1 0,1 1 1,-1 0-1,0 0 0,-3-6 0,1 0-59,1 3-16,0 1 1,0 0-1,-1 0 1,0 0-1,-1 0 1,0 1-1,-8-13 1,4 10-21,0 0-30,1 0 0,-15-12 1,22 22 105,0 0 1,-1 0 0,1-1-1,0 1 1,0 0 0,0 0 0,-1 0-1,1-1 1,0 1 0,0 0-1,0 0 1,0-1 0,-1 1-1,1 0 1,0 0 0,0-1-1,0 1 1,0 0 0,0 0-1,0-1 1,0 1 0,0 0 0,0 0-1,0-1 1,0 1 0,0 0-1,0-1 1,0 1 0,0 0-1,0 0 1,0-1 0,0 1-1,0 0 1,1 0 0,-1-1-1,0 1 1,0 0 0,0 0 0,0-1-1,0 1 1,1 0 0,-1 0-1,0 0 1,0-1 0,1 1-1,-1 0 1,0 0 0,0 0-1,0 0 1,1 0 0,-1 0-1,0-1 1,1 1 0,17-7 86,-14 6-113,35-14-91,-18 6 185,27-7 0,-25 10 10,-4 0-80,0 1-1,1 1 1,-1 1-1,35-1 1,-49 4-2,0 0 0,0 1 1,0-1-1,0 1 0,0 0 0,-1 1 0,1-1 1,0 1-1,-1 0 0,1 0 0,-1 0 0,1 1 1,-1 0-1,0 0 0,0 0 0,0 0 1,0 0-1,-1 1 0,0 0 0,1-1 0,-1 1 1,0 1-1,4 7 0,56 131-77,-61-139 94,0 0-1,1 0 1,-1-1 0,1 1 0,0-1-1,0 1 1,0-1 0,0 0-1,1 0 1,-1 0 0,1-1-1,0 1 1,-1-1 0,9 3-1,-8-4 18,-1 0 0,1 0 0,-1 0 1,1 0-1,0-1 0,-1 0 0,1 0 0,0 0 0,0 0 0,-1-1 0,1 1 0,0-1 0,-1 0 0,1 0 0,-1 0 0,1 0 0,-1-1 0,5-2 0,1-2 45,1-1 1,-1 0-1,0-1 1,0 0 0,-1 0-1,0 0 1,9-16-1,44-72-21,-50 78-72,21-38 72,3 2 0,2 2-1,49-53 1,-61 78 13,20-30 0,-35 44-121,-2-1 1,0 0-1,-1 0 0,11-28 0,-17 39 2,-1 0 0,1 0 0,0 0 1,-1 0-1,1 0 0,-1 0 0,0 0 0,0-5 0,0 7 42,-1 0 0,1 0 0,0 0 0,0 0 0,-1 1 0,1-1 0,0 0 0,-1 0 0,1 0 0,-1 1 0,1-1 0,-1 0 0,1 1 0,-1-1 0,1 0 0,-1 1 0,0-1 0,1 1 0,-1-1 0,0 1 0,0-1 0,1 1 0,-1-1 0,0 1 0,0 0 0,0-1 0,1 1 0,-1 0 0,0 0 0,0 0 0,0 0 0,0 0 0,0 0 0,-1 0 0,-2 0-22,0 1 0,0-1 0,0 1 0,0 0 0,0 1 0,0-1 0,0 1 0,0 0 0,1 0 0,-1 0 0,-5 4 0,-5 5-62,-18 17 1,28-24 78,-13 13-2,2 1-1,-1 0 1,2 1-1,0 0 1,2 1-1,0 0 1,1 1-1,-14 40 1,13-24 48,2 1 1,1-1 0,2 2 0,-2 59 0,8-80-2,1 25-1,1-39-11,-1 1-1,1-1 1,0 0-1,0 1 0,0-1 1,0 0-1,1 1 1,-1-1-1,1 0 1,0 0-1,4 4 1,-6-7-7,1 0 1,0 0 0,0 0-1,0 0 1,0-1 0,0 1-1,0 0 1,0 0 0,1-1-1,-1 1 1,0 0 0,0-1-1,0 1 1,1-1 0,-1 0-1,0 1 1,1-1 0,-1 0-1,2 0 1,-1 0 17,0 0 0,1-1 1,-1 1-1,0-1 0,0 1 0,0-1 0,0 0 1,0 0-1,0 0 0,4-2 0,-1-2 15,1 1-1,-1-1 0,1 0 1,-2 0-1,1-1 0,6-9 1,88-142-72,-89 143-72,-8 12 48,-1 0 1,1-1-1,0 1 0,-1 0 1,1-1-1,-1 1 0,0-1 1,0 0-1,0 1 1,1-6-1,-2 13-11,-1 1 0,0-1 1,0 0-1,-1 1 0,-2 5 0,-5 22 97,8-20-27,0-1-1,0 1 1,1 0-1,1-1 1,0 1-1,1-1 1,0 1-1,1-1 1,6 18-1,-7-24 4,1-1-1,-1 1 1,1-1-1,0 1 0,0-1 1,1 0-1,0-1 1,0 1-1,0 0 0,0-1 1,1 0-1,-1 0 0,1 0 1,0-1-1,0 0 1,1 0-1,-1 0 0,0 0 1,1-1-1,0 0 1,10 3-1,-7-4 25,0-1 0,0 0 0,0 0 1,0 0-1,-1-1 0,1-1 0,0 1 0,0-1 0,-1-1 1,1 0-1,-1 0 0,1-1 0,-1 0 0,0 0 0,-1 0 0,1-1 1,-1-1-1,0 1 0,0-1 0,-1 0 0,8-10 0,-1-1 17,0-2-1,-1 1 0,13-31 0,-19 37-70,-2 0-1,1 0 0,-2 0 1,1 0-1,-2-1 1,0 0-1,1-19 0,-3 29-6,0 0-1,0-1 1,-1 1-1,1 0 1,-2-5-1,2 8 21,0-1 0,-1 1-1,1 0 1,0-1 0,0 1-1,0 0 1,0-1 0,-1 1 0,1 0-1,0-1 1,0 1 0,-1 0-1,1 0 1,0-1 0,-1 1-1,1 0 1,0 0 0,0 0 0,-1-1-1,1 1 1,-1 0 0,1 0-1,-1 0 0,1 0 1,-1 0-1,1 0 0,-1 0 1,1 1-1,-1-1 0,1 0 1,-1 0-1,1 0 0,-1 1 1,1-1-1,-1 0 1,1 1-1,0-1 0,-1 0 1,1 1-1,0-1 0,-1 0 1,1 1-1,-5 6-23,0 0 1,1 1-1,0-1 1,1 1-1,0-1 0,0 1 1,1 0-1,-3 11 0,3-10 30,-1 3 11,1-1-1,0 1 1,1 0-1,0 0 0,0 1 1,3 17-1,-2-26 3,1 1 0,-1-1-1,1 0 1,0 0-1,0 0 1,1 0-1,-1 0 1,1 0 0,0-1-1,0 1 1,0 0-1,0-1 1,1 0 0,-1 1-1,1-1 1,0 0-1,0 0 1,0-1 0,0 1-1,1 0 1,-1-1-1,5 2 1,-6-3 14,0 0-1,1-1 1,-1 1-1,0-1 1,1 1-1,-1-1 1,0 0-1,1 0 1,-1 0-1,0-1 1,0 1-1,1 0 1,1-1-1,32-13 162,-19 7-150,-4 3-68,-1-1 1,0-1-1,0 0 0,17-11 0,-28 15-71,-1 6 84,-1-1 1,0 0-1,0 0 1,0 1-1,0-1 1,-1 0-1,1 0 1,-1 0-1,0-1 1,1 1 0,-1 0-1,-4 3 1,-4 8-32,3-4 31,2 0-1,-1 1 0,-6 18 1,10-24 19,1-1 0,0 1 1,-1 0-1,2-1 0,-1 1 1,0 0-1,1 0 0,0 0 1,0 0-1,0 0 0,3 8 1,-3-12 6,0 0 0,1 1 1,0-1-1,-1 0 1,1 1-1,0-1 0,-1 0 1,1 0-1,0 0 0,0 0 1,0 0-1,0 0 0,0 0 1,0 0-1,1 0 1,-1 0-1,0-1 0,0 1 1,2 0-1,0 0 0,0 0 1,0 0-1,0-1 0,0 1 1,0-1-1,0 0 0,0 0 1,6-1-1,0 0 25,0-1 0,0 0 0,0-1 0,0 0-1,11-6 1,-6 2-6,-1 0-1,0-2 0,-1 1 0,0-2 0,0 1 1,-1-2-1,0 0 0,11-14 0,-9 8-3,-1 0 0,-1-1 0,0 0 0,-2-1 1,10-27-1,0-7-166,-2-1 1,14-88 0,-26 107 92,-1 0 1,-2 0-1,-2 0 1,-1 0-1,-7-46 1,7 75-28,0 0 0,-1 0 0,1 0 1,-1 0-1,-1 1 0,1-1 0,-1 1 0,-4-8 0,6 12 51,0 0 0,1 0 0,-1 0 0,0 1-1,0-1 1,1 0 0,-1 0 0,0 1 0,0-1 0,0 1-1,0-1 1,0 1 0,0-1 0,0 1 0,0-1 0,0 1-1,0 0 1,0 0 0,0 0 0,-2-1 0,0 2 0,1-1 1,0 0-1,0 1 1,0-1-1,0 1 1,0 0 0,-1-1-1,1 1 1,-3 3-1,-4 2 22,0 0-1,1 1 0,-11 12 1,15-15 17,-9 10 11,1 0 0,1 0 1,0 1-1,1 1 0,0 0 0,2 0 0,-11 26 0,9-15 7,2 1-1,1 0 0,1 0 0,-3 31 0,7-40 11,2-1-1,-1 0 1,2 0-1,1 1 1,0-1 0,6 23-1,-6-32-76,1 0 0,0-1 0,0 1 0,1-1 0,0 0 0,0 0 0,1 0 0,0-1 0,1 0 0,-1 0 0,1 0 0,1 0 0,-1-1 0,13 9 0,-7-8-819,1-1 0,0 0-1,0-1 1,0 0 0,1-1 0,23 4 0,-30-6 261,1-1 0,-1 0 0,1-1 1,0 1-1,-1-2 0,1 1 0,-1-1 0,1 0 0,-1 0 0,0-1 0,1 0 0,-1-1 0,0 1 0,0-1 0,0-1 0,6-3 1,62-41-2507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56.564"/>
    </inkml:context>
    <inkml:brush xml:id="br0">
      <inkml:brushProperty name="width" value="0.1" units="cm"/>
      <inkml:brushProperty name="height" value="0.1" units="cm"/>
      <inkml:brushProperty name="color" value="#AB008B"/>
    </inkml:brush>
  </inkml:definitions>
  <inkml:trace contextRef="#ctx0" brushRef="#br0">10 238 3712,'0'0'49,"-1"0"1,1 0-1,0 0 0,-1 0 1,1 0-1,-1 0 0,1 1 1,-1-1-1,1 0 1,0 0-1,-1 0 0,1 1 1,-1-1-1,1 0 0,0 0 1,-1 1-1,1-1 0,0 0 1,0 1-1,-1-1 1,1 0-1,0 1 0,0-1 1,-1 1-1,1-1 0,0 0 1,0 1-1,0-1 0,0 1 1,0-1-1,-1 1 1,1-1-1,0 0 0,0 1 1,0-1-1,0 1 0,0-1 1,0 1-1,1 0 0,0 0 80,0 1-1,0-1 1,0 1-1,0-1 0,0 1 1,1-1-1,-1 0 1,1 0-1,2 2 0,3 1 122,0 0 0,0-1 0,0 1 0,0-2-1,1 1 1,-1-1 0,1 0 0,0-1 0,13 2-1,8-2 353,37-2 0,-54 0-420,0 0 0,0-1 0,0-1 0,15-4 1,-22 6-103,0-1 1,-1 0-1,1-1 1,0 1-1,-1-1 1,0 1-1,1-1 1,-1-1-1,0 1 0,0 0 1,-1-1-1,5-6 1,-6 8-56,-1 0 1,1-1-1,-1 1 0,0-1 1,0 1-1,0-1 1,0 1-1,-1-1 0,1 0 1,-1 1-1,1-1 1,-1 0-1,0 0 0,0 1 1,0-1-1,-1 0 0,1 1 1,-1-1-1,1 0 1,-1 1-1,0-1 0,0 1 1,0-1-1,-2-3 0,0 2-25,1 1 0,0 0 0,-1 0 0,1 0 0,-1 0 1,0 0-1,0 1 0,0-1 0,0 1 0,0 0 0,-1 0 0,1 0 0,-1 0 0,0 0 0,1 1 0,-6-2 0,2 2 17,0 0 0,0 1 0,0-1 1,-1 1-1,1 0 0,0 1 1,0 0-1,0 0 0,0 1 1,0 0-1,0 0 0,-9 4 0,5-1 114,0 1-1,0 0 0,1 1 0,0 0 0,1 0 0,-15 14 1,21-18-93,1-1 1,-1 1-1,1 0 1,0 0-1,-1 0 1,1 0-1,1 0 1,-1 1-1,0-1 1,1 1-1,0-1 1,-1 1 0,2-1-1,-2 8 1,2-7-4,0-1 0,0 0 0,1 1 0,-1-1 0,1 1 0,0-1 0,0 0 0,0 0 0,1 0 0,-1 1 0,1-1 0,0-1 0,0 1 0,0 0 0,0 0 0,4 3 0,-1-1 0,0 0-1,0-1 1,1 1 0,0-1 0,0-1 0,0 1 0,0-1-1,13 5 1,5-1 191,27 6 1,-39-10-156,3 0 22,-1-1 0,1-1 0,-1 0 0,1-1 0,-1 0 1,1-2-1,-1 1 0,0-2 0,1 0 0,-1 0 0,0-2 0,-1 1 0,1-2 0,-1 0 0,0-1 0,0 0 0,-1 0 0,0-2 0,17-14 0,-8 3 41,-2-1-1,31-41 0,-39 42-198,-10 18 58,0 0 0,-1 0 1,1 0-1,0 1 0,0-1 0,1 0 1,-1 0-1,0 1 0,1-1 0,-1 1 1,1-1-1,-1 1 0,4-2 0,28-22-3,-28 22-67,1-1 1,0 1 0,0 0-1,0 0 1,0 1-1,1 0 1,-1 0-1,1 0 1,6 0 0,-10 1 54,0 1-1,0 1 1,-1-1 0,1 0 0,0 1 0,-1-1 0,1 1 0,0 0 0,-1 0 0,1 0 0,-1 0 0,1 0-1,-1 0 1,1 1 0,-1-1 0,0 1 0,0 0 0,0 0 0,0 0 0,0 0 0,0 0 0,-1 0-1,1 0 1,-1 0 0,3 4 0,-2-2 26,0 0-1,0 0 1,-1 1-1,1-1 1,-1 0-1,0 0 1,0 1 0,0-1-1,-1 1 1,0-1-1,0 1 1,0-1-1,0 1 1,-2 7 0,-1 2 32,-1 0 1,-1 0-1,-7 15 1,5-13 258,-8 27-1,17-41 658,4-3-529,9-7-275,-11 6-60,42-23-155,82-60 1,-120 79 37,3-3-100,1 1 0,1 0 0,23-11 1,-36 18 118,1 1 1,-1 0-1,1 0 1,-1 0 0,1 0-1,-1 0 1,0 0-1,1 0 1,-1 0 0,1 0-1,-1 0 1,0 0-1,1 0 1,-1 0-1,1 0 1,-1 0 0,0 0-1,1 0 1,-1 1-1,1-1 1,-1 0-1,0 0 1,1 0 0,-1 1-1,0-1 1,1 0-1,-1 0 1,0 1-1,0-1 1,1 0 0,-1 1-1,0-1 1,0 0-1,1 1 1,-1-1 0,0 1-1,0-1 1,0 0-1,0 1 1,1-1-1,-1 1 1,0-1 0,0 0-1,0 1 1,0 0-1,0 23-108,0-19 99,0 15 26,0-5-3,0 1 1,4 26-1,-3-38 46,0 1 0,0-1 0,0 1 0,1-1 0,-1 0 0,1 0 0,0 0 0,1 0 0,-1 0 0,1 0 0,-1-1 0,1 1 0,6 5 0,-7-8-17,0 0-1,0 0 1,0 0-1,0 0 1,0 0 0,0 0-1,0-1 1,0 1-1,0-1 1,0 0-1,0 1 1,1-1 0,-1 0-1,0 0 1,0 0-1,0-1 1,0 1 0,3-1-1,6-2 102,0 0 0,13-6 0,-13 5-78,18-7 149,54-28-1,-71 32-150,0-1 1,0-1-1,0 0 0,-1 0 1,0-1-1,12-16 1,-20 22-45,0 0 0,0-1-1,0 1 1,-1-1 0,1 0 0,-1 0 0,-1 1 0,1-1 0,-1-1 0,1 1 0,-1 0 0,-1 0 0,1 0 0,-1-6 0,0 8-30,0-1 1,-1 1 0,1 0 0,-1-1 0,1 1-1,-1 0 1,0-1 0,-1 1 0,1 0-1,-1 0 1,1 0 0,-1 0 0,0 0-1,0 1 1,0-1 0,0 0 0,0 1 0,-1-1-1,1 1 1,-1 0 0,0 0 0,-4-2-1,5 3-23,-1 0 0,0 0 0,0 0 0,0 0 0,0 1 0,0-1 0,0 1 0,0 0 0,0 0 0,0 0 0,0 0 0,0 1 0,0-1 0,0 1 0,0 0 0,0 0 0,0 0 0,0 0 0,1 0 0,-4 2 0,-2 2-54,-1 0 1,1 0-1,0 1 0,-14 12 1,15-10 10,0-1 1,1 1 0,-1 0-1,2 0 1,-1 1 0,1-1-1,0 1 1,1 1 0,0-1-1,0 0 1,1 1 0,-2 14-1,4-21 111,1 0 0,0 0 0,0 0 0,0 1 0,1-1-1,-1 0 1,1 0 0,0 0 0,0 0 0,0 0-1,0 0 1,0-1 0,0 1 0,1 0 0,0 0 0,-1-1-1,1 1 1,0-1 0,0 0 0,0 1 0,1-1-1,-1 0 1,0 0 0,1 0 0,0-1 0,-1 1-1,1-1 1,0 1 0,4 1 0,3 0 90,0 0 0,1 0 0,-1-1 0,0 0 0,1-1 0,0 0-1,16-1 1,10-2 43,0-1-1,62-13 0,-84 13-130,-1-2-1,1 0 0,-1 0 1,0-1-1,0-1 1,-1-1-1,0 1 1,0-2-1,17-14 0,-24 16-13,1 0-1,-1 1 1,0-2-1,0 1 1,-1-1-1,0 0 0,-1 0 1,5-9-1,-7 10-269,-3 10 15,-4 14 144,4-7 25,0-1-1,1 1 1,0 0-1,2 16 0,-1-23 77,-1 0-1,1 1 1,0-1-1,0 0 1,0 1-1,1-1 1,-1 0-1,1 0 1,0 0-1,0 0 1,0 0-1,0-1 1,0 1-1,0 0 1,1-1-1,3 3 1,-2-2 33,0-1 1,1 1 0,0-1-1,-1 0 1,1 0-1,0-1 1,0 0 0,0 1-1,0-2 1,0 1 0,0 0-1,0-1 1,1 0 0,4-1-1,8-1 109,0-1-1,28-9 0,-36 9-134,37-10 119,73-34 0,-91 33-94,0-1 1,-1-1-1,37-30 1,-47 32-25,53-44 5,-59 47-16,-1 0 0,0-1-1,14-20 1,-34 44-91,0-1-1,-1 0 1,0-1-1,-21 17 1,-60 39-37,37-28 15,27-19 89,-71 57 35,84-64-23,1 0 1,1 1 0,0 1 0,-18 27-1,27-35 56,0-1 0,1 1 0,-4 11 0,6-16-29,0-1 0,0 0 0,0 0 1,1 1-1,-1-1 0,0 0 0,0 1 0,0-1 0,1 0 0,-1 0 0,0 1 0,0-1 0,1 0 0,-1 0 0,0 0 0,0 1 0,1-1 0,-1 0 0,0 0 0,1 0 0,-1 0 0,0 0 0,0 0 0,1 0 0,-1 1 0,0-1 0,1 0 0,-1 0 0,0 0 1,1 0-1,-1 0 0,0-1 0,1 1 0,-1 0 0,1 0 8,1 0 24,0 0 1,0-1-1,1 1 1,-1-1-1,0 0 1,0 1-1,0-1 1,0 0-1,0 0 1,0 0 0,4-3-1,21-20 208,-11 9-184,63-49-317,-61 48 211,1 0-1,24-16 1,-42 32 11,0-1 1,0 0 0,1 1-1,-1-1 1,0 0 0,0 1-1,0-1 1,0 1-1,1 0 1,-1-1 0,0 1-1,0 0 1,1 0 0,-1 0-1,2 0 1,-2 0 14,-1 0 0,1 1 0,-1-1 1,1 1-1,-1-1 0,1 1 0,-1-1 0,1 1 1,-1-1-1,1 1 0,-1 0 0,0-1 0,1 1 1,-1 0-1,0-1 0,1 1 0,-1 0 0,0-1 0,0 1 1,0 0-1,0-1 0,0 1 0,0 0 0,0 0 1,0-1-1,0 1 0,0 0 0,0 0 0,-1 14-15,-1 0 1,-1 0-1,0 0 0,-1-1 0,-6 18 0,-9 31-46,-1 47 77,-10 40 39,22-117 24,-2 0-1,-21 46 0,27-69-77,-1 0-1,-1-1 1,-9 14 0,13-20 53,0 0 0,-1-1 1,1 1-1,-1-1 1,0 1-1,1-1 1,-1 0-1,0 0 1,0 0-1,0-1 0,-1 1 1,1-1-1,0 0 1,0 1-1,-4-1 1,5 0-18,1-1 0,0 0 1,-1 0-1,1 0 1,-1 0-1,1 0 1,-1 0-1,1 0 0,0 0 1,-1-1-1,1 1 1,0-1-1,-1 1 0,1-1 1,0 1-1,-1-1 1,1 0-1,0 1 0,0-1 1,0 0-1,-2-1 1,2 0-31,-1 0 0,1 0 0,0 0-1,0 0 1,0 0 0,0 0 0,0-1 0,0 1 0,0 0 0,1 0 0,-1-5 0,0-2-61,0 0 1,1 0-1,1 0 0,-1 0 0,4-12 1,-1 4 17,2 1 1,0 0 0,1-1 0,0 2 0,2-1 0,0 1-1,0 0 1,1 1 0,19-23 0,-12 20-53,0 0 0,1 1 0,1 1 0,0 1 0,1 0 1,32-17-1,59-22 243,32-19-138,-94 43 28,111-73 211,-65 22-151,-85 75-125,-6 7-5,-7 13-8,0-3 67,-7 25-119,-2 11 192,12-44-80,1 0 0,-1-1 0,1 1 0,0 0 0,0-1 0,0 1 0,1-1 0,-1 1 0,1 0 1,2 5-1,-3-8 2,0 0 1,1 0 0,0 0-1,-1 0 1,1 0 0,-1 0-1,1 0 1,0 0 0,0 0-1,0-1 1,-1 1 0,1 0-1,0 0 1,0-1 0,0 1-1,0-1 1,0 1 0,0-1 0,1 1-1,1 0 13,0-1 1,-1 1-1,1-1 0,-1 0 0,1 0 0,0 0 0,-1 0 1,4-1-1,5-1 77,0-1-1,0-1 1,11-4 0,-12 5-8,9-6-47,-1 0 0,25-15 0,-28 14-94,1 1 1,0 1-1,26-10 1,-41 18 30,0 0 1,0-1 0,-1 1 0,1 0 0,0 0 0,0 0-1,0 0 1,0 0 0,0 0 0,-1 0 0,1 1-1,0-1 1,0 0 0,0 0 0,0 1 0,-1-1 0,1 0-1,0 1 1,0-1 0,-1 1 0,1-1 0,0 1 0,-1-1-1,1 1 1,0-1 0,-1 1 0,1 0 0,-1-1-1,1 1 1,-1 0 0,1 0 0,-1-1 0,1 3 0,0 0-8,0 0 1,0 0 0,0 0 0,0 0 0,0 0 0,-1 0-1,1 6 1,-2 0-8,-1 1 0,1-1 1,-1 1-1,-1-1 0,-5 13 0,2-4 25,-18 55 1,-62 122 0,68-161 31,-1 0 0,-3-2 0,0 0 1,-2-2-1,-42 43 0,59-67 26,0 1 0,-1-2 0,1 1-1,-1-1 1,0 0 0,-12 6 0,19-11-41,-1 1-1,0 0 1,0-1-1,0 1 1,1-1 0,-1 0-1,0 0 1,0 1-1,0-1 1,0-1 0,0 1-1,0 0 1,1 0-1,-1-1 1,0 1 0,-2-1-1,2 0-10,0-1-1,1 1 1,-1 0 0,1 0-1,-1-1 1,1 1-1,-1-1 1,1 0 0,0 1-1,0-1 1,0 0-1,0 0 1,0 1 0,0-1-1,0 0 1,0 0-1,1 0 1,-1-3 0,-1-4-1,0-1 0,1 0 0,0 0 0,1 1-1,0-1 1,0 0 0,1 0 0,0 0 0,1 1 0,0-1 0,5-13 0,-1 8-40,1-1-1,0 1 0,0 1 0,2-1 1,0 1-1,11-13 0,-3 7-35,0 2 0,1 0 0,1 1 0,1 0 0,0 2 0,1 1 0,43-23 0,-34 22-967,31-14-2019,-54 26 1935,0 1 1,0 0-1,0 0 1,0 0-1,1 1 0,10-1 1,5 7-1986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57.736"/>
    </inkml:context>
    <inkml:brush xml:id="br0">
      <inkml:brushProperty name="width" value="0.1" units="cm"/>
      <inkml:brushProperty name="height" value="0.1" units="cm"/>
      <inkml:brushProperty name="color" value="#AB008B"/>
    </inkml:brush>
  </inkml:definitions>
  <inkml:trace contextRef="#ctx0" brushRef="#br0">112 435 2400,'4'-6'465,"-2"4"-297,0-1 0,0 1 0,0 0 0,0 0 0,0 0 1,1 0-1,-1 1 0,0-1 0,1 1 0,3-2 1,7-5 1120,-11 6-944,1 0 0,-1 1 0,0 0 0,1-1 0,-1 1 0,1 0 0,-1 0 0,9-2 2276,-15 2-1281,-3 2-1036,1 1 1,-1 1 0,1-1-1,-1 1 1,1 0-1,-9 6 1,0 1 127,-18 16 1,23-16-309,0 0 1,0 1-1,1 0 0,1 0 0,0 0 0,-8 16 0,14-24-106,1 0-1,-1 0 1,1 0-1,0 0 1,0 0-1,1 0 0,-1 0 1,1 0-1,-1 0 1,1 0-1,0 0 1,0 5-1,1-6-4,-1-1 0,0 1 0,1-1 0,0 1 0,-1 0-1,1-1 1,0 1 0,-1-1 0,1 1 0,0-1 0,0 0 0,0 1 0,0-1 0,1 0 0,-1 0 0,0 0 0,0 0-1,1 0 1,-1 0 0,1 0 0,-1 0 0,1 0 0,-1-1 0,3 2 0,8 1 113,-1-1-1,1 0 1,0 0 0,0-1 0,-1-1-1,1 0 1,0 0 0,12-3 0,-5 0 34,0-1 1,0 0 0,0-2 0,19-8 0,-32 12-102,0-1 0,-1 0 0,1 0 1,-1 0-1,0 0 0,0-1 0,0 0 1,-1 0-1,1-1 0,5-6 0,-9 9-46,0 0 0,0 0 0,1-1 0,-1 1 0,0 0 0,-1-1 0,1 1 0,0-1 0,-1 1 0,0-1-1,1 1 1,-1-1 0,0 1 0,0-1 0,0 1 0,-1-1 0,1 1 0,0-1 0,-1 1 0,0 0 0,0-1 0,1 1-1,-1-1 1,-1 1 0,1 0 0,0 0 0,-3-4 0,1 2-29,0 1 0,0 0 0,0 0 0,-1 0 0,1 0 0,-1 0-1,0 1 1,1 0 0,-1 0 0,0 0 0,-1 0 0,1 0 0,0 1 0,0-1 0,-1 1 0,-5 0 0,3 0-75,0 0 0,-1 0 0,1 1-1,-1 1 1,1-1 0,0 1 0,-1 0 0,1 1 0,-9 2 0,7 1-22,9-5 114,0 0 1,0 0 0,0 0 0,0 0-1,0 0 1,0 0 0,0 0 0,0 0-1,-1 0 1,1 0 0,0 0 0,0 0-1,0 0 1,0 0 0,0 0 0,0 0-1,0 0 1,0 0 0,0 0 0,0 0 0,0 0-1,0 0 1,0 0 0,0 0 0,0 0-1,0 1 1,0-1 0,0 0 0,0 0-1,0 0 1,0 0 0,0 0 0,0 0-1,0 0 1,0 0 0,0 0 0,0 0-1,0 0 1,0 0 0,0 0 0,0 0 0,0 0-1,0 0 1,0 0 0,0 1 0,0-1-1,0 0 1,0 0 0,0 0 0,0 0-1,0 0 1,0 0 0,0 0 0,0 0-1,0 0 1,1 0 0,-1 0 0,0 0-1,0 0 1,0 0 0,0 0 0,0 0-1,2 0 45,-1 0-1,1 0 0,0 0 0,-1 0 0,1-1 0,0 1 0,-1 0 0,1-1 0,2 0 0,9-5 49,-1 0 0,1-1 0,-1 0 1,-1 0-1,13-11 0,51-51 162,75-97 438,-49 50-204,-93 108-431,-1-1 0,9-13-1,-15 26-90,-2 23-38,-2 0 0,-9 40 0,8-50 72,-76 310-12,-58 74 218,79-255-342,47-122 237,0 0 0,-2-1-1,-27 36 1,38-56 5,1 0 0,-1 0 0,0 0 0,0-1 0,0 0 1,-4 4-1,6-6-87,1 0-1,-1 0 1,1 1 0,-1-1 0,1 0 0,-1 0 0,1 0 0,-1 0-1,1 0 1,-1 0 0,1 0 0,-1 0 0,1 0 0,0 0 0,-1 0 0,1 0-1,-1 0 1,1 0 0,-1 0 0,1 0 0,-2-1 0,2 1-3,-1-1 0,1 1 1,-1-1-1,1 0 1,-1 1-1,1-1 0,-1 0 1,1 0-1,0 1 1,-1-1-1,1 0 0,0 0 1,0 1-1,0-1 0,-1 0 1,1 0-1,0-1 1,0-6 1,0 0 0,1 0 1,0 0-1,0 1 0,1-1 1,4-14-1,-2 11-24,4-17 18,2 0 0,1 0 0,1 1 0,30-48 0,-32 60-98,0 0 1,1 1-1,1 0 0,1 1 0,0 1 0,0 0 1,1 0-1,1 2 0,23-14 0,-14 11-1673,0 1 1,0 1-1,1 2 0,0 0 0,1 2 0,48-8 0,-9 14-1080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58.719"/>
    </inkml:context>
    <inkml:brush xml:id="br0">
      <inkml:brushProperty name="width" value="0.1" units="cm"/>
      <inkml:brushProperty name="height" value="0.1" units="cm"/>
      <inkml:brushProperty name="color" value="#AB008B"/>
    </inkml:brush>
  </inkml:definitions>
  <inkml:trace contextRef="#ctx0" brushRef="#br0">328 51 2976,'-2'-5'1271,"2"4"-1054,-1 1 0,1-1-1,0 0 1,0 0 0,0 1 0,-1-1 0,1 0 0,0 1-1,-1-1 1,1 0 0,-1 1 0,1-1 0,0 1 0,-1-1-1,0 0 1,1 1 0,-1-1 0,1 1 0,-1 0-1,0-1 1,1 1 0,-1-1 0,0 1 0,1 0 0,-1 0-1,0-1 1,1 1 0,-1 0 0,0 0 0,0 0 0,1 0-1,-2 0 1,-10 1 172,0 1 0,-1 0 0,1 1 0,1 1 0,-17 6 0,-4 1 40,6-2 186,-43 19 1,60-23-572,0 0 1,1 0-1,0 0 1,0 1 0,0 0-1,1 1 1,0 0-1,-8 9 1,13-14-29,1 0-1,0-1 1,0 1 0,-1 0 0,1 0 0,0 0 0,1 0-1,-1 0 1,0 0 0,0 0 0,1 0 0,-1 0-1,1 0 1,0 0 0,0 0 0,0 0 0,0 0-1,0 1 1,0-1 0,0 0 0,1 0 0,0 3 0,0-2 25,1-1 1,0 1 0,-1 0 0,1-1 0,0 1 0,0-1 0,1 0 0,-1 0 0,0 0-1,1 0 1,-1 0 0,1 0 0,0-1 0,4 3 0,8 2 22,-1 0 0,1-1 0,0-1 0,0 0-1,1-1 1,-1-1 0,1 0 0,-1-1 0,1-1 0,22-2 0,-18 0 86,1-1 0,-1-1 0,1-1 0,-2-1 0,1 0 1,0-2-1,25-13 0,-38 17-53,0 0 1,0-1-1,-1 0 1,1 0-1,-1 0 1,0-1-1,-1 0 1,1 0-1,-1 0 1,0-1-1,-1 1 1,0-1 0,7-14-1,-10 18-54,-1-1-1,1 1 1,-1 0 0,1-1-1,-1 1 1,0 0 0,0-1 0,-1 1-1,1 0 1,-1-1 0,1 1-1,-1 0 1,0 0 0,-1-1-1,1 1 1,0 0 0,-1 0-1,1 0 1,-1 1 0,0-1-1,0 0 1,0 1 0,-1-1 0,-3-3-1,0 1-68,0 0 0,0 0 0,0 0-1,-1 1 1,1 0 0,-1 0 0,0 0 0,-1 1 0,-11-4-1,14 6-5,0 1-1,-1-1 1,1 1 0,0 0-1,0 0 1,-1 0-1,1 1 1,0 0-1,0 0 1,0 0-1,0 1 1,-5 2-1,3-2-410,0 2-1,0-1 0,1 1 0,-1 0 0,1 0 0,0 1 0,-10 9 0,14-12 96,1 0 0,-1 0 0,0 0-1,1 0 1,-1 1 0,1-1 0,0 0 0,0 1 0,0-1-1,0 1 1,0 0 0,0-1 0,0 4 0,0 14-3572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59.156"/>
    </inkml:context>
    <inkml:brush xml:id="br0">
      <inkml:brushProperty name="width" value="0.1" units="cm"/>
      <inkml:brushProperty name="height" value="0.1" units="cm"/>
      <inkml:brushProperty name="color" value="#AB008B"/>
    </inkml:brush>
  </inkml:definitions>
  <inkml:trace contextRef="#ctx0" brushRef="#br0">307 1 5472,'-9'0'791,"6"0"-615,0 0 1,0-1-1,-1 1 1,1 1-1,0-1 1,-1 0-1,1 1 1,0 0-1,0 0 1,0 0-1,-1 0 1,1 0-1,0 1 1,1-1-1,-1 1 1,0 0-1,-3 2 1,-31 28 1237,-64 59 1832,85-74-2736,0 1-1,1 0 1,-22 37-1,34-51-462,1 0 0,0 0-1,0 0 1,1 0 0,-1 0-1,1 0 1,0 1 0,0-1 0,0 1-1,0 7 1,2-9-16,-1-1 0,0 1-1,1 0 1,0 0 0,-1-1 0,1 1-1,0 0 1,1-1 0,-1 1 0,0-1 0,1 0-1,-1 1 1,1-1 0,0 0 0,-1 0-1,1 0 1,0 0 0,3 2 0,2 1 49,0-1-1,0 0 1,0 0 0,0 0-1,1-1 1,-1-1 0,1 1 0,0-1-1,0 0 1,0-1 0,11 1 0,3-1 104,1 0 0,41-6 0,-51 4-108,0-2-1,0 1 1,-1-2-1,1 1 1,-1-2 0,0 0-1,17-9 1,-23 10-24,0 1 0,-1-1 1,0 0-1,0 0 0,0-1 0,0 1 1,0-1-1,-1 0 0,0-1 1,0 1-1,-1-1 0,0 1 0,1-1 1,-2 0-1,1 0 0,2-11 0,-3 8-10,0-1-1,0 1 0,-2 0 0,1 0 0,-1-1 0,0 1 0,-1 0 1,0 0-1,-1 0 0,0 0 0,-4-13 0,4 15-67,-1 1 0,-1-1 0,1 0-1,-1 1 1,0 0 0,-1 0 0,1 0 0,-1 0 0,0 1-1,-1 0 1,1 0 0,-1 0 0,0 1 0,-10-6 0,7 5-238,0 0 0,-1 1 0,1 0 0,-1 1 1,0 0-1,0 0 0,0 1 0,0 1 0,0-1 1,0 2-1,-1-1 0,1 2 0,0-1 0,-17 4 0,26-4 64,-1 0-1,1 1 1,0-1-1,-1 0 1,1 1-1,0-1 0,-1 1 1,1-1-1,0 1 1,-1 0-1,1 0 1,0 0-1,0 0 0,0-1 1,0 1-1,0 0 1,0 1-1,0-1 1,0 0-1,0 0 0,1 0 1,-2 2-1,5 9-1745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59.766"/>
    </inkml:context>
    <inkml:brush xml:id="br0">
      <inkml:brushProperty name="width" value="0.1" units="cm"/>
      <inkml:brushProperty name="height" value="0.1" units="cm"/>
      <inkml:brushProperty name="color" value="#AB008B"/>
    </inkml:brush>
  </inkml:definitions>
  <inkml:trace contextRef="#ctx0" brushRef="#br0">54 37 7712,'0'-1'202,"1"0"0,-1 1 0,1-1 0,0 0 0,-1 1 1,1-1-1,0 0 0,0 1 0,0-1 0,-1 1 0,1-1 0,0 1 0,0 0 0,0-1 1,0 1-1,2-1 0,20-3 45,-14 2 208,22-5 450,0 2-1,0 1 1,0 1-1,39 2 1,-61 1-804,-1 1-1,0 0 1,15 4 0,-21-4-89,-1-1 1,0 0 0,1 1 0,-1-1 0,0 0 0,0 1-1,1 0 1,-1-1 0,0 1 0,0 0 0,0-1 0,0 1 0,0 0-1,0 0 1,0 0 0,0 0 0,0 0 0,-1 0 0,1 0-1,0 0 1,0 0 0,-1 1 0,1-1 0,-1 0 0,1 0 0,-1 1-1,0-1 1,1 0 0,-1 1 0,0-1 0,0 0 0,0 2-1,0-1 32,-1-1-1,1 1 1,-1-1-1,1 1 0,-1-1 1,0 0-1,0 1 0,0-1 1,0 0-1,0 1 0,0-1 1,0 0-1,0 0 0,-1 1 1,-21 14 285,23-16-327,-71 38 522,42-23-239,-53 35-1,72-42-295,0 0 1,0 0-1,1 2 0,0-1 0,-14 19 0,20-24 28,1 0-1,-1 0 0,1 1 1,0-1-1,0 0 0,0 1 0,1-1 1,0 1-1,0 0 0,0-1 1,0 1-1,1 0 0,0 0 1,0-1-1,0 1 0,0 0 1,1 0-1,0-1 0,1 7 0,1-4 15,0 0 0,0 0 0,1 0 0,0-1 0,0 1 0,1-1 0,0 0-1,0 0 1,0-1 0,6 6 0,10 6-18,34 21 0,-45-31-59,114 67 154,-21-13 376,-97-57-360,-1-1 0,0 1-1,0 0 1,0 1 0,7 7-1,-11-11-94,-1-1-1,1 1 1,-1 0 0,1-1-1,-1 1 1,1 0-1,-1 0 1,1 0-1,-1-1 1,0 1 0,1 0-1,-1 0 1,0 0-1,0 0 1,0 0-1,0 0 1,0 0 0,1-1-1,-2 1 1,1 0-1,0 0 1,0 0-1,0 0 1,0 0 0,0 0-1,-1 0 1,1-1-1,-1 1 1,1 0-1,0 0 1,-1 0 0,1-1-1,-1 1 1,1 0-1,-1-1 1,0 1 0,1 0-1,-1-1 1,0 1-1,0-1 1,1 1-1,-1-1 1,0 1 0,0-1-1,1 1 1,-1-1-1,0 0 1,0 0-1,-1 1 1,-7 2 51,0 0 1,0-1-1,0 0 1,0 0-1,-13 0 1,-50-1 112,46-1-112,-5 0-113,-21 1-1559,-1-3 0,-62-9 0,111 10 906,1 0 1,-1 1-1,0-2 0,1 1 0,-1 0 0,1-1 1,-1 1-1,1-1 0,-4-2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9:01.488"/>
    </inkml:context>
    <inkml:brush xml:id="br0">
      <inkml:brushProperty name="width" value="0.1" units="cm"/>
      <inkml:brushProperty name="height" value="0.1" units="cm"/>
      <inkml:brushProperty name="color" value="#AB008B"/>
    </inkml:brush>
  </inkml:definitions>
  <inkml:trace contextRef="#ctx0" brushRef="#br0">27 128 3136,'-15'-6'4859,"21"11"-3686,2 0-675,0-1 1,1-1 0,-1 1 0,1-1 0,0-1-1,0 1 1,0-2 0,0 1 0,16 0 0,7-2 95,44-5 0,-64 4-498,0 0 1,0-1-1,0 0 1,0-1-1,-1 0 1,1-1 0,-1 0-1,20-12 1,-29 15-70,0 0 0,0 0-1,-1 0 1,1 0 0,-1-1 0,1 1 0,-1 0 0,1-1-1,-1 1 1,0-1 0,0 1 0,0-1 0,0 0 0,0 0-1,0 1 1,0-1 0,-1 0 0,1 0 0,-1 0 0,1 0-1,-1 0 1,1 0 0,-1-3 0,-1 2-26,1 1 0,-1-1 0,0 1 0,1-1 0,-1 1 0,-1-1 0,1 1 0,0 0 0,0 0 0,-1-1-1,0 1 1,1 0 0,-1 0 0,0 0 0,0 1 0,0-1 0,-3-2 0,-1 0-23,0 0 0,0 1 0,0-1 0,-1 1 0,1 0 0,-1 1-1,0 0 1,0 0 0,0 0 0,0 1 0,0 0 0,0 0 0,-1 1 0,-11 1 0,2 1 63,1 0 1,0 2 0,0 0 0,1 0 0,-24 11 0,30-11-20,0 1 0,1 0-1,-1 1 1,1-1 0,0 2-1,0-1 1,1 1 0,-1 0-1,2 1 1,-1-1 0,1 1-1,0 1 1,1-1 0,-6 11-1,10-14 9,0 0 0,0-1 0,0 1 0,0 0 0,1 0 0,0 0 0,0 0 0,0 0 0,0 0 0,1 0 0,0 0 0,0-1 0,0 1 0,0 0 0,1-1 0,0 1 0,0-1 0,0 1-1,1-1 1,0 0 0,-1 0 0,6 5 0,-3-3 35,0 0-1,0-1 0,1 0 1,0 0-1,0 0 0,0-1 1,1 1-1,-1-2 0,1 1 0,0-1 1,0 0-1,1 0 0,13 3 1,-3-4 31,-1-1 0,1 0 0,-1-1-1,19-2 1,72-14 150,-77 11-203,18-4 139,67-20 0,-89 19-34,1 0-1,-1-2 1,44-26-1,-65 35-132,-1-1 1,0 0-1,0 0 0,0-1 0,-1 1 0,0-1 0,1 0 0,-2 0 0,1 0 0,0-1 1,-1 1-1,0-1 0,-1 0 0,1 0 0,-1 0 0,0 0 0,1-9 0,-2 12-31,-2 0-1,1 0 0,0 1 1,0-1-1,-1 0 0,0 1 0,1-1 1,-1 1-1,0-1 0,0 1 1,0-1-1,-1 1 0,1-1 1,-2-1-1,-10-22-26,13 25 45,0 1 0,-1-1-1,1 0 1,0 0 0,-1 1 0,1-1 0,-1 0 0,1 1-1,-1-1 1,1 0 0,-1 1 0,1-1 0,-2 0-1,-1 1-25,4 7 82,17 52 166,4 16 218,-20-67-415,0 0 0,0 0-1,1 0 1,0 0 0,1-1-1,0 1 1,6 9-1,-8-14 1,1 0 0,-1 0 0,1 0 0,0 0 0,-1-1 0,1 1 0,1-1 0,-1 1 0,0-1 0,0 0 0,1 0 0,-1-1 0,1 1 0,0-1 0,-1 0 0,1 1 0,0-2 0,4 2 0,12-2 71,0-1 0,-1 0 1,39-9-1,-8 2-27,137-24 90,-155 24-128,-1-1 0,0-2 0,53-25 0,-68 26-11,1 0 0,-2-1 0,0 0 0,0-2 0,-1 1 1,16-20-1,-29 31-21,-1 1 1,1-1 0,-1 0 0,1 1-1,0-1 1,-1 0 0,0 0 0,1 0-1,-1 0 1,1 1 0,-1-1 0,0 0 0,0 0-1,1-1 1,-1 2-7,0-1 1,0 1-1,-1 0 0,1-1 1,0 1-1,0-1 0,0 1 1,0 0-1,0-1 0,0 1 1,-1 0-1,1 0 0,0-1 1,0 1-1,-1 0 0,1-1 1,0 1-1,0 0 0,-1 0 1,1-1-1,0 1 0,0 0 1,-1 0-1,0-1 0,0 1-16,-1 0-1,0-1 0,0 1 1,1 0-1,-1 0 0,0-1 0,0 1 1,0 1-1,1-1 0,-1 0 1,0 0-1,0 1 0,1-1 0,-3 2 1,-127 53-100,58-23 151,41-20-18,19-8-25,0 1-1,0 1 0,1 0 1,-1 1-1,-17 12 1,30-18 21,-1-1 1,1 0-1,0 0 0,-1 1 1,1-1-1,-1 0 1,1 1-1,0-1 1,-1 0-1,1 1 1,0-1-1,0 1 1,-1-1-1,1 0 0,0 1 1,0-1-1,-1 1 1,1-1-1,0 1 1,0-1-1,0 1 1,0-1-1,0 1 1,0-1-1,0 1 0,0-1 1,0 1-1,0-1 1,0 1-1,0-1 1,0 1-1,0 0 1,1-1 9,0 1 1,0 0-1,-1-1 1,1 1-1,0-1 1,0 1-1,0-1 0,0 1 1,0-1-1,0 0 1,0 1-1,0-1 1,0 0-1,1 0 1,7 1 75,-1 0-1,15-1 1,2-1-72,0-2-1,42-9 1,-55 9-40,0-1 0,0 0-1,-1-1 1,1 0 0,-1-1 0,0-1 0,14-10 0,-14 8-15,-8 6-10,0 0 0,1 0 1,0 0-1,-1 0 1,1 1-1,0 0 1,0 0-1,6-3 1,-9 5 35,-1 0 0,1 0 0,-1 0 0,0 0 0,1 0 0,-1 0 0,0 1 0,1-1 0,-1 0 0,0 0 0,1 0 0,-1 0 0,0 0 0,1 1 0,-1-1 0,0 0 0,1 0 0,-1 1 0,0-1 0,0 0 0,1 0 0,-1 1 0,0-1 1,0 0-1,1 1 0,-1-1 0,0 0 0,0 1 0,0-1 0,0 0 0,0 1 0,0-1 0,1 0 0,-1 1 0,0-1 0,0 0 0,0 1 0,0-1 0,0 1 0,-1 21-34,1-14 89,-11 211-187,0-8 214,2-3 314,7-194-243,2-8-93,0 1 0,-1-1 0,0 0 0,-3 10 1,4-15-39,-1 0 1,1 0-1,-1 0 1,1 0 0,-1-1-1,1 1 1,-1 0 0,1 0-1,-1 0 1,0 0 0,1-1-1,-1 1 1,0 0 0,0-1-1,1 1 1,-1 0 0,0-1-1,0 1 1,0-1 0,0 1-1,0-1 1,0 0 0,0 1-1,0-1 1,0 0 0,0 0-1,0 0 1,0 0 0,0 0-1,0 0 1,0 0 0,-2 0-1,-4-2 35,0 0-1,0 0 0,0-1 1,0 0-1,1 0 0,-1 0 0,1-1 1,0 0-1,-6-5 0,-51-47-60,54 47-12,-16-15 60,4 5-133,1-1 0,0 0 0,2-2 0,-17-25 0,35 47 93,-1-1 0,1 0 0,0 1 1,-1-1-1,1 0 0,0 0 0,-1 1 0,1-1 0,0 0 0,0 0 0,0 0 0,0 1 0,0-1 0,0 0 0,0 0 0,0 0 0,0 1 0,0-1 0,0 0 0,1 0 1,-1 0-1,0 1 0,1-2 0,0 1 10,0-1 0,0 1 0,0 0 0,0-1 0,0 1 1,1 0-1,-1 0 0,0 0 0,1 0 0,2-1 0,3-1 42,-1 0-1,1 1 1,0 0-1,10-2 1,20-1 65,54 0 0,9-1 53,16-8-651,-36 4-5982,-65 10 3149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11.383"/>
    </inkml:context>
    <inkml:brush xml:id="br0">
      <inkml:brushProperty name="width" value="0.1" units="cm"/>
      <inkml:brushProperty name="height" value="0.1" units="cm"/>
    </inkml:brush>
  </inkml:definitions>
  <inkml:trace contextRef="#ctx0" brushRef="#br0">34 21 8384,'-33'-7'2704,"68"18"2751,-5-8-4313,0-1-1,45-2 1,62-11-670,-119 9-465,29-3-95,69-6-1097,-97 11-1498,36 4 0,-31 2-2219,-5 4 1596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9:02.047"/>
    </inkml:context>
    <inkml:brush xml:id="br0">
      <inkml:brushProperty name="width" value="0.1" units="cm"/>
      <inkml:brushProperty name="height" value="0.1" units="cm"/>
      <inkml:brushProperty name="color" value="#AB008B"/>
    </inkml:brush>
  </inkml:definitions>
  <inkml:trace contextRef="#ctx0" brushRef="#br0">2 116 5216,'-1'-5'4635,"12"2"-2332,-4 0-1063,0 0-1,1 0 1,0 1-1,11-3 0,30-7 509,-29 7-1190,29-5 0,424-29 1883,6 28-2020,-410 10-269,4 0-99,169-7-469,-223 6-396,-10 0-28,-1 2 1,1-1-1,13 2 0,-22-1 701,1 0 0,-1 0 0,1 0 0,-1 0-1,0 0 1,1 0 0,-1 0 0,0 0-1,1 0 1,-1 1 0,1-1 0,-1 0 0,0 0-1,1 0 1,2 7-2506,-3-7 2506,0 0-1,0 1 1,0-1 0,0 0 0,0 1 0,0-1-1,0 1 1,0-1 0,0 0 0,0 1-1,0-1 1,-1 0 0,1 1 0,0-1 0,0 0-1,0 1 1,-3 1-836,-14 17-3784,17-19 4532,-6 5-677,0 0 1,1-1-1,-12 6 0,-34 15-1219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9:02.923"/>
    </inkml:context>
    <inkml:brush xml:id="br0">
      <inkml:brushProperty name="width" value="0.1" units="cm"/>
      <inkml:brushProperty name="height" value="0.1" units="cm"/>
      <inkml:brushProperty name="color" value="#AB008B"/>
    </inkml:brush>
  </inkml:definitions>
  <inkml:trace contextRef="#ctx0" brushRef="#br0">547 73 3808,'-12'-12'1227,"11"12"-1138,1-1 1,-1 0-1,1 1 1,-1-1 0,1 0-1,0 0 1,-1 1 0,1-1-1,0 0 1,0 0 0,-1 0-1,1 1 1,0-1 0,0 0-1,0 0 1,0 0 0,0-1-1,-1-8 1257,1 8-990,-1-1 0,0 0 0,0 1 0,0-1 0,-1 1 0,1-1-1,-1 1 1,1-1 0,-3-1 0,3 3-260,0 0 0,0 0 0,0 0 0,0 1 0,-1-1 0,1 0-1,0 1 1,0-1 0,-1 1 0,1-1 0,0 1 0,-1 0 0,1-1 0,-1 1 0,1 0 0,0 0 0,-1 0 0,1 0 0,-1 0 0,1 1 0,-2-1 0,-11 3 323,1 1 1,0 0 0,0 1 0,-20 11 0,-48 31 776,54-28-818,-49 43 0,66-52-330,-1 0 1,2 1-1,-1 0 0,2 1 0,-1 0 1,-11 24-1,19-33-17,0-1 0,0 0 1,0 1-1,0-1 0,1 0 1,-1 1-1,1-1 0,0 1 1,-1-1-1,1 1 0,0-1 0,0 1 1,1-1-1,-1 1 0,1-1 1,-1 1-1,1-1 0,0 0 1,-1 1-1,1-1 0,1 0 1,1 5-1,-1-5 18,0 0 1,0 0-1,1 0 0,-1 0 1,0 0-1,1-1 0,-1 1 0,1-1 1,-1 1-1,1-1 0,0 0 1,0 0-1,0 0 0,-1-1 1,1 1-1,0-1 0,0 1 1,0-1-1,4 0 0,4 0 23,0-1-1,1-1 0,-2 0 0,1 0 0,0-1 0,0 0 1,-1-1-1,0 0 0,1-1 0,-2 0 0,1-1 1,0 0-1,-1 0 0,-1-1 0,17-15 0,-15 11-65,0 0 0,0-1 0,-2 0 0,1 0 0,-2-1 0,1 0 0,-2 0 0,0-1 0,0 0 0,-1 0 0,4-23 0,-6 18-97,0 4-197,-5 31 198,2-8 131,0 0 1,0 0-1,1 0 1,0 0 0,2 8-1,1 14 168,0-2-22,1 0 0,1-1-1,2 1 1,14 36 0,-6-21-53,-2 0 0,-2 1 0,-2 0 1,-2 1-1,3 66 0,-10-92-77,-1 0-1,-1 0 1,0 0 0,-1 0-1,-2 0 1,0-1 0,-7 21-1,9-34-38,0-1-1,0 1 1,-1-1-1,0 1 0,0-1 1,0 0-1,0 0 1,-1 0-1,1-1 1,-1 1-1,0-1 0,0 0 1,-1 0-1,1 0 1,0-1-1,-1 1 1,0-1-1,1 0 0,-1-1 1,0 1-1,0-1 1,-7 1-1,-8 1 31,1-2 0,-1 0 0,0-1-1,-28-4 1,14 1 15,-1-2 1,1-2-1,-43-13 0,65 16-17,-1 0 1,1-2-1,0 1 1,0-1-1,1-1 1,0 0-1,0-1 1,1 0-1,-1-1 1,2 0-1,-17-19 1,23 24-37,0 0 1,1-1-1,-1 1 1,1-1-1,-1 1 1,1-1-1,1 0 1,-1 0-1,1 0 1,0 0-1,0 0 1,0-7-1,1 8 1,0 0-1,0-1 1,1 1-1,0 0 1,0 0-1,0 0 1,0 0-1,1 0 1,0 1-1,-1-1 1,1 0-1,1 1 1,-1-1-1,0 1 1,1 0-1,3-4 1,4-2 36,1 0 0,0 0 0,0 1 1,1 0-1,0 1 0,0 1 1,1-1-1,0 2 0,13-4 1,23-6 256,54-8 1,156-20-39,-87 26-3241,-94 14 126,-57 3-404,29 4 1,-40-2 1754,1 0 0,13 5 1,-24-6 1462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15.032"/>
    </inkml:context>
    <inkml:brush xml:id="br0">
      <inkml:brushProperty name="width" value="0.1" units="cm"/>
      <inkml:brushProperty name="height" value="0.1" units="cm"/>
      <inkml:brushProperty name="color" value="#AB008B"/>
    </inkml:brush>
  </inkml:definitions>
  <inkml:trace contextRef="#ctx0" brushRef="#br0">18 1038 3072,'-1'0'184,"0"1"-1,-1-1 1,1 1 0,0 0-1,0-1 1,-1 1-1,1 0 1,0 0 0,0 0-1,0 0 1,0 0 0,0 0-1,-1 2 1,2-3-120,0 0 0,0 0-1,0 1 1,0-1 0,0 0 0,-1 1 0,1-1 0,0 0-1,0 1 1,0-1 0,0 0 0,0 1 0,0-1-1,0 0 1,0 1 0,1-1 0,-1 0 0,0 1-1,0-1 1,0 0 0,0 0 0,0 1 0,0-1-1,1 1 1,0 0 15,-1-1 0,1 1 0,0 0 0,0-1 0,0 1 0,0 0 0,0-1 0,0 1 0,0-1 0,0 1 0,1-1 0,9 4 191,-1-1-1,1-1 0,-1 0 1,1-1-1,0 0 0,0 0 0,-1-1 1,1 0-1,0-1 0,0-1 0,-1 1 1,1-2-1,11-3 0,-13 3-182,-1 0 1,0-1-1,0 0 0,-1 0 1,1 0-1,-1-1 0,0-1 0,0 1 1,0-1-1,-1 0 0,0 0 0,0-1 1,0 0-1,-1 0 0,0 0 0,6-13 1,-9 15-15,0-1 0,-1 0 0,1 1 0,-1-1 0,0 0 0,0 0 0,-1 0 0,0 1 0,0-1 0,0 0-1,-1 0 1,0 0 0,0 0 0,0 1 0,-1-1 0,0 0 0,-4-9 0,4 11-99,0 0 0,0 0-1,0 0 1,-1 1 0,1-1 0,-1 1-1,0 0 1,0-1 0,0 1-1,0 0 1,-1 1 0,1-1-1,-1 1 1,0-1 0,0 1-1,0 0 1,0 1 0,0-1-1,0 1 1,0-1 0,0 1 0,-1 1-1,1-1 1,-5 0 0,6 1-16,0 1 1,-1-1-1,1 1 1,0 0-1,0 0 1,0 0-1,0 0 1,0 0-1,1 1 1,-1-1 0,0 1-1,0 0 1,1 0-1,-1 0 1,1 0-1,0 0 1,0 0-1,-1 1 1,-2 4 0,-3 5-28,1 1 0,0 0 0,-6 14 1,7-15 153,-1 5-21,0 0 1,1 1 0,0 0-1,2 0 1,-4 24-1,7-31-14,0-1-1,1 0 1,0 0-1,1 1 1,0-1-1,0 0 1,1 0-1,0 0 1,1 0-1,1 0 1,4 11-1,-6-18 0,0 1-1,0-1 0,0 1 0,1-1 1,-1 0-1,1 0 0,0 0 0,0-1 1,0 1-1,0 0 0,0-1 1,7 4-1,-4-4 39,-1 1 1,1-2-1,0 1 0,-1 0 1,1-1-1,0 0 0,12 0 1,-1-1 68,0-2-1,0 0 1,0-1 0,0 0 0,17-6 0,17-7-73,-1-2 0,-1-2 0,0-2 0,73-46 0,-94 47-2,-1-1-1,-1-2 0,28-31 0,-15 15-107,-34 35 24,6-6 61,0 0 0,-1 0 1,0-1-1,12-19 0,-19 21 21,-5 7-162,1 4 62,-1 0 0,1-1 0,0 1 0,-1 0 0,1 0 0,0-1 0,0 1 0,0 0 0,-2 2 0,-18 20-191,-22 33 0,2-4 66,-78 79-190,104-115 372,1 1 0,1 0 0,-16 25 0,28-40-18,0-1 0,0 1 1,0 0-1,0 0 0,0 0 0,1 0 0,-1 0 1,1 0-1,-1 0 0,1 0 0,0 0 1,-1 0-1,1 0 0,0 0 0,1 4 1,-1-5-2,1 0 1,-1 0-1,1 0 1,-1 0-1,1 1 1,0-1-1,0 0 1,-1 0-1,1 0 1,0 0-1,0 0 1,0-1-1,0 1 1,0 0-1,0 0 1,0-1-1,0 1 1,0 0-1,0-1 0,0 1 1,1-1-1,-1 0 1,0 1-1,0-1 1,3 1-1,3-1 58,0 1-1,0-1 1,0 0-1,0 0 1,0-1-1,-1 0 1,1 0-1,0-1 1,0 0-1,9-3 1,-5 0-23,-1 0 0,0 0-1,0-1 1,0 0 0,13-12 0,-9 5-10,0-1-1,-1 0 1,0-1 0,-1-1-1,12-20 1,-3-2-316,21-49-1,-42 95-130,0 13 362,-2-1-1,-1 0 1,-9 37 0,-25 61-26,25-84 76,-22 71 7,-17 50-19,34-112 270,-34 64 0,40-83-60,-6 7 358,83-132-178,-33 47-535,44-53 0,-47 73 107,0 2-1,3 0 0,0 3 1,70-48-1,-65 52 129,147-104-250,-103 56 693,-81 72-518,-1 10-196,-1-2 177,0 0 1,0 0 0,0 1 0,-1-1-1,0-1 1,-1 1 0,0 0-1,0 0 1,-6 9 0,-39 54-23,46-67 38,-13 18 46,-19 37 1,33-57-49,0 0 0,1 0 0,-1 0 0,1 0 0,-1-1 0,1 1 0,-1 0 0,1 0 0,0 0 0,-1 1 0,1-1 0,0 0 0,0 0 0,0 0 1,0 0-1,0 0 0,0 0 0,0 0 0,0 0 0,0 0 0,1 0 0,-1 0 0,0 0 0,1 0 0,-1 0 0,1 0 0,-1 0 0,1 0 0,-1 0 0,1 0 0,0-1 0,-1 1 0,1 0 1,0 0-1,0-1 0,-1 1 0,1 0 0,0-1 0,1 1 0,1 1 46,0-1 0,0 0 0,0 0 0,0-1 1,0 1-1,0-1 0,0 1 0,0-1 0,0 0 0,0 0 1,6-1-1,6-2-10,-1 0 1,1-1 0,-1-1-1,0 0 1,0 0-1,-1-2 1,1 0 0,-2 0-1,1-1 1,-1-1-1,0 0 1,-1-1 0,0 0-1,11-13 1,-1 1 17,-7 7-25,-1 0-1,19-28 1,-10 6-12,-8 13-95,23-31 1,-29 46-49,-8 9 119,0 0 0,0 0 0,1 0 0,-1 0-1,0 0 1,0 0 0,0 0 0,0 0 0,0 0 0,0 0 0,0-1 0,0 1 0,0 0 0,1 0 0,-1 0 0,0 0 0,0 0 0,0 0 0,0 0 0,0 0 0,0 0 0,0 0 0,0 0 0,1 0 0,-1 1 0,0-1 0,0 0 0,0 0 0,0 0 0,0 0 0,0 0 0,0 0 0,0 0 0,0 0 0,1 0 0,-1 0 0,0 0 0,0 0 0,0 0 0,0 0 0,0 1 0,0-1 0,0 0 0,0 0 0,0 0 0,0 0 0,0 26-102,-7 30-22,3-36-54,-1 37 1,5-31 115,-1-8 160,3 22 0,-2-39-80,0 1 0,0-1-1,0 0 1,1 1 0,-1-1 0,0 0 0,1 0 0,-1 1 0,1-1 0,-1 0 0,1 0 0,0 0 0,0 0-1,-1 1 1,1-1 0,0 0 0,0-1 0,0 1 0,0 0 0,0 0 0,0 0 0,0 0 0,1-1 0,-1 1-1,0-1 1,2 2 0,-1-2 13,1 0 0,-1 1 0,0-1 0,0 0 0,1 0 0,-1 0 0,0 0 0,0-1 0,1 1 0,-1-1 0,0 1 0,0-1 0,0 0 0,4-2 0,20-9 102,-1-2 1,31-22-1,50-50-67,-85 67-66,0-1 1,28-38-1,-33 37-42,-1-1-1,23-44 1,-36 62-20,0-1 0,0 1 0,1 0 0,5-7 0,-8 55-101,-3 119 223,2-146-76,1 1-1,1 0 1,1-1 0,0 1 0,1-1-1,6 18 1,-8-32 43,0 0-1,0-1 1,0 1 0,0-1-1,0 1 1,0-1 0,1 1-1,-1-1 1,1 0-1,0 1 1,-1-1 0,1 0-1,0 0 1,0-1 0,5 4-1,-5-4-15,1 0-1,-1 0 0,1 0 1,-1 0-1,1-1 0,-1 0 1,1 1-1,-1-1 0,1 0 0,-1 0 1,1 0-1,-1 0 0,1-1 1,0 1-1,-1-1 0,1 0 1,4-1-1,2-1 0,-5 2-6,-1 0 1,0-1 0,1 1-1,-1 0 1,0-1 0,0 0 0,0 0-1,0 0 1,0 0 0,5-5-1,9-13 18,0-2-1,-2 0 0,0 0 1,-1-1-1,-2-1 0,0-1 1,12-37-1,-13 38-119,-9 20 84,0 0 1,0 0-1,0 1 1,0-1-1,-1-1 1,0 1-1,0 0 1,1-6-1,-2 10-32,0 2-11,0 3 4,0 24-77,-5 39-1,-3 15 133,6-74 12,0 0 0,1-1-1,1 1 1,-1 0 0,1 0-1,1 0 1,0-1-1,0 1 1,0 0 0,6 14-1,-7-22-4,0 0 1,1 0-1,-1-1 0,1 1 0,-1 0 0,1 0 0,-1-1 0,1 1 0,-1 0 0,1-1 1,0 1-1,0 0 0,-1-1 0,1 1 0,0-1 0,0 0 0,0 1 0,-1-1 0,1 1 0,0-1 1,1 0-1,0 1 15,1-1 0,-1 0 1,0 0-1,1 0 0,-1 0 1,0-1-1,0 1 0,4-1 1,4-3 39,-1 0 1,1 0-1,8-5 1,-14 7-68,10-6 15,-1-1 1,0 0-1,-1 0 1,0-1-1,0-1 1,-1 0-1,-1-1 1,11-14-1,-3 1 7,-1-2-1,-2 0 1,13-32-1,-18 35-8,-6 14-94,0 0 0,6-10-1,-9 18 68,0 1-1,0-1 0,1 1 0,-1 0 1,1-1-1,-1 1 0,1 0 0,-1 0 1,1 0-1,0 0 0,0 0 0,-1 1 1,1-1-1,0 0 0,0 1 0,0-1 1,0 1-1,-1 0 0,1 0 0,0 0 1,4 0-1,5 0 91,0 1-1,18 5 1,-12-3-137,26 1 13,1-1 0,45-4 0,-23-1 4,-41 2 86,-12-1-20,-1 1 1,0 1-1,24 3 1,-27-1 9,-9-3-19,0 1 0,0-1 1,0 1-1,0-1 0,-1 1 1,1-1-1,0 1 0,0-1 1,0 1-1,-1-1 0,1 1 1,0-1-1,-1 1 0,1-1 1,0 0-1,-1 1 0,1-1-5,-4 4-32,1 0 0,-1-1 1,0 1-1,0-1 0,-7 4 0,-7 6-81,-17 18-88,-34 39 1,2-1 192,32-37-91,-50 35 0,84-66 109,-1 0 0,1 0 0,0 0 0,0 0 0,0 0-1,0 0 1,0 1 0,0-1 0,0 0 0,0 1 0,-1 1 0,16-2 216,-8-2-220,0-1 0,0 1 0,0-1 0,0-1 0,0 1 0,0-1 1,-1 0-1,1 0 0,-1 0 0,0-1 0,6-5 0,8-8-42,25-28-1,-22 21 136,3-3-62,-17 17-143,1 0-1,0 0 1,13-9 0,-22 19 98,0 0 1,1-1 0,-1 1 0,0 0 0,0 0-1,0 0 1,1-1 0,-1 1 0,0 0-1,1 0 1,-1 0 0,0 0 0,0-1 0,1 1-1,-1 0 1,0 0 0,1 0 0,-1 0-1,0 0 1,1 0 0,-1 0 0,0 0-1,1 0 1,-1 0 0,0 0 0,1 0 0,-1 0-1,1 1 1,0 0-6,0 0-1,0 1 1,-1-1 0,1 1-1,0-1 1,-1 1-1,1-1 1,-1 1 0,1-1-1,-1 1 1,0 0 0,1 2-1,0 27-208,-1-30 216,-3 101-109,2-99 122,1 0 1,0 0-1,0 0 1,0 1-1,0-1 1,1 0-1,-1 0 1,1 0-1,-1 0 0,1-1 1,0 1-1,0 0 1,1 0-1,-1 0 1,3 3-1,-3-4 10,1-1-1,0 0 0,-1 0 1,1 1-1,0-1 1,0 0-1,0 0 0,-1-1 1,1 1-1,0 0 0,0-1 1,0 1-1,0-1 1,0 1-1,1-1 0,-1 0 1,0 0-1,0 0 1,0 0-1,0-1 0,0 1 1,3-1-1,23-6 44,-1-1-1,-1-1 1,50-24 0,-57 23-48,0-1 0,-1 0 0,0-2-1,-1 0 1,-1 0 0,23-25 0,74-104 24,-39 45-28,29-20-66,49-63 41,-94 94 51,-4-2 1,67-149-1,-117 230-45,-1-1 0,0 1 0,0-1 0,-1 0 0,1 1 0,-2-1 0,1 0 0,-1-1 0,0-8 0,-1 16-1,0 0 1,0 0-1,0 1 1,0-1-1,-1 0 0,1 0 1,0 0-1,0 1 0,-1-1 1,1 0-1,0 0 1,-1 1-1,1-1 0,-1 0 1,1 0-1,-1 1 0,1-1 1,-1 1-1,1-1 1,-1 0-1,1 1 0,-1-1 1,0 1-1,1 0 0,-1-1 1,0 1-1,0-1 1,1 1-1,-1 0 0,0 0 1,0-1-1,0 1 0,1 0 1,-1 0-1,0 0 1,0 0-1,0 0 0,0 0 1,1 0-1,-1 0 0,0 0 1,0 0-1,0 1 1,1-1-1,-2 1 0,-3 0-18,0 1 0,0 0 0,0 1-1,1-1 1,-9 6 0,-3 5 5,1 0 0,0 0 0,1 2 0,-15 19 0,-45 69-116,70-97 135,-187 319 3,179-300-8,1 1-1,1 0 0,1 1 0,2 0 0,-7 41 0,12-53-7,-3 15-5,1 1-1,1-1 1,2 1 0,3 41-1,-1-59 60,1 1 0,1-1 0,0 0 0,1 0 0,0 0 0,1 0 0,10 17 0,-13-26-30,1-1 0,-1 0 0,1 0 0,0 0-1,0 0 1,0-1 0,0 1 0,0-1 0,1 0-1,-1 0 1,1 0 0,-1 0 0,1-1 0,0 1-1,0-1 1,0 0 0,0 0 0,0 0-1,0-1 1,0 1 0,7-1 0,7-1 44,-1 0-1,0-1 1,28-6 0,-24 3-33,0 0 1,0-1-1,23-11 1,-38 14-26,1 0 0,-1-1 0,0 0 0,0 0 0,0 0 0,0-1 0,-1 0 0,1 0 0,-1-1 0,-1 1 0,1-1 0,6-12 0,-9 15-5,27-57-255,-27 54 226,0 1 0,0 0 0,0-1 0,-1 1 0,0-1 0,0 1 0,-1-1 0,1 1 0,-2-10 0,1 15 25,0-1 1,0 0-1,0 0 1,-1 0 0,1 0-1,0 0 1,0 0-1,-1 0 1,1 0-1,-1 0 1,1 1-1,-1-1 1,1 0 0,-1 0-1,0 0 1,1 1-1,-1-1 1,0 0-1,0 1 1,1-1-1,-1 1 1,0-1 0,0 1-1,0-1 1,0 1-1,0 0 1,1-1-1,-1 1 1,0 0-1,0 0 1,0 0 0,0-1-1,0 1 1,0 0-1,0 0 1,0 0-1,0 1 1,0-1-1,0 0 1,0 0 0,0 0-1,-1 1 1,-3 1-87,0 0 0,0 0 0,0 0 0,0 0 0,0 1 0,-5 3 0,-2 5 40,0-1 0,0 1 0,1 1 0,0 0 0,1 1 0,0 0 0,1 0 0,1 1 0,0 0 0,1 1 0,0 0 0,2 0 0,-7 24 0,10-33 81,1 0 0,0 0-1,1 0 1,-1-1 0,1 1 0,1 0-1,-1 0 1,3 10 0,-3-14 4,1 1 0,0-1 0,0 0 0,-1 0 0,1 0 0,1 0 0,-1 0 0,0 0 0,0 0 0,1-1 0,-1 1 0,1 0 0,0-1 0,-1 1 0,1-1 1,0 1-1,0-1 0,0 0 0,0 0 0,0 0 0,0 0 0,0 0 0,0 0 0,5 0 0,0 0 78,1 0-1,0 0 1,0-1 0,-1 0-1,1-1 1,0 1-1,8-3 1,52-16 116,-46 12-124,-1 0-68,1-1 0,-1-2 0,25-14 0,55-42-114,-1 0 126,-98 64-37,1 0 1,-1 1-1,1-1 0,0 1 1,0 0-1,-1 0 0,1 0 1,0 1-1,0-1 1,0 0-1,0 1 0,0 0 1,4 0-1,-5 0 11,-1 1 0,1-1 0,0 0 0,-1 1 0,1 0 1,0-1-1,-1 1 0,1 0 0,-1 0 0,1 0 0,-1 0 0,0 0 0,1 0 0,-1 1 0,0-1 0,0 0 0,0 1 1,0-1-1,0 1 0,0-1 0,0 1 0,0-1 0,0 3 0,1 1 3,0 0 1,-1 0-1,0 0 0,0 1 1,-1-1-1,1 0 0,-1 0 0,0 1 1,-2 8-1,-1 7 93,-7 22 0,5-21 14,0-7-43,0 8 2,5-21 20,2-2 262,1 0-309,0-1 1,0 1-1,1-1 1,-1 0-1,0 0 1,0 0-1,0 0 1,6-3-1,25-18-4,-16 10-30,231-126 6,-236 130-16,-9 6-38,0 0 1,1-1-1,-1 1 0,9-2 0,-12 3 25,0 1-1,0 0 0,0 0 1,-1 0-1,1 0 1,0 0-1,0 0 1,0 0-1,0 0 0,-1 0 1,1 0-1,0 1 1,0-1-1,0 0 1,-1 0-1,1 1 0,0-1 1,-1 1-1,1-1 1,0 1-1,-1-1 1,1 1-1,0-1 0,-1 1 1,1-1-1,-1 1 1,1 0-1,-1-1 1,1 1-1,-1 0 0,1-1 1,-1 1-1,1 1 1,-1 1 2,0 0 1,1 0 0,-1 1-1,0-1 1,-1 0 0,1 0-1,-1 0 1,1 0 0,-1 0-1,0 0 1,0 0 0,0 0-1,0 0 1,-3 3 0,2-1-1,-7 16 55,1 0-1,2 0 0,-8 41 1,13-59-31,1 1 0,0-1 1,0 1-1,0-1 0,0 0 1,0 1-1,1-1 0,0 1 1,-1-1-1,1 0 0,0 0 1,1 1-1,-1-1 0,1 0 1,-1 0-1,1 0 0,2 2 1,0 0 23,0-1 0,0 0 0,1 0 0,0 0 0,-1-1 0,1 0 0,0 1 0,1-2 0,5 4 0,1-2-14,0 0-1,0-1 1,0 0-1,0 0 0,1-2 1,-1 1-1,1-2 1,-1 1-1,1-2 0,-1 0 1,1 0-1,14-4 1,-12 2 42,14-3-12,-24 3-89,-4 2 79,-1 0-662,0 0 440,-1 1-1,1-1 1,0 1 0,0-1 0,0 1-1,-1-1 1,1 1 0,0 0 0,0-1-1,-1 1 1,-3-3-1523,4 2 1523,0 1-1,-1 0 1,1 0 0,-1 0 0,0 0-1,-7-5-1307,8 4 1413,-1-1 1,0 1-1,1 0 0,-1-1 1,0 1-1,1 0 0,0-1 1,-1 1-1,1-1 0,0 1 0,0-1 1,-1 1-1,1-1 0,0 1 1,1-1-1,-1 1 0,0-3 1,2-1 186,1 1 1,-1-1 0,1 1 0,-1 0 0,1 0 0,0 0 0,1 0-1,-1 0 1,1 1 0,5-5 0,-3 2 77,0 1-1,-1-1 1,8-9 0,45-86 1260,-40 69-1190,-1-1 1,16-47-1,16-72-45,-43 127-196,0-1 0,-2-1 0,0 1 0,-2-47-1,-1 73-44,-1-1-1,0 1 1,0 0-1,0-1 0,0 1 1,0-1-1,0 1 1,0-1-1,-1 1 1,1 0-1,0-1 0,0 1 1,0-1-1,0 1 1,0 0-1,-1-1 0,1 1 1,0-1-1,0 1 1,-1 0-1,1-1 1,0 1-1,-1 0 0,1-1 1,0 1-1,-1 0 1,1 0-1,-1-1 0,0 1 4,0 0-1,0 0 0,0 0 1,1 0-1,-1 0 0,0 0 1,0 0-1,0 0 1,0 1-1,0-1 0,1 0 1,-1 0-1,-1 2 0,-3 0 4,0 1 0,0 0-1,-6 6 1,5-4 7,1 1 0,1-1 0,-1 1 0,1 0 0,0 0 0,0 0 0,1 0 1,-3 9-1,-19 57 193,19-53-168,-5 20 48,1 0 0,2 0 0,1 1 1,3 0-1,0 77 0,4-112-49,0 0 0,1 0 0,0 0-1,0 0 1,0 0 0,1 0 0,0 0 0,0 0 0,4 8 0,-4-10 8,0-1 0,0 1 0,1 0 0,-1-1 0,1 0 1,-1 1-1,1-1 0,0 0 0,0 0 0,0-1 0,0 1 0,0 0 0,0-1 0,0 0 0,0 0 0,5 1 0,11 1-621,0-2-1,0 0 1,0-1 0,0-1-1,32-5 1,-36 4-90,-6 1-368,-1 0 0,1-1 0,0 0-1,12-5 1,-19 7 766,0-1 0,0 0 0,-1 0 0,1 0 0,0 0 1,0 0-1,-1-1 0,1 1 0,-1 0 0,1-1 0,-1 1 0,1-1 0,-1 0 0,0 1 0,0-1 0,0 0 0,0 0 0,0 0 0,0 0 0,0 0 0,-1 0 0,1 0 0,-1 0 1,1-3-1,-4-32-2048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15.393"/>
    </inkml:context>
    <inkml:brush xml:id="br0">
      <inkml:brushProperty name="width" value="0.1" units="cm"/>
      <inkml:brushProperty name="height" value="0.1" units="cm"/>
      <inkml:brushProperty name="color" value="#AB008B"/>
    </inkml:brush>
  </inkml:definitions>
  <inkml:trace contextRef="#ctx0" brushRef="#br0">14 115 4992,'-13'-15'1824,"13"19"-1408,4-4-128,5 5 1696,6-2-1152,6-3 1504,11 0-1344,18-8 704,21-4-992,24-5-161,8 6-351,-8-1 96,-11 0-192,-7 1-384,-14-3 160,-5 8-3583,-8-2 2047,-5 11-4800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8:58:15.850"/>
    </inkml:context>
    <inkml:brush xml:id="br0">
      <inkml:brushProperty name="width" value="0.1" units="cm"/>
      <inkml:brushProperty name="height" value="0.1" units="cm"/>
      <inkml:brushProperty name="color" value="#AB008B"/>
    </inkml:brush>
  </inkml:definitions>
  <inkml:trace contextRef="#ctx0" brushRef="#br0">172 88 8736,'-85'-76'3232,"49"68"-2528,1 4-192,25 4-2304,5 0 864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53.260"/>
    </inkml:context>
    <inkml:brush xml:id="br0">
      <inkml:brushProperty name="width" value="0.1" units="cm"/>
      <inkml:brushProperty name="height" value="0.1" units="cm"/>
      <inkml:brushProperty name="color" value="#AB008B"/>
    </inkml:brush>
  </inkml:definitions>
  <inkml:trace contextRef="#ctx0" brushRef="#br0">156 552 2496,'0'-5'333,"1"1"0,-1-1-1,1 0 1,0 1 0,0-1 0,0 0-1,1 1 1,-1-1 0,1 1 0,0 0 0,1-1-1,-1 1 1,1 0 0,4-4 0,-4-4 767,-3 10-249,0 8-488,-1 8-251,-1 1-1,0-1 1,-1 0-1,0 1 0,-8 16 1,-1 9-18,-20 55 348,6-17-159,5 2 152,-17 161 0,27-160-158,12-49 416,-1-32-684,0 0 1,0 0-1,0 0 0,0 0 0,0 0 0,0 0 0,0 0 1,0 0-1,-1 0 0,1-1 0,0 1 0,0 0 0,0 0 1,0 0-1,0 0 0,0 0 0,0 0 0,0 0 1,0 0-1,0 0 0,0 0 0,-1 0 0,1 0 0,0 0 1,0 0-1,0 0 0,0 0 0,0 0 0,0 0 0,0 0 1,0 0-1,0 0 0,0 0 0,-1 0 0,1 0 0,0 0 1,0 0-1,0 0 0,0 1 0,0-1 0,0 0 0,0 0 1,0 0-1,0 0 0,0 0 0,0 0 0,0 0 0,0 0 1,0 0-1,0 0 0,0 0 0,0 0 0,-1 0 0,1 1 1,-4-10 440,-2-28-442,1 0 0,1-1 1,3 1-1,1-1 0,1 1 1,3-1-1,0 1 0,20-69 1,-9 62-45,2 0 0,23-43 1,-11 34-193,10-21 35,-31 56 226,1 1 1,0 1 0,1 0 0,1 0-1,18-18 1,-25 30-35,0 0-1,0 0 1,1 1-1,0 0 1,-1 0 0,1 0-1,0 0 1,1 1-1,-1 0 1,6-2-1,-10 4-9,1 0 0,-1 1 0,1-1 0,-1 0 0,1 1 0,-1-1 0,0 1 0,1-1-1,-1 1 1,0 0 0,1 0 0,-1-1 0,0 1 0,0 0 0,0 0 0,0 0 0,0 0 0,0 0 0,0 1-1,0-1 1,1 2 0,1 2-30,0 1-1,0 0 0,3 9 1,-4-9 30,3 7 61,-1 0-1,-1 1 1,1-1 0,-2 1-1,0 0 1,-1-1 0,0 1-1,-1 0 1,-2 18 0,1-24-11,-1-1 0,1 1 1,-1-1-1,-1 0 0,1 1 0,-1-1 1,0 0-1,-1-1 0,1 1 0,-2-1 1,1 1-1,-1-1 0,1 0 0,-2-1 1,1 1-1,-1-1 0,1 0 0,-10 6 1,8-6 39,-1-1 1,0 0-1,0 0 1,0 0-1,0-1 1,0 0 0,-1 0-1,1-1 1,-1-1-1,0 1 1,1-1 0,-11 0-1,17-1-90,1 0 1,-1 0-1,0 0 0,1-1 0,-1 1 0,0 0 1,1-1-1,-1 1 0,0-1 0,1 1 0,-2-2 1,2 2 0,1 0 0,0 0 0,0-1 0,0 1 0,0 0 0,0 0 0,0 0 0,-1 0 1,1 0-1,0 0 0,0-1 0,0 1 0,0 0 0,0 0 0,0 0 0,0 0 0,0-1 0,0 1 0,0 0 1,0 0-1,0 0 0,0-1 0,0 1 0,0 0 0,0 0 0,0 0 0,0 0 0,0-1 0,0 1 1,0 0-1,0 0 0,0 0 0,0 0 0,0-1 0,11-6-298,-4 4 286,1 0 1,0 1-1,1 0 0,-1 1 0,12-1 1,14-3-19,1-1 74,-25 4-9,1 1 0,-1-1 0,0-1 0,0 0 0,0 0 0,0-1 0,9-6 0,-3 0 78,-1 0 0,0-2 0,24-23 0,-31 26-72,0 0 0,-1 0 0,0-1 1,-1 0-1,0 0 0,0-1 0,5-15 1,39-149 478,-13-7-466,-30 93-364,-5 45-2,-3 34-526,1 30 157,3 46 393,-2 28 463,-14 172 37,-5-140 104,6-55 338,6-50-7,2-16-125,4-5-506,0 0 1,0 0 0,0 0 0,0 0 0,-1 0-1,1 0 1,0 0 0,0 0 0,0 0 0,0 0 0,0 0-1,-1 0 1,1 0 0,0 0 0,0 0 0,0 0-1,0 0 1,0 0 0,0 0 0,-1 0 0,1-1-1,0 1 1,0 0 0,0 0 0,0 0 0,0 0 0,0 0-1,0 0 1,0-1 0,0 1 0,0 0 0,0 0-1,0 0 1,0 0 0,0 0 0,-1-1 0,1 1 0,0-3-30,-1-1 1,1 0-1,-1 1 1,1-1 0,0 0-1,1 1 1,-1-1 0,1 0-1,-1 1 1,1-1 0,0 0-1,0 1 1,3-7-1,1-1-39,1 0-1,12-20 0,5-3 117,37-52-303,-51 74 221,1 2 0,0-1 0,0 1-1,24-17 1,-34 27 29,0 0 0,0 0 0,1 0 0,-1 0 0,0 0 0,0 0-1,0 1 1,0-1 0,1 0 0,-1 0 0,0 0 0,0 0 0,0 0 0,0 0 0,1 0 0,-1 0-1,0 1 1,0-1 0,0 0 0,0 0 0,0 0 0,0 0 0,0 0 0,1 1 0,-1-1 0,0 0 0,0 0-1,0 0 1,0 0 0,0 1 0,0-1 0,0 0 0,0 0 0,0 0 0,0 1 0,0-1 0,0 0-1,0 0 1,3 16 5,-1 15-9,-3 12-40,-1 1 0,-9 45 1,10-81 64,0 0 1,1 1-1,1 13 1,1 2 25,-2-23 0,8 1 306,-8-1-338,0-1 1,1 0 0,-1 0-1,1 1 1,-1-1 0,0 0-1,1 0 1,-1 0-1,1 0 1,-1 1 0,1-1-1,-1 0 1,1 0 0,-1 0-1,0 0 1,1 0-1,-1 0 1,1 0 0,-1 0-1,1 0 1,-1-1 0,1 1-1,17-6 182,-12 5-123,0-1-1,-1 0 1,0 0-1,1-1 1,-1 1 0,6-5-1,4-4-165,-3 2 101,0-1 1,0 0 0,14-17 0,-23 24 15,9-11-49,0-1 1,-1 0 0,10-18-1,-12 18 75,5-10-93,-2 1-87,-11 17 74,-10 38-863,4-12 885,-12 54-80,15-63 28,1 1-1,0-1 1,1 1-1,1 0 1,1 11 0,-1-16 141,0-1 1,0 1 0,0-1-1,1 1 1,0-1 0,5 10-1,-6-13-20,1 0-1,-1 0 0,0 0 0,1 0 1,0-1-1,-1 1 0,1-1 1,0 1-1,0-1 0,0 1 0,0-1 1,0 0-1,0 0 0,0 0 1,0 0-1,0 0 0,1-1 1,4 2-1,-4-2 0,1 0 1,0 0-1,0 0 0,0 0 1,-1 0-1,1-1 1,0 0-1,-1 0 0,1 0 1,0 0-1,-1 0 1,1-1-1,-1 1 0,0-1 1,1 0-1,-1 0 1,0-1-1,0 1 0,0 0 1,-1-1-1,1 0 1,-1 0-1,5-6 0,3-5 0,-1-1 0,-1 0 0,12-32 0,-13 30 19,16-44-199,-23 60-214,0 2 111,-4 10 185,2 0 1,-4 19-1,6-24 74,0-1 0,0 1-1,-1 0 1,0-1 0,0 1-1,-1 0 1,1-1 0,-1 0-1,0 1 1,-4 5-1,4-8-13,1 1-84,1-2 30,8 70-242,-8-68 246,0 9-4,0 0 1,-4 21-1,1-10-2,1-11 154,-6 23 0,0-7 10,1-5 39,-14 32 0,18-48-60,-1 0-1,-1-1 1,1 1-1,-1-1 0,0 0 1,-1-1-1,-12 12 0,16-16-56,0 0-1,0-1 1,0 1-1,-1-1 0,1 0 1,-1 0-1,1 0 0,-1 0 1,1 0-1,-1 0 0,0-1 1,1 1-1,-1-1 1,0 0-1,0 0 0,1 0 1,-1 0-1,0 0 0,1-1 1,-1 1-1,0-1 0,1 1 1,-1-1-1,1 0 0,-1 0 1,1-1-1,-1 1 1,1 0-1,0-1 0,0 1 1,-1-1-1,1 0 0,0 0 1,-2-3-1,2 3-44,-1 0-1,1-1 1,0 1 0,0-1-1,0 0 1,1 1-1,-1-1 1,0 0 0,1 0-1,0 0 1,0 0-1,0 0 1,0-1 0,1 1-1,-1 0 1,1 0-1,-1 0 1,1-1 0,0 1-1,1 0 1,-1 0 0,0-1-1,1 1 1,0 0-1,0 0 1,0 0 0,0 0-1,3-6 1,2 1-21,1 0 0,-1 1 0,2 0 0,-1 0 0,1 0 0,0 1 0,0 0 0,0 1 0,1 0 0,0 0 0,0 1 0,0 0 0,1 0 0,-1 1 0,18-3 0,-4 2 33,-17 3 6,-1 1 0,1-1 0,0 0 0,-1-1 0,1 0 0,-1 0 0,1 0-1,-1 0 1,0-1 0,7-4 0,10-11 129,-17 15-87,0 0 0,-1-1 0,1 1 0,-1-1 1,0-1-1,0 1 0,6-9 0,-2 2-44,16-21 1,-17 24-18,0 0 0,0-1 0,-1 0 0,7-13 0,13-31 400,-13 30-385,-2-1 0,10-29 0,-14 31-61,-4 9 31,1 0 0,0 1-1,1-1 1,0 1 0,1 0-1,0 0 1,9-11 0,-14 21-1,1 0 1,0 0-1,-1 1 1,1-1-1,0 0 1,0 0-1,0 1 1,0 0-1,1-1 1,-1 1-1,0 0 1,0 0-1,1 0 1,-1 0-1,1 0 1,-1 1-1,1-1 1,-1 1-1,1 0 1,-1-1-1,1 1 1,0 0-1,-1 1 1,1-1-1,-1 0 1,1 1-1,-1-1 1,1 1-1,-1 0 1,0 0-1,1 0 1,-1 0-1,0 0 1,1 1-1,-1-1 1,0 1-1,0-1 1,2 3-1,4 4 8,0 0-1,-1 0 0,0 1 0,-1 0 1,0 0-1,-1 1 0,1-1 1,-2 1-1,6 16 0,-4-10 54,-2 0 0,0 1-1,-1 0 1,-1-1 0,0 28 0,-2-38 18,0 0 0,-1 1 0,0-1 0,0 0 0,-1 0 0,0 0 0,0 0 1,0 0-1,0 0 0,-1-1 0,0 1 0,-1-1 0,-6 10 0,7-11 21,-1-1 0,1 1 0,-1-1 0,0 0-1,0 0 1,0 0 0,0 0 0,0-1 0,-1 0 0,1 0-1,-1 0 1,0 0 0,1-1 0,-1 1 0,0-1 0,0-1-1,0 1 1,-6 0 0,3-1-53,1 0 1,-1-1-1,1 0 0,-1 0 1,1 0-1,0-1 0,0 0 1,0 0-1,0-1 0,0 0 1,0 0-1,1-1 0,-13-8 1,-4-4-654,24 16 632,-1 0 1,0 0-1,0 0 0,0 0 1,0 0-1,0 0 1,0 0-1,0 0 0,0 0 1,1 0-1,-1 0 1,0 0-1,0 0 0,0 0 1,0 0-1,0 0 1,0-1-1,0 1 1,0 0-1,0 0 0,1 0 1,-1 0-1,0 0 1,0 0-1,0 0 0,0 0 1,0 0-1,0 0 1,0 0-1,0 0 0,0-1 1,0 1-1,0 0 1,0 0-1,0 0 0,0 0 1,0 0-1,0 0 1,0 0-1,0 0 0,0-1 1,0 1-1,0 0 1,0 0-1,0 0 0,0 0 1,0 0-1,0 0 1,0 0-1,0 0 1,0 0-1,0-1 0,0 1 1,0 0-1,0 0 1,0 0-1,0 0 0,0 0 1,0 0-1,0 0 1,0 0-1,-1 0 0,1 0 1,13 2-275,-2 3 246,-1 0 0,1-1 0,0 0 0,0-1 0,0 0 0,15 1 0,4-1 218,38 0 0,-59-3-103,1-1 0,-1 0 1,1 0-1,-1-1 0,0 0 0,1 0 1,-1-1-1,0-1 0,-1 1 1,1-1-1,-1-1 0,1 0 0,-1 0 1,-1 0-1,1-1 0,-1 0 0,0-1 1,0 0-1,-1 0 0,0 0 1,6-10-1,-6 8-101,-1-1-1,0 0 1,0 0 0,-1 0 0,4-16-1,-5 16-440,-5 21-338,0-2 716,1 1-1,-2 13 0,-1 13 82,1-26 37,2-5-24,-1 0 0,1 1-1,0-1 1,1 0 0,-1 0 0,1 0 0,0 0-1,1 8 1,2 34-94,-2-46 117,4 14 590,-5-15-594,1 1 0,-1-1 0,1 0-1,-1 0 1,1 0 0,-1 0 0,1 0-1,0 0 1,-1 0 0,1 0 0,-1 0-1,1 0 1,-1 0 0,1 0 0,0 0-1,-1 0 1,1-1 0,0 1 0,7-2 118,-1 0-63,-2 2-57,1-1-1,-1-1 0,0 1 0,0-1 1,0 1-1,0-1 0,-1-1 0,1 1 1,8-7-1,-3 1-174,12-10 167,-1-2-1,26-30 1,-45 48-43,-1 0 1,1 0 0,0-1-1,1 1 1,-1 1-1,0-1 1,0 0-1,1 0 1,-1 1 0,1-1-1,0 1 1,-1 0-1,1 0 1,0 0-1,0 0 1,0 1 0,-1-1-1,6 0 1,-3 2-72,1-1 0,-1 1-1,1 0 1,-1 1 0,10 3 0,-10-3 185,1 0 0,-1 0 0,0-1 0,0 0 0,11 1 0,-21-10 1010,2 5-1093,-1 0 0,1 0 1,-1 0-1,0 0 1,0 1-1,0 0 0,0 0 1,0 0-1,-5-2 0,6 3-51,0 1-1,1-1 1,-1 1-1,0-1 0,0 1 1,1 0-1,-1 0 0,0 0 1,0 0-1,1 1 0,-1-1 1,0 1-1,1-1 0,-1 1 1,-3 2-1,1-1 2,1 1 1,0 0-1,0 0 1,0 0-1,1 1 0,-1-1 1,1 1-1,-1 0 0,1 0 1,1 0-1,-4 5 1,4-6 24,0 1 0,0 0 0,1-1 0,-1 1 1,1 0-1,0 0 0,0 0 0,0 0 0,1 0 1,0 0-1,-1 0 0,1 0 0,0 0 1,1 5-1,1 6-138,-2-14 148,0 0 0,0 0 0,0 1-1,0-1 1,0 0 0,0 0 0,0 1-1,1-1 1,-1 0 0,0 0 0,1 1-1,0-1 1,-1 0 0,1 0 0,-1 0-1,1 0 1,0 0 0,0 0 0,1 1-1,0 1 45,1-1 0,0 0-1,-1 0 1,1 0 0,0 0-1,0 0 1,0-1 0,0 1-1,0-1 1,1 0 0,-1 0-1,0 0 1,1 0 0,-1-1-1,1 1 1,-1-1 0,0 0-1,1 0 1,4-1 0,35-5 111,-1-1 1,0-3 0,0-1-1,-1-2 1,40-19 0,-56 20-194,-1-1 0,25-18 0,-26 16 198,-19 13-143,-1 0 0,0 0 0,0-1 0,0 1 0,0-1 0,0 0 0,3-3 0,-19 14-493,-53 52 37,47-44 382,-17 18 0,30-28 33,0 1 0,1 0 0,-1 0 0,2 1 0,-1-1 0,-4 11 0,9-17 39,-1-1 0,1 1-1,0-1 1,0 1-1,-1 0 1,1-1-1,0 1 1,0 0-1,0-1 1,0 1-1,0 0 1,0-1-1,0 1 1,0 0-1,0-1 1,0 1-1,0-1 1,0 1 0,0 0-1,0-1 1,1 1-1,-1 0 1,0-1-1,1 1 1,-1 0-1,1 0 23,0-1 1,0 1-1,0-1 0,-1 1 0,1-1 0,0 0 0,0 1 0,0-1 1,0 0-1,0 0 0,0 1 0,0-1 0,0 0 0,0 0 0,1 0 1,3-1 112,0 1 0,0-1-1,0 0 1,0 0 0,8-4 0,-3-1-93,0 0 0,0-1 0,0 0 0,-1 0 0,0-1 0,14-15 0,-11 10-256,-12 13 191,0 0-1,0 0 1,0 0-1,1-1 0,-1 1 1,0 0-1,0 0 1,0 0-1,1 0 0,-1 0 1,0 0-1,0 0 0,0 0 1,1 0-1,-1 0 1,0 0-1,0 0 0,0 0 1,1 0-1,-1 0 1,0 0-1,0 0 0,1 0 1,-1 0-1,0 0 0,0 0 1,0 0-1,1 0 1,-1 0-1,0 0 0,0 0 1,0 0-1,0 1 1,1-1-1,-1 0 0,0 0 1,0 0-1,0 0 1,0 0-1,1 1 0,-1-1 1,0 0-1,0 0 0,0 0 1,0 1-1,0-1 1,0 0-1,0 0 0,0 0 1,0 1-1,0-1 1,0 0-1,0 0 0,0 0 1,0 1-1,0-1 0,0 0 1,6 9-183,-4-6 178,0-1 0,0 0 0,0 1 0,-1-1 0,1 1 0,-1-1 0,3 6 0,-4-5 22,1-1 0,1 1 0,-1-1 0,0 0 0,1 1 0,-1-1 0,1 0 0,-1 0 0,1 0 0,0 0 0,0 0 0,3 1 0,-3-1 41,0-1 0,0 0-1,0 0 1,0 0 0,0 0 0,1-1-1,-1 1 1,0 0 0,1-1 0,-1 0-1,0 0 1,1 1 0,-1-1 0,1 0-1,-1-1 1,0 1 0,5-1 0,-4-1-3,1 1 0,0-1 0,0 0 0,-1 0 0,1 0 0,-1 0 0,0 0 0,0-1 0,5-5 0,1-2 17,0 0 1,-2-1-1,1 0 0,-1 0 0,8-20 0,177-397 372,-184 410-408,0-1 0,8-31 0,-15 44-34,0 0 1,0 0-1,-1-1 1,1 1-1,-2-10 0,1 14-19,-1-1 0,1 0 0,-1 0 0,0 0 0,0 0-1,0 1 1,0-1 0,0 0 0,-1 1 0,1-1 0,-1 1 0,-3-4-1,4 4 6,-1 1 0,0 0 0,0-1-1,1 1 1,-1 0 0,0 0 0,0 0-1,0 0 1,-1 1 0,1-1 0,0 1-1,0-1 1,0 1 0,0 0 0,-1-1 0,1 1-1,0 0 1,0 0 0,0 1 0,-1-1-1,1 0 1,0 1 0,0 0 0,0-1-1,0 1 1,-3 1 0,-2 1-46,1 0-1,-1 1 1,1-1 0,0 1-1,0 1 1,1-1 0,-6 6-1,3-2 31,1 1 0,1 0-1,-1 0 1,2 0-1,-1 1 1,1 0-1,1 0 1,0 1-1,0-1 1,1 1-1,-3 13 1,1 8 136,2-1 0,-1 55 0,4-71-39,1-1 0,1 0 0,0 0 0,0 0 0,1 0 0,1 0 0,1-1 0,0 0 0,0 1 0,1-2 0,1 1 0,0-1 0,1 0-1,0 0 1,1-1 0,0 0 0,1-1 0,15 13 0,64 37-4686,-87-59 4505,12 11-2308,-13-11 2238,-1-1-1,1 1 1,0 0-599,0 0 598,-1-1 0,0 1 1,1 0-1,-1-1 1,0 1-1,0-1 1,1 1-1,-1-1 1,0 1-1,0 0 0,0-1 1,0 1-1,0 0 1,0-1-1,0 1 1,0 0-1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53.626"/>
    </inkml:context>
    <inkml:brush xml:id="br0">
      <inkml:brushProperty name="width" value="0.1" units="cm"/>
      <inkml:brushProperty name="height" value="0.1" units="cm"/>
      <inkml:brushProperty name="color" value="#AB008B"/>
    </inkml:brush>
  </inkml:definitions>
  <inkml:trace contextRef="#ctx0" brushRef="#br0">46 24 6880,'-42'-17'3136,"42"11"-2720,-3 29-8640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57.596"/>
    </inkml:context>
    <inkml:brush xml:id="br0">
      <inkml:brushProperty name="width" value="0.1" units="cm"/>
      <inkml:brushProperty name="height" value="0.1" units="cm"/>
    </inkml:brush>
  </inkml:definitions>
  <inkml:trace contextRef="#ctx0" brushRef="#br0">5 18 1984,'-5'-18'8907,"10"20"-9228,0 2 529,1 0 0,0 0 0,0-1 0,1 0 0,-1 0 0,0-1 0,1 0 0,0 0 0,0 0 0,-1-1 0,10 1 0,9-2-46,-1 0 0,1-2 0,-1 0-1,1-2 1,26-8 0,-6 6 8,21 7-6086,-54-1 4969,24 1-3197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58.312"/>
    </inkml:context>
    <inkml:brush xml:id="br0">
      <inkml:brushProperty name="width" value="0.1" units="cm"/>
      <inkml:brushProperty name="height" value="0.1" units="cm"/>
    </inkml:brush>
  </inkml:definitions>
  <inkml:trace contextRef="#ctx0" brushRef="#br0">2 92 3648,'-1'-4'8393,"7"4"-8045,4 0-43,0-2 0,0 0 1,1 0-1,12-5 0,0 1-130,15-2 88,2 2 1,69-2-1,-45 5 46,206-5 456,-78 4-208,79-9-87,149-5-1035,-343 21-1654,-39-1-768,-2-4 257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0.612"/>
    </inkml:context>
    <inkml:brush xml:id="br0">
      <inkml:brushProperty name="width" value="0.1" units="cm"/>
      <inkml:brushProperty name="height" value="0.1" units="cm"/>
    </inkml:brush>
  </inkml:definitions>
  <inkml:trace contextRef="#ctx0" brushRef="#br0">77 73 3904,'0'-2'125,"0"1"0,0 0 0,0 0 1,0 0-1,0 0 0,-1 0 0,1 0 0,0 0 0,-1 0 0,1 0 1,-1 0-1,1 0 0,-1 0 0,0-1 0,-1-2 174,1 2 210,0 0 0,1-1 0,-1 1-1,1 0 1,0-1 0,-1 1 0,1-3 0,-1-9 1116,-1 7-684,-2-2 141,4 9-1075,0 0-1,0-1 1,-1 1 0,1 0 0,0 0-1,-1 0 1,1 0 0,0 0-1,0 0 1,-1 0 0,1 0 0,0 0-1,-1 0 1,1 0 0,0 0-1,0 1 1,-1-1 0,1 0 0,0 0-1,0 0 1,-1 0 0,1 0-1,0 0 1,0 1 0,0-1 0,-1 0-1,1 0 1,0 0 0,0 1 0,0-1-1,-1 0 1,1 0 0,0 0-1,0 1 1,0-1 0,0 1 0,-7 9 70,0 0 1,1 1 0,1 0-1,-1 1 1,2-1 0,-6 22 0,8-28-28,1 0 1,0 0 0,1 0-1,-1 0 1,1 5 0,0-9 135,5-5 566,-3 1-673,0 0 0,0-1 0,0 1 0,0 0-1,-1-1 1,1 1 0,0-6 0,10-18 143,-10 23-269,0 1-1,0-1 0,-1 1 0,1-1 0,-1 0 0,0 0 0,1-6 0,5-8-877,0 8-2886,2 6 1459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38.445"/>
    </inkml:context>
    <inkml:brush xml:id="br0">
      <inkml:brushProperty name="width" value="0.1" units="cm"/>
      <inkml:brushProperty name="height" value="0.1" units="cm"/>
    </inkml:brush>
  </inkml:definitions>
  <inkml:trace contextRef="#ctx0" brushRef="#br0">22 25 7296,'-14'-13'3328,"11"13"-2912,-2 0 1056,10 0-896,-5-4-288,3 4-224,-3-3-224,5 3 96,0-5-320,4 10 224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3.892"/>
    </inkml:context>
    <inkml:brush xml:id="br0">
      <inkml:brushProperty name="width" value="0.1" units="cm"/>
      <inkml:brushProperty name="height" value="0.1" units="cm"/>
    </inkml:brush>
  </inkml:definitions>
  <inkml:trace contextRef="#ctx0" brushRef="#br0">11 971 1824,'-1'0'82,"1"0"0,-1 1-1,1-1 1,-1 0 0,0 1 0,1-1 0,-1 1-1,1-1 1,-1 1 0,1-1 0,-1 1 0,1-1-1,-1 1 1,1 0 0,-1-1 0,1 1 0,0 0-1,-1-1 1,1 1 0,0 0 0,0-1 0,0 1-1,-1 0 1,1 1 0,0-1 99,0 0 0,1 1 0,-1-1 0,0 0 0,1 1 0,-1-1 0,1 0 0,-1 0 0,1 1 0,0-1 0,-1 0 0,3 2 0,-1 0 53,0-1 0,0 0 1,1 1-1,-1-1 1,1 0-1,-1 0 0,1 0 1,0 0-1,0-1 1,0 1-1,4 0 0,-2 0 2,0-1 0,0-1 0,0 1-1,0-1 1,1 0 0,-1 0 0,0 0-1,0-1 1,0 0 0,0 0 0,9-3-1,-7 1-70,0 0-1,0-1 0,-1 1 0,1-1 0,-1-1 1,0 1-1,7-7 0,-1-2-69,0 0 1,-1-1-1,0 0 1,-2 0-1,1-1 0,7-19 1,54-131 577,-47 106-253,-20 49-316,-1 0 0,0-1 0,0 1 0,-1-1 0,-1 0 0,0 0 0,0-16 0,-1 27-121,0 0-1,0 0 1,0 0 0,0-1-1,0 1 1,0 0-1,0 0 1,0 0 0,0 0-1,0-1 1,0 1-1,0 0 1,1 0 0,-1 0-1,0 0 1,0 0 0,0-1-1,0 1 1,0 0-1,1 0 1,-1 0 0,0 0-1,0 0 1,0 0-1,0 0 1,1 0 0,-1 0-1,0-1 1,0 1-1,0 0 1,0 0 0,1 0-1,-1 0 1,0 0-1,0 0 1,0 0 0,1 0-1,-1 0 1,0 0 0,0 0-1,0 1 1,0-1-1,1 0 1,-1 0 0,0 0-1,0 0 1,1 0 5,-1 0 1,0 0 0,1 1-1,-1-1 1,1 0-1,-1 0 1,0 0 0,1 1-1,-1-1 1,0 0-1,0 1 1,1-1 0,-1 0-1,0 0 1,0 1-1,1-1 1,-1 0 0,0 1-1,0-1 1,0 1-1,1-1 1,-1 0 0,0 1-1,0-1 1,0 1-1,0-1 1,3 47 183,-2-29 24,-1 33 1,-6 3-48,-2 47 86,8-81-43,1 0 0,8 39 0,-9-57-155,1 0 0,-1 0 0,1 0 0,-1 0 0,1 0 0,0 0 0,0 0 0,0 0 0,0 0 0,0 0 0,1-1 0,-1 1 0,1 0 0,-1-1 0,1 0 0,-1 1 0,1-1 0,0 0 0,-1 1 0,1-1 0,4 1 0,-3-1 15,0 0-1,0-1 0,1 1 1,-1-1-1,0 0 0,0 0 1,1 0-1,-1 0 0,0-1 1,0 1-1,1-1 0,-1 0 1,0 0-1,3-1 0,45-19 17,-2-3 0,0-1 0,-2-3-1,-1-1 1,-2-3 0,55-49 0,-71 60-63,-152 221-192,118-192 215,1 0 0,1 1 0,-1-1 0,1 1 0,1 0 0,0 0 0,-4 17 0,7-25-14,0-1-1,0 0 0,-1 1 0,1-1 0,0 1 0,0-1 0,0 1 0,0-1 0,0 1 0,0-1 0,0 0 0,0 1 1,0-1-1,0 1 0,0-1 0,0 1 0,0-1 0,0 1 0,1-1 0,-1 0 0,0 1 0,0-1 0,0 1 0,1-1 1,-1 0-1,0 1 0,1-1 0,-1 0 0,0 1 0,1-1 0,-1 0 0,0 1 0,1-1 0,-1 0 0,0 0 0,1 1 1,-1-1-1,1 0 0,-1 0 0,1 0 0,-1 0 0,1 0 0,-1 1 0,0-1 0,1 0 0,-1 0 0,1 0 0,-1 0 1,1 0-1,-1 0 0,1-1 0,-1 1 0,1 0 0,-1 0 0,0 0 0,1 0 0,-1 0 0,1-1 0,3-1 84,0 1 1,0-1-1,0 0 0,0 0 0,5-5 0,1-2-106,-1 0-1,0-1 1,0 0-1,-1-1 1,-1 0-1,1 0 1,-2 0-1,8-19 1,-13 29-16,-1 0 0,1 0 0,-1 0 0,1 0 0,-1 0 0,1 0 0,-1 1 0,1-1 0,0 0 0,0 0 0,-1 0 0,1 1 1,0-1-1,0 0 0,0 1 0,0-1 0,1 0 0,-1 1 10,0 0 0,0 0-1,0 0 1,0 0 0,-1 0 0,1 1 0,0-1 0,0 0 0,0 0-1,-1 1 1,1-1 0,0 1 0,0-1 0,-1 0 0,1 1 0,0-1-1,-1 1 1,1 0 0,-1-1 0,1 1 0,0-1 0,-1 1 0,1 0-1,-1 0 1,1 0 0,8 12-16,1 0 0,0 0 0,1-1 0,22 19 0,-29-29 55,-1 1-1,1-1 1,-1 0 0,1 0-1,0 0 1,0 0-1,0-1 1,0 1-1,0-1 1,1 0-1,-1 0 1,0-1 0,0 1-1,1-1 1,-1 0-1,0 0 1,1-1-1,-1 1 1,0-1 0,0 0-1,0 0 1,1 0-1,3-2 1,2-2 6,-1 0-1,0 0 1,-1 0 0,1-1 0,-1-1 0,12-12-1,40-49 77,-53 60-84,109-126 149,-56 68-94,73-105 0,-119 149-82,-1-2-1,-1 1 1,-1-2 0,-2 0-1,0 0 1,-1 0 0,-2-1-1,0 0 1,-2 0 0,-1-1-1,-1 1 1,-1-1 0,-5-50-1,3 72-4,0 0-1,0 0 0,0 1 1,0-1-1,-1 1 0,0-1 1,-4-6-1,6 10 8,-1 0 1,1 0-1,-1 0 1,0 0 0,0 0-1,1 1 1,-1-1-1,0 0 1,0 1-1,0-1 1,0 0-1,0 1 1,0-1-1,0 1 1,0 0-1,0-1 1,0 1-1,0 0 1,0 0 0,0-1-1,0 1 1,0 0-1,0 0 1,-1 0-1,1 0 1,0 0-1,0 0 1,0 1-1,0-1 1,0 0-1,0 1 1,0-1-1,0 0 1,0 1 0,0-1-1,0 1 1,0 0-1,0-1 1,0 1-1,-1 1 1,-4 3-81,0 1-1,0 0 1,0 0 0,1 1 0,-9 12 0,-21 40-133,11-12 139,-21 60 0,35-80 72,2 1-1,0 0 1,-5 51-1,12-57 22,0 1-1,2 0 0,0-1 1,2 1-1,0-1 1,2 1-1,13 39 0,-10-42 28,0-1 0,1 0-1,1 0 1,0-1-1,1-1 1,2 1 0,-1-2-1,26 25 1,-31-34 53,0-1 0,1 0 0,0 0 0,0-1 0,0 0 0,16 7 0,-20-11-63,0 1 0,0-1 0,1 0 1,-1 0-1,0 0 0,1-1 0,-1 1 0,1-1 0,-1 0 1,1 0-1,-1-1 0,0 0 0,1 1 0,-1-1 1,0-1-1,1 1 0,4-3 0,1-1-3,-1-1 0,0 0 0,-1-1 0,1 0 0,-1 0 0,-1 0 0,1-1 0,-1-1 0,-1 1-1,0-1 1,0 0 0,0 0 0,-1-1 0,4-10 0,-1-1-19,0-1-1,-2 0 1,0 0-1,-1 0 1,2-37-1,-7 57-28,0 1 0,1-1 0,-1 0 0,-1 1 0,1-1 0,0 0 0,0 0 0,-1 1 0,1-1 0,-1 0 0,1 1 0,-1-1 0,0-1 0,1 3 9,-1-1 0,1 1 0,0 0 1,0 0-1,-1-1 0,1 1 0,0 0 0,0 0 0,-1 0 0,1 0 0,0-1 0,-1 1 0,1 0 0,0 0 0,-1 0 0,1 0 0,0 0 0,0 0 0,-1 0 0,1 0 0,0 0 0,-1 0 1,1 0-1,-1 0 0,-10 7-257,8-3 240,-1 0 0,1 1 1,0 0-1,0-1 0,1 1 1,-1 0-1,1 1 0,0-1 0,1 0 1,-3 10-1,2-3-2,1 0 0,-1 0 0,2 21 0,0-25 58,1 1 1,0-1-1,1 0 0,0 1 0,0-1 0,0 0 1,1 0-1,1-1 0,6 14 0,-6-16 6,-1 0 0,1 0 0,0-1 0,0 1 0,0-1 0,1 0 1,-1 0-1,1-1 0,0 1 0,0-1 0,1 0 0,-1 0 0,1-1 0,7 3 0,-1-1 13,1-1 0,0-1 0,0 0 1,0-1-1,0 0 0,14-1 0,-1-2-616,53-11 0,-68 11-69,0-1 0,0-1 0,14-6-1,-21 8 128,0 0-1,0-1 1,1 1 0,-2-1-1,1 0 1,0 0-1,0 0 1,-1-1-1,0 1 1,4-6-1,3-6-1404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1.412"/>
    </inkml:context>
    <inkml:brush xml:id="br0">
      <inkml:brushProperty name="width" value="0.1" units="cm"/>
      <inkml:brushProperty name="height" value="0.1" units="cm"/>
    </inkml:brush>
  </inkml:definitions>
  <inkml:trace contextRef="#ctx0" brushRef="#br0">15 24 4064,'1'2'9006,"-1"0"-9495,0-1 593,0-1 0,0 1 1,-1-1-1,1 1 0,0-1 0,0 1 1,0-1-1,-1 0 0,1 1 0,0-1 1,0 1-1,-1-1 0,1 0 0,0 1 1,-1-1-1,1 0 0,-1 1 0,1-1 1,0 0-1,-1 0 0,1 1 1,-1-1-1,1 0 0,-1 0 0,1 0 1,-1 0-1,1 1 0,0-1 0,-1 0 1,1 0-1,-1 0 0,1 0 0,-1 0 1,1 0-1,-1 0 0,1-1 0,-1 1 1,0 0-1,0 0 219,19-16 2029,-17 15-2213,-1 1-138,0 0 0,0 0 0,1 0 0,-1 0 0,0 0 0,0 0 0,1-1 1,-1 1-1,0 0 0,0 0 0,0 0 0,1-1 0,-1 1 0,0 0 0,0 0 0,0-1 0,0 1 1,1 0-1,-1 0 0,0-1 0,0 1 0,0 0 0,0 0 0,0-1 0,0 1 0,0 0 0,0-1 0,0 1 1,0 0-1,0 0 0,0-1 0,0 1 0,0-1 0,-2-1-291,2 2 222,0 0 0,0 0-1,0 0 1,0-1-1,-1 1 1,1 0-1,0 0 1,0 0 0,0-1-1,0 1 1,0 0-1,0 0 1,0 0-1,0-1 1,-1 1 0,1 0-1,0 0 1,0-1-1,0 1 1,0 0-1,0 0 1,0-1 0,0 1-1,0 0 1,1 0-1,-1-1 1,0 1-1,0 0 1,0 0 0,0-1-1,0 1 1,0 0-1,0 0 1,0 0 0,1-1-1,-1 1 1,0 0-1,0 0 1,0 0-1,0 0 1,1-1 0,-1 1-1,0 0 1,0 0-1,0 0 1,1 0-1,-1 0 1,1-1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2:59.132"/>
    </inkml:context>
    <inkml:brush xml:id="br0">
      <inkml:brushProperty name="width" value="0.1" units="cm"/>
      <inkml:brushProperty name="height" value="0.1" units="cm"/>
    </inkml:brush>
  </inkml:definitions>
  <inkml:trace contextRef="#ctx0" brushRef="#br0">101 276 1824,'0'-18'8773,"0"18"-8724,0-1 0,0 1-1,0 0 1,0-1 0,0 1-1,0-1 1,0 1 0,0 0-1,0-1 1,0 1 0,0 0 0,0-1-1,-1 1 1,1-1 0,0 1-1,0 0 1,0-1 0,-1 1-1,1 0 1,0 0 0,0-1 0,-1 1-1,1 0 1,0 0 0,0-1-1,-1 1 1,1 0 0,0 0-1,-1-1 1,1 1 0,0 0 0,-1 0-1,1 0 1,-1 0 0,1 0-1,0 0 1,-1 0 0,1 0-1,-1 0 1,1 0 0,0 0 0,-1 0-1,1 0 1,0 0 0,-1 0-1,1 0 1,-1 0 0,1 0-1,0 0 1,-1 1 0,1-1 0,-1 0-1,0 1-34,1 1 1,-1-1-1,0 0 0,0 1 0,1-1 0,-1 0 1,1 1-1,-1-1 0,1 1 0,0-1 1,-1 1-1,1-1 0,0 3 0,-1 24 181,1-24-178,-1 62 76,0-10-49,7 71 0,-2-103-47,-2-12 143,1 22 1,-3-26-254,0 11 1186,-1-19-1062,1 0 1,0 0-1,0 0 1,0 1-1,0-1 0,0 0 1,0 0-1,0 0 0,0 0 1,0 0-1,0 0 1,0 0-1,0 0 0,0 0 1,0 0-1,0 0 1,0 0-1,0 0 0,0 0 1,0 0-1,0 0 1,0 0-1,0 0 0,-1 0 1,1 0-1,0 0 1,0 0-1,0 0 0,0 0 1,0 0-1,0 0 1,0 0-1,0 0 0,0 0 1,0 0-1,0 0 1,0 0-1,0 0 0,0 0 1,-1 0-1,1 0 0,0 0 1,0 0-1,0 0 1,0 0-1,0 0 0,0 0 1,0 0-1,0 0 1,0 0-1,0 0 0,0 0 1,0 0-1,0 0 1,0 0-1,0 0 0,0 0 1,0-1-1,0 1 1,0 0-1,0 0 0,-6-11 333,-39-88 136,38 82-493,0-1 1,2 1-1,0-1 0,1 0 0,-3-30 1,5 20-3,2 1 1,0-1 0,5-29 0,-3 43 17,1 1 0,0-1 0,1 1 1,0 0-1,1 0 0,1 1 0,0-1 1,0 1-1,1 0 0,1 1 0,0-1 0,16-16 1,-16 20-29,1 0 1,0 0 0,0 1 0,1 1-1,0-1 1,0 2 0,0-1-1,1 1 1,0 1 0,0 0 0,0 0-1,0 1 1,0 1 0,1 0-1,16-1 1,-20 2-6,1 1 0,0 1 0,0-1 0,0 2 0,0-1 0,-1 1 0,1 0-1,-1 1 1,10 4 0,-11-4 29,-1 1 0,0-1 0,0 1 0,0 1 0,0-1-1,-1 1 1,1 0 0,-1 1 0,0-1 0,-1 1 0,7 10 0,-5-6 55,-1-1 0,-1 1 0,0 0 1,0 0-1,0 0 0,-2 1 1,1-1-1,-1 1 0,-1 0 1,0-1-1,0 1 0,-1 0 1,-1 0-1,1 0 0,-4 12 1,2-15 14,0-1 0,0 1 0,-1 0 0,0-1 0,0 0 0,-1 0 0,0 0 0,0 0 0,-1 0 1,1-1-1,-2 0 0,1 0 0,-1 0 0,0-1 0,0 1 0,0-1 0,0-1 0,-1 0 0,0 1 1,0-2-1,-8 4 0,-7 1-9,0-2-1,-1 0 1,0-1 0,-39 2-1,-41 10-533,102-17 444,1 0 0,-1 0-1,1 0 1,0 0 0,-1 0 0,1 0 0,-1 0 0,1 0 0,-1 0 0,1 0 0,0 0 0,-1 0 0,1 0-1,-1 1 1,1-1 0,0 0 0,-1 0 0,1 0 0,0 1 0,-1-1 0,1 0 0,0 1 0,-1-1-1,1 0 1,0 1 0,0-1 0,-1 0 0,1 1 0,0-1 0,0 0 0,-1 2 0,2-2 15,-1 1 1,1 0-1,-1-1 1,1 1-1,0-1 0,-1 1 1,1 0-1,-1-1 1,1 1-1,0-1 1,0 0-1,-1 1 1,1-1-1,1 1 1,31 11 79,-33-12-75,60 16 309,41 13-186,-83-22 63,1 0-1,-1 1 1,21 13 0,-26-13 133,0-1 1,28 9-1,-40-15-181,0 0-133,-1 1-1,1-1 1,0 0 0,0 1-1,-1-1 1,1 0 0,0 0-1,0 0 1,0 0 0,0 0-1,0 0 1,2 1 0,21 24-7686,-8-8 5025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0.531"/>
    </inkml:context>
    <inkml:brush xml:id="br0">
      <inkml:brushProperty name="width" value="0.1" units="cm"/>
      <inkml:brushProperty name="height" value="0.1" units="cm"/>
    </inkml:brush>
  </inkml:definitions>
  <inkml:trace contextRef="#ctx0" brushRef="#br0">40 120 2144,'0'-4'1866,"0"4"-1833,0 0-1,0 0 1,0 0 0,0 0 0,0 0-1,0 0 1,0 0 0,0 0 0,1 0-1,-1 0 83,0-1 0,1 1-1,-1 0 1,1-1 0,-1 1-1,0 0 1,1-1 0,-1 1 0,0-1-1,0 1 1,1-1 0,-1 1-1,0-1 1,0 1 0,0-1-1,0 1 1,0-1 0,0 1-1,1-1 1,-1 1 0,0-1 0,0 1-1,-1-1 1,1 1 0,0-1-1,0 1 1,0-1 0,0 1-1,0-1 1,0 1 0,-1-1-1,1 1 1,0-1 0,0 1-1,-1-1 1,1 1 0,0 0 0,-1-1-1,1 1 1,0 0 0,-1-1-1,1 1 1,-1 0 0,0-1-1,-2-1 112,1 0 0,-1 0-1,0 0 1,1-1 0,-1 1-1,1 0 1,0-1 0,0 0-1,0 0 1,0 0 0,0 1-1,1-2 1,-3-4-1,2 0 114,1 1-1,0 0 1,0 0-1,0-1 0,1-9 1,0 16 13,0 3-230,3 161 454,-3 88 405,5-147 987,13-104-1989,91-16-528,-84 14 454,27 2 0,13-1 61,-16 0-110,-13 1 581,-34 0 278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1.110"/>
    </inkml:context>
    <inkml:brush xml:id="br0">
      <inkml:brushProperty name="width" value="0.1" units="cm"/>
      <inkml:brushProperty name="height" value="0.1" units="cm"/>
    </inkml:brush>
  </inkml:definitions>
  <inkml:trace contextRef="#ctx0" brushRef="#br0">1 69 3712,'7'-14'9687,"-6"13"-9177,19-9 1862,-14 9-2276,1-1 1,0 1-1,-1 0 0,11-1 0,-10 2-52,9 1 206,0-2 1,1 0-1,29-6 0,41-13 268,-80 18-505,-5 2 20,-1 0-1,0 0 1,0-1 0,0 1 0,1 0-1,-1-1 1,0 1 0,0-1 0,0 0-1,1 0 1,-1 0 100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1.747"/>
    </inkml:context>
    <inkml:brush xml:id="br0">
      <inkml:brushProperty name="width" value="0.1" units="cm"/>
      <inkml:brushProperty name="height" value="0.1" units="cm"/>
    </inkml:brush>
  </inkml:definitions>
  <inkml:trace contextRef="#ctx0" brushRef="#br0">26 98 2976,'-2'0'141,"0"0"405,0 0 0,0 0 0,1 0 0,-1 0 0,0 0 0,1-1 0,-1 1 0,1 0 0,-3-2 0,4 2-390,-1 0 0,1-1 0,0 1 0,-1-1 1,1 1-1,0-1 0,-1 1 0,1-1 0,0 1 0,0-1 0,-1 1 0,1-1 0,0 1 0,0-1 0,0 0 0,0 1 0,0-1 0,0 1 0,0-1 0,0 1 0,0-1 0,0 0 0,0 1 0,0-1 0,0 1 0,1-1 0,-1 1 0,0-1 0,0 1 0,1-1 0,-1 1 0,0-1 0,1 0 0,1-2-45,-1 1 0,1-1 0,0 1-1,0-1 1,0 1 0,0 0 0,1 0-1,-1 0 1,0 0 0,1 0 0,0 0-1,-1 1 1,1-1 0,0 1 0,0 0-1,5-2 1,4-1 74,0 1 0,23-2 0,134-7 1489,-131 13-1259,-24 0-288,-1 0 1,1-1-1,-1-1 0,1 0 0,20-5 1,16-5-448,-47 11-245,0-1 1,0 1-1,0-1 1,0 1-1,0 0 0,0 0 1,0 1-1,0-1 1,0 1-1,0-1 1,0 1-1,0 0 1,0 0-1,0 0 0,-1 0 1,1 1-1,0-1 1,-1 1-1,1 0 1,3 3-1,11 9-3360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4.787"/>
    </inkml:context>
    <inkml:brush xml:id="br0">
      <inkml:brushProperty name="width" value="0.1" units="cm"/>
      <inkml:brushProperty name="height" value="0.1" units="cm"/>
    </inkml:brush>
  </inkml:definitions>
  <inkml:trace contextRef="#ctx0" brushRef="#br0">0 301 2400,'0'0'5173,"9"-1"-4197,64-27 336,-58 25-1345,0 1 1,0 0-1,0 1 1,1 1-1,16 2 1,13-1 616,22 4 222,-22-3-683,-23-1-40,0-1 1,32-3-1,11-10 705,17-2-275,-45 10-607,70-21 0,-61 14 106,5-7 87,-25 9-27,20-11-76,-30 13-53,19-7 1,193-43 1001,-220 56-968,79-15-11,135-9-1,-56 26-58,47-5 1221,3-14-1352,-205 18-594,-1 1 1,1 1-1,0 0 1,0 1-1,-1 0 1,17 5-1,2 5-3859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5.538"/>
    </inkml:context>
    <inkml:brush xml:id="br0">
      <inkml:brushProperty name="width" value="0.1" units="cm"/>
      <inkml:brushProperty name="height" value="0.1" units="cm"/>
    </inkml:brush>
  </inkml:definitions>
  <inkml:trace contextRef="#ctx0" brushRef="#br0">23 86 2144,'-3'-1'184,"2"0"-149,1 1 0,-1 0 1,1 0-1,-1 0 0,1 0 0,0 0 0,-1 0 0,1-1 0,-1 1 0,1 0 0,-1 0 0,1 0 0,0-1 0,-1 1 0,1 0 0,0-1 1,-1 1-1,1 0 0,0-1 0,-1 1 0,1-1 0,0 1 0,0 0 0,-1-1 0,1 1 0,0-1 0,0 1 0,0-1 0,0 1 0,0-1 0,0 0 1,-4-2 1426,4 3-1427,-1 0 1,1 0-1,0 0 0,0 0 1,0 0-1,-1-1 0,1 1 0,0 0 1,0 0-1,0 0 0,-1 0 1,1 0-1,0 0 0,0-1 1,0 1-1,-1 0 0,1 0 0,0 0 1,0-1-1,0 1 0,0 0 1,0 0-1,0 0 0,0-1 0,-1 1 1,1 0-1,0 0 0,0-1 1,0 1-1,0 0 0,0-1 0,0 1 70,0-1-1,0 1 0,0-1 1,0 1-1,0-1 0,0 1 1,0-1-1,0 1 0,0-1 1,0 1-1,0 0 0,0-1 1,0 1-1,0-1 0,0 1 1,1-1-1,-1 1 0,0-1 1,0 1-1,0-1 0,1 1 1,-1 0-1,0-1 0,1 1 1,-1 0-1,0-1 0,1 1 1,-1 0-1,1-1 0,-1 1 1,1-1-1,1 2 24,0-1 0,-1 0 1,1 0-1,0 1 0,-1-1 0,1 1 0,0 0 1,2 1-1,-1-1-114,7 3 191,0-1 0,0 0 0,0 0 0,1-1 0,-1-1 0,1 0 0,11 0 0,76-7 450,-46 1-406,214-26 594,-149 10-3835,-48 9 1040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6.363"/>
    </inkml:context>
    <inkml:brush xml:id="br0">
      <inkml:brushProperty name="width" value="0.1" units="cm"/>
      <inkml:brushProperty name="height" value="0.1" units="cm"/>
    </inkml:brush>
  </inkml:definitions>
  <inkml:trace contextRef="#ctx0" brushRef="#br0">0 29 3136,'7'-2'4405,"33"1"-2442,22 2-246,-29 1-1074,65-6-1,-43-4-532,75-7-3297,-55 14-1698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3:08.451"/>
    </inkml:context>
    <inkml:brush xml:id="br0">
      <inkml:brushProperty name="width" value="0.1" units="cm"/>
      <inkml:brushProperty name="height" value="0.1" units="cm"/>
    </inkml:brush>
  </inkml:definitions>
  <inkml:trace contextRef="#ctx0" brushRef="#br0">1 165 2720,'6'-5'2704,"0"4"-2278,-1 0-1,0 0 1,1-1 0,-1 1 0,8-5 0,8-2 507,29-4 291,67-8 0,53-11-355,-36 8-79,109-11-444,-137 26-378,90-4-117,-97 18 193,0 0-8,32 2-26,-50-4 375,130 23 0,-176-21 19,-1-3-404,-1-1 1,40-3 0,-18 0-73,919 1 1070,-825 4-998,22 1 74,376-5 1393,-508 0-1397,-13 1 134,-1-1 0,40-6 0,-20-1 212,56-2 0,-37 10-2858,-61-1 2142,-1 0 0,1 1 0,0-1 0,-1 1 0,1 0 0,0-1 0,3 3 0,-3-1-685,-1-1 0,1 1 0,0 1 0,-1-1 1,5 5-1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5.953"/>
    </inkml:context>
    <inkml:brush xml:id="br0">
      <inkml:brushProperty name="width" value="0.1" units="cm"/>
      <inkml:brushProperty name="height" value="0.1" units="cm"/>
    </inkml:brush>
  </inkml:definitions>
  <inkml:trace contextRef="#ctx0" brushRef="#br0">270 1 2240,'1'0'7855,"3"13"-7364,3 5-166,0-3 115,-2 0 0,0 0 0,5 21 0,-10-32-355,1 0 0,-1 1 0,1-1 0,-1 0 0,0 1 0,-1-1 1,1 1-1,-1-1 0,0 0 0,0 0 0,0 1 0,-1-1 0,1 0 0,-1 0 0,0 0 0,-5 6 0,3-5-16,0 0 1,-1-1-1,1 1 1,-1-1-1,0 0 1,-1 0-1,1-1 1,-1 0-1,1 0 1,-1 0-1,0-1 1,-8 3-1,-8 1 77,-47 7 0,56-11-338,-42 7-2646,-2 2 700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4.266"/>
    </inkml:context>
    <inkml:brush xml:id="br0">
      <inkml:brushProperty name="width" value="0.1" units="cm"/>
      <inkml:brushProperty name="height" value="0.1" units="cm"/>
    </inkml:brush>
  </inkml:definitions>
  <inkml:trace contextRef="#ctx0" brushRef="#br0">28 48 6560,'-28'-3'4864,"38"3"-4256,8-5 768,9 5-832,23-7 512,8-1-608,18 0 192,-4 4-384,-1-4-352,-8 8 32,-8-5 224,-5 5-96,-15 0-1536,-3 5 768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7.503"/>
    </inkml:context>
    <inkml:brush xml:id="br0">
      <inkml:brushProperty name="width" value="0.1" units="cm"/>
      <inkml:brushProperty name="height" value="0.1" units="cm"/>
    </inkml:brush>
  </inkml:definitions>
  <inkml:trace contextRef="#ctx0" brushRef="#br0">109 42 3808,'-7'-17'3416,"7"16"-2991,0-1-1,-1 0 0,1 0 0,-1 1 0,0-1 0,0 0 1,1 1-1,-1-1 0,0 0 0,0 1 0,-3-3 0,4 4-381,-1-1-1,1 1 1,-1 0-1,1 0 0,-1-1 1,1 1-1,-1 0 1,1 0-1,-1 0 0,1-1 1,-1 1-1,0 0 1,1 0-1,-1 0 0,1 0 1,-1 0-1,1 0 1,-1 1-1,0-1 0,1 0 1,-1 0-1,1 0 1,-1 0-1,1 1 0,-1-1 1,1 0-1,-1 0 1,1 1-1,-1-1 0,1 0 1,-1 1-1,1-1 1,-1 1-1,1-1 1,0 1-1,-1-1 0,1 1 1,0-1-1,-1 1 1,1-1-1,0 1 0,-10 26-177,8-20 383,-1 2-106,1 1 0,-2 18 1,0 0-32,0 1 113,1 0 0,2 39 0,1-11 16,-16 96 462,3-47-65,9-79-515,0 15 76,4 64 468,8-108-1300,-4-1 109,0 0 1,-1-1-1,1 1 1,-1-1 0,0 1-1,0-1 1,-1 0-1,3-4 1,1 0-1007,7-12-607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8.046"/>
    </inkml:context>
    <inkml:brush xml:id="br0">
      <inkml:brushProperty name="width" value="0.1" units="cm"/>
      <inkml:brushProperty name="height" value="0.1" units="cm"/>
    </inkml:brush>
  </inkml:definitions>
  <inkml:trace contextRef="#ctx0" brushRef="#br0">15 124 3808,'-1'-1'223,"0"0"1,0 0-1,0 0 0,1-1 1,-1 1-1,0 0 0,1-1 0,-1 1 1,1-1-1,-1 1 0,1-1 1,0 1-1,0-1 0,0 1 1,0-2-1,-3-10 2434,2 12-2483,1 0 0,-1 0 0,1 0 0,0-1 0,-1 1 0,1 0-1,0-1 1,0 1 0,0 0 0,0 0 0,0-1 0,0 1-1,0 0 1,1 0 0,-1-1 0,0 1 0,1-2 0,2-1-84,-1 0 1,1 1-1,0-1 1,0 1 0,1 0-1,-1-1 1,0 2 0,1-1-1,0 0 1,0 1-1,0-1 1,0 1 0,0 0-1,7-2 1,-1 1-10,1-1 0,0 1 0,0 1 0,0 0 0,12 0 0,-1 1 32,0 0-1,1 2 1,40 6 0,-54-5-84,1 0-1,-2 1 1,1 0-1,0 1 1,0 0 0,-1 0-1,0 0 1,0 1 0,0 1-1,-1-1 1,14 14 0,-15-14 34,-1 1 1,0 0-1,0 1 1,0-1 0,-1 1-1,0 0 1,0 0 0,-1 0-1,0 1 1,0-1 0,-1 1-1,1 0 1,-2-1 0,1 1-1,-1 0 1,-1 0-1,1 0 1,-1 0 0,-1 0-1,1 0 1,-1 0 0,-1 0-1,1 0 1,-1 0 0,-1-1-1,0 1 1,0-1 0,0 0-1,-7 11 1,2-6 80,1-1 0,-2 0 0,0 0 0,0-1 0,-1 0 0,-11 8 0,15-13-81,0-1 1,0 0-1,0 0 0,-1-1 0,0 0 0,1 0 1,-1-1-1,0 1 0,0-2 0,0 1 0,-1-1 1,1 0-1,-9 0 0,2-1-126,0-1-1,-25-4 1,28 2-931,1 0-1,-13-5 1,4 1-1285,14 6 995,0-1 0,-1 0 0,1-1 0,-5-2 0,-8-6-2998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9.093"/>
    </inkml:context>
    <inkml:brush xml:id="br0">
      <inkml:brushProperty name="width" value="0.1" units="cm"/>
      <inkml:brushProperty name="height" value="0.1" units="cm"/>
    </inkml:brush>
  </inkml:definitions>
  <inkml:trace contextRef="#ctx0" brushRef="#br0">59 15 2560,'0'0'48,"0"-1"0,0 1 0,0-1-1,0 1 1,0-1 0,0 1 0,1 0 0,-1-1 0,0 1 0,0-1-1,1 1 1,-1-1 0,0 1 0,17-9 7106,-16 11-7077,-1 1 1,1-1-1,0 0 1,-1 1-1,1-1 1,-1 1-1,0-1 1,0 1-1,0-1 1,0 1-1,0-1 1,-1 1-1,1-1 1,-1 0-1,1 1 1,-1-1-1,-1 3 1,-4 10 319,-12 21 1,11-22-82,-2 4-188,1-5 81,1 1 0,1 0 0,1 1 0,-5 15 1,10-30-328,0 1 0,0 0 0,-1-1 0,1 1 0,0 0 1,0-1-1,0 1 0,0 0 0,0-1 0,0 1 0,0 0 1,0 0-1,0-1 0,1 1 0,-1 0 0,0-1 0,0 1 0,1 0 1,-1-1-1,0 1 0,1-1 0,-1 1 0,0 0 0,1-1 1,-1 1-1,1-1 0,-1 1 0,1-1 0,-1 1 0,1-1 1,-1 0-1,1 1 0,0-1 0,-1 0 0,1 1 0,0-1 1,-1 0-1,1 0 0,0 0 0,-1 1 0,2-1 0,15-2-1892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09.437"/>
    </inkml:context>
    <inkml:brush xml:id="br0">
      <inkml:brushProperty name="width" value="0.1" units="cm"/>
      <inkml:brushProperty name="height" value="0.1" units="cm"/>
    </inkml:brush>
  </inkml:definitions>
  <inkml:trace contextRef="#ctx0" brushRef="#br0">54 9 6560,'-5'-9'2006,"9"12"-535,-4-2-1357,0 0 0,1 0 0,-1 0 0,0 0 0,0 0 0,0 0 0,0 0 0,0 0 0,0 0 1,-1 0-1,1 0 0,0-1 0,0 1 0,-1 0 0,1 0 0,0 0 0,-1 0 0,0 1 0,0 1 295,-5 16 446,3-6 35,-11 25 0,9-30-716,1 1 0,0 1 0,1-1 0,0 1 1,-2 13-1,4-16-618,0-1 0,1 1 0,0 0 1,1-1-1,0 1 0,0 0 0,0-1 0,5 13 0,-6-17 110,1 1 0,0-1 0,0 0 0,0 0 0,0 0 0,0 0 0,3 2 0,17 12-4844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10.502"/>
    </inkml:context>
    <inkml:brush xml:id="br0">
      <inkml:brushProperty name="width" value="0.1" units="cm"/>
      <inkml:brushProperty name="height" value="0.1" units="cm"/>
    </inkml:brush>
  </inkml:definitions>
  <inkml:trace contextRef="#ctx0" brushRef="#br0">1 5 3712,'0'0'167,"1"-1"0,-1 1 0,1-1 0,-1 1 0,1-1-1,0 1 1,-1 0 0,1-1 0,0 1 0,-1 0 0,1 0 0,0-1 0,-1 1 0,1 0 0,0 0 0,-1 0 0,1 0 0,0 0 0,0 0 0,-1 0-1,1 0 1,0 0 0,-1 0 0,1 1 0,0-1 0,-1 0 0,1 0 0,1 1 0,-1 1 129,1-1 0,-1 1 0,0 0-1,0 0 1,0 0 0,0-1 0,0 1 0,1 4 0,0 1-106,0 1 0,0 0 0,-1-1 1,-1 1-1,1 0 0,-1 0 0,-2 12 1,1 5 217,1-22-427,1 5 92,-1 0-1,0-1 0,-1 1 1,0 0-1,0-1 0,-1 1 1,-3 10-1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10.923"/>
    </inkml:context>
    <inkml:brush xml:id="br0">
      <inkml:brushProperty name="width" value="0.1" units="cm"/>
      <inkml:brushProperty name="height" value="0.1" units="cm"/>
    </inkml:brush>
  </inkml:definitions>
  <inkml:trace contextRef="#ctx0" brushRef="#br0">43 4 5568,'-8'-3'2706,"11"6"-1295,-3 12 1522,-1-5-2480,-1 0 0,0-1-1,0 1 1,-1-1 0,-1 0 0,1 0-1,-1 0 1,-11 16 0,15-24-656,0-1 0,0 1 0,-1-1 1,1 1-1,0-1 0,0 1 0,0-1 1,0 1-1,0-1 0,0 1 0,0-1 0,0 1 1,0-1-1,0 1 0,0-1 0,0 1 1,0 0-1,1-1 0,-1 1 0,0-1 0,1 1 1,7 15-6654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41.789"/>
    </inkml:context>
    <inkml:brush xml:id="br0">
      <inkml:brushProperty name="width" value="0.1" units="cm"/>
      <inkml:brushProperty name="height" value="0.1" units="cm"/>
    </inkml:brush>
  </inkml:definitions>
  <inkml:trace contextRef="#ctx0" brushRef="#br0">1 363 1312,'1'-2'132,"0"0"0,0 0 1,0 0-1,0 0 0,0 1 0,1-1 0,-1 0 1,1 1-1,2-3 0,4-4 882,-6 6-782,-1 0 1,1-1 0,-1 1-1,0 0 1,0-1-1,2-4 1,5-11 1227,17-27 2049,-24 40-2939,-1 14-591,3 17 318,-2-1-1,-1 32 0,-1-17 133,-7 91 813,0-26-740,6-38-349,-11 225 798,13-222-591,1-27 1370,-2-44-1687,1 1 0,-1 0 0,0 0 0,1 0 1,-1 0-1,0-1 0,1 1 0,-1 0 0,1-1 0,-1 1 0,0 0 0,1-1 0,-1 1 0,1-1 0,-1 1 0,1-1 0,-1 1 1,0-1-1,0-1-25,0 0-15,0 0-1,0 0 0,1 0 0,-1 0 0,1 0 0,-1 0 0,1 0 0,0 0 1,0 0-1,0 0 0,0 0 0,0 0 0,0-1 0,1-1 0,1-9 9,-4-78 209,0-9-72,4 7-139,-3 56-17,2 0 0,6-37-1,4 4-263,3 1 0,30-87 0,3 45-93,-39 95 283,1 0 1,1 0-1,1 1 0,16-19 1,-22 29 39,0 0 0,1 1 1,-1-1-1,1 1 0,0 1 0,0-1 1,1 1-1,-1 0 0,1 0 0,0 1 1,0 0-1,-1 0 0,1 1 1,0-1-1,1 2 0,-1-1 0,10 1 1,-10 0 4,0 1 1,0-1 0,0 2 0,0-1 0,0 1-1,-1 0 1,1 0 0,-1 1 0,1-1 0,-1 2 0,0-1-1,0 1 1,0 0 0,-1 0 0,1 0 0,-1 1-1,8 9 1,-2-1-16,-2 0 0,15 27 0,-21-32 63,1 0 0,-1 0 0,0 0 0,0 1-1,-1-1 1,-1 1 0,2 10 0,-3-9 34,0 0 0,0 0 0,-1 1 0,0-1 1,-1 0-1,0 0 0,0 0 0,-1 0 0,-1 0 0,0-1 0,-6 12 0,3-9 15,-1 0 0,-1 0-1,0-1 1,-1 0 0,0 0-1,0-1 1,-16 11 0,8-8 66,0 0 1,-1-1 0,-1-1 0,1-1 0,-2 0-1,0-2 1,0 0 0,-35 7 0,37-14 40,11-3-81,8 2-87,-1 0-1,1 0 1,0 0-1,0 0 1,0 0-1,0 0 1,0 0-1,0 0 1,0 0-1,0 0 1,0 0-1,0 0 1,0 0-1,-1 0 1,1 0-1,0-1 1,0 1-1,0 0 1,0 0-1,0 0 1,0 0-1,0 0 1,0 0-1,0 0 1,0 0-1,0 0 1,0-1-1,0 1 1,0 0-1,0 0 1,0 0-1,0 0 1,0 0-1,0 0 1,0 0-1,0 0 1,0 0-1,0-1 1,0 1-1,0 0 1,0 0-1,0 0 1,0 0-1,0 0 1,0 0-1,0 0 1,1 0-1,-1 0 1,0 0-1,0 0 1,0 0-1,0-1 1,0 1-1,0 0 0,1-6-216,-1 6 213,0-1 0,0 1 1,0 0-1,0-1 0,0 1 1,0 0-1,0 0 0,0-1 1,0 1-1,0 0 0,0-1 1,0 1-1,0 0 0,0 0 1,0-1-1,0 1 0,0 0 1,0-1-1,0 1 0,1 0 1,-1 0-1,0-1 0,0 1 1,4-2-64,0 0 0,-1 0 0,1 0 0,0 1 0,0 0 0,0 0 0,0 0 1,0 0-1,5 0 0,40 0-77,-26 2 52,-12-1 53,-1 2 0,0-1 0,0 2 1,18 5-1,-7-2-193,-9-1 232,-1 1 0,1 0 0,-1 0 0,0 1 0,13 11 0,-13-10-2,-1 2 0,0-1 0,0 1 0,-1 1 0,0-1 0,-1 2 0,0-1 0,12 24 0,-11-16-13,-1 1 0,-1 0 0,-1 1 0,0-1 0,2 24 1,-7-34 62,0 0 1,-1 0-1,0-1 1,0 1 0,-1 0-1,-1 0 1,-4 18-1,5-23 0,-1-1 1,1 1-1,-1-1 0,0 0 0,0 0 0,-1 1 0,1-2 0,-1 1 0,0 0 0,0 0 0,0-1 0,0 0 1,-1 1-1,1-1 0,-1-1 0,0 1 0,0 0 0,0-1 0,-5 2 0,-8 1 49,-1-1 0,1 0 1,-1-2-1,-34 2 0,-12 1-28,10-3-193,39-2 172,-26 3-1,28-1-63,10-2 8,-1 0-1,1 0 1,0 0-1,-1 1 0,1 0 1,-1 0-1,1 0 1,0 0-1,0 0 0,0 0 1,0 1-1,0 0 1,0-1-1,0 1 0,-3 3 1,0 2 6,3-4-31,1 0-1,0 0 1,-1 0 0,1 1-1,0-1 1,0 1 0,-2 6-1,3-8 7,1 0 0,0-1 0,-1 1 0,1 0 0,0 0 0,0 0 0,0 0 0,0 0 0,0 0 0,1 0 0,-1 0 0,1 0 0,-1 0 0,2 3 0,-1-4 34,-1 0 0,1 0 0,-1 0 0,1 0 1,0 0-1,0 0 0,-1 0 0,1 0 0,0-1 0,0 1 1,0 0-1,0-1 0,0 1 0,0 0 0,0-1 0,0 1 0,0-1 1,0 1-1,0-1 0,1 0 0,-1 0 0,0 1 0,0-1 1,2 0-1,5-1-19,-1 0 0,1-1 0,-1 0 1,12-5-1,7-2-18,84-28 184,-56 22-109,-2-1 0,66-31 0,-93 35 3,-1-1 0,0-1-1,-1-1 1,-1-1 0,0-1-1,31-33 1,-20 11 23,31-48 0,-48 65-61,69-95 61,-68 84-161,-16 28-453,-5 11 112,-10 24 166,10-21 226,-1 1 0,1 0 0,-2 11 0,-23 135-178,26-132 323,2-1 1,1 1-1,0 0 0,7 39 1,-7-59-76,1-1-1,0 1 1,0-1 0,0 1-1,0-1 1,0 1 0,1-1-1,0 0 1,-1 0 0,1 0 0,0 0-1,4 4 1,-5-6-3,1 1 1,0-1-1,0 0 0,0 0 1,0 0-1,0 0 0,0 0 1,0-1-1,0 1 0,0-1 1,1 1-1,-1-1 0,0 0 1,0 0-1,0 0 0,1 0 0,-1 0 1,0 0-1,0-1 0,4 0 1,3-1 85,0-1 1,0 0-1,-1-1 0,0 0 1,16-10-1,36-29 172,-48 34-306,239-202 117,-231 192-33,-12 11-136,1 0 0,-1-1-1,10-13 1,-18 22 50,1-1 0,-1 0 0,1 0 0,-1 1 0,1-1 0,-1 1 0,1-1 0,-1 0 0,1 1 0,0-1 0,-1 1 0,1 0 0,0-1 0,0 1 0,-1-1 0,1 1 0,0 0-1,0 0 1,0-1 0,-1 1 0,1 0 0,0 0 0,0 0 0,0 0 0,-1 0 0,1 0 0,0 0 0,0 0 0,0 0 0,1 1 0,-1 7-320,-1-6 296,-6 98-174,2-60 113,3 54 0,1-70 99,0-20 10,0 0 1,0 0 0,0 1-1,0-1 1,1 0 0,-1 0-1,1 1 1,0-1 0,1 0-1,-1 0 1,3 6 0,3 0 64,-5-5 4,1-1 1,0 1 0,0-1-1,1 0 1,4 5-1,-7-8-47,0 0-1,0-1 1,0 1 0,0 0-1,0-1 1,0 1-1,0-1 1,1 1-1,-1-1 1,0 1-1,0-1 1,0 0 0,1 0-1,-1 0 1,0 0-1,1 1 1,-1-2-1,0 1 1,0 0 0,1 0-1,-1 0 1,0-1-1,0 1 1,1 0-1,-1-1 1,1 0-1,2-2 42,0 1-1,-1-1 1,1 0-1,-1 0 1,0-1-1,0 1 1,0-1-1,0 1 0,-1-1 1,3-5-1,-1 3-9,3-6-17,-1 0 0,0 0 0,0 0 0,-2-1 0,1 1 0,-2-1 0,0 0 0,0 0 0,-1-1 0,-1 1 0,0-1 0,-1 1 0,0 0 0,-1-1 0,-5-25 0,4 34-70,0-1-1,0 1 0,-1 0 1,0 0-1,0 1 0,0-1 1,-7-7-1,-9-15-166,18 25 165,-1 0 0,0 0 0,1 0 0,-1 0 0,0 1 0,0-1-1,0 1 1,0 0 0,0-1 0,0 1 0,-1 0 0,1 0 0,0 0 0,-1 1 0,1-1 0,0 0 0,-1 1 0,-4-1-1,7 1 33,0 0 0,0 0 0,0 0 0,0 0 0,-1 0 0,1 0 0,0 0 0,0 0 0,0 0 0,0-1 0,0 1 0,0 0 0,0 0 0,0 0 0,-1 0 0,1 0 0,0 0 0,0 0 0,0 0 0,0 0 0,0 0 0,0 0 0,0 0 0,-1 0 0,1 0 0,0 0 0,0 1 0,0-1 0,0 0 0,0 0 0,0 0 0,0 0 0,0 0 0,0 0 0,-1 0 0,1 0 0,0 0 0,0 0 0,0 0 0,0 0 0,0 0 0,0 1 0,0-1 0,0 0 0,0 0 0,0 0 0,0 0 0,0 0 0,0 0 0,0 0 0,0 0 0,0 1 0,0-1 0,0 0 0,7 4-143,15 2 116,-11-7 37,0-1-1,0 0 1,0 0 0,0-1-1,0-1 1,0 0 0,12-6-1,11-4 37,91-27 105,55-21 110,-159 53-199,0-1-1,0-2 1,-1 0 0,-1-1-1,0-1 1,18-17-1,-25 19-29,0-1-1,-2-1 0,1 1 1,-2-2-1,1 0 1,9-22-1,-2-3 147,17-58 0,-28 77-215,-1 1-1,-1-1 0,-1 0 1,-1 0-1,-1-1 0,0 1 1,-4-22-1,4 42 2,-1-1 1,-1 1-1,1 0 0,0-1 0,0 1 0,-1-1 1,1 1-1,0 0 0,-1-1 0,1 1 0,-1 0 1,0-1-1,1 1 0,-1 0 0,0 0 0,0 0 1,0 0-1,0 0 0,0 0 0,-2-2 0,3 3 12,-1 0 1,1 0-1,-1 0 0,1 0 0,-1 0 0,1 0 0,-1 0 0,1 0 0,-1 0 0,1 0 1,-1 0-1,1 0 0,-1 0 0,1 0 0,-1 0 0,1 1 0,-1-1 0,1 0 1,-1 0-1,0 1 0,-11 12-189,-3 11 13,2 0 0,-15 36 0,-15 55-358,28-71 409,-11 35 96,-23 114 0,44-159 131,2 0-1,1 1 1,2-1 0,7 65-1,-4-79-13,1 1 0,1-1 0,1 1 0,1-2 0,0 1 0,2-1 0,0 0 0,19 29 0,-24-43 18,0 1 0,1-1 0,6 8 0,-9-12-52,-1 1 0,1-1 0,-1 0 0,1 0 0,0 0 0,0 1 0,0-2 0,-1 1 0,1 0-1,0 0 1,0 0 0,0-1 0,0 0 0,1 1 0,1-1 0,5 0 64,1-1-1,-1-1 1,0 1 0,0-1-1,0-1 1,0 0-1,0 0 1,0-1 0,-1 0-1,16-10 1,3-6 68,43-37 0,-57 45-135,37-30 18,42-40 81,-85 75-103,0-1-1,8-11 0,-13 16-55,0 0-1,0 0 0,0 0 0,-1 0 0,1 0 0,-1 0 1,0 0-1,0 0 0,0-1 0,0-3 0,-19 44-1136,13-26 1130,-1 1 0,2 0 0,-1 1 0,2-1-1,0 1 1,0 0 0,1 0 0,1 0 0,0 16 0,1-23 63,0-1 0,1 1 0,0-1 0,0 0 0,0 1 0,0-1 0,1 0 0,0 0 0,0 0 0,1 0 0,-1 0 0,1 0 0,0-1 0,0 1 0,1-1 0,-1 0 0,1 0 0,0 0 0,0 0 0,0-1 0,1 1 0,-1-1 0,1 0 0,8 3 0,-10-4 24,1-1-1,0 1 1,-1-1-1,1 0 1,0 0-1,0-1 1,0 1-1,0-1 1,0 0-1,0 0 1,0 0-1,0 0 1,0-1-1,0 1 0,0-1 1,-1 0-1,1 0 1,0-1-1,0 1 1,-1-1-1,1 0 1,-1 0-1,6-4 1,-4 2-2,0 0 1,0-1 0,-1 0 0,1 0 0,-1 0 0,0-1-1,-1 1 1,1-1 0,-1 0 0,0 0 0,-1 0-1,0 0 1,3-8 0,-1-6 10,0 1 1,2-24-1,-6 37-63,1-1 0,-1 1 1,0-1-1,-1 0 0,0 1 1,0-1-1,0 1 0,-1-1 1,0 1-1,-3-8 0,3 10-33,-1 1-1,1 0 0,-1 0 0,0 0 1,0 0-1,0 0 0,0 1 0,0-1 1,-1 1-1,1 0 0,-1 0 0,1 0 1,-1 1-1,0-1 0,0 1 0,1 0 1,-1 0-1,0 0 0,0 0 0,0 1 1,-5 0-1,4-1 12,0 1 0,0 0-1,0 0 1,0 1 0,0-1 0,1 1 0,-1 0 0,0 1-1,0-1 1,0 1 0,1 0 0,-1 0 0,1 0 0,0 1-1,-1 0 1,-5 5 0,28 0 149,-7-4-102,-1-1 0,1-1 0,0 0 0,-1 0 0,1-1 1,0-1-1,0 0 0,0 0 0,0-1 0,0 0 0,14-4 0,12-5 51,67-27 0,-47 15-91,141-35 208,-75 23-51,-114 31-199,-7 2 55,1 0-1,-1 0 0,1 0 0,-1 1 1,1-1-1,-1 1 0,1-1 0,-1 1 1,1 0-1,0 0 0,-1 0 0,1 0 1,4 1-1,-8-1 2,0 0 1,0 1-1,1-1 1,-1 0-1,0 1 1,0-1-1,0 1 1,1-1-1,-1 1 1,0-1-1,0 1 1,1-1-1,-1 1 1,0 0-1,1-1 1,-1 1-1,0 1 1,-3 2-15,-19 17-69,8-9 72,1 1 0,-18 22 0,16-14-132,1 0-1,-15 31 0,23-38 134,0 0-1,1 1 1,1-1 0,1 1 0,-5 20-1,9-30 32,-1 0 0,1 0-1,0-1 1,0 1-1,1 9 1,-1-13 11,0 0-1,0 1 1,1-1 0,-1 0-1,0 0 1,1 0 0,-1 0-1,1 0 1,0 0 0,-1 0-1,1 0 1,0 0 0,-1 0-1,1 0 1,0 0 0,0 0-1,0 0 1,0-1-1,0 1 1,0 0 0,0-1-1,0 1 1,0-1 0,0 1-1,0-1 1,0 1 0,0-1-1,0 0 1,2 1 0,1-1 44,-1 0 0,1 0 0,-1 0-1,1-1 1,-1 1 0,1-1 0,-1 0 0,0 0 0,1 0 0,-1 0 0,0-1 0,0 1 0,0-1 0,6-4 0,0-1 36,1-1 1,14-17 0,-20 21-37,12-15-21,-1 1 0,-1-2 0,-1 0 1,-1 0-1,0-2 0,14-37 0,-10 29 6,-13 27-102,-1 0-1,0 0 1,0-1-1,-1 1 0,1 0 1,-1-1-1,1 1 1,-1-1-1,0 1 1,0-8-1,-1 11 31,0 0-1,0 0 1,0 1 0,0-1-1,0 0 1,0 0-1,0 0 1,0 0 0,0 0-1,0 1 1,0-1 0,-1 0-1,1 0 1,0 0-1,0 0 1,0 0 0,0 0-1,0 1 1,0-1-1,-1 0 1,1 0 0,0 0-1,0 0 1,0 0 0,0 0-1,0 0 1,-1 0-1,1 0 1,0 0 0,0 0-1,0 0 1,0 0-1,-1 0 1,1 0 0,0 0-1,0 0 1,0 0 0,0 0-1,-1 0 1,1 0-1,0 0 1,0 0 0,0 0-1,0 0 1,-1 0 0,1 0-1,0-1 1,0 1-1,0 0 1,0 0 0,0 0-1,0 0 1,0 0-1,-1 0 1,1-1 0,0 1-1,0 0 1,0 0 0,0 0-1,0-1 1,-47 185-651,-9 25 876,-53 183 52,104-372-222,-4 17 290,-1-1 0,-2 0-1,-18 35 1,16-49 89,13-21-383,0 0-1,0-1 0,1 1 0,-1 0 1,0 0-1,0-1 0,0 1 1,0-1-1,0 1 0,0-1 1,0 1-1,0-1 0,-1 0 0,1 1 1,0-1-1,0 0 0,0 0 1,0 0-1,0 0 0,0 0 0,-3 0 1,2-1 9,-1 1-1,1-1 1,-1 0 0,1 0 0,0 0-1,-1-1 1,1 1 0,0 0 0,0-1-1,-1 1 1,1-1 0,1 0 0,-4-3 0,1 1-8,1-1 0,0 0 0,0 0 0,0 0 0,1 0 0,-2-5 0,-1-5-53,1-1-1,0 1 1,-2-29-1,4 28-28,2 0 1,2-26-1,-2 36 36,1-1 0,0 1 0,1-1 0,-1 1 0,1 0 0,1 0 0,-1-1 0,1 2 0,4-9 0,-1 6-62,1-1-1,-1 1 1,2 1-1,-1-1 1,1 1-1,0 0 1,0 1-1,0 0 1,1 0-1,12-5 0,12-2 13,0 1 0,1 1 0,39-7 0,-39 11 158,1-2-1,-2-2 0,37-16 1,-59 21-51,0 0 0,0-1 1,-1-1-1,0 1 0,0-2 1,-1 1-1,0-1 0,10-15 1,4-8 147,25-46 1,-34 53-67,30-51-94,34-57 284,-13 47-574,-59 78 244,13-15 81,-7 9 20,-1 1 0,-1-1 0,10-19 0,-14 26-93,-5 6 15,-1 1-1,1-1 0,-1 0 0,1 0 0,-1 1 1,1-1-1,-1 0 0,1 0 0,-1 1 0,0-1 1,1 0-1,-1-1 0,2-6 12,2-19-418,-4 27 386,0 0-1,0 0 1,0 0 0,0 0 0,0 0-1,0-1 1,-1 1 0,1 0-1,0 0 1,0 0 0,0 0-1,0 0 1,0 0 0,0 0 0,0 0-1,0 0 1,0 0 0,-1 0-1,1 0 1,0 0 0,0 0-1,0 0 1,0 0 0,0 0-1,0 0 1,0 0 0,0 0 0,-1 0-1,1 0 1,0 0 0,0 0-1,0 0 1,0 0 0,0 0-1,0 0 1,0 0 0,0 0 0,0 0-1,-1 0 1,1 1 0,0-1-1,0 0 1,0 0 0,0 0-1,0 0 1,0 0 0,0 0 0,0 0-1,0 0 1,0 0 0,0 0-1,0 1 1,0-1 0,0 0-1,0 0 1,0 0 0,0 0 0,0 0-1,0 0 1,-10 12-297,-11 14 247,21-25 32,-7 10 26,0 0 1,1 0-1,0 0 1,1 0-1,1 1 0,-6 21 1,2 0 8,-2 42-1,8-58 54,1 1-1,1 0 1,0 0-1,2 0 0,0 0 1,1 0-1,1 0 1,0-1-1,11 26 0,-14-41-29,0 0 0,0 0 0,0 0 0,0 0 0,0 0 0,0 0 0,1-1 0,-1 1 0,1 0 0,-1-1 0,1 1 0,0-1 0,-1 0 0,1 1 0,0-1-1,0 0 1,0 0 0,0 0 0,0-1 0,0 1 0,0 0 0,0-1 0,1 1 0,-1-1 0,0 0 0,0 0 0,0 0 0,0 0 0,1 0 0,-1 0 0,0 0 0,0-1-1,3 0 1,0-1 49,1-1-1,-1 0 0,0 0 1,0 0-1,0 0 0,0-1 0,6-6 1,28-34 79,-17 18-135,40-45-129,28-31 51,-31 46 135,-54 52-110,0-1 0,1 2 0,-1-1 0,1 0 1,0 1-1,0 0 0,1 1 0,-1-1 0,1 1 1,-1 0-1,1 1 0,-1 0 0,1 0 0,0 0 1,0 1-1,0 0 0,-1 0 0,11 2 0,-7-1-29,4 0 120,-1 0 0,1 1 0,19 6 0,-30-7 291,-23-15-43,16 12-334,0 0 0,1 1-1,-1-1 1,0 1 0,0-1 0,-1 1 0,1 1-1,0-1 1,0 1 0,0-1 0,-1 1 0,1 0-1,0 0 1,0 1 0,0 0 0,-1-1-1,1 1 1,0 1 0,-5 1 0,0 1-18,0 0 0,1 0 0,0 1 1,0 0-1,0 0 0,0 1 0,-11 11 0,6-2 37,0 0-1,1 1 1,1 0-1,0 1 1,1 0-1,1 1 1,1 0-1,1 0 1,0 1 0,1 0-1,1 0 1,-4 29-1,8-40 22,0 0 1,1-1-1,0 1 1,0 0-1,1 0 1,0-1-1,0 1 0,1 0 1,-1-1-1,6 11 1,-6-15 9,0 0 0,0 0 0,1 0 0,-1-1 0,1 1 0,0-1 1,0 1-1,0-1 0,0 1 0,0-1 0,1 0 0,-1 0 0,1 0 1,-1-1-1,1 1 0,0-1 0,-1 1 0,1-1 0,0 0 0,0 0 1,0 0-1,0 0 0,0 0 0,0-1 0,0 0 0,0 1 0,1-1 1,3-1-1,6 0 25,0-1 0,0-1 1,0 0-1,17-7 0,49-25 104,-56 24-146,260-138 195,-210 108-290,-38 22 74,49-34 0,-60 37-1,42-23 0,-39 28-343,-50 28 346,15-11 1,1 1 0,0 0 0,0 1 0,1 0 0,0 0 0,-10 17-1,-26 61-21,26-51 46,3-8 4,-21 45 133,29-61-131,1 1 0,1-1 1,0 1-1,-2 15 0,5-23-20,0 1-1,0-1 1,0 0 0,0 1-1,1-1 1,0 0 0,1 5-1,-2-8 23,1 0-1,-1-1 1,0 1-1,1 0 1,-1-1-1,1 1 1,-1 0-1,1-1 0,-1 1 1,1-1-1,-1 1 1,1-1-1,0 1 1,-1-1-1,1 1 1,0-1-1,-1 1 1,1-1-1,0 0 1,0 0-1,-1 1 0,1-1 1,0 0-1,0 0 1,0 0-1,-1 0 1,1 0-1,0 0 1,0 0-1,0 0 1,-1 0-1,1 0 0,0 0 1,1-1-1,2 0 31,-1 0-1,1 0 1,0 0-1,-1-1 1,1 1-1,3-4 1,-2 2-4,-1-1 1,1 1 0,-1-1 0,0 0 0,0 0-1,-1-1 1,1 1 0,-1-1 0,0 0 0,0 0-1,3-7 1,2-8-28,9-37 1,-5 14-5,-5 14-12,-1 0 0,4-33 0,-8 48 17,-1 11-73,0 0-1,0 0 0,-1 0 1,0 0-1,1 0 0,-1 0 1,0 0-1,0 0 1,-2-5-1,0 8-291,0 5 176,-2 9-17,2-1 164,0 1-1,1-1 1,0 1 0,1-1 0,1 1 0,0 0 0,1-1-1,0 1 1,5 13 0,-5-21 49,0 0 0,0-1-1,1 1 1,-1-1 0,1 0 0,1 0 0,-1 0 0,1 0-1,-1-1 1,1 1 0,1-1 0,-1 0 0,1 0-1,-1 0 1,1-1 0,0 0 0,1 0 0,-1 0 0,0 0-1,1-1 1,-1 0 0,1 0 0,6 1 0,-3-2 10,0 0 0,-1 0-1,1-1 1,0 0 0,-1-1 0,1 0 0,-1 0 0,1-1 0,-1 0 0,10-3 0,-2-1 50,0-1 1,0-1-1,0 0 0,14-11 0,-3 0-61,0-1 0,-2-2 0,37-40 0,-26 21 123,43-67 0,-59 75-36,27-59-1,-30 49-178,17-61-1,6-75-15,-36 161-14,-1 0 1,-2 0-1,1 0 0,-2 0 1,0 0-1,-2 0 0,-5-34 1,6 52 86,1-1 0,0 0 1,0 1-1,0-1 0,-1 0 1,1 1-1,0-1 0,0 1 1,-1-1-1,1 1 0,-1-1 1,1 1-1,0-1 0,-1 1 1,1-1-1,-1 1 0,1-1 1,-1 1-1,1 0 0,-1-1 1,0 1-1,1 0 0,-1 0 1,1-1-1,-1 1 0,0 0 1,1 0-1,-1 0 0,1 0 1,-1 0-1,0 0 0,1 0 1,-1 0-1,0 0 0,1 0 0,-1 0 1,0 0-1,1 0 0,-1 0 1,0 1-1,-1 0-4,0-1-1,0 1 0,0 0 1,0 0-1,0 1 0,0-1 1,0 0-1,0 0 1,1 1-1,-4 3 0,0 2-4,0 1 0,-5 12-1,1-3 6,0 4-35,1 1-1,1 0 0,1 0 0,-6 34 0,7-28 7,-39 175-24,40-178 113,2 1 0,0-1 0,1 0 1,2 1-1,0-1 0,2 0 0,1 0 0,1 0 0,1 0 0,11 30 0,-10-37-27,-1 2 124,2 0 1,0 0-1,1-1 1,14 21-1,-20-35-145,0-1 0,0 0 1,1 0-1,0 0 0,0 0 0,0 0 0,0-1 1,0 0-1,1 0 0,0 0 0,-1 0 0,1-1 1,0 1-1,0-1 0,0-1 0,1 1 0,-1-1 1,0 0-1,1 0 0,-1 0 0,7-1 0,-3 0-647,-1 0-1,0-1 0,1 0 0,-1-1 0,0 0 1,0 0-1,11-5 0,-14 5-95,0-1 0,0 1-1,0-1 1,-1 0 0,1-1 0,-1 1 0,0-1-1,0 0 1,0 0 0,0 0 0,4-6-1,6-12-2254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42.144"/>
    </inkml:context>
    <inkml:brush xml:id="br0">
      <inkml:brushProperty name="width" value="0.1" units="cm"/>
      <inkml:brushProperty name="height" value="0.1" units="cm"/>
    </inkml:brush>
  </inkml:definitions>
  <inkml:trace contextRef="#ctx0" brushRef="#br0">72 62 6816,'-45'-17'3072,"32"9"-2656,3 5 64,7-5-128,6 3-224,7-7-1664,3 4 832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42.553"/>
    </inkml:context>
    <inkml:brush xml:id="br0">
      <inkml:brushProperty name="width" value="0.1" units="cm"/>
      <inkml:brushProperty name="height" value="0.1" units="cm"/>
    </inkml:brush>
  </inkml:definitions>
  <inkml:trace contextRef="#ctx0" brushRef="#br0">63 40 8736,'-26'-20'3936,"7"9"-3424,11 6 32,-2 1-352,15 4-544,3 4 224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44.682"/>
    </inkml:context>
    <inkml:brush xml:id="br0">
      <inkml:brushProperty name="width" value="0.1" units="cm"/>
      <inkml:brushProperty name="height" value="0.1" units="cm"/>
    </inkml:brush>
  </inkml:definitions>
  <inkml:trace contextRef="#ctx0" brushRef="#br0">86 189 3328,'1'-4'448,"0"-1"0,0 1 0,0-1 1,0-8-1,-1 10-128,0 1 0,0-1 0,0 1-1,0-1 1,1 1 0,-1-1 0,1 1 0,0-1 0,0 1 0,0-1 0,0 1 0,3-4 0,0 0 229,-2 6-273,-3 13-151,-1 2 34,-42 337 2054,25-240-1519,-7 45 612,25-141-1117,1-11 50,0-1-1,0 0 1,-1 0-1,-2 7 0,1-7 201,1-6-37,2-13 209,1-5-404,-4-48-130,4-81-26,21-2-302,-16 106 205,2 1-1,1 0 0,3 1 0,19-47 0,-27 81 20,-1 0 1,1-1 0,1 2-1,0-1 1,0 1-1,0-1 1,1 2 0,1-1-1,-1 1 1,1 0-1,0 1 1,1 0-1,-1 0 1,1 0 0,1 1-1,9-3 1,-12 5 23,0 0 0,0 1 1,0 1-1,1-1 0,-1 1 0,1 0 1,-1 1-1,1-1 0,-1 1 0,1 1 1,-1 0-1,0 0 0,1 0 0,-1 1 1,0 0-1,0 1 0,0-1 1,0 1-1,0 0 0,-1 1 0,1 0 1,9 8-1,-3-1-31,-2 1 1,1 0 0,-2 0-1,0 1 1,0 1 0,-1 0-1,-1 0 1,0 1 0,-1 0-1,9 29 1,-2 3 17,-2 0-1,7 68 1,-15-88 83,-3-1 0,0 1 0,-1 0 0,-2 0 0,-1 0 0,-1 0 0,-1-1 0,-1 1 0,-1-1 0,-13 27 1,14-37-13,-2-1 1,0-1-1,-1 0 1,0 0-1,-1-1 1,0 0 0,-20 19-1,20-24-15,0 0 0,0 0 0,-1-1 0,0 0 0,0-1 0,-1 0 0,1-1-1,-1-1 1,-1 1 0,-20 3 0,21-6 23,-12 3 92,-42 3 0,60-7-117,-1-1 1,0 0 0,1-1 0,-1 0-1,0 0 1,1 0 0,-1-1-1,1 1 1,-1-2 0,1 1 0,-9-6-1,7 4 25,1-2 0,-1 1 0,1-1 0,1 0 0,-1-1 0,1 0 0,0 0 0,1 0 0,-9-15 0,7 7-107,-12-29-1434,18 40 1082,0 1 1,1 0 0,-1-1-1,1 1 1,-1 0-1,1-1 1,0 1 0,0-1-1,1 1 1,-1 0 0,2-5-1,-2 7 50,1-1 0,0 1 0,0-1 0,0 1 0,0 0 0,0-1 0,1 1 0,-1 0 0,0 0 0,1 0 0,-1 0 0,0 0 0,1 0 0,-1 0 0,4-1 0,11-3-1952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5.635"/>
    </inkml:context>
    <inkml:brush xml:id="br0">
      <inkml:brushProperty name="width" value="0.1" units="cm"/>
      <inkml:brushProperty name="height" value="0.1" units="cm"/>
    </inkml:brush>
  </inkml:definitions>
  <inkml:trace contextRef="#ctx0" brushRef="#br0">299 92 3072,'-3'-2'304,"-1"0"1,0 1-1,0-1 0,0 1 1,-1-1-1,1 1 0,0 1 1,0-1-1,-1 1 0,1-1 1,0 1-1,-1 0 1,1 1-1,0-1 0,-1 1 1,1 0-1,0 0 0,0 0 1,-1 0-1,1 1 0,-6 3 1,-7 5 367,0 0 0,0 1 0,-21 19 1,28-23-480,1 1-93,0 1-1,0-1 1,1 1-1,1 1 1,-1 0 0,1 0-1,1 0 1,0 1-1,0-1 1,1 1-1,-5 17 1,7-19-40,1 0 0,0 0 1,0 0-1,1 0 0,0 0 1,1 0-1,0 1 1,0-1-1,1 0 0,0 0 1,1 1-1,0-1 0,0-1 1,1 1-1,6 14 0,-6-19-3,0 0 0,-1 1-1,2-1 1,-1-1 0,0 1-1,1 0 1,0-1 0,0 0-1,0 0 1,0 0 0,0 0-1,1-1 1,-1 1 0,1-1-1,-1 0 1,1-1 0,0 1-1,0-1 1,0 0 0,8 1-1,1-1 69,0 0 0,1-1 0,-1 0 0,0-1 0,0-1-1,19-4 1,-5-3-19,0 0 0,0-2 1,-1-1-1,-1-1 0,0-1 0,-1-1 0,0-2 0,-2 0 0,23-21 0,-35 27-38,1 0 0,-2-1-1,0 0 1,0 0-1,9-16 1,-15 20 0,0 0 0,0 0-1,0 0 1,-1-1 0,-1 0 0,1 1 0,-1-1 0,-1 0 0,0 0 0,1-12-1,-2 12-8,-1 0-1,0 0 1,0 0-1,-1 0 1,-4-14-1,4 18-46,0 0 0,0 0-1,-1 0 1,1 0 0,-1 0-1,0 1 1,-1-1 0,1 1-1,-1 0 1,0 0-1,-7-6 1,5 6-17,0 1 0,0 0 1,0-1-1,0 2 0,0-1 0,-1 1 0,0 0 0,1 0 1,-1 1-1,0 0 0,0 0 0,1 1 0,-1 0 0,0 0 1,-12 2-1,-7 2-45,0 2 0,-45 16 1,65-20 46,-16 5-26,1 1 0,0 1 0,1 0 1,-26 17-1,44-24-64,0-1-1,0 0 1,0 1 0,0 0 0,0-1 0,1 1 0,-1 0 0,0 0-1,1 0 1,-1 0 0,1 0 0,0 0 0,0 0 0,-2 4-1,3-6 4,0 1 0,0-1 0,0 1 0,0-1 0,-1 1-1,1-1 1,0 1 0,0-1 0,0 1 0,0-1-1,0 1 1,0-1 0,0 1 0,1-1 0,-1 1 0,0-1-1,0 1 1,0-1 0,0 0 0,1 1 0,-1 0 0,11 10-1302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4:48.224"/>
    </inkml:context>
    <inkml:brush xml:id="br0">
      <inkml:brushProperty name="width" value="0.1" units="cm"/>
      <inkml:brushProperty name="height" value="0.1" units="cm"/>
    </inkml:brush>
  </inkml:definitions>
  <inkml:trace contextRef="#ctx0" brushRef="#br0">280 48 2720,'-1'0'8981,"-10"4"-8762,-5-1-62,0 2-1,0 0 0,0 1 1,1 1-1,-15 9 0,12-5-56,0 0-1,1 2 1,-27 25-1,37-31-75,1-1 1,0 1-1,1 1 0,-1-1 0,1 1 0,1 0 0,0 0 1,0 0-1,0 1 0,1 0 0,-3 14 0,5-22 14,1 1-1,0 0 1,0-1 0,-1 1-1,1 0 1,0-1-1,1 1 1,-1-1 0,0 1-1,0 0 1,1-1-1,-1 1 1,1-1-1,-1 1 1,1 0 0,0-1-1,-1 1 1,1-1-1,1 2 1,-1-3 1,0 1-1,0 0 1,0-1 0,0 1-1,0-1 1,0 1 0,0-1-1,0 0 1,0 1 0,0-1-1,0 0 1,0 0 0,0 0-1,0 0 1,0 0 0,0 0-1,0 0 1,1 0 0,-1 0-1,0 0 1,0-1 0,0 1-1,0 0 1,0-1 0,0 1-1,0-1 1,0 1 0,0-1-1,-1 1 1,1-1 0,1-1 0,19-13 149,-2-1 1,0-1-1,0-1 1,20-26 0,22-20-172,-47 49-188,0 0 0,19-27 1,-47 94-97,15-43 322,0 0 0,0 0 1,0 0-1,1-1 0,1 1 1,-1-1-1,2 1 0,-1-1 1,1 0-1,9 14 0,-7-13 36,0-1 1,0 0-1,1 0 0,0 0 0,0-1 0,1 0 0,0-1 1,1 0-1,8 6 0,-13-10-26,0 0 1,1-1-1,-1 1 1,0-1-1,0 0 1,1 0-1,-1-1 1,1 1-1,-1-1 1,1 0-1,-1 0 1,0 0-1,1-1 1,-1 1-1,1-1 1,-1 0-1,0-1 1,0 1-1,1-1 1,-1 1-1,0-1 1,4-3-1,3-2-21,0-1 0,-1 1 0,1-2-1,-1 0 1,-1 0 0,11-13 0,60-61 166,-66 70-191,69-60-71,-73 65-15,0 1-1,0 1 1,1 0 0,0 0 0,0 1 0,22-7 0,-31 11 35,0 1 0,0-1 0,1 1 0,-1-1 0,0 1 1,0 0-1,0 0 0,0 0 0,1 0 0,-1 0 0,0 1 0,0-1 0,0 0 0,0 1 1,0 0-1,0-1 0,0 1 0,0 0 0,0 0 0,0 0 0,0 1 0,0-1 1,0 0-1,-1 1 0,1-1 0,-1 1 0,1-1 0,-1 1 0,1 0 0,1 3 1,-1-1 37,0 1 1,0 0 0,-1 0 0,1 0 0,-1 0-1,0 0 1,0 0 0,-1 0 0,0 0 0,0 1-1,-1 9 1,-4 20 198,-1 0-1,-13 37 0,15-58-52,4-14-145,0 0 1,0 0-1,0 0 1,0 0 0,0 0-1,0 0 1,0 1-1,0-1 1,0 0-1,0 0 1,0 0-1,0 0 1,0 0 0,0 0-1,0 0 1,0 1-1,0-1 1,0 0-1,0 0 1,0 0 0,1 0-1,-1 0 1,0 0-1,0 0 1,0 0-1,0 0 1,0 1-1,0-1 1,0 0 0,0 0-1,0 0 1,0 0-1,0 0 1,0 0-1,1 0 1,-1 0-1,0 0 1,0 0 0,0 0-1,0 0 1,0 0-1,0 0 1,0 0-1,0 0 1,1 0 0,-1 0-1,2-1 73,1-1 0,-1 1 0,0-1 0,0 0 0,0 1 0,3-5 0,10-7-2,1-1-1,0 2 1,0 0-1,27-13 1,-13 10-136,62-23 0,-84 36-20,0-1 0,0 1 0,0 1 0,13-2 0,-19 3 59,0 0 0,0 0 0,1 0 0,-1 0 1,0 0-1,0 1 0,0-1 0,1 1 0,-1 0 0,0-1 0,0 1 0,0 0 1,0 0-1,0 0 0,0 1 0,-1-1 0,1 0 0,0 1 0,-1-1 0,1 1 1,1 1-1,-1-1 22,-1 0-1,0 1 1,0-1 0,0 0 0,0 0-1,0 0 1,0 1 0,-1-1 0,1 0-1,-1 1 1,0-1 0,0 0 0,1 1-1,-1-1 1,-1 1 0,1-1 0,0 0-1,-1 1 1,1-1 0,-2 4 0,-2 23 13,4-21 165,0 0-1,1 0 0,0 0 0,2 8 1,12-31 125,17-21 0,-22 24-344,1 0 0,0 0 0,1 1-1,25-19 1,-24 22-2,-4 2-27,-1 0 0,1 1 0,0 0 0,1 1-1,17-6 1,-26 10 59,0-1-1,0 1 1,1 0-1,-1 0 1,0 0-1,0 0 1,0 1-1,1-1 0,-1 0 1,0 0-1,0 1 1,0-1-1,0 0 1,0 1-1,0 0 1,0-1-1,0 1 1,0-1-1,0 1 0,0 0 1,0 0-1,0 0 1,0-1-1,-1 1 1,1 0-1,0 0 1,0 0-1,-1 0 1,1 0-1,-1 0 0,1 0 1,-1 1-1,0-1 1,1 0-1,-1 0 1,0 0-1,0 2 1,2 5 25,-1 0 0,0 0 1,0 17-1,-1-23-23,0 13 0,1 0 0,4 21 0,-4-29 42,1-1-1,-1 0 1,1 0 0,1 0 0,-1 0 0,1 0-1,0-1 1,5 8 0,-6-11-10,0 0 0,1 0 0,-1 0 0,0 0 0,1 0 1,-1-1-1,1 1 0,0-1 0,-1 0 0,1 0 0,0 0 0,0 0 0,0 0 0,0-1 0,-1 1 0,1-1 1,0 0-1,0 0 0,0 0 0,0 0 0,0 0 0,0 0 0,0-1 0,3-1 0,9-2-2,0 0-1,0-2 1,18-8-1,-33 14-22,115-54 95,21-9-68,-10 4-19,-95 43 2,0 1-1,1 2 1,1 0 0,56-12-1,-87 25 7,5-1-47,-9 1-179,-18 9-198,-20 19 254,25-18 200,1 0-1,0 1 1,0 1-1,-15 16 1,25-23-31,-5 7-74,0-1 0,-13 22 0,20-30 61,1 0 0,-1 0 0,1 0 1,0 0-1,0 0 0,0 0 0,0 1 0,0-1 0,1 0 0,-1 1 1,1-1-1,0 1 0,0-1 0,1 0 0,-1 1 0,0-1 1,2 5-1,-2-7 9,1 0 1,-1 0-1,1 0 1,-1-1 0,0 1-1,1 0 1,-1 0-1,1 0 1,0 0 0,-1-1-1,1 1 1,0 0-1,-1 0 1,1-1 0,0 1-1,0 0 1,0-1-1,-1 1 1,1-1 0,0 0-1,0 1 1,0-1-1,0 1 1,0-1 0,0 0-1,0 0 1,0 0-1,0 0 1,0 1-1,0-1 1,0-1 0,0 1-1,0 0 1,0 0-1,0 0 1,0 0 0,0-1-1,0 1 1,0 0-1,0-1 1,0 1 0,1-2-1,5-1 74,-1-1 0,1 0 1,-1-1-1,8-7 0,-9 8-56,181-145 338,-128 105-533,-50 34-269,-8 8 146,-3 7-25,-3 4 169,-1 2 108,0 1 0,-6 13-1,12-21 34,-1-1 1,1 0-1,0 1 0,0-1 0,1 1 0,-1-1 0,1 1 0,-1-1 0,1 1 1,0 0-1,1-1 0,-1 1 0,1 3 0,2 1 32,0 1 1,1-2-1,0 1 0,0 0 1,1-1-1,0 0 0,0 0 1,1 0-1,0 0 0,0-1 1,0 0-1,1 0 0,14 9 1,-17-13-11,0 0 0,1 0 0,-1-1 1,0 1-1,1-1 0,-1 0 0,1 0 1,0-1-1,-1 1 0,1-1 0,-1 0 1,1 0-1,0-1 0,-1 1 0,1-1 1,-1 0-1,1 0 0,-1-1 0,1 1 1,-1-1-1,0 0 0,6-3 0,44-32 3,-53 36-60,6 3 134,-6-2-85,18-3 138,-2-4-149,-14 6 14,-1 0 0,1 0 1,0 0-1,-1 0 0,1-1 0,-1 1 1,1-1-1,3-3 0,3-2 60,-1 0-1,1 1 0,10-6 0,17-12-3,35-24 288,-21 16-433,-45 28 87,-1 1 1,0-1 0,0 0 0,6-8 0,-57 28-664,32-9 612,0 1 0,0 0 0,0 1 0,1 0-1,0 1 1,1 0 0,0 2 0,-15 15 0,22-19 26,0 0 0,1 0 0,0 0 0,0 1-1,1 0 1,0 0 0,0 0 0,1 1 0,0-1 0,1 1 0,0-1-1,-1 16 1,2-21 48,1 0 1,0 1-1,1-1 0,-1 0 0,1 0 0,-1 0 0,1 0 0,3 7 0,-4-9-20,1-1-1,-1 0 0,1 0 0,-1 1 0,1-1 1,0 0-1,0 0 0,-1 0 0,1 0 1,0 0-1,0 0 0,0 0 0,0 0 1,0 0-1,0 0 0,0-1 0,0 1 1,1 0-1,-1-1 0,0 1 0,0-1 1,1 1-1,-1-1 0,0 0 0,0 1 0,1-1 1,-1 0-1,0 0 0,1 0 0,2 0 1,0-1 15,1-1 0,-1 1 0,1-1 0,-1 0 0,1 0 0,-1-1 1,0 1-1,0-1 0,0 0 0,-1 0 0,7-7 0,4-4 123,16-24 0,-28 35-138,114-154 156,-115 155-194,0 0 0,1 1 0,-1-1 0,-1 0 0,1-1 0,0 1 0,0 0 0,-1 0 0,1 0 0,-1-4 0,0 5 8,0 1 1,0 0-1,0 0 0,0-1 1,0 1-1,0 0 0,0 0 1,0-1-1,0 1 0,0 0 1,0 0-1,0-1 0,0 1 0,0 0 1,0 0-1,-1 0 0,1-1 1,0 1-1,0 0 0,0 0 1,0 0-1,-1-1 0,1 1 1,0 0-1,0 0 0,0 0 1,-1 0-1,1-1 0,0 1 0,0 0 1,-1 0-1,0 0-10,0 0 0,1 0 1,-1 1-1,0-1 0,0 0 0,0 0 0,1 1 1,-1-1-1,0 0 0,0 1 0,1-1 0,-1 1 0,0-1 1,0 1-1,0 0 0,-4 4-8,1-1 0,-1 1 0,1 0 0,0 1 0,1-1-1,-1 1 1,1-1 0,0 1 0,-4 11 0,-1 8 85,-6 29 1,14-50-51,-6 20 26,-58 279-115,37-162 87,-8 50 0,5-44 440,24-118-293,5-24-104,0-1 1,-1 1-1,1 0 0,-1-1 1,0 1-1,0-1 0,-5 7 1,7-10-35,0 0 0,-1-1 1,1 1-1,-1-1 1,1 1-1,-1 0 0,0-1 1,1 1-1,-1-1 0,1 1 1,-1-1-1,0 1 1,1-1-1,-1 0 0,0 1 1,0-1-1,0 1 0,0-1 0,1 0-1,-1 0 0,1-1 0,-1 1 1,1 0-1,-1 0 0,1 0 0,0 0 1,-1 0-1,1-1 0,-1 1 0,1 0 0,0 0 1,-1 0-1,1-1 0,-1 1 0,1 0 1,0-1-1,-1 1 0,1 0 0,-1-1 1,-1-3 39,1 1 0,-1-1 1,0 1-1,1-1 0,-2-5 1,-4-11-96,2-1 0,0 0 0,1 0 0,1 0-1,1 0 1,1-1 0,0 1 0,2 0 0,1-1 0,4-21 0,-4 37 10,0 1 0,0-1 0,1 0 0,-1 1 0,2-1 0,-1 1-1,0 0 1,1 0 0,0 0 0,0 0 0,0 1 0,1 0 0,-1-1 0,1 2-1,0-1 1,1 1 0,8-5 0,10-4 65,-1 2-1,50-14 1,-59 20-24,-1 0 1,52-15 65,89-40 0,-133 49-17,0-1 1,-1-1 0,0-1 0,0-1 0,-2 0 0,0-2 0,31-33 0,3-20 89,51-86 0,-74 108-104,-26 43-41,35-61 49,-34 57-77,0 0-1,-1 0 0,0 0 0,0-1 0,-1 1 0,1-10 1,-2 17 9,-1 0 0,0 0 1,1-1-1,-1 1 0,0 0 1,0 0-1,0 0 0,0 0 1,0-1-1,-1 1 0,1 0 1,0 0-1,0 0 0,-1 0 1,1 0-1,-1-1 0,1 1 0,-1 0 1,1 0-1,-1 0 0,0 0 1,1 1-1,-1-1 0,0 0 1,0 0-1,0 0 0,0 0 1,0 1-1,0-1 0,0 0 1,0 1-1,0-1 0,0 1 1,0-1-1,0 1 0,-1-1 1,-1 1-25,0 0 1,0 0-1,0 0 1,0 0 0,0 1-1,0-1 1,0 1-1,0 0 1,0 0 0,0 0-1,1 0 1,-1 0-1,-4 3 1,0 1 87,0 0 0,0 0 0,1 0 0,0 1 0,0 0 1,0 1-1,1-1 0,0 1 0,0 0 0,1 0 0,0 1 0,0-1 0,1 1 0,0 0 0,0 0 0,0 0 0,-1 10 0,3-9 90,-1-1 0,1 1 0,1 0 0,0-1 0,0 1 0,1-1 0,0 1 0,0 0 0,1-1 0,0 0 0,0 1-1,1-1 1,0 0 0,1 0 0,-1-1 0,2 1 0,5 9 0,-4-11-69,-1 0-1,1 0 1,1 0 0,-1-1-1,1 0 1,-1 0 0,2-1-1,-1 0 1,0 0 0,1 0-1,0-1 1,15 4 0,-3-2 24,0-2 0,0 0 1,0-1-1,23-1 0,-16-2-37,-1 0 0,0-2-1,51-13 1,-35 3-1483,61-26 0,45-21-6024,-128 52 5918,0 0 1,0-1-1,-1-1 0,0 0 1,17-15-1,20-19-1806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17.681"/>
    </inkml:context>
    <inkml:brush xml:id="br0">
      <inkml:brushProperty name="width" value="0.1" units="cm"/>
      <inkml:brushProperty name="height" value="0.1" units="cm"/>
    </inkml:brush>
  </inkml:definitions>
  <inkml:trace contextRef="#ctx0" brushRef="#br0">112 303 2816,'0'-3'277,"0"1"0,0 0-1,1-1 1,-1 1 0,1 0 0,2-5-1,-2 5 177,-1 0-1,1 0 0,0-1 1,-1 1-1,1 0 0,0-5 1,3-7 1788,-1 12-1032,-2 12-526,-3 25 612,-9 48 0,3-26-733,-10 79 137,-8 78-12,12-89 76,13-118-692,2-5 20,-1 1 0,0-1-1,0 0 1,-1 1-1,1-1 1,0 0-1,-1 0 1,1 1-1,-1-1 1,0 0-1,0 0 1,0 0-1,0 0 1,0 0 0,-2 3-1,3-5-71,-1 0 0,1 0 0,0 0 0,-1 0 0,1 0 0,-1 0 0,1 0 0,-1 0 0,1 0 0,0 0 0,-1 0 0,1 0 0,-1 0 1,1 0-1,0 0 0,-1 0 0,1-1 0,-1 1 0,1 0 0,0 0 0,-1 0 0,1-1 0,0 1 0,-1 0 0,1 0 0,0-1 0,-1 1 0,1 0 0,0-1 0,0 1 0,-1 0 0,1-1 0,0 1 0,0-1 0,0 1 0,-1 0 0,1-1 0,0 1 0,0-1 0,0 1 0,0-1 0,-7-22 122,6 19-73,-5-22-44,2 1 1,0-1-1,2 0 0,0-26 0,2 40-1,3-173-210,1 152 80,1 0 0,1 1-1,15-44 1,41-90-291,-55 148 345,11-28-272,36-64 0,-51 105 273,0-1 1,0 1 0,1 0-1,0 0 1,0 1-1,6-5 1,-9 8 46,0 0 1,0 0 0,0 0-1,0 1 1,1-1 0,-1 0-1,0 1 1,1-1-1,-1 1 1,0-1 0,1 1-1,-1 0 1,1-1-1,-1 1 1,0 0 0,1 0-1,-1 0 1,1 0-1,-1 0 1,1 0 0,-1 1-1,1-1 1,-1 0 0,0 1-1,1-1 1,-1 1-1,0 0 1,1-1 0,-1 1-1,2 2 1,2 0 30,-1 1 0,0 0 0,0 1 0,0-1 0,-1 1 0,0-1 0,1 1 1,-2 0-1,4 8 0,3 8 74,6 24 0,-5-13-44,12 36 73,-3 0-1,10 70 1,4 139 77,-30-232-63,-1 1-1,-3-1 1,-7 55 0,7-94-19,0 0 0,0 1 0,-1-1 0,0 0 1,0-1-1,-1 1 0,-5 10 0,6-13-63,1-1-1,-1-1 1,0 1-1,1 0 1,-1 0-1,0-1 1,0 1-1,0-1 1,0 1-1,-1-1 1,1 0 0,0 0-1,-1 0 1,1 0-1,0 0 1,-1 0-1,1-1 1,-1 1-1,1-1 1,-1 0-1,-3 0 1,-3 0 9,-1-1 0,0 0-1,1-1 1,-1 0 0,-11-5 0,-49-21-122,21 7-192,-20-1-1383,59 14 251,38 21-9818,-5-5 9082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0.470"/>
    </inkml:context>
    <inkml:brush xml:id="br0">
      <inkml:brushProperty name="width" value="0.1" units="cm"/>
      <inkml:brushProperty name="height" value="0.1" units="cm"/>
    </inkml:brush>
  </inkml:definitions>
  <inkml:trace contextRef="#ctx0" brushRef="#br0">0 962 4160,'5'2'735,"0"-1"-1,0 1 1,0-1-1,0 0 1,0 0 0,0-1-1,0 0 1,9 0 0,1 0-138,-1-1 1,25-5 0,-31 4-405,0 0-1,0-1 1,0 0 0,0 0 0,0-1-1,11-6 1,-16 7-95,1 0-1,0 0 1,-1 0-1,0-1 1,1 1-1,-2-1 1,1 1-1,0-1 1,-1 0-1,1 0 1,-1-1-1,0 1 1,1-5 0,-1 3-45,-1 1 0,1-1 0,-1 1 1,-1-1-1,1 0 0,-1 0 1,0-9-1,0 13-47,-1 1 1,1 0-1,0-1 0,0 1 0,0-1 1,-1 1-1,1 0 0,-1-1 0,1 1 1,-1 0-1,0 0 0,1-1 0,-1 1 1,0 0-1,0 0 0,0 0 0,0 0 1,0 0-1,0 0 0,0 0 0,0 0 1,0 0-1,0 1 0,0-1 0,-1 0 1,1 1-1,0-1 0,-1 1 0,1-1 1,0 1-1,-1-1 0,1 1 0,-1 0 1,-1 0-1,1 0-14,0 0 0,0 0 0,0 1-1,0-1 1,0 1 0,0-1 0,0 1 0,0 0 0,1 0 0,-1 0 0,0 0 0,0 0-1,1 0 1,-3 3 0,-19 21-157,20-20 175,-9 10 144,1 1 0,1 0 0,1 1 0,-8 17 0,14-27-106,0 0 0,1 0 0,0 0 0,0 0-1,0 0 1,1 1 0,0-1 0,1 0 0,0 1-1,0-1 1,0 0 0,1 1 0,2 11-1,-1-15-6,-1-1 0,1 0 0,-1 1-1,1-1 1,0 0 0,0 0-1,1 0 1,-1 0 0,1-1 0,-1 1-1,1 0 1,0-1 0,0 0-1,0 0 1,0 0 0,0 0-1,0 0 1,1-1 0,-1 1 0,1-1-1,-1 0 1,1 0 0,-1 0-1,8 0 1,-2 0 73,-1 0-1,1-1 1,-1 0 0,1-1 0,-1 0-1,1 0 1,-1-1 0,0 0-1,16-6 1,0-3-70,-9 4-205,-1 1-1,1 0 1,0 1 0,32-6-1,-45 11 173,0 0 0,0 0-1,0 0 1,0 1 0,0-1-1,0 0 1,0 1 0,0 0-1,-1-1 1,1 1 0,0 0-1,0 0 1,0 0-1,-1 0 1,1 0 0,-1 1-1,1-1 1,-1 0 0,1 1-1,-1-1 1,0 1 0,1 0-1,-1-1 1,0 1-1,0 0 1,0 0 0,-1-1-1,2 4 1,2 6 88,-1-1 0,0 0 0,3 21-1,4 126 428,-6-64-380,-3-15 441,-3-67-235,0-10 91,0-10 218,1-24-585,2-1 0,1 1 0,1 0-1,9-38 1,-5 33-71,25-142-101,17-13-203,-40 166 171,1 1-1,18-32 0,-22 46-14,1 0 1,1 0-1,0 1 0,0 1 0,1-1 0,20-17 0,-26 26 114,-1 0-1,0 1 1,0-1 0,1 0 0,-1 1-1,1 0 1,-1 0 0,1 0 0,0 0 0,-1 0-1,1 0 1,0 1 0,0-1 0,0 1 0,-1 0-1,6 0 1,-6 0 21,1 1-1,-1 0 1,1 0 0,-1-1-1,1 2 1,-1-1-1,0 0 1,0 0 0,0 1-1,0-1 1,0 1 0,0 0-1,0 0 1,0 0-1,0 0 1,-1 0 0,1 0-1,1 3 1,2 4 29,0 1 0,0-1 0,-1 1 0,-1 0 0,1 1 0,-1-1 0,-1 1 0,2 15 1,-3-5 69,0-1 0,-1 0 0,-5 34 0,3-37-37,-1-1-1,-1 0 0,-1 0 0,-12 29 1,14-38 36,0-1-1,-1 1 1,0 0 0,-1-1 0,1 0 0,-1 0 0,0 0 0,-1-1 0,1 1-1,-1-1 1,0-1 0,-12 8 0,16-11-82,-1 0-1,0 0 1,0 0-1,1 0 1,-1 0-1,0-1 1,0 1 0,0-1-1,0 0 1,0 0-1,0 0 1,0 0 0,0-1-1,0 1 1,1-1-1,-1 1 1,0-1-1,0 0 1,-3-2 0,3 2-55,1 0 0,0-1 0,0 1 0,0 0 1,0-1-1,1 1 0,-1-1 0,0 0 0,1 0 1,-1 0-1,1 0 0,-1 0 0,1 0 0,0 0 0,0 0 1,0 0-1,0 0 0,0-1 0,1 1 0,-1 0 1,0-1-1,1 1 0,0-1 0,0-2 0,0 5 17,0-1 0,0 0 0,0 0-1,0 0 1,0 1 0,1-1 0,-1 0-1,0 0 1,1 1 0,-1-1-1,1 0 1,-1 1 0,1-1 0,-1 0-1,1 1 1,-1-1 0,1 1 0,-1-1-1,1 1 1,0-1 0,-1 1 0,1-1-1,0 1 1,-1-1 0,1 1-1,0 0 1,0 0 0,0-1 0,-1 1-1,1 0 1,0 0 0,0 0 0,0 0-1,-1 0 1,3 0 0,3 0-88,1 0 1,0 0-1,9 3 0,-7-2 20,40 4 10,1-3 0,79-5 0,-109 2 174,0-2 1,0-1 0,-1 0-1,0-1 1,1-2 0,-2 1-1,1-2 1,-1-1 0,24-15-1,-27 12 34,-1 0 0,-1-1 0,20-24-1,-22 24 26,6-9 2,-2 0 0,0-1-1,-2 0 1,0-1 0,11-33-1,-22 52-137,0-1-1,0 1 1,-1-1-1,0 0 1,0 1 0,-1-1-1,0 0 1,0 0-1,-1-7 1,1 12-28,0 0 0,0 1 1,0-1-1,0 1 0,0-1 1,0 0-1,0 1 0,0-1 1,-1 1-1,1-1 0,0 1 1,0-1-1,-1 0 0,1 1 0,0-1 1,-1 1-1,1-1 0,-1 1 1,1 0-1,0-1 0,-1 1 1,1-1-1,-2 0 0,2 1-8,-1 0-1,0 0 1,1 0-1,-1 0 0,0 0 1,1 0-1,-1 0 0,0 1 1,1-1-1,-1 0 1,1 0-1,-1 0 0,0 1 1,1-1-1,-1 0 1,1 1-1,-1-1 0,0 1 1,-3 2-77,0 1 0,0-1 0,1 1-1,-5 6 1,0 2 96,2 0 0,0 0 0,0 0 0,1 1 0,1 0 0,-4 18 0,2-9 48,-1 3 64,1 0 0,-3 31 0,7-44-89,2-1 0,0 1 0,0-1 0,1 1 0,0-1 0,1 1 0,5 17 0,-6-26 16,1 0-1,-1 0 0,1 0 1,0 0-1,-1 0 0,1 0 0,1 0 1,-1 0-1,3 3 0,-3-5-15,-1 0-1,1 1 0,0-1 1,-1 0-1,1 0 1,0 0-1,0 0 0,0 0 1,0-1-1,-1 1 0,1 0 1,0-1-1,0 0 1,0 1-1,1-1 0,-1 0 1,0 0-1,3 0 0,10-3 34,1-1 0,-2 0 0,1-1 0,0-1 0,17-9 0,69-44 80,-73 42-32,161-117-165,-184 131 48,6-7 4,2 2 1,12-8-1,-21 14 40,-1 0 1,1 0-1,0 1 1,0-1-1,0 1 1,0 0-1,0 0 1,0 1 0,0-1-1,0 1 1,1 0-1,4 0 1,-7 1-5,-1-1 0,0 0 1,0 1-1,0-1 0,0 1 1,0 0-1,0-1 0,0 1 1,0 0-1,-1 0 0,1-1 1,0 1-1,0 0 0,-1 0 1,1 0-1,0 0 0,-1 0 1,1 0-1,-1 0 0,1 0 1,-1 0-1,0 0 0,1 1 1,-1 0-1,6 31 285,-6-29-270,1 21 174,-1 0 1,-2 0-1,0 0 0,-10 36 1,12-59-190,-1 13 16,2-12-24,4-11 50,6-15-115,2-1 1,22-29-1,-19 27-4,-10 17 30,1 0 0,-1 1 0,13-13 0,-16 19 24,-1 0-1,0 0 1,1 0 0,-1 1 0,1-1 0,-1 1 0,1 0 0,3-2-1,-5 3 1,0 0-1,1-1 0,-1 1 0,0 0 1,1 0-1,-1 0 0,0 0 0,1 0 1,-1 0-1,0 0 0,1 1 1,-1-1-1,0 0 0,1 1 0,-1-1 1,0 1-1,0-1 0,2 2 0,-1 0 7,0 0 1,-1 0-1,1 0 0,0 0 0,-1 0 0,0 1 0,0-1 1,1 1-1,-2-1 0,1 1 0,0-1 0,0 1 0,-1-1 0,1 1 1,-1 2-1,1 0-15,1 3-5,0 6-49,1 1-1,1-1 0,8 21 1,-11-33 75,0 0 0,0 0 1,0 0-1,1 0 0,-1-1 1,1 1-1,-1 0 0,1-1 1,-1 0-1,1 1 0,0-1 1,0 0-1,0 0 0,0 0 1,4 2-1,-2-2-11,1 1 0,-1-1-1,1 0 1,0-1 0,-1 1 0,1-1 0,5 0-1,6-2-8,0 0 0,-1-1 0,20-6-1,-13 2 55,0-1-1,-1-1 0,0-1 1,0-1-1,-1-1 1,36-28-1,-8-1-95,57-61 0,-100 98 79,0-1 36,0-1 0,1 1 0,-2-1 1,1 0-1,-1 0 0,6-11 0,-10 17-56,0 0-4,0 0 0,0 0-1,0 0 1,0-1-1,0 1 1,0 0 0,0 0-1,0 0 1,0 0-1,0 0 1,0-1 0,0 1-1,0 0 1,0 0 0,0 0-1,0 0 1,0 0-1,0 0 1,0-1 0,-1 1-1,1 0 1,0 0-1,0 0 1,0 0 0,0 0-1,0 0 1,0 0-1,0 0 1,0-1 0,-1 1-1,1 0 1,0 0-1,0 0 1,0 0 0,0 0-1,0 0 1,0 0 0,-1 0-1,1 0 1,0 0-1,0 0 1,0 0 0,0 0-1,0 0 1,0 0-1,-1 0 1,1 0 0,0 0-1,0 0 1,0 0-1,0 0 1,0 0 0,0 0-1,-1 0 1,1 0-1,0 0 1,0 0 0,0 1-1,0-1 1,0 0-1,0 0 1,0 0 0,-1 0-1,1 0 1,0 0 0,0 0-1,0 0 1,0 1-1,0-1 1,-7 6-6,0 0 1,1 0 0,-1 1-1,1 0 1,1 0-1,0 0 1,-8 15-1,-2 0-7,-6 9-91,0-1-81,-20 39 0,36-60 145,1 1 0,0 0 0,0 0 0,1 0 0,0 0 0,1 1 0,0-1 1,-1 19-1,3-26 29,0-1 0,1 0 0,-1 0 0,0 0 0,1 1 0,-1-1 0,1 0 0,0 0 0,0 0 0,-1 0 0,2 0 0,-1 0 0,0 0 0,0-1 0,0 1 0,3 2 0,-3-3 7,0 0 0,0 0 0,0-1 0,0 1 0,1 0 0,-1 0 0,0-1 0,1 1 0,-1-1 0,0 0 0,1 1 0,-1-1 0,0 0 0,1 1 0,-1-1 0,1 0 0,-1 0 0,0 0 0,1-1 0,-1 1 0,1 0 0,-1 0 0,0-1 0,1 1 0,-1-1 0,2 0 0,4-3 27,-1 1 0,0-1 0,-1 0 0,1-1 0,-1 1 0,1-1 0,-1 0 0,-1 0 0,1-1 0,4-7 1,5-9 53,15-34 1,-23 44-101,52-102 191,43-92 8,-76 148-172,28-98 1,-21 24-1,-27 100-67,-1 1 0,0-39 0,-4 65 4,0 1 1,-1-1-1,1 0 0,-1 1 1,0-1-1,-2-4 0,3 8 41,0 1 0,-1-1 0,1 0 0,0 0 0,-1 1 0,1-1 0,-1 1 0,1-1 1,-1 0-1,1 1 0,-1-1 0,1 1 0,-1-1 0,0 1 0,1-1 0,-1 1 0,0 0 0,-1-1 0,1 1-1,0-1-1,0 1 1,0 1 0,0-1 0,0 0 0,0 0-1,0 0 1,0 0 0,0 1 0,0-1 0,0 0-1,0 1 1,0-1 0,0 1 0,0-1 0,0 1-1,1 0 1,-3 0 0,-4 6 9,1-1 0,-1 1-1,1-1 1,0 2 0,1-1 0,-9 17 0,-26 58 40,28-55-9,-11 26 96,2 2-1,3 1 0,2 0 1,-12 80-1,10 60 64,18-167-147,1-1 1,1 1-1,1-1 0,14 51 0,-15-73-7,-1 1 0,2-1 0,-1 0 0,1-1 0,-1 1 0,2 0 0,-1-1 0,1 1 0,6 7 0,-8-12-16,0 1 0,0-1 1,0 1-1,0-1 0,1 0 1,-1 1-1,0-1 0,1 0 1,-1-1-1,1 1 0,-1 0 1,1-1-1,-1 1 0,1-1 1,-1 0-1,1 0 0,-1 0 0,1 0 1,0 0-1,-1-1 0,1 1 1,-1-1-1,1 1 0,-1-1 1,1 0-1,-1 0 0,3-2 1,8-3 45,0-1 0,0-1 0,-1 0 0,0-1 0,19-18 0,53-61-106,-79 82 49,82-103 28,-12 13-93,19-7-90,-94 102 144,16-13-149,-16 14 159,0 0 0,0 0 0,1-1 0,-1 1 0,0 0 0,0 0 0,1 0 0,-1 0 0,0 0 0,0-1 0,1 1 0,-1 0 0,0 0 0,0 0 0,1 0 0,-1 0 0,0 0 0,0 0 0,1 0 0,-1 0 0,0 0 0,1 0 0,-1 0 0,0 0 0,0 0 0,1 0 0,-1 1 0,0-1 0,0 0 0,1 0 0,-1 0 1,0 0-1,0 0 0,1 1 0,-1-1 0,0 0 0,0 0 0,0 0 0,1 1 0,-1-1 0,0 0 0,0 0 0,0 0 0,0 1 0,0-1 0,0 0 0,1 0 0,-1 1 0,0-1 0,0 0 0,0 1 0,0-1 0,0 0 0,0 0 0,0 1 0,0-1 0,0 0 0,0 1 0,0-1 0,0 0 0,0 0 0,-1 1 0,1-1 0,0 0 0,-2 25 102,0-1 0,-2 0 0,-9 31 0,0 3 82,-1 12-28,-2-1-1,-30 75 1,43-137-111,0-1 1,0 0-1,0 0 1,0-1-1,-7 9 0,8-12-42,1-1-1,-1 1 1,1 0-1,-1-1 1,1 1-1,-1-1 1,0 0-1,0 1 1,0-1-1,0 0 1,0 0-1,0 0 1,0 0-1,0-1 1,0 1-1,-1-1 1,-3 1-1,5-1-51,0 0-1,0-1 0,-1 1 0,1-1 1,0 1-1,0-1 0,0 1 0,0-1 1,-1 0-1,1 0 0,0 1 0,0-1 1,1 0-1,-1 0 0,0 0 0,0 0 1,0 0-1,0 0 0,1 0 0,-1-1 1,1 1-1,-1 0 0,1 0 0,-1 0 1,1-1-1,0 1 0,-1 0 0,1 0 1,0-1-1,0 1 0,0 0 0,0-3 1,1 3 10,1-1 1,-1 1-1,0 0 1,1 0-1,-1-1 0,1 1 1,-1 0-1,1 0 1,0 0-1,-1 0 1,1 1-1,0-1 1,0 0-1,0 1 1,2-1-1,36-5-32,-13 2-2,233-34 47,-253 37 39,142-10 110,-145 11-115,-1 0 0,0 0-1,0 0 1,1-1 0,-1 1 0,0-1 0,0 0 0,0 0 0,5-3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1.628"/>
    </inkml:context>
    <inkml:brush xml:id="br0">
      <inkml:brushProperty name="width" value="0.1" units="cm"/>
      <inkml:brushProperty name="height" value="0.1" units="cm"/>
    </inkml:brush>
  </inkml:definitions>
  <inkml:trace contextRef="#ctx0" brushRef="#br0">79 164 3904,'-5'-20'9072,"5"19"-9032,0 1 0,0 0 1,0 0-1,0 0 1,0 0-1,-1-1 1,1 1-1,0 0 1,0 0-1,0 0 0,-1 0 1,1 0-1,0-1 1,0 1-1,0 0 1,-1 0-1,1 0 1,0 0-1,0 0 0,-1 0 1,1 0-1,0 0 1,0 0-1,0 0 1,-1 0-1,1 0 1,0 0-1,0 0 0,-1 0 1,1 0-1,0 0 1,0 0-1,-1 0 1,1 0-1,0 1 1,-3 0 80,0 1 1,0 0-1,0 1 0,1-1 1,-1 0-1,1 1 1,0-1-1,-1 1 1,1 0-1,0-1 1,1 1-1,-1 0 1,-2 6-1,-3 7 76,-6 24-1,10-29-124,1-2-54,0 0 0,0 0 0,1 0 0,0 0-1,0 0 1,1 0 0,2 16 0,-2-21 39,1 0-1,0 1 1,0-1-1,0 0 0,1 0 1,-1 0-1,1 0 1,0 0-1,0 0 1,0 0-1,1-1 1,-1 1-1,1-1 1,0 1-1,0-1 0,0 0 1,0 0-1,4 2 1,-5-4-11,-1 0 1,1 0 0,-1 0-1,1 0 1,0-1 0,-1 1-1,1-1 1,0 1 0,0-1-1,-1 0 1,1 1 0,0-1-1,0 0 1,0 0 0,-1 0-1,1-1 1,0 1 0,0 0-1,-1-1 1,1 1 0,0-1-1,0 1 1,-1-1 0,1 0-1,-1 0 1,1 0 0,-1 0-1,1 0 1,-1 0 0,1 0-1,-1 0 1,0 0 0,0-1-1,0 1 1,2-3 0,2-3 96,-1 0 0,0 0 0,0 0 1,-1-1-1,0 1 0,4-14 0,-4 5-106,-1 0-1,0 0 1,-1-1 0,-1 1-1,0-1 1,-4-22-1,4 37-41,-1-3 5,0 0 0,-1 0-1,1 0 1,-4-7 0,3 7-27,0 1-1,0-1 1,1 1 0,-1-1 0,1 0-1,0-7 1,1 10-10,0 0 0,1 0 0,-1 1 0,1-1 0,0 0 0,0 1 0,-1-1 0,1 1 0,0-1 1,0 1-1,1-1 0,-1 1 0,0 0 0,0-1 0,1 1 0,-1 0 0,0 0 0,4-2 0,34-19 117,-30 17-13,9-4-13,-1 0-1,2 2 0,-1-1 1,1 2-1,25-5 0,-2 4 230,1 2 0,-1 1-1,84 5 1,-116 0-210,0 1 0,0 0 0,0 0 0,0 1 0,10 4 0,-16-5-16,-1-1 0,1 1 0,0 0 1,-1 0-1,1 1 0,-1-1 1,0 1-1,0 0 0,0-1 1,0 1-1,-1 0 0,1 1 1,-1-1-1,1 0 0,1 6 1,-1 0 49,0 1 0,-1 0 0,0 0 0,0-1 0,-1 1 0,-1 0 0,1 0 1,-2 1-1,-1 9 0,1 21-53,1-37-47,0 1 1,0 0-1,1-1 1,1 7-1,-2-11-2,0 1 0,0 0 0,0-1 1,0 1-1,0-1 0,1 1 0,-1-1 0,0 1 0,0-1 0,1 1 0,-1-1 1,0 0-1,1 1 0,-1-1 0,0 1 0,1-1 0,-1 0 0,0 1 0,1-1 1,-1 0-1,1 1 0,-1-1 0,1 0 0,-1 0 0,1 1 0,-1-1 0,1 0 0,-1 0 1,1 0-1,-1 0 0,1 0 0,-1 1 0,1-1 0,-1 0 0,1 0 0,0-1 1,-1 1-1,1 0 0,-1 0 0,1 0 0,-1 0 0,1 0 0,-1-1 0,1 1 0,-1 0 1,1 0-1,-1-1 0,1 1 0,4-4 6,0 0 0,0 0 0,-1 0 0,1-1 0,-1 1 0,0-1 1,3-6-1,9-8 1,4-4-23,0 2-1,2 1 0,0 0 0,27-17 1,-45 34-2,1 1 0,-1-1 0,0 1 0,1 0 0,0 0 0,-1 1 0,8-2 0,-10 2 20,0 1-1,1 0 1,-1 0-1,0 0 1,1 1-1,-1-1 1,0 0-1,0 1 1,0-1-1,1 1 1,-1 0-1,0 0 1,0 0-1,0 0 1,0 0-1,0 0 1,0 1-1,-1-1 1,3 2-1,10 11 67,-1 1 1,22 31-1,-24-30 119,0-1-1,2-1 1,21 22 0,-25-29-111,1 0 0,0 0 0,0-1 0,0 0 0,1 0 0,0-2 0,11 5 0,-15-7-26,0 0-1,0-1 1,0 1 0,1-1-1,-1-1 1,0 1 0,0-1-1,1 0 1,-1-1 0,0 0-1,0 0 1,0-1 0,8-2-1,-2-1-139,-1-1-1,0-1 0,0 0 1,-1 0-1,20-17 0,49-54-3547,-36 34-870,-2 7 1250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3.272"/>
    </inkml:context>
    <inkml:brush xml:id="br0">
      <inkml:brushProperty name="width" value="0.1" units="cm"/>
      <inkml:brushProperty name="height" value="0.1" units="cm"/>
    </inkml:brush>
  </inkml:definitions>
  <inkml:trace contextRef="#ctx0" brushRef="#br0">1 0 4064,'2'6'10507,"3"4"-7085,-2-4-3450,-1-1 1,1 1-1,2 11 0,0 23 644,-2 0-1,-4 51 1,1-37-260,1 42 252,-3 104 416,3-128-523,0-62-4108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3.742"/>
    </inkml:context>
    <inkml:brush xml:id="br0">
      <inkml:brushProperty name="width" value="0.1" units="cm"/>
      <inkml:brushProperty name="height" value="0.1" units="cm"/>
    </inkml:brush>
  </inkml:definitions>
  <inkml:trace contextRef="#ctx0" brushRef="#br0">1 12 5312,'6'-11'6512,"8"23"-4861,22 25 1,-10-9-673,-7-8-602,-1 0 0,0 2 0,-2 0 0,-1 1 0,0 0-1,-2 1 1,-1 1 0,9 26 0,-3-2-37,-3 0 0,-2 0 0,-2 2 0,-3-1 0,-1 1 0,-3 1 0,-3 70 0,-4-68-63,-2-1 1,-19 81-1,23-129-292,-44 152 553,38-138-816,0 0 1,-2-1 0,0 1-1,-2-2 1,-22 31 0,31-45-321,-1 0 1,0 0 0,0-1-1,0 0 1,-3 3 0,-13 7-1984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5.433"/>
    </inkml:context>
    <inkml:brush xml:id="br0">
      <inkml:brushProperty name="width" value="0.1" units="cm"/>
      <inkml:brushProperty name="height" value="0.1" units="cm"/>
    </inkml:brush>
  </inkml:definitions>
  <inkml:trace contextRef="#ctx0" brushRef="#br0">56 148 2976,'1'-23'1723,"3"2"3482,-4 21-5178,0 0-1,0 0 1,0 0 0,1 0 0,-1 0 0,0 0 0,0-1 0,0 1-1,0 0 1,0 0 0,0 0 0,0 0 0,0 0 0,1 0 0,-1 0-1,0 0 1,0 0 0,0 0 0,0 0 0,0 0 0,0 0 0,0 0 0,1 0-1,-1 0 1,0 0 0,0 0 0,0 0 0,0 0 0,0 1 0,0-1-1,0 0 1,0 0 0,0 0 0,1 0 0,-1 0 0,0 0 0,0 0-1,0 0 1,0 0 0,0 0 0,0 0 0,0 1 0,0-1 0,0 0-1,0 0 1,0 0 0,0 0 0,0 0 0,0 0 0,0 0 0,0 0-1,0 1 1,0-1 0,3 7 517,-1 10-5,0 1 0,-2 0-1,0 0 1,-4 29 0,1-2 85,0 23 42,2-19 105,-10 64-1,-2-8 310,4-26-410,10-55 883,-1-35-994,0-109-642,21-157 0,-17 246 46,1-4-128,0 0 0,2 0-1,22-60 1,-24 81 145,10-20-103,-13 32 109,-1-1-1,1 1 0,-1 0 0,1 0 0,0 0 1,0 0-1,0 0 0,0 0 0,0 0 0,0 1 1,3-2-1,-4 2 17,0 1 0,-1 0 0,1 0 0,-1 0 0,1 0 0,0-1 0,-1 1 0,1 0 1,0 0-1,-1 0 0,1 0 0,-1 1 0,1-1 0,0 0 0,-1 0 0,1 0 0,0 0 0,-1 1 0,1-1 0,-1 0 1,1 1-1,-1-1 0,1 0 0,-1 1 0,1-1 0,-1 1 0,1-1 0,-1 0 0,1 2 0,12 16 35,-11-14-40,3 5-6,-1 1 1,1 0 0,-2 0 0,1 1 0,2 13-1,6 57 145,-7-41-52,6 35-83,23 229 425,-33-299-418,2 177 304,-5-148-22,0-1 1,-3 1 0,-11 46 0,15-77-223,-1 1 0,1 0 0,0-1 0,-1 1 0,0 0 0,0-1 0,0 0 1,-3 5-1,4-7-42,0 0 1,-1 0 0,1 0-1,0 0 1,0 0 0,-1 0-1,1 0 1,-1-1 0,1 1-1,0 0 1,-1-1 0,0 1-1,1-1 1,-1 1 0,1-1 0,-1 0-1,1 0 1,-1 0 0,0 0-1,1 0 1,-1 0 0,1 0-1,-1 0 1,0-1 0,-1 0-1,-6-2-22,0 0 1,0-1-1,0 0 0,1-1 0,0 0 0,-15-11 0,6 2-192,-29-32 1,39 38-519,0 0 0,1-1 0,0 0 0,-7-14 0,12 20 281,-1 0 1,1 0-1,0 1 1,0-2-1,0 1 0,0 0 1,0 0-1,1 0 1,-1 0-1,1-1 1,0 1-1,0 0 1,0 0-1,0 0 0,1-1 1,-1 1-1,1 0 1,0 0-1,2-6 1,9-4-1448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7.143"/>
    </inkml:context>
    <inkml:brush xml:id="br0">
      <inkml:brushProperty name="width" value="0.1" units="cm"/>
      <inkml:brushProperty name="height" value="0.1" units="cm"/>
    </inkml:brush>
  </inkml:definitions>
  <inkml:trace contextRef="#ctx0" brushRef="#br0">110 248 5472,'-1'0'2230,"0"0"-2005,0 0-1,1 0 1,-1 1 0,0-1 0,1 0 0,-1 0-1,0 0 1,1 0 0,-1 1 0,1-1 0,-1 0-1,-2 3 1125,2-2-1124,-24 15 1420,19-12-1430,0-1 0,0 1 1,1 1-1,-1-1 0,1 1 0,0 0 1,0 0-1,0 0 0,-6 10 0,9-11-183,1-1 0,-1 1 0,1 0 0,-1 0 0,1 0 0,0 0 0,1 1 0,-1-1 0,1 0 0,-1 0 0,1 0 0,0 0 0,1 1 0,-1-1 0,1 0 0,0 0 1,0 0-1,0 0 0,1 0 0,-1 0 0,1 0 0,3 4 0,-3-3 32,1-1 0,0 0 0,0 0 1,0-1-1,0 1 0,1 0 0,-1-1 1,1 0-1,0 0 0,0 0 0,0-1 1,1 1-1,-1-1 0,0 0 0,1 0 1,-1 0-1,1-1 0,9 2 0,-10-3 7,0 0-1,-1 0 0,1-1 1,0 1-1,0-1 0,-1 0 0,1 0 1,-1-1-1,1 1 0,-1-1 0,1 1 1,-1-1-1,0 0 0,0 0 0,0-1 1,0 1-1,3-3 0,1-2 96,-1 1 0,0-1 0,0 0 1,-1 0-1,9-15 0,-12 18-130,-1-1 0,1 1 1,-1-1-1,0 0 0,0 1 0,0-1 1,-1 0-1,0 0 0,0 0 0,0 1 1,0-1-1,-1 0 0,0 0 0,0 1 1,0-1-1,0 0 0,-1 1 0,0-1 1,-4-7-1,0 0-105,6 10 48,-1 1-1,0-1 0,1 0 0,-1 1 1,0-1-1,0 0 0,0 1 0,0-1 1,0 1-1,-1 0 0,1-1 0,0 1 0,-3-2 1,0 1-101,0-1 0,0 1 0,0 0 0,-6-1 1,10 2 98,-1 1 1,1 0 0,-1 0 0,1-1-1,-1 1 1,1 0 0,-1 0 0,1 0-1,-1 0 1,1 0 0,-1 0 0,1 0-1,-1 0 1,0 0 0,1 0 0,-1 0-1,1 0 1,-1 0 0,1 1 0,-1-1-1,1 0 1,-1 0 0,1 0 0,0 1-1,-1-1 1,1 0 0,-1 1 0,1-1-1,0 0 1,-1 1 0,1-1 0,-1 1-1,1-1 1,0 0 0,0 1 0,-1-1-1,1 1 1,0-1 0,0 1 0,0-1-1,-1 1 1,1-1 0,0 1 0,0-1-1,0 1 1,0-1 0,0 1-1,0-1 1,0 1 0,0 0 0,1 1-47,0 0 1,0 0-1,0 0 1,1 0-1,-1 0 1,1 0-1,-1 0 1,1-1-1,-1 1 1,5 2-1,-6-4 65,5 5 81,1-2-1,-1 1 0,1-1 0,0 1 0,0-1 0,0-1 0,0 0 1,1 1-1,-1-2 0,1 1 0,-1-1 0,1 0 0,0 0 0,-1-1 0,1 0 1,0 0-1,-1-1 0,8-1 0,11-3 120,0-1 0,-1-1 0,33-15-1,-41 16-131,19-10 37,-1 0 0,-1-3 1,0-1-1,-2-1 0,0-1 1,-2-2-1,0-1 0,-2-2 1,29-34-1,-55 59-99,1 0 1,0 0-1,-1 0 1,1 1-1,0-1 0,0 1 1,0-1-1,0 1 0,4-2 1,-6 3 0,1 0-1,-1-1 1,1 1 0,-1 0 0,1 0 0,-1 0-1,0 0 1,1 0 0,-1 0 0,1 0 0,-1 0 0,1 0-1,-1 0 1,1 1 0,-1-1 0,1 0 0,-1 0-1,0 0 1,1 0 0,0 1 0,0 0 2,-1 0 1,1-1-1,0 1 1,-1 0 0,1 0-1,0 0 1,-1 0-1,1 0 1,-1 0-1,1 0 1,-1 0-1,1 1 1,1 8-7,0 0 0,-1 0 0,0-1 1,0 1-1,-1 0 0,-1 10 0,-1 2 71,-9 36-1,-1-18 61,-2-1 1,-26 52-1,32-74-30,-1 1 13,-1 1 0,0-2 1,-23 29-1,31-44-89,1 0 11,-1 0-1,1-1 0,0 1 1,-1 0-1,0-1 1,1 0-1,-3 2 0,3-2-13,0-1 0,0 0-1,0 1 1,0-1 0,0 0-1,1 0 1,-1 0-1,0 0 1,0 0 0,0 0-1,0 0 1,0 0 0,0 0-1,0 0 1,0 0 0,1 0-1,-1-1 1,0 1-1,0 0 1,0-1 0,0 1-1,1-1 1,-2 0 0,-2-2-23,1 1 1,0-1-1,-1 0 1,1-1-1,1 1 1,-1 0 0,0-1-1,1 0 1,0 1-1,0-1 1,-2-6-1,-4-9-418,-5-23 0,6 19 344,-4-18-268,10 37 283,0 1-1,1 0 0,-1-1 1,1 1-1,-1-1 1,1 1-1,0-1 1,1 1-1,0-6 0,0 0-555,0 5-508,6 10 734,24 23-41,25 22 736,-31-31 146,2-2 0,54 31-1,-66-42-310,-8-3-53,0 0 1,1-1-1,12 4 1,-17-7-67,1 1 0,-1-1 0,0 0 1,0 0-1,0 0 0,0 0 0,1 0 0,-1-1 0,0 1 1,0-1-1,0 0 0,5-2 0,9-4 167,-7 3-146,0 0-1,0-1 0,0 0 1,14-10-1,-14 9-34,-8 5 22,-1 1 1,0-1 0,1 0 0,-1 1-1,0-1 1,1 0 0,-1 0-1,0 0 1,0 0 0,0 0 0,0 0-1,2-3 1,-3 1 353,0 0-266,0 6-38,0-3-41,13-5-277,4 0 227,-1 0 0,0-1 0,24-13 0,-21 10-20,-6 3 86,126-66 241,-131 67-257,-1 0 1,0 0 0,0-1-1,0 0 1,-1 0-1,0 0 1,0-1 0,-1 0-1,0 0 1,0-1 0,-1 1-1,1-1 1,-2 0-1,1 0 1,-1-1 0,0 1-1,2-15 1,-4 20-49,-1-1-1,1 1 1,-1-1-1,0 1 1,0-1-1,0 1 1,0-1-1,-1 1 1,1 0 0,-1-1-1,-1-3 1,1 6 4,1-1 1,-1 1 0,0-1-1,0 1 1,0 0 0,0-1-1,0 1 1,0 0 0,0 0-1,0 0 1,0 0 0,-1 0-1,1 0 1,0 0 0,-1 0-1,1 1 1,-1-1 0,1 0-1,-1 1 1,1-1 0,-1 1-1,1-1 1,-1 1 0,0 0-1,1 0 1,-1 0 0,-2 0-1,-4 1-5,0 0-1,1 0 0,-1 1 0,0 0 1,0 0-1,1 1 0,-1 0 0,-11 6 1,4 0-29,1 0 0,-1 1 1,-13 12-1,19-13 60,-1 0 0,1 0 0,1 1 0,0 0 0,-12 20 0,17-24 42,0 0 0,0-1 0,1 1 0,-1 0 1,1 1-1,1-1 0,-1 0 0,1 0 1,0 1-1,1-1 0,-1 1 0,1-1 0,1 9 1,0-12-28,0 1 0,1 0 0,-1 0 1,1 0-1,-1-1 0,1 1 0,0-1 1,1 1-1,-1-1 0,0 0 0,1 0 0,0 0 1,0 0-1,0-1 0,4 4 0,0-1 13,1 0-1,0 0 1,0-1-1,0 0 1,14 5-1,-4-4 35,0-1-1,0-1 1,1 0-1,-1-2 1,1 0-1,-1 0 1,1-2-1,26-4 1,-18 0-765,-1-1 1,0 0 0,0-2-1,0-2 1,28-13-1,-23 10-1428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8.926"/>
    </inkml:context>
    <inkml:brush xml:id="br0">
      <inkml:brushProperty name="width" value="0.1" units="cm"/>
      <inkml:brushProperty name="height" value="0.1" units="cm"/>
    </inkml:brush>
  </inkml:definitions>
  <inkml:trace contextRef="#ctx0" brushRef="#br0">9 162 3392,'0'0'52,"0"1"1,0-1-1,-1 0 1,1 0-1,0 0 1,0 1-1,0-1 1,0 0-1,-1 0 1,1 0-1,0 0 1,0 1-1,-1-1 1,1 0-1,0 0 1,0 0-1,-1 0 1,1 0-1,0 0 0,0 0 1,-1 0-1,1 0 1,0 0-1,0 0 1,-1 0-1,1 0 1,0 0-1,0 0 1,-1 0-1,1 0 1,0 0-1,0 0 1,-1 0-1,0-10 4010,2 3-2879,-1 3-760,1 0-1,0-1 1,0 1-1,0 0 1,1 0-1,-1 0 1,1 0-1,2-4 1,-3 6-360,6-7 147,1-1 1,0 1-1,0 0 0,0 1 1,1 0-1,0 0 1,1 1-1,16-10 1,-18 13-193,0 1 0,0-1 1,0 2-1,10-3 0,-13 4 10,0 0 1,-1 1-1,1 0 0,0 0 0,0 1 0,-1-1 1,1 1-1,-1 0 0,8 2 0,-5 0 21,0 0 0,-1 0 0,0 0 0,0 0-1,0 1 1,0 0 0,0 1 0,-1-1 0,10 11 0,0 2 199,21 35 0,-31-44-172,-1-4-7,-1 1-1,0 1 1,-1-1-1,1 0 1,-1 0-1,0 1 1,0 0-1,-1-1 0,0 1 1,0 0-1,0 0 1,0-1-1,-1 1 1,0 0-1,-1 0 1,1 0-1,-1 0 0,0-1 1,0 1-1,-1 0 1,0-1-1,0 1 1,-3 5-1,-12 19 205,-28 34 0,26-37-184,8-12 34,-1-1 1,0 0 0,-1-1 0,-21 18-1,22-22-121,0-1 0,0-1 0,-1 0-1,0-1 1,-15 5 0,125-23-247,-75 11 298,-1 0 0,1 1 1,0 2-1,-1 0 0,36 8 1,-49-7 24,0 0 0,0 1 0,13 7 0,8 4-4438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29.418"/>
    </inkml:context>
    <inkml:brush xml:id="br0">
      <inkml:brushProperty name="width" value="0.1" units="cm"/>
      <inkml:brushProperty name="height" value="0.1" units="cm"/>
    </inkml:brush>
  </inkml:definitions>
  <inkml:trace contextRef="#ctx0" brushRef="#br0">1 25 6400,'0'-16'2058,"0"15"-2008,0 1-1,0 0 1,0 0-1,0-1 0,0 1 1,0 0-1,0-1 1,0 1-1,0 0 0,0-1 1,0 1-1,0 0 1,1-1-1,-1 1 0,0 0 1,0 0-1,0-1 1,0 1-1,1 0 0,-1 0 1,0-1-1,0 1 1,1 0-1,-1 0 0,0 0 1,0 0-1,1-1 1,-1 1-1,0 0 0,1 0 1,-1 0-1,0 0 1,0 0-1,1 0 0,-1 0 1,0 0-1,1 0 1,-1 0-1,0 0 0,1 0 1,-1 0-1,0 0 1,1 0-1,-1 0 0,1 0 1,11 5 1757,-4-1-1422,-1 1-1,-1 0 1,1 0-1,-1 1 0,1-1 1,-1 1-1,-1 1 1,10 13-1,0 4 356,15 34 1,-29-56-685,0-1-45,75 167 1951,-63-132-1523,-1 0 0,-2 0-1,6 39 1,-8-4 81,-3 0-1,-3 1 1,-3-1-1,-20 133 1,-42 76-62,57-259-558,-14 31 0,19-47-344,-1-1 1,-1 1-1,1-1 0,-1 0 1,0 0-1,0 0 0,0 0 1,0-1-1,0 1 0,-1-1 1,0 0-1,-7 5 0,-6-3-2936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5.978"/>
    </inkml:context>
    <inkml:brush xml:id="br0">
      <inkml:brushProperty name="width" value="0.1" units="cm"/>
      <inkml:brushProperty name="height" value="0.1" units="cm"/>
    </inkml:brush>
  </inkml:definitions>
  <inkml:trace contextRef="#ctx0" brushRef="#br0">14 1 5632,'-11'9'1834,"9"-4"-1124,2 103 6986,0-112-8758,1-1 1,0 1 0,0-1-1,0 1 1,0 0 0,3-7-1,8-3-1460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45.587"/>
    </inkml:context>
    <inkml:brush xml:id="br0">
      <inkml:brushProperty name="width" value="0.1" units="cm"/>
      <inkml:brushProperty name="height" value="0.1" units="cm"/>
    </inkml:brush>
  </inkml:definitions>
  <inkml:trace contextRef="#ctx0" brushRef="#br0">71 571 3712,'0'0'45,"0"-2"80,0 1 0,0 0 0,0 0-1,0 0 1,0 0 0,0-1 0,0 1 0,-1 0 0,1-15 6605,1 31-6629,-1 54 1101,-14 93 1,-20 14-46,22-94-287,8-70-41,-1-28-309,4 7-510,1 0 0,0-1 1,1-10-1,0-10 2,0 8-12,0 1 0,2 0 0,0 0 0,12-38 0,38-78 261,-16 45-37,-24 54-99,-6 17-124,0 0-1,1 1 1,1 1-1,1-1 1,16-22-1,-25 41-5,-1 0-1,1 0 1,0 0 0,-1 0-1,1 0 1,0 0-1,0 0 1,0 1-1,0-1 1,0 0-1,0 1 1,0-1-1,0 1 1,0-1-1,0 1 1,0 0-1,0-1 1,2 1-1,-2 0 3,-1 0-1,1 0 0,0 0 0,0 0 0,-1 1 0,1-1 1,0 0-1,0 1 0,-1-1 0,1 0 0,0 1 1,-1-1-1,1 1 0,0-1 0,-1 1 0,1-1 1,-1 1-1,1 0 0,-1-1 0,1 2 0,2 3-5,0 0-1,-1 1 0,1 0 1,-1-1-1,2 8 0,-4-10 12,40 144 181,-31-106-26,5 70-1,-11-44 20,-4 0 0,-3 0 0,-15 83 0,16-134 20,0-1 0,-10 26-1,11-36-118,0 0-1,0 0 1,-1 0-1,1-1 0,-1 1 1,0-1-1,-1 0 1,1 1-1,-1-2 1,1 1-1,-7 4 0,9-7-50,0 0-1,0-1 0,0 1 1,0-1-1,0 1 0,-1-1 1,1 1-1,0-1 0,0 0 1,0 0-1,-1 1 0,1-1 1,0 0-1,0 0 0,-1 0 0,1 0 1,0-1-1,0 1 0,-2-1 1,0 0 7,1 0 0,-1 0 0,1 0 0,-1-1 0,1 1 0,0-1 0,-1 1 0,-1-4 0,-4-3-66,1 0 0,0 0 0,-8-13 0,8 10-72,0 0 1,-6-16-1,10 21-40,2 6 143,1 0 0,0 0 0,0-1 0,-1 1 1,1 0-1,0 0 0,0-1 0,0 1 0,0 0 0,-1 0 0,1-1 1,0 1-1,0 0 0,0 0 0,0-1 0,0 1 0,0 0 1,0-1-1,0 1 0,0 0 0,0-1 0,0 1 0,0 0 0,0 0 1,0-1-1,0 1 0,0 0 0,0-1 0,0 1 0,0 0 0,0-1 1,0 1-1,0 0 0,1 0 0,-1-1 0,0 1 0,8-1-219,1 1 0,-1 1-1,1-1 1,-1 1 0,9 3-1,-9-4 244,1 1-1,-1-2 1,1 1-1,-1-1 0,1 0 1,7-2-1,-1 0 32,-7 1-3,0-1 1,0 0-1,-1 0 1,1-1-1,-1 0 0,0-1 1,0 1-1,11-11 0,-2 3 30,40-30 127,72-48-51,-94 66-1,39-35-1,-38 30-154,-33 27 13,11-8-435,-13 10 418,0 0-1,0 0 1,0 1 0,0-1 0,0 0 0,0 0 0,0 0 0,0 0-1,0 0 1,0 0 0,0 0 0,0 0 0,0 0 0,0 0-1,0 0 1,0 0 0,0 0 0,0 0 0,0 0 0,0 0 0,0 0-1,0 0 1,0 0 0,0 0 0,0 0 0,0 0 0,0 1-1,0-1 1,0 0 0,0 0 0,0 0 0,0 0 0,0 0 0,0 0-1,0 0 1,0 0 0,0 0 0,0 0 0,0 0 0,0 0-1,0 0 1,0 0 0,0 0 0,0 0 0,0 0 0,0 0 0,0 0-1,0 0 1,0 0 0,0 0 0,0 0 0,0 0 0,1 0-1,-1 0 1,0 0 0,0 0 0,0 0 0,0 0 0,0 0 0,0 0-1,0 0 1,0 0 0,0 0 0,0 0 0,0 0 0,0 0-1,0 0 1,0 0 0,-6 11-73,2-3 56,0 2-1,1-1 1,0 0-1,0 1 1,-2 18-1,2-12 18,2-7 22,0-1 1,1 1 0,0-1-1,1 1 1,0-1 0,0 1-1,1-1 1,0 1 0,0-1-1,1 0 1,0 0 0,1 0-1,0-1 1,0 1 0,6 7-1,-9-12 10,1-1-1,-1 0 1,1 0-1,0 0 1,0 0-1,0 0 1,0-1-1,0 1 1,0-1-1,0 1 1,1-1-1,-1 0 1,0 1 0,1-1-1,-1 0 1,1-1-1,-1 1 1,5 0-1,-2-2 30,0-1-1,0 0 1,-1 0-1,1 0 1,0-1-1,-1 1 1,1-1-1,-1 0 1,5-5-1,13-13-10,-1-1-1,0-1 0,-2-1 0,21-33 0,-3 4-89,-25 39-186,19-19 1,-31 33 223,0 0-1,0 0 1,0 0 0,1 0 0,-1 0-1,0 0 1,0 0 0,0 0 0,0 0-1,1 0 1,-1 0 0,0 0 0,0 0-1,0 0 1,0 0 0,1 0-1,-1 0 1,0 0 0,0 0 0,0 0-1,0 0 1,0 0 0,1 1 0,-1-1-1,0 0 1,0 0 0,0 0 0,0 0-1,0 0 1,0 0 0,0 1-1,1-1 1,-1 0 0,0 0 0,0 0-1,0 0 1,0 0 0,0 1 0,0-1-1,0 0 1,0 0 0,0 0 0,0 1-1,0-1 1,0 0 0,0 0-1,0 0 1,3 12 101,-3-11-86,2 14-30,-1-1 0,0 1 1,-1-1-1,-1 1 1,-3 19-1,-1 13 38,4-34 78,0 0-1,-1 0 0,-1-1 1,0 1-1,-1 0 1,-7 17-1,10-29-62,1 0-1,-1 0 0,1 0 0,-1 0 1,1 0-1,-1 0 0,1 0 0,-1-1 0,0 1 1,1 0-1,-1 0 0,0-1 0,0 1 1,0-1-1,0 1 0,0 0 0,-1 0 1,1-1-41,0 0 1,1 0 0,-1 0 0,1 0 0,-1-1 0,1 1 0,-1 0 0,1 0 0,-1 0 0,0-1 0,1 1-1,-1 0 1,1 0 0,0-1 0,-1 1 0,1-1 0,-1 1 0,1 0 0,-1-1 0,1 1 0,0-1 0,-1 1-1,1-1 1,-4-6-236,1 0-1,0 0 1,0 0-1,-2-8 1,2 6 48,3-6-111,1 4-229,0 10 500,0 1-1,-1 0 1,1-1 0,0 1-1,0 0 1,0 0 0,0-1-1,-1 1 1,1 0 0,0 0-1,0 0 1,0 0 0,0 0-1,0 1 1,-1-1 0,2 0-1,7 1-44,4-5 116,0 1-1,0-1 0,-1-1 0,20-11 0,-8 5-50,39-17 32,120-56 533,-167 76-505,1-1 0,-2-1-1,1 0 1,-1-1-1,26-25 1,-28 21-24,-1 0 0,-1-1-1,-1 0 1,0-1 0,15-35 0,27-97 147,-36 97-160,4-11-76,12-69-1,-29 110-24,0-1 0,-1-24 0,-2 47 61,-1 0 1,0 0 0,1 0-1,-1 1 1,1-1 0,-1 0-1,1 0 1,-1 1 0,1-1-1,-1 0 1,1 1 0,0-1-1,-1 1 1,1-1 0,-1 1-1,1-1 1,0 1 0,-1 0-1,1-1 2,-6 8-45,1 0-1,1 0 0,0 0 0,0 1 1,0 0-1,1 0 0,-3 16 0,3-14 41,-15 66-75,-10 98 1,5-23 16,16-120 183,3-1 1,0 1-1,2 61 0,3-84-13,1 0 0,0 1 0,0-1 0,1 0 0,0 0 0,0 0 0,7 11 0,-9-19-52,-1 0 0,1 0-1,0 0 1,0 0-1,-1 0 1,1 0-1,0 0 1,0 0 0,0 0-1,0-1 1,0 1-1,0 0 1,0-1-1,1 1 1,-1-1 0,0 1-1,0-1 1,0 0-1,2 1 1,0-1 12,-1 0 0,0 0 0,0 0 1,1 0-1,-1-1 0,0 1 0,0-1 1,0 1-1,1-1 0,1-1 0,1-1 12,1 1 0,-2-1 0,1-1 0,0 1 0,0-1 0,-1 1 0,0-1 0,5-6 0,44-46 185,-38 42-162,0-2 1,24-31 0,-38 45-121,1 0 1,-1-1-1,1 1 1,-1-1 0,0 0-1,0 1 1,0-1-1,-1 0 1,1 1 0,0-1-1,-1 0 1,0-3-1,18 10-289,23 1-1,-23-3 299,0 0-1,0 1 1,-1 1 0,1 1 0,-1 0-1,0 1 1,0 1 0,17 10-1,-28-13 73,-1 0 0,1 0 0,-1 1-1,0 0 1,8 9 0,-6-5-84,4 2 39,10 13 85,-20-21-55,1 0 0,1 0 0,-1 0 0,0 0 0,1-1 0,-1 1 0,1-1 0,0 0 0,0 0 0,0 0 0,0 0 0,0-1 0,0 1 0,0-1 0,1 1 0,-1-1 0,7 1 0,-4-1 56,0-1-1,-1 0 1,1-1-1,-1 1 1,1-1-1,0 0 1,-1 0-1,0-1 1,1 0-1,7-3 1,2-1-32,-1-1 1,1 0 0,-2-1 0,1 0 0,21-19-1,-21 15-27,0-1-1,-1-1 0,16-21 1,-23 26 8,2 1-1,-1 0 1,15-12 0,-4 3-445,-19 19 384,0 0 0,0 0 0,0 0 0,1 0 1,-1 0-1,1 0 0,-1 0 0,1 0 0,0 0 1,0 0-1,0 4 0,1 39 44,0-18-19,-1-20 47,0 2 18,0 1 1,0-1 0,1 1-1,4 15 1,-5-22-39,1-1-1,0 0 1,0 0-1,0 0 1,0 0-1,0 0 1,0-1-1,0 1 1,0 0-1,1 0 1,-1-1-1,1 1 1,-1-1-1,1 1 1,0-1 0,-1 0-1,1 1 1,0-1-1,0 0 1,0 0-1,0 0 1,0-1-1,0 1 1,0 0-1,0-1 1,4 1-1,3 0 73,1-1 0,-1 0 0,1-1 0,-1 0 0,0 0 0,1-1 1,8-2-1,63-26 107,-57 21-185,-10 4 13,0-1 0,-1 0 0,0-1 0,0 0 0,-1-1 0,0-1-1,0 1 1,0-2 0,-2 0 0,18-19 0,-14 10-55,-1-1-1,-1 0 1,0-1 0,10-27 0,31-96-120,-41 107 118,48-169-59,-58 199 64,0 1-8,0 1 0,-1 0 0,0-1 0,0 1 0,0-1 0,-1 1 0,0-1 0,0 1 0,-1-11 0,1 16 26,0 0 1,0 0-1,0 0 0,0-1 0,0 1 1,0 0-1,0 0 0,0 0 1,0 0-1,0 0 0,0-1 0,0 1 1,0 0-1,-1 0 0,1 0 1,0 0-1,0 0 0,0 0 0,0-1 1,0 1-1,0 0 0,0 0 0,0 0 1,-1 0-1,1 0 0,0 0 1,0 0-1,0 0 0,0 0 0,0 0 1,0 0-1,-1-1 0,1 1 1,0 0-1,0 0 0,0 0 0,0 0 1,0 0-1,-1 0 0,1 0 0,0 0 1,0 0-1,0 0 0,0 0 1,0 0-1,-1 1 0,1-1 0,0 0 1,0 0-1,0 0 0,-7 9-231,-5 17 160,11-25 75,-5 15-71,-2 2 10,1 0 0,-5 20 1,-43 276 347,52-282-222,2 1-1,1 0 1,9 62 0,-2-60 113,-6-33-131,-1 0-1,1 1 0,0-1 1,0 0-1,0 0 0,0 0 1,0 0-1,0 0 0,1-1 1,-1 1-1,1 0 0,-1-1 1,4 3-1,-4-3-12,0 0-1,0-1 0,0 1 1,0-1-1,0 0 1,0 1-1,1-1 1,-1 0-1,0 0 1,0 0-1,0 1 1,1-1-1,-1 0 1,0-1-1,0 1 1,0 0-1,0 0 1,1 0-1,-1-1 1,0 1-1,0-1 1,0 1-1,0-1 1,0 1-1,0-1 1,0 1-1,1-2 1,3-2 7,-1 0 1,1-1 0,-1 1-1,4-8 1,2 0 85,1-5-110,-10 14 1,1 1-1,0-1 1,-1 0-1,1 1 0,0-1 1,4-2-1,6-8-181,-9 10 107,0-1 0,1 1-1,-1-1 1,1 1-1,0 0 1,4-2 0,5-2 15,0 1 1,0 1 0,0 0 0,15-3 0,15 1 42,44 0 1,-5 0 9,-67 4-9,-12 2 14,0 1 0,0-1 0,0 0 0,0 1 0,0 0 0,0 0 0,1 0 0,-1 0 0,0 0 0,3 1 0,-5 0 117,-1 11-138,0 0 0,-1 0 0,-1 0 0,0 0-1,-6 19 1,7-28 35,0 1-1,-1 0 1,2 0-1,-1 0 0,0 0 1,1 0-1,0 0 1,0 0-1,0 0 1,0 0-1,3 8 0,-3-10 7,1-1 0,-1 1-1,1-1 1,0 1 0,-1-1-1,1 0 1,0 0-1,0 1 1,0-1 0,0 0-1,0 0 1,0 0-1,1 0 1,-1 0 0,0 0-1,0 0 1,1 0 0,-1-1-1,1 1 1,-1 0-1,0-1 1,1 1 0,-1-1-1,1 0 1,0 0-1,-1 1 1,1-1 0,-1 0-1,1 0 1,-1 0-1,1 0 1,-1-1 0,3 1-1,2-1 14,-1-1-1,1 1 0,-1-1 0,1 0 0,-1 0 1,0-1-1,0 1 0,8-7 0,3-3-33,17-15-1,-29 23 6,12-11 22,17-14-80,-31 27 56,7-2-451,-7 17 206,-5 23 230,2-30 11,0 0 0,1-1-1,-1 1 1,1 0 0,1 0 0,-1-1 0,1 1 0,-1 0-1,2 0 1,-1-1 0,1 1 0,2 5 0,-3-10 8,-1 0 0,1 0 0,0 0 1,0 0-1,0 0 0,0 0 1,0 0-1,0 0 0,0 0 0,0 0 1,0 0-1,1-1 0,-1 1 0,0-1 1,1 1-1,-1-1 0,0 1 0,1-1 1,-1 0-1,0 1 0,1-1 0,-1 0 1,0 0-1,1 0 0,-1 0 1,1 0-1,-1-1 0,0 1 0,1 0 1,-1-1-1,0 1 0,2-1 0,7-3 7,0 1 0,-1-2 0,13-6 0,-6 2-19,12-3 33,0-2-1,-1-1 1,-1-1 0,0-1 0,24-21 0,-23 15-45,-2-1-1,-1-1 1,0-2-1,-2 0 1,34-54-1,65-170 194,-107 219-212,-2 4 8,13-55 0,-12 38-54,-11 38 17,1 0 1,-2 0-1,1 0 0,-1 0 0,0 0 1,0 0-1,-1-1 0,0 1 0,-2-9 1,2 16 47,0 0 0,0 0 1,0-1-1,0 1 0,0 0 0,0 0 1,0 0-1,0-1 0,0 1 0,0 0 1,0 0-1,0 0 0,0-1 1,0 1-1,0 0 0,-1 0 0,1 0 1,0 0-1,0-1 0,0 1 1,0 0-1,-1 0 0,1 0 0,0 0 1,0 0-1,0 0 0,0 0 1,-1 0-1,1-1 0,0 1 0,0 0 1,0 0-1,-1 0 0,1 0 1,0 0-1,0 0 0,0 0 0,-1 0 1,1 0-1,0 0 0,-9 7-256,-3 9 3,-10 20 181,9-16 50,1 0 0,-14 35 0,8-6 51,2 1 1,-17 103-1,5 111 240,27-251-228,0 1 1,1-1-1,3 21 0,-3-32-3,1 1-1,-1 0 1,1 0-1,-1-1 1,1 1 0,0-1-1,0 1 1,0-1 0,0 1-1,1-1 1,-1 0-1,1 1 1,-1-1 0,1 0-1,0 0 1,0 0-1,0 0 1,0 0 0,0-1-1,0 1 1,1-1-1,-1 1 1,0-1 0,4 1-1,-4-1-8,1-1-1,-1 1 1,1-1-1,0 0 1,-1 0-1,1 0 1,-1 0-1,1-1 1,-1 1-1,1-1 0,-1 0 1,1 1-1,3-3 1,1 0 44,0 0 0,-1-1 0,8-5 0,19-15-333,55-52 0,-88 77 263,0-1 0,1 0 0,-1 0 0,0 0 0,0 0 0,1 0 0,-1 1 0,0-1 0,0 0 0,1 0 0,-1 0 0,0 1 0,0-1 0,0 0 0,1 0 0,-1 1 0,0-1 0,0 0 1,0 0-1,0 1 0,0-1 0,0 0 0,0 0 0,0 1 0,0-1 0,1 0 0,-1 1 0,-1-1 0,5 13-72,-3-1 99,0 0 1,-1 13 0,0-13 14,0 0-1,3 13 1,-3-24-36,0 2 3,0 0 1,1-1 0,0 1 0,0 0 0,-1 0 0,2-1-1,1 5 1,-2-6 8,-1 0 0,1 0 1,0 0-1,0-1 0,0 1 0,0 0 0,0 0 0,0-1 0,0 1 0,1-1 0,-1 1 0,0-1 0,0 0 0,0 1 0,0-1 1,1 0-1,-1 0 0,0 0 0,0 1 0,1-1 0,0-1 0,9 0 24,-1 0-1,0-1 1,0 0-1,0-1 1,18-7-1,4-1-24,-16 6-10,39-11 43,80-36 0,-134 51-38,26-10-38,-19 10-123,-8 1 144,0 1 1,0-1-1,0 0 0,0 1 0,0-1 0,0 1 0,0-1 0,-1 1 0,1-1 0,0 0 0,0 1 0,-1-1 0,1 1 0,0-1 0,0 0 0,-1 1 0,1-1 0,0 0 0,-1 1 1,1-1-1,-1 0 0,-57 48 110,41-33-154,9-9 40,0 1 0,1 0 0,0 0 0,0 1 0,-10 14 0,17-21 19,-1 1 1,0-1-1,1 0 0,-1 1 0,1-1 0,-1 1 0,1-1 0,0 1 0,0-1 1,0 1-1,-1-1 0,1 1 0,1-1 0,-1 1 0,0-1 0,0 1 0,0-1 1,1 1-1,-1-1 0,1 1 0,-1-1 0,1 0 0,0 1 0,0-1 0,-1 0 1,1 1-1,0-1 0,0 0 0,0 0 0,0 0 0,0 0 0,1 0 0,-1 0 1,0 0-1,0 0 0,1-1 0,2 2 0,1-1 49,1 0-1,0 0 1,0-1 0,0 0-1,0 0 1,0 0 0,0-1-1,0 0 1,0 0 0,0-1-1,-1 1 1,7-4 0,-3 1-3,1 0 1,-1-1 0,-1 0 0,1-1 0,-1 0 0,10-9 0,-16 13-47,0 1 1,0-1-1,-1 0 0,1 0 0,-1 0 0,1 0 0,-1 0 1,0-1-1,0 1 0,0 0 0,0 0 0,0-1 0,0 1 0,0-5 1,-1 6-14,0-1 1,0 1 0,0-1 0,-1 1 0,1-1 0,0 1 0,-1-1 0,1 1 0,-1-1 0,1 1-1,-1 0 1,0-1 0,1 1 0,-1 0 0,0 0 0,0-1 0,0 1 0,0 0 0,0 0-1,0 0 1,0 0 0,-1 0 0,1 0 0,0 0 0,-1 1 0,-1-2 0,-61-27-203,49 26 18,7 1 238,8 1-56,0 1 0,1-1 1,-1 1-1,1 0 1,-1-1-1,1 1 0,-1 0 1,1-1-1,0 1 0,-1 0 1,1 0-1,-1 0 0,1-1 1,0 1-1,-1 0 1,1 0-1,0 0 0,2-1-18,94-26-284,-33 10 302,-41 10 43,1 0-1,0 1 1,1 2 0,35-3 0,-58 7-19,0 0 0,0 0 0,1 0 0,-1 0 0,0 1 0,0-1 0,0 1 0,0-1 0,0 1 0,0 0 0,0 0 0,0-1 1,0 1-1,-1 1 0,1-1 0,0 0 0,-1 0 0,1 1 0,-1-1 0,1 1 0,-1-1 0,2 3 0,-1-1 12,-1 0-1,0 0 1,0-1-1,0 1 1,0 0 0,0 1-1,-1-1 1,1 0-1,-1 0 1,0 0-1,0 0 1,0 0-1,-1 6 1,-2 7 0,1-12-6,1 1 0,1-1 0,-1 1 0,0-1 0,1 1 0,0-1-1,0 1 1,1 6 0,-1-11-8,0 0-1,0 0 1,0 0-1,1 0 0,-1 1 1,0-1-1,0 0 1,0 0-1,0 0 0,0 0 1,0 0-1,0 1 1,0-1-1,0 0 1,1 0-1,-1 0 0,0 0 1,0 0-1,0 0 1,0 0-1,0 0 0,1 1 1,-1-1-1,0 0 1,0 0-1,0 0 1,0 0-1,1 0 0,-1 0 1,0 0-1,0 0 1,0 0-1,0 0 0,1 0 1,-1 0-1,0 0 1,0 0-1,0 0 1,0 0-1,0-1 0,1 1 1,-1 0-1,0 0 1,0 0-1,0 0 0,1 0 1,5-7-13,-4 5 40,25-21 6,34-29-88,-52 46 2,-1 0 0,1 0 0,1 1-1,-1 0 1,15-4 0,-23 8 35,1 0 0,-1 1 0,1-1 0,-1 1 0,1 0 0,0 0 0,-1-1 0,1 1 0,-1 0 0,1 0 0,-1 0 0,1 0 0,0 1 0,-1-1 0,1 0 0,-1 1 0,1-1 0,-1 1 0,1 0 0,-1-1 0,0 1 0,1 0 0,-1 0 0,0 0 0,1 0 0,-1 0 0,0 0 0,0 0 0,2 2 0,0 3 28,0 0-1,0 0 1,0 0-1,-1 0 1,0 1-1,1 6 1,-1-5-46,1 0-1,5 14 1,2-2 66,12 21-2726,-20-39 1686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45.930"/>
    </inkml:context>
    <inkml:brush xml:id="br0">
      <inkml:brushProperty name="width" value="0.1" units="cm"/>
      <inkml:brushProperty name="height" value="0.1" units="cm"/>
    </inkml:brush>
  </inkml:definitions>
  <inkml:trace contextRef="#ctx0" brushRef="#br0">36 29 7392,'-35'-13'5120,"43"13"-4608,5-3-352,11 3-128,-3-4 0,2-1 0,-1 2-1344,1 3 704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46.417"/>
    </inkml:context>
    <inkml:brush xml:id="br0">
      <inkml:brushProperty name="width" value="0.1" units="cm"/>
      <inkml:brushProperty name="height" value="0.1" units="cm"/>
    </inkml:brush>
  </inkml:definitions>
  <inkml:trace contextRef="#ctx0" brushRef="#br0">5 20 8128,'-5'-20'3680,"29"25"-3168,-6-1 1600,4-1-1248,14 2 351,9 3-703,5-1-320,-5 1-128,4 1 64,-4-1-64,-5-5-32,-3 2 0,-6-5-3135,-4 0 1695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47.438"/>
    </inkml:context>
    <inkml:brush xml:id="br0">
      <inkml:brushProperty name="width" value="0.1" units="cm"/>
      <inkml:brushProperty name="height" value="0.1" units="cm"/>
    </inkml:brush>
  </inkml:definitions>
  <inkml:trace contextRef="#ctx0" brushRef="#br0">41 68 8224,'-14'-41'3712,"1"34"-3200,5 2 1856,3 2-2240,10-2-128,3-2-288,5 7 160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47.965"/>
    </inkml:context>
    <inkml:brush xml:id="br0">
      <inkml:brushProperty name="width" value="0.1" units="cm"/>
      <inkml:brushProperty name="height" value="0.1" units="cm"/>
    </inkml:brush>
  </inkml:definitions>
  <inkml:trace contextRef="#ctx0" brushRef="#br0">59 1 6880,'-40'5'3136,"27"-5"-2720,8 3 1440,10 2-1088,0 2 832,8 6-928,13 2 543,11 2-703,8-6 32,3 1-352,20-12 256,-5 0-256,22-15-448,1 3 128,9-8-3935,-10 4 2239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48.339"/>
    </inkml:context>
    <inkml:brush xml:id="br0">
      <inkml:brushProperty name="width" value="0.1" units="cm"/>
      <inkml:brushProperty name="height" value="0.1" units="cm"/>
    </inkml:brush>
  </inkml:definitions>
  <inkml:trace contextRef="#ctx0" brushRef="#br0">35 40 10720,'-21'-15'4864,"11"3"-4256,6 7 127,8 5-543,1-3-512,3-2 160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50.328"/>
    </inkml:context>
    <inkml:brush xml:id="br0">
      <inkml:brushProperty name="width" value="0.1" units="cm"/>
      <inkml:brushProperty name="height" value="0.1" units="cm"/>
    </inkml:brush>
  </inkml:definitions>
  <inkml:trace contextRef="#ctx0" brushRef="#br0">250 596 3392,'-8'-20'8717,"7"19"-8359,-10 1-95,-18 8 241,0 2-1,1 1 1,0 0-1,-28 18 1,49-25-511,0 1 1,0-1-1,1 1 1,-9 8-1,14-11 15,-1-1-1,0 1 1,1 0 0,0 0-1,-1 0 1,1 0-1,0 0 1,0 0 0,0 0-1,0 0 1,0 0-1,0 1 1,1-1 0,-1 0-1,1 1 1,-1-1-1,1 0 1,0 4 0,1-4 22,-1-1 0,0 1 0,1-1 0,0 1 0,-1-1 0,1 1 0,0-1 0,0 1 1,0-1-1,0 0 0,0 1 0,0-1 0,0 0 0,0 0 0,0 0 0,1 0 0,-1 0 1,0 0-1,1 0 0,-1-1 0,1 1 0,-1 0 0,1-1 0,-1 1 0,1-1 0,-1 0 1,1 1-1,-1-1 0,4 0 0,4 1 67,1-1-1,0 0 1,15-2 0,-23 2-76,9-2 84,0 0-1,1 0 1,-1-1-1,0-1 1,0 0-1,-1-1 1,1 0-1,-1 0 1,0-1-1,-1 0 1,1-1-1,-1 0 1,0-1-1,-1 0 1,0 0-1,12-17 0,-18 23-108,0 0 0,-1-1 0,1 1 0,-1-1-1,1 1 1,-1-1 0,0 0 0,0 0-1,0 1 1,-1-1 0,1 0 0,-1 0-1,1 0 1,-1 0 0,0 0 0,0 0 0,0 0-1,-1 1 1,1-1 0,-1 0 0,1 0-1,-1 0 1,0 0 0,0 1 0,-1-1-1,1 0 1,0 1 0,-3-3 0,-3-14-476,33 0-150,-17 10 679,0-1-1,0 0 0,-2-1 0,1 0 0,-1 0 0,6-15 1,30-77 216,-27 62-265,88-188 613,-77 170-709,-24 88 48,-33 226 456,24-221-400,-46 324 216,39-266-157,-4 34 108,-40 147-1,54-260 24,-1 0 0,0-1 0,-1 0 0,0 0 0,-1 0 0,0 0 0,-9 12 0,14-23-143,0 0-1,0 1 1,0-1 0,-1 0-1,1 0 1,0 0-1,-1 0 1,1 0-1,0 0 1,-1 0 0,1 0-1,-4 1 1,4-2-43,1 0 0,-1 0 1,0 0-1,0 0 0,0 0 1,0-1-1,0 1 0,0 0 1,0 0-1,0-1 0,1 1 1,-1 0-1,0-1 0,0 1 1,0-1-1,1 1 0,-1-1 0,0 1 1,0-1-1,1 0 0,-1 1 1,1-1-1,-1 0 0,0 0 1,1 1-1,-1-1 0,1 0 1,-1-1-1,-3-6-47,0 0 1,1-1-1,-1 1 0,2-1 1,-1 1-1,1-1 0,1 0 1,-1 0-1,1 0 0,1 0 1,0 0-1,0 0 0,2-10 1,2-7-120,1 1 1,1 0 0,12-33-1,-12 43 131,0 1 0,1 0 0,0 0 0,1 0 0,16-20 0,-17 25-20,1 1 0,-1 0 1,1 1-1,1-1 0,-1 2 1,1-1-1,1 1 0,17-9 1,-3 5-953,0 1 1,0 1 0,27-4 0,-28 7-3194,40-1 1,-22 6 422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54.840"/>
    </inkml:context>
    <inkml:brush xml:id="br0">
      <inkml:brushProperty name="width" value="0.1" units="cm"/>
      <inkml:brushProperty name="height" value="0.1" units="cm"/>
    </inkml:brush>
  </inkml:definitions>
  <inkml:trace contextRef="#ctx0" brushRef="#br0">12 1233 2656,'-12'8'9634,"25"-8"-10291,-3-1 1032,0-1-1,0 0 1,1 0 0,-1-1-1,-1-1 1,1 1-1,-1-2 1,1 1 0,16-12-1,0-3-82,0-1 0,25-25 1,-27 21-195,-1-1 1,-1-2 0,-1 0 0,-1-1 0,-1-1 0,-2 0 0,-1-2 0,16-43 0,-23 53 17,-6 14-107,-1 1 1,1-1-1,-1 1 0,0-1 1,0 0-1,1-11 0,-3 18-14,0 0-1,0 0 1,0 0-1,0 0 1,0 0-1,0 0 1,0 0-1,0 0 0,0 0 1,0-1-1,0 1 1,0 0-1,0 0 1,0 0-1,0 0 1,0 0-1,0 0 1,0 0-1,0 0 0,0 0 1,0 0-1,0 0 1,0-1-1,-1 1 1,1 0-1,0 0 1,0 0-1,0 0 0,0 0 1,0 0-1,0 0 1,0 0-1,0 0 1,0 0-1,0 0 1,0 0-1,0 0 0,0 0 1,-1 0-1,1 0 1,0 0-1,0 0 1,0 0-1,0 0 1,0 0-1,0 0 0,0 0 1,0 0-1,0 0 1,-1 0-1,1 0 1,0 0-1,0 0 1,0 0-1,0 0 1,0 0-1,0 0 0,0 0 1,0 0-1,0 0 1,0 0-1,0 0 1,-1 0-1,-5 8-209,-17 45-94,0 5 548,3 1 1,-23 111 0,41-160-151,0-1 0,1 1 0,1-1 0,0 18 0,0-25-49,1 1 0,-1-1 0,1 0 0,-1 1 0,1-1 0,0 0 0,0 1 0,0-1 0,0 0 0,0 0 0,1 0 0,-1 0 0,0 0 0,1 0 0,0 0 0,-1-1 1,1 1-1,0 0 0,0-1 0,0 1 0,0-1 0,0 0 0,0 0 0,4 2 0,-1-2 11,-1 1-1,1-1 1,0 0 0,-1 0 0,1-1-1,0 1 1,0-1 0,0 0-1,0-1 1,-1 1 0,1-1 0,6-1-1,-3-1-4,0 0-1,-1 0 0,0 0 1,0-1-1,0 0 0,12-9 1,-2-1-22,-1-1 0,0-1 1,-1-1-1,18-26 0,-8 7 4,-13 18-85,0 1 0,19-20-1,-35 77-790,1-25 807,-1 8-191,-2 36 0,6-53 250,-1-1 1,2 1-1,-1 0 0,1-1 1,0 1-1,0-1 1,0 1-1,1-1 0,0 0 1,0 1-1,0-1 0,4 5 1,-4-7 30,0-1 0,0 0 0,0 1 0,1-1 0,0 0 0,-1 0 0,1-1 0,0 1 0,0 0 0,0-1-1,0 0 1,0 1 0,0-1 0,0-1 0,0 1 0,0 0 0,1-1 0,-1 1 0,0-1 0,0 0 0,1 0 0,5-1 0,-3 0 29,1 0-1,-1-1 1,1 1-1,-1-1 1,0 0-1,1-1 1,-1 1-1,0-1 0,-1-1 1,8-3-1,-9 2-42,1 1-1,-1 0 1,0-1-1,0 0 1,-1 0 0,1 0-1,-1 0 1,0-1-1,0 0 1,-1 1-1,0-1 1,0 0-1,0 0 1,-1 0-1,0 0 1,0 0-1,0 0 1,-1 0-1,0-1 1,0-7-1,-1 7-67,0 0 1,0 0-1,0-1 0,-1 2 0,0-1 0,0 0 0,-1 0 0,1 1 1,-2-1-1,1 1 0,-1 0 0,0 0 0,0 0 0,0 0 0,-1 1 0,0 0 1,-8-7-1,11 10 6,-1 1 1,0-1 0,0 1-1,0 0 1,1-1 0,-1 1 0,0 1-1,0-1 1,-1 0 0,1 1-1,0-1 1,-5 1 0,0 0-59,1 1-1,-1 0 1,-13 3 0,12-1-23,11-3 21,21-3-11,8-4 59,1-2 0,44-19-1,-15 6 83,-57 20-38,105-32-46,-86 28-36,0 1 0,42-3 0,-59 7 92,1 1 0,0 0 0,0 1 0,-1-1-1,12 4 1,-15-4 1,-1 1 1,0 0-1,1 0 1,-1 0-1,0 0 0,0 1 1,0-1-1,0 0 1,0 1-1,0 0 0,0-1 1,-1 1-1,1 0 0,0 0 1,-1 0-1,0 0 1,1 0-1,1 3 0,1 7 45,0 1 0,-1-1 0,0 1-1,-1 0 1,0-1 0,-1 1-1,0 0 1,-1 0 0,-1 0 0,0 0-1,0 0 1,-5 17 0,2-16 47,1 1 1,-2 20-1,5-33-106,-1 13 422,14-28-142,-12 12-291,8-12 40,12-19 0,7-11 29,-13 21-86,-10 15-12,0-1 1,0 1 0,1-1-1,0 2 1,1-1 0,11-9-1,-17 15 35,-1 1 0,1-1 0,0 1 0,0-1 0,-1 1 0,1-1-1,0 1 1,0-1 0,0 1 0,0 0 0,-1 0 0,1-1 0,0 1 0,0 0-1,0 0 1,0 0 0,0 0 0,0 0 0,0 0 0,0 0 0,0 0-1,0 0 1,0 1 0,-1-1 0,1 0 0,0 1 0,0-1 0,0 0 0,0 1-1,-1-1 1,1 1 0,0-1 0,0 1 0,-1 0 0,1-1 0,0 1 0,-1 0-1,1-1 1,-1 1 0,1 0 0,-1 0 0,1-1 0,-1 1 0,1 0-1,-1 0 1,0 0 0,1 2 0,1 5-68,0 0 0,0 0 0,-1 1-1,0 11 1,0-11 71,0 29 26,-1-25 16,1-1 1,3 21-1,-4-29-27,2 0-1,-1 0 1,0 0 0,1 0 0,0 0 0,0 0-1,0 0 1,0-1 0,0 1 0,1-1 0,4 6-1,-2-6 29,-1 1-1,1-1 0,0 0 0,0 0 1,0 0-1,0 0 0,1-1 1,-1 0-1,0 0 0,1-1 0,0 1 1,-1-1-1,1-1 0,0 1 1,0-1-1,-1 0 0,1 0 0,7-1 1,8-2 13,-1-1 1,1 0-1,33-13 1,-40 11-42,0 0 1,0-1-1,0-1 1,-1 0-1,0 0 1,-1-1-1,0-1 1,14-15-1,0-2 15,-2-2 0,26-39 0,-40 52-45,-1-1 1,10-24-1,2-5 48,-14 31-83,8-30-1,-13 36-285,-4 16 261,1 25 198,-9 46-1,1-14-308,4-24 49,2-16 140,0 1 0,2 42 0,1-48 139,0-15-94,0 1-1,0-1 0,0 0 0,2 8 1,-2-12-44,0 0 1,0 1 0,0-1-1,0 0 1,0 0 0,0 1-1,1-1 1,-1 0 0,0 0-1,0 1 1,0-1 0,1 0-1,-1 0 1,0 1 0,0-1-1,0 0 1,1 0 0,-1 0-1,0 0 1,1 1 0,-1-1-1,0 0 1,0 0-1,1 0 1,-1 0 0,0 0-1,1 0 1,-1 0 0,0 0-1,0 0 1,1 0 0,-1 0-1,1 0 1,13-4 112,12-13-56,-4-1 12,-13 10-82,0 0 0,1 0 0,0 1 0,0 1-1,1 0 1,0 0 0,18-7 0,-28 13 2,0-1 1,0 1 0,0 0 0,0-1-1,1 1 1,-1 0 0,0 0 0,0 0 0,0 0-1,0 0 1,0 0 0,0 0 0,0 0-1,1 0 1,-1 0 0,0 0 0,0 1-1,0-1 1,0 1 0,0-1 0,0 1-1,0-1 1,0 1 0,0-1 0,0 1 0,0 0-1,-1 0 1,1-1 0,0 1 0,0 0-1,-1 0 1,1 0 0,0 0 0,-1 0-1,1 0 1,-1 0 0,1 0 0,-1 0-1,1 1 1,-1 2-1,1-1-1,-1 1 0,0-1 1,0 1-1,0-1 0,0 1 1,-1-1-1,1 1 0,-1-1 1,0 1-1,-3 5 0,-12 29 152,-24 40 0,77-83-80,-21 2-109,-1-1 36,0 1 0,0 1 0,22-1-1,-33 3 12,-1 0-1,1 0 0,-1 0 1,1 1-1,-1 0 1,1-1-1,-1 1 0,0 0 1,1 1-1,-1-1 0,0 1 1,0-1-1,0 1 0,0 0 1,0 0-1,0 0 1,-1 0-1,1 1 0,-1-1 1,4 5-1,-5-5-17,1 1 0,-1-1 0,0 0-1,0 0 1,-1 1 0,1-1 0,0 1 0,-1-1 0,1 1 0,-1-1 0,0 1-1,0-1 1,0 1 0,-1 3 0,0 4 19,-1 0-1,-6 14 1,7-18-4,-9 18 0,-1 0 0,-24 38-1,27-47 44,3-8-29,-10 20 63,-1-1-1,-36 45 1,-4-13 67,49-53-89,1 1 0,-1-1 0,0 0 0,0 0 0,-1-1 0,1 0 1,-12 4-1,16-7-52,1 0 0,0-1 1,-1 1-1,1-1 1,-1 1-1,1-1 0,-1 0 1,1 0-1,-1 0 1,1 0-1,-1 0 0,1-1 1,-1 1-1,1-1 1,-1 0-1,1 1 0,-1-1 1,1 0-1,0-1 0,0 1 1,0 0-1,-4-3 1,4 1-27,-1 0 0,0 0 0,1 0 1,0 0-1,-1-1 0,1 1 0,1-1 1,-1 1-1,0-1 0,1 0 1,0 0-1,0 0 0,-1-6 0,1 0-7,1 0 0,-1 0 0,2 0-1,0 0 1,0-1 0,1 1 0,0 1-1,0-1 1,1 0 0,1 1 0,-1-1-1,2 1 1,-1 0 0,1 0 0,1 1 0,-1-1-1,1 1 1,1 0 0,0 1 0,12-11-1,-4 6 32,2 0 1,-1 2-1,1 0 0,30-13 0,76-20-3,-44 17-21,-12 1-17,64-34 0,-91 37 89,-1-1 1,61-48 0,-54 35-96,56-47 273,-83 65-275,1-1 0,28-38 0,-43 47 71,-6 8-16,-6 7-18,-21 21-181,-49 60-1,-15 40 111,85-118 143,2 1 0,-1 0 0,1 0-1,0 1 1,1-1 0,0 1-1,1 0 1,0 0 0,-2 12 0,7-3 54,-2-18-106,0-1 0,0 1 0,0-1 1,0 1-1,0 0 0,1-1 1,-1 1-1,0-1 0,1 1 0,-1-1 1,0 1-1,1-1 0,-1 1 1,0-1-1,1 0 0,-1 1 1,1-1-1,-1 0 0,1 1 0,-1-1 1,1 0-1,-1 1 0,1-1 1,-1 0-1,1 0 0,-1 1 0,1-1 1,-1 0-1,2 0 0,3-1 59,0 0 0,0 0 0,1-1 0,4-2 0,-4 2-44,15-7-4,1-1 0,-2-1 0,35-23 0,53-49-26,-73 52 85,-20 17-111,1 1 0,17-12 0,-20 19-168,-12 5 195,-1 1 0,0 0 0,0 0 0,0 0 1,1 0-1,-1 0 0,0 0 0,0 0 0,0 0 0,1 0 0,-1 0 0,0 0 0,0 0 0,0 0 0,1 0 0,-1 0 0,0 0 0,0 1 0,0-1 0,1 0 0,-1 0 1,0 0-1,0 0 0,0 0 0,0 0 0,1 1 0,-1-1 0,0 0 0,0 0 0,0 0 0,1 2-17,-1 0 1,0 0-1,0-1 0,0 1 0,0 0 1,0 0-1,-1 0 0,1-1 1,-1 4-1,-2 11 37,1-4 10,0 5-9,0 25 0,2-39-19,0 1 0,0 0-1,1 0 1,0-1 0,-1 1 0,1 0 0,0-1 0,0 1 0,1-1 0,-1 1 0,1-1-1,3 6 1,-3-7 9,0 0-1,0 0 0,0-1 1,1 1-1,-1 0 0,0-1 1,1 0-1,-1 1 0,1-1 1,-1 0-1,1 0 1,-1 0-1,1-1 0,0 1 1,-1-1-1,5 1 0,-2-1 48,1 0-1,-1 0 1,1 0-1,-1-1 0,1 0 1,-1 0-1,7-2 1,-2-2-58,0 1 1,-1-1 0,1 0 0,-1-1-1,-1 0 1,1 0 0,-1-1-1,0 0 1,0-1 0,9-11 0,8-15-47,30-48 1,-12 15-92,90-101-412,-86 110 390,134-195-310,-134 171 398,47-115-1,-66 121 30,-24 69-22,-1-1-1,-1 1 0,3-11 1,-5 17 55,0 1 1,0-1-1,1 1 1,-1 0 0,0-1-1,0 1 1,0 0-1,0-1 1,0 1-1,0-1 1,0 1-1,0 0 1,0-1 0,0 1-1,0 0 1,0-1-1,0 1 1,0-1-1,-1 1 1,1 0 0,0-1-1,0 1 1,0 0-1,-1-1 1,1 1-1,0 0 1,0-1 0,-1 1-1,1 0 1,0 0-1,0-1 1,-1 1-1,1 0 1,0 0-1,-1 0 1,1-1 0,-1 1-12,0 0 0,0 1 0,0-1 1,0 0-1,0 1 0,0-1 0,0 0 1,0 1-1,0-1 0,0 1 1,0 0-1,1-1 0,-1 1 0,0 0 1,0-1-1,1 1 0,-2 1 0,-6 8-1,0 1 0,-9 18-1,9-15 52,-52 98 260,-14 24-78,55-104-138,-63 111 243,67-108-226,1 1 1,2 1-1,2 0 0,1 0 1,2 1-1,1 0 0,-1 63 1,7-89-23,1-1 0,0 0 0,0 1 0,1-1 1,0 0-1,6 14 0,-7-22-29,0 0-1,1 0 1,-1 0 0,1-1-1,0 1 1,-1 0 0,1-1-1,0 0 1,1 1 0,-1-1-1,4 3 1,-4-4-17,0 0-1,0 0 1,0 0 0,1 0-1,-1 0 1,0-1 0,0 1-1,0-1 1,1 1 0,-1-1-1,0 0 1,1 0 0,-1 0 0,0 0-1,0-1 1,1 1 0,3-1-1,5-3 8,-1 0 0,1 0 0,-1-1 0,0 0 1,0-1-1,0 0 0,-1-1 0,12-10 0,3-5-85,34-40 1,-46 46-5,-10 13 44,1-1-1,-1 1 1,1 0 0,0 0 0,-1 0 0,1 0 0,1 1-1,6-6 1,-10 8 17,1 0-1,-1 0 0,0 0 0,1 0 1,-1 0-1,1 0 0,-1 0 1,1 0-1,-1 0 0,1 1 0,-1-1 1,1 0-1,-1 0 0,0 0 1,1 0-1,-1 1 0,1-1 0,-1 0 1,0 0-1,1 1 0,-1-1 1,0 0-1,1 1 0,-1-1 1,0 0-1,1 1 0,-1-1 0,0 1 1,0-1-1,1 0 0,-1 1 1,0-1-1,0 1 0,0-1 0,0 1 1,0-1-1,0 1 0,0-1 1,0 0-1,1 1 0,-2-1 0,1 2 1,1 5-6,-1 1 1,-1-1-1,0 1 1,0 0-1,0-1 1,-4 12-1,-2 11-46,-3 19 28,4-26 90,-2 25 0,8-41-58,-1 1-1,1-1 0,0 1 0,1-1 1,0 1-1,0-1 0,4 12 1,-5-17 10,1 0 1,-1-1-1,1 1 1,0 0 0,0-1-1,0 1 1,-1 0 0,2-1-1,-1 1 1,0-1-1,0 0 1,0 1 0,1-1-1,-1 0 1,0 0 0,1 1-1,-1-1 1,1-1-1,-1 1 1,1 0 0,0 0-1,-1 0 1,1-1-1,0 1 1,0-1 0,0 1-1,-1-1 1,1 0 0,0 0-1,0 0 1,0 0-1,0 0 1,-1 0 0,1 0-1,3-2 1,1 1 0,-1-1 0,0 0 0,1 0 1,-1-1-1,0 0 0,0 0 0,0 0 0,-1-1 1,1 1-1,6-8 0,15-19 20,-2 0-1,-2-2 1,19-35 0,2-5-302,-49 85 189,-26 70-146,27-68 213,0 0 0,2 0-1,-4 29 1,8 43 235,-1-85-206,0-1-1,0 0 0,0 0 0,0 1 0,0-1 1,1 0-1,-1 0 0,1 0 0,-1 1 0,1-1 1,-1 0-1,1 0 0,-1 0 0,1 0 0,0 0 1,0 0-1,-1 0 0,1 0 0,0 0 0,0-1 1,0 1-1,0 0 0,0 0 0,0-1 1,0 1-1,1-1 0,-1 1 0,0-1 0,0 1 1,2 0-1,0-1 13,-1 1-1,1-1 1,0 0 0,-1 0-1,1 0 1,-1 0 0,1 0-1,0-1 1,-1 1 0,1-1 0,-1 1-1,1-1 1,4-2 0,-2 0-2,1-1 1,-1 0-1,1 1 0,-1-2 1,0 1-1,-1-1 1,1 1-1,-1-1 1,0-1-1,0 1 0,0 0 1,-1-1-1,0 0 1,4-11-1,-3 7-61,-1-1 0,-1 0 1,0 0-1,0 0 0,-1 0 0,0-1 0,-1 1 0,-2-12 0,1 17 16,0-1-1,0 0 1,-1 1-1,0 0 1,-1-1-1,1 1 1,-1 0-1,0 0 1,-1 1-1,1-1 1,-1 1-1,0-1 1,-1 1-1,1 0 1,-7-5-1,-19-17 120,30 27-105,0 0 0,-1 0-1,1 0 1,0 0 0,0 0 0,0 0 0,0 0 0,0 0 0,0 0 0,0 0 0,0 0 0,0 0 0,0 0 0,0 0 0,0 0 0,0-1 0,-1 1 0,1 0 0,0 0 0,0 0 0,0 0 0,0 0 0,0 0 0,0 0 0,0 0 0,0 0 0,0-1-1,0 1 1,0 0 0,0 0 0,0 0 0,0 0 0,0 0 0,0 0 0,0 0 0,0 0 0,0 0 0,0 0 0,1-1 0,-1 1 0,0 0 0,0 0 0,0 0 0,0 0 0,0 0 0,0 0 0,0 0 0,0 0 0,0 0 0,0 0 0,0 0-1,0 0 1,0 0 0,1 0 0,-1-1 0,0 1 0,0 0 0,0 0 0,0 0 0,0 0 0,0 0 0,0 0 0,1 0 0,6-2-73,-6 2 59,9-3-3,38-11-5,79-12 0,-106 23 38,7-1-50,1 1-1,46 2 1,-68 1 41,0 1 0,0-1 0,0 1-1,0 1 1,0 0 0,-1 0 0,1 0 0,0 1 0,-1 0 0,1 0 0,-1 0-1,0 1 1,0 0 0,-1 0 0,11 10 0,-13-10 0,-1-1 0,1 1 0,-1 0 0,0 0 0,0 0 0,0 0 0,0 0 0,-1 0 0,0 1 0,1-1 0,-2 0 0,1 1 0,0 8 0,-1 3 50,-1 1 0,-4 23 0,1-8 16,1-12-137,0 5 366,3-25-295,0 1-1,0-1 1,0 0-1,0 0 0,0 0 1,0 0-1,0 0 1,0 0-1,0 1 1,0-1-1,1 0 1,-1 0-1,0 0 0,0 0 1,0 0-1,0 0 1,0 0-1,0 0 1,0 1-1,0-1 1,0 0-1,1 0 0,-1 0 1,0 0-1,0 0 1,0 0-1,0 0 1,0 0-1,0 0 1,1 0-1,-1 0 0,0 0 1,0 0-1,0 0 1,0 0-1,0 0 1,0 0-1,1 0 1,-1 0-1,0 0 0,0 0 1,0 0-1,0 0 1,0 0-1,0 0 1,1 0-1,10-10 62,2-7-63,0 1 0,-2-1 0,14-27 0,-6 10-42,-11 20-11,15-18 1,-21 29 56,1 0 1,-1 0-1,0 1 1,1 0-1,0-1 0,-1 1 1,1 0-1,0 0 1,0 0-1,0 1 1,0-1-1,1 1 1,3-2-1,-6 3-12,-1 0 0,1 0 0,-1 0 0,1 0 0,-1 0 0,1 0 0,-1 0 0,1 0 0,-1 0 0,0 0 0,1 0 0,-1 0 0,1 1 0,-1-1 0,1 0 0,-1 0 0,0 0 0,1 1 1,-1-1-1,1 0 0,-1 0 0,0 1 0,1-1 0,-1 0 0,0 1 0,1-1 0,-1 0 0,0 1 0,0-1 0,1 1 0,-1-1 0,0 1 0,0-1 0,0 0 0,0 2 0,2 15-42,-2-15 39,0 154 846,1-145-809,0 1 0,0-1 0,1 1 0,1-1 0,0 0 0,1 0 0,0 0-1,0 0 1,1-1 0,1 1 0,-1-1 0,11 12 0,-15-21-133,0 0-1,-1-1 1,1 1 0,0 0 0,0-1-1,0 1 1,0 0 0,0-1-1,0 1 1,0-1 0,0 0 0,1 1-1,-1-1 1,0 0 0,0 0 0,0 0-1,0 1 1,2-1 0,-3-1-42,1 1-1,0 0 1,-1 0 0,1 0 0,0 0 0,-1 0 0,1 0-1,-1-1 1,1 1 0,-1 0 0,1-1 0,0 1 0,-1 0 0,1-1-1,-1 1 1,1-1 0,-1 1 0,0 0 0,1-1 0,-1 1-1,1-1 1,-1 0 0,0 1 0,0-1 0,1 1 0,-1-1-1,0 1 1,0-1 0,1 0 0,-1 1 0,0-1 0,0 1-1,0-1 1,0 0 0,0 1 0,0-2 0,-1-10-2327,-1 0 1,0 0 0,-5-15-1,6 24 2053,-8-29-2421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55.215"/>
    </inkml:context>
    <inkml:brush xml:id="br0">
      <inkml:brushProperty name="width" value="0.1" units="cm"/>
      <inkml:brushProperty name="height" value="0.1" units="cm"/>
    </inkml:brush>
  </inkml:definitions>
  <inkml:trace contextRef="#ctx0" brushRef="#br0">36 12 7968,'-35'-12'3616,"35"20"-992,3-8-2240,12 9-256,2-9 0,6 3-64,-1-6-800,1 3 384,-10-5-2240,1 5 1440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55.585"/>
    </inkml:context>
    <inkml:brush xml:id="br0">
      <inkml:brushProperty name="width" value="0.1" units="cm"/>
      <inkml:brushProperty name="height" value="0.1" units="cm"/>
    </inkml:brush>
  </inkml:definitions>
  <inkml:trace contextRef="#ctx0" brushRef="#br0">18 41 7392,'-18'-9'3360,"50"13"-2944,-1-4 1696,6 5-1248,29-10 160,11 5-640,17-4-32,-9-1-224,20-1 0,-7 1-64,1-7-2368,-14 9 1248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6.498"/>
    </inkml:context>
    <inkml:brush xml:id="br0">
      <inkml:brushProperty name="width" value="0.1" units="cm"/>
      <inkml:brushProperty name="height" value="0.1" units="cm"/>
    </inkml:brush>
  </inkml:definitions>
  <inkml:trace contextRef="#ctx0" brushRef="#br0">256 63 4320,'0'2'196,"0"-1"1,0 1-1,1-1 1,-1 1-1,1-1 0,-1 1 1,1-1-1,0 0 1,-1 1-1,1-1 1,0 0-1,0 0 0,2 2 1,8 17 706,-10-16-722,1 1 0,-1-1 0,-1 0 0,1 1 0,-1-1 0,0 1 0,0-1 0,0 1 0,0-1 0,-1 1 0,0-1 0,1 1 0,-2-1 0,1 0 0,-1 0 0,1 1 0,-1-1 1,0 0-1,-1-1 0,1 1 0,-1 0 0,1 0 0,-1-1 0,0 0 0,0 0 0,-1 0 0,1 0 0,-1 0 0,1 0 0,-1-1 0,0 0 0,0 0 0,0 0 0,-8 2 0,4-1 16,1 0 1,-1-1-1,-1 0 1,1-1-1,0 1 1,0-2-1,-1 1 1,1-1-1,0-1 1,-12-1-1,15 1-164,0 0-1,1-1 0,-1 1 0,0-1 0,1 0 0,-1 0 1,1-1-1,0 1 0,0-1 0,0 0 0,0 0 1,0-1-1,1 1 0,-1-1 0,1 0 0,0 0 0,0 0 1,-3-6-1,1 0-110,1 0-1,0 0 1,0 0 0,1 0 0,1-1 0,0 1-1,0-1 1,0-18 0,2 25 33,0 0 0,0 0 0,1 0 0,0 0 0,0 1-1,0-1 1,0 0 0,0 0 0,1 1 0,0-1 0,-1 1 0,1 0 0,3-4 0,-3 5 34,-1 0 1,1 0-1,0 1 1,-1-1-1,1 1 0,0-1 1,0 1-1,0 0 1,0 0-1,0 0 0,0 0 1,0 0-1,1 0 1,-1 0-1,0 1 0,0-1 1,1 1-1,-1 0 1,0 0-1,1 0 0,-1 0 1,0 0-1,4 1 1,3 1 37,0 0 0,0 1 1,0 1-1,-1-1 0,1 2 1,-1-1-1,0 1 1,0 0-1,-1 1 0,0-1 1,1 2-1,-2-1 0,1 1 1,-1 0-1,6 8 0,-4-3 152,0-1-1,-1 2 0,0-1 0,-1 1 0,0-1 0,-1 2 0,-1-1 0,0 0 0,3 22 0,-6-24-3,-1 0-1,0 0 1,0 0 0,-1 0-1,0 0 1,-1 0 0,-7 20-1,-3 3 174,-18 35 0,22-52-233,-2 4 15,-1 0 0,-1-1 0,0-1 1,-24 27-1,31-40-21,-1-1 0,1 1-1,-1-1 1,-11 6 0,15-9-218,0-1 0,0 0 0,0 0-1,0 0 1,0 0 0,-1 0 0,1 0-1,-1 0 1,1-1 0,0 1 0,-1-1 0,1 0-1,-1 0 1,1 0 0,-1 0 0,1 0 0,-1 0-1,-2-1 1,-3-5-2472,2-2 768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55.962"/>
    </inkml:context>
    <inkml:brush xml:id="br0">
      <inkml:brushProperty name="width" value="0.1" units="cm"/>
      <inkml:brushProperty name="height" value="0.1" units="cm"/>
    </inkml:brush>
  </inkml:definitions>
  <inkml:trace contextRef="#ctx0" brushRef="#br0">9 132 9792,'-9'-23'4448,"41"-17"-3872,-6 20-1440,1 7 352,18-7-6336,0 5 3776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5:58.756"/>
    </inkml:context>
    <inkml:brush xml:id="br0">
      <inkml:brushProperty name="width" value="0.1" units="cm"/>
      <inkml:brushProperty name="height" value="0.1" units="cm"/>
    </inkml:brush>
  </inkml:definitions>
  <inkml:trace contextRef="#ctx0" brushRef="#br0">455 805 3328,'1'-1'190,"-1"0"0,1 0 0,-1 0-1,1 0 1,-1 0 0,0 0 0,1 0 0,-1 0 0,0 0 0,0 0-1,0 0 1,0-1 0,0 1 0,0 0 0,0-2 0,0-9 2457,1 12-2567,-1-1-1,0 0 1,0 1 0,1-1-1,-1 0 1,0 0 0,0 0 0,0 1-1,0-1 1,0 0 0,0 0-1,0 1 1,0-1 0,-1 0-1,1 0 1,0 1 0,0-1-1,-1 0 1,1 0 0,0 1-1,-1-1 1,1 0 0,0 1-1,-1-1 1,1 0 0,-1 1 0,1-1-1,-1 1 1,0-1 0,1 1-1,-1-1 1,0 1 0,1 0-1,-1-1 1,-1 0 0,0 1 10,0-1 0,0 0 1,0 1-1,0-1 0,0 1 0,0-1 1,0 1-1,0 0 0,-1 0 1,1 0-1,0 0 0,-3 1 1,-2 1 6,1 0 0,-1 1 1,1-1-1,0 2 0,0-1 0,0 0 1,1 1-1,-1 0 0,-7 8 1,-5 2 59,-113 98 435,107-91-490,-64 61 214,70-63-212,0 1 1,-20 30-1,36-47-85,0 0 1,0 0 0,1-1-1,-1 1 1,1 0 0,0 0-1,0 0 1,0 1-1,0-1 1,1 0 0,-1 0-1,1 0 1,0 1-1,0-1 1,0 0 0,0 0-1,1 4 1,0-5 15,-1 0-1,1 0 1,1 0 0,-1 0 0,0 0-1,0 0 1,1 0 0,-1 0-1,1 0 1,-1-1 0,1 1 0,0-1-1,0 1 1,-1-1 0,1 0 0,0 0-1,0 1 1,0-1 0,1-1-1,-1 1 1,0 0 0,0 0 0,0-1-1,4 1 1,2 0 27,0 0 0,0-1 0,0 0 1,0 0-1,0-1 0,0 1 0,0-2 0,0 1 0,0-1 0,0-1 0,-1 1 0,1-1 0,-1-1 0,0 1 1,0-1-1,0 0 0,-1-1 0,1 0 0,7-7 0,0-1 31,0-2 0,-1 0 0,0 0 0,-1-1 0,-1-1 0,16-30 0,-13 14-107,-1 0 0,11-49 0,-12 36-461,-10 38 240,-3 8 1,-4 18 191,5 63 818,1-37-489,-1-28-189,2 1 0,-1-1-1,2 0 1,0-1-1,1 1 1,1 0 0,0-1-1,13 26 1,-17-39-52,1 0 1,-1 1-1,1-1 0,-1 0 1,1 0-1,0 0 1,0 0-1,0 0 0,0 0 1,0 0-1,0-1 1,0 1-1,1-1 1,-1 1-1,0-1 0,1 0 1,-1 0-1,1 0 1,0 0-1,3 0 0,-1 0 7,0-1 0,1 0 0,-1 0 0,0 0 0,0-1-1,0 0 1,0 0 0,0 0 0,10-3 0,-5 0-4,-3 2-22,0-1 0,0 1-1,-1-1 1,1-1 0,10-6-1,-6 3-105,4-2 160,0 0 0,-1-1 0,0-1-1,-1 0 1,17-17 0,53-69 247,-48 54-233,-3-1 0,35-63 0,-33 38-248,49-142-1,-28 30-194,17-49-225,-59 184-114,-12 39 376,-4 7 86,-5 18-68,-29 102 286,5 1-1,-28 209 0,57-299 117,2 0-1,4 56 1,-1-71 2,0 0 1,2 0-1,-1 0 0,2 0 0,0 0 1,1-1-1,9 15 0,-15-28-92,1 0-1,0-1 1,0 1 0,0-1-1,0 1 1,0-1-1,0 0 1,0 1 0,1-1-1,-1 0 1,0 0 0,1 0-1,-1 0 1,1 0-1,-1 0 1,1 0 0,-1-1-1,1 1 1,0 0 0,-1-1-1,1 0 1,0 1-1,-1-1 1,1 0 0,0 0-1,0 0 1,-1 0 0,1 0-1,0 0 1,0 0 0,-1 0-1,1-1 1,0 1-1,-1-1 1,3 0 0,12-8 13,1-1 1,-1 0 0,-1-1 0,0-1-1,15-15 1,7-5-14,48-41-317,-92 83 228,2 0 0,-1 0 0,2 0 0,-8 22-1,5-12 17,-4 6 21,-10 47-1,19-64 38,0-1-1,1 1 1,0 0 0,0 0-1,1 0 1,1 0 0,-1 0-1,1 0 1,3 11 0,-3-17 23,0-1 1,0 1 0,0-1-1,0 1 1,1-1 0,-1 0-1,1 1 1,0-1 0,-1 0-1,1 0 1,0 0 0,0 0-1,0 0 1,1-1 0,-1 1 0,0-1-1,1 1 1,-1-1 0,1 0-1,-1 0 1,1 0 0,-1 0-1,1 0 1,0-1 0,3 1-1,-2 0 0,-1-1 0,1 0 0,0 0 0,-1 0 0,1-1-1,-1 1 1,1-1 0,-1 0 0,1 0 0,-1 0 0,0 0 0,1-1-1,-1 1 1,0-1 0,0 0 0,0 0 0,0 0 0,0 0-1,3-4 1,5-8 47,-1-1-1,0 0 1,-1-1-1,10-23 1,-11 22-42,-1-1 0,-1-1 0,0 1 0,-1-1 1,4-34-1,-9 49-57,1-1-1,-1 1 1,0 0 0,-1-1 0,1 1 0,-1 0 0,1 0 0,-1-1-1,-2-3 1,2 5 7,0 1 0,0-1 0,-1 1 0,1 0 0,-1 0 0,0 0 0,1 0 0,-1 0 0,0 0 0,0 0 0,0 1 0,0-1 1,0 1-1,-1-1 0,1 1 0,0 0 0,-1 0 0,1 0 0,-1 0 0,1 0 0,-1 1 0,0-1 0,1 1 0,-1-1 0,1 1 0,-6 0 0,-1 1-16,-1-1 1,0 1-1,1 1 0,-1-1 1,-15 7-1,31-5 35,6 1 11,23-2 60,64-2 1,3 0-164,-87 1 80,0 1 1,0 0 0,0 1 0,24 8 0,-34-9 27,1 0 0,0 1 0,0 0 0,-1 0 0,0 0 0,0 1 0,0 0 0,0 0 0,0 0 0,-1 0 0,1 1 0,-1-1 0,5 10 0,-5-7 30,0 1-1,0-1 0,-1 1 0,-1 0 1,1 0-1,-1 0 0,-1 0 0,0 0 1,1 13-1,1 71 227,-3-90-266,0 0 5,0-1 1,0 0 0,0 1-1,0-1 1,0 1 0,0-1 0,0 0-1,1 1 1,-1-1 0,1 0-1,-1 1 1,1-1 0,-1 0 0,2 2-1,-2-3 0,1 0 0,-1 0-1,1 0 1,-1 0 0,1 0 0,-1 0-1,0 0 1,1 0 0,-1 0 0,1-1-1,-1 1 1,1 0 0,-1 0-1,0 0 1,1-1 0,-1 1 0,0 0-1,1 0 1,-1-1 0,0 1-1,1 0 1,-1-1 0,0 1 0,1 0-1,-1-1 1,0 1 0,1-1 0,11-15 136,9-13-156,1 2 0,1 0 0,2 2 0,0 1 0,1 0-1,38-24 1,-61 46-17,1-1 0,-1 1 0,1 0 0,0 0 0,0 1 0,6-2 0,-9 2 19,-1 1-1,1 0 0,-1 0 1,1 0-1,0 0 0,-1 0 1,1 0-1,0 0 1,-1 0-1,1 0 0,0 1 1,-1-1-1,1 0 0,-1 0 1,1 0-1,0 1 1,-1-1-1,1 0 0,0 1 1,-1 0-2,1 0 0,0-1 0,-1 1 0,1 0 0,-1 0 1,0 0-1,1 0 0,-1 0 0,0-1 0,1 1 0,-1 0 0,0 0 0,0 0 1,0 0-1,0 0 0,0 2 0,-1 16-5,-1 0 0,-7 29 1,4-27 87,-2 34 0,7-52-72,-1 6 62,1 1 0,0 0 0,3 14 0,-3-21-43,1-1 1,-1 1-1,1-1 1,0 1-1,0-1 1,0 1-1,0-1 1,1 1-1,-1-1 1,1 0-1,-1 0 1,1 0-1,0 0 1,0 0-1,0 0 1,0 0-1,3 2 1,-1-2-8,0 0 1,1 0-1,-1 0 0,0-1 1,1 0-1,-1 0 0,0 0 1,9 1-1,36-2 101,-47 0-108,12-1 12,0-1 0,0-1 1,0 0-1,0-1 0,-1 0 0,1-1 1,-1 0-1,0-1 0,-1-1 1,0 0-1,18-13 0,8-11-5,-2-1-1,34-37 1,-33 31 114,-29 30-117,2-1-7,-1-1 0,0 1 0,-1-2 0,8-12 1,-10 10-88,-9 9-28,-7 5-47,5 1 143,0 0 1,1 0-1,-1 1 1,1 0-1,-1 0 1,1 0-1,0 1 0,0-1 1,1 1-1,-1 0 1,1 0-1,0 0 1,-4 7-1,-4 7-43,-17 38 0,17-31 61,0 0 0,2 1 0,1 0 0,-8 51 1,15-74 17,1 1-1,0-1 1,0 1 0,1 0 0,-1-1 0,1 1 0,1 6 0,-1-9-6,-1 1-1,1-1 1,-1 0-1,1 1 1,0-1 0,0 0-1,-1 0 1,1 1 0,0-1-1,0 0 1,0 0 0,0 0-1,1 0 1,-1 0-1,0 0 1,0 0 0,0-1-1,1 1 1,-1 0 0,3 0-1,-3-1-4,0 0 0,0 0 0,0 0 0,0 0 0,0 0-1,0 0 1,0-1 0,0 1 0,0 0 0,0-1 0,0 1 0,0-1 0,0 1-1,0-1 1,0 1 0,-1-1 0,1 1 0,0-1 0,0 0 0,0 0 0,-1 1-1,2-3 1,18-25 250,-8 11-331,-7 10-1,1-1-150,-6 8 218,0 0 0,1 1 0,-1-1 0,0 0-1,0 0 1,0 0 0,1 0 0,-1 0 0,0 1 0,0-1 0,0 0 0,0 0 0,1 0-1,-1 0 1,0 1 0,0-1 0,0 0 0,0 0 0,0 0 0,0 1 0,0-1 0,0 0-1,0 0 1,0 1 0,0-1 0,0 0 0,0 0 0,0 0 0,0 1 0,0-1 0,0 0 0,0 0-1,0 1 1,0-1 0,0 0 0,0 0 0,0 0 0,0 1 0,0-1 0,-1 18-18,-1 0 0,0 0 1,-5 17-1,-18 56-66,9-35 65,-24 110 54,-28 96 40,64-248-8,-1 0 0,0 0 1,-1-1-1,0 1 0,-1-1 1,0-1-1,-15 20 0,20-30-42,1 0 8,-1-1 0,1 1 1,0-1-1,0 0 0,-1 0 0,1 1 0,-1-1 1,1 0-1,-3 1 0,3-2-15,0 0 0,0 0-1,0 1 1,0-1 0,1 0-1,-1 0 1,0-1 0,0 1 0,0 0-1,0 0 1,0 0 0,0 0 0,0-1-1,0 1 1,0-1 0,1 1-1,-1 0 1,0-1 0,0 1 0,0-1-1,1 0 1,-1 1 0,0-1 0,0-1-1,-6-4-10,1-1-1,1 0 0,-1 0 0,1 0 1,1-1-1,-1 0 0,1 0 1,-6-16-1,0-7-6,-7-34 1,14 52 5,-8-34-44,2-1-1,-3-55 0,12 100 46,-1-1 0,1 1 0,0 0 0,0-1 0,1 1 0,-1 0-1,1-1 1,-1 1 0,1 0 0,0 0 0,1 0 0,-1 0 0,0 0 0,1 0-1,0 0 1,-1 0 0,1 0 0,0 1 0,0-1 0,1 1 0,-1-1 0,1 1 0,-1 0-1,1 0 1,0 0 0,-1 0 0,1 1 0,0-1 0,0 1 0,0 0 0,0-1-1,1 1 1,-1 1 0,0-1 0,0 0 0,6 1 0,28-4-71,0 3 0,64 4-1,-26 5-4889,-43-1 2270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01.875"/>
    </inkml:context>
    <inkml:brush xml:id="br0">
      <inkml:brushProperty name="width" value="0.1" units="cm"/>
      <inkml:brushProperty name="height" value="0.1" units="cm"/>
    </inkml:brush>
  </inkml:definitions>
  <inkml:trace contextRef="#ctx0" brushRef="#br0">11 1116 5472,'-11'-2'4095,"28"-1"-702,0-4-2973,-2-1 0,1-1 0,-1 0 0,-1-1 0,27-22 0,-30 22-263,186-149 1144,-194 157-1293,24-18 178,-25 19-156,0 0 0,1-1 0,-1 1 1,1 0-1,-1 0 0,1 0 0,-1 0 1,1 1-1,4-1 0,-7 1-26,1 0-1,-1 0 1,1 1 0,-1-1-1,1 1 1,-1-1 0,1 0-1,-1 1 1,1-1 0,-1 1-1,0-1 1,1 1 0,-1-1-1,0 1 1,1-1 0,-1 1-1,0-1 1,0 1 0,1-1-1,-1 1 1,0 0 0,0-1-1,0 1 1,0-1 0,0 1-1,0 0 1,0-1 0,0 1-1,0 0 1,0-1 0,0 1-1,0-1 1,0 1-1,-1 0 1,-2 23 106,-2-1-1,0 0 1,-16 40-1,13-40-30,-24 60 263,-59 106-1,-5 13 310,11 37 0,72-198-540,4-13 236,-7 42 0,17-64 433,4-15-355,89-178 439,-12 50-791,-44 77-130,88-173-103,-97 173 185,73-141-371,-80 162 274,2 2 0,1 1 1,34-36-1,-50 62 33,0 0 0,1 1 0,0 0 1,1 0-1,0 1 0,13-6 0,-23 13 33,0 0 0,1 0 0,-1 0-1,1 1 1,-1-1 0,0 1 0,1-1 0,-1 1 0,1-1 0,0 1-1,-1 0 1,1 0 0,-1 0 0,1 0 0,-1 0 0,1 0 0,-1 0-1,1 1 1,0-1 0,-1 0 0,1 1 0,-1-1 0,0 1 0,1 0-1,-1-1 1,1 1 0,-1 0 0,0 0 0,0 0 0,1 0 0,-1 0-1,0 0 1,0 0 0,0 0 0,0 1 0,0-1 0,0 0 0,-1 0-1,1 1 1,0-1 0,-1 1 0,1-1 0,-1 1 0,1-1 0,0 3-1,-1 5-5,0 1 0,0-1 0,-1 0 0,0 0-1,0 0 1,-4 13 0,-53 164 496,36-121-344,11-34-82,-18 38 0,24-58 0,-2 0 0,1 0 0,-1 0 0,-1-1 0,0-1 1,-12 13-1,18-20-23,0 0 1,0-1 0,0 1 0,0-1 0,0 0 0,0 1 0,-1-1-1,1 0 1,0 0 0,-1 0 0,-2 0 0,3-1-22,1 0 0,-1 0 1,1 0-1,-1 0 0,1 0 1,0 0-1,-1 0 0,1-1 1,-1 1-1,1-1 0,-1 1 0,1-1 1,0 1-1,0-1 0,-1 0 1,1 0-1,0 0 0,0 0 1,0 0-1,-2-1 0,0-2-9,0 0-1,0-1 1,0 1-1,1-1 1,-1 1-1,1-1 1,0 0-1,1 0 1,-1 0-1,1 0 1,-1-7-1,0-6-241,-1-34-1,3 48 187,0 0 1,0 0-1,1 0 1,-1 0-1,1 1 0,2-7 1,-3 10 43,0-1 0,1 0 1,-1 1-1,0-1 0,1 0 1,-1 1-1,0-1 1,1 1-1,-1-1 0,1 1 1,-1-1-1,1 1 0,-1-1 1,1 1-1,-1 0 0,1-1 1,-1 1-1,1 0 0,0-1 1,-1 1-1,1 0 0,-1 0 1,1-1-1,0 1 1,-1 0-1,1 0 0,0 0 1,-1 0-1,1 0 0,0 0 1,0 0-1,-1 0 0,1 0 1,0 0-1,-1 1 0,1-1 1,-1 0-1,1 0 0,0 1 1,-1-1-1,1 0 1,-1 1-1,1-1 0,0 0 1,-1 1-1,1 0 0,17 9-5,-1-1 0,1-1-1,1 0 1,0-1 0,0-1-1,0-1 1,34 4 0,7-3 170,75-2 1,-133-4-172,3 0-4,0 0 0,0 0 0,0 0 0,0 1 0,0-1 0,-1 1 0,10 3 0,-14-3 315,6-9-433,-2 5 158,-4 3-18,1-1-1,-1 1 1,1 0-1,-1-1 0,1 1 1,-1 0-1,1-1 1,-1 1-1,1 0 1,0 0-1,-1 0 0,1 0 1,-1 0-1,1-1 1,1 1-1,5-1 59,29-22-223,-21 13 183,-1-1 0,0-1 0,-1 0 0,15-17 0,42-60 70,-58 72-41,8-11-84,0 1 0,2 1 1,43-40-1,-62 64 12,11-9-2,-13 11 21,-1-1-1,1 1 1,0 0 0,-1 0 0,1-1 0,-1 1 0,1 0-1,-1 0 1,1 0 0,0 0 0,-1 0 0,1 0-1,-1 0 1,1 0 0,-1 0 0,1 0 0,0 0 0,-1 0-1,1 0 1,-1 0 0,1 1 0,0-1 0,1 1-30,0-1 0,0 1 0,0-1 0,0 0-1,0 0 1,0 0 0,0 0 0,0 0 0,2-1 0,-1 1 6,-1 0 62,-2 0-35,0 0 0,1 0-1,-1 0 1,0 1 0,0-1 0,0 0 0,0 0-1,0 0 1,1 0 0,-1 0 0,0 0 0,0 0-1,0 0 1,0 0 0,1 0 0,-1 0-1,0 0 1,0 0 0,0 0 0,0 0 0,1 0-1,-1 0 1,0 0 0,0 0 0,0 0 0,0 0-1,1 0 1,-1-1 0,0 1 0,0 0 0,0 0-1,0 0 1,0 0 0,1 0 0,-1 0 0,0-2 91,-6 5-139,0 0-62,-1 0-1,1 1 1,1-1 0,-8 8-1,-4 1 182,7-3-70,0 0 0,0 0 0,1 1 0,1 1-1,-1-1 1,2 2 0,0-1 0,-7 14 0,-41 86-163,47-90 204,0-1 0,2 2 0,-7 33 0,13-50 1,-1 0 0,1 0 0,0-1 0,0 1 0,1 0 0,1 8 0,-2-12-36,0 0 0,1 0 0,-1 0 0,0-1 1,1 1-1,-1 0 0,0-1 0,1 1 0,-1 0 1,1-1-1,-1 1 0,1 0 0,-1-1 0,1 1 0,-1-1 1,1 1-1,0-1 0,-1 1 0,1-1 0,1 1 1,-1-1-4,0 0 0,0 0 0,0 0 0,0 0 0,0 0 0,0 0 0,0 0 0,0-1 0,0 1 0,0 0 0,0-1 0,0 1 0,0-1 1,0 1-1,0-1 0,0 1 0,0-1 0,-1 1 0,1-1 0,1-1 0,4-3 47,0-1 0,-1 0 0,0 0 0,0-1 0,0 1 0,7-14 1,19-49 130,-11 24-191,-6 17-19,20-46-188,-22 53 235,-10 18-55,0 1 1,0-1-1,-1 0 0,0 0 0,1 1 0,-1-1 0,0 0 0,0 0 0,0 0 0,0-4 0,-10 16-270,5-2 292,0 0 0,0 0 0,1 1 0,0-1-1,0 1 1,1-1 0,-3 15 0,2-3 60,1 1 1,0 23-1,2-38-44,0 0-1,0-1 0,1 1 0,0 0 0,0 0 1,0-1-1,0 1 0,1-1 0,0 1 1,0-1-1,0 1 0,4 5 0,-4-8 10,-1 0 0,1 0 0,0 0 0,0-1 0,0 1 0,0-1-1,0 1 1,0-1 0,0 0 0,1 0 0,-1 0 0,0 0 0,1 0-1,-1 0 1,1-1 0,-1 1 0,1-1 0,-1 0 0,1 0 0,-1 0-1,1 0 1,-1 0 0,1 0 0,-1-1 0,1 1 0,3-2 0,13-4 40,0 0 1,-1-2 0,1 0 0,33-21 0,64-53 85,-114 80-131,30-22-4,-2-1 0,-1-2 0,36-42 0,87-137 49,64-149-389,-212 348 307,-3 6 11,-1 0 0,1 0 1,0 0-1,0 0 0,-1 0 0,1 0 0,-1 0 0,1 0 1,-1-1-1,1 1 0,-1 0 0,0 0 0,1-1 0,-1 1 1,0 0-1,0-1 0,0 1 0,0 0 0,0 0 0,-1-1 0,1-1 1,-1 3 12,1-1-1,0 1 1,0 0 0,0 0 0,-1 0 0,1 0 0,0 0 0,0 0 0,0 0 0,-1 0 0,1 0 0,0 0-1,0 0 1,-1 0 0,1 0 0,0 0 0,0 0 0,0 0 0,-1 0 0,1 0 0,0 0 0,0 0 0,-1 0-1,1 0 1,0 0 0,0 0 0,0 0 0,-1 0 0,1 1 0,0-1 0,0 0 0,0 0 0,0 0 0,-1 0 0,1 1-1,0-1 1,0 0 0,0 0 0,0 0 0,0 1 0,0-1 0,-1 0 0,1 0 0,-8 9-71,-1 0 1,1 1 0,1-1-1,0 2 1,-7 11-1,-29 64-32,26-50 77,-68 164 95,74-166-9,1 0 1,2 1-1,1 0 1,-2 41-1,9-67 27,-1 1 0,1-1-1,1 0 1,0 0 0,3 13 0,-4-21-72,0 0 1,1 0-1,-1 0 0,1 0 1,-1 1-1,1-1 1,-1 0-1,1 0 1,0 0-1,-1 0 0,1-1 1,0 1-1,0 0 1,-1 0-1,1 0 1,0-1-1,0 1 1,0 0-1,0-1 0,0 1 1,0-1-1,0 1 1,1-1-1,-1 1 1,0-1-1,0 0 0,0 0 1,0 1-1,0-1 1,1 0-1,-1 0 1,0 0-1,0 0 1,0-1-1,1 1 0,-1 0 1,0 0-1,0-1 1,2 0-1,5-2 12,0 0-1,0-1 1,-1 0-1,11-7 1,-15 10-25,95-62 35,-62 39 27,53-43 0,-65 46-27,-2 0 1,34-40 0,26-57-35,55-116-309,-22 36 328,-64 103-555,-46 78 371,-6 11-20,-5 9-89,-5 9 278,1-1 1,0 1-1,0 1 0,2 0 0,-12 21 0,-29 74 209,-161 356 243,61-120 319,145-332-597,0 1 0,-3 24 0,8-28 64,4-10-35,15-17 80,-8 6-210,29-28 68,-5 4-278,2 2 1,73-52-1,-109 85 105,1-1 0,-1 1 0,1-1 1,0 1-1,-1 0 0,1 0 0,0 0 0,4 0 0,-6 0 29,0 1-1,0 1 0,0-1 0,0 0 0,0 0 1,0 0-1,0 0 0,0 1 0,0-1 1,-1 0-1,1 1 0,0-1 0,0 0 0,0 1 1,-1 0-1,1-1 0,0 1 0,0-1 1,-1 1-1,1 0 0,-1-1 0,1 1 1,0 0-1,-1 0 0,1-1 0,-1 1 0,0 0 1,1 1-1,4 11 71,-1-1 0,0 1 0,4 23 0,-7-26-57,1 0 0,0-1 0,1 1 0,0 0 0,0-1 0,1 1 0,0-1 0,7 10 0,-9-17-43,0 0 0,-1 0 1,2 0-1,-1 0 0,0-1 1,0 1-1,0 0 0,1-1 0,-1 0 1,1 1-1,-1-1 0,1 0 1,0 0-1,-1-1 0,1 1 0,0 0 1,0-1-1,-1 0 0,1 0 0,0 0 1,0 0-1,0 0 0,-1 0 1,1-1-1,0 1 0,0-1 0,2-1 1,5-1-532,0 0 0,-1-1 0,1-1 0,-1 0-1,0 0 1,9-7 0,68-57-9560,-59 49 7125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02.227"/>
    </inkml:context>
    <inkml:brush xml:id="br0">
      <inkml:brushProperty name="width" value="0.1" units="cm"/>
      <inkml:brushProperty name="height" value="0.1" units="cm"/>
    </inkml:brush>
  </inkml:definitions>
  <inkml:trace contextRef="#ctx0" brushRef="#br0">74 12 10048,'-63'-8'4544,"53"20"-3936,15-4 1791,8 0-1439,10 4 384,9 0-800,21-4 0,2 0-288,29-8-320,6 4 32,10-8-768,-5-1 416,-11-6-3487,-7 2 2143,-6-14-6304,-3 0 4512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10.435"/>
    </inkml:context>
    <inkml:brush xml:id="br0">
      <inkml:brushProperty name="width" value="0.1" units="cm"/>
      <inkml:brushProperty name="height" value="0.1" units="cm"/>
      <inkml:brushProperty name="color" value="#AB008B"/>
    </inkml:brush>
  </inkml:definitions>
  <inkml:trace contextRef="#ctx0" brushRef="#br0">208 150 3648,'10'-19'1736,"0"1"0,2 1 0,14-18 0,-20 27-1044,5-4 1110,-8 13-987,-1 7-268,-4 22-212,-1 0 0,-1 0 1,-1-1-1,-2 1 1,-1-1-1,-1-1 0,-1 0 1,-26 49-1,-62 157 755,19 7-271,58-174-387,16-52 470,9-27-776,1 0 0,8-14 1,6-11-101,3-10-60,1 2 0,2 0 0,3 2-1,48-59 1,-25 51 13,-35 37 5,-15 13-3,0 0 0,-1 1-1,1-1 1,0 1 0,0-1-1,0 1 1,0-1-1,0 1 1,0 0 0,0-1-1,0 1 1,0 0-1,0 0 1,0 0 0,0-1-1,0 1 1,0 0-1,1 1 1,-1 0 1,0 0-1,-1 0 1,1 0 0,0 0-1,-1 0 1,1 0 0,-1 0-1,1 1 1,-1-1 0,0 0-1,1 0 1,-1 0 0,0 1-1,0-1 1,0 2 0,-7 97 242,-3-22 21,6-56-159,1 1 0,1-1 1,1 0-1,1 0 0,4 32 0,-3-49-46,0 0 0,1 1-1,0-1 1,0 0 0,5 9-1,-7-13-17,1 1-1,0-1 0,-1 0 0,1 0 0,0 1 1,0-1-1,0 0 0,0 0 0,0 0 0,0 0 1,1 0-1,-1 0 0,0 0 0,0-1 0,1 1 1,-1 0-1,0-1 0,1 1 0,-1 0 0,1-1 1,-1 0-1,1 1 0,-1-1 0,1 0 0,2 0 1,0-1 6,0 0 1,0-1 0,0 1 0,0-1 0,0 0 0,0 0 0,0 0-1,-1-1 1,1 1 0,-1-1 0,1 0 0,4-5 0,2-4 3,-1 0 1,10-14 0,-18 23-32,47-71 31,93-130 283,-127 188-314,-10 12-93,0-1 0,0 1 1,0-1-1,-1-1 0,5-7 1,-14 29-365,-5 8 388,1 1-1,-7 33 0,14-45 84,1 0-1,1 0 1,0 1 0,1-1-1,0 0 1,1 1-1,5 21 1,-5-30-7,0-1 1,0 0 0,1 1 0,0-1-1,-1 0 1,2 0 0,-1 0 0,0 0-1,1-1 1,-1 1 0,1 0-1,0-1 1,1 0 0,-1 0 0,0 0-1,1 0 1,0 0 0,-1-1 0,1 0-1,0 0 1,0 0 0,1 0-1,-1 0 1,0-1 0,1 0 0,3 1-1,3-1 16,0 0 0,0 0 0,-1-1 0,1-1-1,0 0 1,-1 0 0,21-6 0,-13 2 7,0-2 0,-1 0 0,30-16 0,-23 8 20,-1-2 0,0 0 1,-1-1-1,38-41 0,-46 43 33,-2 4-78,0 0 0,-1-1 1,-1 0-1,0-1 0,-1 0 1,12-24-1,-16 20-220,-5 18 210,0-1 0,0 1 0,0 0 0,0 0-1,0 0 1,0-1 0,0 1 0,0 0 0,0 0 0,0 0 0,0 0-1,-1-1 1,1 1 0,0 0 0,0 0 0,0 0 0,0 0 0,0 0-1,0 0 1,0-1 0,-1 1 0,1 0 0,0 0 0,0 0 0,0 0-1,0 0 1,-1 0 0,1 0 0,0 0 0,0 0 0,0 0 0,-1 0 0,-10 2-142,7 1 131,-1 0 0,1 0 0,0 0 0,0 0 0,1 1 0,-1-1 0,1 1 0,-1 0 0,1 0 0,0 0 0,1 1 0,-4 6 0,-3 8-87,-11 32-1,9-21-3,-7 42-1,16-60 131,0 0-1,1 1 1,0-1-1,1 1 1,0-1-1,3 17 1,-3-27 0,1 0 0,-1-1 0,0 1 0,1 0 0,0-1 0,-1 1 0,1-1 0,0 1 0,0-1 0,0 1 0,0-1 0,0 0-1,0 1 1,1-1 0,-1 0 0,3 2 0,-4-3-15,1 1 0,0-1 0,0 0 0,0 1 1,0-1-1,0 0 0,0 0 0,-1 0 0,1 0 0,0 0 0,0 0 0,0 0 0,0 0 0,0 0 0,0 0 0,0 0 0,0-1 0,0 1 0,-1 0 0,1 0 0,0-1 0,0 1 0,0-1 0,-1 1 0,1-1 0,0 1 0,0-1 0,-1 0 0,1 1 1,0-1-1,-1 0 0,1 1 0,0-3 0,6-6 19,-1-1 0,0 0 0,0 0 1,4-14-1,17-50 193,-12 29-162,34-82-166,-47 120 28,1 0-1,-1-1 1,1-9-1,-3 12-102,-1 5 4,-5 22-77,-41 199 64,-8 32 208,-19-5 82,64-222 56,-1 0 0,-28 46-1,37-69-123,-1 1 0,1 0 0,-1-1-1,0 1 1,-7 5 0,9-8-22,-1 0 0,1 0 0,0-1 0,-1 1 0,1 0 0,-1-1 0,1 1 0,-1 0 0,1-1 0,-1 0 0,1 1 0,-1-1 0,1 0 0,-1 0 0,1 0 0,-1 0 0,0 0 0,1 0 0,-1 0 0,-1-1 0,0-1 2,0 1 0,0-1 0,0 1 0,0-1 0,1 0 0,-1 0 0,1-1 0,-1 1 1,1-1-1,0 1 0,0-1 0,0 1 0,0-1 0,0 0 0,1 0 0,-1 0 0,1 0 0,0 0 0,-1-4 1,-1-3-22,0 1 1,1-1-1,0 0 1,1 1-1,0-14 1,1 17-35,0-1 0,1 1 1,0-1-1,0 1 0,1 0 0,0 0 0,0 0 1,0 0-1,1 0 0,-1 0 0,1 0 1,1 1-1,-1-1 0,1 1 0,7-7 0,4-3-37,0 1-1,1 1 1,26-16-1,4-4 90,70-62-120,57-53 203,-8-13-116,-113 108-35,-34 36 51,68-73 34,-67 69-9,-2-1 0,22-36 0,-4-9-82,-3-1 0,42-136 0,-73 202 70,2-5-63,-1 0 1,0 1 0,-1-1-1,0 0 1,1-10 0,-3 15-192,-1 9 112,-3 11-8,-21 75-13,9-36 89,1-6 168,-27 64 0,-31 45 482,9-22-263,51-112 345,25-45-401,-1 1-222,1 1 0,14-18 0,-7 14-103,23-20 0,-41 40 52,0 1 0,1-1 0,-1 1 0,1-1-1,-1 1 1,1-1 0,-1 1 0,1-1 0,-1 1 0,1 0-1,0-1 1,-1 1 0,1 0 0,0-1 0,-1 1 0,1 0 0,0 0-1,-1 0 1,1 0 0,0 0 0,-1 0 0,1 0 0,0 0-1,-1 0 1,1 0 0,0 0 0,-1 0 0,1 0 0,0 0-1,-1 1 1,1-1 0,0 0 0,-1 1 0,1-1 0,0 0-1,-1 1 1,1-1 0,-1 0 0,1 1 0,-1-1 0,1 1-1,-1-1 1,1 1 0,-1 0 0,0-1 0,1 1 0,-1 0-1,3 4-31,-1 1-1,0-1 1,0 0-1,2 10 0,-3-8 84,5 13-26,17 58 137,-19-68-55,1 1 0,-1-1-1,2 0 1,0-1-1,7 11 1,-12-18-66,1 0 0,-1 0 1,1-1-1,0 1 0,-1 0 0,1-1 1,0 1-1,0-1 0,0 0 0,0 0 1,0 1-1,0-1 0,0 0 0,0-1 1,1 1-1,-1 0 0,0-1 0,1 1 1,-1-1-1,0 0 0,1 0 0,-1 0 1,0 0-1,1 0 0,-1 0 0,0-1 0,1 1 1,2-1-1,3-4 73,0 0-1,1 0 1,-2 0-1,1-1 1,8-8-1,35-38-6,-41 41-79,111-145-11,-118 151-1,1-1-1,-1 1 0,4-10 1,-7 13-16,1 1 0,0 0 0,-1-1 0,0 1 0,1-1 0,-1 0 0,0 1 0,0-1 0,0 1 0,0-1 0,0 1 0,0-1 0,0 1 0,0-1 0,-1 1 0,1-1 0,-1-2 0,0 4 0,1-1 1,0 1-1,-1 0 1,1-1 0,-1 1-1,1 0 1,0-1-1,-1 1 1,1 0-1,-1-1 1,1 1 0,-1 0-1,1 0 1,-1-1-1,1 1 1,-1 0 0,1 0-1,-1 0 1,1 0-1,-1 0 1,1 0-1,-1 0 1,1 0 0,-1 0-1,0 0 1,-15 4-153,12-3 134,-6 2 14,0 1 0,1 0 0,-1 1 0,1 0 0,0 0 0,0 1 0,1 0 0,0 0 0,0 1 0,0 0 0,1 1 0,0 0 0,1 0 0,-1 0 0,2 1 0,-11 18 0,16-26 20,-1 0 1,1 0-1,0 0 0,-1 0 1,1 0-1,0 0 1,-1 0-1,1 0 0,0 0 1,0 0-1,0 0 0,0 0 1,0 0-1,0 0 1,0 0-1,0 0 0,0 0 1,1 0-1,0 1 0,-1-1 6,1 0-1,-1-1 0,1 1 1,0 0-1,-1-1 0,1 1 0,0-1 1,0 1-1,-1-1 0,1 1 0,0-1 1,0 1-1,0-1 0,0 0 0,-1 0 1,1 1-1,2-1 0,4 1 45,-1-1 0,1 0 0,0 0 0,11-3-1,-13 3-48,35-6-10,-16 2-8,0 1-1,43 0 0,-59 3 12,0 1 0,0 0 0,1 1-1,-1-1 1,0 2 0,0-1 0,-1 1-1,1 0 1,-1 1 0,1 0 0,-1 0 0,8 6-1,4 7 87,0 1-1,-1 1 1,-1 0-1,18 27 1,-14-18 123,29 29 0,-47-54-247,-1 0-1,1-1 1,0 0-1,0 0 0,0 0 1,0 0-1,0 0 1,1-1-1,-1 1 1,0-1-1,1 0 0,-1 0 1,4 1-1,-5-2-165,0 0 1,-1 0-1,1 0 0,0 0 0,-1-1 0,1 1 0,0 0 0,-1-1 0,1 1 0,0-1 1,-1 1-1,1-1 0,-1 0 0,1 0 0,-1 0 0,1 1 0,-1-2 0,0 1 1,1 0-1,-1 0 0,0 0 0,0 0 0,0-1 0,0 1 0,0-1 0,0 1 1,0-1-1,1-2 0,0-6-1533,1 0 1,-1 0 0,0-1-1,-1 1 1,0-15-1,-1 17 490,3-22-1972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10.775"/>
    </inkml:context>
    <inkml:brush xml:id="br0">
      <inkml:brushProperty name="width" value="0.1" units="cm"/>
      <inkml:brushProperty name="height" value="0.1" units="cm"/>
      <inkml:brushProperty name="color" value="#AB008B"/>
    </inkml:brush>
  </inkml:definitions>
  <inkml:trace contextRef="#ctx0" brushRef="#br0">32 74 8384,'-31'-40'3808,"31"32"-3328,5 3 192,3 1-480,10-7-352,6 6 64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0.268"/>
    </inkml:context>
    <inkml:brush xml:id="br0">
      <inkml:brushProperty name="width" value="0.1" units="cm"/>
      <inkml:brushProperty name="height" value="0.1" units="cm"/>
      <inkml:brushProperty name="color" value="#AB008B"/>
    </inkml:brush>
  </inkml:definitions>
  <inkml:trace contextRef="#ctx0" brushRef="#br0">212 66 2080,'1'-66'10798,"-7"91"-10723,3-14 337,-60 294 1756,40-177-1669,-68 371 290,87-473-882,3-16-57,-1 1-1,0 0 0,0-1 1,-1 0-1,-1 1 1,-5 11-1,13-46-6915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0.780"/>
    </inkml:context>
    <inkml:brush xml:id="br0">
      <inkml:brushProperty name="width" value="0.1" units="cm"/>
      <inkml:brushProperty name="height" value="0.1" units="cm"/>
      <inkml:brushProperty name="color" value="#AB008B"/>
    </inkml:brush>
  </inkml:definitions>
  <inkml:trace contextRef="#ctx0" brushRef="#br0">292 2 3552,'-3'-1'2045,"3"1"-1987,-2 8 703,1-1-161,0 0 1,0 0-1,-4 9 1,0 5 15,-18 88 1298,-49 183 818,-12-10-1951,58-192-474,-27 93 162,44-167-1850,9-16 1333,0 0 0,0 0 0,0 1 0,-3 0-1105,3-1 1105,0 0 0,0 0 0,0 0 0,0 0 0,0 0 0,-1 0 0,1 0 0,0 0 0,0 0 0,0-1 0,-2-9-3125,2-5 293,3 0 966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1.187"/>
    </inkml:context>
    <inkml:brush xml:id="br0">
      <inkml:brushProperty name="width" value="0.1" units="cm"/>
      <inkml:brushProperty name="height" value="0.1" units="cm"/>
      <inkml:brushProperty name="color" value="#AB008B"/>
    </inkml:brush>
  </inkml:definitions>
  <inkml:trace contextRef="#ctx0" brushRef="#br0">17 66 4896,'-14'-4'1584,"14"4"-1550,-1 0 0,1 0 0,0 0 1,0 0-1,0-1 0,0 1 0,0 0 0,0 0 0,-1 0 1,1 0-1,0 0 0,0 0 0,0 0 0,0 0 1,0-1-1,0 1 0,0 0 0,-1 0 0,1 0 0,0 0 1,0 0-1,0-1 0,0 1 0,0 0 0,0 0 1,0 0-1,0 0 0,0 0 0,0-1 0,0 1 0,0 0 1,0 0-1,0 0 0,0 0 0,0-1 0,0 1 1,0 0-1,0 0 0,0 0 0,0 0 0,0 0 0,1-1 1,-1 1-1,0 0 0,0 0 0,0 0 0,0 0 0,0 0 1,0 0-1,0 0 0,0-1 0,1 1 0,-1 0 1,0 0-1,0 0 0,0 0 0,2-1 578,1 3 172,-2-2-697,-1 0 1,1 0-1,-1 1 0,0-1 1,1 0-1,-1 0 0,1 0 1,-1 0-1,1 1 0,0-1 1,-1 0-1,1 0 1,-1 0-1,1 0 0,-1 0 1,1 0-1,-1-1 0,1 1 1,-1 0-1,2 0 0,105-25 3065,-51 14-2781,75-5 0,0 12-682,-94 4-2392,-36 0 2067,5 1-374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4.079"/>
    </inkml:context>
    <inkml:brush xml:id="br0">
      <inkml:brushProperty name="width" value="0.1" units="cm"/>
      <inkml:brushProperty name="height" value="0.1" units="cm"/>
      <inkml:brushProperty name="color" value="#AB008B"/>
    </inkml:brush>
  </inkml:definitions>
  <inkml:trace contextRef="#ctx0" brushRef="#br0">19 969 3904,'-18'8'4104,"23"-9"-2464,3-5-1182,0 0 0,0-1 0,-1 1 0,0-1 1,0-1-1,0 1 0,6-12 0,35-64 593,-26 42-605,46-66 113,-11 18 40,-26 46-147,-11 17-995,-21 30 436,0 0-1,0 0 1,0 0 0,0 7 0,-1 11 72,-9 36 252,-7 67 174,16-105-311,1-10 17,0 1 1,0-1-1,1 1 0,1 0 1,0-1-1,0 0 0,5 19 1,-6-28-73,1 0 1,-1 0 0,0 0-1,1 0 1,-1 0-1,0 0 1,1 0 0,0 0-1,-1 0 1,1-1 0,-1 1-1,1 0 1,0 0-1,-1-1 1,1 1 0,0 0-1,0-1 1,0 1-1,0 0 1,0-1 0,-1 1-1,1-1 1,0 0-1,0 1 1,0-1 0,0 0-1,0 0 1,0 1 0,0-1-1,0 0 1,0 0-1,0 0 1,1 0 0,-1 0-1,0-1 1,0 1-1,0 0 1,0 0 0,0-1-1,0 1 1,0 0-1,0-1 1,6-3 129,-1 0-1,0 0 0,0 0 1,11-10-1,-17 13-155,133-128 417,-110 109-337,76-66-48,-73 66-155,0 2 0,31-18 0,-27 21-132,-25 12 27,-5 5 21,0-1 96,-6-1-149,1 0 240,1 1 1,-1 1-1,1-1 1,-1 1-1,1-1 0,-1 1 1,1 1-1,0-1 1,-7 5-1,1 0 29,-6 3-46,0 2-1,1 0 0,1 0 0,0 2 0,0 0 0,-14 20 0,22-26 26,0 0-1,0 0 0,1 1 1,-7 16-1,10-20 41,1 0-1,-1 0 1,1 0-1,0 0 1,0 0 0,0 0-1,0 0 1,1 0-1,0 0 1,0 0 0,2 8-1,-2-12-9,0 0 0,0 0 0,0 0 0,1 0-1,-1 0 1,1 0 0,-1 0 0,1 0 0,-1 0 0,1 0 0,-1 0-1,1 0 1,0 0 0,0 0 0,-1 0 0,1 0 0,0-1-1,0 1 1,0 0 0,0-1 0,0 1 0,0-1 0,0 1 0,0-1-1,0 1 1,0-1 0,0 0 0,0 1 0,1-1 0,-1 0 0,0 0-1,0 0 1,0 0 0,0 0 0,0 0 0,1 0 0,1-1 0,0 0 41,1 0 1,-1 0-1,1 0 1,-1-1 0,0 0-1,0 1 1,1-1 0,-1 0-1,0 0 1,-1-1-1,4-2 1,6-9 138,-1 1 1,0-1-1,14-27 1,19-49 89,-41 83-343,-1 1 0,1-1 0,-2 0-1,1 0 1,-1 0 0,0 0-1,0 0 1,-1-7 0,0 13 37,0 1 0,0 0 1,0 0-1,-1-1 1,1 1-1,0 0 0,0-1 1,0 1-1,0 0 0,0 0 1,0-1-1,0 1 0,0 0 1,0-1-1,0 1 0,0 0 1,1 0-1,-1-1 0,0 1 1,0 0-1,0 0 1,0-1-1,0 1 0,0 0 1,1 0-1,-1-1 0,0 1 1,0 0-1,0 0 0,1 0 1,-1-1-1,0 1 0,0 0 1,1 0-1,-1 0 0,0 0 1,1 0-21,-1 1 0,0-1 0,0 1 0,1-1 0,-1 1 0,0-1 0,0 1 0,0 0 0,0-1 0,0 1 0,0-1 0,0 1 0,0 0 0,0-1 0,0 1 0,0-1 0,0 1-1,0 0 1,0-1 0,-1 1 0,-4 28 18,1 0-1,1 0 0,1 33 0,-1 14 83,1-38-87,-10 89 30,9-103-18,-2 0-1,-1 0 0,-11 28 1,12-38 64,-1 0-1,0-1 1,-1 0 0,-1 0 0,0 0 0,-1-1 0,-10 11 0,15-19 26,0 0 1,0 0 0,-1 0 0,1-1-1,-1 1 1,0-1 0,0 0 0,-1-1-1,1 1 1,0-1 0,-1 0 0,1-1-1,-1 1 1,0-1 0,0 0 0,1-1-1,-1 1 1,0-1 0,0 0 0,-6-1-1,7 0-115,-1 0-1,1 0 1,0-1-1,0 0 1,0 1-1,0-2 1,0 1-1,0-1 1,0 1-1,-4-5 1,8 6 27,-1 0 0,1 0 0,0 0 1,0 0-1,0-1 0,-1 1 0,1 0 1,0-1-1,1 1 0,-1 0 1,0-1-1,0 1 0,1-1 0,-1 0 1,1 1-1,-1-1 0,1 1 0,-1-1 1,1 0-1,0 1 0,0-1 0,0 0 1,0 1-1,0-1 0,0 0 0,1 1 1,-1-1-1,1 0 0,-1 1 0,1-1 1,-1 1-1,1-1 0,0 1 0,0-1 1,-1 1-1,3-2 0,3-7-69,1 1 1,0 0-1,1 0 0,0 1 0,1 0 1,17-14-1,21-8 39,67-57 0,-88 63 81,0-2-1,-2 0 0,31-43 0,52-102 286,-87 138-163,3-9-134,-1-2 0,32-89-1,9-95-106,-32 102-394,-30 100-222,-1 16 181,-7 27 419,5-12 121,-4 12-35,1 0 0,-5 23 0,-12 80 36,-13 52 440,23-116-180,-5 3-60,-3 16 338,18-60-443,-1-1 101,3-13-209,1-1 1,-1 0 0,0 0 0,0 0 0,0 0 0,0 0 0,0 0 0,0 1 0,0-1 0,0 0 0,0 0 0,0 0 0,0 0-1,0 0 1,0 0 0,0 0 0,0 1 0,-1-1 0,1 0 0,0 0 0,0 0 0,0 0 0,0 0 0,0 0 0,0 0-1,0 1 1,0-1 0,0 0 0,0 0 0,0 0 0,0 0 0,-1 0 0,1 0 0,0 0 0,0 0 0,0 0 0,0 0 0,0 0-1,0 0 1,0 0 0,-1 0 0,1 0 0,0 0 0,0 0 0,0 0 0,0 0 0,0 0 0,0 0 0,-1 0 0,1 0-1,0 0 1,-4-3 305,5 3-319,-1 0 0,0 0-1,0 0 1,1-1-1,-1 1 1,0 0-1,0 0 1,1-1-1,-1 1 1,0 0-1,0 0 1,0-1 0,0 1-1,0 0 1,1 0-1,-1-1 1,0 1-1,0 0 1,0-1-1,0 1 1,0 0-1,0-1 1,0 1-1,0 0 1,0 0 0,0-1-1,0 1 1,0 0-1,0-1 1,0 1-1,-1 0 1,1-1-1,-21 66-916,3 34 926,18-99-7,-1 3 13,-1 9 177,2-12-185,0 0-1,0 0 0,0 0 1,0 0-1,0 0 1,0 1-1,0-1 0,0 0 1,0 0-1,0 0 1,0 0-1,0 1 0,0-1 1,0 0-1,0 0 0,0 0 1,0 0-1,0 1 1,0-1-1,0 0 0,0 0 1,0 0-1,0 0 1,0 0-1,0 1 0,0-1 1,0 0-1,1 0 0,-1 0 1,0 0-1,0 0 1,0 0-1,0 1 0,0-1 1,0 0-1,1 0 1,-1 0-1,0 0 0,0 0 1,0 0-1,1-20 719,4-2-646,0 0 0,2 0 0,0 0 0,14-25 0,-14 34-62,0-1-1,2 1 1,16-21-1,-18 27-111,-1 0-1,1 0 1,1 0-1,-1 1 0,1 0 1,16-9-1,-24 15 84,0 0-1,1 0 1,-1 0-1,0-1 1,0 1-1,1 0 0,-1 0 1,0 0-1,1 0 1,-1 0-1,0 0 1,0 0-1,1 0 0,-1 0 1,0 0-1,1 0 1,-1 0-1,0 0 1,0 0-1,1 0 0,-1 0 1,0 0-1,1 1 1,-1-1-1,0 0 1,0 0-1,0 0 0,1 0 1,-1 1-1,0-1 1,0 0-1,1 0 1,-1 1-1,4 12-138,-3 21 203,-1-27-59,0 84 98,0-86-57,1 0 1,0 0-1,0 0 1,0 0-1,0 0 1,1 0-1,0-1 1,0 1-1,0-1 1,1 1-1,-1-1 1,1 0-1,0 0 1,4 5-1,-6-8-14,1 0 0,-1 0 0,0 0 0,0 0 0,0 0 0,1 0 0,-1-1 0,0 1 0,1 0 0,-1-1 0,1 1 0,-1 0 0,1-1 0,-1 0 0,1 1 0,2-1 0,0 0 25,0 0-1,0 0 0,0-1 1,0 1-1,0-1 1,5-1-1,4-3 63,-2 1-1,1-2 1,15-8-1,62-42 134,-69 44-249,0 0 0,-1-1 0,-1-1 0,0-1 0,-1-1-1,21-25 1,-36 39-6,0-1-1,0 1 1,-1-1-1,0 0 1,1 1-1,-1-1 1,0 0-1,0 0 1,-1 1-1,1-1 1,0 0-1,-1 0 1,0 0-1,0 0 1,0 0-1,0 0 1,0 0-1,0 0 1,-1 0 0,-1-4-1,2 7 6,0-1-1,0 1 1,0 0-1,0-1 1,0 1-1,0 0 1,0 0-1,0-1 1,0 1-1,-1 0 1,1-1-1,0 1 1,0 0-1,0 0 1,0-1-1,-1 1 1,1 0-1,0 0 1,0-1-1,-1 1 1,1 0 0,0 0-1,0 0 1,-1 0-1,1-1 1,0 1-1,-1 0 1,1 0-1,0 0 1,-1 0-1,1 0 1,0 0-1,0 0 1,-1 0-1,1 0 1,0 0-1,-1 0 1,1 0-1,0 0 1,-1 0-1,1 0 1,0 0-1,-1 0 1,1 0 0,0 1-1,0-1 1,-1 0-1,-11 10-96,12-9 98,-17 16-273,12-13 296,0 1-1,0 0 1,1 0 0,0 0-1,0 1 1,-5 9 0,2-1-18,1 0 0,1 0 0,0 1 0,-3 20 0,7-26 4,-1 1 0,2-1 0,-1 1-1,2-1 1,-1 1 0,1-1 0,1 1 0,2 9-1,0-2-8,10 30 71,-13-43-31,0-1 0,1 1 0,0-1 0,-1 0 0,1 0 0,1 0 0,-1 0 0,0 0 0,6 5 0,-7-7-4,0 0-1,1 0 1,-1 0 0,0-1 0,1 1-1,-1-1 1,0 1 0,1-1 0,-1 1-1,1-1 1,-1 0 0,1 0-1,-1 0 1,1 0 0,-1 0 0,1 0-1,-1 0 1,1 0 0,-1 0-1,1-1 1,-1 1 0,0-1 0,1 1-1,-1-1 1,1 1 0,-1-1 0,0 0-1,0 0 1,2-1 0,3-2 15,0-1 0,0 0 1,-1-1-1,8-9 0,122-153-15,-131 163-60,0 1 0,1 0 0,7-6 0,-11 9 6,1 0 0,-1 0 1,1 0-1,-1 0 0,1 1 0,0-1 1,-1 0-1,1 1 0,0-1 0,-1 1 1,1 0-1,0-1 0,0 1 0,3 0 1,-4 1 33,0-1 0,0 1 0,1 0 0,-1 0 0,0 0 0,0 0 0,0 0 0,0 0 0,0 0 0,0 0 0,0 0 0,-1 0 0,1 0 0,0 1 0,-1-1 0,1 0 0,0 0 0,-1 1 0,0-1 0,1 1 0,-1-1 0,0 2 1,2 2 107,6 20 183,1-1 1,14 25-1,-18-40-238,0 0 1,1 0-1,1-1 0,-1 0 0,1 0 0,1 0 0,15 12 0,-17-15-34,1-1 0,-1 0 1,0 0-1,1-1 0,0 0 0,0 0 0,0 0 0,0-1 1,0 0-1,1-1 0,-1 0 0,0 0 0,1 0 0,10-1 1,-11-1-276,0 0 0,1 0 0,-1-1 0,0 0 0,0 0 0,0-1 1,0 1-1,-1-2 0,9-3 0,-9 2-657,1 0 0,-1 0 0,0 0 0,0 0 0,-1-1-1,1 0 1,-1 0 0,0-1 0,6-12 0,3-2-1819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7.063"/>
    </inkml:context>
    <inkml:brush xml:id="br0">
      <inkml:brushProperty name="width" value="0.1" units="cm"/>
      <inkml:brushProperty name="height" value="0.1" units="cm"/>
    </inkml:brush>
  </inkml:definitions>
  <inkml:trace contextRef="#ctx0" brushRef="#br0">150 29 3552,'0'-2'256,"0"0"-1,0 1 1,0-1-1,1 0 1,-1 1 0,0-1-1,1 0 1,-1 1 0,1-1-1,8-10 4629,-21 50-1050,0-15-3310,4-10-231,2 0 0,0 1 0,-8 25 0,13-36-248,0 0-1,1 0 1,-1 0 0,1 1-1,0-1 1,0 0-1,0 0 1,1 0 0,-1 1-1,1-1 1,-1 0 0,1 0-1,0 0 1,0 0-1,1 0 1,-1 0 0,2 3-1,0-3 12,-1 0-1,1 0 1,-1-1 0,1 1-1,0-1 1,0 1 0,0-1-1,0 0 1,1 0-1,-1-1 1,1 1 0,-1 0-1,1-1 1,6 2-1,63 12 2,-49-11 18,-1 1 0,1 2 0,-1 0 0,1 1 0,24 13 0,-45-20-30,-1 0-1,0 0 0,0 1 1,0-1-1,0 1 1,0-1-1,0 1 1,0 0-1,0-1 1,-1 1-1,1 0 0,-1 0 1,1 0-1,-1 1 1,0-1-1,0 0 1,0 0-1,0 1 1,0-1-1,0 0 0,-1 1 1,1-1-1,-1 1 1,0-1-1,0 1 1,0-1-1,0 1 1,0-1-1,-1 5 0,-1 0 19,-1 0-1,1 0 1,-1-1-1,-1 1 1,1-1-1,-1 0 1,0 0-1,-1 0 1,1-1-1,-10 10 1,-3-1 110,0 1-1,-22 13 1,10-10-78,-34 16 1,40-23-90,7-3-217,0-1-1,0 0 1,0-2 0,-1 0-1,0 0 1,0-2 0,-26 3-1,41-6-63,0 0-1,0 0 0,0 0 0,0-1 1,-1 1-1,1 0 0,0-1 0,0 1 1,0-1-1,0 0 0,0 0 0,0 0 1,0 0-1,1 0 0,-1 0 0,-2-2 1,-3-5-1789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4.435"/>
    </inkml:context>
    <inkml:brush xml:id="br0">
      <inkml:brushProperty name="width" value="0.1" units="cm"/>
      <inkml:brushProperty name="height" value="0.1" units="cm"/>
      <inkml:brushProperty name="color" value="#AB008B"/>
    </inkml:brush>
  </inkml:definitions>
  <inkml:trace contextRef="#ctx0" brushRef="#br0">6 108 7872,'-5'-15'3584,"10"-1"-3104,0 4-416,8 7-128,6-10 32,2 2 32,16-7-5216,3 8 2848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9.231"/>
    </inkml:context>
    <inkml:brush xml:id="br0">
      <inkml:brushProperty name="width" value="0.1" units="cm"/>
      <inkml:brushProperty name="height" value="0.1" units="cm"/>
      <inkml:brushProperty name="color" value="#AB008B"/>
    </inkml:brush>
  </inkml:definitions>
  <inkml:trace contextRef="#ctx0" brushRef="#br0">6 994 2080,'-5'10'9712,"11"-5"-10102,-4-3 514,0-1-1,0 1 0,0-1 0,0 0 1,1 0-1,-1 0 0,0 0 0,0 0 0,1 0 1,-1-1-1,0 1 0,1-1 0,-1 0 1,1 0-1,2 0 0,-1 0 33,0-1 1,0 1-1,1-1 0,-1-1 0,0 1 1,0 0-1,7-5 0,2-1 150,-1-1 0,0-1 0,18-17 0,-29 25-293,32-28 197,-2-2-1,34-42 1,-49 50 3,0 0 1,-2 0-1,21-47 0,-34 66-343,-3 5 1,-5 6 42,3 0 65,0 0 0,0 0 1,1 1-1,1-1 0,-1 1 0,1 0 1,-1 9-1,-6 60 135,8-57-95,1-13 28,0 0-1,0-1 1,0 1 0,1-1-1,0 1 1,1-1 0,-1 1-1,1-1 1,0 0-1,1 0 1,6 12 0,-8-16-14,0 0 1,0-1 0,1 1 0,-1-1-1,1 1 1,-1-1 0,1 1 0,-1-1-1,1 0 1,0 1 0,0-1 0,0 0-1,-1 0 1,1-1 0,0 1 0,3 1-1,-3-2 3,1 0-1,-1 0 0,1 0 0,-1 0 1,0-1-1,1 1 0,-1-1 0,0 1 0,0-1 1,1 0-1,-1 0 0,0 0 0,0 0 1,0 0-1,0 0 0,0 0 0,0-1 1,1-1-1,7-6 113,0 0 1,13-16-1,-3 2-45,11-14-66,-21 25-112,1-1 1,0 2 0,0-1 0,1 1 0,0 1-1,20-13 1,-31 23 52,-1 0 0,0 0 0,0 0 0,0-1 1,1 1-1,-1 0 0,0 0 0,1 0 0,-1 0 0,0 0 0,0 0 0,1 0 0,-1 0 0,0 0 0,0 0 0,1 0 1,-1 0-1,0 0 0,1 0 0,-1 0 0,0 0 0,0 0 0,1 0 0,-1 0 0,0 1 0,0-1 0,1 0 0,-1 0 0,0 0 1,0 0-1,0 0 0,1 1 0,-1-1 0,0 0 0,1 1 0,2 13-296,-3 25 318,0-27-86,0-1 79,1 0 0,0-1 0,0 1 1,1 0-1,7 19 0,-8-27 39,0 1 1,1 0-1,0-1 0,-1 1 1,1-1-1,1 1 1,-1-1-1,0 0 0,1 0 1,0 0-1,-1 0 1,1 0-1,0-1 0,0 1 1,1-1-1,-1 0 1,0 0-1,8 3 0,-9-4 5,0-1 0,0 1 0,1-1 0,-1 0 0,0 0 0,0 0 0,1 0 0,-1 0 0,0 0 0,0-1 0,1 1 0,-1-1 0,0 1 0,4-2 0,-2 0 24,0-1 1,0 1 0,0-1 0,0 1-1,-1-1 1,7-6 0,-3 1 36,-1 1 1,0-1 0,0 0-1,-1-1 1,0 1 0,5-13-1,-7 12-44,0 1-1,0-1 0,-1 0 0,0 0 1,1-13-1,-2 19-83,-1 1-1,0-1 1,0 1-1,0-1 1,0 1 0,-1 0-1,1-1 1,-1 1 0,1-1-1,-1 1 1,0 0 0,0 0-1,0-1 1,0 1-1,0 0 1,-1 0 0,1 0-1,0 0 1,-1 0 0,0 0-1,1 1 1,-1-1 0,0 1-1,0-1 1,0 1-1,-3-3 1,0 3-28,1-1 1,0 1-1,0-1 0,-1 1 0,1 0 0,-1 1 1,1-1-1,0 1 0,-1 0 0,1 0 1,-8 1-1,-1 2-30,0 0 1,-21 8-1,20-4 52,10-5 16,10-2 287,64-12 208,105-22-558,-83 17 120,-80 15-47,0 1 1,0 1-1,0 0 1,0 1 0,20 4-1,-30-5 15,0 0 1,0 1-1,0 0 1,0 0-1,0-1 0,0 1 1,0 0-1,0 1 0,-1-1 1,1 0-1,0 0 1,-1 1-1,1-1 0,-1 1 1,1-1-1,-1 1 0,0 0 1,1 0-1,-1-1 1,0 1-1,0 0 0,0 0 1,-1 0-1,1 0 0,0 0 1,-1 0-1,1 1 1,-1 1-1,1 6 77,-1 0 1,0-1 0,-1 1-1,-3 18 1,2-16-110,-4 4 147,1-1 263,7-13-115,5-6 37,-4 1-222,1-1 0,-1 1 1,0-1-1,3-6 0,2-2-40,5-3-52,1 0-1,21-18 1,-29 28-50,0 1 0,0 0 0,0 0 0,1 0 1,-1 1-1,1 0 0,-1 0 0,1 1 1,13-3-1,-18 4 55,0 1 0,0 0 0,0 0 1,0 0-1,-1 1 0,1-1 0,0 0 1,0 1-1,0-1 0,0 1 0,-1 0 1,1-1-1,0 1 0,-1 0 0,1 0 1,0 0-1,-1 0 0,1 1 0,-1-1 1,2 2-1,3 4 33,0 1 0,0-1 0,4 10 1,7 8 64,-12-18-86,1-1 1,-1 0-1,1 0 0,1 0 0,12 9 0,-16-13 36,1-1 1,0 1-1,0 0 1,0-1-1,0 0 0,0 0 1,0 0-1,0 0 0,0-1 1,0 0-1,0 0 1,0 0-1,0 0 0,5-1 1,11-3 92,0-2 1,-1 0-1,0-1 0,0-1 1,20-11-1,-13 6-96,-8 5-21,-7 3-16,0 0 1,-1 0-1,19-13 0,-24 13-4,11-6-21,-2-1 0,0-1 0,0 0-1,22-29 1,-28 31 44,-5 8-29,0 0-1,-1-1 1,1 1 0,-1-1-1,0 1 1,0-1 0,0 0 0,-1 0-1,1 0 1,1-5 0,-8 19-295,-1 3 248,-6 22-1,10-25 83,2-7-24,0 0 0,0-1 0,-1 1 0,0 0 0,1-1 0,-1 1 0,0-1 0,-3 5 0,2-3-8,0 1 1,0 0-1,0-1 0,0 1 1,1 0-1,0 0 1,-1 9-1,-2 7-74,3-17 93,1-1-1,0 1 0,0 0 1,0-1-1,0 1 0,1-1 1,0 1-1,-1-1 0,1 1 1,0-1-1,1 1 0,-1-1 1,1 1-1,-1-1 0,3 4 1,-3-7 19,0 0 0,-1 1 1,1-1-1,-1 0 1,1 1-1,-1-1 0,1 0 1,0 1-1,-1-1 1,1 0-1,0 0 0,-1 0 1,1 0-1,0 0 1,-1 0-1,1 0 0,0 0 1,0 0-1,0 0 1,15-3 168,-14 3-166,2-2-21,0 1 1,-1-1 0,1 1-1,0-1 1,-1 0 0,0-1-1,1 1 1,-1-1 0,0 1-1,5-6 1,9-7-56,6 0 163,40-21 1,-24 16-38,-20 7-31,-15 10-102,1 0 1,-1 1 0,1-1-1,0 1 1,0 0 0,7-3-1,-2 0-69,-10 5 111,1-1 1,-1 1-1,0 0 0,1 0 1,-1-1-1,0 1 0,1 0 1,-1 0-1,1 0 1,-1-1-1,0 1 0,1 0 1,-1 0-1,0 0 1,1 0-1,-1 0 0,1 0 1,-1 0-1,1 0 0,-1 0 1,0 0-1,1 0 1,-1 0-1,1 0 0,-1 0 1,0 1-1,1-1 1,-1 0-1,1 0 0,13 4 54,-12-4-62,-1 1 0,1-1 0,-1 0 0,1 1 0,-1-1 0,1 1 0,-1 0 0,0-1 0,1 1 0,-1 0 0,0 0 0,0 0 0,0-1 0,0 1 0,1 1 0,-1-1 0,0 0 0,-1 0 0,1 0 0,1 3 0,0 0-1,0 0 0,0 1 0,0-1 0,-1 1 0,0 0 1,0 0-1,0-1 0,-1 1 0,1 0 0,-1 0 0,0 0 1,-1 0-1,1-1 0,-1 1 0,-1 6 0,-2 6 39,-1 0 0,-1-1 0,-7 16 0,-39 83 188,50-111-177,0 0-1,1-1 1,-1 1 0,0-1 0,-1 1 0,1-1 0,-1 0 0,1 0 0,-1 0 0,0-1 0,0 1 0,-6 3 0,9-6-34,0 0 0,1 0 1,-1 0-1,0 0 0,0 0 1,0 0-1,0 0 0,0 0 1,0 0-1,0 0 0,0 0 1,0 0-1,0 0 0,0-1 1,0 1-1,0 0 0,0 0 1,0 0-1,0 0 0,0 0 1,0 0-1,0 0 0,0 0 1,0 0-1,0 0 0,0 0 1,0 0-1,0 0 0,0-1 1,0 1-1,0 0 0,0 0 1,0 0-1,0 0 0,0 0 1,0 0-1,0 0 0,0 0 1,0 0-1,0 0 0,0 0 1,-1 0-1,1 0 1,0 0-1,0 0 0,0 0 1,0 0-1,0 0 0,0-1 1,0 1-1,0 0 0,0 0 1,0 0-1,0 0 0,0 0 1,0 0-1,0 0 0,-1 0 1,1 0-1,0 0 0,0 0 1,0 0-1,0 0 0,7-10 121,10-11-131,-9 14-30,0 1-1,0 0 0,1 1 0,0 0 0,-1 0 1,2 1-1,-1 0 0,0 0 0,1 1 1,0 1-1,18-4 0,-22 6 27,0-1 0,0 1 0,0 0 0,0 0-1,0 1 1,0 0 0,0 0 0,0 0 0,0 1 0,0 0 0,0 0 0,-1 0 0,1 1-1,-1 0 1,1 0 0,-1 0 0,0 1 0,-1 0 0,1 0 0,0 0 0,-1 0 0,0 1-1,0-1 1,0 1 0,-1 0 0,0 0 0,0 1 0,0-1 0,0 1 0,-1-1 0,0 1-1,0 0 1,-1 0 0,1 0 0,0 9 0,-1-6 12,-1 0 0,0 1 0,0-1-1,-1 0 1,0 1 0,0-1 0,-1 0 0,0 0 0,-1 0 0,0 0 0,0 0-1,-1-1 1,-7 12 0,4-9 17,0-1-1,-1 0 1,0-1-1,-1 0 0,0 0 1,0-1-1,-1 0 1,0 0-1,-19 10 1,12-9 42,0-1 1,-1-1-1,0 0 0,0-1 1,-1-1-1,0-1 1,0 0-1,0-2 1,0 0-1,0-1 1,-22-2-1,38 1-49,-1-1 1,1 1-1,0-1 0,0 0 1,0 0-1,-1 0 0,1 0 1,-4-3-1,6 3-5,0 1 0,0-1-1,0 0 1,0 1 0,0-1 0,1 0 0,-1 0 0,0 1 0,1-1-1,-1 0 1,0 0 0,1 0 0,-1 0 0,1 0 0,-1 0-1,1 0 1,0 0 0,-1 0 0,1 0 0,0 0 0,0 0 0,0 0-1,-1 0 1,1 0 0,0 0 0,1 0 0,-1 0 0,0 0-1,0-2 1,2-1-10,0-1 1,0 1-1,0-1 0,0 1 0,1 0 0,-1 0 0,1 0 0,0 0 0,1 0 0,4-4 1,7-5-19,23-16 1,171-104-283,3-1 176,-73 46 370,-41 29-383,-89 55 172,-8 4-28,-1-1 0,1 1 0,-1 0 0,1 0 0,0-1 0,-1 1 1,1 0-1,-1-1 0,1 1 0,0 0 0,-1-1 0,1 1 0,-1-1 0,1 1 0,-1-1 0,0 1 0,1-1 0,-1 1-13,-1-1 0,1 1 0,-1 0 1,1 0-1,0 0 0,-1 0 0,1 0 0,-1 0 1,1 0-1,-1 0 0,1 0 0,-1 0 1,1 0-1,-1 0 0,1 1 0,0-1 0,-1 0 1,-6 4-3,0 1 1,0-1-1,1 1 1,0 0 0,0 1-1,0-1 1,-8 12-1,1 0-11,-18 30-1,21-28-20,1 1-1,1 0 1,1 0-1,1 1 1,-4 22-1,9-40 76,1 0-1,-1-1 1,1 1-1,0 0 1,0 0-1,0-1 1,1 5-1,-1-7-22,0 1 0,0-1 0,0 1 0,1-1 0,-1 0 0,0 1 0,0-1 0,0 1 0,0-1 0,1 0 0,-1 1 0,0-1 0,1 0 0,-1 1 0,0-1 0,0 0 0,1 0 0,-1 1 0,1-1-1,-1 0 1,1 0 0,-1 1 1,1-1-1,0 0 1,-1 0-1,1 0 0,0 0 1,0-1-1,-1 1 1,1 0-1,0 0 1,-1 0-1,1 0 0,0-1 1,-1 1-1,1 0 1,-1-1-1,1 1 1,0-1-1,6-5 49,-1 0-1,1 0 1,-2 0-1,1-1 1,-1 0-1,9-15 1,-4 7-10,84-108 241,-61 80-336,-29 38 42,3-4-85,-1 1 0,2 0 1,-1 0-1,17-13 1,-24 21 82,0 0 0,1 0 1,-1 0-1,0 0 0,0 0 0,0 0 0,0 0 1,0 0-1,1 0 0,-1 0 0,0 0 1,0 0-1,0 0 0,0 0 0,1 0 0,-1 0 1,0 0-1,0 0 0,0 0 0,0 0 1,0 0-1,1 0 0,-1 1 0,0-1 0,0 0 1,0 0-1,0 0 0,0 0 0,0 0 1,0 0-1,0 1 0,1-1 0,-1 0 0,0 0 1,0 0-1,0 0 0,0 1 0,0-1 0,0 0 1,3 10-170,-2-7 158,6 22-134,-6-20 169,0-1 0,0 1-1,0-1 1,1 1 0,0-1 0,0 0 0,0 0 0,0 0 0,5 6 0,-4-6 2,1 0 0,0 0 0,0 0 1,0-1-1,0 0 0,1 0 1,0 0-1,-1 0 0,1-1 0,0 0 1,0 0-1,0 0 0,1 0 1,-1-1-1,0 0 0,0 0 0,1 0 1,-1-1-1,1 0 0,-1 0 1,1 0-1,-1-1 0,0 1 0,1-1 1,-1-1-1,0 1 0,10-5 1,-1 0 12,-1-1 1,1-1-1,-1 0 1,14-13 0,-8 7-30,0 1 19,0-1 0,-1-1 1,-1 0-1,27-33 0,9-18-7,87-145-1,-1-22 110,-109 184-129,47-95-303,-76 141 233,0 0 0,0 0 1,0 0-1,0 0 0,0 0 1,0-3-1,-1 6 66,0 0-1,0 0 1,0-1 0,0 1-1,0 0 1,0-1 0,0 1 0,0 0-1,0 0 1,0-1 0,0 1-1,-1 0 1,1 0 0,0-1 0,0 1-1,0 0 1,0 0 0,0-1-1,-1 1 1,1 0 0,0 0-1,0 0 1,0 0 0,0-1 0,-1 1-1,1 0 1,0 0 0,0 0-1,-1 0 1,0-1-3,0 1-1,1 0 1,-1 0 0,0 1-1,0-1 1,0 0-1,0 0 1,0 0-1,1 0 1,-1 1 0,0-1-1,0 0 1,0 1-1,0 0 1,-11 6-20,1 0-1,1 0 1,-1 1 0,1 1-1,0 0 1,-15 19 0,7-5 29,1 1 0,-14 26 0,-11 30-59,2 1 0,4 3 1,-29 104-1,58-163 131,-5 47 1,7-37 45,3-27-65,1 1 0,1 0 1,0 12-1,0-19-30,0-1-1,0 1 1,0-1-1,0 1 1,1-1-1,-1 1 1,0-1 0,1 1-1,-1-1 1,1 0-1,-1 1 1,1-1-1,0 0 1,-1 1 0,1-1-1,0 0 1,0 0-1,0 1 1,0-1-1,0 0 1,0 0 0,0 0-1,0-1 1,1 1-1,-1 0 1,0 0 0,1-1-1,0 2 1,5-2 20,-1 0 1,0-1 0,1 0-1,-1 0 1,0 0 0,0-1-1,0 1 1,0-2 0,0 1 0,7-4-1,-4 2 10,47-20 8,-24 9-113,0 1 1,2 2-1,66-15 1,-98 27 25,0-1 0,0 1 1,0 0-1,0 0 0,0 0 1,0 0-1,0 0 1,0 0-1,0 1 0,0-1 1,0 1-1,0-1 0,-1 1 1,1 0-1,3 1 1,-3-1 17,-1 1 1,0-1-1,0 0 1,0 0-1,0 1 1,0-1-1,-1 0 1,1 1-1,0-1 1,-1 1-1,1-1 1,-1 1-1,1-1 1,-1 1-1,0-1 1,0 1-1,1-1 1,-1 1-1,-1 2 1,1 9-38,0-3 57,0-1 1,0 0 0,1 1 0,0-1-1,3 12 1,-3-19 7,0 0 0,-1 0 0,1 0 0,0 0-1,0-1 1,0 1 0,0 0 0,1-1 0,-1 1 0,0 0 0,1-1 0,-1 0 0,1 1-1,-1-1 1,1 0 0,0 0 0,-1 0 0,1 0 0,0 0 0,0 0 0,0 0 0,0-1-1,0 1 1,0-1 0,0 1 0,0-1 0,0 0 0,0 0 0,3 0 0,1 0 16,0-1-1,0 0 1,-1-1 0,1 0 0,0 0 0,-1 0 0,0 0 0,1-1 0,-1 0 0,0 0 0,7-6 0,1 1-31,1-2-16,0 0 0,-1 0 1,21-24-1,-8 10-28,-19 19-134,-18 18-136,4-4 273,1 0 0,0 0 0,0 1 0,1-1 0,0 1 0,1 1 0,0-1 0,1 1 0,-4 16 0,6-18 39,0-1 1,0 0 0,1 0 0,2 15-1,-2-18 39,1-1 0,0 1 0,0-1 0,0 1 0,1-1 0,0 0 0,0 0 0,0 1 0,0-1 0,3 4 0,-4-7-27,-1-1 1,1 1 0,-1 0 0,1-1-1,-1 1 1,1-1 0,0 1 0,-1-1-1,1 1 1,-1-1 0,1 1-1,0-1 1,0 0 0,-1 1 0,1-1-1,0 0 1,0 0 0,-1 1 0,1-1-1,0 0 1,0 0 0,0 0-1,-1 0 1,1 0 0,0 0 0,0 0-1,0 0 1,-1 0 0,1-1 0,0 1-1,0 0 1,-1 0 0,1-1 0,0 1-1,0 0 1,-1-1 0,1 1-1,0-1 1,-1 1 0,1-1 0,-1 1-1,1-1 1,-1 0 0,2 0 0,12-15 36,0 0 0,-1-1 0,-1 0 0,0-1 0,-2 0 0,14-31 0,-22 46-55,-1 0 0,0-1 0,0 1 0,0 0 1,0-1-1,0 1 0,-1-1 0,0 1 0,0-1 0,1 1 1,-2-1-1,1 1 0,0-1 0,-1 1 0,-2-7 1,2 8-8,0-1 0,0 1 0,0 0 0,-1-1 0,1 1 0,-1 0 0,1 0 0,-1 0 0,0 0 0,0 1 0,0-1 0,0 0 0,0 1 0,0-1 0,-1 1 0,1 0 0,0 0 0,-1 0 0,1 0 1,-1 0-1,-4 0 0,-2-1-29,-1 1 0,-14-1 1,22 2-78,5-1 68,11-2 87,27-6 166,-34 8-212,296-43 240,-282 42-232,0 1-1,31 3 1,-46-1 13,1 0 0,-1 0-1,0 0 1,0 1 0,0 0 0,0 0 0,0 0 0,0 1-1,-1 0 1,1 0 0,-1 0 0,7 6 0,-11-8-1,0 0 1,0 0-1,0 0 1,-1 0-1,1 1 1,0-1-1,-1 0 1,1 0-1,-1 0 1,1 0-1,-1 1 1,1-1-1,-1 0 1,0 1-1,0-1 1,1 0 0,-1 3-1,-5 23 210,1-4 127,4-23-337,0 0 0,0 0 0,1 0 0,-1 1 0,0-1 0,0 0 0,0 0 0,0 0 1,1 1-1,-1-1 0,0 0 0,0 0 0,1 0 0,-1 0 0,0 0 0,0 0 0,1 0 0,-1 1 1,0-1-1,0 0 0,1 0 0,-1 0 0,0 0 0,0 0 0,1 0 0,-1 0 0,0 0 0,1 0 1,-1 0-1,0-1 0,0 1 0,1 0 0,-1 0 0,0 0 0,0 0 0,1 0 0,-1 0 1,0-1-1,0 1 0,0 0 0,1 0 0,15-8 71,-15 7-68,32-19 9,-24 14-37,0 0 0,0 1 0,0 0 0,18-7 0,-25 12 10,1-1 0,0 0 0,0 1 0,-1-1 0,1 1 0,0 0 0,0 0 0,0 0 0,-1 0 0,1 1 0,0-1 0,0 1 0,0 0 0,-1-1 0,1 1 0,-1 0 0,1 1 0,0-1 0,-1 0 0,0 1 0,1-1 0,2 4 0,17 15-73,12 11 51,-9-17-4788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9.568"/>
    </inkml:context>
    <inkml:brush xml:id="br0">
      <inkml:brushProperty name="width" value="0.1" units="cm"/>
      <inkml:brushProperty name="height" value="0.1" units="cm"/>
      <inkml:brushProperty name="color" value="#AB008B"/>
    </inkml:brush>
  </inkml:definitions>
  <inkml:trace contextRef="#ctx0" brushRef="#br0">59 57 6304,'-40'-9'2848,"25"18"-2464,11-9 992,4 3-832,0-6 128,9 3-384,1-9-192,6 1-64,-1-4-1248,2 4 672,-4-4-2880,5 4 1920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6:59.913"/>
    </inkml:context>
    <inkml:brush xml:id="br0">
      <inkml:brushProperty name="width" value="0.1" units="cm"/>
      <inkml:brushProperty name="height" value="0.1" units="cm"/>
      <inkml:brushProperty name="color" value="#AB008B"/>
    </inkml:brush>
  </inkml:definitions>
  <inkml:trace contextRef="#ctx0" brushRef="#br0">2617 164 5984,'-45'-11'2688,"27"6"-2336,13 2 1792,10-1-1248,8-4 768,10 0-960,17-9 576,0 5-736,20-3-257,-7 2-191,15 1 32,-2 4-64,-2 0-1279,-6 8 639,-13 0-3072,-9 8 2016</inkml:trace>
  <inkml:trace contextRef="#ctx0" brushRef="#br0" timeOffset="1">135 8 7040,'-85'12'3200,"48"-7"-2752,29-10 288,3 5-480,13-12-384,7 4 64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03.588"/>
    </inkml:context>
    <inkml:brush xml:id="br0">
      <inkml:brushProperty name="width" value="0.1" units="cm"/>
      <inkml:brushProperty name="height" value="0.1" units="cm"/>
      <inkml:brushProperty name="color" value="#AB008B"/>
    </inkml:brush>
  </inkml:definitions>
  <inkml:trace contextRef="#ctx0" brushRef="#br0">422 966 3552,'0'0'44,"0"0"-1,0 0 1,0 0 0,-1 0 0,1-1 0,0 1-1,0 0 1,0 0 0,0 0 0,0-1 0,0 1-1,-1 0 1,1 0 0,0 0 0,0-1 0,0 1-1,0 0 1,0 0 0,0 0 0,0-1 0,0 1-1,0 0 1,0 0 0,0-1 0,0 1 0,0 0-1,0 0 1,0-1 0,0 1 0,0 0 0,0 0-1,0 0 1,1-1 0,5-9 948,-5 9-880,0 1-1,-1-1 1,1 0-1,0 0 1,-1 1-1,1-1 1,-1 0 0,1 0-1,-1 0 1,1 0-1,-1 0 1,1 0-1,-1 0 1,0 0-1,0 0 1,1 0 0,-1 0-1,0 0 1,0 0-1,0 0 1,0 0-1,0 0 1,-1 0-1,1 0 1,0 0 0,-1-2-1,0 2-2,0 0-1,0 0 1,0 0 0,0 0-1,0 1 1,0-1 0,-1 0 0,1 1-1,0-1 1,0 0 0,-1 1-1,1-1 1,-1 1 0,1 0-1,0 0 1,-1-1 0,1 1-1,-1 0 1,1 0 0,-2 0 0,-33 6 783,25-4-611,-19 5-77,1 0 0,-1 2 1,1 2-1,1 1 0,0 0 1,1 2-1,0 2 0,1 0 0,-33 28 1,30-16 9,27-26-186,0 0-1,1 0 1,-1 0 0,1 0 0,0 0-1,0 0 1,-1 0 0,1 0 0,1 1-1,-1-1 1,0 0 0,0 1-1,0 3 1,1-6-13,0 1 1,0-1-1,0 1 0,1 0 1,-1-1-1,0 1 0,0-1 1,0 1-1,0 0 0,1-1 0,-1 1 1,0-1-1,0 1 0,1-1 1,-1 1-1,0-1 0,1 1 0,-1-1 1,1 1-1,-1-1 0,1 0 1,-1 1-1,1-1 0,-1 0 0,1 1 1,-1-1-1,1 0 0,-1 1 1,1-1-1,-1 0 0,1 0 0,0 0 1,-1 0-1,2 0 0,20-1 344,-21 1-319,19-3 38,0-2 0,0 0 0,-1-1 0,0-1 0,0-1-1,0-1 1,-1 0 0,-1-2 0,0 0 0,0 0 0,-1-2 0,0 0 0,-1-1 0,-1 0 0,18-24 0,-15 15 0,-2-2 0,14-31 0,19-55 131,46-162-60,-86 242-223,-2 0-1,0 0 0,-2-1 1,-1-31-1,-3 52 44,1 7-41,-1-1-1,0 0 1,0 1 0,0-1-1,-1 1 1,0-1 0,0 0-1,0 1 1,0 0 0,-4-8-1,5 12 58,0-1 0,0 1 0,0 0 0,-1 0 0,1-1-1,0 1 1,0 0 0,-1 0 0,1-1 0,0 1-1,-1 0 1,1 0 0,0 0 0,-1-1 0,1 1 0,0 0-1,-1 0 1,1 0 0,0 0 0,-1 0 0,1 0-1,0 0 1,-1 0 0,1 0 0,0 0 0,-1 0-1,1 0 1,0 0 0,-1 0 0,1 0 0,0 0 0,-1 0-1,1 1 1,0-1 0,-1 0 0,1 0 0,0 0-1,-1 1 1,1-1 0,0 0 0,0 0 0,-1 1 0,1-1-1,-1 1 1,-9 13-166,9-13 176,-18 32 69,1 0-1,2 1 0,1 1 1,-16 57-1,16-32 157,-15 124 0,26-145 26,2 75-1,3-101-187,0 1 0,1 0 0,1-1 1,0 0-1,1 1 0,0-1 0,1-1 0,0 1 0,8 12 0,-8-17 47,0-1-1,0 1 0,1-1 0,9 9 1,-13-14-67,1 1 0,0-1 0,0 0 0,0 0 1,0 0-1,0-1 0,1 1 0,-1-1 0,0 0 1,1 1-1,-1-2 0,1 1 0,4 0 0,2 0 65,0-1-1,1-1 0,-1 1 0,0-2 0,0 0 0,14-4 0,-7 1 19,-1-1 0,28-14 0,-34 14-67,0 0 1,-1 0 0,0-1 0,0 0 0,-1-1-1,0 0 1,13-16 0,-17 19-59,1-2 0,-1 1 1,-1 0-1,1-1 0,-1 0 0,-1 0 1,1 0-1,-1 0 0,0 0 0,0 0 1,-1 0-1,1-14 0,-3 18-48,1-1 0,0 1 0,-1 0 0,1 0 0,-1 0 0,0-1 0,-1-2 1,1 5 32,1 0 0,0 0 0,-1 1 0,1-1 0,-1 0 0,1 0 0,-1 1 0,1-1 0,-1 1 1,1-1-1,-1 0 0,0 1 0,1-1 0,-1 1 0,0-1 0,1 1 0,-1-1 0,0 1 1,0 0-1,1-1 0,-1 1 0,0 0 0,0 0 0,0 0 0,0 0 0,1-1 0,-1 1 0,0 0 1,0 0-1,0 0 0,0 1 0,1-1 0,-1 0 0,0 0 0,0 0 0,-1 1 0,-3 1-11,0 1-1,0 0 0,1 0 0,-1 0 1,1 1-1,0-1 0,0 1 0,0 0 1,0 0-1,0 0 0,1 1 0,-3 5 1,-1 1 19,0 1 0,1 0 1,1 0-1,-5 14 0,8-21 37,1-1 1,0 1-1,0 0 0,0 0 0,0-1 1,1 1-1,0 0 0,0 0 1,1 9-1,-1-12-2,1 0 1,0 0-1,-1 0 1,1 0-1,0 0 1,0 0-1,1 0 1,-1-1-1,0 1 1,1 0-1,-1-1 1,0 1-1,1-1 0,0 1 1,-1-1-1,1 0 1,0 1-1,0-1 1,0 0-1,0 0 1,0-1-1,0 1 1,0 0-1,2 0 1,5 1 78,1 0 0,-1-1 0,0 0 0,1-1 0,-1 1 1,1-2-1,-1 0 0,12-2 0,75-21 129,-59 13-256,7-4 15,-34 11 17,1 0 0,0 1 0,0 0 0,0 0 0,1 1 1,11-1-1,-21 3-16,-1 0 0,1 0 1,0 0-1,-1 0 1,1 0-1,-1 0 0,1 1 1,0-1-1,-1 0 0,1 1 1,-1-1-1,1 1 1,-1 0-1,1-1 0,-1 1 1,1 0-1,-1 0 0,0 0 1,1 0-1,-1 0 1,0 0-1,0 0 0,0 1 1,0-1-1,0 0 1,0 1-1,0-1 0,0 1 1,-1-1-1,2 3 0,-1 3 47,0-1-1,-1 0 0,1 0 0,-1 1 0,-1-1 1,-1 11-1,1-11 65,1 1 0,-1 0-1,2 11 1,2-5 374,-2-13-456,-1 0 0,0 0 0,1 0 1,-1 0-1,0 0 0,1 0 0,-1 0 0,0 0 1,1 0-1,-1 0 0,0-1 0,1 1 0,-1 0 1,0 0-1,1 0 0,-1-1 0,0 1 0,1 0 0,-1-1 1,0 1-1,0 0 0,1-1 0,8-7 39,7-5-19,-1-1-1,23-27 0,0-1-438,-38 42 392,0 0 0,0 0 1,0 0-1,1 0 0,-1 0 0,0-1 0,0 1 0,0 0 1,0 0-1,0 0 0,1 0 0,-1 0 0,0 0 0,0 0 1,0 0-1,1 0 0,-1 0 0,0 0 0,0 0 0,0 1 1,0-1-1,0 0 0,1 0 0,-1 0 0,0 0 0,0 0 1,0 0-1,0 0 0,0 0 0,1 0 0,-1 0 0,0 1 1,0-1-1,0 0 0,0 0 0,0 0 0,0 0 0,0 0 1,0 1-1,1-1 0,-1 0 0,0 0 0,0 0 0,0 0 1,0 1-1,0-1 0,0 0 0,0 0 0,0 0 0,0 1 1,3 9-77,-3-10 82,3 40-246,-3-32 285,0 1-1,1-1 1,0 1 0,1-1 0,2 10-1,-3-16-21,0 0-1,0 0 1,0 0 0,0 0-1,0 0 1,0-1-1,1 1 1,-1 0-1,1 0 1,-1-1 0,1 1-1,0-1 1,-1 0-1,1 1 1,0-1-1,0 0 1,0 0-1,0 0 1,0 0 0,0-1-1,0 1 1,1 0-1,-1-1 1,2 1-1,2-1 44,1 1-1,-1-2 0,0 1 0,0 0 0,0-1 0,0 0 1,-1-1-1,1 1 0,8-5 0,6-2 16,23-14 0,-16 8-39,-1-1 1,-1-1-1,0-1 0,-2-1 1,24-23-1,-25 17-61,-3 0-1,0-2 1,-1 0-1,17-34 0,-26 38-347,-4 34 138,-4 2 188,0 1 0,-1-1 0,0 1 0,-1-1 0,-1 0 0,0 1 0,-6 20 0,-1-6 89,-1-1 0,-22 44 0,29-66 6,0 0 1,0 0-1,-1 0 1,0-1 0,0 1-1,-1-1 1,0 0-1,-9 7 1,14-11-33,-1-1-1,0 1 1,1-1 0,-1 1-1,0-1 1,0 1 0,1-1-1,-1 1 1,0-1 0,0 0-1,0 0 1,0 1 0,1-1-1,-1 0 1,0 0 0,0 0-1,0 0 1,0 0 0,0 0-1,0 0 1,1 0 0,-1 0-1,-2-1 1,2 0-6,0 0 0,0 0 1,-1 1-1,1-1 0,0 0 0,0 0 0,0-1 0,0 1 1,0 0-1,1 0 0,-1 0 0,0-1 0,0 0 0,-2-6-7,0 0-1,0 1 0,-2-17 0,5 24-1,-1-2-20,0 0 0,1 0-1,0 0 1,-1 0 0,1 1 0,0-1-1,0 0 1,0 0 0,0 0 0,1 0-1,-1 0 1,0 0 0,2-3 0,-2 5 3,0-1 1,1 1 0,-1 0 0,0-1-1,1 1 1,-1 0 0,1-1-1,-1 1 1,0 0 0,1 0 0,-1-1-1,1 1 1,-1 0 0,1 0-1,-1 0 1,1 0 0,-1-1 0,1 1-1,0 0 1,16 3-226,-7 0 175,-1 1 0,13 7 0,-14-6 122,1-1 0,-1 0 1,11 3-1,-7-4-8,1 0 1,-1-1 0,0-1-1,23 1 1,-29-3-21,0 1 0,0-1 1,0 0-1,0 0 0,0-1 0,0 0 0,-1 0 0,1 0 1,-1-1-1,1 0 0,8-6 0,20-19 8,56-60 0,-4 5-145,-83 79 64,10-6-16,-13 9 49,1 1 0,-1 0 0,1 0 0,-1-1 0,1 1 0,-1 0 0,1 0 0,-1-1 0,1 1 0,-1 0 0,1 0 0,-1 0 0,1 0-1,-1 0 1,1 0 0,-1 0 0,1 0 0,-1 0 0,1 0 0,-1 0 0,1 0 0,-1 0 0,2 1 0,-2 0-5,1 0 0,-1 0-1,1 0 1,-1 0 0,0 0 0,0 0-1,1 0 1,-1 0 0,0 0 0,0 0 0,0 0-1,0 0 1,0 0 0,0 0 0,0 0 0,-1 1-1,-3 20-89,-1-4 92,-1 0-1,-11 24 1,-8 23 29,19-48 2,4-14 16,1 0-1,0 0 1,0 0 0,0 1-1,0-1 1,0 1 0,1-1-1,-1 1 1,1-1 0,0 1-1,0-1 1,0 1 0,0-1-1,1 1 1,1 5 0,-1-7-20,0-1 0,0 0 1,-1 0-1,1 0 1,0 0-1,0 0 1,0 0-1,0 0 0,0 0 1,1 0-1,-1 0 1,0 0-1,0-1 1,1 1-1,-1 0 0,0-1 1,1 1-1,-1-1 1,0 0-1,1 1 0,-1-1 1,1 0-1,-1 0 1,3 0-1,4 0 53,0 0-1,0-1 1,9-2 0,-14 2-48,29-6 97,-2-2 0,1-2-1,37-18 1,-67 28-115,13-5 15,0-2 0,0 0-1,-1 0 1,0-2 0,0 1 0,-1-2 0,-1 1 0,0-2 0,0 1 0,-1-2 0,-1 1 0,16-27 0,61-143-47,-10 19 34,-10 47-16,62-127 9,-62 69-218,-65 165-145,-3 6 54,1 3 303,0 1 0,1-1 0,-1 1 0,0-1-1,0 1 1,1-1 0,-1 1 0,0 0 0,1-1 0,-1 1 0,0 0 0,1-1-1,-1 2 1,-17 25-65,1 1 0,-17 40 0,7-13 68,-54 110-18,65-126 27,2 1 1,-13 55-1,-5 109-38,19-104 198,9-46-131,-2 9 33,4-49-47,1-1 0,2 26 1,0-10 2,-1-28-10,0 1-1,1-1 1,-1 1-1,1-1 1,-1 0 0,1 1-1,-1-1 1,1 0-1,0 0 1,-1 1 0,1-1-1,0 0 1,1 1 0,4 8 18,-5-9-16,0 0 1,0 0-1,-1 0 0,1 0 0,0 0 0,0 0 0,0 0 1,0-1-1,0 1 0,0 0 0,0 0 0,0-1 0,0 1 0,0-1 1,0 1-1,1-1 0,-1 1 0,0-1 0,0 0 0,0 1 1,1-1-1,-1 0 0,3 0 0,0 0 56,0 0 0,0 0-1,-1 0 1,1-1 0,0 0 0,8-2-1,3-4 9,1-1 0,-1-1 0,-1 0 0,0-1 0,0 0 0,18-18 0,17-18-257,35-30-2,-77 71 12,-5 3-32,-4 9 73,2-5 124,-1-1 1,-2 9 8,-1 0 1,0 0-1,0 0 1,-8 12-1,4-11 2,1 1 0,1-1 0,0 1 0,0 1 1,1-1-1,-5 24 0,9-35 12,1 0 0,0-1 1,0 1-1,0 0 0,0 0 1,0-1-1,0 1 0,0 0 1,0-1-1,0 1 0,0 0 1,0 0-1,1-1 0,-1 1 1,0 0-1,0-1 0,1 1 1,-1 0-1,0-1 0,1 1 0,-1 0 1,1-1-1,-1 1 0,1-1 1,-1 1-1,1-1 0,-1 1 1,1-1-1,-1 1 0,1-1 1,0 0-1,-1 1 0,1-1 1,0 0-1,-1 0 0,1 1 1,0-1-1,0 0 0,-1 0 1,1 0-1,0 0 0,0 0 1,-1 0-1,1 0 0,0 0 1,-1 0-1,1 0 0,1 0 1,5-1 84,1-1-1,0 1 1,12-5 0,-9 3-56,37-11-13,-37 10-82,0 0 1,1 1-1,0 0 1,-1 1-1,1 0 1,0 1-1,16 1 1,-26 0 38,1 0-1,-1 0 1,0 1 0,0-1 0,0 1-1,0 0 1,0 0 0,0 0-1,0 0 1,3 1 0,-4-1 10,-1 0 0,1 0 0,0-1 0,0 1 0,-1 0 0,1 0 0,0 0 0,-1 0 0,1 0 1,-1 0-1,1 0 0,-1 0 0,0 0 0,1 0 0,-1 0 0,0 0 0,0 0 0,0 0 0,1 1 0,-1-1 0,0 0 0,-1 0 1,1 1-1,-6 28-42,-1-1 0,-2 0 0,-1 0 1,-14 29-1,5-13 95,-1-1 0,-3-1 1,-2-1-1,-59 78 0,67-100 35,-53 57 241,60-67-212,0-1 1,-1 0-1,0-1 0,0 0 0,-18 9 0,28-17-107,0 1 0,0-1 0,0 1 0,0-1 0,0 0 0,0 1 0,-1-1 0,1 0 0,0 0 0,0 0 0,0 0 0,0 0 0,0 0-1,0 0 1,-2 0 0,2-1-9,1 1 0,-1 0 0,1-1 0,-1 1 0,0 0 0,1-1 0,-1 1 0,1-1 0,-1 1 0,1-1 0,0 1 0,-1-1 0,1 1 0,-1-1 0,1 1 0,0-1 0,-1 0 0,1 1 0,0-2 0,-1-1-12,1 0 0,-1 0 0,1 0 1,0 0-1,0 0 0,0 0 0,0 0 0,0 0 0,2-6 1,2-3 21,0 0 0,1 1 0,0 0 0,0-1 0,1 1 0,8-9 0,46-58 18,-28 43-70,2 2-1,48-39 1,80-47-941,-106 84-1422,65-31 1,-61 34-1440,-36 20 2288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03.958"/>
    </inkml:context>
    <inkml:brush xml:id="br0">
      <inkml:brushProperty name="width" value="0.1" units="cm"/>
      <inkml:brushProperty name="height" value="0.1" units="cm"/>
      <inkml:brushProperty name="color" value="#AB008B"/>
    </inkml:brush>
  </inkml:definitions>
  <inkml:trace contextRef="#ctx0" brushRef="#br0">32 120 8800,'-31'-5'4000,"44"-2"-3488,0-1 576,10 8-704,17-8 192,5 0-320,23-7-256,0 6 0,17-7 64,-4 7-32,4-2 192,-13 2-128,-9-2-1920,-13 7 960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04.304"/>
    </inkml:context>
    <inkml:brush xml:id="br0">
      <inkml:brushProperty name="width" value="0.1" units="cm"/>
      <inkml:brushProperty name="height" value="0.1" units="cm"/>
      <inkml:brushProperty name="color" value="#AB008B"/>
    </inkml:brush>
  </inkml:definitions>
  <inkml:trace contextRef="#ctx0" brushRef="#br0">49 0 6816,'-45'3'3072,"42"2"-2656,11-10-160,5 5-224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07.042"/>
    </inkml:context>
    <inkml:brush xml:id="br0">
      <inkml:brushProperty name="width" value="0.1" units="cm"/>
      <inkml:brushProperty name="height" value="0.1" units="cm"/>
      <inkml:brushProperty name="color" value="#AB008B"/>
    </inkml:brush>
  </inkml:definitions>
  <inkml:trace contextRef="#ctx0" brushRef="#br0">387 141 4160,'0'-4'521,"0"0"1,-1 1 0,1-1-1,-1 0 1,1 0-1,-1 0 1,0 1 0,0-1-1,-3-4 1,3 7-423,0 0-1,-1 1 1,1-1 0,-1 0 0,1 1 0,-1-1-1,1 1 1,-1-1 0,0 1 0,1 0 0,-1-1 0,0 1-1,1 0 1,-1 0 0,1 0 0,-1 0 0,0 1 0,1-1-1,-1 0 1,-1 1 0,-4 1 1,1 1 0,0-1 0,1 1 1,-7 3-1,-4 4 73,0 0 0,0 1 1,1 1-1,0 0 0,1 1 1,1 1-1,0 0 0,0 1 1,-10 17-1,21-29-83,1 0 0,-1 0 0,1 0 0,-1 0-1,1 0 1,0 1 0,0-1 0,0 6 0,1-8-57,0 0 0,0 0 0,0 0 0,0 0 1,0 1-1,1-1 0,-1 0 0,0 0 0,1-1 0,-1 1 0,0 0 0,1 0 0,-1 0 1,1 0-1,0 0 0,-1 0 0,1 0 0,0-1 0,-1 1 0,1 0 0,0-1 0,0 1 1,0 0-1,0-1 0,0 1 0,-1-1 0,1 1 0,0-1 0,0 0 0,0 1 0,0-1 1,0 0-1,0 0 0,1 0 0,11 1 95,-1 0 1,0-1 0,1-1-1,-1 0 1,0 0-1,0-1 1,0-1 0,13-4-1,-18 4-96,-1 1 1,1-2-1,-1 1 0,0-1 0,0 0 1,0 0-1,0 0 0,-1-1 0,1 0 0,-1 0 1,-1 0-1,8-10 0,-2 0 43,0-1 1,-1 0-1,10-26 0,-18 40-149,-1 5 7,-3 16-42,-9 29 2,-1-7 146,-20 39 1,7-19 3,-6 20 75,-41 96 99,56-142-24,-1-1-1,-44 61 0,59-90-176,-4 4 142,-1 1 0,-10 9 0,16-17-116,0 0-1,0-1 1,1 1 0,-1-1 0,0 0 0,0 1 0,-1-1 0,1 0-1,0 0 1,0 0 0,-1-1 0,1 1 0,0 0 0,-1-1 0,1 0-1,0 1 1,-4-1 0,4-1-13,1 1-1,-1-1 1,0 0-1,0 1 1,0-1-1,1 0 1,-1 0-1,0 0 1,1 0-1,-1-1 1,1 1-1,0 0 1,-1-1-1,1 1 1,0 0 0,0-1-1,0 0 1,0 1-1,0-1 1,0 0-1,-1-3 1,-1-3 28,0 0 1,0 0 0,-1-12 0,1 6-69,2 1 0,0-1-1,0 0 1,1 1 0,1-1 0,0 0 0,1 1 0,1-1 0,7-24 0,-6 27-29,1 0 0,0 0 1,0 0-1,1 0 1,1 1-1,0 0 0,0 0 1,1 1-1,0 0 0,0 1 1,14-11-1,-6 7-78,1 1 0,0 1 0,33-14 0,58-15 106,-65 25 118,57-27 0,-96 39-106,8-3 12,-1-1 1,1 0-1,-1-1 1,-1 0-1,1-1 1,-1 0-1,-1 0 1,11-12-1,3-11-23,-2 0 1,-1-2-1,26-57 0,-47 96-136,0 6 22,-1 1 0,-5 16 0,2-13 158,0 0 0,1 0 1,1 1-1,0-1 0,1 1 1,1 0-1,2 25 0,-1-38 20,1-1 1,-1 1-1,1-1 0,0 1 0,0-1 0,1 1 0,1 3 0,-2-5-21,0-1 0,-1 0 0,1 1 0,0-1 1,0 0-1,0 0 0,0 0 0,1 1 0,-1-1 0,0 0 0,0-1 0,1 1 0,-1 0 1,0 0-1,1 0 0,-1-1 0,1 1 0,2 0 0,1-1 69,1 1-1,-1-1 1,1 0 0,-1-1-1,1 1 1,-1-1-1,1 0 1,-1-1 0,9-2-1,48-24 91,-44 19-129,0 0-64,-1-1 0,0-1 0,21-17 0,42-44 8,-26 23-122,-53 48 94,1-1 0,-1 1 0,1 0-1,0 0 1,-1 0 0,1 0-1,0 0 1,0 0 0,3-1 0,-4 2 15,-1 0 1,0 0 0,1 0 0,-1 0-1,1 0 1,-1 0 0,0 0 0,1 0-1,-1 0 1,0 0 0,1 1 0,-1-1-1,0 0 1,1 0 0,-1 0-1,0 0 1,1 1 0,-1-1 0,0 0-1,0 0 1,1 0 0,-1 1 0,1 0 5,-1 0 0,1-1 0,-1 1 0,0 0 0,0 0 1,1 0-1,-1-1 0,0 1 0,0 0 0,0 0 0,0 0 0,0 0 1,0 1-1,-1 18-28,-1 0 1,-9 38 0,0-7 38,11-48 1,-6 48 315,6-47-254,0 0 1,0 0-1,0 0 1,1 0-1,0 0 1,0 0-1,0 0 0,0 0 1,3 8-1,-3-12-55,-1 0-1,0 0 0,0 1 0,0-1 1,1 0-1,-1 0 0,0 1 0,0-1 1,0 0-1,1 0 0,-1 0 0,0 1 1,0-1-1,1 0 0,-1 0 0,0 0 0,1 0 1,-1 0-1,0 0 0,1 0 0,-1 0 1,0 1-1,0-1 0,1 0 0,-1 0 1,0 0-1,1-1 0,0 1 0,10-5 216,12-16-60,-20 18-129,17-16 6,-10 10-68,0-1 0,0 0 0,10-15 0,4-20 160,-20 35-251,2-1-1,-1 1 1,1 0 0,14-17-1,-20 27 99,1 0 1,-1 0-1,0 0 0,1 1 0,-1-1 0,0 0 0,1 0 0,-1 0 1,0 0-1,0 1 0,1-1 0,-1 0 0,0 0 0,0 1 0,0-1 1,1 0-1,-1 0 0,0 1 0,0-1 0,0 0 0,1 1 0,-1-1 1,0 0-1,0 1 0,0-1 0,0 0 0,0 1 0,0-1 0,6 16 19,-6-15 5,3 8-21,0-1 0,1 0 1,0 0-1,0 0 0,8 10 0,-10-15 21,0-1 0,0 0-1,0 0 1,0 0 0,0 0-1,1 0 1,-1 0 0,1-1 0,-1 1-1,1-1 1,0 0 0,-1 0-1,1 0 1,0 0 0,0 0 0,0-1-1,0 1 1,0-1 0,4 1-1,5-2 49,-1 0 1,0 0-1,-1-1 0,1 0 0,0-1 0,0 0 0,-1-1 0,0 0 0,0-1 1,0 0-1,0 0 0,-1-1 0,13-11 0,-10 8-27,-1-1 0,-1-1 0,0 0 1,0 0-1,-1-1 0,-1-1 0,0 1 0,0-1 0,8-21 1,-12 25-47,1-3-51,-1 0 1,0 0-1,4-18 1,-8 29 44,1 0 0,-1 0 1,0 0-1,0 1 0,0-1 0,0 0 1,0 0-1,0 0 0,0 0 0,0 0 1,0 0-1,-1 0 0,1-1 0,0 2 11,-1 0 0,1 0 0,0 0 0,0 0 0,0 0-1,-1 0 1,1 0 0,0 0 0,0 0 0,0 0-1,-1 0 1,1 0 0,0 0 0,0 0 0,0 0 0,-1 0-1,1 0 1,0 0 0,0 0 0,0 0 0,-1 0 0,1 0-1,0 0 1,0 1 0,0-1 0,0 0 0,-1 0 0,1 0-1,0 0 1,0 0 0,0 1 0,0-1 0,0 0 0,-1 0-1,-16 23-253,2 2 111,-16 35 0,26-50 169,1-1 0,1 1 0,0 0-1,0 0 1,1 1 0,0-1 0,0 13-1,2-18-1,1-1 0,-1 0 0,1 1-1,-1-1 1,1 0 0,1 0 0,-1 0-1,0 0 1,1 0 0,0 0 0,0 0 0,0-1-1,1 1 1,-1 0 0,1-1 0,-1 0-1,1 0 1,0 0 0,1 0 0,-1 0-1,0-1 1,1 1 0,0-1 0,6 3 0,-5-3 25,-1 0 0,1 0 1,0 0-1,0-1 1,1 0-1,-1 0 0,0-1 1,0 1-1,0-1 1,1 0-1,-1-1 1,0 1-1,0-1 0,0 0 1,0 0-1,0-1 1,0 0-1,0 1 0,0-2 1,5-2-1,1-3-1,0 0 0,0-2-1,0 1 1,-2-1-1,1-1 1,12-17 0,-1-2-18,-1-1 1,17-38 0,-26 49-17,16-46-352,-21 61 42,-5 12 127,-4 18 34,2-23 132,-4 27 17,-2 0 0,-2 0 1,0-1-1,-2 0 0,-18 33 0,19-43-47,7-13 69,0-1-1,1 0 0,-1 1 0,1-1 0,0 1 0,0 0 0,1 0 0,-2 9 0,3-12-23,0-1 0,0 0 0,1 0 1,-1 0-1,0 1 0,1-1 0,-1 0 0,1 0 0,-1 0 0,1 0 1,0 0-1,-1 0 0,1 0 0,0 0 0,0 0 0,0 0 1,0 0-1,0-1 0,0 1 0,0 0 0,0-1 0,0 1 0,0 0 1,0-1-1,2 1 0,3 2-4,1-1 1,0 0-1,8 1 1,-11-2 12,21 2-241,1-1 1,0-1-1,0-1 0,-1-1 1,34-6-1,-6-3-3436,-20-1-2165,-18 7 3451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07.430"/>
    </inkml:context>
    <inkml:brush xml:id="br0">
      <inkml:brushProperty name="width" value="0.1" units="cm"/>
      <inkml:brushProperty name="height" value="0.1" units="cm"/>
      <inkml:brushProperty name="color" value="#AB008B"/>
    </inkml:brush>
  </inkml:definitions>
  <inkml:trace contextRef="#ctx0" brushRef="#br0">100 61 7648,'-55'-40'3456,"24"31"-3008,22 6-160,4 3-256,5-8-1216,9 8 640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19.349"/>
    </inkml:context>
    <inkml:brush xml:id="br0">
      <inkml:brushProperty name="width" value="0.1" units="cm"/>
      <inkml:brushProperty name="height" value="0.1" units="cm"/>
      <inkml:brushProperty name="color" value="#AB008B"/>
    </inkml:brush>
  </inkml:definitions>
  <inkml:trace contextRef="#ctx0" brushRef="#br0">11 62 1888,'1'-3'134,"0"-1"94,0-1-1,1 1 1,0 0-1,0 0 0,0 0 1,0 0-1,0 0 1,5-4-1,4-10 5296,-12 32-3995,-30 141 1464,26-129-2628,3-18-176,0 1 0,0 15 0,2-24-255,0 1 0,-1-1 0,1 1 0,0-1 0,0 1 0,0 0 0,0-1 0,1 1 0,-1-1 0,0 1 0,0-1 0,0 1 0,0-1 0,0 1 0,1-1 0,-1 1 0,0-1 0,1 1 0,-1-1 0,0 1 1,1-1-1,-1 1 0,0-1 0,1 0 0,-1 1 0,1-1 0,-1 0 0,1 1 0,-1-1 0,0 0 0,1 1 0,0-1 0,-1 0 0,1 0 0,-1 0 0,1 0 0,-1 0 0,1 1 0,1-2-460,0 1 0,0 0 0,0 0 0,0-1 0,0 1 0,0-1-1,-1 0 1,1 0 0,2-1 0,9-2-1190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7.392"/>
    </inkml:context>
    <inkml:brush xml:id="br0">
      <inkml:brushProperty name="width" value="0.1" units="cm"/>
      <inkml:brushProperty name="height" value="0.1" units="cm"/>
    </inkml:brush>
  </inkml:definitions>
  <inkml:trace contextRef="#ctx0" brushRef="#br0">47 172 5888,'-6'-4'903,"-19"-15"953,10 6 3257,20 9-3316,303-81 1464,-164 51-3082,-94 22-137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19.738"/>
    </inkml:context>
    <inkml:brush xml:id="br0">
      <inkml:brushProperty name="width" value="0.1" units="cm"/>
      <inkml:brushProperty name="height" value="0.1" units="cm"/>
      <inkml:brushProperty name="color" value="#AB008B"/>
    </inkml:brush>
  </inkml:definitions>
  <inkml:trace contextRef="#ctx0" brushRef="#br0">66 0 5728,'4'1'2925,"-4"0"-2866,0 8 1410,-2 15-481,1-16-333,-1 4-183,0 0 1,0 0-1,-1 0 1,-8 22-1,3-12-50,-6 29-1,4-16-282,6-17-144,-4 23 0,5-1-3313,6-28 1846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25.046"/>
    </inkml:context>
    <inkml:brush xml:id="br0">
      <inkml:brushProperty name="width" value="0.1" units="cm"/>
      <inkml:brushProperty name="height" value="0.1" units="cm"/>
      <inkml:brushProperty name="color" value="#AB008B"/>
    </inkml:brush>
  </inkml:definitions>
  <inkml:trace contextRef="#ctx0" brushRef="#br0">89 200 3136,'10'-26'9376,"-14"113"-7861,-25 140 0,7-72-572,15-109-389,-18 69 1,22-104-424,1-5 41,0 0 0,1 0 1,-1 0-1,1 7 0,3-8 356,-1-16 69,-1-3-454,0 0-62,0 0 1,1 1-1,0-1 0,6-21 1,2 2-242,22-53 0,-24 70 84,0 1 1,1 0-1,1 1 1,1-1-1,17-20 0,-22 30 43,1 0-1,-1 0 0,1 0 0,0 1 0,0 0 0,0 0 0,1 0 0,-1 1 1,1 0-1,0 0 0,7-2 0,-10 5 17,-1-1 0,0 0 1,1 1-1,-1 0 0,1 0 0,-1 0 1,0 0-1,1 0 0,-1 1 0,0-1 1,1 1-1,-1 0 0,0 0 0,0 0 1,0 1-1,0-1 0,0 1 0,0 0 1,0 0-1,0 0 0,0 0 0,-1 0 1,1 0-1,-1 1 0,0-1 0,3 4 1,0 2 24,0-1 0,-1 1-1,1 1 1,-1-1 0,-1 1 0,0-1 0,0 1 0,-1 0 0,0 0 0,0 0-1,0 15 1,-2-7 41,0-1-1,-1 1 0,-1-1 0,0 1 1,-8 24-1,6-32 7,0 0 0,0 0 0,-1-1 0,0 1 0,0-2 0,-1 1 0,0 0 0,-1-1 0,1 0-1,-1-1 1,-1 1 0,-13 8 0,12-10 1,0 0 0,-1-1 0,1 0 0,-1 0 0,-18 3 0,23-6-50,-1 1 0,1-1 0,0-1-1,-1 1 1,1-1 0,-1 1 0,1-2 0,0 1-1,-1-1 1,1 1 0,-8-3 0,11 1-38,-3-3-247,8 7-27,8 5 69,-2-4 245,0-1 0,0 0-1,0 0 1,0-1 0,0-1-1,18 0 1,57-10 195,-79 9-188,24-4 123,0-1-1,0-2 1,0-1-1,32-15 1,-40 15-90,-1-2 0,-1 0 0,0-2 0,-1 0 0,0-1 0,20-20 0,-12 5 18,-1-1-1,36-56 0,-53 74-95,16-23-296,-22 34 150,-1 5 91,0 6-16,-11 142 14,1-56 104,7-77 7,2-12 30,-1-1 0,0 0-1,1 0 1,0 0 0,1 1-1,0-1 1,2 11 0,-3-16-38,0-1 0,0 1 0,1 0 0,-1-1 0,0 1 1,1-1-1,-1 1 0,0-1 0,1 1 0,-1-1 0,0 1 0,1-1 1,-1 1-1,1-1 0,-1 1 0,1-1 0,-1 1 0,1-1 0,0 0 1,-1 0-1,1 1 0,-1-1 0,1 0 0,0 0 0,-1 1 1,1-1-1,0 0 0,-1 0 0,1 0 0,0 0 0,-1 0 0,1 0 1,0 0-1,-1 0 0,1 0 0,-1-1 0,1 1 0,0 0 0,-1 0 1,1 0-1,0-1 0,-1 1 0,1 0 0,-1-1 0,1 1 0,0-1 1,4-3 14,0 1-1,0-1 1,8-9 0,-7 7-7,105-91 115,-105 93-198,0-1 1,1 1-1,-1-1 0,1 2 1,11-6-1,-18 9 50,1 0 1,0 0-1,-1 0 0,1 0 1,0 0-1,0 0 0,-1 0 1,1 0-1,0 0 1,-1 0-1,1 0 0,0 0 1,-1 0-1,1 1 0,0-1 1,-1 0-1,1 0 0,-1 1 1,1-1-1,0 0 0,-1 1 1,1-1-1,-1 1 0,1-1 1,-1 1-1,1-1 1,-1 1-1,0-1 0,1 1 1,-1 0-1,1-1 0,-1 1 1,0-1-1,0 1 0,1 0 1,-1-1-1,0 2 0,6 26-154,-6-27 159,1 9-15,1 0 0,0 0 0,0-1 1,1 1-1,0-1 0,6 12 0,-8-18 41,0-1 0,1 1 0,0-1 1,0 1-1,0-1 0,0 0 0,0 1 0,0-1 0,0 0 0,1 0 1,-1-1-1,1 1 0,-1 0 0,1-1 0,0 0 0,0 1 0,-1-1 0,1 0 1,0-1-1,0 1 0,0 0 0,0-1 0,0 0 0,5 1 0,-4-1 0,0-1-1,0 1 0,0-1 0,0 1 0,0-1 0,-1 0 1,1 0-1,0-1 0,0 1 0,-1-1 0,1 0 1,-1 0-1,1 0 0,-1-1 0,0 1 0,0-1 1,0 1-1,0-1 0,-1 0 0,1 0 0,-1 0 0,1-1 1,-1 1-1,0-1 0,-1 1 0,1-1 0,0 1 1,-1-1-1,0 0 0,0 0 0,0 0 0,0 0 0,-1 0 1,0 0-1,1-4 0,-2-4-98,1 1 0,-2-1 0,1 1 1,-2 0-1,1-1 0,-1 1 0,-1 1 0,0-1 0,-1 0 0,0 1 1,0 0-1,-1 0 0,-1 0 0,1 1 0,-2 0 0,-15-15 0,21 22 47,-1 0 0,1 0 1,-1 0-1,1 1 0,-1-1 0,0 1 0,0 0 0,0 0 0,0 0 0,1 0 0,-1 0 0,-5 0 0,7 1 21,0 1-1,0-1 1,0 0 0,0 0-1,0 1 1,0-1 0,0 0 0,0 1-1,1-1 1,-1 1 0,0-1-1,0 1 1,0 0 0,1-1-1,-1 1 1,0 0 0,0-1-1,1 1 1,-2 1 0,1 0-9,0 1 0,0-1 1,-1 0-1,2 0 0,-1 0 0,0 1 1,0-1-1,0 5 0,1-6 19,-1 0 1,1 1-1,0-1 1,0 0-1,0 1 0,0-1 1,0 0-1,0 1 1,0-1-1,0 0 0,0 0 1,1 1-1,-1-1 0,0 0 1,1 0-1,-1 1 1,1-1-1,0 0 0,-1 0 1,1 0-1,0 0 1,0 0-1,0 0 0,-1 0 1,1 0-1,0 0 0,0 0 1,0 0-1,1-1 1,-1 1-1,0 0 0,0-1 1,0 1-1,0-1 1,1 1-1,-1-1 0,2 1 1,2-1 23,0 0 1,0-1 0,0 1-1,0-1 1,0 0 0,0 0-1,0 0 1,0-1 0,-1 1 0,1-1-1,8-5 1,2-3 60,27-20-1,-37 26-58,93-80 117,133-147 0,-200 197-160,0-3 0,40-62 0,-70 97-31,0 0 1,0 0-1,0 0 0,0 0 0,-1 0 0,1 0 0,0 0 0,0-4 0,-1 6 42,0 0-1,0 0 1,0 0-1,0 0 1,0 0-1,0 0 1,0 0-1,-1 0 1,1 0-1,0 0 1,0-1-1,0 1 1,0 0-1,0 0 1,0 0-1,0 0 1,0 0-1,0 0 0,0 0 1,0 0-1,0 0 1,0 0-1,0 0 1,0 0-1,0 0 1,0 0-1,0 0 1,0 0-1,0 0 1,-1 0-1,1 0 1,0 0-1,0 0 1,0 0-1,0 0 1,0 0-1,0 0 1,0 0-1,0 0 1,0 0-1,0 0 0,0 0 1,0 0-1,0 0 1,-1 0-1,1 0 1,0 0-1,0 0 1,0 0-1,0 0 1,0 0-1,0 0 1,0 0-1,0 0 1,0 0-1,0 0 1,0 0-1,0 0 1,0 0-1,0 0 1,0 0-1,0 0 1,0 1-1,0-1 0,0 0 1,0 0 0,-9 11-233,-15 30 43,4-8 183,-22 48 0,20-25-45,-28 112-1,8 67 264,40-223-166,0 1 0,2-1 0,-1 1 0,4 21 0,-3-31-10,1 1 0,0-1 0,0 1 0,0-1 0,0 0 0,0 0 0,1 0 0,0 1 0,3 3 0,-4-5-4,1-1 0,-1 1-1,1 0 1,0-1 0,0 0 0,0 1 0,-1-1-1,1 0 1,0 0 0,1 0 0,-1 0 0,0 0-1,0-1 1,0 1 0,0-1 0,3 1 0,0-1 8,-1 0 1,1 0-1,-1-1 1,1 1-1,-1-1 1,0 0-1,1-1 0,-1 1 1,0-1-1,0 1 1,6-5-1,8-4 66,19-15-1,-20 12-55,20-12-101,-2-3 1,-1-1-1,-1-1 1,49-60-1,-70 76-503,-15 18 560,0-1-1,1 0 0,-1 1 1,1-1-1,0 1 1,0 0-1,0 0 1,0 0-1,1 0 1,-2 6-1,-3 7 12,0-2-57,1 1 0,0-1 0,1 1 0,-3 28 0,7-40 40,0 0 0,0 1 0,0-1 0,0 1-1,1-1 1,0 1 0,0-1 0,0 0 0,4 9 0,-4-11 13,1 0 0,-1 1 0,1-1 0,-1 0 1,1 0-1,0 0 0,0 0 0,0 0 1,0-1-1,0 1 0,1-1 0,-1 1 0,0-1 1,1 0-1,-1 0 0,1 0 0,-1 0 1,4 1-1,-2-1 38,0 0 0,0-1 0,0 1 0,0-1 0,0 0 0,0 0 0,0 0 0,1 0 0,-1-1 0,0 1 0,0-1 0,0 0 0,0-1 0,0 1 1,0-1-1,-1 1 0,1-1 0,0 0 0,-1-1 0,0 1 0,6-5 0,-4 2-11,0 0 0,0-1 1,-1 0-1,1 0 0,-1 0 1,-1-1-1,1 1 0,-1-1 0,0 0 1,-1 0-1,3-9 0,-2 4-25,-1 0-1,0-1 1,-1 1-1,0-17 0,-1 23-49,-1-1 0,0 0 0,0 0 0,0 0 0,-1 1 0,1-1 0,-2 1 0,1-1 0,-4-6 0,5 11 14,-1 0-1,1 0 0,-1 0 0,0 0 1,1 0-1,-1 0 0,0 1 0,0-1 1,0 0-1,0 1 0,-1 0 0,1-1 1,0 1-1,0 0 0,-1 0 1,1 1-1,-1-1 0,1 0 0,-1 1 1,1-1-1,-1 1 0,1 0 0,-1 0 1,1 0-1,-3 0 0,1 1 20,0-1 0,0 1 0,0 0 0,1 0 1,-1 0-1,0 1 0,1-1 0,-1 1 0,1 0 0,0 0 0,-1 0 0,1 0 0,0 1 0,0-1 0,-2 4 0,5-6 4,-1 0 0,1 0 0,0 0 0,0 1-1,0-1 1,0 0 0,-1 0 0,1 1 0,0-1 0,0 0-1,0 0 1,0 1 0,0-1 0,0 0 0,0 0-1,0 1 1,0-1 0,0 0 0,0 0 0,0 1 0,0-1-1,0 0 1,0 1 0,0-1 0,0 0 0,0 0-1,0 1 1,0-1 0,0 0 0,0 0 0,0 1 0,1-1-1,8 6-37,14-1 238,-9-4-171,0-2 0,0 1 0,0-2-1,-1 0 1,1 0 0,0-2 0,25-9-1,90-47 146,-85 37-20,162-75 4,-196 96-437,-10 2 278,0 0 0,0 0 0,0 1 0,0-1 0,1 0 0,-1 0 0,0 1 0,0-1 0,0 0 0,0 0 0,0 1 0,0-1 0,0 0 0,0 0 0,0 1 0,0-1 0,0 0 0,0 0 0,0 1 0,0-1 0,0 0 0,-1 0 0,1 0 0,0 1 0,0-1 0,0 0 0,-15 25-73,10-16 30,-29 46-1,3 2 0,3 1-1,-23 68 1,44-106 81,-12 38-94,18-51 86,-1 0 0,1 1 0,0-1 0,1 0 0,0 0 1,0 8-1,0-14-16,1 1-1,-1-1 1,0 0 0,0 0 0,1 0 0,-1 0-1,0 0 1,1 0 0,-1 0 0,1 0 0,-1 0-1,1 0 1,0 1 0,0-2 8,-1 0 0,0 1 0,1-1 0,-1 0 0,1 0 1,-1 1-1,0-1 0,1 0 0,-1 0 0,1 0 0,-1 0 0,1 1 0,-1-1 0,1 0 1,-1 0-1,1 0 0,-1 0 0,1 0 0,-1 0 0,1 0 0,0-1 0,0 1 22,1-1-1,-1 1 0,1-1 1,-1 0-1,1 0 0,-1 0 1,1 0-1,-1 0 1,0 0-1,0 0 0,1 0 1,-1-1-1,0 1 0,1-3 1,4-6 35,-1 0 1,0-1-1,-1 1 1,0-1-1,0 0 1,1-14-1,9-70-101,-12 76 48,7-121-409,-12 109-107,3 31 485,0 0-1,0 0 1,0 0 0,0 0-1,0 0 1,-1 0 0,1 0-1,0 0 1,0 1 0,0-1 0,0 0-1,0 0 1,0 0 0,0 0-1,0 0 1,0 0 0,0 0-1,-1 0 1,1 0 0,0 0-1,0 0 1,0 0 0,0 0-1,0 0 1,0 0 0,0 0-1,0 0 1,-1 0 0,1 0-1,0 0 1,0 0 0,0 0 0,0-1-1,0 1 1,0 0 0,0 0-1,0 0 1,0 0 0,0 0-1,-4 14-59,4-11 51,-22 161 27,7-38-158,-27 207 34,8-101 693,34-229-534,-1 0 0,0 0 0,1-1 0,-1 1 0,0 0 0,0 0 0,-1-1 0,1 1 0,-1 0 0,1-1 0,-1 0 0,0 1 0,0-1 0,0 0 0,-3 3 0,5-5-41,-1 0 1,1 1-1,-1-1 0,1 0 1,0 0-1,-1 0 1,1 0-1,-1 1 1,1-1-1,-1 0 1,1 0-1,-1 0 1,1 0-1,-1 0 0,1 0 1,-1 0-1,1-1 1,-1 1-1,1 0 1,-1 0-1,1 0 1,-1 0-1,1 0 0,0-1 1,-1 1-1,1 0 1,-1-1-1,1 1 1,0 0-1,-1 0 1,1-1-1,0 1 1,-1-1-1,1 1 0,0 0 1,-1-1-1,1 1 1,0-1-1,0 1 1,-1-1-1,-8-21-330,8 19 279,-5-16-135,2-2 0,0 1 0,1 0 0,-1-29 0,2 11-53,1 29 190,1-1 0,1 1 0,-1-1 0,1 1 0,1-1 0,0 1 0,0 0 0,1 0 0,0 0 0,1 0 0,0 0 0,8-12 0,-7 12 0,1 0 1,1 0-1,0 1 1,0 0-1,0 1 1,1-1-1,0 2 1,1-1-1,0 1 1,15-9-1,115-40 390,-9 3 252,-113 44-458,0-1 1,-1-1-1,0-1 1,0 0-1,19-19 1,-22 15-87,0-1 0,0 0 0,-2 0 1,0-1-1,-1-1 0,-1 0 0,-1 0 0,0-1 0,8-30 0,30-110 473,-45 150-585,-2 8-147,0 2 197,1 0 0,-1 0-1,1-1 1,0 1 0,-1 0 0,1 0-1,0 0 1,0 0 0,-1 0 0,1 0-1,0-1 1,0 1 0,0 2-1,-8 138-207,3-86 341,3 74 0,2-121-78,1 1 0,0-1 1,4 11-1,-5-17-13,1 0-1,-1 0 1,1 0 0,0-1 0,-1 1-1,1 0 1,0 0 0,0 0-1,0-1 1,1 1 0,-1-1 0,0 1-1,1-1 1,-1 1 0,1-1 0,-1 0-1,1 0 1,-1 0 0,5 2 0,-5-2-5,0-1 0,1 0 0,-1 0-1,1 0 1,-1 0 0,1 0 0,-1 0 0,0-1 0,1 1 0,-1 0 0,1-1 0,-1 1 0,0-1 0,1 1 0,-1-1 0,0 0 0,0 1 0,0-1 0,1 0 0,-1 0 0,0 0 0,1-1 0,4-4 31,-1 0 0,9-12 0,-12 15-57,19-27 45,66-82-72,-79 103 22,28-32 31,1 1 0,74-60 0,-106 97-95,-1 0 0,1 0 0,-1 0 0,10-3 1,-12 6 44,0-1 1,-1 0 0,1 1 0,0 0-1,0-1 1,-1 1 0,1 0-1,0 0 1,0 0 0,0 0 0,0 0-1,-1 1 1,1-1 0,0 0 0,0 1-1,-1 0 1,1-1 0,2 2 0,0 1 40,-3-2 128,-3-1-206,0 1 64,1-1 1,-1 1-1,0 0 0,1-1 1,-1 1-1,0 0 1,1 0-1,-1 0 0,1 0 1,0 0-1,-3 2 0,-15 17-189,18-19 189,-9 9-50,1 1 0,1 1 0,0 0 0,0 0 0,1 0 0,-6 18 1,4-8 48,2 0 1,-9 46-1,15-61-7,0 0 0,1 0 0,-1 1 0,1-1 0,1 0 0,0 0 0,0 0 0,0 0 0,1 0 0,0 0 0,5 11 0,-6-15 28,0-1-1,1 1 1,-1 0-1,1 0 1,0-1-1,0 1 0,0-1 1,0 1-1,1-1 1,-1 0-1,1 0 1,-1 0-1,1 0 0,0 0 1,-1-1-1,1 1 1,0-1-1,0 0 0,0 0 1,0 0-1,0 0 1,1 0-1,-1-1 1,0 0-1,0 1 0,0-1 1,7-1-1,8-1 16,0-2-1,-1 0 1,1-1-1,-1 0 1,0-2-1,-1 0 1,27-15 0,-20 7-24,0 0 0,-1-1 0,-1-2 0,27-27 0,-37 32-2,0-1 1,9-15-1,-4 6-19,-12 13-318,-7 16 135,-1 10 123,0 0 0,-1-1 0,-14 28-1,-27 40 101,15-30 22,22-38-97,7-13 66,0 0 0,1 0 1,-1 0-1,1 0 0,0 0 0,-1 1 1,1-1-1,0 1 0,0-1 1,1 1-1,-1-1 0,0 1 0,1-1 1,0 1-1,-1-1 0,1 5 0,0-7-12,1 0-1,-1 1 0,0-1 0,0 0 1,0 0-1,0 1 0,0-1 1,0 0-1,1 0 0,-1 1 1,0-1-1,0 0 0,0 0 0,1 0 1,-1 0-1,0 1 0,0-1 1,0 0-1,1 0 0,-1 0 0,0 0 1,0 0-1,1 0 0,-1 0 1,0 1-1,1-1 0,-1 0 0,0 0 1,0 0-1,1 0 0,-1 0 1,0 0-1,0 0 0,1 0 1,-1-1-1,0 1 0,1 0 0,-1 0 1,0 0-1,0 0 0,1 0 1,-1 0-1,0 0 0,0-1 0,0 1 1,1 0-1,10-9 90,-11 9-76,8-9 18,-1 1 0,0-2 0,0 1-1,-1-1 1,0 0 0,-1 0 0,6-15 0,-10 21-41,61-167-86,-58 158 53,7-39-640,-9 52 356,-1 5 166,-1 10 35,-3 3 57,1 1 0,1-1 0,0 1 0,2 0 0,0 0 0,6 32 0,-6-50 76,-1 1 0,1 0 0,-1 0 0,1-1 0,0 1 0,0-1 0,0 1 0,0 0 0,0-1 0,0 0 0,0 1-1,0-1 1,0 0 0,1 1 0,-1-1 0,1 0 0,-1 0 0,1 0 0,-1 0 0,1 0 0,-1-1 0,1 1 0,0 0 0,-1-1-1,1 1 1,0-1 0,0 0 0,0 1 0,-1-1 0,1 0 0,0 0 0,3 0 0,3-1 80,0-1 0,0 1-1,-1-1 1,1 0 0,14-6 0,-2-2-67,0 0 0,0-2-1,-1 0 1,0-1 0,29-27 0,74-87-103,-112 116 76,121-148 240,-112 132-230,-1-1 0,-2-1 0,-1 0 1,14-37-1,-6-4-219,-20 58 136,0 0 0,-1 0 0,0 0 1,0-12-1,-2 23 58,0 1 0,0-1 0,0 1 0,1 0 0,-1-1 0,0 1 0,0-1 0,0 1 0,-1 0 1,1-1-1,0 1 0,0-1 0,0 1 0,0 0 0,0-1 0,0 1 0,-1 0 0,1-1 0,0 1 0,0-1 1,0 1-1,-1 0 0,1 0 0,0-1 0,-1 1 0,-6 5-182,-9 20 10,15-22 171,-74 146 175,63-121-68,1 2 0,2-1 1,-8 42-1,-5 97 1,19-131-194,2 1 0,6 54 0,-3-79-876,6 24 1,-6-30-206,1 0 1,0 0-1,0 0 1,6 10 0,-7-13 525,3 2-1162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25.410"/>
    </inkml:context>
    <inkml:brush xml:id="br0">
      <inkml:brushProperty name="width" value="0.1" units="cm"/>
      <inkml:brushProperty name="height" value="0.1" units="cm"/>
      <inkml:brushProperty name="color" value="#AB008B"/>
    </inkml:brush>
  </inkml:definitions>
  <inkml:trace contextRef="#ctx0" brushRef="#br0">32 8 5312,'-32'0'2400,"32"-4"-2080,0 0-960,0 8 288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25.754"/>
    </inkml:context>
    <inkml:brush xml:id="br0">
      <inkml:brushProperty name="width" value="0.1" units="cm"/>
      <inkml:brushProperty name="height" value="0.1" units="cm"/>
      <inkml:brushProperty name="color" value="#AB008B"/>
    </inkml:brush>
  </inkml:definitions>
  <inkml:trace contextRef="#ctx0" brushRef="#br0">77 72 7808,'-54'-32'3520,"35"24"-3040,16 5-192,3 6-256,3-6-800,7 3 416,12-17-3936,4 5 2368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28.683"/>
    </inkml:context>
    <inkml:brush xml:id="br0">
      <inkml:brushProperty name="width" value="0.1" units="cm"/>
      <inkml:brushProperty name="height" value="0.1" units="cm"/>
      <inkml:brushProperty name="color" value="#AB008B"/>
    </inkml:brush>
  </inkml:definitions>
  <inkml:trace contextRef="#ctx0" brushRef="#br0">18 924 3552,'-15'-7'1147,"15"7"-1125,0 0 1,0 0-1,0 0 1,0 0-1,0 0 1,0 0 0,0 0-1,0 0 1,0 1-1,0-1 1,0 0 0,0 0-1,0 0 1,0 0-1,0 0 1,0 0-1,0 0 1,0 0 0,0 0-1,0 1 1,0-1-1,0 0 1,0 0 0,0 0-1,0 0 1,0 0-1,0 0 1,0 0-1,0 0 1,0 0 0,0 1-1,0-1 1,0 0-1,0 0 1,0 0 0,0 0-1,0 0 1,0 0-1,0 0 1,0 0-1,0 0 1,-1 0 0,1 0-1,0 0 1,0 0-1,0 1 1,0-1 0,0 0-1,0 0 1,0 0-1,0 0 1,0 0 0,0 0-1,-1 0 1,1 0-1,0 0 1,0 0-1,0 0 1,0 0 0,0 0-1,0 0 1,0 0-1,-1 0 1,6 8 2862,-2-5-2664,0 0-1,0-1 1,1 1-1,-1 0 1,1-1-1,-1 0 1,1 0 0,0 0-1,0 0 1,0-1-1,0 1 1,0-1-1,0 0 1,0 0 0,0-1-1,6 1 1,2 0 147,1-1-1,0-1 1,-1 0 0,16-3 0,-9 0-160,0-1 0,0-1 0,-1 0 0,0-2 1,-1 0-1,1-1 0,17-13 0,-23 15-104,-1-1 1,-1 0-1,0-1 0,0-1 1,0 1-1,-1-1 0,-1-1 1,0 0-1,0 0 1,-1-1-1,5-12 0,-10 20-103,-1 0-1,0 0 0,0 0 1,0 0-1,0 0 0,-1 0 1,0 0-1,0 0 0,0-1 1,0 1-1,-1 0 0,0-5 1,0 7-29,1 0 0,-1-1 0,0 1 0,0 0 0,0 0 0,0-1 0,0 1 0,0 0 0,-1 0-1,1 0 1,-1 0 0,1 1 0,-1-1 0,0 0 0,0 1 0,0-1 0,0 1 0,0 0 0,0-1 0,0 1 0,0 0 0,-4-1 0,1 0-51,0 1-1,0 0 1,1 0-1,-1 1 0,0 0 1,0 0-1,0 0 0,0 0 1,0 0-1,0 1 0,0 0 1,0 0-1,1 1 0,-1-1 1,0 1-1,1 0 0,-1 0 1,1 1-1,-5 2 0,3 0 64,0 0 0,0 1 0,0 0 0,1 0 0,0 0 0,0 0-1,0 1 1,1 0 0,0 0 0,0 0 0,-4 10 0,3-4 93,1 1 1,0-1-1,0 1 0,2 0 1,-1 0-1,2 0 1,0 0-1,2 26 0,-1-33 0,1-1-1,0 1 0,1 0 0,0-1 0,0 1 0,0-1 0,1 0 0,0 1 0,0-1 0,0 0 0,1-1 0,0 1 0,0-1 0,0 0 0,1 0 0,0 0 0,0 0 0,0-1 0,0 0 0,9 5 0,-8-6-16,0 0 0,0 0-1,0 0 1,0-1 0,1 0-1,-1-1 1,0 1 0,1-1 0,0-1-1,-1 1 1,1-1 0,0 0-1,10-2 1,-7 0-9,0 0-1,-1-1 1,1 0-1,-1-1 1,1 0-1,-1 0 1,-1-1-1,17-11 1,8-11 123,56-61-1,-52 49 24,36-34 55,100-106 82,-149 149-329,0-1-1,-2-1 0,-2 0 0,29-65 1,-28 54-158,-2-1 1,-3-1-1,-1 0 1,11-58-1,-26 98-18,1 0 1,0 0-1,-1 0 0,0 0 1,0-1-1,-2-6 0,2 12 161,0 0-1,0-1 0,0 1 1,0 0-1,0 0 0,0 0 1,0 0-1,0 0 0,0 0 1,0 0-1,0 0 0,0 0 1,0 0-1,0 0 0,0 0 1,0 0-1,0 0 0,0 0 1,0-1-1,0 1 0,0 0 0,0 0 1,0 0-1,0 0 0,0 0 1,0 0-1,0 0 0,0 0 1,0 0-1,0 0 0,0 0 1,0 0-1,-1 0 0,1 0 1,0 0-1,0 0 0,0 0 1,0 0-1,0 0 0,0 0 1,0 0-1,0 0 0,0 0 0,0 0 1,0 0-1,0 0 0,0 0 1,0 0-1,0 0 0,-1 0 1,1 0-1,0 0 0,0 0 1,0 0-1,0 0 0,0 0 1,0 0-1,-4 5-236,-4 10-39,-126 252-263,-34 90 832,-113 366 623,249-645-794,0 0 976,31-74-973,1-3-79,0 0-1,0 0 1,-1 0-1,1 0 1,0-1-1,0 1 1,-1 0-1,1 0 1,-1 0-1,1-1 1,0 1-1,-1 0 1,0-1-1,1 1 1,-1 0-1,1-1 1,-1 1-1,0-1 1,1 1-1,-1-1 1,-1 2-1,2-2-32,0 0 1,-1 0-1,1 0 0,0 0 0,0 0 0,0 0 0,0 0 0,0 0 0,0 0 0,0 0 0,0 0 1,0 0-1,0 0 0,0 0 0,0 0 0,0 0 0,-1 0 0,1 0 0,0 0 0,0 0 0,0 0 0,0 0 1,0 0-1,0 0 0,0 0 0,0 0 0,0-1 0,0 1 0,0 0 0,0 0 0,0 0 0,0 0 0,0 0 1,0 0-1,-1 0 0,1 0 0,0 0 0,0 0 0,0 0 0,0 0 0,0 0 0,0 0 0,0 0 0,0-1 1,0 1-1,0 0 0,0 0 0,0 0 0,0 0 0,0 0 0,0 0 0,0 0 0,0 0 0,0 0 0,0 0 1,0 0-1,0 0 0,0-1 0,1 1 0,-1 0 0,0 0 0,0 0 0,0 0 0,0 0 0,0 0 0,0 0 1,0 0-1,0 0 0,1-12-15,0 0 1,1 0 0,1 0-1,0 0 1,0 0 0,1 1-1,1-1 1,5-10-1,53-87-314,-55 97 264,169-228-79,-142 196 133,103-123-38,-52 64 6,-34 38-37,71-114 0,-59 59-110,75-198 0,-136 309-74,2 0 0,8-15-1,-23 60-1535,-36 132 1565,20-63 288,-69 201 760,67-233-484,-3 0 0,-3-2 0,-74 113 0,-117 130 809,212-297-1093,9-11 90,0 0 0,0 0 0,-1-1 0,0 1 0,0-1 0,-11 8 0,16-12-127,-1-1 1,1 0-1,0 0 1,0 0 0,-1 1-1,1-1 1,0 0-1,-1 0 1,1 0 0,0 0-1,-1 0 1,1 0-1,0 0 1,-1 1-1,1-1 1,0 0 0,-1 0-1,1 0 1,0 0-1,-1-1 1,1 1-1,0 0 1,-1 0 0,1 0-1,0 0 1,-1 0-1,1 0 1,0 0-1,-1-1 1,1 1 0,-1 0-1,-3-12 167,4 9-157,0-1-1,0 1 1,0-1 0,0 0 0,1 1-1,0-5 1,3-2-21,0 0 1,1 1-1,0-1 0,0 1 1,1 0-1,0 1 0,1-1 0,0 1 1,0 0-1,1 1 0,9-8 1,15-9-82,57-34 1,-49 33 120,101-71-316,-112 72 279,0 0 0,38-45 0,61-71-52,-91 103 90,67-51-1,-78 69-54,-11 10 49,-1-2 0,0 1 1,-1-2-1,0 0 0,18-22 0,-30 34-46,-1-1-1,1 0 0,-1 0 1,1 0-1,-1 1 0,1-1 1,-1 0-1,1 0 0,-1 0 1,1 0-1,-1 0 1,0 0-1,0 0 0,0 0 1,1 0-1,-1 0 0,0 0 1,0 0-1,0 0 0,-1 0 1,1 0-1,0 0 0,0 0 1,0 0-1,-1 0 0,1 0 1,-1 0-1,1 0 0,0 0 1,-1 1-1,0-1 0,1 0 1,-1 0-1,1 0 0,-1 1 1,0-1-1,-1-1 1,0 1-40,0 0 0,0 0 0,0 0 0,0 0 0,0 0 1,-1 0-1,1 1 0,0-1 0,-1 1 0,1 0 0,0-1 1,-1 1-1,1 0 0,-5 1 0,-3 1 4,-1 0-1,1 1 1,0 1 0,0 0-1,0 0 1,1 1 0,-1 0-1,1 0 1,0 1-1,0 1 1,-15 14 0,13-11 46,1 2 0,0-1 0,1 1 0,0 1 0,1-1 0,1 1 0,-11 26 0,14-30 22,1 1 0,0 0-1,1 0 1,0 0 0,0 0 0,1 0-1,1 0 1,0 0 0,2 17 0,-2-22 16,1-1 1,0 0-1,0 0 1,0 0-1,0 1 1,1-1-1,0-1 1,-1 1 0,2 0-1,-1 0 1,0-1-1,1 1 1,-1-1-1,1 0 1,0 0-1,0 0 1,1 0 0,-1 0-1,0-1 1,1 1-1,0-1 1,-1 0-1,1 0 1,0 0-1,5 1 1,-2-1-17,1-1 0,-1 0 1,0 0-1,1 0 0,-1-1 0,0 0 0,11-2 0,4-2 44,24-6 0,-9-2 9,0-1 1,55-28 0,80-60 105,-38 20-376,-134 81 185,1-1 0,-1 1 1,1 0-1,-1 0 0,1-1 0,-1 1 1,1 0-1,0 0 0,-1-1 1,1 1-1,-1 0 0,1 0 0,0 0 1,-1 0-1,1 0 0,-1 0 1,1 0-1,1 1 0,-2-1 5,0 0 1,1 0-1,-1 1 0,0-1 0,0 0 0,1 0 0,-1 1 1,0-1-1,0 0 0,0 1 0,0-1 0,1 0 0,-1 1 1,0-1-1,0 0 0,0 1 0,0-1 0,0 0 0,0 1 1,0-1-1,0 1 0,0-1 0,0 1 0,-8 29-149,5-20 115,-11 36-1,-14 57 50,23-79 5,0-7 57,-3 28-1,7-40-45,1 1-1,0-1 1,0 1-1,0-1 1,1 1-1,0 0 1,0-1-1,0 1 1,3 6-1,-3-11-6,-1 0-1,1 0 1,-1 0-1,1 1 1,0-1 0,-1 0-1,1 0 1,0 0-1,0 0 1,0 0-1,0 0 1,0-1 0,0 1-1,0 0 1,0 0-1,0-1 1,0 1-1,0 0 1,1-1 0,-1 1-1,0-1 1,0 0-1,1 1 1,-1-1 0,0 0-1,0 0 1,1 0-1,-1 0 1,0 0-1,1 0 1,-1 0 0,0 0-1,2-1 1,4-1 50,0 0 0,-1-1 0,0 1 1,12-8-1,4-4-14,-1 0 1,33-29 0,33-40-6,-61 57-17,30-28-16,48-50 73,-85 82-30,-1 0 0,-1-2 0,17-30 0,-8 4-85,-4-1-1,24-76 0,-27 66-24,46-173-127,-51 175-131,-13 44 118,-1 15 185,0 0-1,0-1 1,0 1-1,0 0 1,0 0-1,0 0 1,0-1-1,0 1 1,0 0 0,0 0-1,0-1 1,0 1-1,0 0 1,-1 0-1,1 0 1,0-1-1,0 1 1,0 0-1,0 0 1,0 0-1,-1 0 1,1 0 0,0-1-1,0 1 1,0 0-1,-1 0 1,1 0-1,0 0 1,-1 0-2,0 1-1,0-1 1,0 1 0,0 0 0,0-1 0,0 1 0,0 0-1,0 0 1,0 0 0,1 0 0,-1 0 0,0 0 0,1 0 0,-1 0-1,1 0 1,-1 0 0,1 0 0,-1 0 0,1 0 0,-1 1-1,-8 26-33,1 0-1,-5 34 0,5-24 43,-56 285 80,30 1 368,33-205-128,2-109-761,1-19-1278,0-19 282,0-1 1,-2 1-1,-1 0 0,-8-49 0,6 64 1351,0 2 1,0-1 0,-1 0 0,-1 0-1,0 1 1,0 0 0,-1 0 0,-1 1-1,0 0 1,0 0 0,-1 0-1,0 1 1,-1 0 0,-10-8 0,9 9 462,0 2 0,0-1 1,-1 2-1,1-1 0,-2 1 1,-20-6-1,7 5 881,-1 0 0,-30-2 0,40 6-127,26 3-153,29 2 92,249 6 370,-163-9-7498,-121 0 4857,0 1 1,0-1-1,0 1 0,0 0 1,0 0-1,0 0 1,4 2-1,-6-2 566,16 5-2245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29.024"/>
    </inkml:context>
    <inkml:brush xml:id="br0">
      <inkml:brushProperty name="width" value="0.1" units="cm"/>
      <inkml:brushProperty name="height" value="0.1" units="cm"/>
      <inkml:brushProperty name="color" value="#AB008B"/>
    </inkml:brush>
  </inkml:definitions>
  <inkml:trace contextRef="#ctx0" brushRef="#br0">33 0 5984,'3'16'6601,"3"9"-3608,-8 3-1375,-9 57 0,1-19-1265,-8 51-182,18-97-1964,2-18 594,-2-2 1149,1 0 0,-1-1 0,0 1 0,0 0 0,0 0 0,0 0 0,0 0 0,0 0 0,1 0 0,0-2-1049,2-2 438,-1 0 1,0-1-1,0 1 1,0 0-1,1-7 1,5-22-1164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29.953"/>
    </inkml:context>
    <inkml:brush xml:id="br0">
      <inkml:brushProperty name="width" value="0.1" units="cm"/>
      <inkml:brushProperty name="height" value="0.1" units="cm"/>
      <inkml:brushProperty name="color" value="#AB008B"/>
    </inkml:brush>
  </inkml:definitions>
  <inkml:trace contextRef="#ctx0" brushRef="#br0">1 41 5632,'7'-31'2960,"-7"30"-2953,0 1 0,0 0 0,0-1-1,0 1 1,0 0 0,0-1 0,0 1 0,0 0 0,1-1 0,-1 1 0,0 0 0,0-1 0,0 1 0,0 0 0,0 0-1,0-1 1,1 1 0,-1 0 0,0-1 0,0 1 0,0 0 0,1 0 0,-1-1 0,0 1 0,0 0 0,1 0 0,-1 0 0,0 0-1,1-1 1,-1 1 0,0 0 0,0 0 0,1 0 0,-1 0 0,0 0 0,1 0 0,-1 0 0,0 0 0,1 0 0,-1 0 0,0 0-1,1 0 1,-1 0 0,0 0 0,1 0 0,-1 0 0,0 0 0,1 0 0,-1 0 0,0 0 0,1 1 0,-1-1 0,0 0 0,0 0-1,1 0 1,-1 1 0,0-1 0,0 0 0,1 0 0,-1 1 0,0-1 0,0 0 0,0 0 0,1 1 0,-1-1 0,0 1-1,13 20-513,-12-20 545,43 82-4421,-38-74 4324,1 0 0,-1 0 1,2-1-1,9 9 0,2 3 891,2 0 2167,-16-16-2345,-1 0 1,1 0-1,-1 0 0,0 1 0,0 0 0,3 6 1,2 5 262,-2 1 0,0-1 0,-1 1 1,6 26-1,6 71 528,1-12-264,-2-21-367,-11-60-241,-6-21-543,0 1 0,0-1 0,0 0 0,1 1 0,-1-1 0,0 1 0,1-1 0,-1 1 0,0-1 0,1 0 0,-1 1 0,1-1-1,-1 0 1,1 1 0,-1-1 0,0 0 0,1 0 0,-1 0 0,1 1 0,-1-1 0,1 0 0,-1 0 0,1 0 0,-1 0 0,1 0 0,-1 0 0,1 0 0,0 0 0,-1 0 0,1 0 0,-1 0-1,1 0 1,-1 0 0,1-1 0,1-1 49,0 0 0,0 0 1,-1 0-1,1-1 0,-1 1 0,0-1 0,1 1 0,-1-1 0,0 1 0,-1-1 0,2-5 0,0 2-14,22-73 309,15-36-66,-30 92-489,1 2 0,1-1-1,1 1 1,1 1 0,1 0-1,25-28 1,-35 44-585,-1 1 0,1-1 0,0 1 1,0 0-1,1 0 0,7-4 0,-10 6 180,1 0 0,0 0 0,-1 0 1,1 0-1,0 1 0,0-1 0,0 1 0,-1 0 0,1 0 0,0 0 1,0 0-1,0 0 0,-1 1 0,5 0 0,-4 0 17,0 0-1,0 0 1,0 0-1,0 1 1,0-1-1,0 1 1,-1-1-1,4 4 1,-4-3 365,1 0 1,-1 0-1,0 1 1,0-1-1,-1 1 0,1-1 1,2 5-1,-1 0 1252,0 1-1,-1 0 1,0 0-1,0 0 0,1 13 1,-3-19-747,0 0 1,1 0 0,-1 0 0,0 0-1,1 0 1,0-1 0,0 1 0,-1 0-1,1 0 1,0 0 0,0-1-1,1 1 1,-1 0 0,0-1 0,3 3-1,-2-3-167,-1 0-1,0 0 0,1 0 0,-1-1 1,1 1-1,-1-1 0,1 1 1,-1-1-1,1 0 0,0 1 0,-1-1 1,1 0-1,-1 0 0,1 0 1,-1 0-1,1 0 0,0 0 0,-1-1 1,1 1-1,2-1 0,1-1-27,0 0 1,-1 0-1,1-1 0,0 1 0,-1-1 0,0 0 0,0 0 0,0 0 1,0-1-1,0 1 0,-1-1 0,1 0 0,-1 0 0,0-1 1,0 1-1,-1 0 0,1-1 0,-1 0 0,0 1 0,2-9 0,-3 12-99,-1 0 0,0 1 0,0-1 0,0 0 0,1 0 0,-1 1 0,0-1 0,0 0 0,0 0-1,0 0 1,-1 1 0,1-1 0,0 0 0,0 0 0,0 1 0,-1-1 0,1 0 0,0 0 0,0 1 0,-1-1-1,1 0 1,-1 1 0,1-1 0,-1 0 0,1 1 0,-1-1 0,0 0 0,-1 0 23,1 1 1,0-1-1,-1 1 0,1-1 1,-1 1-1,1 0 1,-1 0-1,1 0 1,-1-1-1,1 1 0,-1 1 1,1-1-1,-3 0 1,-2 1 58,0 1 0,0-1 0,0 1 0,0 0 0,1 1 0,-7 3 0,1 1 81,0 2 1,0-1-1,1 2 0,0-1 1,1 1-1,0 1 0,1 0 0,0 0 1,1 0-1,0 1 0,1 0 0,0 0 1,-8 25-1,13-32-81,0 1 0,0 0 0,0-1 0,1 1 0,-1 0 0,1-1 0,1 1 0,-1 0 0,1 0 0,0-1 0,0 1 0,1-1 0,0 1 0,4 9 0,-2-8 12,0 0-1,0-1 0,1 0 0,0 0 0,0 0 1,0-1-1,1 1 0,0-1 0,0-1 0,8 6 1,-4-4-32,1 0 1,0-1 0,0 0-1,0 0 1,0-2 0,1 1-1,0-2 1,0 1 0,-1-1-1,1-1 1,0 0 0,0-1-1,0-1 1,15-1 0,-10-3-34,0 0 0,0-1 0,0-1 0,-1-1 0,0 0 0,-1-1 1,0-1-1,24-18 0,-35 25-36,0 0 0,-1-1 0,1 1 0,0-1 0,-1 0 0,0 0 0,0 0 0,0 0 0,-1 0 0,1-1 1,-1 1-1,3-8 0,-4 8-517,0 0 1,-1-1-1,1 1 1,0-8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32.278"/>
    </inkml:context>
    <inkml:brush xml:id="br0">
      <inkml:brushProperty name="width" value="0.1" units="cm"/>
      <inkml:brushProperty name="height" value="0.1" units="cm"/>
      <inkml:brushProperty name="color" value="#AB008B"/>
    </inkml:brush>
  </inkml:definitions>
  <inkml:trace contextRef="#ctx0" brushRef="#br0">137 368 736,'-2'2'31,"1"-1"-3,1 0 0,-1 0 0,0 0 0,0 0 0,0 0-1,0 0 1,0 0 0,0 0 0,0-1 0,-1 1 0,1 0 0,0-1-1,-3 2 1,3-2 68,-1 1 1,1-1-1,0 1 0,-1 0 0,1-1 0,0 1 1,0 0-1,0 0 0,-1 0 0,1 0 0,0 0 0,0 0 1,-1 2-1,1-1 244,-1 0 0,0 0 0,-1 0 1,1 0-1,0-1 0,-5 4 0,1-1 310,0 1 0,0 0 0,0 0 0,0 0 0,1 1 0,0 0 0,0 0-1,-6 9 1,-9 11 1821,15-19 81,13-15-1207,13-14-325,-5 2-507,0-1 0,16-31 0,-4 7-95,-8 17-261,1 1-1,2 1 1,0 1-1,1 0 1,2 2-1,0 1 0,2 2 1,47-29-1,-40 34-18,-34 14-127,1 0 0,0 1 0,0-1 0,-1 1 0,1-1 0,0 1 0,0 0 0,0 0 0,-1 0 0,1 0 0,0 0 0,0 0 0,0 0 1,-1 1-1,1-1 0,3 2 0,-4-1-3,0-1 0,0 1 0,0 0-1,-1 0 1,1 0 0,0 0 0,-1 0 0,1 0 0,0 0 0,-1 0 0,0 0 0,1 0 0,-1 0 0,0 0 0,1 0 0,-1 0 0,0 0 0,0 1 0,0 1 0,-2 25 75,2-25-85,-7 33 4,-2-1-1,-16 43 1,6-18 190,13-38-142,2-8-17,-9 22 1,-1 0 399,14-36-427,0 0-1,0 0 1,0 0 0,0 0 0,0 1 0,0-1 0,-1 0-1,1 0 1,0 0 0,0 0 0,0 0 0,0 0-1,0 0 1,0 0 0,0 1 0,0-1 0,0 0-1,0 0 1,0 0 0,0 0 0,0 0 0,0 0 0,0 0-1,0 1 1,0-1 0,0 0 0,0 0 0,0 0-1,0 0 1,0 0 0,0 0 0,0 0 0,0 1-1,0-1 1,0 0 0,0 0 0,1 0 0,-1 0 0,0 0-1,0 0 1,0 0 0,0 0 0,0 0 0,0 1-1,0-1 1,0 0 0,0 0 0,1 0 0,-1 0-1,0 0 1,0 0 0,0 0 0,0 0 0,0 0 0,0 0-1,0 0 1,1 0 0,-1 0 0,0 0 0,0 0-1,0 0 1,0 0 0,0 0 0,1 0 0,14-16 95,41-53-10,108-102 0,-130 142-81,65-41 1,-95 67-47,-1 1 1,1 0-1,0 0 1,0 0 0,1 1-1,-1 0 1,5-2-1,-8 3 27,0 0 0,-1 0 0,1 0 0,0 0 0,0 0 0,0 0 0,-1 0 0,1 0 0,0 0 0,0 0 0,0 1 0,-1-1 0,1 0 0,0 0 0,0 1 0,-1-1 0,1 1 0,0-1 0,-1 1 0,1-1 0,0 1 0,-1-1 1,1 1-1,-1-1 0,1 1 0,-1 0 0,1-1 0,-1 1 0,1 0 0,-1-1 0,0 1 0,1 0 0,-1 0 0,0 0 0,0-1 0,1 1 0,-1 0 0,0 0 0,0 0 0,0-1 0,0 1 0,0 0 0,0 0 0,-1 1 0,-7 257 233,8-247-168,0-1 1,1 0-1,0 1 0,1-1 1,0 0-1,5 14 1,-6-22-41,0-1 0,0 1 1,0-1-1,0 1 0,1-1 1,-1 0-1,1 0 0,-1 0 1,1 0-1,0 0 0,0 0 0,0 0 1,0-1-1,0 1 0,0-1 1,0 1-1,1-1 0,-1 0 1,0 0-1,1 0 0,-1 0 1,1 0-1,-1 0 0,1-1 1,0 1-1,-1-1 0,1 0 1,0 0-1,-1 0 0,1 0 1,-1 0-1,6-2 0,-1 0 14,0 0 0,-1 0 0,1 0 0,-1-1 1,1 0-1,-1-1 0,11-7 0,40-36 193,-36 28-143,-2-2 0,0 0 0,23-34 0,-14 12-155,22-47 1,-45 80 60,-1 1 0,0-1 1,-1 0-1,0 0 0,-1 0 1,2-14-1,-4 23 0,0-1 1,1 0-1,-1 1 0,0-1 1,0 0-1,0 1 1,0-1-1,0 0 0,-1 1 1,1-1-1,0 1 0,-1-1 1,1 0-1,-1 1 0,1-1 1,-1 1-1,-1-3 1,1 4-5,0-1 0,0 0 0,1 0 1,-1 1-1,0-1 0,0 1 0,0-1 1,0 1-1,0-1 0,0 1 0,0 0 1,0-1-1,0 1 0,0 0 0,0 0 1,-1 0-1,1 0 0,0 0 0,0 0 1,0 0-1,0 0 0,0 0 0,0 0 1,0 1-1,0-1 0,0 0 0,0 1 1,0-1-1,0 1 0,-1 0 1,-4 2-31,1-1 0,0 1 0,-8 6 0,6-2 36,0-1 0,0 1 0,1 0-1,0 0 1,1 1 0,-1 0 0,1 0 0,-6 13-1,6-9 0,0 1-1,1-1 0,0 1 1,1 0-1,-2 17 0,4-21 31,0 0 0,1 0 0,0 0 0,1 0 0,0 0 0,0 0 0,1 0 0,0 0 0,1-1 0,0 1 0,4 9 0,-4-13-6,0 0 1,-1 0-1,2-1 1,-1 1-1,0-1 1,1 0-1,0 0 1,0 0-1,0-1 1,1 1-1,-1-1 0,1 0 1,0 0-1,0 0 1,0-1-1,0 0 1,0 0-1,10 2 1,-6-2 24,-1-1 0,0-1 0,0 0 0,1 0 1,-1 0-1,0-1 0,0 0 0,0-1 1,0 0-1,0 0 0,0-1 0,0 0 0,-1 0 1,1 0-1,-1-1 0,0-1 0,0 1 0,13-12 1,1-4 37,-1-2 0,-1 0 0,30-45 0,-10 12-114,29-41-264,-66 94 268,0 0 0,-1-1 0,1 1 0,0 0 0,1 0 0,-1 1 0,0-1 0,1 0 0,-1 1 0,1-1 0,2 0 0,-4 3 13,-1 0 0,0 0 1,0 0-1,1 0 0,-1 0 1,0 0-1,0 0 0,0 0 1,0 0-1,0 0 0,0 0 1,-1 2-1,1-2 8,-40 264 26,35-236-11,1-7 117,0 1-1,-2-1 0,0-1 0,-17 38 0,21-54-72,2-4-36,0 0 0,-1-1 0,1 1 0,0 0 0,-1 0 0,1 0 0,-1-1 0,1 1 0,-1 0 1,1-1-1,-1 1 0,0 0 0,1-1 0,-1 1 0,0-1 0,1 1 0,-1-1 0,0 1 0,1-1 0,-1 0 0,0 1 0,0-1 0,0 0 1,-1 1-1,2-2-3,-1 1 1,0 0 0,1 0-1,-1 0 1,0 0 0,0 0 0,1-1-1,-1 1 1,0 0 0,1-1 0,-1 1-1,0 0 1,1-1 0,-1 1-1,1-1 1,-1 1 0,1-1 0,-1 1-1,1-1 1,-1 0 0,1 1 0,-1-1-1,1 1 1,0-1 0,-1 0-1,1 0 1,0 1 0,-1-1 0,1 0-1,-4-7 48,0 1-27,0-1 0,0 0 0,0 0 0,1 0 0,1-1 0,-2-8 0,-8-56-90,10 55 84,2 15-37,-1 1-1,1-1 1,0 1-1,-1-1 1,1 1-1,0-1 1,1 1-1,-1-1 1,0 1-1,1-1 1,0 1-1,-1-1 1,1 1 0,0 0-1,0-1 1,0 1-1,3-4 1,-2 6-13,0 1 1,-1-1 0,1 1 0,0-1 0,-1 1-1,1 0 1,-1 0 0,1 0 0,-1 0 0,1 0-1,1 2 1,-2-3 28,13 11-80,-4-3 73,1 0-1,1 0 0,-1-1 0,17 7 0,-24-12 26,1 0-1,0-1 1,0 0-1,0 0 1,0 0-1,0-1 0,0 1 1,0-1-1,0-1 1,0 1-1,0 0 1,0-1-1,0 0 0,0-1 1,7-2-1,2-2 28,0-2 1,0 0-1,0-1 0,-1 0 0,14-14 1,-11 11-12,216-191 63,-192 162-13,-29 28-161,0 1-1,1 1 1,1 0-1,21-15 1,-34 26 64,0 1 0,0-1 0,1 0-1,-1 0 1,0 0 0,1 1 0,-1-1 0,0 0 0,0 0 0,1 1 0,-1-1 0,0 0 0,0 0 0,0 1 0,0-1 0,1 0 0,-1 1 0,0-1 0,0 0 0,0 1 0,0-1 0,0 0 0,0 1 0,0-1 0,0 0 0,0 1 0,0 9-5,-2 0 1,1 0-1,-5 16 0,-2 8 3,-5 32 94,-41 121-1,52-180-5,-1 0 0,0-1 0,0 0 0,0 1 0,-8 8 0,10-14-63,1 1-1,-1-1 1,0 0-1,0 0 0,0 0 1,0 0-1,0-1 1,0 1-1,-1 0 0,1 0 1,0-1-1,0 1 1,0 0-1,-1-1 0,1 1 1,0-1-1,-1 0 1,1 1-1,-1-1 1,1 0-1,0 0 0,-1 0 1,1 0-1,0 0 1,-1 0-1,1 0 0,-1-1 1,1 1-1,0 0 1,-1-1-1,1 1 0,0-1 1,0 1-1,-1-1 1,1 0-1,0 0 1,-2-1-1,-4-4 12,0 0 1,1-1-1,0 1 1,0-1-1,-8-13 1,-3-4 66,15 21-105,-1-1 0,0 1 0,1 0 0,0-1 0,0 0 0,0 1-1,0-1 1,0 0 0,1 0 0,0 0 0,0 0 0,0 0 0,-1-6 0,2 9 19,0 1-1,0-1 0,0 0 1,0 0-1,1 1 0,-1-1 1,0 0-1,0 1 0,0-1 1,1 0-1,-1 1 1,0-1-1,1 0 0,-1 1 1,0-1-1,1 1 0,-1-1 1,1 0-1,-1 1 0,1-1 1,-1 1-1,1 0 0,-1-1 1,2 0-1,-1 0 2,1 1 0,0-1-1,-1 1 1,1 0 0,0-1-1,-1 1 1,1 0 0,0 0 0,-1 0-1,3 0 1,5 2 3,-1-1 0,1 1 1,9 4-1,-17-6-6,37 15 8,0 2-1,-2 2 0,41 26 1,-48-27 229,-7-6-195,0-1 0,0-1 1,25 7-1,-40-15-154,0 0 1,0-1-1,11 2 0,-16-3-141,0 0-1,0 0 0,0 0 0,-1 0 0,1 0 1,0 0-1,0 0 0,0 0 0,0-1 0,-1 1 1,1-1-1,0 0 0,0 1 0,-1-1 0,1 0 1,-1 0-1,1 0 0,0 0 0,1-2 0,0-3-940,0-1 0,0 1 0,-1-1-1,0 0 1,0 0 0,-1 0-1,0 0 1,1-10 0,-2 12 417,4-29-2534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32.661"/>
    </inkml:context>
    <inkml:brush xml:id="br0">
      <inkml:brushProperty name="width" value="0.1" units="cm"/>
      <inkml:brushProperty name="height" value="0.1" units="cm"/>
      <inkml:brushProperty name="color" value="#AB008B"/>
    </inkml:brush>
  </inkml:definitions>
  <inkml:trace contextRef="#ctx0" brushRef="#br0">1 2 9568,'1'0'325,"0"-1"0,0 1 0,-1 0 0,1 0 0,0-1 0,0 1 0,0 0 0,0 0 0,0 0 0,0 0 0,0 0 0,0 0 0,0 0 0,0 1 0,0-1 0,0 0 0,0 0 0,0 1 0,-1-1 0,2 1 0,0 0-80,-1 0 0,0 0-1,1 0 1,-1 1 0,0-1-1,0 0 1,0 1 0,0-1-1,0 1 1,1 1 0,0 3 75,0-1 0,0 1 1,0-1-1,-1 1 1,2 10-1,-1 21 478,-4 66-1,-13 38-3389,15-140 2517,-1 6-1277,-1 11-1221,6-6-2557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33.005"/>
    </inkml:context>
    <inkml:brush xml:id="br0">
      <inkml:brushProperty name="width" value="0.1" units="cm"/>
      <inkml:brushProperty name="height" value="0.1" units="cm"/>
      <inkml:brushProperty name="color" value="#AB008B"/>
    </inkml:brush>
  </inkml:definitions>
  <inkml:trace contextRef="#ctx0" brushRef="#br0">0 0 8896,'5'0'4032,"-5"15"-3520,0-3 2272,0 4-1633,0 21 673,0 6-1088,0 9 64,0-4-480,0 5-256,0-10-64,0-3 192,8-3-96,-8-9-2272,5-5 1152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49.662"/>
    </inkml:context>
    <inkml:brush xml:id="br0">
      <inkml:brushProperty name="width" value="0.1" units="cm"/>
      <inkml:brushProperty name="height" value="0.1" units="cm"/>
    </inkml:brush>
  </inkml:definitions>
  <inkml:trace contextRef="#ctx0" brushRef="#br0">15 211 2912,'-3'-2'411,"-7"-1"874,31 6 4479,25 3-4760,-33-5-750,1-1 0,-1-1 0,1 0 0,-1-1 1,1 0-1,-1-1 0,18-7 0,-11 2 137,-1 0-1,0-1 0,36-24 0,-52 31-345,-1 0 0,1 0-1,-1 0 1,1-1 0,-1 1 0,0-1-1,0 0 1,0 1 0,0-1-1,0 0 1,1-3 0,-2 4-36,-1 0 0,1 1 0,-1-1-1,0 1 1,1-1 0,-1 0 0,0 1 0,0-1 0,0 0 0,0 0 0,0 1 0,0-1 0,-1 0-1,1 1 1,0-1 0,-1 1 0,0-1 0,1 1 0,-1-1 0,0 0 0,0 1 0,1 0-1,-1-1 1,0 1 0,-2-2 0,-1-1-25,0 1 0,-1 0 0,1 0 0,0 0 0,-1 1 1,0-1-1,0 1 0,1 0 0,-1 1 0,0-1 0,-10-1 0,0 1-170,1 0 1,0 1-1,-18 1 1,19 1 14,1 1-1,-1-1 1,1 2 0,-1 0 0,-22 9-1,28-10 146,1 1-1,0 0 1,0 1 0,0 0-1,0-1 1,1 2 0,-1-1-1,1 1 1,0-1-1,1 1 1,-1 1 0,-5 8-1,8-11 46,1 0-1,-1 0 1,1 0-1,0 1 0,0-1 1,0 0-1,0 1 1,0-1-1,1 1 1,0-1-1,0 1 0,0-1 1,0 1-1,0-1 1,1 1-1,-1-1 1,1 1-1,0-1 0,0 1 1,2 3-1,-1-2 34,1 0-1,0-1 1,0 0-1,0 1 1,0-1-1,0 0 0,1 0 1,0-1-1,0 1 1,0-1-1,0 1 1,9 4-1,-4-4 29,0 0 0,0 0-1,1 0 1,-1-1 0,1-1 0,0 0-1,-1 0 1,1-1 0,19 1 0,-15-3 32,0-1 0,0 1 0,0-2 0,-1 0 0,1-1 0,17-7 0,-3-2 34,0-1 0,-1-2 0,-1-1 0,-1 0 1,39-36-1,0-11 275,-63 62-375,1 1 0,-1-1-1,1 1 1,-1-1 0,1 0-1,-1 1 1,0-1 0,0 0 0,0 0-1,0 0 1,0 0 0,-1 0-1,1 0 1,-1 0 0,1 0 0,-1 0-1,0 0 1,1 0 0,-1-1-1,0-1 1,1-3-18,1 6-39,7 12-75,10 25 20,-18-34 84,14 36 6,-11-27 25,1 1-1,0-1 0,1 0 1,0-1-1,14 20 0,-16-26-15,0 0 0,-1 0 0,2 0 0,-1 0 0,0-1 0,1 0 0,-1 0 0,1 0 0,0 0 0,0-1 0,0 0 0,0 0 0,0 0 0,1-1 0,8 2 0,0-3 40,0-1-1,0 0 0,0 0 0,0-2 1,27-7-1,65-30 479,-105 40-549,33-17-36,-2-1-1,57-40 1,-87 57 36,8-7 21,-4 5-18,0-1 0,0 0 0,-1 0 0,1-1 1,-1 1-1,-1-1 0,1 0 0,0-1 0,4-7 0,-9 13-7,0 0-1,0 0 0,1-1 1,-1 1-1,0 0 0,0 0 1,0-1-1,0 1 0,0 0 1,1 0-1,-1-1 0,0 1 1,0 0-1,0 0 0,0-1 1,0 1-1,0 0 0,0-1 1,0 1-1,0 0 0,0 0 1,0-1-1,0 1 0,0 0 1,0-1-1,0 1 0,-1 0 1,1 0-1,0-1 0,0 1 1,0 0-1,0 0 0,0-1 1,-1 1-1,1 0 0,-11 0-119,-12 11-81,19-9 178,0 1 1,0 1-1,0-1 0,-4 5 1,1-2 14,0 1 13,1-1 0,0 1 0,0 1 0,1-1 0,-1 1 0,2 0-1,-1 0 1,1 0 0,0 0 0,1 1 0,0 0 0,1-1 0,-1 1 0,2 0 0,-1 0 0,1 1 0,1 16 0,0-23 11,0-1 0,0 1 1,0-1-1,1 1 0,-1-1 0,1 1 0,0-1 0,-1 1 1,1-1-1,0 0 0,2 3 0,-3-4-2,1 0 0,0-1 0,-1 1 0,1 0 0,0 0 0,0-1 0,-1 1 0,1 0 0,0-1 0,0 1 0,0-1 0,0 1 0,0-1 0,0 0 0,0 1 0,0-1 0,0 0 0,0 0 0,0 1 0,0-1 0,0 0 0,0 0 0,0 0-1,0 0 1,0 0 0,0 0 0,0-1 0,1 1 0,1-1 20,0-1 0,0 1 0,0-1 0,0 1 0,0-1 0,-1 0 0,1 0 0,-1 0 0,0 0 0,1-1 0,-1 1-1,0-1 1,0 1 0,3-6 0,2-5 78,10-25 0,-14 31-78,2-5-88,-1 0 0,0 0 0,-1-1 0,-1 1 0,0 0 0,0-1 0,-1-25 0,-7 51-387,3 0 421,0-1 0,1 1 0,1 0 0,0 0 0,1 0 0,2 16 0,-1 8 16,-1 18-34,-11 308 390,10-355-274,0 1 0,-1-1 0,1 0 0,-2 0 1,1 0-1,-5 8 0,7-15-54,-1 0-1,1 1 1,-1-1 0,0 0-1,0 0 1,0 1-1,0-1 1,0 0 0,0 0-1,0 0 1,0 0 0,0 0-1,-1-1 1,1 1-1,0 0 1,-1 0 0,1-1-1,0 1 1,-1-1 0,1 1-1,-1-1 1,1 0-1,0 0 1,-1 1 0,1-1-1,-1 0 1,1 0 0,-1 0-1,1 0 1,-1-1-1,1 1 1,-1 0 0,1-1-1,-1 1 1,1-1 0,0 1-1,-2-2 1,-7-2 42,1-1 1,0-1 0,0 1-1,-10-10 1,10 8-53,-1 0-18,0-1-1,0-1 0,-11-12 0,18 16 30,-1 1 0,1-1 0,0 0-1,0 0 1,0 0 0,1 0 0,-1 0 0,1-1 0,1 1-1,-2-7 1,2 9-47,0-1-1,1 0 1,0 0-1,-1 1 1,1-1-1,1 0 1,-1 1-1,0-1 1,2-5-1,0 6 26,-1 0 1,0 1-1,1-1 0,-1 1 0,1-1 0,0 1 1,0-1-1,0 1 0,0 0 0,0 0 1,1 0-1,2-2 0,5-3 3,1 0-1,-1 1 1,1 0-1,0 1 1,0 1 0,1 0-1,0 0 1,17-3-1,-7 4-4,-1 1 0,1 0 0,-1 2 0,25 2 0,24 6-1866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7:33.398"/>
    </inkml:context>
    <inkml:brush xml:id="br0">
      <inkml:brushProperty name="width" value="0.1" units="cm"/>
      <inkml:brushProperty name="height" value="0.1" units="cm"/>
      <inkml:brushProperty name="color" value="#AB008B"/>
    </inkml:brush>
  </inkml:definitions>
  <inkml:trace contextRef="#ctx0" brushRef="#br0">1 1 8128,'0'3'3680,"21"17"2271,-16-12-3071,4 4 224,-4-7-2272,-5-2 160,5 5-128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08.420"/>
    </inkml:context>
    <inkml:brush xml:id="br0">
      <inkml:brushProperty name="width" value="0.1" units="cm"/>
      <inkml:brushProperty name="height" value="0.1" units="cm"/>
    </inkml:brush>
  </inkml:definitions>
  <inkml:trace contextRef="#ctx0" brushRef="#br0">6 899 1728,'-1'-1'106,"1"1"0,-1-1 0,1 0 0,-1 1 0,1-1 0,0 0 0,-1 1 1,1-1-1,0 0 0,0 0 0,-1 1 0,1-1 0,0 0 0,0 0 0,0 1 0,0-1 0,6-8 3269,-5 7-2999,0-1-1,0 1 0,0-1 0,-1 0 0,1 0 1,-1 0-1,1 1 0,-1-1 0,0-3 0,0 3-237,0-1 0,0 1 0,1 0-1,-1 0 1,1 0 0,0 0 0,0 0 0,1-5-1,-2 8-136,11-19 323,-1 0-1,13-37 0,36-122 616,-50 152-801,-6 16-507,-5 14 184,7 84-119,-4-61 406,0 0 1,2 0 0,9 35-1,-11-58-69,0 0-1,0 0 0,1 0 1,-1-1-1,1 1 0,0 0 0,0-1 1,1 1-1,-1-1 0,1 0 1,-1 1-1,1-1 0,0-1 1,0 1-1,1 0 0,5 3 1,-4-3 54,0-1 0,-1 0 1,1 0-1,0 0 1,0-1-1,1 0 0,-1 0 1,0 0-1,0 0 0,1-1 1,-1 0-1,8-1 1,-13 1-86,107-14 907,-87 11-834,-1-2 0,-1 0-1,29-13 1,-34 13-56,-1-1-1,1 0 0,-1-1 1,0-1-1,0 0 0,-1 0 1,0-1-1,19-21 0,-17 17 5,-11 12-18,0-1 1,0 1 0,0-1 0,-1 0 0,1 0 0,0 0-1,-1 0 1,3-3 0,-2-4 0,-4 8-7,3 0 2,-1 1-21,1 0 0,-1 0 0,0-1 0,0 1 1,0 0-1,1-1 0,-1 1 0,0 0 0,0-1 1,0 1-1,1 0 0,-1-1 0,0 1 1,0 0-1,0-1 0,0 1 0,0 0 0,0-1 1,0 1-1,0 0 0,0-1 0,0 1 1,0-1-1,0 1 0,0 0 12,-1-1 1,1 1-1,0 0 0,0 0 0,0 0 1,0 0-1,-1 0 0,1 0 0,0-1 1,0 1-1,0 0 0,-1 0 1,1 0-1,0 0 0,0 0 0,-1 0 1,1 0-1,0 0 0,0 0 1,0 0-1,-1 0 0,1 0 0,0 0 1,0 0-1,-1 0 0,1 0 0,0 0 1,0 1-1,0-1 0,-1 0 1,1 0-1,0 0 0,0 0 0,0 0 1,0 0-1,-1 1 0,1-1 0,0 0 1,0 0-1,0 0 0,0 0 1,-1 1-1,-7 7-170,0 0 1,0 1-1,-8 12 1,-13 14 44,-5-2 25,23-24 35,0 1 0,1 0 0,-12 16 0,20-23 89,1-1 1,-1 1-1,1-1 0,0 1 1,0 0-1,0 0 0,0 0 0,1 0 1,-1 0-1,1-1 0,-1 1 0,1 0 1,0 0-1,0 0 0,1 6 1,0-8 10,-1 0 0,0 1 0,1-1 0,-1 0 0,1 1 0,-1-1 0,1 0 1,0 0-1,-1 0 0,1 0 0,0 0 0,0 0 0,0 0 0,0 0 1,0 0-1,0 0 0,0 0 0,0-1 0,0 1 0,0 0 0,1-1 1,-1 1-1,0-1 0,0 1 0,1-1 0,-1 1 0,0-1 0,1 0 1,-1 0-1,0 0 0,1 0 0,-1 0 0,0 0 0,1 0 0,2-1 1,3-1 62,0 0 0,1 0 0,-1-1 0,0 0 0,0 0 0,0-1 0,-1 0 0,1 0 0,-1-1 0,0 1 0,0-1 0,9-11 0,-7 7-77,0 0 0,-1 0 0,0-1 0,0 0 0,-1 0 0,-1-1 0,7-17 0,-11 27-56,0 0-1,-1-1 1,1 1-1,-1-1 1,0 1-1,1-1 1,-1 1-1,0-1 1,0 1-1,0-1 1,0 0 0,0 1-1,0-1 1,0 1-1,-1-1 1,1 1-1,0-1 1,-1 1-1,0-2 1,1 3 27,0 0 1,0 0-1,-1 0 0,1 0 0,0 0 1,0 0-1,0 0 0,0 0 1,0 0-1,0 0 0,0 0 1,0 0-1,-1 0 0,1 0 1,0 0-1,0 0 0,0 0 1,0 0-1,0 0 0,0 0 1,0 0-1,0 0 0,0 0 1,-1 0-1,1 0 0,0 0 1,0 0-1,0 0 0,0 1 1,0-1-1,0 0 0,0 0 1,0 0-1,0 0 0,0 0 1,0 0-1,0 0 0,0 0 1,0 0-1,0 1 0,0-1 1,0 0-1,0 0 0,0 0 1,0 0-1,0 0 0,0 0 1,0 0-1,0 0 0,0 1 1,0-1-1,-2 7-118,2-7 80,-2 6 5,1 0 0,0 0 0,0 0-1,0 1 1,1-1 0,0 0 0,0 0-1,1 1 1,0-1 0,0 0 0,0 0-1,3 8 1,-3-12 87,0 0-1,0 1 0,1-1 1,-1 0-1,1 0 0,-1 0 1,1-1-1,-1 1 0,1 0 1,0-1-1,0 1 0,0-1 1,0 1-1,0-1 0,0 0 1,1 0-1,-1 0 1,0 0-1,1 0 0,-1-1 1,0 1-1,1-1 0,-1 1 1,1-1-1,-1 0 0,4 0 1,4 0 70,-1-1 0,0 0 1,1 0-1,-1-1 0,17-5 1,63-23 221,86-43 1,-147 62-330,-20 8-21,0-1 0,0 1 0,0-1 0,0-1 0,0 0 0,7-6 0,-77 47-849,31-17 771,1 2-1,1 1 0,-30 30 1,56-49 92,1-1 1,0 1 0,-1 0-1,1 0 1,1 0 0,-1 1-1,0-1 1,-1 6 0,3-8 17,-1-1 1,1 1 0,0 0 0,0-1-1,0 1 1,0 0 0,0 0-1,0-1 1,0 1 0,0 0-1,0-1 1,0 1 0,0 0-1,0 0 1,0-1 0,0 1-1,1 0 1,-1-1 0,0 1 0,1 0-1,-1-1 1,0 1 0,1-1-1,-1 1 1,1 0 0,-1-1-1,1 1 1,-1-1 0,1 1-1,-1-1 1,1 0 0,0 1-1,-1-1 1,1 1 0,0-1 0,-1 0-1,1 0 1,0 1 0,-1-1-1,1 0 1,0 0 0,-1 0-1,1 0 1,0 0 0,0 0-1,-1 0 1,1 0 0,0 0-1,1 0 1,7-1 97,0-1 0,0 0 0,0 0-1,0-1 1,-1 0 0,1-1 0,11-6 0,-8 5-98,21-11-569,-1 0 1,54-39 0,-73 46 385,-1-1-1,-1 0 1,0-1 0,0 0 0,-1-1-1,-1 0 1,0 0 0,-1-1 0,11-21 0,-8 5 162,-2 0 0,12-61 0,-13 36-71,-2 0 0,-2-69 0,-4 115 50,0 0 0,-1 1 0,0-1 0,0 0 0,-1 0 0,0 1 0,0-1 0,-1 1 0,0-1 0,0 1 1,0 0-1,-6-7 0,9 13-5,-1 0 1,1 1-1,-1-1 1,1 0 0,-1 1-1,1-1 1,-1 1-1,1-1 1,-1 0 0,0 1-1,1-1 1,-1 1-1,0 0 1,0-1 0,1 1-1,-1 0 1,0-1-1,0 1 1,1 0 0,-1 0-1,0-1 1,0 1-1,0 0 1,1 0-1,-1 0 1,0 0 0,0 0-1,0 0 1,0 1-1,1-1 1,-1 0 0,0 0-1,0 0 1,1 1-1,-1-1 1,0 1 0,0-1-1,1 0 1,-1 1-1,0-1 1,1 1 0,-1-1-1,0 2 1,-4 2-23,1 0 1,0 1-1,0 0 1,-4 7-1,5-8 195,-3 7 14,0-1 1,0 1-1,1 0 0,1 0 1,0 1-1,-4 16 0,1 6-48,-1 35 1,6-29-11,1 0 0,8 55 0,-5-75-31,1 0 0,1 0 0,12 35 0,-11-43 16,0 0 0,1 0 0,0-1 1,1 0-1,0 0 0,0-1 0,11 11 1,-10-13 58,1 0 1,0-1 0,18 11 0,-22-16-92,-3 0 2,1-1 0,-1 0 0,1 0 0,-1 0-1,1 0 1,-1 0 0,1-1 0,0 1 0,-1-1 0,1 0-1,0 1 1,0-1 0,-1 0 0,1-1 0,0 1 0,-1 0-1,1-1 1,0 0 0,-1 1 0,1-1 0,-1 0 0,1-1-1,3-1 1,-1 0 46,1-1-1,-1 0 0,0 0 1,0 0-1,0-1 0,0 0 1,-1 0-1,6-8 1,-2 1-83,-1 1 1,-1-1 0,0 0 0,-1 0 0,0-1 0,4-17 0,-9 28-94,0 1 1,1-1-1,-1 1 0,1-1 0,0 1 0,-1-1 1,1 1-1,0 0 0,1-2 0,0 4-796,-3 10 578,0-3 333,0-1 0,0 1 0,1 0 0,0-1 0,0 1 1,1 0-1,0 0 0,0-1 0,1 1 0,0-1 0,1 0 0,5 13 0,-6-16 8,1-1 0,-1 0 0,1 0 0,0 0 1,0 0-1,0-1 0,0 1 0,0-1 0,1 1 0,-1-1 0,1 0 0,-1-1 1,1 1-1,0 0 0,0-1 0,0 0 0,0 0 0,6 0 0,-1 1 114,1-1 1,-1-1-1,1 0 0,-1 0 0,1-1 0,17-4 0,-13 2-26,92-25 151,-88 22-222,0 0-1,-1-2 1,30-17-1,-11 1-64,-18 11-63,40-19 0,-47 23-37,-8 6-94,-5 4-160,-29 33 243,-24 21-241,20-28 345,21-17-139,-17 17 1,27-24 195,1 0 1,0 1-1,0 0 0,0 0 1,0 0-1,1 0 1,0 0-1,-1 0 1,-1 8-1,4-12-36,-1 1-1,1-1 1,0 0 0,0 0-1,0 1 1,0-1-1,0 0 1,0 1 0,0-1-1,0 0 1,0 1 0,0-1-1,0 0 1,0 0-1,0 1 1,0-1 0,0 0-1,0 1 1,0-1-1,0 0 1,0 1 0,0-1-1,0 0 1,0 0 0,1 1-1,-1-1 1,0 0-1,0 0 1,0 1 0,0-1-1,1 0 1,-1 0-1,0 0 1,0 1 0,1-1-1,-1 0 1,0 0 0,0 0-1,1 0 1,-1 1-1,0-1 1,1 0 0,-1 0-1,1 0 1,13-1 416,-10 0-279,2 0-63,0-1-1,0 0 1,0 0 0,0 0-1,0-1 1,0 0 0,-1 0-1,1-1 1,-1 1 0,8-7-1,-1-1-90,0-1-1,18-23 0,-9 1-912,-20 51 202,-1-14 659,0 6-24,0 0-1,1 0 0,-1 0 0,5 13 0,-5-19 115,1-1 0,0 0-1,0 0 1,0 0 0,0 1-1,0-1 1,0 0 0,1 0 0,-1-1-1,0 1 1,1 0 0,0 0-1,0-1 1,-1 1 0,1-1 0,0 1-1,0-1 1,0 0 0,0 0-1,0 0 1,1 0 0,2 1-1,-2-1 26,0-1 0,0 0 0,0 1 0,0-1 0,0 0 0,0-1 0,0 1 0,0 0 0,0-1 0,0 0 0,5-1 0,30-16 381,-30 14-344,12-6-109,-1-1 0,-1-1 0,1 0 0,-2-1 0,0-1 0,-1-1 0,24-27 0,-23 20-174,-2 0 0,0-2 0,21-47 1,23-81-292,-12 26 181,-38 104 239,30-79 127,-35 87-144,0-1 0,-1 0-1,0 0 1,1-30 0,-5 42 7,1 0 1,0 0-1,-1 0 1,0 1-1,1-1 1,-1 0-1,-3-5 1,4 7 54,0 1 0,0-1 0,0 1-1,-1-1 1,1 1 0,0-1 0,0 1 0,-1 0 0,1-1 0,0 1 0,-1-1 0,1 1 0,0 0 0,-1-1-1,1 1 1,-1 0 0,1-1 0,-1 1 0,1 0 0,-1-1 0,1 1 0,-1 0 0,1 0 0,-1 0-1,1 0 1,-1-1 0,1 1 0,-1 0 0,1 0 0,-1 0 0,1 0 0,-1 0 0,1 0 0,-1 1 0,1-1-1,-1 0 1,0 0 0,1 0 0,-1 0 0,1 0 0,0 1 0,-1-1 0,1 0 0,-1 1 0,1-1-1,-1 0 1,1 1 0,-1-1 0,-38 42-569,12-13 508,15-15 105,0-1 1,1 2-1,1 0 1,0 0-1,-14 32 1,14-23 40,2-1 0,1 1-1,-9 46 1,-2 95 29,17-140-73,1 0-1,1 0 1,2 0-1,8 40 0,-9-57 71,1-1-1,-1 0 1,1 1-1,0-1 0,1-1 1,0 1-1,0 0 1,0-1-1,1 0 1,7 9-1,-9-13-19,1 1-1,-1 0 1,0-1-1,1 1 1,-1-1-1,1 0 1,-1 0 0,1-1-1,0 1 1,0-1-1,0 0 1,0 0-1,0 0 1,0 0 0,0-1-1,0 0 1,0 0-1,1 0 1,-1 0-1,0 0 1,5-2-1,-1-1-28,1 0-1,-1 0 0,0-1 0,0 0 0,-1 0 0,1-1 0,-1 0 0,0-1 0,0 1 0,-1-1 0,1-1 0,5-7 0,8-12-432,-20 26 380,0 0 0,0 0 0,0 0 0,0 0 0,0 0 0,0 0 0,0 0 0,0 0 0,0 0 0,0 0 0,0 0 0,0 0 1,0 0-1,0 0 0,0 0 0,0 0 0,0 0 0,0 0 0,0 0 0,0-1 0,0 1 0,1 0 0,-1 0 0,0 0 0,0 0 0,0 0 0,0 0 0,0 0 0,0 1 0,0-1 0,0 0 0,0 0 0,0 0 0,0 0 0,0 0 0,0 0 0,0 0 0,0 0 0,0 0 0,0 0 0,0 0 0,0 0 0,1 0 0,-1 0 0,0 0 0,0 0 0,0 0 0,0 0 1,0 0-1,0 0 0,0 0 0,0 0 0,0 0 0,0 0 0,0 0 0,0 0 0,0 0 0,0 1 0,0-1 0,0 0 0,0 0 0,0 0 0,0 0 0,0 7-318,-1 8 7,0-14 256,1 2 15,-1 4-40,0-1-1,1 0 1,0 1-1,1 11 1,2 5 104,-3-18 57,1 1 0,-1 0 0,4 8 0,-4-12-34,1 0-1,0 0 1,0-1 0,0 1 0,0 0-1,0-1 1,0 1 0,0 0 0,1-1-1,-1 0 1,1 1 0,-1-1 0,1 0-1,1 2 1,1-1 25,-1-1-1,1 1 1,0-1 0,-1 0-1,1 0 1,0 0 0,0 0-1,0-1 1,0 1 0,-1-1-1,1 0 1,0 0 0,0-1-1,0 1 1,0-1 0,0 0-1,-1 0 1,1 0 0,0 0-1,5-3 1,7-4 10,1-1-1,-1-1 1,15-12 0,-8 6 64,2-6-352,-9 6 163,-15 16 49,0-1 0,-1 1-1,1-1 1,0 1 0,-1-1-1,1 1 1,-1-1 0,1 1-1,-1-1 1,1 0 0,-1 1-1,1-1 1,-1 0 0,1 0-1,-1 1 1,0-1 0,0 0-1,1 0 1,-1 0 0,0-1-1,-4 2-254,-6 7-198,6-4 415,1 1-1,0-1 0,0 1 0,0 0 0,0 0 0,0 0 0,1 0 0,0 0 0,0 0 0,0 1 0,0-1 0,1 1 0,0 0 0,-2 9 0,3-13 47,0 0 0,0 0 0,0 0-1,0 0 1,1 0 0,-1 0 0,0 1 0,1-1-1,-1 0 1,0 0 0,1 0 0,-1 0 0,1 0-1,0 0 1,-1 0 0,1 0 0,0-1 0,0 1-1,-1 0 1,3 1 0,-2-1 41,1 0-1,0 0 1,0 0 0,0 0 0,0-1-1,0 1 1,0-1 0,0 1 0,0-1-1,3 1 1,1-1 39,-1 0-1,1-1 1,-1 1-1,1-1 1,-1 0-1,0-1 1,9-2-1,-11 3-18,0-1-1,0 0 1,0 1 0,0-1-1,0 0 1,-1-1 0,1 1-1,4-4 1,-7 5-59,1 0 0,-1 0 0,1 1 1,-1-1-1,1 0 0,-1 0 0,1 0 0,-1 0 1,0 0-1,0 0 0,1 0 0,-1 0 0,0 0 1,0 0-1,0 0 0,0 0 0,0 0 0,0 0 0,0 1 1,-1-1-1,1 0 0,0 0 0,0 0 0,-1 0 1,1 0-1,0 0 0,-1 0 0,1 0 0,-1 1 1,1-1-1,-1 0 0,0 0 0,1 1 0,-1-1 1,0 0-1,0 1 0,0-2 0,-3-1-56,-1 0 0,1 0 1,-1 0-1,0 0 0,1 1 0,-1 0 0,0 0 0,-1 0 0,1 0 1,0 1-1,0 0 0,-9-1 0,3 1-51,1 1-1,0 0 1,-1 1 0,1 0-1,-18 5 1,129-41 254,153-27-143,-241 59 17,0 1-1,-1 0 1,24-1-1,-33 3-27,0 0 0,0 0 0,0 0 0,0 1 0,0 0-1,0-1 1,0 1 0,0 0 0,0 0 0,0 1-1,0-1 1,-1 0 0,1 1 0,0 0 0,-1 0 0,0 0-1,1 0 1,-1 0 0,0 0 0,4 5 0,-4-4 16,-1-1 0,1 1 0,-1 0 0,0 0 0,0 0-1,0 0 1,0 0 0,0 0 0,0 0 0,-1 0 0,0 0 0,1 0 0,-1 0 0,0 0 0,-1 0 0,1 0 0,-1 0 0,1 0 0,-2 4 0,1-2 1,0 0-81,1-3 69,0 0-1,0 1 0,-1-1 0,1 0 1,-1 0-1,1 0 0,-1 0 0,0 0 0,0 0 1,0 0-1,0 0 0,0-1 0,0 1 1,-2 2-1,-4 3 133,-2 2 109,9-9-235,0 0 0,0 0 0,0 0 0,0 0 0,0 0 0,0 1 0,0-1 0,0 0 0,0 0 0,0 0 0,0 0 0,0 0 0,0 0 0,0 0 0,0 0 0,0 0 0,0 0 0,0 0 0,0 0 0,0 0 0,0 1 0,-1-1 0,1 0 0,0 0 0,0 0 0,0 0 0,0 0 0,0 0 0,0 0 0,0 0 0,0 0 0,0 0 0,0 0 0,0 0 0,-1 0 0,1 0 0,0 0 0,0 0 0,0 0 0,0 0 0,0 0 0,0 0 0,0 0 0,0 0 0,0 0 0,0 0 0,-1 0 0,1 0 0,0 0 0,0 0 0,0-1 0,0 1 0,0 0 0,0 0 0,0 0 0,0 0 0,0 0 0,0 0 0,0 0 0,0 0 0,0 0 0,0 0 0,0 0 0,0 0 0,0-1 0,-1 1 0,2-1 60,0-1 0,0 0 0,1 1 0,-1-1 1,0 1-1,0-1 0,1 1 0,-1 0 0,3-2 0,6-6-73,-2 0-85,0 0-1,1 1 1,9-7 0,-13 11 7,-1 1 1,1 0 0,0 1 0,0-1 0,0 1-1,0 0 1,0 0 0,0 0 0,7 0 0,-10 2 82,0 0 0,0 0 0,0 0 0,0 1 0,0-1 0,0 1-1,0 0 1,0-1 0,0 1 0,0 0 0,0 0 0,-1 0 0,3 2 0,22 18-55,33 32 484,-52-49-435,-1 0 370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08.802"/>
    </inkml:context>
    <inkml:brush xml:id="br0">
      <inkml:brushProperty name="width" value="0.1" units="cm"/>
      <inkml:brushProperty name="height" value="0.1" units="cm"/>
    </inkml:brush>
  </inkml:definitions>
  <inkml:trace contextRef="#ctx0" brushRef="#br0">27 32 6976,'-27'-17'3168,"30"17"-2656,2-3-704,4 3 128,6-5 160,-2 1-32,-5 1-1152,6 3 576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09.134"/>
    </inkml:context>
    <inkml:brush xml:id="br0">
      <inkml:brushProperty name="width" value="0.1" units="cm"/>
      <inkml:brushProperty name="height" value="0.1" units="cm"/>
    </inkml:brush>
  </inkml:definitions>
  <inkml:trace contextRef="#ctx0" brushRef="#br0">431 80 4896,'-29'0'1584,"29"0"-1552,-1 0-1,1 0 1,-1-1 0,1 1 0,-1 0-1,0 0 1,1 0 0,-1 1 0,1-1-1,-1 0 1,1 0 0,-1 0-1,1 0 1,-1 0 0,1 1 0,-1-1-1,1 0 1,-1 0 0,1 1 0,0-1-1,-1 0 1,-1 7 2907,10-5-2193,10 1-153,181-3 1063,-36-2-1291,-82 2-246,18 2-5065,-80 0 2984</inkml:trace>
  <inkml:trace contextRef="#ctx0" brushRef="#br0" timeOffset="1">96 17 6720,'-82'-17'3040,"69"17"-2528,21 0-544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4.055"/>
    </inkml:context>
    <inkml:brush xml:id="br0">
      <inkml:brushProperty name="width" value="0.1" units="cm"/>
      <inkml:brushProperty name="height" value="0.1" units="cm"/>
    </inkml:brush>
  </inkml:definitions>
  <inkml:trace contextRef="#ctx0" brushRef="#br0">19 232 2400,'-18'-8'7424,"19"8"-7019,120 7 1478,-101-6-1595,0-1 1,0 0 0,-1-2 0,36-7-1,1 0-153,78-7 189,131-20 24,-250 33-373,165-31 287,3 16-275,14 21 169,-115 1 22,152-12 0,-63-9-177,74-10 142,-60 4 657,-146 22-663,35-3-204,33-11 325,127 1 1,-83 22 419,-91-4-450,-31-3-205,47-6 0,-33 1 91,-7 1-243,39-1 509,-65 4-929,0 1 0,-1 0-1,1 1 1,-1 0 0,16 5-1,8 8-1332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16.222"/>
    </inkml:context>
    <inkml:brush xml:id="br0">
      <inkml:brushProperty name="width" value="0.1" units="cm"/>
      <inkml:brushProperty name="height" value="0.1" units="cm"/>
    </inkml:brush>
  </inkml:definitions>
  <inkml:trace contextRef="#ctx0" brushRef="#br0">1 871 2400,'4'-6'2376,"-3"6"-2079,0-1 0,-1 1 0,1-1 0,0 1 0,0-1 0,0 1 0,-1 0 0,1-1 0,0 1 0,1 0 0,23-8 11,-19 6 285,1-1-461,0 0 0,-1 0 0,1-1 0,0 1 0,-1-2 0,0 1 0,0-1 0,8-8 0,1-3 159,21-28 0,3-12-87,35-72 1,-40 67-246,-5-5 420,-27 65-485,0 6 8,-2 6 3,-1 45-164,0-20 548,1-1 0,2 0-1,6 39 1,-6-67-307,0 4 68,0 1-1,1-1 1,1 0-1,8 19 1,-11-28-17,0 0 0,0 0 0,1 0-1,-1 0 1,0 0 0,1 0 0,0-1 0,-1 1 0,1 0 0,0-1 0,0 1 0,0-1 0,0 0 0,0 1 0,0-1-1,0 0 1,1 0 0,-1 0 0,0-1 0,0 1 0,1-1 0,-1 1 0,1-1 0,-1 0 0,0 0 0,1 0-1,-1 0 1,5-1 0,6-1 39,-1-2-1,0 0 1,0 0 0,0-1-1,-1 0 1,1-1 0,12-9-1,-5 1 167,0 0-1,33-33 1,-39 33-65,15-19 0,-24 28-156,-1-1-1,1 1 1,-1-1 0,0 0-1,-1 0 1,1 0 0,1-8 0,-3 11-22,-1 1 1,0-1 0,1 0 0,-1 0 0,0 0 0,0 0 0,0 0-1,-1 0 1,1 0 0,-1 0 0,0 1 0,0-1 0,0 0 0,-2-4 0,2 6-13,0-1 0,0 1 0,0-1 0,0 1 0,0 0 0,0-1 0,-1 1 0,1 0 0,0 0 1,-1 0-1,1 0 0,-1 0 0,1 0 0,-1 0 0,0 1 0,1-1 0,-1 1 0,0-1 1,1 1-1,-1-1 0,0 1 0,0 0 0,1 0 0,-1 0 0,-2 0 0,-2 1-45,1 0 0,0 0 0,0 1 0,0 0 0,0 0 0,0 0 0,0 0 0,0 1 0,1-1-1,-1 1 1,1 1 0,0-1 0,0 1 0,0-1 0,-4 6 0,-4 5-47,1 1 0,0 0 0,-9 20 0,13-25 90,2 1 0,0 0 1,0 1-1,1-1 0,1 1 1,-5 20-1,8-29 33,-1 0 0,1 1-1,0-1 1,0 1 0,0-1 0,0 1 0,1-1-1,-1 1 1,1-1 0,0 1 0,0-1 0,0 0 0,0 0-1,1 1 1,-1-1 0,1 0 0,0 0 0,0 0 0,0-1-1,0 1 1,1 0 0,-1-1 0,1 1 0,-1-1-1,1 0 1,0 0 0,6 3 0,-1-1 67,-1-1-1,1 0 1,0 0 0,0-1 0,1 0-1,-1-1 1,17 1 0,-6-1 91,0-2 0,26-4 1,-30 2-108,0-1 0,0 0 0,0-1 0,-1-1 0,0 0 0,0-1 0,0 0 0,-1-1 0,0-1 0,-1 0 0,0 0 0,0-1 0,-1-1 0,16-19 1,80-125 232,-17 8 182,-79 129-444,-1-2 0,-1 0-1,0 0 1,5-24 0,-10 31-35,-1-1 1,0 0 0,-1 0-1,-1 1 1,0-1 0,-1 0-1,-3-21 1,2 27-91,-1-1 0,0 1 1,0 0-1,-1 0 0,0 1 0,0-1 0,-1 1 0,-6-10 0,10 16 59,-1 0-1,0 0 0,1 0 1,-1 0-1,0 0 0,0 0 1,1 1-1,-1-1 0,0 0 0,0 1 1,0-1-1,0 0 0,0 1 1,0-1-1,0 1 0,0 0 1,0-1-1,-1 1 0,1 0 1,0-1-1,-2 1 0,1 0-6,1 1 0,0-1-1,-1 1 1,1-1-1,0 1 1,-1-1-1,1 1 1,0 0-1,0 0 1,-1-1-1,1 1 1,0 0 0,0 0-1,-2 2 1,-2 5-91,-1-1 1,1 1 0,0 0 0,-4 11 0,7-15 106,-7 18-108,-7 23 0,1-1 184,7-21-41,1 1 0,1 1-1,-5 43 1,4 76 123,9-118-46,1 0 0,1 1 0,1-1 0,11 31-1,-14-48-32,0-4 12,-1 0 0,1-1 0,0 1-1,0-1 1,0 0 0,1 0 0,0 0-1,-1 0 1,1 0 0,1 0 0,6 5-1,-8-7-37,0 0 0,1 0 0,0-1 0,-1 1 0,1-1 0,0 1 0,0-1 0,0 0 0,0 0 0,0 0 0,0-1 0,0 1 0,0-1 0,0 0 0,0 1 0,0-1 0,0-1 0,0 1 1,5-1-1,5-3 91,1 0 0,-1-1 0,0 0 0,19-12 0,47-33-21,-34 19-158,-4 4 27,-18 11 15,1 1 0,0 1 0,36-15 0,-57 28-22,1-1 0,0 1 0,-1 0 0,1 0 0,0 0 0,0 1 0,-1 0 0,1-1 0,0 1 0,0 0 0,4 1 0,2 0-52,3 2 48,-10-4 285,-6-2 244,-7-5-226,7 7-297,0 0-1,-1 0 1,1 1 0,-1-1 0,0 1-1,1 0 1,-1-1 0,1 2 0,-1-1-1,0 0 1,1 1 0,-1-1 0,1 1-1,-1 0 1,1 1 0,0-1 0,-1 0-1,1 1 1,0 0 0,-6 3 0,-2 3-82,-1 1 1,1 0 0,0 1-1,-9 11 1,11-11 98,1 0 1,1 0-1,0 0 0,0 1 1,1 0-1,0 0 1,1 1-1,-5 14 1,10-24 23,-1 1 0,1-1 0,0 1 0,-1-1 0,1 0 0,0 1-1,0-1 1,1 1 0,-1-1 0,1 0 0,-1 1 0,1-1 0,-1 0 0,1 0 0,0 1 0,0-1 0,0 0 0,1 0 0,2 4 0,-3-5 20,0 1-1,1-1 0,-1 0 0,1 0 0,-1 0 1,1 0-1,0 0 0,-1 0 0,1 0 0,0 0 1,-1 0-1,1-1 0,0 1 0,0-1 0,0 1 0,0-1 1,0 0-1,-1 0 0,1 0 0,0 0 0,0 0 1,0 0-1,0-1 0,2 0 0,4-1 37,-1-1 0,1-1 0,-1 1-1,0-1 1,0-1 0,0 1 0,0-1 0,-1 0-1,0-1 1,0 1 0,-1-1 0,1 0 0,-1-1 0,0 1-1,-1-1 1,0 0 0,5-10 0,-7 11-29,3-4-719,-5 10 672,0 0 0,0 0 0,0 0 0,1 0 0,-1 0-1,0 0 1,0 0 0,1 0 0,-1 0 0,0 0 0,0 0-1,0 0 1,1 0 0,-1 1 0,0-1 0,0 0 0,0 0-1,1 0 1,-1 0 0,0 0 0,0 0 0,0 1 0,0-1 0,0 0-1,1 0 1,-1 0 0,0 0 0,0 1 0,0-1 0,0 0-1,0 0 1,0 0 0,0 1 0,0-1 0,1 0 0,-1 0-1,0 1 1,0-1 0,0 0 0,0 0 0,0 0 0,0 1-1,0-1 1,-1 0 0,2 3-46,4 10-80,0 1 0,1-1 0,1 0 0,15 23 0,-21-34 173,1 0 0,0 1 0,0-1 0,0 0 0,0 0 0,0 0 0,0-1 0,1 1 0,-1 0 0,0-1 0,1 0 0,-1 1 0,1-1 0,0 0 0,-1 0 0,1-1 0,0 1 0,0 0 0,0-1 0,-1 0 0,1 0 0,0 0 0,0 0 0,0 0 0,0 0 0,-1-1 0,1 1 0,0-1 0,0 0 0,-1 0 0,1 0 0,3-1 0,2-4 29,0 1 0,0-1 0,-1-1 0,1 1-1,-2-1 1,1 0 0,-1-1 0,9-12 0,-12 16-16,65-104 299,-5 10-185,-22 37 52,39-75 1,-69 113-253,-1 0 1,-1 0-1,-1-1 1,-2 0-1,0-1 1,-1 0-1,-1 0 1,0-39-1,-4 61-32,0-1 1,0 1-1,0-1 0,-1 1 0,1 0 0,-1-1 1,0 1-1,-2-5 0,3 8 47,0-1 0,0 1-1,0 0 1,-1-1 0,1 1 0,0 0-1,-1-1 1,1 1 0,0 0 0,-1-1 0,1 1-1,0 0 1,-1 0 0,1-1 0,0 1-1,-1 0 1,1 0 0,-1 0 0,1 0-1,-1 0 1,1 0 0,0-1 0,-1 1-1,0 0 1,0 1 3,0-1-1,-1 0 0,1 1 0,0-1 1,0 1-1,0-1 0,-1 1 0,1-1 1,0 1-1,0 0 0,0 0 1,-1 1-1,-4 3-47,1 1 1,0 0-1,0 0 0,1 0 1,0 0-1,0 1 0,0-1 1,-3 10-1,-18 59-314,19-56 291,6-18 90,-9 26 52,2 0 0,-6 44 1,11-48-31,1 1 1,2 0 0,0 0-1,2 0 1,1-1-1,7 29 1,-3-21 62,1 0-1,1 0 1,1-1 0,2 0-1,22 37 1,-33-64-41,0 0 0,1 0 0,-1 0 0,1-1 0,-1 1 1,1-1-1,0 1 0,0-1 0,0 0 0,5 2 0,-7-3-10,1-1 0,0 1 0,-1 0 0,1-1 0,0 1 0,-1-1 0,1 0 0,0 1 0,0-1 0,-1 0 0,1 0 1,0 0-1,0-1 0,-1 1 0,1 0 0,0-1 0,-1 1 0,1-1 0,0 1 0,-1-1 0,1 0 0,-1 1 0,4-3 0,3-5 96,0 0 0,-1 0 0,1-1-1,-2 1 1,10-16 0,3-5-261,4-3 109,34-62 0,-44 60-157,-11 28-384,-3 13 154,6 92 113,-4-77 353,5 27 0,-3-27-41,0 27 0,-3-47 9,0 0 0,0 0 1,0 1-1,0-1 0,1 0 0,-1 0 0,1 0 0,-1 0 0,1 0 1,0 0-1,0 0 0,-1 0 0,1 0 0,1-1 0,-1 1 0,0 0 1,0-1-1,1 1 0,1 1 0,-2-2 4,-1-1 0,1 1 0,0-1 0,-1 0 0,1 0 0,0 1 0,0-1 0,0 0-1,-1 0 1,1 0 0,0 1 0,0-1 0,0 0 0,0 0 0,-1-1 0,1 1 0,0 0 0,0 0 0,1 0 0,-1-1 3,1 0-1,0 0 1,0 0 0,-1 0 0,1 0 0,0 0 0,-1-1 0,1 1 0,-1 0-1,0-1 1,2-1 0,5-7 107,-1-1 0,-1 0 0,1 0 0,7-20 0,15-52 134,-23 64-256,0-3 71,4-30 0,-4 20-338,-3 15-290,-3 15-42,-3 10 360,0 9 85,1 0 0,-1 34-1,2-12 265,-1-25-108,1 1 0,1 0-1,0 0 1,1 0 0,1 0 0,4 19-1,-6-34 1,0 0 0,0 0 0,0 1 0,0-1 0,0 0 0,0 0 0,1 1 0,-1-1 0,0 0 0,0 0 0,0 0 0,0 1 0,0-1 0,1 0 0,-1 0 0,0 0 0,0 0 0,0 1 0,1-1 0,-1 0 0,0 0 0,0 0 0,0 0-1,1 0 1,-1 0 0,0 0 0,0 0 0,1 0 0,-1 1 0,0-1 0,0 0 0,1 0 0,-1 0 0,0 0 0,0-1 0,1 1 0,-1 0 0,0 0 0,0 0 0,1 0 0,-1 0 0,0 0 0,14-10 264,-10 5-184,1 0-1,-1 0 1,6-9 0,26-57 311,26-45-427,-5 22-557,-52 89-331,-8 16 601,-1 9 202,5-5 87,0 0 0,0 0 0,1 0 1,1-1-1,1 1 0,7 19 0,-10-29 32,2 1 0,-1-1 1,1 1-1,-1-1 0,1 0 0,1 0 1,-1-1-1,1 1 0,0-1 0,0 1 0,0-1 1,1 0-1,-1-1 0,1 1 0,0-1 1,0 0-1,0 0 0,0-1 0,8 3 0,-9-4 32,1 0-1,0 0 0,-1-1 0,1 0 0,0 0 0,-1 0 0,1 0 0,-1-1 1,1 0-1,8-2 0,-3-1 72,-1 1 1,1-2-1,14-7 1,-16 6-55,-1 1 0,0-1 0,0 0 0,0 0 0,-1-1-1,0 0 1,0 0 0,-1 0 0,0-1 0,6-11 0,-8 13-44,0-1-1,0 1 1,0-1-1,-1 0 1,0 0-1,0 0 0,-1 0 1,0 0-1,0-1 1,-1 1-1,0 0 1,0-1-1,-2-8 1,1 13-55,0 0 1,0 0 0,0 0-1,0 0 1,0 0-1,-1 0 1,1 1 0,-1-1-1,0 0 1,0 1 0,0 0-1,0-1 1,0 1-1,-1 0 1,1 0 0,-1 0-1,1 0 1,-1 1 0,0-1-1,0 1 1,1 0-1,-1-1 1,0 1 0,0 1-1,-4-2 1,3 1-25,0 1 1,0-1-1,0 1 1,0 0-1,-1 0 1,1 0-1,0 1 1,0-1-1,0 1 1,1 0-1,-1 0 1,0 0-1,0 1 1,0-1-1,1 1 1,-1 0-1,1 0 1,-1 0-1,-2 4 1,2-3 59,0 0-1,1 1 1,0 0 0,0 0 0,0 0 0,0 0-1,1 0 1,-1 1 0,1-1 0,0 1 0,1-1-1,-1 1 1,1 0 0,0 0 0,0-1 0,0 1 0,1 0-1,-1 0 1,1 0 0,0 0 0,2 8 0,0-4 45,0-1 0,0 1 0,1-1 0,1 0 0,-1 0 0,1 0 0,0-1 0,1 0 0,0 1 0,0-1 0,12 11 0,-5-5 127,2 0-1,0-1 1,0 0-1,24 14 1,-31-22-320,0-1 0,1 1 0,-1-1 0,1-1 0,10 3 0,-12-4-565,0 0 0,0-1 0,1 1-1,-1-1 1,0-1 0,0 1 0,12-3-1,-17 3 634,-1 0-89,1 0 0,0 0 0,0 0-1,-1-1 1,1 1 0,0 0-1,0 0 1,-1 0 0,1 0-1,0-1 1,0 1 0,-1 0-1,1-1 1,0 1 0,-1-1 0,1 1-1,0-1 1,-1 1 0,1-1-1,-1 1 1,1-1 0,-1 1-1,1-1 1,-1 0 0,0 1-1,1-1 1,-1 0 0,1 1 0,-1-1-1,0 0 1,0 0 0,0 1-1,1-1 1,-1 0 0,0 0-1,0 1 1,0-3 0,0-9-2600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16.549"/>
    </inkml:context>
    <inkml:brush xml:id="br0">
      <inkml:brushProperty name="width" value="0.1" units="cm"/>
      <inkml:brushProperty name="height" value="0.1" units="cm"/>
    </inkml:brush>
  </inkml:definitions>
  <inkml:trace contextRef="#ctx0" brushRef="#br0">14 21 6240,'-14'-9'2816,"23"1"-2464,-4 5-32,-2 6-256,2-3-320,8 0 160,0-3-64,6 3 96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16.946"/>
    </inkml:context>
    <inkml:brush xml:id="br0">
      <inkml:brushProperty name="width" value="0.1" units="cm"/>
      <inkml:brushProperty name="height" value="0.1" units="cm"/>
    </inkml:brush>
  </inkml:definitions>
  <inkml:trace contextRef="#ctx0" brushRef="#br0">0 65 6816,'0'-25'3072,"5"25"-2656,4 0-32,4 0-288,24-3 672,2-2-416,38-6-160,4 2-128,22 1 128,-3 5-96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1.740"/>
    </inkml:context>
    <inkml:brush xml:id="br0">
      <inkml:brushProperty name="width" value="0.1" units="cm"/>
      <inkml:brushProperty name="height" value="0.1" units="cm"/>
    </inkml:brush>
  </inkml:definitions>
  <inkml:trace contextRef="#ctx0" brushRef="#br0">172 396 3136,'2'-14'3530,"1"-23"1,-4 43-3499,1-1 1,-1 1-1,-1-1 0,1 1 1,-3 6-1,-4 15 153,0 25 472,-2 0 0,-3-1 1,-33 85-1,-31 39 868,72-166-1044,5-13 243,5-16-233,0 8-502,0 0-1,0 1 1,1 0-1,1 0 1,0 0-1,0 1 1,1 0-1,14-14 1,-10 13-126,0 0 0,1 1 0,0 0 0,1 1 1,-1 1-1,17-7 0,-27 13 98,0 1-1,0 0 1,-1 1 0,1-1 0,0 0-1,0 1 1,0-1 0,0 1 0,0 0-1,0 0 1,0 0 0,0 1 0,-1-1-1,1 1 1,4 0 0,-6 0 21,1 0 0,0-1-1,-1 1 1,0 0 0,1 0 0,-1 0 0,1 0 0,-1 0 0,0 0-1,0 0 1,0 1 0,0-1 0,0 0 0,0 1 0,0-1 0,0 0-1,0 1 1,0 0 0,-1-1 0,1 1 0,-1-1 0,1 1 0,-1-1-1,0 1 1,0 0 0,1-1 0,-1 4 0,-1 8 121,-1-1-1,0 1 1,-1-1 0,0 1 0,-1-1-1,0 0 1,-1-1 0,0 1 0,-1-1-1,0 0 1,-1 0 0,0-1 0,-1 1-1,-12 11 1,18-19-73,-1-1 1,1 1-1,-1-1 0,0 0 1,0 0-1,0 0 0,0-1 0,0 1 1,-1-1-1,1 1 0,0-1 1,-1 0-1,1-1 0,-1 1 0,1 0 1,-1-1-1,1 0 0,-1 0 1,1 0-1,-1 0 0,1-1 0,-1 1 1,1-1-1,-1 0 0,1 0 1,0 0-1,-5-2 0,7 2-34,0 0 1,1 1-1,-1-1 0,0 0 0,1 0 0,-1 0 1,0 1-1,1-1 0,-1 0 0,1 0 0,0 0 1,-1 0-1,1 0 0,0 0 0,-1 0 0,1 0 1,0 0-1,0 0 0,0 0 0,0 0 0,0 0 1,0 0-1,0 0 0,0 0 0,1 0 0,-1 0 1,0 0-1,1 0 0,-1 0 0,1-1 0,1-2-18,0 0-1,0 0 0,0 0 0,0 0 0,0 1 1,5-5-1,0 1-70,0 1 0,0 0 0,0 1-1,1 0 1,0 0 0,0 0 0,1 1 0,-1 0 0,12-3 0,14-3 90,39-6-1,-45 10 115,18-5 167,0-1-1,-2-2 0,58-27 0,-24 3-255,-66 32-133,-7 6-125,-5 1-158,-2 3 375,1 0 1,-1 0 0,1 1 0,0-1 0,0 0 0,-1 6 0,-2 11-10,-8 20 19,5-20 77,-7 37 0,13-52-43,1 1 1,-1-1-1,1 0 0,0 0 0,0 0 1,1 0-1,0 0 0,0 0 1,0 0-1,5 12 0,-5-16-5,0-1-1,0 1 0,0 0 1,0-1-1,1 1 1,-1-1-1,0 0 0,1 1 1,-1-1-1,1 0 1,-1 0-1,1 0 0,0 0 1,-1 0-1,1 0 0,0 0 1,0 0-1,0-1 1,0 1-1,-1-1 0,1 1 1,0-1-1,0 0 1,0 0-1,0 0 0,0 0 1,0 0-1,0 0 1,0-1-1,0 1 0,0-1 1,3 0-1,6-3 90,-1 0 0,1-1-1,-1-1 1,0 1 0,14-12 0,44-39 186,-60 48-283,109-92-481,-117 100 457,1 0 1,-1 0-1,0-1 0,0 1 1,0 0-1,1 0 0,-1 0 1,0-1-1,0 1 0,1 0 1,-1 0-1,0 0 0,1 0 1,-1 0-1,0 0 0,0-1 1,1 1-1,-1 0 0,0 0 1,1 0-1,-1 0 1,0 0-1,1 0 0,-1 0 1,0 0-1,1 0 0,-1 1 1,0-1-1,1 0 0,1 9-222,-7 19-104,4-23 236,-4 18 35,2 0 1,-2 31 0,5-43 114,0-1 0,1 1 0,0 0 1,1-1-1,0 1 0,1-1 0,5 15 1,-8-25-33,0 1 1,0 0 0,0-1 0,1 1 0,-1 0 0,0-1 0,1 1 0,-1 0 0,0-1 0,1 1 0,-1 0 0,1-1 0,-1 1 0,1-1 0,-1 1 0,1-1 0,-1 1 0,1-1 0,0 0 0,-1 1 0,1-1-1,0 0 1,-1 1 0,1-1 0,0 0 0,-1 0 0,2 1 0,-1-2 15,0 1 0,0 0-1,0-1 1,0 1 0,0-1 0,-1 1-1,1-1 1,0 0 0,0 1-1,0-1 1,-1 0 0,1 1 0,0-1-1,-1 0 1,1 0 0,0-1-1,3-6 137,0 1 0,-1-1 0,4-9 0,-4 3-139,1 0 0,-2-1 1,0 1-1,0 0 0,-2-1 1,0 1-1,0-1 0,-1 1 1,-3-15-1,2 24-80,0 0 1,1 1-1,-1 0 0,-1-1 1,1 1-1,-1 0 0,1 0 1,-1 0-1,0 0 0,-1 1 1,1-1-1,-6-4 0,3 2-133,0 5-79,6 1 258,0 0-1,0 0 1,0 0-1,0 0 0,0 0 1,1 0-1,-1 0 0,0 0 1,0 0-1,0 0 0,0 0 1,0 0-1,0 0 1,0 0-1,0 0 0,0 0 1,0 0-1,0 1 0,0-1 1,0 0-1,0 0 0,0 0 1,0 0-1,0 0 1,0 0-1,0 0 0,0 0 1,0 0-1,0 0 0,0 0 1,1 0-1,-1 0 0,0 0 1,0 0-1,0 0 0,0 0 1,0 0-1,0 0 1,0 0-1,0 1 0,0-1 1,0 0-1,0 0 0,0 0 1,0 0-1,0 0 0,27 3-36,3-8 125,0-2 1,-1-1-1,30-11 1,14-4 30,-71 22-112,40-10 121,73-31 0,-103 36-82,0 0-1,0-1 1,0 0-1,-1-1 0,0-1 1,-1 1-1,0-2 1,0 1-1,-1-1 1,9-12-1,-11 13-55,-1-1-1,0 1 1,0-1-1,-1-1 1,0 1 0,-1-1-1,0 1 1,2-15-1,-4 20-103,-1-5-423,-3 9 221,-3 6 34,2-1 210,0 0 1,1 1-1,-1-1 0,1 1 1,0-1-1,-1 8 0,-5 8-127,-43 76-47,37-69 273,3-8 72,1 0 1,1 1 0,-9 32-1,15-40-71,0 1 1,1 0-1,1 0 0,0 0 0,1 20 1,1-27 8,-1 0 1,1 0 0,1 0-1,-1 0 1,1 0 0,0 0-1,0-1 1,1 1 0,-1-1-1,1 1 1,0-1 0,1 0-1,-1-1 1,6 7-1,-7-9-8,1 0-1,-1 0 0,0 0 0,1-1 0,0 1 0,-1-1 0,1 1 0,0-1 0,0 0 0,0 0 0,0 0 0,0 0 0,0-1 0,0 1 0,0-1 1,0 0-1,0 1 0,0-1 0,0-1 0,0 1 0,0 0 0,0-1 0,0 0 0,0 0 0,0 0 0,0 0 0,4-2 0,6-4 90,1 0 0,-1-1 0,-1-1 0,16-14 0,-9 8-44,106-82 294,-123 95-416,0 1-1,-1-1 1,1 1 0,0-1-1,0 0 1,-1 0 0,1 0-1,-1 0 1,0 0 0,2-3-1,-11 8-452,1 2 443,0 1 1,1-1-1,0 1 0,0 0 1,1 1-1,0-1 1,0 1-1,0 0 0,1 0 1,-6 12-1,8-14 63,-1 1 0,1 0 0,0 0 0,0-1 0,1 1 0,0 0 0,0 0 1,0 0-1,1 0 0,-1 1 0,2-1 0,-1 0 0,1 0 0,0 0 0,1 6 0,-1-10 17,-1-1 0,0 0 0,1 0 0,-1 0 0,1 1 0,-1-1 0,1 0 0,0 0 0,-1 0 0,1 0 0,0 0 0,0 0 0,0 0 0,0 0 0,0-1 1,0 1-1,0 0 0,0 0 0,0-1 0,0 1 0,0-1 0,2 1 0,-2-1 16,1 0 0,-1 0 0,1 0 0,-1 0 0,1 0 0,-1 0 0,0-1 0,1 1 0,-1-1 0,1 1 1,-1-1-1,0 1 0,1-1 0,-1 0 0,2-1 0,5-5 118,0 1 1,-1-1-1,0-1 0,7-10 1,-13 17-145,14-17 204,-5 7-166,-1-1 0,0 0 0,-1 0 0,0-1-1,9-20 1,-16 32-54,-1-1 1,0 1-1,1 0 0,-1 0 1,0-1-1,0 1 0,0 0 1,0-1-1,0 1 0,0 0 1,0 0-1,0-1 0,0 1 1,0 0-1,-1 0 0,1-1 1,-1 1-1,1 0 0,-1 0 1,0-2-1,-1 2-12,1-1 1,-1 0-1,1 1 1,-1-1-1,0 1 0,1-1 1,-1 1-1,0 0 1,0 0-1,-4-2 0,-5-1-73,1 1 0,-1 0 0,-21-2 0,20 3 52,2 0-23,9 2 68,-1 0 1,1 0-1,0 0 0,-1-1 0,1 1 1,0-1-1,-1 1 0,1-1 0,0 0 0,-1 1 1,-1-2-1,3 2-7,0 0 0,0 0 0,0 0 0,0-1 0,0 1 0,0 0 0,0 0 0,0 0 0,0 0 0,0 0 0,-1 0 0,1 0 0,0 0 0,0 0 0,0 0 0,0 0 0,0 0 0,0 0 1,0 0-1,0 0 0,0-1 0,0 1 0,0 0 0,0 0 0,0 0 0,0 0 0,0 0 0,0 0 0,0 0 0,0 0 0,0 0 0,0 0 0,0-1 0,0 1 0,0 0 0,0 0 0,0 0 0,0 0 0,0 0 0,0 0 0,0 0 0,0 0 0,0 0 1,0 0-1,0 0 0,0-1 0,0 1 0,1 0 0,4-3-139,9 0-6,79-10 211,145-3-1,-192 15 3,79-15 0,-54 6-267,-71 10 198,0-1 0,1 1 0,-1 0 0,0 0 0,0 0 0,0 0 0,1 0 0,-1 0 0,0 0 0,0 0 0,0 0 0,1-1 0,-1 1 0,0 0 0,0 0 0,1 0-1,-1 0 1,0 0 0,0 0 0,0 1 0,1-1 0,-1 0 0,0 0 0,0 0 0,1 0 0,-1 0 0,0 0 0,0 0 0,0 0 0,1 0 0,-1 1 0,0-1 0,0 0-1,0 0 1,0 0 0,1 0 0,-1 1 0,0-1 0,0 0 0,-5 9-151,-13 10-40,9-12 231,-50 47-44,52-47 6,1 1 1,-1-1-1,1 1 1,1 1-1,-9 15 0,12-19-4,0 0 0,1 0 0,-1 0 0,1 0 0,0 0 0,1 1 0,-1-1 0,1 0 0,0 0 0,1 1 0,-1-1 0,2 7 0,-1-9 42,0-1 0,-1 1 0,1-1 0,0 1 0,0-1 0,0 0 0,0 0-1,1 1 1,-1-1 0,1 0 0,-1 0 0,1 0 0,-1 0 0,1-1 0,0 1-1,0 0 1,0-1 0,0 1 0,1-1 0,-1 0 0,0 0 0,0 0-1,1 0 1,-1 0 0,1 0 0,-1-1 0,5 2 0,-5-2 2,-1-1-1,1 1 1,0 0 0,0 0 0,0-1 0,0 1-1,0-1 1,-1 1 0,1-1 0,0 0 0,-1 0 0,1 1-1,0-1 1,-1 0 0,1-1 0,-1 1 0,1 0-1,1-2 1,3-4 63,-1 0 1,9-12-1,-10 13-66,5-9-15,0-1 0,0 0-1,-2 0 1,0-1 0,-1 0-1,-1 0 1,4-22 0,-8 8-1358,-10 71 539,-1 50 773,-8 86-24,5-32 113,9-110-55,1-8 45,-9 41-1,10-59 0,-1 0 0,0-1 0,0 1 0,0 0-1,-1-1 1,0 0 0,-1 0 0,1 0 0,-8 7 0,9-11 7,0-1 0,-1 1 0,1-1 1,0 0-1,-1 0 0,0 0 0,1-1 1,-1 0-1,0 1 0,0-1 0,0 0 1,0-1-1,0 1 0,0-1 0,0 0 0,0 0 1,0 0-1,0 0 0,-6-2 0,-4 0 64,1-1-1,0 0 0,0-1 0,-19-8 0,27 9-90,-1 0 0,0 0 0,1 0 0,-1 0-1,1-1 1,-8-7 0,12 10-41,0 0-1,0 0 1,0-1 0,0 1 0,0 0 0,0-1 0,0 1-1,1-1 1,-1 1 0,0-1 0,1 0 0,-1 1 0,1-1-1,0 1 1,-1-1 0,1 0 0,0 0 0,0 1 0,0-1-1,0 0 1,0 1 0,1-1 0,-1 0 0,0 1 0,1-1-1,-1 1 1,2-4 0,2-1-50,-1 0-1,1 1 1,0-1 0,0 1-1,0 0 1,1 0 0,0 0-1,0 1 1,6-5 0,9-5-92,27-13 0,-25 14 163,24-15 61,-2-3 0,-1-2 0,58-57 0,-92 82-59,42-43 90,96-71 0,-115 97-113,-21 16-21,0 0 0,0 1 0,15-7 0,-10 5-38,-11 7-98,-15 11 3,5-3 160,0 1 0,0-1 0,1 1-1,0 0 1,0 0 0,0 1 0,1-1-1,-1 1 1,2-1 0,-1 1 0,-2 12-1,1-2 17,0 0-1,2 0 1,-1 33-1,3-44 14,0 1 0,0-1 0,1 1 0,0-1 0,1 0 0,0 1 0,0-1 1,0 0-1,0 0 0,1 0 0,3 5 0,-4-8-8,0-1 0,0 0 0,-1 1 0,1-1 0,1 0 0,-1 0 0,0 0 0,0 0 0,1 0 0,-1-1 0,1 1 0,-1-1 0,1 0 0,0 0 0,0 0 0,-1 0 0,1 0 0,0 0 0,0-1 0,0 1-1,0-1 1,0 0 0,0 0 0,5-1 0,-1 0 39,0-1 0,0 1-1,0-2 1,0 1-1,-1-1 1,0 0-1,1-1 1,-1 1-1,10-9 1,5-5 8,24-25-1,-11 9-127,87-65-155,-105 87 249,2 1-1,25-13 0,6-3-133,-41 24 18,-13 3-148,1 0 225,0 0-1,0 0 1,0 1-1,0 0 1,0-1-1,-4 4 1,-5 2 27,3-2-63,1 0 0,0 0 0,0 2 0,1-1 0,0 1-1,-12 12 1,7-4 26,1 0 0,-18 29 0,26-38 23,1 1-1,1-1 1,-1 0-1,1 1 1,0 0-1,0 0 1,1-1-1,-1 12 1,1-16 11,1 1 1,0-1 0,0 1 0,0-1 0,0 1 0,0-1-1,1 1 1,-1-1 0,1 1 0,-1-1 0,1 0-1,0 1 1,0-1 0,0 0 0,0 0 0,1 1 0,-1-1-1,0 0 1,1 0 0,0 0 0,-1-1 0,1 1-1,0 0 1,0-1 0,0 1 0,4 2 0,-4-4 0,1 1 0,-1-1 0,0 1 0,1-1 0,-1 0 0,0 0 0,1 0 0,-1 0 0,1 0-1,-1-1 1,0 1 0,1-1 0,-1 1 0,0-1 0,3-1 0,36-19 47,-27 13-61,83-41 56,160-58 1,-217 92 24,50-24-1,-75 32-505,-25 12-14,-7 4 407,0 1 17,1 1 1,1 0-1,0 1 0,0 1 1,2 1-1,-1 0 1,2 0-1,0 1 0,0 1 1,-9 17-1,16-22-25,-1-1-1,-5 20 1,10-27 62,0 0-1,0-1 1,0 1-1,1 0 1,-1 0-1,1 0 1,0 0-1,0 0 1,0 0-1,0 0 1,1 0-1,-1 0 1,1 0-1,-1 0 1,3 5-1,-2-7-12,-1 0 1,1 0-1,-1 0 0,1 0 0,0 0 0,0 0 0,0-1 0,-1 1 0,1 0 0,0 0 0,0-1 0,0 1 0,0 0 0,0-1 0,0 1 0,0-1 0,1 1 0,-1-1 0,0 0 0,2 1 1,-1-1 6,0 0 1,0 0-1,0 0 1,1-1 0,-1 1-1,0 0 1,0-1 0,0 0-1,0 1 1,3-3 0,1 0 51,1-1 0,-1 0 0,0-1 1,-1 1-1,7-7 0,5-9-123,0 0-1,-2-1 1,0-1-1,15-33 1,-6 14-85,-18 30 76,-1-1 0,5-14 0,0 3-344,-10 21-172,-5 9-220,-3 8 606,6-6 141,1-1 1,0 0-1,0 1 1,0-1-1,1 1 1,2 13-1,10 52 111,-11-72-33,9 35 113,-10-35-96,1 0 0,0 0 0,0 0 0,0 0 0,0 0 0,0 0 0,1 0 0,-1-1 0,1 1 0,-1 0 0,1-1 0,-1 1 0,1-1 0,3 2 0,-4-2-17,0-1-1,0 0 0,0 1 1,0-1-1,0 0 1,0 0-1,0 0 0,1 0 1,-1 0-1,0 0 1,0-1-1,0 1 1,0 0-1,0 0 0,0-1 1,0 1-1,0-1 1,0 1-1,0-1 0,0 1 1,0-1-1,0 1 1,0-1-1,1-1 0,22-24 190,-17 18-212,28-28 131,2 1-1,1 2 1,76-50 0,-86 66-205,-1-2 1,-1-1 0,0-1-1,32-35 1,-34 26 86,-1-1-1,-1 0 1,32-65-1,35-115-306,-85 201 225,-1 0 0,0 0 0,0-1 0,-1 1 0,0-1 0,-1 0 0,0 1 0,-1-1 0,-1-13-1,1 22 38,0 0-1,-1 0 1,1 0-1,-1 0 0,0 0 1,0 1-1,0-1 0,1 0 1,-1 0-1,-1 0 0,1 1 1,0-1-1,0 0 1,-1 1-1,1-1 0,-1 1 1,1 0-1,-1-1 0,0 1 1,1 0-1,-1 0 0,0 0 1,0 0-1,-3 0 1,0-1-37,-1 1 0,0 0 1,1 0-1,-1 0 1,0 1-1,-10 0 0,8 1 63,0 0 0,1 0 0,-1 1-1,1 0 1,-1 0 0,1 1 0,0 0-1,0 0 1,-8 6 0,12-8 8,-12 8 38,0 1 0,1 0 0,0 1 0,1 0 0,0 1 0,1 1 0,0 0 0,1 1 0,-10 15 0,1 3 65,2 1 0,0 1-1,-13 38 1,20-44-54,1 1-1,2 0 1,0 1-1,2 0 0,-2 30 1,8-46-12,0 0-1,0 0 1,1 0-1,1-1 1,5 23 0,-4-27-32,0-1 1,0 1-1,1-1 1,0 0 0,0 0-1,1 0 1,0 0 0,0-1-1,10 10 1,-11-13-365,0 0 1,0 0 0,1 0-1,-1-1 1,1 0 0,0 0-1,0 0 1,0 0-1,0-1 1,1 0 0,-1 0-1,1 0 1,10 1 0,7-2-1424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2.092"/>
    </inkml:context>
    <inkml:brush xml:id="br0">
      <inkml:brushProperty name="width" value="0.1" units="cm"/>
      <inkml:brushProperty name="height" value="0.1" units="cm"/>
    </inkml:brush>
  </inkml:definitions>
  <inkml:trace contextRef="#ctx0" brushRef="#br0">41 16 7808,'-40'-9'3520,"40"6"-3040,5 0-2304,3 6 896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51.988"/>
    </inkml:context>
    <inkml:brush xml:id="br0">
      <inkml:brushProperty name="width" value="0.1" units="cm"/>
      <inkml:brushProperty name="height" value="0.1" units="cm"/>
    </inkml:brush>
  </inkml:definitions>
  <inkml:trace contextRef="#ctx0" brushRef="#br0">765 4 3072,'0'0'35,"0"0"0,0 0 1,0 0-1,0 0 0,0-1 0,0 1 1,0 0-1,0 0 0,0 0 0,0 0 1,0 0-1,0-1 0,0 1 0,0 0 1,0 0-1,0 0 0,1 0 0,-1 0 1,0 0-1,0-1 0,0 1 0,0 0 1,0 0-1,0 0 0,0 0 0,0 0 0,0 0 1,1 0-1,-1 0 0,0 0 0,0-1 1,0 1-1,0 0 0,0 0 0,0 0 1,1 0-1,-1 0 0,0 0 0,0 0 1,0 0-1,0 0 0,0 0 0,1 0 1,-1 0-1,0 0 0,0 0 0,0 0 1,0 0-1,0 0 0,0 0 0,1 0 1,-1 0-1,0 1 0,0-1 0,0 0 1,0 0-1,0 0 0,0 0 0,1 0 1,-1 0-1,0 0 0,0 0 0,7 8 1942,-7-5-1833,1 0 0,-1 1 0,0-1 0,1 0 0,-1 0 0,-1 0 0,1 0 0,0 1-1,-1-1 1,0 0 0,0 0 0,0 0 0,0 0 0,-3 5 0,-2 4 251,-1-1 0,-10 13 0,13-19-256,-67 79 1336,3-6-166,-12 31-250,-21 26-413,69-94-352,-45 41 0,-134 95 495,170-143-639,26-21 298,-25 16-1,72-39-4884,-10 5 331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5.293"/>
    </inkml:context>
    <inkml:brush xml:id="br0">
      <inkml:brushProperty name="width" value="0.1" units="cm"/>
      <inkml:brushProperty name="height" value="0.1" units="cm"/>
    </inkml:brush>
  </inkml:definitions>
  <inkml:trace contextRef="#ctx0" brushRef="#br0">8 797 2560,'-7'-2'3608,"18"4"-2145,30 6-588,-14-6-321,1-2-1,-1 0 0,38-6 1,-60 5-481,0 0 0,-1-1 0,1 1 0,0-1 0,-1 0 0,1 0 0,-1-1 0,1 1 0,-1-1 0,0 0 1,4-4-1,-7 6-37,1-1 0,0 0 1,0 1-1,-1-1 0,1 0 0,-1 0 1,0 0-1,0 0 0,1-1 1,-1 1-1,0 0 0,-1 0 1,1-1-1,0 1 0,-1-1 0,1 1 1,-1 0-1,0-1 0,0 1 1,0-1-1,0 1 0,-1-5 1,0 4-68,1 0 1,-1 1-1,0-1 1,0 0-1,0 0 1,-1 1-1,1-1 1,-1 1-1,1-1 1,-1 1-1,0-1 1,0 1-1,0 0 0,0 0 1,0 0-1,-1 0 1,1 1-1,-1-1 1,-4-2-1,3 2-1,-1 1-1,1 0 1,0 0-1,-1 0 0,1 1 1,0-1-1,-1 1 1,1 0-1,-1 0 0,1 1 1,-1-1-1,1 1 1,-6 2-1,2-1 13,-1 2 1,1-1-1,0 1 0,0 0 1,0 1-1,-9 6 0,12-7 95,1-1 0,-1 1-1,1 0 1,-1 0-1,1 1 1,1-1-1,-1 1 1,1 0 0,-1 0-1,-3 9 1,6-12-34,0 0 0,1 1 0,-1-1 0,1 1 0,-1-1 0,1 1 0,0 0 0,0-1 0,0 1 0,0-1 0,0 1 0,1-1 1,-1 1-1,1-1 0,0 1 0,0-1 0,0 1 0,0-1 0,0 0 0,0 0 0,0 1 0,1-1 0,-1 0 0,1 0 0,0 0 1,-1-1-1,1 1 0,0 0 0,0-1 0,0 1 0,1-1 0,2 2 0,1 0 26,0 0 0,0 0 0,0 0 0,1-1 0,-1 0 0,1-1 0,-1 1 0,1-1 0,-1-1 0,1 1 1,10-1-1,9-4 58,0-1-1,-1-1 1,1-2 0,-1 0 0,-1-2 0,30-15 0,-18 6 55,37-27-1,-69 43-164,19-13 78,0-2 1,-2 0 0,0-1-1,-1-1 1,-1-1 0,33-46 0,124-231 103,-167 279-234,9-27-1,-16 42-16,-1-1 0,0 1-1,0 0 1,0-1 0,0-7-1,-1 11 15,0-1 0,0 1-1,0-1 1,0 1-1,-1-1 1,1 1 0,0 0-1,-1-1 1,1 1-1,-1-1 1,0 1 0,1 0-1,-1-1 1,0 1-1,0 0 1,0 0 0,0-1-1,-1 0 1,2 2 14,-1-1 1,1 1-1,-1 0 1,1-1-1,-1 1 0,1 0 1,-1 0-1,0 0 1,1-1-1,-1 1 1,1 0-1,-1 0 1,1 0-1,-1 0 0,0 0 1,1 0-1,-1 0 1,1 0-1,-1 0 1,1 0-1,-1 0 0,0 0 1,1 1-1,-1-1 1,1 0-1,-1 0 1,1 1-1,-2-1 1,-13 14-350,14-14 366,-7 10-94,-1 0 1,1 0 0,1 0 0,-12 22 0,-20 54-122,30-63 175,-13 27-58,-62 139-26,-26 31 431,-47 171 314,124-302-274,-9 5 183,14-32 158,28-61-644,-1 0 1,1-1-1,0 1 1,0-1 0,-1 1-1,1 0 1,0-1-1,0 1 1,-1-1 0,1 1-1,-1-1 1,1 1 0,-1-1-1,1 1 1,-1-1-1,1 1 1,-1-1 0,1 0-1,-1 1 1,1-1 0,-1 0-1,0 1 1,1-1-1,-1 0 1,1 0 0,-1 0-1,-1 1 1,14-14 31,17-26-1,-17 21-2,0 1 0,1 0 0,21-20 0,-19 19-91,209-204 61,-16 17 156,-186 180-175,-2-2 0,0 0 0,21-40 0,39-95-43,-2 5 87,25-12-107,-68 111 64,-16 27-157,20-51-1,-38 81 105,-1 0-1,1 0 0,-1 0 0,1-1 0,-1 1 0,0 0 0,1 0 0,-1-1 0,0 1 1,0 0-1,0-2 0,0 3 14,0 0 0,0-1 0,-1 1 0,1 0 1,0 0-1,0 0 0,0-1 0,0 1 0,0 0 0,0 0 0,-1-1 1,1 1-1,0 0 0,0 0 0,0 0 0,0 0 0,-1-1 0,1 1 1,0 0-1,0 0 0,-1 0 0,1 0 0,0 0 0,0 0 0,0 0 1,-1 0-1,1-1 0,0 1 0,-1 0 0,1 0 0,0 0 0,-1 0 1,-1 1-31,0-1 0,0 1 0,1-1 0,-1 1 1,0 0-1,0 0 0,0 0 0,0 0 0,1 0 1,-1 0-1,0 0 0,-1 3 0,-17 14-17,2 2 0,0 0 0,1 2 0,1-1 0,2 2-1,-20 38 1,-55 156-214,31-66 220,-16 30 247,26-61 234,26-72-255,-6 15 574,27-60-575,0 0 0,0 0 0,0 0 0,-1 0 0,1 0-1,-4 4 1,5-7-151,0 0-1,-1 0 0,1 0 0,0 0 0,0 0 0,0 0 1,0 0-1,0 0 0,0 0 0,0 0 0,0 1 0,0-1 1,0 0-1,0 0 0,0 0 0,0 0 0,0 0 0,0 0 0,0 0 1,0 0-1,-1 0 0,1 0 0,0 0 0,0 0 0,0 0 1,0 0-1,0 0 0,0 0 0,0 0 0,0 0 0,0 0 1,0 0-1,0 0 0,0 0 0,0 0 0,-1 0 0,1 0 0,0 0 1,0 0-1,0 0 0,0-1 0,0 1 0,0 0 0,0 0 1,0 0-1,0 0 0,0 0 0,0 0 0,0 0 0,0 0 1,0 0-1,0 0 0,0 0 0,0 0 0,0 0 0,0 0 0,0 0 1,0 0-1,0-1 0,0 1 0,-2-7 96,2-8-114,1 8 17,1 0-1,0 0 1,0 1-1,0-1 0,1 1 1,0 0-1,0 0 1,8-10-1,-6 8-59,1 0 0,1 1 0,-1-1-1,1 2 1,12-10 0,-2 4-25,1 2 1,0 0-1,0 1 1,1 0-1,22-5 0,105-22-16,-61 22 127,72-17 48,-138 27-1,-1-2 0,0-1-1,0 0 1,-1-1 0,0-1-1,18-12 1,-30 18-39,-1-1-1,0 0 0,0 0 1,0 0-1,3-5 0,-6 8-60,0-1 0,0 1 0,1-1 0,-2 1 0,1-1 0,0 0 0,0 0 0,0 1 0,-1-1 0,1 0 0,-1 0 0,1 0 0,-1 1 0,0-1 0,0 0 0,0 0 0,0 0 0,0-3-1,-1 5 0,1-1 0,0 1 0,0-1 0,-1 1 0,1-1 0,0 1 0,-1 0-1,1-1 1,0 1 0,-1-1 0,1 1 0,-1 0 0,1-1 0,0 1 0,-1 0-1,1 0 1,-1-1 0,1 1 0,-1 0 0,1 0 0,-1 0 0,1 0 0,-1 0-1,1-1 1,-1 1 0,1 0 0,-1 0 0,1 0 0,-1 0 0,1 1-1,-1-1 1,1 0 0,-1 0 0,1 0 0,-1 0 0,0 1 0,-22 9-328,4 2 232,0 0-1,1 2 1,1 0 0,-25 25-1,40-37 135,1 0-1,-1 0 1,0 0 0,1 0-1,-1 0 1,1 1 0,0-1-1,0 1 1,0-1-1,0 1 1,-1 3 0,2-4 1,0-1 0,0 0 1,0 0-1,0 0 1,0 0-1,0 1 1,0-1-1,1 0 0,-1 0 1,0 0-1,1 0 1,-1 0-1,1 0 0,-1 0 1,1 0-1,0 0 1,-1 0-1,1 0 1,0 0-1,0 0 0,0 0 1,0-1-1,-1 1 1,1 0-1,0-1 1,0 1-1,0 0 0,0-1 1,2 1-1,4 2 67,0-1 0,-1 0 0,1 0 0,0-1 0,0 0 0,1 0 0,-1-1 0,11 0 0,60-9 162,-60 7-230,43-11 72,-1-1-1,72-29 0,-66 20-11,138-47-349,-201 69 232,-1 0 0,1 0 0,-1 1 0,1-1 0,-1 1 0,1 0 0,3 0 0,-6 0 35,0 0-1,1 0 1,-1 0-1,0 0 1,0 0-1,1 0 1,-1 0-1,0 0 1,0 0-1,1 0 0,-1 0 1,0 1-1,0-1 1,1 0-1,-1 0 1,0 0-1,0 0 1,0 1-1,1-1 1,-1 0-1,0 0 1,0 1-1,0-1 1,0 0-1,0 0 0,1 1 1,-1 0-2,0-1 1,0 1 0,0 0-1,0 0 1,-1-1-1,1 1 1,0 0 0,0-1-1,0 1 1,-1 0-1,1-1 1,0 1-1,-1 0 1,0 1 0,-4 4-43,0 0 1,-1 0-1,-10 10 1,-1 0 66,-11 9-26,22-20 41,1-1-1,-1 1 0,1 1 0,0-1 1,0 1-1,-7 11 0,11-16-25,1 0 0,0 0 0,-1 0 0,1 0 0,0 0-1,-1 0 1,1 0 0,0 0 0,0 0 0,0 0 0,0 0 0,0 1 0,0-1 0,0 0-1,0 0 1,0 0 0,1 0 0,-1 0 0,0 0 0,1 0 0,-1 0 0,1 0 0,-1 0-1,1 0 1,0 0 0,-1-1 0,1 1 0,0 0 0,-1 0 0,1 0 0,0-1 0,0 1-1,0 0 1,0-1 0,0 1 0,0-1 0,0 1 0,-1-1 0,3 1 0,2 1 31,-1 0 0,1-1 0,0 1 1,0-1-1,0 0 0,0 0 0,8 0 0,2-2 41,-1 0 0,0 0 0,1-2 0,-1 0 0,0 0-1,0-2 1,0 1 0,-1-2 0,1 0 0,-1 0-1,-1-1 1,1-1 0,-1 0 0,-1-1 0,1 0-1,-1-1 1,17-20 0,100-131 268,39-82-235,-96 117-163,-66 118 43,1-7-102,0 0-1,-1 0 0,4-20 1,-7 28-35,-1-9-166,-1 16 282,0-1 0,-1 1 0,1-1 0,0 1 0,0 0 0,0-1 0,0 1 0,-1 0 0,1-1 0,0 1-1,0 0 1,-1-1 0,1 1 0,0 0 0,-1 0 0,1-1 0,0 1 0,-1 0 0,1 0 0,0-1 0,-1 1 0,-1 0-12,0 0-1,1 0 1,-1 0 0,0 0 0,1 0 0,-1 0 0,0 1 0,1-1-1,-1 0 1,1 1 0,-1 0 0,0-1 0,1 1 0,-2 1-1,-5 2 16,1 0 0,0 1 0,1 0-1,-1 0 1,1 1 0,-10 11-1,4-4 66,2 1-1,-10 17 0,5-4 20,1 1-1,1 1 0,-10 32 1,-19 90-83,39-141 17,-45 245 536,46-233-106,3-18-403,-1-1-1,-1 0 0,1 1 0,0-1 0,-1 0 1,-1 7-1,-3-21-1203,0 1 0,0 0-1,-9-12 1,-5-10 918,12 19 134,-18-25-1,9 15 22,-17-17 55,0 1 1032,4 4 907,29 35-1848,0-1-1,-1 1 1,1 0-1,0-1 1,0 1-1,0-1 1,-1 1-1,1-1 1,0 1-1,0-1 1,0 1-1,0 0 1,0-1-1,0 1 1,0-1 0,0 1-1,0-1 1,0 1-1,0-1 1,0 1-1,1-1 1,-1 1-1,0-1 1,0 1-1,0 0 1,1-1-1,-1 1 1,0-1-1,0 1 1,1-1-1,12-7 417,-11 8-344,19-9 206,1 1 1,-1 1-1,1 1 1,1 1-1,32-3 1,117 0 41,-129 9-297,1 1 0,81 15 0,-123-17-80,-1 1 0,1 0 0,0-1 1,0 1-1,0 0 0,0 0 0,0 0 1,-1 0-1,4 2 0,1 2-229,-5-5-100,-8 4-1397,6-4 1579,1 1 1,-1-1-1,1 1 1,-1-1-1,1 1 0,-1-1 1,0 0-1,1 1 0,-1-1 1,0 0-1,1 0 1,-1 1-1,0-1 0,0 0 1,1 0-1,-1 0 1,0 0-1,0 0 0,1 0 1,-1 0-1,0 0 0,1 0 1,-1 0-1,-1-1 1,2 1-30,-1 0 0,1-1 1,-1 1-1,1 0 0,-1-1 0,1 1 1,-5-6-2385,5 6 2384,0-1 0,0 1 1,0-1-1,-1 0 0,1 1 1,0-1-1,0 0 0,-2-7-2786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5.697"/>
    </inkml:context>
    <inkml:brush xml:id="br0">
      <inkml:brushProperty name="width" value="0.1" units="cm"/>
      <inkml:brushProperty name="height" value="0.1" units="cm"/>
    </inkml:brush>
  </inkml:definitions>
  <inkml:trace contextRef="#ctx0" brushRef="#br0">0 0 4896,'1'0'218,"1"1"1,-1-1-1,0 0 1,0 0-1,1 1 0,-1-1 1,0 1-1,0-1 1,0 1-1,0-1 1,0 1-1,0 0 0,0-1 1,0 1-1,0 0 1,0 0-1,0 0 1,0 0-1,0 0 0,0 0 1,-1 0-1,1 0 1,-1 0-1,1 0 1,0 0-1,-1 0 0,0 0 1,1 1-1,-1 0 1,2 6 118,0 0-1,-1 0 1,0 13 0,0-9-40,0 12-116,-2 0 0,0 0 0,-2 0 0,-1-1-1,-6 24 1,-2 10 739,11-49-845,-1 0-1830,14-20-2639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6.055"/>
    </inkml:context>
    <inkml:brush xml:id="br0">
      <inkml:brushProperty name="width" value="0.1" units="cm"/>
      <inkml:brushProperty name="height" value="0.1" units="cm"/>
    </inkml:brush>
  </inkml:definitions>
  <inkml:trace contextRef="#ctx0" brushRef="#br0">15 46 4736,'-15'-25'2144,"20"13"-1856,-5 9-96,5 3-160,-5-5-224,0 10 96,8-5-288,2 0-2848,-1 8 1792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6.415"/>
    </inkml:context>
    <inkml:brush xml:id="br0">
      <inkml:brushProperty name="width" value="0.1" units="cm"/>
      <inkml:brushProperty name="height" value="0.1" units="cm"/>
    </inkml:brush>
  </inkml:definitions>
  <inkml:trace contextRef="#ctx0" brushRef="#br0">1 1 4992,'28'59'3680,"3"6"-1483,-10-23-913,-13-25-786,0 0 0,13 17 1,-7-12-33,-10-14-177,0-1 0,1 1-1,0-1 1,12 12 0,-16-18-238,0 0 0,1 0 1,-1 0-1,0 0 1,1 0-1,-1 0 0,1 0 1,-1-1-1,1 1 1,-1 0-1,1-1 1,-1 1-1,1-1 0,0 0 1,-1 0-1,1 0 1,0 1-1,-1-1 0,1-1 1,0 1-1,-1 0 1,1 0-1,-1-1 1,1 1-1,0-1 0,-1 1 1,1-1-1,-1 1 1,1-1-1,2-2 0,6-4 29,0-1 0,-1-1 0,0 0 0,0 0 0,-1-1 0,0 0 0,7-11 0,14-18-170,34-40-1041,-54 67-1061,1 7 614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7.808"/>
    </inkml:context>
    <inkml:brush xml:id="br0">
      <inkml:brushProperty name="width" value="0.1" units="cm"/>
      <inkml:brushProperty name="height" value="0.1" units="cm"/>
    </inkml:brush>
  </inkml:definitions>
  <inkml:trace contextRef="#ctx0" brushRef="#br0">33 310 4320,'8'14'1392,"-8"-14"-1379,0 0 1,0 1 0,0-1-1,0 0 1,1 0-1,-1 0 1,0 0 0,0 0-1,0 1 1,0-1-1,0 0 1,0 0 0,1 0-1,-1 0 1,0 0-1,0 0 1,0 0 0,0 0-1,0 1 1,1-1-1,-1 0 1,0 0 0,0 0-1,0 0 1,0 0-1,1 0 1,-1 0 0,0 0-1,0 0 1,0 0-1,1 0 1,-1 0 0,0 0-1,0 0 1,0 0-1,0 0 1,1 0 0,-1-1-1,0 1 1,59-11 3116,-57 10-3030,0 0 0,1 0 0,-1 0-1,0-1 1,1 1 0,-1-1 0,0 1-1,0-1 1,0 0 0,-1 0-1,1 0 1,0 0 0,-1 0 0,1 0-1,2-5 1,-2 3 69,0-1 0,0 0 1,0 0-1,-1 0 0,1 0 0,-1 0 0,0-7 1,0-24 667,-1 33-794,0 0 0,0 0-1,-1 0 1,1 0 0,-1 0-1,0 0 1,0 0-1,0 0 1,-3-4 0,4 6-42,-1 1 0,1-1 0,-1 1 1,1-1-1,-1 1 0,0-1 0,1 1 1,-1-1-1,0 1 0,1 0 1,-1-1-1,0 1 0,1 0 0,-1 0 1,0-1-1,0 1 0,1 0 0,-1 0 1,0 0-1,0 0 0,1 0 1,-1 0-1,0 0 0,0 0 0,0 1 1,1-1-1,-1 0 0,0 0 0,1 0 1,-1 1-1,0-1 0,1 0 1,-1 1-1,0-1 0,1 1 0,-1-1 1,0 1-1,1-1 0,-1 2 0,-5 3 116,1-1 0,-1 2-1,-4 5 1,9-9-85,-14 17 500,1 0 0,1 1 1,0 0-1,-14 36 0,25-54-476,1 0 0,0 0 0,1 1 0,-1-1 0,0 0 0,1 1 0,-1-1 0,1 1 0,0-1 0,0 1 0,0-1 0,0 1 0,0-1 0,0 1 0,1-1 0,-1 0 0,1 1 0,0-1 0,-1 0 0,1 1 0,0-1 0,1 0 0,-1 0 0,0 0 0,1 0 0,-1 0 0,1 0 0,-1 0 0,4 3 0,-2-3-1,1 0-1,-1 0 1,1 0-1,0 0 1,0-1-1,-1 1 1,1-1-1,0 0 1,0 0-1,0 0 1,0-1-1,0 1 1,0-1-1,1 0 1,-1 0-1,0-1 1,5 0-1,3-2-19,-1 0 0,0-1 1,0 0-1,0-1 0,0 0 0,15-10 0,56-45 106,-60 42-48,25-17-215,69-42-1,-114 76 95,-1 0-1,1 0 1,0 0 0,-1 0 0,1 1-1,0-1 1,-1 1 0,1-1-1,0 1 1,0 0 0,0 0-1,3 0 1,-4 0 15,0 0 0,0 0 0,-1 1 0,1-1 0,0 0 0,0 1 0,-1-1 0,1 1 0,0-1 0,-1 1 0,1 0-1,0-1 1,-1 1 0,1 0 0,-1-1 0,1 1 0,-1 0 0,1-1 0,-1 1 0,0 0 0,1 0 0,-1 0 0,0-1 0,1 1 0,-1 0 0,0 0 0,0 0 0,0 1-1,1 6 14,-1 0-1,0 0 1,0 0-1,0-1 0,-1 1 1,-3 12-1,-15 45 69,9-35 55,9-27 83,0 1 182,5-5-187,0 0-191,9-4 49,-1-1 0,0 0-1,0-1 1,20-15 0,-24 17-27,13-9-136,0 1 0,0 1 0,45-17 0,-65 28 88,1 1-1,-1-1 1,1 1 0,-1 0 0,1-1 0,-1 1-1,1 0 1,-1 0 0,1 0 0,-1 1 0,1-1-1,-1 0 1,1 0 0,-1 1 0,0-1 0,1 1-1,-1-1 1,1 1 0,-1 0 0,0-1 0,1 1-1,-1 0 1,0 0 0,0 0 0,0 0 0,0 0 0,0 0-1,0 0 1,0 1 0,0-1 0,0 0 0,0 0-1,0 2 1,3 5-4,0 0 0,-1 1 0,0-1 1,2 12-1,-4-16 40,0-1-20,0-1-1,-1 0 0,1 1 1,0-1-1,0 0 0,0 0 1,0 0-1,1 0 0,-1 0 1,1 0-1,-1 0 0,1 0 1,-1 0-1,1-1 0,0 1 1,0-1-1,4 3 0,-3-2 25,0-1-1,0 0 1,0 0-1,0-1 0,0 1 1,1-1-1,-1 1 0,0-1 1,0 0-1,0 0 1,0-1-1,4 0 0,4-1 62,-1-1 0,0 0 0,0 0 0,0-1 0,-1-1-1,1 0 1,11-8 0,-8 4-31,0-1-1,-1-1 1,0 0 0,0 0 0,-1-1-1,11-16 1,-15 17-46,0 0 0,0 0 0,-1-1 0,0 1 0,-1-2 0,-1 1 0,0 0 0,3-15 0,-6 23-75,-1 1-1,1-1 1,-1 1-1,1-1 1,-1 0 0,0 1-1,-1-1 1,1 1 0,-1-1-1,0-3 1,1 6 46,0 1 0,-1-1 1,1 1-1,0-1 1,0 1-1,-1-1 0,1 1 1,0-1-1,-1 1 0,1-1 1,0 1-1,-1-1 0,1 1 1,0-1-1,-1 1 0,1 0 1,-1-1-1,1 1 1,-1 0-1,1 0 0,-1-1 1,1 1-1,-1 0 0,0 0 1,1 0-1,-1-1 0,0 1 1,-1 0-7,1 1-1,0-1 1,-1 0 0,1 0 0,-1 1-1,1-1 1,0 1 0,0 0 0,-1-1-1,1 1 1,-2 1 0,-2 2-47,-1 1 0,1 0 1,-7 7-1,5-3 59,-1 1-1,2-1 1,-1 1 0,1 1 0,1-1-1,0 1 1,0 0 0,1 0 0,1 1-1,0-1 1,0 1 0,1-1 0,-1 23-1,3-32 40,0 1 0,0 0 0,0 0-1,1-1 1,-1 1 0,1 0 0,0-1-1,-1 1 1,1 0 0,0-1 0,1 1-1,-1-1 1,0 0 0,1 1 0,-1-1-1,1 0 1,0 0 0,0 0 0,0 0 0,0 0-1,0 0 1,0-1 0,0 1 0,1-1-1,-1 1 1,0-1 0,1 0 0,4 2-1,-1-2 13,-1 1 0,1-1-1,0-1 1,0 1-1,0-1 1,0 0 0,0 0-1,0-1 1,0 1 0,0-1-1,0-1 1,9-2-1,13-8 117,-2-1 0,43-27 0,-64 37-138,18-12 22,-1-1 1,-1 0 0,-1-2 0,0 0-1,-2-2 1,0 0 0,-1-1 0,22-35-1,-35 51-12,1-3-161,0 0 0,0 0 0,1 1 0,13-13 0,-13 17-304,-3 6 206,-5 10 87,2-9 108,-5 44-119,4-27 148,-2-1 0,0 1 0,-10 34 0,2-15 191,8-29-149,0 0 1,-1 0-1,0 0 1,0 0-1,-1-1 1,-8 13-1,12-22 4,0 1-1,-1 0 0,1-1 1,0 0-1,-1 1 0,1-1 0,-1 0 1,1 0-1,-1 1 0,0-1 0,1 0 1,-1-1-1,0 1 0,0 0 1,0-1-1,0 1 0,0-1 0,0 1 1,1-1-1,-1 0 0,0 0 0,0 0 1,-3 0-1,-2-1 37,0-1-1,0 0 1,1 0-1,-1 0 1,-7-5 0,-2 0-171,0-2-25,3 1-127,12 8 238,1 0-1,0 0 0,-1 0 1,1-1-1,0 1 0,-1 0 1,1 0-1,0 0 0,-1 0 1,1 0-1,-1 0 1,1 0-1,0 0 0,-1 0 1,1 0-1,0 0 0,-1 0 1,1 0-1,0 0 1,-1 0-1,1 0 0,0 1 1,-1-1-1,1 0 0,-1 0 1,1 1 5,0-1 0,0 0 0,0 0 1,-1 0-1,1 1 0,0-1 0,0 0 0,0 0 1,0 0-1,0 1 0,0-1 0,0 0 0,0 0 1,0 1-1,0-1 0,0 0 0,0 0 0,0 0 0,0 1 1,0-1-1,0 0 0,0 0 0,0 0 0,0 1 1,0-1-1,1 0 0,-1 0 0,0 0 0,0 1 1,0-1-1,0 0 0,1 0 0,8 9-37,13 4 73,-18-11-31,15 6 139,-1-1-1,1-1 1,31 7 0,-45-13-105,1 1 0,0-1 0,0 1 0,0-2 0,0 1 0,0-1-1,0 0 1,0 0 0,0 0 0,0-1 0,-1 0 0,1 0 0,-1-1 0,1 1 0,8-7 0,4-5 18,-2 0-1,0-2 1,-1 1 0,22-30 0,1-1-42,-1 1-82,-19 22-166,40-39 0,-57 61 228,-1 1 1,1-1-1,0 0 0,-1 0 1,1 1-1,0-1 0,0 1 1,0-1-1,-1 1 0,1-1 0,0 1 1,0 0-1,0-1 0,0 1 1,0 0-1,0 0 0,0-1 1,0 1-1,0 0 0,0 0 1,0 0-1,2 1 0,-3-1 6,1 1-1,0-1 1,-1 1-1,1-1 1,0 1-1,-1 0 1,1-1-1,-1 1 1,1 0-1,-1 0 1,1 0 0,-1-1-1,1 1 1,-1 0-1,0 0 1,1 0-1,-1 0 1,0 0-1,0 1 1,1 7-51,0 0-1,-1 0 1,-1 15 0,1-19 7,-1 7 38,-1 0 1,0 0-1,-1 0 1,-8 23-1,-25 45 123,28-64-6,5-10-15,-1 1 0,1-1 1,-1 0-1,-9 11 0,12-16-72,0 0 0,-1 1-1,1-1 1,0 0 0,0 0-1,-1 0 1,1 0 0,-1 0-1,1 0 1,-1 0 0,1-1-1,-1 1 1,0 0 0,1-1-1,-1 1 1,0-1 0,1 0-1,-1 0 1,0 1 0,1-1-1,-1 0 1,0 0 0,0-1-1,1 1 1,-1 0 0,0-1-1,1 1 1,-3-1 0,2 0-9,0 0 0,1 0 0,-1-1 0,0 1 0,1 0 0,-1-1 0,1 1 0,-3-3 0,4 4-9,0 0 0,0-1 0,0 1 0,-1 0 0,1-1 1,0 1-1,0 0 0,0-1 0,0 1 0,-1 0 0,1-1 0,0 1 0,0 0 0,0-1 0,0 1 0,0-1 0,0 1 0,0 0 0,0-1 0,0 1 0,1 0 0,-1-1 0,0 0 4,1 0 0,-1 1 0,1-1 0,-1 1 0,1-1 0,-1 1 0,1-1 0,0 1 0,-1 0 0,1-1-1,0 1 1,-1 0 0,1-1 0,0 1 0,-1 0 0,1 0 0,1 0 0,14-4 71,0 2 1,0 0-1,1 1 0,17 1 0,68 8 100,-67-4-227,136 16-2069,-57 2-3881,-80-15 2004,62 3 0,-20-2 1216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9.117"/>
    </inkml:context>
    <inkml:brush xml:id="br0">
      <inkml:brushProperty name="width" value="0.1" units="cm"/>
      <inkml:brushProperty name="height" value="0.1" units="cm"/>
    </inkml:brush>
  </inkml:definitions>
  <inkml:trace contextRef="#ctx0" brushRef="#br0">277 11 4800,'0'-1'78,"0"1"-1,0 0 1,0-1-1,0 1 1,0 0 0,0-1-1,0 1 1,0 0 0,0-1-1,0 1 1,0 0 0,0-1-1,0 1 1,0 0 0,0-1-1,-1 1 1,1 0 0,0-1-1,0 1 1,0 0 0,-1 0-1,1-1 1,0 1 0,0 0-1,0 0 1,-1-1 0,1 1-1,0 0 1,0 0 0,-1 0-1,1 0 1,0-1-1,-1 1 1,1 0 0,0 0-1,-1 0 1,1 0 0,0 0-1,-1 0 1,1 0 0,0 0-1,-1 0 1,1 0 0,0 0-1,-1 0 1,1 0 0,0 0-1,-1 0 1,1 0 0,0 0-1,0 0 1,-1 0 0,1 1-1,0-1 1,-1 0 0,1 0-1,0 0 1,0 1 0,-1-1-1,-19 15 1011,18-14-1107,-12 13 477,0-1 0,1 2 0,-20 29 1,-28 53 689,25-36-887,26-43-149,0 0 0,1 0-1,1 1 1,1 0-1,1 1 1,0 0 0,2 0-1,0 0 1,1 0 0,1 0-1,1 1 1,1-1 0,0 1-1,7 33 1,-3-27 186,2 1-1,0-1 1,20 48 0,-18-57-201,1 1 0,1-1 1,0-1-1,2 0 0,0-1 1,15 17-1,-12-17-7,33 28 1,-48-44-123,8 5-29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29.979"/>
    </inkml:context>
    <inkml:brush xml:id="br0">
      <inkml:brushProperty name="width" value="0.1" units="cm"/>
      <inkml:brushProperty name="height" value="0.1" units="cm"/>
    </inkml:brush>
  </inkml:definitions>
  <inkml:trace contextRef="#ctx0" brushRef="#br0">35 153 4224,'0'0'1809,"2"4"-785,1 10 409,-21 423 4365,17-422-5507,-1 1 1199,-1-38-541,1 0-718,-11-266 237,13 271-552,1 0 0,1 1 1,0-1-1,2 1 0,-1 0 0,2 0 0,0 0 1,1 0-1,1 1 0,0 0 0,1 0 1,1 1-1,0 0 0,1 1 0,0 0 1,13-12-1,-19 21 23,1 0 1,-1 1-1,1 0 0,0 0 1,0 0-1,0 0 1,0 1-1,1 0 0,-1 0 1,1 0-1,-1 1 1,1 0-1,-1 0 1,1 0-1,11 1 0,-14 0 13,1 0 0,0 1 0,0-1 0,0 1 0,-1 0 0,1 0 0,0 0 0,-1 1 0,1-1 0,-1 1 0,0 0 0,1 0 0,-1 0 0,0 1 0,0-1 0,-1 1 0,1-1 0,0 1 0,-1 0-1,1 0 1,-1 0 0,0 0 0,0 1 0,2 3 0,-3-2 62,1 0-1,-1-1 1,0 1 0,0 0-1,0-1 1,-1 1 0,1 0-1,-1 0 1,0 0-1,-1 0 1,1-1 0,-1 1-1,0 0 1,0 0 0,-1-1-1,1 1 1,-1-1-1,0 1 1,0-1 0,-5 7-1,-2 2 132,0-1-1,-1 0 0,0 0 1,-1-1-1,-13 12 0,-14 3 457,28-20-630,0 0 0,1 1-1,-11 9 1,18-14-9,0 1 0,0-1 0,0 0 1,0 1-1,1-1 0,-1 1 0,1-1 0,-1 1 0,1 0 0,0 0 0,0 0 1,0 0-1,0-1 0,1 1 0,-1 0 0,1 6 0,0 2 136,1 0 0,1 0 0,0 0 0,0 0 0,1 0-1,6 13 1,31 62 1034,-34-74-1018,82 135 709,-76-127-745,-9-16-132,10 17 427,-12-20-404,0 0 1,-1 0 0,1-1 0,0 1 0,-1 0 0,1 0 0,0 0 0,0 0 0,0-1-1,0 1 1,0 0 0,0-1 0,0 1 0,2 0 0,-3-1-87,1-1-1,0 1 1,-1 0 0,1-1-1,-1 1 1,0-1 0,1 1-1,-1-1 1,1 1 0,-1-1 0,1 1-1,-1-1 1,0 1 0,0-1-1,1 1 1,-1-1 0,0 0 0,0 1-1,1-1 1,-1 1 0,0-2-1,1-2-698,23-40-6763,-7 12 4166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0.819"/>
    </inkml:context>
    <inkml:brush xml:id="br0">
      <inkml:brushProperty name="width" value="0.1" units="cm"/>
      <inkml:brushProperty name="height" value="0.1" units="cm"/>
    </inkml:brush>
  </inkml:definitions>
  <inkml:trace contextRef="#ctx0" brushRef="#br0">23 151 6880,'-2'7'4361,"2"-7"-4233,3 14 274,0-5 157,-2 8 22,0 0 0,-2 22 0,1-4-148,-1 14-107,6 187 916,-4-121 859,-5-253-1533,-23-144 0,26 266-631,0-1 1,2 1-1,-1 0 0,2-1 0,0 1 0,1 0 0,1 0 0,0 0 0,8-18 0,-9 28 14,0 1 1,0-1-1,0 1 0,0 0 0,1 0 1,0 1-1,0-1 0,0 1 0,1-1 1,-1 1-1,1 1 0,0-1 0,0 1 1,0-1-1,1 2 0,-1-1 0,1 0 1,0 1-1,-1 0 0,1 1 0,10-2 1,-3 1 5,1 0-1,-1 1 1,1 1 0,0 0 0,-1 1-1,1 1 1,-1 0 0,21 6 0,-24-5 60,0 0 1,-1 1-1,19 10 0,-25-13-19,-1 0-1,1 1 0,-1 0 1,0-1-1,0 1 0,0 0 1,0 0-1,0 0 0,0 0 1,0 0-1,-1 1 0,1-1 0,-1 0 1,1 1-1,-1-1 0,0 1 1,0 0-1,0-1 0,1 6 1,-3-5-2,1-1 1,0 1-1,-1 0 0,1-1 1,-1 1-1,0-1 1,0 1-1,0-1 1,0 1-1,0-1 0,-1 0 1,1 1-1,-1-1 1,0 0-1,1 0 0,-1 0 1,0 0-1,-3 2 1,-7 6 41,0-1 1,-14 8 0,13-9-18,-31 20 88,28-19-110,0 0 0,1 1 0,0 1 0,1 1 0,0 0 0,-22 25-1,34-34 5,1-1 0,-1 0 0,1 1 0,0-1 0,-1 1-1,1-1 1,0 1 0,1-1 0,-1 1 0,0 0 0,1-1 0,-1 1-1,1 0 1,0 0 0,0-1 0,0 1 0,0 0 0,1 0-1,-1-1 1,1 1 0,0 0 0,-1-1 0,1 1 0,0-1-1,1 1 1,-1-1 0,0 1 0,1-1 0,-1 0 0,1 0-1,2 3 1,4 4-5,0-1 0,1 0-1,0 0 1,0-1 0,0 0-1,12 6 1,41 22 119,-22-12-128,48 35 1,-84-55 27,1 0-1,-2 0 0,1 1 1,0 0-1,-1 0 0,1 0 1,-1 0-1,0 1 1,2 4-1,-4-7 7,-1-1 0,1 1 0,-1 0 1,1 0-1,-1-1 0,0 1 0,1 0 0,-1 0 0,0 0 1,0-1-1,0 1 0,-1 0 0,1 0 0,0 0 0,-1-1 1,1 1-1,-1 0 0,0 0 0,1-1 0,-1 1 0,0 0 0,0-1 1,0 1-1,0-1 0,0 0 0,0 1 0,-1-1 0,1 0 1,-2 2-1,-4 2 20,0 0 0,0 0 0,-1-1 0,0 0 0,0 0 0,0-1 0,-12 4 0,0-1 62,-40 5 0,49-10-450,0 0-1,0-1 1,-1-1 0,1 0-1,0 0 1,0-1-1,0-1 1,-11-3-1,19 5-80,1 1-1,0-1 0,0 0 1,-1 0-1,1 0 0,0 0 1,0 0-1,0-1 0,0 1 1,0 0-1,-2-4 0,-7-7-1759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1.367"/>
    </inkml:context>
    <inkml:brush xml:id="br0">
      <inkml:brushProperty name="width" value="0.1" units="cm"/>
      <inkml:brushProperty name="height" value="0.1" units="cm"/>
    </inkml:brush>
  </inkml:definitions>
  <inkml:trace contextRef="#ctx0" brushRef="#br0">73 10 6560,'0'0'67,"-1"-1"0,1 1 0,0 0 0,0-1 0,0 1 0,0 0 0,0 0 0,0-1 0,0 1 0,0 0 0,0-1 0,0 1 0,1 0 0,-1-1 0,0 1 0,0 0 0,0 0 0,0-1 0,0 1 0,0 0 0,1 0 0,-1-1 0,0 1 0,0 0 0,0 0 0,1-1 0,-1 1 0,0 0 0,0 0 0,1 0 0,-1 0 0,0-1 0,0 1 0,1 0 0,-1 0 0,0 0 0,1 0 0,-1 0 0,0 0 0,0 0 0,1 0 0,-1 0 0,0 0 0,1 0 0,-1 0 0,0 0 0,1 0 0,-1 0 0,0 0 0,0 0 0,1 0 0,-1 0 0,0 0 0,1 1 0,-1-1 0,0 0 0,1 0 0,0 1 45,0 0 0,0-1 0,-1 1 0,1 0 0,0-1 0,0 1 0,0 0 1,-1 0-1,1 0 0,0 0 0,-1 0 0,1 0 0,0 0 0,-1 0 0,0 0 1,1 2-1,1 13 239,0 0 1,-2 0 0,0 0 0,-1 0-1,-3 20 1,-22 81 224,11-55-414,-34 189 1624,48-248-1738,0 7 44,-1 1 1,2 0-1,0 12 0,0-20-48,0-1 0,0 0 1,1 0-1,-1 1 0,1-1 0,0 0 1,0 0-1,0 0 0,1 3 0,-1-5 1,-1 1 0,1 0-1,-1 0 1,1-1-1,0 1 1,0 0-1,-1-1 1,1 1 0,0-1-1,0 1 1,0-1-1,0 1 1,-1-1-1,1 1 1,0-1 0,0 0-1,0 0 1,0 1-1,0-1 1,0 0-1,2 0 1,-2 0-27,1-1 0,0 1 0,-1 0-1,1-1 1,-1 1 0,1-1 0,-1 1 0,1-1-1,-1 0 1,0 0 0,1 0 0,-1 0 0,2-1 0,12-7 36,52-11 97,-18 7-131,28-6 57,-55 15-58,0-1 0,0-1-1,-1-1 1,24-12-1,-44 19-73,0-1 0,0 1-1,0-1 1,0 1 0,0-1-1,0 1 1,-1-1 0,1 0 0,0 1-1,0-1 1,-1 0 0,1 0-1,-1 0 1,1 0 0,0 1-1,-1-1 1,1-1 0,-1 1-95,0 0 0,0 0 0,0 1 1,0-1-1,0 0 0,0 1 0,0-1 1,0 0-1,0 1 0,-1-1 0,1 0 1,0 1-1,0-1 0,-1 0 0,1 1 1,0-1-1,-1 1 0,1-1 0,-1 0 1,-3-3-860,0 1 1,0 0 0,0 0-1,0 0 1,-7-3 0,6 3 606,-17-9-4403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1.734"/>
    </inkml:context>
    <inkml:brush xml:id="br0">
      <inkml:brushProperty name="width" value="0.1" units="cm"/>
      <inkml:brushProperty name="height" value="0.1" units="cm"/>
    </inkml:brush>
  </inkml:definitions>
  <inkml:trace contextRef="#ctx0" brushRef="#br0">13 123 6560,'-12'-16'3621,"45"12"388,21-12-2375,-12 4-1176,113-28 315,-88 20-3498,-67 20 2622,1 0 1,-1 0-1,0 0 0,1 0 1,-1 0-1,0 0 0,1 0 0,-1 0 1,0 0-1,0 0 0,1 0 0,-1 0 1,0 0-1,1 0 0,-1 0 1,0-1-1,1 1 0,-1 0 0,0 0 1,0 0-1,1-1 0,-1 1-308,1-1 308,-1 1 1,0 0-1,0-1 0,0 1 1,0 0-1,0 0 0,1-1 0,-1 1 1,0 0-1,0-1 0,0 1 0,0 0 1,0-1-1,0 1 0,0 0 0,0-1 1,-1 1-121,1-1 1,-3-1-891,3 1 891,-1 1-1,1 0 1,-1-1-1,0 1 1,1 0-1,-1 0 1,0-1-1,1 1 1,-1 0-1,0 0 1,-1 0-1,-19 2-2427,-1 2 703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53.223"/>
    </inkml:context>
    <inkml:brush xml:id="br0">
      <inkml:brushProperty name="width" value="0.1" units="cm"/>
      <inkml:brushProperty name="height" value="0.1" units="cm"/>
    </inkml:brush>
  </inkml:definitions>
  <inkml:trace contextRef="#ctx0" brushRef="#br0">427 18 3072,'9'-12'1610,"-9"11"-1541,0 1 1,0 0 0,0 0 0,1-1 0,-1 1 0,0 0 0,0 0 0,1-1 0,-1 1 0,0 0 0,1 0 0,-1 0-1,12-2 5139,-20 4-4758,-56 22 807,2 3-1,-110 65 1,164-87-1254,-40 27-28,43-28 43,-1 1 0,1 0 0,0 0 0,0 0 0,-7 10 0,11-14-11,0 0 1,1 0-1,-1 0 1,0 0-1,1 0 1,-1 0 0,1 1-1,0-1 1,-1 0-1,1 0 1,0 1-1,0-1 1,-1 0 0,1 0-1,0 1 1,0-1-1,0 0 1,1 1-1,-1-1 1,0 0 0,0 0-1,1 1 1,-1-1-1,1 0 1,-1 0-1,1 0 1,-1 0 0,1 1-1,0-1 1,0 0-1,-1 0 1,1 0-1,0-1 1,0 1 0,0 0-1,0 0 1,0 0-1,1 0 1,6 3-21,-1 0 1,0 0-1,1-1 1,14 5-1,-8-3 47,19 8-18,5 1 18,-2 2 0,51 29 0,-69-30-5,-17-15-25,-1 1 0,1-1 0,-1 1 1,1 0-1,-1-1 0,1 1 0,-1 0 1,1 0-1,-1-1 0,0 1 0,1 0 0,-1 0 1,0 0-1,0-1 0,0 1 0,0 0 0,1 0 1,-1 0-1,0 0 0,0-1 0,0 1 0,-1 0 1,1 0-1,0 0 0,0 1 0,-2-1 25,1 1-1,0 0 1,0-1-1,-1 1 1,1-1 0,-1 0-1,1 1 1,-1-1-1,1 0 1,-1 0 0,0 0-1,-3 1 1,-22 9 234,-5-4 17,-1 0 0,1-2 0,-36 1 0,3 0 24,60-6-267,0 1-1,0-1 1,0 0 0,0 0 0,0 0 0,0-1 0,0 0 0,1 0-1,-1 0 1,-8-3 0,27-5-661,-8 8 547,0 0 0,1 0 0,-1 0 0,1 1 0,6 0 0,13 0 64,166-11 35,-160 9 41,0-1 1,0-2-1,0-1 1,31-11-1,-2-3 13,59-30 0,-100 41 64,-1-1 0,0-1 1,19-16-1,-27 19-87,-1 0 0,0-1 0,-1-1 1,0 0-1,0 0 0,8-14 0,-15 21-48,0 0 0,-1 0 0,1 0 0,-1 0 0,0 0 0,0 0 0,0 0 0,0-1 0,-1 1-1,1 0 1,-1-5 0,0 6-39,0 0 0,0 1 0,-1-1 0,1 0 1,0 1-1,-1-1 0,0 0 0,1 1 0,-1-1 0,0 1 0,0-1 0,0 1 0,0-1 0,0 1 0,0 0 0,0-1 0,0 1 0,-1 0 0,1 0 0,0 0 0,-2-1 0,0 1-5,1 0 0,0 0-1,0 0 1,-1 1-1,1-1 1,0 1-1,-1-1 1,1 1-1,-1 0 1,1 0-1,0 0 1,-1 0-1,1 1 1,-1-1-1,1 0 1,0 1-1,-1 0 1,-2 1-1,-1 0 3,0 1-1,0 0 0,0 0 1,0 1-1,-6 5 0,1 0 45,1 0 0,1 1-1,-1 0 1,2 1 0,-13 18-1,16-20 12,0 0 0,0 0-1,1 0 1,0 1 0,1 0-1,0 0 1,-4 20 0,7-28 7,-1 0-1,1 1 1,0-1 0,0 1 0,0-1-1,0 0 1,1 1 0,-1-1 0,1 1 0,-1-1-1,1 0 1,0 0 0,0 1 0,0-1-1,0 0 1,0 0 0,0 0 0,1 0-1,-1 0 1,1 0 0,-1 0 0,1-1 0,0 1-1,-1-1 1,5 3 0,-1-1 25,1-1 0,-1 1 1,1-1-1,0-1 0,0 1 0,0-1 1,0 0-1,0 0 0,9 0 0,15-1 43,0-1-1,-1-2 1,1 0-1,39-11 1,113-43-54,-131 38-1,0-3 1,-2-3 0,52-32-1,-91 50-130,0 1-198,-17 23 134,-28 44 379,-17 36 599,49-90-681,0 0-1,0 0 1,-2 15-1,4-20-85,1 0 0,0 0 0,0-1 0,-1 1 0,1 0 0,0 0 0,1 0 0,-1 0 0,0-1-1,0 1 1,1 0 0,-1 0 0,1 0 0,0-1 0,-1 1 0,1 0 0,0-1 0,0 1 0,0-1 0,0 1 0,2 2 0,0-2 14,0 0 0,0-1 0,0 1 1,0 0-1,0-1 0,0 0 0,1 0 0,-1 0 1,0 0-1,1 0 0,-1-1 0,4 1 0,6-1 45,23-2-1,-23 1-45,252-34-230,-92-6-5222,-114 25 3059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2.078"/>
    </inkml:context>
    <inkml:brush xml:id="br0">
      <inkml:brushProperty name="width" value="0.1" units="cm"/>
      <inkml:brushProperty name="height" value="0.1" units="cm"/>
    </inkml:brush>
  </inkml:definitions>
  <inkml:trace contextRef="#ctx0" brushRef="#br0">9 113 8128,'-8'-13'3008,"16"10"-2336,15-6-160,-9 6 1120,4-2-992,9-3 512,9 1-672,9-6-193,8 1-191,2 4 64,-5 1-96,-2-1-448,-7 3 193,-6 1-2593,-3 4 1536,-5 0-3296,-13 0 2592,-5-8-1408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2.453"/>
    </inkml:context>
    <inkml:brush xml:id="br0">
      <inkml:brushProperty name="width" value="0.1" units="cm"/>
      <inkml:brushProperty name="height" value="0.1" units="cm"/>
    </inkml:brush>
  </inkml:definitions>
  <inkml:trace contextRef="#ctx0" brushRef="#br0">1 8 6816,'0'0'106,"0"-1"-1,1 1 1,-1-1 0,1 1 0,-1-1 0,1 1 0,-1-1-1,1 1 1,0-1 0,-1 1 0,1 0 0,-1-1 0,1 1-1,0 0 1,-1 0 0,1-1 0,0 1 0,-1 0-1,1 0 1,1 0 0,0 1-15,-1-1 1,1 1-1,0 0 0,-1 1 1,1-1-1,-1 0 0,0 0 1,3 3-1,-4-3-85,173 152 4421,9 10-2257,-171-151-2034,0 0-1,-1 0 0,11 17 0,-17-22-79,0 0 0,-1 1 0,1-1 0,-1 1 0,-1 0 0,0 0 1,0 0-1,1 10 0,-2-4-11,-1 1 0,0-1 0,-1 1 0,-1 0 0,0-1 0,-1 0 0,-1 1 0,-6 16 0,-7 11 57,-29 54-1,9-33-144,-3-2 0,-62 73 1,70-96-2798,-39 38 0,44-52 899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38.713"/>
    </inkml:context>
    <inkml:brush xml:id="br0">
      <inkml:brushProperty name="width" value="0.1" units="cm"/>
      <inkml:brushProperty name="height" value="0.1" units="cm"/>
    </inkml:brush>
  </inkml:definitions>
  <inkml:trace contextRef="#ctx0" brushRef="#br0">0 703 2496,'5'-2'253,"-1"0"1,1 0-1,-1 1 1,1 0-1,0-1 0,0 1 1,-1 1-1,1-1 1,0 1-1,0 0 0,6 1 1,-6-1 43,16-2 440,-1 0-1,23-4 0,-23 2-432,0 1 0,23 0-1,-33 3-270,231-8 1732,61-4-1296,-140 16 296,113-4-218,68-13-115,114-9 405,-213 17-429,-153 6-32,235 2 686,-117 4-945,-87 2 144,-84-5-180,0-2 0,1-2 0,-1-1 0,43-8 0,-37 0 32,-21 4-177,27-2 0,8-1 314,-46 8-233,0-1 1,19-5-1,-20 3 71,0 1-1,19 0 1,33-7-174,-11 9-65,197-8 404,-108-15-435,256-6 386,-393 29-205,203-20-15,-57 4-69,-34 8 117,136 7 0,-224 2 19,38-5 0,-32 1-47,41-6-45,-15 1-46,254-8-14,-219 19 133,49-2-27,201-6 178,-219 6-222,-13 7 221,-94-7-330,29 5 1,-16-2 116,-14 0 38,4 1 104,82-6-22,-18-1-189,157 17-1,-216-11 159,44 0 1,29 1-123,37-13 176,0-1-75,135 6 17,-82-11-44,-32 0-26,-46 8 133,-38 2-71,87 5-1,-143 0-65,56 6-104,-40-3 122,53-1-1,-50-4 26,0-3 0,48-10 0,-73 13-36,0 0-1,19 0 0,9 1 205,139-9-335,-117 9 114,138-3 220,52 1-239,-132 3-20,-62 0-23,132-6 270,-93 4-350,-27 1 237,26-5-188,103-1 182,-54-1 64,-60 2-289,-13 0 202,36-1 14,309 9-141,-357 0 132,-35-1 59,26-2-1,137-1-371,23 1 491,-25-13-326,-82 1 176,-58 5-90,55 0 0,30-1 277,-2-1-464,-83 7 261,-1-2 0,51-12 0,14-2-218,130-3 108,-62 6 157,18 1 25,-54 4-85,-54 3-20,197-10-205,-194 12 291,162-29-1,-155 18 15,101-6-403,5-1 347,286-14 32,-250 26-27,136 7-375,-6 1 319,-17-10 24,-48-3-54,46 1 34,-177 27-234,-91-5 237,3 5-71,-65-8-132,-1-1 1,1 0-1,0-2 1,0 0-1,31-4 1,-16-4-6010,-34 13 4096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3.117"/>
    </inkml:context>
    <inkml:brush xml:id="br0">
      <inkml:brushProperty name="width" value="0.1" units="cm"/>
      <inkml:brushProperty name="height" value="0.1" units="cm"/>
    </inkml:brush>
  </inkml:definitions>
  <inkml:trace contextRef="#ctx0" brushRef="#br0">1 59 2240,'2'-7'6790,"-2"7"-6607,15-9 1610,21-6-1535,-17 9-90,-5 1-119,-1 0 1,1 2 0,0 0-1,18-2 1,-28 5-41,-1-1 1,1 2 0,-1-1 0,1 0-1,0 1 1,-1-1 0,1 1-1,-1 0 1,1 0 0,-1 0-1,0 1 1,1-1 0,-1 1-1,0 0 1,0 0 0,0 0 0,0 0-1,0 1 1,-1-1 0,1 1-1,3 5 1,0 0 89,-1 1 0,0-1 0,-1 1 0,0 0 0,-1 1 1,4 11-1,10 62 611,-14-67-626,-2-7-68,19 90 757,-16-83-615,1 0 0,1-1 0,0 1 0,10 15 0,-13-26-34,0 0 0,0 0 1,1 0-1,0-1 0,6 6 0,-9-9-244,0 0 0,0 0-1,1 0 1,-1 0-1,0 0 1,1 0-1,-1 0 1,1 0-1,-1-1 1,1 1 0,-1-1-1,1 1 1,0-1-1,-1 1 1,1-1-1,0 0 1,-1 0-1,1 0 1,0 0 0,-1 0-1,3-1 1,1 1-1224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3.508"/>
    </inkml:context>
    <inkml:brush xml:id="br0">
      <inkml:brushProperty name="width" value="0.1" units="cm"/>
      <inkml:brushProperty name="height" value="0.1" units="cm"/>
    </inkml:brush>
  </inkml:definitions>
  <inkml:trace contextRef="#ctx0" brushRef="#br0">342 8 3136,'0'-1'68,"-1"1"0,1 0 1,0-1-1,0 1 0,0-1 0,0 1 1,-1 0-1,1-1 0,0 1 0,0 0 0,-1 0 1,1-1-1,0 1 0,0 0 0,-1 0 1,1-1-1,0 1 0,-1 0 0,1 0 1,-1 0-1,1-1 0,0 1 0,-1 0 0,1 0 1,0 0-1,-1 0 0,1 0 0,-1 0 1,1 0-1,0 0 0,-1 0 0,1 0 1,-1 0-1,-10 11 1914,-1 1-972,-6 7-38,1 0 0,-19 27 0,15-18-523,-30 37 77,-65 80 297,93-122-44,21-22-885,1 1-1,-1-1 0,0 1 0,0-1 1,1 0-1,-1 0 0,0 0 1,0 0-1,0 0 0,0 0 1,-4 0-1,24-12-6890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3.951"/>
    </inkml:context>
    <inkml:brush xml:id="br0">
      <inkml:brushProperty name="width" value="0.1" units="cm"/>
      <inkml:brushProperty name="height" value="0.1" units="cm"/>
    </inkml:brush>
  </inkml:definitions>
  <inkml:trace contextRef="#ctx0" brushRef="#br0">19 85 5056,'-15'-4'1642,"15"4"-1546,0 0 0,-1-1 0,1 1-1,0 0 1,-1-1 0,1 1 0,0 0-1,0-1 1,-1 1 0,1 0-1,0-1 1,0 1 0,0-1 0,0 1-1,0-1 1,-1 1 0,1 0 0,0-1-1,0 1 1,0-1 0,0 1-1,0-1 1,0 1 0,1-1 0,0-10 2678,1 9-2680,-1 0 0,1 0 0,0 0 1,0 0-1,0 1 0,0-1 0,0 0 0,0 1 0,0-1 0,1 1 0,-1 0 0,1 0 0,-1 0 0,1 0 0,-1 0 0,5 0 0,5-3 3,3-3-104,-8 4-2,1-1 1,-1 2-1,1-1 1,0 1-1,8-1 1,6 1 379,38 2 0,-22 1-2249,-15-5-3040,-15 3 2780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4.482"/>
    </inkml:context>
    <inkml:brush xml:id="br0">
      <inkml:brushProperty name="width" value="0.1" units="cm"/>
      <inkml:brushProperty name="height" value="0.1" units="cm"/>
    </inkml:brush>
  </inkml:definitions>
  <inkml:trace contextRef="#ctx0" brushRef="#br0">0 10 4224,'2'16'902,"0"0"0,0 0 0,2 0 0,5 17 0,4 19 65,-4-14-520,-2-11 146,3 34-1,-8-46-246,-1-2 718,-3-21-319,1-3-568,-1 0 1,2-1 0,0-13-1,0-6-82,-2 8-76,1 7-84,1 1 0,1-24 0,0 8 45,0-12-311,-1 40 308,1-1 1,-1 1 0,1 0-1,0 0 1,0 0-1,0 0 1,0 1 0,0-1-1,1 0 1,2-4 0,-3 6 43,0 0 0,0 0 1,0 1-1,0-1 0,0 0 1,0 0-1,0 0 0,1 1 1,-1-1-1,0 1 1,0-1-1,1 1 0,-1-1 1,0 1-1,1 0 0,-1 0 1,1-1-1,1 1 0,28 4 661,-15-1-137,16 2 111,-15-3-222,28 2 1,-44-4-456,-1 0 0,0 0 0,1 0-1,-1 1 1,1-1 0,-1 0 0,1 0 0,-1 0 0,1-1 0,-1 1 0,1 0 0,-1 0 0,0 0-1,1 0 1,-1 0 0,1 0 0,-1-1 0,1 1 0,-1 0 0,0 0 0,1-1 0,-1 1 0,0 0 0,1-1-1,-1 1 1,0 0 0,1-1 0,-1 1 0,0 0 0,0-1 0,1 1 0,-1-1 0,0 1 0,0 0-1,0-1 1,1 1 0,-1-1 0,0 1 0,0-1 0,0 1 0,0-1 0,0 1 0,0-1 0,0 0 0,-1-4-1051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5.323"/>
    </inkml:context>
    <inkml:brush xml:id="br0">
      <inkml:brushProperty name="width" value="0.1" units="cm"/>
      <inkml:brushProperty name="height" value="0.1" units="cm"/>
    </inkml:brush>
  </inkml:definitions>
  <inkml:trace contextRef="#ctx0" brushRef="#br0">269 10 2720,'-9'-5'891,"9"4"-763,-1 1 1,1-1-1,0 1 1,-1 0-1,1 0 1,-1-1-1,1 1 1,-1 0-1,1 0 1,-1-1-1,1 1 0,-1 0 1,1 0-1,-1 0 1,1 0-1,-1 0 1,1 0-1,-1-1 1,1 1-1,-1 0 1,0 1-1,-1-1 56,0 1-1,0-1 0,0 0 1,0 1-1,1-1 0,-1 0 1,0 0-1,-4 0 1,-7 0 272,3 3-233,1 0 0,0 1 0,0 0 0,1 1 0,-1 0 0,1 0-1,-8 8 1,-6 5 262,-22 24-1,32-29-330,1 0-1,-12 17 1,20-25-111,0-1 0,0 1 0,1 0 0,-1 0 0,1 1 0,0-1-1,0 0 1,1 1 0,0-1 0,-1 12 0,1-16-13,1 0-1,1 0 1,-1 1 0,0-1-1,0 0 1,0 0 0,1 0-1,-1 1 1,1-1 0,-1 0-1,1 0 1,-1 0 0,1 0-1,0 0 1,-1 0 0,1 0-1,0 0 1,0 0 0,0 0-1,1 1 1,0-1 15,0 0 0,0 1 0,0-1-1,1-1 1,-1 1 0,0 0 0,0 0 0,1-1 0,4 1 0,2 0 72,0-1 0,0-1 1,1 1-1,12-4 1,-10 1-45,-1 0 1,0 0 0,0-1 0,0-1 0,-1 0 0,1 0 0,-1-1 0,0 0 0,-1-1 0,0 0 0,0-1-1,0 1 1,10-14 0,-3 1-229,-11 13 29,1 0 1,0 1-1,0 0 0,12-11 0,-18 17 133,0 0-1,1 0 1,-1 0-1,0-1 1,0 1-1,1 0 1,-1 0-1,0 0 1,0 0-1,1 0 1,-1 0-1,0 0 1,0 0 0,1 0-1,-1 0 1,0 0-1,1 0 1,-1 0-1,0 0 1,0 0-1,1 0 1,-1 0-1,0 0 1,0 0-1,1 0 1,-1 0-1,0 0 1,0 0-1,1 1 1,-1-1-1,0 0 1,0 0-1,1 0 1,-1 0 0,0 1-1,0-1 1,5 13 256,-4 23 134,-1-30-360,0 11 198,6 27 1,-2-13 210,-4-29-449,1 0 0,-1 0-1,0 0 1,1 0 0,0 0 0,-1-1-1,1 1 1,0 0 0,0 0-1,0-1 1,0 1 0,0-1 0,0 1-1,3 2 1,-3-3-345,1 0 0,-1 0 0,1 0 0,0 0 0,-1 0 1,1 0-1,0 0 0,0-1 0,0 1 0,0-1 0,-1 1 0,1-1 0,0 0 0,0 0 0,3 0 0,8 0-1326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5.712"/>
    </inkml:context>
    <inkml:brush xml:id="br0">
      <inkml:brushProperty name="width" value="0.1" units="cm"/>
      <inkml:brushProperty name="height" value="0.1" units="cm"/>
    </inkml:brush>
  </inkml:definitions>
  <inkml:trace contextRef="#ctx0" brushRef="#br0">300 18 5152,'-1'-6'448,"0"-5"1611,4 17-1430,-2-4-495,-1 1 0,1 0 0,-1 0 0,1-1 0,-1 1 0,0 0 0,0 0 0,0 0 0,-1-1 0,0 6 0,-9 30 717,6-24-520,-5 15 431,-1-1 0,-27 52 0,-38 50 184,43-77-898,-65 110 1210,87-142-1241,9-18-333,0-1 0,0 1 1,0 0-1,0-1 0,-1 1 1,1-1-1,-1 1 0,1-1 1,-1 0-1,-3 3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6.058"/>
    </inkml:context>
    <inkml:brush xml:id="br0">
      <inkml:brushProperty name="width" value="0.1" units="cm"/>
      <inkml:brushProperty name="height" value="0.1" units="cm"/>
    </inkml:brush>
  </inkml:definitions>
  <inkml:trace contextRef="#ctx0" brushRef="#br0">23 34 7136,'-22'-33'3232,"27"44"-2816,-5-2 288,3 4-480,-3 7 1536,5 0-992,0 6 96,9 3-512,-1-1-160,0 0-128,0 0 160,6-4-128,-6 0-320,5-4 128,-4-5-3232,-1 2 1824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4:39.197"/>
    </inkml:context>
    <inkml:brush xml:id="br0">
      <inkml:brushProperty name="width" value="0.1" units="cm"/>
      <inkml:brushProperty name="height" value="0.1" units="cm"/>
    </inkml:brush>
  </inkml:definitions>
  <inkml:trace contextRef="#ctx0" brushRef="#br0">29 13 4576,'-23'-4'1450,"23"4"-1425,0 0 0,0 0 0,-1 0 0,1-1 0,0 1 0,0 0-1,0 0 1,0 0 0,0 0 0,0 0 0,-1 0 0,1 0 0,0 0-1,0 0 1,0 0 0,0 0 0,0 0 0,-1 0 0,1 0 0,0 0 0,0 0-1,0 0 1,0 0 0,0 0 0,0 0 0,-1 0 0,1 0 0,0 1-1,0-1 1,0 0 0,0 0 0,0 0 0,0 0 0,0 0 0,0 0-1,-1 0 1,1 0 0,0 0 0,0 1 0,0-1 0,0 0 0,0 0-1,0 0 1,0 0 0,0 0 0,0 0 0,0 1 0,0-1 0,0 0-1,0 0 1,0 0 0,0 0 0,0 0 0,0 1 0,0-1 0,0 0-1,0 0 1,0 0 0,0 0 0,0 0 0,0 0 0,0 1 0,0-1-1,0 0 1,0 0 0,1 0 0,4 7 1083,1-5-798,0 0 0,0-1 0,0 0 0,0 0 0,-1 0 0,1-1 0,8 0 0,3 1 180,230 6 1584,-196-8-1571,0-3 1,93-18-1,-137 20-648,18-4-843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57.584"/>
    </inkml:context>
    <inkml:brush xml:id="br0">
      <inkml:brushProperty name="width" value="0.1" units="cm"/>
      <inkml:brushProperty name="height" value="0.1" units="cm"/>
    </inkml:brush>
  </inkml:definitions>
  <inkml:trace contextRef="#ctx0" brushRef="#br0">60 31 2816,'14'-31'13058,"-19"38"-12708,0 0-199,1 0 0,1 0 0,-1 1 1,2 0-1,-1-1 0,-2 12 1,-5 50 480,6-43-308,-18 206 796,17-185-565,4 69-1,2-63-63,12-66-4533,11-14-1457,-7 8 1441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6.681"/>
    </inkml:context>
    <inkml:brush xml:id="br0">
      <inkml:brushProperty name="width" value="0.1" units="cm"/>
      <inkml:brushProperty name="height" value="0.1" units="cm"/>
    </inkml:brush>
  </inkml:definitions>
  <inkml:trace contextRef="#ctx0" brushRef="#br0">2 15 5056,'0'-1'116,"0"1"-1,0-1 1,-1 1 0,1-1-1,0 1 1,0-1 0,0 1 0,0-1-1,0 1 1,-1-1 0,1 0 0,0 1-1,0-1 1,0 1 0,1-1-1,-1 1 1,0-1 0,0 1 0,0-1-1,0 1 1,1-1 0,-1 0-31,0 1 1,1 0-1,-1 0 1,0-1-1,1 1 0,-1 0 1,1 0-1,-1 0 1,0 0-1,1-1 1,-1 1-1,1 0 1,-1 0-1,0 0 0,1 0 1,-1 0-1,1 0 1,-1 0-1,1 0 1,0 1-1,23 8 1367,-13-4-1050,-1 2 0,0 0 1,16 13-1,-21-15-215,0-1 1,0 1-1,-1 0 1,0 1-1,0-1 0,-1 1 1,1-1-1,4 11 1,-8-14-126,1 0 0,-1-1 1,1 1-1,-1-1 1,1 1-1,-1 0 1,0-1-1,0 1 1,0 0-1,0-1 1,0 1-1,0 0 1,-1-1-1,1 1 1,0-1-1,-1 1 0,1 0 1,-1-1-1,0 1 1,1-1-1,-1 1 1,0-1-1,0 0 1,0 1-1,0-1 1,0 0-1,0 1 1,0-1-1,-1 0 1,1 0-1,0 0 0,-1 0 1,-1 1-1,0-1-72,1 0-1,-1 0 1,1 0 0,-1 0-1,1-1 1,-1 1-1,0-1 1,0 1-1,1-1 1,-1 0-1,0 0 1,0 0-1,1 0 1,-1-1-1,0 1 1,1-1 0,-1 0-1,0 0 1,-4-2-1,5 2-341,-1 0 0,1 0 0,0-1-1,0 1 1,-1-1 0,1 1 0,0-1 0,1 0-1,-1 0 1,0 0 0,0 0 0,1 0 0,-1 0-1,1-1 1,0 1 0,0 0 0,0-1 0,0 1-1,0-1 1,0 1 0,1-1 0,-1 1 0,1-1 0,0 0-1,-1-4 1,6-11-1941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7.805"/>
    </inkml:context>
    <inkml:brush xml:id="br0">
      <inkml:brushProperty name="width" value="0.1" units="cm"/>
      <inkml:brushProperty name="height" value="0.1" units="cm"/>
    </inkml:brush>
  </inkml:definitions>
  <inkml:trace contextRef="#ctx0" brushRef="#br0">1 46 2656,'9'-17'1748,"-9"16"-1708,0 1 1,0 0-1,0 0 1,0-1-1,0 1 0,1 0 1,-1-1-1,0 1 1,0 0-1,0 0 1,0-1-1,1 1 1,-1 0-1,0 0 1,0 0-1,0-1 0,1 1 1,-1 0-1,0 0 1,0 0-1,1 0 1,-1 0-1,0-1 1,1 1-1,-1 0 1,0 0-1,0 0 0,1 0 1,-1 0-1,0 0 1,1 0-1,5 3 2823,-5-3-2834,-1 0 0,0 0-1,1 0 1,-1 0 0,0 1 0,0-1 0,1 0 0,-1 0 0,0-1 0,1 1 0,-1 0 0,0 0 0,0 0 0,1 0 0,-1 0 0,0 0 0,1 0 0,-1 0 0,0 0 0,0-1 0,1 1 0,-1 0 0,0 0 0,0 0 0,1-1 0,-1 1 0,0 0 0,0 0 0,0-1 0,0 1 0,1 0 0,-1 0 0,0-1 0,0 1 0,0 0-1,0 0 1,0-1 0,0 1 0,0-1 17,1 1 0,-1 0-1,0-1 1,0 1 0,0 0-1,0-1 1,1 1-1,-1 0 1,0-1 0,0 1-1,1 0 1,-1-1 0,0 1-1,0 0 1,1 0 0,-1-1-1,0 1 1,1 0 0,-1 0-1,0 0 1,1 0-1,-1-1 1,0 1 0,1 0-1,-1 0 1,1 0 0,-1 0-1,0 0 1,1 0 0,-1 0-1,1 0 1,0 0 0,6-2 565,-2 1-492,-4 0-118,0 0 0,1 0 0,-1 1 0,0-1 1,1 1-1,-1-1 0,1 1 0,-1-1 0,1 1 0,-1 0 0,1 0 1,-1 0-1,1 0 0,-1 0 0,1 0 0,2 1 998,1-4-411,-5 3-584,0 0 1,0 0 0,0 0-1,0 0 1,0-1 0,0 1-1,0 0 1,0 0 0,1 0-1,-1 0 1,0 0 0,0 0-1,0-1 1,0 1 0,0 0-1,0 0 1,1 0 0,-1 0-1,0 0 1,0 0 0,0 0-1,0 0 1,0 0 0,1 0-1,-1 0 1,0 0 0,0 0-1,0 0 1,0 0 0,1 0-1,-1 0 1,0 0 0,0 0-1,14 2 380,-8 1-233,1 1 0,0 1 0,-1-1 1,0 1-1,0 0 0,0 1 0,-1 0 0,0-1 0,7 11 0,-9-11-58,0 1-1,0-1 1,-1 1-1,0 0 1,0 0 0,0 0-1,-1 0 1,0 0-1,0 0 1,0 0 0,-1 0-1,0 12 1,-1-4 19,-1 0 0,0 0 0,-1-1 0,-1 1 0,0-1 0,0 0 0,-1 0 0,-10 17 0,11-24-128,-34 52 411,34-53-449,0 0 0,-1 0 0,1 0 0,-1-1 0,0 1 0,0-1 0,-1-1 0,-6 5 0,-7 1-357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48.821"/>
    </inkml:context>
    <inkml:brush xml:id="br0">
      <inkml:brushProperty name="width" value="0.1" units="cm"/>
      <inkml:brushProperty name="height" value="0.1" units="cm"/>
    </inkml:brush>
  </inkml:definitions>
  <inkml:trace contextRef="#ctx0" brushRef="#br0">90 75 3136,'1'-1'50,"-1"1"0,0-1 1,0 1-1,0-1 0,1 1 0,-1-1 1,0 0-1,0 1 0,0-1 0,0 1 0,0-1 1,0 0-1,0 1 0,0-1 0,0 1 1,0-1-1,0 1 0,-1-1 0,1 0 1,0 1-1,0-1 0,0 1 0,-1-1 1,1 0-1,-17-16 5200,17 17-5208,-3-9 2603,-1 4-650,2 16-1242,2-5-586,2 0-1,-1 0 1,0 0 0,1 0-1,0-1 1,1 1 0,-1 0-1,6 7 1,6 16 173,-2 4-188,-2 1-1,-1 1 1,7 59 0,-2 108 366,-13-186-422,1 6 67,-1-4-69,0 0 0,-3 25 0,1-39-58,1 0 0,-1-1 0,1 1 0,-1-1 0,0 1 0,0 0 0,-1-1 0,1 0 0,-1 1 0,0-1 0,0 0 0,0 0 0,0 0 0,0 0 0,-1 0 0,1 0 0,-5 2 0,5-3-8,0-1-1,0 0 0,1 0 0,-1 0 0,0 0 0,0 0 1,0-1-1,-1 1 0,1-1 0,0 1 0,0-1 0,0 0 1,0 0-1,0 0 0,-1 0 0,1 0 0,0 0 0,0-1 1,0 1-1,0-1 0,0 1 0,0-1 0,0 0 1,0 0-1,0 0 0,0 0 0,0 0 0,0 0 0,0 0 1,1-1-1,-1 1 0,-2-3 0,-1-2 25,-1-1-1,1 0 1,0 1 0,0-2 0,1 1-1,-6-12 1,6 8-54,0-1 1,0 1-1,1-1 1,0 0-1,1 0 1,1 0-1,0 0 0,0 0 1,1 0-1,1 0 1,2-16-1,1 7 84,1 0-1,1 1 0,1-1 1,0 1-1,14-24 0,-12 29 13,0 1-1,1 0 1,0 0 0,1 1-1,1 0 1,0 1-1,0 1 1,2 0-1,-1 0 1,1 2-1,25-14 1,14-3-77,0 2 0,57-16-1,-95 35-58,104-34-2360,-40 15-3089,-20 8 2046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50.109"/>
    </inkml:context>
    <inkml:brush xml:id="br0">
      <inkml:brushProperty name="width" value="0.1" units="cm"/>
      <inkml:brushProperty name="height" value="0.1" units="cm"/>
    </inkml:brush>
  </inkml:definitions>
  <inkml:trace contextRef="#ctx0" brushRef="#br0">104 0 4384,'-3'8'6212,"3"-8"-6112,12 15 864,-7-9 90,-2-2-915,-1 1-1,0 0 1,0-1-1,0 1 1,0 0-1,-1 0 1,0 0-1,0 0 1,0 0-1,-1 0 1,1 0 0,-1 1-1,-1-1 1,1 0-1,-1 0 1,0 0-1,0 0 1,0 0-1,-3 7 1,1-5-21,0 0 1,0 0 0,-1 0 0,1-1 0,-2 0-1,1 1 1,-1-2 0,1 1 0,-2 0-1,1-1 1,-1 0 0,-10 8 0,12-11-39,1-1 1,0 1-1,0-1 0,-1 1 1,1-1-1,-1 0 1,1 0-1,-1 0 0,-4 0 1,-12-4-1980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52.116"/>
    </inkml:context>
    <inkml:brush xml:id="br0">
      <inkml:brushProperty name="width" value="0.1" units="cm"/>
      <inkml:brushProperty name="height" value="0.1" units="cm"/>
    </inkml:brush>
  </inkml:definitions>
  <inkml:trace contextRef="#ctx0" brushRef="#br0">0 915 3392,'1'-11'6523,"0"10"-6366,2-5 59,10-17 1369,-2 0 0,16-44 0,9-55-1103,-15 46-242,-4 19 105,52-151 494,-63 194-818,1 1 1,1 0 0,-1 0-1,20-22 1,44-41 168,-66 71-168,114-98 110,-103 91-99,-11 8-47,1 0 1,-1 0-1,1 1 0,0-1 0,0 1 0,0 1 1,1-1-1,-1 1 0,1 0 0,-1 0 0,1 1 1,9-1-1,-13 2 0,1 0 1,-1 0-1,1 1 0,-1-1 1,1 1-1,-1-1 1,0 1-1,1 1 0,-1-1 1,0 0-1,0 1 0,0-1 1,0 1-1,0 0 1,0 0-1,-1 0 0,1 0 1,0 1-1,-1-1 1,0 1-1,0-1 0,0 1 1,0 0-1,0 0 0,2 5 1,-2-4 15,0 0 1,0 0 0,-1 0-1,0 0 1,0 0-1,0 1 1,0-1-1,-1 0 1,1 0 0,-1 1-1,0-1 1,-1 0-1,1 1 1,-2 7-1,0-6 20,-1 1 0,1-1-1,-1-1 1,0 1 0,0 0-1,-1-1 1,0 1 0,0-1-1,-5 5 1,-2 1 29,0-1 0,-1 0-1,-1-1 1,0 0 0,0-1 0,0 0-1,-24 9 1,-31 4 156,9-3-425,49-15 449,25-4-216,1 2-40,-1 1 0,1 0 0,0 2 0,-1 0 0,29 11 0,-35-11-6,1 0 0,-1 1 0,0 0 0,-1 0 0,1 0 0,11 11 0,-17-13 41,0 0-1,0 0 1,0 0-1,-1 0 1,1 0-1,-1 1 1,0-1 0,0 1-1,0 0 1,0-1-1,0 1 1,-1 0-1,0 0 1,0 0-1,0 0 1,0 0-1,-1 0 1,1 0-1,-1 8 1,-1-7 43,1 0-1,-1 1 1,0-1 0,0 0 0,-1 0-1,0-1 1,0 1 0,0 0 0,0 0-1,-1-1 1,1 1 0,-1-1 0,0 0 0,-1 0-1,1 0 1,-1 0 0,0-1 0,-7 6-1,1-3-21,-1-1-1,1 0 1,-1-1-1,-1 0 1,1-1-1,0 0 1,-1-1-1,-17 2 0,1-2-21,0-2-1,-43-4 0,32-2-904,6-1 213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8:54.791"/>
    </inkml:context>
    <inkml:brush xml:id="br0">
      <inkml:brushProperty name="width" value="0.1" units="cm"/>
      <inkml:brushProperty name="height" value="0.1" units="cm"/>
    </inkml:brush>
  </inkml:definitions>
  <inkml:trace contextRef="#ctx0" brushRef="#br0">40 168 3904,'0'6'6195,"8"0"-4278,-7-6-1839,1 1 0,-1 0-1,0-1 1,1 1 0,-1-1-1,1 1 1,-1-1 0,1 0-1,-1 0 1,1 1 0,0-1-1,-1 0 1,3-1 0,-1 0-15,-1 0 1,0 0 0,0 0 0,0 0 0,0-1-1,0 1 1,0-1 0,0 1 0,0-1 0,-1 0-1,1 0 1,0 0 0,-1 0 0,2-3 0,17-34 211,-16 29-249,18-47 294,-20 54-328,-1 0-1,0 0 1,-1-1-1,1 1 1,0-6-1,-1 7-51,0 0 0,1-1 0,-1 1 0,1 0 0,-1-1 0,1 1 0,0 0 0,0 0 1,2-4-1,-3 49-315,0-21 387,-7 200 617,6-162-259,2-39-145,-2 0 0,-3 29 1,3-21-103,1-16 148,0-11-259,0 1 0,-1-1 0,1 1 0,-1-1 0,0 1 0,0-1 0,1 0 0,-2 1 0,1-1 0,0 0 0,0 0 0,-1 0 0,1 0 0,-1 0 0,-3 3 0,-1 0 27,0 0 0,0-1 1,0 0-1,-1 0 0,-12 5 0,-12 8-76,28-16 45,-1 0 0,1 0 0,-1 0 0,1 0 1,-1 0-1,1-1 0,-1 1 0,1-1 1,-1 0-1,-3 0 0,1 0 1699,15-1-1574,41-10 696,-5 1-622,50-4 0,105 10 100,-160 4-257,-25 0-80,0 2 0,0 0 0,17 4 0,-23-4-53,-4-1-907,-32 8-10470,25-9 10902,-1 0 1,1 0-1,-1-1 1,1 1-1,-1 0 0,1-1 1,-3-1-1,-17-8-1314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03.665"/>
    </inkml:context>
    <inkml:brush xml:id="br0">
      <inkml:brushProperty name="width" value="0.1" units="cm"/>
      <inkml:brushProperty name="height" value="0.1" units="cm"/>
    </inkml:brush>
  </inkml:definitions>
  <inkml:trace contextRef="#ctx0" brushRef="#br0">29 419 1408,'0'-6'366,"1"-1"0,-1 1 1,1-1-1,4-11 0,-4 12 308,1 0-1,-1 0 1,0 0 0,0-11 0,4-13 2094,-7 32-2633,-1 3-148,-11 69 930,-4 106-1,15-134-525,2 29-93,2-31 50,-5-23 25,4-21-318,-1 1-1,1 0 0,0 0 0,-1-1 0,1 1 0,0 0 0,0 0 0,0-1 0,-1 1 1,1 0-1,0 0 0,0 0 0,0-1 0,0 1 0,0 0 0,1 0 0,-1 0 0,0-1 0,1 2 1,8-27 1086,23-58-474,-18 46-602,84-219-354,-86 229 181,1 1 0,1 1 0,2 0 1,20-26-1,-34 49 32,0 0 0,0-1 0,0 1-1,1 0 1,-1 0 0,1 0 0,-1 1 0,1-1 0,0 1 0,-1-1 0,1 1 0,0 0 0,0 0 0,0 0-1,4-1 1,-5 2 42,0 0 0,0 1 0,0-1 0,0 0-1,0 0 1,0 1 0,-1-1 0,1 1 0,0 0-1,0-1 1,0 1 0,-1 0 0,1 0 0,0 0-1,-1 0 1,1 1 0,-1-1 0,1 0 0,-1 1-1,0-1 1,1 1 0,-1-1 0,0 1 0,0 0-1,1 2 1,5 9 107,-1 0-1,-1 0 1,0 1-1,-1 0 1,0 0-1,-1 0 1,1 18-1,-2-10 79,-1-1 0,0 1-1,-2-1 1,-4 28 0,3-42-68,1 1 1,-1-1-1,0 1 1,0-1-1,-1 0 1,0 0 0,-7 13-1,8-18-15,-1 1 0,1 0 0,0-1 0,-1 1 0,1-1 0,-1 0-1,0 1 1,0-2 0,0 1 0,0 0 0,0 0 0,0-1 0,0 0 0,-1 1 0,1-1 0,0-1-1,-1 1 1,1 0 0,-5 0 0,1-1-26,-1 1 1,1-1-1,0-1 0,-1 1 0,1-1 1,0 0-1,0-1 0,0 1 0,0-2 0,0 1 1,-8-4-1,5 0-110,8 3-269,18-1-122,44 0 70,-40 4 285,29-5 0,-31 2 180,0-1 1,0-1 0,-1-1 0,0 0-1,22-11 1,-30 12-1,-1-1 0,1 1 0,-1-1 0,0-1 0,0 0 0,-1 0 0,0-1 0,0 1 0,-1-1 0,10-17 0,-15 23-68,16-26 43,-1-2-1,15-40 1,-26 54-122,-2 7-152,0-1-1,8-15 0,-11 25 209,0 0 0,0 0 0,0-1 1,0 1-1,0 0 0,0 0 0,0 0 0,0 0 0,0 0 0,0 0 0,0 0 0,0 0 0,0-1 0,0 1 0,1 0 0,-1 0 1,0 0-1,0 0 0,0 0 0,0 0 0,0 0 0,0 0 0,0 0 0,0 0 0,0 0 0,1 0 0,-1 0 0,0 0 1,0 0-1,0 0 0,0 0 0,0 0 0,0 0 0,0 0 0,1 0 0,-1 0 0,0 0 0,0 0 0,0 0 0,0 0 1,0 0-1,0 0 0,0 0 0,0 0 0,1 0 0,-1 0 0,0 0 0,0 0 0,0 0 0,0 0 0,0 0 0,0 0 1,0 0-1,0 0 0,0 1 0,1-1 0,2 10-233,1 19 382,-3-23-204,4 24 70,-2-15 0,-1 1 0,1 17 0,-3-13 32,1 0 1,5 24-1,-5-35 15,1 1-1,1-1 1,0-1-1,0 1 0,1 0 1,0-1-1,5 9 1,-8-15-12,0-1 1,1 1-1,-1-1 1,0 1-1,1-1 0,-1 1 1,1-1-1,-1 0 1,1 0-1,0 0 1,-1 0-1,1 0 0,0 0 1,0 0-1,-1-1 1,1 1-1,3 0 1,-1-1 16,-1 0 0,1 0 0,-1 0 1,1 0-1,-1 0 0,0-1 0,1 0 1,-1 1-1,5-3 0,4-2 23,-1-1 1,1 0-1,-1 0 0,12-10 0,77-59-299,-100 75 216,0 0-1,0 0 1,0 0 0,0 0 0,0 0-1,1 0 1,-1 0 0,0 0 0,0 0-1,0 0 1,0 0 0,1 0 0,-1 0-1,0 0 1,0 0 0,0 0 0,0 0-1,0 0 1,1 0 0,-1 1 0,0-1-1,0 0 1,0 0 0,0 0 0,0 0-1,0 0 1,0 0 0,1 0 0,-1 0-1,0 1 1,0-1 0,0 0 0,0 0-1,0 0 1,0 0 0,0 0 0,0 1-1,0-1 1,0 0 0,0 0 0,0 0-1,0 0 1,0 0 0,0 1-1,0-1 1,0 0 0,0 0 0,0 0-1,0 0 1,0 1 0,0-1 0,0 0-1,0 0 1,0 0 0,0 0 0,0 1 0,-1 10-173,-4 17 57,0-7 5,2 0 1,-2 27-1,6-43 129,-1 0 0,1 0 0,0 0 0,0-1-1,1 1 1,-1 0 0,1-1 0,0 1 0,0-1-1,1 1 1,5 7 0,-7-10 29,0 0 0,1-1-1,-1 1 1,1 0 0,0-1-1,-1 1 1,1 0 0,0-1-1,0 0 1,0 1 0,0-1-1,0 0 1,0 0 0,0 0 0,0-1-1,1 1 1,-1 0 0,0-1-1,0 1 1,1-1 0,-1 0-1,0 0 1,1 0 0,-1 0-1,0 0 1,5-1 0,-4 0 7,1-1-1,-1 1 1,1-1 0,-1 0 0,0 0 0,1 0-1,-1 0 1,0 0 0,-1-1 0,1 1-1,0-1 1,-1 0 0,1 0 0,-1 0 0,3-4-1,-2 2-1,-1 0 1,0 0-1,0-1 0,0 1 0,-1 0 0,0-1 0,0 0 0,0 1 0,0-11 1,-1 9-74,-1-1 0,1 0 1,-1 1-1,-1 0 1,1-1-1,-1 1 1,-1 0-1,1-1 0,-1 1 1,0 1-1,-1-1 1,0 0-1,0 1 1,0 0-1,-1 0 0,-5-6 1,5 8-2,0-1-1,-1 1 1,0 0 0,0 0 0,0 0-1,0 1 1,-1 0 0,-12-4 0,12 4 10,5 4-103,1 0 111,12-6 41,0-1-1,13-9 0,11-14 175,32-38 0,-30 29-113,-17 19-99,-1-1-1,-1-1 0,-1-1 0,-1 0 1,14-26-1,-26 41-51,0-1 0,-1 1 0,0-1 0,-1 0 0,1 1 0,1-14 0,-22 52-1448,10-5 1472,2 0 1,-7 54-1,10-60-29,-3 25 98,0 73 1,6-102-8,1 0 0,1 0 1,0 0-1,1 0 1,0-1-1,2 1 0,0-1 1,7 16-1,-10-27 25,1 1 1,-1-1-1,1 0 0,-1-1 1,1 1-1,0 0 0,6 5 0,-7-8-16,-1 0-1,1 0 0,0 0 1,-1 0-1,1 0 0,0 0 1,-1-1-1,1 1 1,0-1-1,0 1 0,0-1 1,0 1-1,0-1 0,0 0 1,-1 0-1,1 0 0,0 0 1,0 0-1,0-1 0,0 1 1,2-1-1,6-3 64,-1 1-1,1-2 1,-1 1-1,0-1 0,9-7 1,42-35-20,-43 34-29,69-68 45,-67 62-453,-28 50-509,2-16 823,1 1-1,0 0 1,1 0-1,1 0 0,-2 19 1,5-32 56,1 1 1,-1 0 0,1-1-1,0 1 1,1 0-1,-1 0 1,1-1-1,-1 1 1,1-1-1,0 1 1,0 0 0,1-1-1,-1 1 1,1-1-1,0 0 1,0 0-1,0 0 1,0 0-1,0 0 1,1 0 0,-1 0-1,1-1 1,0 1-1,0-1 1,0 1-1,0-1 1,0 0-1,0-1 1,4 3 0,-4-4 24,-1 1 0,1 0 0,-1-1 1,0 0-1,1 1 0,-1-1 0,1 0 1,-1 0-1,1-1 0,-1 1 1,1 0-1,-1-1 0,0 0 0,1 1 1,-1-1-1,0 0 0,1 0 1,-1 0-1,0-1 0,0 1 0,0 0 1,0-1-1,0 1 0,0-1 1,-1 0-1,1 0 0,0 1 0,-1-1 1,1 0-1,-1-1 0,0 1 0,0 0 1,0 0-1,0 0 0,0-1 1,0 1-1,-1 0 0,2-4 0,-2 1-13,0 0 0,0 1 0,-1-1-1,1 0 1,-1 0 0,0 1-1,-1-1 1,1 1 0,-1-1 0,1 1-1,-1 0 1,-3-5 0,-4-6-82,-1 1 0,-12-13 0,4 4-96,1 6 48,13 14 92,0 0-1,1 0 0,-1-1 0,-4-6 0,8 9 5,0 1-1,0-1 1,-1 1 0,1-1-1,0 0 1,0 1-1,0-1 1,0 1 0,0-1-1,0 1 1,0-1-1,0 0 1,0 1 0,0-1-1,0 1 1,0-1-1,0 0 1,0 1-1,1-1 1,-1 1 0,0-1-1,0 1 1,1-1-1,-1 1 1,0-1 0,1 1-1,-1-1 1,1 1-1,-1 0 1,0-1 0,1 1-1,-1-1 1,1 1-1,-1 0 1,1 0 0,-1-1-1,2 1 1,25-13-120,-21 11 138,21-7 42,-1 1 0,2 2 0,-1 1 0,1 1 0,0 1 0,45 1 0,-67 2-51,1 0-1,-1 0 1,0 1 0,0 0 0,1 0 0,-1 1-1,0 0 1,0 0 0,11 5 0,-14-5 1,0 0 1,0 0-1,-1 0 0,1 0 1,-1 1-1,1-1 1,-1 1-1,0 0 0,0-1 1,0 1-1,0 0 1,-1 0-1,1 0 0,-1 1 1,0-1-1,0 0 1,0 0-1,0 1 0,1 5 1,-1 14 58,0 0 0,-1 0 0,-4 32 1,-1 21 651,5-76-693,0 0 0,0 0-1,0 0 1,0 0 0,1 0-1,-1 0 1,0 0-1,0 0 1,0 0 0,0 0-1,0 0 1,1 0-1,-1 0 1,0 0 0,0 0-1,0 0 1,0 0-1,0 0 1,1-1 0,-1 1-1,0 0 1,0 0-1,0 0 1,0 0 0,0 0-1,0 0 1,0 0 0,1-1-1,-1 1 1,0 0-1,0 0 1,0 0 0,0 0-1,0 0 1,0-1-1,0 1 1,0 0 0,0 0-1,0 0 1,0-1-1,30-47 163,-12 19-167,21-28 0,-32 48 3,0 1 0,0 1-1,1-1 1,0 1 0,0 1-1,1-1 1,15-8 0,-20 13 1,0 1 1,0-1-1,0 1 0,0-1 1,0 1-1,0 1 1,1-1-1,-1 0 0,0 1 1,0 0-1,0 0 1,1 0-1,-1 1 0,0 0 1,0-1-1,0 1 1,0 1-1,0-1 0,0 0 1,0 1-1,5 3 1,4 3 26,1 1 0,-1 1 0,0 0 0,13 15 0,-6-6 86,-5-6 113,7 8 62,1-2 0,30 19 1,-46-33-236,1 0 1,0-1 0,0 0-1,0-1 1,1 0-1,-1 0 1,1-1 0,-1 0-1,1-1 1,0 1-1,0-2 1,9 1 0,-11-2-170,0 0 0,0-1 0,1 1 0,-1-1 0,0-1 0,0 1 0,-1-1 0,8-4 0,52-36-3319,-26 16-400,24-13-191,-5-5-1354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07.749"/>
    </inkml:context>
    <inkml:brush xml:id="br0">
      <inkml:brushProperty name="width" value="0.1" units="cm"/>
      <inkml:brushProperty name="height" value="0.1" units="cm"/>
    </inkml:brush>
  </inkml:definitions>
  <inkml:trace contextRef="#ctx0" brushRef="#br0">116 5 4160,'-2'-5'9190,"0"11"-8322,-24 65-132,-49 101-85,74-171-653,-1 2 60,1 0-1,0 0 1,0 0-1,0 0 1,0 0-1,0 0 1,0 4 0,1-6-37,0-1 0,0 1 1,0-1-1,0 1 0,0-1 1,0 1-1,0-1 1,0 1-1,1-1 0,-1 1 1,0-1-1,0 0 0,1 1 1,-1-1-1,0 1 1,0-1-1,1 0 0,-1 1 1,1-1-1,-1 1 0,2 0 19,-1-1-1,0 1 1,0-1-1,0 0 1,0 1-1,1-1 1,-1 0-1,0 1 1,0-1-1,1 0 1,1 0-1,36-2 236,-20 1-221,22 1 1,48 3 52,32 2 410,-106-3-463,5 0-6,-1 0 1,26 8-1,-41-9-38,0 0 1,0 0-1,0 1 0,0 0 0,0 0 1,0 0-1,-1 0 0,1 0 0,0 1 1,-1 0-1,0 0 0,0 0 0,0 0 1,0 0-1,0 0 0,2 5 0,-4-6 18,0-1-1,0 1 0,-1 0 1,1-1-1,0 1 0,-1 0 1,0 0-1,1-1 1,-1 1-1,0 0 0,0 0 1,0 0-1,0-1 0,0 1 1,-1 0-1,1 0 0,-1 0 1,1-1-1,-1 1 0,1 0 1,-1-1-1,0 1 0,0-1 1,0 1-1,0-1 0,0 1 1,0-1-1,0 1 0,0-1 1,-1 0-1,1 0 0,0 0 1,-1 1-1,1-1 0,-3 1 1,-2 1 25,-1 1 0,1-1 0,-1 0 0,0 0 0,0-1-1,0 0 1,-12 2 0,-10-1 94,0-1-1,-45-4 0,-21 0-131,69 3-267,12-1-556,0 0-1,0 1 0,1 0 0,-1 2 1,-16 4-1,14 2-2663,4 6 1131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08.234"/>
    </inkml:context>
    <inkml:brush xml:id="br0">
      <inkml:brushProperty name="width" value="0.1" units="cm"/>
      <inkml:brushProperty name="height" value="0.1" units="cm"/>
    </inkml:brush>
  </inkml:definitions>
  <inkml:trace contextRef="#ctx0" brushRef="#br0">67 148 2816,'-54'-21'7280,"42"14"-4543,12 7-2672,0 0 0,0 0 0,-1 0 0,1-1 0,0 1-1,0 0 1,0 0 0,0 0 0,0-1 0,2-2 1622,-2 3-1622,0-1 0,1 1 0,24-8 2748,-16 5-2953,195-39 1908,-30 8-1910,-117 19-1836,-3 3 517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09.468"/>
    </inkml:context>
    <inkml:brush xml:id="br0">
      <inkml:brushProperty name="width" value="0.1" units="cm"/>
      <inkml:brushProperty name="height" value="0.1" units="cm"/>
    </inkml:brush>
  </inkml:definitions>
  <inkml:trace contextRef="#ctx0" brushRef="#br0">1 12 2144,'0'-8'8054,"0"6"-8211,0 6 1508,1-4-973,18 1 442,23 4 0,9 1-641,-17-6-105,65-8 1,-67 4-1024,22-1-32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58.037"/>
    </inkml:context>
    <inkml:brush xml:id="br0">
      <inkml:brushProperty name="width" value="0.1" units="cm"/>
      <inkml:brushProperty name="height" value="0.1" units="cm"/>
    </inkml:brush>
  </inkml:definitions>
  <inkml:trace contextRef="#ctx0" brushRef="#br0">59 133 6304,'2'-4'608,"0"-27"6464,-7 34-6846,0 1 1,1 0 0,-1 0 0,1 1 0,0-1 0,0 1-1,1 0 1,-1 0 0,1 0 0,0 1 0,0-1-1,1 1 1,0 0 0,0-1 0,0 1 0,-1 9 0,1-7-170,1 0 1,0 0 0,1 0 0,-1 0 0,2 0 0,-1 0-1,1 1 1,0-1 0,1-1 0,-1 1 0,2 0 0,3 10-1,-4-14-1,0-1-1,0 1 1,0 0-1,1-1 1,0 0-1,-1 1 1,1-1-1,0 0 1,1 0-1,-1-1 1,0 1-1,1-1 1,-1 1-1,1-1 1,0 0-1,0 0 1,0-1 0,0 1-1,0-1 1,0 0-1,0 0 1,1 0-1,-1-1 1,0 0-1,0 1 1,6-2-1,1 0 45,0-1-1,-1 0 1,1-1-1,-1 0 1,0 0 0,13-7-1,-5 0 172,0 0 0,22-17-1,-33 21-212,-1 1 0,0-1 1,-1 0-1,1 0 0,-1 0 0,0-1 0,-1 0 0,1 0 0,4-10 0,-7 11-35,1 0 1,-1 0-1,0 0 0,-1 0 0,1 0 1,-1 0-1,-1-1 0,1 1 1,-1 0-1,0 0 0,0-1 0,-1 1 1,-1-8-1,0 6-5,-1 1 0,1 0 0,-1 0 0,-1 0 0,1 1 0,-1-1 0,0 1 0,-1 0 0,1 0 0,-1 0 0,0 1 1,-1 0-1,1 0 0,-1 0 0,-11-7 0,13 10-57,-1-1 0,0 1 0,0 0 0,0 0 0,0 0 0,0 1 0,-1-1 0,1 1 0,0 1 0,-1-1 0,1 1 0,0 0 0,-1 0 0,1 0 0,-1 1 0,1 0 0,0 0 0,0 0 0,-1 1 0,1 0 0,0 0 0,-8 5 0,1 0-32,1 0 1,-14 12-1,21-16-194,0 1-1,1-1 0,-1 1 0,1 0 1,-1 0-1,1 1 0,1-1 0,-1 0 1,-2 7-1,5-11 131,-1 1 0,1 0-1,0 0 1,0-1 0,0 1 0,0 0 0,0 0 0,0-1 0,0 1 0,0 0 0,0 0-1,0-1 1,1 1 0,-1 0 0,0-1 0,0 1 0,1 0 0,-1-1 0,0 1 0,1 0-1,-1-1 1,1 1 0,-1 0 0,1-1 0,-1 1 0,1-1 0,-1 1 0,1-1 0,1 1 0,12 10-1529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18.267"/>
    </inkml:context>
    <inkml:brush xml:id="br0">
      <inkml:brushProperty name="width" value="0.1" units="cm"/>
      <inkml:brushProperty name="height" value="0.1" units="cm"/>
    </inkml:brush>
  </inkml:definitions>
  <inkml:trace contextRef="#ctx0" brushRef="#br0">341 501 2912,'-3'0'523,"1"-1"0,0 1 0,-1 0 0,1 0 0,-1 0 0,1 0 0,-1 0 0,1 0 0,-4 2 0,-35 5 140,14-1-421,0 1 1,1 1-1,0 1 0,0 2 0,1 0 1,-31 20-1,49-26-247,1-1 0,-1 2 0,1-1 0,-8 9 0,12-12 27,0 1 0,0-1-1,1 1 1,-1-1-1,1 1 1,-1 0-1,1 0 1,0 0-1,0 0 1,0 0-1,0 0 1,0 0 0,1 0-1,-1 4 1,1-6 7,0 0 1,0 0 0,1 0-1,-1 0 1,0 1 0,0-1-1,1 0 1,-1 0 0,1 0 0,-1 0-1,1 0 1,-1 0 0,1 0-1,-1 0 1,1 0 0,0 0-1,0 0 1,-1-1 0,1 1-1,0 0 1,0 0 0,0-1-1,0 1 1,0-1 0,0 1-1,0-1 1,0 1 0,0-1-1,0 1 1,0-1 0,0 0 0,1 0-1,-1 1 1,0-1 0,0 0-1,0 0 1,0 0 0,2-1-1,4 1 122,0 0-1,0-1 0,0 0 1,10-3-1,-3-1-43,1-1 1,-1 0-1,0-1 0,0 0 1,-1-1-1,0-1 1,0 0-1,-1 0 0,0-1 1,-1-1-1,0 0 0,-1-1 1,0 0-1,8-13 1,-12 10-352,-5 9-144,-1 6 373,0 0 0,0 0 0,0 0 0,0 0 0,0-1 0,0 1 1,0 0-1,0 0 0,0 0 0,0 0 0,0 0 0,0 0 0,0 0 0,0 0 0,-1 0 0,1 0 0,0 0 0,0 0 0,0 0 0,0 0 0,0 0 1,0 0-1,0 0 0,0 0 0,0 0 0,-1 0 0,1 0 0,0 0 0,0 0 0,0 0 0,0 0 0,0 0 0,0 0 0,0 0 0,0 0 1,0 0-1,0 0 0,-1 0 0,1 0 0,0 0 0,0 0 0,0 0 0,0 0 0,0 0 0,0 0 0,0 0 0,0 0 0,0 1 0,0-1 0,0 0 1,0 0-1,-2 1-77,1 0-1,0 1 1,0-1 0,0 0 0,0 1 0,1-1 0,-1 1 0,0-1 0,1 1 0,-1-1 0,0 1-1,0 2 1,-4 26-73,3-21 168,2-6 47,-1 1 1,1-1 0,0 1 0,0-1-1,0 1 1,1-1 0,-1 0 0,1 1-1,-1-1 1,1 0 0,0 1-1,1-1 1,-1 0 0,0 0 0,1 0-1,0 0 1,0 0 0,0 0 0,0 0-1,0-1 1,0 1 0,1-1 0,-1 1-1,6 2 1,-4-2 49,1 0-1,-1-1 1,1 1 0,0-1 0,-1 0-1,1-1 1,0 1 0,0-1 0,0 0-1,1 0 1,-1-1 0,0 1-1,0-1 1,0 0 0,10-2 0,-2 0-27,-1-1 0,-1 0 0,1-1 1,0 0-1,-1-1 0,0 0 0,0-1 0,0 0 1,-1-1-1,0 0 0,0 0 0,-1-1 1,0 0-1,10-12 0,8-18 103,-1-1 0,-2-1 0,21-49 0,-35 67-123,-1 0-1,7-28 0,-13 38-77,0-1 0,-2 1-1,1-1 1,-1 0 0,-2-24 0,1 33-32,-1-3-81,0-1 1,0 1-1,0 0 0,-4-11 1,4 17 105,1 0 0,0-1 0,-1 1 0,0 0 0,1 0 0,-1-1 1,0 1-1,1 0 0,-1 0 0,0 0 0,0 0 0,0 0 0,0 0 0,0 0 0,0 0 0,0 0 1,-1 1-1,1-1 0,0 0 0,0 1 0,-1-1 0,1 1 0,0-1 0,0 1 0,-1 0 1,1 0-1,-1-1 0,1 1 0,0 0 0,-1 0 0,1 0 0,-2 1 0,1-1-12,-1 1-1,1 0 1,0 0 0,0 1-1,-1-1 1,1 0-1,0 1 1,0-1-1,0 1 1,1 0 0,-1-1-1,0 1 1,1 0-1,-1 0 1,1 0-1,-1 0 1,1 1 0,-1 2-1,-4 6-81,2 0 1,-6 17-1,0 10-197,-8 63 1,14-72 320,2 0 1,1 1 0,2 34-1,0-36 68,-2-24-41,1 0-1,0 0 0,0 0 0,0 0 1,1 0-1,-1 0 0,1 0 1,0 0-1,0 0 0,0 0 0,4 8 1,-1-7 40,-1 0 1,1 0-1,0-1 1,0 1 0,0-1-1,1 0 1,0 0-1,0 0 1,0 0-1,0-1 1,0 0 0,1 0-1,-1-1 1,1 1-1,0-1 1,0 0-1,-1-1 1,1 0 0,1 1-1,-1-2 1,0 1-1,0-1 1,0 0-1,0 0 1,0-1 0,10-1-1,-7-1 38,0 1-1,0-1 0,0 0 1,-1-1-1,0 0 0,1 0 0,-1-1 1,-1 0-1,8-7 0,-2 2-125,-1-1 0,-1-1-1,1 0 1,12-19 0,-19 25-126,-4 5 148,0 0 0,-1 1 1,1-1-1,0 0 0,-1 0 1,1 1-1,-1-1 0,1 0 1,-1 0-1,1 0 0,-1 0 1,0 0-1,1 1 0,-1-1 1,0-1-1,4-5-63,-4 2 331,-9 6-609,7-2 369,1 1-1,0 0 0,-1 1 0,1-1 1,0 0-1,0 0 0,-1 0 1,1 1-1,0-1 0,0 1 1,-2 0-1,-1 1-16,-6 0-8,6-1-6,6-1-32,-12 4-227,7-1 249,5-2 403,-10 3-533,8-3 144,0-1 0,-1 0 0,1 0 0,0 1 0,0-1 0,-1 0 0,1 1 0,0-1 0,0 0 0,-1 0 0,1 0 0,0 1 0,0-1-1,-1 0 1,1 0 0,0 0 0,-1 0 0,1 1 0,0-1 0,-1 0 0,1 0 0,0 0 0,-1 0 0,1 0 0,0 0 0,-1 0 0,-1 0-79,-1 3 25,0-3 391,-2 3-346,5-3 12,0 0 0,0 1 0,-1-1 0,1 1 0,0-1-1,-1 0 1,1 1 0,0-1 0,-1 0 0,1 1 0,-1-1 0,1 0 0,0 0-1,-1 0 1,1 1 0,-1-1 0,1 0 0,-1 0 0,1 0 0,-1 0 0,1 0-1,-1 0 1,1 0 0,-1 0 0,1 0 0,-1 0 0,1 0 0,-1 0 0,-2 1-42,-1 1 27,6-2-97,-1 0 125,-7 0 448,0 0-422,4 0 22,0 0-75,1 0-10,0 0 0,0 0-1,0 0 1,1 0 0,-1 0-1,0 1 1,0-1 0,0 0-1,0 0 1,0 1 0,0-1-1,0 0 1,0 1 0,1-1-1,-1 1 1,0-1 0,0 1-1,0-1 1,1 1 0,-1 0-1,0-1 1,1 1 0,-1 0-1,1 0 1,-1-1 0,1 1-1,-1 0 1,1 0 0,-1 0 0,1 0-1,-1 1 1,-10 10-70,-1 0-149,-5 15-97,6-10 255,-12 22 0,17-27 35,1 1 0,0 0 0,0-1-1,2 1 1,-4 21 0,3 45-11,0-34 192,-2 9-114,5-27 524,2-23 161,0-17-311,-1-5-307,0 0-1,1 1 1,7-32-1,-3 23-31,2 0 0,1 0-1,1 1 1,1 0 0,2 1-1,0 0 1,16-22 0,-17 29-107,-3 5-34,0 1 1,0 1-1,14-15 0,6-1-131,-20 17 43,1 0 0,0 1 0,0 1-1,18-11 1,-25 16 152,1 1-1,0 0 1,-1 0-1,1 0 1,0 0-1,0 1 0,0-1 1,0 1-1,0 0 1,0-1-1,0 1 1,0 1-1,-1-1 1,1 0-1,0 1 1,4 1-1,0 0-29,0 1 1,-1 0-1,1 0 0,-1 1 1,9 6-1,-12-7 37,0-1 0,0 1 0,-1 0 0,1 0 0,-1 0 0,1 0 0,-1 1 0,0-1 0,0 1 0,2 6 0,-3-7 25,1 0 0,-2 0 1,1 0-1,0 0 0,-1 1 0,1-1 1,-1 0-1,0 0 0,0 0 1,0 0-1,0 0 0,-1 1 1,1-1-1,-3 5 0,2-5 24,0-1-1,-1 0 0,0 1 1,1-1-1,-1 0 0,0 0 1,0 0-1,0 0 0,0 0 1,-1 0-1,1-1 0,0 1 1,-1-1-1,1 0 1,-1 0-1,0 0 0,1 0 1,-1 0-1,0 0 0,-4 0 1,-7 1 208,1 0 0,-28-1 1,30-2-172,-65 1 153,76 0-225,0 0 0,0 1 0,0-1 1,0 0-1,0 0 0,0 0 0,0 0 0,0 0 0,1 0 1,-1 0-1,0 0 0,0 0 0,0 0 0,0 0 0,0 0 1,0 0-1,0 0 0,0 0 0,0-1 0,0 1 0,1 0 1,-1 0-1,0 0 0,0 0 0,0 0 0,0 0 0,0 0 1,0 0-1,0 0 0,0 0 0,0 0 0,0 0 1,0 0-1,0 0 0,0 0 0,0-1 0,1 1 0,-1 0 1,0 0-1,0 0 0,0 0 0,0 0 0,0 0 0,0 0 1,0 0-1,0 0 0,0 0 0,0-1 0,0 1 0,0 0-9,0 0-1,0 0 0,0 0 1,0 0-1,0-1 0,0 1 1,0 0-1,0 0 0,0 0 0,0 0 1,0 0-1,0 0 0,0-1 1,0 1-1,0 0 0,0 0 1,0 0-1,1 0 0,-1 0 1,0 0-1,0 0 0,0 0 0,0-1 1,0 1-1,0 0 0,0 0 1,1 0-1,-1 0 0,0 0 1,0 0-1,0 0 0,0 0 1,0 0-1,0 0 0,1 0 0,-1 0 1,0 0-1,0 0 0,0 0 1,0 0-1,0 0 0,1 0 1,-1 0-1,0 0 0,0 0 1,0 0-1,0 0 0,68-5-382,-19-1 429,-26 5 57,-1-1 1,0-2-1,0 0 0,0-2 1,38-13-1,-43 10-49,0-1 1,-1 0-1,-1-1 0,1 0 1,-2-2-1,0 1 0,0-2 1,-1 0-1,-1 0 0,0-2 0,-1 1 1,-1-1-1,0-1 0,-1 0 1,10-28-1,7-34 59,11-27 66,-29 85-210,0 0 0,4-24 0,-8 31-22,-3 10-19,0 0 0,0-1 0,0 1 0,0-1 1,-1-7-1,0 12 62,0 0 0,0 0 0,0 0 0,0 0 0,0 0 0,0 0 1,0 0-1,0 0 0,0 0 0,0 0 0,0 0 0,0 0 0,0 0 0,0 0 0,-1 0 0,1 0 0,0 0 1,0 0-1,0 0 0,0 0 0,0 0 0,0 0 0,0 0 0,0 0 0,0 0 0,0 0 0,0 0 0,-1 0 1,1 0-1,0 0 0,0 0 0,0 0 0,0 0 0,0 0 0,0 0 0,0 0 0,0 0 0,0 0 1,0 0-1,0 0 0,0 0 0,0 0 0,-1 0 0,1 0 0,0 0 0,0 0 0,0 0 0,0 0 0,0 0 1,0-1-1,0 1 0,0 0 0,0 0 0,-6 9-125,6-7 117,-7 12-48,1 1 1,1 1-1,0-1 1,1 1-1,-3 27 1,4-25 53,-38 180-117,12-60 358,-3-6 139,30-125 281,5-9 138,5-8-487,30-28-218,-29 27-101,1 1 0,1 0 0,0 0 1,0 1-1,21-12 0,-26 17 54,3-1-140,1 0 0,-1 1 1,1 0-1,14-4 1,-22 7 96,0 1 1,-1-1-1,1 1 1,0 0 0,-1-1-1,1 1 1,0 0 0,0 0-1,-1 0 1,1 1 0,0-1-1,0 0 1,-1 1-1,1-1 1,0 1 0,-1-1-1,1 1 1,-1 0 0,1-1-1,-1 1 1,1 0 0,-1 0-1,1 0 1,-1 1 0,0-1-1,1 0 1,-1 0-1,0 1 1,0-1 0,0 0-1,0 1 1,0-1 0,-1 1-1,1 0 1,0 1 0,7 25 77,-7-20-25,1 1-1,1 0 1,4 10-1,-6-17 2,0 0 0,0 0 0,1 0 0,-1 0 0,0 0-1,1 0 1,-1-1 0,1 1 0,-1-1 0,1 1 0,0-1 0,-1 0-1,1 1 1,0-1 0,0 0 0,0 0 0,0 0 0,3 0-1,2 1 2,0-1-1,-1 0 0,1-1 0,0 1 1,0-1-1,0-1 0,11-1 0,47-14 42,-28 5 82,-29 9-167,1 0 0,-1-1 0,1 0 0,-1-1 0,0 1 0,-1-2 0,1 1 0,11-9-1,-1-2 27,0 2 78,-1-1-1,-1 0 1,-1-1-1,16-20 1,-27 29-39,7-7 12,-37 65 79,-23 27-352,44-71 219,0 0 0,1 0 0,-5 15-1,8-21 0,0 1 0,0-1-1,0 0 1,1 0 0,-1 1-1,1-1 1,-1 0 0,1 0-1,0 1 1,0-1 0,0 0-1,1 1 1,-1-1 0,0 0-1,1 1 1,-1-1-1,1 0 1,2 4 0,-3-5 1,0-1-1,1 0 1,-1 1 0,1-1-1,-1 0 1,1 0 0,-1 1 0,1-1-1,-1 0 1,1 0 0,-1 0 0,1 0-1,0 1 1,-1-1 0,1 0 0,-1 0-1,1 0 1,-1 0 0,1 0-1,-1-1 1,2 1 0,13-4 239,-10 3-72,0-1-128,0 0 0,-1 0-1,1 0 1,-1 0 0,1-1 0,-1 0 0,0 0 0,0 0 0,0 0 0,5-7 0,3-3 29,16-25 0,-26 36-78,11-17-102,0-1 0,14-32 0,-25 50-158,-1 5 120,0 12 80,0-3 48,-1-10 25,1 0 1,0 1-1,-1-1 0,1 0 0,0 1 0,0-1 0,1 0 0,-1 0 0,0 0 0,1 0 0,-1 0 0,1 0 0,-1-1 0,4 3 0,-2-1 47,1-1 0,0 0 0,-1 1 0,1-1 0,0-1 0,1 1-1,4 1 1,7 1 145,0-2 0,0 1 0,22-1-1,-35-2-202,34 0-56,0 0-1,0-3 1,38-7 0,47-21-4414,-94 23 2299,-5 1 281,0 0 0,28-14 1,-34 10-349,30-22 1,-47 33 2224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21.819"/>
    </inkml:context>
    <inkml:brush xml:id="br0">
      <inkml:brushProperty name="width" value="0.1" units="cm"/>
      <inkml:brushProperty name="height" value="0.1" units="cm"/>
    </inkml:brush>
  </inkml:definitions>
  <inkml:trace contextRef="#ctx0" brushRef="#br0">0 28 2240,'18'-27'10058,"-19"28"-10006,0 0-1,0 0 0,0 1 1,1-1-1,-1 0 0,0 1 1,1-1-1,-1 1 0,1-1 0,-1 1 1,1-1-1,0 1 0,0-1 1,0 1-1,0 0 0,0 1 1,5 31 546,-2-18-421,-1 18 392,-2-24-439,1-1 0,0 0 0,3 16-1,2-1 132,-2-1 1,2 30-1,1 11 134,-6-46-198,-1-16-180,0 0 0,0-1 0,0 1 0,0 0 0,0-1 0,0 1 0,1 0 0,-1 0 0,0-1 0,1 1 0,-1 0 0,1-1-1,0 1 1,0-1 0,-1 1 0,3 2 635,0 18-769,-1 0-2086,-2-11-2416,0-6 2705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22.662"/>
    </inkml:context>
    <inkml:brush xml:id="br0">
      <inkml:brushProperty name="width" value="0.1" units="cm"/>
      <inkml:brushProperty name="height" value="0.1" units="cm"/>
    </inkml:brush>
  </inkml:definitions>
  <inkml:trace contextRef="#ctx0" brushRef="#br0">190 39 3072,'-1'-1'187,"0"1"-124,1 0-1,-1-1 1,1 1-1,0 0 1,-1 0-1,1 0 1,0-1-1,-1 1 1,1 0-1,0 0 1,0-1-1,-1 1 1,1 0-1,0-1 0,0 1 1,-1 0-1,1-1 1,0 1-1,0 0 1,0-1-1,0 1 1,-1 0-1,1-1 1,0 0-1,-16 4 5689,-25 10-4643,32-8-948,0 0 1,0 1 0,0 0-1,1 0 1,0 0 0,1 1-1,-10 10 1,15-14-108,-3 3-1,0 0 0,0 0 0,1 1 0,0-1 0,0 1 0,1 0 0,0 0 0,0 0 0,1 1 0,-1-1 0,2 1 0,-1 0 0,1-1 0,0 1 0,1 0 0,0 13 0,1-12 25,-1-1 0,2 1 1,-1 0-1,1-1 0,0 1 0,1-1 1,0 0-1,0 0 0,1 0 0,0 0 1,0-1-1,1 1 0,0-1 1,12 13-1,-13-16-3,1 1 1,0-1-1,1 1 0,-1-1 1,1-1-1,-1 1 1,1-1-1,0 0 0,1 0 1,-1-1-1,0 0 0,1 0 1,-1 0-1,1-1 1,0 0-1,-1 0 0,1-1 1,11 0-1,-8-1-29,0-1-1,0 0 0,0-1 1,0 0-1,-1-1 1,1 0-1,-1 0 0,0-1 1,0 0-1,-1 0 1,1-1-1,7-8 1,-1 1 18,-1-1 1,-1-1 0,0-1 0,0 1-1,11-22 1,-17 25 93,0-1-1,0 0 1,8-24-1,-14 32-133,1 1 0,-1-1 0,0 0 0,0 1 0,-1-1 0,0 0 0,1 0 0,-2 1 0,1-1 0,0 0 0,-1 1 0,0-1 0,0 0 0,-3-6 0,1 6-52,1 1 1,-2-1-1,1 1 1,-1 0-1,1 0 0,-1 1 1,0-1-1,0 1 1,-1 0-1,1 0 1,-1 0-1,-7-3 0,0 0-15,-1 0-1,-1 1 1,-15-4-1,-4 3 73,-53-4 0,45 6-20,-73 0-184,102 2-576,33 1-7477,0 7 5611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35.172"/>
    </inkml:context>
    <inkml:brush xml:id="br0">
      <inkml:brushProperty name="width" value="0.1" units="cm"/>
      <inkml:brushProperty name="height" value="0.1" units="cm"/>
    </inkml:brush>
  </inkml:definitions>
  <inkml:trace contextRef="#ctx0" brushRef="#br0">7 78 2496,'0'0'65,"-1"0"1,1-1 0,0 1-1,-1 0 1,1-1-1,-1 1 1,1-1-1,0 1 1,-1 0-1,1-1 1,0 1-1,-1-1 1,1 1 0,0-1-1,0 1 1,0-1-1,-1 1 1,1-1-1,0 1 1,0-1-1,0 1 1,0-1 0,0 1-1,0-1 1,0 1-1,0-1 1,0 1-1,0-1 1,0 1-1,0-1 1,1 1-1,-1-1 1,0 1 0,0-1-1,0 1 1,1-1-1,-1 1 1,0-1-1,1 1 1,-1-1-1,0 1 1,1 0-1,-1-1 1,0 1 0,1 0-1,-1-1 1,1 1-1,4-6 1066,4-15 1509,-5 7-1504,0 6-559,0 1 170,-3 17-199,7 261 1815,2-91 906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35.631"/>
    </inkml:context>
    <inkml:brush xml:id="br0">
      <inkml:brushProperty name="width" value="0.1" units="cm"/>
      <inkml:brushProperty name="height" value="0.1" units="cm"/>
    </inkml:brush>
  </inkml:definitions>
  <inkml:trace contextRef="#ctx0" brushRef="#br0">125 71 6240,'-1'0'172,"0"0"0,0 0 0,0 0 0,-1 1 0,1-1 1,0 0-1,0 1 0,0-1 0,0 1 0,0-1 0,0 1 0,0-1 0,0 1 1,0 0-1,1 0 0,-1-1 0,0 1 0,0 0 0,0 0 0,1 0 0,-1 0 1,0 1-1,-11 27 679,7-15-227,-26 50 793,22-47-1035,0 1 0,1 0-1,0 0 1,2 1-1,-7 30 1,12-45-300,1 0 0,0 0 0,-1 0 0,2 0 0,-1 0 0,0 0 0,1 1 0,0-1 0,0 0 0,0-1 0,0 1 0,1 0 0,0 0-1,2 4 1,-2-5-10,0-1-1,0 1 0,0 0 0,1-1 1,-1 0-1,1 1 0,0-1 0,0 0 1,0 0-1,0-1 0,0 1 0,0-1 1,0 1-1,0-1 0,1 0 0,-1 0 1,5 0-1,4 1 58,0-1 0,0 0 0,0-1 0,0-1 0,1 0 0,-1 0 0,0-1 0,0-1 0,-1 0 0,1-1 0,0 0 0,14-8 0,-12 5-83,0-1 1,0 0 0,-1-1-1,-1-1 1,1 0 0,-2 0 0,1-1-1,-2-1 1,13-15 0,-19 19-36,1 0 1,-1 1-1,0-2 1,0 1-1,-1 0 1,-1-1-1,1 1 1,-1-1-1,0 0 1,-1 0 0,0 0-1,-1 1 1,0-1-1,-2-17 1,1 18-31,0 0 0,-1 0 1,0 0-1,0 0 0,-1 1 1,0-1-1,0 1 0,-1 0 1,0-1-1,0 2 1,-1-1-1,0 0 0,0 1 1,0 0-1,-1 0 0,-10-7 1,12 10 9,1 1 0,-1 0-1,0 0 1,0 0 0,-1 1 0,1 0 0,0-1 0,0 1 0,-1 1 0,1-1 0,0 1 0,-1-1-1,1 1 1,-1 1 0,1-1 0,0 1 0,-6 1 0,3-1-245,0 1 1,0 0-1,0 1 1,1 0 0,-1 0-1,1 0 1,0 1-1,0 0 1,-9 7-1,13-9-66,1-1-1,0 1 1,-1-1 0,1 1 0,0 0-1,0-1 1,0 1 0,0 0-1,0 0 1,1 0 0,-1 0-1,0 0 1,1 0 0,0 0-1,-1 2 1,1 12-1829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26.613"/>
    </inkml:context>
    <inkml:brush xml:id="br0">
      <inkml:brushProperty name="width" value="0.1" units="cm"/>
      <inkml:brushProperty name="height" value="0.1" units="cm"/>
    </inkml:brush>
  </inkml:definitions>
  <inkml:trace contextRef="#ctx0" brushRef="#br0">265 44 1728,'9'-6'4755,"-9"6"-4620,0 0 1,0 0 0,0-1 0,0 1 0,1 0 0,-1-1-1,0 1 1,-1 0 0,1-1 0,0 1 0,0 0 0,0-1 0,0 0-68,-1 0 0,1 0 1,-1 0-1,1 0 0,-1 0 1,1 0-1,-1 0 1,0 0-1,0 0 0,1 0 1,-1 0-1,0 0 1,0 1-1,-1-2 0,-3-1-4,0 1-1,1 0 0,-1-1 0,0 2 1,0-1-1,0 1 0,0-1 1,-1 1-1,1 1 0,0-1 0,0 1 1,-9 0-1,-2 2 45,0 1 0,-27 7 0,32-7-39,5 0-51,-1 0-1,0 0 0,1 0 0,0 1 0,0 0 0,0 1 1,0-1-1,-5 7 0,10-10-5,0 0 1,0 1-1,0-1 1,0 1-1,0 0 1,0-1-1,0 1 1,0 0-1,0 0 0,1 0 1,-1-1-1,1 1 1,0 0-1,-1 0 1,1 3-1,2 31 199,-1-25-88,2 5 35,8 30-1,1 7 19,-10-37-25,6 32 435,1 70 0,-9-102-339,-1 0 1,0-1-1,0 1 0,-7 23 1,4-26-64,0 1 0,-2-1 0,1 0 0,-2 0 0,-13 20 0,20-32-148,-1 0 1,0 1-1,1-1 1,-1 0 0,0 0-1,0-1 1,0 1-1,0 0 1,0 0-1,0 0 1,0 0-1,0-1 1,0 1-1,0-1 1,0 1-1,0-1 1,0 1-1,-1-1 1,-1 1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26.999"/>
    </inkml:context>
    <inkml:brush xml:id="br0">
      <inkml:brushProperty name="width" value="0.1" units="cm"/>
      <inkml:brushProperty name="height" value="0.1" units="cm"/>
    </inkml:brush>
  </inkml:definitions>
  <inkml:trace contextRef="#ctx0" brushRef="#br0">19 184 4480,'-15'0'1445,"12"0"-885,4-7 2443,2 5-2776,-1 0 0,0 1 0,1-1-1,0 1 1,-1-1 0,5-1 0,10-5 510,7-8 150,10-6-200,1 1 1,1 1 0,59-23-1,-74 35-667,1 2-1,-1 0 1,1 2-1,0 0 1,31-1 0,-52 5-17,0 0 0,0 0 0,0 0 1,0 0-1,0 0 0,-1 0 0,1 0 1,0 0-1,0 0 0,0 1 0,0-1 1,0 0-1,0 1 0,-1-1 0,1 0 1,0 1-1,0-1 0,-1 1 1,1-1-1,0 1 0,0-1 0,-1 1 1,1 0-1,-1-1 0,1 1 0,-1 0 1,1 0-1,-1-1 0,1 1 0,-1 0 1,1 0-1,-1 0 0,0 0 0,0-1 1,1 1-1,-1 0 0,0 0 1,0 0-1,0 0 0,0 0 0,0 0 1,0 0-1,0-1 0,0 1 0,0 0 1,-1 0-1,1 1 0,-1 2-354,-1 0-1,1 0 0,-1 0 1,0 0-1,0-1 0,0 1 1,0 0-1,-6 5 1,-14 12-4716,17-10 2918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28.268"/>
    </inkml:context>
    <inkml:brush xml:id="br0">
      <inkml:brushProperty name="width" value="0.1" units="cm"/>
      <inkml:brushProperty name="height" value="0.1" units="cm"/>
    </inkml:brush>
  </inkml:definitions>
  <inkml:trace contextRef="#ctx0" brushRef="#br0">159 416 4064,'3'-9'7066,"-8"11"-6917,1 0 0,-1-1 0,0 2-1,1-1 1,0 0 0,0 1-1,-1 0 1,-4 5 0,-6 3 56,0 2 1,1 0-1,1 1 0,0 1 1,-20 28-1,31-39-126,0 0 0,0 0-1,0 1 1,-2 7 0,3-11-62,1 0 0,0-1 0,0 1 0,0 0 0,0-1 0,0 1 0,0 0 0,0-1 0,0 1 0,0 0 0,0-1 0,0 1 0,0 0 0,0-1 0,0 1 0,1-1 1,-1 1-1,0 0 0,0-1 0,1 1 0,-1-1 0,0 1 0,1-1 0,-1 1 0,1-1 0,-1 1 0,1-1 0,-1 1 0,1-1 0,-1 1 0,1-1 0,-1 0 0,1 1 0,-1-1 0,1 0 0,0 0 0,-1 1 0,1-1 0,0 0 0,-1 0 0,2 0 0,6 2 92,1-1 0,0-1 0,-1 1 0,1-2 0,0 1 0,0-1 0,-1 0 0,1-1 0,-1 0 0,0 0 0,1-1 0,-1 0 0,0 0 0,0-1 0,12-8 0,-10 4-30,-1-1 0,1-1 0,-1 0 0,-1 0 0,0 0 0,13-24 0,-11 19 3,-4-2-208,-2 9-663,0 17-67,-1 8 688,-2-12 151,-1 0 0,1-1 0,1 1 0,-1-1 0,0 1-1,4 6 1,0-3 58,0 1 65,0 0-1,1 0 0,8 9 1,-12-16-38,0 0 0,0 0 0,0 0 1,0 0-1,0-1 0,1 1 0,-1-1 0,0 1 1,1-1-1,-1 0 0,1 0 0,0 0 1,-1 0-1,1-1 0,0 1 0,-1-1 1,5 1-1,-5-1-43,0-1 0,0 1 0,-1 0 0,1-1 0,0 1-1,0-1 1,0 1 0,-1-1 0,1 0 0,-1 0 0,1 0 0,0 0 0,1-2 0,19-19 107,-17 16-101,2-2 27,-1-2-1,0 1 1,0 0 0,-1-1 0,5-13 0,18-53-32,-23 58-103,-3 11 40,0-1 0,1 0 0,0 1 0,1-1 0,4-7 0,-4 7 53,1 1-379,-5 7 353,1 0 0,-1 0 0,0 0 0,0 1 0,0-1 0,1 0-1,-1 0 1,0 0 0,0 0 0,0 0 0,1 0 0,-1 0 0,0 0 0,0 1 0,0-1 0,0 0-1,0 0 1,1 0 0,-1 0 0,0 0 0,0 1 0,0-1 0,0 0 0,0 0 0,0 0 0,0 1-1,0-1 1,0 0 0,0 0 0,0 0 0,0 1 0,0-1 0,0 0 0,0 0 0,0 0-1,0 1 1,0-1 0,0 0 0,2 6-6,5 18 14,-2 0 0,0 0 1,-1 0-1,-2 1 0,0 39 0,-3-50 5,0 3 56,-7 32 0,7-45-27,1-1 1,-1 1-1,-1-1 1,1 0-1,0 0 1,-1 1-1,0-1 1,1 0-1,-1 0 1,0-1-1,-1 1 1,1 0-1,0-1 0,-1 1 1,-3 2-1,5-4-12,1-1 0,-1 0-1,1 0 1,0 1-1,-1-1 1,1 0-1,-1 0 1,1 0-1,-1 1 1,1-1 0,-1 0-1,1 0 1,-1 0-1,1 0 1,0 0-1,-1 0 1,1 0-1,-1 0 1,1 0 0,-1 0-1,1 0 1,-1 0-1,1 0 1,-1-1-1,1 1 1,-1 0-1,1 0 1,-1 0 0,1-1-1,0 1 1,-1 0-1,1-1 1,-1 1-1,1 0 1,0-1-1,-1 1 1,1 0 0,0-1-1,0 1 1,-1-1-1,1 1 1,0 0-1,0-1 1,-1 0-28,1 0 0,0 0 0,0 0 0,0 1 0,-1-1 0,1 0-1,0 0 1,0 0 0,0 1 0,1-1 0,-1 0 0,0 0 0,0 0 0,0 1 0,0-1 0,1 0 0,-1 0 0,0 1 0,1-1 0,-1 0 0,1 0 0,-1 1-1,1-1 1,-1 0 0,1 1 0,-1-1 0,2 0 0,14-10-31,0 1 1,1 1-1,1 0 1,34-11-1,-27 10-54,46-23 0,-47 20 93,-1-1 0,-1-1 0,0-1 0,-2-1 0,26-25 0,28-53 302,-50 62-257,-3 3 56,-2 0 1,-1-2-1,-1 0 0,13-39 1,-27 65-213,-1-1 1,0 1-1,0-1 1,0 0-1,-1 0 1,1-10-1,-2 17 102,0 0 0,0-1 0,0 1 0,0 0 0,0 0-1,0 0 1,0 0 0,0-1 0,0 1 0,-1 0-1,1 0 1,0 0 0,0-1 0,0 1 0,0 0-1,0 0 1,0 0 0,0 0 0,0 0 0,-1-1-1,1 1 1,0 0 0,0 0 0,0 0 0,0 0 0,0 0-1,-1 0 1,1 0 0,0 0 0,0-1 0,0 1-1,0 0 1,-1 0 0,1 0 0,0 0 0,0 0-1,0 0 1,-1 0 0,1 0 0,0 0 0,0 0 0,0 0-1,0 0 1,-1 0 0,1 0 0,0 0 0,0 1-1,0-1 1,0 0 0,-1 0 0,1 0 0,0 0-1,0 0 1,0 0 0,0 0 0,-1 0 0,1 1-1,0-1 1,0 0 0,0 0 0,0 0 0,0 0 0,0 0-1,-1 1 1,-9 8-188,5-2 179,1 0 1,0 0-1,0 0 1,1 0-1,-1 0 1,2 1-1,-1 0 1,1-1-1,-2 16 1,1-11 10,-16 90 170,-11 166 0,30-259-184,-1 27 2,1-35-191,0 1-1,0 0 1,0 0-1,1-1 1,-1 1-1,1 0 1,-1 0-1,1-1 1,0 1-1,0 0 1,0-1-1,-1 1 0,1-1 1,1 1-1,1 1 1,-3-2 133,0-1 1,7 1-2988,-1-3 980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28.676"/>
    </inkml:context>
    <inkml:brush xml:id="br0">
      <inkml:brushProperty name="width" value="0.1" units="cm"/>
      <inkml:brushProperty name="height" value="0.1" units="cm"/>
    </inkml:brush>
  </inkml:definitions>
  <inkml:trace contextRef="#ctx0" brushRef="#br0">18 125 7136,'-18'-17'3232,"23"6"-2816,3 2 864,6 6-800,12-9 288,6-1-448,9-2-128,-1 4-96,5-3 0,0 8-64,0-3-1440,-4 4 800,8 10-4576,-5 7 2880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31.814"/>
    </inkml:context>
    <inkml:brush xml:id="br0">
      <inkml:brushProperty name="width" value="0.1" units="cm"/>
      <inkml:brushProperty name="height" value="0.1" units="cm"/>
    </inkml:brush>
  </inkml:definitions>
  <inkml:trace contextRef="#ctx0" brushRef="#br0">19 713 3328,'-19'3'4826,"29"-18"-1578,39-76-794,-8 22-1715,-20 37-497,-11 15-227,1 2-1,0-1 1,26-24 0,3 5 123,-39 35-137,-1 0 0,0 0 0,0 0 0,0 0-1,0 0 1,1 0 0,-1 0 0,0 0 0,0 0 0,0 0 0,1 0 0,-1 0-1,0 0 1,0 0 0,0 0 0,0 0 0,1 0 0,-1 0 0,0 1-1,0-1 1,0 0 0,0 0 0,1 0 0,-1 0 0,0 0 0,0 1-1,0-1 1,0 0 0,0 0 0,0 0 0,0 0 0,0 0 0,1 1-1,-1-1 1,0 0 0,0 0 0,0 0 0,0 1 0,0-1 0,0 0-1,0 0 1,0 0 0,0 1 0,0-1 0,0 0 0,2 14 25,-1-9-22,7 66 521,-2 111 0,-6-182-514,0 0 0,0 0 1,0 0-1,0 0 0,0 1 0,0-1 0,0 0 0,0 0 1,0 0-1,0 0 0,0 0 0,0 0 0,0 0 0,1 0 0,-1 0 1,0 0-1,0 0 0,0 0 0,0 0 0,0 0 0,0 0 1,0 0-1,0 0 0,0 0 0,0 0 0,1 0 0,-1 0 0,0 0 1,0 0-1,0 0 0,0 0 0,0 0 0,0 0 0,0 0 0,0 0 1,0 0-1,0 0 0,0 0 0,1 0 0,-1 0 0,0 0 1,0 0-1,0 0 0,0 0 0,0 0 0,0 0 0,0 0 0,0-1 1,0 1-1,0 0 0,0 0 0,0 0 0,0 0 0,0 0 1,0 0-1,0 0 0,0 0 0,0 0 0,0 0 0,0 0 0,0-1 1,0 1-1,0 0 0,0 0 0,0 0 0,10-20 308,9-25 1,-12 27-362,0 0-1,18-30 1,-16 34-15,1 1 1,14-15-1,-20 23 27,0 1 1,1 0-1,0 0 0,0 0 1,0 0-1,0 1 0,1 0 1,10-5-1,-14 7 7,0 1-1,0 0 1,0-1 0,0 1-1,1 0 1,-1 0 0,0 0 0,0 0-1,0 0 1,0 1 0,0-1-1,0 1 1,0-1 0,-1 1 0,1 0-1,0 0 1,0-1 0,0 1 0,0 1-1,-1-1 1,1 0 0,-1 0-1,1 1 1,-1-1 0,3 3 0,2 4-7,0 0 0,0 0 1,9 18-1,-9-14 55,10 16 44,-7-12-46,13 19 0,-18-30 22,-1 0 0,2 0 0,-1-1 0,0 1 0,1-1 0,0 0 0,9 5 0,-9-6 23,1 0 1,-1-1-1,1 1 0,0-1 1,-1-1-1,7 2 1,-9-2-43,0-1 0,0 0 1,1 1-1,-1-1 1,0-1-1,0 1 0,0 0 1,0-1-1,0 0 1,0 1-1,0-1 0,0-1 1,0 1-1,3-2 0,1-1 31,0 0-1,0-1 0,-1 0 0,1-1 0,-1 0 0,0 0 0,0 0 0,-1 0 0,0-1 0,0 0 0,-1 0 1,8-15-1,-8 12-4,-1 0 0,0 0 0,-1 0 0,0 0 0,0-1 0,-1 1 0,0-1 0,-1 1 0,-1-1 0,-1-12 0,1 19-117,1-1 0,-2 1 1,1 0-1,0 0 1,-1 1-1,0-1 0,0 0 1,0 0-1,-4-5 0,5 8 48,1 1 0,-1-1-1,1 0 1,-1 0 0,0 1-1,0-1 1,1 0 0,-1 1 0,0-1-1,0 1 1,0-1 0,1 1-1,-1-1 1,0 1 0,0 0-1,0-1 1,0 1 0,0 0-1,0 0 1,0 0 0,0 0-1,0 0 1,0 0 0,0 0 0,0 0-1,0 0 1,0 0 0,0 0-1,0 1 1,0-1 0,0 0-1,1 1 1,-1-1 0,0 1-1,0-1 1,0 1 0,0-1 0,1 1-1,-1-1 1,0 1 0,0 0-1,1-1 1,-1 1 0,1 0-1,-1 0 1,1 0 0,-2 1-1,-1 4-13,-1 0 0,1 0 0,-1 0 0,2 1 0,-1 0 0,1-1 0,0 1 0,0 0 0,1 0 0,0 0 0,0 0 0,1 1-1,0-1 1,0 0 0,0 0 0,3 12 0,0-4 44,0-1 0,1 0-1,1 0 1,0-1 0,1 1-1,0-1 1,11 17 0,-12-24 45,-1 0 1,1 0 0,0-1-1,0 1 1,0-1 0,8 5-1,-11-8-18,1 0 0,-1-1 0,1 1 0,-1-1 0,1 1 0,-1-1-1,1 0 1,0 0 0,0-1 0,0 1 0,-1 0 0,1-1 0,0 0-1,0 1 1,0-1 0,0 0 0,0-1 0,4 0 0,-1-1-2,-1 0 1,0 0-1,0 0 1,-1-1-1,1 0 0,0 0 1,-1-1-1,8-6 1,28-34 17,-32 34-21,35-42 142,72-81-167,-110 128 25,-3 3-45,0-1 1,0 1-1,0 0 0,1 0 1,-1 0-1,5-3 1,-7 5 2,0 0-1,0 0 1,1 0 0,-1 0 0,0 0-1,0 0 1,0-1 0,0 1 0,0 0-1,0 0 1,1 0 0,-1 0 0,0 0 0,0 0-1,0 0 1,0 0 0,0 0 0,0 0-1,0 0 1,1 0 0,-1 0 0,0 0 0,0 0-1,0 1 1,0-1 0,0 0 0,0 0-1,0 0 1,1 0 0,-1 0 0,0 0 0,0 0-1,0 0 1,0 0 0,0 0 0,0 0-1,0 0 1,0 1 0,0-1 0,0 0-1,0 0 1,1 0 0,-1 0 0,0 0 0,0 0-1,0 0 1,0 1 0,0-1 0,0 0-1,0 0 1,0 0 0,0 0 0,0 0 0,0 0-1,0 1 1,0-1 0,0 0 0,0 0-1,-2 8-90,1-7 47,-7 33 74,-1-3-43,1 1-1,2 0 1,-3 56-1,9-86 46,0 0-1,0-1 1,0 1-1,1 0 1,-1 0-1,1 0 1,-1-1-1,1 1 1,0 0-1,1 2 1,-2-4-13,0 0 0,0 1 0,1-1 0,-1 0 0,0 1 0,1-1 0,-1 0 0,0 1 0,1-1 0,-1 0 0,0 1 0,1-1 0,-1 0 1,1 0-1,-1 0 0,0 1 0,1-1 0,-1 0 0,1 0 0,-1 0 0,1 0 0,-1 0 0,1 0 0,-1 0 0,1 0 0,-1 0 0,1 0 0,-1 0 0,0 0 0,1 0 0,-1 0 0,1-1 1,-1 1-1,1 0 0,-1 0 0,0 0 0,1-1 0,-1 1 0,1 0 0,-1 0 0,0-1 0,1 1 0,0-1 0,7-8 71,1 0 0,7-12 0,4-4-17,10-8 35,55-48 0,-83 79-151,1 0-6,0-1-1,0 1 1,0 0 0,0 0 0,0 0-1,1 0 1,-1 1 0,0-1-1,5-1 1,-8 3 50,1 1 1,0-1-1,-1 0 1,1 0-1,0 0 0,-1 0 1,1 0-1,0 1 0,-1-1 1,1 0-1,-1 1 1,1-1-1,0 0 0,-1 1 1,1-1-1,-1 1 1,1-1-1,-1 0 0,1 1 1,-1 0-1,1-1 0,-1 1 1,0-1-1,1 1 1,-1-1-1,0 1 0,1 0 1,-1-1-1,0 1 0,0 0 1,0 1-1,7 24-171,-2 12 37,7 32 138,-10-63 32,0 0-1,0 0 1,1-1 0,-1 1 0,1-1-1,1 1 1,6 8 0,-9-14-2,0 0 1,0 1-1,0-1 1,0 0-1,0 0 1,0 0-1,0 0 1,0 0-1,0-1 1,1 1-1,-1 0 1,0 0-1,1-1 1,-1 1-1,1-1 0,-1 1 1,1-1-1,-1 0 1,1 0-1,1 1 1,-1-2-11,0 1 0,0 0 0,0-1 0,0 1 0,0-1 0,0 0 0,0 0 0,0 0 0,0 0 0,0 0 0,-1 0 0,4-3 0,3-4-15,0 0 0,-1 0 0,1-1 0,7-13 0,-8 12 24,22-32 24,26-47 0,-20 33 7,-3 8 38,-19 26-53,-1-1 0,-1 0-1,-1-1 1,-1 0 0,-1 0-1,7-36 1,-9 23-92,-2 22-35,-2 0-1,0 0 1,0 0 0,-2 0 0,-1-18-1,1 33 73,1 0 0,-1 0-1,0 0 1,0-1-1,0 1 1,0 0-1,0 0 1,0 0-1,0-1 1,0 1 0,0 0-1,0 0 1,0 0-1,0-1 1,0 1-1,-1 0 1,1 0-1,0 0 1,0 0 0,0-1-1,0 1 1,0 0-1,0 0 1,0 0-1,0 0 1,-1-1-1,1 1 1,0 0 0,0 0-1,0 0 1,0 0-1,0 0 1,-1 0-1,1 0 1,0 0-1,0-1 1,0 1 0,-1 0-1,1 0 1,0 0-1,0 0 1,-7 8-249,-4 19 62,10-24 163,-23 58-279,8-26 326,3 1-1,-18 74 1,31-110-11,-7 36 20,2 0 0,1 0 0,2 56 0,3-61 1,-2-19 29,1-1 0,1 1 1,0-1-1,1 1 1,0-1-1,7 20 0,-9-30-37,1 0 0,-1 0 0,0 0 0,1 0 0,-1 0 0,1 0 0,0 0 0,-1 0 0,1 0 0,0 0 0,-1-1 0,1 1 0,0 0 0,0 0 0,-1-1 0,1 1 0,0-1 0,0 1 0,0-1 0,0 1 0,0-1 0,0 1 0,0-1 0,0 0 0,0 0 0,0 0 0,0 1 0,0-1 0,0 0 0,0 0 0,1 0 0,-1 0 0,0-1 0,0 1 0,0 0 0,0 0 0,0-1 0,0 1 0,0 0 0,0-1 0,0 1 0,1-2 0,3-1 38,1-1 0,-1 0 0,0 0 0,-1-1-1,8-8 1,26-32 139,0 1-290,78-73 0,-84 85-236,-32 32 224,0 15 101,1 6-19,0 0-1,1 0 1,2-1-1,0 1 1,1-1-1,10 28 1,-14-44 46,1-1 0,0 1 0,0-1 0,0 1 0,0-1 0,0 0 0,1 1 0,-1-1 0,1 0 0,0-1 0,6 6 0,-7-7 5,0 1-1,0-1 1,0 0-1,1 0 1,-1 0-1,0 0 1,1-1-1,-1 1 1,1 0-1,-1-1 1,1 0-1,-1 0 1,1 0-1,-1 0 1,1 0-1,-1 0 1,1 0-1,-1-1 1,5-1-1,2-1 4,-1 0-1,1-1 0,-1 0 0,0-1 1,0 0-1,-1 0 0,1-1 1,-1 0-1,-1 0 0,10-11 0,57-50-268,-72 69 202,-1 0-1,1 1 1,-1-1-1,1 0 1,-1 1 0,1 3-1,-1 105 33,0-106-4,1 0 0,-1 0 0,1-1 0,0 1 0,1 0 0,-1-1 0,4 8 0,-4-11 27,-1 1 0,1-1-1,-1 0 1,1 1 0,0-1-1,0 0 1,0 0 0,-1 0-1,1 1 1,0-1 0,0 0-1,0 0 1,1-1 0,-1 1-1,0 0 1,0 0 0,1 0-1,-1-1 1,0 1 0,0-1 0,1 1-1,-1-1 1,1 1 0,-1-1-1,1 0 1,-1 0 0,0 0-1,3 0 1,1-1 3,0-1-1,0 1 1,0-1 0,-1-1 0,1 1-1,0-1 1,-1 0 0,0 0-1,1 0 1,-1 0 0,-1-1 0,1 1-1,0-1 1,-1 0 0,0-1-1,0 1 1,0 0 0,0-1 0,-1 0-1,0 1 1,0-1 0,0 0-1,0 0 1,-1 0 0,0 0-1,0-1 1,0 1 0,-1 0 0,1 0-1,-1-1 1,-1 1 0,0-9-1,0 11-8,0-2-8,0 0 0,0 1 0,-1-1 0,1 1 0,-1-1 0,0 1 0,0 0 0,-1-1-1,1 1 1,-1 0 0,0 1 0,-5-6 0,-1 1-142,1 1 0,-20-11 0,23 13 216,11 2 19,3 0 39,-2 0-131,0-1 1,11-9-1,13-6-7,-5 2-108,-22 14 135,0 0-1,0 1 1,0-1 0,0 1 0,1 0 0,7-3 0,3 1-144,69-16 108,-71 18 14,0 1 1,1 0-1,-1 0 1,19 3-1,-31-2-3,0 0 1,1 0-1,-1 0 0,0 0 1,0 0-1,1 1 1,-1-1-1,0 0 0,0 1 1,0-1-1,1 1 0,-1-1 1,0 1-1,0 0 0,0 0 1,0-1-1,0 1 0,0 0 1,0 0-1,0 0 0,-1 0 1,1 0-1,0 0 0,-1 0 1,1 0-1,0 0 1,-1 1-1,1-1 0,-1 0 1,0 0-1,1 0 0,-1 1 1,0-1-1,0 0 0,0 1 1,0-1-1,0 0 0,0 0 1,0 3-1,-2 4 12,0 0 0,0 0 0,0 0 0,-1 0 0,-4 8 0,3-8 3,-49 96 924,59-111-893,0 0-1,0 0 1,0 1 0,10-8-1,-2 2-2,1 0-29,1-1 1,1 2 0,0 0 0,1 1-1,19-8 1,-10 6-89,0 2 1,54-12-1,-78 21 58,1 0 0,-1 1 0,0-1 1,1 1-1,-1 0 0,1 0 0,-1 0 0,0 0 0,1 1 1,-1-1-1,0 1 0,5 2 0,-5-2 27,0 1 1,0 0-1,1 0 1,-1 1-1,-1-1 1,1 1-1,0 0 1,-1-1-1,1 1 1,2 5-1,57 85 166,-61-92-689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19:59.254"/>
    </inkml:context>
    <inkml:brush xml:id="br0">
      <inkml:brushProperty name="width" value="0.1" units="cm"/>
      <inkml:brushProperty name="height" value="0.1" units="cm"/>
    </inkml:brush>
  </inkml:definitions>
  <inkml:trace contextRef="#ctx0" brushRef="#br0">22 61 6976,'-22'-2'9917,"37"4"-8603,20-5-776,0 0 0,-1-2-1,62-18 1,8-2-5408,-82 24 3046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32.264"/>
    </inkml:context>
    <inkml:brush xml:id="br0">
      <inkml:brushProperty name="width" value="0.1" units="cm"/>
      <inkml:brushProperty name="height" value="0.1" units="cm"/>
    </inkml:brush>
  </inkml:definitions>
  <inkml:trace contextRef="#ctx0" brushRef="#br0">12 208 4160,'-12'-15'6746,"26"12"-5689,0 1 1,0 1-1,16 0 0,8-1-75,232-24 751,-99 13-1448,128-14-3960,-241 19 1436,0-4 0,-1-1 0,60-24 0,4-10-1121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40.907"/>
    </inkml:context>
    <inkml:brush xml:id="br0">
      <inkml:brushProperty name="width" value="0.1" units="cm"/>
      <inkml:brushProperty name="height" value="0.1" units="cm"/>
    </inkml:brush>
  </inkml:definitions>
  <inkml:trace contextRef="#ctx0" brushRef="#br0">0 1007 3136,'32'-5'5482,"-23"2"-5209,-1-1-1,0 0 0,0-1 1,-1 0-1,1 0 0,-1 0 1,0-1-1,0 0 0,-1-1 1,0 1-1,0-1 0,-1-1 1,1 1-1,-1-1 0,5-12 1,25-46 202,-13 23-319,1 1 0,2 0 0,41-49-1,16 3 96,7-9-121,-72 77-92,-1-1 1,24-44-1,-24 38 13,-7 12-37,9-19 1,-16 30-62,-1 1 0,0 0 0,0-1 0,0 1-1,0-1 1,0 1 0,-1-1 0,0 1 0,1-1 0,-1 0 0,-1-6 0,1 10 33,0-1 0,0 1 0,0 0 0,0 0 0,0-1 0,-1 1 0,1 0 0,0-1 0,0 1 0,0 0 0,0 0 0,0-1 0,-1 1 0,1 0 0,0 0 0,0-1 0,0 1 0,-1 0 0,1 0 0,0 0 0,0-1 0,-1 1 0,1 0 0,0 0 0,0 0 0,-1 0 0,1 0 0,0 0 0,-1-1 0,1 1 0,0 0 0,0 0 0,-1 0 0,1 0 0,0 0 0,-1 0 0,1 0 0,0 0 0,-1 0 0,1 0 0,0 1 0,0-1 0,-1 0 0,1 0 0,0 0 0,0 0 0,-1 0 0,1 0 0,0 1 0,-1-1 0,1 0 0,0 0 0,0 1 0,-15 12-355,-1 8 210,2 0 1,-15 27 0,7-11 51,-3 6 83,2 1-1,1 0 0,3 2 1,1 1-1,3 0 0,2 1 1,-11 74-1,23-118 70,1 0 0,0 0 0,0 0 0,0 0 0,0 0 0,1 0 0,-1 0 0,1 0 0,0 0 0,0 0 0,1 0 0,-1 0 0,1-1 0,0 1 0,3 5 0,-4-8-3,0-1-1,0 1 1,0 0 0,0-1-1,-1 1 1,1-1 0,0 0 0,0 1-1,0-1 1,0 0 0,0 1-1,0-1 1,0 0 0,1 0-1,-1 0 1,0 0 0,0 0 0,0 0-1,0 0 1,0 0 0,0 0-1,0 0 1,0-1 0,0 1-1,0 0 1,0-1 0,0 1-1,0-1 1,1 0 0,31-19 403,-21 10-369,0-1 0,-1 0 0,0-1 0,14-20 0,-2 2 29,21-20 21,60-78 122,-26 9-152,-64 95-111,-2 0 0,-1-1 1,10-31-1,40-142-220,-58 187 205,0-1 0,-1 0 0,-1 0-1,0 0 1,-1-18 0,-1 27-103,-2 6 18,-3 10-122,-30 118-147,5-16 378,-10-4 371,-3 6-31,-77 237 541,116-342-420,4-11-193,1-3-9,6-20 184,8-9-349,1 0-1,37-54 0,-35 60-197,1 1 1,1 0 0,34-31-1,-52 54 101,-1 0-1,1 1 0,-1-1 1,1 1-1,0-1 0,0 1 0,-1-1 1,1 1-1,0-1 0,0 1 0,0 0 1,-1-1-1,1 1 0,0 0 1,0 0-1,0 0 0,1-1 0,-2 1 4,1 1-1,-1-1 1,1 0 0,-1 0-1,1 0 1,-1 1-1,0-1 1,1 0 0,-1 0-1,1 1 1,-1-1-1,0 0 1,1 1-1,-1-1 1,0 0 0,0 1-1,1-1 1,-1 1-1,0-1 1,0 0 0,1 1-1,-1 0 1,1 3-13,0-1 0,0 1 1,0 0-1,-1 0 0,0 0 1,0 4-1,-2 73 68,-1-41-31,6 63 1,-2-97 7,0 0 0,0 0 0,1 0 0,0 0 0,0 0 0,1-1 0,0 1 1,0-1-1,5 7 0,-7-11-11,0 0 0,0 0 0,0-1 1,1 1-1,-1 0 0,0-1 0,1 1 0,-1-1 1,1 1-1,-1-1 0,0 1 0,1-1 0,-1 0 1,1 0-1,2 0 0,-1 0 21,-1 0-1,1 0 1,0 0-1,-1-1 1,1 1 0,0-1-1,4-2 1,0-1 1,0 0 0,0-1 0,0 0 1,-1-1-1,10-9 0,26-36 262,-35 40-243,-1 1 0,0-1 0,0-1 0,-1 1 0,0-1 0,-1 1 0,-1-1 0,0-1 0,2-12 0,-5 24-48,1-39 74,-2 38-108,1 0 0,0 0 0,0-1 0,-1 1 1,1 0-1,-1 0 0,0 0 0,0-1 0,0 1 0,0 0 0,0 0 0,0 0 1,0 1-1,-4-5 0,5 6 7,-1-1-1,0 1 1,1-1 0,-1 1 0,0 0-1,0-1 1,0 1 0,0 0 0,1 0-1,-1 0 1,0-1 0,0 1 0,0 0 0,0 0-1,0 0 1,1 0 0,-1 0 0,0 1-1,0-1 1,0 0 0,0 0 0,0 0 0,1 1-1,-1-1 1,0 1 0,0-1 0,0 0-1,1 1 1,-1-1 0,0 1 0,1 0-1,-1-1 1,0 1 0,0 1 0,-3 1-30,1 2 0,-1-1 0,1 0 0,-4 8 0,-1 3 46,1 1 0,0 0-1,1 0 1,1 1 0,1-1-1,0 1 1,1 0-1,1 0 1,1 0 0,1 21-1,0-31 7,1-1 0,0 0 0,0 0 0,1 0 0,0 0 0,0 0 0,0-1 0,1 1 0,3 6-1,-5-10 5,0 0 0,1 0 0,-1 0 0,1 0 0,0 0 0,-1 0 0,1-1 0,0 1 0,0-1 0,0 1 0,0-1 0,0 1 0,0-1 0,1 0-1,-1 0 1,0 0 0,1 0 0,-1-1 0,1 1 0,-1-1 0,1 1 0,-1-1 0,1 0 0,3 0 0,3-1 52,0-1 0,0-1 0,0 1 0,0-1 1,-1-1-1,16-7 0,43-33 82,-63 41-142,20-15 9,-2-2-1,0-1 0,30-36 0,-1 0 71,-33 36-41,-12 14-149,0 0 0,0 1 0,0 0 0,10-7 0,-15 12-5,-3 57-57,1-23 288,4 53-1,-1-76-115,0 0 0,0-1-1,1 1 1,0-1-1,0 1 1,7 11 0,-8-18 41,0 0-1,0 1 1,0-1 0,1 0 0,0 0 0,-1 0 0,1 0 0,4 3 0,-5-5-7,0 0 0,0 0 0,0 0 1,0 0-1,0 0 0,1 0 0,-1 0 0,0-1 0,0 1 1,1-1-1,-1 0 0,0 0 0,1 0 0,-1 0 0,3 0 0,-1-1 6,-1 0 0,1 0 0,-1 0 0,1-1 0,-1 1 0,0-1 1,0 0-1,0 0 0,0 0 0,0-1 0,0 1 0,-1 0 0,4-5 0,4-4-6,15-23 1,11-26 107,-19 32-87,33-43-1,-49 70-60,0-1-1,0 1 1,0 0 0,0 0-1,0 0 1,0 0-1,0 0 1,1 0 0,-1 0-1,0 0 1,1 1 0,-1-1-1,2 0 1,1 11-19,-3-4 27,1 1-1,-1 0 1,0 0-1,-1-1 1,1 1-1,-1 0 1,-2 10-1,-10 51 82,6-38 50,3-14-78,-2 16 310,5-32-346,0 1-1,0-1 1,0 1 0,0 0 0,0-1-1,0 1 1,0-1 0,0 1-1,0-1 1,-1 1 0,1-1-1,0 1 1,0-1 0,0 1 0,-1-1-1,1 1 1,0-1 0,-1 2-1,1-3 15,0 0 1,0 1-1,-1-1 0,1 1 0,1-1 0,-1 1 0,0-1 0,0 1 0,0-1 0,0 1 1,0-1-1,0 1 0,1-1 0,-1 1 0,0-1 0,0 1 0,1-1 0,-1 1 0,0-1 1,1 0-1,16-27-27,1 0 0,1 1 0,30-33 0,-36 48-47,-1-1 1,2 1-1,-1 1 0,2 1 1,-1 0-1,1 0 0,32-14 0,-45 24 36,0-1-1,-1 0 1,1 1-1,0-1 1,-1 1-1,1-1 1,0 1-1,0 0 1,-1 0-1,1 0 1,0 0-1,0 0 0,-1 0 1,1 0-1,0 1 1,0-1-1,-1 0 1,1 1-1,0 0 1,-1-1-1,4 3 1,-4-2-4,0 0 0,1 1 1,-1-1-1,0 1 0,0-1 1,0 1-1,0-1 0,0 1 1,-1-1-1,1 1 1,0 0-1,-1 0 0,0-1 1,1 1-1,-1 0 0,0 0 1,0 0-1,0-1 0,0 1 1,0 0-1,0 2 0,-1 6 16,-1-1 0,0 1 0,-1-1 1,0 1-1,-4 8 0,-23 46 113,25-56-117,2-2 37,0 1 1,-1-1-1,1 0 1,-2 0-1,1 0 1,-1-1-1,1 0 1,-9 7-1,13-12-30,0 1-1,-1-1 0,1 0 0,0 0 0,0 0 1,0 0-1,0 0 0,-1 0 0,1 1 0,0-1 1,0 0-1,0 0 0,-1 0 0,1 0 0,0 0 1,0 0-1,-1 0 0,1 0 0,0 0 0,0 0 1,0 0-1,-1 0 0,1 0 0,0 0 0,0 0 1,-1 0-1,1 0 0,0 0 0,0 0 0,0-1 0,-1 1 1,1 0-1,0 0 0,0 0 0,0 0 0,-1 0 1,0-9 52,5-10-93,0 8 72,1 0 0,1 1 0,0 0 0,13-18 0,35-33 86,-49 56-137,4-6-53,1 1 0,1 0 1,0 1-1,0 0 0,21-12 1,-31 20 54,0 1 1,0-1-1,1 0 1,-1 1-1,0-1 0,1 1 1,-1-1-1,0 1 1,1 0-1,-1-1 1,0 1-1,1 0 1,-1 0-1,1 0 1,-1 0-1,0 0 1,1 0-1,-1 1 1,0-1-1,1 0 0,-1 1 1,0-1-1,1 1 1,-1-1-1,0 1 1,0 0-1,1-1 1,-1 1-1,0 0 1,0 0-1,1 1 1,0 1-11,0 0 1,-1-1 0,0 1 0,0 0 0,0 0-1,0 0 1,0 0 0,0 0 0,-1 0 0,1 0-1,-1 1 1,0 4 0,-2 42 43,-11 60 0,2-28-147,11-77 96,-1 1 37,0-1 0,1 1 0,0 0-1,1 7 1,-1-13 0,0 1-1,0 0 1,0 0-1,0 0 1,1 0 0,-1 0-1,0 0 1,1 0-1,-1-1 1,0 1-1,1 0 1,-1 0-1,1-1 1,-1 1 0,1 0-1,0 0 1,-1-1-1,1 1 1,0-1-1,-1 1 1,1-1-1,0 1 1,0-1 0,0 1-1,-1-1 1,1 1-1,0-1 1,0 0-1,0 0 1,0 1-1,0-1 1,0 0-1,1 0 1,3-1 5,1 0 0,-1 0 1,0 0-1,0 0 0,0-1 0,0 0 0,0 0 0,-1 0 1,1-1-1,0 0 0,6-5 0,7-6 57,22-22-1,82-100-2,-43 45-15,-66 79-49,-8 7-16,0 0 1,-1 0-1,0 0 1,5-8-1,-8 8-61,-4 5-61,-8 6-19,-2 9 137,0 0-1,1 1 1,0 1 0,2 0 0,-10 19 0,-27 72-218,31-69 253,15-36 0,0 1 0,0 0 1,0 0-1,0 0 0,1 0 1,0 0-1,-1 0 0,2 5 0,-1-3 0,0-5-12,0-1 0,1 0 0,-1 0 0,0 1 0,1-1 0,-1 0 0,1 0 0,-1 0 0,0 0 0,1 0 0,-1 1 0,1-1 0,-1 0 0,0 0 0,1 0 0,-1 0 0,1 0 0,-1 0 0,1 0 0,-1-1 0,0 1 0,1 0 0,0 0 0,-1 0 8,4-1 3,0 0-1,0-1 0,-1 1 0,1-1 1,0 1-1,-1-1 0,0 0 0,1 0 1,-1-1-1,0 1 0,0-1 0,3-3 1,4-4 37,-1 0 0,8-14 0,7-11 49,-13 18-247,1 0 0,21-25 1,-32 62-179,-2-12 274,-2 3 13,1 1-1,1 0 1,0 0 0,1 23-1,0-32 33,1 1-1,0-1 0,-1 0 0,1 1 1,1-1-1,-1 0 0,0 0 0,1 0 1,0 0-1,-1 0 0,1 0 0,0 0 1,1 0-1,-1-1 0,0 1 0,1-1 1,-1 0-1,1 1 0,0-1 1,0 0-1,6 2 0,-3-1 24,0-1 1,0 0-1,0-1 1,0 1-1,1-1 0,-1-1 1,0 1-1,1-1 1,-1 0-1,1 0 0,-1-1 1,0 0-1,8-2 1,0 0 9,-1-1 0,0-1 0,0 0 0,0-1 1,13-7-1,-15 5-3,0 1 0,-1-2 0,0 0 0,0 0 0,16-20 0,36-57 63,-54 74-92,40-61 62,43-90 0,-67 112-14,-2-2-1,27-94 1,-48 142-46,17-75-3,-16 68-65,0-1 1,-2 0 0,1 1 0,-2-16 0,1 26 40,-1 1-1,1-1 1,0 1 0,0-1 0,-1 1-1,1-1 1,-1 1 0,1-1 0,-1 1 0,0-1-1,0 1 1,-1-2 0,2 3 18,0-1-1,-1 1 0,1 0 1,0 0-1,0-1 1,-1 1-1,1 0 1,0 0-1,-1 0 0,1 0 1,0 0-1,-1 0 1,1 0-1,0-1 1,-1 1-1,1 0 0,0 0 1,-1 0-1,1 0 1,0 0-1,-1 1 0,0-1 1,-10 8-131,6-3 102,1 1 0,0 0 1,0 0-1,1 0 0,-1 0 1,-2 10-1,-15 47-96,11-28 114,1-6 16,2-1 0,1 1 0,1 0 0,-1 39 0,6-22 46,1-1 0,8 48 0,-3-53-300,3 0 0,16 47 0,-24-83-162,0 0-215,0 0-1,0 0 0,1 0 1,-1 0-1,1 0 0,0 0 1,0-1-1,0 1 0,1-1 1,-1 1-1,1-1 0,5 5 1,-7-8 484,-1 1 0,1-1-1,-1 1 1,1-1 0,-1 0 0,1 1 0,-1-1 0,1 0 0,-1 0 0,1 1 0,0-1 0,-1 0 0,1 0 0,-1 0 0,1 0 0,0 0 0,-1 0 0,1 0-1,0 0 1,3-6-2610,-4 5 2484,1 0-1,-1 1 0,0-1 0,0-1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41.406"/>
    </inkml:context>
    <inkml:brush xml:id="br0">
      <inkml:brushProperty name="width" value="0.1" units="cm"/>
      <inkml:brushProperty name="height" value="0.1" units="cm"/>
    </inkml:brush>
  </inkml:definitions>
  <inkml:trace contextRef="#ctx0" brushRef="#br0">32 17 3904,'-31'-5'5120,"44"10"-4224,5 2-480,4-2 480,10-5-480,17-5 128,20 2-320,20-1 352,4-1-320,7 2-2720,0-2 1312,21 2-4256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44.895"/>
    </inkml:context>
    <inkml:brush xml:id="br0">
      <inkml:brushProperty name="width" value="0.1" units="cm"/>
      <inkml:brushProperty name="height" value="0.1" units="cm"/>
    </inkml:brush>
  </inkml:definitions>
  <inkml:trace contextRef="#ctx0" brushRef="#br0">2 1022 4480,'-2'-9'3453,"14"5"-1776,-8 1-1487,0-1-1,0 1 1,0-1-1,-1 0 0,1 0 1,-1-1-1,0 1 1,0-1-1,2-4 1,12-19 337,0 4-182,-1-2 1,-2 0 0,16-37 0,-14 28-11,25-41 0,-26 53-183,1 0 1,1 1-1,1 1 1,32-30 0,-42 44-161,-6 5 11,1-1-1,-1 1 0,1 0 0,0 0 0,0 0 0,5-3 0,-7 5-5,0 0 0,0-1-1,0 1 1,1 0 0,-1 0-1,0 0 1,0 0 0,0 0-1,0 0 1,0 0 0,0 0-1,0 1 1,0-1 0,0 0-1,0 1 1,0-1 0,0 1-1,0-1 1,0 1 0,-1-1-1,1 1 1,0-1 0,0 1 0,0 0-1,-1-1 1,1 1 0,1 1-1,-1 0 4,0-1-1,0 0 0,0 1 1,-1-1-1,1 1 1,0-1-1,-1 1 1,1-1-1,-1 1 0,1 0 1,-1-1-1,0 1 1,1-1-1,-1 4 1,-3 24 51,1-15-46,-25 127 150,26-133-103,-1-1 1,-5 15-1,-1 2 543,11-39 175,9-22 1,-3 19-780,0 0 0,1 1 0,1 1 0,1 0 0,0 1 0,1 0 0,1 0 0,0 2 0,24-18-1,-32 25-75,0 2-1,1-1 0,0 1 0,0 0 0,13-6 0,-18 10 54,0-1 1,0 0-1,0 1 1,0-1-1,1 1 1,-1 0-1,0 0 1,0-1 0,0 1-1,0 1 1,0-1-1,0 0 1,0 0-1,1 1 1,-1 0-1,0-1 1,0 1-1,0 0 1,0 0-1,-1 0 1,1 0 0,0 0-1,0 0 1,-1 0-1,1 1 1,1 1-1,3 5 21,0 1-1,0-1 0,-1 1 1,-1 0-1,1 1 0,-2-1 1,1 1-1,3 18 1,-3-14 19,1 1 1,0-1 0,7 14 0,-6-17 45,1 0 0,0 0-1,10 11 1,-13-18-11,-1 0 0,1-1 0,0 0 0,0 1 0,0-1 0,0-1 0,0 1 0,1-1 0,-1 1 0,10 2 0,-12-5-25,1 1 0,0-1-1,-1 0 1,1 0 0,0 0 0,-1 0 0,1 0 0,0 0-1,-1-1 1,1 0 0,-1 1 0,1-1 0,0 0 0,-1 0 0,0 0-1,1 0 1,-1-1 0,0 1 0,0-1 0,3-2 0,0 0 55,0-1 1,0 0 0,0 0-1,-1 0 1,1-1 0,4-8-1,-4 5 67,0-1 0,-1 0-1,0 0 1,0 0-1,-1-1 1,3-19-1,-5 23-173,0 0 1,-1 0-1,0 0 0,0 0 0,0 0 0,-1 1 0,0-1 0,-1 0 1,0 0-1,0 1 0,-5-12 0,7 17 0,0 1 0,0-1-1,-1 0 1,1 0 0,0 1 0,-1-1 0,1 0-1,-1 1 1,1-1 0,-1 0 0,1 1 0,-1-1-1,0 1 1,1-1 0,-1 1 0,1-1-1,-1 1 1,0 0 0,0-1 0,1 1 0,-1 0-1,0-1 1,-1 1 0,1 0 7,1 0 1,-1 0-1,0 1 0,0-1 1,1 0-1,-1 1 0,0-1 1,1 1-1,-1-1 0,0 1 1,1-1-1,-1 1 0,1-1 1,-1 1-1,0-1 0,1 1 1,0 0-1,-2 1 0,-1 4-71,0 1-1,-1-1 0,-2 13 0,5-18 89,-2 14-16,0 0 1,1 0-1,0 0 1,1 0-1,1 0 1,0 0-1,1 0 1,5 24 0,-3-25 97,1-1 0,1 1 1,0-1-1,1 1 0,1-2 1,11 19-1,-17-29-30,1 1 1,-1-1-1,0 0 0,1-1 0,0 1 1,-1 0-1,1 0 0,0-1 0,0 1 1,0-1-1,0 1 0,0-1 0,0 0 1,0 0-1,0 0 0,0 0 0,1 0 1,-1 0-1,0-1 0,1 1 0,-1-1 0,0 1 1,1-1-1,-1 0 0,1 0 0,-1 0 1,1 0-1,-1-1 0,0 1 0,1-1 1,-1 1-1,0-1 0,4-2 0,5-2 54,-1-1-1,0-1 0,0 0 1,-1 0-1,14-14 0,-11 10-130,63-64 174,20-17-182,-83 84-237,-11 9 257,-1-1 1,0 1 0,0-1-1,1 1 1,-1 0-1,0-1 1,0 1 0,0-1-1,0 1 1,0 0 0,0-1-1,0 1 1,0 0 0,0-1-1,0 1 1,0 1 0,0 6 74,-10 191-132,15-164 123,-5-34-31,0-1 1,0 0-1,0 1 0,1-1 0,-1 0 0,0 0 1,0 1-1,0-1 0,1 0 0,-1 0 1,0 0-1,0 1 0,1-1 0,-1 0 0,0 0 1,1 0-1,-1 0 0,0 0 0,1 0 0,-1 1 1,0-1-1,1 0 0,-1 0 0,0 0 1,1 0-1,-1 0 0,1 0 0,10-1 222,-3-3-185,0 0-1,0 0 1,-1-1 0,1 0-1,-1 0 1,9-9-1,38-43-3,-32 33 18,-3 1-3,-13 16-62,0 0-1,0 0 1,1 0-1,12-9 1,-16 23-478,-2 1 424,0 0-1,-1 0 1,-1 0-1,0 9 1,0-7 20,0 0 1,1 13-1,1-12 36,-1-8 9,0 1 0,0 0 0,0-1 0,1 1 0,-1 0 0,1-1 0,0 1 0,0-1 0,0 1 0,1-1 0,-1 0 0,1 1 0,0-1 0,0 0 0,3 4 0,-4-7 16,0 1 0,0-1 1,0 0-1,1 0 0,-1 0 1,0 0-1,0 1 0,1-2 0,-1 1 1,0 0-1,0 0 0,0 0 1,1 0-1,-1-1 0,0 1 0,0-1 1,0 1-1,2-2 0,-3 2-15,4-2 0,0 0 0,0 0-1,0 0 1,0-1 0,-1 1-1,1-1 1,-1 0 0,0 0-1,0-1 1,0 1 0,2-4-1,1-3 67,0 0-1,7-20 0,-1 3 5,14-25 32,1 1 0,56-76 0,-67 106-72,66-94 130,-66 91-166,-1-2 1,20-49 0,-20 35-204,13-56-1,-24 77 78,0 0 0,-2 0 0,0 0 0,-1-1 0,-3-26 0,2 46 95,0-1 1,0 0-1,0 0 1,0 0-1,0 1 0,0-1 1,0 0-1,-1 0 0,1 1 1,0-1-1,0 0 1,-1 0-1,1 1 0,-1-1 1,1 0-1,-1 1 0,1-1 1,-1 1-1,1-1 1,-1 0-1,1 1 0,-1-1 1,0 1-1,1-1 0,-1 1 1,0 0-1,1-1 1,-1 1-1,-1-1 0,1 1-7,0 0-1,0 0 0,0 1 0,0-1 0,-1 0 0,1 0 0,0 1 1,0-1-1,0 0 0,0 1 0,0-1 0,0 1 0,0 0 0,1-1 1,-1 1-1,0 0 0,0-1 0,0 1 0,1 0 0,-2 1 0,-8 11-36,0 1-1,1 0 1,0 1-1,-8 19 1,-21 67 154,26-69-139,-58 193-131,61-181 224,3 1 1,1 0-1,3 82 0,8-48 67,-5-71-42,0 0 0,1 0-1,0 0 1,0 0 0,1-1-1,0 1 1,6 10 0,-8-17-44,0 0 1,0-1-1,-1 1 0,1 0 1,0 0-1,0-1 1,0 1-1,0 0 0,0-1 1,0 1-1,0-1 1,0 1-1,0-1 0,0 1 1,0-1-1,0 0 0,1 0 1,-1 1-1,0-1 1,0 0-1,0 0 0,0 0 1,1 0-1,-1-1 1,0 1-1,0 0 0,0 0 1,0-1-1,0 1 1,0 0-1,0-1 0,0 1 1,0-1-1,1 0 1,5-3 18,-1 0 0,0 0 0,11-9 0,-17 13-35,33-29 88,-2-2 0,-1-1 0,-2-1 0,-1-2-1,27-44 1,-6 16-229,-45 61 129,-1 0 1,1 0-1,0 0 0,0 1 0,0-1 0,0 1 0,0 0 0,0 0 0,0 0 0,0 0 0,0 0 0,0 1 0,1-1 0,4 1 0,-5 0 13,1 1-1,-1 0 1,0-1-1,1 1 1,-1 0-1,0 1 1,0-1-1,0 1 1,0-1-1,0 1 1,0 0-1,4 4 1,0-1-68,-1 1-1,0 0 1,0 0 0,5 8 0,-8-10 57,0 1 0,-1-1-1,0 1 1,0-1 0,0 1 0,-1 0 0,1-1 0,0 9 0,3 42 13,-2-9-7,0 1 0,-2-35 31,-1 1-1,2 0 0,0-1 0,5 19 0,-7-29-9,0-1-1,1 0 1,-1 0-1,0 0 1,1 0-1,-1 0 1,1 0-1,0 0 1,-1 0 0,1 0-1,0-1 1,-1 1-1,1 0 1,0 0-1,0-1 1,0 1-1,0 0 1,0-1-1,0 1 1,0-1 0,0 1-1,0-1 1,0 1-1,0-1 1,0 0-1,0 1 1,0-1-1,0 0 1,0 0-1,0 0 1,1 0 0,-1 0-1,0 0 1,0 0-1,0 0 1,0-1-1,0 1 1,0 0-1,0-1 1,0 1-1,0-1 1,0 1 0,1-1-1,4-5 17,0 0-1,0 0 0,-1 0 1,0-1-1,0 1 1,0-1-1,5-13 0,4-5-53,11-13 85,1 1 0,54-57-1,-52 59-284,-24 31-143,-16 21 82,11-15 267,-11 18-18,1 0-1,2 0 1,0 1 0,1 0 0,0 0-1,-3 26 1,10-45 41,0 1-1,1 0 0,0-1 1,-1 1-1,1 0 1,0-1-1,0 1 1,1 0-1,-1-1 1,1 1-1,-1 0 0,1-1 1,0 1-1,0-1 1,0 1-1,0-1 1,0 0-1,1 1 1,-1-1-1,1 0 0,-1 0 1,1 0-1,0 0 1,0 0-1,3 3 1,-2-3 0,0-1 1,0 1 0,0 0-1,0-1 1,1 0 0,-1 1-1,0-2 1,1 1 0,-1 0-1,1 0 1,-1-1 0,1 0-1,-1 0 1,1 0 0,-1 0-1,1 0 1,-1-1-1,1 0 1,4-1 0,-3 0 33,0 0 1,0-1-1,-1 0 0,1 1 1,-1-2-1,1 1 1,-1 0-1,0-1 1,-1 0-1,1 0 0,-1 0 1,1 0-1,-1 0 1,5-10-1,-5 7 4,1-1-1,-1 1 1,0-1-1,0 0 1,-1 0-1,0 0 1,-1 0-1,1 0 1,-1-10-1,-1 9-44,-1-1 1,1 1-1,-2-1 1,1 1-1,-2 0 0,1-1 1,-1 1-1,0 0 1,-9-16-1,10 21-52,-1 0 1,0 1-1,1-1 1,-1 0-1,0 1 1,-1 0-1,1 0 1,0 0-1,-1 0 1,0 0-1,0 1 0,0 0 1,0-1-1,0 1 1,0 1-1,0-1 1,-1 1-1,1-1 1,-1 1-1,1 1 1,-1-1-1,-8 0 0,11 1 33,0 0-3,0 0-1,0 0 1,0 0 0,0 0-1,0 0 1,0 0 0,0 1-1,0-1 1,0 1 0,0-1-1,0 1 1,0 0 0,1 0-1,-1 0 1,0 0-1,0 0 1,1 0 0,-3 1-1,4-1-1,14 3 250,3-2-229,0-2-1,0 0 0,0-1 0,20-3 0,6 0 48,-3 0 11,-12 1 17,-1 2-1,1 0 1,-1 1 0,32 6 0,-55-6-67,0 1 0,0 0 0,0 1 0,0-1 1,0 1-1,0-1 0,0 1 0,-1 0 0,1 1 0,-1-1 0,1 0 0,-1 1 0,0 0 0,0 0 1,0 0-1,0 0 0,-1 1 0,1-1 0,-1 1 0,0-1 0,0 1 0,2 5 0,0 2 54,-1 0 0,-1 1 0,1-1-1,-2 1 1,0 0 0,0 19 0,4 9 300,3-48 150,24-46-304,-17 30-155,-9 15-75,0 0 0,0 1 0,0-1 0,1 1 0,15-13-1,-21 21 14,0-1-1,0 0 0,0 0 0,0 1 1,1-1-1,-1 0 0,0 1 0,1-1 0,-1 1 1,0 0-1,1-1 0,-1 1 0,1 0 1,-1 0-1,0 0 0,1 0 0,-1 0 0,1 0 1,-1 0-1,0 1 0,1-1 0,-1 0 1,0 1-1,1-1 0,-1 1 0,0-1 0,0 1 1,1 0-1,-1 0 0,0-1 0,0 1 1,0 0-1,2 2 0,2 3-7,0 0-1,0 0 1,0 1 0,7 12 0,-7-10 46,11 15 21,1 0 0,1-1-1,1-1 1,1 0 0,41 33 0,-47-42-415,-11-10-72,1 0 0,-1 0 0,1 0 0,0 0 0,0 0 0,5 2 0,-9-5 353,0 0 0,1 0 0,-1 0 0,0 0 0,0 0 1,0 1-1,1-1 0,-1 0 0,0 0 0,0 0 0,1 0 0,-1 0 0,0 0 1,1 0-1,-1 0 0,0 0 0,0 0 0,1 0 0,-1 0 0,0 0 0,0 0 1,1 0-1,-1 0 0,0 0 0,0-1 0,1 1 0,-1 0 0,0 0 0,0 0 1,0 0-1,1 0 0,-1-1 0,1 1-252,-1-1 253,0 1-1,0 0 0,0 0 0,0 0 0,0-1 0,0 1 0,0 0 0,1 0 0,-1-1 1,0 1-1,0 0 0,0 0 0,0-1 0,0 1 0,0 0 0,0-1 0,0 1 1,0 0-1,0 0 0,0-1 0,-1 1 0,1 0 0,0 0 0,0-1 0,0 1 1,0 0-1,0 0 0,-1-1 0,-1-14-2257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45.268"/>
    </inkml:context>
    <inkml:brush xml:id="br0">
      <inkml:brushProperty name="width" value="0.1" units="cm"/>
      <inkml:brushProperty name="height" value="0.1" units="cm"/>
    </inkml:brush>
  </inkml:definitions>
  <inkml:trace contextRef="#ctx0" brushRef="#br0">45 152 6464,'-36'-12'2400,"31"12"-1856,2 5 1280,21-1-1248,3-1 1184,16 2-992,21-10 512,50-2-736,27-6-1,-1-2-351,11-1-96,29-13-64,2 1-4895,-1-15 2655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46.668"/>
    </inkml:context>
    <inkml:brush xml:id="br0">
      <inkml:brushProperty name="width" value="0.1" units="cm"/>
      <inkml:brushProperty name="height" value="0.1" units="cm"/>
    </inkml:brush>
  </inkml:definitions>
  <inkml:trace contextRef="#ctx0" brushRef="#br0">104 26 4736,'-2'-4'217,"1"4"-2,1-1 0,-1 1 0,1-1 1,-1-18 8231,1 24-8306,1 0 0,-1 1 0,-1-1 0,1 1 0,-1-1 0,0 0 0,0 1 1,-3 6-1,1-2 40,-49 173 235,50-178-346,1-1 0,0 1 0,1 0 0,-1 0 0,1 0 0,0 0 0,0 0 0,1 7 1,-1-11-33,1 1 1,-1-1-1,1 1 1,0-1-1,-1 1 1,1-1-1,0 1 1,0-1-1,0 0 1,0 1-1,0-1 1,0 0-1,0 0 1,0 0-1,0 0 1,1 0-1,-1 0 1,0 0-1,1 0 1,-1-1-1,1 1 1,-1-1-1,1 1 1,-1-1 0,1 1-1,-1-1 1,1 0-1,-1 1 1,3-1-1,58 3 330,-45-3-404,0 0 0,0 1-1,0 1 1,27 8 0,-32-7 130,-1 1 1,0 0 0,0 1-1,0 0 1,-1 1 0,0 0-1,12 9 1,-21-14-69,0 0 1,1 0-1,-1 0 0,0 0 1,0 1-1,0-1 0,0 0 1,0 0-1,-1 1 0,1-1 1,0 1-1,0-1 0,-1 1 1,1-1-1,-1 1 0,0-1 1,1 1-1,-1-1 0,0 1 1,0-1-1,0 3 0,0-2 4,-1 0-1,1 0 0,-1 0 0,0 0 0,0 0 1,0 0-1,0 0 0,0 0 0,0 0 0,0 0 1,-1 0-1,1-1 0,-3 3 0,-2 1 13,0 0 0,0 0 0,-1 0-1,0-1 1,0 0 0,0-1 0,-8 4 0,-23 5-36,-1-2 1,1-2 0,-66 6-1,71-13-660,7 0-2233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47.055"/>
    </inkml:context>
    <inkml:brush xml:id="br0">
      <inkml:brushProperty name="width" value="0.1" units="cm"/>
      <inkml:brushProperty name="height" value="0.1" units="cm"/>
    </inkml:brush>
  </inkml:definitions>
  <inkml:trace contextRef="#ctx0" brushRef="#br0">14 92 9632,'-13'-8'3584,"13"5"-2784,13-6-256,0 1 1695,11-4-1343,10-4 832,13 4-992,1 1-544,2 2-160,-5 6-64,-5 3 32,-4 3 0,1 6 0,-6 2-3680,-4 1 2017,5 4-6081,-1-16 4320,-4-5 896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3.799"/>
    </inkml:context>
    <inkml:brush xml:id="br0">
      <inkml:brushProperty name="width" value="0.1" units="cm"/>
      <inkml:brushProperty name="height" value="0.1" units="cm"/>
      <inkml:brushProperty name="color" value="#00A0D7"/>
    </inkml:brush>
  </inkml:definitions>
  <inkml:trace contextRef="#ctx0" brushRef="#br0">265 12 3072,'0'0'122,"0"-1"1,1 0-1,-1 1 1,1-1-1,0 1 1,-1-1-1,1 1 0,-1-1 1,1 1-1,0-1 1,-1 1-1,1 0 1,0-1-1,0 1 1,-1 0-1,1-1 0,0 1 1,0 0-1,-1 0 1,3 0-1,18-3 5205,-22 19-4511,-1-11-735,0 0-1,0 0 0,-1-1 1,0 1-1,0 0 0,-7 7 1,-5 8 199,-8 14-32,11-17-66,-20 35 1,-80 214 692,80-165-292,16-48-227,8-24-185,1 1 0,1 0 0,-2 30 0,5 92 291,5-107-266,3 0 0,1-1 0,13 47 0,-13-70-94,2 1 0,0-1-1,2 0 1,0-1 0,1 0 0,1-1 0,1 0-1,1-1 1,1 0 0,0-2 0,23 21-1,-35-34-276,0-1-1,0 1 0,1-1 1,-1 0-1,1 0 0,0 0 0,-1-1 1,1 1-1,0-1 0,0 0 0,6 1 1,-6-1-649,0-1 0,-1 0 1,1 0-1,-1 0 0,1-1 0,-1 1 1,8-3-1,-11 3 627,1 0 1,0 0-1,-1 0 0,1-1 1,-1 1-1,1 0 0,-1 0 0,1-1 1,-1 1-1,0 0 0,3-4-983,-1-6-2425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5.768"/>
    </inkml:context>
    <inkml:brush xml:id="br0">
      <inkml:brushProperty name="width" value="0.1" units="cm"/>
      <inkml:brushProperty name="height" value="0.1" units="cm"/>
      <inkml:brushProperty name="color" value="#00A0D7"/>
    </inkml:brush>
  </inkml:definitions>
  <inkml:trace contextRef="#ctx0" brushRef="#br0">1 34 3488,'0'-1'51,"1"1"-1,0 0 1,-1 0 0,1-1 0,-1 1-1,1-1 1,-1 1 0,1-1 0,0 1-1,-1-1 1,0 1 0,1-1 0,-1 1-1,1-1 1,-1 1 0,0-1 0,1 0-1,-1 1 1,0-1 0,1 0 0,-1 1-1,0-1 1,0 0 0,0 1 0,0-1-1,0 0 1,0 0 0,0-1 0,11-14 6923,-11 17-6891,4 11 594,-1 13-827,14 307 2763,-11-208-2409,-2-30 77,4-22-153,-8-70-645,8-7-2937,-7 4 3109,0 0 0,0-1 0,0 1 0,0 0 0,0 0-1,0 0 1,0-1 0,1-2 0,6-17-1756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6.256"/>
    </inkml:context>
    <inkml:brush xml:id="br0">
      <inkml:brushProperty name="width" value="0.1" units="cm"/>
      <inkml:brushProperty name="height" value="0.1" units="cm"/>
      <inkml:brushProperty name="color" value="#00A0D7"/>
    </inkml:brush>
  </inkml:definitions>
  <inkml:trace contextRef="#ctx0" brushRef="#br0">173 0 5408,'-1'0'135,"1"1"-1,0-1 1,-1 0 0,1 1-1,0-1 1,0 0 0,-1 1-1,1-1 1,0 1 0,0-1-1,0 0 1,-1 1 0,1-1-1,0 1 1,0-1 0,0 0-1,0 1 1,0-1 0,0 1 0,0-1-1,0 1 1,0-1 0,0 1-1,0 16 143,0-13 64,-1 4-14,0 0-1,0-1 0,-1 1 0,0-1 0,-1 1 0,0-1 1,0 0-1,-4 7 0,-2 4 178,-5 9-64,0-2-1,-32 42 0,-14 23 622,60-89-1048,-1 0 1,1 0 0,-1 0-1,1 0 1,0 0-1,0 0 1,0 0-1,0 0 1,0 0-1,0 0 1,0 0-1,0 0 1,0 0 0,0 0-1,0 0 1,1 0-1,-1 0 1,0 0-1,1 0 1,-1 0-1,1 0 1,0 2-1,19 21 243,-7-10-151,22 41 495,38 81 0,-69-128-514,1-1 1,-1 0-1,1 0 0,7 8 1,-11-15-292,0 1 0,1-1 1,-1 0-1,0 0 0,0 0 1,0 0-1,0 0 0,0 0 1,1 0-1,-1 0 0,0 0 0,0 0 1,0 0-1,0-1 0,0 1 1,0-1-1,0 1 0,0-1 1,0 1-1,2-2 0,0 0-478,1-1 0,0-1-1,-1 1 1,0 0 0,0-1-1,0 0 1,0 1 0,4-9 0,-5 8 331,21-37-3349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0:01.023"/>
    </inkml:context>
    <inkml:brush xml:id="br0">
      <inkml:brushProperty name="width" value="0.1" units="cm"/>
      <inkml:brushProperty name="height" value="0.1" units="cm"/>
    </inkml:brush>
  </inkml:definitions>
  <inkml:trace contextRef="#ctx0" brushRef="#br0">11 153 4896,'-10'0'4506,"25"4"-2495,-3-1-1563,1-1 0,-1 0 0,1 0-1,0-1 1,22-2 0,-7-1 51,42-8 0,-65 9-453,12-3 99,0 1 0,0-2 1,-1 0-1,17-8 0,-30 12-111,1-1 0,-1 0 0,0 1 0,0-1 0,0 0 0,0-1 0,0 1 0,-1-1 0,1 1 0,-1-1 0,1 0 0,-1 0 0,0 0 0,0 0 0,0 0 0,0 0 0,-1-1 0,0 1 0,1 0 0,-1-1 0,0 1 0,0-1 0,-1 0 0,1-7-1,-1 10-32,0 0 0,0 0-1,0 0 1,0 0 0,0 0-1,-1 0 1,1-1 0,0 1-1,-1 0 1,1 0 0,0 0-1,-1 0 1,0 0-1,1 0 1,-1 0 0,1 0-1,-1 1 1,0-1 0,0 0-1,0 0 1,1 0 0,-1 1-1,-2-2 1,1 1-28,0 0 1,-1 0-1,1 1 1,0-1-1,-1 0 1,1 1-1,-1 0 1,1-1-1,-1 1 1,-2 1 0,-5-1-31,1 2 0,0-1 0,0 1 0,-14 5 1,16-4 101,0 0 1,0 0 0,0 1 0,1 0-1,-1 0 1,1 1 0,0-1 0,0 1-1,0 1 1,1-1 0,-6 8 0,9-10-30,0 0 0,0 0 0,0 0 0,1 0 0,-1 0 0,1 0 0,0 1 0,0-1 0,0 0 0,0 1 0,0-1 0,1 1 0,0-1 0,-1 1 0,1-1 0,1 1 0,-1-1 0,0 1 0,1-1 0,0 0 0,0 1 0,0-1 0,0 0 0,0 1 0,1-1 0,2 5 0,3 0 56,-1 1 0,2-2 0,-1 1 0,1-1 0,0 0 0,0 0 0,1-1 0,0 0 0,0-1 0,1 0 0,-1 0 0,1-1 0,17 5 0,-16-6 21,1-1 1,0-1 0,-1 1-1,1-2 1,0 0 0,0 0-1,0-1 1,-1 0 0,1-1-1,0-1 1,-1 0 0,0 0-1,1-1 1,-2 0 0,18-10-1,-11 5 25,0 0-1,-1-2 0,0 0 1,0-1-1,-2 0 0,1-1 1,23-28-1,-35 36-139,1 1 0,-2-1-1,1 1 1,0-1 0,-1 0 0,0 0-1,0-1 1,-1 1 0,1 0 0,-1 0 0,1-11-1,-2 15 19,1 0 0,-1 0 0,0 0 0,1 1 0,-1-1 0,1 0 0,-1 0 0,1 1-1,-1-1 1,1 0 0,-1 1 0,1-1 0,0 1 0,-1-1 0,1 1 0,0-1 0,0 1 0,0-1-1,-1 1 1,1 0 0,0-1 0,0 1 0,0 0 0,0 0 0,-1 0 0,1-1 0,0 1 0,0 0-1,0 0 1,0 0 0,1 1 0,-1-2-3,1 1-1,-1 0 1,1 0 0,-1 1-1,1-1 1,-1 0 0,1 0-1,-1 1 1,1-1-1,-1 1 1,0-1 0,1 1-1,-1-1 1,0 1 0,0 0-1,1 0 1,-1 0 0,0-1-1,0 1 1,0 0-1,1 2 1,2 5 25,0 1 0,-1-1 0,0 1 0,2 13 0,-4-16 8,0 0-1,0-1 1,1 1 0,-1 0-1,1-1 1,1 0-1,-1 1 1,1-1-1,0 0 1,0 0-1,0 0 1,1-1-1,8 9 1,-8-9 25,1 0-1,-1-1 1,1 1 0,0-1-1,0 0 1,1 0 0,-1-1-1,0 0 1,1 0 0,0 0-1,10 1 1,-6-1 41,0-2 0,1 1 0,-1-1 1,0-1-1,18-3 0,49-15 122,-72 18-234,10-4 41,-1 0 0,0-1 0,0 0 0,0-1 0,-1-1 0,0 0 0,0 0 0,-1-2 0,0 0 0,-1 0 0,0-1 0,0 0 0,-1-1 0,-1 0 0,11-18 0,-17 26 0,-1 0 0,-1-1 0,1 1 0,1-8 0,-3 12-34,1-1-1,-1 0 1,0 1-1,0-1 1,0 0-1,0 1 1,1-1-1,-1 0 1,0 0 0,0 1-1,0-1 1,-1 0-1,1 1 1,0-1-1,0 0 1,0 0-1,0 1 1,-1-1-1,1 0 1,0 1-1,-1-1 1,1 1-1,0-1 1,-1 0-1,1 1 1,-1-1-1,1 1 1,-1-1-1,0 0 1,-1 1-7,-1 0 1,1 0-1,0 0 0,0 0 0,0 1 1,0-1-1,0 1 0,0-1 0,0 1 1,0 0-1,0-1 0,0 1 0,1 0 1,-1 0-1,0 1 0,0-1 0,-1 2 1,-3 1-42,-7 5-35,1 2 1,-1 0-1,2 0 0,-1 1 0,-9 15 1,-11 10-3,27-32 101,0 1-1,1-1 1,-1 1-1,1 0 1,-4 9-1,7-13 16,0 0 0,0 1 1,0-1-1,1 1 0,-1-1 0,1 1 0,-1-1 0,1 1 0,0-1 0,0 1 1,0 0-1,0-1 0,1 1 0,-1-1 0,1 1 0,-1-1 0,3 5 0,-3-6 12,1 0-1,0 0 1,-1 0-1,1 0 1,0 0 0,0 0-1,0 0 1,0 0-1,0 0 1,0-1-1,0 1 1,0 0-1,0 0 1,0-1-1,0 1 1,0-1-1,1 1 1,-1-1-1,0 0 1,0 1 0,0-1-1,1 0 1,-1 0-1,0 0 1,1 0-1,-1 0 1,0 0-1,0 0 1,3-1-1,1 0 50,-1 0-1,1 0 0,-1-1 1,1 1-1,-1-1 1,7-4-1,-6 3-30,0 0 0,-1-1 0,1 0 0,-1 0-1,0 0 1,0 0 0,5-9 0,1-2-37,8-19 1,-10 19-2,-6 11-43,0 1 0,-1 0 0,1 0 0,-1-1 1,1-6-1,-2 9 9,0 1 1,0 0 0,0-1 0,0 1-1,1-1 1,-1 1 0,0-1 0,0 1-1,0 0 1,0-1 0,1 1-1,-1 0 1,0-1 0,0 1 0,1 0-1,-1-1 1,0 1 0,1 0 0,-1-1-1,0 1 1,1 0 0,-1 0 0,1-1-1,-1 1 10,0 0-1,1 0 1,-1 0 0,0 0-1,0 0 1,1 0-1,-1 0 1,0 0 0,0 0-1,0 0 1,1 0-1,-1 0 1,0 0-1,0 1 1,0-1 0,1 0-1,-1 0 1,0 0-1,0 0 1,0 0 0,1 0-1,-1 1 1,0-1-1,0 0 1,0 0-1,0 0 1,0 0 0,0 1-1,1-1 1,-1 0-1,0 0 1,0 0 0,0 1-1,0-1 1,0 0-1,2 11-29,0-1-1,-1 0 0,0 1 0,-1-1 0,-1 14 1,0 3 163,-6 230 790,1-194-718,-2 0 0,-17 64 1,23-119-60,-1 1 1,0 0-1,0 0 0,-1-1 1,0 0-1,0 0 1,-7 10-1,9-16-94,1 0-1,-1 0 0,0 0 0,1-1 0,-1 1 1,0 0-1,0-1 0,0 1 0,-1-1 0,1 0 1,0 0-1,0 0 0,-1 0 0,1 0 0,0 0 1,-1-1-1,1 1 0,-1-1 0,1 1 0,-1-1 1,1 0-1,-1 0 0,1 0 0,-1-1 1,0 1-1,1 0 0,0-1 0,-1 0 0,-3-1 1,-5-3-64,0 0 0,-1-1 0,2-1 0,-1 1 0,1-2 0,0 0 0,1 0 0,0 0 0,0-1 0,1-1 0,0 1 0,0-1 0,1-1 0,-9-16 0,15 23 8,-1 0-1,0 0 1,1 0-1,0 0 1,0 0-1,0 0 1,0 0-1,1 0 1,0 0-1,0 0 1,0 0-1,0 0 1,0 0-1,1-1 1,0 1-1,0 0 1,0 0-1,0 0 1,1 1-1,-1-1 1,1 0 0,0 0-1,0 1 1,1 0-1,-1-1 1,1 1-1,-1 0 1,1 0-1,4-3 1,5-4 51,1 1 1,0 0 0,0 1 0,1 1 0,0 0 0,17-5 0,2 0-155,55-11-1,-71 19-571,6-1-3398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6.852"/>
    </inkml:context>
    <inkml:brush xml:id="br0">
      <inkml:brushProperty name="width" value="0.1" units="cm"/>
      <inkml:brushProperty name="height" value="0.1" units="cm"/>
      <inkml:brushProperty name="color" value="#00A0D7"/>
    </inkml:brush>
  </inkml:definitions>
  <inkml:trace contextRef="#ctx0" brushRef="#br0">38 0 4800,'-16'0'1557,"15"1"-1499,1-1 0,0 0 1,-1 0-1,1 0 0,-1 1 0,1-1 0,0 0 0,-1 0 0,1 1 0,0-1 1,-1 0-1,1 1 0,0-1 0,0 0 0,-1 1 0,1-1 0,0 1 0,0-1 1,0 0-1,0 1 0,-1-1 0,1 1 0,0-1 0,0 0 0,0 1 0,0-1 0,0 1 1,0-1-1,0 1 0,0-1 0,0 0 0,0 1 0,0-1 0,1 1 0,-1-1 1,0 1-1,0 0 0,6 22 1695,-5-20-1726,3 17 589,-1 0 0,0-1-1,-2 1 1,-2 37-1,1-21-295,-3 28 417,-17 92 0,12-101-195,7-41-223,1 26 1,0-19-399,0-21 94,1 1 1,-1 0 0,0-1 0,0 1-1,1-1 1,-1 1 0,0 0 0,1-1-1,-1 1 1,0-1 0,1 1 0,-1-1 0,1 1-1,-1-1 1,1 1 0,0-1 0,-1 1-1,1-1 1,-1 0 0,1 1 0,0-1-1,-1 0 1,1 0 0,-1 1 0,1-1 0,0 0-1,0 0 1,-1 0 0,2 0 0,18 2 241,-3-3-154,0-2 0,0 0 1,-1 0-1,1-2 0,17-6 0,10-3 105,-28 9-244,0 2 1,1-1-1,-1 2 1,1 0-1,26 1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7.192"/>
    </inkml:context>
    <inkml:brush xml:id="br0">
      <inkml:brushProperty name="width" value="0.1" units="cm"/>
      <inkml:brushProperty name="height" value="0.1" units="cm"/>
      <inkml:brushProperty name="color" value="#00A0D7"/>
    </inkml:brush>
  </inkml:definitions>
  <inkml:trace contextRef="#ctx0" brushRef="#br0">37 92 4992,'-5'0'379,"3"0"-194,0 0 0,0 0 0,-1 0 0,1 0 0,0 0 0,0 1 0,0-1 0,0 1 0,0-1 0,0 1 0,0 0 0,-4 2 1392,12 2 689,-2-4-2033,-1 0 0,0 0 0,1-1 0,-1 1 0,1-1 1,-1 1-1,1-1 0,6-1 0,32-4 955,-21 1-570,105-15 625,-102 15-1449,-9 1 520,24-6 1,-35 8-484,0-1 0,-1 1 0,1-1 0,-1 0 0,1 0 0,-1 0 0,1 0 0,-1-1 0,0 1 0,0-1 0,3-3 0,-5 4-252,0 1 1,0-1 0,-1 1-1,1-1 1,0 0 0,-1 1 0,1-1-1,-1 0 1,1 1 0,-1-1 0,0 0-1,0-2 1,2-7-2511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7.554"/>
    </inkml:context>
    <inkml:brush xml:id="br0">
      <inkml:brushProperty name="width" value="0.1" units="cm"/>
      <inkml:brushProperty name="height" value="0.1" units="cm"/>
      <inkml:brushProperty name="color" value="#00A0D7"/>
    </inkml:brush>
  </inkml:definitions>
  <inkml:trace contextRef="#ctx0" brushRef="#br0">22 4 6816,'-22'-3'3072,"26"6"-2656,6-3 896,3 5-800,10-5 640,7 0-672,7 0 320,-1 4-480,-1-4-160,2 5-96,-6-2 288,-4 0-192,0-3-576,-4 0 224,0 0-2976,-1 0 1760,9 5-4480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8.570"/>
    </inkml:context>
    <inkml:brush xml:id="br0">
      <inkml:brushProperty name="width" value="0.1" units="cm"/>
      <inkml:brushProperty name="height" value="0.1" units="cm"/>
      <inkml:brushProperty name="color" value="#00A0D7"/>
    </inkml:brush>
  </inkml:definitions>
  <inkml:trace contextRef="#ctx0" brushRef="#br0">10 52 2144,'-5'8'5770,"1"10"253,3-22-4851,3 0-1049,0 0-1,0 1 1,1-1 0,-1 1 0,1-1-1,0 1 1,4-4 0,-2 2-92,-2 1-12,1 1-1,-1 0 0,1 0 1,-1 0-1,1 0 1,0 1-1,0-1 0,0 1 1,0 0-1,1 0 1,-1 1-1,0-1 0,1 1 1,0 0-1,-1 0 1,1 1-1,-1-1 0,1 1 1,6 0-1,-9 0-20,-1 0 0,1 0-1,-1 0 1,1 0 0,-1 1-1,1-1 1,-1 0 0,0 1 0,1-1-1,-1 1 1,1-1 0,-1 1-1,0 0 1,1-1 0,-1 1 0,0 0-1,0 0 1,1 0 0,-1 0-1,0 0 1,0 0 0,0 0 0,0 0-1,0 1 1,0 0 0,1 3 21,0-1 1,-1 1-1,0 0 1,0 0-1,0-1 1,0 8 0,-1-7-9,1 1 0,0 0 1,4 11-1,-3-11 63,0 0 1,1 0 0,0 0-1,1 0 1,7 11 0,-10-17-26,-1 0-1,1 1 1,0-1 0,0 0 0,-1 1 0,1-1 0,0 0-1,0 0 1,0 1 0,-1-1 0,1 0 0,0 0 0,0 0-1,0 0 1,0 0 0,-1 0 0,1-1 0,0 1 0,0 0-1,0 0 1,-1-1 0,1 1 0,0 0 0,0-1 0,16-11 255,23-39 47,-11 14-1922,-8 14-3598,-15 20 2491,-6 3 2500,1 0-1,-1 0 1,1 0-1,-1 0 1,0 0-1,1 1 1,-1-1-1,1 0 1,-1 0-1,1 0 1,2 3-1250,6 7-2012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19:59.165"/>
    </inkml:context>
    <inkml:brush xml:id="br0">
      <inkml:brushProperty name="width" value="0.1" units="cm"/>
      <inkml:brushProperty name="height" value="0.1" units="cm"/>
      <inkml:brushProperty name="color" value="#00A0D7"/>
    </inkml:brush>
  </inkml:definitions>
  <inkml:trace contextRef="#ctx0" brushRef="#br0">32 71 4224,'-32'0'4661,"38"-5"-2693,12-9-403,-11 7-1108,2 0-1,-1 1 1,13-7 0,-15 10-260,-1 0 0,1 1 0,0 0 0,0 0 0,0 0 0,0 1 0,0 0-1,11-1 1,-14 2-137,0 0 0,-1 0 0,1 0 0,0 1-1,0 0 1,0-1 0,-1 1 0,1 0 0,0 0-1,-1 0 1,1 1 0,-1-1 0,0 0-1,1 1 1,-1 0 0,0 0 0,0-1 0,0 1-1,0 0 1,0 1 0,3 3 0,-5-6-57,3 6 124,1-1 0,-1 0 0,1 0 0,0 0 0,1 0 0,-1-1-1,8 6 1,-8-8 2,-2 1-69,0-1 0,1 0 0,-1-1 0,1 1 0,0 0 0,-1-1 0,1 0 0,0 1 0,0-1 0,0 0 1,0 0-1,0-1 0,0 1 0,0-1 0,0 1 0,0-1 0,0 0 0,6-1 0,27-7-1424,-26 5-580,-1-1-1,0 0 1,15-10 0,2-4-3704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00.259"/>
    </inkml:context>
    <inkml:brush xml:id="br0">
      <inkml:brushProperty name="width" value="0.1" units="cm"/>
      <inkml:brushProperty name="height" value="0.1" units="cm"/>
      <inkml:brushProperty name="color" value="#00A0D7"/>
    </inkml:brush>
  </inkml:definitions>
  <inkml:trace contextRef="#ctx0" brushRef="#br0">53 18 3328,'-17'-18'6201,"24"23"-5026,-5-1-1042,0 0-1,0 0 1,-1 0 0,0 0 0,0 0 0,0 0 0,1 6 0,1 5 201,-1 3 238,1-1 1,-2 31-1,0-16-172,-1 211 1030,-1-205-1156,-3-1 1,-1 1 0,-11 41-1,7-57 195,9-22-454,0 1 0,0-1 1,0 0-1,0 0 0,-1 0 0,1 1 0,0-1 1,0 0-1,0 0 0,-1 0 0,1 0 0,0 1 1,0-1-1,-1 0 0,1 0 0,0 0 0,0 0 1,-1 0-1,1 0 0,0 0 0,0 0 0,-1 0 1,1 0-1,0 0 0,0 0 0,-1 0 0,1 0 1,-1 0 3,1 0 1,-1-1-1,0 1 1,1-1-1,-1 1 1,1-1-1,-1 1 1,1-1-1,0 1 1,-1-1 0,1 0-1,0 1 1,-1-1-1,1 1 1,0-1-1,-1-1 1,-2-8 44,0 0 0,0-1 0,1 0 0,0 1 0,1-1 1,0 0-1,0 0 0,2 0 0,-1 0 0,1 0 0,1 0 0,0 1 1,6-19-1,-2 12-136,0 0 1,1 1-1,1 0 0,0 0 1,1 1-1,1 0 1,19-22-1,-16 23 52,0 1-1,1 0 0,0 1 1,1 1-1,1 0 1,30-15-1,-44 25-3,0 0-1,0 0 1,0 0-1,0 0 1,1 0-1,-1 1 1,0-1-1,1 1 1,-1-1 0,1 1-1,-1 0 1,0 0-1,1 0 1,-1 1-1,1-1 1,-1 0-1,0 1 1,1 0-1,-1-1 1,0 1 0,0 0-1,1 0 1,-1 0-1,0 0 1,4 4-1,-4-3 18,0 0 0,0 0 1,0 1-1,0-1 0,-1 1 0,1 0 0,-1-1 0,1 1 0,-1 0 1,0 0-1,0 0 0,0 0 0,0 0 0,-1 0 0,1 0 0,-1 0 0,0 1 1,0-1-1,0 6 0,-2 9 70,-1 0-1,-8 30 1,9-43-13,1 0-1,-1 0 0,0 0 1,0 0-1,-1 0 1,0 0-1,0-1 0,0 1 1,0-1-1,-1 0 1,1 0-1,-1 0 0,-8 6 1,11-9-34,-1 0 1,1-1 0,-1 1-1,0-1 1,0 1 0,1-1-1,-1 1 1,0-1 0,1 0-1,-1 0 1,0 0 0,0 0-1,0 0 1,1 0 0,-1 0-1,0-1 1,1 1 0,-1 0-1,0-1 1,0 0 0,1 1-1,-1-1 1,1 0 0,-1 0-1,1 0 1,-1 0 0,1 0-1,0 0 1,-1 0 0,1-1-1,-1-1 1,2 3-24,-1 0-1,1 0 1,0 0 0,0 0-1,0 0 1,0-1 0,0 1-1,0 0 1,0 0 0,0 0-1,-1 0 1,1 0-1,0-1 1,0 1 0,0 0-1,0 0 1,0 0 0,0-1-1,0 1 1,0 0 0,0 0-1,0 0 1,0 0 0,0-1-1,0 1 1,0 0 0,1 0-1,-1 0 1,0 0-1,0-1 1,0 1 0,0 0-1,0 0 1,0 0 0,0 0-1,7 1-310,8 8 128,2 9 335,13 15 129,34 30 0,-63-63-489,1 1-1,-1 0 1,0 0-1,1-1 1,-1 1 0,1-1-1,-1 1 1,1-1 0,-1 0-1,1 1 1,-1-1-1,1 0 1,-1 0 0,1 0-1,-1 0 1,1-1-1,-1 1 1,1 0 0,-1 0-1,1-1 1,-1 1-1,0-1 1,1 0 0,-1 1-1,2-2 1,4-2-1195,0 0 0,0-1 0,8-6 0,-15 11 1370,30-27-2690,1-1-54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00.665"/>
    </inkml:context>
    <inkml:brush xml:id="br0">
      <inkml:brushProperty name="width" value="0.1" units="cm"/>
      <inkml:brushProperty name="height" value="0.1" units="cm"/>
      <inkml:brushProperty name="color" value="#00A0D7"/>
    </inkml:brush>
  </inkml:definitions>
  <inkml:trace contextRef="#ctx0" brushRef="#br0">2 2 7136,'-1'-1'3796,"1"6"-1870,3 15-961,0-9-127,-1 14 423,-2 47-1,-1-5-981,10 291-322,-3-386-5076,-3 16 3268,2-10-149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01.008"/>
    </inkml:context>
    <inkml:brush xml:id="br0">
      <inkml:brushProperty name="width" value="0.1" units="cm"/>
      <inkml:brushProperty name="height" value="0.1" units="cm"/>
      <inkml:brushProperty name="color" value="#00A0D7"/>
    </inkml:brush>
  </inkml:definitions>
  <inkml:trace contextRef="#ctx0" brushRef="#br0">38 3 5472,'-4'0'227,"1"0"-3,0 0 0,-1 0 1,1 0-1,-18 5 7916,94-9-5617,14 0-1985,-2 8-320,95 15 1,-162-16-340,1-1-1,28-1 1,-31-2-2017,24-4 0,9 0-5510,-22-2 4166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01.742"/>
    </inkml:context>
    <inkml:brush xml:id="br0">
      <inkml:brushProperty name="width" value="0.1" units="cm"/>
      <inkml:brushProperty name="height" value="0.1" units="cm"/>
      <inkml:brushProperty name="color" value="#00A0D7"/>
    </inkml:brush>
  </inkml:definitions>
  <inkml:trace contextRef="#ctx0" brushRef="#br0">2 17 4992,'0'-1'63,"-1"1"0,1 0 0,0-1-1,0 1 1,0-1 0,0 1 0,0-1 0,0 1 0,0-1 0,0 1 0,0-1 0,0 1-1,0 0 1,0-1 0,0 1 0,0-1 0,0 1 0,0-1 0,1 1 0,-1-1 0,0 1 0,0 0-1,0-1 1,1 1 0,-1-1 0,0 1 0,1 0 0,-1-1 0,0 1 0,1 0 0,-1-1-1,1 1 1,1-1 138,0 1-1,0-1 1,0 1 0,0 0-1,0-1 1,0 1-1,4 0 1,9 1 487,-1 1 0,1 1 0,0 0 0,22 8 0,-5-2-166,-9-2-375,0 0-1,0 2 0,0 0 0,-1 2 1,-1 0-1,0 2 0,0 0 1,-1 1-1,-1 1 0,-1 1 0,0 1 1,-1 0-1,15 20 0,-14-13-72,-1 0 0,-1 1 1,-1 1-1,-2 1 0,13 33 0,-21-46 4,0 1 0,-2 0 0,0 0 0,0 0 0,-1 1 0,-1-1 0,-1 0 0,0 1 0,-1-1 0,0 1 0,-8 28 1,0-14 1,-2 1 0,-1-2 0,-2 0 0,0 0 0,-2-2-1,-1 0 1,-2 0 0,0-2 0,-28 29 0,-93 82-2146,119-118 615,0-1 0,-2-1 0,0 0 0,-1-2 0,-26 11-1,-16-2-2110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02.299"/>
    </inkml:context>
    <inkml:brush xml:id="br0">
      <inkml:brushProperty name="width" value="0.1" units="cm"/>
      <inkml:brushProperty name="height" value="0.1" units="cm"/>
      <inkml:brushProperty name="color" value="#00A0D7"/>
    </inkml:brush>
  </inkml:definitions>
  <inkml:trace contextRef="#ctx0" brushRef="#br0">9 12 8320,'-9'-11'3072,"13"11"-2400,1 0-32,3 0-992,7 0 640,-2 5-128,6-2-2816,2-3 1440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0:01.972"/>
    </inkml:context>
    <inkml:brush xml:id="br0">
      <inkml:brushProperty name="width" value="0.1" units="cm"/>
      <inkml:brushProperty name="height" value="0.1" units="cm"/>
    </inkml:brush>
  </inkml:definitions>
  <inkml:trace contextRef="#ctx0" brushRef="#br0">47 21 1824,'-47'-12'19133,"49"13"-19477,-1-1 600,-1 0-199,0 1 1,0 0 0,0-1 0,0 1-1,1-1 1,-1 1 0,0-1 0,0 1 0,1-1-1,-1 1 1,1-1 0,-1 1 0,0-1-1,1 1 1,-1-1 0,1 1 0,-1-1-1,1 0 1,-1 1 0,1-1 0,-1 0-1,1 0 1,-1 1 0,1-1 0,-1 0-1,1 0 1,0 0 0,0 0 0,24 4 15,-17-3 99,10 0-54,-1-1 0,29-3 1,-10 0-58,47-8-133,-63 8 81,0 0 0,-1 1 0,1 1 0,24 1 0,1 1-846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02.676"/>
    </inkml:context>
    <inkml:brush xml:id="br0">
      <inkml:brushProperty name="width" value="0.1" units="cm"/>
      <inkml:brushProperty name="height" value="0.1" units="cm"/>
      <inkml:brushProperty name="color" value="#00A0D7"/>
    </inkml:brush>
  </inkml:definitions>
  <inkml:trace contextRef="#ctx0" brushRef="#br0">0 25 6304,'19'-20'2336,"-11"15"-1824,2 10 672,-7 4-992,-3-3-128,0 8-768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46.301"/>
    </inkml:context>
    <inkml:brush xml:id="br0">
      <inkml:brushProperty name="width" value="0.1" units="cm"/>
      <inkml:brushProperty name="height" value="0.1" units="cm"/>
    </inkml:brush>
  </inkml:definitions>
  <inkml:trace contextRef="#ctx0" brushRef="#br0">400 53 2080,'0'-2'266,"0"0"1,1-1-1,-1 1 1,1 0-1,-1-1 1,1 1-1,0 0 0,0 0 1,0 0-1,2-2 1,-2 2 289,0 0 0,0 0 0,0 0 0,0 0 0,0-1-1,0 1 1,-1 0 0,1 0 0,0-5 0,-9 16 438,-2 12-921,-46 113 1501,22-58-524,-48 102 294,-34 86-326,88-203-992,16-32 118,-2 0 1,-31 48-1,43-74-778,0-1-1,1 0 0,-1 1 1,1 0-1,-1-1 0,0 5 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46.741"/>
    </inkml:context>
    <inkml:brush xml:id="br0">
      <inkml:brushProperty name="width" value="0.1" units="cm"/>
      <inkml:brushProperty name="height" value="0.1" units="cm"/>
    </inkml:brush>
  </inkml:definitions>
  <inkml:trace contextRef="#ctx0" brushRef="#br0">83 69 5408,'-80'-28'7797,"80"28"-7778,0 0 0,0 0 0,0 0 0,0 0 0,-1 0 0,1 0 0,0 0 0,0 0 1,0 0-1,0 0 0,0 0 0,0 0 0,0 0 0,0 0 0,0 0 0,0 0 0,0 0 0,-1 0 0,1 0 0,0 0 0,0 0 0,0 0 1,0 0-1,0-1 0,0 1 0,0 0 0,0 0 0,0 0 0,0 0 0,0 0 0,0 0 0,0 0 0,0 0 0,0 0 0,0 0 0,0 0 1,0-1-1,0 1 0,0 0 0,0 0 0,0 0 0,0 0 0,0 0 0,0 0 0,0 0 0,0 0 0,0 0 0,0 0 0,0-1 0,0 1 0,0 0 1,0 0-1,0 0 0,0 0 0,0 0 0,0 0 0,0 0 0,1 0 0,-1 0 0,0 0 0,0 0 0,0 0 0,0 0 0,0 0 0,0 0 1,6-3 332,18-2 287,14-3-25,149-5 1034,83 5-742,-73 15-751,-193-6-476,1-1 1,-1 1-1,1 0 0,-1 0 0,1 0 1,4 3-1,2 3-948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50.828"/>
    </inkml:context>
    <inkml:brush xml:id="br0">
      <inkml:brushProperty name="width" value="0.1" units="cm"/>
      <inkml:brushProperty name="height" value="0.1" units="cm"/>
    </inkml:brush>
  </inkml:definitions>
  <inkml:trace contextRef="#ctx0" brushRef="#br0">290 1083 2240,'-1'-2'309,"0"0"0,0 0 1,0 0-1,1 0 0,-1 0 0,1-1 0,-1-1 1,1 3-122,0-1 1,0 1 0,-1 0 0,1 0-1,0-1 1,-1 1 0,1 0 0,0 0-1,-1-1 1,0 1 0,1 0 0,-1 0-1,0 0 1,1 0 0,-1 0 0,0 0-1,0 0 1,0 0 0,0 0 0,0 1-1,0-1 1,0 0 0,0 1 0,0-1-1,-2 0 1,-4-2-46,0 1 1,0 1-1,0-1 1,-1 1-1,1 0 0,-1 0 1,1 1-1,0 0 1,-1 1-1,1 0 0,-1 0 1,1 0-1,0 1 1,0 0-1,0 0 0,0 1 1,-9 5-1,5-3-189,-6 3 140,2 1 0,-27 19 0,39-26-75,-1 1 1,1-1 0,0 1 0,1 0 0,-1 0 0,0 0 0,1 0 0,0 0 0,0 1 0,0-1-1,0 1 1,0 0 0,1-1 0,-1 1 0,1 0 0,0 0 0,0 0 0,0 6 0,1-7 21,0 0 0,1 0 1,0-1-1,-1 1 0,1 0 0,0-1 1,0 1-1,0 0 0,1-1 1,-1 0-1,1 1 0,-1-1 1,1 0-1,0 0 0,0 0 1,0 0-1,0 0 0,0 0 1,0 0-1,0-1 0,1 1 0,-1-1 1,1 0-1,3 2 0,-1 0 95,1-1-1,-1-1 0,0 1 0,1-1 1,-1 0-1,1 0 0,0 0 0,-1-1 1,1 0-1,-1 0 0,10-1 1,-8 0-62,-1-1 1,1 0 0,-1 0-1,0-1 1,1 1 0,-1-1-1,0-1 1,-1 1 0,1-1-1,0 0 1,-1 0 0,0-1-1,0 1 1,0-1-1,-1 0 1,6-9 0,-8 11-75,-1-1 0,1 1 0,-1 0 0,0 0 1,0 0-1,-1-1 0,1 1 0,-1 0 0,1-1 0,-1 1 0,0-1 1,0 1-1,-1 0 0,1-1 0,-1 1 0,1 0 0,-1-1 0,0 1 0,-2-3 1,1 1-21,0 0 1,0 0 0,0 1-1,0-1 1,-1 1 0,0 0-1,0 0 1,0 0 0,-1 0-1,1 0 1,-9-5-1,7 6-59,0 0 0,-1 0 0,1 1 0,-11-3-1,-10-5-611,19 9 489,7 2 90,3 1 42,3 0 102,-1-1 0,0 1 0,1-1 0,-1 0 0,1 0 0,-1 0 0,1-1 0,-1 0 0,1 0 0,0 0 0,-1-1 0,10-2 0,-3 0 19,0-1 1,-1 0 0,1 0-1,-1-2 1,0 1 0,0-1 0,-1-1-1,1 0 1,9-9 0,8-11 17,-1-1 1,25-36-1,-3 2 34,2 3 0,109-99 0,-122 125 11,35-42-1,-56 55-176,-1 0-1,-1-2 1,23-44 0,-9 0 135,19-71 1,-37 105-208,-7 21-10,-1 0 0,0-1 1,0 1-1,-2-1 0,2-16 0,-3 28 126,0 0 0,0 0 1,0 0-1,0 0 0,0 0 0,0-1 1,0 1-1,0 0 0,0 0 0,0 0 1,0 0-1,0 0 0,0-1 0,0 1 1,0 0-1,0 0 0,0 0 0,0 0 1,0 0-1,0-1 0,0 1 0,0 0 1,-1 0-1,1 0 0,0 0 1,0 0-1,0 0 0,0 0 0,0 0 1,0-1-1,0 1 0,-1 0 0,1 0 1,0 0-1,0 0 0,0 0 0,0 0 1,0 0-1,-1 0 0,1 0 0,0 0 1,-7 4-368,-5 7 130,0 5 84,0 1 0,1 0 0,1 1 0,-8 19 0,1-2 200,-68 112-99,4-7 302,57-93-19,2 2 0,3 0 0,1 2 0,3 0 0,2 0 0,2 1 0,-7 89 0,17-126-222,-1 10 223,2 36 0,1-54-158,0 0-1,0 0 1,0 0 0,1 1 0,0-1 0,0-1 0,1 1 0,0 0 0,5 9 0,-5-12-7,0-1-1,0 1 1,0-1 0,0 1-1,1-1 1,-1 0 0,1 0 0,0-1-1,0 1 1,0-1 0,0 0 0,0 0-1,1 0 1,-1 0 0,1-1-1,-1 0 1,1 0 0,6 1 0,7-1 130,-1 0 1,0-2-1,28-3 1,-33 3-136,1-1 25,-1 0 0,1 0-1,-1-1 1,0-1 0,0 0 0,0-1 0,0 0 0,-1-1 0,0 0 0,17-12 0,-21 12-44,0 0 1,0-1-1,0 0 1,-1 0-1,0 0 1,0-1-1,-1 1 1,0-2-1,-1 1 1,1 0-1,-2-1 1,1 0-1,-1 1 1,4-19-1,-5 15-81,0 0-1,0 0 0,-2 0 0,1-1 0,-1 1 0,-3-20 0,3 32 40,0-1-1,0 1 1,0-1-1,0 0 1,-1 1-1,1-1 1,0 0-1,0 1 1,0-1 0,-1 1-1,1-1 1,0 1-1,0-1 1,-1 0-1,1 1 1,-1-1-1,1 1 1,0 0-1,-1-1 1,1 1-1,-1-1 1,1 1 0,-1 0-1,1-1 1,-1 1-1,0 0 1,1-1-1,-1 1 1,1 0-1,-1 0 1,0 0-1,1-1 1,-1 1 0,1 0-1,-1 0 1,0 0-1,1 0 1,-1 0-1,0 0 1,1 0-1,-1 1 1,1-1-1,-1 0 1,0 0-1,1 0 1,-1 1 0,0-1-1,-3 2-40,1 0-1,0 0 1,-1 0 0,1 1-1,0-1 1,-3 4 0,-7 9-18,0-1 0,2 2 0,0-1 0,0 2 0,2-1 0,-13 30 0,21-42 89,-1 0 0,0 0 0,1 0 0,0 1-1,0-1 1,0 0 0,0 1 0,1-1 0,0 1 0,0-1 0,0 1-1,0-1 1,1 1 0,0-1 0,0 0 0,0 1 0,0-1-1,1 0 1,0 0 0,-1 0 0,2 0 0,-1 0 0,0 0 0,1 0-1,-1-1 1,1 1 0,0-1 0,1 0 0,-1 0 0,0 0 0,1 0-1,-1-1 1,1 1 0,0-1 0,6 3 0,-2-2 54,-1 1 0,1-1 0,0-1 0,0 0 0,0 0 0,0 0 0,0-1 0,1 0 0,-1-1 0,0 0 0,0 0 0,1 0 0,-1-1 0,0-1 1,0 1-1,0-1 0,0-1 0,0 0 0,0 0 0,-1 0 0,1-1 0,-1 0 0,0 0 0,0-1 0,11-10 0,-5 4-37,-2-1-1,1 0 0,-2-1 1,0 0-1,0-1 1,-1 0-1,-1 0 1,7-17-1,-12 21-46,0 0 0,-1-1 0,-1 1 0,1 0 0,-2-1 0,1 1 0,-2-14 0,0-2 55,2 24-56,-1 0 0,1 1 0,0-1 0,0 0 0,0 0-1,0 1 1,0-1 0,0 1 0,0-1 0,0 1 0,1-1-1,-1 1 1,1 0 0,-1 0 0,1-1 0,2 0-1,2-2-63,1 0-1,-1 0 0,12-4 0,-11 5 86,1 1-1,-1-1 1,1 2-1,-1-1 1,1 1-1,0 0 1,0 1-1,-1 0 1,12 1-1,-16-1-11,0 1 0,0 0-1,1 0 1,-1 0-1,0 0 1,0 0-1,0 1 1,0-1 0,-1 1-1,1 0 1,0 0-1,-1 0 1,1 0-1,-1 0 1,0 0 0,1 1-1,-1-1 1,0 1-1,-1 0 1,1 0-1,0-1 1,-1 1 0,1 0-1,0 5 1,3 11 29,-1 0 1,-1-1 0,0 1-1,-2 0 1,-1 34 0,0-37 38,1-12-53,-1 1 0,0-1 0,1 0 0,0 0 0,0 0 0,0 0 0,0 0 0,1 0 0,-1 0 0,1 0 0,0-1 0,5 7 0,-5-7 29,-1-1 0,1 0 0,0-1 0,0 1 0,0 0 1,0-1-1,0 1 0,1-1 0,-1 1 0,0-1 0,1 0 0,-1 0 1,1 0-1,-1 0 0,1-1 0,-1 1 0,1-1 0,0 1 0,-1-1 0,1 0 1,3 0-1,6-2 21,-1 0 0,0-1 1,1 0-1,-1 0 0,-1-1 0,1-1 1,0 0-1,-1 0 0,18-13 1,6-8-35,42-41 1,-31 26-85,-37 34 106,155-141 63,-107 101-298,-73 64 125,0 1 0,1 0 0,-14 23 0,-44 72 58,56-83 68,-23 60-1,39-85-57,1-1-1,-1 1 0,1-1 0,1 1 0,-1-1 1,1 1-1,-1 0 0,2 4 0,-1-8 17,-1 0 0,1-1 0,1 1 0,-1 0 0,0 0 0,0 0 0,0 0 0,0-1 0,1 1 0,-1 0 0,0 0 0,1 0-1,-1-1 1,0 1 0,1 0 0,-1-1 0,1 1 0,-1 0 0,1-1 0,0 1 0,-1 0 0,1-1 0,0 1 0,-1-1 0,1 1 0,0-1 0,0 0 0,-1 1 0,1-1-1,0 0 1,0 1 0,0-1 0,-1 0 0,1 0 0,0 0 0,0 0 0,0 0 0,0 0 0,0 0 0,-1 0 0,1 0 0,0 0 0,0 0 0,0-1 0,0 1 0,-1 0 0,1-1-1,1 0 1,1 0 0,-1 0 0,1-1-1,-1 1 1,0-1 0,0 1-1,0-1 1,0 0 0,0 0-1,0 0 1,3-4 0,14-26 97,-15 24-60,18-35 114,26-73 0,-41 99-194,10-40-748,-17 58 768,0-1 0,0 0-1,0 0 1,0 0-1,0 0 1,0 0 0,0 0-1,0 0 1,0 0-1,0 0 1,0 0 0,0 0-1,0 0 1,0 0-1,0 0 1,0 0 0,0 0-1,0 0 1,0 0-1,0 1 1,0-1 0,1 0-1,-1 0 1,0 0-1,0 0 1,0 0 0,0 0-1,0 0 1,0 0-1,0 0 1,0 0 0,0 0-1,0 0 1,0 0-1,0 0 1,0 0 0,0 0-1,0 0 1,0 0-1,0 0 1,0 0 0,0 0-1,1 0 1,-1 0-1,0 0 1,0 0 0,0 0-1,0 0 1,0 0-1,0 0 1,0 0 0,0 0-1,0 0 1,0 0-1,0 0 1,1 11-130,0 13 92,-1 0 33,-1-10 27,1-1 0,1 1 0,0-1 0,0 1 0,7 24 0,-7-36-12,3 12 19,1-1-1,1 0 1,9 17-1,-13-27 3,0 0-1,-1-1 1,1 1-1,0-1 1,0 0 0,0 1-1,1-1 1,-1 0-1,0 0 1,1 0-1,-1-1 1,1 1 0,0 0-1,0-1 1,-1 0-1,1 0 1,0 0-1,0 0 1,0 0 0,0 0-1,6 0 1,-1-2 52,0 0 1,0 0 0,-1 0-1,1-1 1,0 0 0,-1-1-1,1 0 1,-1 0-1,10-6 1,9-6-105,27-23-1,-31 21-43,38-35 192,-4 2-279,-55 49 161,1 0 1,-1 0-1,1 0 0,-1 0 1,1 0-1,-1 0 0,1 0 1,0 1-1,-1-1 0,1 0 0,0 1 1,2-1-1,-3 1-8,-1 0 0,0 0 0,1 1 0,-1-1 0,1 0 0,-1 0 0,0 0 0,1 0 0,-1 0 0,0 1 0,1-1 0,-1 0 0,0 0 0,1 0 0,-1 1 0,0-1 0,0 0 0,1 1 0,-1-1 0,0 0 0,1 1 0,1 14-45,-4 15 84,-1 0 0,-2 0 0,-14 48 0,13-52 70,6-17 333,5-10-151,8-13 111,17-24-286,-20 27-141,-1-1 0,12-19 0,-12 15-28,1 0 0,1 0 1,0 1-1,0 1 0,23-22 0,-34 35 54,1 1 0,-1 0-1,0-1 1,1 1 0,-1 0-1,1-1 1,-1 1 0,1 0-1,-1-1 1,1 1 0,-1 0-1,1 0 1,0 0 0,-1-1 0,1 1-1,-1 0 1,1 0 0,-1 0-1,1 0 1,0 0 0,-1 0-1,1 0 1,-1 0 0,1 0-1,-1 1 1,1-1 0,0 0-1,-1 0 1,1 0 0,-1 1-1,1-1 1,-1 0 0,1 1-1,-1-1 1,1 0 0,-1 1-1,0-1 1,1 0 0,-1 1-1,1-1 1,-1 1 0,0-1-1,0 1 1,1-1 0,-1 1 0,0-1-1,1 2 1,1 2-22,-1 0 0,1-1 1,-1 1-1,2 9 0,-2-3 45,-1 1 0,1 0 0,-3 14 0,1-16 48,1-1 1,-1 1 0,2-1-1,-1 1 1,1-1 0,3 13 0,-3-19-60,-1-1 1,1 1-1,-1-1 1,1 1 0,0-1-1,0 1 1,0-1-1,0 1 1,0-1 0,0 0-1,0 0 1,0 1-1,1-1 1,-1 0-1,0 0 1,1 0 0,-1 0-1,1-1 1,-1 1-1,1 0 1,-1-1 0,1 1-1,0-1 1,-1 1-1,1-1 1,0 0 0,-1 0-1,1 1 1,0-1-1,-1-1 1,1 1-1,0 0 1,0 0 0,1-1-1,7-1 83,0-1-1,0-1 0,0 1 1,14-9-1,-5 4-85,26-13-8,-1-2 0,-1-2 0,50-38 0,-4 3-12,-53 41-129,-33 17 131,0 1-1,-1 0 1,1 0-1,0 1 1,-1-1-1,1 1 1,0-1-1,0 1 0,0 0 1,0 0-1,-1 0 1,6 1-1,0 2-28,-7-2 116,-5 1-127,2 2 5,-4 5 37,1 0 0,-2 0 1,-11 13-1,7-10 7,0 0-1,0 0 0,2 1 0,-1 0 1,2 1-1,0 0 0,0 0 0,-9 27 1,16-38 20,0 1 0,0-1-1,1 1 1,-1-1 0,1 1 0,0-1 0,0 1 0,0-1 0,0 1 0,1-1 0,-1 1 0,1-1 0,0 1 0,0-1 0,0 0 0,0 1-1,1-1 1,-1 0 0,1 0 0,0 0 0,0 0 0,0 0 0,0-1 0,5 5 0,-3-4 19,0 1 0,0-1 0,1 0 0,0 0 0,-1-1 1,1 1-1,0-1 0,0 0 0,0-1 0,1 1 0,-1-1 0,0 0 0,1 0 0,-1 0 1,7-1-1,6-1 3,0-1 0,0-1-1,0-1 1,0-1 0,21-8 0,29-7-15,-4 7-162,89-24 369,-96 16-173,-51 18-53,0 0-1,1 0 0,-1-1 0,0 0 0,-1-1 1,8-6-1,-6 3 20,0 0 0,-1 0 0,0 0 0,0-1 1,-1 0-1,6-15 0,-9 18-45,1 0-1,-2 0 1,1 0 0,-1 0-1,0 0 1,0 0 0,0 0-1,-1 0 1,0 0 0,-1 0 0,1 0-1,-3-9 1,3 14 15,0 0 0,-1 0 0,1 0 0,0-1-1,-1 1 1,0 0 0,1 0 0,-1 0 0,0 0 0,1 1 0,-1-1 0,0 0 0,0 0 0,0 0-1,1 1 1,-1-1 0,0 0 0,0 1 0,0-1 0,0 1 0,-1-1 0,1 1 0,0-1 0,0 1-1,0 0 1,0 0 0,0-1 0,0 1 0,-1 0 0,1 0 0,0 0 0,-2 0 0,0 1-13,-1-1 0,0 1 1,1 0-1,-1 0 1,0 0-1,1 0 0,-1 1 1,-4 2-1,-4 4 26,0 1 0,0 0 0,1 1 0,1 0 0,-1 1 0,2 0 0,-15 21 0,21-27 12,0-1 1,0 1-1,1 0 0,-1 0 0,1 1 0,0-1 0,1 0 0,0 1 1,-1-1-1,2 1 0,-2 9 0,3-11 30,-1 0 0,0 0 0,1 0 0,0-1 0,0 1 0,0 0 0,0 0 0,1-1 1,-1 1-1,1 0 0,0-1 0,0 0 0,1 1 0,-1-1 0,0 0 0,1 0 0,4 3 0,0 0 25,1-1 0,-1 0 0,1 0 0,0-1 1,0 0-1,1 0 0,-1-1 0,1 0 0,10 1 0,5 1 64,1-1 0,26 1-1,-40-5-386,-1 0 1,0-1-1,0 0 0,0 0 1,0-1-1,17-6 0,54-27-5076,-74 32 4747,43-18-2215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52.514"/>
    </inkml:context>
    <inkml:brush xml:id="br0">
      <inkml:brushProperty name="width" value="0.1" units="cm"/>
      <inkml:brushProperty name="height" value="0.1" units="cm"/>
    </inkml:brush>
  </inkml:definitions>
  <inkml:trace contextRef="#ctx0" brushRef="#br0">157 107 3232,'1'-7'615,"1"0"-1,-1 0 1,2 0-1,-1 0 1,1 0 0,0 1-1,4-8 1,-5 11 69,0-1-1,0 1 1,-1 0-1,1-1 1,1-6-1,-6 22-322,1 1-1,-1 15 0,-3 19 10,-73 280 1486,2 25 0,68-308-1708,5-30 332,1 1 1,-1 29-1,10-71 475,11-64-893,3 1 0,37-98 0,-38 127-188,-4-1 0,9-67 0,-19 101 149,13-70 41,-13 80-114,0 0 0,1 0 1,11-22-1,-15 36 30,0 0 0,0 1 0,0-1-1,1 0 1,0 1 0,-1 0 0,1 0 0,1 0 0,5-5 0,-8 7 15,1 0 0,-1 1 1,0-1-1,1 0 0,-1 1 0,1-1 0,-1 1 0,1-1 0,-1 1 1,1 0-1,0-1 0,-1 1 0,1 0 0,-1 0 0,1 0 0,-1 0 1,1 1-1,0-1 0,-1 0 0,1 1 0,-1-1 0,1 1 1,-1-1-1,1 1 0,-1 0 0,0-1 0,1 1 0,0 1 0,9 7-40,-2 0 0,1 0 0,-1 1 0,0 0 0,10 16 0,32 60-101,-42-69 189,7 11 25,44 87-76,-53-99 1,-1 1 0,-1-1-1,0 1 1,-1 0-1,2 27 1,-3 14 82,-3-1-1,-2 1 1,-15 85 0,14-124-29,-1 1 1,-1-1-1,-1 0 1,-1-1-1,0 0 0,-19 34 1,21-45-15,0 0 1,0 0 0,0 0-1,0-1 1,-1 0-1,0 0 1,-1 0-1,1-1 1,-1 0 0,0-1-1,-1 1 1,1-1-1,-1 0 1,1-1-1,-1 0 1,0 0 0,0-1-1,-15 3 1,11-4-14,1-1 0,0 0 0,-1 0 0,1-1 0,-1-1 1,1 0-1,-21-6 0,-1-4-4,-37-19-1,45 20-4,17 7-439,-1 0 1,1 0-1,1-1 1,-1 0 0,-7-6-1,50-2-10211,-24 10 8897,15-2-588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0:53.868"/>
    </inkml:context>
    <inkml:brush xml:id="br0">
      <inkml:brushProperty name="width" value="0.1" units="cm"/>
      <inkml:brushProperty name="height" value="0.1" units="cm"/>
    </inkml:brush>
  </inkml:definitions>
  <inkml:trace contextRef="#ctx0" brushRef="#br0">136 196 3488,'-2'-8'6261,"-3"10"-6115,1-1-1,0 2 1,-1-1 0,1 0 0,0 1-1,0 0 1,1 0 0,-1 0-1,0 0 1,1 0 0,0 1 0,0 0-1,-4 5 1,-1 3 207,0 1 0,-12 28 0,11-20 5,1 1 0,-9 40 0,14-52-236,2 1 0,-1 0 0,2 0-1,-1-1 1,1 1 0,1 0 0,0 0-1,3 12 1,-4-21-72,1 1 0,0-1 0,-1 0 0,1 1 0,0-1 0,0 0 0,0 1 0,1-1 0,-1 0 0,0 0 0,1 0-1,-1 0 1,1 0 0,0-1 0,0 1 0,0 0 0,0-1 0,0 1 0,0-1 0,0 0 0,0 0 0,1 0 0,-1 0 0,0 0 0,1 0 0,-1 0 0,0-1-1,1 1 1,-1-1 0,1 0 0,-1 0 0,1 0 0,-1 0 0,6-1 0,0 0 24,0-1 0,0 0-1,0-1 1,0 0 0,-1 0 0,1-1-1,-1 0 1,0 0 0,9-6-1,-8 3 7,1 1-1,-1-1 1,0-1-1,-1 1 1,0-1-1,0-1 1,0 1-1,-1-1 1,7-13-1,-11 18-67,9-18 66,-1 1 1,12-34-1,-21 50-135,1-1 0,-1 1-1,1-1 1,-1 1 0,-1-1 0,1 0 0,-1 1 0,0-1-1,0 0 1,-1 1 0,0-1 0,0 0 0,0 1-1,0 0 1,-1-1 0,-4-7 0,4 10 30,-1 0 0,1 0-1,-1 0 1,0 0 0,0 1 0,0-1 0,0 1 0,0 0-1,0 0 1,-1 0 0,1 1 0,-1-1 0,1 1 0,-7-2 0,3 1-23,0 0 1,1 1 0,-1 0 0,0 0 0,0 1 0,1 0 0,-11 1 0,15-1 31,0 1 1,0 0 0,-1 0 0,1 0-1,0 0 1,0 0 0,0 0-1,-3 2 1,5-3 18,0 0 1,-1 0 0,1 0-1,0 0 1,0 0 0,0 1-1,-1-1 1,1 0 0,0 0-1,0 0 1,-1 0 0,1 1-1,0-1 1,0 0-1,0 0 1,0 1 0,-1-1-1,1 0 1,0 0 0,0 0-1,0 1 1,0-1 0,0 0-1,0 1 1,0-1 0,0 0-1,0 0 1,0 1-1,0-1 1,0 0 0,0 0-1,0 1 1,0-1 0,0 0-1,0 0 1,0 1 0,0-1-1,0 0 1,0 1 0,0-1-1,0 0 1,1 0-1,-1 0 1,0 1 0,0-1-1,0 0 1,0 0 0,1 0-1,-1 1 1,0-1 0,0 0-1,0 0 1,1 0 0,-1 0-1,0 1 1,0-1-1,1 0 1,-1 0 0,0 0-1,0 0 1,1 0 0,-1 0-1,0 0 1,0 0 0,1 0-1,-1 0 1,0 0 0,1 0-1,11 3 121,0-1 1,0-1-1,1 0 0,-1 0 1,0-1-1,21-3 0,69-19 625,-85 17-718,91-29 227,-89 26-164,-1 0 0,0-2 0,-1 0 0,0-1 0,0 0 1,19-19-1,2 0 26,-22 16-106,-14 11-44,1 0 1,0 1-1,0-1 1,0 1-1,0 0 1,1 0-1,5-3 1,-9 5 28,0 1 0,1-1 0,-1 0 0,1 0 0,-1 0 1,0 1-1,1-1 0,-1 0 0,0 1 0,1-1 0,-1 0 0,0 1 0,0-1 1,1 0-1,-1 1 0,0-1 0,0 0 0,0 1 0,1-1 0,-1 1 0,0-1 1,0 1-1,0-1 0,0 0 0,0 1 0,0-1 0,0 1 0,0-1 0,0 2 1,2 19-98,-1-14 14,-1 2 85,1 0 0,-1 0 0,-1 0 0,0 0 0,0 0 0,-3 10 0,-19 55 94,8-30-46,4-8 48,-1 0 0,-2-1 0,-2-1 0,-26 45 0,41-76-81,-1-1 1,0 1-1,0-1 1,1 0-1,-1 0 1,-1 0-1,1 0 1,0 0-1,0 0 1,-1-1-1,-3 3 1,5-4 0,0 1 1,-1-1 0,1 0 0,0 1-1,-1-1 1,1 0 0,0 0-1,-1 0 1,1 0 0,0-1 0,-1 1-1,1 0 1,0 0 0,0-1-1,-1 1 1,1-1 0,0 1 0,0-1-1,0 0 1,-1 1 0,1-1-1,0 0 1,0 0 0,0 0-1,0 1 1,0-1 0,1 0 0,-1 0-1,-1-2 1,-2-3 13,0 1 0,1-1 0,0 1 1,0-1-1,0 0 0,1 0 0,0 0 0,0 0 0,0-1 0,1 1 1,-1-10-1,1-6-60,0 0 1,4-22 0,-3 40 38,0 0-49,0 1-1,0 0 1,1-1 0,-1 1 0,1-1 0,0 1-1,0 0 1,0 0 0,0-1 0,1 1 0,-1 0-1,1 0 1,0 0 0,0 0 0,0 1 0,0-1 0,5-4-1,-7 7 34,1-1 1,0 1-1,-1 0 0,1 0 0,0 0 0,-1-1 0,1 1 0,0 0 0,-1 0 0,1 0 0,0 0 0,-1 0 0,1 0 0,-1 0 0,1 1 1,0-1-1,-1 0 0,1 0 0,0 0 0,-1 1 0,1-1 0,-1 0 0,1 1 0,-1-1 0,1 0 0,-1 1 0,1-1 0,-1 1 1,2 0-1,13 15-64,26 42 106,-29-39-30,23 27 1,-27-36 92,2 0 1,-1-1 0,1-1-1,13 9 1,-18-13-48,0-1 1,0-1-1,1 1 1,-1-1-1,1 0 1,-1 0-1,1 0 0,0-1 1,0 0-1,0 0 1,8 0-1,-2-2-3,-1 0 0,1-1 0,-1 0-1,0-1 1,0 0 0,0-1 0,16-8 0,71-41 225,-88 47-252,25-16 73,-1-2 0,0-1 1,-2-1-1,-1-2 0,50-57 1,-78 80-121,1 0 1,-1 0-1,0 0 1,-1 0-1,3-8 1,-4 12 9,0 0 1,-1 0-1,1 0 1,-1 0 0,1-1-1,-1 1 1,0 0-1,0 0 1,0-1 0,1 1-1,-1 0 1,0-1 0,0 1-1,-1 0 1,1 0-1,0-1 1,0 1 0,-1 0-1,1 0 1,0 0-1,-1-1 1,0 1 0,1 0-1,-1 0 1,1 0 0,-1 0-1,0 0 1,0 0-1,-1-1 1,1 1-2,0 1-1,0 0 1,0 0-1,0-1 1,0 1-1,0 0 1,0 0-1,0 0 1,0 0 0,0 0-1,0 0 1,0 0-1,0 1 1,0-1-1,0 0 1,0 1-1,1-1 1,-1 0-1,-1 1 1,-1 1-50,-7 1 66,1 1 1,0 1 0,0 0 0,0 0 0,0 1-1,1 0 1,0 0 0,1 1 0,-1 0 0,1 1-1,1-1 1,-1 1 0,-9 16 0,13-18 74,-1 1 0,1-1 0,1 0 0,0 1 0,-1-1 0,2 1 0,-1 0 0,1 0 0,0 9 0,0-11 10,2 0 1,-1 1-1,1-1 1,0 0 0,0 0-1,0 0 1,1 0-1,-1 0 1,1 0-1,1 0 1,-1-1-1,1 1 1,4 5-1,-3-4-33,0-1 0,0 0 0,1 0 0,0-1 0,0 1 0,1-1 0,-1 0 0,1 0 0,-1-1 0,1 0 0,0 0 0,1 0 0,-1-1 0,0 0 0,1 0 0,-1 0 0,1-1-1,0 0 1,-1 0 0,1-1 0,0 0 0,0 0 0,-1-1 0,1 1 0,0-1 0,-1-1 0,1 0 0,-1 1 0,11-6 0,176-88-3565,-192 94 3430,72-38-1878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5.888"/>
    </inkml:context>
    <inkml:brush xml:id="br0">
      <inkml:brushProperty name="width" value="0.1" units="cm"/>
      <inkml:brushProperty name="height" value="0.1" units="cm"/>
    </inkml:brush>
  </inkml:definitions>
  <inkml:trace contextRef="#ctx0" brushRef="#br0">423 9 2976,'-8'-9'5328,"-7"9"-3163,13 1-2090,-1-1-1,0 1 1,0 0-1,1 0 1,-1 0-1,0 0 1,1 1-1,-1-1 1,1 1-1,0-1 1,-4 4-1,-8 4 131,-3 3-2,0 1 1,1 1-1,1 0 1,0 1-1,1 0 1,0 1-1,-12 20 1,-72 132 475,78-130-410,-3 5 14,-18 50 0,33-72-145,1 0 1,2 0-1,0 0 1,-4 43-1,8-33 41,1 0 0,1-1 0,2 1 0,1-1 0,1 1 0,13 41 0,-9-47-10,0 1 0,22 38-1,-25-53-133,1-1-1,0 1 0,1-1 0,0 0 0,1-1 0,0 0 0,18 13 0,24 16-738,-39-30 102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6.655"/>
    </inkml:context>
    <inkml:brush xml:id="br0">
      <inkml:brushProperty name="width" value="0.1" units="cm"/>
      <inkml:brushProperty name="height" value="0.1" units="cm"/>
    </inkml:brush>
  </inkml:definitions>
  <inkml:trace contextRef="#ctx0" brushRef="#br0">127 0 4480,'-4'1'3761,"4"-1"-3681,-3 8 1632,-1 16-1409,1-8 475,-9 42 497,-5 74 0,3-23-721,1-14-165,-19 105 342,31-195-720,1-1 111,-1 0-1,0 0 0,0 0 0,0 0 0,0 0 0,0-1 1,-1 1-1,0 0 0,0 0 0,-3 4 0,5-8-150,0 0 0,0 0 0,0 0 0,0 0 0,0 0 0,0-1 0,0 1 0,0 0 0,0 0 0,0 0 0,0 0-1,0 0 1,0 0 0,0 0 0,0-1 0,-1 1 0,1 0 0,0 0 0,0 0 0,0 0 0,0 0 0,0 0 0,0 0 0,0 0 0,0 0 0,0-1 0,0 1 0,0 0-1,-1 0 1,1 0 0,0 0 0,0 0 0,0 0 0,0 0 0,0 0 0,0 0 0,0 0 0,0 0 0,-1 0 0,1 0 0,0 0 0,0 0 0,0 0 0,0 0 0,0 0 0,0 0-1,0 0 1,-1 0 0,1 0 0,0 0 0,0 0 0,0 0 0,0 0 0,0 0 0,0 0 0,0 0 0,0 1 0,-1-1 0,1 0 0,0 0 0,0 0 0,0 0 0,0 0-1,0 0 1,0 0 0,0 0 0,0 0 0,0 1 0,0-1 0,-1-2-294,0-2-1138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7.314"/>
    </inkml:context>
    <inkml:brush xml:id="br0">
      <inkml:brushProperty name="width" value="0.1" units="cm"/>
      <inkml:brushProperty name="height" value="0.1" units="cm"/>
    </inkml:brush>
  </inkml:definitions>
  <inkml:trace contextRef="#ctx0" brushRef="#br0">210 96 2976,'2'-2'252,"0"1"1,0-1-1,0 1 0,0 0 1,0 0-1,1 0 0,-1 0 1,1 0-1,-1 0 0,0 0 1,1 1-1,4-1 0,-6 1-162,0 0 0,0-1 0,-1 1 0,1 0 0,0 0 0,0 0-1,0 0 1,-1 1 0,1-1 0,0 0 0,0 0 0,0 0 0,-1 1 0,1-1-1,0 0 1,0 1 0,-1-1 0,1 0 0,0 1 0,0-1 0,-1 1 0,1-1-1,-1 1 1,1 0 0,-1-1 0,1 1 0,-1 0 0,1-1 0,-1 1-1,1 0 1,-1-1 0,0 1 0,1 0 0,-1 0 0,0 0 0,0-1 0,1 1-1,-1 0 1,0 0 0,0 1 0,-1-1-37,1 1 0,-1-1 0,0 1 0,0-1 1,0 1-1,1-1 0,-1 0 0,-1 1 0,1-1 0,0 0 0,0 0 0,0 0 1,-1 0-1,1 0 0,0 0 0,-1 0 0,1 0 0,-1 0 0,-2 0 0,-2 3 112,-2 0-9,0 0-1,0 0 1,-1 0 0,1-1 0,-1 0 0,0-1 0,0 0 0,0 0 0,0-1 0,0 0 0,-18-1 0,21 0-93,0-1 0,0 1 0,1-1 1,-1-1-1,0 1 0,1-1 0,-1 0 1,1 0-1,0 0 0,0-1 0,0 0 1,0 0-1,0 0 0,0-1 0,1 1 1,0-1-1,0 0 0,0 0 0,-6-9 1,9 11-81,0 1 1,0-1-1,0 1 1,1-1-1,-1 0 1,1 0-1,-1 1 1,1-1 0,-1 0-1,1 0 1,0 0-1,0 1 1,0-1-1,0 0 1,0 0-1,0 0 1,1 0 0,-1 1-1,1-1 1,-1 0-1,1 0 1,0 1-1,-1-1 1,1 0 0,0 1-1,0-1 1,0 1-1,0-1 1,2-1-1,3-3-24,-1 1 0,1 0-1,0 0 1,0 0 0,9-4-1,-11 7 41,0 0 0,0 0 0,0 0-1,0 1 1,1 0 0,-1 0 0,0 0-1,1 0 1,-1 1 0,1 0 0,-1 0 0,1 0-1,-1 0 1,1 1 0,-1-1 0,8 3-1,-4 0 94,1 0 0,-1 0 0,0 0 0,-1 1 0,1 0 0,-1 1 0,14 10 0,-16-10-19,0 0-1,0 0 1,-1 0-1,0 1 1,0 0 0,0 0-1,0 0 1,-1 0 0,0 1-1,-1-1 1,1 1 0,-1-1-1,0 1 1,-1 0-1,0 0 1,1 11 0,-1 8 159,-2 0 0,-1-1-1,-5 30 1,6-46-186,-5 23 40,0 0 1,-3-1-1,0 0 0,-18 39 1,16-46-8,-1-1 0,-1 0 0,-1-1 0,-1 0 0,-31 34 0,21-35 409,24-20-636,0 0 0,0 0-1,0 0 1,0-1 0,0 1-1,0 0 1,0-1 0,-1 1-1,1-1 1,0 0 0,-1 1-1,1-1 1,0 0 0,0 0-1,-1 1 1,1-1 0,0 0-1,-3-1 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8.333"/>
    </inkml:context>
    <inkml:brush xml:id="br0">
      <inkml:brushProperty name="width" value="0.1" units="cm"/>
      <inkml:brushProperty name="height" value="0.1" units="cm"/>
    </inkml:brush>
  </inkml:definitions>
  <inkml:trace contextRef="#ctx0" brushRef="#br0">189 11 4320,'-10'-10'6128,"9"24"-5605,-1 0 0,0 1 0,-2-1 0,-5 17 0,2-6-184,-29 141 1195,1-4-902,21-109-474,-8 30-42,18-70 105,-1-1 1,0 0-1,-1 0 0,-8 13 1,14-24-253,-1-1 1,1 0-1,0 1 1,0-1-1,0 1 1,-1-1-1,1 0 1,0 1-1,-1-1 1,1 0-1,0 1 1,-1-1-1,1 0 1,0 1-1,-1-1 1,1 0-1,-1 0 1,1 1-1,0-1 1,-1 0-1,1 0 1,-1 0-1,1 0 1,-1 1-1,0-2-92,1 1-1,0 0 1,-1-1 0,1 1-1,0 0 1,0-1 0,-1 1-1,1-1 1,0 1-1,0-1 1,0 1 0,-1 0-1,1-1 1,0 1-1,0-1 1,0 1 0,0-1-1,0 1 1,0-1 0,1-27-4471,6 8 2445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0:02.393"/>
    </inkml:context>
    <inkml:brush xml:id="br0">
      <inkml:brushProperty name="width" value="0.1" units="cm"/>
      <inkml:brushProperty name="height" value="0.1" units="cm"/>
    </inkml:brush>
  </inkml:definitions>
  <inkml:trace contextRef="#ctx0" brushRef="#br0">27 42 2240,'-27'0'13893,"41"0"-10352,69 1-807,-5 0-2240,108-11 1,-99-8-5288,-50 8 183,-9 5 1880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8.770"/>
    </inkml:context>
    <inkml:brush xml:id="br0">
      <inkml:brushProperty name="width" value="0.1" units="cm"/>
      <inkml:brushProperty name="height" value="0.1" units="cm"/>
    </inkml:brush>
  </inkml:definitions>
  <inkml:trace contextRef="#ctx0" brushRef="#br0">429 4 5984,'0'-1'107,"0"1"0,0 0 0,-1 0 0,1-1 0,0 1 0,-1 0 0,1 0 0,0 0 0,-1-1 0,1 1 0,0 0 0,-1 0 0,1 0 0,0 0 0,-1 0 0,1 0 0,0-1 0,-1 1 0,1 0 1,-1 0-1,1 0 0,0 0 0,-1 0 0,1 1 0,0-1 0,-1 0 0,1 0 0,-1 0 0,1 0 0,-16 8 321,4-2 221,-49 15 1156,-17 7-421,36-10-600,-49 30-1,78-40-678,1 0 0,0 1 0,0 0 0,1 1 0,0 0 0,1 0 0,0 1 0,-9 15 0,18-25-60,0 0 0,0 0 0,0 0 0,1 1 0,-1-1 0,0 0 0,1 1 0,-1-1 0,1 1 0,-1-1-1,1 0 1,0 1 0,0-1 0,0 1 0,0-1 0,0 1 0,0-1 0,0 1 0,0 1 0,1-2-3,-1 0 1,1 0-1,0 0 0,-1 0 1,1 0-1,0 0 0,0 0 0,0 0 1,0-1-1,0 1 0,0 0 1,0-1-1,0 1 0,0 0 0,0-1 1,0 1-1,0-1 0,2 1 1,4 0 65,0 1 1,0-1 0,0-1 0,0 1-1,0-1 1,12-2 0,217-32 429,-93 14-863,-98 9-2373,-26 9 1306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9.254"/>
    </inkml:context>
    <inkml:brush xml:id="br0">
      <inkml:brushProperty name="width" value="0.1" units="cm"/>
      <inkml:brushProperty name="height" value="0.1" units="cm"/>
    </inkml:brush>
  </inkml:definitions>
  <inkml:trace contextRef="#ctx0" brushRef="#br0">274 54 5888,'0'0'63,"0"0"1,0 0-1,0 0 0,1 0 1,-1 0-1,0 0 1,0 0-1,0 0 0,0 0 1,1 0-1,-1 0 0,0 0 1,0 0-1,0 0 1,1 0-1,-1 1 0,1-1 318,-1 0-318,0 1 1,0-1-1,0 0 0,0 0 1,0 0-1,0 0 0,0 1 1,0-1-1,1 0 1,-1 0-1,0 0 0,0 1 1,0-1-1,0 0 1,0 0-1,0 0 0,0 0 1,0 1-1,0-1 0,0 0 1,0 0-1,0 0 1,0 1-1,-1-1 0,1 0 1,0 0-1,0 0 1,0 1-1,0-1 0,-1 1 318,1-1-318,-11 12 1120,-14 7-271,-2-1 0,-39 20 0,59-34-784,-1 0 0,0 0 1,0-1-1,0 0 0,0-1 0,-13 3 0,19-5-47,-1 0 1,0 1-1,0-1 0,0-1 1,0 1-1,0 0 1,1-1-1,-1 1 0,0-1 1,0 0-1,0 0 0,1 0 1,-1 0-1,1 0 0,-1-1 1,1 1-1,-1-1 0,1 0 1,0 0-1,0 0 0,0 0 1,-3-3-1,3 4-85,1-1-1,-1 0 1,1 0-1,-1 0 1,1-1 0,-1 1-1,1 0 1,0 0-1,0-1 1,0 1 0,0-1-1,1 1 1,-1-1-1,1 1 1,-1-1-1,1 1 1,0-1 0,0 1-1,0-1 1,0 1-1,1-1 1,-1 0 0,1 1-1,-1-1 1,1 1-1,0 0 1,0-1-1,0 1 1,0 0 0,1-1-1,-1 1 1,1 0-1,-1 0 1,4-3 0,2-2-81,0 1 1,1 0 0,0 0 0,0 1-1,0 0 1,1 0 0,-1 1 0,1 0 0,0 0-1,1 1 1,-1 1 0,0-1 0,1 2 0,-1-1-1,1 1 1,0 1 0,0-1 0,15 3 0,-20-1 130,-1-1 1,0 1 0,1 0 0,-1 0 0,0 1 0,0 0 0,0-1 0,0 1 0,0 0 0,0 1 0,0-1 0,-1 1 0,1 0 0,-1 0 0,0 0-1,0 0 1,0 0 0,0 1 0,0-1 0,-1 1 0,1 0 0,-1 0 0,0 0 0,-1 0 0,1 0 0,-1 0 0,1 0 0,-1 1 0,0 4 0,0 6 117,-2-1 1,0 1 0,-1 0-1,0 0 1,-1-1 0,-9 26-1,-38 82 545,47-116-661,-26 57 304,-59 90 1,26-67-2642,52-70 780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19.882"/>
    </inkml:context>
    <inkml:brush xml:id="br0">
      <inkml:brushProperty name="width" value="0.1" units="cm"/>
      <inkml:brushProperty name="height" value="0.1" units="cm"/>
    </inkml:brush>
  </inkml:definitions>
  <inkml:trace contextRef="#ctx0" brushRef="#br0">287 16 4064,'13'-15'7029,"-37"77"-3984,17-51-2568,-1 0 0,-15 17 0,1-1 103,-23 32 97,3 3 0,-43 82 1,70-116-491,10-20-289,1-1 0,0 1 0,0 1-1,1-1 1,0 0 0,-3 12 0,6-10-2341,3-2 673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20.288"/>
    </inkml:context>
    <inkml:brush xml:id="br0">
      <inkml:brushProperty name="width" value="0.1" units="cm"/>
      <inkml:brushProperty name="height" value="0.1" units="cm"/>
    </inkml:brush>
  </inkml:definitions>
  <inkml:trace contextRef="#ctx0" brushRef="#br0">73 23 4320,'-19'14'1744,"18"-14"-1574,1 1 0,-1-1 1,0 1-1,1 0 0,-1-1 1,0 1-1,1 0 1,-1-1-1,1 1 0,-1 0 1,1 0-1,0 0 0,-1-1 1,1 1-1,0 0 1,0 0-1,-1 1 0,0 0 429,-1-1 0,0 1-1,0 0 1,0-1 0,0 0-1,0 1 1,0-1 0,0 0-1,0 0 1,-1 0 0,-3 1-1,5-2-529,0 0 0,0 0 0,1 0 1,-1-1-1,0 1 0,1 0 0,-1 0 0,0-1 0,0 1 0,1 0 0,-1-1 0,1 1 0,-1-1 0,0 1 1,1-1-1,-1 1 0,1-1 0,-1 1 0,1-1 0,-1 0 0,1 1 0,0-1 0,-1 0 0,1 1 1,0-1-1,-1 0 0,1 1 0,0-1 0,0 0 0,0 0 0,0 1 0,0-1 0,0 0 0,0 0 0,0 1 1,0-1-1,0 0 0,0 0 0,0 1 0,1-2 0,-1-1-34,0 1 0,1-1 0,-1 0 0,1 1 1,0-1-1,0 1 0,0-1 0,0 1 0,2-4 0,7-7 443,-8 10-456,-4 11-38,0-1 49,2-6-88,0 0 0,-1 0-1,1 1 1,0-1-1,0 0 1,0 0 0,0 0-1,0 0 1,0 0-1,0 0 1,0 0 0,0 0-1,0 0 1,1 0-1,-1 0 1,0 0-1,1 0 1,-1 0 0,1 0-1,-1 0 1,1 0-1,-1 0 1,1 0 0,0 0-1,-1-1 1,1 1-1,0 0 1,0-1 0,0 1-1,-1 0 1,1-1-1,0 1 1,0-1 0,0 1-1,2 0 1,12 2-1327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20.835"/>
    </inkml:context>
    <inkml:brush xml:id="br0">
      <inkml:brushProperty name="width" value="0.1" units="cm"/>
      <inkml:brushProperty name="height" value="0.1" units="cm"/>
    </inkml:brush>
  </inkml:definitions>
  <inkml:trace contextRef="#ctx0" brushRef="#br0">0 14 5632,'7'-11'1834,"-7"11"-1813,1-1 0,-1 1 0,0 0 0,0 0 0,0 0 0,0 0-1,0-1 1,0 1 0,1 0 0,-1 0 0,0 0 0,0 0 0,0 0 0,0 0-1,1 0 1,-1 0 0,0-1 0,0 1 0,0 0 0,1 0 0,-1 0-1,0 0 1,0 0 0,0 0 0,0 0 0,1 0 0,-1 0 0,0 0-1,0 0 1,0 0 0,1 0 0,-1 0 0,0 1 0,6-2 363,0 1 0,0 1 0,-1-1 0,1 1 0,0 0 0,-1 0 0,1 1 0,0 0 0,-1 0 0,6 3 0,-1 1 158,0 1 0,-1 1 1,1-1-1,-2 2 1,1-1-1,12 17 1,-10-9 117,0 0 0,-2 0 0,13 28 0,-15-27-403,-1 1 0,-1-1 0,-1 1 1,-1-1-1,2 23 0,-2 87 648,-5-80-707,-1 1 1,-13 64 0,12-91-182,-2 0 1,0 0-1,-2-1 1,0 0-1,-1-1 1,-1 0-1,-21 30 1,-24 22-3752,15-26-2537,8-8 2319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27.837"/>
    </inkml:context>
    <inkml:brush xml:id="br0">
      <inkml:brushProperty name="width" value="0.1" units="cm"/>
      <inkml:brushProperty name="height" value="0.1" units="cm"/>
    </inkml:brush>
  </inkml:definitions>
  <inkml:trace contextRef="#ctx0" brushRef="#br0">380 47 3648,'1'-2'310,"0"0"0,0 1 0,0-1 1,0-1-1,0 1 0,-1 0 0,1 0 0,-1 0 0,0 0 0,0 0 1,1-1-1,-1 1 0,0 0 0,-1 0 0,1-3 0,-1 5-186,1-1-1,0 0 1,0 1-1,-1-1 1,1 1-1,-1-1 1,1 1-1,0-1 0,-1 1 1,1-1-1,-1 1 1,1-1-1,-1 1 1,1 0-1,-1-1 1,1 1-1,-1 0 0,0-1 1,0 1-1,-1-1-94,0 1 0,0 0 0,1 0 0,-1 0 0,0 0 0,1 0-1,-1 0 1,0 0 0,0 1 0,-2 0 0,-7 2 117,0 2 1,1-1-1,0 1 0,0 1 0,0 0 1,0 1-1,-8 7 0,-60 57 417,53-45-466,2 1 0,1 1 0,2 1 0,0 1 0,-15 32 0,28-48-23,1 0 1,0 0-1,1 0 1,0 1-1,1-1 1,-3 26-1,6-34-16,0 0 0,1 0 0,0-1 0,1 1 0,-1 0 0,1 0 0,0 0 0,0 0 0,1-1 0,0 1 0,0 0 0,0-1 0,1 0-1,-1 1 1,1-1 0,1 0 0,-1-1 0,1 1 0,0 0 0,5 5 0,5 1 172,0 1 0,0-2 0,1 0 0,1-1 0,0 0 0,0-1 0,31 10 0,-40-16-156,0 0-1,0-1 1,0 0 0,0-1-1,0 1 1,0-1-1,0 0 1,0-1 0,1 0-1,12-3 1,2-3 73,-1-1 1,22-10-1,-18 7-50,10-5 14,0-1 0,32-22-1,-51 29-53,0-2 0,-1 0-1,-1-1 1,0 0 0,24-30-1,-32 35-30,-1-1 0,0-1 0,0 1 0,-1-1 0,-1 0 0,1 0-1,-2 0 1,1 0 0,-1-1 0,-1 1 0,0-1 0,0 1 0,-1-1-1,-3-20 1,2 19-65,-1 0 1,-1-1-1,0 1 0,0 0 0,-1 1 0,-1-1 0,0 1 0,0 0 1,-1 0-1,-1 0 0,0 1 0,-10-13 0,10 16-20,0 1 1,-1 0-1,1 0 0,-1 1 1,0 0-1,-1 1 0,1-1 1,-17-5-1,-1 2-18,-46-8-1,66 15 72,0 0 0,0 0-1,0 1 1,-1 0 0,1 0 0,0 0-1,0 1 1,0 0 0,-7 2-1,11-2-197,0-1 0,-1 1 0,1 0 0,0 1-1,0-1 1,0 0 0,0 1 0,0-1 0,0 1-1,0 0 1,0-1 0,0 1 0,1 0 0,-1 0-1,1 0 1,-1 0 0,1 0 0,0 1 0,0-1 0,0 0-1,0 1 1,0-1 0,1 0 0,-1 4 0,-2 22-3140,5 3 1120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28.223"/>
    </inkml:context>
    <inkml:brush xml:id="br0">
      <inkml:brushProperty name="width" value="0.1" units="cm"/>
      <inkml:brushProperty name="height" value="0.1" units="cm"/>
    </inkml:brush>
  </inkml:definitions>
  <inkml:trace contextRef="#ctx0" brushRef="#br0">77 1 5152,'-1'0'64,"1"0"-1,0 0 1,0 0 0,0 0-1,0 0 1,0-1 0,-1 1 0,1 0-1,0 0 1,0 0 0,0 0-1,-1 0 1,1 0 0,0 0 0,0 0-1,0 0 1,0 0 0,-1 0-1,-1 2 957,2-2-956,-5 10 2028,-2 18 850,5-19-2420,0-3-160,0 0 0,-1 0 0,-5 9 1,-6 12 172,-10 59 585,21-79-981,4-15-1798,7-1 289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29.005"/>
    </inkml:context>
    <inkml:brush xml:id="br0">
      <inkml:brushProperty name="width" value="0.1" units="cm"/>
      <inkml:brushProperty name="height" value="0.1" units="cm"/>
    </inkml:brush>
  </inkml:definitions>
  <inkml:trace contextRef="#ctx0" brushRef="#br0">19 155 2976,'-3'-6'1006,"-9"-15"3617,11 20-4416,1 0 1,-1-1-1,1 1 1,-1 0-1,1 0 1,0 0-1,0 0 1,-1 0-1,1 0 1,0-1-1,0 1 1,0 0-1,0 0 1,0 0-1,1-2 1,1-7 810,-2 9-934,0 0 1,0 0 0,0 0 0,1-1-1,-1 1 1,0 0 0,1 0 0,-1 0-1,1 0 1,-1 0 0,1 0 0,0 0 0,-1 0-1,1 0 1,0 0 0,1-1 0,8-7 146,1 1 1,0 1 0,1-1 0,-1 2 0,1 0 0,1 0 0,-1 1 0,21-5 0,-15 5-235,1 2 0,0 0 0,1 1 0,-1 1 0,29 2 0,-43 0-7,1-1 0,0 2 0,-1-1-1,1 0 1,-1 1 0,0 0 0,1 0 0,-1 1 0,0-1 0,0 1 0,4 4 0,-6-5 15,0 0 1,-1 0-1,1 1 1,-1-1-1,1 1 1,-1 0-1,0 0 1,0 0-1,0 0 1,-1 0 0,1 0-1,-1 0 1,0 0-1,1 1 1,-1-1-1,-1 0 1,1 1-1,0-1 1,-1 6-1,-1 6 24,0-1-1,-1 1 1,-1-1-1,0 0 1,-1 1-1,0-1 1,-13 24-1,-2 0 71,-36 51 1,50-82-109,1 0 18,-1 0 1,1 0-1,0 0 0,-3 9 0,6-13-9,0-1-1,1 0 1,-1 1-1,1-1 0,0 1 1,0-1-1,0 0 1,0 1-1,0-1 1,0 1-1,0-1 0,1 1 1,-1-1-1,1 0 1,0 1-1,0-1 1,0 0-1,2 4 0,4 4-1,1 0 0,0 0 0,16 15 0,0 1-134,8 7 120,-23-26 47,-1 1 0,-1 0 0,1 0 1,-1 1-1,8 13 0,-2-1 127,-11-18-129,1 1 0,-1-1 1,0 1-1,0 0 0,0-1 1,0 1-1,-1 0 0,0 0 1,1 0-1,-2 1 0,1-1 0,0 6 1,-1-6 65,0 0 0,-1 0-1,0 0 1,1 0 0,-2 0 0,1 0 0,0 0 0,-1 0-1,0-1 1,0 1 0,0 0 0,0-1 0,-5 7 0,4-6-48,0-1 0,-1 1 1,1-1-1,0 1 0,-1-1 1,0 0-1,0 0 0,0-1 0,0 1 1,0-1-1,-1 0 0,1 0 1,-1 0-1,1-1 0,-1 1 1,0-1-1,1 0 0,-1-1 1,0 1-1,0-1 0,0 0 0,-6-1 1,-21-3 33,1-2 0,0-1 0,-51-20 0,20 7-2693,42 15 959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31.470"/>
    </inkml:context>
    <inkml:brush xml:id="br0">
      <inkml:brushProperty name="width" value="0.1" units="cm"/>
      <inkml:brushProperty name="height" value="0.1" units="cm"/>
    </inkml:brush>
  </inkml:definitions>
  <inkml:trace contextRef="#ctx0" brushRef="#br0">3 233 4384,'-3'-25'7463,"3"34"-7060,2 29 323,-2-29-550,0 1 0,3 14 0,6 51 821,-7-51-457,1 0 1,8 34-1,-8-51 1449,-3-24-1066,5-1-756,3-8 37,9-52 1,-8 15-482,30-111-1,-38 172 274,7-26-175,16-33 0,-24 59 172,1 1 1,-1 0-1,1 0 1,-1 0-1,1 0 1,0 0 0,-1 0-1,1 0 1,0 0-1,0 1 1,0-1-1,0 0 1,0 0-1,0 1 1,0-1-1,0 1 1,0-1-1,0 0 1,0 1 0,0 0-1,2-1 1,-1 1 3,0 0 1,0 0 0,-1 0 0,1 0 0,0 0 0,0 1-1,0-1 1,-1 1 0,1-1 0,0 1 0,0 0-1,2 1 1,2 2 8,0 0-1,-1 1 0,1-1 0,-1 1 1,9 11-1,39 44 200,8 12 219,-58-68-460,0 0 137,1 1-1,0 0 1,0-1 0,7 6 0,-10-9-82,-1-1 0,1 1 0,0 0 0,0-1 0,-1 1 0,1-1 0,0 1 0,0-1 0,0 0 0,0 1 0,0-1 1,0 0-1,0 0 0,0 0 0,0 1 0,0-1 0,-1 0 0,1 0 0,0 0 0,0-1 0,0 1 0,0 0 1,0 0-1,0 0 0,0-1 0,0 1 0,0 0 0,0-1 0,-1 1 0,1-1 0,0 1 0,0-1 0,0 1 0,-1-1 1,1 0-1,1 0 0,3-6-705,-1 0 1,1 0-1,4-12 1,0 2-3549,-1 7 1989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32.190"/>
    </inkml:context>
    <inkml:brush xml:id="br0">
      <inkml:brushProperty name="width" value="0.1" units="cm"/>
      <inkml:brushProperty name="height" value="0.1" units="cm"/>
    </inkml:brush>
  </inkml:definitions>
  <inkml:trace contextRef="#ctx0" brushRef="#br0">103 173 3968,'-3'12'9111,"3"-11"-8760,1 0-140,-1 1-1,1-1 1,0 0 0,-1 0 0,1 0 0,0 0 0,0 1 0,0-1 0,2 1 0,-1 0-200,0-1 1,0 1-1,0-1 0,1 0 1,-1 1-1,0-1 0,1 0 1,-1 0-1,1-1 0,2 2 1,-2-2 58,-1-1 0,0 1 0,0 0 1,0-1-1,0 1 0,0-1 1,0 0-1,0 1 0,0-1 1,0 0-1,0 0 0,0 0 0,0-1 1,-1 1-1,1 0 0,0-1 1,-1 1-1,1-1 0,-1 0 0,0 1 1,1-1-1,-1 0 0,0 0 1,0 0-1,0 1 0,0-1 1,-1 0-1,2-3 0,0-1-1,-1-1-1,1 1 1,-1-1-1,-1 0 1,1 0-1,-1 1 1,-1-14-1,0 1-88,0 7-103,0 0-1,-4-14 1,5 24 85,-1-1 1,1 1-1,-1 0 0,0-1 0,0 1 0,0 0 0,0 0 0,0 0 0,0 0 0,-1 0 0,1 0 1,-1 0-1,1 0 0,-1 1 0,0-1 0,0 0 0,-2 0 0,3 1 5,-1 1 0,1-1 0,-1 1-1,0 0 1,1-1 0,-1 1 0,0 0 0,1 0-1,-1 0 1,0 0 0,1 1 0,-1-1 0,1 0-1,-1 1 1,0-1 0,1 1 0,-1 0 0,1-1 0,-1 1-1,1 0 1,0 0 0,-3 2 0,-2 1-80,0 1-1,0 0 1,-7 10 0,1-1 234,0 0 0,2 1 0,0 1 0,-11 22 1,16-27 19,1 0 0,0 0-1,1 0 1,0 0 0,1 1 0,0-1 0,-1 24 0,3-31-45,1-1-1,-1 1 0,1 0 0,0 0 0,0 0 0,0-1 0,0 1 0,1-1 0,0 1 0,-1-1 0,1 1 0,0-1 1,1 0-1,-1 0 0,1 0 0,-1 0 0,1 0 0,0-1 0,0 1 0,0-1 0,0 0 0,1 0 0,-1 0 0,5 2 1,0-1 5,-1 0 0,0 0 1,1-1-1,-1 0 1,1 0-1,0-1 1,-1 0-1,1-1 1,0 1-1,0-1 1,9-2-1,93-20 190,-75 14-561,-6 0-876,-19 5-1469,1 0 0,16-2 0,-10 4 151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0:03.788"/>
    </inkml:context>
    <inkml:brush xml:id="br0">
      <inkml:brushProperty name="width" value="0.1" units="cm"/>
      <inkml:brushProperty name="height" value="0.1" units="cm"/>
    </inkml:brush>
  </inkml:definitions>
  <inkml:trace contextRef="#ctx0" brushRef="#br0">122 120 1824,'-18'9'13120,"24"-9"-11217,0-1-1625,1 1-1,-1-1 0,0 0 0,1-1 0,-1 0 0,0 0 0,0 0 0,11-6 0,2-3-89,22-16 0,-37 24-167,5-3 33,-1 0 0,0-1 0,0 0 0,0 0 1,-1-1-1,12-15 0,-19 23-23,0 0-30,0 0-1,0 0 1,0 0 0,0 0 0,0 0-1,-1 0 1,1 0 0,0 0 0,0 0-1,0 0 1,0 0 0,0 0-1,0 0 1,0 0 0,0 0 0,-1 0-1,1 0 1,0 0 0,0 0 0,0-1-1,0 1 1,0 0 0,0 0 0,0 0-1,0 0 1,0 0 0,0 0 0,0 0-1,-1 0 1,1 0 0,0 0-1,0-1 1,0 1 0,0 0 0,0 0-1,0 0 1,0 0 0,0 0 0,0 0-1,0 0 1,0 0 0,0-1 0,0 1-1,0 0 1,0 0 0,0 0 0,0 0-1,0 0 1,0 0 0,0 0 0,0 0-1,0-1 1,0 1 0,1 0-1,-1 0 1,0 0 0,0 0 0,0 0-1,-17 20-282,12-13 296,0 1 0,1-1-1,-1 1 1,1 0 0,-5 15 0,-9 43 222,16-56-203,-11 55 172,3 0 0,2 1 1,2 92-1,12-55 82,-4-86-215,1-1-1,0-1 1,1 1 0,9 20-1,-6-19 102,0 1-1,4 19 1,-8-30 213,-3-7-371,0 0 1,0 0-1,0 0 0,0 0 0,0 0 1,0 0-1,0 0 0,0 0 0,0 1 1,0-1-1,0 0 0,0 0 0,0 0 0,0 0 1,0 0-1,0 0 0,0 0 0,0 0 1,0 0-1,0 1 0,0-1 0,0 0 0,0 0 1,0 0-1,0 0 0,0 0 0,0 0 1,0 0-1,0 0 0,0 0 0,0 0 1,0 0-1,0 0 0,0 1 0,0-1 0,-1 0 1,1 0-1,0 0 0,0 0 0,0 0 1,0 0-1,0 0 0,0 0 0,0 0 1,0 0-1,0 0 0,0 0 0,0 0 0,-1 0 1,1 0-1,0 0 0,0 0 0,0 0 1,-5 3-137,1-1 114,0-1 1,-1 1-1,1 0 0,-1-1 1,0 0-1,1 0 1,-1-1-1,0 1 1,1-1-1,-11-1 0,-15 2 48,-2 1 25,11-1-78,-38 8 0,49-8-179,9-1 172,0 0-1,-1 0 1,1 0 0,0 0 0,-1 0 0,1 1 0,0-1 0,-1 0-1,1 1 1,0 0 0,-2 0 0,1 0 30,1 0 9,0 0 0,0-1 0,0 1 0,0-1 0,0 1 0,-1-1 0,1 1 0,0-1 0,0 0 0,-1 1 0,1-1 0,0 0 0,0 0 0,-1 0 0,-1 0 0,100-4 630,62 0-292,-10 6 47,-82-3-1018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32.972"/>
    </inkml:context>
    <inkml:brush xml:id="br0">
      <inkml:brushProperty name="width" value="0.1" units="cm"/>
      <inkml:brushProperty name="height" value="0.1" units="cm"/>
    </inkml:brush>
  </inkml:definitions>
  <inkml:trace contextRef="#ctx0" brushRef="#br0">33 147 6880,'3'-4'3614,"-3"5"-3557,0-1 0,0 0 0,0 0 0,0 0 0,1 1 398,0-1-398,-1 0 0,0 0 0,0 0 0,0 0 0,0 1 0,0-1 0,0 0 0,0 0 0,0 0 0,0 0 0,0 1-1,0-1 1,0 0 0,0 0 0,0 0 0,0 0 0,0 1 0,0-1 0,0 0 0,0 0 0,0 0 0,0 1 0,-8 108 2102,0 1-1097,-11 188 218,17-265-946,2 38 1,1-33 910,4-81-366,-1 11-718,4-97 120,-6 79-194,11-73-1,-2 61-205,23-97-120,-26 131 261,-1 1-21,2 0 1,0 1-1,15-28 0,-20 47-31,0 1 0,0 0-1,7-8 1,-10 13 28,-1 0-1,1 0 1,0 0-1,0 0 1,1 0-1,-1 0 0,0 0 1,0 0-1,0 0 1,1 0-1,-1 1 1,0-1-1,1 1 1,-1-1-1,1 1 1,-1-1-1,0 1 1,1 0-1,-1-1 1,1 1-1,-1 0 1,1 0-1,1 0 1,0 2-16,1-1 1,-1 1 0,0 0 0,1-1 0,-1 1-1,0 1 1,0-1 0,-1 0 0,1 1-1,0-1 1,-1 1 0,4 5 0,1 3 26,1 1 0,5 13 1,-6-10 15,1-1 6,-2 0 0,0 1-1,0-1 1,-2 1 0,4 20 0,-6-27 57,-1 0 0,0 0 0,-1 0 0,0 1 1,-1-1-1,1 0 0,-2 0 0,1 1 0,-1-1 0,0 0 1,-6 13-1,7-18-101,-1 0 1,0 0 0,0 0-1,0 0 1,0 0 0,0-1-1,-1 1 1,1-1 0,-1 1-1,1-1 1,-1 0 0,0 0-1,0 0 1,0-1 0,0 1-1,0-1 1,0 0 0,-1 1-1,1-1 1,0-1 0,-1 1-1,1 0 1,0-1-1,-1 0 1,1 0 0,-1 0-1,1 0 1,-1 0 0,1-1-1,0 1 1,-1-1 0,1 0-1,0 0 1,-6-3 0,0 0-986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39.863"/>
    </inkml:context>
    <inkml:brush xml:id="br0">
      <inkml:brushProperty name="width" value="0.1" units="cm"/>
      <inkml:brushProperty name="height" value="0.1" units="cm"/>
    </inkml:brush>
  </inkml:definitions>
  <inkml:trace contextRef="#ctx0" brushRef="#br0">0 197 3072,'3'-2'9383,"11"-5"-9177,-8 6-143,-1 1-1,1 0 1,9 0-1,18 1 264,3-4-230,304-14 869,-10 19-735,-174-4 90,203-6 250,-173 4-314,22 3-81,-94 3 45,249-13 393,-53-1-560,-254 13-120,25 0 49,260-16 333,-96 8-108,22-2 140,35 4-299,-122 10 683,-110-5-352,70-8 0,-135 8-358,45-4 79,354-23 402,-382 26-423,-1-2 0,1 0-1,34-10 1,-54 12-163,1 0-1,-1 0 1,0 0 0,0 0-1,0 0 1,1 0-1,-2-1 1,1 1 0,0-1-1,3-3 1,-4 5-11,-1-1 0,0 1 0,0 0 0,1-1 1,-1 1-1,0 0 0,0-1 0,0 1 0,0-1 0,1 1 0,-1 0 1,0-1-1,0 1 0,0-1 0,0 1 0,0-1 0,0 1 0,0 0 1,0-1-1,0 1 0,0-1 0,0 1 0,-1 0 0,1-1 0,0 1 1,0-1-1,-1 0-206,0 0 1,0 0 0,0 0-1,0 0 1,0 1 0,0-1-1,0 0 1,0 1 0,-1-1-1,1 1 1,0-1 0,0 1-1,0 0 1,-2-1 0,-28-5-5300,-5 5 1792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1.298"/>
    </inkml:context>
    <inkml:brush xml:id="br0">
      <inkml:brushProperty name="width" value="0.1" units="cm"/>
      <inkml:brushProperty name="height" value="0.1" units="cm"/>
    </inkml:brush>
  </inkml:definitions>
  <inkml:trace contextRef="#ctx0" brushRef="#br0">30 53 3808,'-4'-23'6497,"4"30"-5885,-10 240 2118,0 0-1679,7-202-808,2-32-88,0-1 1,1 1-1,1 19 0,0-13 922,-1-16-70,0-12-446,4-141 239,-2 11-986,0 101 191,2 0 0,12-50 0,-11 71-63,0 0 0,0 0 1,2 1-1,0 0 0,1 0 0,1 0 0,13-18 0,-18 29-29,1 0 0,-1 0 0,1 0 1,1 0-1,-1 1 0,1 0 0,0 0 1,0 0-1,7-3 0,-10 6 53,0-1 1,0 1-1,1 0 0,-1 0 1,0 0-1,1 0 0,-1 1 1,1 0-1,-1-1 0,1 1 1,-1 0-1,1 1 0,-1-1 1,1 1-1,-1-1 0,1 1 1,-1 0-1,0 0 0,6 3 0,-7-3 33,-1 0-1,0 0 1,1-1-1,-1 1 1,0 0-1,0 0 1,0 1-1,0-1 1,0 0-1,0 0 1,0 0-1,0 1 0,0-1 1,0 0-1,-1 1 1,1-1-1,-1 1 1,2 2-1,-2-2 4,0 1 0,0-1 0,0 1 0,0-1 0,0 1 0,-1-1 0,1 1 0,-1-1 0,0 1 0,-1 3 0,-3 5 16,-1-1-1,0-1 1,0 1-1,-9 9 0,-2 3 98,-2-1 0,0-1-1,-1 0 1,-1-2 0,-34 24-1,39-35 175,14-6-338,-1 0 0,1 0 0,0 0 0,0 0 1,-1 1-1,1-1 0,0 0 0,-2 3 0,4-4 38,-1 1-1,1 0 0,-1 0 1,1 0-1,-1 0 0,1 0 1,-1 0-1,1 0 0,0 0 1,0 0-1,-1 0 0,1 0 1,0 0-1,0 0 0,0 0 1,0 0-1,0 0 0,1 0 1,-1 0-1,0 0 0,0 0 1,1 0-1,-1 0 0,1 2 1,26 65 453,49 88 1,-68-142-352,2 0-1,12 15 1,-10-14 170,16 27 1,-27-41-160,-1 0-160,0 0 1,1 0-1,-1 0 0,1-1 0,-1 1 1,1 0-1,-1 0 0,1 0 1,-1-1-1,1 1 0,0 0 0,0-1 1,-1 1-1,2 0 0,-1-1-333,1 0 0,-1 0 0,0-1 0,0 1 0,0 0 0,0-1 0,0 1 0,0-1 0,0 0 0,0 1 0,0-1 0,1-1 0,1 1-210,33-24-5356,-14 10 3621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2.458"/>
    </inkml:context>
    <inkml:brush xml:id="br0">
      <inkml:brushProperty name="width" value="0.1" units="cm"/>
      <inkml:brushProperty name="height" value="0.1" units="cm"/>
    </inkml:brush>
  </inkml:definitions>
  <inkml:trace contextRef="#ctx0" brushRef="#br0">15 69 4640,'6'-14'8696,"1"49"-7494,-5-4-634,-2 0 0,-3 41-1,0-36-222,-7 176 375,9-171-543,1-24-80,-1 1 0,-1-1 0,0 0 0,-5 17-1,7-24 438,1-17 554,-1-297-560,1 288-484,0 0 1,9-31-1,0-5-199,-8 38 88,0 1 0,2 0-1,-1 0 1,7-14 0,-7 20 52,0 1 0,1 0 0,-1-1 0,1 1 0,1 1 0,-1-1 1,1 1-1,0 0 0,11-9 0,-11 10-10,1 0 0,0 0 0,0 0 0,0 1 0,1 0-1,-1 0 1,1 0 0,0 1 0,0 0 0,0 1 0,0 0 0,0 0 0,0 0 0,0 1 0,0 0 0,9 1-1,-7-1-14,-1 1 0,0 1-1,0-1 1,1 2-1,-1-1 1,-1 1 0,15 7-1,-20-10 40,0 1 0,-1 0-1,1 1 1,0-1 0,0 0 0,-1 0-1,1 1 1,-1-1 0,1 1 0,-1-1-1,0 1 1,1-1 0,-1 1 0,0 0 0,0 0-1,0 0 1,0 0 0,-1 0 0,1-1-1,0 1 1,-1 1 0,1-1 0,-1 0-1,0 0 1,0 0 0,0 0 0,0 0-1,0 0 1,0 0 0,-1 0 0,1 0-1,0 0 1,-1 0 0,0 0 0,-1 4-1,-3 2 14,1 1-1,-2-1 0,1 0 1,-1 0-1,-8 7 1,-37 36 38,28-31-14,-28 37 207,32-35-322,-20 19 0,37-39 57,-26 26 20,26-26 7,0 0 1,1 0-1,0 0 1,-1 0 0,1 0-1,0 1 1,0-1-1,0 0 1,0 0-1,1 1 1,-1-1 0,1 1-1,-1 2 1,1-4-8,0 0 0,0 0 0,1 0 0,-1-1 0,0 1 1,1 0-1,-1 0 0,0 0 0,1-1 0,-1 1 0,1 0 0,-1-1 1,1 1-1,0 0 0,-1-1 0,1 1 0,-1-1 0,1 1 0,0-1 1,0 1-1,1 0 0,19 8 9,-15-7-11,83 27-44,-68-23 14,0 0-1,0 1 0,-1 1 1,0 1-1,22 14 0,-36-19 41,1 1 0,0 0-1,-1 0 1,0 1 0,0 0-1,-1 0 1,8 10-1,-12-14-5,0 0 0,0 0-1,0 0 1,0 0-1,0 0 1,0 0 0,0 1-1,-1-1 1,1 0 0,-1 0-1,0 1 1,0-1-1,0 0 1,0 1 0,0-1-1,0 0 1,0 1-1,-1-1 1,1 0 0,-1 0-1,0 0 1,0 1-1,0-1 1,0 0 0,0 0-1,0 0 1,0 0-1,-1 0 1,1-1 0,-1 1-1,1 0 1,-3 1-1,-3 3 65,0 0 0,0-1-1,-1 0 1,0 0-1,0-1 1,-12 5-1,-56 18 309,68-25-367,-6 3 40,0-2-1,-1 0 1,1 0 0,-27 0 0,35-2-65,0-2 1,0 1-1,0 0 1,0-1-1,0 0 1,1-1-1,-1 1 0,0-1 1,1 0-1,-1-1 1,1 1-1,0-1 1,0 0-1,-7-5 0,11 7-189,0 0-1,0 0 1,0 0 0,0 0-1,0 0 1,0 0-1,1 0 1,-1 0-1,0 0 1,1 0-1,-1 0 1,1 0-1,-1 0 1,1-1-1,-1 1 1,1 0-1,0-1 1,0 1-1,-1 0 1,1 0-1,0-1 1,0 1 0,0 0-1,1-1 1,-1 0-1,1 0-162,-1 1-1,1 0 1,0-1 0,-1 1-1,1 0 1,0 0 0,0 0-1,0 0 1,0 0 0,0 0-1,0 0 1,0 0 0,0 0-1,1 0 1,-1 0 0,0 1-1,0-1 1,1 0 0,-1 1-1,1-1 1,-1 1 0,2-1-1,17 0-2048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3.141"/>
    </inkml:context>
    <inkml:brush xml:id="br0">
      <inkml:brushProperty name="width" value="0.1" units="cm"/>
      <inkml:brushProperty name="height" value="0.1" units="cm"/>
    </inkml:brush>
  </inkml:definitions>
  <inkml:trace contextRef="#ctx0" brushRef="#br0">166 3 3712,'-5'-2'8656,"-18"99"-6800,-13 57-767,8-26-349,27-122-681,-41 140 1087,29-119-913,10-23-173,1-1 0,0 1 0,0 0 0,0 0 0,1 0 0,-1 0-1,1 0 1,0 0 0,-1 6 0,2-9-11,1-1 0,-1 1 1,0-1-1,1 1 0,-1-1 0,0 1 0,1-1 0,-1 1 1,1-1-1,-1 0 0,1 1 0,-1-1 0,1 1 0,-1-1 0,1 0 1,-1 0-1,1 1 0,-1-1 0,1 0 0,-1 0 0,1 0 1,0 1-1,-1-1 0,1 0 0,-1 0 0,1 0 0,0 0 0,-1 0 1,1 0-1,1-1 0,24 0 125,-25 1-139,37-4 178,139-19 70,-161 22-983,-14 1 921,0-1 0,0 1-1,1 0 1,-1 0-1,0-1 1,0 1 0,3-2-1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3.501"/>
    </inkml:context>
    <inkml:brush xml:id="br0">
      <inkml:brushProperty name="width" value="0.1" units="cm"/>
      <inkml:brushProperty name="height" value="0.1" units="cm"/>
    </inkml:brush>
  </inkml:definitions>
  <inkml:trace contextRef="#ctx0" brushRef="#br0">47 105 5568,'-46'-17'9313,"63"12"-7809,-14 4-898,25-7 132,-1 1 0,30-3 0,73-12-287,-68 10-252,-61 11-486,0 1-1,0 0 1,0 0-1,-1-1 0,1 1 1,0-1-1,0 1 0,0-1 1,0 1-1,0-1 1,0 1-1,-1-1 0,1 0 1,0 0-1,0 1 0,-1-1 1,1 0-1,-1 0 1,1 0-1,-1 0 0,1 1 1,-1-1-1,1 0 0,-1 0 1,0 0-1,1 0 1,-1 0-1,0-2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3.849"/>
    </inkml:context>
    <inkml:brush xml:id="br0">
      <inkml:brushProperty name="width" value="0.1" units="cm"/>
      <inkml:brushProperty name="height" value="0.1" units="cm"/>
    </inkml:brush>
  </inkml:definitions>
  <inkml:trace contextRef="#ctx0" brushRef="#br0">0 77 9056,'0'-5'4096,"24"2"-3552,-6 0 1312,4 3-1120,9-9 639,6 4-831,8-6-64,4 2-320,15-2-32,-6 3-64,5 1-64,-10 2 32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6.018"/>
    </inkml:context>
    <inkml:brush xml:id="br0">
      <inkml:brushProperty name="width" value="0.1" units="cm"/>
      <inkml:brushProperty name="height" value="0.1" units="cm"/>
    </inkml:brush>
  </inkml:definitions>
  <inkml:trace contextRef="#ctx0" brushRef="#br0">15 495 3328,'-15'15'6500,"27"-18"-4638,-5 1-1594,0-1 0,0 0 0,-1 0 0,1-1 0,-1 0 0,0 0 0,7-6 0,3-5 219,16-18 0,-13 12-239,1-1-110,0-1 1,-2-1 0,17-28-1,-13 17-21,-4 10 109,-2-2 0,14-32 0,-21 42-544,-6 14-95,-6 11 152,-53 135 8,-33 71 335,-39 30 964,114-213-889,7-15 498,-17 29-1,20-41 346,8-12-385,9-16-150,89-126-33,-25 42-352,-39 44-155,32-75 0,28-48-26,-82 161 78,-8 12-37,0 1 0,0 0 0,2 0 1,0 1-1,0 0 0,19-16 0,-28 27 34,1 0-1,-1-1 1,1 1 0,0 0 0,-1 0 0,1 1 0,0-1 0,0 0 0,0 0-1,0 1 1,-1-1 0,1 1 0,0 0 0,0-1 0,0 1 0,0 0 0,0 0-1,0 0 1,0 1 0,0-1 0,0 0 0,0 1 0,0-1 0,0 1-1,0 0 1,-1-1 0,1 1 0,3 2 0,-3-1 27,1 0-1,0 1 1,-1-1 0,1 1-1,-1-1 1,0 1 0,0 0 0,0 0-1,0 0 1,0 0 0,-1 0-1,1 1 1,-1-1 0,0 0-1,1 6 1,1 11 12,0-1-1,-2 1 1,0 0 0,-2 0-1,0-1 1,-5 28 0,0-15 65,-2 0-1,-1-1 1,-15 34 0,22-61-53,-21 47 198,20-46-182,1 0 0,-1-1 0,0 1 0,-1-1 0,1 0 0,-1 0 0,-7 6 0,10-8-17,-1-1-1,1 0 1,-1 0 0,0 0-1,1 0 1,-1 0-1,0-1 1,0 1 0,1 0-1,-1-1 1,0 0 0,0 1-1,0-1 1,0 0 0,0 0-1,-3 0 1,3-1 1,-1 1 1,1-1-1,-1 0 0,1 0 1,0 0-1,0-1 1,0 1-1,-1-1 0,1 1 1,1-1-1,-1 0 1,0 1-1,-1-3 0,-1 0-38,0 0-1,1-1 0,0 1 0,0-1 0,0 0 0,0 1 0,1-1 0,0 0 1,0 0-1,0-1 0,1 1 0,0 0 0,0-1 0,0 1 0,0-1 1,1 1-1,0-1 0,0 1 0,2-10 0,-2 15 7,0-1 0,0 1 1,1-1-1,-1 1 0,0-1 0,0 1 0,1-1 0,-1 1 0,0 0 1,1-1-1,-1 1 0,1 0 0,-1-1 0,0 1 0,1 0 1,-1-1-1,1 1 0,-1 0 0,1 0 0,-1-1 0,1 1 1,-1 0-1,1 0 0,-1 0 0,1 0 0,-1 0 0,1 0 1,-1 0-1,1 0 0,-1 0 0,1 0 0,-1 0 0,1 0 1,-1 0-1,1 0 0,-1 1 0,1-1 0,-1 0 0,1 1 0,25 11-116,-16-7 125,5 1 7,1-2-1,-1 0 1,1-1 0,0-1-1,0 0 1,0-1-1,0-1 1,0 0-1,0-1 1,26-5-1,-16 0 18,0 0-1,-1-2 0,0-1 0,-1-1 1,40-21-1,-43 17 20,-1 0 0,0-1 0,-1-1 0,-1-1 0,-1 0 0,0-2 0,-1 0 0,-1-1 1,-1 0-1,17-33 0,-29 51-51,10-26-7,-10 16-109,-2 11 112,-1 1 0,1 0 1,0-1-1,0 1 1,0 0-1,0 0 0,0-1 1,-1 1-1,1 0 1,0-1-1,0 1 0,-1 0 1,1 0-1,0 0 1,0-1-1,-1 1 1,1 0-1,0 0 0,-1 0 1,1 0-1,0 0 1,0-1-1,-1 1 0,1 0 1,0 0-1,-1 0 1,1 0-1,0 0 0,-1 0 1,1 0-1,-1 0 1,-1 1-20,0-1 1,0 1-1,0-1 1,0 1-1,0 0 1,0 0-1,0 0 0,0 0 1,1 0-1,-1 0 1,0 0-1,0 1 1,1-1-1,-1 0 1,1 1-1,-1 0 1,0 1-1,-21 31-7,18-24 41,1 0-1,0 0 0,0 0 1,1 1-1,1-1 0,0 1 1,0-1-1,1 1 0,0 20 1,1-23-8,0-1 0,1 0 1,0 0-1,0 0 0,1 0 1,0 0-1,0 0 0,1 0 0,0 0 1,0-1-1,0 1 0,1-1 1,0 0-1,0 0 0,9 9 0,-10-13 15,0 1 0,0-1 0,0 0 0,0 0 0,0 0 0,1 0 0,-1-1-1,1 1 1,-1-1 0,1 0 0,0 0 0,-1 0 0,1-1 0,0 1 0,0-1-1,0 0 1,-1 0 0,1 0 0,0-1 0,0 1 0,0-1 0,-1 0 0,1 0-1,3-2 1,9-3 66,0-1-1,0-1 0,28-19 0,-31 18-80,241-143 62,-120 91 29,-110 51-214,-22 10 121,-1-1 0,0 1 0,0-1 0,0 1 0,0-1 0,1 1 0,-1 0 0,0-1-1,0 1 1,0 0 0,1 0 0,-1 0 0,0 0 0,0 0 0,1 0 0,-1 1 0,0-1-1,0 0 1,1 0 0,-1 1 0,0-1 0,0 1 0,0-1 0,0 1 0,0 0 0,0-1 0,0 1-1,0 0 1,0 0 0,0 0 0,0 0 0,0 0 0,0 0 0,-1 0 0,1 0 0,0 0-1,-1 0 1,1 0 0,-1 0 0,1 0 0,-1 0 0,0 1 0,1-1 0,-1 0 0,0 0 0,0 2-1,1 7 34,-1 1 0,0-1 0,-3 21 0,-1 15 164,4-35-68,1 1 0,0-1 0,1 0 0,0 0-1,1 0 1,0 0 0,0 0 0,1 0 0,8 14-1,-10-21-59,1 0 0,-1 0 0,0-1 0,1 1-1,0-1 1,0 0 0,0 0 0,0 0-1,0 0 1,1 0 0,-1-1 0,1 1 0,0-1-1,0 0 1,0 0 0,0 0 0,0-1-1,0 0 1,0 1 0,0-2 0,1 1 0,-1 0-1,0-1 1,1 0 0,-1 1 0,0-2-1,9 0 1,-5-1-12,0 0-1,0-1 0,0 0 1,0-1-1,13-7 0,34-25 191,-30 17-805,-2-1 0,30-32 0,6-16-4452,-47 54 2578,-1-2-1,-1 0 1,12-25 0,0-1-1691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48.536"/>
    </inkml:context>
    <inkml:brush xml:id="br0">
      <inkml:brushProperty name="width" value="0.1" units="cm"/>
      <inkml:brushProperty name="height" value="0.1" units="cm"/>
    </inkml:brush>
  </inkml:definitions>
  <inkml:trace contextRef="#ctx0" brushRef="#br0">198 763 4320,'6'-15'1986,"-3"-1"2832,-11 21-2758,-7 8-1805,1 0 0,0 1 0,0 1 0,2 0 0,-16 23 0,11-9-138,0 0 1,-17 43-1,28-59 45,0 1 0,1-1 0,1 1-1,1 0 1,0 1 0,0-1 0,1 1-1,1 21 1,1-35-118,0 0 1,0 1-1,0-1 0,0 0 1,1 1-1,-1-1 0,0 0 0,1 0 1,-1 1-1,1-1 0,0 0 1,-1 0-1,1 0 0,0 0 0,0 0 1,-1 0-1,1 0 0,0 0 1,0 0-1,0 0 0,2 1 0,-1-1 10,0 0-1,0-1 1,0 1-1,1-1 1,-1 1-1,0-1 1,0 0-1,0 0 0,0 0 1,0 0-1,1 0 1,-1 0-1,0-1 1,4 0-1,7-4 43,1 1 0,-2-2 0,1 0 0,0-1 0,-1 0 0,0 0 0,20-18 1,2-5 44,34-38 0,-19 13-122,50-51-700,-99 106 671,0 0 0,0 0-1,1 0 1,-1-1-1,0 1 1,0 0 0,0 0-1,0 0 1,0 0-1,0 0 1,1-1 0,-1 1-1,0 0 1,0 0-1,0 0 1,0 0 0,1 0-1,-1 0 1,0 0-1,0 0 1,0 0 0,1 0-1,-1 0 1,0 0-1,0 0 1,0 0-1,0 0 1,1 0 0,-1 0-1,0 0 1,0 0-1,0 0 1,1 0 0,-1 0-1,0 0 1,0 0-1,3 8-195,-5 20 140,1-18 105,-3 32 16,1-22-110,1-1 1,2 1-1,1 21 0,-1-35 82,1 0 0,0-1 0,0 1 0,1-1 0,0 1-1,0-1 1,0 0 0,0 1 0,1-1 0,0-1 0,0 1 0,0 0 0,1-1 0,0 1 0,5 4-1,-7-7 12,0-1-1,-1 1 1,1-1-1,0 0 1,0 0-1,0 0 1,0 0-1,0 0 1,0 0-1,0 0 1,0-1-1,0 1 1,0-1-1,0 1 1,0-1-1,0 0 1,4 0-1,-3-1-11,0 1-1,0-1 0,0 0 0,0 0 0,0 0 1,-1-1-1,1 1 0,0 0 0,-1-1 1,1 0-1,2-2 0,4-5 28,-1 0 0,0 0 0,0 0 0,-1-1 0,8-16 0,66-131 135,-34 63-178,-28 49 100,-13 30-469,13-22 0,-18 37 332,0-1 1,0 1-1,0 0 1,0 0-1,0 0 1,0 0-1,0 0 1,0 0-1,0 0 1,0 0-1,0 1 1,0-1-1,0 0 1,0 1-1,0-1 0,0 1 1,0-1-1,1 1 1,24 11-25,3 2 81,0-2 0,0-2-1,1 0 1,1-2 0,-1-1-1,47 4 1,-50-9 43,1-2 1,-1 0-1,30-6 0,-46 4-26,0-1 0,0 0-1,0 0 1,0-1-1,0-1 1,-1 0-1,0 0 1,0-1-1,0-1 1,15-13-1,-20 16-25,0-1-1,0 0 1,0-1-1,4-6 0,-8 10-21,0 0 0,0 1-1,0-1 1,0 0-1,0 0 1,0 0-1,-1 0 1,1 0-1,-1 1 1,1-1 0,-1 0-1,0 0 1,0-1-1,0 1 1,0 0-1,0 0 1,0 0 0,-1-3-1,0 5-12,1-1 0,0 0 0,-1 1 0,1-1 1,-1 0-1,1 1 0,0-1 0,-1 1 0,0-1 0,1 1 0,-1-1 0,1 1 0,-1-1 0,0 1 0,1-1 1,-1 1-1,0 0 0,1-1 0,-1 1 0,0 0 0,1 0 0,-1-1 0,0 1 0,0 0 0,0 0 1,1 0-1,-1 0 0,0 0 0,0 0 0,1 0 0,-1 0 0,-1 1 0,-2 0-49,1-1 0,-1 1 0,1 1 0,-1-1 0,-4 3 0,-8 4 39,2 1 1,-1 0 0,-24 22-1,34-27 23,0 1 0,0 0 0,0 0 0,1 1 1,0-1-1,0 1 0,1 0 0,0 0 0,0 0 0,0 1 0,1-1 0,-1 1 0,0 6 0,1 0 58,0-1 1,1 0-1,1 1 0,0-1 1,1 1-1,0-1 0,1 0 1,0 1-1,1-1 0,0 0 1,1 0-1,1-1 0,0 1 1,0-1-1,8 11 0,-11-18 7,1-1 0,0 0 0,0 1 0,0-1 0,0 0 0,1-1 0,-1 1 0,1 0 0,4 1 0,36 16 267,-44-20-331,9 1 8,2 2-101,-6 1 123,0-1 1,0 0 0,1 0-1,0 0 1,0-1 0,0 0-1,0 0 1,0 0 0,0-1-1,0 0 1,0 0 0,0 0-1,1-1 1,-1 0 0,9-1-1,43-13 198,0-2-1,102-44 1,-128 45-171,-1-1 1,0-1-1,-1-2 0,-2-1 1,0-1-1,-1-2 0,47-50 1,-66 65-49,-1-1 0,0 0 0,-1 0 0,0-1 0,0 0 1,4-10-1,-10 19-18,1 0 1,-1 0-1,0 0 0,1 1 1,-1-1-1,0 0 1,0 0-1,0 0 1,1 0-1,-1 1 1,0-1-1,0 0 0,0 0 1,0 0-1,-1 0 1,1 0-1,0 1 1,0-1-1,0 0 1,-1 0-1,0-1 1,1 1-7,-1 1 1,0 0-1,1-1 1,-1 1-1,1 0 1,-1 0-1,0-1 1,1 1-1,-1 0 1,0 0-1,1 0 1,-1 0-1,0 0 1,1 0-1,-1 0 1,0 0-1,1 0 1,-1 0-1,0 0 1,-1 1-1,-3 1-50,-1 0-1,1 0 0,-1 0 0,-8 7 0,5-4 56,1 1 0,0 1 0,0 0 0,1 0-1,0 0 1,0 1 0,0 0 0,1 0 0,1 1-1,-1-1 1,2 1 0,-9 19 0,11-21 10,-1 1 1,1 1-1,0-1 1,1 0 0,0 0-1,0 1 1,1-1-1,0 1 1,1-1 0,0 0-1,0 1 1,0-1-1,1 0 1,0 0 0,1 0-1,5 11 1,-7-16 23,0-1 0,0 0 1,0 0-1,1 0 0,-1 0 0,1 0 1,-1 0-1,1 0 0,-1 0 1,1-1-1,0 1 0,0-1 1,0 1-1,0-1 0,0 0 0,0 1 1,1-1-1,-1 0 0,0 0 1,1-1-1,-1 1 0,0-1 0,1 1 1,-1-1-1,1 0 0,3 1 1,2-2 24,0-1 1,0 0 0,0 0-1,0 0 1,11-6 0,39-20 165,-51 24-184,155-89 179,-74 40-143,-64 41-44,-2-2 0,1-1 0,-2 0-1,0-2 1,-1-1 0,20-22 0,-19 13-17,-1-2 0,-1 0 1,-2-1-1,-1 0 0,13-34 0,88-260-22,-112 308-16,-1 0 0,0 0 0,-1 0 0,2-28 0,-5 43 15,0 1-1,0-1 1,0 0-1,0 0 1,0 1-1,0-1 1,0 0-1,0 1 1,0-1-1,0 0 1,0 1-1,0-1 1,-1 0-1,1 1 1,0-1-1,-1 1 1,1-1-1,0 0 1,-1 1-1,1-1 1,-1 1-1,1-1 1,-1 1-1,0-1 1,0 1 0,1 0 0,-1-1 0,0 1 0,1 0-1,-1 0 1,0 0 0,1 1 0,-1-1 0,0 0 0,0 0 0,1 0 0,-1 0 0,0 1 0,1-1 0,-1 0 0,1 1 0,-1-1 0,-1 1 0,-3 3-49,0 0 0,0 1 1,-7 7-1,12-12 66,-9 10-5,1 1-1,0 1 1,1-1-1,-11 23 1,-18 53-4,24-54-56,-68 150-44,37-87 161,-31 100 0,65-168 87,2 0 1,1 1 0,2-1 0,-2 36-1,6-64-123,0 1 1,0-1-1,0 0 0,0 1 0,0-1 0,0 0 0,0 1 1,0-1-1,0 0 0,0 1 0,0-1 0,0 0 0,0 1 0,0-1 1,0 0-1,1 1 0,-1-1 0,0 0 0,0 0 0,0 1 1,0-1-1,1 0 0,-1 1 0,0-1 0,0 0 0,1 0 0,-1 0 1,0 1-1,1-1 0,7-5 222,12-20-89,-17 20-103,19-23 5,1 0 1,1 1 0,28-23 0,-34 34-102,1 1 0,1 1 1,0 1-1,1 1 1,33-15-1,-51 26 29,-1-1 1,1 1-1,0 0 0,0 0 1,-1 0-1,1 1 1,0-1-1,0 1 0,0-1 1,0 1-1,0 0 0,0 0 1,0 0-1,0 1 0,0-1 1,-1 1-1,1 0 1,0-1-1,0 1 0,0 0 1,-1 1-1,5 1 0,-7-2 21,1 0-1,0 0 1,-1 0 0,1 0-1,-1 0 1,1 0-1,-1 0 1,1 0 0,-1 0-1,0 0 1,0 0-1,1 0 1,-1 0 0,0 0-1,0 0 1,0 1-1,0-1 1,0 0-1,0 0 1,-1 0 0,1 0-1,0 0 1,-1 0-1,1 0 1,0 0 0,-1 0-1,1 0 1,-2 1-1,-3 8-9,0 0 0,-7 9 0,4-5-6,3-5-14,0 0 0,1 1 0,0 0 0,1 0 0,0 1 0,1-1 0,0 0 0,-1 19 0,2-2 129,2 1 0,4 32-1,-4-52-29,1 1 0,0-1 0,0 1-1,0-1 1,1 0 0,0 0 0,1 0-1,0 0 1,0 0 0,7 8 0,-8-12-99,0-1 1,0 0-1,0 1 1,0-1-1,1 0 1,-1-1-1,1 1 1,0-1-1,0 1 0,0-1 1,0-1-1,0 1 1,0 0-1,0-1 1,1 0-1,-1 0 1,1 0-1,-1 0 1,0-1-1,1 0 1,6 0-1,0-1-1178,1-1 1,-1 0-1,0 0 1,18-7-1,-22 6-34,-1 0-1,1 0 0,-1-1 1,1 0-1,-1 0 1,0-1-1,10-9 1,12-14-2630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57.939"/>
    </inkml:context>
    <inkml:brush xml:id="br0">
      <inkml:brushProperty name="width" value="0.1" units="cm"/>
      <inkml:brushProperty name="height" value="0.1" units="cm"/>
    </inkml:brush>
  </inkml:definitions>
  <inkml:trace contextRef="#ctx0" brushRef="#br0">272 57 2656,'-2'-6'976,"1"1"0,0-1 0,0 0-1,1 0 1,0-11 0,0 14-703,2-5 1264,-1 8-1514,-1 1 0,0-1 1,1 0-1,-1 1 0,0-1 0,0 0 1,0 1-1,1-1 0,-1 0 1,0 1-1,0-1 0,0 1 0,0-1 1,0 0-1,0 1 0,0-1 1,0 0-1,0 1 0,0-1 1,0 1-1,0-1 0,0 0 0,0 2 1,0 24 451,-1 1 0,-8 44 0,6-59-318,0 0 0,-1-1 0,0 1-1,0-1 1,-1 0 0,-1 0 0,0 0 0,-10 12 0,-14 17 904,-49 48 1,74-83-888,0-1 0,0 0 0,0 0 0,-1-1 0,1 1 0,-1-1 0,-6 2 0,10-4-227,0 0-1,0-1 1,0 1-1,0-1 1,0 1 0,0-1-1,0 0 1,0 0-1,0 0 1,-1 0-1,-1-1 1,2 0-171,1 1 1,-1-1-1,1 1 0,-1-1 1,1 0-1,0 1 0,-1-1 1,1 0-1,0 0 0,0 0 1,0 0-1,0 0 0,0-1 1,0 1-1,0 0 0,0 0 1,-1-2-1,2 2-39,-1 0-1,1 0 1,0-1-1,-1 1 1,1 0 0,0 0-1,0 0 1,-1 0 0,1 0-1,0-1 1,0 1-1,0 0 1,1 0 0,-1 0-1,0 0 1,0-1 0,1 1-1,-1 0 1,0 0-1,1 0 1,-1 0 0,1 0-1,-1 0 1,1 0 0,1-1-1,10-11-2573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0:04.650"/>
    </inkml:context>
    <inkml:brush xml:id="br0">
      <inkml:brushProperty name="width" value="0.1" units="cm"/>
      <inkml:brushProperty name="height" value="0.1" units="cm"/>
    </inkml:brush>
  </inkml:definitions>
  <inkml:trace contextRef="#ctx0" brushRef="#br0">495 19 5472,'-18'-10'1760,"15"9"-1026,0 0 0,0 1 0,0-1 0,0 1-1,0-1 1,0 1 0,0 0 0,0 0 0,0 0 0,-3 1 0,-2 0 179,-26-4 2789,26 2-3188,1 0 0,0 0 0,0 1 0,-12 1 0,18-1-453,-2 0-26,0 0 0,0 0 0,1 0-1,-1 1 1,0-1 0,0 1 0,1 0 0,-1 0-1,1 0 1,-1 0 0,1 0 0,-1 1-1,1-1 1,-1 1 0,1 0 0,0-1 0,0 1-1,0 0 1,0 0 0,0 0 0,1 1-1,-1-1 1,-1 3 0,1-2-29,0 1 0,1-1 0,0 1 0,-1-1-1,1 1 1,0 0 0,1-1 0,-1 1 0,1 0 0,-1 5 0,2 6 25,2 22 1,2-9-20,0 1 1,2-2-1,2 1 0,0-1 1,2-1-1,20 40 0,-13-37 32,0 0-1,2-1 1,1-1-1,1-1 0,31 29 1,72 65 452,-124-120-479,14 17 136,-15-17-145,1 0-1,-1 0 1,0 0-1,0 1 1,0-1-1,0 0 1,0 0-1,0 1 1,0-1-1,1 0 1,-1 1-1,0-1 1,0 0-1,0 0 1,0 1-1,0-1 1,0 0-1,0 0 1,0 1-1,0-1 1,-1 0-1,1 1 1,0-1-1,0 0 0,0 0 1,0 1-1,-1-1 24,1 1-1,-1-1 0,1 0 0,-1 0 0,1 1 0,-1-1 0,0 0 1,1 0-1,-1 1 0,1-1 0,-1 0 0,0 0 0,1 0 0,-1 0 1,0 0-1,0 0 0,-63-4 733,-127-17-22,-56-7-736,171 11-1065,20 4-413,46 12-1048,30 7-4651,-3-1 4071,6 2 765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1:59.908"/>
    </inkml:context>
    <inkml:brush xml:id="br0">
      <inkml:brushProperty name="width" value="0.1" units="cm"/>
      <inkml:brushProperty name="height" value="0.1" units="cm"/>
    </inkml:brush>
  </inkml:definitions>
  <inkml:trace contextRef="#ctx0" brushRef="#br0">11 924 2720,'-2'5'309,"0"0"1,0-1-1,1 1 1,-2 8 0,3-12-183,0 1 0,0-1 0,0 0 0,0 1 0,0-1 0,0 1 0,0-1 0,1 1 0,-1-1 1,1 2-1,-1-2-22,0-1 0,1 1 0,-1-1 0,0 1 1,1-1-1,-1 0 0,0 1 0,1-1 1,-1 1-1,1-1 0,-1 0 0,1 1 0,-1-1 1,1 0-1,-1 1 0,1-1 0,-1 0 0,1 0 1,-1 0-1,1 1 0,-1-1 0,1 0 1,0 0-1,-1 0 0,1 0 0,0 0 0,3 0 140,-1-1-1,1 0 1,0 1-1,-1-1 1,1 0 0,-1-1-1,1 1 1,-1-1-1,0 1 1,6-5-1,28-23 778,6-11-464,88-78 159,-97 87-630,-2-1-1,0-2 1,-3 0 0,0-2-1,-3-2 1,-1 0 0,37-78-1,71-208 544,-129 313-774,-1 0 0,3-11 0,-6 22 129,0-1 0,0 1 0,0 0 1,1-1-1,-1 1 0,0 0 1,0 0-1,0-1 0,0 1 0,0 0 1,0 0-1,0-1 0,0 1 1,0 0-1,0-1 0,0 1 1,0 0-1,0-1 0,0 1 0,0 0 1,0 0-1,0-1 0,0 1 1,0 0-1,0 0 0,-1-1 0,1 1 1,0 0-1,0 0 0,0-1 1,0 1-1,-1 0 0,1 0 1,0-1-1,0 1 0,-1 0 0,1 0 1,0 0-1,-1 0 0,0 0-25,0 1 0,0-1-1,0 1 1,-1 0 0,1 0-1,0-1 1,0 1 0,0 0 0,0 0-1,0 0 1,-1 2 0,-6 8-34,0 0 0,1 0 1,0 1-1,-10 22 1,-17 59 73,27-74-6,-19 55 38,-1-1 299,-31 140 0,56-203-208,1 0 1,0-1 0,1 1 0,0 0 0,1 0-1,0-1 1,4 19 0,-4-25-52,0 1 0,0-1 0,1 0-1,-1 0 1,1 0 0,-1 0 0,1 0 0,0-1 0,0 1 0,1 0 0,3 3-1,-4-5-11,0 1-1,0-1 1,0 0-1,1 0 1,-1 0-1,0 0 0,1 0 1,-1 0-1,1 0 1,-1-1-1,1 0 1,-1 1-1,1-1 0,0 0 1,-1 0-1,1 0 1,2-1-1,11-2 148,-1 0 0,0-1 0,25-9 1,46-26 14,-22 10-110,-35 17-100,93-45-216,-113 52-273,-20 11 158,-25 13-64,23-12 331,1 0 0,-1 0-1,-15 14 1,23-17 59,0 0 0,0 1 0,0 0 0,1 0 0,0 0 0,0 0 0,0 1 0,1 0 0,-5 9 0,6-10-15,0 1 0,0 1 0,1-1 0,-1 0 0,1 0 0,0 10 0,1-15 27,0 0-1,0 1 0,0-1 1,0 1-1,0-1 1,0 0-1,1 1 0,-1-1 1,0 1-1,1-1 0,0 0 1,-1 0-1,1 1 0,0-1 1,-1 0-1,1 0 1,0 0-1,0 0 0,0 1 1,0-1-1,0-1 0,0 1 1,0 0-1,0 0 0,1 0 1,-1-1-1,0 1 1,0 0-1,1-1 0,-1 1 1,1-1-1,-1 0 0,0 1 1,2-1-1,-1 0 28,0 0 0,0 0-1,-1 0 1,1-1 0,0 1 0,0-1-1,-1 1 1,1-1 0,0 0 0,-1 1 0,1-1-1,-1 0 1,1 0 0,-1 0 0,1 0-1,1-2 1,20-20 509,-23 23-555,5-6 48,0-1-1,0 0 0,-1 0 0,0 0 0,-1-1 0,1 1 0,-1-1 0,-1 0 0,1 0 0,-1 0 0,-1 0 0,1 0 0,-1-1 0,-1 1 0,0 0 0,-1-11 0,-6-2-308,7 20 206,-1 0 1,0 0-1,1 0 1,-1 0 0,1 0-1,0 0 1,-1 0 0,1 0-1,0 0 1,0 0-1,-1 0 1,1 0 0,0 0-1,0 0 1,0 0 0,0 0-1,0 0 1,0 0 0,1-1-1,24 14-697,-14-9 805,0 0 0,0-1 0,0-1 0,1 0 0,-1-1 0,0 0 0,0 0 0,1-1-1,-1-1 1,0 0 0,0 0 0,0-1 0,-1-1 0,1 0 0,-1 0 0,1-1 0,-1 0 0,-1-1 0,1 0 0,-1 0 0,0-1-1,-1 0 1,1-1 0,-1 0 0,10-13 0,12-28-10,-1-1-1,25-65 1,-40 86-11,83-168-171,-94 190 50,1 0-1,-1 1 0,0-1 0,-1 0 1,3-13-1,-5 20 83,0 1-1,0-1 1,0 0 0,-1 0 0,1 0 0,0 0 0,0 0-1,0 1 1,-1-1 0,1 0 0,0 0 0,0 0 0,0 0-1,-1 0 1,1 0 0,0 0 0,0 0 0,-1 0 0,1 0-1,0 0 1,0 0 0,-1 0 0,1 0 0,0 0 0,0 0-1,-1 0 1,1 0 0,0 0 0,0 0 0,0 0-1,-1 0 1,1-1 0,0 1 0,0 0 0,0 0 0,-1 0-1,1 0 1,0-1 0,0 1 0,0 0 0,0 0 0,0 0-1,-1 0 1,1-1 0,0 1 0,0 0 0,0 0 0,0-1-1,0 1 1,0 0 0,0 0 0,0 0 0,0-1 0,0 1-1,0 0 1,0 0 0,0-1 0,0 1 0,0 0-1,0 0 1,0-1 0,0 1 0,0 0 0,0 0 0,0 0-1,0-1 1,0 1 0,1 0 0,-1-1 0,-16 15-201,5 3 185,0 1-1,1 0 1,1 1-1,1 0 0,-10 30 1,15-38-1,-21 59 25,4 1 1,3 1-1,-9 90 0,25-155-13,-1 15 51,0 28 0,2-46 4,0 1-1,0 0 1,1 0-1,0 0 1,0 0-1,0-1 1,0 1-1,1 0 1,0-1-1,0 1 1,5 7-1,-6-10 3,1-1 0,-1 1-1,0-1 1,1 0 0,-1 0-1,1 0 1,-1 1 0,1-2-1,0 1 1,-1 0 0,1 0-1,0 0 1,0-1 0,0 1-1,0-1 1,-1 0 0,1 1-1,4-1 1,0 0 55,1-1-1,-1 0 1,1 0 0,5-2 0,-4 2-77,133-42 363,-90 26-281,107-40-153,-135 45-400,-48 17-7728,13-8 4861,9 1 2571,-6-1-818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2:00.295"/>
    </inkml:context>
    <inkml:brush xml:id="br0">
      <inkml:brushProperty name="width" value="0.1" units="cm"/>
      <inkml:brushProperty name="height" value="0.1" units="cm"/>
    </inkml:brush>
  </inkml:definitions>
  <inkml:trace contextRef="#ctx0" brushRef="#br0">80 57 3392,'-11'-3'406,"9"2"-281,-1 0-1,1 0 0,-1 0 1,0 1-1,1-1 0,-1 1 1,0 0-1,-4 0 0,6 0-77,-19-1 414,19 1-226,0 0-1,0 0 0,0 0 0,0 0 0,-1 0 1,1 0-1,0 0 0,0 0 0,0 1 1,0-1-1,0 1 0,0-1 0,0 1 1,0-1-1,-2 2 0,3-2-172,0 1-1,0-1 1,0 1 0,0-1-1,1 0 1,-1 1 0,0-1-1,0 0 1,0 1-1,0-1 1,1 0 0,-1 1-1,0-1 1,0 0 0,1 1-1,-1-1 1,0 0 0,1 0-1,-1 1 1,0-1-1,1 0 1,-1 0 0,0 0-1,1 0 1,-1 1 0,1-1-1,-1 0 1,0 0 0,1 0-1,-1 0 1,0 0-1,1 0 1,0 0 0,17 4 701,6-1-341,0-1 1,0-1 0,0-1-1,33-5 1,98-21 270,-62 8-326,-19 2-3402,-43 11 1233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2:00.640"/>
    </inkml:context>
    <inkml:brush xml:id="br0">
      <inkml:brushProperty name="width" value="0.1" units="cm"/>
      <inkml:brushProperty name="height" value="0.1" units="cm"/>
    </inkml:brush>
  </inkml:definitions>
  <inkml:trace contextRef="#ctx0" brushRef="#br0">1 69 5888,'3'-5'2688,"47"2"-2336,-23-1 992,1 4-800,17-8 64,0 0-384,21-4 224,7 4-256,12 0 512,-4 4-384,4-4-3584,-9 8 1760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2:01.646"/>
    </inkml:context>
    <inkml:brush xml:id="br0">
      <inkml:brushProperty name="width" value="0.1" units="cm"/>
      <inkml:brushProperty name="height" value="0.1" units="cm"/>
    </inkml:brush>
  </inkml:definitions>
  <inkml:trace contextRef="#ctx0" brushRef="#br0">443 654 4320,'0'-1'210,"-1"1"0,0-1-1,0 0 1,1 1 0,-1-1 0,0 0 0,0 1 0,0-1 0,0 1 0,1-1-1,-1 1 1,0-1 0,0 1 0,0 0 0,0 0 0,0-1 0,0 1 0,0 0-1,-2 0 1,-22 1 1980,20-1-2316,-23 4 1078,-51 13 0,38-7-365,-59 16 419,81-20-911,1 1 0,-1 1 0,-17 10 0,30-15-81,0 1 0,1 0 0,-1 0-1,1 1 1,-9 9 0,13-13 25,0 0 1,0 1-1,0-1 1,0 0 0,0 1-1,0-1 1,0 1-1,1-1 1,-1 1-1,0-1 1,1 1-1,-1-1 1,1 1-1,0 0 1,-1-1-1,1 1 1,0-1-1,0 1 1,0 0-1,0-1 1,1 1-1,-1 0 1,0-1-1,1 1 1,-1 0-1,1-1 1,0 3 0,0-3 7,0 0 1,0 0-1,1 0 1,-1 0-1,0 0 1,0 0-1,1 0 1,-1 0-1,0 0 1,1 0-1,-1-1 1,1 1-1,-1-1 1,1 1-1,-1-1 1,1 1-1,0-1 1,-1 0-1,1 0 1,2 0-1,5 0 110,0 0-1,13-3 0,2-2-58,-1-1 1,1-1-1,-1 0 0,-1-2 0,0-1 0,0-1 1,0-1-1,-2 0 0,1-2 0,-2 0 1,23-22-1,-35 29-360,-1 2-546,-4 14 464,-2-7 347,0 0-1,0 1 0,0-1 1,0 1-1,0-1 0,0 0 1,1 1-1,-1-1 1,1 0-1,0 0 0,0 1 1,0-1-1,0 0 0,0 0 1,0 0-1,0 0 0,1 0 1,-1 0-1,1-1 0,0 1 1,-1 0-1,1-1 0,0 1 1,0-1-1,0 0 0,0 1 1,0-1-1,0 0 0,0 0 1,0 0-1,5 1 0,-3-2 37,1 1-1,0-1 1,0 1 0,-1-1-1,1-1 1,0 1 0,0-1-1,0 1 1,-1-2 0,1 1-1,-1 0 1,7-3 0,6-4 117,29-18 1,-23 12-114,9-4 84,-2-2 0,0-1 0,-1-1 0,-1-2 0,46-51 0,-24 14-160,-3-3 0,-3-1 0,-2-2 0,56-127 0,-96 189-29,1 0-65,0-1 1,-1 0-1,0 0 1,0 0-1,2-11 1,-4 17 118,0 0 0,0-1 0,0 1 0,0 0 0,0 0 0,0-1 0,0 1 0,0 0 1,0-1-1,0 1 0,0 0 0,0 0 0,-1-1 0,1 1 0,0 0 0,0 0 0,0-1 0,0 1 0,0 0 1,-1 0-1,1-1 0,0 1 0,0 0 0,0 0 0,-1 0 0,1-1 0,0 1 0,0 0 0,-1 0 0,1 0 0,0 0 1,0 0-1,-1-1 0,1 1 0,0 0 0,0 0 0,-1 0 0,1 0 0,0 0 0,-1 0 0,-16 6-174,6 0 147,-1 1-1,1 0 0,1 0 1,-1 1-1,-14 15 1,-4 10 146,2 2 0,1 1 0,1 1 0,-24 50-1,29-47 0,-24 70 0,37-89-37,1 0-1,1 1 1,2 0 0,0 0 0,0 27-1,3-41-16,0 0-1,1 0 1,0-1-1,0 1 0,1 0 1,0-1-1,0 1 0,1-1 1,0 0-1,0 0 0,1 0 1,0 0-1,0-1 0,1 1 1,-1-1-1,1 0 1,1 0-1,-1-1 0,11 9 1,-8-9-159,-1 0 0,0-1 0,1 0 0,0 0 0,0-1 0,0 0 0,13 3 0,-12-4-474,1 0-1,-1-1 1,1-1-1,0 1 1,-1-1-1,1-1 1,9-1 0,-5-1-2415,21-8 0,-35 11 2992,46-15-4144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2:19.232"/>
    </inkml:context>
    <inkml:brush xml:id="br0">
      <inkml:brushProperty name="width" value="0.1" units="cm"/>
      <inkml:brushProperty name="height" value="0.1" units="cm"/>
    </inkml:brush>
  </inkml:definitions>
  <inkml:trace contextRef="#ctx0" brushRef="#br0">48 535 2496,'0'0'3584,"5"-9"-1766,16-23-227,-1 3-1118,16-26-87,2 1 0,90-96 0,-117 138-250,0-1 0,-1 0 1,0 0-1,-1-1 1,0-1-1,10-23 0,-18 34-150,0 0 1,0-1-1,0 1 0,0 0 0,-1 0 0,0-1 1,0-6-1,0 8-19,0 0 0,-1 0 0,1 1 0,-1-1 0,1 0 0,-1 0 0,0 1 0,0-1 0,0 1 0,0-1 1,-1 1-1,-1-3 0,2 4 8,0 0 0,1 1 0,-1-1 0,0 1 0,0-1 0,0 1 0,0-1-1,0 1 1,0 0 0,0-1 0,0 1 0,0 0 0,0 0 0,0 0 0,0 0 0,0-1 0,0 2 0,0-1 0,0 0 0,0 0 0,0 0 0,0 0 0,0 1 0,0-1 0,0 0 0,-2 1 0,-22 14-233,2 3 326,1 2-1,1 0 1,1 1 0,0 1-1,-26 41 1,30-38-33,1 0 1,1 1-1,2 1 1,-14 42 0,-22 115 350,40-154-316,0 6 225,2 1 0,1-1-1,0 39 1,5-70-158,0-1 0,0 0-1,1 1 1,0-1 0,-1 0 0,3 5-1,-3-8-78,0-1 1,1 1-1,-1 0 0,1 0 0,-1 0 0,1 0 0,-1 0 0,1-1 0,-1 1 0,1 0 0,0 0 0,-1-1 0,1 1 0,0-1 1,0 1-1,-1 0 0,1-1 0,0 0 0,0 1 0,0-1 0,0 1 0,0-1 0,0 0 0,0 0 0,0 1 0,-1-1 0,1 0 1,0 0-1,0 0 0,0 0 0,2 0 0,-1-1 5,1 1-1,-1-1 1,1 0 0,-1 0-1,0 0 1,1 0 0,-1 0-1,0 0 1,0-1 0,0 1-1,0-1 1,0 1 0,0-1-1,0 0 1,2-3 0,2-3 44,-1 0-1,9-16 1,-7 10-28,4-7-61,-1 0-1,-2-1 0,0-1 0,7-28 0,8-56-396,-22 91-602,-1 15 698,1 2 59,14 7 203,1-1-1,-1 0 0,2-1 1,-1-1-1,0 0 0,1-1 1,0-1-1,0-1 0,0 0 1,19-1-1,3-2 112,-1-2 0,1-1 1,52-13-1,4-11 171,-80 22-197,-13 5-59,1 0-1,-1 1 1,0-1 0,0 0-1,1 1 1,-1-1 0,3 0 0,-6 5-97,-1 0 1,0 0 0,0-1 0,0 1-1,0-1 1,-4 5 0,-3 5-81,-8 14 15,-30 53-129,44-75 297,0 0-1,1 1 1,-1-1-1,1 1 1,1 0-1,-1-1 1,1 1-1,0 0 1,0 10-1,1-12 45,0 0 1,1-1 0,-1 1-1,1-1 1,0 1-1,0-1 1,0 0-1,1 1 1,-1-1-1,1 0 1,0 0-1,0 0 1,0 0-1,0 0 1,0 0-1,1 0 1,3 2-1,-4-3-12,0-1 1,0 1-1,1-1 0,-1 0 1,0 1-1,1-1 0,-1-1 1,1 1-1,0 0 0,-1 0 0,1-1 1,-1 0-1,1 1 0,0-1 1,0 0-1,-1 0 0,1-1 0,-1 1 1,1 0-1,0-1 0,-1 0 1,1 0-1,-1 1 0,1-1 1,-1-1-1,1 1 0,-1 0 0,0-1 1,0 1-1,1-1 0,-1 1 1,0-1-1,2-3 0,1-1 26,-1 1 30,0 0 1,-1 0-1,1-1 0,4-8 0,-5 6-86,1 0-1,-1-1 0,0 0 0,-1 0 0,1 0 0,-2 0 0,0 0 0,0 0 0,0 0 0,-1 0 0,-1 0 1,1 0-1,-1 0 0,-4-15 0,1 6-256,4 16 219,-1 0 0,1 0-1,0 0 1,-1 0 0,1 0 0,-1 0 0,1 0 0,-1 0 0,0 0 0,0 0 0,0 0 0,0 1 0,0-1 0,0 0 0,-1 1 0,1-1-1,0 1 1,-1-1 0,1 1 0,-1 0 0,0-1 0,1 1 0,-1 0 0,0 0 0,-2-1 0,3 2 14,1 0 1,-1 0 0,1-1-1,-1 1 1,0 0 0,1 0-1,-1 0 1,1 0 0,-1-1-1,0 1 1,1 0 0,-1 0-1,1 0 1,-1 1 0,1-1-1,-1 0 1,0 0 0,1 0-1,-1 0 1,1 0 0,-1 1-1,1-1 1,-1 0 0,1 0-1,-1 1 1,1-1 0,-1 0-1,1 1 1,-1-1 0,1 1-1,-1-1 1,1 1 0,0-1-1,-1 1 1,1-1 0,0 1-1,-1-1 1,1 1 0,0-1-1,0 1 1,0-1 0,0 1-1,-1-1 1,1 1 0,0 0-1,0-1 1,0 2 0,0 0 11,0-1-1,1 1 1,-1 0 0,1 0 0,-1 0 0,1 0-1,-1-1 1,1 1 0,0 0 0,0-1-1,0 1 1,0-1 0,0 1 0,0-1 0,0 1-1,0-1 1,1 0 0,-1 1 0,1-1 0,-1 0-1,1 0 1,-1 0 0,1 0 0,0 0-1,-1-1 1,1 1 0,0 0 0,0-1 0,-1 1-1,4-1 1,2 2 77,0-1 0,1 0 0,0 0 0,-1-1 0,1 0 0,7-1 0,139-14-20,59-7 44,-166 17-93,64-12-87,-99 15 121,0 0-1,22 1 1,-34 1-182,-5 3-37,-82 58 80,50-37 123,16-11-5,11-6-35,0-1-1,0 2 1,0-1-1,1 1 1,-10 12-1,16-17 7,0 0-1,1 1 1,-1-1-1,1 1 1,0 0-1,0 0 1,0 0-1,0 0 1,1 0-1,0 0 1,-1 6-1,1-8 19,1 0 0,0 0 0,0 0 0,0 0 0,1 0-1,-1 0 1,0-1 0,1 1 0,-1 0 0,1 0 0,0 0-1,0-1 1,0 1 0,-1 0 0,1-1 0,1 1 0,-1-1-1,0 1 1,0-1 0,1 1 0,-1-1 0,0 0-1,1 0 1,-1 0 0,1 0 0,0 0 0,-1 0 0,4 1-1,-1 0 39,1-1-1,-1 1 0,0-1 0,1 0 1,-1 0-1,0-1 0,1 0 0,-1 1 1,1-1-1,-1-1 0,7 0 0,1-1 140,1-1-1,20-8 1,-26 8-134,-1 0 0,1-1 0,-1 1 0,0-1 0,0 0 0,-1-1 0,1 1 0,4-7 0,5-5 124,15-23 0,-11 10-101,-1-1 0,-1 0 0,-2-2 0,16-43-1,14-25-117,-30 72 12,-2 0-1,-1-1 0,13-49 0,-19 51-154,-1-1-1,3-41 0,-12 45-419,3 23 562,1 1 25,0 0 0,0-1 0,-1 1-1,1 0 1,0-1 0,0 1 0,-1 0-1,1-1 1,0 1 0,-1 0 0,1 0-1,-1-1 1,1 1 0,0 0 0,-1 0-1,1 0 1,-1 0 0,1-1-1,0 1 1,-1 0 0,1 0 0,-1 0-1,1 0 1,-1 0 0,1 0 0,0 0-1,-1 0 1,1 0 0,-1 0 0,1 1-1,-1-1 1,1 0 0,0 0 0,-1 0-1,1 0 1,-1 1 0,1-1-1,0 0 1,-1 1 0,-15 9-210,11-5 174,1 0 0,-1 0-1,1 1 1,0 0 0,0 0-1,1 0 1,-3 7 0,-4 6-22,1-2 49,0 1 0,1 0 1,1 1-1,1 0 0,0 0 0,1 0 0,2 1 1,0-1-1,1 1 0,0 0 0,2 20 1,7 108 67,-5-122-5,-1-4 9,2 0 1,7 35-1,-8-53 11,-2-3-45,0 0 0,0 0 1,0-1-1,0 1 0,0 0 1,0-1-1,1 1 0,-1 0 1,0-1-1,0 1 0,1 0 0,-1-1 1,0 1-1,1-1 0,-1 1 1,1 0-1,-1-1 0,1 1 1,-1-1-1,1 1 0,-1-1 1,1 0-1,-1 1 0,1-1 0,0 1 1,-1-1-1,1 0 0,0 0 1,-1 1-1,1-1 0,0 0 1,-1 0-1,1 0 0,0 0 1,-1 0-1,2 0 0,15-9 260,-3 5-247,-1-1 0,19-10 0,-12 5-160,-2 2 176,21-15-1,-17 9 84,11-8 84,51-43-1,-4-1-367,-64 54 221,0 1-373,-13 21 70,-3-9 237,0 0 1,1 0 0,-1 0 0,0 0-1,0 0 1,1 0 0,-1 0-1,0 0 1,0 0 0,0 0-1,0 0 1,-1 1 0,-3 28-172,-5 24 144,3-30 32,0-1 0,2 2 0,-2 45 0,6-67 22,0-1 0,0 1 1,0-1-1,0 0 0,0 1 0,1-1 1,0 1-1,-1-1 0,1 0 0,0 0 1,0 1-1,0-1 0,0 0 1,0 0-1,1 0 0,-1 0 0,1 0 1,-1-1-1,1 1 0,0 0 0,0-1 1,0 1-1,-1-1 0,2 1 0,-1-1 1,0 0-1,0 0 0,0 0 1,0 0-1,1 0 0,-1-1 0,0 1 1,1-1-1,-1 1 0,0-1 0,1 0 1,-1 0-1,1 0 0,3-1 0,-1 0 31,1 0 0,0 0 0,0-1 0,-1 1 0,1-1 0,-1-1 0,0 1 0,0-1 0,0 0 0,0 0 0,6-5 0,5-6 56,26-28 0,-24 23-115,30-38-90,-33 38 76,0 1 1,21-20 0,-36 38 17,0 0-1,0 0 1,0 0 0,0 0 0,0 0 0,1 0 0,-1 0-1,0 0 1,0 0 0,0 0 0,0 0 0,0-1 0,0 1 0,0 0-1,0 0 1,0 0 0,0 0 0,0 0 0,0 0 0,0 0-1,1 0 1,-1 0 0,0 0 0,0 0 0,0 0 0,0 0-1,0 0 1,0 0 0,0 0 0,0 0 0,0 0 0,1 0-1,-1 0 1,0 0 0,0 0 0,0 0 0,0 0 0,0 0 0,0 0-1,0 0 1,0 0 0,0 0 0,0 0 0,0 0 0,1 1-1,-1-1 1,0 0 0,0 0 0,0 0 0,0 0 0,0 0-1,0 0 1,0 0 0,0 8-49,-6 15 62,4-14 7,-5 16-59,-2-1 0,0 0 0,-2 0 1,0-1-1,-22 33 0,-1-7-1,-58 67-1,34-46-27,-167 222 194,214-277-157,-14 20 243,-18 23 109,36-50-214,0-1 1,0 0-1,0 0 0,-17 11 1,23-17-80,0 0-1,0-1 1,-1 1 0,1 0 0,0-1 0,0 1 0,-1-1-1,1 1 1,0-1 0,-1 0 0,1 1 0,0-1 0,-1 0 0,1 0-1,0 0 1,-1 0 0,1 0 0,-1 0 0,1 0 0,0-1-1,-1 1 1,1 0 0,0-1 0,0 1 0,-1-1 0,1 1-1,0-1 1,0 0 0,-1 0 0,1 1 0,0-1 0,0 0 0,0 0-1,0 0 1,0 0 0,1 0 0,-1 0 0,0 0 0,0-1-1,0 0 1,-3-5 15,1 0 0,0 0-1,1-1 1,-1 1-1,2 0 1,-3-12 0,1-13 30,1 1 0,4-54 0,-1 78-58,-1 0 1,1 1-1,1-1 0,-1 1 0,1-1 1,0 1-1,1-1 0,0 1 1,0 0-1,0 0 0,5-7 0,-2 6-6,0 0 0,0 1 0,1-1 0,0 1-1,0 0 1,0 1 0,11-7 0,8-1 61,0 2 0,0 0 0,1 2 0,30-7 0,-57 16-67,168-35 487,-72 18-411,-33 4-332,94-21 1186,-124 25-2305,0-1 0,48-23 1,-51 15-2680,-3 2 1285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3:59.643"/>
    </inkml:context>
    <inkml:brush xml:id="br0">
      <inkml:brushProperty name="width" value="0.1" units="cm"/>
      <inkml:brushProperty name="height" value="0.1" units="cm"/>
      <inkml:brushProperty name="color" value="#00A0D7"/>
    </inkml:brush>
  </inkml:definitions>
  <inkml:trace contextRef="#ctx0" brushRef="#br0">17 156 3328,'-1'-1'120,"0"0"1,0 0-1,0 0 1,0 0 0,0 0-1,1 0 1,-1 0-1,0 0 1,1-1-1,-1 1 1,1 0-1,-1-1 1,1 1-1,0-2 1,1 39 4821,2 5-3863,3 53-1426,-6 325 1174,0-410-601,0 0 0,1 0 0,0-1 0,4 16 1,-3-18 907,-2-11-459,-4-15-208,3 13-429,-8-53 46,2 0 1,3-1-1,3 0 0,8-69 1,12 28 59,-15 88-134,1-1 1,0 1 0,2 0 0,-1 0 0,14-19 0,0 4 49,30-33 1,-41 52-92,1 0 1,1 0-1,0 1 0,0 0 0,1 1 0,0 0 0,0 1 1,17-7-1,-26 13 20,1 0 0,-1 0 0,1 0 0,-1 0 0,1 1 0,-1-1 1,1 1-1,0 0 0,-1 0 0,1 0 0,-1 1 0,1-1 0,0 1 0,-1 0 0,1 0 0,-1 0 1,0 1-1,1-1 0,-1 1 0,0-1 0,0 1 0,0 0 0,0 1 0,3 1 0,-4-1 15,1-1 0,-1 0 0,0 1-1,0 0 1,0-1 0,0 1 0,0 0 0,-1 0-1,1 0 1,-1 0 0,0 0 0,0 1-1,0-1 1,0 0 0,-1 0 0,1 1-1,-1-1 1,0 0 0,0 1 0,0-1 0,0 1-1,-1-1 1,1 0 0,-1 0 0,0 1-1,-1 2 1,-2 3 42,-1-1 0,0 0 1,-1 0-1,0 0 0,0-1 0,-9 9 0,7-8 26,-177 172 813,155-156-560,33-23-355,1 0 0,0 0 0,0-1 0,0 0-1,4 0 1,-1 0 21,0 0 0,0 0 0,0 1 1,0 0-1,0 0 0,0 1 0,0-1 0,0 2 0,-1-1 0,1 1 0,-1 0 0,1 0 1,-1 1-1,9 6 0,-4-1-4,-1 0 0,-1 0 0,0 1 1,0 1-1,-1-1 0,0 1 0,0 1 0,-2-1 1,1 1-1,-2 1 0,1-1 0,-2 1 0,1 0 1,3 22-1,-7-27 30,-1-1 0,0 1 0,0 0 1,-1 0-1,1-1 0,-2 1 0,1-1 1,-1 1-1,0-1 0,-1 1 0,0-1 0,0 0 1,-8 12-1,7-11 41,-1-1 0,0 0 0,-1 0 1,1-1-1,-1 0 0,0 0 0,-1 0 0,0-1 0,0 0 1,0 0-1,0 0 0,-13 4 0,5-3 78,0-1 1,0-1-1,-1 0 0,1-1 1,-1-1-1,0 0 0,0-1 0,-19-2 1,17 0-160,14 1 37,-1-1 0,1 1 1,0-1-1,-7-2 0,7 2-138,7 0-29,9-1-2,166-47-85,-101 30 231,0-3 0,95-43 0,-159 59 52,-1-1 0,19-13 0,-10 5 15,-18 14-35,13-8-391,-11 11 100,-6 7 134,-1 1 64,0 0 0,1 0 0,-1 18 0,2-24 79,0 0-1,0 0 1,1 0-1,-1 0 1,1 0 0,0 0-1,0 0 1,1 0-1,-1 0 1,1-1-1,0 1 1,0-1 0,3 4-1,-4-5 20,1-1 0,-1 0 0,1 0 0,-1 0-1,1 0 1,0 0 0,-1 0 0,1-1 0,0 1 0,0-1 0,-1 1 0,1-1-1,0 1 1,0-1 0,0 0 0,0 0 0,0 0 0,2 0 0,4-1 75,0 0 1,0 0-1,9-3 1,23-9 215,-37 12-265,0-1 0,0 1 0,0-1 0,0 1 0,0-1-1,-1 0 1,1 0 0,-1-1 0,1 1 0,3-5 0,-4 3-37,0 0 0,0-1 0,-1 1 0,1-1 0,-1 1 0,0-1 0,0 1 0,-1-1 1,1 0-1,-1 1 0,0-1 0,-1 0 0,1 1 0,-1-1 0,1 0 0,-3-5 0,1 2-43,-1 0 1,0 0-1,0 1 0,0 0 0,-1 0 1,0 0-1,0 0 0,-11-12 1,11 15-11,-1 0 1,0 1 0,0 0-1,0 0 1,0 0 0,-9-3-1,8 4-42,5 1 51,-1 0-1,1 1 1,-1-1-1,1 1 1,0 0-1,-1-1 1,1 1-1,-1 0 1,1 0-1,-1 0 1,0 0-1,1 0 1,-1 0-1,1 1 1,0-1-1,-1 0 1,1 1-1,-1-1 1,1 1-1,-1 0 1,1-1-1,0 1 0,0 0 1,-2 1-1,3-2 28,0 0 0,0 0-1,0 0 1,0 1 0,0-1-1,0 0 1,-1 0-1,1 0 1,0 0 0,0 1-1,0-1 1,0 0 0,0 0-1,0 0 1,1 1 0,-1-1-1,0 0 1,0 0-1,0 0 1,0 0 0,0 1-1,0-1 1,0 0 0,0 0-1,0 0 1,0 0-1,0 1 1,1-1 0,-1 0-1,0 0 1,0 0 0,0 0-1,0 0 1,0 0 0,1 0-1,-1 1 1,0-1-1,0 0 1,0 0 0,0 0-1,1 0 1,-1 0 0,0 0-1,1 0 1,9 4 43,8-2 13,0-1 1,1-1-1,-1-1 0,1 0 0,34-8 1,90-31 180,-122 33-263,-20 7 26,42-13 91,62-29 0,-89 33-119,1 2 0,1 0 0,28-8 0,-45 15 21,-1 0 1,0 0-1,1 0 0,-1 0 1,0 0-1,1 0 1,-1 0-1,1 0 1,-1 0-1,0 0 0,1 1 1,-1-1-1,0 0 1,1 0-1,-1 0 0,0 0 1,1 0-1,-1 1 1,0-1-1,1 0 0,-1 0 1,0 1-1,0-1 1,1 0-1,-1 0 1,0 1-1,0-1 0,0 0 1,1 1-1,-1-1 1,0 0-1,0 1 0,0-1 1,0 0-1,0 1 1,0-1-1,1 0 1,-1 1-1,0-1 0,0 1 1,0-1-1,0 0 1,-1 1-1,-1 21-61,1-13 36,-2 18-39,-2 0 0,-1-1 0,-16 44 1,9-29 92,10-28-1,0-1 0,0 1 0,-1 17 0,4-25-4,0 0-1,0 0 1,0 1-1,1-1 1,-1 0 0,1 0-1,0 0 1,1 0 0,-1 0-1,5 9 1,-5-13-1,-1-1 1,1 1 0,0 0-1,-1-1 1,1 1-1,0 0 1,0-1 0,-1 1-1,1-1 1,0 1-1,0-1 1,0 0 0,-1 1-1,1-1 1,0 0 0,0 1-1,0-1 1,0 0-1,0 0 1,0 0 0,0 0-1,0 0 1,0 0-1,0 0 1,0 0 0,-1 0-1,1 0 1,0-1-1,0 1 1,2-1 0,0 0 15,0 0 0,0-1 0,0 1 1,0-1-1,0 0 0,-1 0 1,1 0-1,3-3 0,-1-1 37,0-1 0,-1 0 1,0 0-1,0 0 0,-1 0 0,0 0 1,4-15-1,0 4 44,61-205 113,-42 131-266,-17 58 58,9-53 0,-16 73-49,-1 0 0,0 1 0,-1-1 0,-1 0 0,0 1 0,-6-25 0,7 36-9,0 1-1,0-1 0,-1 0 1,1 1-1,-1-1 1,1 1-1,-1-1 1,0 1-1,0-1 0,0 1 1,0-1-1,0 1 1,0 0-1,0-1 1,0 1-1,0 0 1,0 0-1,-1 0 0,1 0 1,0 0-1,-3-1 1,3 2-5,0 0 1,-1 0-1,1 0 1,-1 0-1,1 0 1,-1 0-1,1 0 1,-1 1-1,1-1 1,0 0-1,-1 1 1,1-1-1,-1 1 1,1-1-1,0 1 1,0 0-1,-1 0 1,-1 1-1,-4 5-45,0-1-1,1 1 0,-1 0 0,1 0 0,1 1 1,-6 9-1,5-6 79,0 1 0,1 1 1,0-1-1,1 1 0,1 0 0,0 0 1,1 0-1,-2 17 0,3-9-5,1 0 0,1 0-1,1 0 1,6 32 0,1-6 11,10 41 65,-17-80-18,1 0 1,0-1-1,0 1 0,1-1 0,-1 0 0,2 0 1,-1 0-1,1 0 0,0-1 0,7 7 0,-11-12-16,0 0 0,1 0-1,-1 0 1,0 0-1,1 0 1,-1 0 0,1-1-1,-1 1 1,1 0-1,-1-1 1,1 0 0,0 1-1,-1-1 1,1 0-1,-1 0 1,1 1-1,3-2 1,-2 1 12,0-1 0,0 0 0,0 0 0,0 0 0,0 0 0,0 0 0,-1 0-1,6-4 1,2-3 46,1 0 0,-1-1 0,13-15 0,-16 16-70,25-25 76,-15 17-59,-1 0 0,0-1 1,-2-1-1,20-32 0,-33 49-40,0 0-1,0 0 0,0-1 1,0 1-1,0 0 1,0 0-1,0 0 0,0 0 1,0 0-1,3-1 0,-4 2 6,0-1 0,0 1 0,0 0 0,1 0 0,-1 0 0,0 0 0,0 0 0,1 0 0,-1 0 0,0 0 0,0 0 0,1 0 0,-1 0 0,0 0 0,0 0 0,1 0 0,-1 0 0,0 0-1,0 0 1,0 0 0,1 0 0,-1 0 0,0 0 0,0 1 0,0-1 0,1 0 0,-1 0 0,0 0 0,1 1-4,-1-1 0,0 1 1,1 0-1,-1-1 0,0 1 0,0 0 1,1 0-1,-1-1 0,0 1 0,0 0 1,0 0-1,0-1 0,0 1 0,0 1 1,-6 121 14,0 4-146,6-118 176,1-1 0,-1 1-1,1-1 1,1 1-1,2 9 1,-3-16-8,-1-1 1,1 1 0,0-1 0,0 1-1,-1-1 1,1 1 0,0-1-1,0 0 1,0 1 0,0-1-1,1 0 1,-1 0 0,0 0-1,2 2 1,-2-3 6,1 1 0,-1-1 0,0 0 0,0 1 0,0-1 0,1 0 0,-1 0 0,0 0 0,1 0 0,-1 0 0,0 0 0,0 0 0,1 0 0,-1 0 0,0-1 0,0 1 0,1-1 0,-1 1 0,0-1 0,0 1 0,2-2 0,13-8 148,27-20 1,-28 18-197,27-15 0,-42 26 4,1 1 1,-1-1-1,1 1 0,-1 0 1,1-1-1,-1 1 0,1 0 1,-1 0-1,1-1 0,0 1 1,-1 0-1,1 0 0,-1 0 1,1 0-1,0 0 0,-1 0 0,1 0 1,-1 0-1,1 0 0,-1 0 1,1 0-1,0 0 0,-1 0 1,1 0-1,-1 0 0,1 1 1,0-1-1,-1 0 0,1 0 1,0 1-1,0 1-25,-1-1-1,1 1 1,0-1 0,-1 1 0,0-1-1,1 1 1,-1-1 0,0 1-1,0 2 1,1 3-5,1 14 32,-1 0-1,-1 0 1,-1-1-1,0 1 1,-2 0-1,-7 26 1,-42 121 225,41-136-202,11-32-16,-32 83-26,26-70 89,-1 0 0,0-1-1,0 0 1,-11 13 0,16-22-39,0-1-1,-1 0 1,1 1 0,0-1 0,-1 0 0,0 0-1,1 0 1,-1 0 0,0-1 0,0 1 0,0-1 0,0 0-1,0 1 1,-5 0 0,6-2 5,0 1-1,0-1 1,0 0-1,-1 0 1,1 0 0,0 0-1,0 0 1,0 0-1,-1-1 1,1 1 0,0-1-1,0 0 1,0 1-1,0-1 1,0 0 0,-2-1-1,0-1 1,0 0-1,0 0 0,0 0 1,1 0-1,-1-1 0,1 1 1,-3-5-1,-1-1-21,2-1 1,-1 1-1,1-1 1,0 0-1,-5-17 0,8 20 2,1 0-1,-1 0 0,1 0 0,0-1 0,1 1 0,0 0 1,0-1-1,2-12 0,-1 15 40,0 0 0,1 1 0,-1-1 0,1 1 0,0-1 0,0 1 0,0-1 1,1 1-1,-1 0 0,1 0 0,0 1 0,1-1 0,5-5 0,4-1 90,-1 1 1,2 0-1,-1 1 0,1 1 1,1 0-1,29-10 0,1 5-1,48-8 1,-69 13-268,-20 6-834,1-1 0,-1 1 0,0 0 0,7-1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01.702"/>
    </inkml:context>
    <inkml:brush xml:id="br0">
      <inkml:brushProperty name="width" value="0.1" units="cm"/>
      <inkml:brushProperty name="height" value="0.1" units="cm"/>
      <inkml:brushProperty name="color" value="#00A0D7"/>
    </inkml:brush>
  </inkml:definitions>
  <inkml:trace contextRef="#ctx0" brushRef="#br0">316 35 4064,'12'-7'5081,"-15"-3"-3410,1 9-1576,1-1 0,0 1 1,-1 0-1,1 0 1,-1-1-1,1 1 0,-1 0 1,0 0-1,1 1 1,-1-1-1,0 0 1,0 1-1,0-1 0,0 1 1,1-1-1,-1 1 1,-4 0-1,-8-2-27,-1 2 1,0-1-1,0 2 1,1 0 0,-1 1-1,0 1 1,1 0-1,0 0 1,0 2-1,0 0 1,0 0-1,-18 11 1,26-12-53,0 0 1,0 0 0,1 0-1,-1 1 1,1 0 0,0 0 0,0 0-1,1 0 1,-1 1 0,1 0-1,1 0 1,-1 0 0,1 1-1,0-1 1,0 1 0,1-1 0,0 1-1,-2 8 1,2-5 41,1 0-1,0-1 1,0 1 0,1 0-1,0 0 1,1 0-1,0 0 1,1-1 0,0 1-1,0 0 1,1-1 0,7 16-1,-7-20 2,0 0 0,0 0 0,0-1 0,1 1 0,0-1-1,0 0 1,0 0 0,1 0 0,-1-1 0,1 1 0,0-1 0,0 0-1,0 0 1,0-1 0,0 0 0,1 0 0,-1 0 0,10 2 0,5-1 72,-1 0 1,0-1-1,1 0 1,24-3-1,-26 0-68,1-1 0,0-1-1,0 0 1,-1-1 0,0-1-1,0-1 1,18-9 0,-13 4 25,-1-1 1,0-1-1,-1-2 1,35-29-1,-4-5-18,-27 25-86,1 0 0,1 2 0,45-29-1,-49 37 10,-11 7-31,0 0-1,16-6 1,-23 11-117,-7 3 21,-8 5 33,-1 2 98,0 1 0,0 0 0,0 0 0,1 1 0,1 1-1,0 0 1,0 0 0,-7 13 0,3-1-5,0 1 1,2 0-1,-12 34 1,15-30 60,-6 34-1,14-61-45,-1 4 28,1-1 0,0 1 1,0-1-1,0 1 0,0-1 1,1 1-1,-1-1 0,1 1 1,0-1-1,1 0 0,1 5 1,-3-7-12,1-1 1,0 0 0,-1 1-1,1-1 1,0 0-1,0 1 1,0-1-1,0 0 1,0 0 0,0 0-1,0 0 1,0 0-1,0 0 1,0 0-1,1 0 1,-1 0 0,0-1-1,1 1 1,-1 0-1,0-1 1,1 1-1,-1-1 1,1 0 0,-1 1-1,1-1 1,-1 0-1,1 0 1,-1 0 0,1 0-1,-1 0 1,1 0-1,-1-1 1,1 1-1,-1 0 1,1-1 0,1 0-1,4-3 54,0 1 0,0-2 1,0 1-1,-1-1 0,0 1 0,0-2 0,0 1 0,0-1 0,-1 0 0,0 0 1,0 0-1,-1-1 0,0 0 0,5-10 0,5-11 47,-2 0 0,11-41 0,-18 53-212,0-1 1,-1 0 0,-1 0-1,1-29 1,-3 46 82,-1-1 0,0 1 0,0 0 1,0-1-1,0 1 0,0 0 0,-1 0 0,1-1 1,0 1-1,0 0 0,0-1 0,0 1 0,0 0 1,0-1-1,0 1 0,-1 0 0,1 0 1,0-1-1,0 1 0,0 0 0,-1 0 0,1-1 1,0 1-1,-1 0-1,1 0 0,0 0 0,0 0 0,0 0 0,0 0 0,-1 0 0,1 0-1,0 0 1,0 0 0,0 0 0,0 0 0,-1 0 0,1 0 0,0 0 0,0 0 0,0 0 0,0 1 0,-1-1 0,1 0 0,0 0 0,0 0 0,0 0 0,0 0 0,0 0 0,0 1 0,0-1 0,-1 0 0,1 0 0,0 0 0,0 0 0,0 0 0,0 1 0,0-1 0,0 0-1,0 0 1,0 1 0,-2 6-31,0 1-1,1 0 1,0 1-1,0-1 1,1 0-1,0 0 1,1 0-1,-1 0 1,2 0-1,-1 0 1,4 12 0,0-5 127,1 0 1,0 1 0,1-2 0,16 27 0,-21-38-52,0 1 0,1 0-1,0-1 1,0 0 0,0 1 0,0-1 0,0 0 0,1-1 0,-1 1 0,1-1 0,5 3 0,-6-3 7,1-1 1,-1 0 0,1 0-1,0-1 1,-1 1 0,1-1-1,0 0 1,-1 0 0,1 0 0,0 0-1,-1 0 1,1-1 0,6-2-1,-1 1 7,-1-1 0,0-1 0,1 0 0,-1 0 0,0 0 0,-1-1 0,1 0 0,-1-1-1,0 0 1,9-10 0,6-9-6,31-43 0,-36 43-83,34-36 0,-45 55-7,-5 4 43,1 0-1,0 0 1,0 0-1,0 0 0,0 0 1,0 1-1,1-1 1,-1 1-1,4-2 1,-6 3-5,1 0 0,-1 0 0,1 0 0,-1 0 0,1 0 0,-1 0 0,1 0 0,-1 0 0,1 0 0,-1 0 0,1 0 0,-1 0 0,1 1 0,-1-1 0,1 0 0,-1 0 0,1 1 0,-1-1 0,0 0 0,1 0 0,-1 1 0,1-1 0,-1 1 0,0-1 0,1 0 0,-1 1-1,0-1 1,0 1 0,1-1 0,-1 1 0,0-1 0,0 0 0,1 1 0,-1-1 0,0 2 0,4 20-149,-4-19 147,5 139 486,-4-145-400,1 1 0,-1-1 1,0 1-1,1 0 0,-1-1 1,1 1-1,2-3 0,2-3 3,20-32 79,-20 29-193,0 0 0,1 1 1,0 0-1,1 0 0,1 0 0,15-14 1,-23 23 19,0 1-1,0-1 1,0 0 0,0 1 0,0-1 0,0 0 0,0 1 0,0-1 0,0 1 0,0 0 0,0-1 0,1 1-1,-1 0 1,0 0 0,0 0 0,0 0 0,0 0 0,1 0 0,-1 0 0,0 0 0,0 0 0,0 0-1,0 1 1,0-1 0,0 0 0,1 1 0,-1-1 0,0 1 0,0-1 0,0 1 0,0 0 0,0-1-1,-1 1 1,1 0 0,0 0 0,1 1 0,2 3-35,0 1 0,-1-1 0,1 1 0,-1 0 1,2 8-1,-1-6 145,-1-2-81,3 8 107,1-1 1,12 20 0,-17-30-63,0 0 0,1 0 0,-1 0 0,1-1 0,-1 1 0,1 0 0,0-1 0,0 0 0,0 0 0,1 0 0,-1 0 0,0 0 0,1-1 0,-1 1 0,7 1 0,-2-2 7,-1-1 1,1 1 0,0-1-1,0 0 1,0-1 0,0 0-1,0 0 1,0-1 0,10-3-1,-3-1-65,0 0 0,-1 0-1,25-17 1,-28 15-841,0 0 1,-1-1-1,10-12 0,-9 10-1320,3-2-83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05.137"/>
    </inkml:context>
    <inkml:brush xml:id="br0">
      <inkml:brushProperty name="width" value="0.1" units="cm"/>
      <inkml:brushProperty name="height" value="0.1" units="cm"/>
      <inkml:brushProperty name="color" value="#00A0D7"/>
    </inkml:brush>
  </inkml:definitions>
  <inkml:trace contextRef="#ctx0" brushRef="#br0">1 1229 3552,'13'-6'4307,"-8"3"-4100,0-1 1,-1 1-1,1-1 0,4-5 1,5-6 242,-1-2 0,-1 0 0,12-21 0,28-63 561,-23 43-665,34-59 92,34-69 377,-67 121-422,-3 0 0,21-80 0,-34 101-59,-9 28-66,0 0-1,3-21 0,-8 36-436,-2 3 24,-3 12-85,-6 18-85,-13 47 478,-25 156 0,46-205-14,1 0 0,1 1 1,2 0-1,5 31 0,-6-58-86,1 1 0,0 0 0,0-1 0,1 1 0,-1-1 0,1 1 0,0-1 0,0 0 0,1 1 0,-1-1 0,1 0 0,4 5 0,-5-7-15,0-1 1,0 1-1,0-1 0,0 1 1,0-1-1,0 0 0,1 0 1,-1 0-1,0 0 0,0 0 0,1 0 1,-1-1-1,1 1 0,-1-1 1,1 0-1,-1 1 0,1-1 0,-1 0 1,1-1-1,-1 1 0,0 0 1,1-1-1,-1 1 0,1-1 0,2-1 1,10-4 41,0-2 0,-1 0 0,23-17 0,-17 12-82,98-75-179,-128 148-544,6-43 680,1 0-1,1 0 0,1 0 0,0 30 0,1-41 74,1 0 0,-1 0 0,1 0 0,0-1 1,1 1-1,-1 0 0,1-1 0,0 1 0,1-1 0,-1 0 0,1 0 0,0 0 1,1 0-1,-1 0 0,1 0 0,0-1 0,8 8 0,-10-11 1,0 1-1,0-1 0,1 0 1,-1 1-1,0-1 1,1 0-1,-1-1 1,0 1-1,1 0 1,-1-1-1,1 1 1,-1-1-1,1 0 0,0 0 1,-1 0-1,1 0 1,-1 0-1,1 0 1,-1-1-1,1 1 1,-1-1-1,1 0 1,-1 0-1,0 0 0,1 0 1,-1 0-1,0 0 1,0-1-1,0 1 1,0-1-1,4-3 1,0-1 35,-1 1 1,0-1 0,0-1 0,0 1 0,-1-1 0,0 0-1,0 0 1,5-14 0,-2 5-23,-2-1-1,0 0 1,-1-1-1,-1 1 1,2-34-1,-5 46-63,0 1-1,-1 0 0,0 0 1,0 1-1,0-1 1,0 0-1,0 0 0,-1 0 1,0 1-1,0-1 0,0 1 1,0-1-1,0 1 0,-1 0 1,1 0-1,-1 0 1,0 0-1,-5-3 0,6 4-55,-1 0 1,0 0-1,1 0 0,-1 0 0,0 1 0,0-1 0,0 1 0,0 0 0,-1 0 1,1 0-1,0 1 0,0-1 0,0 1 0,-1-1 0,1 1 0,0 0 0,-1 0 1,1 1-1,0-1 0,0 1 0,-7 1 0,25 6-108,-6-5 238,-1-1 0,1-1 0,0 1 0,0-2 0,-1 1 0,1-1 1,0 0-1,0-1 0,0 0 0,-1 0 0,1-1 0,0 0 0,-1-1 0,1 0 0,-1 0 0,0-1 0,0 0 0,-1 0 0,1-1 0,-1 0 0,9-7 0,0-1-41,-1 0 0,0-2-1,-1 0 1,-1 0-1,0-2 1,17-28-1,130-286 483,-145 298-446,-3 6-87,-2 6-76,-1 0 0,0-1 0,-2 0 0,6-27 0,-13 48 78,1 0 0,-1 1 0,0-1 0,0 0 0,0 0 0,0 0-1,1 1 1,-1-1 0,-1 0 0,1 0 0,0 0 0,0 1 0,0-1 0,0 0-1,0 0 1,-1 0 0,1 1 0,0-1 0,-1 0 0,1 0 0,0 1-1,-1-1 1,0-1 0,0 2 3,-1 0 0,1 0 0,0 0 0,0 0 0,0 0 0,0 0 0,-1 1 0,1-1 0,0 0 0,0 1 0,0-1 0,0 1 0,0-1 0,0 1 0,0-1 0,0 1 0,-2 1 0,-2 2-5,0 0 0,-1 0 0,1 1 0,1-1 0,-1 1 0,1 1 0,-1-1 0,2 0 0,-7 12 0,-2 7-46,-10 27-1,17-39 61,-15 41 29,2 0-1,3 2 1,2 0 0,-10 104 0,21-130 22,2 39 1,1-54 19,0-1 0,2 1 0,-1 0 0,9 22 0,-9-30-3,1 0-1,0-1 0,0 1 0,1-1 0,0 0 0,0 0 0,0 0 0,0 0 0,1-1 0,0 1 0,0-1 0,0-1 0,0 1 0,1-1 1,-1 0-1,1 0 0,0 0 0,0-1 0,0 0 0,0 0 0,0 0 0,1-1 0,-1 0 0,0 0 0,11-1 0,-1-1 3,-1-2 0,0 1-1,0-2 1,0 0 0,0-1-1,0 0 1,-1-1 0,0-1-1,0 0 1,-1-1-1,0-1 1,0 0 0,-1 0-1,0-2 1,-1 1 0,19-23-1,-28 31-69,0 0 0,-1 0 0,1 0-1,0-1 1,-1 1 0,1 0-1,-1-1 1,0 1 0,0-1 0,0 1-1,0-1 1,-1 0 0,1 1-1,-1-1 1,1 0 0,-1 1 0,0-1-1,0-5 1,0 8 0,0 0 1,-1-1-1,1 1 0,0 0 0,0 0 1,0-1-1,0 1 0,-1 0 0,1 0 1,0-1-1,0 1 0,-1 0 1,1 0-1,0 0 0,0 0 0,-1-1 1,1 1-1,0 0 0,0 0 0,-1 0 1,1 0-1,0 0 0,-1 0 1,1 0-1,0 0 0,-1 0 0,1 0 1,0 0-1,-1 0 0,-13 2-188,-9 8 139,18-6 45,-1 0 1,1 0 0,-1 0 0,1 0-1,1 1 1,-1 0 0,1 0 0,-1 0-1,1 1 1,1 0 0,-1-1 0,1 1-1,0 0 1,0 1 0,1-1 0,0 0 0,0 1-1,0-1 1,1 1 0,0 0 0,1-1-1,-1 12 1,1-12 48,0 0 0,1 0 0,-1 0 1,1 0-1,1 0 0,-1 0 0,1-1 0,0 1 0,0-1 0,1 1 0,-1-1 1,1 0-1,1 1 0,-1-1 0,1-1 0,-1 1 0,1-1 0,1 1 0,-1-1 1,1 0-1,-1-1 0,1 1 0,0-1 0,0 0 0,9 4 0,-10-6 19,0 0 1,0 0-1,0 0 0,0-1 0,0 0 0,0 0 0,0 0 0,0 0 0,0 0 0,0-1 0,0 0 0,0 0 0,0 0 0,0 0 0,0 0 0,-1-1 0,1 0 1,0 0-1,-1 0 0,0 0 0,5-4 0,8-6 38,-1-2 1,0 0-1,13-16 1,-17 18-131,60-80 152,-47 58-104,-22 32 2,-1 0-1,1 0 0,-1 0 1,0-1-1,0 1 0,0-1 1,0 1-1,0-1 0,0 1 1,-1-1-1,1 1 0,-1-1 1,0 0-1,0-5 0,0 8-11,0 0-1,0-1 1,0 1-1,0-1 1,0 1 0,0 0-1,1-1 1,-1 1-1,0 0 1,0-1-1,0 1 1,0 0-1,1-1 1,-1 1-1,0 0 1,0-1-1,1 1 1,-1 0-1,0-1 1,0 1 0,1 0-1,-1 0 1,0-1-1,1 1 1,-1 0-1,0 0 1,1 0-1,-1 0 1,1-1-1,-1 1 1,1 0-1,1 0-28,-1 0-1,1 0 0,0 0 0,-1 0 0,1 0 0,0 0 1,0 0-1,2 1 0,-1 0 12,-1 0 0,0-1 0,1 1 0,-1 0 0,0 0 1,0 1-1,1-1 0,-1 0 0,0 1 0,0-1 0,-1 1 0,1 0 0,3 3 0,-2 2 4,0 1 0,0 0-1,-1 0 1,0-1 0,0 1-1,-1 1 1,0-1-1,0 0 1,-1 0 0,0 10-1,-1-6 45,2 0 0,0 1-1,0-1 1,1 0 0,1 0 0,0 0-1,0 0 1,8 15 0,-9-25-1,0 1 0,0 0 0,0-1 0,0 1 1,1-1-1,-1 0 0,1 0 0,-1 0 0,1 0 1,0 0-1,0 0 0,0-1 0,0 0 0,0 1 1,1-1-1,-1 0 0,0-1 0,0 1 0,5 0 1,3-3 61,0 0 1,0-1 0,-1 0-1,1-1 1,0 0 0,10-6-1,-5 3-98,238-125 44,-226 117-3,-23 12-3,0 1-13,0-1-1,0 0 1,0 0-1,0-1 1,0 1-1,-1-1 1,8-8-1,-10 6-1,-8 6-89,-8 7-17,-3 6 73,0 1-1,-19 19 1,30-27-3,-3 2 46,1 1-1,0 0 1,1 0 0,0 1-1,1 0 1,0 0 0,0 1 0,1-1-1,0 1 1,1 0 0,0 1-1,-2 11 1,6-18 4,0 0-1,-1-1 1,2 1 0,-1-1 0,0 1-1,1-1 1,0 1 0,2 5-1,-3-9-15,0 0 0,0 0 0,0 0-1,1 0 1,-1-1 0,0 1 0,1 0 0,-1 0-1,1 0 1,-1 0 0,1-1 0,-1 1-1,1 0 1,0-1 0,-1 1 0,1 0 0,0-1-1,-1 1 1,1-1 0,0 1 0,0-1-1,0 1 1,-1-1 0,1 0 0,0 1 0,0-1-1,0 0 1,0 0 0,0 0 0,0 1-1,0-1 1,0 0 0,-1 0 0,1 0 0,0 0-1,0-1 1,0 1 0,0 0 0,0 0-1,0-1 1,0 1 0,-1 0 0,1-1 0,0 1-1,0-1 1,0 1 0,0-1 0,4-3 20,0 0 0,-1 0 1,0 0-1,0 0 1,0-1-1,0 1 0,-1-1 1,1 0-1,3-9 1,22-55-50,-26 62 35,9-24 26,-4 10-62,0-1 0,6-28-1,-13 47 20,1-16-456,-4 16 108,-4 11 50,3-3 287,0 1 0,0 0-1,1 0 1,0 0 0,0 0 0,0 0 0,1 0 0,0 1 0,0 11 0,1-10 17,0 0 0,0-1 1,1 1-1,0 0 0,0-1 0,1 1 0,0-1 0,4 9 1,-5-12 21,1-1 0,-1 0 0,1 1 0,0-1 1,0 0-1,0 0 0,0-1 0,1 1 0,4 4 0,-5-6-9,-1 0-1,0-1 1,1 1-1,-1 0 0,1-1 1,-1 0-1,1 1 1,-1-1-1,1 0 0,-1 0 1,1 0-1,-1 0 1,1 0-1,0 0 0,-1 0 1,1-1-1,-1 1 0,1 0 1,-1-1-1,0 1 1,1-1-1,-1 0 0,1 1 1,-1-1-1,0 0 1,0 0-1,2-1 0,66-54 240,-7 5-211,-31 27-8,-1 0 1,-1-2-1,-2-1 0,47-59 0,-39 33-10,46-90 0,14-69-184,-77 172 90,-10 26 15,-2-1-1,0 0 0,0 0 1,-1 0-1,2-17 0,-7 32 43,0 0 0,1-1 0,-1 1 0,0 0 0,0-1 0,0 1 0,0 0 0,0 0 0,0-1 0,0 1 0,0 0 0,0-1 0,0 1 0,0 0 0,0-1 0,0 1 0,0 0 0,0-1 0,0 1 0,0 0 0,0-1 0,-1 1 0,1 0 0,0 0 0,0-1 0,0 1 0,-1 0 0,1-1 0,0 1 0,0 0 0,0 0 0,-1-1 0,0 2-8,0-1 0,0 1 0,1-1 0,-1 1 0,0 0 0,0-1 0,1 1 0,-1 0 0,0 0 0,1-1 0,-1 1 0,1 0 0,-1 1 0,-20 31-6,2 1 0,-26 64 0,6-3 25,-49 142 0,83-219-6,0 2-1,2-1 0,0 0 0,1 1 0,1-1 0,1 29 0,1-36 39,1-1 0,0 1-1,1-1 1,0 0-1,0 0 1,1 0 0,1 0-1,-1-1 1,2 1-1,0-1 1,0 0-1,8 8 1,-12-14 0,1-1-1,0 0 1,0-1-1,0 1 1,0-1 0,0 1-1,1-1 1,-1 0-1,1 0 1,-1 0-1,1-1 1,0 1 0,0-1-1,0 0 1,-1 0-1,1 0 1,0 0 0,0-1-1,1 0 1,-1 0-1,0 0 1,0 0 0,0-1-1,0 1 1,4-2-1,7-2-11,-1-1 0,1-1 0,-1 0 0,-1 0-1,1-1 1,-1-1 0,0-1 0,-1 0 0,13-11-1,-4 0 44,0-1-1,-1 0 1,30-45-1,-46 60-83,3-4-11,12-22 0,-18 30 30,0 0 0,0 0 0,0-1-1,0 1 1,0 0 0,-1-1 0,1 1 0,-1-1-1,0 1 1,0-1 0,1 1 0,-2-1-1,1 1 1,0-1 0,0 1 0,-2-4 0,2 5-8,-1 0 0,1 1 0,0-1 0,-1 1 1,1-1-1,-1 1 0,1-1 0,-1 1 0,0-1 0,1 1 1,-1-1-1,1 1 0,-1 0 0,0-1 0,1 1 1,-1 0-1,0-1 0,0 1 0,1 0 0,-1 0 0,0 0 1,1 0-1,-1 0 0,0 0 0,0 0 0,1 0 0,-1 0 1,0 0-1,0 0 0,1 0 0,-1 0 0,0 1 1,1-1-1,-2 1 0,-2 0-30,1 1 0,0-1 0,0 1 0,0-1 0,0 1 0,-4 4 0,-2 2 44,1 0 1,0 1-1,1 0 1,0 0-1,0 1 0,1-1 1,0 2-1,1-1 1,-5 14-1,8-19 53,0 0 1,0 0-1,1 1 0,0-1 0,0 1 0,1-1 0,-1 1 0,1-1 0,0 1 1,1-1-1,-1 1 0,1-1 0,0 1 0,1-1 0,-1 0 0,1 0 0,0 1 0,0-1 1,1-1-1,0 1 0,5 9 0,-4-11-12,-1 1 1,1-1-1,0 0 0,0 0 0,0 0 1,0 0-1,1-1 0,-1 1 0,1-1 1,-1 0-1,1-1 0,0 1 0,0-1 1,-1 0-1,1 0 0,0 0 1,0-1-1,0 0 0,0 0 0,6-1 1,9-1-31,0 0 1,-1-2 0,32-10-1,104-41-1572,-58 8-3739,-91 44 4537,-1 0 0,0 0 1,1-1-1,-1 1 0,-1-1 0,6-5 0,3-3-1283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05.492"/>
    </inkml:context>
    <inkml:brush xml:id="br0">
      <inkml:brushProperty name="width" value="0.1" units="cm"/>
      <inkml:brushProperty name="height" value="0.1" units="cm"/>
      <inkml:brushProperty name="color" value="#00A0D7"/>
    </inkml:brush>
  </inkml:definitions>
  <inkml:trace contextRef="#ctx0" brushRef="#br0">63 96 7712,'-63'-7'6496,"72"7"-5440,14-5 64,8 5-673,23-8 193,4 1-384,5-10-128,0 9-64,-8-7 64,-10 7-64,-10-4-2911,1 4 1535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05.914"/>
    </inkml:context>
    <inkml:brush xml:id="br0">
      <inkml:brushProperty name="width" value="0.1" units="cm"/>
      <inkml:brushProperty name="height" value="0.1" units="cm"/>
      <inkml:brushProperty name="color" value="#00A0D7"/>
    </inkml:brush>
  </inkml:definitions>
  <inkml:trace contextRef="#ctx0" brushRef="#br0">59 145 5824,'-34'3'1866,"25"0"-1130,1 1-833,0 3 2475,9-6-2265,-1 0 1,1-1 0,-1 1-1,1-1 1,-1 1 0,1-1-1,-1 0 1,1 1-1,0-1 1,-1 0 0,1 1-1,0-1 1,-1 0 0,1 0-1,0 0 1,-1 1-1,1-1 1,0 0 0,-1 0-1,2 0 1,16 3 673,-1-1 1,0-1-1,31-1 0,53-10 607,-83 7-1105,487-90 1169,-238 38-6724,-197 42 2605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0:05.212"/>
    </inkml:context>
    <inkml:brush xml:id="br0">
      <inkml:brushProperty name="width" value="0.1" units="cm"/>
      <inkml:brushProperty name="height" value="0.1" units="cm"/>
    </inkml:brush>
  </inkml:definitions>
  <inkml:trace contextRef="#ctx0" brushRef="#br0">71 79 5312,'-10'-3'1234,"7"2"-778,0 0 0,0 0 1,0 0-1,0 0 0,0 0 1,0 1-1,0 0 0,0 0 1,-6 0-1,-16 1 7943,31-1-7584,-3 0-899,223-17 4276,-122 7-3706,224-19 47,-276 23-430,-29 2-99,0 2 0,-1 0 0,1 2 0,28 2 0,-45-1-218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17.067"/>
    </inkml:context>
    <inkml:brush xml:id="br0">
      <inkml:brushProperty name="width" value="0.1" units="cm"/>
      <inkml:brushProperty name="height" value="0.1" units="cm"/>
      <inkml:brushProperty name="color" value="#00A0D7"/>
    </inkml:brush>
  </inkml:definitions>
  <inkml:trace contextRef="#ctx0" brushRef="#br0">284 137 2720,'1'-1'111,"-1"0"0,1-1 0,0 1 0,0 0 1,0 0-1,-1 0 0,1 0 0,1 0 0,-1 0 0,0 0 0,0 0 0,0 0 0,0 1 1,1-1-1,-1 0 0,0 1 0,3-1 0,8-6 1094,0-2-209,-10 8-838,0-1 0,0 1 0,0 0 0,-1-1 0,1 0 0,0 1 1,-1-1-1,1 0 0,-1 0 0,1 0 0,-1 0 0,1-2 0,-1 1 19,0 1 0,0-1 0,0 0 0,-1 0 0,1 0 0,-1 1-1,1-1 1,-1 0 0,0 0 0,0 0 0,-1 0 0,1 1 0,-1-1 0,1 0 0,-1 0 0,-2-4 0,2 5-116,0 0-1,0 1 1,0-1 0,0 0 0,0 1-1,-1-1 1,1 1 0,0-1-1,-1 1 1,0 0 0,1-1-1,-1 1 1,0 0 0,0 0 0,1 0-1,-1 0 1,0 1 0,0-1-1,0 0 1,0 1 0,0 0-1,0-1 1,0 1 0,0 0 0,-3 0-1,1 1-43,1-1 0,-1 1 0,0 0 0,1 1 0,0-1 0,-1 0 0,1 1 0,0 0 0,0 0 0,0 0 0,0 0 0,-5 5 0,-31 32 360,-68 91 411,51-59-600,49-61-160,1-1 0,0 1 0,0 0 0,1 0 1,1 0-1,-1 1 0,2 0 0,-1 0 0,2 0 0,-1 0 1,1 0-1,1 1 0,0-1 0,1 0 0,1 14 1,0-12 45,0 0 1,2-1-1,-1 1 0,2 0 1,-1-1-1,2 0 1,0 1-1,0-2 0,1 1 1,0-1-1,1 0 1,17 20-1,-21-26-18,1-1 1,1 0-1,-1 0 0,0 0 0,1 0 1,0-1-1,0 0 0,0 0 1,0 0-1,1 0 0,-1-1 0,1 0 1,-1 0-1,1-1 0,0 1 0,0-1 1,-1 0-1,1-1 0,11 0 0,0-2 75,0-2 0,-1 0 0,0-1 0,0-1 0,28-14 0,71-48 358,-91 53-451,153-108 388,-161 110-387,-2 0-1,0-2 1,19-24 0,-30 35-34,0 0 1,-1-1-1,1 1 1,-1-1-1,0 1 1,0-1-1,0 0 1,-1 0-1,1 0 1,-1 0-1,-1 0 1,1 0-1,-1-1 1,0 1-1,0 0 1,0 0-1,-1 0 0,1 0 1,-1 0-1,-1-1 1,1 2-1,-4-9 1,1 4-17,0 1 0,0 0 0,-1 1 0,0-1 0,0 1 0,-1 0 0,1 0 0,-2 0 0,1 1 1,-1 0-1,0 0 0,-12-6 0,1 2-28,-1 1 1,0 1-1,0 1 0,-1 0 1,1 1-1,-2 2 1,1 0-1,0 1 1,-1 1-1,0 1 1,1 1-1,-29 3 0,37-2 31,0 2 0,0 0-1,1 0 1,-16 7-1,21-8 9,1 0-126,0 0 0,0 1 0,1-1 0,-9 7 0,12-8-218,-1 0 0,1 0 0,-1 1 0,1-1 0,0 0 0,0 1 0,-1-1 0,1 1 0,0-1 0,0 1 0,0 0 1,1-1-1,-1 1 0,0 0 0,1 0 0,-1-1 0,0 5 0,4 6-1416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17.943"/>
    </inkml:context>
    <inkml:brush xml:id="br0">
      <inkml:brushProperty name="width" value="0.1" units="cm"/>
      <inkml:brushProperty name="height" value="0.1" units="cm"/>
      <inkml:brushProperty name="color" value="#00A0D7"/>
    </inkml:brush>
  </inkml:definitions>
  <inkml:trace contextRef="#ctx0" brushRef="#br0">8 16 5408,'5'-14'4471,"-5"21"-1934,0 6-2053,-6 23 1,4-22-135,-2 26 0,4-16 242,5-45 1115,16-66-1276,-12 63-790,-5 20 237,-5 17 177,-3 27 69,3-30-89,0 0 0,0 0 1,-1-1-1,0 1 0,-4 11 1,-1-1-2989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18.856"/>
    </inkml:context>
    <inkml:brush xml:id="br0">
      <inkml:brushProperty name="width" value="0.1" units="cm"/>
      <inkml:brushProperty name="height" value="0.1" units="cm"/>
      <inkml:brushProperty name="color" value="#00A0D7"/>
    </inkml:brush>
  </inkml:definitions>
  <inkml:trace contextRef="#ctx0" brushRef="#br0">40 223 4224,'-3'0'665,"-1"0"0,1 0 0,0-1 0,-1 1 0,1-1 0,-6-1 0,8 1-564,1 1 0,-1 0 1,0 0-1,1-1 0,-1 1 1,1 0-1,-1-1 0,1 1 1,-1-1-1,1 1 1,-1-1-1,1 1 0,0-1 1,-1 1-1,1-1 0,0 1 1,-1-1-1,1 1 0,0-1 1,0 0-1,-1 1 0,1-1 1,0 1-1,0-1 1,0 0-1,0 1 0,0-1 1,0 0-1,0 1 0,0-1 1,0 0-1,0 1 0,0-1 1,0 1-1,1-1 1,-1 0-1,0 1 0,1-1 1,0-14 1126,-1 14-1170,0 0 0,0 0 0,0 0 0,0-1 0,0 1 0,0 0-1,1 0 1,-1 0 0,0 0 0,0 0 0,1 0 0,-1 0 0,1 0-1,-1 0 1,1-1 0,11-14 180,0 1 1,1 1-1,0-1 0,1 2 0,17-13 1,-23 19-168,0 0-68,0 1 0,0 0 0,1 0 0,-1 0 0,1 1 0,1 1 0,17-7 1,-21 9-25,0 0 1,-1 1 0,1 0 0,0 0 0,6 1 0,-10 0 26,0 0 1,0 0-1,0 0 1,0 0-1,-1 1 1,1-1-1,0 1 1,0-1-1,-1 1 0,1 0 1,0 0-1,-1-1 1,1 1-1,0 1 1,-1-1-1,1 0 1,-1 0-1,0 0 0,1 1 1,-1-1-1,1 2 1,1 2-7,-1-1 1,0 1-1,0-1 0,0 1 1,-1 0-1,0-1 1,1 1-1,-2 0 1,1 0-1,0 0 0,-1 0 1,0 0-1,0 0 1,-2 8-1,-2 5 64,0-1-1,-11 29 1,7-23 0,4-10-29,-2 1-1,0-1 1,0-1 0,-1 1-1,-10 13 1,-31 51 13,46-75-30,1 0-1,-1 1 1,1-1 0,-1 1-1,1-1 1,0 1-1,0-1 1,0 1 0,1 0-1,-1 3 1,0-5-13,1 0 0,0 1 1,0-1-1,1 0 0,-1 1 0,0-1 1,0 0-1,1 0 0,-1 1 0,1-1 1,-1 0-1,1 0 0,-1 1 1,1-1-1,0 0 0,0 0 0,-1 0 1,1 0-1,0 0 0,0 0 0,0 0 1,0 0-1,2 1 0,42 26 155,-28-17-169,24 18 0,-35-25 10,-1 1 1,0 0-1,0 0 1,-1 1-1,1-1 0,-1 1 1,0 0-1,3 7 1,-2-2 34,0 0 0,-1 1-1,-1 0 1,1 0 0,2 23 0,-6-29 38,1 0-1,-1 0 1,0 0-1,0 0 0,-1-1 1,0 1-1,0 0 1,0 0-1,-1 0 1,0 0-1,0-1 1,0 1-1,-1-1 1,-4 7-1,5-9-35,0 0-1,0 0 1,-1 0-1,1 0 1,-1-1-1,0 1 1,0-1-1,1 0 1,-2 0-1,1 0 1,0 0-1,0 0 1,-1-1-1,-3 2 1,4-2-19,-1-1 1,1 1-1,-1-1 1,1 0-1,-1 0 1,1-1-1,-1 1 1,1-1-1,-1 1 1,1-1-1,-1 0 1,1 0-1,0-1 1,0 1-1,-6-4 1,-5-4 47,0-1 1,1-1-1,1 0 1,0 0 0,-17-20-1,26 27-331,0-1 0,0 1 0,1 0 0,-1-1 0,1 0-1,-3-5 1,5 8-8,-1 1 0,1 0 0,-1 0 0,1-1 0,0 1 0,0 0 0,-1-1 0,1 1 0,0 0 0,0-1 0,0 1 0,0-1 0,0 1 0,1 0 0,-1-1-1,0 1 1,1 0 0,-1 0 0,1-1 0,-1 1 0,1 0 0,0 0 0,-1 0 0,1 0 0,0-1 0,0 1 0,0 0 0,1-1 0,10-3-1632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19.781"/>
    </inkml:context>
    <inkml:brush xml:id="br0">
      <inkml:brushProperty name="width" value="0.1" units="cm"/>
      <inkml:brushProperty name="height" value="0.1" units="cm"/>
      <inkml:brushProperty name="color" value="#00A0D7"/>
    </inkml:brush>
  </inkml:definitions>
  <inkml:trace contextRef="#ctx0" brushRef="#br0">22 62 2720,'-14'-5'8018,"14"5"-7993,0 0 0,0 0 0,0 0-1,0 0 1,0 0 0,0 0 0,0 0 0,0 0-1,0 0 1,0 0 0,0 0 0,0 1-1,0-1 1,0 0 0,0 0 0,0 0-1,0 0 1,0 0 0,0 0 0,0 0-1,0 1 224,0-1-223,0 0 0,0 0-1,-1 0 1,1 0 0,0 0 0,0 0-1,0 0 1,0 0 0,0 0 0,0 0-1,0 0 1,0 0 0,0 0 0,0 0-1,0 0 1,0 0 0,0 0 0,-1 0-1,1 0 1,0 0 0,0 0 0,0 0-1,0 0 1,0 0 0,0 0 0,0 0 0,0 0-1,0 0 1,0 0 0,0 0 0,0 0-1,0 0-7,0 0 1,0 0-1,0 0 0,1 0 0,-1 0 0,0 0 1,0 1-1,0-1 0,0 0 0,1 0 0,-1 0 1,0 0-1,0 1 0,0-1 0,0 0 0,0 0 1,0 0-1,1 1 0,-1-1 0,0 0 0,0 0 1,0 0-1,0 1 0,0-1 0,0 0 0,0 0 1,0 1-1,0-1 0,0 0 0,0 0 0,0 1 1,0-1-1,0 0 0,0 0 0,0 0 0,0 1 1,-1-1-1,1 0 0,0 1 0,-2 4 104,1 0-1,-1 0 1,1 0-1,0 0 1,1 1-1,-1-1 1,1 0-1,0 1 1,0-1-1,2 9 1,0 11 201,-2 6 134,-1-8-242,1 0 1,5 30-1,-2-42 978,-4-22-316,0-7-512,5-34-35,5-37 35,-5 63-386,-3 18-100,0 0-1,1 0 1,3-12-1,-3 15 77,0 0-1,0 0 1,0 1-1,1-1 1,-1 1 0,1-1-1,6-6 1,-7 9 69,0 1 1,0-1 0,-1 1-1,1 0 1,0 0-1,0 0 1,0 0 0,1 0-1,-1 0 1,0 0 0,0 1-1,0-1 1,1 1 0,-1 0-1,0 0 1,1-1 0,-1 2-1,0-1 1,5 1-1,27 1 243,-25-2-177,1 1 0,0 0 0,-1 0 0,0 1 0,10 3 0,-14-4 5,-1 0 0,1 0 0,-1 0 0,10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22.518"/>
    </inkml:context>
    <inkml:brush xml:id="br0">
      <inkml:brushProperty name="width" value="0.1" units="cm"/>
      <inkml:brushProperty name="height" value="0.1" units="cm"/>
      <inkml:brushProperty name="color" value="#00A0D7"/>
    </inkml:brush>
  </inkml:definitions>
  <inkml:trace contextRef="#ctx0" brushRef="#br0">45 335 3904,'-5'8'1170,"12"-8"466,14-9 1126,-11 1-2139,1-1 1,-2 0-1,10-12 1,-5 6-126,-5 4-130,0 0 1,-1 0 0,6-14 0,-8 16-346,-6 14-97,-2 11 100,-32 98 70,3 47-48,-12 51 182,40-198-17,-12 45 1395,-33 85 0,68-223 163,-12 44-1708,13-55-53,31-117 84,-33 142-231,31-71 0,-37 107 65,12-30-135,2 1 0,40-61-1,-63 113 110,0 0-1,1 0 0,0 0 1,0 1-1,10-9 1,-14 13 70,1 0 1,-1 0-1,0 0 1,1 0-1,-1 1 1,0-1-1,1 0 1,-1 1-1,1-1 1,-1 1-1,1-1 1,-1 1-1,1 0 1,0-1-1,-1 1 1,1 0-1,-1 0 1,1 0-1,0 0 1,-1 1 0,1-1-1,-1 0 1,1 1-1,-1-1 1,1 1-1,-1-1 1,1 1-1,-1 0 1,1 0-1,-1-1 1,0 1-1,2 2 1,0 0 20,1 1 1,-1-1-1,-1 1 1,1 0-1,0 0 1,-1 0-1,0 1 1,0-1-1,0 0 1,-1 1-1,0-1 1,1 1-1,-1 0 1,0 7-1,0 0-2,-1 0 0,0-1-1,0 1 1,-5 20 0,2-19-29,0-1 1,-1 1-1,-1-1 1,0 0-1,-11 19 1,-41 54-30,38-59 193,14-19-29,-1 0-1,1 0 0,-1-1 0,0 0 1,-1 0-1,-12 9 0,17-14-50,0 1-1,0-1 0,0 0 1,0 0-1,0 0 0,0-1 1,0 1-1,0 0 0,0-1 1,0 1-1,0-1 1,-1 0-1,1 0 0,0 1 1,0-2-1,0 1 0,-1 0 1,1 0-1,0-1 0,0 1 1,0-1-1,0 1 1,0-1-1,0 0 0,0 0 1,0 0-1,0 0 0,0-1 1,0 1-1,1 0 0,-1-1 1,-2-2-1,0 0-57,1-1 1,-1 0-1,1 1 0,0-1 0,0-1 1,1 1-1,0 0 0,0-1 0,0 1 1,0-1-1,1 1 0,0-1 1,0 0-1,1-7 0,-1 13-23,1-1-1,0 0 1,0 1 0,1-1 0,-1 0-1,0 1 1,0-1 0,0 0-1,0 1 1,0-1 0,1 0-1,-1 1 1,0-1 0,1 1 0,-1-1-1,0 1 1,1-1 0,-1 0-1,1 1 1,-1-1 0,1 1-1,-1 0 1,1-1 0,-1 1-1,1-1 1,-1 1 0,1 0 0,0-1-1,-1 1 1,1 0 0,-1 0-1,1-1 1,0 1 0,-1 0-1,1 0 1,0 0 0,-1 0-1,2 0 1,4 0-44,0 1 0,-1-1 0,1 2 1,7 1-1,12 2 85,34-2 191,0-2 0,81-9 1,-122 6-158,1 0 26,1 0-1,-1-1 0,1-1 0,-1-1 1,32-14-1,-35 12 29,0-1 1,-1-1-1,0 0 1,-1-1-1,0-1 1,17-16-1,-27 22-108,-1 1 0,1-1 0,-1-1 0,0 1 0,-1 0 0,0-1 0,1 1 1,-2-1-1,1 0 0,-1 1 0,1-1 0,-1-7 0,-1 13 2,0 0 0,0 0-1,0 1 1,-1-1 0,1 0 0,0 0 0,0 0 0,0 0 0,0 0 0,-1 0 0,1 0 0,0 0 0,0 1-1,0-1 1,0 0 0,-1 0 0,1 0 0,0 0 0,0 0 0,0 0 0,0 0 0,-1 0 0,1 0-1,0 0 1,0 0 0,0 0 0,-1 0 0,1-1 0,0 1 0,0 0 0,0 0 0,0 0 0,-1 0-1,1 0 1,0 0 0,0 0 0,0 0 0,0 0 0,0-1 0,-1 1 0,1 0 0,0 0 0,0 0-1,0 0 1,0-1 0,0 1 0,0 0 0,0 0 0,0 0 0,0 0 0,0-1 0,-1 1 0,1 0 0,0 0-1,0 0 1,0 0 0,0-1 0,0 1 0,0 0 0,0 0 0,1 0 0,-1-1 0,0 1 0,0 0-1,0 0 1,-11 13-331,1 3 270,0 0-1,1 1 1,-9 24-1,16-35 89,0 1 0,1-1-1,-1 1 1,1 0-1,0 10 1,1-13 4,0-1 0,0 1 0,1-1 0,-1 1 0,1-1 0,0 0 0,0 1 0,0-1 0,0 0 0,1 0 0,3 6 0,-4-8 31,0 1 0,0-1 1,0 1-1,0-1 0,1 1 0,-1-1 0,1 0 1,-1 0-1,1 1 0,-1-1 0,1 0 1,0 0-1,0-1 0,-1 1 0,1 0 1,0-1-1,0 1 0,0-1 0,0 1 1,0-1-1,-1 0 0,1 0 0,0 0 0,0 0 1,0 0-1,0 0 0,0-1 0,0 1 1,2-1-1,5-2 50,-1-1 1,0 1-1,0-1 0,15-10 1,-10 6-180,127-66 289,-119 63-244,-14 7 71,9-4-67,22-8 1,-34 15 3,0 0 0,-1-1 0,1 2 1,-1-1-1,1 0 0,0 1 0,0-1 0,-1 1 0,1 0 1,0 1-1,0-1 0,-1 1 0,5 0 0,-7 0 22,0-1-1,0 1 1,0-1-1,0 1 0,0-1 1,0 1-1,0 0 0,0 0 1,-1-1-1,1 1 1,0 0-1,-1 0 0,1 0 1,0 0-1,-1 0 0,1 0 1,-1 0-1,1 0 1,-1 0-1,0 0 0,1 0 1,-1 0-1,0 2 0,1 2 10,-1-1 1,0 1-1,0 0 0,-1 6 0,-1 4 54,3-8 36,-1-1 1,1 1 0,0 0 0,0-1-1,1 1 1,0-1 0,0 1-1,1-1 1,0 0 0,0 0-1,0 0 1,1 0 0,0-1-1,0 1 1,0-1 0,0 0 0,1 0-1,0-1 1,0 1 0,1-1-1,-1 0 1,1-1 0,0 1-1,0-1 1,0 0 0,0-1-1,0 1 1,1-1 0,-1 0 0,1-1-1,-1 0 1,1 0 0,0 0-1,12-1 1,-6-2-23,1 0 0,0 0 0,-1-2 0,0 0 0,1 0 0,22-12 0,-19 7-284,0-1 0,0-1 0,-1 0 0,18-16 0,-27 19-759,0 1 0,0-1-1,11-15 1,-12 14-1479,-1 0-1,-1-1 0,6-13 0,-1-1-1640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24.940"/>
    </inkml:context>
    <inkml:brush xml:id="br0">
      <inkml:brushProperty name="width" value="0.1" units="cm"/>
      <inkml:brushProperty name="height" value="0.1" units="cm"/>
      <inkml:brushProperty name="color" value="#00A0D7"/>
    </inkml:brush>
  </inkml:definitions>
  <inkml:trace contextRef="#ctx0" brushRef="#br0">123 756 3712,'0'-1'325,"0"0"1,0-1-1,0 1 0,0 0 1,0-1-1,0 1 0,0 0 0,1-1 1,-1 1-1,0 0 0,1-1 1,-1 1-1,1 0 0,0 0 1,1-3-1,2-5 1514,-4 8-1789,0 1 0,0 0 0,0 0 0,-1-1 502,1 1-502,0 0 1,0-1-1,0 1 0,0 0 0,-1 0 0,1 0 1,0 0-1,0 0 0,0 0 0,0 0 0,0 0 0,-1 0 1,1 0-1,0 0 0,0 0 0,0 0 0,0 0 1,-1 0-1,1 0 0,0 0 0,0 0 0,-2 1 98,-1-1 1,1 1-1,0 0 0,0 0 0,0 0 1,0 0-1,0 0 0,-2 1 0,-7 8-27,0 1 0,0-1-1,1 2 1,1-1 0,-10 15 0,11-14 24,4-6-60,0 0 0,1 1 0,-1-1 1,1 1-1,1 0 0,-4 12 0,5-17-35,1 1-1,-1 0 0,1 0 1,0 0-1,0 0 1,0 0-1,0 0 0,1 5 1,0-7-15,-1 1 0,1-1 0,-1 0 0,1 1 0,0-1 0,-1 0 0,1 0 0,0 1 0,0-1 0,0 0 0,0 0 0,0 0 0,0 0 0,0 0 0,0 0 0,0-1 0,0 1 0,3 1 0,-1-1 29,0 0 0,0 0-1,0 0 1,0-1 0,1 1 0,-1-1 0,0 0-1,1 0 1,-1 0 0,0 0 0,0-1-1,1 1 1,-1-1 0,3-1 0,9-3 223,24-11 1,-23 8-177,8-2-3,97-45 534,-101 44-616,0-1-1,-1-1 1,31-26 0,-23 16-607,-27 23 561,0 0 1,0 0-1,0 0 0,0 0 1,0 1-1,0-1 0,0 0 1,0 0-1,0 0 1,0 0-1,0 0 0,0 0 1,0 0-1,0 0 0,0 0 1,0 0-1,0 0 1,0 0-1,1 0 0,-1 0 1,0 0-1,0 0 1,0 0-1,0 0 0,0 1 1,0-1-1,0 0 0,0 0 1,0 0-1,0 0 1,0 0-1,0 0 0,1 0 1,-1 0-1,0 0 1,0 0-1,0 0 0,0 0 1,0 0-1,0 0 0,0-1 1,0 1-1,0 0 1,0 0-1,0 0 0,0 0 1,0 0-1,1 0 0,-1 0 1,0 0-1,0 0 1,0 0-1,0 0 0,0 0 1,0 0-1,0 0 1,0 0-1,-4 11-290,-7 13 200,8-20 110,1 0 0,0 0 0,0 0 0,1 1 0,-1-1 0,1 0 0,0 1 0,0-1 0,0 1 0,1 0 0,0 4 0,0-6 33,0-1 0,0 1-1,1-1 1,0 1 0,-1-1 0,1 1-1,0-1 1,0 0 0,0 0 0,0 1-1,1-1 1,-1 0 0,1 0 0,-1 0-1,1 0 1,0-1 0,-1 1 0,1 0-1,0-1 1,0 1 0,4 1-1,-3-1 57,1 0-1,-1-1 0,1 1 0,-1-1 0,1 0 0,0 0 0,-1 0 0,1 0 0,0-1 1,0 0-1,-1 1 0,1-1 0,6-1 0,-4 0-22,0-1 0,0 1-1,-1-1 1,1 0 0,0-1 0,-1 1 0,10-6 0,-3-1-26,0 0 0,-1 0 1,0-1-1,0-1 0,-1 0 1,10-13-1,-7 6-99,-1-1 1,0-1-1,12-28 0,8 90-965,-28-38 1021,0-1 0,1 0 0,-1 0-1,1 0 1,-1-1 0,1 0 0,0 0-1,0 0 1,0 0 0,10 1-1,4 1 151,29 0 0,-45-3-127,20 0 121,0-1 0,1-1 0,-1-1-1,0 0 1,33-9 0,-45 8-117,1-1 0,-1 0 0,-1 0 0,1-1 0,-1 0 0,1-1 0,-1 0 0,-1-1 0,1 0 0,-1 0 0,-1-1 0,15-16 0,-13 10 24,14-22 0,-21 31-70,-1 1 0,0-1 0,0 0 0,0 0 1,0 1-1,-1-1 0,0 0 0,0-1 0,0-5 0,-1 10 12,0 1-1,0-1 0,0 1 1,0-1-1,0 1 1,0-1-1,0 1 0,0-1 1,0 1-1,0-1 0,0 1 1,0 0-1,0-1 0,0 1 1,-1-1-1,1 1 1,0-1-1,0 1 0,-1 0 1,1-1-1,0 1 0,0-1 1,-1 1-1,1 0 0,0-1 1,-1 1-1,0 0 0,1 0-1,-1 0 1,0 0 0,1 0-1,-1 0 1,1 0 0,-1 0-1,1 1 1,-1-1 0,1 0-1,-1 0 1,1 1 0,-1-1-1,1 0 1,-1 0 0,1 1-1,-1-1 1,0 1 0,-21 24-129,21-23 158,-7 8-7,-7 8-39,0 0 0,2 2 1,0 0-1,-10 23 0,21-39 24,1 0 0,-1 0 0,1-1-1,0 1 1,1 0 0,-1 0 0,1 0-1,0 0 1,-1 0 0,2 0 0,-1 0-1,0 0 1,1 0 0,0 0-1,0 0 1,0 0 0,0-1 0,3 6-1,-2-6 43,1 1 1,-1 0-1,1 0 0,0-1 0,0 0 0,0 1 0,1-1 0,-1 0 0,1-1 0,0 1 0,-1-1 0,1 1 0,0-1 0,1-1 0,7 4 0,-2-2 39,0-1-1,1 0 1,-1-1-1,1 0 1,0 0-1,-1-1 1,1-1-1,0 0 1,-1 0-1,21-6 1,2-3-24,0-1 1,33-17 0,-48 20-50,-1-1 0,0-1-1,-1-1 1,23-18 0,-31 22 15,0 0 0,-1 0 0,0-1 1,0 0-1,-1 0 0,0-1 0,-1 0 0,1 0 0,-2 0 0,5-11 0,-8 19-32,-1 0 0,0 0 0,1 0-1,-1 0 1,0-1 0,0 1-1,0 0 1,0 0 0,0 0 0,0 0-1,0 0 1,0 0 0,0 0-1,0 0 1,0 0 0,-1 0 0,1-1-1,-1 1 1,1 0 0,0 0-1,-1 0 1,-1-1 0,2 1-4,-1 1 0,0-1 1,0 1-1,1-1 0,-1 1 0,0 0 1,0-1-1,0 1 0,0 0 1,1-1-1,-1 1 0,0 0 0,0 0 1,0 0-1,0 0 0,0 0 0,0 0 1,0 0-1,0 0 0,1 0 0,-1 1 1,0-1-1,0 0 0,0 0 1,0 1-1,-1 0 0,-5 2 12,1 1 1,-1-1-1,1 1 0,0 1 0,0 0 0,0-1 1,1 2-1,-1-1 0,-6 10 0,3-2-69,0 0-1,1 1 0,-10 21 0,17-31 86,-1 0 1,1 0-1,0 0 0,0 0 0,0 0 0,0 0 0,1 0 0,-1 0 0,1 0 0,0 0 0,1 5 0,0-6 8,-1-1-1,1 0 1,-1 1-1,1-1 1,0 0 0,0 1-1,0-1 1,0 0-1,1 0 1,-1 0-1,1 0 1,-1 0 0,1 0-1,0 0 1,-1-1-1,1 1 1,0 0-1,0-1 1,0 0-1,3 2 1,3 1 111,1-1 0,1 1 0,-1-2 0,0 1-1,1-1 1,-1-1 0,1 1 0,15-1 0,2-2 171,48-7 0,-58 6-266,-1-1 1,1-1 0,-1-1 0,0 0 0,0 0 0,-1-2-1,0 0 1,0-1 0,0 0 0,-1-2 0,0 1-1,-1-2 1,23-21 0,73-110-31,-80 102-5,119-154 11,-31 38 80,-92 122-78,16-26 0,-36 52-45,-1-1 0,1 0 0,-1 0 0,-1 0 0,3-12 0,-5 7-261,-1 14 283,0 0 1,0 0-1,0 0 1,0-1-1,0 1 1,0 0-1,0 0 0,0 0 1,0 0-1,-1-1 1,1 1-1,0 0 0,0 0 1,0 0-1,0 0 1,0 0-1,0 0 1,-1 0-1,1-1 0,0 1 1,0 0-1,0 0 1,0 0-1,-1 0 1,1 0-1,0 0 0,0 0 1,0 0-1,0 0 1,-1 0-1,1 0 0,0 0 1,0 0-1,0 0 1,0 0-1,-1 0 1,-2 1-42,0 1 1,0-1 0,0 1 0,1-1 0,-1 1 0,-2 2 0,3-3 62,-21 17 7,1 1 1,-28 31-1,36-34-39,1 1-1,0 1 0,-15 31 1,19-34 6,-30 57-14,4 2 0,3 1 0,-30 102 0,23-65-38,8-26 351,30-84-282,-2 7 305,0 1 1,-8 14-1,25-46-212,1 1 0,0 1 0,2 0 0,0 1 0,22-17 0,-22 22-179,0 0 0,1 2 0,0 0 0,1 1 0,0 1 0,38-15 0,-56 25 79,1-1 0,-1 1 1,0 0-1,0-1 0,1 1 1,-1 0-1,0 0 0,1 0 1,-1 0-1,0 0 0,1 0 1,-1 0-1,1 0 0,-1 0 1,0 1-1,0-1 0,1 0 1,-1 1-1,0-1 0,0 1 1,1 0-1,-1-1 0,0 1 1,0 0-1,2 2 0,-2-2-4,0 0 0,0 1 0,-1-1-1,1 1 1,0-1 0,-1 1-1,1-1 1,-1 1 0,1 0 0,-1-1-1,0 1 1,0 0 0,0-1 0,0 1-1,0 0 1,0-1 0,0 1-1,-1 0 1,1-1 0,0 1 0,-2 1-1,-2 8 19,-1-1-1,0 0 0,-1 0 1,0 0-1,-1-1 0,0 0 1,-13 14-1,-8 10-126,27-32 124,0 0 1,-1 1 0,1-1 0,0 1 0,0-1 0,0 1-1,1-1 1,-1 1 0,0 0 0,1-1 0,-1 1 0,1 0-1,-1-1 1,1 1 0,0 0 0,0 0 0,0 0-1,0-1 1,0 1 0,0 0 0,0 0 0,0-1 0,1 1-1,-1 0 1,1 0 0,-1-1 0,1 1 0,0 0 0,0-1-1,0 1 1,0-1 0,0 1 0,0-1 0,0 0 0,0 1-1,0-1 1,1 0 0,-1 0 0,3 2 0,0 0 137,1 0 0,0 0 0,0-1 0,0 1 0,0-1 0,1-1 0,-1 1 0,1-1 0,-1 1 0,1-1 0,10 0 0,-9-1-69,-1 0 1,1 0-1,-1-1 1,0 0-1,1 0 1,-1 0-1,0-1 0,11-4 1,-3 0 927,-10 5-2569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26.820"/>
    </inkml:context>
    <inkml:brush xml:id="br0">
      <inkml:brushProperty name="width" value="0.1" units="cm"/>
      <inkml:brushProperty name="height" value="0.1" units="cm"/>
      <inkml:brushProperty name="color" value="#00A0D7"/>
    </inkml:brush>
  </inkml:definitions>
  <inkml:trace contextRef="#ctx0" brushRef="#br0">376 731 2816,'0'-1'38,"0"1"0,-1 0 0,1 0 0,0 0 0,0 0-1,0 0 1,0-1 0,-1 1 0,1 0 0,0 0 0,0 0 0,0 0 0,-1 0 0,1 0 0,0 0 0,0 0 0,0 0 0,-1 0-1,1 0 1,0 0 0,0 0 0,0 0 0,-1 0 0,1 0 0,0 0 0,0 0 0,-1 0 0,1 0 0,0 0 0,0 0 0,0 0 0,-1 0-1,1 0 1,0 0 0,0 0 0,-1 1 0,-9 13 5186,14-15-4697,0-1 0,0 0 0,0 0-1,0 0 1,0 0 0,0-1 0,5-4 0,6-10-244,-1-2-1,0 1 1,20-37-1,26-69 226,-5 11-418,-21 59 31,1 1 0,78-85-1,-30 38 340,-82 99-448,1-2-33,0 1 0,0 0 0,0-1 0,-1 1 0,1-1 0,-1 0 0,0 1 0,2-5 1,-3 7 13,0 0 1,0 0-1,0 0 1,0-1-1,0 1 1,0 0-1,0 0 1,-1 0 0,1 0-1,0 0 1,0-1-1,0 1 1,0 0-1,0 0 1,0 0-1,0 0 1,0 0 0,0-1-1,-1 1 1,1 0-1,0 0 1,0 0-1,0 0 1,0 0 0,0 0-1,0 0 1,-1 0-1,1 0 1,0-1-1,0 1 1,0 0-1,0 0 1,-1 0 0,1 0-1,0 0 1,0 0-1,0 0 1,0 0-1,-1 0 1,1 0-1,0 0 1,0 0 0,0 0-1,0 0 1,-1 1-1,1-1 1,0 0-1,0 0 1,0 0 0,0 0-1,-1 0 1,-8 3-166,3 1 133,-1 0 0,1 0 1,0 0-1,-9 8 0,6-3 36,-3 1-6,2 1 1,-1 0 0,2 0 0,-1 1 0,-12 23 0,14-23-2,-75 134-34,13-20 120,-97 104 593,129-182-570,-166 230 594,48-56 1115,152-217-1212,5-8-298,7-10 45,4-2-193,22-20-1,-14 13-138,57-55 118,152-118 0,103-42-297,-262 189 120,131-115-48,-153 121-74,-30 30-18,-9 9-16,-9 3 198,0 1 1,1-1-1,-1 0 1,0 0-1,0 0 1,0 0-1,0 0 1,0 0-1,1 1 1,-1-1-1,0 0 0,0 0 1,0 0-1,0 0 1,0 1-1,0-1 1,0 0-1,0 0 1,0 0-1,1 1 1,-1-1-1,0 0 1,0 0-1,0 0 0,0 1 1,0-1-1,0 0 1,0 0-1,0 0 1,0 1-1,-1-1 1,1 0-1,0 0 1,0 0-1,0 0 1,0 1-1,0-1 0,0 0 1,0 0-1,-7 16-35,-1 0 0,0-1 0,-1 0 0,0 0 0,-19 22 0,2-2-11,-48 73 94,69-101-32,-1 1-1,1 0 1,0 0-1,0 1 1,1-1-1,0 1 1,1 0-1,-4 13 1,7-21 14,0 0 1,0 0 0,0 0-1,0 0 1,0 0 0,0 0-1,0 0 1,0 1-1,0-1 1,0 0 0,0-1-1,1 1 1,-1 0 0,0 0-1,1 0 1,-1 0-1,0 0 1,1 0 0,0 0-1,-1 0 1,1 0 0,1 1-1,-1-2 16,0 1-1,1 0 1,-1 0-1,1 0 1,-1-1-1,1 1 1,-1 0-1,1-1 1,0 0-1,-1 1 1,1-1-1,2 0 1,4 0 92,-1 0-1,1-1 1,0 0 0,13-3-1,-12 1-102,1 0 0,-1-1 0,1 0 0,-1 0 0,-1-1-1,1 0 1,-1-1 0,1 1 0,11-13 0,-16 14-36,1-1 0,-1 1 0,0-1 0,0 0 0,-1-1 0,0 1 0,0-1 0,0 1 0,0-1 1,-1 0-1,0 0 0,0 0 0,-1 0 0,1 0 0,-1-1 0,0-8 0,-1 12 17,0 0-1,0 0 1,0 0 0,1 0-1,-1 0 1,1 0 0,0 0-1,-1 0 1,1 0 0,1 1-1,1-5 1,0 4-42,-1 0 0,1 0 0,0 0 1,0 0-1,0 0 0,0 1 0,0 0 0,5-3 0,-6 3 27,1 1-1,0 0 0,0-1 0,0 1 0,0 0 0,0 0 0,0 0 1,0 1-1,0-1 0,0 1 0,0 0 0,1 0 0,-1 0 1,3 0-1,-1 1 7,0 0 0,0 0 0,0 1 0,0 0 0,-1 0 0,1 0 0,-1 0 0,5 3 0,5 6 56,0 0-1,-1 1 0,23 25 1,-32-33-34,9 10 85,0-1 0,2 0 0,-1-1 0,2 0 0,-1-1 0,2-1 0,19 9 0,-28-16-45,-1 0-1,1-1 1,0 0-1,0 0 1,0-1-1,0 0 1,0 0-1,0-1 1,0 0-1,0 0 1,9-2-1,-4-1-664,0 1-1,0-2 1,0 0 0,0 0-1,20-11 1,3-5-1393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30.922"/>
    </inkml:context>
    <inkml:brush xml:id="br0">
      <inkml:brushProperty name="width" value="0.1" units="cm"/>
      <inkml:brushProperty name="height" value="0.1" units="cm"/>
      <inkml:brushProperty name="color" value="#00A0D7"/>
    </inkml:brush>
  </inkml:definitions>
  <inkml:trace contextRef="#ctx0" brushRef="#br0">550 123 1984,'8'-2'348,"-7"2"-56,0 0-1,0 0 1,0 0 0,0-1-1,1 1 1,-1 0 0,0 0-1,0-1 1,0 1 0,0-1-1,0 1 1,0-1 0,-1 1-1,1-1 1,0 1-1,0-1 1,0 0 0,0 0-1,0 0 1,-1 0-199,0 1-1,0-1 1,-1 1-1,1-1 1,0 1 0,0-1-1,-1 1 1,1-1-1,-1 1 1,1-1-1,0 1 1,-1 0 0,1-1-1,-1 1 1,1 0-1,-1-1 1,1 1 0,-1 0-1,1 0 1,-1 0-1,1-1 1,-1 1-1,0 0 1,-12-3 688,-1 2-508,1 1 1,-1 1 0,0 0 0,0 1 0,-24 7-1,22-5-193,-1 2-1,1 0 1,0 1 0,0 1-1,1 0 1,0 1-1,0 1 1,1 0 0,-23 22-1,20-14 54,0 0 0,1 1 1,1 1-1,1 0 0,1 1 0,-15 29 0,22-38-7,1 1 0,-5 20 0,8-29-44,1 1 0,0-1 0,1 1 0,-1 0 0,1-1 0,0 1 0,0 0 0,0-1 0,1 1 0,2 8 0,-3-12-49,1 1-1,-1-1 1,1 1-1,0-1 1,0 0-1,-1 1 1,1-1-1,0 0 1,0 0-1,0 1 1,1-1-1,-1 0 1,0 0-1,0 0 1,1 0-1,-1-1 1,0 1-1,1 0 1,-1-1-1,1 1 1,-1 0-1,1-1 1,-1 0 0,1 1-1,-1-1 1,1 0-1,-1 0 1,1 0-1,2 0 1,2 0 59,0-1 1,-1 0 0,1 0 0,0-1-1,-1 0 1,1 0 0,5-3-1,11-6 41,-2-2-1,0 0 0,0-1 0,-1-1 1,26-26-1,74-94 146,-45 31-192,-63 89-92,-10 13-25,0 1 1,0-1-1,0 0 0,0 1 0,0-1 0,0 0 0,0 0 0,-1 0 0,1 1 0,-1-1 0,1 0 0,-1 0 0,0 0 0,0-2 0,0 3 19,0 1 0,1 0-1,-1-1 1,0 1 0,0 0-1,0-1 1,0 1 0,0 0-1,0-1 1,0 1 0,-1 0-1,1-1 1,0 1 0,0-1-1,0 1 1,0 0 0,0 0-1,0-1 1,-1 1 0,1 0-1,0-1 1,0 1-1,-1 0 1,1 0 0,0-1-1,0 1 1,-1 0 0,1 0-1,0-1 1,-1 1 0,0 0-7,0 0 0,0 1-1,0-1 1,0 0 0,0 1 0,1-1 0,-1 0 0,0 1 0,0-1 0,0 1 0,0 0 0,1-1 0,-1 1 0,0 0 0,0 0-1,-10 9-76,1 1 0,1 0 0,-9 13 0,-98 170 198,81-131-60,-67 123 44,66-114 76,-39 105 1,55-127-51,3-5-63,7-17 121,-1-1 1,-16 29-1,26-54-100,-1 1 0,1-1 1,-1 0-1,0 0 0,1 1 0,-1-1 0,0 0 1,-1-1-1,-2 4 0,4-5-50,1 0 0,-1 1 0,1-1 1,-1 0-1,1 0 0,-1 0 0,1 0 0,-1 0 0,1 0 0,-1 0 0,1 0 1,-1 0-1,1 0 0,-1 0 0,1 0 0,-1 0 0,1 0 0,-1 0 0,1 0 1,0 0-1,-1-1 0,1 1 0,-1 0 0,0-1 15,0 0-1,0 0 1,0 0-1,0 0 1,0 0 0,1 0-1,-1-1 1,0 1-1,1 0 1,-1 0 0,1 0-1,-1-1 1,1 0-1,-6-21 6,1-1-1,1 1 0,2-1 1,0 1-1,2-1 0,0 0 1,6-36-1,-4 45-68,1 0 1,1 0-1,0 0 1,1 0-1,14-27 0,-14 33-12,0 0-1,1 1 1,0-1-1,0 1 1,1 0-1,0 1 1,0-1-1,1 2 1,15-12-1,-6 8 38,0 1 0,1 1 0,0 0 0,23-6 0,76-13 19,-73 18-38,-1-1-1,52-20 1,-70 20 31,0-1-1,0-1 1,-2-1-1,43-31 1,-33 16 93,48-54-1,-6 4 46,-27 35-230,3 2 0,1 2 0,93-52 0,-105 70-200,-31 17-88,-28 15 206,-7 5 168,0 2 1,1 0-1,1 2 0,0 0 0,2 2 0,1 0 0,0 2 0,2 0 0,1 1 0,0 1 0,2 1 0,-23 53 0,35-69 34,0 1 0,-4 21 0,7-29-7,1 0 1,-1 0-1,1 1 0,0-1 0,0 0 0,0 0 1,1 0-1,-1 0 0,1 1 0,0-1 1,2 4-1,-2-6-4,0-1 0,0 1 0,0-1 1,0 0-1,0 0 0,0 1 0,0-1 0,0 0 1,0 0-1,0 0 0,1 0 0,-1 0 0,0-1 1,1 1-1,-1 0 0,1 0 0,-1-1 0,1 1 1,-1-1-1,1 0 0,0 1 0,-1-1 0,1 0 1,-1 0-1,4 0 0,-1 0 5,-1-1-1,1 1 1,0-1 0,0 0-1,0 0 1,-1 0-1,1 0 1,-1-1 0,1 0-1,3-1 1,13-11 56,0-1 1,-1-1-1,-1 0 0,28-33 0,58-85 106,-40 46-362,-54 77 105,-4 3-44,0 0 0,0 0 0,7-13 0,-17 34 33,0 1 1,1 0-1,1 1 1,0-1-1,0 23 1,3-25 101,0 0 0,1-1 0,0 1 0,6 16 0,-7-24 32,0-1 0,1 1 0,-1-1 0,1 0 0,0 1 0,0-1 0,0 0 0,0 0 0,1 0 0,-1 0-1,1 0 1,0-1 0,0 1 0,0-1 0,0 0 0,0 0 0,6 4 0,-6-6-19,-1 1 0,1-1 1,-1 0-1,0 1 0,1-1 0,-1 0 0,1-1 1,-1 1-1,1 0 0,-1-1 0,0 1 0,1-1 1,-1 0-1,0 1 0,0-1 0,1 0 1,-1-1-1,2 0 0,4-3-3,-1 0 1,1-1-1,9-10 1,7-6-112,72-67 11,-80 77 78,-1 1 0,1 0 0,1 1-1,32-14 1,-40 21-12,-3 0-64,1 0 1,-1 1 0,13-3 0,-18 4 49,1 1 1,-1 0-1,0 0 1,0 0-1,0 0 1,0 0 0,0 0-1,1 0 1,-1 0-1,0 0 1,0 1-1,0-1 1,0 0 0,0 1-1,0-1 1,0 1-1,0-1 1,0 1-1,0 0 1,0-1 0,0 1-1,0 0 1,0-1-1,0 1 1,0 0-1,-1 0 1,1 0 0,0 0-1,0 1 1,-1 1 14,1-1-1,-1 1 1,0 0 0,0 0 0,0-1 0,-1 1 0,1 0 0,0 0 0,-2 3-1,2-5-4,-8 28-54,-1-1-1,-22 49 0,-5 11 201,27-55 261,28-45 48,48-44-165,-10 6-330,-30 29 13,0 0 0,2 2 0,1 1 0,59-26 1,-88 43 3,1 1 1,0-1 0,-1 1 0,1-1 0,0 1-1,-1-1 1,1 1 0,0 0 0,0 0-1,0 0 1,-1 0 0,1 0 0,0 0 0,0 0-1,0 1 1,2 0 0,-2 0 14,-1 0 1,0 0-1,0 0 0,0 0 0,-1 0 1,1 0-1,0 0 0,0 0 0,-1 0 1,1 1-1,0-1 0,-1 0 0,1 1 1,-1-1-1,0 0 0,1 1 1,-1-1-1,0 0 0,0 1 0,0-1 1,0 0-1,0 1 0,0 1 0,-3 36-45,1-32 74,1 0 0,0-1 0,1 1 0,0 0 0,0 0-1,1 0 1,-1 0 0,1-1 0,4 13 0,-5-18-12,0-1 0,0 0 0,0 1 1,0-1-1,1 0 0,-1 1 0,0-1 1,0 1-1,0-1 0,0 0 0,1 1 1,-1-1-1,0 0 0,0 1 0,1-1 1,-1 0-1,0 0 0,1 1 0,-1-1 1,0 0-1,1 0 0,-1 0 0,0 1 1,1-1-1,-1 0 0,1 0 1,-1 0-1,0 0 0,1 0 0,-1 0 1,1 0-1,-1 0 0,0 0 0,1 0 1,-1 0-1,1 0 0,-1 0 0,0 0 1,1 0-1,0 0 0,16-14 245,-15 13-257,8-11 81,1 1 0,10-18 1,-12 18-81,0-1 0,0 1 0,11-10 0,-15 17 21,-4 3-62,0 0 0,0 0 0,1 0-1,-1 0 1,0 0 0,0 0 0,1 0-1,-1 0 1,2 0 0,2 4-207,-3 7 192,4 65 12,-6-69 87,0 1 0,1-1 0,0 1 0,1-1 0,-1 0 0,1 0 0,0 0 0,1 0 0,-1 0 0,1 0 0,0 0 0,4 5 0,-6-11-36,0 1 0,0-1 1,0 1-1,0-1 0,0 1 0,0-1 1,0 1-1,0-1 0,0 0 0,1 0 1,-1 0-1,0 0 0,0 1 0,0-1 1,0-1-1,0 1 0,0 0 0,0 0 1,0 0-1,0 0 0,1-1 0,-1 1 1,0-1-1,0 1 0,0-1 0,-1 1 1,3-2-1,29-17 74,-32 19-74,50-35-10,89-58 195,-103 71-167,48-26 56,-72 42-110,-1 1 0,1 1-1,0 0 1,0 0 0,20-2 0,-30 5 17,0 1 1,-1 0-1,1 0 0,0 0 1,0 0-1,0 0 1,-1 0-1,1 1 1,0-1-1,0 1 0,0-1 1,-1 1-1,1-1 1,0 1-1,-1 0 1,1 0-1,-1 0 0,1 0 1,-1 0-1,3 3 1,-2-2-3,0 1 0,0-1 0,-1 1-1,1 0 1,-1 0 0,0 0 0,0-1 0,0 1 0,0 0 0,0 1 0,0 5 0,0 15-1,0 1 1,-2-1 0,-1 0 0,-1 1-1,-1-1 1,-11 35 0,8-18 444,7-40-168,2-3-67,7-12 42,10-21-56,-13 24-192,7-12-28,0 0 0,1 1 0,25-30 0,-26 37-23,-11 11 55,1 1-1,-1 0 1,1 0-1,0 0 1,0 0-1,0 0 1,0 1 0,0-1-1,1 1 1,4-3-1,-8 5 7,1 0 1,-1 0-1,0 0 0,0 0 0,1 0 0,-1 0 0,0 0 0,1 0 0,-1 0 1,0 0-1,1 0 0,-1 0 0,0 0 0,0 0 0,1 0 0,-1 0 0,0 0 1,1 1-1,-1-1 0,0 0 0,0 0 0,1 0 0,-1 0 0,0 1 0,0-1 1,1 0-1,-1 0 0,0 0 0,0 1 0,0-1 0,0 0 0,1 0 1,-1 1-1,0-1 0,0 0 0,0 1 0,0-1 0,0 0 0,0 0 0,0 1 1,0-1-1,0 0 0,0 1 0,0-1 0,0 0 0,0 1 0,0-1 0,0 0 1,0 0-1,0 1 0,0-1 0,-3 23-47,1-15 53,0 17-34,1-12-54,-5 27-1,3-31 86,-5 25 75,8-32-56,0-1-1,-1 1 1,1 0 0,0 0-1,0-1 1,0 1 0,0 0-1,0 0 1,1-1 0,-1 1-1,0 0 1,1 0 0,1 2-1,-2-3-5,1-1 0,-1 0 0,1 1 0,0-1 0,-1 0-1,1 0 1,-1 0 0,1 1 0,0-1 0,-1 0 0,1 0 0,-1 0-1,1 0 1,0 0 0,-1 0 0,1 0 0,0-1 0,-1 1-1,1 0 1,-1 0 0,1 0 0,0 0 0,-1-1 0,1 1 0,-1 0-1,1-1 1,-1 1 0,1-1 0,7-5 22,0-1 0,-1 0 0,11-12 0,5-5 54,-3 5-79,1 1 0,1 2 1,1 0-1,0 1 1,1 2-1,44-19 0,-67 31-9,3 0-39,0-1 0,-1 1 0,1 0 0,0 0 0,6-1 0,-10 2 30,1 0 0,-1 0 0,1 0-1,0 0 1,-1 0 0,1 1-1,0-1 1,-1 0 0,1 0 0,-1 0-1,1 1 1,0-1 0,-1 0 0,1 0-1,-1 1 1,1-1 0,-1 1 0,1-1-1,-1 0 1,1 1 0,-1-1 0,1 1-1,-1-1 1,0 1 0,1-1 0,-1 1-1,0-1 1,0 1 0,1 0-1,-1-1 1,0 1 0,0-1 0,0 1-1,0 0 1,1-1 0,-1 1 0,0 0-1,0-1 1,0 1 0,0 0 0,-1 0-1,1 9 31,-2 0-1,-3 17 0,3-20 0,1 0 0,-1 1 0,1-1 0,1 0 0,-1 0 0,1 1 0,0-1 1,2 11-1,-1-17-5,-1 1 1,1-1 0,-1 1-1,1-1 1,0 1 0,0-1-1,-1 1 1,1-1-1,0 0 1,0 0 0,0 0-1,0 1 1,1-1 0,-1 0-1,0 0 1,0 0 0,1 0-1,2 1 1,-1-1 17,0 0-1,0 0 1,0 0-1,1-1 1,-1 1 0,0-1-1,0 0 1,6 0-1,3-1 1,-1 0-1,0-1 1,0-1-1,15-5 1,7-6-1,-1-1 0,0-1 0,-1-2 0,0-1 0,34-29 0,-40 24-57,-20 19 7,0-1 0,1 1 1,6-4-1,-12 9 16,0 0 0,0 0-1,-1 0 1,1 0 0,0 0 0,0 0 0,0 0-1,0 0 1,0 0 0,0-1 0,0 1 0,0 0-1,0 0 1,0 0 0,0 0 0,0 0 0,0 0-1,0 0 1,-1 0 0,1 0 0,0 0 0,0 0-1,0 0 1,0 0 0,0 0 0,0 0 0,0 0-1,0-1 1,0 1 0,0 0 0,0 0 0,0 0-1,0 0 1,0 0 0,0 0 0,0 0 0,0 0-1,0 0 1,0 0 0,0 0 0,0 0 0,0-1-1,0 1 1,0 0 0,0 0 0,0 0 0,0 0-1,0 0 1,0 0 0,1 0 0,-8 0-53,0 5 1,-1 0-1,1 1 1,0-1-1,0 1 1,1 0-1,-7 8 0,6-7 67,-14 16-70,1 1 0,-34 52 1,44-60 80,1 1 1,1 0 0,0 0 0,1 1 0,1 0 0,-4 20 0,10-36 2,-1 1 1,1-1-1,0 1 1,0-1-1,0 1 0,0 0 1,1-1-1,-1 1 1,1-1-1,-1 1 1,1-1-1,0 1 1,0-1-1,0 1 1,0-1-1,3 4 1,-3-4-11,1-1 1,-1 1 0,0-1 0,0 0-1,1 0 1,-1 0 0,1 0 0,-1 0-1,1 0 1,-1 0 0,1 0 0,0 0-1,0-1 1,-1 1 0,1-1 0,0 1-1,0-1 1,-1 0 0,1 0 0,0 0-1,0 0 1,0 0 0,0 0 0,3-1-1,0 0 6,1-1-1,-1 0 0,0 0 1,0-1-1,0 0 0,0 1 1,0-2-1,-1 1 1,1 0-1,-1-1 0,7-7 1,4-6-12,20-31-1,-24 32 2,20-30-10,40-52 0,-59 83-8,-9 11-45,0 0 0,1 0 0,-1 0 1,1 0-1,5-4 0,-9 8 50,0 0-1,1 0 1,-1 0-1,0 0 1,0 0-1,0 0 1,0 0-1,1 0 1,-1 0 0,0 0-1,0 0 1,0 0-1,0 0 1,0 0-1,1 0 1,-1 0-1,0 0 1,0 1 0,0-1-1,0 0 1,0 0-1,0 0 1,0 0-1,1 0 1,-1 0-1,0 0 1,0 0 0,0 1-1,0-1 1,0 0-1,0 0 1,0 0-1,0 0 1,0 0 0,0 0-1,0 1 1,0-1-1,1 0 1,-1 0-1,0 0 1,0 0-1,0 0 1,0 1 0,0-1-1,0 0 1,-1 0-1,1 0 1,1 7-35,-20 61-319,16-51 366,2 1 0,0-1 0,1 1 1,1-1-1,0 1 0,5 20 0,-6-36 5,1 0 0,-1 0 0,1 0 0,-1 0-1,1 0 1,0 0 0,0 0 0,0 0 0,0 0 0,0-1 0,0 1 0,0 0 0,1-1-1,-1 1 1,0-1 0,1 1 0,-1-1 0,1 0 0,0 1 0,0-1 0,-1 0 0,1 0 0,0 0-1,0-1 1,0 1 0,0 0 0,0-1 0,0 1 0,0-1 0,0 0 0,0 1 0,0-1-1,0 0 1,0 0 0,0-1 0,0 1 0,4-1 0,9-4 53,0 0 0,0-1-1,0 0 1,-1-2 0,0 1 0,0-2 0,16-13 0,84-81-30,-69 60-60,-8 8 13,75-68-369,-101 96 208,-11 7 166,0 0-1,0 0 1,0 0-1,1 0 0,-1 0 1,0 0-1,0 0 1,0 0-1,0 0 0,0 0 1,0 0-1,1 0 1,-1 0-1,0 0 0,0 0 1,0 0-1,0 0 1,0 0-1,0 0 0,0 0 1,1 0-1,-1 0 1,0 0-1,0 0 1,0 0-1,0 0 0,0 0 1,0 0-1,0 0 1,0 1-1,1-1 0,-1 0 1,0 0-1,0 0 1,0 0-1,0 0 0,0 0 1,0 0-1,0 0 1,0 1-1,0-1 1,0 0-1,0 0 0,0 0 1,0 0-1,0 0 1,0 1-1,1 5-18,-1-6 23,-1 8 0,0 1 0,-1-1 0,0 1 0,0-1 0,-1 0 0,-4 9 0,0 2 24,-1 6-20,-54 138-36,53-143 66,-1-1-1,-1-1 1,0 1-1,-1-2 0,-1 0 1,-17 16-1,6-11 175,23-21-183,-1 0 0,0 0 0,0 0 0,0 0 0,1 0 0,-1 0 1,0 0-1,0 0 0,-1-1 0,1 1 0,-3 0 0,5-1-20,-1 0 0,1 0-1,0 0 1,0 0 0,0 0-1,-1 0 1,1 0 0,0 0-1,0 0 1,0 0-1,0 0 1,-1 0 0,1-1-1,0 1 1,0 0 0,0 0-1,-1 0 1,1 0 0,0 0-1,0 0 1,0 0 0,0-1-1,0 1 1,-1 0 0,1 0-1,0 0 1,0 0 0,0 0-1,0-1 1,0 1 0,0 0-1,0 0 1,0 0 0,0 0-1,-1-1 1,4-7 70,9-8-34,-7 12-29,0 1 0,0 0 0,0 0-1,1 1 1,-1-1 0,1 1 0,0 0 0,0 1 0,0-1 0,9 0 0,9 0 305,31 0 0,14 4 355,33-1-281,95-16-815,-28 2-6243,-160 12 6098,-4 1-251,1 0 0,0-1 0,-1 0 1,6-1-1,-8 1 100,-1 0 0,0 0 0,0 0 0,1 0 0,-1 0 0,0-1-1,2-1 1,12-14-3753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35.792"/>
    </inkml:context>
    <inkml:brush xml:id="br0">
      <inkml:brushProperty name="width" value="0.1" units="cm"/>
      <inkml:brushProperty name="height" value="0.1" units="cm"/>
      <inkml:brushProperty name="color" value="#00A0D7"/>
    </inkml:brush>
  </inkml:definitions>
  <inkml:trace contextRef="#ctx0" brushRef="#br0">343 36 2304,'13'-7'3216,"-12"7"-3070,-1 0 0,1 0 0,-1 0 0,1 0 0,-1-1 1,1 1-1,-1 0 0,1 0 0,-1-1 0,1 1 0,-1 0 0,1 0 0,-1-1 1,0 1-1,1-1 0,-1 1 0,0 0 0,1-1 0,-1 1 0,0-1 1,1 1-1,-1-1 0,0 1 0,1-1 0,-2 0-29,1 0-1,-1 0 1,1 0 0,-1 0-1,1 0 1,-1 0 0,1 0 0,-1 0-1,0 0 1,0 0 0,1 1-1,-1-1 1,0 0 0,0 1-1,0-1 1,0 0 0,0 1-1,0-1 1,0 1 0,0 0-1,0-1 1,0 1 0,0 0-1,0-1 1,0 1 0,-2 0 0,0-1-11,-1 1 0,0-1 0,1 1 0,-1-1 0,0 1 0,-4 1 0,-30 7 241,22-6-218,-1 2 0,1 0-1,0 1 1,0 1 0,-18 8 0,16-4 31,0 1 0,0 1 0,-30 25 0,43-31-142,0-1 0,-1 1 0,2 0 0,-1 0 0,1 1 0,0-1-1,0 1 1,1 0 0,0 0 0,0 0 0,0 0 0,1 1 0,-2 14 0,3-10 21,0 0 0,1 0 0,0 0 0,1 0 0,1-1 0,0 1 0,0 0 1,1-1-1,1 0 0,0 1 0,0-1 0,1-1 0,0 1 0,11 14 0,-8-14 66,0 0 0,1 0 0,0-1 0,1-1 0,0 1 0,0-1 1,1-1-1,0 0 0,1-1 0,0 0 0,0-1 0,17 7 0,-15-8 70,1 0 0,0-1 0,0-1 1,0 0-1,27 1 0,-35-4-89,0 0 0,1-1 0,-1 0 0,0 0 0,0 0 0,0-1 0,1 0 0,-2-1 0,1 1 0,0-1 0,0-1 0,-1 1 0,0-1 0,9-6 0,-3-1-28,-1-1 1,1 0-1,-2 0 0,0-1 1,16-27-1,-13 16 21,-1 1 0,-2-1 1,9-28-1,-14 35-95,-1 0 0,0-1 0,-1 1 0,-1-1 0,0 0 0,-2 0 0,-2-29 0,2 43 6,-1 0-1,0 1 1,0-1 0,-1 1 0,1-1 0,-1 1 0,1-1 0,-1 1-1,0 0 1,0 0 0,-1 0 0,1 0 0,-1 0 0,1 0 0,-1 1-1,0-1 1,0 1 0,0 0 0,0 0 0,0 0 0,-1 0 0,1 0-1,-1 1 1,1 0 0,-5-2 0,-7 0-39,1 0 1,-1 1-1,0 1 0,-28 1 1,31 0 16,-8-1 7,15 0 13,1 1 0,-1 0-1,0 0 1,0 0 0,0 0 0,0 1 0,1 0 0,-1 0 0,0 0 0,1 0 0,-9 4-1,13-4 75,-7 3-1920,19 2-2383,-4-2 2817,-1-1 0,0-1-1,15 4 1,-8-3-814,7 5-45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36.359"/>
    </inkml:context>
    <inkml:brush xml:id="br0">
      <inkml:brushProperty name="width" value="0.1" units="cm"/>
      <inkml:brushProperty name="height" value="0.1" units="cm"/>
      <inkml:brushProperty name="color" value="#00A0D7"/>
    </inkml:brush>
  </inkml:definitions>
  <inkml:trace contextRef="#ctx0" brushRef="#br0">1 1 4480,'0'0'1445,"4"5"278,-2-3-1416,-1-1 1,1 1 0,0-1-1,-1 1 1,0 0-1,1-1 1,-1 1 0,0 0-1,0 0 1,0 0 0,0 0-1,0 0 1,-1 0-1,1 0 1,0 2 0,0 4 302,0-1 1,0 1 0,0 9 0,-1-17-594,0 0 1,0 0-1,0 0 1,0 0-1,0 0 0,0 0 1,0 0-1,0 0 1,0 0-1,0 0 0,0 1 1,0-1-1,0 0 1,0 0-1,0 0 0,0 0 1,0 0-1,0 0 1,0 0-1,0 0 1,0 0-1,0 0 0,0 0 1,0 0-1,0 0 1,0 0-1,0 0 0,0 0 1,0 0-1,0 0 1,0 0-1,0 0 1,1 0-1,-1 0 0,0 0 1,0 0-1,0 0 1,0 0-1,0 0 0,0 0 1,0 0-1,0 0 1,0 0-1,0 0 0,0 0 1,0 0-1,0 0 1,0 0-1,0 0 1,0 0-1,1 0 0,-1 0 1,0 0-1,0 0 1,0 0-1,0 0 18,0 0-18,0 0 1,0 0-1,0 0 1,0 0-1,0 0 0,6-6 515,7-10-98,-3 2-487,-8 9 49,1 1 0,0-1 0,0 1 1,0 0-1,0 0 0,8-6 0,-11 11 12,0-1 0,1 0 0,-1 1 0,1-1 0,-1 0 0,0 1 0,1-1 0,-1 1 0,0-1 0,1 1 0,-1-1 0,0 1 0,0-1 0,1 1 0,-1-1 0,0 1 0,0-1 0,0 1 1,0-1-1,0 1 0,0-1 0,0 1 0,0-1 0,0 1 0,0 0 0,0 0 0,2 20 95,-2-7-18,0-1 0,-1 1 1,0-1-1,-1 0 0,-7 25 1,0-23 229,8-15-370,1 0 0,0 1 0,-1-1 1,1 1-1,0-1 0,-1 0 0,1 1 0,0-1 0,-1 0 1,1 0-1,-1 1 0,1-1 0,-1 0 0,1 0 0,-1 0 0,1 0 1,-1 1-1,1-1 0,0 0 0,-1 0 0,1 0 0,-1 0 1,1 0-1,-2 0 0,2-1-148,0 1 0,0-1-1,0 1 1,-1-1 0,1 1 0,0-1 0,0 1 0,0-1 0,0 1-1,0-1 1,0 1 0,0-1 0,0 1 0,0-1 0,0 0 0,0 1 0,0-1-1,0 1 1,0-1 0,1 0 0,3-8-2016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4T20:21:24.331"/>
    </inkml:context>
    <inkml:brush xml:id="br0">
      <inkml:brushProperty name="width" value="0.1" units="cm"/>
      <inkml:brushProperty name="height" value="0.1" units="cm"/>
    </inkml:brush>
  </inkml:definitions>
  <inkml:trace contextRef="#ctx0" brushRef="#br0">140 0 1248,'-8'7'7306,"7"-7"-7117,0 1-1,0-1 0,0 0 0,1 1 0,-1-1 0,0 1 1,0-1-1,1 1 0,-1 0 0,0-1 0,1 1 0,-1 0 1,1-1-1,-1 1 0,1 0 0,-1 0 0,1 0 0,0-1 1,-1 1-1,1 0 0,0 0 0,0 0 0,-1 0 0,1 0 1,0 0-1,0 0 0,-5 13 214,-40 58 1251,32-53-1075,-21 38 0,31-51-549,0 0 1,0 1-1,1-1 1,0 0-1,0 1 1,0 0-1,1-1 1,0 1-1,0 0 1,1-1-1,0 9 0,0-13-132,1 0 0,-1 0-1,1 0 1,-1-1-1,1 1 1,-1 0-1,1 0 1,0 0-1,0-1 1,0 1-1,0 0 1,0-1-1,1 1 1,0 1 0,11 6-921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37.232"/>
    </inkml:context>
    <inkml:brush xml:id="br0">
      <inkml:brushProperty name="width" value="0.1" units="cm"/>
      <inkml:brushProperty name="height" value="0.1" units="cm"/>
      <inkml:brushProperty name="color" value="#00A0D7"/>
    </inkml:brush>
  </inkml:definitions>
  <inkml:trace contextRef="#ctx0" brushRef="#br0">196 29 5216,'-5'3'5257,"-10"3"-3760,7-3-1089,-6 5-84,1 1 0,0 0 0,0 0 0,1 1 0,1 1 0,-1 0 0,-15 21 0,20-22-236,1-1 0,1 1 0,-1 0 0,1 0 0,1 0 0,0 1 0,0 0 0,1-1 0,1 2 0,-3 17 0,4-15 73,0 1-1,1 0 0,1-1 1,0 1-1,1-1 0,1 1 0,7 23 1,-9-35-105,0 0 0,0 0-1,0-1 1,0 1 0,1 0 0,-1-1 0,1 0 0,0 1 0,0-1-1,0 0 1,0 0 0,0 0 0,0 0 0,1 0 0,-1 0 0,0-1 0,1 1-1,0-1 1,2 2 0,-1-2-7,-1-1-1,0 1 0,1 0 1,-1-1-1,0 0 1,1 0-1,-1 0 1,0 0-1,1 0 1,-1-1-1,0 0 0,1 1 1,-1-1-1,0 0 1,0-1-1,0 1 1,4-2-1,7-6 51,-1 1 0,0-2 0,-1 0 0,0 0 0,12-14 0,48-61 272,-60 70-355,-1 0-1,-1 0 0,0-1 0,-1 0 1,-1-1-1,9-24 0,-15 36-22,-1 0 0,-1 1 0,1-1 0,-1 0 0,1 1-1,-1-1 1,-1 0 0,1 0 0,-1 1 0,1-1 0,-1 0 0,-1 1 0,1-1 0,-1 1 0,1-1 0,-1 1-1,-1 0 1,1 0 0,-1 0 0,1 0 0,-6-5 0,4 4-28,-1 0 0,0 0 0,0 1 0,-1 0-1,1 0 1,-1 0 0,0 1 0,0-1 0,0 1 0,0 1 0,0-1 0,-1 1 0,1 0 0,-11-1-1,9 2-74,-1 1-1,1 0 0,-1 0 1,0 1-1,1 0 0,-1 1 0,1-1 1,0 2-1,-1-1 0,1 1 0,0 0 1,0 1-1,1 0 0,-1 0 1,1 1-1,0 0 0,0 0 0,0 0 1,1 1-1,-7 8 0,12-12-256,0-2 221,1 0 0,-1 1 1,1-1-1,0 1 0,-1-1 0,1 1 0,0-1 1,-1 1-1,1-1 0,0 1 0,0 0 0,0-1 0,-1 1 1,1-1-1,0 1 0,0 0 0,0-1 0,0 1 1,0-1-1,0 1 0,0 0 0,0-1 0,1 2 1,3 5-1487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37.941"/>
    </inkml:context>
    <inkml:brush xml:id="br0">
      <inkml:brushProperty name="width" value="0.1" units="cm"/>
      <inkml:brushProperty name="height" value="0.1" units="cm"/>
      <inkml:brushProperty name="color" value="#00A0D7"/>
    </inkml:brush>
  </inkml:definitions>
  <inkml:trace contextRef="#ctx0" brushRef="#br0">50 71 5632,'-13'-2'1729,"4"1"774,9 0-2404,0 1 1,0-1-1,0 1 1,0 0-1,0-1 1,0 1 0,0 0-1,0-1 1,0 1-1,0-1 1,0 1 0,1 0-1,-1-1 1,0 1-1,0 0 1,0-1 0,0 1-1,1 0 1,-1-1-1,0 1 1,0 0 0,0 0-1,1-1 1,-1 1-1,1-1 1,8-11 1004,-6 6-848,1 1-1,-1 1 1,1-1-1,0 0 1,0 1 0,9-7-1,-12 10-239,1 1 0,0-1-1,-1 0 1,1 0 0,0 1 0,-1-1-1,1 1 1,0 0 0,0-1-1,-1 1 1,1 0 0,0 0 0,0 0-1,0 0 1,-1 0 0,1 1 0,0-1-1,0 1 1,-1-1 0,1 1-1,0-1 1,-1 1 0,1 0 0,0 0-1,-1 0 1,1 0 0,-1 0-1,2 2 1,0-1 0,-1 0 0,1 0 0,-1 0 0,0 0-1,0 1 1,0-1 0,0 1 0,0-1 0,0 1 0,-1 0 0,0 0 0,1 0-1,-1 0 1,0 0 0,0 0 0,-1 0 0,1 0 0,-1 0 0,1 0-1,-1 0 1,0 0 0,0 1 0,0-1 0,-1 0 0,1 0 0,-1 0-1,-1 3 1,-2 8 102,-1-1 0,-1 1 0,0-1 0,-13 20 0,8-16 43,-1 3-96,7-12-71,0 0 1,0 0-1,1 0 0,-4 14 0,7-20 25,0 1-1,1-1 0,-1 1 1,1 0-1,0-1 0,0 1 1,0 0-1,0-1 0,0 1 1,1 0-1,-1-1 0,1 1 1,0-1-1,0 1 0,0 0 1,0-1-1,0 0 0,0 1 0,0-1 1,3 3-1,8 9 17,1 0 0,0-1 0,20 15-1,3 4 62,-18-15 149,-1 0 0,18 25 1,-31-37-178,0 0 0,-1 0 0,1 0 1,-1 1-1,-1-1 0,1 1 1,-1 0-1,0 0 0,0 0 0,-1 0 1,0 0-1,0 0 0,0 0 0,-1 9 1,0-11-23,-1 0-1,0-1 1,0 1 0,-1 0 0,1-1-1,-1 1 1,0-1 0,0 1 0,0-1 0,0 0-1,0 0 1,-1 0 0,-4 4 0,-2 2 97,-1-1 1,-17 11 0,19-13-98,-1-2 0,1 1 0,-1-1 0,0-1 0,-1 1 0,1-2 0,-11 3 0,13-4-66,0 0 0,0 0-1,0-1 1,0 1-1,0-2 1,-1 1-1,1-1 1,0 0 0,0-1-1,-7-2 1,-22-10-5132,30 13 3371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38.410"/>
    </inkml:context>
    <inkml:brush xml:id="br0">
      <inkml:brushProperty name="width" value="0.1" units="cm"/>
      <inkml:brushProperty name="height" value="0.1" units="cm"/>
      <inkml:brushProperty name="color" value="#00A0D7"/>
    </inkml:brush>
  </inkml:definitions>
  <inkml:trace contextRef="#ctx0" brushRef="#br0">0 138 5632,'12'-7'1834,"-12"7"-1797,0 0 0,0 0 0,0 0-1,1 0 1,-1 0 0,0 0-1,0 0 1,1 0 0,-1 0-1,0 0 1,0 0 0,1 0-1,-1 0 1,0 0 0,0 0-1,0 0 1,1 0 0,-1 0 0,0 0-1,0 0 1,1 1 0,-1-1-1,0 0 1,0 0 0,0 0-1,1 0 1,-1 0 0,0 1-1,0-1 1,0 0 0,0 0-1,0 0 1,1 1 0,-1-1 0,0 0-1,0 0 1,0 0 0,0 1-1,0-1 1,0 0 0,0 0-1,0 1 1,0-1 0,0 0-1,1 2 543,10 7 585,-9-7-1004,1 1 1,-1-1-1,1 0 1,-1 0 0,0 1-1,2 3 1,2 4 257,-1 1 1,-1-1-1,0 1 1,0 0-1,-1 0 0,2 14 1,-2-2 628,1 46 0,-4-62 201,2-10-702,-1-19-94,-1 19-397,0-31 211,1 0 0,7-39 0,-5 55-155,0 1 0,2-1 0,0 1 0,0 0 1,16-30-1,-19 44-83,1-1-1,0 1 1,0 0 0,0 0 0,0 0 0,0 0-1,0 1 1,1-1 0,0 1 0,-1 0 0,1 0-1,0 0 1,0 1 0,0-1 0,7-1 0,4 0 23,1 0 0,28 0 0,-36 3-52,21-2 20,36 4-1,-53-1-716,-1 0-1,13 5 0,-17-4-597,-1 0 0,1 0 1,-1 1-1,10 6 0,-2 2-1616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42.598"/>
    </inkml:context>
    <inkml:brush xml:id="br0">
      <inkml:brushProperty name="width" value="0.1" units="cm"/>
      <inkml:brushProperty name="height" value="0.1" units="cm"/>
      <inkml:brushProperty name="color" value="#00A0D7"/>
    </inkml:brush>
  </inkml:definitions>
  <inkml:trace contextRef="#ctx0" brushRef="#br0">282 975 2816,'0'0'6208,"24"-17"-4683,-19 11-1579,-4 5 129,0 1-1,-1-1 1,1 0 0,0 0 0,-1 0-1,1 1 1,-1-1 0,1 0-1,-1 0 1,1 0 0,-1 0-1,0 0 1,1 0 0,-1 0-1,0 0 1,0 0 0,0 0 0,0 0-1,0 0 1,0 0 0,0 0-1,0-1 1,0-1 13,1-1 0,0 1 0,0 0-1,0-1 1,0 1 0,2-3 0,3-11 28,39-102 360,-32 88-376,8-15 134,1 1 1,43-64 0,34-54-118,-67 99 18,-3-1 0,22-70 0,-48 125-112,-1 0 0,0 1 0,1-15 0,-2 20-44,-1 0 0,0 1 0,0-1 0,-1 0 0,1 0 0,-1 1 0,0-1 0,0 0 0,0 1 0,0-1 0,-3-3 0,4 6 11,0 1-1,0-1 1,-1 1-1,1-1 0,-1 1 1,1-1-1,-1 1 1,1-1-1,0 1 1,-1 0-1,0-1 1,1 1-1,-1 0 0,1-1 1,-1 1-1,1 0 1,-1 0-1,0-1 1,1 1-1,-1 0 1,1 0-1,-1 0 0,0 0 1,1 0-1,-1 0 1,0 0-1,1 0 1,-1 0-1,0 0 1,1 0-1,-1 0 1,0 1-1,1-1 0,-1 0 1,0 1-1,-2 0-17,0 1-1,0 0 0,0 0 0,0 0 0,0 0 1,-3 5-1,-11 11-58,0 1 1,-25 42-1,-24 54 155,-62 148 225,110-221-260,-103 216 484,70-168 48,-101 133 0,128-194-363,16-20 115,1 0 0,-9 14-1,16-23-296,0 0 0,1 0 0,-1-1 0,0 1-1,0 0 1,0 0 0,0 0 0,0 0 0,0 0 0,0 0-1,0 0 1,0 0 0,0 0 0,0 0 0,0 0 0,0 0-1,0 0 1,0 0 0,0 0 0,1 0 0,-1 0 0,0 0-1,0 0 1,0 0 0,0 0 0,0 0 0,0 0 0,0 0 0,0 0-1,0 0 1,0 0 0,0 0 0,1 0 0,-1 0 0,0 0-1,0 0 1,0 0 0,0 0 0,0 0 0,0 0 0,0 0-1,0 0 1,0 0 0,0 0 0,0 0 0,0 0 0,0 0 0,1 0-1,-1 0 1,0 0 0,0 0 0,0 1 0,0-1 0,0 0-1,0 0 1,0 0 0,0 0 0,0 0 0,0 0 0,0 0-1,0 0 1,0 0 0,0 0 0,0 0 0,0 0 0,0 1 0,0-1-1,0 0 1,0 0 0,12-5 349,18-10-276,-10 3-52,-2 0 0,0-1 0,28-26 1,42-53-235,-24 23 103,126-110-86,93-16 43,-267 186 167,-12 7-10,0 0-1,-1 0 1,1-1 0,0 1-1,4-5 1,-9 6 27,-3 1-89,-6 2-92,4 1 135,0 0 1,0 0-1,1 1 0,-1-1 1,1 1-1,-9 9 1,-26 31 182,34-37-190,-7 8-21,1 0 0,1 1 0,1 0 0,-14 29 1,21-39 43,0 1 0,0 0 0,1 0 0,0 0 0,0 0 0,1 1 0,0-1 1,0 0-1,1 1 0,0-1 0,0 1 0,1-1 0,0 0 0,3 15 0,-3-20 13,0 0-1,0 0 0,-1-1 0,1 1 0,0 0 1,0 0-1,1 0 0,-1-1 0,0 1 0,1-1 0,-1 1 1,1-1-1,-1 0 0,1 1 0,0-1 0,-1 0 1,1 0-1,0 0 0,0 0 0,0 0 0,0-1 1,0 1-1,0 0 0,0-1 0,0 0 0,0 1 0,0-1 1,0 0-1,3 0 0,3-1 50,0 0-1,-1 0 1,1-1-1,0 1 1,-1-2-1,10-3 1,-5 0-32,0 0 0,0-1 0,-1 0 1,0-1-1,-1 0 0,1-1 0,-2 0 1,1 0-1,-1-1 0,9-14 0,-9 12-36,0-1 0,-1 0 0,0-1 0,-2 0 0,1 0 0,-2 0 0,0-1 0,5-24 0,-9 35-17,1-7-2,-1 0 1,1 0 0,-2-18-1,0 27-21,0-1 0,0 1 0,-1-1 0,1 1 0,-1 0 0,1-1 0,-1 1 0,0 0 0,0 0 0,0 0 0,0 0 0,0-1 0,-1 1 0,1 1 0,-1-1 0,1 0 0,-1 0 0,0 0 0,1 1 0,-1-1-1,0 1 1,-3-2 0,4 3 23,-13-7-169,14 7 173,0-1 0,-1 1-1,1 0 1,-1 0 0,1-1 0,-1 1-1,1 0 1,-1 0 0,1 0 0,-1 0-1,1-1 1,0 1 0,-1 0 0,1 0-1,-1 0 1,1 0 0,-1 0-1,1 0 1,-1 0 0,1 0 0,-1 1-1,1-1 1,-1 0 0,1 0 0,-2 1-1,3-1-3,-1 0 0,0 1 0,0-1 0,1 0 0,-1 1 0,0-1 0,0 0-1,1 1 1,-1-1 0,1 0 0,-1 1 0,0-1 0,1 0 0,-1 0 0,0 0 0,1 1-1,-1-1 1,1 0 0,-1 0 0,1 0 0,-1 0 0,0 0 0,2 0 0,14 3 14,-12-3 0,126 15 112,-88-12-90,1 2-1,49 12 0,-74-12 4,-1 1 0,0 0 1,0 1-1,-1 1 0,0 0 1,0 1-1,-1 1 0,0 1 1,-1 0-1,0 0 0,14 17 1,-1 2-1,29 44 0,-53-69-10,1-1 0,0 1-1,0-1 1,1 1 0,-1-1-1,6 3 1,-8-5-165,1-1 1,-1 0-1,0 1 0,0-1 0,1 0 1,-1 0-1,0 0 0,1-1 1,-1 1-1,1 0 0,-1-1 0,1 0 1,0 0-1,-1 0 0,1 0 0,4 0 1,0-3-1180,1-1 0,-1 1 0,0-1 0,-1 0 0,1-1 0,7-6 0,-8 6 8,22-15-2072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45.177"/>
    </inkml:context>
    <inkml:brush xml:id="br0">
      <inkml:brushProperty name="width" value="0.1" units="cm"/>
      <inkml:brushProperty name="height" value="0.1" units="cm"/>
      <inkml:brushProperty name="color" value="#00A0D7"/>
    </inkml:brush>
  </inkml:definitions>
  <inkml:trace contextRef="#ctx0" brushRef="#br0">123 956 2304,'-21'5'4560,"22"-6"-4235,1 0 0,0 0 0,0 0 0,0 0 0,0 0 0,0 0 1,0 0-1,5 0 0,-3-1 146,11-6 64,-1-1 0,0 0-1,0-1 1,-1-1 0,16-17 0,8-4 107,-24 20-522,0 0 1,-1-1 0,0-1 0,19-28-1,-14 14 0,23-52-1,64-167 430,-19-3 17,-83 245-611,7-35 161,-8 38-146,-1 0 0,1 0 0,-1 0 1,0 0-1,0 0 0,0 0 0,0 0 0,0 0 0,0 0 1,-1 0-1,1-1 0,-1 1 0,-1-3 0,2 5 21,0 0-1,0 0 1,0-1-1,0 1 1,-1 0-1,1 0 1,0 0-1,0 0 1,0 0-1,0 0 1,0 0-1,-1 0 1,1-1-1,0 1 0,0 0 1,0 0-1,0 0 1,-1 0-1,1 0 1,0 0-1,0 0 1,0 0-1,-1 0 1,1 0-1,0 0 1,0 0-1,0 0 1,0 1-1,-1-1 1,1 0-1,0 0 1,0 0-1,0 0 1,0 0-1,0 0 1,-1 0-1,-2 2-39,-1 0-1,1 0 0,-1 0 1,1 0-1,0 0 1,0 1-1,0-1 1,0 1-1,0 0 0,0 0 1,1 0-1,-3 4 1,-4 8-178,-12 28 0,20-42 227,-76 203 84,2-6 216,-42 37 228,72-153-358,-135 237 764,173-305-789,7-11-18,-1-1 0,0 1 0,0-1 0,0 0 0,-1 1 0,1-1 0,0 0 0,-1 0 0,0 0 0,1 0 0,-4 2 0,4-5 326,2-4-213,5-6-43,15-18-170,2 1 0,27-27-1,-4 10-15,3 1 0,95-65-1,-90 74 48,3 4-1,0 2 0,114-41 1,72-25 0,-116 46 81,-141 56-130,0 1 1,-15 12-1,-20 12 6,11-11-89,-67 40 29,87-50 80,2 2 0,0 0 0,-26 27 0,40-38-25,0 0 0,1 0 0,-1 1 0,1-1 0,-1 1 0,1-1 0,0 1 0,0-1 0,0 1 0,0 0 0,1-1 0,-1 1 0,1 0 0,0 0 0,0 0 0,0 4 0,0-6 4,0 0 0,0 0 0,1 0 0,-1 0 0,0 0 0,1 0 0,-1 0 0,0 0 0,1 0 0,-1 0 1,1 0-1,0-1 0,-1 1 0,1 0 0,0 0 0,-1-1 0,1 1 0,0 0 0,1 0 0,0 0 6,-1-1 0,1 1 0,-1-1 0,1 0-1,-1 1 1,1-1 0,0 0 0,-1 0 0,1 0 0,-1 0 0,1 0 0,0 0 0,-1-1 0,1 1 0,-1 0-1,3-2 1,18-7 146,1-1-1,-1-1 0,36-24 0,-55 33-154,17-12 19,-1-1-1,-1 0 0,0-2 1,-1 0-1,25-31 0,-35 38-87,0 1-22,0-1-1,1 1 0,0 1 0,1-1 0,-1 1 0,14-9 0,-21 17 64,0 0 0,-1 0-1,1-1 1,0 1 0,0 0-1,-1 0 1,1 0-1,0 0 1,0 0 0,-1 0-1,1 0 1,0 0 0,0 0-1,-1 0 1,1 0-1,0 0 1,0 0 0,-1 1-1,1-1 1,0 0 0,-1 1-1,1-1 1,0 0-1,-1 1 1,1-1 0,0 1-1,-1-1 1,1 1 0,-1-1-1,1 1 1,-1-1-1,1 1 1,-1 0 0,0-1-1,1 1 1,-1 0 0,0-1-1,1 2 1,3 6-26,-1-1 1,5 17 0,-2-6-12,-1-7 88,0-1 1,0 0-1,11 14 1,-14-21-33,1 0 0,0 0 1,0 0-1,0 0 0,0-1 1,0 1-1,1-1 0,-1 0 1,1 0-1,0 0 0,-1 0 1,1 0-1,5 0 0,-1 0 80,-1-1-1,0-1 0,1 1 1,-1-2-1,0 1 0,0-1 0,1 1 1,11-5-1,-2 1 63,0-2-1,23-10 1,-22 7-113,1-2 0,-2 0 0,0-1 0,0-1-1,-1 0 1,16-18 0,81-100 93,-92 106-96,-12 13-71,48-55-341,-55 66 357,0-1 0,-1 0 0,1 1 0,0-1 0,0 1 0,4-3 0,-6 4 21,1 0 0,-1 0 0,0 0-1,1 0 1,-1 0 0,1 0 0,-1-1 0,1 1 0,-1 0-1,1 0 1,-1 0 0,0 1 0,1-1 0,-1 0-1,1 0 1,-1 0 0,1 0 0,-1 0 0,0 0-1,1 1 1,-1-1 0,1 0 0,-1 0 0,0 0 0,1 1-1,-1-1 1,0 0 0,1 1 0,-1-1 0,0 0-1,0 1 1,1-1 0,-1 0 0,0 1 0,0-1-1,1 1 1,-1-1 0,0 0 0,0 1 0,0-1-1,0 1 1,0-1 0,0 1 0,0-1 0,0 0 0,0 2-1,2 7-39,-1 0 0,-1 0 0,0 0-1,0 0 1,-3 15 0,-10 47 4,13-71 41,-4 18 0,-2 0 0,0-1 0,-1 0 0,0 0-1,-2-1 1,0 1 0,0-2 0,-17 21 0,19-28 54,0-1 0,-1 1 1,0-1-1,0 0 0,-1-1 1,0 0-1,0 0 0,0-1 1,-17 7-1,22-11-40,0-1 0,-1 1 0,1-1 0,0 0 0,0 0 0,-1-1-1,1 1 1,0-1 0,0 0 0,0 0 0,0 0 0,0 0 0,0-1 0,0 0 0,0 0 0,0 0 0,1 0-1,-7-6 1,9 8-15,1 0 0,0 0-1,0 0 1,0 0 0,-1 0-1,1-1 1,0 1 0,0 0-1,0 0 1,-1 0 0,1-1-1,0 1 1,0 0 0,0 0-1,0-1 1,0 1 0,-1 0-1,1 0 1,0-1 0,0 1-1,0 0 1,0 0 0,0-1-1,0 1 1,0 0 0,0 0-1,0-1 1,0 1 0,0 0-1,0 0 1,0-1-1,1 1 1,8-3-71,22 7-56,-23-3 88,29 3 106,0-2-1,40-2 0,-60-1-37,0-1-1,0-1 1,0 0-1,-1-2 1,1 0 0,-1 0-1,16-9 1,25-18 141,55-43 0,-70 44-7,-1-2 1,69-75 0,-70 65-156,-3-2 0,-1-1 1,-2-2-1,-2-2 0,41-88 0,-55 92-65,-17 43 38,0 0-1,-1 1 0,1-1 1,-1 0-1,1 1 0,-1-1 1,0 0-1,0 0 0,0 1 0,-1-1 1,1 0-1,-1 0 0,-1-4 1,2 7 13,0-1 1,-1 1 0,1 0 0,0 0-1,0 0 1,-1-1 0,1 1 0,0 0-1,-1 0 1,1 0 0,0 0-1,0-1 1,-1 1 0,1 0 0,0 0-1,-1 0 1,1 0 0,0 0 0,-1 0-1,1 0 1,0 0 0,-1 0-1,1 0 1,0 0 0,-1 0 0,1 0-1,0 1 1,-1-1 0,1 0 0,0 0-1,-1 0 1,1 0 0,0 0-1,0 1 1,-1-1 0,1 0 0,0 0-1,0 1 1,-1-1 0,1 0 0,0 0-1,0 1 1,-16 14-137,11-10 99,-16 17 20,1 1 0,1 1 0,1 1 0,1 1-1,1 0 1,-15 33 0,-63 180 72,59-143-110,-7 29 84,11-31 337,22-59-295,5-17-1678,13-38-7170,-8 16 7948,0-6 1,-4-18-2663,-1 0 1222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45.547"/>
    </inkml:context>
    <inkml:brush xml:id="br0">
      <inkml:brushProperty name="width" value="0.1" units="cm"/>
      <inkml:brushProperty name="height" value="0.1" units="cm"/>
      <inkml:brushProperty name="color" value="#00A0D7"/>
    </inkml:brush>
  </inkml:definitions>
  <inkml:trace contextRef="#ctx0" brushRef="#br0">19 105 6304,'-18'-36'2848,"18"24"-2464,0 4 1280,5 8-992,-2-9 992,10 9-960,10-8 480,9 5-672,21-9-128,5 7-257,19-1 65,-1 6-128,1-5-671,-9 10 351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49.191"/>
    </inkml:context>
    <inkml:brush xml:id="br0">
      <inkml:brushProperty name="width" value="0.1" units="cm"/>
      <inkml:brushProperty name="height" value="0.1" units="cm"/>
      <inkml:brushProperty name="color" value="#00A0D7"/>
    </inkml:brush>
  </inkml:definitions>
  <inkml:trace contextRef="#ctx0" brushRef="#br0">9 1094 2080,'0'0'667,"-8"5"911,33-25 3510,-17 11-4422,-1 0 0,9-17 1,-10 16-464,0 0 0,1 1 0,14-16 0,-2 7 124,0 1 1,42-26 0,51-22 194,-25 15-209,124-82 855,-207 130-1157,0-1-16,0 0-1,0 0 1,0 1-1,1 0 1,-1 0-1,6-2 1,-9 4 3,0 0-1,-1 0 1,1 0 0,-1 0-1,1-1 1,-1 2 0,1-1-1,0 0 1,-1 0 0,1 0-1,-1 0 1,1 0 0,-1 0 0,1 0-1,-1 1 1,1-1 0,-1 0-1,1 1 1,-1-1 0,1 0-1,-1 1 1,2 0 0,-2 0 0,1 0 0,0 0 0,-1 1 0,1-1 0,-1 0 0,1 1 1,-1-1-1,0 0 0,1 1 0,-1-1 0,0 0 0,0 1 0,0 2 1,-1 5 5,0 0 1,0 0 0,-1 0-1,0 0 1,-4 11 0,-21 45 9,24-58-19,-9 18 24,8-18 101,0 0 1,1 0-1,0 0 0,0 0 0,1 1 1,0-1-1,-2 13 0,4-20-92,0 1 0,0-1 0,0 0 0,0 0 0,0 0 0,0 1 0,0-1 0,0 0 0,1 0 0,-1 0 0,0 0 0,0 1 0,0-1 0,0 0-1,0 0 1,0 0 0,0 0 0,1 0 0,-1 0 0,0 1 0,0-1 0,0 0 0,0 0 0,0 0 0,1 0 0,-1 0 0,0 0 0,0 0 0,0 0 0,1 0 0,-1 0 0,0 0 0,0 0 0,0 0 0,0 0-1,1 0 1,-1 0 0,0 0 0,0 0 0,0 0 0,1 0 0,-1 0 0,0 0 0,0 0 17,6-1 76,-1-1 1,0 0-1,0 0 0,0 0 1,0-1-1,-1 1 0,1-1 1,6-5-1,35-32-126,-28 22 118,16-15-188,-22 21-90,0 0-1,1 1 1,0 0 0,20-12-1,-31 22 139,-1 0 0,1 0 0,0 0 0,-1 1 0,1-1 0,0 0 0,0 1 0,0-1 0,0 1 0,2 0 0,-3 0 15,0 0 1,-1 0 0,1 0-1,0 0 1,-1 1 0,1-1-1,0 0 1,-1 1-1,1-1 1,0 0 0,-1 1-1,1-1 1,-1 1 0,1-1-1,-1 0 1,1 1 0,-1 0-1,1-1 1,-1 1-1,0-1 1,1 1 0,-1-1-1,1 1 1,-1 0 0,0-1-1,0 1 1,0 0 0,1-1-1,-1 1 1,0 0 0,0 0-1,4 20 6,-3-11 27,1-1 0,0 0 1,5 13-1,-6-19-4,1 1 0,0-1 1,-1 0-1,2 0 0,-1 0 1,0 0-1,0 0 0,1-1 1,0 1-1,-1-1 0,1 1 1,5 2-1,-1-1 132,0 0 0,0-1-1,1 0 1,-1 0 0,1-1-1,0 0 1,0 0 0,0-1-1,0 0 1,0 0 0,8-1-1,5-1 102,1 0 0,39-10-1,-49 8-206,-1 0 0,1-1-1,-1 0 1,0-1 0,-1 0-1,1-1 1,-1 0 0,0 0-1,-1-1 1,12-11 0,-13 11-60,-2 0 0,1-1 0,-1 1 0,0-1 1,-1 0-1,0-1 0,0 1 0,-1-1 0,0 0 0,0 0 1,-1-1-1,3-17 0,-5 21-16,0 3-2,0 0 0,0-1 0,-1 1 1,1-1-1,-1 1 0,0-1 0,0 1 0,-1-1 1,1 1-1,-2-7 0,2 10 26,0-1 1,-1 1-1,1 0 0,0-1 0,0 1 1,-1 0-1,1 0 0,0-1 1,-1 1-1,1 0 0,0 0 0,-1 0 1,1-1-1,0 1 0,-1 0 1,1 0-1,0 0 0,-1 0 0,1 0 1,0 0-1,-1 0 0,1 0 1,0 0-1,-1 0 0,1 0 0,-1 0 1,1 0-1,0 0 0,-1 0 1,1 0-1,0 0 0,-1 0 0,1 0 1,0 1-1,-1-1 0,-14 9-126,13-7 109,-9 7 31,1 1-1,0 1 0,1-1 0,0 2 1,0-1-1,1 1 0,1 0 1,0 1-1,-9 22 0,13-28-63,1 1-1,0-1 1,0 1 0,0-1 0,0 16-1,2-20 63,0 0 0,1 0 0,-1-1 0,0 1 0,1 0 0,0 0 0,0-1 0,0 1 0,0-1 0,0 1 0,0-1 0,1 1 0,-1-1 0,1 0 0,-1 1 0,1-1 0,0 0 0,0 0 0,0 0 0,3 2 0,0-1 53,-1-1 0,1 1 0,-1-1 0,1 1 0,0-1 0,0 0 0,0-1 0,1 0 0,-1 1 1,0-1-1,0-1 0,1 1 0,-1-1 0,0 0 0,1 0 0,-1-1 0,0 0 0,0 0 0,7-1 0,7-5 14,0 0 1,0-1-1,30-18 0,-13 7 5,-12 6-128,41-30-1,-54 35 4,0 1-1,0 0 0,17-8 1,-46 39-217,8-12 244,0 0-1,1 1 1,1 0-1,0 0 1,1 1-1,0 0 1,1 1-1,1-1 1,-6 24-1,11-37 36,0-1-1,-1 1 1,1-1 0,0 1-1,0-1 1,0 1-1,0-1 1,0 1-1,0 0 1,0-1-1,0 1 1,0-1-1,0 1 1,0-1-1,0 1 1,0-1-1,0 1 1,1-1-1,-1 1 1,0-1 0,0 1-1,1-1 1,-1 1-1,0-1 1,1 1-1,-1-1 1,0 1-1,1-1 1,-1 0-1,1 1 1,-1-1-1,0 0 1,1 1-1,-1-1 1,1 0 0,-1 0-1,1 1 1,-1-1-1,1 0 1,-1 0-1,1 0 1,0 0-1,-1 0 1,1 0-1,-1 0 1,1 0-1,-1 0 1,1 0-1,-1 0 1,2 0-1,3-1 75,0 0-1,0 0 0,0-1 0,7-3 0,-9 4-96,117-56 235,-75 33-235,71-40 49,-115 64-26,20-11-221,-20 10 197,-1 1 0,0 0-1,1 0 1,-1 0 0,1 0 0,-1 0-1,0 0 1,1 0 0,-1 0 0,0 0-1,1 0 1,-1 0 0,0 0 0,1 0-1,-1 0 1,1 0 0,-1 0 0,0 0 0,1 0-1,-1 1 1,1-1 0,-1 1-2,0-1 1,0 0-1,1 1 1,-1-1-1,0 1 1,0-1-1,0 1 1,0-1-1,0 1 1,0-1-1,0 1 1,0-1-1,0 1 1,0-1-1,0 1 1,0-1 0,0 1-1,0-1 1,-1 1-1,1-1 1,0 1-1,-38 83-301,36-79 338,0 0-1,1 0 1,0 0-1,0 0 0,0 0 1,1 0-1,-1 0 0,1 1 1,1 4-1,-1-8-10,1 0 1,-1-1-1,1 1 0,-1-1 0,1 1 1,0-1-1,0 1 0,0-1 0,0 0 1,0 1-1,0-1 0,0 0 0,0 0 0,0 0 1,0 0-1,1 0 0,-1 0 0,0 0 1,1 0-1,-1 0 0,1-1 0,-1 1 1,1 0-1,-1-1 0,1 1 0,-1-1 1,1 0-1,0 0 0,-1 1 0,1-1 1,-1 0-1,1 0 0,2-1 0,5 1 36,0-1-1,-1-1 1,1 1-1,-1-1 0,1-1 1,-1 0-1,0 0 1,0 0-1,15-10 0,-1-1 32,0-1-1,19-19 1,-15 11-60,-1-1-1,22-29 1,-21 23 5,18-27 42,41-68-1,-55 79-20,14-22-35,109-170-132,-141 217 52,11-27-1,-19 40 26,-1 0-1,0 0 1,-1-1-1,0 1 1,0-1 0,0-15-1,-2 22 29,1 1 0,-1 0 0,0 0 0,0 0-1,0 0 1,-1-1 0,1 1 0,0 0 0,0 0 0,-1 0 0,1 0 0,0 0 0,-1-1 0,1 1-1,-1 0 1,0 0 0,1 0 0,-1 1 0,0-1 0,1 0 0,-1 0 0,0 0 0,-1-1-1,0 2 6,1 0 1,-1 0-1,1-1 0,-1 1 0,1 0 0,-1 0 0,1 0 0,-1 1 0,1-1 0,-1 0 0,1 1 0,0-1 0,-1 1 0,1-1 0,-1 1 0,1-1 0,0 1 1,-1 0-1,1 0 0,-2 1 0,-15 10-43,0 0 0,0 2 0,1 0 0,1 1 0,0 0 1,-23 31-1,14-10 14,2 1 0,1 1 0,2 0 0,-23 63 0,-41 177 91,79-257-29,1 2 1,1-1-1,1 0 0,1 0 1,2 33-1,-1-52 7,1 0 1,-1 0-1,1 0 0,-1 0 1,1 0-1,0 0 0,0 0 1,0-1-1,0 1 0,1 0 1,-1-1-1,1 1 0,0-1 1,0 1-1,0-1 0,3 4 1,-3-5 1,1 1 0,-1-1 0,0 0 0,1 0 0,-1 0 0,0 0 0,1 0 0,-1 0 0,1-1 0,0 1 0,-1-1 0,1 0 0,-1 0 0,1 0 0,0 0 0,-1 0 1,1 0-1,0-1 0,3 0 0,40-14 87,-1-1 0,46-23 1,-72 29-133,0 0 1,0 0-1,-1-2 1,-1 0-1,0-2 1,23-22-1,-36 32-5,-1 0-1,0 0 0,0-1 1,0 1-1,0-1 1,-1 0-1,0 0 0,2-5 1,1-4-51,-4 14 68,-1-1-1,0 1 0,0 0 0,0-1 0,0 1 0,0-1 1,1 1-1,-1 0 0,0-1 0,0 1 0,1 0 0,-1-1 1,0 1-1,0 0 0,1-1 0,-1 1 0,0 0 0,1 0 1,-1 0-1,0-1 0,1 1 0,-1 0 0,1 0 0,-1 0 1,0 0-1,1-1 0,-1 1 0,1 0 0,-1 0 0,1 0 1,-1 0-1,0 0 0,1 0 0,-1 0 0,1 0 0,-1 0 1,0 1-1,1-1 0,-1 0 0,1 0 0,-1 0 0,0 0 1,1 0-1,-1 1 0,1-1 0,-1 0 0,0 0 0,0 1 1,1-1-1,-1 0 0,1 1 0,0 1-21,1-1 1,0 1-1,-1 0 0,0 0 1,1 0-1,-1 0 0,0 0 1,1 3-1,1 8-31,0 1 0,-1-1 0,0 1 0,-1 0 0,-1 0 0,-2 16 0,1 4 91,2-31-14,-1 0 1,0 1-1,1-1 1,0 0-1,0 1 1,0-1-1,0 0 1,0 0-1,1 0 0,2 5 1,-2-6-9,-1 0 1,0-1-1,0 1 1,1-1-1,-1 1 0,0-1 1,1 1-1,0-1 0,-1 0 1,1 0-1,0 1 1,0-1-1,-1 0 0,1-1 1,0 1-1,0 0 1,0-1-1,2 1 0,2 0 35,-1-1 0,0-1 0,1 1 0,-1-1 0,0 0 0,1 0 0,-1 0 0,5-3 0,42-19 147,-30 13-182,-20 9-12,187-94 68,-134 63-549,-51 28 227,-11 6 78,-13 8 5,11-3 127,-3 1 51,-20 18 1,30-23-12,-1-1 0,1 1-1,-1 0 1,1 0 0,0 0-1,0 0 1,0 0 0,1 0-1,-1 0 1,1 1 0,-1-1-1,0 7 1,2-9 6,0 1 1,0-1-1,0 0 0,0 1 1,0-1-1,0 0 0,1 1 0,-1-1 1,0 0-1,1 0 0,-1 1 1,1-1-1,-1 0 0,1 0 1,0 0-1,0 0 0,-1 0 0,1 0 1,0 0-1,0 0 0,0 0 1,0 0-1,0 0 0,0-1 1,0 1-1,1 0 0,-1-1 1,0 1-1,0-1 0,0 1 0,1-1 1,-1 0-1,3 1 0,2 1 33,1-1-1,-1 0 1,1-1-1,0 1 1,9-2-1,7 0 99,-1-1-1,1-2 0,-1 0 1,40-14-1,-60 17-131,1 0-1,-1 0 1,1 0-1,-1-1 1,0 1-1,1-1 1,-1 0-1,0 0 1,0 0-1,0 0 1,0 0 0,0 0-1,-1 0 1,1 0-1,-1-1 1,1 1-1,-1-1 1,0 1-1,0-1 1,0 0 0,0 1-1,-1-1 1,1 0-1,-1 0 1,1 1-1,-1-1 1,0-5-1,-1 4-16,1 0 0,-1 0 0,0 0-1,0 1 1,0-1 0,0 0-1,-1 1 1,1-1 0,-1 1 0,0-1-1,0 1 1,0 0 0,-1 0 0,1 0-1,-1 0 1,0 0 0,0 1 0,0-1-1,0 1 1,-4-3 0,1 2-27,-1 0 0,1 0 0,-1 0 0,0 1 0,0 0-1,0 0 1,0 1 0,-10-1 0,-5 1-43,-31 4 1,-1 0-83,50-3 307,4 2-72,10 1-95,278 8 196,-264-11-183,-11 1-1,1 0-1,-1 1 1,0 1 0,0 0-1,0 0 1,-1 1 0,23 11-1,-33-14 12,1 0 0,-1 1 0,0-1 0,0 1-1,0-1 1,0 1 0,0 0 0,0 0 0,0-1-1,-1 1 1,1 1 0,-1-1 0,1 0 0,-1 0-1,0 0 1,0 1 0,0-1 0,0 1 0,1 3-1,-2-2 7,1 0-1,-1 0 0,0 0 0,0 0 1,0 0-1,0 0 0,-1 0 0,1-1 0,-1 1 1,0 0-1,-3 7 0,-14 16 756,22-31-670,2 0-1,-1 0 0,10-5 0,10-7 7,0-1-11,0-1-113,45-25 1,-42 28-28,31-15-34,-52 28 48,-1-1 1,1 1 0,0 0 0,0 1-1,0-1 1,14 0 0,-19 2 29,1 0 0,-1 0 0,0 1 0,1-1 0,-1 1 0,1-1 0,-1 1 0,1 0 0,-1-1 0,0 1 0,0 1 0,1-1 0,-1 0 0,0 0 0,0 1 0,0-1 0,0 1 1,0 0-1,-1-1 0,1 1 0,2 3 0,0 2 43,0 1 0,-1-1 0,1 1 0,-1 0 0,2 9 0,-3-10-9,0 0-1,1 1 1,-1-1 0,2 0 0,-1 0-1,7 10 1,-7-14 45,0 1 1,1-1-1,-1 0 1,1 0-1,-1 0 1,1 0-1,0-1 0,0 0 1,0 1-1,0-1 1,0-1-1,0 1 1,9 2-1,-7-3 14,-1-1 0,1 1 1,0-1-1,0 0 0,-1-1 0,1 1 1,0-1-1,-1 0 0,1-1 0,0 1 0,5-3 1,-1-1-88,0 0 1,0 0 0,0-1-1,0 0 1,-1-1 0,0 0-1,0-1 1,11-13 0,6-9 4,24-37 1,-17 22 41,56-64-39,-84 103-36,0 1 0,1 0 0,0 0 0,0 0 0,0 1-1,0-1 1,10-3 0,-15 7 26,1 0 0,-1 1 0,0-1 0,1 1 0,-1 0 0,1-1 0,-1 1 0,1 0 0,-1 0 0,1 0 0,-1 0 0,0 0 0,1 0 0,-1 0 0,1 1 0,-1-1 0,1 1 0,1 0 0,-2 0 2,1 0 1,-1 0-1,0 1 1,1-1-1,-1 0 1,0 1-1,0-1 1,0 1-1,0-1 1,0 1-1,-1 0 1,1-1-1,0 1 0,-1 0 1,1-1-1,-1 1 1,0 0-1,1 0 1,-1 2-1,1 6-32,-1 0-1,0 1 1,0-1-1,-1 1 1,-1-1 0,0 1-1,-4 12 1,-1 1 55,-22 46 0,23-55 28,-2-1-1,0 1 1,-1-1 0,0-1-1,-1 0 1,0 0 0,-2-1-1,-23 22 1,33-33-34,-1 1 0,1-1 0,0 0 0,0 0 0,-1 0-1,1 0 1,0-1 0,-1 1 0,1-1 0,-1 1 0,1-1 0,-1 0 0,1 0 0,-1 0 0,1 0 0,-1 0-1,1-1 1,-1 1 0,1-1 0,-1 0 0,1 1 0,0-1 0,-3-2 0,-2 0 19,1 0 0,0-1 0,0 0 0,0 0 0,0-1 1,-6-6-1,12 11-36,-1-1 0,0 0 0,1 1 0,-1-1 1,0 0-1,1 1 0,-1-1 0,0 0 1,1 0-1,0 0 0,-1 1 0,1-1 0,-1 0 1,1 0-1,0 0 0,-1-1 0,2 1 7,-1 1-1,1-1 1,-1 1-1,1-1 1,0 1-1,-1-1 1,1 1-1,-1 0 0,1-1 1,0 1-1,-1 0 1,1 0-1,0-1 1,0 1-1,-1 0 1,1 0-1,0 0 1,-1 0-1,1 0 1,0 0-1,0 0 1,-1 0-1,1 0 1,1 1-1,27 0 10,20 0-48,-2-4 127,204-9 445,-225 12-672,0-1 0,0-1 0,35-8 0,-58 9-284,0 1-64,0-1 1,0 0-1,0 1 0,0-1 1,0 0-1,-1-1 1,1 1-1,0 0 0,-1-1 1,1 1-1,-1-1 1,4-3-1,-5 3-296,-1 2 686,0 0 0,0 0-1,0-1 1,0 1 0,0 0 0,0 0 0,0-1 0,0 1 0,0 0 0,0 0 0,0-1 0,0 1 0,0 0 0,0-1 0,0 1 0,0 0-1,0 0 1,0-1 0,0 1 0,-1 0 0,1 0 0,0 0 0,-1-2-490,-10-4-1408,8 5 1364,-19-8-1826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4:49.721"/>
    </inkml:context>
    <inkml:brush xml:id="br0">
      <inkml:brushProperty name="width" value="0.1" units="cm"/>
      <inkml:brushProperty name="height" value="0.1" units="cm"/>
      <inkml:brushProperty name="color" value="#00A0D7"/>
    </inkml:brush>
  </inkml:definitions>
  <inkml:trace contextRef="#ctx0" brushRef="#br0">16 1 5056,'-14'0'1642,"15"0"-1197,-1 1-408,0-1 0,0 0 0,1 0 0,-1 0 0,0 0 0,0 0 0,0 0 0,0 0 0,0 0 0,0 1 0,0-1 0,0 0 0,0 0 0,0 0 0,0 0 0,0 0 0,0 0 0,0 0 0,0 1 0,0-1 0,0 0 0,0 0 0,0 0 0,-1 1 407,1-1-407,0 0 0,0 0 0,0 0 0,-1 0 0,1 0 0,0 0 0,0 0 0,0 0 0,0 0 0,0 0 0,0 0 0,0 0 0,0 0 0,-1 0 0,1 0 0,0 0 0,0 0 0,0 0 0,6 7 555,0-2 0,1 1 0,0-1 0,0 0 0,1 0 0,-1-1 0,1 0 0,0 0 0,0-1 0,0 0 0,0-1 0,10 3 0,18 1 289,0-1 1,54 1-1,79-9-135,-132 2-616,250-21 252,-197 14-252,169-12-2194,-139 15 757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6:58.817"/>
    </inkml:context>
    <inkml:brush xml:id="br0">
      <inkml:brushProperty name="width" value="0.1" units="cm"/>
      <inkml:brushProperty name="height" value="0.1" units="cm"/>
    </inkml:brush>
  </inkml:definitions>
  <inkml:trace contextRef="#ctx0" brushRef="#br0">720 264 2656,'1'-6'1355,"-1"6"-1339,0 0 0,0 0 0,0 0 1,-1 0-1,1 0 0,0 0 0,0 0 0,0 0 1,0 0-1,0 0 0,0-1 0,0 1 1,-1 0-1,1 0 0,0 0 0,0 0 0,0 0 1,0 0-1,0 0 0,0 0 0,0 0 1,0 0-1,0 0 0,0-1 0,0 1 0,0 0 1,0 0-1,0 0 0,-1 0 0,1 0 1,0 0-1,0 0 0,0 0 0,0-1 1,0 1-1,0 0 0,0 0 0,0 0 0,0 0 1,0 0-1,0 0 0,0 0 0,0-1 1,1 1-1,-1 0 0,0 0 0,-7-21 1472,7 13-1257,-1 0 0,-1 0 0,1 0 0,-1 0 0,0 1 0,-1-1 0,0 1-1,0-1 1,0 1 0,-1 0 0,0 0 0,-9-10 0,-3-2 228,0 0 0,-33-28 0,45 43-456,-1 0 1,0 0-1,0 1 1,0 0-1,0-1 1,0 2 0,-1-1-1,1 1 1,-1-1-1,0 2 1,0-1-1,1 1 1,-1-1-1,0 2 1,0-1 0,0 1-1,0 0 1,-1 0-1,1 0 1,0 1-1,0 0 1,1 0-1,-9 3 1,3 0-21,0 1 1,0 0-1,1 0 1,-1 1-1,1 1 0,1 0 1,-1 0-1,-10 12 1,-31 32 137,2 3-1,-63 92 1,94-121-51,2 1 0,1 0 0,1 1 0,2 1 0,0 0 0,2 1 0,1 0 0,-8 47 0,13-42 43,0 1 0,3 54 1,2-73-9,0-1 1,2 0-1,-1 0 1,2 0 0,0 0-1,1-1 1,0 1 0,10 16-1,-12-26-63,1 0-1,-1 0 0,1 0 0,1 0 0,-1-1 1,0 1-1,1-1 0,0 0 0,0-1 1,0 1-1,1-1 0,-1 0 0,1 0 0,10 3 1,1-1 80,1 0 1,0-2 0,33 4 0,-28-6-23,0 0 0,0-2 0,-1 0 0,1-2 0,-1 0 0,1-2 0,-1 0 0,0-2 0,-1 0 0,1-2 0,19-10 0,-31 13-49,-1 0 0,1 0 1,-1-1-1,-1 0 1,1-1-1,-1 0 1,10-14-1,3-6-22,17-33-1,-24 40 10,-13 18-33,7-9-60,-1 1 1,-1-2-1,7-17 1,-13 29 26,1 0 0,-1 0-1,0 0 1,0 1 0,0-1 0,0 0 0,0 0 0,0 0 0,0 1-1,-1-1 1,1 0 0,0 0 0,0 0 0,-1 0 0,-2-1-354,0 10-30,0 7 368,1 1 0,1-1-1,0 1 1,1 0 0,0-1 0,2 1 0,-1-1-1,2 1 1,0-1 0,1 0 0,1 0 0,0 0-1,10 19 1,-13-30 84,0 0-1,0 0 0,1 0 0,-1 0 1,1-1-1,0 1 0,0-1 1,0 1-1,1-1 0,-1 0 1,1 0-1,0-1 0,0 1 1,0-1-1,0 0 0,0 0 0,0 0 1,0 0-1,1-1 0,-1 0 1,1 0-1,-1 0 0,1 0 1,0-1-1,-1 1 0,8-2 1,-9 1 46,0 0 1,-1-1 0,1 1 0,-1-1 0,1 1 0,-1-1 0,1 0 0,-1 0 0,1 0-1,-1 0 1,3-3 0,-4 3-65,0 0 0,0 0 0,0 0 0,0 0 0,-1 0 0,1-1-1,0 1 1,-1 0 0,1-1 0,-1 1 0,1 0 0,-1-1 0,0 1 0,1-1 0,-1 1-1,0 0 1,0-1 0,0 1 0,0-1 0,0 1 0,0-1 0,-1 1 0,0-3 0,0-1-38,0 0 0,-1-1 1,0 1-1,0 0 1,-1 0-1,1 0 0,-1 0 1,0 1-1,0-1 1,-1 1-1,-6-7 0,2 3-89,-1 1-1,1 0 1,-1 1-1,-20-11 1,25 15 84,-1 0 1,1 0 0,0 1-1,-1-1 1,1 1-1,-1 0 1,1 1 0,-1-1-1,1 1 1,-1 0-1,-7 1 1,9-1-11,0 0-1,0 1 1,1 0 0,-1-1 0,0 1 0,1 0-1,-1 0 1,0 1 0,1-1 0,0 0-1,-1 1 1,1 0 0,0-1 0,0 1 0,0 0-1,0 0 1,0 0 0,0 1 0,-2 3 0,3-4-12,0 0 0,0 0 0,1 0 0,-1 1 0,1-1 0,0 0 0,-1 0 0,1 0 0,0 1 0,0-1 0,0 0 0,1 1 0,-1-1 0,0 0 0,1 0 0,0 0 0,-1 1 1,3 2-1,-1 0 53,1 0 1,0 1 0,0-1-1,0 0 1,8 9 0,-9-13 17,0 1 1,0-1-1,1 1 0,-1-1 1,0 0-1,0 0 1,1 0-1,-1 0 1,0 0-1,1 0 1,-1-1-1,1 1 1,-1-1-1,1 0 1,-1 0-1,1 0 1,-1 0-1,1 0 1,-1 0-1,1-1 0,2 0 1,4-1 75,-1 0 0,1-1 0,-1 0 0,15-8 0,1-3-1,-1-1 0,-1-1 0,0-1 0,-1-1-1,-1 0 1,29-36 0,-40 43-121,138-178 52,-143 183-76,-1 1 1,1-1-1,1 1 0,-1 0 1,1 0-1,0 0 0,0 1 1,0-1-1,0 1 0,11-5 1,-16 9 20,1 0 1,0-1 0,-1 1 0,1 0 0,0 0 0,-1 1 0,1-1-1,0 0 1,-1 0 0,1 0 0,-1 0 0,1 0 0,0 1 0,-1-1 0,1 0-1,-1 1 1,1-1 0,-1 0 0,1 1 0,-1-1 0,1 1 0,-1-1 0,1 1-1,-1-1 1,1 1 0,-1-1 0,0 1 0,1 0 0,11 20-265,-9-14 252,3 6 4,0 0 0,-1 1-1,0 0 1,-2 0 0,1 0-1,1 18 1,1 89-6,-14-12 504,3-67-218,5-38-165,0 0 0,-1 0-1,0 1 1,0-1-1,0 0 1,0 0 0,0-1-1,-5 9 1,5-11-41,0 0-1,0 0 1,0 0 0,0 0-1,0 0 1,0 0-1,0 0 1,-1 0 0,1 0-1,0 0 1,-1-1-1,1 1 1,-1-1 0,1 1-1,-1-1 1,1 1-1,-1-1 1,1 0 0,-1 0-1,1 1 1,-1-1-1,1 0 1,-1-1 0,1 1-1,-3 0 1,-2-1 0,1-1 0,-1 1 1,0-1-1,1 0 0,0 0 0,-1-1 1,1 0-1,-5-3 0,-3-3-67,-19-17-1,10 2-243,22 24 259,-1 0 0,1 0 0,0 0 0,0 0 0,0 0 1,0 0-1,0 0 0,0 0 0,0 0 0,0 0 0,0 0 0,0 0 0,0 0 1,0 0-1,0 0 0,0 0 0,0 0 0,-1 0 0,1 0 0,0 0 0,0 0 1,0-1-1,0 1 0,0 0 0,0 0 0,0 0 0,0 0 0,0 0 1,0 0-1,0 0 0,0 0 0,0 0 0,0 0 0,0 0 0,0 0 0,0 0 1,0 0-1,0 0 0,0-1 0,0 1 0,0 0 0,0 0 0,0 0 0,0 0 1,0 0-1,0 0 0,0 0 0,0 0 0,0 0 0,0 0 0,0 0 0,0 0 1,0 0-1,0 0 0,0 0 0,0 0 0,1 0 0,-1-1 0,0 1 0,0 0 1,0 0-1,0 0 0,0 0 0,0 0 0,0 0 0,0 0 0,0 0 0,0 0 1,0 0-1,7 2-267,9 3 5,-6 0 240,0 0-1,1-1 1,0 0 0,0-1 0,18 3 0,-23-5 72,0-1 1,-1 1 0,1-1 0,0-1-1,-1 1 1,1-1 0,0 0 0,-1 0-1,1-1 1,-1 1 0,1-1 0,-1-1-1,5-2 1,0 0 10,-1-1-1,-1-1 1,1 0-1,-1 0 1,0-1-1,12-14 1,-3-2-41,19-34-1,-25 40-96,0 2-1,1-1 1,1 2 0,0-1-1,2 2 1,-1 0 0,1 0-1,1 2 1,1 0 0,26-15-1,-40 25 52,1 0 0,-1 1 0,1 0 0,-1 0 0,1 0 0,-1 0 0,1 0 0,0 1 0,-1-1 0,1 1 0,0 0 0,-1 0 0,1 0 0,7 2-1,-8-1 25,-1 0 0,1 0 0,0 1-1,-1-1 1,1 0 0,-1 1 0,1 0-1,-1 0 1,0 0 0,0 0-1,1 0 1,-1 0 0,-1 0 0,1 1-1,0-1 1,-1 1 0,1-1-1,1 5 1,1 3 26,0 0 0,-1 0 1,0 0-1,-1 1 0,0-1 0,0 15 0,-3 62 45,1-85-57,-1 15 108,-2 0 0,0 0 0,0 0-1,-2-1 1,-11 28 0,14-36 838,7-12-436,12-18-233,-11 13-238,-5 7-33,80-100-216,-62 81 120,0 1 1,35-27-1,-38 34-83,-12 9 132,0 0 0,0 1 0,0 0 0,1 0 1,-1 0-1,1 0 0,0 1 0,7-3 0,-11 4 21,0 1-1,-1 0 0,1 0 0,-1 0 1,1 0-1,-1 0 0,1 0 0,0 0 0,-1 0 1,1 0-1,-1 0 0,1 0 0,-1 1 0,1-1 1,0 0-1,-1 0 0,1 1 0,-1-1 0,1 0 1,-1 0-1,0 1 0,1-1 0,-1 1 0,1 0 1,1 0 0,-1 1 0,0-1 0,0 1 0,0-1 0,-1 1 0,1 0 0,0-1 1,0 3-1,5 33 25,-6-36-14,2 21-16,-2-1-1,0 0 1,-1 0 0,-6 34 0,6-35-21,1-20 90,-1 0 0,1 1 0,0-1 0,0 0 0,0 1 1,0-1-1,0 0 0,0 0 0,0 1 0,0-1 0,0 0 0,0 1 1,0-1-1,0 0 0,1 1 0,-1-1 0,0 0 0,0 1 0,0-1 1,0 0-1,0 0 0,1 1 0,-1-1 0,0 0 0,0 0 0,0 1 1,1-1-1,-1 0 0,0 0 0,1 1 0,4-7-19,1 1 1,-1-1-1,-1 0 0,1-1 0,-1 1 0,0-1 1,-1 0-1,4-8 0,35-74 8,-3 5-39,-34 74-28,0 1-1,12-18 1,-12 19-32,0 0-1,7-14 1,-10 16-6,-2 5 44,0 0 0,0 1 0,1-1-1,-1 1 1,0-1 0,0 0 0,0 1 0,1-1-1,-1 1 1,0-1 0,0 1 0,1-1-1,-1 1 1,1-1 0,-1 1 0,0-1 0,1 1-1,-1 0 1,1-1 0,0 0 0,0 25-548,-6 54 557,2-52 35,1 0-1,3 28 1,3 30-160,-4-80 159,0 0-1,0 0 0,1 0 0,0 0 0,0 1 0,0-1 0,0-1 0,1 1 0,-1 0 0,1 0 0,0 0 1,3 4-1,-4-7 19,1 1 1,-1-1-1,0 1 1,0-1-1,1 0 1,-1 0-1,1 0 0,-1 0 1,1 0-1,-1 0 1,1 0-1,0 0 1,-1-1-1,1 1 1,0-1-1,0 1 1,0-1-1,-1 1 1,1-1-1,0 0 1,0 0-1,0 0 1,0 0-1,-1-1 1,1 1-1,0 0 1,0-1-1,0 1 1,2-2-1,5-3 74,0 0 0,0-1 0,0 0 0,-1-1 0,0 0 0,0 0 0,11-15 0,-6 6-105,-1-1 0,17-29 0,2-4 127,54-73-380,-84 122 220,-1 0 0,0 1 1,1-1-1,-1 0 0,1 0 0,-1 1 0,1-1 0,-1 1 0,1-1 0,-1 1 0,1-1 0,0 1 0,-1-1 0,1 1 0,0-1 0,0 1 0,-1 0 0,2-1 0,-2 1 14,1 0-1,-1 0 1,0 1 0,1-1-1,-1 0 1,0 0 0,1 1-1,-1-1 1,0 0-1,1 0 1,-1 1 0,0-1-1,0 0 1,0 1 0,1-1-1,-1 0 1,0 1 0,0-1-1,0 0 1,0 1-1,0-1 1,1 0 0,-1 1-1,0-1 1,0 1 0,0-1-1,1 36-148,-1-30 232,0 21-91,-1-14 23,1 0 0,0 0 0,1 0 0,0 0-1,1 0 1,5 15 0,-6-24-2,3 8 35,0-1 1,0-1-1,1 1 1,9 13-1,-13-22-11,0 0 0,1 0 0,-1 0-1,1-1 1,-1 1 0,1 0 0,0-1-1,0 1 1,-1-1 0,1 1 0,0-1-1,1 0 1,-1 0 0,0 0 0,0 0-1,0 0 1,0-1 0,1 1 0,-1 0 0,0-1-1,1 0 1,-1 0 0,0 0 0,1 0-1,-1 0 1,1 0 0,-1 0 0,3-1-1,2-2 28,1 1 0,-1-1 1,0-1-1,0 1 0,0-1 0,0 0 0,-1-1 0,12-10 0,1-3 35,23-29 1,-26 26-42,28-24 0,20-7-187,120-77 0,-185 130 23,-19 16 38,-25 26 0,34-30 78,1 1 0,0 0 0,1 0 0,1 1 0,-7 16 0,11-23 39,1 0-1,0 1 1,1 0 0,0-1-1,0 1 1,1 0-1,0 0 1,1 0-1,0 0 1,0-1 0,3 14-1,-2-18-19,0 0-1,0-1 0,1 1 1,0-1-1,-1 1 1,1-1-1,0 0 1,1 1-1,-1-1 1,0 0-1,1-1 1,0 1-1,0 0 0,0-1 1,0 1-1,0-1 1,0 0-1,1 0 1,3 2-1,3 0 7,0 0-1,1 0 1,0-1-1,-1 0 1,15 2-1,2-2-409,1 0-1,-1-2 0,50-5 1,-56 2-2344,0-2 0,38-11-1,-56 14 2394,-1 1 0,0-1 0,0 0 0,1 0 0,-1 0 0,0 0-1,0-1 1,0 1 0,0 0 0,0-1 0,-1 0 0,1 1 0,0-1 0,1-2 0,7-12-1721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5T19:26:59.220"/>
    </inkml:context>
    <inkml:brush xml:id="br0">
      <inkml:brushProperty name="width" value="0.1" units="cm"/>
      <inkml:brushProperty name="height" value="0.1" units="cm"/>
    </inkml:brush>
  </inkml:definitions>
  <inkml:trace contextRef="#ctx0" brushRef="#br0">41 17 5408,'-27'-16'2432,"19"16"-2112,3 0-256,10 0-96,-10 0-192,5 8-2880,5 4 1728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7148-D6AC-8728-826B-0C54D2910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40C6-6829-6096-773D-834A58218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831DA-14DC-6F70-97BD-44F39B2EE740}"/>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5" name="Footer Placeholder 4">
            <a:extLst>
              <a:ext uri="{FF2B5EF4-FFF2-40B4-BE49-F238E27FC236}">
                <a16:creationId xmlns:a16="http://schemas.microsoft.com/office/drawing/2014/main" id="{E100404E-17AB-B6F2-BDFA-548F03D5A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26530-2C0F-8632-FE1D-71F4D18A244F}"/>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411687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7AD3-3E25-A784-E02B-A3F8B34B7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8529C-0395-616C-09A9-1829711F0D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587EF-D867-C6A1-EF48-EC018CA7037E}"/>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5" name="Footer Placeholder 4">
            <a:extLst>
              <a:ext uri="{FF2B5EF4-FFF2-40B4-BE49-F238E27FC236}">
                <a16:creationId xmlns:a16="http://schemas.microsoft.com/office/drawing/2014/main" id="{487F64FD-21DD-7C99-37FF-141C88E0E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155B0-A592-F0DE-E6A8-4EEE9DE4F2F6}"/>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330065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B8F01-09B5-7B60-654B-59D3AFF583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6CA672-E6FD-6113-EE7B-767D46F7B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C25F4-AB8D-4F13-A9DE-8C3E92B74B80}"/>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5" name="Footer Placeholder 4">
            <a:extLst>
              <a:ext uri="{FF2B5EF4-FFF2-40B4-BE49-F238E27FC236}">
                <a16:creationId xmlns:a16="http://schemas.microsoft.com/office/drawing/2014/main" id="{642653B1-76CC-025A-EDBB-0E05E357E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01E07-4D08-F5A0-C3DC-94CE4D8D4706}"/>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8771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01D1-75C7-E7C8-41A5-B4CD8E7EA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B24FF-8E07-5C65-DE38-99E1DF6C4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E5A6C-1814-C419-1ADC-81EEF4803BE8}"/>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5" name="Footer Placeholder 4">
            <a:extLst>
              <a:ext uri="{FF2B5EF4-FFF2-40B4-BE49-F238E27FC236}">
                <a16:creationId xmlns:a16="http://schemas.microsoft.com/office/drawing/2014/main" id="{C47F748F-AABF-6476-9B26-14DE7445D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FF93-C8E6-C3AB-6408-6BC58B082C2D}"/>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41769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5BAA-E30D-3D09-4B15-E38CC7F34C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882C18-169A-45C5-B67A-22D703D38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9D53A-A166-A4A1-BC74-3B3B0E0DF1E1}"/>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5" name="Footer Placeholder 4">
            <a:extLst>
              <a:ext uri="{FF2B5EF4-FFF2-40B4-BE49-F238E27FC236}">
                <a16:creationId xmlns:a16="http://schemas.microsoft.com/office/drawing/2014/main" id="{3265F4E0-1D67-3045-1EE0-309DE3480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6B09B-3E9C-3CDB-7D49-C3CBDED8A7B2}"/>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9417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9594-C932-51F9-EA69-9545896D4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CFF3F-83B8-2B36-DBE2-7D35D92DB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781A6D-9883-10DC-230E-6F0A3F3126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5C06D-2D20-614A-A2ED-3986F6E2DD96}"/>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6" name="Footer Placeholder 5">
            <a:extLst>
              <a:ext uri="{FF2B5EF4-FFF2-40B4-BE49-F238E27FC236}">
                <a16:creationId xmlns:a16="http://schemas.microsoft.com/office/drawing/2014/main" id="{4624E4DE-3E67-24D2-0DC3-66EDAC5A5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9DEAA-8843-BB53-169A-A324E7CE7C1F}"/>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356721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84F0-2CAC-E8C3-37A4-D6258B5A01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A9A8B-52C8-F118-0770-57761BC0F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E5BD4-3F6C-44F8-1C9C-3A1674919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062B1C-0DC8-F36D-8A55-E2902F045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C95C8-4848-FD33-51A8-5E4590638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45C9F-9EF6-553A-1D95-BB80DA655C1D}"/>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8" name="Footer Placeholder 7">
            <a:extLst>
              <a:ext uri="{FF2B5EF4-FFF2-40B4-BE49-F238E27FC236}">
                <a16:creationId xmlns:a16="http://schemas.microsoft.com/office/drawing/2014/main" id="{361D50B6-1ED2-B0D1-555D-DC8FA4BF4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7135E-1E48-FE0D-610F-1939559C0E8F}"/>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259016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2661-EE33-40EE-48AD-974DAF377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DE5A29-5EFF-344A-CE94-C389EFF54E20}"/>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4" name="Footer Placeholder 3">
            <a:extLst>
              <a:ext uri="{FF2B5EF4-FFF2-40B4-BE49-F238E27FC236}">
                <a16:creationId xmlns:a16="http://schemas.microsoft.com/office/drawing/2014/main" id="{2B81EFAB-4D01-B882-33B3-DF39D6647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B945C3-7C48-7472-1BBC-EA375E90E0F1}"/>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159121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6EEA2-C10A-77C7-31EA-62C4100A00BD}"/>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3" name="Footer Placeholder 2">
            <a:extLst>
              <a:ext uri="{FF2B5EF4-FFF2-40B4-BE49-F238E27FC236}">
                <a16:creationId xmlns:a16="http://schemas.microsoft.com/office/drawing/2014/main" id="{0A910714-F410-4B77-B0FC-5FE2833A58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D02DB0-CA9A-9BAD-0FE0-75ABEF136605}"/>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129054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058D-84D2-BB97-F5BC-03F064B74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01DCE-65D9-F0B3-72C1-1B8094B8C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D1AB5-0B82-7690-C796-702FB05C8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215893-D3FB-62A5-A308-1E11D6486FEA}"/>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6" name="Footer Placeholder 5">
            <a:extLst>
              <a:ext uri="{FF2B5EF4-FFF2-40B4-BE49-F238E27FC236}">
                <a16:creationId xmlns:a16="http://schemas.microsoft.com/office/drawing/2014/main" id="{B335DCD1-4A00-0587-1513-835D406E3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B56B2-53A5-E4E0-3CA1-396435E9E6A0}"/>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43436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A9F2-BEBC-45CC-D0FC-6C7E95271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475D9A-0111-3FE7-7039-4FE32FED2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45E2A4-301D-8376-26ED-708656067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414A1-F119-3A66-010B-578755F924D6}"/>
              </a:ext>
            </a:extLst>
          </p:cNvPr>
          <p:cNvSpPr>
            <a:spLocks noGrp="1"/>
          </p:cNvSpPr>
          <p:nvPr>
            <p:ph type="dt" sz="half" idx="10"/>
          </p:nvPr>
        </p:nvSpPr>
        <p:spPr/>
        <p:txBody>
          <a:bodyPr/>
          <a:lstStyle/>
          <a:p>
            <a:fld id="{2C2BC4CC-3342-4063-806D-164F1B0ADAA3}" type="datetimeFigureOut">
              <a:rPr lang="en-US" smtClean="0"/>
              <a:t>7/19/2023</a:t>
            </a:fld>
            <a:endParaRPr lang="en-US"/>
          </a:p>
        </p:txBody>
      </p:sp>
      <p:sp>
        <p:nvSpPr>
          <p:cNvPr id="6" name="Footer Placeholder 5">
            <a:extLst>
              <a:ext uri="{FF2B5EF4-FFF2-40B4-BE49-F238E27FC236}">
                <a16:creationId xmlns:a16="http://schemas.microsoft.com/office/drawing/2014/main" id="{730A0AEA-4025-2627-329F-0B7177471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DFF68-845B-ECFF-2BD4-D30E63B94586}"/>
              </a:ext>
            </a:extLst>
          </p:cNvPr>
          <p:cNvSpPr>
            <a:spLocks noGrp="1"/>
          </p:cNvSpPr>
          <p:nvPr>
            <p:ph type="sldNum" sz="quarter" idx="12"/>
          </p:nvPr>
        </p:nvSpPr>
        <p:spPr/>
        <p:txBody>
          <a:bodyPr/>
          <a:lstStyle/>
          <a:p>
            <a:fld id="{9DA23E7E-6AF4-4C04-A73B-191C29DEEE71}" type="slidenum">
              <a:rPr lang="en-US" smtClean="0"/>
              <a:t>‹#›</a:t>
            </a:fld>
            <a:endParaRPr lang="en-US"/>
          </a:p>
        </p:txBody>
      </p:sp>
    </p:spTree>
    <p:extLst>
      <p:ext uri="{BB962C8B-B14F-4D97-AF65-F5344CB8AC3E}">
        <p14:creationId xmlns:p14="http://schemas.microsoft.com/office/powerpoint/2010/main" val="154185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DB57B-403A-DCB9-9F0B-7A7F55A4F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2A8DA-DF94-81E4-E9C0-E1D4FAA35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C169D-3A30-3D61-DE07-1BCFBB4FF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BC4CC-3342-4063-806D-164F1B0ADAA3}" type="datetimeFigureOut">
              <a:rPr lang="en-US" smtClean="0"/>
              <a:t>7/19/2023</a:t>
            </a:fld>
            <a:endParaRPr lang="en-US"/>
          </a:p>
        </p:txBody>
      </p:sp>
      <p:sp>
        <p:nvSpPr>
          <p:cNvPr id="5" name="Footer Placeholder 4">
            <a:extLst>
              <a:ext uri="{FF2B5EF4-FFF2-40B4-BE49-F238E27FC236}">
                <a16:creationId xmlns:a16="http://schemas.microsoft.com/office/drawing/2014/main" id="{16C966B6-5A21-2C98-786C-C96124496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64B6EE-1545-5F6A-160E-B0EB83D26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23E7E-6AF4-4C04-A73B-191C29DEEE71}" type="slidenum">
              <a:rPr lang="en-US" smtClean="0"/>
              <a:t>‹#›</a:t>
            </a:fld>
            <a:endParaRPr lang="en-US"/>
          </a:p>
        </p:txBody>
      </p:sp>
    </p:spTree>
    <p:extLst>
      <p:ext uri="{BB962C8B-B14F-4D97-AF65-F5344CB8AC3E}">
        <p14:creationId xmlns:p14="http://schemas.microsoft.com/office/powerpoint/2010/main" val="395435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1051.png"/><Relationship Id="rId299" Type="http://schemas.openxmlformats.org/officeDocument/2006/relationships/image" Target="../media/image1142.png"/><Relationship Id="rId21" Type="http://schemas.openxmlformats.org/officeDocument/2006/relationships/image" Target="../media/image1003.png"/><Relationship Id="rId63" Type="http://schemas.openxmlformats.org/officeDocument/2006/relationships/image" Target="../media/image1024.png"/><Relationship Id="rId159" Type="http://schemas.openxmlformats.org/officeDocument/2006/relationships/image" Target="../media/image1072.png"/><Relationship Id="rId324" Type="http://schemas.openxmlformats.org/officeDocument/2006/relationships/customXml" Target="../ink/ink1159.xml"/><Relationship Id="rId170" Type="http://schemas.openxmlformats.org/officeDocument/2006/relationships/customXml" Target="../ink/ink1082.xml"/><Relationship Id="rId226" Type="http://schemas.openxmlformats.org/officeDocument/2006/relationships/customXml" Target="../ink/ink1110.xml"/><Relationship Id="rId268" Type="http://schemas.openxmlformats.org/officeDocument/2006/relationships/customXml" Target="../ink/ink1131.xml"/><Relationship Id="rId32" Type="http://schemas.openxmlformats.org/officeDocument/2006/relationships/customXml" Target="../ink/ink1013.xml"/><Relationship Id="rId74" Type="http://schemas.openxmlformats.org/officeDocument/2006/relationships/customXml" Target="../ink/ink1034.xml"/><Relationship Id="rId128" Type="http://schemas.openxmlformats.org/officeDocument/2006/relationships/customXml" Target="../ink/ink1061.xml"/><Relationship Id="rId5" Type="http://schemas.openxmlformats.org/officeDocument/2006/relationships/image" Target="../media/image995.png"/><Relationship Id="rId181" Type="http://schemas.openxmlformats.org/officeDocument/2006/relationships/image" Target="../media/image1083.png"/><Relationship Id="rId237" Type="http://schemas.openxmlformats.org/officeDocument/2006/relationships/image" Target="../media/image1111.png"/><Relationship Id="rId279" Type="http://schemas.openxmlformats.org/officeDocument/2006/relationships/image" Target="../media/image1132.png"/><Relationship Id="rId43" Type="http://schemas.openxmlformats.org/officeDocument/2006/relationships/image" Target="../media/image1014.png"/><Relationship Id="rId139" Type="http://schemas.openxmlformats.org/officeDocument/2006/relationships/image" Target="../media/image1062.png"/><Relationship Id="rId290" Type="http://schemas.openxmlformats.org/officeDocument/2006/relationships/customXml" Target="../ink/ink1142.xml"/><Relationship Id="rId304" Type="http://schemas.openxmlformats.org/officeDocument/2006/relationships/customXml" Target="../ink/ink1149.xml"/><Relationship Id="rId85" Type="http://schemas.openxmlformats.org/officeDocument/2006/relationships/image" Target="../media/image1035.png"/><Relationship Id="rId150" Type="http://schemas.openxmlformats.org/officeDocument/2006/relationships/customXml" Target="../ink/ink1072.xml"/><Relationship Id="rId192" Type="http://schemas.openxmlformats.org/officeDocument/2006/relationships/customXml" Target="../ink/ink1093.xml"/><Relationship Id="rId206" Type="http://schemas.openxmlformats.org/officeDocument/2006/relationships/customXml" Target="../ink/ink1100.xml"/><Relationship Id="rId248" Type="http://schemas.openxmlformats.org/officeDocument/2006/relationships/customXml" Target="../ink/ink1121.xml"/><Relationship Id="rId12" Type="http://schemas.openxmlformats.org/officeDocument/2006/relationships/customXml" Target="../ink/ink1003.xml"/><Relationship Id="rId108" Type="http://schemas.openxmlformats.org/officeDocument/2006/relationships/customXml" Target="../ink/ink1051.xml"/><Relationship Id="rId315" Type="http://schemas.openxmlformats.org/officeDocument/2006/relationships/image" Target="../media/image1150.png"/><Relationship Id="rId54" Type="http://schemas.openxmlformats.org/officeDocument/2006/relationships/customXml" Target="../ink/ink1024.xml"/><Relationship Id="rId96" Type="http://schemas.openxmlformats.org/officeDocument/2006/relationships/customXml" Target="../ink/ink1045.xml"/><Relationship Id="rId161" Type="http://schemas.openxmlformats.org/officeDocument/2006/relationships/image" Target="../media/image1073.png"/><Relationship Id="rId217" Type="http://schemas.openxmlformats.org/officeDocument/2006/relationships/image" Target="../media/image1101.png"/><Relationship Id="rId259" Type="http://schemas.openxmlformats.org/officeDocument/2006/relationships/image" Target="../media/image1122.png"/><Relationship Id="rId23" Type="http://schemas.openxmlformats.org/officeDocument/2006/relationships/image" Target="../media/image1004.png"/><Relationship Id="rId119" Type="http://schemas.openxmlformats.org/officeDocument/2006/relationships/image" Target="../media/image1052.png"/><Relationship Id="rId270" Type="http://schemas.openxmlformats.org/officeDocument/2006/relationships/customXml" Target="../ink/ink1132.xml"/><Relationship Id="rId65" Type="http://schemas.openxmlformats.org/officeDocument/2006/relationships/image" Target="../media/image1025.png"/><Relationship Id="rId130" Type="http://schemas.openxmlformats.org/officeDocument/2006/relationships/customXml" Target="../ink/ink1062.xml"/><Relationship Id="rId172" Type="http://schemas.openxmlformats.org/officeDocument/2006/relationships/customXml" Target="../ink/ink1083.xml"/><Relationship Id="rId228" Type="http://schemas.openxmlformats.org/officeDocument/2006/relationships/customXml" Target="../ink/ink1111.xml"/><Relationship Id="rId281" Type="http://schemas.openxmlformats.org/officeDocument/2006/relationships/image" Target="../media/image1133.png"/><Relationship Id="rId34" Type="http://schemas.openxmlformats.org/officeDocument/2006/relationships/customXml" Target="../ink/ink1014.xml"/><Relationship Id="rId76" Type="http://schemas.openxmlformats.org/officeDocument/2006/relationships/customXml" Target="../ink/ink1035.xml"/><Relationship Id="rId141" Type="http://schemas.openxmlformats.org/officeDocument/2006/relationships/image" Target="../media/image1063.png"/><Relationship Id="rId7" Type="http://schemas.openxmlformats.org/officeDocument/2006/relationships/image" Target="../media/image996.png"/><Relationship Id="rId162" Type="http://schemas.openxmlformats.org/officeDocument/2006/relationships/customXml" Target="../ink/ink1078.xml"/><Relationship Id="rId183" Type="http://schemas.openxmlformats.org/officeDocument/2006/relationships/image" Target="../media/image1084.png"/><Relationship Id="rId218" Type="http://schemas.openxmlformats.org/officeDocument/2006/relationships/customXml" Target="../ink/ink1106.xml"/><Relationship Id="rId239" Type="http://schemas.openxmlformats.org/officeDocument/2006/relationships/image" Target="../media/image1112.png"/><Relationship Id="rId250" Type="http://schemas.openxmlformats.org/officeDocument/2006/relationships/customXml" Target="../ink/ink1122.xml"/><Relationship Id="rId271" Type="http://schemas.openxmlformats.org/officeDocument/2006/relationships/image" Target="../media/image1128.png"/><Relationship Id="rId292" Type="http://schemas.openxmlformats.org/officeDocument/2006/relationships/customXml" Target="../ink/ink1143.xml"/><Relationship Id="rId306" Type="http://schemas.openxmlformats.org/officeDocument/2006/relationships/customXml" Target="../ink/ink1150.xml"/><Relationship Id="rId24" Type="http://schemas.openxmlformats.org/officeDocument/2006/relationships/customXml" Target="../ink/ink1009.xml"/><Relationship Id="rId45" Type="http://schemas.openxmlformats.org/officeDocument/2006/relationships/image" Target="../media/image1015.png"/><Relationship Id="rId66" Type="http://schemas.openxmlformats.org/officeDocument/2006/relationships/customXml" Target="../ink/ink1030.xml"/><Relationship Id="rId87" Type="http://schemas.openxmlformats.org/officeDocument/2006/relationships/image" Target="../media/image1036.png"/><Relationship Id="rId110" Type="http://schemas.openxmlformats.org/officeDocument/2006/relationships/customXml" Target="../ink/ink1052.xml"/><Relationship Id="rId131" Type="http://schemas.openxmlformats.org/officeDocument/2006/relationships/image" Target="../media/image1058.png"/><Relationship Id="rId152" Type="http://schemas.openxmlformats.org/officeDocument/2006/relationships/customXml" Target="../ink/ink1073.xml"/><Relationship Id="rId173" Type="http://schemas.openxmlformats.org/officeDocument/2006/relationships/image" Target="../media/image1079.png"/><Relationship Id="rId194" Type="http://schemas.openxmlformats.org/officeDocument/2006/relationships/customXml" Target="../ink/ink1094.xml"/><Relationship Id="rId208" Type="http://schemas.openxmlformats.org/officeDocument/2006/relationships/customXml" Target="../ink/ink1101.xml"/><Relationship Id="rId229" Type="http://schemas.openxmlformats.org/officeDocument/2006/relationships/image" Target="../media/image1107.png"/><Relationship Id="rId240" Type="http://schemas.openxmlformats.org/officeDocument/2006/relationships/customXml" Target="../ink/ink1117.xml"/><Relationship Id="rId261" Type="http://schemas.openxmlformats.org/officeDocument/2006/relationships/image" Target="../media/image1123.png"/><Relationship Id="rId14" Type="http://schemas.openxmlformats.org/officeDocument/2006/relationships/customXml" Target="../ink/ink1004.xml"/><Relationship Id="rId35" Type="http://schemas.openxmlformats.org/officeDocument/2006/relationships/image" Target="../media/image1010.png"/><Relationship Id="rId56" Type="http://schemas.openxmlformats.org/officeDocument/2006/relationships/customXml" Target="../ink/ink1025.xml"/><Relationship Id="rId77" Type="http://schemas.openxmlformats.org/officeDocument/2006/relationships/image" Target="../media/image1031.png"/><Relationship Id="rId100" Type="http://schemas.openxmlformats.org/officeDocument/2006/relationships/customXml" Target="../ink/ink1047.xml"/><Relationship Id="rId282" Type="http://schemas.openxmlformats.org/officeDocument/2006/relationships/customXml" Target="../ink/ink1138.xml"/><Relationship Id="rId317" Type="http://schemas.openxmlformats.org/officeDocument/2006/relationships/image" Target="../media/image1151.png"/><Relationship Id="rId8" Type="http://schemas.openxmlformats.org/officeDocument/2006/relationships/customXml" Target="../ink/ink1001.xml"/><Relationship Id="rId98" Type="http://schemas.openxmlformats.org/officeDocument/2006/relationships/customXml" Target="../ink/ink1046.xml"/><Relationship Id="rId121" Type="http://schemas.openxmlformats.org/officeDocument/2006/relationships/image" Target="../media/image1053.png"/><Relationship Id="rId142" Type="http://schemas.openxmlformats.org/officeDocument/2006/relationships/customXml" Target="../ink/ink1068.xml"/><Relationship Id="rId163" Type="http://schemas.openxmlformats.org/officeDocument/2006/relationships/image" Target="../media/image1074.png"/><Relationship Id="rId184" Type="http://schemas.openxmlformats.org/officeDocument/2006/relationships/customXml" Target="../ink/ink1089.xml"/><Relationship Id="rId219" Type="http://schemas.openxmlformats.org/officeDocument/2006/relationships/image" Target="../media/image1102.png"/><Relationship Id="rId230" Type="http://schemas.openxmlformats.org/officeDocument/2006/relationships/customXml" Target="../ink/ink1112.xml"/><Relationship Id="rId251" Type="http://schemas.openxmlformats.org/officeDocument/2006/relationships/image" Target="../media/image1118.png"/><Relationship Id="rId25" Type="http://schemas.openxmlformats.org/officeDocument/2006/relationships/image" Target="../media/image1005.png"/><Relationship Id="rId46" Type="http://schemas.openxmlformats.org/officeDocument/2006/relationships/customXml" Target="../ink/ink1020.xml"/><Relationship Id="rId67" Type="http://schemas.openxmlformats.org/officeDocument/2006/relationships/image" Target="../media/image1026.png"/><Relationship Id="rId272" Type="http://schemas.openxmlformats.org/officeDocument/2006/relationships/customXml" Target="../ink/ink1133.xml"/><Relationship Id="rId293" Type="http://schemas.openxmlformats.org/officeDocument/2006/relationships/image" Target="../media/image1139.png"/><Relationship Id="rId307" Type="http://schemas.openxmlformats.org/officeDocument/2006/relationships/image" Target="../media/image1146.png"/><Relationship Id="rId88" Type="http://schemas.openxmlformats.org/officeDocument/2006/relationships/customXml" Target="../ink/ink1041.xml"/><Relationship Id="rId111" Type="http://schemas.openxmlformats.org/officeDocument/2006/relationships/image" Target="../media/image1048.png"/><Relationship Id="rId132" Type="http://schemas.openxmlformats.org/officeDocument/2006/relationships/customXml" Target="../ink/ink1063.xml"/><Relationship Id="rId153" Type="http://schemas.openxmlformats.org/officeDocument/2006/relationships/image" Target="../media/image1069.png"/><Relationship Id="rId174" Type="http://schemas.openxmlformats.org/officeDocument/2006/relationships/customXml" Target="../ink/ink1084.xml"/><Relationship Id="rId195" Type="http://schemas.openxmlformats.org/officeDocument/2006/relationships/image" Target="../media/image1090.png"/><Relationship Id="rId209" Type="http://schemas.openxmlformats.org/officeDocument/2006/relationships/image" Target="../media/image1097.png"/><Relationship Id="rId220" Type="http://schemas.openxmlformats.org/officeDocument/2006/relationships/customXml" Target="../ink/ink1107.xml"/><Relationship Id="rId241" Type="http://schemas.openxmlformats.org/officeDocument/2006/relationships/image" Target="../media/image1113.png"/><Relationship Id="rId15" Type="http://schemas.openxmlformats.org/officeDocument/2006/relationships/image" Target="../media/image1000.png"/><Relationship Id="rId36" Type="http://schemas.openxmlformats.org/officeDocument/2006/relationships/customXml" Target="../ink/ink1015.xml"/><Relationship Id="rId57" Type="http://schemas.openxmlformats.org/officeDocument/2006/relationships/image" Target="../media/image1021.png"/><Relationship Id="rId262" Type="http://schemas.openxmlformats.org/officeDocument/2006/relationships/customXml" Target="../ink/ink1128.xml"/><Relationship Id="rId283" Type="http://schemas.openxmlformats.org/officeDocument/2006/relationships/image" Target="../media/image1134.png"/><Relationship Id="rId318" Type="http://schemas.openxmlformats.org/officeDocument/2006/relationships/customXml" Target="../ink/ink1156.xml"/><Relationship Id="rId78" Type="http://schemas.openxmlformats.org/officeDocument/2006/relationships/customXml" Target="../ink/ink1036.xml"/><Relationship Id="rId99" Type="http://schemas.openxmlformats.org/officeDocument/2006/relationships/image" Target="../media/image1042.png"/><Relationship Id="rId101" Type="http://schemas.openxmlformats.org/officeDocument/2006/relationships/image" Target="../media/image1043.png"/><Relationship Id="rId122" Type="http://schemas.openxmlformats.org/officeDocument/2006/relationships/customXml" Target="../ink/ink1058.xml"/><Relationship Id="rId143" Type="http://schemas.openxmlformats.org/officeDocument/2006/relationships/image" Target="../media/image1064.png"/><Relationship Id="rId164" Type="http://schemas.openxmlformats.org/officeDocument/2006/relationships/customXml" Target="../ink/ink1079.xml"/><Relationship Id="rId185" Type="http://schemas.openxmlformats.org/officeDocument/2006/relationships/image" Target="../media/image1085.png"/><Relationship Id="rId9" Type="http://schemas.openxmlformats.org/officeDocument/2006/relationships/image" Target="../media/image997.png"/><Relationship Id="rId210" Type="http://schemas.openxmlformats.org/officeDocument/2006/relationships/customXml" Target="../ink/ink1102.xml"/><Relationship Id="rId26" Type="http://schemas.openxmlformats.org/officeDocument/2006/relationships/customXml" Target="../ink/ink1010.xml"/><Relationship Id="rId231" Type="http://schemas.openxmlformats.org/officeDocument/2006/relationships/image" Target="../media/image1108.png"/><Relationship Id="rId252" Type="http://schemas.openxmlformats.org/officeDocument/2006/relationships/customXml" Target="../ink/ink1123.xml"/><Relationship Id="rId273" Type="http://schemas.openxmlformats.org/officeDocument/2006/relationships/image" Target="../media/image1129.png"/><Relationship Id="rId294" Type="http://schemas.openxmlformats.org/officeDocument/2006/relationships/customXml" Target="../ink/ink1144.xml"/><Relationship Id="rId308" Type="http://schemas.openxmlformats.org/officeDocument/2006/relationships/customXml" Target="../ink/ink1151.xml"/><Relationship Id="rId47" Type="http://schemas.openxmlformats.org/officeDocument/2006/relationships/image" Target="../media/image1016.png"/><Relationship Id="rId68" Type="http://schemas.openxmlformats.org/officeDocument/2006/relationships/customXml" Target="../ink/ink1031.xml"/><Relationship Id="rId89" Type="http://schemas.openxmlformats.org/officeDocument/2006/relationships/image" Target="../media/image1037.png"/><Relationship Id="rId112" Type="http://schemas.openxmlformats.org/officeDocument/2006/relationships/customXml" Target="../ink/ink1053.xml"/><Relationship Id="rId133" Type="http://schemas.openxmlformats.org/officeDocument/2006/relationships/image" Target="../media/image1059.png"/><Relationship Id="rId154" Type="http://schemas.openxmlformats.org/officeDocument/2006/relationships/customXml" Target="../ink/ink1074.xml"/><Relationship Id="rId175" Type="http://schemas.openxmlformats.org/officeDocument/2006/relationships/image" Target="../media/image1080.png"/><Relationship Id="rId196" Type="http://schemas.openxmlformats.org/officeDocument/2006/relationships/customXml" Target="../ink/ink1095.xml"/><Relationship Id="rId200" Type="http://schemas.openxmlformats.org/officeDocument/2006/relationships/customXml" Target="../ink/ink1097.xml"/><Relationship Id="rId16" Type="http://schemas.openxmlformats.org/officeDocument/2006/relationships/customXml" Target="../ink/ink1005.xml"/><Relationship Id="rId221" Type="http://schemas.openxmlformats.org/officeDocument/2006/relationships/image" Target="../media/image1103.png"/><Relationship Id="rId242" Type="http://schemas.openxmlformats.org/officeDocument/2006/relationships/customXml" Target="../ink/ink1118.xml"/><Relationship Id="rId263" Type="http://schemas.openxmlformats.org/officeDocument/2006/relationships/image" Target="../media/image1124.png"/><Relationship Id="rId284" Type="http://schemas.openxmlformats.org/officeDocument/2006/relationships/customXml" Target="../ink/ink1139.xml"/><Relationship Id="rId319" Type="http://schemas.openxmlformats.org/officeDocument/2006/relationships/image" Target="../media/image1152.png"/><Relationship Id="rId37" Type="http://schemas.openxmlformats.org/officeDocument/2006/relationships/image" Target="../media/image1011.png"/><Relationship Id="rId58" Type="http://schemas.openxmlformats.org/officeDocument/2006/relationships/customXml" Target="../ink/ink1026.xml"/><Relationship Id="rId79" Type="http://schemas.openxmlformats.org/officeDocument/2006/relationships/image" Target="../media/image1032.png"/><Relationship Id="rId102" Type="http://schemas.openxmlformats.org/officeDocument/2006/relationships/customXml" Target="../ink/ink1048.xml"/><Relationship Id="rId123" Type="http://schemas.openxmlformats.org/officeDocument/2006/relationships/image" Target="../media/image1054.png"/><Relationship Id="rId144" Type="http://schemas.openxmlformats.org/officeDocument/2006/relationships/customXml" Target="../ink/ink1069.xml"/><Relationship Id="rId90" Type="http://schemas.openxmlformats.org/officeDocument/2006/relationships/customXml" Target="../ink/ink1042.xml"/><Relationship Id="rId165" Type="http://schemas.openxmlformats.org/officeDocument/2006/relationships/image" Target="../media/image1075.png"/><Relationship Id="rId186" Type="http://schemas.openxmlformats.org/officeDocument/2006/relationships/customXml" Target="../ink/ink1090.xml"/><Relationship Id="rId211" Type="http://schemas.openxmlformats.org/officeDocument/2006/relationships/image" Target="../media/image1098.png"/><Relationship Id="rId232" Type="http://schemas.openxmlformats.org/officeDocument/2006/relationships/customXml" Target="../ink/ink1113.xml"/><Relationship Id="rId253" Type="http://schemas.openxmlformats.org/officeDocument/2006/relationships/image" Target="../media/image1119.png"/><Relationship Id="rId274" Type="http://schemas.openxmlformats.org/officeDocument/2006/relationships/customXml" Target="../ink/ink1134.xml"/><Relationship Id="rId295" Type="http://schemas.openxmlformats.org/officeDocument/2006/relationships/image" Target="../media/image1140.png"/><Relationship Id="rId309" Type="http://schemas.openxmlformats.org/officeDocument/2006/relationships/image" Target="../media/image1147.png"/><Relationship Id="rId27" Type="http://schemas.openxmlformats.org/officeDocument/2006/relationships/image" Target="../media/image1006.png"/><Relationship Id="rId48" Type="http://schemas.openxmlformats.org/officeDocument/2006/relationships/customXml" Target="../ink/ink1021.xml"/><Relationship Id="rId69" Type="http://schemas.openxmlformats.org/officeDocument/2006/relationships/image" Target="../media/image1027.png"/><Relationship Id="rId113" Type="http://schemas.openxmlformats.org/officeDocument/2006/relationships/image" Target="../media/image1049.png"/><Relationship Id="rId134" Type="http://schemas.openxmlformats.org/officeDocument/2006/relationships/customXml" Target="../ink/ink1064.xml"/><Relationship Id="rId320" Type="http://schemas.openxmlformats.org/officeDocument/2006/relationships/customXml" Target="../ink/ink1157.xml"/><Relationship Id="rId80" Type="http://schemas.openxmlformats.org/officeDocument/2006/relationships/customXml" Target="../ink/ink1037.xml"/><Relationship Id="rId155" Type="http://schemas.openxmlformats.org/officeDocument/2006/relationships/image" Target="../media/image1070.png"/><Relationship Id="rId176" Type="http://schemas.openxmlformats.org/officeDocument/2006/relationships/customXml" Target="../ink/ink1085.xml"/><Relationship Id="rId197" Type="http://schemas.openxmlformats.org/officeDocument/2006/relationships/image" Target="../media/image1091.png"/><Relationship Id="rId201" Type="http://schemas.openxmlformats.org/officeDocument/2006/relationships/image" Target="../media/image1093.png"/><Relationship Id="rId222" Type="http://schemas.openxmlformats.org/officeDocument/2006/relationships/customXml" Target="../ink/ink1108.xml"/><Relationship Id="rId243" Type="http://schemas.openxmlformats.org/officeDocument/2006/relationships/image" Target="../media/image1114.png"/><Relationship Id="rId264" Type="http://schemas.openxmlformats.org/officeDocument/2006/relationships/customXml" Target="../ink/ink1129.xml"/><Relationship Id="rId285" Type="http://schemas.openxmlformats.org/officeDocument/2006/relationships/image" Target="../media/image1135.png"/><Relationship Id="rId17" Type="http://schemas.openxmlformats.org/officeDocument/2006/relationships/image" Target="../media/image1001.png"/><Relationship Id="rId38" Type="http://schemas.openxmlformats.org/officeDocument/2006/relationships/customXml" Target="../ink/ink1016.xml"/><Relationship Id="rId59" Type="http://schemas.openxmlformats.org/officeDocument/2006/relationships/image" Target="../media/image1022.png"/><Relationship Id="rId103" Type="http://schemas.openxmlformats.org/officeDocument/2006/relationships/image" Target="../media/image1044.png"/><Relationship Id="rId124" Type="http://schemas.openxmlformats.org/officeDocument/2006/relationships/customXml" Target="../ink/ink1059.xml"/><Relationship Id="rId310" Type="http://schemas.openxmlformats.org/officeDocument/2006/relationships/customXml" Target="../ink/ink1152.xml"/><Relationship Id="rId70" Type="http://schemas.openxmlformats.org/officeDocument/2006/relationships/customXml" Target="../ink/ink1032.xml"/><Relationship Id="rId91" Type="http://schemas.openxmlformats.org/officeDocument/2006/relationships/image" Target="../media/image1038.png"/><Relationship Id="rId145" Type="http://schemas.openxmlformats.org/officeDocument/2006/relationships/image" Target="../media/image1065.png"/><Relationship Id="rId166" Type="http://schemas.openxmlformats.org/officeDocument/2006/relationships/customXml" Target="../ink/ink1080.xml"/><Relationship Id="rId187" Type="http://schemas.openxmlformats.org/officeDocument/2006/relationships/image" Target="../media/image1086.png"/><Relationship Id="rId1" Type="http://schemas.openxmlformats.org/officeDocument/2006/relationships/slideLayout" Target="../slideLayouts/slideLayout7.xml"/><Relationship Id="rId212" Type="http://schemas.openxmlformats.org/officeDocument/2006/relationships/customXml" Target="../ink/ink1103.xml"/><Relationship Id="rId233" Type="http://schemas.openxmlformats.org/officeDocument/2006/relationships/image" Target="../media/image1109.png"/><Relationship Id="rId254" Type="http://schemas.openxmlformats.org/officeDocument/2006/relationships/customXml" Target="../ink/ink1124.xml"/><Relationship Id="rId28" Type="http://schemas.openxmlformats.org/officeDocument/2006/relationships/customXml" Target="../ink/ink1011.xml"/><Relationship Id="rId49" Type="http://schemas.openxmlformats.org/officeDocument/2006/relationships/image" Target="../media/image1017.png"/><Relationship Id="rId114" Type="http://schemas.openxmlformats.org/officeDocument/2006/relationships/customXml" Target="../ink/ink1054.xml"/><Relationship Id="rId275" Type="http://schemas.openxmlformats.org/officeDocument/2006/relationships/image" Target="../media/image1130.png"/><Relationship Id="rId296" Type="http://schemas.openxmlformats.org/officeDocument/2006/relationships/customXml" Target="../ink/ink1145.xml"/><Relationship Id="rId300" Type="http://schemas.openxmlformats.org/officeDocument/2006/relationships/customXml" Target="../ink/ink1147.xml"/><Relationship Id="rId60" Type="http://schemas.openxmlformats.org/officeDocument/2006/relationships/customXml" Target="../ink/ink1027.xml"/><Relationship Id="rId81" Type="http://schemas.openxmlformats.org/officeDocument/2006/relationships/image" Target="../media/image1033.png"/><Relationship Id="rId135" Type="http://schemas.openxmlformats.org/officeDocument/2006/relationships/image" Target="../media/image1060.png"/><Relationship Id="rId156" Type="http://schemas.openxmlformats.org/officeDocument/2006/relationships/customXml" Target="../ink/ink1075.xml"/><Relationship Id="rId177" Type="http://schemas.openxmlformats.org/officeDocument/2006/relationships/image" Target="../media/image1081.png"/><Relationship Id="rId198" Type="http://schemas.openxmlformats.org/officeDocument/2006/relationships/customXml" Target="../ink/ink1096.xml"/><Relationship Id="rId321" Type="http://schemas.openxmlformats.org/officeDocument/2006/relationships/image" Target="../media/image1153.png"/><Relationship Id="rId202" Type="http://schemas.openxmlformats.org/officeDocument/2006/relationships/customXml" Target="../ink/ink1098.xml"/><Relationship Id="rId223" Type="http://schemas.openxmlformats.org/officeDocument/2006/relationships/image" Target="../media/image1104.png"/><Relationship Id="rId244" Type="http://schemas.openxmlformats.org/officeDocument/2006/relationships/customXml" Target="../ink/ink1119.xml"/><Relationship Id="rId18" Type="http://schemas.openxmlformats.org/officeDocument/2006/relationships/customXml" Target="../ink/ink1006.xml"/><Relationship Id="rId39" Type="http://schemas.openxmlformats.org/officeDocument/2006/relationships/image" Target="../media/image1012.png"/><Relationship Id="rId265" Type="http://schemas.openxmlformats.org/officeDocument/2006/relationships/image" Target="../media/image1125.png"/><Relationship Id="rId286" Type="http://schemas.openxmlformats.org/officeDocument/2006/relationships/customXml" Target="../ink/ink1140.xml"/><Relationship Id="rId50" Type="http://schemas.openxmlformats.org/officeDocument/2006/relationships/customXml" Target="../ink/ink1022.xml"/><Relationship Id="rId104" Type="http://schemas.openxmlformats.org/officeDocument/2006/relationships/customXml" Target="../ink/ink1049.xml"/><Relationship Id="rId125" Type="http://schemas.openxmlformats.org/officeDocument/2006/relationships/image" Target="../media/image1055.png"/><Relationship Id="rId146" Type="http://schemas.openxmlformats.org/officeDocument/2006/relationships/customXml" Target="../ink/ink1070.xml"/><Relationship Id="rId167" Type="http://schemas.openxmlformats.org/officeDocument/2006/relationships/image" Target="../media/image1076.png"/><Relationship Id="rId188" Type="http://schemas.openxmlformats.org/officeDocument/2006/relationships/customXml" Target="../ink/ink1091.xml"/><Relationship Id="rId311" Type="http://schemas.openxmlformats.org/officeDocument/2006/relationships/image" Target="../media/image1148.png"/><Relationship Id="rId71" Type="http://schemas.openxmlformats.org/officeDocument/2006/relationships/image" Target="../media/image1028.png"/><Relationship Id="rId92" Type="http://schemas.openxmlformats.org/officeDocument/2006/relationships/customXml" Target="../ink/ink1043.xml"/><Relationship Id="rId213" Type="http://schemas.openxmlformats.org/officeDocument/2006/relationships/image" Target="../media/image1099.png"/><Relationship Id="rId234" Type="http://schemas.openxmlformats.org/officeDocument/2006/relationships/customXml" Target="../ink/ink1114.xml"/><Relationship Id="rId2" Type="http://schemas.openxmlformats.org/officeDocument/2006/relationships/customXml" Target="../ink/ink998.xml"/><Relationship Id="rId29" Type="http://schemas.openxmlformats.org/officeDocument/2006/relationships/image" Target="../media/image1007.png"/><Relationship Id="rId255" Type="http://schemas.openxmlformats.org/officeDocument/2006/relationships/image" Target="../media/image1120.png"/><Relationship Id="rId276" Type="http://schemas.openxmlformats.org/officeDocument/2006/relationships/customXml" Target="../ink/ink1135.xml"/><Relationship Id="rId297" Type="http://schemas.openxmlformats.org/officeDocument/2006/relationships/image" Target="../media/image1141.png"/><Relationship Id="rId40" Type="http://schemas.openxmlformats.org/officeDocument/2006/relationships/customXml" Target="../ink/ink1017.xml"/><Relationship Id="rId115" Type="http://schemas.openxmlformats.org/officeDocument/2006/relationships/image" Target="../media/image1050.png"/><Relationship Id="rId136" Type="http://schemas.openxmlformats.org/officeDocument/2006/relationships/customXml" Target="../ink/ink1065.xml"/><Relationship Id="rId157" Type="http://schemas.openxmlformats.org/officeDocument/2006/relationships/image" Target="../media/image1071.png"/><Relationship Id="rId178" Type="http://schemas.openxmlformats.org/officeDocument/2006/relationships/customXml" Target="../ink/ink1086.xml"/><Relationship Id="rId301" Type="http://schemas.openxmlformats.org/officeDocument/2006/relationships/image" Target="../media/image1143.png"/><Relationship Id="rId322" Type="http://schemas.openxmlformats.org/officeDocument/2006/relationships/customXml" Target="../ink/ink1158.xml"/><Relationship Id="rId61" Type="http://schemas.openxmlformats.org/officeDocument/2006/relationships/image" Target="../media/image1023.png"/><Relationship Id="rId82" Type="http://schemas.openxmlformats.org/officeDocument/2006/relationships/customXml" Target="../ink/ink1038.xml"/><Relationship Id="rId199" Type="http://schemas.openxmlformats.org/officeDocument/2006/relationships/image" Target="../media/image1092.png"/><Relationship Id="rId203" Type="http://schemas.openxmlformats.org/officeDocument/2006/relationships/image" Target="../media/image1094.png"/><Relationship Id="rId19" Type="http://schemas.openxmlformats.org/officeDocument/2006/relationships/image" Target="../media/image1002.png"/><Relationship Id="rId224" Type="http://schemas.openxmlformats.org/officeDocument/2006/relationships/customXml" Target="../ink/ink1109.xml"/><Relationship Id="rId245" Type="http://schemas.openxmlformats.org/officeDocument/2006/relationships/image" Target="../media/image1115.png"/><Relationship Id="rId266" Type="http://schemas.openxmlformats.org/officeDocument/2006/relationships/customXml" Target="../ink/ink1130.xml"/><Relationship Id="rId287" Type="http://schemas.openxmlformats.org/officeDocument/2006/relationships/image" Target="../media/image1136.png"/><Relationship Id="rId30" Type="http://schemas.openxmlformats.org/officeDocument/2006/relationships/customXml" Target="../ink/ink1012.xml"/><Relationship Id="rId105" Type="http://schemas.openxmlformats.org/officeDocument/2006/relationships/image" Target="../media/image1045.png"/><Relationship Id="rId126" Type="http://schemas.openxmlformats.org/officeDocument/2006/relationships/customXml" Target="../ink/ink1060.xml"/><Relationship Id="rId147" Type="http://schemas.openxmlformats.org/officeDocument/2006/relationships/image" Target="../media/image1066.png"/><Relationship Id="rId168" Type="http://schemas.openxmlformats.org/officeDocument/2006/relationships/customXml" Target="../ink/ink1081.xml"/><Relationship Id="rId312" Type="http://schemas.openxmlformats.org/officeDocument/2006/relationships/customXml" Target="../ink/ink1153.xml"/><Relationship Id="rId51" Type="http://schemas.openxmlformats.org/officeDocument/2006/relationships/image" Target="../media/image1018.png"/><Relationship Id="rId72" Type="http://schemas.openxmlformats.org/officeDocument/2006/relationships/customXml" Target="../ink/ink1033.xml"/><Relationship Id="rId93" Type="http://schemas.openxmlformats.org/officeDocument/2006/relationships/image" Target="../media/image1039.png"/><Relationship Id="rId189" Type="http://schemas.openxmlformats.org/officeDocument/2006/relationships/image" Target="../media/image1087.png"/><Relationship Id="rId3" Type="http://schemas.openxmlformats.org/officeDocument/2006/relationships/image" Target="../media/image994.png"/><Relationship Id="rId214" Type="http://schemas.openxmlformats.org/officeDocument/2006/relationships/customXml" Target="../ink/ink1104.xml"/><Relationship Id="rId235" Type="http://schemas.openxmlformats.org/officeDocument/2006/relationships/image" Target="../media/image1110.png"/><Relationship Id="rId256" Type="http://schemas.openxmlformats.org/officeDocument/2006/relationships/customXml" Target="../ink/ink1125.xml"/><Relationship Id="rId277" Type="http://schemas.openxmlformats.org/officeDocument/2006/relationships/image" Target="../media/image1131.png"/><Relationship Id="rId298" Type="http://schemas.openxmlformats.org/officeDocument/2006/relationships/customXml" Target="../ink/ink1146.xml"/><Relationship Id="rId116" Type="http://schemas.openxmlformats.org/officeDocument/2006/relationships/customXml" Target="../ink/ink1055.xml"/><Relationship Id="rId137" Type="http://schemas.openxmlformats.org/officeDocument/2006/relationships/image" Target="../media/image1061.png"/><Relationship Id="rId158" Type="http://schemas.openxmlformats.org/officeDocument/2006/relationships/customXml" Target="../ink/ink1076.xml"/><Relationship Id="rId302" Type="http://schemas.openxmlformats.org/officeDocument/2006/relationships/customXml" Target="../ink/ink1148.xml"/><Relationship Id="rId323" Type="http://schemas.openxmlformats.org/officeDocument/2006/relationships/image" Target="../media/image1154.png"/><Relationship Id="rId20" Type="http://schemas.openxmlformats.org/officeDocument/2006/relationships/customXml" Target="../ink/ink1007.xml"/><Relationship Id="rId41" Type="http://schemas.openxmlformats.org/officeDocument/2006/relationships/image" Target="../media/image1013.png"/><Relationship Id="rId62" Type="http://schemas.openxmlformats.org/officeDocument/2006/relationships/customXml" Target="../ink/ink1028.xml"/><Relationship Id="rId83" Type="http://schemas.openxmlformats.org/officeDocument/2006/relationships/image" Target="../media/image1034.png"/><Relationship Id="rId179" Type="http://schemas.openxmlformats.org/officeDocument/2006/relationships/image" Target="../media/image1082.png"/><Relationship Id="rId190" Type="http://schemas.openxmlformats.org/officeDocument/2006/relationships/customXml" Target="../ink/ink1092.xml"/><Relationship Id="rId204" Type="http://schemas.openxmlformats.org/officeDocument/2006/relationships/customXml" Target="../ink/ink1099.xml"/><Relationship Id="rId225" Type="http://schemas.openxmlformats.org/officeDocument/2006/relationships/image" Target="../media/image1105.png"/><Relationship Id="rId246" Type="http://schemas.openxmlformats.org/officeDocument/2006/relationships/customXml" Target="../ink/ink1120.xml"/><Relationship Id="rId267" Type="http://schemas.openxmlformats.org/officeDocument/2006/relationships/image" Target="../media/image1126.png"/><Relationship Id="rId288" Type="http://schemas.openxmlformats.org/officeDocument/2006/relationships/customXml" Target="../ink/ink1141.xml"/><Relationship Id="rId106" Type="http://schemas.openxmlformats.org/officeDocument/2006/relationships/customXml" Target="../ink/ink1050.xml"/><Relationship Id="rId127" Type="http://schemas.openxmlformats.org/officeDocument/2006/relationships/image" Target="../media/image1056.png"/><Relationship Id="rId313" Type="http://schemas.openxmlformats.org/officeDocument/2006/relationships/image" Target="../media/image1149.png"/><Relationship Id="rId10" Type="http://schemas.openxmlformats.org/officeDocument/2006/relationships/customXml" Target="../ink/ink1002.xml"/><Relationship Id="rId31" Type="http://schemas.openxmlformats.org/officeDocument/2006/relationships/image" Target="../media/image1008.png"/><Relationship Id="rId52" Type="http://schemas.openxmlformats.org/officeDocument/2006/relationships/customXml" Target="../ink/ink1023.xml"/><Relationship Id="rId73" Type="http://schemas.openxmlformats.org/officeDocument/2006/relationships/image" Target="../media/image1029.png"/><Relationship Id="rId94" Type="http://schemas.openxmlformats.org/officeDocument/2006/relationships/customXml" Target="../ink/ink1044.xml"/><Relationship Id="rId148" Type="http://schemas.openxmlformats.org/officeDocument/2006/relationships/customXml" Target="../ink/ink1071.xml"/><Relationship Id="rId169" Type="http://schemas.openxmlformats.org/officeDocument/2006/relationships/image" Target="../media/image1077.png"/><Relationship Id="rId4" Type="http://schemas.openxmlformats.org/officeDocument/2006/relationships/customXml" Target="../ink/ink999.xml"/><Relationship Id="rId180" Type="http://schemas.openxmlformats.org/officeDocument/2006/relationships/customXml" Target="../ink/ink1087.xml"/><Relationship Id="rId215" Type="http://schemas.openxmlformats.org/officeDocument/2006/relationships/image" Target="../media/image1100.png"/><Relationship Id="rId236" Type="http://schemas.openxmlformats.org/officeDocument/2006/relationships/customXml" Target="../ink/ink1115.xml"/><Relationship Id="rId257" Type="http://schemas.openxmlformats.org/officeDocument/2006/relationships/image" Target="../media/image1121.png"/><Relationship Id="rId278" Type="http://schemas.openxmlformats.org/officeDocument/2006/relationships/customXml" Target="../ink/ink1136.xml"/><Relationship Id="rId303" Type="http://schemas.openxmlformats.org/officeDocument/2006/relationships/image" Target="../media/image1144.png"/><Relationship Id="rId42" Type="http://schemas.openxmlformats.org/officeDocument/2006/relationships/customXml" Target="../ink/ink1018.xml"/><Relationship Id="rId84" Type="http://schemas.openxmlformats.org/officeDocument/2006/relationships/customXml" Target="../ink/ink1039.xml"/><Relationship Id="rId138" Type="http://schemas.openxmlformats.org/officeDocument/2006/relationships/customXml" Target="../ink/ink1066.xml"/><Relationship Id="rId191" Type="http://schemas.openxmlformats.org/officeDocument/2006/relationships/image" Target="../media/image1088.png"/><Relationship Id="rId205" Type="http://schemas.openxmlformats.org/officeDocument/2006/relationships/image" Target="../media/image1095.png"/><Relationship Id="rId247" Type="http://schemas.openxmlformats.org/officeDocument/2006/relationships/image" Target="../media/image1116.png"/><Relationship Id="rId107" Type="http://schemas.openxmlformats.org/officeDocument/2006/relationships/image" Target="../media/image1046.png"/><Relationship Id="rId289" Type="http://schemas.openxmlformats.org/officeDocument/2006/relationships/image" Target="../media/image1137.png"/><Relationship Id="rId11" Type="http://schemas.openxmlformats.org/officeDocument/2006/relationships/image" Target="../media/image998.png"/><Relationship Id="rId53" Type="http://schemas.openxmlformats.org/officeDocument/2006/relationships/image" Target="../media/image1019.png"/><Relationship Id="rId149" Type="http://schemas.openxmlformats.org/officeDocument/2006/relationships/image" Target="../media/image1067.png"/><Relationship Id="rId314" Type="http://schemas.openxmlformats.org/officeDocument/2006/relationships/customXml" Target="../ink/ink1154.xml"/><Relationship Id="rId95" Type="http://schemas.openxmlformats.org/officeDocument/2006/relationships/image" Target="../media/image1040.png"/><Relationship Id="rId160" Type="http://schemas.openxmlformats.org/officeDocument/2006/relationships/customXml" Target="../ink/ink1077.xml"/><Relationship Id="rId216" Type="http://schemas.openxmlformats.org/officeDocument/2006/relationships/customXml" Target="../ink/ink1105.xml"/><Relationship Id="rId258" Type="http://schemas.openxmlformats.org/officeDocument/2006/relationships/customXml" Target="../ink/ink1126.xml"/><Relationship Id="rId22" Type="http://schemas.openxmlformats.org/officeDocument/2006/relationships/customXml" Target="../ink/ink1008.xml"/><Relationship Id="rId64" Type="http://schemas.openxmlformats.org/officeDocument/2006/relationships/customXml" Target="../ink/ink1029.xml"/><Relationship Id="rId118" Type="http://schemas.openxmlformats.org/officeDocument/2006/relationships/customXml" Target="../ink/ink1056.xml"/><Relationship Id="rId325" Type="http://schemas.openxmlformats.org/officeDocument/2006/relationships/image" Target="../media/image1155.png"/><Relationship Id="rId171" Type="http://schemas.openxmlformats.org/officeDocument/2006/relationships/image" Target="../media/image1078.png"/><Relationship Id="rId227" Type="http://schemas.openxmlformats.org/officeDocument/2006/relationships/image" Target="../media/image1106.png"/><Relationship Id="rId269" Type="http://schemas.openxmlformats.org/officeDocument/2006/relationships/image" Target="../media/image1127.png"/><Relationship Id="rId33" Type="http://schemas.openxmlformats.org/officeDocument/2006/relationships/image" Target="../media/image1009.png"/><Relationship Id="rId129" Type="http://schemas.openxmlformats.org/officeDocument/2006/relationships/image" Target="../media/image1057.png"/><Relationship Id="rId280" Type="http://schemas.openxmlformats.org/officeDocument/2006/relationships/customXml" Target="../ink/ink1137.xml"/><Relationship Id="rId75" Type="http://schemas.openxmlformats.org/officeDocument/2006/relationships/image" Target="../media/image1030.png"/><Relationship Id="rId140" Type="http://schemas.openxmlformats.org/officeDocument/2006/relationships/customXml" Target="../ink/ink1067.xml"/><Relationship Id="rId182" Type="http://schemas.openxmlformats.org/officeDocument/2006/relationships/customXml" Target="../ink/ink1088.xml"/><Relationship Id="rId6" Type="http://schemas.openxmlformats.org/officeDocument/2006/relationships/customXml" Target="../ink/ink1000.xml"/><Relationship Id="rId238" Type="http://schemas.openxmlformats.org/officeDocument/2006/relationships/customXml" Target="../ink/ink1116.xml"/><Relationship Id="rId291" Type="http://schemas.openxmlformats.org/officeDocument/2006/relationships/image" Target="../media/image1138.png"/><Relationship Id="rId305" Type="http://schemas.openxmlformats.org/officeDocument/2006/relationships/image" Target="../media/image1145.png"/><Relationship Id="rId44" Type="http://schemas.openxmlformats.org/officeDocument/2006/relationships/customXml" Target="../ink/ink1019.xml"/><Relationship Id="rId86" Type="http://schemas.openxmlformats.org/officeDocument/2006/relationships/customXml" Target="../ink/ink1040.xml"/><Relationship Id="rId151" Type="http://schemas.openxmlformats.org/officeDocument/2006/relationships/image" Target="../media/image1068.png"/><Relationship Id="rId193" Type="http://schemas.openxmlformats.org/officeDocument/2006/relationships/image" Target="../media/image1089.png"/><Relationship Id="rId207" Type="http://schemas.openxmlformats.org/officeDocument/2006/relationships/image" Target="../media/image1096.png"/><Relationship Id="rId249" Type="http://schemas.openxmlformats.org/officeDocument/2006/relationships/image" Target="../media/image1117.png"/><Relationship Id="rId13" Type="http://schemas.openxmlformats.org/officeDocument/2006/relationships/image" Target="../media/image999.png"/><Relationship Id="rId109" Type="http://schemas.openxmlformats.org/officeDocument/2006/relationships/image" Target="../media/image1047.png"/><Relationship Id="rId260" Type="http://schemas.openxmlformats.org/officeDocument/2006/relationships/customXml" Target="../ink/ink1127.xml"/><Relationship Id="rId316" Type="http://schemas.openxmlformats.org/officeDocument/2006/relationships/customXml" Target="../ink/ink1155.xml"/><Relationship Id="rId55" Type="http://schemas.openxmlformats.org/officeDocument/2006/relationships/image" Target="../media/image1020.png"/><Relationship Id="rId97" Type="http://schemas.openxmlformats.org/officeDocument/2006/relationships/image" Target="../media/image1041.png"/><Relationship Id="rId120" Type="http://schemas.openxmlformats.org/officeDocument/2006/relationships/customXml" Target="../ink/ink105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Radiation_protection" TargetMode="External"/><Relationship Id="rId13" Type="http://schemas.openxmlformats.org/officeDocument/2006/relationships/hyperlink" Target="https://en.wikipedia.org/wiki/Equivalent_dose" TargetMode="External"/><Relationship Id="rId3" Type="http://schemas.openxmlformats.org/officeDocument/2006/relationships/hyperlink" Target="https://en.wikipedia.org/wiki/Gray_(unit)" TargetMode="External"/><Relationship Id="rId7" Type="http://schemas.openxmlformats.org/officeDocument/2006/relationships/hyperlink" Target="https://en.wikipedia.org/wiki/Dosimetry" TargetMode="External"/><Relationship Id="rId12" Type="http://schemas.openxmlformats.org/officeDocument/2006/relationships/hyperlink" Target="https://en.wikipedia.org/wiki/Kerma_(physics)" TargetMode="External"/><Relationship Id="rId2" Type="http://schemas.openxmlformats.org/officeDocument/2006/relationships/hyperlink" Target="https://en.wikipedia.org/wiki/Human_tissue" TargetMode="External"/><Relationship Id="rId1" Type="http://schemas.openxmlformats.org/officeDocument/2006/relationships/slideLayout" Target="../slideLayouts/slideLayout7.xml"/><Relationship Id="rId6" Type="http://schemas.openxmlformats.org/officeDocument/2006/relationships/hyperlink" Target="https://en.wikipedia.org/wiki/Roentgen_(unit)#cite_note-princetonguide-2" TargetMode="External"/><Relationship Id="rId11" Type="http://schemas.openxmlformats.org/officeDocument/2006/relationships/hyperlink" Target="https://en.wikipedia.org/wiki/Roentgen_(unit)#cite_note-GM-4" TargetMode="External"/><Relationship Id="rId5" Type="http://schemas.openxmlformats.org/officeDocument/2006/relationships/hyperlink" Target="https://en.wikipedia.org/wiki/Absorbed_dose" TargetMode="External"/><Relationship Id="rId10" Type="http://schemas.openxmlformats.org/officeDocument/2006/relationships/hyperlink" Target="https://en.wikipedia.org/wiki/Centimetre%E2%80%93gram%E2%80%93second_system_of_units" TargetMode="External"/><Relationship Id="rId4" Type="http://schemas.openxmlformats.org/officeDocument/2006/relationships/hyperlink" Target="https://en.wikipedia.org/wiki/Rad_(unit)" TargetMode="External"/><Relationship Id="rId9" Type="http://schemas.openxmlformats.org/officeDocument/2006/relationships/hyperlink" Target="https://en.wikipedia.org/wiki/International_Commission_on_Radiation_Units_and_Measurements" TargetMode="External"/><Relationship Id="rId14" Type="http://schemas.openxmlformats.org/officeDocument/2006/relationships/hyperlink" Target="https://en.wikipedia.org/wiki/Siever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Milligray" TargetMode="External"/><Relationship Id="rId13" Type="http://schemas.openxmlformats.org/officeDocument/2006/relationships/hyperlink" Target="https://en.wikipedia.org/wiki/R%C3%B6ntgen_equivalent_physical#cite_note-5" TargetMode="External"/><Relationship Id="rId3" Type="http://schemas.openxmlformats.org/officeDocument/2006/relationships/hyperlink" Target="https://en.wikipedia.org/wiki/Herbert_Parker_(scientist)" TargetMode="External"/><Relationship Id="rId7" Type="http://schemas.openxmlformats.org/officeDocument/2006/relationships/hyperlink" Target="https://en.wikipedia.org/wiki/Erg" TargetMode="External"/><Relationship Id="rId12" Type="http://schemas.openxmlformats.org/officeDocument/2006/relationships/hyperlink" Target="https://en.wikipedia.org/wiki/Kerma_(physics)" TargetMode="External"/><Relationship Id="rId2" Type="http://schemas.openxmlformats.org/officeDocument/2006/relationships/hyperlink" Target="https://en.wikipedia.org/wiki/Absorbed_dose" TargetMode="External"/><Relationship Id="rId1" Type="http://schemas.openxmlformats.org/officeDocument/2006/relationships/slideLayout" Target="../slideLayouts/slideLayout7.xml"/><Relationship Id="rId6" Type="http://schemas.openxmlformats.org/officeDocument/2006/relationships/hyperlink" Target="https://en.wikipedia.org/wiki/Relative_biological_effectiveness" TargetMode="External"/><Relationship Id="rId11" Type="http://schemas.openxmlformats.org/officeDocument/2006/relationships/hyperlink" Target="https://en.wikipedia.org/wiki/R%C3%B6ntgen_equivalent_physical#cite_note-4" TargetMode="External"/><Relationship Id="rId5" Type="http://schemas.openxmlformats.org/officeDocument/2006/relationships/hyperlink" Target="https://en.wikipedia.org/wiki/R%C3%B6ntgen_equivalent_physical#cite_note-1" TargetMode="External"/><Relationship Id="rId10" Type="http://schemas.openxmlformats.org/officeDocument/2006/relationships/hyperlink" Target="https://en.wikipedia.org/wiki/R%C3%B6ntgen_equivalent_physical#cite_note-Low-Beer1950-3" TargetMode="External"/><Relationship Id="rId4" Type="http://schemas.openxmlformats.org/officeDocument/2006/relationships/hyperlink" Target="https://en.wikipedia.org/wiki/Roentgen_(unit)" TargetMode="External"/><Relationship Id="rId9" Type="http://schemas.openxmlformats.org/officeDocument/2006/relationships/hyperlink" Target="https://en.wikipedia.org/wiki/R%C3%B6ntgen_equivalent_physical#cite_note-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Absorbed_dose" TargetMode="External"/><Relationship Id="rId2" Type="http://schemas.openxmlformats.org/officeDocument/2006/relationships/hyperlink" Target="https://en.wikipedia.org/wiki/Ionizing_radiation" TargetMode="External"/><Relationship Id="rId1" Type="http://schemas.openxmlformats.org/officeDocument/2006/relationships/slideLayout" Target="../slideLayouts/slideLayout7.xml"/><Relationship Id="rId4" Type="http://schemas.openxmlformats.org/officeDocument/2006/relationships/hyperlink" Target="https://en.wikipedia.org/wiki/Oxygen_effec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63" Type="http://schemas.openxmlformats.org/officeDocument/2006/relationships/image" Target="../media/image31.png"/><Relationship Id="rId159" Type="http://schemas.openxmlformats.org/officeDocument/2006/relationships/image" Target="../media/image79.png"/><Relationship Id="rId170" Type="http://schemas.openxmlformats.org/officeDocument/2006/relationships/customXml" Target="../ink/ink85.xml"/><Relationship Id="rId226" Type="http://schemas.openxmlformats.org/officeDocument/2006/relationships/customXml" Target="../ink/ink113.xml"/><Relationship Id="rId268" Type="http://schemas.openxmlformats.org/officeDocument/2006/relationships/customXml" Target="../ink/ink134.xml"/><Relationship Id="rId11" Type="http://schemas.openxmlformats.org/officeDocument/2006/relationships/image" Target="../media/image5.png"/><Relationship Id="rId32" Type="http://schemas.openxmlformats.org/officeDocument/2006/relationships/customXml" Target="../ink/ink16.xml"/><Relationship Id="rId53" Type="http://schemas.openxmlformats.org/officeDocument/2006/relationships/image" Target="../media/image26.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4.png"/><Relationship Id="rId5" Type="http://schemas.openxmlformats.org/officeDocument/2006/relationships/image" Target="../media/image2.png"/><Relationship Id="rId95" Type="http://schemas.openxmlformats.org/officeDocument/2006/relationships/image" Target="../media/image47.png"/><Relationship Id="rId160" Type="http://schemas.openxmlformats.org/officeDocument/2006/relationships/customXml" Target="../ink/ink80.xml"/><Relationship Id="rId181" Type="http://schemas.openxmlformats.org/officeDocument/2006/relationships/image" Target="../media/image90.png"/><Relationship Id="rId216" Type="http://schemas.openxmlformats.org/officeDocument/2006/relationships/customXml" Target="../ink/ink108.xml"/><Relationship Id="rId237" Type="http://schemas.openxmlformats.org/officeDocument/2006/relationships/image" Target="../media/image118.png"/><Relationship Id="rId258" Type="http://schemas.openxmlformats.org/officeDocument/2006/relationships/customXml" Target="../ink/ink129.xml"/><Relationship Id="rId22" Type="http://schemas.openxmlformats.org/officeDocument/2006/relationships/customXml" Target="../ink/ink11.xml"/><Relationship Id="rId43" Type="http://schemas.openxmlformats.org/officeDocument/2006/relationships/image" Target="../media/image21.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69.png"/><Relationship Id="rId85" Type="http://schemas.openxmlformats.org/officeDocument/2006/relationships/image" Target="../media/image42.png"/><Relationship Id="rId150" Type="http://schemas.openxmlformats.org/officeDocument/2006/relationships/customXml" Target="../ink/ink75.xml"/><Relationship Id="rId171" Type="http://schemas.openxmlformats.org/officeDocument/2006/relationships/image" Target="../media/image85.png"/><Relationship Id="rId192" Type="http://schemas.openxmlformats.org/officeDocument/2006/relationships/customXml" Target="../ink/ink96.xml"/><Relationship Id="rId206" Type="http://schemas.openxmlformats.org/officeDocument/2006/relationships/customXml" Target="../ink/ink103.xml"/><Relationship Id="rId227" Type="http://schemas.openxmlformats.org/officeDocument/2006/relationships/image" Target="../media/image113.png"/><Relationship Id="rId248" Type="http://schemas.openxmlformats.org/officeDocument/2006/relationships/customXml" Target="../ink/ink124.xml"/><Relationship Id="rId269" Type="http://schemas.openxmlformats.org/officeDocument/2006/relationships/image" Target="../media/image134.png"/><Relationship Id="rId12" Type="http://schemas.openxmlformats.org/officeDocument/2006/relationships/customXml" Target="../ink/ink6.xml"/><Relationship Id="rId33" Type="http://schemas.openxmlformats.org/officeDocument/2006/relationships/image" Target="../media/image16.png"/><Relationship Id="rId108" Type="http://schemas.openxmlformats.org/officeDocument/2006/relationships/customXml" Target="../ink/ink54.xml"/><Relationship Id="rId129" Type="http://schemas.openxmlformats.org/officeDocument/2006/relationships/image" Target="../media/image64.png"/><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0.png"/><Relationship Id="rId182" Type="http://schemas.openxmlformats.org/officeDocument/2006/relationships/customXml" Target="../ink/ink91.xml"/><Relationship Id="rId217" Type="http://schemas.openxmlformats.org/officeDocument/2006/relationships/image" Target="../media/image108.png"/><Relationship Id="rId6" Type="http://schemas.openxmlformats.org/officeDocument/2006/relationships/customXml" Target="../ink/ink3.xml"/><Relationship Id="rId238" Type="http://schemas.openxmlformats.org/officeDocument/2006/relationships/customXml" Target="../ink/ink119.xml"/><Relationship Id="rId259" Type="http://schemas.openxmlformats.org/officeDocument/2006/relationships/image" Target="../media/image129.png"/><Relationship Id="rId23" Type="http://schemas.openxmlformats.org/officeDocument/2006/relationships/image" Target="../media/image11.png"/><Relationship Id="rId119" Type="http://schemas.openxmlformats.org/officeDocument/2006/relationships/image" Target="../media/image59.png"/><Relationship Id="rId270" Type="http://schemas.openxmlformats.org/officeDocument/2006/relationships/customXml" Target="../ink/ink135.xml"/><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6.xml"/><Relationship Id="rId193" Type="http://schemas.openxmlformats.org/officeDocument/2006/relationships/image" Target="../media/image96.png"/><Relationship Id="rId207" Type="http://schemas.openxmlformats.org/officeDocument/2006/relationships/image" Target="../media/image103.png"/><Relationship Id="rId228" Type="http://schemas.openxmlformats.org/officeDocument/2006/relationships/customXml" Target="../ink/ink114.xml"/><Relationship Id="rId249" Type="http://schemas.openxmlformats.org/officeDocument/2006/relationships/image" Target="../media/image124.png"/><Relationship Id="rId13" Type="http://schemas.openxmlformats.org/officeDocument/2006/relationships/image" Target="../media/image6.png"/><Relationship Id="rId109" Type="http://schemas.openxmlformats.org/officeDocument/2006/relationships/image" Target="../media/image54.png"/><Relationship Id="rId260" Type="http://schemas.openxmlformats.org/officeDocument/2006/relationships/customXml" Target="../ink/ink130.xml"/><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1.xml"/><Relationship Id="rId183" Type="http://schemas.openxmlformats.org/officeDocument/2006/relationships/image" Target="../media/image91.png"/><Relationship Id="rId218" Type="http://schemas.openxmlformats.org/officeDocument/2006/relationships/customXml" Target="../ink/ink109.xml"/><Relationship Id="rId239" Type="http://schemas.openxmlformats.org/officeDocument/2006/relationships/image" Target="../media/image119.png"/><Relationship Id="rId250" Type="http://schemas.openxmlformats.org/officeDocument/2006/relationships/customXml" Target="../ink/ink125.xml"/><Relationship Id="rId271" Type="http://schemas.openxmlformats.org/officeDocument/2006/relationships/image" Target="../media/image135.png"/><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4.png"/><Relationship Id="rId240" Type="http://schemas.openxmlformats.org/officeDocument/2006/relationships/customXml" Target="../ink/ink120.xml"/><Relationship Id="rId261" Type="http://schemas.openxmlformats.org/officeDocument/2006/relationships/image" Target="../media/image130.png"/><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2.xml"/><Relationship Id="rId219" Type="http://schemas.openxmlformats.org/officeDocument/2006/relationships/image" Target="../media/image109.png"/><Relationship Id="rId230" Type="http://schemas.openxmlformats.org/officeDocument/2006/relationships/customXml" Target="../ink/ink115.xml"/><Relationship Id="rId251" Type="http://schemas.openxmlformats.org/officeDocument/2006/relationships/image" Target="../media/image125.png"/><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95" Type="http://schemas.openxmlformats.org/officeDocument/2006/relationships/image" Target="../media/image97.png"/><Relationship Id="rId209" Type="http://schemas.openxmlformats.org/officeDocument/2006/relationships/image" Target="../media/image104.png"/><Relationship Id="rId220" Type="http://schemas.openxmlformats.org/officeDocument/2006/relationships/customXml" Target="../ink/ink110.xml"/><Relationship Id="rId241" Type="http://schemas.openxmlformats.org/officeDocument/2006/relationships/image" Target="../media/image120.png"/><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262" Type="http://schemas.openxmlformats.org/officeDocument/2006/relationships/customXml" Target="../ink/ink131.xml"/><Relationship Id="rId78" Type="http://schemas.openxmlformats.org/officeDocument/2006/relationships/customXml" Target="../ink/ink39.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64" Type="http://schemas.openxmlformats.org/officeDocument/2006/relationships/customXml" Target="../ink/ink82.xml"/><Relationship Id="rId185" Type="http://schemas.openxmlformats.org/officeDocument/2006/relationships/image" Target="../media/image92.png"/><Relationship Id="rId9" Type="http://schemas.openxmlformats.org/officeDocument/2006/relationships/image" Target="../media/image4.png"/><Relationship Id="rId210" Type="http://schemas.openxmlformats.org/officeDocument/2006/relationships/customXml" Target="../ink/ink105.xml"/><Relationship Id="rId26" Type="http://schemas.openxmlformats.org/officeDocument/2006/relationships/customXml" Target="../ink/ink13.xml"/><Relationship Id="rId231" Type="http://schemas.openxmlformats.org/officeDocument/2006/relationships/image" Target="../media/image115.png"/><Relationship Id="rId252" Type="http://schemas.openxmlformats.org/officeDocument/2006/relationships/customXml" Target="../ink/ink126.xml"/><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0.png"/><Relationship Id="rId242" Type="http://schemas.openxmlformats.org/officeDocument/2006/relationships/customXml" Target="../ink/ink121.xml"/><Relationship Id="rId263" Type="http://schemas.openxmlformats.org/officeDocument/2006/relationships/image" Target="../media/image131.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3.xml"/><Relationship Id="rId211" Type="http://schemas.openxmlformats.org/officeDocument/2006/relationships/image" Target="../media/image105.png"/><Relationship Id="rId232" Type="http://schemas.openxmlformats.org/officeDocument/2006/relationships/customXml" Target="../ink/ink116.xml"/><Relationship Id="rId253" Type="http://schemas.openxmlformats.org/officeDocument/2006/relationships/image" Target="../media/image126.png"/><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customXml" Target="../ink/ink111.xml"/><Relationship Id="rId243" Type="http://schemas.openxmlformats.org/officeDocument/2006/relationships/image" Target="../media/image121.png"/><Relationship Id="rId264" Type="http://schemas.openxmlformats.org/officeDocument/2006/relationships/customXml" Target="../ink/ink132.xml"/><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image" Target="../media/image93.png"/><Relationship Id="rId1" Type="http://schemas.openxmlformats.org/officeDocument/2006/relationships/slideLayout" Target="../slideLayouts/slideLayout7.xml"/><Relationship Id="rId212" Type="http://schemas.openxmlformats.org/officeDocument/2006/relationships/customXml" Target="../ink/ink106.xml"/><Relationship Id="rId233" Type="http://schemas.openxmlformats.org/officeDocument/2006/relationships/image" Target="../media/image116.png"/><Relationship Id="rId254" Type="http://schemas.openxmlformats.org/officeDocument/2006/relationships/customXml" Target="../ink/ink127.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image" Target="../media/image88.png"/><Relationship Id="rId198" Type="http://schemas.openxmlformats.org/officeDocument/2006/relationships/customXml" Target="../ink/ink99.xml"/><Relationship Id="rId202" Type="http://schemas.openxmlformats.org/officeDocument/2006/relationships/customXml" Target="../ink/ink101.xml"/><Relationship Id="rId223" Type="http://schemas.openxmlformats.org/officeDocument/2006/relationships/image" Target="../media/image111.png"/><Relationship Id="rId244" Type="http://schemas.openxmlformats.org/officeDocument/2006/relationships/customXml" Target="../ink/ink122.xml"/><Relationship Id="rId18" Type="http://schemas.openxmlformats.org/officeDocument/2006/relationships/customXml" Target="../ink/ink9.xml"/><Relationship Id="rId39" Type="http://schemas.openxmlformats.org/officeDocument/2006/relationships/image" Target="../media/image19.png"/><Relationship Id="rId265" Type="http://schemas.openxmlformats.org/officeDocument/2006/relationships/image" Target="../media/image132.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4.xml"/><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6.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14.png"/><Relationship Id="rId255" Type="http://schemas.openxmlformats.org/officeDocument/2006/relationships/image" Target="../media/image127.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9.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224" Type="http://schemas.openxmlformats.org/officeDocument/2006/relationships/customXml" Target="../ink/ink112.xml"/><Relationship Id="rId245" Type="http://schemas.openxmlformats.org/officeDocument/2006/relationships/image" Target="../media/image122.png"/><Relationship Id="rId266" Type="http://schemas.openxmlformats.org/officeDocument/2006/relationships/customXml" Target="../ink/ink133.xml"/><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189" Type="http://schemas.openxmlformats.org/officeDocument/2006/relationships/image" Target="../media/image94.png"/><Relationship Id="rId3" Type="http://schemas.openxmlformats.org/officeDocument/2006/relationships/image" Target="../media/image1.png"/><Relationship Id="rId214" Type="http://schemas.openxmlformats.org/officeDocument/2006/relationships/customXml" Target="../ink/ink107.xml"/><Relationship Id="rId235" Type="http://schemas.openxmlformats.org/officeDocument/2006/relationships/image" Target="../media/image117.png"/><Relationship Id="rId256" Type="http://schemas.openxmlformats.org/officeDocument/2006/relationships/customXml" Target="../ink/ink128.xml"/><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179" Type="http://schemas.openxmlformats.org/officeDocument/2006/relationships/image" Target="../media/image89.png"/><Relationship Id="rId190" Type="http://schemas.openxmlformats.org/officeDocument/2006/relationships/customXml" Target="../ink/ink95.xml"/><Relationship Id="rId204" Type="http://schemas.openxmlformats.org/officeDocument/2006/relationships/customXml" Target="../ink/ink102.xml"/><Relationship Id="rId225" Type="http://schemas.openxmlformats.org/officeDocument/2006/relationships/image" Target="../media/image112.png"/><Relationship Id="rId246" Type="http://schemas.openxmlformats.org/officeDocument/2006/relationships/customXml" Target="../ink/ink123.xml"/><Relationship Id="rId267" Type="http://schemas.openxmlformats.org/officeDocument/2006/relationships/image" Target="../media/image133.png"/><Relationship Id="rId106" Type="http://schemas.openxmlformats.org/officeDocument/2006/relationships/customXml" Target="../ink/ink53.xml"/><Relationship Id="rId127" Type="http://schemas.openxmlformats.org/officeDocument/2006/relationships/image" Target="../media/image63.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94" Type="http://schemas.openxmlformats.org/officeDocument/2006/relationships/customXml" Target="../ink/ink47.xml"/><Relationship Id="rId148" Type="http://schemas.openxmlformats.org/officeDocument/2006/relationships/customXml" Target="../ink/ink74.xml"/><Relationship Id="rId169" Type="http://schemas.openxmlformats.org/officeDocument/2006/relationships/image" Target="../media/image84.png"/><Relationship Id="rId4" Type="http://schemas.openxmlformats.org/officeDocument/2006/relationships/customXml" Target="../ink/ink2.xml"/><Relationship Id="rId180" Type="http://schemas.openxmlformats.org/officeDocument/2006/relationships/customXml" Target="../ink/ink90.xml"/><Relationship Id="rId215" Type="http://schemas.openxmlformats.org/officeDocument/2006/relationships/image" Target="../media/image107.png"/><Relationship Id="rId236" Type="http://schemas.openxmlformats.org/officeDocument/2006/relationships/customXml" Target="../ink/ink118.xml"/><Relationship Id="rId257" Type="http://schemas.openxmlformats.org/officeDocument/2006/relationships/image" Target="../media/image128.png"/><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191" Type="http://schemas.openxmlformats.org/officeDocument/2006/relationships/image" Target="../media/image95.png"/><Relationship Id="rId205" Type="http://schemas.openxmlformats.org/officeDocument/2006/relationships/image" Target="../media/image102.png"/><Relationship Id="rId247" Type="http://schemas.openxmlformats.org/officeDocument/2006/relationships/image" Target="../media/image123.png"/><Relationship Id="rId107" Type="http://schemas.openxmlformats.org/officeDocument/2006/relationships/image" Target="../media/image53.png"/></Relationships>
</file>

<file path=ppt/slides/_rels/slide3.xml.rels><?xml version="1.0" encoding="UTF-8" standalone="yes"?>
<Relationships xmlns="http://schemas.openxmlformats.org/package/2006/relationships"><Relationship Id="rId117" Type="http://schemas.openxmlformats.org/officeDocument/2006/relationships/image" Target="../media/image192.png"/><Relationship Id="rId21" Type="http://schemas.openxmlformats.org/officeDocument/2006/relationships/image" Target="../media/image145.png"/><Relationship Id="rId42" Type="http://schemas.openxmlformats.org/officeDocument/2006/relationships/customXml" Target="../ink/ink156.xml"/><Relationship Id="rId63" Type="http://schemas.openxmlformats.org/officeDocument/2006/relationships/image" Target="../media/image165.png"/><Relationship Id="rId84" Type="http://schemas.openxmlformats.org/officeDocument/2006/relationships/customXml" Target="../ink/ink177.xml"/><Relationship Id="rId138" Type="http://schemas.openxmlformats.org/officeDocument/2006/relationships/customXml" Target="../ink/ink204.xml"/><Relationship Id="rId159" Type="http://schemas.openxmlformats.org/officeDocument/2006/relationships/image" Target="../media/image213.png"/><Relationship Id="rId170" Type="http://schemas.openxmlformats.org/officeDocument/2006/relationships/customXml" Target="../ink/ink220.xml"/><Relationship Id="rId191" Type="http://schemas.openxmlformats.org/officeDocument/2006/relationships/image" Target="../media/image229.png"/><Relationship Id="rId107" Type="http://schemas.openxmlformats.org/officeDocument/2006/relationships/image" Target="../media/image187.png"/><Relationship Id="rId11" Type="http://schemas.openxmlformats.org/officeDocument/2006/relationships/image" Target="../media/image140.png"/><Relationship Id="rId32" Type="http://schemas.openxmlformats.org/officeDocument/2006/relationships/customXml" Target="../ink/ink151.xml"/><Relationship Id="rId53" Type="http://schemas.openxmlformats.org/officeDocument/2006/relationships/image" Target="../media/image160.png"/><Relationship Id="rId74" Type="http://schemas.openxmlformats.org/officeDocument/2006/relationships/customXml" Target="../ink/ink172.xml"/><Relationship Id="rId128" Type="http://schemas.openxmlformats.org/officeDocument/2006/relationships/customXml" Target="../ink/ink199.xml"/><Relationship Id="rId149" Type="http://schemas.openxmlformats.org/officeDocument/2006/relationships/image" Target="../media/image208.png"/><Relationship Id="rId5" Type="http://schemas.openxmlformats.org/officeDocument/2006/relationships/image" Target="../media/image137.png"/><Relationship Id="rId95" Type="http://schemas.openxmlformats.org/officeDocument/2006/relationships/image" Target="../media/image181.png"/><Relationship Id="rId160" Type="http://schemas.openxmlformats.org/officeDocument/2006/relationships/customXml" Target="../ink/ink215.xml"/><Relationship Id="rId181" Type="http://schemas.openxmlformats.org/officeDocument/2006/relationships/image" Target="../media/image224.png"/><Relationship Id="rId22" Type="http://schemas.openxmlformats.org/officeDocument/2006/relationships/customXml" Target="../ink/ink146.xml"/><Relationship Id="rId43" Type="http://schemas.openxmlformats.org/officeDocument/2006/relationships/image" Target="../media/image155.png"/><Relationship Id="rId64" Type="http://schemas.openxmlformats.org/officeDocument/2006/relationships/customXml" Target="../ink/ink167.xml"/><Relationship Id="rId118" Type="http://schemas.openxmlformats.org/officeDocument/2006/relationships/customXml" Target="../ink/ink194.xml"/><Relationship Id="rId139" Type="http://schemas.openxmlformats.org/officeDocument/2006/relationships/image" Target="../media/image203.png"/><Relationship Id="rId85" Type="http://schemas.openxmlformats.org/officeDocument/2006/relationships/image" Target="../media/image176.png"/><Relationship Id="rId150" Type="http://schemas.openxmlformats.org/officeDocument/2006/relationships/customXml" Target="../ink/ink210.xml"/><Relationship Id="rId171" Type="http://schemas.openxmlformats.org/officeDocument/2006/relationships/image" Target="../media/image219.png"/><Relationship Id="rId12" Type="http://schemas.openxmlformats.org/officeDocument/2006/relationships/customXml" Target="../ink/ink141.xml"/><Relationship Id="rId33" Type="http://schemas.openxmlformats.org/officeDocument/2006/relationships/image" Target="../media/image150.png"/><Relationship Id="rId108" Type="http://schemas.openxmlformats.org/officeDocument/2006/relationships/customXml" Target="../ink/ink189.xml"/><Relationship Id="rId129" Type="http://schemas.openxmlformats.org/officeDocument/2006/relationships/image" Target="../media/image198.png"/><Relationship Id="rId54" Type="http://schemas.openxmlformats.org/officeDocument/2006/relationships/customXml" Target="../ink/ink162.xml"/><Relationship Id="rId75" Type="http://schemas.openxmlformats.org/officeDocument/2006/relationships/image" Target="../media/image171.png"/><Relationship Id="rId96" Type="http://schemas.openxmlformats.org/officeDocument/2006/relationships/customXml" Target="../ink/ink183.xml"/><Relationship Id="rId140" Type="http://schemas.openxmlformats.org/officeDocument/2006/relationships/customXml" Target="../ink/ink205.xml"/><Relationship Id="rId161" Type="http://schemas.openxmlformats.org/officeDocument/2006/relationships/image" Target="../media/image214.png"/><Relationship Id="rId182" Type="http://schemas.openxmlformats.org/officeDocument/2006/relationships/customXml" Target="../ink/ink226.xml"/><Relationship Id="rId6" Type="http://schemas.openxmlformats.org/officeDocument/2006/relationships/customXml" Target="../ink/ink138.xml"/><Relationship Id="rId23" Type="http://schemas.openxmlformats.org/officeDocument/2006/relationships/image" Target="../media/image146.png"/><Relationship Id="rId119" Type="http://schemas.openxmlformats.org/officeDocument/2006/relationships/image" Target="../media/image193.png"/><Relationship Id="rId44" Type="http://schemas.openxmlformats.org/officeDocument/2006/relationships/customXml" Target="../ink/ink157.xml"/><Relationship Id="rId65" Type="http://schemas.openxmlformats.org/officeDocument/2006/relationships/image" Target="../media/image166.png"/><Relationship Id="rId86" Type="http://schemas.openxmlformats.org/officeDocument/2006/relationships/customXml" Target="../ink/ink178.xml"/><Relationship Id="rId130" Type="http://schemas.openxmlformats.org/officeDocument/2006/relationships/customXml" Target="../ink/ink200.xml"/><Relationship Id="rId151" Type="http://schemas.openxmlformats.org/officeDocument/2006/relationships/image" Target="../media/image209.png"/><Relationship Id="rId172" Type="http://schemas.openxmlformats.org/officeDocument/2006/relationships/customXml" Target="../ink/ink221.xml"/><Relationship Id="rId13" Type="http://schemas.openxmlformats.org/officeDocument/2006/relationships/image" Target="../media/image141.png"/><Relationship Id="rId18" Type="http://schemas.openxmlformats.org/officeDocument/2006/relationships/customXml" Target="../ink/ink144.xml"/><Relationship Id="rId39" Type="http://schemas.openxmlformats.org/officeDocument/2006/relationships/image" Target="../media/image153.png"/><Relationship Id="rId109" Type="http://schemas.openxmlformats.org/officeDocument/2006/relationships/image" Target="../media/image188.png"/><Relationship Id="rId34" Type="http://schemas.openxmlformats.org/officeDocument/2006/relationships/customXml" Target="../ink/ink152.xml"/><Relationship Id="rId50" Type="http://schemas.openxmlformats.org/officeDocument/2006/relationships/customXml" Target="../ink/ink160.xml"/><Relationship Id="rId55" Type="http://schemas.openxmlformats.org/officeDocument/2006/relationships/image" Target="../media/image161.png"/><Relationship Id="rId76" Type="http://schemas.openxmlformats.org/officeDocument/2006/relationships/customXml" Target="../ink/ink173.xml"/><Relationship Id="rId97" Type="http://schemas.openxmlformats.org/officeDocument/2006/relationships/image" Target="../media/image182.png"/><Relationship Id="rId104" Type="http://schemas.openxmlformats.org/officeDocument/2006/relationships/customXml" Target="../ink/ink187.xml"/><Relationship Id="rId120" Type="http://schemas.openxmlformats.org/officeDocument/2006/relationships/customXml" Target="../ink/ink195.xml"/><Relationship Id="rId125" Type="http://schemas.openxmlformats.org/officeDocument/2006/relationships/image" Target="../media/image196.png"/><Relationship Id="rId141" Type="http://schemas.openxmlformats.org/officeDocument/2006/relationships/image" Target="../media/image204.png"/><Relationship Id="rId146" Type="http://schemas.openxmlformats.org/officeDocument/2006/relationships/customXml" Target="../ink/ink208.xml"/><Relationship Id="rId167" Type="http://schemas.openxmlformats.org/officeDocument/2006/relationships/image" Target="../media/image217.png"/><Relationship Id="rId188" Type="http://schemas.openxmlformats.org/officeDocument/2006/relationships/customXml" Target="../ink/ink229.xml"/><Relationship Id="rId7" Type="http://schemas.openxmlformats.org/officeDocument/2006/relationships/image" Target="../media/image138.png"/><Relationship Id="rId71" Type="http://schemas.openxmlformats.org/officeDocument/2006/relationships/image" Target="../media/image169.png"/><Relationship Id="rId92" Type="http://schemas.openxmlformats.org/officeDocument/2006/relationships/customXml" Target="../ink/ink181.xml"/><Relationship Id="rId162" Type="http://schemas.openxmlformats.org/officeDocument/2006/relationships/customXml" Target="../ink/ink216.xml"/><Relationship Id="rId183" Type="http://schemas.openxmlformats.org/officeDocument/2006/relationships/image" Target="../media/image225.png"/><Relationship Id="rId2" Type="http://schemas.openxmlformats.org/officeDocument/2006/relationships/customXml" Target="../ink/ink136.xml"/><Relationship Id="rId29" Type="http://schemas.openxmlformats.org/officeDocument/2006/relationships/image" Target="../media/image148.png"/><Relationship Id="rId24" Type="http://schemas.openxmlformats.org/officeDocument/2006/relationships/customXml" Target="../ink/ink147.xml"/><Relationship Id="rId40" Type="http://schemas.openxmlformats.org/officeDocument/2006/relationships/customXml" Target="../ink/ink155.xml"/><Relationship Id="rId45" Type="http://schemas.openxmlformats.org/officeDocument/2006/relationships/image" Target="../media/image156.png"/><Relationship Id="rId66" Type="http://schemas.openxmlformats.org/officeDocument/2006/relationships/customXml" Target="../ink/ink168.xml"/><Relationship Id="rId87" Type="http://schemas.openxmlformats.org/officeDocument/2006/relationships/image" Target="../media/image177.png"/><Relationship Id="rId110" Type="http://schemas.openxmlformats.org/officeDocument/2006/relationships/customXml" Target="../ink/ink190.xml"/><Relationship Id="rId115" Type="http://schemas.openxmlformats.org/officeDocument/2006/relationships/image" Target="../media/image191.png"/><Relationship Id="rId131" Type="http://schemas.openxmlformats.org/officeDocument/2006/relationships/image" Target="../media/image199.png"/><Relationship Id="rId136" Type="http://schemas.openxmlformats.org/officeDocument/2006/relationships/customXml" Target="../ink/ink203.xml"/><Relationship Id="rId157" Type="http://schemas.openxmlformats.org/officeDocument/2006/relationships/image" Target="../media/image212.png"/><Relationship Id="rId178" Type="http://schemas.openxmlformats.org/officeDocument/2006/relationships/customXml" Target="../ink/ink224.xml"/><Relationship Id="rId61" Type="http://schemas.openxmlformats.org/officeDocument/2006/relationships/image" Target="../media/image164.png"/><Relationship Id="rId82" Type="http://schemas.openxmlformats.org/officeDocument/2006/relationships/customXml" Target="../ink/ink176.xml"/><Relationship Id="rId152" Type="http://schemas.openxmlformats.org/officeDocument/2006/relationships/customXml" Target="../ink/ink211.xml"/><Relationship Id="rId173" Type="http://schemas.openxmlformats.org/officeDocument/2006/relationships/image" Target="../media/image220.png"/><Relationship Id="rId19" Type="http://schemas.openxmlformats.org/officeDocument/2006/relationships/image" Target="../media/image144.png"/><Relationship Id="rId14" Type="http://schemas.openxmlformats.org/officeDocument/2006/relationships/customXml" Target="../ink/ink142.xml"/><Relationship Id="rId30" Type="http://schemas.openxmlformats.org/officeDocument/2006/relationships/customXml" Target="../ink/ink150.xml"/><Relationship Id="rId35" Type="http://schemas.openxmlformats.org/officeDocument/2006/relationships/image" Target="../media/image151.png"/><Relationship Id="rId56" Type="http://schemas.openxmlformats.org/officeDocument/2006/relationships/customXml" Target="../ink/ink163.xml"/><Relationship Id="rId77" Type="http://schemas.openxmlformats.org/officeDocument/2006/relationships/image" Target="../media/image172.png"/><Relationship Id="rId100" Type="http://schemas.openxmlformats.org/officeDocument/2006/relationships/customXml" Target="../ink/ink185.xml"/><Relationship Id="rId105" Type="http://schemas.openxmlformats.org/officeDocument/2006/relationships/image" Target="../media/image186.png"/><Relationship Id="rId126" Type="http://schemas.openxmlformats.org/officeDocument/2006/relationships/customXml" Target="../ink/ink198.xml"/><Relationship Id="rId147" Type="http://schemas.openxmlformats.org/officeDocument/2006/relationships/image" Target="../media/image207.png"/><Relationship Id="rId168" Type="http://schemas.openxmlformats.org/officeDocument/2006/relationships/customXml" Target="../ink/ink219.xml"/><Relationship Id="rId8" Type="http://schemas.openxmlformats.org/officeDocument/2006/relationships/customXml" Target="../ink/ink139.xml"/><Relationship Id="rId51" Type="http://schemas.openxmlformats.org/officeDocument/2006/relationships/image" Target="../media/image159.png"/><Relationship Id="rId72" Type="http://schemas.openxmlformats.org/officeDocument/2006/relationships/customXml" Target="../ink/ink171.xml"/><Relationship Id="rId93" Type="http://schemas.openxmlformats.org/officeDocument/2006/relationships/image" Target="../media/image180.png"/><Relationship Id="rId98" Type="http://schemas.openxmlformats.org/officeDocument/2006/relationships/customXml" Target="../ink/ink184.xml"/><Relationship Id="rId121" Type="http://schemas.openxmlformats.org/officeDocument/2006/relationships/image" Target="../media/image194.png"/><Relationship Id="rId142" Type="http://schemas.openxmlformats.org/officeDocument/2006/relationships/customXml" Target="../ink/ink206.xml"/><Relationship Id="rId163" Type="http://schemas.openxmlformats.org/officeDocument/2006/relationships/image" Target="../media/image215.png"/><Relationship Id="rId184" Type="http://schemas.openxmlformats.org/officeDocument/2006/relationships/customXml" Target="../ink/ink227.xml"/><Relationship Id="rId189" Type="http://schemas.openxmlformats.org/officeDocument/2006/relationships/image" Target="../media/image228.png"/><Relationship Id="rId3" Type="http://schemas.openxmlformats.org/officeDocument/2006/relationships/image" Target="../media/image136.png"/><Relationship Id="rId25" Type="http://schemas.openxmlformats.org/officeDocument/2006/relationships/image" Target="../media/image147.png"/><Relationship Id="rId46" Type="http://schemas.openxmlformats.org/officeDocument/2006/relationships/customXml" Target="../ink/ink158.xml"/><Relationship Id="rId67" Type="http://schemas.openxmlformats.org/officeDocument/2006/relationships/image" Target="../media/image167.png"/><Relationship Id="rId116" Type="http://schemas.openxmlformats.org/officeDocument/2006/relationships/customXml" Target="../ink/ink193.xml"/><Relationship Id="rId137" Type="http://schemas.openxmlformats.org/officeDocument/2006/relationships/image" Target="../media/image202.png"/><Relationship Id="rId158" Type="http://schemas.openxmlformats.org/officeDocument/2006/relationships/customXml" Target="../ink/ink214.xml"/><Relationship Id="rId20" Type="http://schemas.openxmlformats.org/officeDocument/2006/relationships/customXml" Target="../ink/ink145.xml"/><Relationship Id="rId41" Type="http://schemas.openxmlformats.org/officeDocument/2006/relationships/image" Target="../media/image154.png"/><Relationship Id="rId62" Type="http://schemas.openxmlformats.org/officeDocument/2006/relationships/customXml" Target="../ink/ink166.xml"/><Relationship Id="rId83" Type="http://schemas.openxmlformats.org/officeDocument/2006/relationships/image" Target="../media/image175.png"/><Relationship Id="rId88" Type="http://schemas.openxmlformats.org/officeDocument/2006/relationships/customXml" Target="../ink/ink179.xml"/><Relationship Id="rId111" Type="http://schemas.openxmlformats.org/officeDocument/2006/relationships/image" Target="../media/image189.png"/><Relationship Id="rId132" Type="http://schemas.openxmlformats.org/officeDocument/2006/relationships/customXml" Target="../ink/ink201.xml"/><Relationship Id="rId153" Type="http://schemas.openxmlformats.org/officeDocument/2006/relationships/image" Target="../media/image210.png"/><Relationship Id="rId174" Type="http://schemas.openxmlformats.org/officeDocument/2006/relationships/customXml" Target="../ink/ink222.xml"/><Relationship Id="rId179" Type="http://schemas.openxmlformats.org/officeDocument/2006/relationships/image" Target="../media/image223.png"/><Relationship Id="rId190" Type="http://schemas.openxmlformats.org/officeDocument/2006/relationships/customXml" Target="../ink/ink230.xml"/><Relationship Id="rId15" Type="http://schemas.openxmlformats.org/officeDocument/2006/relationships/image" Target="../media/image142.png"/><Relationship Id="rId36" Type="http://schemas.openxmlformats.org/officeDocument/2006/relationships/customXml" Target="../ink/ink153.xml"/><Relationship Id="rId57" Type="http://schemas.openxmlformats.org/officeDocument/2006/relationships/image" Target="../media/image162.png"/><Relationship Id="rId106" Type="http://schemas.openxmlformats.org/officeDocument/2006/relationships/customXml" Target="../ink/ink188.xml"/><Relationship Id="rId127" Type="http://schemas.openxmlformats.org/officeDocument/2006/relationships/image" Target="../media/image197.png"/><Relationship Id="rId10" Type="http://schemas.openxmlformats.org/officeDocument/2006/relationships/customXml" Target="../ink/ink140.xml"/><Relationship Id="rId31" Type="http://schemas.openxmlformats.org/officeDocument/2006/relationships/image" Target="../media/image149.png"/><Relationship Id="rId52" Type="http://schemas.openxmlformats.org/officeDocument/2006/relationships/customXml" Target="../ink/ink161.xml"/><Relationship Id="rId73" Type="http://schemas.openxmlformats.org/officeDocument/2006/relationships/image" Target="../media/image170.png"/><Relationship Id="rId78" Type="http://schemas.openxmlformats.org/officeDocument/2006/relationships/customXml" Target="../ink/ink174.xml"/><Relationship Id="rId94" Type="http://schemas.openxmlformats.org/officeDocument/2006/relationships/customXml" Target="../ink/ink182.xml"/><Relationship Id="rId99" Type="http://schemas.openxmlformats.org/officeDocument/2006/relationships/image" Target="../media/image183.png"/><Relationship Id="rId101" Type="http://schemas.openxmlformats.org/officeDocument/2006/relationships/image" Target="../media/image184.png"/><Relationship Id="rId122" Type="http://schemas.openxmlformats.org/officeDocument/2006/relationships/customXml" Target="../ink/ink196.xml"/><Relationship Id="rId143" Type="http://schemas.openxmlformats.org/officeDocument/2006/relationships/image" Target="../media/image205.png"/><Relationship Id="rId148" Type="http://schemas.openxmlformats.org/officeDocument/2006/relationships/customXml" Target="../ink/ink209.xml"/><Relationship Id="rId164" Type="http://schemas.openxmlformats.org/officeDocument/2006/relationships/customXml" Target="../ink/ink217.xml"/><Relationship Id="rId169" Type="http://schemas.openxmlformats.org/officeDocument/2006/relationships/image" Target="../media/image218.png"/><Relationship Id="rId185" Type="http://schemas.openxmlformats.org/officeDocument/2006/relationships/image" Target="../media/image226.png"/><Relationship Id="rId4" Type="http://schemas.openxmlformats.org/officeDocument/2006/relationships/customXml" Target="../ink/ink137.xml"/><Relationship Id="rId9" Type="http://schemas.openxmlformats.org/officeDocument/2006/relationships/image" Target="../media/image139.png"/><Relationship Id="rId180" Type="http://schemas.openxmlformats.org/officeDocument/2006/relationships/customXml" Target="../ink/ink225.xml"/><Relationship Id="rId26" Type="http://schemas.openxmlformats.org/officeDocument/2006/relationships/customXml" Target="../ink/ink148.xml"/><Relationship Id="rId47" Type="http://schemas.openxmlformats.org/officeDocument/2006/relationships/image" Target="../media/image157.png"/><Relationship Id="rId68" Type="http://schemas.openxmlformats.org/officeDocument/2006/relationships/customXml" Target="../ink/ink169.xml"/><Relationship Id="rId89" Type="http://schemas.openxmlformats.org/officeDocument/2006/relationships/image" Target="../media/image178.png"/><Relationship Id="rId112" Type="http://schemas.openxmlformats.org/officeDocument/2006/relationships/customXml" Target="../ink/ink191.xml"/><Relationship Id="rId133" Type="http://schemas.openxmlformats.org/officeDocument/2006/relationships/image" Target="../media/image200.png"/><Relationship Id="rId154" Type="http://schemas.openxmlformats.org/officeDocument/2006/relationships/customXml" Target="../ink/ink212.xml"/><Relationship Id="rId175" Type="http://schemas.openxmlformats.org/officeDocument/2006/relationships/image" Target="../media/image221.png"/><Relationship Id="rId16" Type="http://schemas.openxmlformats.org/officeDocument/2006/relationships/customXml" Target="../ink/ink143.xml"/><Relationship Id="rId37" Type="http://schemas.openxmlformats.org/officeDocument/2006/relationships/image" Target="../media/image152.png"/><Relationship Id="rId58" Type="http://schemas.openxmlformats.org/officeDocument/2006/relationships/customXml" Target="../ink/ink164.xml"/><Relationship Id="rId79" Type="http://schemas.openxmlformats.org/officeDocument/2006/relationships/image" Target="../media/image173.png"/><Relationship Id="rId102" Type="http://schemas.openxmlformats.org/officeDocument/2006/relationships/customXml" Target="../ink/ink186.xml"/><Relationship Id="rId123" Type="http://schemas.openxmlformats.org/officeDocument/2006/relationships/image" Target="../media/image195.png"/><Relationship Id="rId144" Type="http://schemas.openxmlformats.org/officeDocument/2006/relationships/customXml" Target="../ink/ink207.xml"/><Relationship Id="rId90" Type="http://schemas.openxmlformats.org/officeDocument/2006/relationships/customXml" Target="../ink/ink180.xml"/><Relationship Id="rId165" Type="http://schemas.openxmlformats.org/officeDocument/2006/relationships/image" Target="../media/image216.png"/><Relationship Id="rId186" Type="http://schemas.openxmlformats.org/officeDocument/2006/relationships/customXml" Target="../ink/ink228.xml"/><Relationship Id="rId27" Type="http://schemas.openxmlformats.org/officeDocument/2006/relationships/image" Target="../media/image21.png"/><Relationship Id="rId48" Type="http://schemas.openxmlformats.org/officeDocument/2006/relationships/customXml" Target="../ink/ink159.xml"/><Relationship Id="rId69" Type="http://schemas.openxmlformats.org/officeDocument/2006/relationships/image" Target="../media/image168.png"/><Relationship Id="rId113" Type="http://schemas.openxmlformats.org/officeDocument/2006/relationships/image" Target="../media/image190.png"/><Relationship Id="rId134" Type="http://schemas.openxmlformats.org/officeDocument/2006/relationships/customXml" Target="../ink/ink202.xml"/><Relationship Id="rId80" Type="http://schemas.openxmlformats.org/officeDocument/2006/relationships/customXml" Target="../ink/ink175.xml"/><Relationship Id="rId155" Type="http://schemas.openxmlformats.org/officeDocument/2006/relationships/image" Target="../media/image211.png"/><Relationship Id="rId176" Type="http://schemas.openxmlformats.org/officeDocument/2006/relationships/customXml" Target="../ink/ink223.xml"/><Relationship Id="rId17" Type="http://schemas.openxmlformats.org/officeDocument/2006/relationships/image" Target="../media/image143.png"/><Relationship Id="rId38" Type="http://schemas.openxmlformats.org/officeDocument/2006/relationships/customXml" Target="../ink/ink154.xml"/><Relationship Id="rId59" Type="http://schemas.openxmlformats.org/officeDocument/2006/relationships/image" Target="../media/image163.png"/><Relationship Id="rId103" Type="http://schemas.openxmlformats.org/officeDocument/2006/relationships/image" Target="../media/image185.png"/><Relationship Id="rId124" Type="http://schemas.openxmlformats.org/officeDocument/2006/relationships/customXml" Target="../ink/ink197.xml"/><Relationship Id="rId70" Type="http://schemas.openxmlformats.org/officeDocument/2006/relationships/customXml" Target="../ink/ink170.xml"/><Relationship Id="rId91" Type="http://schemas.openxmlformats.org/officeDocument/2006/relationships/image" Target="../media/image179.png"/><Relationship Id="rId145" Type="http://schemas.openxmlformats.org/officeDocument/2006/relationships/image" Target="../media/image206.png"/><Relationship Id="rId166" Type="http://schemas.openxmlformats.org/officeDocument/2006/relationships/customXml" Target="../ink/ink218.xml"/><Relationship Id="rId187" Type="http://schemas.openxmlformats.org/officeDocument/2006/relationships/image" Target="../media/image227.png"/><Relationship Id="rId1" Type="http://schemas.openxmlformats.org/officeDocument/2006/relationships/slideLayout" Target="../slideLayouts/slideLayout7.xml"/><Relationship Id="rId28" Type="http://schemas.openxmlformats.org/officeDocument/2006/relationships/customXml" Target="../ink/ink149.xml"/><Relationship Id="rId49" Type="http://schemas.openxmlformats.org/officeDocument/2006/relationships/image" Target="../media/image158.png"/><Relationship Id="rId114" Type="http://schemas.openxmlformats.org/officeDocument/2006/relationships/customXml" Target="../ink/ink192.xml"/><Relationship Id="rId60" Type="http://schemas.openxmlformats.org/officeDocument/2006/relationships/customXml" Target="../ink/ink165.xml"/><Relationship Id="rId81" Type="http://schemas.openxmlformats.org/officeDocument/2006/relationships/image" Target="../media/image174.png"/><Relationship Id="rId135" Type="http://schemas.openxmlformats.org/officeDocument/2006/relationships/image" Target="../media/image201.png"/><Relationship Id="rId156" Type="http://schemas.openxmlformats.org/officeDocument/2006/relationships/customXml" Target="../ink/ink213.xml"/><Relationship Id="rId177" Type="http://schemas.openxmlformats.org/officeDocument/2006/relationships/image" Target="../media/image222.png"/></Relationships>
</file>

<file path=ppt/slides/_rels/slide4.xml.rels><?xml version="1.0" encoding="UTF-8" standalone="yes"?>
<Relationships xmlns="http://schemas.openxmlformats.org/package/2006/relationships"><Relationship Id="rId117" Type="http://schemas.openxmlformats.org/officeDocument/2006/relationships/image" Target="../media/image287.png"/><Relationship Id="rId299" Type="http://schemas.openxmlformats.org/officeDocument/2006/relationships/image" Target="../media/image378.png"/><Relationship Id="rId21" Type="http://schemas.openxmlformats.org/officeDocument/2006/relationships/image" Target="../media/image239.png"/><Relationship Id="rId63" Type="http://schemas.openxmlformats.org/officeDocument/2006/relationships/image" Target="../media/image260.png"/><Relationship Id="rId159" Type="http://schemas.openxmlformats.org/officeDocument/2006/relationships/image" Target="../media/image308.png"/><Relationship Id="rId170" Type="http://schemas.openxmlformats.org/officeDocument/2006/relationships/customXml" Target="../ink/ink315.xml"/><Relationship Id="rId226" Type="http://schemas.openxmlformats.org/officeDocument/2006/relationships/customXml" Target="../ink/ink343.xml"/><Relationship Id="rId268" Type="http://schemas.openxmlformats.org/officeDocument/2006/relationships/customXml" Target="../ink/ink364.xml"/><Relationship Id="rId32" Type="http://schemas.openxmlformats.org/officeDocument/2006/relationships/customXml" Target="../ink/ink246.xml"/><Relationship Id="rId74" Type="http://schemas.openxmlformats.org/officeDocument/2006/relationships/customXml" Target="../ink/ink267.xml"/><Relationship Id="rId128" Type="http://schemas.openxmlformats.org/officeDocument/2006/relationships/customXml" Target="../ink/ink294.xml"/><Relationship Id="rId5" Type="http://schemas.openxmlformats.org/officeDocument/2006/relationships/image" Target="../media/image231.png"/><Relationship Id="rId181" Type="http://schemas.openxmlformats.org/officeDocument/2006/relationships/image" Target="../media/image319.png"/><Relationship Id="rId237" Type="http://schemas.openxmlformats.org/officeDocument/2006/relationships/image" Target="../media/image347.png"/><Relationship Id="rId279" Type="http://schemas.openxmlformats.org/officeDocument/2006/relationships/image" Target="../media/image368.png"/><Relationship Id="rId43" Type="http://schemas.openxmlformats.org/officeDocument/2006/relationships/image" Target="../media/image250.png"/><Relationship Id="rId139" Type="http://schemas.openxmlformats.org/officeDocument/2006/relationships/image" Target="../media/image298.png"/><Relationship Id="rId290" Type="http://schemas.openxmlformats.org/officeDocument/2006/relationships/customXml" Target="../ink/ink375.xml"/><Relationship Id="rId304" Type="http://schemas.openxmlformats.org/officeDocument/2006/relationships/customXml" Target="../ink/ink382.xml"/><Relationship Id="rId85" Type="http://schemas.openxmlformats.org/officeDocument/2006/relationships/image" Target="../media/image271.png"/><Relationship Id="rId150" Type="http://schemas.openxmlformats.org/officeDocument/2006/relationships/customXml" Target="../ink/ink305.xml"/><Relationship Id="rId192" Type="http://schemas.openxmlformats.org/officeDocument/2006/relationships/customXml" Target="../ink/ink326.xml"/><Relationship Id="rId206" Type="http://schemas.openxmlformats.org/officeDocument/2006/relationships/customXml" Target="../ink/ink333.xml"/><Relationship Id="rId248" Type="http://schemas.openxmlformats.org/officeDocument/2006/relationships/customXml" Target="../ink/ink354.xml"/><Relationship Id="rId12" Type="http://schemas.openxmlformats.org/officeDocument/2006/relationships/customXml" Target="../ink/ink236.xml"/><Relationship Id="rId108" Type="http://schemas.openxmlformats.org/officeDocument/2006/relationships/customXml" Target="../ink/ink284.xml"/><Relationship Id="rId315" Type="http://schemas.openxmlformats.org/officeDocument/2006/relationships/image" Target="../media/image386.png"/><Relationship Id="rId54" Type="http://schemas.openxmlformats.org/officeDocument/2006/relationships/customXml" Target="../ink/ink257.xml"/><Relationship Id="rId96" Type="http://schemas.openxmlformats.org/officeDocument/2006/relationships/customXml" Target="../ink/ink278.xml"/><Relationship Id="rId161" Type="http://schemas.openxmlformats.org/officeDocument/2006/relationships/image" Target="../media/image309.png"/><Relationship Id="rId217" Type="http://schemas.openxmlformats.org/officeDocument/2006/relationships/image" Target="../media/image337.png"/><Relationship Id="rId259" Type="http://schemas.openxmlformats.org/officeDocument/2006/relationships/image" Target="../media/image358.png"/><Relationship Id="rId23" Type="http://schemas.openxmlformats.org/officeDocument/2006/relationships/image" Target="../media/image240.png"/><Relationship Id="rId119" Type="http://schemas.openxmlformats.org/officeDocument/2006/relationships/image" Target="../media/image288.png"/><Relationship Id="rId270" Type="http://schemas.openxmlformats.org/officeDocument/2006/relationships/customXml" Target="../ink/ink365.xml"/><Relationship Id="rId65" Type="http://schemas.openxmlformats.org/officeDocument/2006/relationships/image" Target="../media/image261.png"/><Relationship Id="rId130" Type="http://schemas.openxmlformats.org/officeDocument/2006/relationships/customXml" Target="../ink/ink295.xml"/><Relationship Id="rId172" Type="http://schemas.openxmlformats.org/officeDocument/2006/relationships/customXml" Target="../ink/ink316.xml"/><Relationship Id="rId228" Type="http://schemas.openxmlformats.org/officeDocument/2006/relationships/customXml" Target="../ink/ink344.xml"/><Relationship Id="rId281" Type="http://schemas.openxmlformats.org/officeDocument/2006/relationships/image" Target="../media/image369.png"/><Relationship Id="rId34" Type="http://schemas.openxmlformats.org/officeDocument/2006/relationships/customXml" Target="../ink/ink247.xml"/><Relationship Id="rId55" Type="http://schemas.openxmlformats.org/officeDocument/2006/relationships/image" Target="../media/image256.png"/><Relationship Id="rId76" Type="http://schemas.openxmlformats.org/officeDocument/2006/relationships/customXml" Target="../ink/ink268.xml"/><Relationship Id="rId97" Type="http://schemas.openxmlformats.org/officeDocument/2006/relationships/image" Target="../media/image277.png"/><Relationship Id="rId120" Type="http://schemas.openxmlformats.org/officeDocument/2006/relationships/customXml" Target="../ink/ink290.xml"/><Relationship Id="rId141" Type="http://schemas.openxmlformats.org/officeDocument/2006/relationships/image" Target="../media/image299.png"/><Relationship Id="rId7" Type="http://schemas.openxmlformats.org/officeDocument/2006/relationships/image" Target="../media/image232.png"/><Relationship Id="rId162" Type="http://schemas.openxmlformats.org/officeDocument/2006/relationships/customXml" Target="../ink/ink311.xml"/><Relationship Id="rId183" Type="http://schemas.openxmlformats.org/officeDocument/2006/relationships/image" Target="../media/image320.png"/><Relationship Id="rId218" Type="http://schemas.openxmlformats.org/officeDocument/2006/relationships/customXml" Target="../ink/ink339.xml"/><Relationship Id="rId239" Type="http://schemas.openxmlformats.org/officeDocument/2006/relationships/image" Target="../media/image348.png"/><Relationship Id="rId250" Type="http://schemas.openxmlformats.org/officeDocument/2006/relationships/customXml" Target="../ink/ink355.xml"/><Relationship Id="rId271" Type="http://schemas.openxmlformats.org/officeDocument/2006/relationships/image" Target="../media/image364.png"/><Relationship Id="rId292" Type="http://schemas.openxmlformats.org/officeDocument/2006/relationships/customXml" Target="../ink/ink376.xml"/><Relationship Id="rId306" Type="http://schemas.openxmlformats.org/officeDocument/2006/relationships/customXml" Target="../ink/ink383.xml"/><Relationship Id="rId24" Type="http://schemas.openxmlformats.org/officeDocument/2006/relationships/customXml" Target="../ink/ink242.xml"/><Relationship Id="rId45" Type="http://schemas.openxmlformats.org/officeDocument/2006/relationships/image" Target="../media/image251.png"/><Relationship Id="rId66" Type="http://schemas.openxmlformats.org/officeDocument/2006/relationships/customXml" Target="../ink/ink263.xml"/><Relationship Id="rId87" Type="http://schemas.openxmlformats.org/officeDocument/2006/relationships/image" Target="../media/image272.png"/><Relationship Id="rId110" Type="http://schemas.openxmlformats.org/officeDocument/2006/relationships/customXml" Target="../ink/ink285.xml"/><Relationship Id="rId131" Type="http://schemas.openxmlformats.org/officeDocument/2006/relationships/image" Target="../media/image294.png"/><Relationship Id="rId152" Type="http://schemas.openxmlformats.org/officeDocument/2006/relationships/customXml" Target="../ink/ink306.xml"/><Relationship Id="rId173" Type="http://schemas.openxmlformats.org/officeDocument/2006/relationships/image" Target="../media/image315.png"/><Relationship Id="rId194" Type="http://schemas.openxmlformats.org/officeDocument/2006/relationships/customXml" Target="../ink/ink327.xml"/><Relationship Id="rId208" Type="http://schemas.openxmlformats.org/officeDocument/2006/relationships/customXml" Target="../ink/ink334.xml"/><Relationship Id="rId229" Type="http://schemas.openxmlformats.org/officeDocument/2006/relationships/image" Target="../media/image343.png"/><Relationship Id="rId240" Type="http://schemas.openxmlformats.org/officeDocument/2006/relationships/customXml" Target="../ink/ink350.xml"/><Relationship Id="rId261" Type="http://schemas.openxmlformats.org/officeDocument/2006/relationships/image" Target="../media/image359.png"/><Relationship Id="rId14" Type="http://schemas.openxmlformats.org/officeDocument/2006/relationships/customXml" Target="../ink/ink237.xml"/><Relationship Id="rId35" Type="http://schemas.openxmlformats.org/officeDocument/2006/relationships/image" Target="../media/image246.png"/><Relationship Id="rId56" Type="http://schemas.openxmlformats.org/officeDocument/2006/relationships/customXml" Target="../ink/ink258.xml"/><Relationship Id="rId77" Type="http://schemas.openxmlformats.org/officeDocument/2006/relationships/image" Target="../media/image267.png"/><Relationship Id="rId100" Type="http://schemas.openxmlformats.org/officeDocument/2006/relationships/customXml" Target="../ink/ink280.xml"/><Relationship Id="rId282" Type="http://schemas.openxmlformats.org/officeDocument/2006/relationships/customXml" Target="../ink/ink371.xml"/><Relationship Id="rId317" Type="http://schemas.openxmlformats.org/officeDocument/2006/relationships/image" Target="../media/image387.png"/><Relationship Id="rId8" Type="http://schemas.openxmlformats.org/officeDocument/2006/relationships/customXml" Target="../ink/ink234.xml"/><Relationship Id="rId98" Type="http://schemas.openxmlformats.org/officeDocument/2006/relationships/customXml" Target="../ink/ink279.xml"/><Relationship Id="rId121" Type="http://schemas.openxmlformats.org/officeDocument/2006/relationships/image" Target="../media/image289.png"/><Relationship Id="rId142" Type="http://schemas.openxmlformats.org/officeDocument/2006/relationships/customXml" Target="../ink/ink301.xml"/><Relationship Id="rId163" Type="http://schemas.openxmlformats.org/officeDocument/2006/relationships/image" Target="../media/image310.png"/><Relationship Id="rId184" Type="http://schemas.openxmlformats.org/officeDocument/2006/relationships/customXml" Target="../ink/ink322.xml"/><Relationship Id="rId219" Type="http://schemas.openxmlformats.org/officeDocument/2006/relationships/image" Target="../media/image338.png"/><Relationship Id="rId230" Type="http://schemas.openxmlformats.org/officeDocument/2006/relationships/customXml" Target="../ink/ink345.xml"/><Relationship Id="rId251" Type="http://schemas.openxmlformats.org/officeDocument/2006/relationships/image" Target="../media/image354.png"/><Relationship Id="rId25" Type="http://schemas.openxmlformats.org/officeDocument/2006/relationships/image" Target="../media/image241.png"/><Relationship Id="rId46" Type="http://schemas.openxmlformats.org/officeDocument/2006/relationships/customXml" Target="../ink/ink253.xml"/><Relationship Id="rId67" Type="http://schemas.openxmlformats.org/officeDocument/2006/relationships/image" Target="../media/image262.png"/><Relationship Id="rId272" Type="http://schemas.openxmlformats.org/officeDocument/2006/relationships/customXml" Target="../ink/ink366.xml"/><Relationship Id="rId293" Type="http://schemas.openxmlformats.org/officeDocument/2006/relationships/image" Target="../media/image375.png"/><Relationship Id="rId307" Type="http://schemas.openxmlformats.org/officeDocument/2006/relationships/image" Target="../media/image382.png"/><Relationship Id="rId88" Type="http://schemas.openxmlformats.org/officeDocument/2006/relationships/customXml" Target="../ink/ink274.xml"/><Relationship Id="rId111" Type="http://schemas.openxmlformats.org/officeDocument/2006/relationships/image" Target="../media/image284.png"/><Relationship Id="rId132" Type="http://schemas.openxmlformats.org/officeDocument/2006/relationships/customXml" Target="../ink/ink296.xml"/><Relationship Id="rId153" Type="http://schemas.openxmlformats.org/officeDocument/2006/relationships/image" Target="../media/image305.png"/><Relationship Id="rId174" Type="http://schemas.openxmlformats.org/officeDocument/2006/relationships/customXml" Target="../ink/ink317.xml"/><Relationship Id="rId195" Type="http://schemas.openxmlformats.org/officeDocument/2006/relationships/image" Target="../media/image326.png"/><Relationship Id="rId209" Type="http://schemas.openxmlformats.org/officeDocument/2006/relationships/image" Target="../media/image333.png"/><Relationship Id="rId220" Type="http://schemas.openxmlformats.org/officeDocument/2006/relationships/customXml" Target="../ink/ink340.xml"/><Relationship Id="rId241" Type="http://schemas.openxmlformats.org/officeDocument/2006/relationships/image" Target="../media/image349.png"/><Relationship Id="rId15" Type="http://schemas.openxmlformats.org/officeDocument/2006/relationships/image" Target="../media/image236.png"/><Relationship Id="rId36" Type="http://schemas.openxmlformats.org/officeDocument/2006/relationships/customXml" Target="../ink/ink248.xml"/><Relationship Id="rId57" Type="http://schemas.openxmlformats.org/officeDocument/2006/relationships/image" Target="../media/image257.png"/><Relationship Id="rId262" Type="http://schemas.openxmlformats.org/officeDocument/2006/relationships/customXml" Target="../ink/ink361.xml"/><Relationship Id="rId283" Type="http://schemas.openxmlformats.org/officeDocument/2006/relationships/image" Target="../media/image370.png"/><Relationship Id="rId318" Type="http://schemas.openxmlformats.org/officeDocument/2006/relationships/customXml" Target="../ink/ink389.xml"/><Relationship Id="rId78" Type="http://schemas.openxmlformats.org/officeDocument/2006/relationships/customXml" Target="../ink/ink269.xml"/><Relationship Id="rId99" Type="http://schemas.openxmlformats.org/officeDocument/2006/relationships/image" Target="../media/image278.png"/><Relationship Id="rId101" Type="http://schemas.openxmlformats.org/officeDocument/2006/relationships/image" Target="../media/image279.png"/><Relationship Id="rId122" Type="http://schemas.openxmlformats.org/officeDocument/2006/relationships/customXml" Target="../ink/ink291.xml"/><Relationship Id="rId143" Type="http://schemas.openxmlformats.org/officeDocument/2006/relationships/image" Target="../media/image300.png"/><Relationship Id="rId164" Type="http://schemas.openxmlformats.org/officeDocument/2006/relationships/customXml" Target="../ink/ink312.xml"/><Relationship Id="rId185" Type="http://schemas.openxmlformats.org/officeDocument/2006/relationships/image" Target="../media/image321.png"/><Relationship Id="rId9" Type="http://schemas.openxmlformats.org/officeDocument/2006/relationships/image" Target="../media/image233.png"/><Relationship Id="rId210" Type="http://schemas.openxmlformats.org/officeDocument/2006/relationships/customXml" Target="../ink/ink335.xml"/><Relationship Id="rId26" Type="http://schemas.openxmlformats.org/officeDocument/2006/relationships/customXml" Target="../ink/ink243.xml"/><Relationship Id="rId231" Type="http://schemas.openxmlformats.org/officeDocument/2006/relationships/image" Target="../media/image344.png"/><Relationship Id="rId252" Type="http://schemas.openxmlformats.org/officeDocument/2006/relationships/customXml" Target="../ink/ink356.xml"/><Relationship Id="rId273" Type="http://schemas.openxmlformats.org/officeDocument/2006/relationships/image" Target="../media/image365.png"/><Relationship Id="rId294" Type="http://schemas.openxmlformats.org/officeDocument/2006/relationships/customXml" Target="../ink/ink377.xml"/><Relationship Id="rId308" Type="http://schemas.openxmlformats.org/officeDocument/2006/relationships/customXml" Target="../ink/ink384.xml"/><Relationship Id="rId47" Type="http://schemas.openxmlformats.org/officeDocument/2006/relationships/image" Target="../media/image252.png"/><Relationship Id="rId68" Type="http://schemas.openxmlformats.org/officeDocument/2006/relationships/customXml" Target="../ink/ink264.xml"/><Relationship Id="rId89" Type="http://schemas.openxmlformats.org/officeDocument/2006/relationships/image" Target="../media/image273.png"/><Relationship Id="rId112" Type="http://schemas.openxmlformats.org/officeDocument/2006/relationships/customXml" Target="../ink/ink286.xml"/><Relationship Id="rId133" Type="http://schemas.openxmlformats.org/officeDocument/2006/relationships/image" Target="../media/image295.png"/><Relationship Id="rId154" Type="http://schemas.openxmlformats.org/officeDocument/2006/relationships/customXml" Target="../ink/ink307.xml"/><Relationship Id="rId175" Type="http://schemas.openxmlformats.org/officeDocument/2006/relationships/image" Target="../media/image316.png"/><Relationship Id="rId196" Type="http://schemas.openxmlformats.org/officeDocument/2006/relationships/customXml" Target="../ink/ink328.xml"/><Relationship Id="rId200" Type="http://schemas.openxmlformats.org/officeDocument/2006/relationships/customXml" Target="../ink/ink330.xml"/><Relationship Id="rId16" Type="http://schemas.openxmlformats.org/officeDocument/2006/relationships/customXml" Target="../ink/ink238.xml"/><Relationship Id="rId221" Type="http://schemas.openxmlformats.org/officeDocument/2006/relationships/image" Target="../media/image339.png"/><Relationship Id="rId242" Type="http://schemas.openxmlformats.org/officeDocument/2006/relationships/customXml" Target="../ink/ink351.xml"/><Relationship Id="rId263" Type="http://schemas.openxmlformats.org/officeDocument/2006/relationships/image" Target="../media/image360.png"/><Relationship Id="rId284" Type="http://schemas.openxmlformats.org/officeDocument/2006/relationships/customXml" Target="../ink/ink372.xml"/><Relationship Id="rId319" Type="http://schemas.openxmlformats.org/officeDocument/2006/relationships/image" Target="../media/image388.png"/><Relationship Id="rId37" Type="http://schemas.openxmlformats.org/officeDocument/2006/relationships/image" Target="../media/image247.png"/><Relationship Id="rId58" Type="http://schemas.openxmlformats.org/officeDocument/2006/relationships/customXml" Target="../ink/ink259.xml"/><Relationship Id="rId79" Type="http://schemas.openxmlformats.org/officeDocument/2006/relationships/image" Target="../media/image268.png"/><Relationship Id="rId102" Type="http://schemas.openxmlformats.org/officeDocument/2006/relationships/customXml" Target="../ink/ink281.xml"/><Relationship Id="rId123" Type="http://schemas.openxmlformats.org/officeDocument/2006/relationships/image" Target="../media/image290.png"/><Relationship Id="rId144" Type="http://schemas.openxmlformats.org/officeDocument/2006/relationships/customXml" Target="../ink/ink302.xml"/><Relationship Id="rId90" Type="http://schemas.openxmlformats.org/officeDocument/2006/relationships/customXml" Target="../ink/ink275.xml"/><Relationship Id="rId165" Type="http://schemas.openxmlformats.org/officeDocument/2006/relationships/image" Target="../media/image311.png"/><Relationship Id="rId186" Type="http://schemas.openxmlformats.org/officeDocument/2006/relationships/customXml" Target="../ink/ink323.xml"/><Relationship Id="rId211" Type="http://schemas.openxmlformats.org/officeDocument/2006/relationships/image" Target="../media/image334.png"/><Relationship Id="rId232" Type="http://schemas.openxmlformats.org/officeDocument/2006/relationships/customXml" Target="../ink/ink346.xml"/><Relationship Id="rId253" Type="http://schemas.openxmlformats.org/officeDocument/2006/relationships/image" Target="../media/image355.png"/><Relationship Id="rId274" Type="http://schemas.openxmlformats.org/officeDocument/2006/relationships/customXml" Target="../ink/ink367.xml"/><Relationship Id="rId295" Type="http://schemas.openxmlformats.org/officeDocument/2006/relationships/image" Target="../media/image376.png"/><Relationship Id="rId309" Type="http://schemas.openxmlformats.org/officeDocument/2006/relationships/image" Target="../media/image383.png"/><Relationship Id="rId27" Type="http://schemas.openxmlformats.org/officeDocument/2006/relationships/image" Target="../media/image242.png"/><Relationship Id="rId48" Type="http://schemas.openxmlformats.org/officeDocument/2006/relationships/customXml" Target="../ink/ink254.xml"/><Relationship Id="rId69" Type="http://schemas.openxmlformats.org/officeDocument/2006/relationships/image" Target="../media/image263.png"/><Relationship Id="rId113" Type="http://schemas.openxmlformats.org/officeDocument/2006/relationships/image" Target="../media/image285.png"/><Relationship Id="rId134" Type="http://schemas.openxmlformats.org/officeDocument/2006/relationships/customXml" Target="../ink/ink297.xml"/><Relationship Id="rId320" Type="http://schemas.openxmlformats.org/officeDocument/2006/relationships/customXml" Target="../ink/ink390.xml"/><Relationship Id="rId80" Type="http://schemas.openxmlformats.org/officeDocument/2006/relationships/customXml" Target="../ink/ink270.xml"/><Relationship Id="rId155" Type="http://schemas.openxmlformats.org/officeDocument/2006/relationships/image" Target="../media/image306.png"/><Relationship Id="rId176" Type="http://schemas.openxmlformats.org/officeDocument/2006/relationships/customXml" Target="../ink/ink318.xml"/><Relationship Id="rId197" Type="http://schemas.openxmlformats.org/officeDocument/2006/relationships/image" Target="../media/image327.png"/><Relationship Id="rId201" Type="http://schemas.openxmlformats.org/officeDocument/2006/relationships/image" Target="../media/image329.png"/><Relationship Id="rId222" Type="http://schemas.openxmlformats.org/officeDocument/2006/relationships/customXml" Target="../ink/ink341.xml"/><Relationship Id="rId243" Type="http://schemas.openxmlformats.org/officeDocument/2006/relationships/image" Target="../media/image350.png"/><Relationship Id="rId264" Type="http://schemas.openxmlformats.org/officeDocument/2006/relationships/customXml" Target="../ink/ink362.xml"/><Relationship Id="rId285" Type="http://schemas.openxmlformats.org/officeDocument/2006/relationships/image" Target="../media/image371.png"/><Relationship Id="rId17" Type="http://schemas.openxmlformats.org/officeDocument/2006/relationships/image" Target="../media/image237.png"/><Relationship Id="rId38" Type="http://schemas.openxmlformats.org/officeDocument/2006/relationships/customXml" Target="../ink/ink249.xml"/><Relationship Id="rId59" Type="http://schemas.openxmlformats.org/officeDocument/2006/relationships/image" Target="../media/image258.png"/><Relationship Id="rId103" Type="http://schemas.openxmlformats.org/officeDocument/2006/relationships/image" Target="../media/image280.png"/><Relationship Id="rId124" Type="http://schemas.openxmlformats.org/officeDocument/2006/relationships/customXml" Target="../ink/ink292.xml"/><Relationship Id="rId310" Type="http://schemas.openxmlformats.org/officeDocument/2006/relationships/customXml" Target="../ink/ink385.xml"/><Relationship Id="rId70" Type="http://schemas.openxmlformats.org/officeDocument/2006/relationships/customXml" Target="../ink/ink265.xml"/><Relationship Id="rId91" Type="http://schemas.openxmlformats.org/officeDocument/2006/relationships/image" Target="../media/image274.png"/><Relationship Id="rId145" Type="http://schemas.openxmlformats.org/officeDocument/2006/relationships/image" Target="../media/image301.png"/><Relationship Id="rId166" Type="http://schemas.openxmlformats.org/officeDocument/2006/relationships/customXml" Target="../ink/ink313.xml"/><Relationship Id="rId187" Type="http://schemas.openxmlformats.org/officeDocument/2006/relationships/image" Target="../media/image322.png"/><Relationship Id="rId1" Type="http://schemas.openxmlformats.org/officeDocument/2006/relationships/slideLayout" Target="../slideLayouts/slideLayout7.xml"/><Relationship Id="rId212" Type="http://schemas.openxmlformats.org/officeDocument/2006/relationships/customXml" Target="../ink/ink336.xml"/><Relationship Id="rId233" Type="http://schemas.openxmlformats.org/officeDocument/2006/relationships/image" Target="../media/image345.png"/><Relationship Id="rId254" Type="http://schemas.openxmlformats.org/officeDocument/2006/relationships/customXml" Target="../ink/ink357.xml"/><Relationship Id="rId28" Type="http://schemas.openxmlformats.org/officeDocument/2006/relationships/customXml" Target="../ink/ink244.xml"/><Relationship Id="rId49" Type="http://schemas.openxmlformats.org/officeDocument/2006/relationships/image" Target="../media/image253.png"/><Relationship Id="rId114" Type="http://schemas.openxmlformats.org/officeDocument/2006/relationships/customXml" Target="../ink/ink287.xml"/><Relationship Id="rId275" Type="http://schemas.openxmlformats.org/officeDocument/2006/relationships/image" Target="../media/image366.png"/><Relationship Id="rId296" Type="http://schemas.openxmlformats.org/officeDocument/2006/relationships/customXml" Target="../ink/ink378.xml"/><Relationship Id="rId300" Type="http://schemas.openxmlformats.org/officeDocument/2006/relationships/customXml" Target="../ink/ink380.xml"/><Relationship Id="rId60" Type="http://schemas.openxmlformats.org/officeDocument/2006/relationships/customXml" Target="../ink/ink260.xml"/><Relationship Id="rId81" Type="http://schemas.openxmlformats.org/officeDocument/2006/relationships/image" Target="../media/image269.png"/><Relationship Id="rId135" Type="http://schemas.openxmlformats.org/officeDocument/2006/relationships/image" Target="../media/image296.png"/><Relationship Id="rId156" Type="http://schemas.openxmlformats.org/officeDocument/2006/relationships/customXml" Target="../ink/ink308.xml"/><Relationship Id="rId177" Type="http://schemas.openxmlformats.org/officeDocument/2006/relationships/image" Target="../media/image317.png"/><Relationship Id="rId198" Type="http://schemas.openxmlformats.org/officeDocument/2006/relationships/customXml" Target="../ink/ink329.xml"/><Relationship Id="rId321" Type="http://schemas.openxmlformats.org/officeDocument/2006/relationships/image" Target="../media/image389.png"/><Relationship Id="rId202" Type="http://schemas.openxmlformats.org/officeDocument/2006/relationships/customXml" Target="../ink/ink331.xml"/><Relationship Id="rId223" Type="http://schemas.openxmlformats.org/officeDocument/2006/relationships/image" Target="../media/image340.png"/><Relationship Id="rId244" Type="http://schemas.openxmlformats.org/officeDocument/2006/relationships/customXml" Target="../ink/ink352.xml"/><Relationship Id="rId18" Type="http://schemas.openxmlformats.org/officeDocument/2006/relationships/customXml" Target="../ink/ink239.xml"/><Relationship Id="rId39" Type="http://schemas.openxmlformats.org/officeDocument/2006/relationships/image" Target="../media/image248.png"/><Relationship Id="rId265" Type="http://schemas.openxmlformats.org/officeDocument/2006/relationships/image" Target="../media/image361.png"/><Relationship Id="rId286" Type="http://schemas.openxmlformats.org/officeDocument/2006/relationships/customXml" Target="../ink/ink373.xml"/><Relationship Id="rId50" Type="http://schemas.openxmlformats.org/officeDocument/2006/relationships/customXml" Target="../ink/ink255.xml"/><Relationship Id="rId104" Type="http://schemas.openxmlformats.org/officeDocument/2006/relationships/customXml" Target="../ink/ink282.xml"/><Relationship Id="rId125" Type="http://schemas.openxmlformats.org/officeDocument/2006/relationships/image" Target="../media/image291.png"/><Relationship Id="rId146" Type="http://schemas.openxmlformats.org/officeDocument/2006/relationships/customXml" Target="../ink/ink303.xml"/><Relationship Id="rId167" Type="http://schemas.openxmlformats.org/officeDocument/2006/relationships/image" Target="../media/image312.png"/><Relationship Id="rId188" Type="http://schemas.openxmlformats.org/officeDocument/2006/relationships/customXml" Target="../ink/ink324.xml"/><Relationship Id="rId311" Type="http://schemas.openxmlformats.org/officeDocument/2006/relationships/image" Target="../media/image384.png"/><Relationship Id="rId71" Type="http://schemas.openxmlformats.org/officeDocument/2006/relationships/image" Target="../media/image264.png"/><Relationship Id="rId92" Type="http://schemas.openxmlformats.org/officeDocument/2006/relationships/customXml" Target="../ink/ink276.xml"/><Relationship Id="rId213" Type="http://schemas.openxmlformats.org/officeDocument/2006/relationships/image" Target="../media/image335.png"/><Relationship Id="rId234" Type="http://schemas.openxmlformats.org/officeDocument/2006/relationships/customXml" Target="../ink/ink347.xml"/><Relationship Id="rId2" Type="http://schemas.openxmlformats.org/officeDocument/2006/relationships/customXml" Target="../ink/ink231.xml"/><Relationship Id="rId29" Type="http://schemas.openxmlformats.org/officeDocument/2006/relationships/image" Target="../media/image243.png"/><Relationship Id="rId255" Type="http://schemas.openxmlformats.org/officeDocument/2006/relationships/image" Target="../media/image356.png"/><Relationship Id="rId276" Type="http://schemas.openxmlformats.org/officeDocument/2006/relationships/customXml" Target="../ink/ink368.xml"/><Relationship Id="rId297" Type="http://schemas.openxmlformats.org/officeDocument/2006/relationships/image" Target="../media/image377.png"/><Relationship Id="rId40" Type="http://schemas.openxmlformats.org/officeDocument/2006/relationships/customXml" Target="../ink/ink250.xml"/><Relationship Id="rId115" Type="http://schemas.openxmlformats.org/officeDocument/2006/relationships/image" Target="../media/image286.png"/><Relationship Id="rId136" Type="http://schemas.openxmlformats.org/officeDocument/2006/relationships/customXml" Target="../ink/ink298.xml"/><Relationship Id="rId157" Type="http://schemas.openxmlformats.org/officeDocument/2006/relationships/image" Target="../media/image307.png"/><Relationship Id="rId178" Type="http://schemas.openxmlformats.org/officeDocument/2006/relationships/customXml" Target="../ink/ink319.xml"/><Relationship Id="rId301" Type="http://schemas.openxmlformats.org/officeDocument/2006/relationships/image" Target="../media/image379.png"/><Relationship Id="rId322" Type="http://schemas.openxmlformats.org/officeDocument/2006/relationships/customXml" Target="../ink/ink391.xml"/><Relationship Id="rId61" Type="http://schemas.openxmlformats.org/officeDocument/2006/relationships/image" Target="../media/image259.png"/><Relationship Id="rId82" Type="http://schemas.openxmlformats.org/officeDocument/2006/relationships/customXml" Target="../ink/ink271.xml"/><Relationship Id="rId199" Type="http://schemas.openxmlformats.org/officeDocument/2006/relationships/image" Target="../media/image328.png"/><Relationship Id="rId203" Type="http://schemas.openxmlformats.org/officeDocument/2006/relationships/image" Target="../media/image330.png"/><Relationship Id="rId19" Type="http://schemas.openxmlformats.org/officeDocument/2006/relationships/image" Target="../media/image238.png"/><Relationship Id="rId224" Type="http://schemas.openxmlformats.org/officeDocument/2006/relationships/customXml" Target="../ink/ink342.xml"/><Relationship Id="rId245" Type="http://schemas.openxmlformats.org/officeDocument/2006/relationships/image" Target="../media/image351.png"/><Relationship Id="rId266" Type="http://schemas.openxmlformats.org/officeDocument/2006/relationships/customXml" Target="../ink/ink363.xml"/><Relationship Id="rId287" Type="http://schemas.openxmlformats.org/officeDocument/2006/relationships/image" Target="../media/image372.png"/><Relationship Id="rId30" Type="http://schemas.openxmlformats.org/officeDocument/2006/relationships/customXml" Target="../ink/ink245.xml"/><Relationship Id="rId105" Type="http://schemas.openxmlformats.org/officeDocument/2006/relationships/image" Target="../media/image281.png"/><Relationship Id="rId126" Type="http://schemas.openxmlformats.org/officeDocument/2006/relationships/customXml" Target="../ink/ink293.xml"/><Relationship Id="rId147" Type="http://schemas.openxmlformats.org/officeDocument/2006/relationships/image" Target="../media/image302.png"/><Relationship Id="rId168" Type="http://schemas.openxmlformats.org/officeDocument/2006/relationships/customXml" Target="../ink/ink314.xml"/><Relationship Id="rId312" Type="http://schemas.openxmlformats.org/officeDocument/2006/relationships/customXml" Target="../ink/ink386.xml"/><Relationship Id="rId51" Type="http://schemas.openxmlformats.org/officeDocument/2006/relationships/image" Target="../media/image254.png"/><Relationship Id="rId72" Type="http://schemas.openxmlformats.org/officeDocument/2006/relationships/customXml" Target="../ink/ink266.xml"/><Relationship Id="rId93" Type="http://schemas.openxmlformats.org/officeDocument/2006/relationships/image" Target="../media/image275.png"/><Relationship Id="rId189" Type="http://schemas.openxmlformats.org/officeDocument/2006/relationships/image" Target="../media/image323.png"/><Relationship Id="rId3" Type="http://schemas.openxmlformats.org/officeDocument/2006/relationships/image" Target="../media/image230.png"/><Relationship Id="rId214" Type="http://schemas.openxmlformats.org/officeDocument/2006/relationships/customXml" Target="../ink/ink337.xml"/><Relationship Id="rId235" Type="http://schemas.openxmlformats.org/officeDocument/2006/relationships/image" Target="../media/image346.png"/><Relationship Id="rId256" Type="http://schemas.openxmlformats.org/officeDocument/2006/relationships/customXml" Target="../ink/ink358.xml"/><Relationship Id="rId277" Type="http://schemas.openxmlformats.org/officeDocument/2006/relationships/image" Target="../media/image367.png"/><Relationship Id="rId298" Type="http://schemas.openxmlformats.org/officeDocument/2006/relationships/customXml" Target="../ink/ink379.xml"/><Relationship Id="rId116" Type="http://schemas.openxmlformats.org/officeDocument/2006/relationships/customXml" Target="../ink/ink288.xml"/><Relationship Id="rId137" Type="http://schemas.openxmlformats.org/officeDocument/2006/relationships/image" Target="../media/image297.png"/><Relationship Id="rId158" Type="http://schemas.openxmlformats.org/officeDocument/2006/relationships/customXml" Target="../ink/ink309.xml"/><Relationship Id="rId302" Type="http://schemas.openxmlformats.org/officeDocument/2006/relationships/customXml" Target="../ink/ink381.xml"/><Relationship Id="rId323" Type="http://schemas.openxmlformats.org/officeDocument/2006/relationships/image" Target="../media/image390.png"/><Relationship Id="rId20" Type="http://schemas.openxmlformats.org/officeDocument/2006/relationships/customXml" Target="../ink/ink240.xml"/><Relationship Id="rId41" Type="http://schemas.openxmlformats.org/officeDocument/2006/relationships/image" Target="../media/image249.png"/><Relationship Id="rId62" Type="http://schemas.openxmlformats.org/officeDocument/2006/relationships/customXml" Target="../ink/ink261.xml"/><Relationship Id="rId83" Type="http://schemas.openxmlformats.org/officeDocument/2006/relationships/image" Target="../media/image270.png"/><Relationship Id="rId179" Type="http://schemas.openxmlformats.org/officeDocument/2006/relationships/image" Target="../media/image318.png"/><Relationship Id="rId190" Type="http://schemas.openxmlformats.org/officeDocument/2006/relationships/customXml" Target="../ink/ink325.xml"/><Relationship Id="rId204" Type="http://schemas.openxmlformats.org/officeDocument/2006/relationships/customXml" Target="../ink/ink332.xml"/><Relationship Id="rId225" Type="http://schemas.openxmlformats.org/officeDocument/2006/relationships/image" Target="../media/image341.png"/><Relationship Id="rId246" Type="http://schemas.openxmlformats.org/officeDocument/2006/relationships/customXml" Target="../ink/ink353.xml"/><Relationship Id="rId267" Type="http://schemas.openxmlformats.org/officeDocument/2006/relationships/image" Target="../media/image362.png"/><Relationship Id="rId288" Type="http://schemas.openxmlformats.org/officeDocument/2006/relationships/customXml" Target="../ink/ink374.xml"/><Relationship Id="rId106" Type="http://schemas.openxmlformats.org/officeDocument/2006/relationships/customXml" Target="../ink/ink283.xml"/><Relationship Id="rId127" Type="http://schemas.openxmlformats.org/officeDocument/2006/relationships/image" Target="../media/image292.png"/><Relationship Id="rId313" Type="http://schemas.openxmlformats.org/officeDocument/2006/relationships/image" Target="../media/image385.png"/><Relationship Id="rId10" Type="http://schemas.openxmlformats.org/officeDocument/2006/relationships/customXml" Target="../ink/ink235.xml"/><Relationship Id="rId31" Type="http://schemas.openxmlformats.org/officeDocument/2006/relationships/image" Target="../media/image244.png"/><Relationship Id="rId52" Type="http://schemas.openxmlformats.org/officeDocument/2006/relationships/customXml" Target="../ink/ink256.xml"/><Relationship Id="rId73" Type="http://schemas.openxmlformats.org/officeDocument/2006/relationships/image" Target="../media/image265.png"/><Relationship Id="rId94" Type="http://schemas.openxmlformats.org/officeDocument/2006/relationships/customXml" Target="../ink/ink277.xml"/><Relationship Id="rId148" Type="http://schemas.openxmlformats.org/officeDocument/2006/relationships/customXml" Target="../ink/ink304.xml"/><Relationship Id="rId169" Type="http://schemas.openxmlformats.org/officeDocument/2006/relationships/image" Target="../media/image313.png"/><Relationship Id="rId4" Type="http://schemas.openxmlformats.org/officeDocument/2006/relationships/customXml" Target="../ink/ink232.xml"/><Relationship Id="rId180" Type="http://schemas.openxmlformats.org/officeDocument/2006/relationships/customXml" Target="../ink/ink320.xml"/><Relationship Id="rId215" Type="http://schemas.openxmlformats.org/officeDocument/2006/relationships/image" Target="../media/image336.png"/><Relationship Id="rId236" Type="http://schemas.openxmlformats.org/officeDocument/2006/relationships/customXml" Target="../ink/ink348.xml"/><Relationship Id="rId257" Type="http://schemas.openxmlformats.org/officeDocument/2006/relationships/image" Target="../media/image357.png"/><Relationship Id="rId278" Type="http://schemas.openxmlformats.org/officeDocument/2006/relationships/customXml" Target="../ink/ink369.xml"/><Relationship Id="rId303" Type="http://schemas.openxmlformats.org/officeDocument/2006/relationships/image" Target="../media/image380.png"/><Relationship Id="rId42" Type="http://schemas.openxmlformats.org/officeDocument/2006/relationships/customXml" Target="../ink/ink251.xml"/><Relationship Id="rId84" Type="http://schemas.openxmlformats.org/officeDocument/2006/relationships/customXml" Target="../ink/ink272.xml"/><Relationship Id="rId138" Type="http://schemas.openxmlformats.org/officeDocument/2006/relationships/customXml" Target="../ink/ink299.xml"/><Relationship Id="rId191" Type="http://schemas.openxmlformats.org/officeDocument/2006/relationships/image" Target="../media/image324.png"/><Relationship Id="rId205" Type="http://schemas.openxmlformats.org/officeDocument/2006/relationships/image" Target="../media/image331.png"/><Relationship Id="rId247" Type="http://schemas.openxmlformats.org/officeDocument/2006/relationships/image" Target="../media/image352.png"/><Relationship Id="rId107" Type="http://schemas.openxmlformats.org/officeDocument/2006/relationships/image" Target="../media/image282.png"/><Relationship Id="rId289" Type="http://schemas.openxmlformats.org/officeDocument/2006/relationships/image" Target="../media/image373.png"/><Relationship Id="rId11" Type="http://schemas.openxmlformats.org/officeDocument/2006/relationships/image" Target="../media/image234.png"/><Relationship Id="rId53" Type="http://schemas.openxmlformats.org/officeDocument/2006/relationships/image" Target="../media/image255.png"/><Relationship Id="rId149" Type="http://schemas.openxmlformats.org/officeDocument/2006/relationships/image" Target="../media/image303.png"/><Relationship Id="rId314" Type="http://schemas.openxmlformats.org/officeDocument/2006/relationships/customXml" Target="../ink/ink387.xml"/><Relationship Id="rId95" Type="http://schemas.openxmlformats.org/officeDocument/2006/relationships/image" Target="../media/image276.png"/><Relationship Id="rId160" Type="http://schemas.openxmlformats.org/officeDocument/2006/relationships/customXml" Target="../ink/ink310.xml"/><Relationship Id="rId216" Type="http://schemas.openxmlformats.org/officeDocument/2006/relationships/customXml" Target="../ink/ink338.xml"/><Relationship Id="rId258" Type="http://schemas.openxmlformats.org/officeDocument/2006/relationships/customXml" Target="../ink/ink359.xml"/><Relationship Id="rId22" Type="http://schemas.openxmlformats.org/officeDocument/2006/relationships/customXml" Target="../ink/ink241.xml"/><Relationship Id="rId64" Type="http://schemas.openxmlformats.org/officeDocument/2006/relationships/customXml" Target="../ink/ink262.xml"/><Relationship Id="rId118" Type="http://schemas.openxmlformats.org/officeDocument/2006/relationships/customXml" Target="../ink/ink289.xml"/><Relationship Id="rId171" Type="http://schemas.openxmlformats.org/officeDocument/2006/relationships/image" Target="../media/image314.png"/><Relationship Id="rId227" Type="http://schemas.openxmlformats.org/officeDocument/2006/relationships/image" Target="../media/image342.png"/><Relationship Id="rId269" Type="http://schemas.openxmlformats.org/officeDocument/2006/relationships/image" Target="../media/image363.png"/><Relationship Id="rId33" Type="http://schemas.openxmlformats.org/officeDocument/2006/relationships/image" Target="../media/image245.png"/><Relationship Id="rId129" Type="http://schemas.openxmlformats.org/officeDocument/2006/relationships/image" Target="../media/image293.png"/><Relationship Id="rId280" Type="http://schemas.openxmlformats.org/officeDocument/2006/relationships/customXml" Target="../ink/ink370.xml"/><Relationship Id="rId75" Type="http://schemas.openxmlformats.org/officeDocument/2006/relationships/image" Target="../media/image266.png"/><Relationship Id="rId140" Type="http://schemas.openxmlformats.org/officeDocument/2006/relationships/customXml" Target="../ink/ink300.xml"/><Relationship Id="rId182" Type="http://schemas.openxmlformats.org/officeDocument/2006/relationships/customXml" Target="../ink/ink321.xml"/><Relationship Id="rId6" Type="http://schemas.openxmlformats.org/officeDocument/2006/relationships/customXml" Target="../ink/ink233.xml"/><Relationship Id="rId238" Type="http://schemas.openxmlformats.org/officeDocument/2006/relationships/customXml" Target="../ink/ink349.xml"/><Relationship Id="rId291" Type="http://schemas.openxmlformats.org/officeDocument/2006/relationships/image" Target="../media/image374.png"/><Relationship Id="rId305" Type="http://schemas.openxmlformats.org/officeDocument/2006/relationships/image" Target="../media/image381.png"/><Relationship Id="rId44" Type="http://schemas.openxmlformats.org/officeDocument/2006/relationships/customXml" Target="../ink/ink252.xml"/><Relationship Id="rId86" Type="http://schemas.openxmlformats.org/officeDocument/2006/relationships/customXml" Target="../ink/ink273.xml"/><Relationship Id="rId151" Type="http://schemas.openxmlformats.org/officeDocument/2006/relationships/image" Target="../media/image304.png"/><Relationship Id="rId193" Type="http://schemas.openxmlformats.org/officeDocument/2006/relationships/image" Target="../media/image325.png"/><Relationship Id="rId207" Type="http://schemas.openxmlformats.org/officeDocument/2006/relationships/image" Target="../media/image332.png"/><Relationship Id="rId249" Type="http://schemas.openxmlformats.org/officeDocument/2006/relationships/image" Target="../media/image353.png"/><Relationship Id="rId13" Type="http://schemas.openxmlformats.org/officeDocument/2006/relationships/image" Target="../media/image235.png"/><Relationship Id="rId109" Type="http://schemas.openxmlformats.org/officeDocument/2006/relationships/image" Target="../media/image283.png"/><Relationship Id="rId260" Type="http://schemas.openxmlformats.org/officeDocument/2006/relationships/customXml" Target="../ink/ink360.xml"/><Relationship Id="rId316" Type="http://schemas.openxmlformats.org/officeDocument/2006/relationships/customXml" Target="../ink/ink388.xml"/></Relationships>
</file>

<file path=ppt/slides/_rels/slide5.xml.rels><?xml version="1.0" encoding="UTF-8" standalone="yes"?>
<Relationships xmlns="http://schemas.openxmlformats.org/package/2006/relationships"><Relationship Id="rId117" Type="http://schemas.openxmlformats.org/officeDocument/2006/relationships/image" Target="../media/image448.png"/><Relationship Id="rId21" Type="http://schemas.openxmlformats.org/officeDocument/2006/relationships/image" Target="../media/image400.png"/><Relationship Id="rId42" Type="http://schemas.openxmlformats.org/officeDocument/2006/relationships/customXml" Target="../ink/ink412.xml"/><Relationship Id="rId63" Type="http://schemas.openxmlformats.org/officeDocument/2006/relationships/image" Target="../media/image421.png"/><Relationship Id="rId84" Type="http://schemas.openxmlformats.org/officeDocument/2006/relationships/customXml" Target="../ink/ink433.xml"/><Relationship Id="rId138" Type="http://schemas.openxmlformats.org/officeDocument/2006/relationships/customXml" Target="../ink/ink460.xml"/><Relationship Id="rId159" Type="http://schemas.openxmlformats.org/officeDocument/2006/relationships/image" Target="../media/image469.png"/><Relationship Id="rId170" Type="http://schemas.openxmlformats.org/officeDocument/2006/relationships/customXml" Target="../ink/ink476.xml"/><Relationship Id="rId191" Type="http://schemas.openxmlformats.org/officeDocument/2006/relationships/image" Target="../media/image485.png"/><Relationship Id="rId205" Type="http://schemas.openxmlformats.org/officeDocument/2006/relationships/image" Target="../media/image492.png"/><Relationship Id="rId107" Type="http://schemas.openxmlformats.org/officeDocument/2006/relationships/image" Target="../media/image443.png"/><Relationship Id="rId11" Type="http://schemas.openxmlformats.org/officeDocument/2006/relationships/image" Target="../media/image395.png"/><Relationship Id="rId32" Type="http://schemas.openxmlformats.org/officeDocument/2006/relationships/customXml" Target="../ink/ink407.xml"/><Relationship Id="rId53" Type="http://schemas.openxmlformats.org/officeDocument/2006/relationships/image" Target="../media/image416.png"/><Relationship Id="rId74" Type="http://schemas.openxmlformats.org/officeDocument/2006/relationships/customXml" Target="../ink/ink428.xml"/><Relationship Id="rId128" Type="http://schemas.openxmlformats.org/officeDocument/2006/relationships/customXml" Target="../ink/ink455.xml"/><Relationship Id="rId149" Type="http://schemas.openxmlformats.org/officeDocument/2006/relationships/image" Target="../media/image464.png"/><Relationship Id="rId5" Type="http://schemas.openxmlformats.org/officeDocument/2006/relationships/image" Target="../media/image392.png"/><Relationship Id="rId95" Type="http://schemas.openxmlformats.org/officeDocument/2006/relationships/image" Target="../media/image437.png"/><Relationship Id="rId160" Type="http://schemas.openxmlformats.org/officeDocument/2006/relationships/customXml" Target="../ink/ink471.xml"/><Relationship Id="rId181" Type="http://schemas.openxmlformats.org/officeDocument/2006/relationships/image" Target="../media/image480.png"/><Relationship Id="rId216" Type="http://schemas.openxmlformats.org/officeDocument/2006/relationships/customXml" Target="../ink/ink499.xml"/><Relationship Id="rId22" Type="http://schemas.openxmlformats.org/officeDocument/2006/relationships/customXml" Target="../ink/ink402.xml"/><Relationship Id="rId43" Type="http://schemas.openxmlformats.org/officeDocument/2006/relationships/image" Target="../media/image411.png"/><Relationship Id="rId64" Type="http://schemas.openxmlformats.org/officeDocument/2006/relationships/customXml" Target="../ink/ink423.xml"/><Relationship Id="rId118" Type="http://schemas.openxmlformats.org/officeDocument/2006/relationships/customXml" Target="../ink/ink450.xml"/><Relationship Id="rId139" Type="http://schemas.openxmlformats.org/officeDocument/2006/relationships/image" Target="../media/image459.png"/><Relationship Id="rId85" Type="http://schemas.openxmlformats.org/officeDocument/2006/relationships/image" Target="../media/image432.png"/><Relationship Id="rId150" Type="http://schemas.openxmlformats.org/officeDocument/2006/relationships/customXml" Target="../ink/ink466.xml"/><Relationship Id="rId171" Type="http://schemas.openxmlformats.org/officeDocument/2006/relationships/image" Target="../media/image475.png"/><Relationship Id="rId192" Type="http://schemas.openxmlformats.org/officeDocument/2006/relationships/customXml" Target="../ink/ink487.xml"/><Relationship Id="rId206" Type="http://schemas.openxmlformats.org/officeDocument/2006/relationships/customXml" Target="../ink/ink494.xml"/><Relationship Id="rId12" Type="http://schemas.openxmlformats.org/officeDocument/2006/relationships/customXml" Target="../ink/ink397.xml"/><Relationship Id="rId33" Type="http://schemas.openxmlformats.org/officeDocument/2006/relationships/image" Target="../media/image406.png"/><Relationship Id="rId108" Type="http://schemas.openxmlformats.org/officeDocument/2006/relationships/customXml" Target="../ink/ink445.xml"/><Relationship Id="rId129" Type="http://schemas.openxmlformats.org/officeDocument/2006/relationships/image" Target="../media/image454.png"/><Relationship Id="rId54" Type="http://schemas.openxmlformats.org/officeDocument/2006/relationships/customXml" Target="../ink/ink418.xml"/><Relationship Id="rId75" Type="http://schemas.openxmlformats.org/officeDocument/2006/relationships/image" Target="../media/image427.png"/><Relationship Id="rId96" Type="http://schemas.openxmlformats.org/officeDocument/2006/relationships/customXml" Target="../ink/ink439.xml"/><Relationship Id="rId140" Type="http://schemas.openxmlformats.org/officeDocument/2006/relationships/customXml" Target="../ink/ink461.xml"/><Relationship Id="rId161" Type="http://schemas.openxmlformats.org/officeDocument/2006/relationships/image" Target="../media/image470.png"/><Relationship Id="rId182" Type="http://schemas.openxmlformats.org/officeDocument/2006/relationships/customXml" Target="../ink/ink482.xml"/><Relationship Id="rId217" Type="http://schemas.openxmlformats.org/officeDocument/2006/relationships/image" Target="../media/image498.png"/><Relationship Id="rId6" Type="http://schemas.openxmlformats.org/officeDocument/2006/relationships/customXml" Target="../ink/ink394.xml"/><Relationship Id="rId23" Type="http://schemas.openxmlformats.org/officeDocument/2006/relationships/image" Target="../media/image401.png"/><Relationship Id="rId119" Type="http://schemas.openxmlformats.org/officeDocument/2006/relationships/image" Target="../media/image449.png"/><Relationship Id="rId44" Type="http://schemas.openxmlformats.org/officeDocument/2006/relationships/customXml" Target="../ink/ink413.xml"/><Relationship Id="rId65" Type="http://schemas.openxmlformats.org/officeDocument/2006/relationships/image" Target="../media/image422.png"/><Relationship Id="rId86" Type="http://schemas.openxmlformats.org/officeDocument/2006/relationships/customXml" Target="../ink/ink434.xml"/><Relationship Id="rId130" Type="http://schemas.openxmlformats.org/officeDocument/2006/relationships/customXml" Target="../ink/ink456.xml"/><Relationship Id="rId151" Type="http://schemas.openxmlformats.org/officeDocument/2006/relationships/image" Target="../media/image465.png"/><Relationship Id="rId172" Type="http://schemas.openxmlformats.org/officeDocument/2006/relationships/customXml" Target="../ink/ink477.xml"/><Relationship Id="rId193" Type="http://schemas.openxmlformats.org/officeDocument/2006/relationships/image" Target="../media/image486.png"/><Relationship Id="rId207" Type="http://schemas.openxmlformats.org/officeDocument/2006/relationships/image" Target="../media/image493.png"/><Relationship Id="rId13" Type="http://schemas.openxmlformats.org/officeDocument/2006/relationships/image" Target="../media/image396.png"/><Relationship Id="rId109" Type="http://schemas.openxmlformats.org/officeDocument/2006/relationships/image" Target="../media/image444.png"/><Relationship Id="rId34" Type="http://schemas.openxmlformats.org/officeDocument/2006/relationships/customXml" Target="../ink/ink408.xml"/><Relationship Id="rId55" Type="http://schemas.openxmlformats.org/officeDocument/2006/relationships/image" Target="../media/image417.png"/><Relationship Id="rId76" Type="http://schemas.openxmlformats.org/officeDocument/2006/relationships/customXml" Target="../ink/ink429.xml"/><Relationship Id="rId97" Type="http://schemas.openxmlformats.org/officeDocument/2006/relationships/image" Target="../media/image438.png"/><Relationship Id="rId120" Type="http://schemas.openxmlformats.org/officeDocument/2006/relationships/customXml" Target="../ink/ink451.xml"/><Relationship Id="rId141" Type="http://schemas.openxmlformats.org/officeDocument/2006/relationships/image" Target="../media/image460.png"/><Relationship Id="rId7" Type="http://schemas.openxmlformats.org/officeDocument/2006/relationships/image" Target="../media/image393.png"/><Relationship Id="rId162" Type="http://schemas.openxmlformats.org/officeDocument/2006/relationships/customXml" Target="../ink/ink472.xml"/><Relationship Id="rId183" Type="http://schemas.openxmlformats.org/officeDocument/2006/relationships/image" Target="../media/image481.png"/><Relationship Id="rId218" Type="http://schemas.openxmlformats.org/officeDocument/2006/relationships/customXml" Target="../ink/ink500.xml"/><Relationship Id="rId24" Type="http://schemas.openxmlformats.org/officeDocument/2006/relationships/customXml" Target="../ink/ink403.xml"/><Relationship Id="rId45" Type="http://schemas.openxmlformats.org/officeDocument/2006/relationships/image" Target="../media/image412.png"/><Relationship Id="rId66" Type="http://schemas.openxmlformats.org/officeDocument/2006/relationships/customXml" Target="../ink/ink424.xml"/><Relationship Id="rId87" Type="http://schemas.openxmlformats.org/officeDocument/2006/relationships/image" Target="../media/image433.png"/><Relationship Id="rId110" Type="http://schemas.openxmlformats.org/officeDocument/2006/relationships/customXml" Target="../ink/ink446.xml"/><Relationship Id="rId131" Type="http://schemas.openxmlformats.org/officeDocument/2006/relationships/image" Target="../media/image455.png"/><Relationship Id="rId152" Type="http://schemas.openxmlformats.org/officeDocument/2006/relationships/customXml" Target="../ink/ink467.xml"/><Relationship Id="rId173" Type="http://schemas.openxmlformats.org/officeDocument/2006/relationships/image" Target="../media/image476.png"/><Relationship Id="rId194" Type="http://schemas.openxmlformats.org/officeDocument/2006/relationships/customXml" Target="../ink/ink488.xml"/><Relationship Id="rId208" Type="http://schemas.openxmlformats.org/officeDocument/2006/relationships/customXml" Target="../ink/ink495.xml"/><Relationship Id="rId14" Type="http://schemas.openxmlformats.org/officeDocument/2006/relationships/customXml" Target="../ink/ink398.xml"/><Relationship Id="rId35" Type="http://schemas.openxmlformats.org/officeDocument/2006/relationships/image" Target="../media/image407.png"/><Relationship Id="rId56" Type="http://schemas.openxmlformats.org/officeDocument/2006/relationships/customXml" Target="../ink/ink419.xml"/><Relationship Id="rId77" Type="http://schemas.openxmlformats.org/officeDocument/2006/relationships/image" Target="../media/image428.png"/><Relationship Id="rId100" Type="http://schemas.openxmlformats.org/officeDocument/2006/relationships/customXml" Target="../ink/ink441.xml"/><Relationship Id="rId8" Type="http://schemas.openxmlformats.org/officeDocument/2006/relationships/customXml" Target="../ink/ink395.xml"/><Relationship Id="rId51" Type="http://schemas.openxmlformats.org/officeDocument/2006/relationships/image" Target="../media/image415.png"/><Relationship Id="rId72" Type="http://schemas.openxmlformats.org/officeDocument/2006/relationships/customXml" Target="../ink/ink427.xml"/><Relationship Id="rId93" Type="http://schemas.openxmlformats.org/officeDocument/2006/relationships/image" Target="../media/image436.png"/><Relationship Id="rId98" Type="http://schemas.openxmlformats.org/officeDocument/2006/relationships/customXml" Target="../ink/ink440.xml"/><Relationship Id="rId121" Type="http://schemas.openxmlformats.org/officeDocument/2006/relationships/image" Target="../media/image450.png"/><Relationship Id="rId142" Type="http://schemas.openxmlformats.org/officeDocument/2006/relationships/customXml" Target="../ink/ink462.xml"/><Relationship Id="rId163" Type="http://schemas.openxmlformats.org/officeDocument/2006/relationships/image" Target="../media/image471.png"/><Relationship Id="rId184" Type="http://schemas.openxmlformats.org/officeDocument/2006/relationships/customXml" Target="../ink/ink483.xml"/><Relationship Id="rId189" Type="http://schemas.openxmlformats.org/officeDocument/2006/relationships/image" Target="../media/image484.png"/><Relationship Id="rId219" Type="http://schemas.openxmlformats.org/officeDocument/2006/relationships/image" Target="../media/image499.png"/><Relationship Id="rId3" Type="http://schemas.openxmlformats.org/officeDocument/2006/relationships/image" Target="../media/image391.png"/><Relationship Id="rId214" Type="http://schemas.openxmlformats.org/officeDocument/2006/relationships/customXml" Target="../ink/ink498.xml"/><Relationship Id="rId25" Type="http://schemas.openxmlformats.org/officeDocument/2006/relationships/image" Target="../media/image402.png"/><Relationship Id="rId46" Type="http://schemas.openxmlformats.org/officeDocument/2006/relationships/customXml" Target="../ink/ink414.xml"/><Relationship Id="rId67" Type="http://schemas.openxmlformats.org/officeDocument/2006/relationships/image" Target="../media/image423.png"/><Relationship Id="rId116" Type="http://schemas.openxmlformats.org/officeDocument/2006/relationships/customXml" Target="../ink/ink449.xml"/><Relationship Id="rId137" Type="http://schemas.openxmlformats.org/officeDocument/2006/relationships/image" Target="../media/image458.png"/><Relationship Id="rId158" Type="http://schemas.openxmlformats.org/officeDocument/2006/relationships/customXml" Target="../ink/ink470.xml"/><Relationship Id="rId20" Type="http://schemas.openxmlformats.org/officeDocument/2006/relationships/customXml" Target="../ink/ink401.xml"/><Relationship Id="rId41" Type="http://schemas.openxmlformats.org/officeDocument/2006/relationships/image" Target="../media/image410.png"/><Relationship Id="rId62" Type="http://schemas.openxmlformats.org/officeDocument/2006/relationships/customXml" Target="../ink/ink422.xml"/><Relationship Id="rId83" Type="http://schemas.openxmlformats.org/officeDocument/2006/relationships/image" Target="../media/image431.png"/><Relationship Id="rId88" Type="http://schemas.openxmlformats.org/officeDocument/2006/relationships/customXml" Target="../ink/ink435.xml"/><Relationship Id="rId111" Type="http://schemas.openxmlformats.org/officeDocument/2006/relationships/image" Target="../media/image445.png"/><Relationship Id="rId132" Type="http://schemas.openxmlformats.org/officeDocument/2006/relationships/customXml" Target="../ink/ink457.xml"/><Relationship Id="rId153" Type="http://schemas.openxmlformats.org/officeDocument/2006/relationships/image" Target="../media/image466.png"/><Relationship Id="rId174" Type="http://schemas.openxmlformats.org/officeDocument/2006/relationships/customXml" Target="../ink/ink478.xml"/><Relationship Id="rId179" Type="http://schemas.openxmlformats.org/officeDocument/2006/relationships/image" Target="../media/image479.png"/><Relationship Id="rId195" Type="http://schemas.openxmlformats.org/officeDocument/2006/relationships/image" Target="../media/image487.png"/><Relationship Id="rId209" Type="http://schemas.openxmlformats.org/officeDocument/2006/relationships/image" Target="../media/image494.png"/><Relationship Id="rId190" Type="http://schemas.openxmlformats.org/officeDocument/2006/relationships/customXml" Target="../ink/ink486.xml"/><Relationship Id="rId204" Type="http://schemas.openxmlformats.org/officeDocument/2006/relationships/customXml" Target="../ink/ink493.xml"/><Relationship Id="rId220" Type="http://schemas.openxmlformats.org/officeDocument/2006/relationships/customXml" Target="../ink/ink501.xml"/><Relationship Id="rId15" Type="http://schemas.openxmlformats.org/officeDocument/2006/relationships/image" Target="../media/image397.png"/><Relationship Id="rId36" Type="http://schemas.openxmlformats.org/officeDocument/2006/relationships/customXml" Target="../ink/ink409.xml"/><Relationship Id="rId57" Type="http://schemas.openxmlformats.org/officeDocument/2006/relationships/image" Target="../media/image418.png"/><Relationship Id="rId106" Type="http://schemas.openxmlformats.org/officeDocument/2006/relationships/customXml" Target="../ink/ink444.xml"/><Relationship Id="rId127" Type="http://schemas.openxmlformats.org/officeDocument/2006/relationships/image" Target="../media/image453.png"/><Relationship Id="rId10" Type="http://schemas.openxmlformats.org/officeDocument/2006/relationships/customXml" Target="../ink/ink396.xml"/><Relationship Id="rId31" Type="http://schemas.openxmlformats.org/officeDocument/2006/relationships/image" Target="../media/image405.png"/><Relationship Id="rId52" Type="http://schemas.openxmlformats.org/officeDocument/2006/relationships/customXml" Target="../ink/ink417.xml"/><Relationship Id="rId73" Type="http://schemas.openxmlformats.org/officeDocument/2006/relationships/image" Target="../media/image426.png"/><Relationship Id="rId78" Type="http://schemas.openxmlformats.org/officeDocument/2006/relationships/customXml" Target="../ink/ink430.xml"/><Relationship Id="rId94" Type="http://schemas.openxmlformats.org/officeDocument/2006/relationships/customXml" Target="../ink/ink438.xml"/><Relationship Id="rId99" Type="http://schemas.openxmlformats.org/officeDocument/2006/relationships/image" Target="../media/image439.png"/><Relationship Id="rId101" Type="http://schemas.openxmlformats.org/officeDocument/2006/relationships/image" Target="../media/image440.png"/><Relationship Id="rId122" Type="http://schemas.openxmlformats.org/officeDocument/2006/relationships/customXml" Target="../ink/ink452.xml"/><Relationship Id="rId143" Type="http://schemas.openxmlformats.org/officeDocument/2006/relationships/image" Target="../media/image461.png"/><Relationship Id="rId148" Type="http://schemas.openxmlformats.org/officeDocument/2006/relationships/customXml" Target="../ink/ink465.xml"/><Relationship Id="rId164" Type="http://schemas.openxmlformats.org/officeDocument/2006/relationships/customXml" Target="../ink/ink473.xml"/><Relationship Id="rId169" Type="http://schemas.openxmlformats.org/officeDocument/2006/relationships/image" Target="../media/image474.png"/><Relationship Id="rId185" Type="http://schemas.openxmlformats.org/officeDocument/2006/relationships/image" Target="../media/image482.png"/><Relationship Id="rId4" Type="http://schemas.openxmlformats.org/officeDocument/2006/relationships/customXml" Target="../ink/ink393.xml"/><Relationship Id="rId9" Type="http://schemas.openxmlformats.org/officeDocument/2006/relationships/image" Target="../media/image394.png"/><Relationship Id="rId180" Type="http://schemas.openxmlformats.org/officeDocument/2006/relationships/customXml" Target="../ink/ink481.xml"/><Relationship Id="rId210" Type="http://schemas.openxmlformats.org/officeDocument/2006/relationships/customXml" Target="../ink/ink496.xml"/><Relationship Id="rId215" Type="http://schemas.openxmlformats.org/officeDocument/2006/relationships/image" Target="../media/image497.png"/><Relationship Id="rId26" Type="http://schemas.openxmlformats.org/officeDocument/2006/relationships/customXml" Target="../ink/ink404.xml"/><Relationship Id="rId47" Type="http://schemas.openxmlformats.org/officeDocument/2006/relationships/image" Target="../media/image413.png"/><Relationship Id="rId68" Type="http://schemas.openxmlformats.org/officeDocument/2006/relationships/customXml" Target="../ink/ink425.xml"/><Relationship Id="rId89" Type="http://schemas.openxmlformats.org/officeDocument/2006/relationships/image" Target="../media/image434.png"/><Relationship Id="rId112" Type="http://schemas.openxmlformats.org/officeDocument/2006/relationships/customXml" Target="../ink/ink447.xml"/><Relationship Id="rId133" Type="http://schemas.openxmlformats.org/officeDocument/2006/relationships/image" Target="../media/image456.png"/><Relationship Id="rId154" Type="http://schemas.openxmlformats.org/officeDocument/2006/relationships/customXml" Target="../ink/ink468.xml"/><Relationship Id="rId175" Type="http://schemas.openxmlformats.org/officeDocument/2006/relationships/image" Target="../media/image477.png"/><Relationship Id="rId196" Type="http://schemas.openxmlformats.org/officeDocument/2006/relationships/customXml" Target="../ink/ink489.xml"/><Relationship Id="rId200" Type="http://schemas.openxmlformats.org/officeDocument/2006/relationships/customXml" Target="../ink/ink491.xml"/><Relationship Id="rId16" Type="http://schemas.openxmlformats.org/officeDocument/2006/relationships/customXml" Target="../ink/ink399.xml"/><Relationship Id="rId221" Type="http://schemas.openxmlformats.org/officeDocument/2006/relationships/image" Target="../media/image500.png"/><Relationship Id="rId37" Type="http://schemas.openxmlformats.org/officeDocument/2006/relationships/image" Target="../media/image408.png"/><Relationship Id="rId58" Type="http://schemas.openxmlformats.org/officeDocument/2006/relationships/customXml" Target="../ink/ink420.xml"/><Relationship Id="rId79" Type="http://schemas.openxmlformats.org/officeDocument/2006/relationships/image" Target="../media/image429.png"/><Relationship Id="rId102" Type="http://schemas.openxmlformats.org/officeDocument/2006/relationships/customXml" Target="../ink/ink442.xml"/><Relationship Id="rId123" Type="http://schemas.openxmlformats.org/officeDocument/2006/relationships/image" Target="../media/image451.png"/><Relationship Id="rId144" Type="http://schemas.openxmlformats.org/officeDocument/2006/relationships/customXml" Target="../ink/ink463.xml"/><Relationship Id="rId90" Type="http://schemas.openxmlformats.org/officeDocument/2006/relationships/customXml" Target="../ink/ink436.xml"/><Relationship Id="rId165" Type="http://schemas.openxmlformats.org/officeDocument/2006/relationships/image" Target="../media/image472.png"/><Relationship Id="rId186" Type="http://schemas.openxmlformats.org/officeDocument/2006/relationships/customXml" Target="../ink/ink484.xml"/><Relationship Id="rId211" Type="http://schemas.openxmlformats.org/officeDocument/2006/relationships/image" Target="../media/image495.png"/><Relationship Id="rId27" Type="http://schemas.openxmlformats.org/officeDocument/2006/relationships/image" Target="../media/image403.png"/><Relationship Id="rId48" Type="http://schemas.openxmlformats.org/officeDocument/2006/relationships/customXml" Target="../ink/ink415.xml"/><Relationship Id="rId69" Type="http://schemas.openxmlformats.org/officeDocument/2006/relationships/image" Target="../media/image424.png"/><Relationship Id="rId113" Type="http://schemas.openxmlformats.org/officeDocument/2006/relationships/image" Target="../media/image446.png"/><Relationship Id="rId134" Type="http://schemas.openxmlformats.org/officeDocument/2006/relationships/customXml" Target="../ink/ink458.xml"/><Relationship Id="rId80" Type="http://schemas.openxmlformats.org/officeDocument/2006/relationships/customXml" Target="../ink/ink431.xml"/><Relationship Id="rId155" Type="http://schemas.openxmlformats.org/officeDocument/2006/relationships/image" Target="../media/image467.png"/><Relationship Id="rId176" Type="http://schemas.openxmlformats.org/officeDocument/2006/relationships/customXml" Target="../ink/ink479.xml"/><Relationship Id="rId197" Type="http://schemas.openxmlformats.org/officeDocument/2006/relationships/image" Target="../media/image488.png"/><Relationship Id="rId201" Type="http://schemas.openxmlformats.org/officeDocument/2006/relationships/image" Target="../media/image490.png"/><Relationship Id="rId222" Type="http://schemas.openxmlformats.org/officeDocument/2006/relationships/customXml" Target="../ink/ink502.xml"/><Relationship Id="rId17" Type="http://schemas.openxmlformats.org/officeDocument/2006/relationships/image" Target="../media/image398.png"/><Relationship Id="rId38" Type="http://schemas.openxmlformats.org/officeDocument/2006/relationships/customXml" Target="../ink/ink410.xml"/><Relationship Id="rId59" Type="http://schemas.openxmlformats.org/officeDocument/2006/relationships/image" Target="../media/image419.png"/><Relationship Id="rId103" Type="http://schemas.openxmlformats.org/officeDocument/2006/relationships/image" Target="../media/image441.png"/><Relationship Id="rId124" Type="http://schemas.openxmlformats.org/officeDocument/2006/relationships/customXml" Target="../ink/ink453.xml"/><Relationship Id="rId70" Type="http://schemas.openxmlformats.org/officeDocument/2006/relationships/customXml" Target="../ink/ink426.xml"/><Relationship Id="rId91" Type="http://schemas.openxmlformats.org/officeDocument/2006/relationships/image" Target="../media/image435.png"/><Relationship Id="rId145" Type="http://schemas.openxmlformats.org/officeDocument/2006/relationships/image" Target="../media/image462.png"/><Relationship Id="rId166" Type="http://schemas.openxmlformats.org/officeDocument/2006/relationships/customXml" Target="../ink/ink474.xml"/><Relationship Id="rId187" Type="http://schemas.openxmlformats.org/officeDocument/2006/relationships/image" Target="../media/image483.png"/><Relationship Id="rId1" Type="http://schemas.openxmlformats.org/officeDocument/2006/relationships/slideLayout" Target="../slideLayouts/slideLayout7.xml"/><Relationship Id="rId212" Type="http://schemas.openxmlformats.org/officeDocument/2006/relationships/customXml" Target="../ink/ink497.xml"/><Relationship Id="rId28" Type="http://schemas.openxmlformats.org/officeDocument/2006/relationships/customXml" Target="../ink/ink405.xml"/><Relationship Id="rId49" Type="http://schemas.openxmlformats.org/officeDocument/2006/relationships/image" Target="../media/image414.png"/><Relationship Id="rId114" Type="http://schemas.openxmlformats.org/officeDocument/2006/relationships/customXml" Target="../ink/ink448.xml"/><Relationship Id="rId60" Type="http://schemas.openxmlformats.org/officeDocument/2006/relationships/customXml" Target="../ink/ink421.xml"/><Relationship Id="rId81" Type="http://schemas.openxmlformats.org/officeDocument/2006/relationships/image" Target="../media/image430.png"/><Relationship Id="rId135" Type="http://schemas.openxmlformats.org/officeDocument/2006/relationships/image" Target="../media/image457.png"/><Relationship Id="rId156" Type="http://schemas.openxmlformats.org/officeDocument/2006/relationships/customXml" Target="../ink/ink469.xml"/><Relationship Id="rId177" Type="http://schemas.openxmlformats.org/officeDocument/2006/relationships/image" Target="../media/image478.png"/><Relationship Id="rId198" Type="http://schemas.openxmlformats.org/officeDocument/2006/relationships/customXml" Target="../ink/ink490.xml"/><Relationship Id="rId202" Type="http://schemas.openxmlformats.org/officeDocument/2006/relationships/customXml" Target="../ink/ink492.xml"/><Relationship Id="rId223" Type="http://schemas.openxmlformats.org/officeDocument/2006/relationships/image" Target="../media/image501.png"/><Relationship Id="rId18" Type="http://schemas.openxmlformats.org/officeDocument/2006/relationships/customXml" Target="../ink/ink400.xml"/><Relationship Id="rId39" Type="http://schemas.openxmlformats.org/officeDocument/2006/relationships/image" Target="../media/image409.png"/><Relationship Id="rId50" Type="http://schemas.openxmlformats.org/officeDocument/2006/relationships/customXml" Target="../ink/ink416.xml"/><Relationship Id="rId104" Type="http://schemas.openxmlformats.org/officeDocument/2006/relationships/customXml" Target="../ink/ink443.xml"/><Relationship Id="rId125" Type="http://schemas.openxmlformats.org/officeDocument/2006/relationships/image" Target="../media/image452.png"/><Relationship Id="rId146" Type="http://schemas.openxmlformats.org/officeDocument/2006/relationships/customXml" Target="../ink/ink464.xml"/><Relationship Id="rId167" Type="http://schemas.openxmlformats.org/officeDocument/2006/relationships/image" Target="../media/image473.png"/><Relationship Id="rId188" Type="http://schemas.openxmlformats.org/officeDocument/2006/relationships/customXml" Target="../ink/ink485.xml"/><Relationship Id="rId71" Type="http://schemas.openxmlformats.org/officeDocument/2006/relationships/image" Target="../media/image425.png"/><Relationship Id="rId92" Type="http://schemas.openxmlformats.org/officeDocument/2006/relationships/customXml" Target="../ink/ink437.xml"/><Relationship Id="rId213" Type="http://schemas.openxmlformats.org/officeDocument/2006/relationships/image" Target="../media/image496.png"/><Relationship Id="rId2" Type="http://schemas.openxmlformats.org/officeDocument/2006/relationships/customXml" Target="../ink/ink392.xml"/><Relationship Id="rId29" Type="http://schemas.openxmlformats.org/officeDocument/2006/relationships/image" Target="../media/image404.png"/><Relationship Id="rId40" Type="http://schemas.openxmlformats.org/officeDocument/2006/relationships/customXml" Target="../ink/ink411.xml"/><Relationship Id="rId115" Type="http://schemas.openxmlformats.org/officeDocument/2006/relationships/image" Target="../media/image447.png"/><Relationship Id="rId136" Type="http://schemas.openxmlformats.org/officeDocument/2006/relationships/customXml" Target="../ink/ink459.xml"/><Relationship Id="rId157" Type="http://schemas.openxmlformats.org/officeDocument/2006/relationships/image" Target="../media/image468.png"/><Relationship Id="rId178" Type="http://schemas.openxmlformats.org/officeDocument/2006/relationships/customXml" Target="../ink/ink480.xml"/><Relationship Id="rId61" Type="http://schemas.openxmlformats.org/officeDocument/2006/relationships/image" Target="../media/image420.png"/><Relationship Id="rId82" Type="http://schemas.openxmlformats.org/officeDocument/2006/relationships/customXml" Target="../ink/ink432.xml"/><Relationship Id="rId199" Type="http://schemas.openxmlformats.org/officeDocument/2006/relationships/image" Target="../media/image489.png"/><Relationship Id="rId203" Type="http://schemas.openxmlformats.org/officeDocument/2006/relationships/image" Target="../media/image491.png"/><Relationship Id="rId19" Type="http://schemas.openxmlformats.org/officeDocument/2006/relationships/image" Target="../media/image399.png"/><Relationship Id="rId30" Type="http://schemas.openxmlformats.org/officeDocument/2006/relationships/customXml" Target="../ink/ink406.xml"/><Relationship Id="rId105" Type="http://schemas.openxmlformats.org/officeDocument/2006/relationships/image" Target="../media/image442.png"/><Relationship Id="rId126" Type="http://schemas.openxmlformats.org/officeDocument/2006/relationships/customXml" Target="../ink/ink454.xml"/><Relationship Id="rId147" Type="http://schemas.openxmlformats.org/officeDocument/2006/relationships/image" Target="../media/image463.png"/><Relationship Id="rId168" Type="http://schemas.openxmlformats.org/officeDocument/2006/relationships/customXml" Target="../ink/ink475.xml"/></Relationships>
</file>

<file path=ppt/slides/_rels/slide6.xml.rels><?xml version="1.0" encoding="UTF-8" standalone="yes"?>
<Relationships xmlns="http://schemas.openxmlformats.org/package/2006/relationships"><Relationship Id="rId117" Type="http://schemas.openxmlformats.org/officeDocument/2006/relationships/customXml" Target="../ink/ink561.xml"/><Relationship Id="rId21" Type="http://schemas.openxmlformats.org/officeDocument/2006/relationships/image" Target="../media/image511.png"/><Relationship Id="rId63" Type="http://schemas.openxmlformats.org/officeDocument/2006/relationships/customXml" Target="../ink/ink534.xml"/><Relationship Id="rId159" Type="http://schemas.openxmlformats.org/officeDocument/2006/relationships/customXml" Target="../ink/ink582.xml"/><Relationship Id="rId170" Type="http://schemas.openxmlformats.org/officeDocument/2006/relationships/image" Target="../media/image585.png"/><Relationship Id="rId226" Type="http://schemas.openxmlformats.org/officeDocument/2006/relationships/customXml" Target="../ink/ink616.xml"/><Relationship Id="rId268" Type="http://schemas.openxmlformats.org/officeDocument/2006/relationships/customXml" Target="../ink/ink637.xml"/><Relationship Id="rId32" Type="http://schemas.openxmlformats.org/officeDocument/2006/relationships/customXml" Target="../ink/ink518.xml"/><Relationship Id="rId74" Type="http://schemas.openxmlformats.org/officeDocument/2006/relationships/image" Target="../media/image537.png"/><Relationship Id="rId128" Type="http://schemas.openxmlformats.org/officeDocument/2006/relationships/image" Target="../media/image564.png"/><Relationship Id="rId5" Type="http://schemas.openxmlformats.org/officeDocument/2006/relationships/image" Target="../media/image503.png"/><Relationship Id="rId181" Type="http://schemas.openxmlformats.org/officeDocument/2006/relationships/customXml" Target="../ink/ink593.xml"/><Relationship Id="rId237" Type="http://schemas.openxmlformats.org/officeDocument/2006/relationships/image" Target="../media/image617.png"/><Relationship Id="rId279" Type="http://schemas.openxmlformats.org/officeDocument/2006/relationships/image" Target="../media/image638.png"/><Relationship Id="rId43" Type="http://schemas.openxmlformats.org/officeDocument/2006/relationships/image" Target="../media/image522.png"/><Relationship Id="rId139" Type="http://schemas.openxmlformats.org/officeDocument/2006/relationships/customXml" Target="../ink/ink572.xml"/><Relationship Id="rId85" Type="http://schemas.openxmlformats.org/officeDocument/2006/relationships/customXml" Target="../ink/ink545.xml"/><Relationship Id="rId150" Type="http://schemas.openxmlformats.org/officeDocument/2006/relationships/image" Target="../media/image575.png"/><Relationship Id="rId171" Type="http://schemas.openxmlformats.org/officeDocument/2006/relationships/customXml" Target="../ink/ink588.xml"/><Relationship Id="rId192" Type="http://schemas.openxmlformats.org/officeDocument/2006/relationships/image" Target="../media/image595.png"/><Relationship Id="rId206" Type="http://schemas.openxmlformats.org/officeDocument/2006/relationships/customXml" Target="../ink/ink606.xml"/><Relationship Id="rId227" Type="http://schemas.openxmlformats.org/officeDocument/2006/relationships/image" Target="../media/image612.png"/><Relationship Id="rId248" Type="http://schemas.openxmlformats.org/officeDocument/2006/relationships/customXml" Target="../ink/ink627.xml"/><Relationship Id="rId269" Type="http://schemas.openxmlformats.org/officeDocument/2006/relationships/image" Target="../media/image633.png"/><Relationship Id="rId12" Type="http://schemas.openxmlformats.org/officeDocument/2006/relationships/customXml" Target="../ink/ink508.xml"/><Relationship Id="rId33" Type="http://schemas.openxmlformats.org/officeDocument/2006/relationships/image" Target="../media/image517.png"/><Relationship Id="rId108" Type="http://schemas.openxmlformats.org/officeDocument/2006/relationships/image" Target="../media/image554.png"/><Relationship Id="rId129" Type="http://schemas.openxmlformats.org/officeDocument/2006/relationships/customXml" Target="../ink/ink567.xml"/><Relationship Id="rId280" Type="http://schemas.openxmlformats.org/officeDocument/2006/relationships/customXml" Target="../ink/ink643.xml"/><Relationship Id="rId54" Type="http://schemas.openxmlformats.org/officeDocument/2006/relationships/customXml" Target="../ink/ink529.xml"/><Relationship Id="rId75" Type="http://schemas.openxmlformats.org/officeDocument/2006/relationships/customXml" Target="../ink/ink540.xml"/><Relationship Id="rId96" Type="http://schemas.openxmlformats.org/officeDocument/2006/relationships/image" Target="../media/image548.png"/><Relationship Id="rId140" Type="http://schemas.openxmlformats.org/officeDocument/2006/relationships/image" Target="../media/image570.png"/><Relationship Id="rId161" Type="http://schemas.openxmlformats.org/officeDocument/2006/relationships/customXml" Target="../ink/ink583.xml"/><Relationship Id="rId182" Type="http://schemas.openxmlformats.org/officeDocument/2006/relationships/image" Target="../media/image591.png"/><Relationship Id="rId217" Type="http://schemas.openxmlformats.org/officeDocument/2006/relationships/image" Target="../media/image607.png"/><Relationship Id="rId6" Type="http://schemas.openxmlformats.org/officeDocument/2006/relationships/customXml" Target="../ink/ink505.xml"/><Relationship Id="rId238" Type="http://schemas.openxmlformats.org/officeDocument/2006/relationships/customXml" Target="../ink/ink622.xml"/><Relationship Id="rId259" Type="http://schemas.openxmlformats.org/officeDocument/2006/relationships/image" Target="../media/image628.png"/><Relationship Id="rId23" Type="http://schemas.openxmlformats.org/officeDocument/2006/relationships/image" Target="../media/image512.png"/><Relationship Id="rId119" Type="http://schemas.openxmlformats.org/officeDocument/2006/relationships/customXml" Target="../ink/ink562.xml"/><Relationship Id="rId270" Type="http://schemas.openxmlformats.org/officeDocument/2006/relationships/customXml" Target="../ink/ink638.xml"/><Relationship Id="rId44" Type="http://schemas.openxmlformats.org/officeDocument/2006/relationships/customXml" Target="../ink/ink524.xml"/><Relationship Id="rId65" Type="http://schemas.openxmlformats.org/officeDocument/2006/relationships/customXml" Target="../ink/ink535.xml"/><Relationship Id="rId86" Type="http://schemas.openxmlformats.org/officeDocument/2006/relationships/image" Target="../media/image543.png"/><Relationship Id="rId130" Type="http://schemas.openxmlformats.org/officeDocument/2006/relationships/image" Target="../media/image565.png"/><Relationship Id="rId151" Type="http://schemas.openxmlformats.org/officeDocument/2006/relationships/customXml" Target="../ink/ink578.xml"/><Relationship Id="rId172" Type="http://schemas.openxmlformats.org/officeDocument/2006/relationships/image" Target="../media/image586.png"/><Relationship Id="rId193" Type="http://schemas.openxmlformats.org/officeDocument/2006/relationships/customXml" Target="../ink/ink599.xml"/><Relationship Id="rId207" Type="http://schemas.openxmlformats.org/officeDocument/2006/relationships/image" Target="../media/image602.png"/><Relationship Id="rId228" Type="http://schemas.openxmlformats.org/officeDocument/2006/relationships/customXml" Target="../ink/ink617.xml"/><Relationship Id="rId249" Type="http://schemas.openxmlformats.org/officeDocument/2006/relationships/image" Target="../media/image623.png"/><Relationship Id="rId13" Type="http://schemas.openxmlformats.org/officeDocument/2006/relationships/image" Target="../media/image507.png"/><Relationship Id="rId109" Type="http://schemas.openxmlformats.org/officeDocument/2006/relationships/customXml" Target="../ink/ink557.xml"/><Relationship Id="rId260" Type="http://schemas.openxmlformats.org/officeDocument/2006/relationships/customXml" Target="../ink/ink633.xml"/><Relationship Id="rId281" Type="http://schemas.openxmlformats.org/officeDocument/2006/relationships/image" Target="../media/image639.png"/><Relationship Id="rId34" Type="http://schemas.openxmlformats.org/officeDocument/2006/relationships/customXml" Target="../ink/ink519.xml"/><Relationship Id="rId55" Type="http://schemas.openxmlformats.org/officeDocument/2006/relationships/customXml" Target="../ink/ink530.xml"/><Relationship Id="rId76" Type="http://schemas.openxmlformats.org/officeDocument/2006/relationships/image" Target="../media/image538.png"/><Relationship Id="rId97" Type="http://schemas.openxmlformats.org/officeDocument/2006/relationships/customXml" Target="../ink/ink551.xml"/><Relationship Id="rId120" Type="http://schemas.openxmlformats.org/officeDocument/2006/relationships/image" Target="../media/image560.png"/><Relationship Id="rId141" Type="http://schemas.openxmlformats.org/officeDocument/2006/relationships/customXml" Target="../ink/ink573.xml"/><Relationship Id="rId7" Type="http://schemas.openxmlformats.org/officeDocument/2006/relationships/image" Target="../media/image504.png"/><Relationship Id="rId162" Type="http://schemas.openxmlformats.org/officeDocument/2006/relationships/image" Target="../media/image581.png"/><Relationship Id="rId183" Type="http://schemas.openxmlformats.org/officeDocument/2006/relationships/customXml" Target="../ink/ink594.xml"/><Relationship Id="rId218" Type="http://schemas.openxmlformats.org/officeDocument/2006/relationships/customXml" Target="../ink/ink612.xml"/><Relationship Id="rId239" Type="http://schemas.openxmlformats.org/officeDocument/2006/relationships/image" Target="../media/image618.png"/><Relationship Id="rId250" Type="http://schemas.openxmlformats.org/officeDocument/2006/relationships/customXml" Target="../ink/ink628.xml"/><Relationship Id="rId271" Type="http://schemas.openxmlformats.org/officeDocument/2006/relationships/image" Target="../media/image634.png"/><Relationship Id="rId24" Type="http://schemas.openxmlformats.org/officeDocument/2006/relationships/customXml" Target="../ink/ink514.xml"/><Relationship Id="rId45" Type="http://schemas.openxmlformats.org/officeDocument/2006/relationships/image" Target="../media/image523.png"/><Relationship Id="rId66" Type="http://schemas.openxmlformats.org/officeDocument/2006/relationships/image" Target="../media/image533.png"/><Relationship Id="rId87" Type="http://schemas.openxmlformats.org/officeDocument/2006/relationships/customXml" Target="../ink/ink546.xml"/><Relationship Id="rId110" Type="http://schemas.openxmlformats.org/officeDocument/2006/relationships/image" Target="../media/image555.png"/><Relationship Id="rId131" Type="http://schemas.openxmlformats.org/officeDocument/2006/relationships/customXml" Target="../ink/ink568.xml"/><Relationship Id="rId152" Type="http://schemas.openxmlformats.org/officeDocument/2006/relationships/image" Target="../media/image576.png"/><Relationship Id="rId173" Type="http://schemas.openxmlformats.org/officeDocument/2006/relationships/customXml" Target="../ink/ink589.xml"/><Relationship Id="rId194" Type="http://schemas.openxmlformats.org/officeDocument/2006/relationships/image" Target="../media/image596.png"/><Relationship Id="rId208" Type="http://schemas.openxmlformats.org/officeDocument/2006/relationships/customXml" Target="../ink/ink607.xml"/><Relationship Id="rId229" Type="http://schemas.openxmlformats.org/officeDocument/2006/relationships/image" Target="../media/image613.png"/><Relationship Id="rId240" Type="http://schemas.openxmlformats.org/officeDocument/2006/relationships/customXml" Target="../ink/ink623.xml"/><Relationship Id="rId261" Type="http://schemas.openxmlformats.org/officeDocument/2006/relationships/image" Target="../media/image629.png"/><Relationship Id="rId14" Type="http://schemas.openxmlformats.org/officeDocument/2006/relationships/customXml" Target="../ink/ink509.xml"/><Relationship Id="rId35" Type="http://schemas.openxmlformats.org/officeDocument/2006/relationships/image" Target="../media/image518.png"/><Relationship Id="rId56" Type="http://schemas.openxmlformats.org/officeDocument/2006/relationships/image" Target="../media/image528.png"/><Relationship Id="rId77" Type="http://schemas.openxmlformats.org/officeDocument/2006/relationships/customXml" Target="../ink/ink541.xml"/><Relationship Id="rId100" Type="http://schemas.openxmlformats.org/officeDocument/2006/relationships/image" Target="../media/image550.png"/><Relationship Id="rId282" Type="http://schemas.openxmlformats.org/officeDocument/2006/relationships/customXml" Target="../ink/ink644.xml"/><Relationship Id="rId8" Type="http://schemas.openxmlformats.org/officeDocument/2006/relationships/customXml" Target="../ink/ink506.xml"/><Relationship Id="rId98" Type="http://schemas.openxmlformats.org/officeDocument/2006/relationships/image" Target="../media/image549.png"/><Relationship Id="rId121" Type="http://schemas.openxmlformats.org/officeDocument/2006/relationships/customXml" Target="../ink/ink563.xml"/><Relationship Id="rId142" Type="http://schemas.openxmlformats.org/officeDocument/2006/relationships/image" Target="../media/image571.png"/><Relationship Id="rId163" Type="http://schemas.openxmlformats.org/officeDocument/2006/relationships/customXml" Target="../ink/ink584.xml"/><Relationship Id="rId184" Type="http://schemas.openxmlformats.org/officeDocument/2006/relationships/image" Target="../media/image592.png"/><Relationship Id="rId219" Type="http://schemas.openxmlformats.org/officeDocument/2006/relationships/image" Target="../media/image608.png"/><Relationship Id="rId230" Type="http://schemas.openxmlformats.org/officeDocument/2006/relationships/customXml" Target="../ink/ink618.xml"/><Relationship Id="rId251" Type="http://schemas.openxmlformats.org/officeDocument/2006/relationships/image" Target="../media/image624.png"/><Relationship Id="rId25" Type="http://schemas.openxmlformats.org/officeDocument/2006/relationships/image" Target="../media/image513.png"/><Relationship Id="rId46" Type="http://schemas.openxmlformats.org/officeDocument/2006/relationships/customXml" Target="../ink/ink525.xml"/><Relationship Id="rId67" Type="http://schemas.openxmlformats.org/officeDocument/2006/relationships/customXml" Target="../ink/ink536.xml"/><Relationship Id="rId272" Type="http://schemas.openxmlformats.org/officeDocument/2006/relationships/customXml" Target="../ink/ink639.xml"/><Relationship Id="rId88" Type="http://schemas.openxmlformats.org/officeDocument/2006/relationships/image" Target="../media/image544.png"/><Relationship Id="rId111" Type="http://schemas.openxmlformats.org/officeDocument/2006/relationships/customXml" Target="../ink/ink558.xml"/><Relationship Id="rId132" Type="http://schemas.openxmlformats.org/officeDocument/2006/relationships/image" Target="../media/image566.png"/><Relationship Id="rId153" Type="http://schemas.openxmlformats.org/officeDocument/2006/relationships/customXml" Target="../ink/ink579.xml"/><Relationship Id="rId174" Type="http://schemas.openxmlformats.org/officeDocument/2006/relationships/image" Target="../media/image587.png"/><Relationship Id="rId195" Type="http://schemas.openxmlformats.org/officeDocument/2006/relationships/customXml" Target="../ink/ink600.xml"/><Relationship Id="rId209" Type="http://schemas.openxmlformats.org/officeDocument/2006/relationships/image" Target="../media/image603.png"/><Relationship Id="rId220" Type="http://schemas.openxmlformats.org/officeDocument/2006/relationships/customXml" Target="../ink/ink613.xml"/><Relationship Id="rId241" Type="http://schemas.openxmlformats.org/officeDocument/2006/relationships/image" Target="../media/image619.png"/><Relationship Id="rId15" Type="http://schemas.openxmlformats.org/officeDocument/2006/relationships/image" Target="../media/image508.png"/><Relationship Id="rId36" Type="http://schemas.openxmlformats.org/officeDocument/2006/relationships/customXml" Target="../ink/ink520.xml"/><Relationship Id="rId57" Type="http://schemas.openxmlformats.org/officeDocument/2006/relationships/customXml" Target="../ink/ink531.xml"/><Relationship Id="rId262" Type="http://schemas.openxmlformats.org/officeDocument/2006/relationships/customXml" Target="../ink/ink634.xml"/><Relationship Id="rId283" Type="http://schemas.openxmlformats.org/officeDocument/2006/relationships/image" Target="../media/image640.png"/><Relationship Id="rId78" Type="http://schemas.openxmlformats.org/officeDocument/2006/relationships/image" Target="../media/image539.png"/><Relationship Id="rId99" Type="http://schemas.openxmlformats.org/officeDocument/2006/relationships/customXml" Target="../ink/ink552.xml"/><Relationship Id="rId101" Type="http://schemas.openxmlformats.org/officeDocument/2006/relationships/customXml" Target="../ink/ink553.xml"/><Relationship Id="rId122" Type="http://schemas.openxmlformats.org/officeDocument/2006/relationships/image" Target="../media/image561.png"/><Relationship Id="rId143" Type="http://schemas.openxmlformats.org/officeDocument/2006/relationships/customXml" Target="../ink/ink574.xml"/><Relationship Id="rId164" Type="http://schemas.openxmlformats.org/officeDocument/2006/relationships/image" Target="../media/image582.png"/><Relationship Id="rId185" Type="http://schemas.openxmlformats.org/officeDocument/2006/relationships/customXml" Target="../ink/ink595.xml"/><Relationship Id="rId9" Type="http://schemas.openxmlformats.org/officeDocument/2006/relationships/image" Target="../media/image505.png"/><Relationship Id="rId210" Type="http://schemas.openxmlformats.org/officeDocument/2006/relationships/customXml" Target="../ink/ink608.xml"/><Relationship Id="rId26" Type="http://schemas.openxmlformats.org/officeDocument/2006/relationships/customXml" Target="../ink/ink515.xml"/><Relationship Id="rId231" Type="http://schemas.openxmlformats.org/officeDocument/2006/relationships/image" Target="../media/image614.png"/><Relationship Id="rId252" Type="http://schemas.openxmlformats.org/officeDocument/2006/relationships/customXml" Target="../ink/ink629.xml"/><Relationship Id="rId273" Type="http://schemas.openxmlformats.org/officeDocument/2006/relationships/image" Target="../media/image635.png"/><Relationship Id="rId47" Type="http://schemas.openxmlformats.org/officeDocument/2006/relationships/image" Target="../media/image524.png"/><Relationship Id="rId68" Type="http://schemas.openxmlformats.org/officeDocument/2006/relationships/image" Target="../media/image534.png"/><Relationship Id="rId89" Type="http://schemas.openxmlformats.org/officeDocument/2006/relationships/customXml" Target="../ink/ink547.xml"/><Relationship Id="rId112" Type="http://schemas.openxmlformats.org/officeDocument/2006/relationships/image" Target="../media/image556.png"/><Relationship Id="rId133" Type="http://schemas.openxmlformats.org/officeDocument/2006/relationships/customXml" Target="../ink/ink569.xml"/><Relationship Id="rId154" Type="http://schemas.openxmlformats.org/officeDocument/2006/relationships/image" Target="../media/image577.png"/><Relationship Id="rId175" Type="http://schemas.openxmlformats.org/officeDocument/2006/relationships/customXml" Target="../ink/ink590.xml"/><Relationship Id="rId196" Type="http://schemas.openxmlformats.org/officeDocument/2006/relationships/customXml" Target="../ink/ink601.xml"/><Relationship Id="rId200" Type="http://schemas.openxmlformats.org/officeDocument/2006/relationships/customXml" Target="../ink/ink603.xml"/><Relationship Id="rId16" Type="http://schemas.openxmlformats.org/officeDocument/2006/relationships/customXml" Target="../ink/ink510.xml"/><Relationship Id="rId221" Type="http://schemas.openxmlformats.org/officeDocument/2006/relationships/image" Target="../media/image609.png"/><Relationship Id="rId242" Type="http://schemas.openxmlformats.org/officeDocument/2006/relationships/customXml" Target="../ink/ink624.xml"/><Relationship Id="rId263" Type="http://schemas.openxmlformats.org/officeDocument/2006/relationships/image" Target="../media/image630.png"/><Relationship Id="rId284" Type="http://schemas.openxmlformats.org/officeDocument/2006/relationships/customXml" Target="../ink/ink645.xml"/><Relationship Id="rId37" Type="http://schemas.openxmlformats.org/officeDocument/2006/relationships/image" Target="../media/image519.png"/><Relationship Id="rId58" Type="http://schemas.openxmlformats.org/officeDocument/2006/relationships/image" Target="../media/image529.png"/><Relationship Id="rId79" Type="http://schemas.openxmlformats.org/officeDocument/2006/relationships/customXml" Target="../ink/ink542.xml"/><Relationship Id="rId102" Type="http://schemas.openxmlformats.org/officeDocument/2006/relationships/image" Target="../media/image551.png"/><Relationship Id="rId123" Type="http://schemas.openxmlformats.org/officeDocument/2006/relationships/customXml" Target="../ink/ink564.xml"/><Relationship Id="rId144" Type="http://schemas.openxmlformats.org/officeDocument/2006/relationships/image" Target="../media/image572.png"/><Relationship Id="rId90" Type="http://schemas.openxmlformats.org/officeDocument/2006/relationships/image" Target="../media/image545.png"/><Relationship Id="rId165" Type="http://schemas.openxmlformats.org/officeDocument/2006/relationships/customXml" Target="../ink/ink585.xml"/><Relationship Id="rId186" Type="http://schemas.openxmlformats.org/officeDocument/2006/relationships/image" Target="../media/image593.png"/><Relationship Id="rId211" Type="http://schemas.openxmlformats.org/officeDocument/2006/relationships/image" Target="../media/image604.png"/><Relationship Id="rId232" Type="http://schemas.openxmlformats.org/officeDocument/2006/relationships/customXml" Target="../ink/ink619.xml"/><Relationship Id="rId253" Type="http://schemas.openxmlformats.org/officeDocument/2006/relationships/image" Target="../media/image625.png"/><Relationship Id="rId274" Type="http://schemas.openxmlformats.org/officeDocument/2006/relationships/customXml" Target="../ink/ink640.xml"/><Relationship Id="rId27" Type="http://schemas.openxmlformats.org/officeDocument/2006/relationships/image" Target="../media/image514.png"/><Relationship Id="rId48" Type="http://schemas.openxmlformats.org/officeDocument/2006/relationships/customXml" Target="../ink/ink526.xml"/><Relationship Id="rId69" Type="http://schemas.openxmlformats.org/officeDocument/2006/relationships/customXml" Target="../ink/ink537.xml"/><Relationship Id="rId113" Type="http://schemas.openxmlformats.org/officeDocument/2006/relationships/customXml" Target="../ink/ink559.xml"/><Relationship Id="rId134" Type="http://schemas.openxmlformats.org/officeDocument/2006/relationships/image" Target="../media/image567.png"/><Relationship Id="rId80" Type="http://schemas.openxmlformats.org/officeDocument/2006/relationships/image" Target="../media/image540.png"/><Relationship Id="rId155" Type="http://schemas.openxmlformats.org/officeDocument/2006/relationships/customXml" Target="../ink/ink580.xml"/><Relationship Id="rId176" Type="http://schemas.openxmlformats.org/officeDocument/2006/relationships/image" Target="../media/image588.png"/><Relationship Id="rId197" Type="http://schemas.openxmlformats.org/officeDocument/2006/relationships/image" Target="../media/image597.png"/><Relationship Id="rId201" Type="http://schemas.openxmlformats.org/officeDocument/2006/relationships/image" Target="../media/image599.png"/><Relationship Id="rId222" Type="http://schemas.openxmlformats.org/officeDocument/2006/relationships/customXml" Target="../ink/ink614.xml"/><Relationship Id="rId243" Type="http://schemas.openxmlformats.org/officeDocument/2006/relationships/image" Target="../media/image620.png"/><Relationship Id="rId264" Type="http://schemas.openxmlformats.org/officeDocument/2006/relationships/customXml" Target="../ink/ink635.xml"/><Relationship Id="rId285" Type="http://schemas.openxmlformats.org/officeDocument/2006/relationships/image" Target="../media/image641.png"/><Relationship Id="rId17" Type="http://schemas.openxmlformats.org/officeDocument/2006/relationships/image" Target="../media/image509.png"/><Relationship Id="rId38" Type="http://schemas.openxmlformats.org/officeDocument/2006/relationships/customXml" Target="../ink/ink521.xml"/><Relationship Id="rId59" Type="http://schemas.openxmlformats.org/officeDocument/2006/relationships/customXml" Target="../ink/ink532.xml"/><Relationship Id="rId103" Type="http://schemas.openxmlformats.org/officeDocument/2006/relationships/customXml" Target="../ink/ink554.xml"/><Relationship Id="rId124" Type="http://schemas.openxmlformats.org/officeDocument/2006/relationships/image" Target="../media/image562.png"/><Relationship Id="rId70" Type="http://schemas.openxmlformats.org/officeDocument/2006/relationships/image" Target="../media/image535.png"/><Relationship Id="rId91" Type="http://schemas.openxmlformats.org/officeDocument/2006/relationships/customXml" Target="../ink/ink548.xml"/><Relationship Id="rId145" Type="http://schemas.openxmlformats.org/officeDocument/2006/relationships/customXml" Target="../ink/ink575.xml"/><Relationship Id="rId166" Type="http://schemas.openxmlformats.org/officeDocument/2006/relationships/image" Target="../media/image583.png"/><Relationship Id="rId187" Type="http://schemas.openxmlformats.org/officeDocument/2006/relationships/customXml" Target="../ink/ink596.xml"/><Relationship Id="rId1" Type="http://schemas.openxmlformats.org/officeDocument/2006/relationships/slideLayout" Target="../slideLayouts/slideLayout7.xml"/><Relationship Id="rId212" Type="http://schemas.openxmlformats.org/officeDocument/2006/relationships/customXml" Target="../ink/ink609.xml"/><Relationship Id="rId233" Type="http://schemas.openxmlformats.org/officeDocument/2006/relationships/image" Target="../media/image615.png"/><Relationship Id="rId254" Type="http://schemas.openxmlformats.org/officeDocument/2006/relationships/customXml" Target="../ink/ink630.xml"/><Relationship Id="rId28" Type="http://schemas.openxmlformats.org/officeDocument/2006/relationships/customXml" Target="../ink/ink516.xml"/><Relationship Id="rId49" Type="http://schemas.openxmlformats.org/officeDocument/2006/relationships/image" Target="../media/image525.png"/><Relationship Id="rId114" Type="http://schemas.openxmlformats.org/officeDocument/2006/relationships/image" Target="../media/image557.png"/><Relationship Id="rId275" Type="http://schemas.openxmlformats.org/officeDocument/2006/relationships/image" Target="../media/image636.png"/><Relationship Id="rId60" Type="http://schemas.openxmlformats.org/officeDocument/2006/relationships/image" Target="../media/image530.png"/><Relationship Id="rId81" Type="http://schemas.openxmlformats.org/officeDocument/2006/relationships/customXml" Target="../ink/ink543.xml"/><Relationship Id="rId135" Type="http://schemas.openxmlformats.org/officeDocument/2006/relationships/customXml" Target="../ink/ink570.xml"/><Relationship Id="rId156" Type="http://schemas.openxmlformats.org/officeDocument/2006/relationships/image" Target="../media/image578.png"/><Relationship Id="rId177" Type="http://schemas.openxmlformats.org/officeDocument/2006/relationships/customXml" Target="../ink/ink591.xml"/><Relationship Id="rId198" Type="http://schemas.openxmlformats.org/officeDocument/2006/relationships/customXml" Target="../ink/ink602.xml"/><Relationship Id="rId202" Type="http://schemas.openxmlformats.org/officeDocument/2006/relationships/customXml" Target="../ink/ink604.xml"/><Relationship Id="rId223" Type="http://schemas.openxmlformats.org/officeDocument/2006/relationships/image" Target="../media/image610.png"/><Relationship Id="rId244" Type="http://schemas.openxmlformats.org/officeDocument/2006/relationships/customXml" Target="../ink/ink625.xml"/><Relationship Id="rId18" Type="http://schemas.openxmlformats.org/officeDocument/2006/relationships/customXml" Target="../ink/ink511.xml"/><Relationship Id="rId39" Type="http://schemas.openxmlformats.org/officeDocument/2006/relationships/image" Target="../media/image520.png"/><Relationship Id="rId265" Type="http://schemas.openxmlformats.org/officeDocument/2006/relationships/image" Target="../media/image631.png"/><Relationship Id="rId50" Type="http://schemas.openxmlformats.org/officeDocument/2006/relationships/customXml" Target="../ink/ink527.xml"/><Relationship Id="rId104" Type="http://schemas.openxmlformats.org/officeDocument/2006/relationships/image" Target="../media/image552.png"/><Relationship Id="rId125" Type="http://schemas.openxmlformats.org/officeDocument/2006/relationships/customXml" Target="../ink/ink565.xml"/><Relationship Id="rId146" Type="http://schemas.openxmlformats.org/officeDocument/2006/relationships/image" Target="../media/image573.png"/><Relationship Id="rId167" Type="http://schemas.openxmlformats.org/officeDocument/2006/relationships/customXml" Target="../ink/ink586.xml"/><Relationship Id="rId188" Type="http://schemas.openxmlformats.org/officeDocument/2006/relationships/image" Target="../media/image594.png"/><Relationship Id="rId71" Type="http://schemas.openxmlformats.org/officeDocument/2006/relationships/customXml" Target="../ink/ink538.xml"/><Relationship Id="rId92" Type="http://schemas.openxmlformats.org/officeDocument/2006/relationships/image" Target="../media/image546.png"/><Relationship Id="rId213" Type="http://schemas.openxmlformats.org/officeDocument/2006/relationships/image" Target="../media/image605.png"/><Relationship Id="rId234" Type="http://schemas.openxmlformats.org/officeDocument/2006/relationships/customXml" Target="../ink/ink620.xml"/><Relationship Id="rId2" Type="http://schemas.openxmlformats.org/officeDocument/2006/relationships/customXml" Target="../ink/ink503.xml"/><Relationship Id="rId29" Type="http://schemas.openxmlformats.org/officeDocument/2006/relationships/image" Target="../media/image515.png"/><Relationship Id="rId255" Type="http://schemas.openxmlformats.org/officeDocument/2006/relationships/image" Target="../media/image626.png"/><Relationship Id="rId276" Type="http://schemas.openxmlformats.org/officeDocument/2006/relationships/customXml" Target="../ink/ink641.xml"/><Relationship Id="rId40" Type="http://schemas.openxmlformats.org/officeDocument/2006/relationships/customXml" Target="../ink/ink522.xml"/><Relationship Id="rId115" Type="http://schemas.openxmlformats.org/officeDocument/2006/relationships/customXml" Target="../ink/ink560.xml"/><Relationship Id="rId136" Type="http://schemas.openxmlformats.org/officeDocument/2006/relationships/image" Target="../media/image568.png"/><Relationship Id="rId157" Type="http://schemas.openxmlformats.org/officeDocument/2006/relationships/customXml" Target="../ink/ink581.xml"/><Relationship Id="rId178" Type="http://schemas.openxmlformats.org/officeDocument/2006/relationships/image" Target="../media/image589.png"/><Relationship Id="rId61" Type="http://schemas.openxmlformats.org/officeDocument/2006/relationships/customXml" Target="../ink/ink533.xml"/><Relationship Id="rId82" Type="http://schemas.openxmlformats.org/officeDocument/2006/relationships/image" Target="../media/image541.png"/><Relationship Id="rId199" Type="http://schemas.openxmlformats.org/officeDocument/2006/relationships/image" Target="../media/image598.png"/><Relationship Id="rId203" Type="http://schemas.openxmlformats.org/officeDocument/2006/relationships/image" Target="../media/image600.png"/><Relationship Id="rId19" Type="http://schemas.openxmlformats.org/officeDocument/2006/relationships/image" Target="../media/image510.png"/><Relationship Id="rId224" Type="http://schemas.openxmlformats.org/officeDocument/2006/relationships/customXml" Target="../ink/ink615.xml"/><Relationship Id="rId245" Type="http://schemas.openxmlformats.org/officeDocument/2006/relationships/image" Target="../media/image621.png"/><Relationship Id="rId266" Type="http://schemas.openxmlformats.org/officeDocument/2006/relationships/customXml" Target="../ink/ink636.xml"/><Relationship Id="rId30" Type="http://schemas.openxmlformats.org/officeDocument/2006/relationships/customXml" Target="../ink/ink517.xml"/><Relationship Id="rId105" Type="http://schemas.openxmlformats.org/officeDocument/2006/relationships/customXml" Target="../ink/ink555.xml"/><Relationship Id="rId126" Type="http://schemas.openxmlformats.org/officeDocument/2006/relationships/image" Target="../media/image563.png"/><Relationship Id="rId147" Type="http://schemas.openxmlformats.org/officeDocument/2006/relationships/customXml" Target="../ink/ink576.xml"/><Relationship Id="rId168" Type="http://schemas.openxmlformats.org/officeDocument/2006/relationships/image" Target="../media/image584.png"/><Relationship Id="rId51" Type="http://schemas.openxmlformats.org/officeDocument/2006/relationships/image" Target="../media/image526.png"/><Relationship Id="rId72" Type="http://schemas.openxmlformats.org/officeDocument/2006/relationships/image" Target="../media/image536.png"/><Relationship Id="rId93" Type="http://schemas.openxmlformats.org/officeDocument/2006/relationships/customXml" Target="../ink/ink549.xml"/><Relationship Id="rId189" Type="http://schemas.openxmlformats.org/officeDocument/2006/relationships/customXml" Target="../ink/ink597.xml"/><Relationship Id="rId3" Type="http://schemas.openxmlformats.org/officeDocument/2006/relationships/image" Target="../media/image502.png"/><Relationship Id="rId214" Type="http://schemas.openxmlformats.org/officeDocument/2006/relationships/customXml" Target="../ink/ink610.xml"/><Relationship Id="rId235" Type="http://schemas.openxmlformats.org/officeDocument/2006/relationships/image" Target="../media/image616.png"/><Relationship Id="rId256" Type="http://schemas.openxmlformats.org/officeDocument/2006/relationships/customXml" Target="../ink/ink631.xml"/><Relationship Id="rId277" Type="http://schemas.openxmlformats.org/officeDocument/2006/relationships/image" Target="../media/image637.png"/><Relationship Id="rId116" Type="http://schemas.openxmlformats.org/officeDocument/2006/relationships/image" Target="../media/image558.png"/><Relationship Id="rId137" Type="http://schemas.openxmlformats.org/officeDocument/2006/relationships/customXml" Target="../ink/ink571.xml"/><Relationship Id="rId158" Type="http://schemas.openxmlformats.org/officeDocument/2006/relationships/image" Target="../media/image579.png"/><Relationship Id="rId20" Type="http://schemas.openxmlformats.org/officeDocument/2006/relationships/customXml" Target="../ink/ink512.xml"/><Relationship Id="rId41" Type="http://schemas.openxmlformats.org/officeDocument/2006/relationships/image" Target="../media/image521.png"/><Relationship Id="rId62" Type="http://schemas.openxmlformats.org/officeDocument/2006/relationships/image" Target="../media/image531.png"/><Relationship Id="rId83" Type="http://schemas.openxmlformats.org/officeDocument/2006/relationships/customXml" Target="../ink/ink544.xml"/><Relationship Id="rId179" Type="http://schemas.openxmlformats.org/officeDocument/2006/relationships/customXml" Target="../ink/ink592.xml"/><Relationship Id="rId190" Type="http://schemas.openxmlformats.org/officeDocument/2006/relationships/image" Target="../media/image7.png"/><Relationship Id="rId204" Type="http://schemas.openxmlformats.org/officeDocument/2006/relationships/customXml" Target="../ink/ink605.xml"/><Relationship Id="rId225" Type="http://schemas.openxmlformats.org/officeDocument/2006/relationships/image" Target="../media/image611.png"/><Relationship Id="rId246" Type="http://schemas.openxmlformats.org/officeDocument/2006/relationships/customXml" Target="../ink/ink626.xml"/><Relationship Id="rId267" Type="http://schemas.openxmlformats.org/officeDocument/2006/relationships/image" Target="../media/image632.png"/><Relationship Id="rId106" Type="http://schemas.openxmlformats.org/officeDocument/2006/relationships/image" Target="../media/image553.png"/><Relationship Id="rId127" Type="http://schemas.openxmlformats.org/officeDocument/2006/relationships/customXml" Target="../ink/ink566.xml"/><Relationship Id="rId10" Type="http://schemas.openxmlformats.org/officeDocument/2006/relationships/customXml" Target="../ink/ink507.xml"/><Relationship Id="rId31" Type="http://schemas.openxmlformats.org/officeDocument/2006/relationships/image" Target="../media/image516.png"/><Relationship Id="rId52" Type="http://schemas.openxmlformats.org/officeDocument/2006/relationships/customXml" Target="../ink/ink528.xml"/><Relationship Id="rId73" Type="http://schemas.openxmlformats.org/officeDocument/2006/relationships/customXml" Target="../ink/ink539.xml"/><Relationship Id="rId94" Type="http://schemas.openxmlformats.org/officeDocument/2006/relationships/image" Target="../media/image547.png"/><Relationship Id="rId148" Type="http://schemas.openxmlformats.org/officeDocument/2006/relationships/image" Target="../media/image574.png"/><Relationship Id="rId169" Type="http://schemas.openxmlformats.org/officeDocument/2006/relationships/customXml" Target="../ink/ink587.xml"/><Relationship Id="rId4" Type="http://schemas.openxmlformats.org/officeDocument/2006/relationships/customXml" Target="../ink/ink504.xml"/><Relationship Id="rId180" Type="http://schemas.openxmlformats.org/officeDocument/2006/relationships/image" Target="../media/image590.png"/><Relationship Id="rId215" Type="http://schemas.openxmlformats.org/officeDocument/2006/relationships/image" Target="../media/image606.png"/><Relationship Id="rId236" Type="http://schemas.openxmlformats.org/officeDocument/2006/relationships/customXml" Target="../ink/ink621.xml"/><Relationship Id="rId257" Type="http://schemas.openxmlformats.org/officeDocument/2006/relationships/image" Target="../media/image627.png"/><Relationship Id="rId278" Type="http://schemas.openxmlformats.org/officeDocument/2006/relationships/customXml" Target="../ink/ink642.xml"/><Relationship Id="rId42" Type="http://schemas.openxmlformats.org/officeDocument/2006/relationships/customXml" Target="../ink/ink523.xml"/><Relationship Id="rId84" Type="http://schemas.openxmlformats.org/officeDocument/2006/relationships/image" Target="../media/image542.png"/><Relationship Id="rId138" Type="http://schemas.openxmlformats.org/officeDocument/2006/relationships/image" Target="../media/image569.png"/><Relationship Id="rId191" Type="http://schemas.openxmlformats.org/officeDocument/2006/relationships/customXml" Target="../ink/ink598.xml"/><Relationship Id="rId205" Type="http://schemas.openxmlformats.org/officeDocument/2006/relationships/image" Target="../media/image601.png"/><Relationship Id="rId247" Type="http://schemas.openxmlformats.org/officeDocument/2006/relationships/image" Target="../media/image622.png"/><Relationship Id="rId107" Type="http://schemas.openxmlformats.org/officeDocument/2006/relationships/customXml" Target="../ink/ink556.xml"/><Relationship Id="rId11" Type="http://schemas.openxmlformats.org/officeDocument/2006/relationships/image" Target="../media/image506.png"/><Relationship Id="rId53" Type="http://schemas.openxmlformats.org/officeDocument/2006/relationships/image" Target="../media/image527.png"/><Relationship Id="rId149" Type="http://schemas.openxmlformats.org/officeDocument/2006/relationships/customXml" Target="../ink/ink577.xml"/><Relationship Id="rId95" Type="http://schemas.openxmlformats.org/officeDocument/2006/relationships/customXml" Target="../ink/ink550.xml"/><Relationship Id="rId160" Type="http://schemas.openxmlformats.org/officeDocument/2006/relationships/image" Target="../media/image580.png"/><Relationship Id="rId216" Type="http://schemas.openxmlformats.org/officeDocument/2006/relationships/customXml" Target="../ink/ink611.xml"/><Relationship Id="rId258" Type="http://schemas.openxmlformats.org/officeDocument/2006/relationships/customXml" Target="../ink/ink632.xml"/><Relationship Id="rId22" Type="http://schemas.openxmlformats.org/officeDocument/2006/relationships/customXml" Target="../ink/ink513.xml"/><Relationship Id="rId64" Type="http://schemas.openxmlformats.org/officeDocument/2006/relationships/image" Target="../media/image532.png"/><Relationship Id="rId118" Type="http://schemas.openxmlformats.org/officeDocument/2006/relationships/image" Target="../media/image559.png"/></Relationships>
</file>

<file path=ppt/slides/_rels/slide7.xml.rels><?xml version="1.0" encoding="UTF-8" standalone="yes"?>
<Relationships xmlns="http://schemas.openxmlformats.org/package/2006/relationships"><Relationship Id="rId117" Type="http://schemas.openxmlformats.org/officeDocument/2006/relationships/image" Target="../media/image699.png"/><Relationship Id="rId299" Type="http://schemas.openxmlformats.org/officeDocument/2006/relationships/image" Target="../media/image790.png"/><Relationship Id="rId21" Type="http://schemas.openxmlformats.org/officeDocument/2006/relationships/image" Target="../media/image651.png"/><Relationship Id="rId63" Type="http://schemas.openxmlformats.org/officeDocument/2006/relationships/image" Target="../media/image672.png"/><Relationship Id="rId159" Type="http://schemas.openxmlformats.org/officeDocument/2006/relationships/image" Target="../media/image720.png"/><Relationship Id="rId324" Type="http://schemas.openxmlformats.org/officeDocument/2006/relationships/customXml" Target="../ink/ink807.xml"/><Relationship Id="rId170" Type="http://schemas.openxmlformats.org/officeDocument/2006/relationships/customXml" Target="../ink/ink730.xml"/><Relationship Id="rId226" Type="http://schemas.openxmlformats.org/officeDocument/2006/relationships/customXml" Target="../ink/ink758.xml"/><Relationship Id="rId268" Type="http://schemas.openxmlformats.org/officeDocument/2006/relationships/customXml" Target="../ink/ink779.xml"/><Relationship Id="rId32" Type="http://schemas.openxmlformats.org/officeDocument/2006/relationships/customXml" Target="../ink/ink661.xml"/><Relationship Id="rId74" Type="http://schemas.openxmlformats.org/officeDocument/2006/relationships/customXml" Target="../ink/ink682.xml"/><Relationship Id="rId128" Type="http://schemas.openxmlformats.org/officeDocument/2006/relationships/customXml" Target="../ink/ink709.xml"/><Relationship Id="rId335" Type="http://schemas.openxmlformats.org/officeDocument/2006/relationships/image" Target="../media/image808.png"/><Relationship Id="rId5" Type="http://schemas.openxmlformats.org/officeDocument/2006/relationships/image" Target="../media/image643.png"/><Relationship Id="rId181" Type="http://schemas.openxmlformats.org/officeDocument/2006/relationships/image" Target="../media/image731.png"/><Relationship Id="rId237" Type="http://schemas.openxmlformats.org/officeDocument/2006/relationships/image" Target="../media/image759.png"/><Relationship Id="rId279" Type="http://schemas.openxmlformats.org/officeDocument/2006/relationships/image" Target="../media/image780.png"/><Relationship Id="rId43" Type="http://schemas.openxmlformats.org/officeDocument/2006/relationships/image" Target="../media/image662.png"/><Relationship Id="rId139" Type="http://schemas.openxmlformats.org/officeDocument/2006/relationships/image" Target="../media/image710.png"/><Relationship Id="rId290" Type="http://schemas.openxmlformats.org/officeDocument/2006/relationships/customXml" Target="../ink/ink790.xml"/><Relationship Id="rId304" Type="http://schemas.openxmlformats.org/officeDocument/2006/relationships/customXml" Target="../ink/ink797.xml"/><Relationship Id="rId85" Type="http://schemas.openxmlformats.org/officeDocument/2006/relationships/image" Target="../media/image683.png"/><Relationship Id="rId150" Type="http://schemas.openxmlformats.org/officeDocument/2006/relationships/customXml" Target="../ink/ink720.xml"/><Relationship Id="rId192" Type="http://schemas.openxmlformats.org/officeDocument/2006/relationships/customXml" Target="../ink/ink741.xml"/><Relationship Id="rId206" Type="http://schemas.openxmlformats.org/officeDocument/2006/relationships/customXml" Target="../ink/ink748.xml"/><Relationship Id="rId248" Type="http://schemas.openxmlformats.org/officeDocument/2006/relationships/customXml" Target="../ink/ink769.xml"/><Relationship Id="rId12" Type="http://schemas.openxmlformats.org/officeDocument/2006/relationships/customXml" Target="../ink/ink651.xml"/><Relationship Id="rId108" Type="http://schemas.openxmlformats.org/officeDocument/2006/relationships/customXml" Target="../ink/ink699.xml"/><Relationship Id="rId315" Type="http://schemas.openxmlformats.org/officeDocument/2006/relationships/image" Target="../media/image798.png"/><Relationship Id="rId54" Type="http://schemas.openxmlformats.org/officeDocument/2006/relationships/customXml" Target="../ink/ink672.xml"/><Relationship Id="rId96" Type="http://schemas.openxmlformats.org/officeDocument/2006/relationships/customXml" Target="../ink/ink693.xml"/><Relationship Id="rId161" Type="http://schemas.openxmlformats.org/officeDocument/2006/relationships/image" Target="../media/image721.png"/><Relationship Id="rId217" Type="http://schemas.openxmlformats.org/officeDocument/2006/relationships/image" Target="../media/image749.png"/><Relationship Id="rId259" Type="http://schemas.openxmlformats.org/officeDocument/2006/relationships/image" Target="../media/image770.png"/><Relationship Id="rId23" Type="http://schemas.openxmlformats.org/officeDocument/2006/relationships/image" Target="../media/image652.png"/><Relationship Id="rId119" Type="http://schemas.openxmlformats.org/officeDocument/2006/relationships/image" Target="../media/image700.png"/><Relationship Id="rId270" Type="http://schemas.openxmlformats.org/officeDocument/2006/relationships/customXml" Target="../ink/ink780.xml"/><Relationship Id="rId326" Type="http://schemas.openxmlformats.org/officeDocument/2006/relationships/customXml" Target="../ink/ink808.xml"/><Relationship Id="rId65" Type="http://schemas.openxmlformats.org/officeDocument/2006/relationships/image" Target="../media/image673.png"/><Relationship Id="rId130" Type="http://schemas.openxmlformats.org/officeDocument/2006/relationships/customXml" Target="../ink/ink710.xml"/><Relationship Id="rId172" Type="http://schemas.openxmlformats.org/officeDocument/2006/relationships/customXml" Target="../ink/ink731.xml"/><Relationship Id="rId228" Type="http://schemas.openxmlformats.org/officeDocument/2006/relationships/customXml" Target="../ink/ink759.xml"/><Relationship Id="rId281" Type="http://schemas.openxmlformats.org/officeDocument/2006/relationships/image" Target="../media/image781.png"/><Relationship Id="rId337" Type="http://schemas.openxmlformats.org/officeDocument/2006/relationships/image" Target="../media/image809.png"/><Relationship Id="rId34" Type="http://schemas.openxmlformats.org/officeDocument/2006/relationships/customXml" Target="../ink/ink662.xml"/><Relationship Id="rId76" Type="http://schemas.openxmlformats.org/officeDocument/2006/relationships/customXml" Target="../ink/ink683.xml"/><Relationship Id="rId141" Type="http://schemas.openxmlformats.org/officeDocument/2006/relationships/image" Target="../media/image711.png"/><Relationship Id="rId7" Type="http://schemas.openxmlformats.org/officeDocument/2006/relationships/image" Target="../media/image644.png"/><Relationship Id="rId183" Type="http://schemas.openxmlformats.org/officeDocument/2006/relationships/image" Target="../media/image732.png"/><Relationship Id="rId239" Type="http://schemas.openxmlformats.org/officeDocument/2006/relationships/image" Target="../media/image760.png"/><Relationship Id="rId250" Type="http://schemas.openxmlformats.org/officeDocument/2006/relationships/customXml" Target="../ink/ink770.xml"/><Relationship Id="rId292" Type="http://schemas.openxmlformats.org/officeDocument/2006/relationships/customXml" Target="../ink/ink791.xml"/><Relationship Id="rId306" Type="http://schemas.openxmlformats.org/officeDocument/2006/relationships/customXml" Target="../ink/ink798.xml"/><Relationship Id="rId45" Type="http://schemas.openxmlformats.org/officeDocument/2006/relationships/image" Target="../media/image663.png"/><Relationship Id="rId87" Type="http://schemas.openxmlformats.org/officeDocument/2006/relationships/image" Target="../media/image684.png"/><Relationship Id="rId110" Type="http://schemas.openxmlformats.org/officeDocument/2006/relationships/customXml" Target="../ink/ink700.xml"/><Relationship Id="rId152" Type="http://schemas.openxmlformats.org/officeDocument/2006/relationships/customXml" Target="../ink/ink721.xml"/><Relationship Id="rId194" Type="http://schemas.openxmlformats.org/officeDocument/2006/relationships/customXml" Target="../ink/ink742.xml"/><Relationship Id="rId208" Type="http://schemas.openxmlformats.org/officeDocument/2006/relationships/customXml" Target="../ink/ink749.xml"/><Relationship Id="rId240" Type="http://schemas.openxmlformats.org/officeDocument/2006/relationships/customXml" Target="../ink/ink765.xml"/><Relationship Id="rId261" Type="http://schemas.openxmlformats.org/officeDocument/2006/relationships/image" Target="../media/image771.png"/><Relationship Id="rId14" Type="http://schemas.openxmlformats.org/officeDocument/2006/relationships/customXml" Target="../ink/ink652.xml"/><Relationship Id="rId35" Type="http://schemas.openxmlformats.org/officeDocument/2006/relationships/image" Target="../media/image658.png"/><Relationship Id="rId56" Type="http://schemas.openxmlformats.org/officeDocument/2006/relationships/customXml" Target="../ink/ink673.xml"/><Relationship Id="rId77" Type="http://schemas.openxmlformats.org/officeDocument/2006/relationships/image" Target="../media/image679.png"/><Relationship Id="rId100" Type="http://schemas.openxmlformats.org/officeDocument/2006/relationships/customXml" Target="../ink/ink695.xml"/><Relationship Id="rId282" Type="http://schemas.openxmlformats.org/officeDocument/2006/relationships/customXml" Target="../ink/ink786.xml"/><Relationship Id="rId317" Type="http://schemas.openxmlformats.org/officeDocument/2006/relationships/image" Target="../media/image799.png"/><Relationship Id="rId338" Type="http://schemas.openxmlformats.org/officeDocument/2006/relationships/customXml" Target="../ink/ink814.xml"/><Relationship Id="rId8" Type="http://schemas.openxmlformats.org/officeDocument/2006/relationships/customXml" Target="../ink/ink649.xml"/><Relationship Id="rId98" Type="http://schemas.openxmlformats.org/officeDocument/2006/relationships/customXml" Target="../ink/ink694.xml"/><Relationship Id="rId121" Type="http://schemas.openxmlformats.org/officeDocument/2006/relationships/image" Target="../media/image701.png"/><Relationship Id="rId142" Type="http://schemas.openxmlformats.org/officeDocument/2006/relationships/customXml" Target="../ink/ink716.xml"/><Relationship Id="rId163" Type="http://schemas.openxmlformats.org/officeDocument/2006/relationships/image" Target="../media/image722.png"/><Relationship Id="rId184" Type="http://schemas.openxmlformats.org/officeDocument/2006/relationships/customXml" Target="../ink/ink737.xml"/><Relationship Id="rId219" Type="http://schemas.openxmlformats.org/officeDocument/2006/relationships/image" Target="../media/image750.png"/><Relationship Id="rId230" Type="http://schemas.openxmlformats.org/officeDocument/2006/relationships/customXml" Target="../ink/ink760.xml"/><Relationship Id="rId251" Type="http://schemas.openxmlformats.org/officeDocument/2006/relationships/image" Target="../media/image766.png"/><Relationship Id="rId25" Type="http://schemas.openxmlformats.org/officeDocument/2006/relationships/image" Target="../media/image653.png"/><Relationship Id="rId46" Type="http://schemas.openxmlformats.org/officeDocument/2006/relationships/customXml" Target="../ink/ink668.xml"/><Relationship Id="rId67" Type="http://schemas.openxmlformats.org/officeDocument/2006/relationships/image" Target="../media/image674.png"/><Relationship Id="rId272" Type="http://schemas.openxmlformats.org/officeDocument/2006/relationships/customXml" Target="../ink/ink781.xml"/><Relationship Id="rId293" Type="http://schemas.openxmlformats.org/officeDocument/2006/relationships/image" Target="../media/image787.png"/><Relationship Id="rId307" Type="http://schemas.openxmlformats.org/officeDocument/2006/relationships/image" Target="../media/image794.png"/><Relationship Id="rId328" Type="http://schemas.openxmlformats.org/officeDocument/2006/relationships/customXml" Target="../ink/ink809.xml"/><Relationship Id="rId88" Type="http://schemas.openxmlformats.org/officeDocument/2006/relationships/customXml" Target="../ink/ink689.xml"/><Relationship Id="rId111" Type="http://schemas.openxmlformats.org/officeDocument/2006/relationships/image" Target="../media/image696.png"/><Relationship Id="rId132" Type="http://schemas.openxmlformats.org/officeDocument/2006/relationships/customXml" Target="../ink/ink711.xml"/><Relationship Id="rId153" Type="http://schemas.openxmlformats.org/officeDocument/2006/relationships/image" Target="../media/image717.png"/><Relationship Id="rId174" Type="http://schemas.openxmlformats.org/officeDocument/2006/relationships/customXml" Target="../ink/ink732.xml"/><Relationship Id="rId195" Type="http://schemas.openxmlformats.org/officeDocument/2006/relationships/image" Target="../media/image738.png"/><Relationship Id="rId209" Type="http://schemas.openxmlformats.org/officeDocument/2006/relationships/image" Target="../media/image745.png"/><Relationship Id="rId220" Type="http://schemas.openxmlformats.org/officeDocument/2006/relationships/customXml" Target="../ink/ink755.xml"/><Relationship Id="rId241" Type="http://schemas.openxmlformats.org/officeDocument/2006/relationships/image" Target="../media/image761.png"/><Relationship Id="rId15" Type="http://schemas.openxmlformats.org/officeDocument/2006/relationships/image" Target="../media/image648.png"/><Relationship Id="rId36" Type="http://schemas.openxmlformats.org/officeDocument/2006/relationships/customXml" Target="../ink/ink663.xml"/><Relationship Id="rId57" Type="http://schemas.openxmlformats.org/officeDocument/2006/relationships/image" Target="../media/image669.png"/><Relationship Id="rId262" Type="http://schemas.openxmlformats.org/officeDocument/2006/relationships/customXml" Target="../ink/ink776.xml"/><Relationship Id="rId283" Type="http://schemas.openxmlformats.org/officeDocument/2006/relationships/image" Target="../media/image782.png"/><Relationship Id="rId318" Type="http://schemas.openxmlformats.org/officeDocument/2006/relationships/customXml" Target="../ink/ink804.xml"/><Relationship Id="rId339" Type="http://schemas.openxmlformats.org/officeDocument/2006/relationships/image" Target="../media/image810.png"/><Relationship Id="rId78" Type="http://schemas.openxmlformats.org/officeDocument/2006/relationships/customXml" Target="../ink/ink684.xml"/><Relationship Id="rId99" Type="http://schemas.openxmlformats.org/officeDocument/2006/relationships/image" Target="../media/image690.png"/><Relationship Id="rId101" Type="http://schemas.openxmlformats.org/officeDocument/2006/relationships/image" Target="../media/image691.png"/><Relationship Id="rId122" Type="http://schemas.openxmlformats.org/officeDocument/2006/relationships/customXml" Target="../ink/ink706.xml"/><Relationship Id="rId143" Type="http://schemas.openxmlformats.org/officeDocument/2006/relationships/image" Target="../media/image712.png"/><Relationship Id="rId164" Type="http://schemas.openxmlformats.org/officeDocument/2006/relationships/customXml" Target="../ink/ink727.xml"/><Relationship Id="rId185" Type="http://schemas.openxmlformats.org/officeDocument/2006/relationships/image" Target="../media/image733.png"/><Relationship Id="rId9" Type="http://schemas.openxmlformats.org/officeDocument/2006/relationships/image" Target="../media/image645.png"/><Relationship Id="rId210" Type="http://schemas.openxmlformats.org/officeDocument/2006/relationships/customXml" Target="../ink/ink750.xml"/><Relationship Id="rId26" Type="http://schemas.openxmlformats.org/officeDocument/2006/relationships/customXml" Target="../ink/ink658.xml"/><Relationship Id="rId231" Type="http://schemas.openxmlformats.org/officeDocument/2006/relationships/image" Target="../media/image756.png"/><Relationship Id="rId252" Type="http://schemas.openxmlformats.org/officeDocument/2006/relationships/customXml" Target="../ink/ink771.xml"/><Relationship Id="rId273" Type="http://schemas.openxmlformats.org/officeDocument/2006/relationships/image" Target="../media/image777.png"/><Relationship Id="rId294" Type="http://schemas.openxmlformats.org/officeDocument/2006/relationships/customXml" Target="../ink/ink792.xml"/><Relationship Id="rId308" Type="http://schemas.openxmlformats.org/officeDocument/2006/relationships/customXml" Target="../ink/ink799.xml"/><Relationship Id="rId329" Type="http://schemas.openxmlformats.org/officeDocument/2006/relationships/image" Target="../media/image805.png"/><Relationship Id="rId47" Type="http://schemas.openxmlformats.org/officeDocument/2006/relationships/image" Target="../media/image664.png"/><Relationship Id="rId68" Type="http://schemas.openxmlformats.org/officeDocument/2006/relationships/customXml" Target="../ink/ink679.xml"/><Relationship Id="rId89" Type="http://schemas.openxmlformats.org/officeDocument/2006/relationships/image" Target="../media/image685.png"/><Relationship Id="rId112" Type="http://schemas.openxmlformats.org/officeDocument/2006/relationships/customXml" Target="../ink/ink701.xml"/><Relationship Id="rId133" Type="http://schemas.openxmlformats.org/officeDocument/2006/relationships/image" Target="../media/image707.png"/><Relationship Id="rId154" Type="http://schemas.openxmlformats.org/officeDocument/2006/relationships/customXml" Target="../ink/ink722.xml"/><Relationship Id="rId175" Type="http://schemas.openxmlformats.org/officeDocument/2006/relationships/image" Target="../media/image728.png"/><Relationship Id="rId340" Type="http://schemas.openxmlformats.org/officeDocument/2006/relationships/customXml" Target="../ink/ink815.xml"/><Relationship Id="rId196" Type="http://schemas.openxmlformats.org/officeDocument/2006/relationships/customXml" Target="../ink/ink743.xml"/><Relationship Id="rId200" Type="http://schemas.openxmlformats.org/officeDocument/2006/relationships/customXml" Target="../ink/ink745.xml"/><Relationship Id="rId16" Type="http://schemas.openxmlformats.org/officeDocument/2006/relationships/customXml" Target="../ink/ink653.xml"/><Relationship Id="rId221" Type="http://schemas.openxmlformats.org/officeDocument/2006/relationships/image" Target="../media/image751.png"/><Relationship Id="rId242" Type="http://schemas.openxmlformats.org/officeDocument/2006/relationships/customXml" Target="../ink/ink766.xml"/><Relationship Id="rId263" Type="http://schemas.openxmlformats.org/officeDocument/2006/relationships/image" Target="../media/image772.png"/><Relationship Id="rId284" Type="http://schemas.openxmlformats.org/officeDocument/2006/relationships/customXml" Target="../ink/ink787.xml"/><Relationship Id="rId319" Type="http://schemas.openxmlformats.org/officeDocument/2006/relationships/image" Target="../media/image800.png"/><Relationship Id="rId37" Type="http://schemas.openxmlformats.org/officeDocument/2006/relationships/image" Target="../media/image659.png"/><Relationship Id="rId58" Type="http://schemas.openxmlformats.org/officeDocument/2006/relationships/customXml" Target="../ink/ink674.xml"/><Relationship Id="rId79" Type="http://schemas.openxmlformats.org/officeDocument/2006/relationships/image" Target="../media/image680.png"/><Relationship Id="rId102" Type="http://schemas.openxmlformats.org/officeDocument/2006/relationships/customXml" Target="../ink/ink696.xml"/><Relationship Id="rId123" Type="http://schemas.openxmlformats.org/officeDocument/2006/relationships/image" Target="../media/image702.png"/><Relationship Id="rId144" Type="http://schemas.openxmlformats.org/officeDocument/2006/relationships/customXml" Target="../ink/ink717.xml"/><Relationship Id="rId330" Type="http://schemas.openxmlformats.org/officeDocument/2006/relationships/customXml" Target="../ink/ink810.xml"/><Relationship Id="rId90" Type="http://schemas.openxmlformats.org/officeDocument/2006/relationships/customXml" Target="../ink/ink690.xml"/><Relationship Id="rId165" Type="http://schemas.openxmlformats.org/officeDocument/2006/relationships/image" Target="../media/image723.png"/><Relationship Id="rId186" Type="http://schemas.openxmlformats.org/officeDocument/2006/relationships/customXml" Target="../ink/ink738.xml"/><Relationship Id="rId211" Type="http://schemas.openxmlformats.org/officeDocument/2006/relationships/image" Target="../media/image746.png"/><Relationship Id="rId232" Type="http://schemas.openxmlformats.org/officeDocument/2006/relationships/customXml" Target="../ink/ink761.xml"/><Relationship Id="rId253" Type="http://schemas.openxmlformats.org/officeDocument/2006/relationships/image" Target="../media/image767.png"/><Relationship Id="rId274" Type="http://schemas.openxmlformats.org/officeDocument/2006/relationships/customXml" Target="../ink/ink782.xml"/><Relationship Id="rId295" Type="http://schemas.openxmlformats.org/officeDocument/2006/relationships/image" Target="../media/image788.png"/><Relationship Id="rId309" Type="http://schemas.openxmlformats.org/officeDocument/2006/relationships/image" Target="../media/image795.png"/><Relationship Id="rId27" Type="http://schemas.openxmlformats.org/officeDocument/2006/relationships/image" Target="../media/image654.png"/><Relationship Id="rId48" Type="http://schemas.openxmlformats.org/officeDocument/2006/relationships/customXml" Target="../ink/ink669.xml"/><Relationship Id="rId69" Type="http://schemas.openxmlformats.org/officeDocument/2006/relationships/image" Target="../media/image675.png"/><Relationship Id="rId113" Type="http://schemas.openxmlformats.org/officeDocument/2006/relationships/image" Target="../media/image697.png"/><Relationship Id="rId134" Type="http://schemas.openxmlformats.org/officeDocument/2006/relationships/customXml" Target="../ink/ink712.xml"/><Relationship Id="rId320" Type="http://schemas.openxmlformats.org/officeDocument/2006/relationships/customXml" Target="../ink/ink805.xml"/><Relationship Id="rId80" Type="http://schemas.openxmlformats.org/officeDocument/2006/relationships/customXml" Target="../ink/ink685.xml"/><Relationship Id="rId155" Type="http://schemas.openxmlformats.org/officeDocument/2006/relationships/image" Target="../media/image718.png"/><Relationship Id="rId176" Type="http://schemas.openxmlformats.org/officeDocument/2006/relationships/customXml" Target="../ink/ink733.xml"/><Relationship Id="rId197" Type="http://schemas.openxmlformats.org/officeDocument/2006/relationships/image" Target="../media/image739.png"/><Relationship Id="rId341" Type="http://schemas.openxmlformats.org/officeDocument/2006/relationships/image" Target="../media/image811.png"/><Relationship Id="rId201" Type="http://schemas.openxmlformats.org/officeDocument/2006/relationships/image" Target="../media/image741.png"/><Relationship Id="rId222" Type="http://schemas.openxmlformats.org/officeDocument/2006/relationships/customXml" Target="../ink/ink756.xml"/><Relationship Id="rId243" Type="http://schemas.openxmlformats.org/officeDocument/2006/relationships/image" Target="../media/image762.png"/><Relationship Id="rId264" Type="http://schemas.openxmlformats.org/officeDocument/2006/relationships/customXml" Target="../ink/ink777.xml"/><Relationship Id="rId285" Type="http://schemas.openxmlformats.org/officeDocument/2006/relationships/image" Target="../media/image783.png"/><Relationship Id="rId17" Type="http://schemas.openxmlformats.org/officeDocument/2006/relationships/image" Target="../media/image649.png"/><Relationship Id="rId38" Type="http://schemas.openxmlformats.org/officeDocument/2006/relationships/customXml" Target="../ink/ink664.xml"/><Relationship Id="rId59" Type="http://schemas.openxmlformats.org/officeDocument/2006/relationships/image" Target="../media/image670.png"/><Relationship Id="rId103" Type="http://schemas.openxmlformats.org/officeDocument/2006/relationships/image" Target="../media/image692.png"/><Relationship Id="rId124" Type="http://schemas.openxmlformats.org/officeDocument/2006/relationships/customXml" Target="../ink/ink707.xml"/><Relationship Id="rId310" Type="http://schemas.openxmlformats.org/officeDocument/2006/relationships/customXml" Target="../ink/ink800.xml"/><Relationship Id="rId70" Type="http://schemas.openxmlformats.org/officeDocument/2006/relationships/customXml" Target="../ink/ink680.xml"/><Relationship Id="rId91" Type="http://schemas.openxmlformats.org/officeDocument/2006/relationships/image" Target="../media/image686.png"/><Relationship Id="rId145" Type="http://schemas.openxmlformats.org/officeDocument/2006/relationships/image" Target="../media/image713.png"/><Relationship Id="rId166" Type="http://schemas.openxmlformats.org/officeDocument/2006/relationships/customXml" Target="../ink/ink728.xml"/><Relationship Id="rId187" Type="http://schemas.openxmlformats.org/officeDocument/2006/relationships/image" Target="../media/image734.png"/><Relationship Id="rId331" Type="http://schemas.openxmlformats.org/officeDocument/2006/relationships/image" Target="../media/image806.png"/><Relationship Id="rId1" Type="http://schemas.openxmlformats.org/officeDocument/2006/relationships/slideLayout" Target="../slideLayouts/slideLayout7.xml"/><Relationship Id="rId212" Type="http://schemas.openxmlformats.org/officeDocument/2006/relationships/customXml" Target="../ink/ink751.xml"/><Relationship Id="rId233" Type="http://schemas.openxmlformats.org/officeDocument/2006/relationships/image" Target="../media/image757.png"/><Relationship Id="rId254" Type="http://schemas.openxmlformats.org/officeDocument/2006/relationships/customXml" Target="../ink/ink772.xml"/><Relationship Id="rId28" Type="http://schemas.openxmlformats.org/officeDocument/2006/relationships/customXml" Target="../ink/ink659.xml"/><Relationship Id="rId49" Type="http://schemas.openxmlformats.org/officeDocument/2006/relationships/image" Target="../media/image665.png"/><Relationship Id="rId114" Type="http://schemas.openxmlformats.org/officeDocument/2006/relationships/customXml" Target="../ink/ink702.xml"/><Relationship Id="rId275" Type="http://schemas.openxmlformats.org/officeDocument/2006/relationships/image" Target="../media/image778.png"/><Relationship Id="rId296" Type="http://schemas.openxmlformats.org/officeDocument/2006/relationships/customXml" Target="../ink/ink793.xml"/><Relationship Id="rId300" Type="http://schemas.openxmlformats.org/officeDocument/2006/relationships/customXml" Target="../ink/ink795.xml"/><Relationship Id="rId60" Type="http://schemas.openxmlformats.org/officeDocument/2006/relationships/customXml" Target="../ink/ink675.xml"/><Relationship Id="rId81" Type="http://schemas.openxmlformats.org/officeDocument/2006/relationships/image" Target="../media/image681.png"/><Relationship Id="rId135" Type="http://schemas.openxmlformats.org/officeDocument/2006/relationships/image" Target="../media/image708.png"/><Relationship Id="rId156" Type="http://schemas.openxmlformats.org/officeDocument/2006/relationships/customXml" Target="../ink/ink723.xml"/><Relationship Id="rId177" Type="http://schemas.openxmlformats.org/officeDocument/2006/relationships/image" Target="../media/image729.png"/><Relationship Id="rId198" Type="http://schemas.openxmlformats.org/officeDocument/2006/relationships/customXml" Target="../ink/ink744.xml"/><Relationship Id="rId321" Type="http://schemas.openxmlformats.org/officeDocument/2006/relationships/image" Target="../media/image801.png"/><Relationship Id="rId202" Type="http://schemas.openxmlformats.org/officeDocument/2006/relationships/customXml" Target="../ink/ink746.xml"/><Relationship Id="rId223" Type="http://schemas.openxmlformats.org/officeDocument/2006/relationships/image" Target="../media/image752.png"/><Relationship Id="rId244" Type="http://schemas.openxmlformats.org/officeDocument/2006/relationships/customXml" Target="../ink/ink767.xml"/><Relationship Id="rId18" Type="http://schemas.openxmlformats.org/officeDocument/2006/relationships/customXml" Target="../ink/ink654.xml"/><Relationship Id="rId39" Type="http://schemas.openxmlformats.org/officeDocument/2006/relationships/image" Target="../media/image660.png"/><Relationship Id="rId265" Type="http://schemas.openxmlformats.org/officeDocument/2006/relationships/image" Target="../media/image773.png"/><Relationship Id="rId286" Type="http://schemas.openxmlformats.org/officeDocument/2006/relationships/customXml" Target="../ink/ink788.xml"/><Relationship Id="rId50" Type="http://schemas.openxmlformats.org/officeDocument/2006/relationships/customXml" Target="../ink/ink670.xml"/><Relationship Id="rId104" Type="http://schemas.openxmlformats.org/officeDocument/2006/relationships/customXml" Target="../ink/ink697.xml"/><Relationship Id="rId125" Type="http://schemas.openxmlformats.org/officeDocument/2006/relationships/image" Target="../media/image703.png"/><Relationship Id="rId146" Type="http://schemas.openxmlformats.org/officeDocument/2006/relationships/customXml" Target="../ink/ink718.xml"/><Relationship Id="rId167" Type="http://schemas.openxmlformats.org/officeDocument/2006/relationships/image" Target="../media/image724.png"/><Relationship Id="rId188" Type="http://schemas.openxmlformats.org/officeDocument/2006/relationships/customXml" Target="../ink/ink739.xml"/><Relationship Id="rId311" Type="http://schemas.openxmlformats.org/officeDocument/2006/relationships/image" Target="../media/image796.png"/><Relationship Id="rId332" Type="http://schemas.openxmlformats.org/officeDocument/2006/relationships/customXml" Target="../ink/ink811.xml"/><Relationship Id="rId71" Type="http://schemas.openxmlformats.org/officeDocument/2006/relationships/image" Target="../media/image676.png"/><Relationship Id="rId92" Type="http://schemas.openxmlformats.org/officeDocument/2006/relationships/customXml" Target="../ink/ink691.xml"/><Relationship Id="rId213" Type="http://schemas.openxmlformats.org/officeDocument/2006/relationships/image" Target="../media/image747.png"/><Relationship Id="rId234" Type="http://schemas.openxmlformats.org/officeDocument/2006/relationships/customXml" Target="../ink/ink762.xml"/><Relationship Id="rId2" Type="http://schemas.openxmlformats.org/officeDocument/2006/relationships/customXml" Target="../ink/ink646.xml"/><Relationship Id="rId29" Type="http://schemas.openxmlformats.org/officeDocument/2006/relationships/image" Target="../media/image655.png"/><Relationship Id="rId255" Type="http://schemas.openxmlformats.org/officeDocument/2006/relationships/image" Target="../media/image768.png"/><Relationship Id="rId276" Type="http://schemas.openxmlformats.org/officeDocument/2006/relationships/customXml" Target="../ink/ink783.xml"/><Relationship Id="rId297" Type="http://schemas.openxmlformats.org/officeDocument/2006/relationships/image" Target="../media/image789.png"/><Relationship Id="rId40" Type="http://schemas.openxmlformats.org/officeDocument/2006/relationships/customXml" Target="../ink/ink665.xml"/><Relationship Id="rId115" Type="http://schemas.openxmlformats.org/officeDocument/2006/relationships/image" Target="../media/image698.png"/><Relationship Id="rId136" Type="http://schemas.openxmlformats.org/officeDocument/2006/relationships/customXml" Target="../ink/ink713.xml"/><Relationship Id="rId157" Type="http://schemas.openxmlformats.org/officeDocument/2006/relationships/image" Target="../media/image719.png"/><Relationship Id="rId178" Type="http://schemas.openxmlformats.org/officeDocument/2006/relationships/customXml" Target="../ink/ink734.xml"/><Relationship Id="rId301" Type="http://schemas.openxmlformats.org/officeDocument/2006/relationships/image" Target="../media/image791.png"/><Relationship Id="rId322" Type="http://schemas.openxmlformats.org/officeDocument/2006/relationships/customXml" Target="../ink/ink806.xml"/><Relationship Id="rId61" Type="http://schemas.openxmlformats.org/officeDocument/2006/relationships/image" Target="../media/image671.png"/><Relationship Id="rId82" Type="http://schemas.openxmlformats.org/officeDocument/2006/relationships/customXml" Target="../ink/ink686.xml"/><Relationship Id="rId199" Type="http://schemas.openxmlformats.org/officeDocument/2006/relationships/image" Target="../media/image740.png"/><Relationship Id="rId203" Type="http://schemas.openxmlformats.org/officeDocument/2006/relationships/image" Target="../media/image742.png"/><Relationship Id="rId19" Type="http://schemas.openxmlformats.org/officeDocument/2006/relationships/image" Target="../media/image650.png"/><Relationship Id="rId224" Type="http://schemas.openxmlformats.org/officeDocument/2006/relationships/customXml" Target="../ink/ink757.xml"/><Relationship Id="rId245" Type="http://schemas.openxmlformats.org/officeDocument/2006/relationships/image" Target="../media/image763.png"/><Relationship Id="rId266" Type="http://schemas.openxmlformats.org/officeDocument/2006/relationships/customXml" Target="../ink/ink778.xml"/><Relationship Id="rId287" Type="http://schemas.openxmlformats.org/officeDocument/2006/relationships/image" Target="../media/image784.png"/><Relationship Id="rId30" Type="http://schemas.openxmlformats.org/officeDocument/2006/relationships/customXml" Target="../ink/ink660.xml"/><Relationship Id="rId105" Type="http://schemas.openxmlformats.org/officeDocument/2006/relationships/image" Target="../media/image693.png"/><Relationship Id="rId126" Type="http://schemas.openxmlformats.org/officeDocument/2006/relationships/customXml" Target="../ink/ink708.xml"/><Relationship Id="rId147" Type="http://schemas.openxmlformats.org/officeDocument/2006/relationships/image" Target="../media/image714.png"/><Relationship Id="rId168" Type="http://schemas.openxmlformats.org/officeDocument/2006/relationships/customXml" Target="../ink/ink729.xml"/><Relationship Id="rId312" Type="http://schemas.openxmlformats.org/officeDocument/2006/relationships/customXml" Target="../ink/ink801.xml"/><Relationship Id="rId333" Type="http://schemas.openxmlformats.org/officeDocument/2006/relationships/image" Target="../media/image807.png"/><Relationship Id="rId51" Type="http://schemas.openxmlformats.org/officeDocument/2006/relationships/image" Target="../media/image666.png"/><Relationship Id="rId72" Type="http://schemas.openxmlformats.org/officeDocument/2006/relationships/customXml" Target="../ink/ink681.xml"/><Relationship Id="rId93" Type="http://schemas.openxmlformats.org/officeDocument/2006/relationships/image" Target="../media/image687.png"/><Relationship Id="rId189" Type="http://schemas.openxmlformats.org/officeDocument/2006/relationships/image" Target="../media/image735.png"/><Relationship Id="rId3" Type="http://schemas.openxmlformats.org/officeDocument/2006/relationships/image" Target="../media/image642.png"/><Relationship Id="rId214" Type="http://schemas.openxmlformats.org/officeDocument/2006/relationships/customXml" Target="../ink/ink752.xml"/><Relationship Id="rId235" Type="http://schemas.openxmlformats.org/officeDocument/2006/relationships/image" Target="../media/image758.png"/><Relationship Id="rId256" Type="http://schemas.openxmlformats.org/officeDocument/2006/relationships/customXml" Target="../ink/ink773.xml"/><Relationship Id="rId277" Type="http://schemas.openxmlformats.org/officeDocument/2006/relationships/image" Target="../media/image779.png"/><Relationship Id="rId298" Type="http://schemas.openxmlformats.org/officeDocument/2006/relationships/customXml" Target="../ink/ink794.xml"/><Relationship Id="rId116" Type="http://schemas.openxmlformats.org/officeDocument/2006/relationships/customXml" Target="../ink/ink703.xml"/><Relationship Id="rId137" Type="http://schemas.openxmlformats.org/officeDocument/2006/relationships/image" Target="../media/image709.png"/><Relationship Id="rId158" Type="http://schemas.openxmlformats.org/officeDocument/2006/relationships/customXml" Target="../ink/ink724.xml"/><Relationship Id="rId302" Type="http://schemas.openxmlformats.org/officeDocument/2006/relationships/customXml" Target="../ink/ink796.xml"/><Relationship Id="rId323" Type="http://schemas.openxmlformats.org/officeDocument/2006/relationships/image" Target="../media/image802.png"/><Relationship Id="rId20" Type="http://schemas.openxmlformats.org/officeDocument/2006/relationships/customXml" Target="../ink/ink655.xml"/><Relationship Id="rId41" Type="http://schemas.openxmlformats.org/officeDocument/2006/relationships/image" Target="../media/image661.png"/><Relationship Id="rId62" Type="http://schemas.openxmlformats.org/officeDocument/2006/relationships/customXml" Target="../ink/ink676.xml"/><Relationship Id="rId83" Type="http://schemas.openxmlformats.org/officeDocument/2006/relationships/image" Target="../media/image682.png"/><Relationship Id="rId179" Type="http://schemas.openxmlformats.org/officeDocument/2006/relationships/image" Target="../media/image730.png"/><Relationship Id="rId190" Type="http://schemas.openxmlformats.org/officeDocument/2006/relationships/customXml" Target="../ink/ink740.xml"/><Relationship Id="rId204" Type="http://schemas.openxmlformats.org/officeDocument/2006/relationships/customXml" Target="../ink/ink747.xml"/><Relationship Id="rId225" Type="http://schemas.openxmlformats.org/officeDocument/2006/relationships/image" Target="../media/image753.png"/><Relationship Id="rId246" Type="http://schemas.openxmlformats.org/officeDocument/2006/relationships/customXml" Target="../ink/ink768.xml"/><Relationship Id="rId267" Type="http://schemas.openxmlformats.org/officeDocument/2006/relationships/image" Target="../media/image774.png"/><Relationship Id="rId288" Type="http://schemas.openxmlformats.org/officeDocument/2006/relationships/customXml" Target="../ink/ink789.xml"/><Relationship Id="rId106" Type="http://schemas.openxmlformats.org/officeDocument/2006/relationships/customXml" Target="../ink/ink698.xml"/><Relationship Id="rId127" Type="http://schemas.openxmlformats.org/officeDocument/2006/relationships/image" Target="../media/image704.png"/><Relationship Id="rId313" Type="http://schemas.openxmlformats.org/officeDocument/2006/relationships/image" Target="../media/image797.png"/><Relationship Id="rId10" Type="http://schemas.openxmlformats.org/officeDocument/2006/relationships/customXml" Target="../ink/ink650.xml"/><Relationship Id="rId31" Type="http://schemas.openxmlformats.org/officeDocument/2006/relationships/image" Target="../media/image656.png"/><Relationship Id="rId52" Type="http://schemas.openxmlformats.org/officeDocument/2006/relationships/customXml" Target="../ink/ink671.xml"/><Relationship Id="rId73" Type="http://schemas.openxmlformats.org/officeDocument/2006/relationships/image" Target="../media/image677.png"/><Relationship Id="rId94" Type="http://schemas.openxmlformats.org/officeDocument/2006/relationships/customXml" Target="../ink/ink692.xml"/><Relationship Id="rId148" Type="http://schemas.openxmlformats.org/officeDocument/2006/relationships/customXml" Target="../ink/ink719.xml"/><Relationship Id="rId169" Type="http://schemas.openxmlformats.org/officeDocument/2006/relationships/image" Target="../media/image725.png"/><Relationship Id="rId334" Type="http://schemas.openxmlformats.org/officeDocument/2006/relationships/customXml" Target="../ink/ink812.xml"/><Relationship Id="rId4" Type="http://schemas.openxmlformats.org/officeDocument/2006/relationships/customXml" Target="../ink/ink647.xml"/><Relationship Id="rId180" Type="http://schemas.openxmlformats.org/officeDocument/2006/relationships/customXml" Target="../ink/ink735.xml"/><Relationship Id="rId215" Type="http://schemas.openxmlformats.org/officeDocument/2006/relationships/image" Target="../media/image748.png"/><Relationship Id="rId236" Type="http://schemas.openxmlformats.org/officeDocument/2006/relationships/customXml" Target="../ink/ink763.xml"/><Relationship Id="rId257" Type="http://schemas.openxmlformats.org/officeDocument/2006/relationships/image" Target="../media/image769.png"/><Relationship Id="rId278" Type="http://schemas.openxmlformats.org/officeDocument/2006/relationships/customXml" Target="../ink/ink784.xml"/><Relationship Id="rId303" Type="http://schemas.openxmlformats.org/officeDocument/2006/relationships/image" Target="../media/image792.png"/><Relationship Id="rId42" Type="http://schemas.openxmlformats.org/officeDocument/2006/relationships/customXml" Target="../ink/ink666.xml"/><Relationship Id="rId84" Type="http://schemas.openxmlformats.org/officeDocument/2006/relationships/customXml" Target="../ink/ink687.xml"/><Relationship Id="rId138" Type="http://schemas.openxmlformats.org/officeDocument/2006/relationships/customXml" Target="../ink/ink714.xml"/><Relationship Id="rId191" Type="http://schemas.openxmlformats.org/officeDocument/2006/relationships/image" Target="../media/image736.png"/><Relationship Id="rId205" Type="http://schemas.openxmlformats.org/officeDocument/2006/relationships/image" Target="../media/image743.png"/><Relationship Id="rId247" Type="http://schemas.openxmlformats.org/officeDocument/2006/relationships/image" Target="../media/image764.png"/><Relationship Id="rId107" Type="http://schemas.openxmlformats.org/officeDocument/2006/relationships/image" Target="../media/image694.png"/><Relationship Id="rId289" Type="http://schemas.openxmlformats.org/officeDocument/2006/relationships/image" Target="../media/image785.png"/><Relationship Id="rId11" Type="http://schemas.openxmlformats.org/officeDocument/2006/relationships/image" Target="../media/image646.png"/><Relationship Id="rId53" Type="http://schemas.openxmlformats.org/officeDocument/2006/relationships/image" Target="../media/image667.png"/><Relationship Id="rId149" Type="http://schemas.openxmlformats.org/officeDocument/2006/relationships/image" Target="../media/image715.png"/><Relationship Id="rId314" Type="http://schemas.openxmlformats.org/officeDocument/2006/relationships/customXml" Target="../ink/ink802.xml"/><Relationship Id="rId95" Type="http://schemas.openxmlformats.org/officeDocument/2006/relationships/image" Target="../media/image688.png"/><Relationship Id="rId160" Type="http://schemas.openxmlformats.org/officeDocument/2006/relationships/customXml" Target="../ink/ink725.xml"/><Relationship Id="rId216" Type="http://schemas.openxmlformats.org/officeDocument/2006/relationships/customXml" Target="../ink/ink753.xml"/><Relationship Id="rId258" Type="http://schemas.openxmlformats.org/officeDocument/2006/relationships/customXml" Target="../ink/ink774.xml"/><Relationship Id="rId22" Type="http://schemas.openxmlformats.org/officeDocument/2006/relationships/customXml" Target="../ink/ink656.xml"/><Relationship Id="rId64" Type="http://schemas.openxmlformats.org/officeDocument/2006/relationships/customXml" Target="../ink/ink677.xml"/><Relationship Id="rId118" Type="http://schemas.openxmlformats.org/officeDocument/2006/relationships/customXml" Target="../ink/ink704.xml"/><Relationship Id="rId325" Type="http://schemas.openxmlformats.org/officeDocument/2006/relationships/image" Target="../media/image803.png"/><Relationship Id="rId171" Type="http://schemas.openxmlformats.org/officeDocument/2006/relationships/image" Target="../media/image726.png"/><Relationship Id="rId227" Type="http://schemas.openxmlformats.org/officeDocument/2006/relationships/image" Target="../media/image754.png"/><Relationship Id="rId269" Type="http://schemas.openxmlformats.org/officeDocument/2006/relationships/image" Target="../media/image775.png"/><Relationship Id="rId33" Type="http://schemas.openxmlformats.org/officeDocument/2006/relationships/image" Target="../media/image657.png"/><Relationship Id="rId129" Type="http://schemas.openxmlformats.org/officeDocument/2006/relationships/image" Target="../media/image705.png"/><Relationship Id="rId280" Type="http://schemas.openxmlformats.org/officeDocument/2006/relationships/customXml" Target="../ink/ink785.xml"/><Relationship Id="rId336" Type="http://schemas.openxmlformats.org/officeDocument/2006/relationships/customXml" Target="../ink/ink813.xml"/><Relationship Id="rId75" Type="http://schemas.openxmlformats.org/officeDocument/2006/relationships/image" Target="../media/image678.png"/><Relationship Id="rId140" Type="http://schemas.openxmlformats.org/officeDocument/2006/relationships/customXml" Target="../ink/ink715.xml"/><Relationship Id="rId182" Type="http://schemas.openxmlformats.org/officeDocument/2006/relationships/customXml" Target="../ink/ink736.xml"/><Relationship Id="rId6" Type="http://schemas.openxmlformats.org/officeDocument/2006/relationships/customXml" Target="../ink/ink648.xml"/><Relationship Id="rId238" Type="http://schemas.openxmlformats.org/officeDocument/2006/relationships/customXml" Target="../ink/ink764.xml"/><Relationship Id="rId291" Type="http://schemas.openxmlformats.org/officeDocument/2006/relationships/image" Target="../media/image786.png"/><Relationship Id="rId305" Type="http://schemas.openxmlformats.org/officeDocument/2006/relationships/image" Target="../media/image793.png"/><Relationship Id="rId44" Type="http://schemas.openxmlformats.org/officeDocument/2006/relationships/customXml" Target="../ink/ink667.xml"/><Relationship Id="rId86" Type="http://schemas.openxmlformats.org/officeDocument/2006/relationships/customXml" Target="../ink/ink688.xml"/><Relationship Id="rId151" Type="http://schemas.openxmlformats.org/officeDocument/2006/relationships/image" Target="../media/image716.png"/><Relationship Id="rId193" Type="http://schemas.openxmlformats.org/officeDocument/2006/relationships/image" Target="../media/image737.png"/><Relationship Id="rId207" Type="http://schemas.openxmlformats.org/officeDocument/2006/relationships/image" Target="../media/image744.png"/><Relationship Id="rId249" Type="http://schemas.openxmlformats.org/officeDocument/2006/relationships/image" Target="../media/image765.png"/><Relationship Id="rId13" Type="http://schemas.openxmlformats.org/officeDocument/2006/relationships/image" Target="../media/image647.png"/><Relationship Id="rId109" Type="http://schemas.openxmlformats.org/officeDocument/2006/relationships/image" Target="../media/image695.png"/><Relationship Id="rId260" Type="http://schemas.openxmlformats.org/officeDocument/2006/relationships/customXml" Target="../ink/ink775.xml"/><Relationship Id="rId316" Type="http://schemas.openxmlformats.org/officeDocument/2006/relationships/customXml" Target="../ink/ink803.xml"/><Relationship Id="rId55" Type="http://schemas.openxmlformats.org/officeDocument/2006/relationships/image" Target="../media/image668.png"/><Relationship Id="rId97" Type="http://schemas.openxmlformats.org/officeDocument/2006/relationships/image" Target="../media/image689.png"/><Relationship Id="rId120" Type="http://schemas.openxmlformats.org/officeDocument/2006/relationships/customXml" Target="../ink/ink705.xml"/><Relationship Id="rId162" Type="http://schemas.openxmlformats.org/officeDocument/2006/relationships/customXml" Target="../ink/ink726.xml"/><Relationship Id="rId218" Type="http://schemas.openxmlformats.org/officeDocument/2006/relationships/customXml" Target="../ink/ink754.xml"/><Relationship Id="rId271" Type="http://schemas.openxmlformats.org/officeDocument/2006/relationships/image" Target="../media/image776.png"/><Relationship Id="rId24" Type="http://schemas.openxmlformats.org/officeDocument/2006/relationships/customXml" Target="../ink/ink657.xml"/><Relationship Id="rId66" Type="http://schemas.openxmlformats.org/officeDocument/2006/relationships/customXml" Target="../ink/ink678.xml"/><Relationship Id="rId131" Type="http://schemas.openxmlformats.org/officeDocument/2006/relationships/image" Target="../media/image706.png"/><Relationship Id="rId327" Type="http://schemas.openxmlformats.org/officeDocument/2006/relationships/image" Target="../media/image804.png"/><Relationship Id="rId173" Type="http://schemas.openxmlformats.org/officeDocument/2006/relationships/image" Target="../media/image727.png"/><Relationship Id="rId229" Type="http://schemas.openxmlformats.org/officeDocument/2006/relationships/image" Target="../media/image755.png"/></Relationships>
</file>

<file path=ppt/slides/_rels/slide8.xml.rels><?xml version="1.0" encoding="UTF-8" standalone="yes"?>
<Relationships xmlns="http://schemas.openxmlformats.org/package/2006/relationships"><Relationship Id="rId117" Type="http://schemas.openxmlformats.org/officeDocument/2006/relationships/image" Target="../media/image869.png"/><Relationship Id="rId21" Type="http://schemas.openxmlformats.org/officeDocument/2006/relationships/image" Target="../media/image821.png"/><Relationship Id="rId42" Type="http://schemas.openxmlformats.org/officeDocument/2006/relationships/customXml" Target="../ink/ink836.xml"/><Relationship Id="rId63" Type="http://schemas.openxmlformats.org/officeDocument/2006/relationships/image" Target="../media/image842.png"/><Relationship Id="rId84" Type="http://schemas.openxmlformats.org/officeDocument/2006/relationships/customXml" Target="../ink/ink857.xml"/><Relationship Id="rId138" Type="http://schemas.openxmlformats.org/officeDocument/2006/relationships/customXml" Target="../ink/ink884.xml"/><Relationship Id="rId159" Type="http://schemas.openxmlformats.org/officeDocument/2006/relationships/image" Target="../media/image890.png"/><Relationship Id="rId170" Type="http://schemas.openxmlformats.org/officeDocument/2006/relationships/customXml" Target="../ink/ink900.xml"/><Relationship Id="rId191" Type="http://schemas.openxmlformats.org/officeDocument/2006/relationships/image" Target="../media/image906.png"/><Relationship Id="rId205" Type="http://schemas.openxmlformats.org/officeDocument/2006/relationships/image" Target="../media/image913.png"/><Relationship Id="rId226" Type="http://schemas.openxmlformats.org/officeDocument/2006/relationships/customXml" Target="../ink/ink928.xml"/><Relationship Id="rId247" Type="http://schemas.openxmlformats.org/officeDocument/2006/relationships/image" Target="../media/image934.png"/><Relationship Id="rId107" Type="http://schemas.openxmlformats.org/officeDocument/2006/relationships/image" Target="../media/image864.png"/><Relationship Id="rId11" Type="http://schemas.openxmlformats.org/officeDocument/2006/relationships/image" Target="../media/image816.png"/><Relationship Id="rId32" Type="http://schemas.openxmlformats.org/officeDocument/2006/relationships/customXml" Target="../ink/ink831.xml"/><Relationship Id="rId53" Type="http://schemas.openxmlformats.org/officeDocument/2006/relationships/image" Target="../media/image837.png"/><Relationship Id="rId74" Type="http://schemas.openxmlformats.org/officeDocument/2006/relationships/customXml" Target="../ink/ink852.xml"/><Relationship Id="rId128" Type="http://schemas.openxmlformats.org/officeDocument/2006/relationships/customXml" Target="../ink/ink879.xml"/><Relationship Id="rId149" Type="http://schemas.openxmlformats.org/officeDocument/2006/relationships/image" Target="../media/image885.png"/><Relationship Id="rId5" Type="http://schemas.openxmlformats.org/officeDocument/2006/relationships/image" Target="../media/image813.png"/><Relationship Id="rId95" Type="http://schemas.openxmlformats.org/officeDocument/2006/relationships/image" Target="../media/image858.png"/><Relationship Id="rId160" Type="http://schemas.openxmlformats.org/officeDocument/2006/relationships/customXml" Target="../ink/ink895.xml"/><Relationship Id="rId181" Type="http://schemas.openxmlformats.org/officeDocument/2006/relationships/image" Target="../media/image901.png"/><Relationship Id="rId216" Type="http://schemas.openxmlformats.org/officeDocument/2006/relationships/customXml" Target="../ink/ink923.xml"/><Relationship Id="rId237" Type="http://schemas.openxmlformats.org/officeDocument/2006/relationships/image" Target="../media/image929.png"/><Relationship Id="rId22" Type="http://schemas.openxmlformats.org/officeDocument/2006/relationships/customXml" Target="../ink/ink826.xml"/><Relationship Id="rId43" Type="http://schemas.openxmlformats.org/officeDocument/2006/relationships/image" Target="../media/image832.png"/><Relationship Id="rId64" Type="http://schemas.openxmlformats.org/officeDocument/2006/relationships/customXml" Target="../ink/ink847.xml"/><Relationship Id="rId118" Type="http://schemas.openxmlformats.org/officeDocument/2006/relationships/customXml" Target="../ink/ink874.xml"/><Relationship Id="rId139" Type="http://schemas.openxmlformats.org/officeDocument/2006/relationships/image" Target="../media/image880.png"/><Relationship Id="rId85" Type="http://schemas.openxmlformats.org/officeDocument/2006/relationships/image" Target="../media/image853.png"/><Relationship Id="rId150" Type="http://schemas.openxmlformats.org/officeDocument/2006/relationships/customXml" Target="../ink/ink890.xml"/><Relationship Id="rId171" Type="http://schemas.openxmlformats.org/officeDocument/2006/relationships/image" Target="../media/image896.png"/><Relationship Id="rId192" Type="http://schemas.openxmlformats.org/officeDocument/2006/relationships/customXml" Target="../ink/ink911.xml"/><Relationship Id="rId206" Type="http://schemas.openxmlformats.org/officeDocument/2006/relationships/customXml" Target="../ink/ink918.xml"/><Relationship Id="rId227" Type="http://schemas.openxmlformats.org/officeDocument/2006/relationships/image" Target="../media/image924.png"/><Relationship Id="rId248" Type="http://schemas.openxmlformats.org/officeDocument/2006/relationships/customXml" Target="../ink/ink939.xml"/><Relationship Id="rId12" Type="http://schemas.openxmlformats.org/officeDocument/2006/relationships/customXml" Target="../ink/ink821.xml"/><Relationship Id="rId33" Type="http://schemas.openxmlformats.org/officeDocument/2006/relationships/image" Target="../media/image827.png"/><Relationship Id="rId108" Type="http://schemas.openxmlformats.org/officeDocument/2006/relationships/customXml" Target="../ink/ink869.xml"/><Relationship Id="rId129" Type="http://schemas.openxmlformats.org/officeDocument/2006/relationships/image" Target="../media/image875.png"/><Relationship Id="rId54" Type="http://schemas.openxmlformats.org/officeDocument/2006/relationships/customXml" Target="../ink/ink842.xml"/><Relationship Id="rId75" Type="http://schemas.openxmlformats.org/officeDocument/2006/relationships/image" Target="../media/image848.png"/><Relationship Id="rId96" Type="http://schemas.openxmlformats.org/officeDocument/2006/relationships/customXml" Target="../ink/ink863.xml"/><Relationship Id="rId140" Type="http://schemas.openxmlformats.org/officeDocument/2006/relationships/customXml" Target="../ink/ink885.xml"/><Relationship Id="rId161" Type="http://schemas.openxmlformats.org/officeDocument/2006/relationships/image" Target="../media/image891.png"/><Relationship Id="rId182" Type="http://schemas.openxmlformats.org/officeDocument/2006/relationships/customXml" Target="../ink/ink906.xml"/><Relationship Id="rId217" Type="http://schemas.openxmlformats.org/officeDocument/2006/relationships/image" Target="../media/image919.png"/><Relationship Id="rId6" Type="http://schemas.openxmlformats.org/officeDocument/2006/relationships/customXml" Target="../ink/ink818.xml"/><Relationship Id="rId238" Type="http://schemas.openxmlformats.org/officeDocument/2006/relationships/customXml" Target="../ink/ink934.xml"/><Relationship Id="rId23" Type="http://schemas.openxmlformats.org/officeDocument/2006/relationships/image" Target="../media/image822.png"/><Relationship Id="rId119" Type="http://schemas.openxmlformats.org/officeDocument/2006/relationships/image" Target="../media/image870.png"/><Relationship Id="rId44" Type="http://schemas.openxmlformats.org/officeDocument/2006/relationships/customXml" Target="../ink/ink837.xml"/><Relationship Id="rId65" Type="http://schemas.openxmlformats.org/officeDocument/2006/relationships/image" Target="../media/image843.png"/><Relationship Id="rId86" Type="http://schemas.openxmlformats.org/officeDocument/2006/relationships/customXml" Target="../ink/ink858.xml"/><Relationship Id="rId130" Type="http://schemas.openxmlformats.org/officeDocument/2006/relationships/customXml" Target="../ink/ink880.xml"/><Relationship Id="rId151" Type="http://schemas.openxmlformats.org/officeDocument/2006/relationships/image" Target="../media/image886.png"/><Relationship Id="rId172" Type="http://schemas.openxmlformats.org/officeDocument/2006/relationships/customXml" Target="../ink/ink901.xml"/><Relationship Id="rId193" Type="http://schemas.openxmlformats.org/officeDocument/2006/relationships/image" Target="../media/image907.png"/><Relationship Id="rId207" Type="http://schemas.openxmlformats.org/officeDocument/2006/relationships/image" Target="../media/image914.png"/><Relationship Id="rId228" Type="http://schemas.openxmlformats.org/officeDocument/2006/relationships/customXml" Target="../ink/ink929.xml"/><Relationship Id="rId249" Type="http://schemas.openxmlformats.org/officeDocument/2006/relationships/image" Target="../media/image935.png"/><Relationship Id="rId13" Type="http://schemas.openxmlformats.org/officeDocument/2006/relationships/image" Target="../media/image817.png"/><Relationship Id="rId109" Type="http://schemas.openxmlformats.org/officeDocument/2006/relationships/image" Target="../media/image865.png"/><Relationship Id="rId34" Type="http://schemas.openxmlformats.org/officeDocument/2006/relationships/customXml" Target="../ink/ink832.xml"/><Relationship Id="rId55" Type="http://schemas.openxmlformats.org/officeDocument/2006/relationships/image" Target="../media/image838.png"/><Relationship Id="rId76" Type="http://schemas.openxmlformats.org/officeDocument/2006/relationships/customXml" Target="../ink/ink853.xml"/><Relationship Id="rId97" Type="http://schemas.openxmlformats.org/officeDocument/2006/relationships/image" Target="../media/image859.png"/><Relationship Id="rId120" Type="http://schemas.openxmlformats.org/officeDocument/2006/relationships/customXml" Target="../ink/ink875.xml"/><Relationship Id="rId141" Type="http://schemas.openxmlformats.org/officeDocument/2006/relationships/image" Target="../media/image881.png"/><Relationship Id="rId7" Type="http://schemas.openxmlformats.org/officeDocument/2006/relationships/image" Target="../media/image814.png"/><Relationship Id="rId162" Type="http://schemas.openxmlformats.org/officeDocument/2006/relationships/customXml" Target="../ink/ink896.xml"/><Relationship Id="rId183" Type="http://schemas.openxmlformats.org/officeDocument/2006/relationships/image" Target="../media/image902.png"/><Relationship Id="rId218" Type="http://schemas.openxmlformats.org/officeDocument/2006/relationships/customXml" Target="../ink/ink924.xml"/><Relationship Id="rId239" Type="http://schemas.openxmlformats.org/officeDocument/2006/relationships/image" Target="../media/image930.png"/><Relationship Id="rId250" Type="http://schemas.openxmlformats.org/officeDocument/2006/relationships/customXml" Target="../ink/ink940.xml"/><Relationship Id="rId24" Type="http://schemas.openxmlformats.org/officeDocument/2006/relationships/customXml" Target="../ink/ink827.xml"/><Relationship Id="rId45" Type="http://schemas.openxmlformats.org/officeDocument/2006/relationships/image" Target="../media/image833.png"/><Relationship Id="rId66" Type="http://schemas.openxmlformats.org/officeDocument/2006/relationships/customXml" Target="../ink/ink848.xml"/><Relationship Id="rId87" Type="http://schemas.openxmlformats.org/officeDocument/2006/relationships/image" Target="../media/image854.png"/><Relationship Id="rId110" Type="http://schemas.openxmlformats.org/officeDocument/2006/relationships/customXml" Target="../ink/ink870.xml"/><Relationship Id="rId131" Type="http://schemas.openxmlformats.org/officeDocument/2006/relationships/image" Target="../media/image876.png"/><Relationship Id="rId152" Type="http://schemas.openxmlformats.org/officeDocument/2006/relationships/customXml" Target="../ink/ink891.xml"/><Relationship Id="rId173" Type="http://schemas.openxmlformats.org/officeDocument/2006/relationships/image" Target="../media/image897.png"/><Relationship Id="rId194" Type="http://schemas.openxmlformats.org/officeDocument/2006/relationships/customXml" Target="../ink/ink912.xml"/><Relationship Id="rId208" Type="http://schemas.openxmlformats.org/officeDocument/2006/relationships/customXml" Target="../ink/ink919.xml"/><Relationship Id="rId229" Type="http://schemas.openxmlformats.org/officeDocument/2006/relationships/image" Target="../media/image925.png"/><Relationship Id="rId240" Type="http://schemas.openxmlformats.org/officeDocument/2006/relationships/customXml" Target="../ink/ink935.xml"/><Relationship Id="rId14" Type="http://schemas.openxmlformats.org/officeDocument/2006/relationships/customXml" Target="../ink/ink822.xml"/><Relationship Id="rId35" Type="http://schemas.openxmlformats.org/officeDocument/2006/relationships/image" Target="../media/image828.png"/><Relationship Id="rId56" Type="http://schemas.openxmlformats.org/officeDocument/2006/relationships/customXml" Target="../ink/ink843.xml"/><Relationship Id="rId77" Type="http://schemas.openxmlformats.org/officeDocument/2006/relationships/image" Target="../media/image849.png"/><Relationship Id="rId100" Type="http://schemas.openxmlformats.org/officeDocument/2006/relationships/customXml" Target="../ink/ink865.xml"/><Relationship Id="rId8" Type="http://schemas.openxmlformats.org/officeDocument/2006/relationships/customXml" Target="../ink/ink819.xml"/><Relationship Id="rId98" Type="http://schemas.openxmlformats.org/officeDocument/2006/relationships/customXml" Target="../ink/ink864.xml"/><Relationship Id="rId121" Type="http://schemas.openxmlformats.org/officeDocument/2006/relationships/image" Target="../media/image871.png"/><Relationship Id="rId142" Type="http://schemas.openxmlformats.org/officeDocument/2006/relationships/customXml" Target="../ink/ink886.xml"/><Relationship Id="rId163" Type="http://schemas.openxmlformats.org/officeDocument/2006/relationships/image" Target="../media/image892.png"/><Relationship Id="rId184" Type="http://schemas.openxmlformats.org/officeDocument/2006/relationships/customXml" Target="../ink/ink907.xml"/><Relationship Id="rId219" Type="http://schemas.openxmlformats.org/officeDocument/2006/relationships/image" Target="../media/image920.png"/><Relationship Id="rId230" Type="http://schemas.openxmlformats.org/officeDocument/2006/relationships/customXml" Target="../ink/ink930.xml"/><Relationship Id="rId251" Type="http://schemas.openxmlformats.org/officeDocument/2006/relationships/image" Target="../media/image936.png"/><Relationship Id="rId25" Type="http://schemas.openxmlformats.org/officeDocument/2006/relationships/image" Target="../media/image823.png"/><Relationship Id="rId46" Type="http://schemas.openxmlformats.org/officeDocument/2006/relationships/customXml" Target="../ink/ink838.xml"/><Relationship Id="rId67" Type="http://schemas.openxmlformats.org/officeDocument/2006/relationships/image" Target="../media/image844.png"/><Relationship Id="rId88" Type="http://schemas.openxmlformats.org/officeDocument/2006/relationships/customXml" Target="../ink/ink859.xml"/><Relationship Id="rId111" Type="http://schemas.openxmlformats.org/officeDocument/2006/relationships/image" Target="../media/image866.png"/><Relationship Id="rId132" Type="http://schemas.openxmlformats.org/officeDocument/2006/relationships/customXml" Target="../ink/ink881.xml"/><Relationship Id="rId153" Type="http://schemas.openxmlformats.org/officeDocument/2006/relationships/image" Target="../media/image887.png"/><Relationship Id="rId174" Type="http://schemas.openxmlformats.org/officeDocument/2006/relationships/customXml" Target="../ink/ink902.xml"/><Relationship Id="rId195" Type="http://schemas.openxmlformats.org/officeDocument/2006/relationships/image" Target="../media/image908.png"/><Relationship Id="rId209" Type="http://schemas.openxmlformats.org/officeDocument/2006/relationships/image" Target="../media/image915.png"/><Relationship Id="rId220" Type="http://schemas.openxmlformats.org/officeDocument/2006/relationships/customXml" Target="../ink/ink925.xml"/><Relationship Id="rId241" Type="http://schemas.openxmlformats.org/officeDocument/2006/relationships/image" Target="../media/image931.png"/><Relationship Id="rId15" Type="http://schemas.openxmlformats.org/officeDocument/2006/relationships/image" Target="../media/image818.png"/><Relationship Id="rId36" Type="http://schemas.openxmlformats.org/officeDocument/2006/relationships/customXml" Target="../ink/ink833.xml"/><Relationship Id="rId57" Type="http://schemas.openxmlformats.org/officeDocument/2006/relationships/image" Target="../media/image839.png"/><Relationship Id="rId78" Type="http://schemas.openxmlformats.org/officeDocument/2006/relationships/customXml" Target="../ink/ink854.xml"/><Relationship Id="rId99" Type="http://schemas.openxmlformats.org/officeDocument/2006/relationships/image" Target="../media/image860.png"/><Relationship Id="rId101" Type="http://schemas.openxmlformats.org/officeDocument/2006/relationships/image" Target="../media/image861.png"/><Relationship Id="rId122" Type="http://schemas.openxmlformats.org/officeDocument/2006/relationships/customXml" Target="../ink/ink876.xml"/><Relationship Id="rId143" Type="http://schemas.openxmlformats.org/officeDocument/2006/relationships/image" Target="../media/image882.png"/><Relationship Id="rId164" Type="http://schemas.openxmlformats.org/officeDocument/2006/relationships/customXml" Target="../ink/ink897.xml"/><Relationship Id="rId185" Type="http://schemas.openxmlformats.org/officeDocument/2006/relationships/image" Target="../media/image903.png"/><Relationship Id="rId4" Type="http://schemas.openxmlformats.org/officeDocument/2006/relationships/customXml" Target="../ink/ink817.xml"/><Relationship Id="rId9" Type="http://schemas.openxmlformats.org/officeDocument/2006/relationships/image" Target="../media/image815.png"/><Relationship Id="rId180" Type="http://schemas.openxmlformats.org/officeDocument/2006/relationships/customXml" Target="../ink/ink905.xml"/><Relationship Id="rId210" Type="http://schemas.openxmlformats.org/officeDocument/2006/relationships/customXml" Target="../ink/ink920.xml"/><Relationship Id="rId215" Type="http://schemas.openxmlformats.org/officeDocument/2006/relationships/image" Target="../media/image918.png"/><Relationship Id="rId236" Type="http://schemas.openxmlformats.org/officeDocument/2006/relationships/customXml" Target="../ink/ink933.xml"/><Relationship Id="rId26" Type="http://schemas.openxmlformats.org/officeDocument/2006/relationships/customXml" Target="../ink/ink828.xml"/><Relationship Id="rId231" Type="http://schemas.openxmlformats.org/officeDocument/2006/relationships/image" Target="../media/image926.png"/><Relationship Id="rId47" Type="http://schemas.openxmlformats.org/officeDocument/2006/relationships/image" Target="../media/image834.png"/><Relationship Id="rId68" Type="http://schemas.openxmlformats.org/officeDocument/2006/relationships/customXml" Target="../ink/ink849.xml"/><Relationship Id="rId89" Type="http://schemas.openxmlformats.org/officeDocument/2006/relationships/image" Target="../media/image855.png"/><Relationship Id="rId112" Type="http://schemas.openxmlformats.org/officeDocument/2006/relationships/customXml" Target="../ink/ink871.xml"/><Relationship Id="rId133" Type="http://schemas.openxmlformats.org/officeDocument/2006/relationships/image" Target="../media/image877.png"/><Relationship Id="rId154" Type="http://schemas.openxmlformats.org/officeDocument/2006/relationships/customXml" Target="../ink/ink892.xml"/><Relationship Id="rId175" Type="http://schemas.openxmlformats.org/officeDocument/2006/relationships/image" Target="../media/image898.png"/><Relationship Id="rId196" Type="http://schemas.openxmlformats.org/officeDocument/2006/relationships/customXml" Target="../ink/ink913.xml"/><Relationship Id="rId200" Type="http://schemas.openxmlformats.org/officeDocument/2006/relationships/customXml" Target="../ink/ink915.xml"/><Relationship Id="rId16" Type="http://schemas.openxmlformats.org/officeDocument/2006/relationships/customXml" Target="../ink/ink823.xml"/><Relationship Id="rId221" Type="http://schemas.openxmlformats.org/officeDocument/2006/relationships/image" Target="../media/image921.png"/><Relationship Id="rId242" Type="http://schemas.openxmlformats.org/officeDocument/2006/relationships/customXml" Target="../ink/ink936.xml"/><Relationship Id="rId37" Type="http://schemas.openxmlformats.org/officeDocument/2006/relationships/image" Target="../media/image829.png"/><Relationship Id="rId58" Type="http://schemas.openxmlformats.org/officeDocument/2006/relationships/customXml" Target="../ink/ink844.xml"/><Relationship Id="rId79" Type="http://schemas.openxmlformats.org/officeDocument/2006/relationships/image" Target="../media/image850.png"/><Relationship Id="rId102" Type="http://schemas.openxmlformats.org/officeDocument/2006/relationships/customXml" Target="../ink/ink866.xml"/><Relationship Id="rId123" Type="http://schemas.openxmlformats.org/officeDocument/2006/relationships/image" Target="../media/image872.png"/><Relationship Id="rId144" Type="http://schemas.openxmlformats.org/officeDocument/2006/relationships/customXml" Target="../ink/ink887.xml"/><Relationship Id="rId90" Type="http://schemas.openxmlformats.org/officeDocument/2006/relationships/customXml" Target="../ink/ink860.xml"/><Relationship Id="rId165" Type="http://schemas.openxmlformats.org/officeDocument/2006/relationships/image" Target="../media/image893.png"/><Relationship Id="rId186" Type="http://schemas.openxmlformats.org/officeDocument/2006/relationships/customXml" Target="../ink/ink908.xml"/><Relationship Id="rId211" Type="http://schemas.openxmlformats.org/officeDocument/2006/relationships/image" Target="../media/image916.png"/><Relationship Id="rId232" Type="http://schemas.openxmlformats.org/officeDocument/2006/relationships/customXml" Target="../ink/ink931.xml"/><Relationship Id="rId27" Type="http://schemas.openxmlformats.org/officeDocument/2006/relationships/image" Target="../media/image824.png"/><Relationship Id="rId48" Type="http://schemas.openxmlformats.org/officeDocument/2006/relationships/customXml" Target="../ink/ink839.xml"/><Relationship Id="rId69" Type="http://schemas.openxmlformats.org/officeDocument/2006/relationships/image" Target="../media/image845.png"/><Relationship Id="rId113" Type="http://schemas.openxmlformats.org/officeDocument/2006/relationships/image" Target="../media/image867.png"/><Relationship Id="rId134" Type="http://schemas.openxmlformats.org/officeDocument/2006/relationships/customXml" Target="../ink/ink882.xml"/><Relationship Id="rId80" Type="http://schemas.openxmlformats.org/officeDocument/2006/relationships/customXml" Target="../ink/ink855.xml"/><Relationship Id="rId155" Type="http://schemas.openxmlformats.org/officeDocument/2006/relationships/image" Target="../media/image888.png"/><Relationship Id="rId176" Type="http://schemas.openxmlformats.org/officeDocument/2006/relationships/customXml" Target="../ink/ink903.xml"/><Relationship Id="rId197" Type="http://schemas.openxmlformats.org/officeDocument/2006/relationships/image" Target="../media/image909.png"/><Relationship Id="rId201" Type="http://schemas.openxmlformats.org/officeDocument/2006/relationships/image" Target="../media/image911.png"/><Relationship Id="rId222" Type="http://schemas.openxmlformats.org/officeDocument/2006/relationships/customXml" Target="../ink/ink926.xml"/><Relationship Id="rId243" Type="http://schemas.openxmlformats.org/officeDocument/2006/relationships/image" Target="../media/image932.png"/><Relationship Id="rId17" Type="http://schemas.openxmlformats.org/officeDocument/2006/relationships/image" Target="../media/image819.png"/><Relationship Id="rId38" Type="http://schemas.openxmlformats.org/officeDocument/2006/relationships/customXml" Target="../ink/ink834.xml"/><Relationship Id="rId59" Type="http://schemas.openxmlformats.org/officeDocument/2006/relationships/image" Target="../media/image840.png"/><Relationship Id="rId103" Type="http://schemas.openxmlformats.org/officeDocument/2006/relationships/image" Target="../media/image862.png"/><Relationship Id="rId124" Type="http://schemas.openxmlformats.org/officeDocument/2006/relationships/customXml" Target="../ink/ink877.xml"/><Relationship Id="rId70" Type="http://schemas.openxmlformats.org/officeDocument/2006/relationships/customXml" Target="../ink/ink850.xml"/><Relationship Id="rId91" Type="http://schemas.openxmlformats.org/officeDocument/2006/relationships/image" Target="../media/image856.png"/><Relationship Id="rId145" Type="http://schemas.openxmlformats.org/officeDocument/2006/relationships/image" Target="../media/image883.png"/><Relationship Id="rId166" Type="http://schemas.openxmlformats.org/officeDocument/2006/relationships/customXml" Target="../ink/ink898.xml"/><Relationship Id="rId187" Type="http://schemas.openxmlformats.org/officeDocument/2006/relationships/image" Target="../media/image904.png"/><Relationship Id="rId1" Type="http://schemas.openxmlformats.org/officeDocument/2006/relationships/slideLayout" Target="../slideLayouts/slideLayout7.xml"/><Relationship Id="rId212" Type="http://schemas.openxmlformats.org/officeDocument/2006/relationships/customXml" Target="../ink/ink921.xml"/><Relationship Id="rId233" Type="http://schemas.openxmlformats.org/officeDocument/2006/relationships/image" Target="../media/image927.png"/><Relationship Id="rId28" Type="http://schemas.openxmlformats.org/officeDocument/2006/relationships/customXml" Target="../ink/ink829.xml"/><Relationship Id="rId49" Type="http://schemas.openxmlformats.org/officeDocument/2006/relationships/image" Target="../media/image835.png"/><Relationship Id="rId114" Type="http://schemas.openxmlformats.org/officeDocument/2006/relationships/customXml" Target="../ink/ink872.xml"/><Relationship Id="rId60" Type="http://schemas.openxmlformats.org/officeDocument/2006/relationships/customXml" Target="../ink/ink845.xml"/><Relationship Id="rId81" Type="http://schemas.openxmlformats.org/officeDocument/2006/relationships/image" Target="../media/image851.png"/><Relationship Id="rId135" Type="http://schemas.openxmlformats.org/officeDocument/2006/relationships/image" Target="../media/image878.png"/><Relationship Id="rId156" Type="http://schemas.openxmlformats.org/officeDocument/2006/relationships/customXml" Target="../ink/ink893.xml"/><Relationship Id="rId177" Type="http://schemas.openxmlformats.org/officeDocument/2006/relationships/image" Target="../media/image899.png"/><Relationship Id="rId198" Type="http://schemas.openxmlformats.org/officeDocument/2006/relationships/customXml" Target="../ink/ink914.xml"/><Relationship Id="rId202" Type="http://schemas.openxmlformats.org/officeDocument/2006/relationships/customXml" Target="../ink/ink916.xml"/><Relationship Id="rId223" Type="http://schemas.openxmlformats.org/officeDocument/2006/relationships/image" Target="../media/image922.png"/><Relationship Id="rId244" Type="http://schemas.openxmlformats.org/officeDocument/2006/relationships/customXml" Target="../ink/ink937.xml"/><Relationship Id="rId18" Type="http://schemas.openxmlformats.org/officeDocument/2006/relationships/customXml" Target="../ink/ink824.xml"/><Relationship Id="rId39" Type="http://schemas.openxmlformats.org/officeDocument/2006/relationships/image" Target="../media/image830.png"/><Relationship Id="rId50" Type="http://schemas.openxmlformats.org/officeDocument/2006/relationships/customXml" Target="../ink/ink840.xml"/><Relationship Id="rId104" Type="http://schemas.openxmlformats.org/officeDocument/2006/relationships/customXml" Target="../ink/ink867.xml"/><Relationship Id="rId125" Type="http://schemas.openxmlformats.org/officeDocument/2006/relationships/image" Target="../media/image873.png"/><Relationship Id="rId146" Type="http://schemas.openxmlformats.org/officeDocument/2006/relationships/customXml" Target="../ink/ink888.xml"/><Relationship Id="rId167" Type="http://schemas.openxmlformats.org/officeDocument/2006/relationships/image" Target="../media/image894.png"/><Relationship Id="rId188" Type="http://schemas.openxmlformats.org/officeDocument/2006/relationships/customXml" Target="../ink/ink909.xml"/><Relationship Id="rId71" Type="http://schemas.openxmlformats.org/officeDocument/2006/relationships/image" Target="../media/image846.png"/><Relationship Id="rId92" Type="http://schemas.openxmlformats.org/officeDocument/2006/relationships/customXml" Target="../ink/ink861.xml"/><Relationship Id="rId213" Type="http://schemas.openxmlformats.org/officeDocument/2006/relationships/image" Target="../media/image917.png"/><Relationship Id="rId234" Type="http://schemas.openxmlformats.org/officeDocument/2006/relationships/customXml" Target="../ink/ink932.xml"/><Relationship Id="rId2" Type="http://schemas.openxmlformats.org/officeDocument/2006/relationships/customXml" Target="../ink/ink816.xml"/><Relationship Id="rId29" Type="http://schemas.openxmlformats.org/officeDocument/2006/relationships/image" Target="../media/image825.png"/><Relationship Id="rId40" Type="http://schemas.openxmlformats.org/officeDocument/2006/relationships/customXml" Target="../ink/ink835.xml"/><Relationship Id="rId115" Type="http://schemas.openxmlformats.org/officeDocument/2006/relationships/image" Target="../media/image868.png"/><Relationship Id="rId136" Type="http://schemas.openxmlformats.org/officeDocument/2006/relationships/customXml" Target="../ink/ink883.xml"/><Relationship Id="rId157" Type="http://schemas.openxmlformats.org/officeDocument/2006/relationships/image" Target="../media/image889.png"/><Relationship Id="rId178" Type="http://schemas.openxmlformats.org/officeDocument/2006/relationships/customXml" Target="../ink/ink904.xml"/><Relationship Id="rId61" Type="http://schemas.openxmlformats.org/officeDocument/2006/relationships/image" Target="../media/image841.png"/><Relationship Id="rId82" Type="http://schemas.openxmlformats.org/officeDocument/2006/relationships/customXml" Target="../ink/ink856.xml"/><Relationship Id="rId199" Type="http://schemas.openxmlformats.org/officeDocument/2006/relationships/image" Target="../media/image910.png"/><Relationship Id="rId203" Type="http://schemas.openxmlformats.org/officeDocument/2006/relationships/image" Target="../media/image912.png"/><Relationship Id="rId19" Type="http://schemas.openxmlformats.org/officeDocument/2006/relationships/image" Target="../media/image820.png"/><Relationship Id="rId224" Type="http://schemas.openxmlformats.org/officeDocument/2006/relationships/customXml" Target="../ink/ink927.xml"/><Relationship Id="rId245" Type="http://schemas.openxmlformats.org/officeDocument/2006/relationships/image" Target="../media/image933.png"/><Relationship Id="rId30" Type="http://schemas.openxmlformats.org/officeDocument/2006/relationships/customXml" Target="../ink/ink830.xml"/><Relationship Id="rId105" Type="http://schemas.openxmlformats.org/officeDocument/2006/relationships/image" Target="../media/image863.png"/><Relationship Id="rId126" Type="http://schemas.openxmlformats.org/officeDocument/2006/relationships/customXml" Target="../ink/ink878.xml"/><Relationship Id="rId147" Type="http://schemas.openxmlformats.org/officeDocument/2006/relationships/image" Target="../media/image884.png"/><Relationship Id="rId168" Type="http://schemas.openxmlformats.org/officeDocument/2006/relationships/customXml" Target="../ink/ink899.xml"/><Relationship Id="rId51" Type="http://schemas.openxmlformats.org/officeDocument/2006/relationships/image" Target="../media/image836.png"/><Relationship Id="rId72" Type="http://schemas.openxmlformats.org/officeDocument/2006/relationships/customXml" Target="../ink/ink851.xml"/><Relationship Id="rId93" Type="http://schemas.openxmlformats.org/officeDocument/2006/relationships/image" Target="../media/image857.png"/><Relationship Id="rId189" Type="http://schemas.openxmlformats.org/officeDocument/2006/relationships/image" Target="../media/image905.png"/><Relationship Id="rId3" Type="http://schemas.openxmlformats.org/officeDocument/2006/relationships/image" Target="../media/image812.png"/><Relationship Id="rId214" Type="http://schemas.openxmlformats.org/officeDocument/2006/relationships/customXml" Target="../ink/ink922.xml"/><Relationship Id="rId235" Type="http://schemas.openxmlformats.org/officeDocument/2006/relationships/image" Target="../media/image928.png"/><Relationship Id="rId116" Type="http://schemas.openxmlformats.org/officeDocument/2006/relationships/customXml" Target="../ink/ink873.xml"/><Relationship Id="rId137" Type="http://schemas.openxmlformats.org/officeDocument/2006/relationships/image" Target="../media/image879.png"/><Relationship Id="rId158" Type="http://schemas.openxmlformats.org/officeDocument/2006/relationships/customXml" Target="../ink/ink894.xml"/><Relationship Id="rId20" Type="http://schemas.openxmlformats.org/officeDocument/2006/relationships/customXml" Target="../ink/ink825.xml"/><Relationship Id="rId41" Type="http://schemas.openxmlformats.org/officeDocument/2006/relationships/image" Target="../media/image831.png"/><Relationship Id="rId62" Type="http://schemas.openxmlformats.org/officeDocument/2006/relationships/customXml" Target="../ink/ink846.xml"/><Relationship Id="rId83" Type="http://schemas.openxmlformats.org/officeDocument/2006/relationships/image" Target="../media/image852.png"/><Relationship Id="rId179" Type="http://schemas.openxmlformats.org/officeDocument/2006/relationships/image" Target="../media/image900.png"/><Relationship Id="rId190" Type="http://schemas.openxmlformats.org/officeDocument/2006/relationships/customXml" Target="../ink/ink910.xml"/><Relationship Id="rId204" Type="http://schemas.openxmlformats.org/officeDocument/2006/relationships/customXml" Target="../ink/ink917.xml"/><Relationship Id="rId225" Type="http://schemas.openxmlformats.org/officeDocument/2006/relationships/image" Target="../media/image923.png"/><Relationship Id="rId246" Type="http://schemas.openxmlformats.org/officeDocument/2006/relationships/customXml" Target="../ink/ink938.xml"/><Relationship Id="rId106" Type="http://schemas.openxmlformats.org/officeDocument/2006/relationships/customXml" Target="../ink/ink868.xml"/><Relationship Id="rId127" Type="http://schemas.openxmlformats.org/officeDocument/2006/relationships/image" Target="../media/image874.png"/><Relationship Id="rId10" Type="http://schemas.openxmlformats.org/officeDocument/2006/relationships/customXml" Target="../ink/ink820.xml"/><Relationship Id="rId31" Type="http://schemas.openxmlformats.org/officeDocument/2006/relationships/image" Target="../media/image826.png"/><Relationship Id="rId52" Type="http://schemas.openxmlformats.org/officeDocument/2006/relationships/customXml" Target="../ink/ink841.xml"/><Relationship Id="rId73" Type="http://schemas.openxmlformats.org/officeDocument/2006/relationships/image" Target="../media/image847.png"/><Relationship Id="rId94" Type="http://schemas.openxmlformats.org/officeDocument/2006/relationships/customXml" Target="../ink/ink862.xml"/><Relationship Id="rId148" Type="http://schemas.openxmlformats.org/officeDocument/2006/relationships/customXml" Target="../ink/ink889.xml"/><Relationship Id="rId169" Type="http://schemas.openxmlformats.org/officeDocument/2006/relationships/image" Target="../media/image895.png"/></Relationships>
</file>

<file path=ppt/slides/_rels/slide9.xml.rels><?xml version="1.0" encoding="UTF-8" standalone="yes"?>
<Relationships xmlns="http://schemas.openxmlformats.org/package/2006/relationships"><Relationship Id="rId26" Type="http://schemas.openxmlformats.org/officeDocument/2006/relationships/customXml" Target="../ink/ink953.xml"/><Relationship Id="rId21" Type="http://schemas.openxmlformats.org/officeDocument/2006/relationships/image" Target="../media/image946.png"/><Relationship Id="rId42" Type="http://schemas.openxmlformats.org/officeDocument/2006/relationships/customXml" Target="../ink/ink961.xml"/><Relationship Id="rId47" Type="http://schemas.openxmlformats.org/officeDocument/2006/relationships/image" Target="../media/image959.png"/><Relationship Id="rId63" Type="http://schemas.openxmlformats.org/officeDocument/2006/relationships/image" Target="../media/image967.png"/><Relationship Id="rId68" Type="http://schemas.openxmlformats.org/officeDocument/2006/relationships/customXml" Target="../ink/ink974.xml"/><Relationship Id="rId84" Type="http://schemas.openxmlformats.org/officeDocument/2006/relationships/customXml" Target="../ink/ink982.xml"/><Relationship Id="rId89" Type="http://schemas.openxmlformats.org/officeDocument/2006/relationships/image" Target="../media/image980.png"/><Relationship Id="rId112" Type="http://schemas.openxmlformats.org/officeDocument/2006/relationships/customXml" Target="../ink/ink996.xml"/><Relationship Id="rId16" Type="http://schemas.openxmlformats.org/officeDocument/2006/relationships/customXml" Target="../ink/ink948.xml"/><Relationship Id="rId107" Type="http://schemas.openxmlformats.org/officeDocument/2006/relationships/image" Target="../media/image989.png"/><Relationship Id="rId11" Type="http://schemas.openxmlformats.org/officeDocument/2006/relationships/image" Target="../media/image941.png"/><Relationship Id="rId32" Type="http://schemas.openxmlformats.org/officeDocument/2006/relationships/customXml" Target="../ink/ink956.xml"/><Relationship Id="rId37" Type="http://schemas.openxmlformats.org/officeDocument/2006/relationships/image" Target="../media/image954.png"/><Relationship Id="rId53" Type="http://schemas.openxmlformats.org/officeDocument/2006/relationships/image" Target="../media/image962.png"/><Relationship Id="rId58" Type="http://schemas.openxmlformats.org/officeDocument/2006/relationships/customXml" Target="../ink/ink969.xml"/><Relationship Id="rId74" Type="http://schemas.openxmlformats.org/officeDocument/2006/relationships/customXml" Target="../ink/ink977.xml"/><Relationship Id="rId79" Type="http://schemas.openxmlformats.org/officeDocument/2006/relationships/image" Target="../media/image975.png"/><Relationship Id="rId102" Type="http://schemas.openxmlformats.org/officeDocument/2006/relationships/customXml" Target="../ink/ink991.xml"/><Relationship Id="rId5" Type="http://schemas.openxmlformats.org/officeDocument/2006/relationships/image" Target="../media/image938.png"/><Relationship Id="rId90" Type="http://schemas.openxmlformats.org/officeDocument/2006/relationships/customXml" Target="../ink/ink985.xml"/><Relationship Id="rId95" Type="http://schemas.openxmlformats.org/officeDocument/2006/relationships/image" Target="../media/image983.png"/><Relationship Id="rId22" Type="http://schemas.openxmlformats.org/officeDocument/2006/relationships/customXml" Target="../ink/ink951.xml"/><Relationship Id="rId27" Type="http://schemas.openxmlformats.org/officeDocument/2006/relationships/image" Target="../media/image949.png"/><Relationship Id="rId43" Type="http://schemas.openxmlformats.org/officeDocument/2006/relationships/image" Target="../media/image957.png"/><Relationship Id="rId48" Type="http://schemas.openxmlformats.org/officeDocument/2006/relationships/customXml" Target="../ink/ink964.xml"/><Relationship Id="rId64" Type="http://schemas.openxmlformats.org/officeDocument/2006/relationships/customXml" Target="../ink/ink972.xml"/><Relationship Id="rId69" Type="http://schemas.openxmlformats.org/officeDocument/2006/relationships/image" Target="../media/image970.png"/><Relationship Id="rId113" Type="http://schemas.openxmlformats.org/officeDocument/2006/relationships/image" Target="../media/image992.png"/><Relationship Id="rId80" Type="http://schemas.openxmlformats.org/officeDocument/2006/relationships/customXml" Target="../ink/ink980.xml"/><Relationship Id="rId85" Type="http://schemas.openxmlformats.org/officeDocument/2006/relationships/image" Target="../media/image978.png"/><Relationship Id="rId12" Type="http://schemas.openxmlformats.org/officeDocument/2006/relationships/customXml" Target="../ink/ink946.xml"/><Relationship Id="rId17" Type="http://schemas.openxmlformats.org/officeDocument/2006/relationships/image" Target="../media/image944.png"/><Relationship Id="rId33" Type="http://schemas.openxmlformats.org/officeDocument/2006/relationships/image" Target="../media/image952.png"/><Relationship Id="rId38" Type="http://schemas.openxmlformats.org/officeDocument/2006/relationships/customXml" Target="../ink/ink959.xml"/><Relationship Id="rId59" Type="http://schemas.openxmlformats.org/officeDocument/2006/relationships/image" Target="../media/image965.png"/><Relationship Id="rId103" Type="http://schemas.openxmlformats.org/officeDocument/2006/relationships/image" Target="../media/image987.png"/><Relationship Id="rId108" Type="http://schemas.openxmlformats.org/officeDocument/2006/relationships/customXml" Target="../ink/ink994.xml"/><Relationship Id="rId54" Type="http://schemas.openxmlformats.org/officeDocument/2006/relationships/customXml" Target="../ink/ink967.xml"/><Relationship Id="rId70" Type="http://schemas.openxmlformats.org/officeDocument/2006/relationships/customXml" Target="../ink/ink975.xml"/><Relationship Id="rId75" Type="http://schemas.openxmlformats.org/officeDocument/2006/relationships/image" Target="../media/image973.png"/><Relationship Id="rId91" Type="http://schemas.openxmlformats.org/officeDocument/2006/relationships/image" Target="../media/image981.png"/><Relationship Id="rId96" Type="http://schemas.openxmlformats.org/officeDocument/2006/relationships/customXml" Target="../ink/ink988.xml"/><Relationship Id="rId1" Type="http://schemas.openxmlformats.org/officeDocument/2006/relationships/slideLayout" Target="../slideLayouts/slideLayout7.xml"/><Relationship Id="rId6" Type="http://schemas.openxmlformats.org/officeDocument/2006/relationships/customXml" Target="../ink/ink943.xml"/><Relationship Id="rId15" Type="http://schemas.openxmlformats.org/officeDocument/2006/relationships/image" Target="../media/image943.png"/><Relationship Id="rId23" Type="http://schemas.openxmlformats.org/officeDocument/2006/relationships/image" Target="../media/image947.png"/><Relationship Id="rId28" Type="http://schemas.openxmlformats.org/officeDocument/2006/relationships/customXml" Target="../ink/ink954.xml"/><Relationship Id="rId36" Type="http://schemas.openxmlformats.org/officeDocument/2006/relationships/customXml" Target="../ink/ink958.xml"/><Relationship Id="rId49" Type="http://schemas.openxmlformats.org/officeDocument/2006/relationships/image" Target="../media/image960.png"/><Relationship Id="rId57" Type="http://schemas.openxmlformats.org/officeDocument/2006/relationships/image" Target="../media/image964.png"/><Relationship Id="rId106" Type="http://schemas.openxmlformats.org/officeDocument/2006/relationships/customXml" Target="../ink/ink993.xml"/><Relationship Id="rId114" Type="http://schemas.openxmlformats.org/officeDocument/2006/relationships/customXml" Target="../ink/ink997.xml"/><Relationship Id="rId10" Type="http://schemas.openxmlformats.org/officeDocument/2006/relationships/customXml" Target="../ink/ink945.xml"/><Relationship Id="rId31" Type="http://schemas.openxmlformats.org/officeDocument/2006/relationships/image" Target="../media/image951.png"/><Relationship Id="rId44" Type="http://schemas.openxmlformats.org/officeDocument/2006/relationships/customXml" Target="../ink/ink962.xml"/><Relationship Id="rId52" Type="http://schemas.openxmlformats.org/officeDocument/2006/relationships/customXml" Target="../ink/ink966.xml"/><Relationship Id="rId60" Type="http://schemas.openxmlformats.org/officeDocument/2006/relationships/customXml" Target="../ink/ink970.xml"/><Relationship Id="rId65" Type="http://schemas.openxmlformats.org/officeDocument/2006/relationships/image" Target="../media/image968.png"/><Relationship Id="rId73" Type="http://schemas.openxmlformats.org/officeDocument/2006/relationships/image" Target="../media/image972.png"/><Relationship Id="rId78" Type="http://schemas.openxmlformats.org/officeDocument/2006/relationships/customXml" Target="../ink/ink979.xml"/><Relationship Id="rId81" Type="http://schemas.openxmlformats.org/officeDocument/2006/relationships/image" Target="../media/image976.png"/><Relationship Id="rId86" Type="http://schemas.openxmlformats.org/officeDocument/2006/relationships/customXml" Target="../ink/ink983.xml"/><Relationship Id="rId94" Type="http://schemas.openxmlformats.org/officeDocument/2006/relationships/customXml" Target="../ink/ink987.xml"/><Relationship Id="rId99" Type="http://schemas.openxmlformats.org/officeDocument/2006/relationships/image" Target="../media/image985.png"/><Relationship Id="rId101" Type="http://schemas.openxmlformats.org/officeDocument/2006/relationships/image" Target="../media/image986.png"/><Relationship Id="rId4" Type="http://schemas.openxmlformats.org/officeDocument/2006/relationships/customXml" Target="../ink/ink942.xml"/><Relationship Id="rId9" Type="http://schemas.openxmlformats.org/officeDocument/2006/relationships/image" Target="../media/image940.png"/><Relationship Id="rId13" Type="http://schemas.openxmlformats.org/officeDocument/2006/relationships/image" Target="../media/image942.png"/><Relationship Id="rId18" Type="http://schemas.openxmlformats.org/officeDocument/2006/relationships/customXml" Target="../ink/ink949.xml"/><Relationship Id="rId39" Type="http://schemas.openxmlformats.org/officeDocument/2006/relationships/image" Target="../media/image955.png"/><Relationship Id="rId109" Type="http://schemas.openxmlformats.org/officeDocument/2006/relationships/image" Target="../media/image990.png"/><Relationship Id="rId34" Type="http://schemas.openxmlformats.org/officeDocument/2006/relationships/customXml" Target="../ink/ink957.xml"/><Relationship Id="rId50" Type="http://schemas.openxmlformats.org/officeDocument/2006/relationships/customXml" Target="../ink/ink965.xml"/><Relationship Id="rId55" Type="http://schemas.openxmlformats.org/officeDocument/2006/relationships/image" Target="../media/image963.png"/><Relationship Id="rId76" Type="http://schemas.openxmlformats.org/officeDocument/2006/relationships/customXml" Target="../ink/ink978.xml"/><Relationship Id="rId97" Type="http://schemas.openxmlformats.org/officeDocument/2006/relationships/image" Target="../media/image984.png"/><Relationship Id="rId104" Type="http://schemas.openxmlformats.org/officeDocument/2006/relationships/customXml" Target="../ink/ink992.xml"/><Relationship Id="rId7" Type="http://schemas.openxmlformats.org/officeDocument/2006/relationships/image" Target="../media/image939.png"/><Relationship Id="rId71" Type="http://schemas.openxmlformats.org/officeDocument/2006/relationships/image" Target="../media/image971.png"/><Relationship Id="rId92" Type="http://schemas.openxmlformats.org/officeDocument/2006/relationships/customXml" Target="../ink/ink986.xml"/><Relationship Id="rId2" Type="http://schemas.openxmlformats.org/officeDocument/2006/relationships/customXml" Target="../ink/ink941.xml"/><Relationship Id="rId29" Type="http://schemas.openxmlformats.org/officeDocument/2006/relationships/image" Target="../media/image950.png"/><Relationship Id="rId24" Type="http://schemas.openxmlformats.org/officeDocument/2006/relationships/customXml" Target="../ink/ink952.xml"/><Relationship Id="rId40" Type="http://schemas.openxmlformats.org/officeDocument/2006/relationships/customXml" Target="../ink/ink960.xml"/><Relationship Id="rId45" Type="http://schemas.openxmlformats.org/officeDocument/2006/relationships/image" Target="../media/image958.png"/><Relationship Id="rId66" Type="http://schemas.openxmlformats.org/officeDocument/2006/relationships/customXml" Target="../ink/ink973.xml"/><Relationship Id="rId87" Type="http://schemas.openxmlformats.org/officeDocument/2006/relationships/image" Target="../media/image979.png"/><Relationship Id="rId110" Type="http://schemas.openxmlformats.org/officeDocument/2006/relationships/customXml" Target="../ink/ink995.xml"/><Relationship Id="rId115" Type="http://schemas.openxmlformats.org/officeDocument/2006/relationships/image" Target="../media/image993.png"/><Relationship Id="rId61" Type="http://schemas.openxmlformats.org/officeDocument/2006/relationships/image" Target="../media/image966.png"/><Relationship Id="rId82" Type="http://schemas.openxmlformats.org/officeDocument/2006/relationships/customXml" Target="../ink/ink981.xml"/><Relationship Id="rId19" Type="http://schemas.openxmlformats.org/officeDocument/2006/relationships/image" Target="../media/image945.png"/><Relationship Id="rId14" Type="http://schemas.openxmlformats.org/officeDocument/2006/relationships/customXml" Target="../ink/ink947.xml"/><Relationship Id="rId30" Type="http://schemas.openxmlformats.org/officeDocument/2006/relationships/customXml" Target="../ink/ink955.xml"/><Relationship Id="rId35" Type="http://schemas.openxmlformats.org/officeDocument/2006/relationships/image" Target="../media/image953.png"/><Relationship Id="rId56" Type="http://schemas.openxmlformats.org/officeDocument/2006/relationships/customXml" Target="../ink/ink968.xml"/><Relationship Id="rId77" Type="http://schemas.openxmlformats.org/officeDocument/2006/relationships/image" Target="../media/image974.png"/><Relationship Id="rId100" Type="http://schemas.openxmlformats.org/officeDocument/2006/relationships/customXml" Target="../ink/ink990.xml"/><Relationship Id="rId105" Type="http://schemas.openxmlformats.org/officeDocument/2006/relationships/image" Target="../media/image988.png"/><Relationship Id="rId8" Type="http://schemas.openxmlformats.org/officeDocument/2006/relationships/customXml" Target="../ink/ink944.xml"/><Relationship Id="rId51" Type="http://schemas.openxmlformats.org/officeDocument/2006/relationships/image" Target="../media/image961.png"/><Relationship Id="rId72" Type="http://schemas.openxmlformats.org/officeDocument/2006/relationships/customXml" Target="../ink/ink976.xml"/><Relationship Id="rId93" Type="http://schemas.openxmlformats.org/officeDocument/2006/relationships/image" Target="../media/image982.png"/><Relationship Id="rId98" Type="http://schemas.openxmlformats.org/officeDocument/2006/relationships/customXml" Target="../ink/ink989.xml"/><Relationship Id="rId3" Type="http://schemas.openxmlformats.org/officeDocument/2006/relationships/image" Target="../media/image937.png"/><Relationship Id="rId25" Type="http://schemas.openxmlformats.org/officeDocument/2006/relationships/image" Target="../media/image948.png"/><Relationship Id="rId46" Type="http://schemas.openxmlformats.org/officeDocument/2006/relationships/customXml" Target="../ink/ink963.xml"/><Relationship Id="rId67" Type="http://schemas.openxmlformats.org/officeDocument/2006/relationships/image" Target="../media/image969.png"/><Relationship Id="rId20" Type="http://schemas.openxmlformats.org/officeDocument/2006/relationships/customXml" Target="../ink/ink950.xml"/><Relationship Id="rId41" Type="http://schemas.openxmlformats.org/officeDocument/2006/relationships/image" Target="../media/image956.png"/><Relationship Id="rId62" Type="http://schemas.openxmlformats.org/officeDocument/2006/relationships/customXml" Target="../ink/ink971.xml"/><Relationship Id="rId83" Type="http://schemas.openxmlformats.org/officeDocument/2006/relationships/image" Target="../media/image977.png"/><Relationship Id="rId88" Type="http://schemas.openxmlformats.org/officeDocument/2006/relationships/customXml" Target="../ink/ink984.xml"/><Relationship Id="rId111" Type="http://schemas.openxmlformats.org/officeDocument/2006/relationships/image" Target="../media/image9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F1AB-673A-F6FE-4D4C-557970E5893B}"/>
              </a:ext>
            </a:extLst>
          </p:cNvPr>
          <p:cNvSpPr>
            <a:spLocks noGrp="1"/>
          </p:cNvSpPr>
          <p:nvPr>
            <p:ph type="ctrTitle"/>
          </p:nvPr>
        </p:nvSpPr>
        <p:spPr/>
        <p:txBody>
          <a:bodyPr/>
          <a:lstStyle/>
          <a:p>
            <a:r>
              <a:rPr lang="en-US" dirty="0"/>
              <a:t>Nuclear Properties 11</a:t>
            </a:r>
          </a:p>
        </p:txBody>
      </p:sp>
      <p:sp>
        <p:nvSpPr>
          <p:cNvPr id="3" name="Subtitle 2">
            <a:extLst>
              <a:ext uri="{FF2B5EF4-FFF2-40B4-BE49-F238E27FC236}">
                <a16:creationId xmlns:a16="http://schemas.microsoft.com/office/drawing/2014/main" id="{498D69FB-158E-CA20-E093-DD84A5DB1B8B}"/>
              </a:ext>
            </a:extLst>
          </p:cNvPr>
          <p:cNvSpPr>
            <a:spLocks noGrp="1"/>
          </p:cNvSpPr>
          <p:nvPr>
            <p:ph type="subTitle" idx="1"/>
          </p:nvPr>
        </p:nvSpPr>
        <p:spPr/>
        <p:txBody>
          <a:bodyPr/>
          <a:lstStyle/>
          <a:p>
            <a:r>
              <a:rPr lang="en-US" dirty="0"/>
              <a:t>Terrestrial distribution of U</a:t>
            </a:r>
          </a:p>
          <a:p>
            <a:r>
              <a:rPr lang="en-US" dirty="0"/>
              <a:t>Biological effects</a:t>
            </a:r>
          </a:p>
        </p:txBody>
      </p:sp>
    </p:spTree>
    <p:extLst>
      <p:ext uri="{BB962C8B-B14F-4D97-AF65-F5344CB8AC3E}">
        <p14:creationId xmlns:p14="http://schemas.microsoft.com/office/powerpoint/2010/main" val="13347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E9ABCD-0815-3A56-E6E9-034A091C22C3}"/>
              </a:ext>
            </a:extLst>
          </p:cNvPr>
          <p:cNvGrpSpPr/>
          <p:nvPr/>
        </p:nvGrpSpPr>
        <p:grpSpPr>
          <a:xfrm>
            <a:off x="1422610" y="455129"/>
            <a:ext cx="2492640" cy="490680"/>
            <a:chOff x="1422610" y="455129"/>
            <a:chExt cx="2492640" cy="490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C0FDC8C-1490-D52D-AD2F-238BB10138D8}"/>
                    </a:ext>
                  </a:extLst>
                </p14:cNvPr>
                <p14:cNvContentPartPr/>
                <p14:nvPr/>
              </p14:nvContentPartPr>
              <p14:xfrm>
                <a:off x="1422610" y="455129"/>
                <a:ext cx="1189800" cy="364680"/>
              </p14:xfrm>
            </p:contentPart>
          </mc:Choice>
          <mc:Fallback xmlns="">
            <p:pic>
              <p:nvPicPr>
                <p:cNvPr id="2" name="Ink 1">
                  <a:extLst>
                    <a:ext uri="{FF2B5EF4-FFF2-40B4-BE49-F238E27FC236}">
                      <a16:creationId xmlns:a16="http://schemas.microsoft.com/office/drawing/2014/main" id="{BC0FDC8C-1490-D52D-AD2F-238BB10138D8}"/>
                    </a:ext>
                  </a:extLst>
                </p:cNvPr>
                <p:cNvPicPr/>
                <p:nvPr/>
              </p:nvPicPr>
              <p:blipFill>
                <a:blip r:embed="rId3"/>
                <a:stretch>
                  <a:fillRect/>
                </a:stretch>
              </p:blipFill>
              <p:spPr>
                <a:xfrm>
                  <a:off x="1404970" y="437489"/>
                  <a:ext cx="12254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D33611A-4D1A-E0E7-F4E9-13ED81D8C1FC}"/>
                    </a:ext>
                  </a:extLst>
                </p14:cNvPr>
                <p14:cNvContentPartPr/>
                <p14:nvPr/>
              </p14:nvContentPartPr>
              <p14:xfrm>
                <a:off x="2406490" y="586889"/>
                <a:ext cx="14760" cy="7560"/>
              </p14:xfrm>
            </p:contentPart>
          </mc:Choice>
          <mc:Fallback xmlns="">
            <p:pic>
              <p:nvPicPr>
                <p:cNvPr id="3" name="Ink 2">
                  <a:extLst>
                    <a:ext uri="{FF2B5EF4-FFF2-40B4-BE49-F238E27FC236}">
                      <a16:creationId xmlns:a16="http://schemas.microsoft.com/office/drawing/2014/main" id="{3D33611A-4D1A-E0E7-F4E9-13ED81D8C1FC}"/>
                    </a:ext>
                  </a:extLst>
                </p:cNvPr>
                <p:cNvPicPr/>
                <p:nvPr/>
              </p:nvPicPr>
              <p:blipFill>
                <a:blip r:embed="rId5"/>
                <a:stretch>
                  <a:fillRect/>
                </a:stretch>
              </p:blipFill>
              <p:spPr>
                <a:xfrm>
                  <a:off x="2388850" y="569249"/>
                  <a:ext cx="50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DD08FA1-81E4-1F96-94EB-833772CC11D4}"/>
                    </a:ext>
                  </a:extLst>
                </p14:cNvPr>
                <p14:cNvContentPartPr/>
                <p14:nvPr/>
              </p14:nvContentPartPr>
              <p14:xfrm>
                <a:off x="2761090" y="594449"/>
                <a:ext cx="903240" cy="351360"/>
              </p14:xfrm>
            </p:contentPart>
          </mc:Choice>
          <mc:Fallback xmlns="">
            <p:pic>
              <p:nvPicPr>
                <p:cNvPr id="5" name="Ink 4">
                  <a:extLst>
                    <a:ext uri="{FF2B5EF4-FFF2-40B4-BE49-F238E27FC236}">
                      <a16:creationId xmlns:a16="http://schemas.microsoft.com/office/drawing/2014/main" id="{DDD08FA1-81E4-1F96-94EB-833772CC11D4}"/>
                    </a:ext>
                  </a:extLst>
                </p:cNvPr>
                <p:cNvPicPr/>
                <p:nvPr/>
              </p:nvPicPr>
              <p:blipFill>
                <a:blip r:embed="rId7"/>
                <a:stretch>
                  <a:fillRect/>
                </a:stretch>
              </p:blipFill>
              <p:spPr>
                <a:xfrm>
                  <a:off x="2743450" y="576809"/>
                  <a:ext cx="93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9F224FB-8027-B875-41FC-15BEA5CBAC1E}"/>
                    </a:ext>
                  </a:extLst>
                </p14:cNvPr>
                <p14:cNvContentPartPr/>
                <p14:nvPr/>
              </p14:nvContentPartPr>
              <p14:xfrm>
                <a:off x="3908410" y="560609"/>
                <a:ext cx="6840" cy="32400"/>
              </p14:xfrm>
            </p:contentPart>
          </mc:Choice>
          <mc:Fallback xmlns="">
            <p:pic>
              <p:nvPicPr>
                <p:cNvPr id="6" name="Ink 5">
                  <a:extLst>
                    <a:ext uri="{FF2B5EF4-FFF2-40B4-BE49-F238E27FC236}">
                      <a16:creationId xmlns:a16="http://schemas.microsoft.com/office/drawing/2014/main" id="{49F224FB-8027-B875-41FC-15BEA5CBAC1E}"/>
                    </a:ext>
                  </a:extLst>
                </p:cNvPr>
                <p:cNvPicPr/>
                <p:nvPr/>
              </p:nvPicPr>
              <p:blipFill>
                <a:blip r:embed="rId9"/>
                <a:stretch>
                  <a:fillRect/>
                </a:stretch>
              </p:blipFill>
              <p:spPr>
                <a:xfrm>
                  <a:off x="3890410" y="542969"/>
                  <a:ext cx="42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BCAB76D-3B00-4BB3-1292-04225ECE2F4B}"/>
                    </a:ext>
                  </a:extLst>
                </p14:cNvPr>
                <p14:cNvContentPartPr/>
                <p14:nvPr/>
              </p14:nvContentPartPr>
              <p14:xfrm>
                <a:off x="3876730" y="723689"/>
                <a:ext cx="13320" cy="43560"/>
              </p14:xfrm>
            </p:contentPart>
          </mc:Choice>
          <mc:Fallback xmlns="">
            <p:pic>
              <p:nvPicPr>
                <p:cNvPr id="7" name="Ink 6">
                  <a:extLst>
                    <a:ext uri="{FF2B5EF4-FFF2-40B4-BE49-F238E27FC236}">
                      <a16:creationId xmlns:a16="http://schemas.microsoft.com/office/drawing/2014/main" id="{3BCAB76D-3B00-4BB3-1292-04225ECE2F4B}"/>
                    </a:ext>
                  </a:extLst>
                </p:cNvPr>
                <p:cNvPicPr/>
                <p:nvPr/>
              </p:nvPicPr>
              <p:blipFill>
                <a:blip r:embed="rId11"/>
                <a:stretch>
                  <a:fillRect/>
                </a:stretch>
              </p:blipFill>
              <p:spPr>
                <a:xfrm>
                  <a:off x="3859090" y="705689"/>
                  <a:ext cx="48960" cy="79200"/>
                </a:xfrm>
                <a:prstGeom prst="rect">
                  <a:avLst/>
                </a:prstGeom>
              </p:spPr>
            </p:pic>
          </mc:Fallback>
        </mc:AlternateContent>
      </p:grpSp>
      <p:grpSp>
        <p:nvGrpSpPr>
          <p:cNvPr id="12" name="Group 11">
            <a:extLst>
              <a:ext uri="{FF2B5EF4-FFF2-40B4-BE49-F238E27FC236}">
                <a16:creationId xmlns:a16="http://schemas.microsoft.com/office/drawing/2014/main" id="{00412FBE-D1E1-1C0B-799A-F321FB871A6A}"/>
              </a:ext>
            </a:extLst>
          </p:cNvPr>
          <p:cNvGrpSpPr/>
          <p:nvPr/>
        </p:nvGrpSpPr>
        <p:grpSpPr>
          <a:xfrm>
            <a:off x="4517890" y="486449"/>
            <a:ext cx="747360" cy="322200"/>
            <a:chOff x="4517890" y="486449"/>
            <a:chExt cx="747360" cy="3222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80F0363-CCEC-1341-1E98-189B8956F2B0}"/>
                    </a:ext>
                  </a:extLst>
                </p14:cNvPr>
                <p14:cNvContentPartPr/>
                <p14:nvPr/>
              </p14:nvContentPartPr>
              <p14:xfrm>
                <a:off x="4517890" y="486449"/>
                <a:ext cx="137160" cy="309240"/>
              </p14:xfrm>
            </p:contentPart>
          </mc:Choice>
          <mc:Fallback xmlns="">
            <p:pic>
              <p:nvPicPr>
                <p:cNvPr id="9" name="Ink 8">
                  <a:extLst>
                    <a:ext uri="{FF2B5EF4-FFF2-40B4-BE49-F238E27FC236}">
                      <a16:creationId xmlns:a16="http://schemas.microsoft.com/office/drawing/2014/main" id="{F80F0363-CCEC-1341-1E98-189B8956F2B0}"/>
                    </a:ext>
                  </a:extLst>
                </p:cNvPr>
                <p:cNvPicPr/>
                <p:nvPr/>
              </p:nvPicPr>
              <p:blipFill>
                <a:blip r:embed="rId13"/>
                <a:stretch>
                  <a:fillRect/>
                </a:stretch>
              </p:blipFill>
              <p:spPr>
                <a:xfrm>
                  <a:off x="4499890" y="468449"/>
                  <a:ext cx="1728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855003A7-93DA-227A-E16A-1C1D2EB84D01}"/>
                    </a:ext>
                  </a:extLst>
                </p14:cNvPr>
                <p14:cNvContentPartPr/>
                <p14:nvPr/>
              </p14:nvContentPartPr>
              <p14:xfrm>
                <a:off x="4823530" y="656369"/>
                <a:ext cx="174960" cy="152280"/>
              </p14:xfrm>
            </p:contentPart>
          </mc:Choice>
          <mc:Fallback xmlns="">
            <p:pic>
              <p:nvPicPr>
                <p:cNvPr id="10" name="Ink 9">
                  <a:extLst>
                    <a:ext uri="{FF2B5EF4-FFF2-40B4-BE49-F238E27FC236}">
                      <a16:creationId xmlns:a16="http://schemas.microsoft.com/office/drawing/2014/main" id="{855003A7-93DA-227A-E16A-1C1D2EB84D01}"/>
                    </a:ext>
                  </a:extLst>
                </p:cNvPr>
                <p:cNvPicPr/>
                <p:nvPr/>
              </p:nvPicPr>
              <p:blipFill>
                <a:blip r:embed="rId15"/>
                <a:stretch>
                  <a:fillRect/>
                </a:stretch>
              </p:blipFill>
              <p:spPr>
                <a:xfrm>
                  <a:off x="4805530" y="638369"/>
                  <a:ext cx="2106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86D4BDF-5A74-B424-A8D4-DEAE13AE2EC4}"/>
                    </a:ext>
                  </a:extLst>
                </p14:cNvPr>
                <p14:cNvContentPartPr/>
                <p14:nvPr/>
              </p14:nvContentPartPr>
              <p14:xfrm>
                <a:off x="5120890" y="636209"/>
                <a:ext cx="144360" cy="142200"/>
              </p14:xfrm>
            </p:contentPart>
          </mc:Choice>
          <mc:Fallback xmlns="">
            <p:pic>
              <p:nvPicPr>
                <p:cNvPr id="11" name="Ink 10">
                  <a:extLst>
                    <a:ext uri="{FF2B5EF4-FFF2-40B4-BE49-F238E27FC236}">
                      <a16:creationId xmlns:a16="http://schemas.microsoft.com/office/drawing/2014/main" id="{986D4BDF-5A74-B424-A8D4-DEAE13AE2EC4}"/>
                    </a:ext>
                  </a:extLst>
                </p:cNvPr>
                <p:cNvPicPr/>
                <p:nvPr/>
              </p:nvPicPr>
              <p:blipFill>
                <a:blip r:embed="rId17"/>
                <a:stretch>
                  <a:fillRect/>
                </a:stretch>
              </p:blipFill>
              <p:spPr>
                <a:xfrm>
                  <a:off x="5102890" y="618569"/>
                  <a:ext cx="180000" cy="177840"/>
                </a:xfrm>
                <a:prstGeom prst="rect">
                  <a:avLst/>
                </a:prstGeom>
              </p:spPr>
            </p:pic>
          </mc:Fallback>
        </mc:AlternateContent>
      </p:grpSp>
      <p:grpSp>
        <p:nvGrpSpPr>
          <p:cNvPr id="15" name="Group 14">
            <a:extLst>
              <a:ext uri="{FF2B5EF4-FFF2-40B4-BE49-F238E27FC236}">
                <a16:creationId xmlns:a16="http://schemas.microsoft.com/office/drawing/2014/main" id="{A3803E5E-E031-5A40-2440-15416DE481C9}"/>
              </a:ext>
            </a:extLst>
          </p:cNvPr>
          <p:cNvGrpSpPr/>
          <p:nvPr/>
        </p:nvGrpSpPr>
        <p:grpSpPr>
          <a:xfrm>
            <a:off x="5463970" y="589769"/>
            <a:ext cx="897120" cy="385200"/>
            <a:chOff x="5463970" y="589769"/>
            <a:chExt cx="897120" cy="38520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5363A52-D135-ADCB-356C-E2DFB27D892A}"/>
                    </a:ext>
                  </a:extLst>
                </p14:cNvPr>
                <p14:cNvContentPartPr/>
                <p14:nvPr/>
              </p14:nvContentPartPr>
              <p14:xfrm>
                <a:off x="5463970" y="589769"/>
                <a:ext cx="655920" cy="385200"/>
              </p14:xfrm>
            </p:contentPart>
          </mc:Choice>
          <mc:Fallback xmlns="">
            <p:pic>
              <p:nvPicPr>
                <p:cNvPr id="13" name="Ink 12">
                  <a:extLst>
                    <a:ext uri="{FF2B5EF4-FFF2-40B4-BE49-F238E27FC236}">
                      <a16:creationId xmlns:a16="http://schemas.microsoft.com/office/drawing/2014/main" id="{85363A52-D135-ADCB-356C-E2DFB27D892A}"/>
                    </a:ext>
                  </a:extLst>
                </p:cNvPr>
                <p:cNvPicPr/>
                <p:nvPr/>
              </p:nvPicPr>
              <p:blipFill>
                <a:blip r:embed="rId19"/>
                <a:stretch>
                  <a:fillRect/>
                </a:stretch>
              </p:blipFill>
              <p:spPr>
                <a:xfrm>
                  <a:off x="5446330" y="571769"/>
                  <a:ext cx="6915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64E5EF7-4667-A928-7084-D4A39E11C3B9}"/>
                    </a:ext>
                  </a:extLst>
                </p14:cNvPr>
                <p14:cNvContentPartPr/>
                <p14:nvPr/>
              </p14:nvContentPartPr>
              <p14:xfrm>
                <a:off x="6313930" y="801449"/>
                <a:ext cx="47160" cy="107280"/>
              </p14:xfrm>
            </p:contentPart>
          </mc:Choice>
          <mc:Fallback xmlns="">
            <p:pic>
              <p:nvPicPr>
                <p:cNvPr id="14" name="Ink 13">
                  <a:extLst>
                    <a:ext uri="{FF2B5EF4-FFF2-40B4-BE49-F238E27FC236}">
                      <a16:creationId xmlns:a16="http://schemas.microsoft.com/office/drawing/2014/main" id="{164E5EF7-4667-A928-7084-D4A39E11C3B9}"/>
                    </a:ext>
                  </a:extLst>
                </p:cNvPr>
                <p:cNvPicPr/>
                <p:nvPr/>
              </p:nvPicPr>
              <p:blipFill>
                <a:blip r:embed="rId21"/>
                <a:stretch>
                  <a:fillRect/>
                </a:stretch>
              </p:blipFill>
              <p:spPr>
                <a:xfrm>
                  <a:off x="6296290" y="783449"/>
                  <a:ext cx="82800" cy="142920"/>
                </a:xfrm>
                <a:prstGeom prst="rect">
                  <a:avLst/>
                </a:prstGeom>
              </p:spPr>
            </p:pic>
          </mc:Fallback>
        </mc:AlternateContent>
      </p:grpSp>
      <p:grpSp>
        <p:nvGrpSpPr>
          <p:cNvPr id="23" name="Group 22">
            <a:extLst>
              <a:ext uri="{FF2B5EF4-FFF2-40B4-BE49-F238E27FC236}">
                <a16:creationId xmlns:a16="http://schemas.microsoft.com/office/drawing/2014/main" id="{A985DC40-61D5-37FE-3040-65444CB49939}"/>
              </a:ext>
            </a:extLst>
          </p:cNvPr>
          <p:cNvGrpSpPr/>
          <p:nvPr/>
        </p:nvGrpSpPr>
        <p:grpSpPr>
          <a:xfrm>
            <a:off x="6767170" y="393209"/>
            <a:ext cx="1086480" cy="383400"/>
            <a:chOff x="6767170" y="393209"/>
            <a:chExt cx="1086480" cy="38340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F03C1C4-7EE7-FFBF-B2F3-696F09198356}"/>
                    </a:ext>
                  </a:extLst>
                </p14:cNvPr>
                <p14:cNvContentPartPr/>
                <p14:nvPr/>
              </p14:nvContentPartPr>
              <p14:xfrm>
                <a:off x="6767170" y="522449"/>
                <a:ext cx="141480" cy="231120"/>
              </p14:xfrm>
            </p:contentPart>
          </mc:Choice>
          <mc:Fallback xmlns="">
            <p:pic>
              <p:nvPicPr>
                <p:cNvPr id="16" name="Ink 15">
                  <a:extLst>
                    <a:ext uri="{FF2B5EF4-FFF2-40B4-BE49-F238E27FC236}">
                      <a16:creationId xmlns:a16="http://schemas.microsoft.com/office/drawing/2014/main" id="{8F03C1C4-7EE7-FFBF-B2F3-696F09198356}"/>
                    </a:ext>
                  </a:extLst>
                </p:cNvPr>
                <p:cNvPicPr/>
                <p:nvPr/>
              </p:nvPicPr>
              <p:blipFill>
                <a:blip r:embed="rId23"/>
                <a:stretch>
                  <a:fillRect/>
                </a:stretch>
              </p:blipFill>
              <p:spPr>
                <a:xfrm>
                  <a:off x="6749170" y="504449"/>
                  <a:ext cx="1771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E14A35B-B2A8-EF2F-9746-B7D02E664FD6}"/>
                    </a:ext>
                  </a:extLst>
                </p14:cNvPr>
                <p14:cNvContentPartPr/>
                <p14:nvPr/>
              </p14:nvContentPartPr>
              <p14:xfrm>
                <a:off x="7062010" y="641969"/>
                <a:ext cx="11160" cy="79200"/>
              </p14:xfrm>
            </p:contentPart>
          </mc:Choice>
          <mc:Fallback xmlns="">
            <p:pic>
              <p:nvPicPr>
                <p:cNvPr id="17" name="Ink 16">
                  <a:extLst>
                    <a:ext uri="{FF2B5EF4-FFF2-40B4-BE49-F238E27FC236}">
                      <a16:creationId xmlns:a16="http://schemas.microsoft.com/office/drawing/2014/main" id="{3E14A35B-B2A8-EF2F-9746-B7D02E664FD6}"/>
                    </a:ext>
                  </a:extLst>
                </p:cNvPr>
                <p:cNvPicPr/>
                <p:nvPr/>
              </p:nvPicPr>
              <p:blipFill>
                <a:blip r:embed="rId25"/>
                <a:stretch>
                  <a:fillRect/>
                </a:stretch>
              </p:blipFill>
              <p:spPr>
                <a:xfrm>
                  <a:off x="7044370" y="623969"/>
                  <a:ext cx="46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BB3AE4F-BF23-403D-ACB2-26F24628685E}"/>
                    </a:ext>
                  </a:extLst>
                </p14:cNvPr>
                <p14:cNvContentPartPr/>
                <p14:nvPr/>
              </p14:nvContentPartPr>
              <p14:xfrm>
                <a:off x="7189810" y="530369"/>
                <a:ext cx="138600" cy="206640"/>
              </p14:xfrm>
            </p:contentPart>
          </mc:Choice>
          <mc:Fallback xmlns="">
            <p:pic>
              <p:nvPicPr>
                <p:cNvPr id="18" name="Ink 17">
                  <a:extLst>
                    <a:ext uri="{FF2B5EF4-FFF2-40B4-BE49-F238E27FC236}">
                      <a16:creationId xmlns:a16="http://schemas.microsoft.com/office/drawing/2014/main" id="{ABB3AE4F-BF23-403D-ACB2-26F24628685E}"/>
                    </a:ext>
                  </a:extLst>
                </p:cNvPr>
                <p:cNvPicPr/>
                <p:nvPr/>
              </p:nvPicPr>
              <p:blipFill>
                <a:blip r:embed="rId27"/>
                <a:stretch>
                  <a:fillRect/>
                </a:stretch>
              </p:blipFill>
              <p:spPr>
                <a:xfrm>
                  <a:off x="7171810" y="512729"/>
                  <a:ext cx="1742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0B7FC4EF-1EF1-82BE-158F-FEEC2B8AFD48}"/>
                    </a:ext>
                  </a:extLst>
                </p14:cNvPr>
                <p14:cNvContentPartPr/>
                <p14:nvPr/>
              </p14:nvContentPartPr>
              <p14:xfrm>
                <a:off x="7213930" y="514169"/>
                <a:ext cx="189720" cy="44640"/>
              </p14:xfrm>
            </p:contentPart>
          </mc:Choice>
          <mc:Fallback xmlns="">
            <p:pic>
              <p:nvPicPr>
                <p:cNvPr id="19" name="Ink 18">
                  <a:extLst>
                    <a:ext uri="{FF2B5EF4-FFF2-40B4-BE49-F238E27FC236}">
                      <a16:creationId xmlns:a16="http://schemas.microsoft.com/office/drawing/2014/main" id="{0B7FC4EF-1EF1-82BE-158F-FEEC2B8AFD48}"/>
                    </a:ext>
                  </a:extLst>
                </p:cNvPr>
                <p:cNvPicPr/>
                <p:nvPr/>
              </p:nvPicPr>
              <p:blipFill>
                <a:blip r:embed="rId29"/>
                <a:stretch>
                  <a:fillRect/>
                </a:stretch>
              </p:blipFill>
              <p:spPr>
                <a:xfrm>
                  <a:off x="7195930" y="496169"/>
                  <a:ext cx="225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0E569E4-2CCB-7AFE-897A-7B391BC7B3CC}"/>
                    </a:ext>
                  </a:extLst>
                </p14:cNvPr>
                <p14:cNvContentPartPr/>
                <p14:nvPr/>
              </p14:nvContentPartPr>
              <p14:xfrm>
                <a:off x="7556650" y="462689"/>
                <a:ext cx="69840" cy="101160"/>
              </p14:xfrm>
            </p:contentPart>
          </mc:Choice>
          <mc:Fallback xmlns="">
            <p:pic>
              <p:nvPicPr>
                <p:cNvPr id="20" name="Ink 19">
                  <a:extLst>
                    <a:ext uri="{FF2B5EF4-FFF2-40B4-BE49-F238E27FC236}">
                      <a16:creationId xmlns:a16="http://schemas.microsoft.com/office/drawing/2014/main" id="{D0E569E4-2CCB-7AFE-897A-7B391BC7B3CC}"/>
                    </a:ext>
                  </a:extLst>
                </p:cNvPr>
                <p:cNvPicPr/>
                <p:nvPr/>
              </p:nvPicPr>
              <p:blipFill>
                <a:blip r:embed="rId31"/>
                <a:stretch>
                  <a:fillRect/>
                </a:stretch>
              </p:blipFill>
              <p:spPr>
                <a:xfrm>
                  <a:off x="7538650" y="444689"/>
                  <a:ext cx="105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144FDF9E-A2C9-35A2-F627-0D0CD59596FF}"/>
                    </a:ext>
                  </a:extLst>
                </p14:cNvPr>
                <p14:cNvContentPartPr/>
                <p14:nvPr/>
              </p14:nvContentPartPr>
              <p14:xfrm>
                <a:off x="7608850" y="393209"/>
                <a:ext cx="244440" cy="383400"/>
              </p14:xfrm>
            </p:contentPart>
          </mc:Choice>
          <mc:Fallback xmlns="">
            <p:pic>
              <p:nvPicPr>
                <p:cNvPr id="21" name="Ink 20">
                  <a:extLst>
                    <a:ext uri="{FF2B5EF4-FFF2-40B4-BE49-F238E27FC236}">
                      <a16:creationId xmlns:a16="http://schemas.microsoft.com/office/drawing/2014/main" id="{144FDF9E-A2C9-35A2-F627-0D0CD59596FF}"/>
                    </a:ext>
                  </a:extLst>
                </p:cNvPr>
                <p:cNvPicPr/>
                <p:nvPr/>
              </p:nvPicPr>
              <p:blipFill>
                <a:blip r:embed="rId33"/>
                <a:stretch>
                  <a:fillRect/>
                </a:stretch>
              </p:blipFill>
              <p:spPr>
                <a:xfrm>
                  <a:off x="7591210" y="375209"/>
                  <a:ext cx="2800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5640EDD4-95E3-4C15-9388-58E7A444E55C}"/>
                    </a:ext>
                  </a:extLst>
                </p14:cNvPr>
                <p14:cNvContentPartPr/>
                <p14:nvPr/>
              </p14:nvContentPartPr>
              <p14:xfrm>
                <a:off x="7794970" y="649169"/>
                <a:ext cx="58680" cy="95400"/>
              </p14:xfrm>
            </p:contentPart>
          </mc:Choice>
          <mc:Fallback xmlns="">
            <p:pic>
              <p:nvPicPr>
                <p:cNvPr id="22" name="Ink 21">
                  <a:extLst>
                    <a:ext uri="{FF2B5EF4-FFF2-40B4-BE49-F238E27FC236}">
                      <a16:creationId xmlns:a16="http://schemas.microsoft.com/office/drawing/2014/main" id="{5640EDD4-95E3-4C15-9388-58E7A444E55C}"/>
                    </a:ext>
                  </a:extLst>
                </p:cNvPr>
                <p:cNvPicPr/>
                <p:nvPr/>
              </p:nvPicPr>
              <p:blipFill>
                <a:blip r:embed="rId35"/>
                <a:stretch>
                  <a:fillRect/>
                </a:stretch>
              </p:blipFill>
              <p:spPr>
                <a:xfrm>
                  <a:off x="7776970" y="631529"/>
                  <a:ext cx="9432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59430CFB-6E31-D541-EA7C-3BBC8BABFC48}"/>
                  </a:ext>
                </a:extLst>
              </p14:cNvPr>
              <p14:cNvContentPartPr/>
              <p14:nvPr/>
            </p14:nvContentPartPr>
            <p14:xfrm>
              <a:off x="8199970" y="408689"/>
              <a:ext cx="286200" cy="416880"/>
            </p14:xfrm>
          </p:contentPart>
        </mc:Choice>
        <mc:Fallback xmlns="">
          <p:pic>
            <p:nvPicPr>
              <p:cNvPr id="24" name="Ink 23">
                <a:extLst>
                  <a:ext uri="{FF2B5EF4-FFF2-40B4-BE49-F238E27FC236}">
                    <a16:creationId xmlns:a16="http://schemas.microsoft.com/office/drawing/2014/main" id="{59430CFB-6E31-D541-EA7C-3BBC8BABFC48}"/>
                  </a:ext>
                </a:extLst>
              </p:cNvPr>
              <p:cNvPicPr/>
              <p:nvPr/>
            </p:nvPicPr>
            <p:blipFill>
              <a:blip r:embed="rId37"/>
              <a:stretch>
                <a:fillRect/>
              </a:stretch>
            </p:blipFill>
            <p:spPr>
              <a:xfrm>
                <a:off x="8182330" y="391049"/>
                <a:ext cx="321840" cy="452520"/>
              </a:xfrm>
              <a:prstGeom prst="rect">
                <a:avLst/>
              </a:prstGeom>
            </p:spPr>
          </p:pic>
        </mc:Fallback>
      </mc:AlternateContent>
      <p:grpSp>
        <p:nvGrpSpPr>
          <p:cNvPr id="29" name="Group 28">
            <a:extLst>
              <a:ext uri="{FF2B5EF4-FFF2-40B4-BE49-F238E27FC236}">
                <a16:creationId xmlns:a16="http://schemas.microsoft.com/office/drawing/2014/main" id="{CE7DDD91-F205-D1EC-E6C4-853448B044D8}"/>
              </a:ext>
            </a:extLst>
          </p:cNvPr>
          <p:cNvGrpSpPr/>
          <p:nvPr/>
        </p:nvGrpSpPr>
        <p:grpSpPr>
          <a:xfrm>
            <a:off x="8693170" y="393569"/>
            <a:ext cx="1649520" cy="356400"/>
            <a:chOff x="8693170" y="393569"/>
            <a:chExt cx="1649520" cy="35640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5E5E6423-2AB6-FE12-FBC7-5ECE07346BA7}"/>
                    </a:ext>
                  </a:extLst>
                </p14:cNvPr>
                <p14:cNvContentPartPr/>
                <p14:nvPr/>
              </p14:nvContentPartPr>
              <p14:xfrm>
                <a:off x="8693170" y="393569"/>
                <a:ext cx="1649520" cy="356400"/>
              </p14:xfrm>
            </p:contentPart>
          </mc:Choice>
          <mc:Fallback xmlns="">
            <p:pic>
              <p:nvPicPr>
                <p:cNvPr id="27" name="Ink 26">
                  <a:extLst>
                    <a:ext uri="{FF2B5EF4-FFF2-40B4-BE49-F238E27FC236}">
                      <a16:creationId xmlns:a16="http://schemas.microsoft.com/office/drawing/2014/main" id="{5E5E6423-2AB6-FE12-FBC7-5ECE07346BA7}"/>
                    </a:ext>
                  </a:extLst>
                </p:cNvPr>
                <p:cNvPicPr/>
                <p:nvPr/>
              </p:nvPicPr>
              <p:blipFill>
                <a:blip r:embed="rId39"/>
                <a:stretch>
                  <a:fillRect/>
                </a:stretch>
              </p:blipFill>
              <p:spPr>
                <a:xfrm>
                  <a:off x="8675170" y="375569"/>
                  <a:ext cx="16851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B05DBEA3-0279-ABF5-D66F-3BF0B49E4E4B}"/>
                    </a:ext>
                  </a:extLst>
                </p14:cNvPr>
                <p14:cNvContentPartPr/>
                <p14:nvPr/>
              </p14:nvContentPartPr>
              <p14:xfrm>
                <a:off x="8775250" y="472049"/>
                <a:ext cx="269280" cy="61920"/>
              </p14:xfrm>
            </p:contentPart>
          </mc:Choice>
          <mc:Fallback xmlns="">
            <p:pic>
              <p:nvPicPr>
                <p:cNvPr id="28" name="Ink 27">
                  <a:extLst>
                    <a:ext uri="{FF2B5EF4-FFF2-40B4-BE49-F238E27FC236}">
                      <a16:creationId xmlns:a16="http://schemas.microsoft.com/office/drawing/2014/main" id="{B05DBEA3-0279-ABF5-D66F-3BF0B49E4E4B}"/>
                    </a:ext>
                  </a:extLst>
                </p:cNvPr>
                <p:cNvPicPr/>
                <p:nvPr/>
              </p:nvPicPr>
              <p:blipFill>
                <a:blip r:embed="rId41"/>
                <a:stretch>
                  <a:fillRect/>
                </a:stretch>
              </p:blipFill>
              <p:spPr>
                <a:xfrm>
                  <a:off x="8757610" y="454409"/>
                  <a:ext cx="304920" cy="97560"/>
                </a:xfrm>
                <a:prstGeom prst="rect">
                  <a:avLst/>
                </a:prstGeom>
              </p:spPr>
            </p:pic>
          </mc:Fallback>
        </mc:AlternateContent>
      </p:grpSp>
      <p:grpSp>
        <p:nvGrpSpPr>
          <p:cNvPr id="41" name="Group 40">
            <a:extLst>
              <a:ext uri="{FF2B5EF4-FFF2-40B4-BE49-F238E27FC236}">
                <a16:creationId xmlns:a16="http://schemas.microsoft.com/office/drawing/2014/main" id="{26542413-3233-BCC2-2E9D-02E741E7B05A}"/>
              </a:ext>
            </a:extLst>
          </p:cNvPr>
          <p:cNvGrpSpPr/>
          <p:nvPr/>
        </p:nvGrpSpPr>
        <p:grpSpPr>
          <a:xfrm>
            <a:off x="983410" y="2817089"/>
            <a:ext cx="1280160" cy="1223640"/>
            <a:chOff x="983410" y="2817089"/>
            <a:chExt cx="1280160" cy="1223640"/>
          </a:xfrm>
        </p:grpSpPr>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E4FCE4E4-8357-0DEE-68D8-76971D53EF1B}"/>
                    </a:ext>
                  </a:extLst>
                </p14:cNvPr>
                <p14:cNvContentPartPr/>
                <p14:nvPr/>
              </p14:nvContentPartPr>
              <p14:xfrm>
                <a:off x="1331890" y="2961089"/>
                <a:ext cx="147960" cy="331560"/>
              </p14:xfrm>
            </p:contentPart>
          </mc:Choice>
          <mc:Fallback xmlns="">
            <p:pic>
              <p:nvPicPr>
                <p:cNvPr id="30" name="Ink 29">
                  <a:extLst>
                    <a:ext uri="{FF2B5EF4-FFF2-40B4-BE49-F238E27FC236}">
                      <a16:creationId xmlns:a16="http://schemas.microsoft.com/office/drawing/2014/main" id="{E4FCE4E4-8357-0DEE-68D8-76971D53EF1B}"/>
                    </a:ext>
                  </a:extLst>
                </p:cNvPr>
                <p:cNvPicPr/>
                <p:nvPr/>
              </p:nvPicPr>
              <p:blipFill>
                <a:blip r:embed="rId43"/>
                <a:stretch>
                  <a:fillRect/>
                </a:stretch>
              </p:blipFill>
              <p:spPr>
                <a:xfrm>
                  <a:off x="1313890" y="2943089"/>
                  <a:ext cx="1836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B5DD7931-B71B-593B-1832-8F9502B5402B}"/>
                    </a:ext>
                  </a:extLst>
                </p14:cNvPr>
                <p14:cNvContentPartPr/>
                <p14:nvPr/>
              </p14:nvContentPartPr>
              <p14:xfrm>
                <a:off x="1603330" y="3014009"/>
                <a:ext cx="185040" cy="300600"/>
              </p14:xfrm>
            </p:contentPart>
          </mc:Choice>
          <mc:Fallback xmlns="">
            <p:pic>
              <p:nvPicPr>
                <p:cNvPr id="31" name="Ink 30">
                  <a:extLst>
                    <a:ext uri="{FF2B5EF4-FFF2-40B4-BE49-F238E27FC236}">
                      <a16:creationId xmlns:a16="http://schemas.microsoft.com/office/drawing/2014/main" id="{B5DD7931-B71B-593B-1832-8F9502B5402B}"/>
                    </a:ext>
                  </a:extLst>
                </p:cNvPr>
                <p:cNvPicPr/>
                <p:nvPr/>
              </p:nvPicPr>
              <p:blipFill>
                <a:blip r:embed="rId45"/>
                <a:stretch>
                  <a:fillRect/>
                </a:stretch>
              </p:blipFill>
              <p:spPr>
                <a:xfrm>
                  <a:off x="1585330" y="2996369"/>
                  <a:ext cx="2206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9A07B80C-3CB8-53DC-F605-453AB63A439F}"/>
                    </a:ext>
                  </a:extLst>
                </p14:cNvPr>
                <p14:cNvContentPartPr/>
                <p14:nvPr/>
              </p14:nvContentPartPr>
              <p14:xfrm>
                <a:off x="1904650" y="3149729"/>
                <a:ext cx="52560" cy="123480"/>
              </p14:xfrm>
            </p:contentPart>
          </mc:Choice>
          <mc:Fallback xmlns="">
            <p:pic>
              <p:nvPicPr>
                <p:cNvPr id="32" name="Ink 31">
                  <a:extLst>
                    <a:ext uri="{FF2B5EF4-FFF2-40B4-BE49-F238E27FC236}">
                      <a16:creationId xmlns:a16="http://schemas.microsoft.com/office/drawing/2014/main" id="{9A07B80C-3CB8-53DC-F605-453AB63A439F}"/>
                    </a:ext>
                  </a:extLst>
                </p:cNvPr>
                <p:cNvPicPr/>
                <p:nvPr/>
              </p:nvPicPr>
              <p:blipFill>
                <a:blip r:embed="rId47"/>
                <a:stretch>
                  <a:fillRect/>
                </a:stretch>
              </p:blipFill>
              <p:spPr>
                <a:xfrm>
                  <a:off x="1887010" y="3132089"/>
                  <a:ext cx="88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F26F5A4A-4A7D-6283-4D78-25BDC01D7CB3}"/>
                    </a:ext>
                  </a:extLst>
                </p14:cNvPr>
                <p14:cNvContentPartPr/>
                <p14:nvPr/>
              </p14:nvContentPartPr>
              <p14:xfrm>
                <a:off x="1928410" y="3041369"/>
                <a:ext cx="6840" cy="14760"/>
              </p14:xfrm>
            </p:contentPart>
          </mc:Choice>
          <mc:Fallback xmlns="">
            <p:pic>
              <p:nvPicPr>
                <p:cNvPr id="33" name="Ink 32">
                  <a:extLst>
                    <a:ext uri="{FF2B5EF4-FFF2-40B4-BE49-F238E27FC236}">
                      <a16:creationId xmlns:a16="http://schemas.microsoft.com/office/drawing/2014/main" id="{F26F5A4A-4A7D-6283-4D78-25BDC01D7CB3}"/>
                    </a:ext>
                  </a:extLst>
                </p:cNvPr>
                <p:cNvPicPr/>
                <p:nvPr/>
              </p:nvPicPr>
              <p:blipFill>
                <a:blip r:embed="rId49"/>
                <a:stretch>
                  <a:fillRect/>
                </a:stretch>
              </p:blipFill>
              <p:spPr>
                <a:xfrm>
                  <a:off x="1910410" y="3023729"/>
                  <a:ext cx="4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CBDEBEF9-D826-26D0-4979-BA8C541B28CE}"/>
                    </a:ext>
                  </a:extLst>
                </p14:cNvPr>
                <p14:cNvContentPartPr/>
                <p14:nvPr/>
              </p14:nvContentPartPr>
              <p14:xfrm>
                <a:off x="1242970" y="3524489"/>
                <a:ext cx="128520" cy="186120"/>
              </p14:xfrm>
            </p:contentPart>
          </mc:Choice>
          <mc:Fallback xmlns="">
            <p:pic>
              <p:nvPicPr>
                <p:cNvPr id="35" name="Ink 34">
                  <a:extLst>
                    <a:ext uri="{FF2B5EF4-FFF2-40B4-BE49-F238E27FC236}">
                      <a16:creationId xmlns:a16="http://schemas.microsoft.com/office/drawing/2014/main" id="{CBDEBEF9-D826-26D0-4979-BA8C541B28CE}"/>
                    </a:ext>
                  </a:extLst>
                </p:cNvPr>
                <p:cNvPicPr/>
                <p:nvPr/>
              </p:nvPicPr>
              <p:blipFill>
                <a:blip r:embed="rId51"/>
                <a:stretch>
                  <a:fillRect/>
                </a:stretch>
              </p:blipFill>
              <p:spPr>
                <a:xfrm>
                  <a:off x="1225330" y="3506849"/>
                  <a:ext cx="164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141F91DB-0E7C-BD06-05D9-CDF9F43E850F}"/>
                    </a:ext>
                  </a:extLst>
                </p14:cNvPr>
                <p14:cNvContentPartPr/>
                <p14:nvPr/>
              </p14:nvContentPartPr>
              <p14:xfrm>
                <a:off x="1377610" y="3567689"/>
                <a:ext cx="71280" cy="150480"/>
              </p14:xfrm>
            </p:contentPart>
          </mc:Choice>
          <mc:Fallback xmlns="">
            <p:pic>
              <p:nvPicPr>
                <p:cNvPr id="36" name="Ink 35">
                  <a:extLst>
                    <a:ext uri="{FF2B5EF4-FFF2-40B4-BE49-F238E27FC236}">
                      <a16:creationId xmlns:a16="http://schemas.microsoft.com/office/drawing/2014/main" id="{141F91DB-0E7C-BD06-05D9-CDF9F43E850F}"/>
                    </a:ext>
                  </a:extLst>
                </p:cNvPr>
                <p:cNvPicPr/>
                <p:nvPr/>
              </p:nvPicPr>
              <p:blipFill>
                <a:blip r:embed="rId53"/>
                <a:stretch>
                  <a:fillRect/>
                </a:stretch>
              </p:blipFill>
              <p:spPr>
                <a:xfrm>
                  <a:off x="1359610" y="3550049"/>
                  <a:ext cx="106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50B35504-3E41-5C67-EA2B-16CA80B99D92}"/>
                    </a:ext>
                  </a:extLst>
                </p14:cNvPr>
                <p14:cNvContentPartPr/>
                <p14:nvPr/>
              </p14:nvContentPartPr>
              <p14:xfrm>
                <a:off x="1493890" y="3562649"/>
                <a:ext cx="303120" cy="291240"/>
              </p14:xfrm>
            </p:contentPart>
          </mc:Choice>
          <mc:Fallback xmlns="">
            <p:pic>
              <p:nvPicPr>
                <p:cNvPr id="37" name="Ink 36">
                  <a:extLst>
                    <a:ext uri="{FF2B5EF4-FFF2-40B4-BE49-F238E27FC236}">
                      <a16:creationId xmlns:a16="http://schemas.microsoft.com/office/drawing/2014/main" id="{50B35504-3E41-5C67-EA2B-16CA80B99D92}"/>
                    </a:ext>
                  </a:extLst>
                </p:cNvPr>
                <p:cNvPicPr/>
                <p:nvPr/>
              </p:nvPicPr>
              <p:blipFill>
                <a:blip r:embed="rId55"/>
                <a:stretch>
                  <a:fillRect/>
                </a:stretch>
              </p:blipFill>
              <p:spPr>
                <a:xfrm>
                  <a:off x="1476250" y="3544649"/>
                  <a:ext cx="3387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DF7CB32A-DBB1-2C82-D8AB-80015C1B082C}"/>
                    </a:ext>
                  </a:extLst>
                </p14:cNvPr>
                <p14:cNvContentPartPr/>
                <p14:nvPr/>
              </p14:nvContentPartPr>
              <p14:xfrm>
                <a:off x="1803490" y="3755249"/>
                <a:ext cx="103320" cy="86040"/>
              </p14:xfrm>
            </p:contentPart>
          </mc:Choice>
          <mc:Fallback xmlns="">
            <p:pic>
              <p:nvPicPr>
                <p:cNvPr id="38" name="Ink 37">
                  <a:extLst>
                    <a:ext uri="{FF2B5EF4-FFF2-40B4-BE49-F238E27FC236}">
                      <a16:creationId xmlns:a16="http://schemas.microsoft.com/office/drawing/2014/main" id="{DF7CB32A-DBB1-2C82-D8AB-80015C1B082C}"/>
                    </a:ext>
                  </a:extLst>
                </p:cNvPr>
                <p:cNvPicPr/>
                <p:nvPr/>
              </p:nvPicPr>
              <p:blipFill>
                <a:blip r:embed="rId57"/>
                <a:stretch>
                  <a:fillRect/>
                </a:stretch>
              </p:blipFill>
              <p:spPr>
                <a:xfrm>
                  <a:off x="1785850" y="3737609"/>
                  <a:ext cx="138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8016815E-AC96-770D-6D5D-7462A1B6A8A1}"/>
                    </a:ext>
                  </a:extLst>
                </p14:cNvPr>
                <p14:cNvContentPartPr/>
                <p14:nvPr/>
              </p14:nvContentPartPr>
              <p14:xfrm>
                <a:off x="983410" y="2817089"/>
                <a:ext cx="1280160" cy="1223640"/>
              </p14:xfrm>
            </p:contentPart>
          </mc:Choice>
          <mc:Fallback xmlns="">
            <p:pic>
              <p:nvPicPr>
                <p:cNvPr id="40" name="Ink 39">
                  <a:extLst>
                    <a:ext uri="{FF2B5EF4-FFF2-40B4-BE49-F238E27FC236}">
                      <a16:creationId xmlns:a16="http://schemas.microsoft.com/office/drawing/2014/main" id="{8016815E-AC96-770D-6D5D-7462A1B6A8A1}"/>
                    </a:ext>
                  </a:extLst>
                </p:cNvPr>
                <p:cNvPicPr/>
                <p:nvPr/>
              </p:nvPicPr>
              <p:blipFill>
                <a:blip r:embed="rId59"/>
                <a:stretch>
                  <a:fillRect/>
                </a:stretch>
              </p:blipFill>
              <p:spPr>
                <a:xfrm>
                  <a:off x="965770" y="2799089"/>
                  <a:ext cx="1315800" cy="125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F9932795-DEE8-FF1D-C365-4E83D9A8169A}"/>
                  </a:ext>
                </a:extLst>
              </p14:cNvPr>
              <p14:cNvContentPartPr/>
              <p14:nvPr/>
            </p14:nvContentPartPr>
            <p14:xfrm>
              <a:off x="2371210" y="3179609"/>
              <a:ext cx="2020320" cy="243720"/>
            </p14:xfrm>
          </p:contentPart>
        </mc:Choice>
        <mc:Fallback xmlns="">
          <p:pic>
            <p:nvPicPr>
              <p:cNvPr id="43" name="Ink 42">
                <a:extLst>
                  <a:ext uri="{FF2B5EF4-FFF2-40B4-BE49-F238E27FC236}">
                    <a16:creationId xmlns:a16="http://schemas.microsoft.com/office/drawing/2014/main" id="{F9932795-DEE8-FF1D-C365-4E83D9A8169A}"/>
                  </a:ext>
                </a:extLst>
              </p:cNvPr>
              <p:cNvPicPr/>
              <p:nvPr/>
            </p:nvPicPr>
            <p:blipFill>
              <a:blip r:embed="rId61"/>
              <a:stretch>
                <a:fillRect/>
              </a:stretch>
            </p:blipFill>
            <p:spPr>
              <a:xfrm>
                <a:off x="2353570" y="3161609"/>
                <a:ext cx="20559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AB9DAAC4-8922-39B2-1D16-F44A61D8ACD4}"/>
                  </a:ext>
                </a:extLst>
              </p14:cNvPr>
              <p14:cNvContentPartPr/>
              <p14:nvPr/>
            </p14:nvContentPartPr>
            <p14:xfrm>
              <a:off x="3191650" y="2746529"/>
              <a:ext cx="267480" cy="270360"/>
            </p14:xfrm>
          </p:contentPart>
        </mc:Choice>
        <mc:Fallback xmlns="">
          <p:pic>
            <p:nvPicPr>
              <p:cNvPr id="44" name="Ink 43">
                <a:extLst>
                  <a:ext uri="{FF2B5EF4-FFF2-40B4-BE49-F238E27FC236}">
                    <a16:creationId xmlns:a16="http://schemas.microsoft.com/office/drawing/2014/main" id="{AB9DAAC4-8922-39B2-1D16-F44A61D8ACD4}"/>
                  </a:ext>
                </a:extLst>
              </p:cNvPr>
              <p:cNvPicPr/>
              <p:nvPr/>
            </p:nvPicPr>
            <p:blipFill>
              <a:blip r:embed="rId63"/>
              <a:stretch>
                <a:fillRect/>
              </a:stretch>
            </p:blipFill>
            <p:spPr>
              <a:xfrm>
                <a:off x="3174010" y="2728529"/>
                <a:ext cx="3031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D489CED2-D2BB-3A8B-972A-A8CFEA6F7E0C}"/>
                  </a:ext>
                </a:extLst>
              </p14:cNvPr>
              <p14:cNvContentPartPr/>
              <p14:nvPr/>
            </p14:nvContentPartPr>
            <p14:xfrm>
              <a:off x="2249890" y="3752729"/>
              <a:ext cx="2129040" cy="372240"/>
            </p14:xfrm>
          </p:contentPart>
        </mc:Choice>
        <mc:Fallback xmlns="">
          <p:pic>
            <p:nvPicPr>
              <p:cNvPr id="45" name="Ink 44">
                <a:extLst>
                  <a:ext uri="{FF2B5EF4-FFF2-40B4-BE49-F238E27FC236}">
                    <a16:creationId xmlns:a16="http://schemas.microsoft.com/office/drawing/2014/main" id="{D489CED2-D2BB-3A8B-972A-A8CFEA6F7E0C}"/>
                  </a:ext>
                </a:extLst>
              </p:cNvPr>
              <p:cNvPicPr/>
              <p:nvPr/>
            </p:nvPicPr>
            <p:blipFill>
              <a:blip r:embed="rId65"/>
              <a:stretch>
                <a:fillRect/>
              </a:stretch>
            </p:blipFill>
            <p:spPr>
              <a:xfrm>
                <a:off x="2232250" y="3735089"/>
                <a:ext cx="21646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C3386CA3-CA6A-1A72-F567-B33490DF8780}"/>
                  </a:ext>
                </a:extLst>
              </p14:cNvPr>
              <p14:cNvContentPartPr/>
              <p14:nvPr/>
            </p14:nvContentPartPr>
            <p14:xfrm>
              <a:off x="2178610" y="2115809"/>
              <a:ext cx="2178720" cy="890280"/>
            </p14:xfrm>
          </p:contentPart>
        </mc:Choice>
        <mc:Fallback xmlns="">
          <p:pic>
            <p:nvPicPr>
              <p:cNvPr id="46" name="Ink 45">
                <a:extLst>
                  <a:ext uri="{FF2B5EF4-FFF2-40B4-BE49-F238E27FC236}">
                    <a16:creationId xmlns:a16="http://schemas.microsoft.com/office/drawing/2014/main" id="{C3386CA3-CA6A-1A72-F567-B33490DF8780}"/>
                  </a:ext>
                </a:extLst>
              </p:cNvPr>
              <p:cNvPicPr/>
              <p:nvPr/>
            </p:nvPicPr>
            <p:blipFill>
              <a:blip r:embed="rId67"/>
              <a:stretch>
                <a:fillRect/>
              </a:stretch>
            </p:blipFill>
            <p:spPr>
              <a:xfrm>
                <a:off x="2160970" y="2097809"/>
                <a:ext cx="2214360" cy="925920"/>
              </a:xfrm>
              <a:prstGeom prst="rect">
                <a:avLst/>
              </a:prstGeom>
            </p:spPr>
          </p:pic>
        </mc:Fallback>
      </mc:AlternateContent>
      <p:grpSp>
        <p:nvGrpSpPr>
          <p:cNvPr id="53" name="Group 52">
            <a:extLst>
              <a:ext uri="{FF2B5EF4-FFF2-40B4-BE49-F238E27FC236}">
                <a16:creationId xmlns:a16="http://schemas.microsoft.com/office/drawing/2014/main" id="{A60E291C-0CBD-D6BA-7A1B-9F883E435526}"/>
              </a:ext>
            </a:extLst>
          </p:cNvPr>
          <p:cNvGrpSpPr/>
          <p:nvPr/>
        </p:nvGrpSpPr>
        <p:grpSpPr>
          <a:xfrm>
            <a:off x="2005810" y="1835009"/>
            <a:ext cx="1953720" cy="745200"/>
            <a:chOff x="2005810" y="1835009"/>
            <a:chExt cx="1953720" cy="745200"/>
          </a:xfrm>
        </p:grpSpPr>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19EEE4BA-8CBB-0165-BEA9-8E735CD486E7}"/>
                    </a:ext>
                  </a:extLst>
                </p14:cNvPr>
                <p14:cNvContentPartPr/>
                <p14:nvPr/>
              </p14:nvContentPartPr>
              <p14:xfrm>
                <a:off x="2510890" y="1866329"/>
                <a:ext cx="132120" cy="260640"/>
              </p14:xfrm>
            </p:contentPart>
          </mc:Choice>
          <mc:Fallback xmlns="">
            <p:pic>
              <p:nvPicPr>
                <p:cNvPr id="48" name="Ink 47">
                  <a:extLst>
                    <a:ext uri="{FF2B5EF4-FFF2-40B4-BE49-F238E27FC236}">
                      <a16:creationId xmlns:a16="http://schemas.microsoft.com/office/drawing/2014/main" id="{19EEE4BA-8CBB-0165-BEA9-8E735CD486E7}"/>
                    </a:ext>
                  </a:extLst>
                </p:cNvPr>
                <p:cNvPicPr/>
                <p:nvPr/>
              </p:nvPicPr>
              <p:blipFill>
                <a:blip r:embed="rId69"/>
                <a:stretch>
                  <a:fillRect/>
                </a:stretch>
              </p:blipFill>
              <p:spPr>
                <a:xfrm>
                  <a:off x="2492890" y="1848329"/>
                  <a:ext cx="1677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B0870ECB-F448-B790-485E-9F872EE57C2B}"/>
                    </a:ext>
                  </a:extLst>
                </p14:cNvPr>
                <p14:cNvContentPartPr/>
                <p14:nvPr/>
              </p14:nvContentPartPr>
              <p14:xfrm>
                <a:off x="2746330" y="1999889"/>
                <a:ext cx="212760" cy="82440"/>
              </p14:xfrm>
            </p:contentPart>
          </mc:Choice>
          <mc:Fallback xmlns="">
            <p:pic>
              <p:nvPicPr>
                <p:cNvPr id="49" name="Ink 48">
                  <a:extLst>
                    <a:ext uri="{FF2B5EF4-FFF2-40B4-BE49-F238E27FC236}">
                      <a16:creationId xmlns:a16="http://schemas.microsoft.com/office/drawing/2014/main" id="{B0870ECB-F448-B790-485E-9F872EE57C2B}"/>
                    </a:ext>
                  </a:extLst>
                </p:cNvPr>
                <p:cNvPicPr/>
                <p:nvPr/>
              </p:nvPicPr>
              <p:blipFill>
                <a:blip r:embed="rId71"/>
                <a:stretch>
                  <a:fillRect/>
                </a:stretch>
              </p:blipFill>
              <p:spPr>
                <a:xfrm>
                  <a:off x="2728690" y="1982249"/>
                  <a:ext cx="248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73DD8C3D-66DC-A664-27F4-9F5034EF69FA}"/>
                    </a:ext>
                  </a:extLst>
                </p14:cNvPr>
                <p14:cNvContentPartPr/>
                <p14:nvPr/>
              </p14:nvContentPartPr>
              <p14:xfrm>
                <a:off x="2019850" y="1835009"/>
                <a:ext cx="1939680" cy="745200"/>
              </p14:xfrm>
            </p:contentPart>
          </mc:Choice>
          <mc:Fallback xmlns="">
            <p:pic>
              <p:nvPicPr>
                <p:cNvPr id="51" name="Ink 50">
                  <a:extLst>
                    <a:ext uri="{FF2B5EF4-FFF2-40B4-BE49-F238E27FC236}">
                      <a16:creationId xmlns:a16="http://schemas.microsoft.com/office/drawing/2014/main" id="{73DD8C3D-66DC-A664-27F4-9F5034EF69FA}"/>
                    </a:ext>
                  </a:extLst>
                </p:cNvPr>
                <p:cNvPicPr/>
                <p:nvPr/>
              </p:nvPicPr>
              <p:blipFill>
                <a:blip r:embed="rId73"/>
                <a:stretch>
                  <a:fillRect/>
                </a:stretch>
              </p:blipFill>
              <p:spPr>
                <a:xfrm>
                  <a:off x="2001850" y="1817009"/>
                  <a:ext cx="197532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A3C2F0BF-0263-9110-661C-873E4129E03F}"/>
                    </a:ext>
                  </a:extLst>
                </p14:cNvPr>
                <p14:cNvContentPartPr/>
                <p14:nvPr/>
              </p14:nvContentPartPr>
              <p14:xfrm>
                <a:off x="2005810" y="2492729"/>
                <a:ext cx="192240" cy="73080"/>
              </p14:xfrm>
            </p:contentPart>
          </mc:Choice>
          <mc:Fallback xmlns="">
            <p:pic>
              <p:nvPicPr>
                <p:cNvPr id="52" name="Ink 51">
                  <a:extLst>
                    <a:ext uri="{FF2B5EF4-FFF2-40B4-BE49-F238E27FC236}">
                      <a16:creationId xmlns:a16="http://schemas.microsoft.com/office/drawing/2014/main" id="{A3C2F0BF-0263-9110-661C-873E4129E03F}"/>
                    </a:ext>
                  </a:extLst>
                </p:cNvPr>
                <p:cNvPicPr/>
                <p:nvPr/>
              </p:nvPicPr>
              <p:blipFill>
                <a:blip r:embed="rId75"/>
                <a:stretch>
                  <a:fillRect/>
                </a:stretch>
              </p:blipFill>
              <p:spPr>
                <a:xfrm>
                  <a:off x="1988170" y="2474729"/>
                  <a:ext cx="227880" cy="108720"/>
                </a:xfrm>
                <a:prstGeom prst="rect">
                  <a:avLst/>
                </a:prstGeom>
              </p:spPr>
            </p:pic>
          </mc:Fallback>
        </mc:AlternateContent>
      </p:grpSp>
      <p:grpSp>
        <p:nvGrpSpPr>
          <p:cNvPr id="59" name="Group 58">
            <a:extLst>
              <a:ext uri="{FF2B5EF4-FFF2-40B4-BE49-F238E27FC236}">
                <a16:creationId xmlns:a16="http://schemas.microsoft.com/office/drawing/2014/main" id="{D60D52A8-4735-F1DA-A639-2838BFD9503B}"/>
              </a:ext>
            </a:extLst>
          </p:cNvPr>
          <p:cNvGrpSpPr/>
          <p:nvPr/>
        </p:nvGrpSpPr>
        <p:grpSpPr>
          <a:xfrm>
            <a:off x="4620490" y="1742489"/>
            <a:ext cx="1104480" cy="383400"/>
            <a:chOff x="4620490" y="1742489"/>
            <a:chExt cx="1104480" cy="383400"/>
          </a:xfrm>
        </p:grpSpPr>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F52B5D0E-F2C2-7DA4-F393-BA8407418A34}"/>
                    </a:ext>
                  </a:extLst>
                </p14:cNvPr>
                <p14:cNvContentPartPr/>
                <p14:nvPr/>
              </p14:nvContentPartPr>
              <p14:xfrm>
                <a:off x="4620490" y="1742489"/>
                <a:ext cx="170640" cy="297720"/>
              </p14:xfrm>
            </p:contentPart>
          </mc:Choice>
          <mc:Fallback xmlns="">
            <p:pic>
              <p:nvPicPr>
                <p:cNvPr id="54" name="Ink 53">
                  <a:extLst>
                    <a:ext uri="{FF2B5EF4-FFF2-40B4-BE49-F238E27FC236}">
                      <a16:creationId xmlns:a16="http://schemas.microsoft.com/office/drawing/2014/main" id="{F52B5D0E-F2C2-7DA4-F393-BA8407418A34}"/>
                    </a:ext>
                  </a:extLst>
                </p:cNvPr>
                <p:cNvPicPr/>
                <p:nvPr/>
              </p:nvPicPr>
              <p:blipFill>
                <a:blip r:embed="rId77"/>
                <a:stretch>
                  <a:fillRect/>
                </a:stretch>
              </p:blipFill>
              <p:spPr>
                <a:xfrm>
                  <a:off x="4602850" y="1724849"/>
                  <a:ext cx="2062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9781ABF4-E1F1-CFE2-F83E-A21E29028B20}"/>
                    </a:ext>
                  </a:extLst>
                </p14:cNvPr>
                <p14:cNvContentPartPr/>
                <p14:nvPr/>
              </p14:nvContentPartPr>
              <p14:xfrm>
                <a:off x="4939450" y="1851209"/>
                <a:ext cx="110520" cy="149040"/>
              </p14:xfrm>
            </p:contentPart>
          </mc:Choice>
          <mc:Fallback xmlns="">
            <p:pic>
              <p:nvPicPr>
                <p:cNvPr id="55" name="Ink 54">
                  <a:extLst>
                    <a:ext uri="{FF2B5EF4-FFF2-40B4-BE49-F238E27FC236}">
                      <a16:creationId xmlns:a16="http://schemas.microsoft.com/office/drawing/2014/main" id="{9781ABF4-E1F1-CFE2-F83E-A21E29028B20}"/>
                    </a:ext>
                  </a:extLst>
                </p:cNvPr>
                <p:cNvPicPr/>
                <p:nvPr/>
              </p:nvPicPr>
              <p:blipFill>
                <a:blip r:embed="rId79"/>
                <a:stretch>
                  <a:fillRect/>
                </a:stretch>
              </p:blipFill>
              <p:spPr>
                <a:xfrm>
                  <a:off x="4921810" y="1833569"/>
                  <a:ext cx="146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6689AC35-1F7F-F80F-E299-A64FE6040BE3}"/>
                    </a:ext>
                  </a:extLst>
                </p14:cNvPr>
                <p14:cNvContentPartPr/>
                <p14:nvPr/>
              </p14:nvContentPartPr>
              <p14:xfrm>
                <a:off x="5073370" y="1749329"/>
                <a:ext cx="422640" cy="360720"/>
              </p14:xfrm>
            </p:contentPart>
          </mc:Choice>
          <mc:Fallback xmlns="">
            <p:pic>
              <p:nvPicPr>
                <p:cNvPr id="56" name="Ink 55">
                  <a:extLst>
                    <a:ext uri="{FF2B5EF4-FFF2-40B4-BE49-F238E27FC236}">
                      <a16:creationId xmlns:a16="http://schemas.microsoft.com/office/drawing/2014/main" id="{6689AC35-1F7F-F80F-E299-A64FE6040BE3}"/>
                    </a:ext>
                  </a:extLst>
                </p:cNvPr>
                <p:cNvPicPr/>
                <p:nvPr/>
              </p:nvPicPr>
              <p:blipFill>
                <a:blip r:embed="rId81"/>
                <a:stretch>
                  <a:fillRect/>
                </a:stretch>
              </p:blipFill>
              <p:spPr>
                <a:xfrm>
                  <a:off x="5055730" y="1731689"/>
                  <a:ext cx="4582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8A39AB63-0686-8A6A-EA1D-1FDA0580FDAD}"/>
                    </a:ext>
                  </a:extLst>
                </p14:cNvPr>
                <p14:cNvContentPartPr/>
                <p14:nvPr/>
              </p14:nvContentPartPr>
              <p14:xfrm>
                <a:off x="5361730" y="1926089"/>
                <a:ext cx="117360" cy="199800"/>
              </p14:xfrm>
            </p:contentPart>
          </mc:Choice>
          <mc:Fallback xmlns="">
            <p:pic>
              <p:nvPicPr>
                <p:cNvPr id="57" name="Ink 56">
                  <a:extLst>
                    <a:ext uri="{FF2B5EF4-FFF2-40B4-BE49-F238E27FC236}">
                      <a16:creationId xmlns:a16="http://schemas.microsoft.com/office/drawing/2014/main" id="{8A39AB63-0686-8A6A-EA1D-1FDA0580FDAD}"/>
                    </a:ext>
                  </a:extLst>
                </p:cNvPr>
                <p:cNvPicPr/>
                <p:nvPr/>
              </p:nvPicPr>
              <p:blipFill>
                <a:blip r:embed="rId83"/>
                <a:stretch>
                  <a:fillRect/>
                </a:stretch>
              </p:blipFill>
              <p:spPr>
                <a:xfrm>
                  <a:off x="5343730" y="1908449"/>
                  <a:ext cx="153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E6E1D664-0DD4-8C0A-ADAF-DB513D84AC8D}"/>
                    </a:ext>
                  </a:extLst>
                </p14:cNvPr>
                <p14:cNvContentPartPr/>
                <p14:nvPr/>
              </p14:nvContentPartPr>
              <p14:xfrm>
                <a:off x="5559010" y="1991609"/>
                <a:ext cx="165960" cy="128520"/>
              </p14:xfrm>
            </p:contentPart>
          </mc:Choice>
          <mc:Fallback xmlns="">
            <p:pic>
              <p:nvPicPr>
                <p:cNvPr id="58" name="Ink 57">
                  <a:extLst>
                    <a:ext uri="{FF2B5EF4-FFF2-40B4-BE49-F238E27FC236}">
                      <a16:creationId xmlns:a16="http://schemas.microsoft.com/office/drawing/2014/main" id="{E6E1D664-0DD4-8C0A-ADAF-DB513D84AC8D}"/>
                    </a:ext>
                  </a:extLst>
                </p:cNvPr>
                <p:cNvPicPr/>
                <p:nvPr/>
              </p:nvPicPr>
              <p:blipFill>
                <a:blip r:embed="rId85"/>
                <a:stretch>
                  <a:fillRect/>
                </a:stretch>
              </p:blipFill>
              <p:spPr>
                <a:xfrm>
                  <a:off x="5541370" y="1973969"/>
                  <a:ext cx="20160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26D11A1B-A46B-9C24-C445-B5E09D2F313C}"/>
                  </a:ext>
                </a:extLst>
              </p14:cNvPr>
              <p14:cNvContentPartPr/>
              <p14:nvPr/>
            </p14:nvContentPartPr>
            <p14:xfrm>
              <a:off x="6020170" y="1646009"/>
              <a:ext cx="114840" cy="276120"/>
            </p14:xfrm>
          </p:contentPart>
        </mc:Choice>
        <mc:Fallback xmlns="">
          <p:pic>
            <p:nvPicPr>
              <p:cNvPr id="60" name="Ink 59">
                <a:extLst>
                  <a:ext uri="{FF2B5EF4-FFF2-40B4-BE49-F238E27FC236}">
                    <a16:creationId xmlns:a16="http://schemas.microsoft.com/office/drawing/2014/main" id="{26D11A1B-A46B-9C24-C445-B5E09D2F313C}"/>
                  </a:ext>
                </a:extLst>
              </p:cNvPr>
              <p:cNvPicPr/>
              <p:nvPr/>
            </p:nvPicPr>
            <p:blipFill>
              <a:blip r:embed="rId87"/>
              <a:stretch>
                <a:fillRect/>
              </a:stretch>
            </p:blipFill>
            <p:spPr>
              <a:xfrm>
                <a:off x="6002170" y="1628369"/>
                <a:ext cx="150480" cy="311760"/>
              </a:xfrm>
              <a:prstGeom prst="rect">
                <a:avLst/>
              </a:prstGeom>
            </p:spPr>
          </p:pic>
        </mc:Fallback>
      </mc:AlternateContent>
      <p:grpSp>
        <p:nvGrpSpPr>
          <p:cNvPr id="64" name="Group 63">
            <a:extLst>
              <a:ext uri="{FF2B5EF4-FFF2-40B4-BE49-F238E27FC236}">
                <a16:creationId xmlns:a16="http://schemas.microsoft.com/office/drawing/2014/main" id="{7CE9F37F-8F67-D575-1D5D-AAE9C0B62E29}"/>
              </a:ext>
            </a:extLst>
          </p:cNvPr>
          <p:cNvGrpSpPr/>
          <p:nvPr/>
        </p:nvGrpSpPr>
        <p:grpSpPr>
          <a:xfrm>
            <a:off x="6208810" y="1561409"/>
            <a:ext cx="1230480" cy="475920"/>
            <a:chOff x="6208810" y="1561409"/>
            <a:chExt cx="1230480" cy="475920"/>
          </a:xfrm>
        </p:grpSpPr>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63F4A17B-DF39-DBA8-699D-D8C612E582F7}"/>
                    </a:ext>
                  </a:extLst>
                </p14:cNvPr>
                <p14:cNvContentPartPr/>
                <p14:nvPr/>
              </p14:nvContentPartPr>
              <p14:xfrm>
                <a:off x="6208810" y="1561409"/>
                <a:ext cx="926280" cy="475920"/>
              </p14:xfrm>
            </p:contentPart>
          </mc:Choice>
          <mc:Fallback xmlns="">
            <p:pic>
              <p:nvPicPr>
                <p:cNvPr id="61" name="Ink 60">
                  <a:extLst>
                    <a:ext uri="{FF2B5EF4-FFF2-40B4-BE49-F238E27FC236}">
                      <a16:creationId xmlns:a16="http://schemas.microsoft.com/office/drawing/2014/main" id="{63F4A17B-DF39-DBA8-699D-D8C612E582F7}"/>
                    </a:ext>
                  </a:extLst>
                </p:cNvPr>
                <p:cNvPicPr/>
                <p:nvPr/>
              </p:nvPicPr>
              <p:blipFill>
                <a:blip r:embed="rId89"/>
                <a:stretch>
                  <a:fillRect/>
                </a:stretch>
              </p:blipFill>
              <p:spPr>
                <a:xfrm>
                  <a:off x="6190810" y="1543409"/>
                  <a:ext cx="961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0CA607C8-AEFB-DD46-EAF6-975EACE4FDCE}"/>
                    </a:ext>
                  </a:extLst>
                </p14:cNvPr>
                <p14:cNvContentPartPr/>
                <p14:nvPr/>
              </p14:nvContentPartPr>
              <p14:xfrm>
                <a:off x="7324090" y="1572929"/>
                <a:ext cx="115200" cy="254520"/>
              </p14:xfrm>
            </p:contentPart>
          </mc:Choice>
          <mc:Fallback xmlns="">
            <p:pic>
              <p:nvPicPr>
                <p:cNvPr id="62" name="Ink 61">
                  <a:extLst>
                    <a:ext uri="{FF2B5EF4-FFF2-40B4-BE49-F238E27FC236}">
                      <a16:creationId xmlns:a16="http://schemas.microsoft.com/office/drawing/2014/main" id="{0CA607C8-AEFB-DD46-EAF6-975EACE4FDCE}"/>
                    </a:ext>
                  </a:extLst>
                </p:cNvPr>
                <p:cNvPicPr/>
                <p:nvPr/>
              </p:nvPicPr>
              <p:blipFill>
                <a:blip r:embed="rId91"/>
                <a:stretch>
                  <a:fillRect/>
                </a:stretch>
              </p:blipFill>
              <p:spPr>
                <a:xfrm>
                  <a:off x="7306450" y="1555289"/>
                  <a:ext cx="150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8FAFBEA3-9F2E-EF2C-C03D-EC1485EDD9C7}"/>
                    </a:ext>
                  </a:extLst>
                </p14:cNvPr>
                <p14:cNvContentPartPr/>
                <p14:nvPr/>
              </p14:nvContentPartPr>
              <p14:xfrm>
                <a:off x="7291330" y="1971089"/>
                <a:ext cx="23040" cy="48240"/>
              </p14:xfrm>
            </p:contentPart>
          </mc:Choice>
          <mc:Fallback xmlns="">
            <p:pic>
              <p:nvPicPr>
                <p:cNvPr id="63" name="Ink 62">
                  <a:extLst>
                    <a:ext uri="{FF2B5EF4-FFF2-40B4-BE49-F238E27FC236}">
                      <a16:creationId xmlns:a16="http://schemas.microsoft.com/office/drawing/2014/main" id="{8FAFBEA3-9F2E-EF2C-C03D-EC1485EDD9C7}"/>
                    </a:ext>
                  </a:extLst>
                </p:cNvPr>
                <p:cNvPicPr/>
                <p:nvPr/>
              </p:nvPicPr>
              <p:blipFill>
                <a:blip r:embed="rId93"/>
                <a:stretch>
                  <a:fillRect/>
                </a:stretch>
              </p:blipFill>
              <p:spPr>
                <a:xfrm>
                  <a:off x="7273330" y="1953089"/>
                  <a:ext cx="5868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8260ECC3-D80D-ED4C-D037-7846E7606DF5}"/>
                  </a:ext>
                </a:extLst>
              </p14:cNvPr>
              <p14:cNvContentPartPr/>
              <p14:nvPr/>
            </p14:nvContentPartPr>
            <p14:xfrm>
              <a:off x="4560010" y="2723129"/>
              <a:ext cx="74880" cy="648000"/>
            </p14:xfrm>
          </p:contentPart>
        </mc:Choice>
        <mc:Fallback xmlns="">
          <p:pic>
            <p:nvPicPr>
              <p:cNvPr id="65" name="Ink 64">
                <a:extLst>
                  <a:ext uri="{FF2B5EF4-FFF2-40B4-BE49-F238E27FC236}">
                    <a16:creationId xmlns:a16="http://schemas.microsoft.com/office/drawing/2014/main" id="{8260ECC3-D80D-ED4C-D037-7846E7606DF5}"/>
                  </a:ext>
                </a:extLst>
              </p:cNvPr>
              <p:cNvPicPr/>
              <p:nvPr/>
            </p:nvPicPr>
            <p:blipFill>
              <a:blip r:embed="rId95"/>
              <a:stretch>
                <a:fillRect/>
              </a:stretch>
            </p:blipFill>
            <p:spPr>
              <a:xfrm>
                <a:off x="4542010" y="2705489"/>
                <a:ext cx="11052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941133BC-D441-55E8-5D14-64ADE8AA741C}"/>
                  </a:ext>
                </a:extLst>
              </p14:cNvPr>
              <p14:cNvContentPartPr/>
              <p14:nvPr/>
            </p14:nvContentPartPr>
            <p14:xfrm>
              <a:off x="5246890" y="2844089"/>
              <a:ext cx="10440" cy="15480"/>
            </p14:xfrm>
          </p:contentPart>
        </mc:Choice>
        <mc:Fallback xmlns="">
          <p:pic>
            <p:nvPicPr>
              <p:cNvPr id="70" name="Ink 69">
                <a:extLst>
                  <a:ext uri="{FF2B5EF4-FFF2-40B4-BE49-F238E27FC236}">
                    <a16:creationId xmlns:a16="http://schemas.microsoft.com/office/drawing/2014/main" id="{941133BC-D441-55E8-5D14-64ADE8AA741C}"/>
                  </a:ext>
                </a:extLst>
              </p:cNvPr>
              <p:cNvPicPr/>
              <p:nvPr/>
            </p:nvPicPr>
            <p:blipFill>
              <a:blip r:embed="rId97"/>
              <a:stretch>
                <a:fillRect/>
              </a:stretch>
            </p:blipFill>
            <p:spPr>
              <a:xfrm>
                <a:off x="5229250" y="2826449"/>
                <a:ext cx="46080" cy="51120"/>
              </a:xfrm>
              <a:prstGeom prst="rect">
                <a:avLst/>
              </a:prstGeom>
            </p:spPr>
          </p:pic>
        </mc:Fallback>
      </mc:AlternateContent>
      <p:grpSp>
        <p:nvGrpSpPr>
          <p:cNvPr id="75" name="Group 74">
            <a:extLst>
              <a:ext uri="{FF2B5EF4-FFF2-40B4-BE49-F238E27FC236}">
                <a16:creationId xmlns:a16="http://schemas.microsoft.com/office/drawing/2014/main" id="{3CF9A12A-50AC-C7D4-14B4-275C27E24301}"/>
              </a:ext>
            </a:extLst>
          </p:cNvPr>
          <p:cNvGrpSpPr/>
          <p:nvPr/>
        </p:nvGrpSpPr>
        <p:grpSpPr>
          <a:xfrm>
            <a:off x="4544530" y="2713409"/>
            <a:ext cx="1809360" cy="770760"/>
            <a:chOff x="4544530" y="2713409"/>
            <a:chExt cx="1809360" cy="770760"/>
          </a:xfrm>
        </p:grpSpPr>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F4471D58-A05C-3C96-B5AB-097E512B3846}"/>
                    </a:ext>
                  </a:extLst>
                </p14:cNvPr>
                <p14:cNvContentPartPr/>
                <p14:nvPr/>
              </p14:nvContentPartPr>
              <p14:xfrm>
                <a:off x="4846930" y="2835089"/>
                <a:ext cx="1253520" cy="308880"/>
              </p14:xfrm>
            </p:contentPart>
          </mc:Choice>
          <mc:Fallback xmlns="">
            <p:pic>
              <p:nvPicPr>
                <p:cNvPr id="72" name="Ink 71">
                  <a:extLst>
                    <a:ext uri="{FF2B5EF4-FFF2-40B4-BE49-F238E27FC236}">
                      <a16:creationId xmlns:a16="http://schemas.microsoft.com/office/drawing/2014/main" id="{F4471D58-A05C-3C96-B5AB-097E512B3846}"/>
                    </a:ext>
                  </a:extLst>
                </p:cNvPr>
                <p:cNvPicPr/>
                <p:nvPr/>
              </p:nvPicPr>
              <p:blipFill>
                <a:blip r:embed="rId99"/>
                <a:stretch>
                  <a:fillRect/>
                </a:stretch>
              </p:blipFill>
              <p:spPr>
                <a:xfrm>
                  <a:off x="4828930" y="2817449"/>
                  <a:ext cx="12891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Ink 72">
                  <a:extLst>
                    <a:ext uri="{FF2B5EF4-FFF2-40B4-BE49-F238E27FC236}">
                      <a16:creationId xmlns:a16="http://schemas.microsoft.com/office/drawing/2014/main" id="{839F4AF4-6263-332D-5B09-D81B4EA35E59}"/>
                    </a:ext>
                  </a:extLst>
                </p14:cNvPr>
                <p14:cNvContentPartPr/>
                <p14:nvPr/>
              </p14:nvContentPartPr>
              <p14:xfrm>
                <a:off x="5847370" y="2914649"/>
                <a:ext cx="180360" cy="62640"/>
              </p14:xfrm>
            </p:contentPart>
          </mc:Choice>
          <mc:Fallback xmlns="">
            <p:pic>
              <p:nvPicPr>
                <p:cNvPr id="73" name="Ink 72">
                  <a:extLst>
                    <a:ext uri="{FF2B5EF4-FFF2-40B4-BE49-F238E27FC236}">
                      <a16:creationId xmlns:a16="http://schemas.microsoft.com/office/drawing/2014/main" id="{839F4AF4-6263-332D-5B09-D81B4EA35E59}"/>
                    </a:ext>
                  </a:extLst>
                </p:cNvPr>
                <p:cNvPicPr/>
                <p:nvPr/>
              </p:nvPicPr>
              <p:blipFill>
                <a:blip r:embed="rId101"/>
                <a:stretch>
                  <a:fillRect/>
                </a:stretch>
              </p:blipFill>
              <p:spPr>
                <a:xfrm>
                  <a:off x="5829730" y="2897009"/>
                  <a:ext cx="216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1C52FEBA-DE4C-55E8-1233-9316C223A0D2}"/>
                    </a:ext>
                  </a:extLst>
                </p14:cNvPr>
                <p14:cNvContentPartPr/>
                <p14:nvPr/>
              </p14:nvContentPartPr>
              <p14:xfrm>
                <a:off x="4544530" y="2713409"/>
                <a:ext cx="1809360" cy="770760"/>
              </p14:xfrm>
            </p:contentPart>
          </mc:Choice>
          <mc:Fallback xmlns="">
            <p:pic>
              <p:nvPicPr>
                <p:cNvPr id="74" name="Ink 73">
                  <a:extLst>
                    <a:ext uri="{FF2B5EF4-FFF2-40B4-BE49-F238E27FC236}">
                      <a16:creationId xmlns:a16="http://schemas.microsoft.com/office/drawing/2014/main" id="{1C52FEBA-DE4C-55E8-1233-9316C223A0D2}"/>
                    </a:ext>
                  </a:extLst>
                </p:cNvPr>
                <p:cNvPicPr/>
                <p:nvPr/>
              </p:nvPicPr>
              <p:blipFill>
                <a:blip r:embed="rId103"/>
                <a:stretch>
                  <a:fillRect/>
                </a:stretch>
              </p:blipFill>
              <p:spPr>
                <a:xfrm>
                  <a:off x="4526890" y="2695409"/>
                  <a:ext cx="1845000" cy="806400"/>
                </a:xfrm>
                <a:prstGeom prst="rect">
                  <a:avLst/>
                </a:prstGeom>
              </p:spPr>
            </p:pic>
          </mc:Fallback>
        </mc:AlternateContent>
      </p:grpSp>
      <p:grpSp>
        <p:nvGrpSpPr>
          <p:cNvPr id="84" name="Group 83">
            <a:extLst>
              <a:ext uri="{FF2B5EF4-FFF2-40B4-BE49-F238E27FC236}">
                <a16:creationId xmlns:a16="http://schemas.microsoft.com/office/drawing/2014/main" id="{AFE6B1A2-496C-98AD-7586-EC769792780E}"/>
              </a:ext>
            </a:extLst>
          </p:cNvPr>
          <p:cNvGrpSpPr/>
          <p:nvPr/>
        </p:nvGrpSpPr>
        <p:grpSpPr>
          <a:xfrm>
            <a:off x="6623890" y="2818889"/>
            <a:ext cx="1424880" cy="379080"/>
            <a:chOff x="6623890" y="2818889"/>
            <a:chExt cx="1424880" cy="379080"/>
          </a:xfrm>
        </p:grpSpPr>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2CC10758-8420-5982-E416-438A4002625E}"/>
                    </a:ext>
                  </a:extLst>
                </p14:cNvPr>
                <p14:cNvContentPartPr/>
                <p14:nvPr/>
              </p14:nvContentPartPr>
              <p14:xfrm>
                <a:off x="6623890" y="2871809"/>
                <a:ext cx="249120" cy="217440"/>
              </p14:xfrm>
            </p:contentPart>
          </mc:Choice>
          <mc:Fallback xmlns="">
            <p:pic>
              <p:nvPicPr>
                <p:cNvPr id="76" name="Ink 75">
                  <a:extLst>
                    <a:ext uri="{FF2B5EF4-FFF2-40B4-BE49-F238E27FC236}">
                      <a16:creationId xmlns:a16="http://schemas.microsoft.com/office/drawing/2014/main" id="{2CC10758-8420-5982-E416-438A4002625E}"/>
                    </a:ext>
                  </a:extLst>
                </p:cNvPr>
                <p:cNvPicPr/>
                <p:nvPr/>
              </p:nvPicPr>
              <p:blipFill>
                <a:blip r:embed="rId105"/>
                <a:stretch>
                  <a:fillRect/>
                </a:stretch>
              </p:blipFill>
              <p:spPr>
                <a:xfrm>
                  <a:off x="6606250" y="2853809"/>
                  <a:ext cx="2847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B45B828E-1287-C23B-3383-2E98DE8D5D22}"/>
                    </a:ext>
                  </a:extLst>
                </p14:cNvPr>
                <p14:cNvContentPartPr/>
                <p14:nvPr/>
              </p14:nvContentPartPr>
              <p14:xfrm>
                <a:off x="6993250" y="3030929"/>
                <a:ext cx="25200" cy="36360"/>
              </p14:xfrm>
            </p:contentPart>
          </mc:Choice>
          <mc:Fallback xmlns="">
            <p:pic>
              <p:nvPicPr>
                <p:cNvPr id="77" name="Ink 76">
                  <a:extLst>
                    <a:ext uri="{FF2B5EF4-FFF2-40B4-BE49-F238E27FC236}">
                      <a16:creationId xmlns:a16="http://schemas.microsoft.com/office/drawing/2014/main" id="{B45B828E-1287-C23B-3383-2E98DE8D5D22}"/>
                    </a:ext>
                  </a:extLst>
                </p:cNvPr>
                <p:cNvPicPr/>
                <p:nvPr/>
              </p:nvPicPr>
              <p:blipFill>
                <a:blip r:embed="rId107"/>
                <a:stretch>
                  <a:fillRect/>
                </a:stretch>
              </p:blipFill>
              <p:spPr>
                <a:xfrm>
                  <a:off x="6975250" y="3013289"/>
                  <a:ext cx="60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Ink 77">
                  <a:extLst>
                    <a:ext uri="{FF2B5EF4-FFF2-40B4-BE49-F238E27FC236}">
                      <a16:creationId xmlns:a16="http://schemas.microsoft.com/office/drawing/2014/main" id="{5E8D640A-B850-A2DA-8CE3-F55059DB4319}"/>
                    </a:ext>
                  </a:extLst>
                </p14:cNvPr>
                <p14:cNvContentPartPr/>
                <p14:nvPr/>
              </p14:nvContentPartPr>
              <p14:xfrm>
                <a:off x="7082530" y="2818889"/>
                <a:ext cx="110880" cy="285840"/>
              </p14:xfrm>
            </p:contentPart>
          </mc:Choice>
          <mc:Fallback xmlns="">
            <p:pic>
              <p:nvPicPr>
                <p:cNvPr id="78" name="Ink 77">
                  <a:extLst>
                    <a:ext uri="{FF2B5EF4-FFF2-40B4-BE49-F238E27FC236}">
                      <a16:creationId xmlns:a16="http://schemas.microsoft.com/office/drawing/2014/main" id="{5E8D640A-B850-A2DA-8CE3-F55059DB4319}"/>
                    </a:ext>
                  </a:extLst>
                </p:cNvPr>
                <p:cNvPicPr/>
                <p:nvPr/>
              </p:nvPicPr>
              <p:blipFill>
                <a:blip r:embed="rId109"/>
                <a:stretch>
                  <a:fillRect/>
                </a:stretch>
              </p:blipFill>
              <p:spPr>
                <a:xfrm>
                  <a:off x="7064890" y="2800889"/>
                  <a:ext cx="1465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Ink 78">
                  <a:extLst>
                    <a:ext uri="{FF2B5EF4-FFF2-40B4-BE49-F238E27FC236}">
                      <a16:creationId xmlns:a16="http://schemas.microsoft.com/office/drawing/2014/main" id="{85624B99-A6EA-9E86-A6F2-1E679CC893A2}"/>
                    </a:ext>
                  </a:extLst>
                </p14:cNvPr>
                <p14:cNvContentPartPr/>
                <p14:nvPr/>
              </p14:nvContentPartPr>
              <p14:xfrm>
                <a:off x="7340650" y="2929409"/>
                <a:ext cx="86760" cy="138240"/>
              </p14:xfrm>
            </p:contentPart>
          </mc:Choice>
          <mc:Fallback xmlns="">
            <p:pic>
              <p:nvPicPr>
                <p:cNvPr id="79" name="Ink 78">
                  <a:extLst>
                    <a:ext uri="{FF2B5EF4-FFF2-40B4-BE49-F238E27FC236}">
                      <a16:creationId xmlns:a16="http://schemas.microsoft.com/office/drawing/2014/main" id="{85624B99-A6EA-9E86-A6F2-1E679CC893A2}"/>
                    </a:ext>
                  </a:extLst>
                </p:cNvPr>
                <p:cNvPicPr/>
                <p:nvPr/>
              </p:nvPicPr>
              <p:blipFill>
                <a:blip r:embed="rId111"/>
                <a:stretch>
                  <a:fillRect/>
                </a:stretch>
              </p:blipFill>
              <p:spPr>
                <a:xfrm>
                  <a:off x="7323010" y="2911409"/>
                  <a:ext cx="122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Ink 80">
                  <a:extLst>
                    <a:ext uri="{FF2B5EF4-FFF2-40B4-BE49-F238E27FC236}">
                      <a16:creationId xmlns:a16="http://schemas.microsoft.com/office/drawing/2014/main" id="{2AA8D693-D23D-1DD2-7525-8FCA32775721}"/>
                    </a:ext>
                  </a:extLst>
                </p14:cNvPr>
                <p14:cNvContentPartPr/>
                <p14:nvPr/>
              </p14:nvContentPartPr>
              <p14:xfrm>
                <a:off x="7505170" y="2824289"/>
                <a:ext cx="276840" cy="298800"/>
              </p14:xfrm>
            </p:contentPart>
          </mc:Choice>
          <mc:Fallback xmlns="">
            <p:pic>
              <p:nvPicPr>
                <p:cNvPr id="81" name="Ink 80">
                  <a:extLst>
                    <a:ext uri="{FF2B5EF4-FFF2-40B4-BE49-F238E27FC236}">
                      <a16:creationId xmlns:a16="http://schemas.microsoft.com/office/drawing/2014/main" id="{2AA8D693-D23D-1DD2-7525-8FCA32775721}"/>
                    </a:ext>
                  </a:extLst>
                </p:cNvPr>
                <p:cNvPicPr/>
                <p:nvPr/>
              </p:nvPicPr>
              <p:blipFill>
                <a:blip r:embed="rId113"/>
                <a:stretch>
                  <a:fillRect/>
                </a:stretch>
              </p:blipFill>
              <p:spPr>
                <a:xfrm>
                  <a:off x="7487170" y="2806649"/>
                  <a:ext cx="3124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21401992-8B6B-D0C4-9605-845A2FF08BFD}"/>
                    </a:ext>
                  </a:extLst>
                </p14:cNvPr>
                <p14:cNvContentPartPr/>
                <p14:nvPr/>
              </p14:nvContentPartPr>
              <p14:xfrm>
                <a:off x="7702090" y="3014009"/>
                <a:ext cx="126720" cy="183960"/>
              </p14:xfrm>
            </p:contentPart>
          </mc:Choice>
          <mc:Fallback xmlns="">
            <p:pic>
              <p:nvPicPr>
                <p:cNvPr id="82" name="Ink 81">
                  <a:extLst>
                    <a:ext uri="{FF2B5EF4-FFF2-40B4-BE49-F238E27FC236}">
                      <a16:creationId xmlns:a16="http://schemas.microsoft.com/office/drawing/2014/main" id="{21401992-8B6B-D0C4-9605-845A2FF08BFD}"/>
                    </a:ext>
                  </a:extLst>
                </p:cNvPr>
                <p:cNvPicPr/>
                <p:nvPr/>
              </p:nvPicPr>
              <p:blipFill>
                <a:blip r:embed="rId115"/>
                <a:stretch>
                  <a:fillRect/>
                </a:stretch>
              </p:blipFill>
              <p:spPr>
                <a:xfrm>
                  <a:off x="7684450" y="2996009"/>
                  <a:ext cx="162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B92F1E69-79E6-22A1-9CF6-7F4ED9B7320B}"/>
                    </a:ext>
                  </a:extLst>
                </p14:cNvPr>
                <p14:cNvContentPartPr/>
                <p14:nvPr/>
              </p14:nvContentPartPr>
              <p14:xfrm>
                <a:off x="7878490" y="3053969"/>
                <a:ext cx="170280" cy="94320"/>
              </p14:xfrm>
            </p:contentPart>
          </mc:Choice>
          <mc:Fallback xmlns="">
            <p:pic>
              <p:nvPicPr>
                <p:cNvPr id="83" name="Ink 82">
                  <a:extLst>
                    <a:ext uri="{FF2B5EF4-FFF2-40B4-BE49-F238E27FC236}">
                      <a16:creationId xmlns:a16="http://schemas.microsoft.com/office/drawing/2014/main" id="{B92F1E69-79E6-22A1-9CF6-7F4ED9B7320B}"/>
                    </a:ext>
                  </a:extLst>
                </p:cNvPr>
                <p:cNvPicPr/>
                <p:nvPr/>
              </p:nvPicPr>
              <p:blipFill>
                <a:blip r:embed="rId117"/>
                <a:stretch>
                  <a:fillRect/>
                </a:stretch>
              </p:blipFill>
              <p:spPr>
                <a:xfrm>
                  <a:off x="7860850" y="3036329"/>
                  <a:ext cx="20592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62CBA46B-E001-DB1C-EF57-73A50C3ECA6F}"/>
                  </a:ext>
                </a:extLst>
              </p14:cNvPr>
              <p14:cNvContentPartPr/>
              <p14:nvPr/>
            </p14:nvContentPartPr>
            <p14:xfrm>
              <a:off x="4359850" y="3766409"/>
              <a:ext cx="641520" cy="667800"/>
            </p14:xfrm>
          </p:contentPart>
        </mc:Choice>
        <mc:Fallback xmlns="">
          <p:pic>
            <p:nvPicPr>
              <p:cNvPr id="85" name="Ink 84">
                <a:extLst>
                  <a:ext uri="{FF2B5EF4-FFF2-40B4-BE49-F238E27FC236}">
                    <a16:creationId xmlns:a16="http://schemas.microsoft.com/office/drawing/2014/main" id="{62CBA46B-E001-DB1C-EF57-73A50C3ECA6F}"/>
                  </a:ext>
                </a:extLst>
              </p:cNvPr>
              <p:cNvPicPr/>
              <p:nvPr/>
            </p:nvPicPr>
            <p:blipFill>
              <a:blip r:embed="rId119"/>
              <a:stretch>
                <a:fillRect/>
              </a:stretch>
            </p:blipFill>
            <p:spPr>
              <a:xfrm>
                <a:off x="4342210" y="3748409"/>
                <a:ext cx="677160" cy="703440"/>
              </a:xfrm>
              <a:prstGeom prst="rect">
                <a:avLst/>
              </a:prstGeom>
            </p:spPr>
          </p:pic>
        </mc:Fallback>
      </mc:AlternateContent>
      <p:grpSp>
        <p:nvGrpSpPr>
          <p:cNvPr id="95" name="Group 94">
            <a:extLst>
              <a:ext uri="{FF2B5EF4-FFF2-40B4-BE49-F238E27FC236}">
                <a16:creationId xmlns:a16="http://schemas.microsoft.com/office/drawing/2014/main" id="{35FF39BA-37A5-A388-C63E-AA2372270D38}"/>
              </a:ext>
            </a:extLst>
          </p:cNvPr>
          <p:cNvGrpSpPr/>
          <p:nvPr/>
        </p:nvGrpSpPr>
        <p:grpSpPr>
          <a:xfrm>
            <a:off x="4594930" y="2433329"/>
            <a:ext cx="1742400" cy="229320"/>
            <a:chOff x="4594930" y="2433329"/>
            <a:chExt cx="1742400" cy="229320"/>
          </a:xfrm>
        </p:grpSpPr>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9D0C0D2E-0D32-85EC-24B2-99E6B5F9A285}"/>
                    </a:ext>
                  </a:extLst>
                </p14:cNvPr>
                <p14:cNvContentPartPr/>
                <p14:nvPr/>
              </p14:nvContentPartPr>
              <p14:xfrm>
                <a:off x="5353810" y="2433329"/>
                <a:ext cx="114480" cy="112680"/>
              </p14:xfrm>
            </p:contentPart>
          </mc:Choice>
          <mc:Fallback xmlns="">
            <p:pic>
              <p:nvPicPr>
                <p:cNvPr id="86" name="Ink 85">
                  <a:extLst>
                    <a:ext uri="{FF2B5EF4-FFF2-40B4-BE49-F238E27FC236}">
                      <a16:creationId xmlns:a16="http://schemas.microsoft.com/office/drawing/2014/main" id="{9D0C0D2E-0D32-85EC-24B2-99E6B5F9A285}"/>
                    </a:ext>
                  </a:extLst>
                </p:cNvPr>
                <p:cNvPicPr/>
                <p:nvPr/>
              </p:nvPicPr>
              <p:blipFill>
                <a:blip r:embed="rId121"/>
                <a:stretch>
                  <a:fillRect/>
                </a:stretch>
              </p:blipFill>
              <p:spPr>
                <a:xfrm>
                  <a:off x="5336170" y="2415689"/>
                  <a:ext cx="150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5236BBD7-9BC7-4EF8-76EC-FE0072D1E236}"/>
                    </a:ext>
                  </a:extLst>
                </p14:cNvPr>
                <p14:cNvContentPartPr/>
                <p14:nvPr/>
              </p14:nvContentPartPr>
              <p14:xfrm>
                <a:off x="5326450" y="2569769"/>
                <a:ext cx="63720" cy="57240"/>
              </p14:xfrm>
            </p:contentPart>
          </mc:Choice>
          <mc:Fallback xmlns="">
            <p:pic>
              <p:nvPicPr>
                <p:cNvPr id="87" name="Ink 86">
                  <a:extLst>
                    <a:ext uri="{FF2B5EF4-FFF2-40B4-BE49-F238E27FC236}">
                      <a16:creationId xmlns:a16="http://schemas.microsoft.com/office/drawing/2014/main" id="{5236BBD7-9BC7-4EF8-76EC-FE0072D1E236}"/>
                    </a:ext>
                  </a:extLst>
                </p:cNvPr>
                <p:cNvPicPr/>
                <p:nvPr/>
              </p:nvPicPr>
              <p:blipFill>
                <a:blip r:embed="rId123"/>
                <a:stretch>
                  <a:fillRect/>
                </a:stretch>
              </p:blipFill>
              <p:spPr>
                <a:xfrm>
                  <a:off x="5308810" y="2551769"/>
                  <a:ext cx="99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Ink 87">
                  <a:extLst>
                    <a:ext uri="{FF2B5EF4-FFF2-40B4-BE49-F238E27FC236}">
                      <a16:creationId xmlns:a16="http://schemas.microsoft.com/office/drawing/2014/main" id="{860FBF6A-190A-E75B-BF08-77108CA0053B}"/>
                    </a:ext>
                  </a:extLst>
                </p14:cNvPr>
                <p14:cNvContentPartPr/>
                <p14:nvPr/>
              </p14:nvContentPartPr>
              <p14:xfrm>
                <a:off x="5546770" y="2555009"/>
                <a:ext cx="30600" cy="75960"/>
              </p14:xfrm>
            </p:contentPart>
          </mc:Choice>
          <mc:Fallback xmlns="">
            <p:pic>
              <p:nvPicPr>
                <p:cNvPr id="88" name="Ink 87">
                  <a:extLst>
                    <a:ext uri="{FF2B5EF4-FFF2-40B4-BE49-F238E27FC236}">
                      <a16:creationId xmlns:a16="http://schemas.microsoft.com/office/drawing/2014/main" id="{860FBF6A-190A-E75B-BF08-77108CA0053B}"/>
                    </a:ext>
                  </a:extLst>
                </p:cNvPr>
                <p:cNvPicPr/>
                <p:nvPr/>
              </p:nvPicPr>
              <p:blipFill>
                <a:blip r:embed="rId125"/>
                <a:stretch>
                  <a:fillRect/>
                </a:stretch>
              </p:blipFill>
              <p:spPr>
                <a:xfrm>
                  <a:off x="5529130" y="2537369"/>
                  <a:ext cx="66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Ink 88">
                  <a:extLst>
                    <a:ext uri="{FF2B5EF4-FFF2-40B4-BE49-F238E27FC236}">
                      <a16:creationId xmlns:a16="http://schemas.microsoft.com/office/drawing/2014/main" id="{4024FF06-FC22-B981-2033-07D43B2AC3E0}"/>
                    </a:ext>
                  </a:extLst>
                </p14:cNvPr>
                <p14:cNvContentPartPr/>
                <p14:nvPr/>
              </p14:nvContentPartPr>
              <p14:xfrm>
                <a:off x="5574130" y="2495969"/>
                <a:ext cx="3240" cy="12240"/>
              </p14:xfrm>
            </p:contentPart>
          </mc:Choice>
          <mc:Fallback xmlns="">
            <p:pic>
              <p:nvPicPr>
                <p:cNvPr id="89" name="Ink 88">
                  <a:extLst>
                    <a:ext uri="{FF2B5EF4-FFF2-40B4-BE49-F238E27FC236}">
                      <a16:creationId xmlns:a16="http://schemas.microsoft.com/office/drawing/2014/main" id="{4024FF06-FC22-B981-2033-07D43B2AC3E0}"/>
                    </a:ext>
                  </a:extLst>
                </p:cNvPr>
                <p:cNvPicPr/>
                <p:nvPr/>
              </p:nvPicPr>
              <p:blipFill>
                <a:blip r:embed="rId127"/>
                <a:stretch>
                  <a:fillRect/>
                </a:stretch>
              </p:blipFill>
              <p:spPr>
                <a:xfrm>
                  <a:off x="5556490" y="2478329"/>
                  <a:ext cx="38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Ink 89">
                  <a:extLst>
                    <a:ext uri="{FF2B5EF4-FFF2-40B4-BE49-F238E27FC236}">
                      <a16:creationId xmlns:a16="http://schemas.microsoft.com/office/drawing/2014/main" id="{0002D601-6D7A-5285-7E66-26552E2E2F1B}"/>
                    </a:ext>
                  </a:extLst>
                </p14:cNvPr>
                <p14:cNvContentPartPr/>
                <p14:nvPr/>
              </p14:nvContentPartPr>
              <p14:xfrm>
                <a:off x="5628490" y="2581289"/>
                <a:ext cx="148320" cy="72000"/>
              </p14:xfrm>
            </p:contentPart>
          </mc:Choice>
          <mc:Fallback xmlns="">
            <p:pic>
              <p:nvPicPr>
                <p:cNvPr id="90" name="Ink 89">
                  <a:extLst>
                    <a:ext uri="{FF2B5EF4-FFF2-40B4-BE49-F238E27FC236}">
                      <a16:creationId xmlns:a16="http://schemas.microsoft.com/office/drawing/2014/main" id="{0002D601-6D7A-5285-7E66-26552E2E2F1B}"/>
                    </a:ext>
                  </a:extLst>
                </p:cNvPr>
                <p:cNvPicPr/>
                <p:nvPr/>
              </p:nvPicPr>
              <p:blipFill>
                <a:blip r:embed="rId129"/>
                <a:stretch>
                  <a:fillRect/>
                </a:stretch>
              </p:blipFill>
              <p:spPr>
                <a:xfrm>
                  <a:off x="5610490" y="2563289"/>
                  <a:ext cx="183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595CD21E-EC59-A225-CC1B-F4450B2C6800}"/>
                    </a:ext>
                  </a:extLst>
                </p14:cNvPr>
                <p14:cNvContentPartPr/>
                <p14:nvPr/>
              </p14:nvContentPartPr>
              <p14:xfrm>
                <a:off x="5916130" y="2508929"/>
                <a:ext cx="421200" cy="81360"/>
              </p14:xfrm>
            </p:contentPart>
          </mc:Choice>
          <mc:Fallback xmlns="">
            <p:pic>
              <p:nvPicPr>
                <p:cNvPr id="92" name="Ink 91">
                  <a:extLst>
                    <a:ext uri="{FF2B5EF4-FFF2-40B4-BE49-F238E27FC236}">
                      <a16:creationId xmlns:a16="http://schemas.microsoft.com/office/drawing/2014/main" id="{595CD21E-EC59-A225-CC1B-F4450B2C6800}"/>
                    </a:ext>
                  </a:extLst>
                </p:cNvPr>
                <p:cNvPicPr/>
                <p:nvPr/>
              </p:nvPicPr>
              <p:blipFill>
                <a:blip r:embed="rId131"/>
                <a:stretch>
                  <a:fillRect/>
                </a:stretch>
              </p:blipFill>
              <p:spPr>
                <a:xfrm>
                  <a:off x="5898490" y="2491289"/>
                  <a:ext cx="456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E744AF93-AB64-B484-E986-3ECC154A1412}"/>
                    </a:ext>
                  </a:extLst>
                </p14:cNvPr>
                <p14:cNvContentPartPr/>
                <p14:nvPr/>
              </p14:nvContentPartPr>
              <p14:xfrm>
                <a:off x="4627330" y="2563649"/>
                <a:ext cx="599040" cy="59400"/>
              </p14:xfrm>
            </p:contentPart>
          </mc:Choice>
          <mc:Fallback xmlns="">
            <p:pic>
              <p:nvPicPr>
                <p:cNvPr id="93" name="Ink 92">
                  <a:extLst>
                    <a:ext uri="{FF2B5EF4-FFF2-40B4-BE49-F238E27FC236}">
                      <a16:creationId xmlns:a16="http://schemas.microsoft.com/office/drawing/2014/main" id="{E744AF93-AB64-B484-E986-3ECC154A1412}"/>
                    </a:ext>
                  </a:extLst>
                </p:cNvPr>
                <p:cNvPicPr/>
                <p:nvPr/>
              </p:nvPicPr>
              <p:blipFill>
                <a:blip r:embed="rId133"/>
                <a:stretch>
                  <a:fillRect/>
                </a:stretch>
              </p:blipFill>
              <p:spPr>
                <a:xfrm>
                  <a:off x="4609690" y="2545649"/>
                  <a:ext cx="634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BC13BCCB-6B31-6271-A4B1-AAA2A6C28773}"/>
                    </a:ext>
                  </a:extLst>
                </p14:cNvPr>
                <p14:cNvContentPartPr/>
                <p14:nvPr/>
              </p14:nvContentPartPr>
              <p14:xfrm>
                <a:off x="4594930" y="2547809"/>
                <a:ext cx="145440" cy="114840"/>
              </p14:xfrm>
            </p:contentPart>
          </mc:Choice>
          <mc:Fallback xmlns="">
            <p:pic>
              <p:nvPicPr>
                <p:cNvPr id="94" name="Ink 93">
                  <a:extLst>
                    <a:ext uri="{FF2B5EF4-FFF2-40B4-BE49-F238E27FC236}">
                      <a16:creationId xmlns:a16="http://schemas.microsoft.com/office/drawing/2014/main" id="{BC13BCCB-6B31-6271-A4B1-AAA2A6C28773}"/>
                    </a:ext>
                  </a:extLst>
                </p:cNvPr>
                <p:cNvPicPr/>
                <p:nvPr/>
              </p:nvPicPr>
              <p:blipFill>
                <a:blip r:embed="rId135"/>
                <a:stretch>
                  <a:fillRect/>
                </a:stretch>
              </p:blipFill>
              <p:spPr>
                <a:xfrm>
                  <a:off x="4576930" y="2530169"/>
                  <a:ext cx="181080" cy="15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841F7DFB-1B64-2773-EDF3-DB2756D34034}"/>
                  </a:ext>
                </a:extLst>
              </p14:cNvPr>
              <p14:cNvContentPartPr/>
              <p14:nvPr/>
            </p14:nvContentPartPr>
            <p14:xfrm>
              <a:off x="6165610" y="2507129"/>
              <a:ext cx="183600" cy="78840"/>
            </p14:xfrm>
          </p:contentPart>
        </mc:Choice>
        <mc:Fallback xmlns="">
          <p:pic>
            <p:nvPicPr>
              <p:cNvPr id="96" name="Ink 95">
                <a:extLst>
                  <a:ext uri="{FF2B5EF4-FFF2-40B4-BE49-F238E27FC236}">
                    <a16:creationId xmlns:a16="http://schemas.microsoft.com/office/drawing/2014/main" id="{841F7DFB-1B64-2773-EDF3-DB2756D34034}"/>
                  </a:ext>
                </a:extLst>
              </p:cNvPr>
              <p:cNvPicPr/>
              <p:nvPr/>
            </p:nvPicPr>
            <p:blipFill>
              <a:blip r:embed="rId137"/>
              <a:stretch>
                <a:fillRect/>
              </a:stretch>
            </p:blipFill>
            <p:spPr>
              <a:xfrm>
                <a:off x="6147970" y="2489489"/>
                <a:ext cx="219240" cy="114480"/>
              </a:xfrm>
              <a:prstGeom prst="rect">
                <a:avLst/>
              </a:prstGeom>
            </p:spPr>
          </p:pic>
        </mc:Fallback>
      </mc:AlternateContent>
      <p:grpSp>
        <p:nvGrpSpPr>
          <p:cNvPr id="99" name="Group 98">
            <a:extLst>
              <a:ext uri="{FF2B5EF4-FFF2-40B4-BE49-F238E27FC236}">
                <a16:creationId xmlns:a16="http://schemas.microsoft.com/office/drawing/2014/main" id="{1E7DCA9B-32B0-9D40-728D-2830FC8F9F64}"/>
              </a:ext>
            </a:extLst>
          </p:cNvPr>
          <p:cNvGrpSpPr/>
          <p:nvPr/>
        </p:nvGrpSpPr>
        <p:grpSpPr>
          <a:xfrm>
            <a:off x="4570450" y="3992489"/>
            <a:ext cx="158400" cy="226440"/>
            <a:chOff x="4570450" y="3992489"/>
            <a:chExt cx="158400" cy="226440"/>
          </a:xfrm>
        </p:grpSpPr>
        <mc:AlternateContent xmlns:mc="http://schemas.openxmlformats.org/markup-compatibility/2006" xmlns:p14="http://schemas.microsoft.com/office/powerpoint/2010/main">
          <mc:Choice Requires="p14">
            <p:contentPart p14:bwMode="auto" r:id="rId138">
              <p14:nvContentPartPr>
                <p14:cNvPr id="97" name="Ink 96">
                  <a:extLst>
                    <a:ext uri="{FF2B5EF4-FFF2-40B4-BE49-F238E27FC236}">
                      <a16:creationId xmlns:a16="http://schemas.microsoft.com/office/drawing/2014/main" id="{B0016F50-E9F7-C6D8-3037-E31DEDC3E541}"/>
                    </a:ext>
                  </a:extLst>
                </p14:cNvPr>
                <p14:cNvContentPartPr/>
                <p14:nvPr/>
              </p14:nvContentPartPr>
              <p14:xfrm>
                <a:off x="4570450" y="4006889"/>
                <a:ext cx="52560" cy="212040"/>
              </p14:xfrm>
            </p:contentPart>
          </mc:Choice>
          <mc:Fallback xmlns="">
            <p:pic>
              <p:nvPicPr>
                <p:cNvPr id="97" name="Ink 96">
                  <a:extLst>
                    <a:ext uri="{FF2B5EF4-FFF2-40B4-BE49-F238E27FC236}">
                      <a16:creationId xmlns:a16="http://schemas.microsoft.com/office/drawing/2014/main" id="{B0016F50-E9F7-C6D8-3037-E31DEDC3E541}"/>
                    </a:ext>
                  </a:extLst>
                </p:cNvPr>
                <p:cNvPicPr/>
                <p:nvPr/>
              </p:nvPicPr>
              <p:blipFill>
                <a:blip r:embed="rId139"/>
                <a:stretch>
                  <a:fillRect/>
                </a:stretch>
              </p:blipFill>
              <p:spPr>
                <a:xfrm>
                  <a:off x="4552450" y="3989249"/>
                  <a:ext cx="88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081240D5-3497-FABD-42C8-3AF5C4E1C931}"/>
                    </a:ext>
                  </a:extLst>
                </p14:cNvPr>
                <p14:cNvContentPartPr/>
                <p14:nvPr/>
              </p14:nvContentPartPr>
              <p14:xfrm>
                <a:off x="4650010" y="3992489"/>
                <a:ext cx="78840" cy="192960"/>
              </p14:xfrm>
            </p:contentPart>
          </mc:Choice>
          <mc:Fallback xmlns="">
            <p:pic>
              <p:nvPicPr>
                <p:cNvPr id="98" name="Ink 97">
                  <a:extLst>
                    <a:ext uri="{FF2B5EF4-FFF2-40B4-BE49-F238E27FC236}">
                      <a16:creationId xmlns:a16="http://schemas.microsoft.com/office/drawing/2014/main" id="{081240D5-3497-FABD-42C8-3AF5C4E1C931}"/>
                    </a:ext>
                  </a:extLst>
                </p:cNvPr>
                <p:cNvPicPr/>
                <p:nvPr/>
              </p:nvPicPr>
              <p:blipFill>
                <a:blip r:embed="rId141"/>
                <a:stretch>
                  <a:fillRect/>
                </a:stretch>
              </p:blipFill>
              <p:spPr>
                <a:xfrm>
                  <a:off x="4632370" y="3974489"/>
                  <a:ext cx="114480" cy="228600"/>
                </a:xfrm>
                <a:prstGeom prst="rect">
                  <a:avLst/>
                </a:prstGeom>
              </p:spPr>
            </p:pic>
          </mc:Fallback>
        </mc:AlternateContent>
      </p:grpSp>
      <p:grpSp>
        <p:nvGrpSpPr>
          <p:cNvPr id="114" name="Group 113">
            <a:extLst>
              <a:ext uri="{FF2B5EF4-FFF2-40B4-BE49-F238E27FC236}">
                <a16:creationId xmlns:a16="http://schemas.microsoft.com/office/drawing/2014/main" id="{3CE0EE0A-9226-7DAC-DD8A-AFB308EEAED7}"/>
              </a:ext>
            </a:extLst>
          </p:cNvPr>
          <p:cNvGrpSpPr/>
          <p:nvPr/>
        </p:nvGrpSpPr>
        <p:grpSpPr>
          <a:xfrm>
            <a:off x="4008130" y="4475609"/>
            <a:ext cx="661680" cy="461520"/>
            <a:chOff x="4008130" y="4475609"/>
            <a:chExt cx="661680" cy="461520"/>
          </a:xfrm>
        </p:grpSpPr>
        <mc:AlternateContent xmlns:mc="http://schemas.openxmlformats.org/markup-compatibility/2006" xmlns:p14="http://schemas.microsoft.com/office/powerpoint/2010/main">
          <mc:Choice Requires="p14">
            <p:contentPart p14:bwMode="auto" r:id="rId142">
              <p14:nvContentPartPr>
                <p14:cNvPr id="100" name="Ink 99">
                  <a:extLst>
                    <a:ext uri="{FF2B5EF4-FFF2-40B4-BE49-F238E27FC236}">
                      <a16:creationId xmlns:a16="http://schemas.microsoft.com/office/drawing/2014/main" id="{571B03DA-F61B-CDF9-356D-0A1769FA2A6E}"/>
                    </a:ext>
                  </a:extLst>
                </p14:cNvPr>
                <p14:cNvContentPartPr/>
                <p14:nvPr/>
              </p14:nvContentPartPr>
              <p14:xfrm>
                <a:off x="4127650" y="4662089"/>
                <a:ext cx="104760" cy="196560"/>
              </p14:xfrm>
            </p:contentPart>
          </mc:Choice>
          <mc:Fallback xmlns="">
            <p:pic>
              <p:nvPicPr>
                <p:cNvPr id="100" name="Ink 99">
                  <a:extLst>
                    <a:ext uri="{FF2B5EF4-FFF2-40B4-BE49-F238E27FC236}">
                      <a16:creationId xmlns:a16="http://schemas.microsoft.com/office/drawing/2014/main" id="{571B03DA-F61B-CDF9-356D-0A1769FA2A6E}"/>
                    </a:ext>
                  </a:extLst>
                </p:cNvPr>
                <p:cNvPicPr/>
                <p:nvPr/>
              </p:nvPicPr>
              <p:blipFill>
                <a:blip r:embed="rId143"/>
                <a:stretch>
                  <a:fillRect/>
                </a:stretch>
              </p:blipFill>
              <p:spPr>
                <a:xfrm>
                  <a:off x="4110010" y="4644449"/>
                  <a:ext cx="140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Ink 100">
                  <a:extLst>
                    <a:ext uri="{FF2B5EF4-FFF2-40B4-BE49-F238E27FC236}">
                      <a16:creationId xmlns:a16="http://schemas.microsoft.com/office/drawing/2014/main" id="{23D46DEE-BA39-7D19-CE62-E786C3BB18B2}"/>
                    </a:ext>
                  </a:extLst>
                </p14:cNvPr>
                <p14:cNvContentPartPr/>
                <p14:nvPr/>
              </p14:nvContentPartPr>
              <p14:xfrm>
                <a:off x="4353370" y="4747769"/>
                <a:ext cx="28440" cy="119160"/>
              </p14:xfrm>
            </p:contentPart>
          </mc:Choice>
          <mc:Fallback xmlns="">
            <p:pic>
              <p:nvPicPr>
                <p:cNvPr id="101" name="Ink 100">
                  <a:extLst>
                    <a:ext uri="{FF2B5EF4-FFF2-40B4-BE49-F238E27FC236}">
                      <a16:creationId xmlns:a16="http://schemas.microsoft.com/office/drawing/2014/main" id="{23D46DEE-BA39-7D19-CE62-E786C3BB18B2}"/>
                    </a:ext>
                  </a:extLst>
                </p:cNvPr>
                <p:cNvPicPr/>
                <p:nvPr/>
              </p:nvPicPr>
              <p:blipFill>
                <a:blip r:embed="rId145"/>
                <a:stretch>
                  <a:fillRect/>
                </a:stretch>
              </p:blipFill>
              <p:spPr>
                <a:xfrm>
                  <a:off x="4335370" y="4730129"/>
                  <a:ext cx="64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D9AEBAD9-B46B-FE33-91BF-5EF5B521D569}"/>
                    </a:ext>
                  </a:extLst>
                </p14:cNvPr>
                <p14:cNvContentPartPr/>
                <p14:nvPr/>
              </p14:nvContentPartPr>
              <p14:xfrm>
                <a:off x="4374970" y="4712129"/>
                <a:ext cx="5040" cy="1440"/>
              </p14:xfrm>
            </p:contentPart>
          </mc:Choice>
          <mc:Fallback xmlns="">
            <p:pic>
              <p:nvPicPr>
                <p:cNvPr id="102" name="Ink 101">
                  <a:extLst>
                    <a:ext uri="{FF2B5EF4-FFF2-40B4-BE49-F238E27FC236}">
                      <a16:creationId xmlns:a16="http://schemas.microsoft.com/office/drawing/2014/main" id="{D9AEBAD9-B46B-FE33-91BF-5EF5B521D569}"/>
                    </a:ext>
                  </a:extLst>
                </p:cNvPr>
                <p:cNvPicPr/>
                <p:nvPr/>
              </p:nvPicPr>
              <p:blipFill>
                <a:blip r:embed="rId147"/>
                <a:stretch>
                  <a:fillRect/>
                </a:stretch>
              </p:blipFill>
              <p:spPr>
                <a:xfrm>
                  <a:off x="4357330" y="4694129"/>
                  <a:ext cx="40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10D2748D-8108-450F-6B55-F5C69FD755FF}"/>
                    </a:ext>
                  </a:extLst>
                </p14:cNvPr>
                <p14:cNvContentPartPr/>
                <p14:nvPr/>
              </p14:nvContentPartPr>
              <p14:xfrm>
                <a:off x="4445530" y="4751009"/>
                <a:ext cx="146520" cy="94680"/>
              </p14:xfrm>
            </p:contentPart>
          </mc:Choice>
          <mc:Fallback xmlns="">
            <p:pic>
              <p:nvPicPr>
                <p:cNvPr id="103" name="Ink 102">
                  <a:extLst>
                    <a:ext uri="{FF2B5EF4-FFF2-40B4-BE49-F238E27FC236}">
                      <a16:creationId xmlns:a16="http://schemas.microsoft.com/office/drawing/2014/main" id="{10D2748D-8108-450F-6B55-F5C69FD755FF}"/>
                    </a:ext>
                  </a:extLst>
                </p:cNvPr>
                <p:cNvPicPr/>
                <p:nvPr/>
              </p:nvPicPr>
              <p:blipFill>
                <a:blip r:embed="rId149"/>
                <a:stretch>
                  <a:fillRect/>
                </a:stretch>
              </p:blipFill>
              <p:spPr>
                <a:xfrm>
                  <a:off x="4427530" y="4733369"/>
                  <a:ext cx="18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Ink 104">
                  <a:extLst>
                    <a:ext uri="{FF2B5EF4-FFF2-40B4-BE49-F238E27FC236}">
                      <a16:creationId xmlns:a16="http://schemas.microsoft.com/office/drawing/2014/main" id="{D56B9911-D588-43A4-5DAF-92D50DE55F96}"/>
                    </a:ext>
                  </a:extLst>
                </p14:cNvPr>
                <p14:cNvContentPartPr/>
                <p14:nvPr/>
              </p14:nvContentPartPr>
              <p14:xfrm>
                <a:off x="4281010" y="4490009"/>
                <a:ext cx="388800" cy="207720"/>
              </p14:xfrm>
            </p:contentPart>
          </mc:Choice>
          <mc:Fallback xmlns="">
            <p:pic>
              <p:nvPicPr>
                <p:cNvPr id="105" name="Ink 104">
                  <a:extLst>
                    <a:ext uri="{FF2B5EF4-FFF2-40B4-BE49-F238E27FC236}">
                      <a16:creationId xmlns:a16="http://schemas.microsoft.com/office/drawing/2014/main" id="{D56B9911-D588-43A4-5DAF-92D50DE55F96}"/>
                    </a:ext>
                  </a:extLst>
                </p:cNvPr>
                <p:cNvPicPr/>
                <p:nvPr/>
              </p:nvPicPr>
              <p:blipFill>
                <a:blip r:embed="rId151"/>
                <a:stretch>
                  <a:fillRect/>
                </a:stretch>
              </p:blipFill>
              <p:spPr>
                <a:xfrm>
                  <a:off x="4263370" y="4472369"/>
                  <a:ext cx="4244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Ink 105">
                  <a:extLst>
                    <a:ext uri="{FF2B5EF4-FFF2-40B4-BE49-F238E27FC236}">
                      <a16:creationId xmlns:a16="http://schemas.microsoft.com/office/drawing/2014/main" id="{087B74B2-328E-C3F5-E3C1-3943DB5E8791}"/>
                    </a:ext>
                  </a:extLst>
                </p14:cNvPr>
                <p14:cNvContentPartPr/>
                <p14:nvPr/>
              </p14:nvContentPartPr>
              <p14:xfrm>
                <a:off x="4248610" y="4475609"/>
                <a:ext cx="127080" cy="111240"/>
              </p14:xfrm>
            </p:contentPart>
          </mc:Choice>
          <mc:Fallback xmlns="">
            <p:pic>
              <p:nvPicPr>
                <p:cNvPr id="106" name="Ink 105">
                  <a:extLst>
                    <a:ext uri="{FF2B5EF4-FFF2-40B4-BE49-F238E27FC236}">
                      <a16:creationId xmlns:a16="http://schemas.microsoft.com/office/drawing/2014/main" id="{087B74B2-328E-C3F5-E3C1-3943DB5E8791}"/>
                    </a:ext>
                  </a:extLst>
                </p:cNvPr>
                <p:cNvPicPr/>
                <p:nvPr/>
              </p:nvPicPr>
              <p:blipFill>
                <a:blip r:embed="rId153"/>
                <a:stretch>
                  <a:fillRect/>
                </a:stretch>
              </p:blipFill>
              <p:spPr>
                <a:xfrm>
                  <a:off x="4230970" y="4457609"/>
                  <a:ext cx="162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F635823A-21F8-893E-FC7E-07DD0C9826BB}"/>
                    </a:ext>
                  </a:extLst>
                </p14:cNvPr>
                <p14:cNvContentPartPr/>
                <p14:nvPr/>
              </p14:nvContentPartPr>
              <p14:xfrm>
                <a:off x="4077970" y="4794929"/>
                <a:ext cx="110520" cy="92520"/>
              </p14:xfrm>
            </p:contentPart>
          </mc:Choice>
          <mc:Fallback xmlns="">
            <p:pic>
              <p:nvPicPr>
                <p:cNvPr id="108" name="Ink 107">
                  <a:extLst>
                    <a:ext uri="{FF2B5EF4-FFF2-40B4-BE49-F238E27FC236}">
                      <a16:creationId xmlns:a16="http://schemas.microsoft.com/office/drawing/2014/main" id="{F635823A-21F8-893E-FC7E-07DD0C9826BB}"/>
                    </a:ext>
                  </a:extLst>
                </p:cNvPr>
                <p:cNvPicPr/>
                <p:nvPr/>
              </p:nvPicPr>
              <p:blipFill>
                <a:blip r:embed="rId155"/>
                <a:stretch>
                  <a:fillRect/>
                </a:stretch>
              </p:blipFill>
              <p:spPr>
                <a:xfrm>
                  <a:off x="4060330" y="4776929"/>
                  <a:ext cx="146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857332B2-35FB-7132-1C6F-E269D41BBB83}"/>
                    </a:ext>
                  </a:extLst>
                </p14:cNvPr>
                <p14:cNvContentPartPr/>
                <p14:nvPr/>
              </p14:nvContentPartPr>
              <p14:xfrm>
                <a:off x="4360570" y="4690889"/>
                <a:ext cx="17640" cy="16920"/>
              </p14:xfrm>
            </p:contentPart>
          </mc:Choice>
          <mc:Fallback xmlns="">
            <p:pic>
              <p:nvPicPr>
                <p:cNvPr id="109" name="Ink 108">
                  <a:extLst>
                    <a:ext uri="{FF2B5EF4-FFF2-40B4-BE49-F238E27FC236}">
                      <a16:creationId xmlns:a16="http://schemas.microsoft.com/office/drawing/2014/main" id="{857332B2-35FB-7132-1C6F-E269D41BBB83}"/>
                    </a:ext>
                  </a:extLst>
                </p:cNvPr>
                <p:cNvPicPr/>
                <p:nvPr/>
              </p:nvPicPr>
              <p:blipFill>
                <a:blip r:embed="rId157"/>
                <a:stretch>
                  <a:fillRect/>
                </a:stretch>
              </p:blipFill>
              <p:spPr>
                <a:xfrm>
                  <a:off x="4342930" y="4672889"/>
                  <a:ext cx="53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008DE265-F606-A7FF-F182-3D5795F064EF}"/>
                    </a:ext>
                  </a:extLst>
                </p14:cNvPr>
                <p14:cNvContentPartPr/>
                <p14:nvPr/>
              </p14:nvContentPartPr>
              <p14:xfrm>
                <a:off x="4008130" y="4689449"/>
                <a:ext cx="204120" cy="247680"/>
              </p14:xfrm>
            </p:contentPart>
          </mc:Choice>
          <mc:Fallback xmlns="">
            <p:pic>
              <p:nvPicPr>
                <p:cNvPr id="111" name="Ink 110">
                  <a:extLst>
                    <a:ext uri="{FF2B5EF4-FFF2-40B4-BE49-F238E27FC236}">
                      <a16:creationId xmlns:a16="http://schemas.microsoft.com/office/drawing/2014/main" id="{008DE265-F606-A7FF-F182-3D5795F064EF}"/>
                    </a:ext>
                  </a:extLst>
                </p:cNvPr>
                <p:cNvPicPr/>
                <p:nvPr/>
              </p:nvPicPr>
              <p:blipFill>
                <a:blip r:embed="rId159"/>
                <a:stretch>
                  <a:fillRect/>
                </a:stretch>
              </p:blipFill>
              <p:spPr>
                <a:xfrm>
                  <a:off x="3990130" y="4671809"/>
                  <a:ext cx="2397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 name="Ink 112">
                  <a:extLst>
                    <a:ext uri="{FF2B5EF4-FFF2-40B4-BE49-F238E27FC236}">
                      <a16:creationId xmlns:a16="http://schemas.microsoft.com/office/drawing/2014/main" id="{0C0F0D2F-E8D7-DAC7-D25F-DED89D8FA7BE}"/>
                    </a:ext>
                  </a:extLst>
                </p14:cNvPr>
                <p14:cNvContentPartPr/>
                <p14:nvPr/>
              </p14:nvContentPartPr>
              <p14:xfrm>
                <a:off x="4082290" y="4677209"/>
                <a:ext cx="124200" cy="48240"/>
              </p14:xfrm>
            </p:contentPart>
          </mc:Choice>
          <mc:Fallback xmlns="">
            <p:pic>
              <p:nvPicPr>
                <p:cNvPr id="113" name="Ink 112">
                  <a:extLst>
                    <a:ext uri="{FF2B5EF4-FFF2-40B4-BE49-F238E27FC236}">
                      <a16:creationId xmlns:a16="http://schemas.microsoft.com/office/drawing/2014/main" id="{0C0F0D2F-E8D7-DAC7-D25F-DED89D8FA7BE}"/>
                    </a:ext>
                  </a:extLst>
                </p:cNvPr>
                <p:cNvPicPr/>
                <p:nvPr/>
              </p:nvPicPr>
              <p:blipFill>
                <a:blip r:embed="rId161"/>
                <a:stretch>
                  <a:fillRect/>
                </a:stretch>
              </p:blipFill>
              <p:spPr>
                <a:xfrm>
                  <a:off x="4064290" y="4659209"/>
                  <a:ext cx="159840" cy="83880"/>
                </a:xfrm>
                <a:prstGeom prst="rect">
                  <a:avLst/>
                </a:prstGeom>
              </p:spPr>
            </p:pic>
          </mc:Fallback>
        </mc:AlternateContent>
      </p:grpSp>
      <p:grpSp>
        <p:nvGrpSpPr>
          <p:cNvPr id="123" name="Group 122">
            <a:extLst>
              <a:ext uri="{FF2B5EF4-FFF2-40B4-BE49-F238E27FC236}">
                <a16:creationId xmlns:a16="http://schemas.microsoft.com/office/drawing/2014/main" id="{21542B86-F3F2-729A-B5E8-75FD7D667B6F}"/>
              </a:ext>
            </a:extLst>
          </p:cNvPr>
          <p:cNvGrpSpPr/>
          <p:nvPr/>
        </p:nvGrpSpPr>
        <p:grpSpPr>
          <a:xfrm>
            <a:off x="5451370" y="4163849"/>
            <a:ext cx="1209240" cy="464760"/>
            <a:chOff x="5451370" y="4163849"/>
            <a:chExt cx="1209240" cy="464760"/>
          </a:xfrm>
        </p:grpSpPr>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187AB36E-1DB9-2427-0EBC-4157914E13DA}"/>
                    </a:ext>
                  </a:extLst>
                </p14:cNvPr>
                <p14:cNvContentPartPr/>
                <p14:nvPr/>
              </p14:nvContentPartPr>
              <p14:xfrm>
                <a:off x="5451370" y="4163849"/>
                <a:ext cx="185760" cy="135000"/>
              </p14:xfrm>
            </p:contentPart>
          </mc:Choice>
          <mc:Fallback xmlns="">
            <p:pic>
              <p:nvPicPr>
                <p:cNvPr id="115" name="Ink 114">
                  <a:extLst>
                    <a:ext uri="{FF2B5EF4-FFF2-40B4-BE49-F238E27FC236}">
                      <a16:creationId xmlns:a16="http://schemas.microsoft.com/office/drawing/2014/main" id="{187AB36E-1DB9-2427-0EBC-4157914E13DA}"/>
                    </a:ext>
                  </a:extLst>
                </p:cNvPr>
                <p:cNvPicPr/>
                <p:nvPr/>
              </p:nvPicPr>
              <p:blipFill>
                <a:blip r:embed="rId163"/>
                <a:stretch>
                  <a:fillRect/>
                </a:stretch>
              </p:blipFill>
              <p:spPr>
                <a:xfrm>
                  <a:off x="5433370" y="4146209"/>
                  <a:ext cx="221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47B22AEE-EED5-82E4-940C-ACF586BEFED1}"/>
                    </a:ext>
                  </a:extLst>
                </p14:cNvPr>
                <p14:cNvContentPartPr/>
                <p14:nvPr/>
              </p14:nvContentPartPr>
              <p14:xfrm>
                <a:off x="5673490" y="4314689"/>
                <a:ext cx="59400" cy="46440"/>
              </p14:xfrm>
            </p:contentPart>
          </mc:Choice>
          <mc:Fallback xmlns="">
            <p:pic>
              <p:nvPicPr>
                <p:cNvPr id="116" name="Ink 115">
                  <a:extLst>
                    <a:ext uri="{FF2B5EF4-FFF2-40B4-BE49-F238E27FC236}">
                      <a16:creationId xmlns:a16="http://schemas.microsoft.com/office/drawing/2014/main" id="{47B22AEE-EED5-82E4-940C-ACF586BEFED1}"/>
                    </a:ext>
                  </a:extLst>
                </p:cNvPr>
                <p:cNvPicPr/>
                <p:nvPr/>
              </p:nvPicPr>
              <p:blipFill>
                <a:blip r:embed="rId165"/>
                <a:stretch>
                  <a:fillRect/>
                </a:stretch>
              </p:blipFill>
              <p:spPr>
                <a:xfrm>
                  <a:off x="5655490" y="4297049"/>
                  <a:ext cx="95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A8BE4EE1-915A-46D5-7319-8BFFF58904AD}"/>
                    </a:ext>
                  </a:extLst>
                </p14:cNvPr>
                <p14:cNvContentPartPr/>
                <p14:nvPr/>
              </p14:nvContentPartPr>
              <p14:xfrm>
                <a:off x="5812450" y="4168169"/>
                <a:ext cx="133920" cy="261000"/>
              </p14:xfrm>
            </p:contentPart>
          </mc:Choice>
          <mc:Fallback xmlns="">
            <p:pic>
              <p:nvPicPr>
                <p:cNvPr id="117" name="Ink 116">
                  <a:extLst>
                    <a:ext uri="{FF2B5EF4-FFF2-40B4-BE49-F238E27FC236}">
                      <a16:creationId xmlns:a16="http://schemas.microsoft.com/office/drawing/2014/main" id="{A8BE4EE1-915A-46D5-7319-8BFFF58904AD}"/>
                    </a:ext>
                  </a:extLst>
                </p:cNvPr>
                <p:cNvPicPr/>
                <p:nvPr/>
              </p:nvPicPr>
              <p:blipFill>
                <a:blip r:embed="rId167"/>
                <a:stretch>
                  <a:fillRect/>
                </a:stretch>
              </p:blipFill>
              <p:spPr>
                <a:xfrm>
                  <a:off x="5794450" y="4150169"/>
                  <a:ext cx="1695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1D71440D-AB40-248D-347F-D8EEA7DB48AA}"/>
                    </a:ext>
                  </a:extLst>
                </p14:cNvPr>
                <p14:cNvContentPartPr/>
                <p14:nvPr/>
              </p14:nvContentPartPr>
              <p14:xfrm>
                <a:off x="6093610" y="4293449"/>
                <a:ext cx="85680" cy="135360"/>
              </p14:xfrm>
            </p:contentPart>
          </mc:Choice>
          <mc:Fallback xmlns="">
            <p:pic>
              <p:nvPicPr>
                <p:cNvPr id="119" name="Ink 118">
                  <a:extLst>
                    <a:ext uri="{FF2B5EF4-FFF2-40B4-BE49-F238E27FC236}">
                      <a16:creationId xmlns:a16="http://schemas.microsoft.com/office/drawing/2014/main" id="{1D71440D-AB40-248D-347F-D8EEA7DB48AA}"/>
                    </a:ext>
                  </a:extLst>
                </p:cNvPr>
                <p:cNvPicPr/>
                <p:nvPr/>
              </p:nvPicPr>
              <p:blipFill>
                <a:blip r:embed="rId169"/>
                <a:stretch>
                  <a:fillRect/>
                </a:stretch>
              </p:blipFill>
              <p:spPr>
                <a:xfrm>
                  <a:off x="6075610" y="4275449"/>
                  <a:ext cx="121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3F93A874-DD15-73FE-833D-5B6CD30AE450}"/>
                    </a:ext>
                  </a:extLst>
                </p14:cNvPr>
                <p14:cNvContentPartPr/>
                <p14:nvPr/>
              </p14:nvContentPartPr>
              <p14:xfrm>
                <a:off x="6138610" y="4227929"/>
                <a:ext cx="417600" cy="284040"/>
              </p14:xfrm>
            </p:contentPart>
          </mc:Choice>
          <mc:Fallback xmlns="">
            <p:pic>
              <p:nvPicPr>
                <p:cNvPr id="120" name="Ink 119">
                  <a:extLst>
                    <a:ext uri="{FF2B5EF4-FFF2-40B4-BE49-F238E27FC236}">
                      <a16:creationId xmlns:a16="http://schemas.microsoft.com/office/drawing/2014/main" id="{3F93A874-DD15-73FE-833D-5B6CD30AE450}"/>
                    </a:ext>
                  </a:extLst>
                </p:cNvPr>
                <p:cNvPicPr/>
                <p:nvPr/>
              </p:nvPicPr>
              <p:blipFill>
                <a:blip r:embed="rId171"/>
                <a:stretch>
                  <a:fillRect/>
                </a:stretch>
              </p:blipFill>
              <p:spPr>
                <a:xfrm>
                  <a:off x="6120610" y="4210289"/>
                  <a:ext cx="4532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657B4C58-AFBF-F6C6-D29D-30BEDF07717E}"/>
                    </a:ext>
                  </a:extLst>
                </p14:cNvPr>
                <p14:cNvContentPartPr/>
                <p14:nvPr/>
              </p14:nvContentPartPr>
              <p14:xfrm>
                <a:off x="6369010" y="4426289"/>
                <a:ext cx="126720" cy="202320"/>
              </p14:xfrm>
            </p:contentPart>
          </mc:Choice>
          <mc:Fallback xmlns="">
            <p:pic>
              <p:nvPicPr>
                <p:cNvPr id="121" name="Ink 120">
                  <a:extLst>
                    <a:ext uri="{FF2B5EF4-FFF2-40B4-BE49-F238E27FC236}">
                      <a16:creationId xmlns:a16="http://schemas.microsoft.com/office/drawing/2014/main" id="{657B4C58-AFBF-F6C6-D29D-30BEDF07717E}"/>
                    </a:ext>
                  </a:extLst>
                </p:cNvPr>
                <p:cNvPicPr/>
                <p:nvPr/>
              </p:nvPicPr>
              <p:blipFill>
                <a:blip r:embed="rId173"/>
                <a:stretch>
                  <a:fillRect/>
                </a:stretch>
              </p:blipFill>
              <p:spPr>
                <a:xfrm>
                  <a:off x="6351010" y="4408289"/>
                  <a:ext cx="162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2A35E243-C719-7A80-0A48-9EA666E1D1CC}"/>
                    </a:ext>
                  </a:extLst>
                </p14:cNvPr>
                <p14:cNvContentPartPr/>
                <p14:nvPr/>
              </p14:nvContentPartPr>
              <p14:xfrm>
                <a:off x="6569890" y="4502969"/>
                <a:ext cx="90720" cy="106920"/>
              </p14:xfrm>
            </p:contentPart>
          </mc:Choice>
          <mc:Fallback xmlns="">
            <p:pic>
              <p:nvPicPr>
                <p:cNvPr id="122" name="Ink 121">
                  <a:extLst>
                    <a:ext uri="{FF2B5EF4-FFF2-40B4-BE49-F238E27FC236}">
                      <a16:creationId xmlns:a16="http://schemas.microsoft.com/office/drawing/2014/main" id="{2A35E243-C719-7A80-0A48-9EA666E1D1CC}"/>
                    </a:ext>
                  </a:extLst>
                </p:cNvPr>
                <p:cNvPicPr/>
                <p:nvPr/>
              </p:nvPicPr>
              <p:blipFill>
                <a:blip r:embed="rId175"/>
                <a:stretch>
                  <a:fillRect/>
                </a:stretch>
              </p:blipFill>
              <p:spPr>
                <a:xfrm>
                  <a:off x="6551890" y="4485329"/>
                  <a:ext cx="126360" cy="142560"/>
                </a:xfrm>
                <a:prstGeom prst="rect">
                  <a:avLst/>
                </a:prstGeom>
              </p:spPr>
            </p:pic>
          </mc:Fallback>
        </mc:AlternateContent>
      </p:grpSp>
      <p:grpSp>
        <p:nvGrpSpPr>
          <p:cNvPr id="137" name="Group 136">
            <a:extLst>
              <a:ext uri="{FF2B5EF4-FFF2-40B4-BE49-F238E27FC236}">
                <a16:creationId xmlns:a16="http://schemas.microsoft.com/office/drawing/2014/main" id="{3964144E-BEE9-E6CE-7CB4-CD1903434EEA}"/>
              </a:ext>
            </a:extLst>
          </p:cNvPr>
          <p:cNvGrpSpPr/>
          <p:nvPr/>
        </p:nvGrpSpPr>
        <p:grpSpPr>
          <a:xfrm>
            <a:off x="7946170" y="1593089"/>
            <a:ext cx="3714840" cy="462960"/>
            <a:chOff x="7946170" y="1593089"/>
            <a:chExt cx="3714840" cy="462960"/>
          </a:xfrm>
        </p:grpSpPr>
        <mc:AlternateContent xmlns:mc="http://schemas.openxmlformats.org/markup-compatibility/2006" xmlns:p14="http://schemas.microsoft.com/office/powerpoint/2010/main">
          <mc:Choice Requires="p14">
            <p:contentPart p14:bwMode="auto" r:id="rId176">
              <p14:nvContentPartPr>
                <p14:cNvPr id="124" name="Ink 123">
                  <a:extLst>
                    <a:ext uri="{FF2B5EF4-FFF2-40B4-BE49-F238E27FC236}">
                      <a16:creationId xmlns:a16="http://schemas.microsoft.com/office/drawing/2014/main" id="{2A10AEBE-284B-3CEA-E5AF-855EE184847B}"/>
                    </a:ext>
                  </a:extLst>
                </p14:cNvPr>
                <p14:cNvContentPartPr/>
                <p14:nvPr/>
              </p14:nvContentPartPr>
              <p14:xfrm>
                <a:off x="7946170" y="1611449"/>
                <a:ext cx="272880" cy="252360"/>
              </p14:xfrm>
            </p:contentPart>
          </mc:Choice>
          <mc:Fallback xmlns="">
            <p:pic>
              <p:nvPicPr>
                <p:cNvPr id="124" name="Ink 123">
                  <a:extLst>
                    <a:ext uri="{FF2B5EF4-FFF2-40B4-BE49-F238E27FC236}">
                      <a16:creationId xmlns:a16="http://schemas.microsoft.com/office/drawing/2014/main" id="{2A10AEBE-284B-3CEA-E5AF-855EE184847B}"/>
                    </a:ext>
                  </a:extLst>
                </p:cNvPr>
                <p:cNvPicPr/>
                <p:nvPr/>
              </p:nvPicPr>
              <p:blipFill>
                <a:blip r:embed="rId177"/>
                <a:stretch>
                  <a:fillRect/>
                </a:stretch>
              </p:blipFill>
              <p:spPr>
                <a:xfrm>
                  <a:off x="7928530" y="1593809"/>
                  <a:ext cx="308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5" name="Ink 124">
                  <a:extLst>
                    <a:ext uri="{FF2B5EF4-FFF2-40B4-BE49-F238E27FC236}">
                      <a16:creationId xmlns:a16="http://schemas.microsoft.com/office/drawing/2014/main" id="{AD82D813-5CE6-9E90-BD36-031FFB01B424}"/>
                    </a:ext>
                  </a:extLst>
                </p14:cNvPr>
                <p14:cNvContentPartPr/>
                <p14:nvPr/>
              </p14:nvContentPartPr>
              <p14:xfrm>
                <a:off x="8231290" y="1603889"/>
                <a:ext cx="683280" cy="452160"/>
              </p14:xfrm>
            </p:contentPart>
          </mc:Choice>
          <mc:Fallback xmlns="">
            <p:pic>
              <p:nvPicPr>
                <p:cNvPr id="125" name="Ink 124">
                  <a:extLst>
                    <a:ext uri="{FF2B5EF4-FFF2-40B4-BE49-F238E27FC236}">
                      <a16:creationId xmlns:a16="http://schemas.microsoft.com/office/drawing/2014/main" id="{AD82D813-5CE6-9E90-BD36-031FFB01B424}"/>
                    </a:ext>
                  </a:extLst>
                </p:cNvPr>
                <p:cNvPicPr/>
                <p:nvPr/>
              </p:nvPicPr>
              <p:blipFill>
                <a:blip r:embed="rId179"/>
                <a:stretch>
                  <a:fillRect/>
                </a:stretch>
              </p:blipFill>
              <p:spPr>
                <a:xfrm>
                  <a:off x="8213650" y="1585889"/>
                  <a:ext cx="7189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Ink 125">
                  <a:extLst>
                    <a:ext uri="{FF2B5EF4-FFF2-40B4-BE49-F238E27FC236}">
                      <a16:creationId xmlns:a16="http://schemas.microsoft.com/office/drawing/2014/main" id="{F52D3A1F-F756-E36B-8F08-6CEFE95E4988}"/>
                    </a:ext>
                  </a:extLst>
                </p14:cNvPr>
                <p14:cNvContentPartPr/>
                <p14:nvPr/>
              </p14:nvContentPartPr>
              <p14:xfrm>
                <a:off x="9132370" y="1593089"/>
                <a:ext cx="780120" cy="256680"/>
              </p14:xfrm>
            </p:contentPart>
          </mc:Choice>
          <mc:Fallback xmlns="">
            <p:pic>
              <p:nvPicPr>
                <p:cNvPr id="126" name="Ink 125">
                  <a:extLst>
                    <a:ext uri="{FF2B5EF4-FFF2-40B4-BE49-F238E27FC236}">
                      <a16:creationId xmlns:a16="http://schemas.microsoft.com/office/drawing/2014/main" id="{F52D3A1F-F756-E36B-8F08-6CEFE95E4988}"/>
                    </a:ext>
                  </a:extLst>
                </p:cNvPr>
                <p:cNvPicPr/>
                <p:nvPr/>
              </p:nvPicPr>
              <p:blipFill>
                <a:blip r:embed="rId181"/>
                <a:stretch>
                  <a:fillRect/>
                </a:stretch>
              </p:blipFill>
              <p:spPr>
                <a:xfrm>
                  <a:off x="9114370" y="1575089"/>
                  <a:ext cx="815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Ink 126">
                  <a:extLst>
                    <a:ext uri="{FF2B5EF4-FFF2-40B4-BE49-F238E27FC236}">
                      <a16:creationId xmlns:a16="http://schemas.microsoft.com/office/drawing/2014/main" id="{B2CD530D-41DF-0401-8043-98353FF8368B}"/>
                    </a:ext>
                  </a:extLst>
                </p14:cNvPr>
                <p14:cNvContentPartPr/>
                <p14:nvPr/>
              </p14:nvContentPartPr>
              <p14:xfrm>
                <a:off x="9681730" y="1679129"/>
                <a:ext cx="229680" cy="52920"/>
              </p14:xfrm>
            </p:contentPart>
          </mc:Choice>
          <mc:Fallback xmlns="">
            <p:pic>
              <p:nvPicPr>
                <p:cNvPr id="127" name="Ink 126">
                  <a:extLst>
                    <a:ext uri="{FF2B5EF4-FFF2-40B4-BE49-F238E27FC236}">
                      <a16:creationId xmlns:a16="http://schemas.microsoft.com/office/drawing/2014/main" id="{B2CD530D-41DF-0401-8043-98353FF8368B}"/>
                    </a:ext>
                  </a:extLst>
                </p:cNvPr>
                <p:cNvPicPr/>
                <p:nvPr/>
              </p:nvPicPr>
              <p:blipFill>
                <a:blip r:embed="rId183"/>
                <a:stretch>
                  <a:fillRect/>
                </a:stretch>
              </p:blipFill>
              <p:spPr>
                <a:xfrm>
                  <a:off x="9664090" y="1661129"/>
                  <a:ext cx="265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Ink 127">
                  <a:extLst>
                    <a:ext uri="{FF2B5EF4-FFF2-40B4-BE49-F238E27FC236}">
                      <a16:creationId xmlns:a16="http://schemas.microsoft.com/office/drawing/2014/main" id="{EB616D38-7429-F502-F2E2-518206208B9D}"/>
                    </a:ext>
                  </a:extLst>
                </p14:cNvPr>
                <p14:cNvContentPartPr/>
                <p14:nvPr/>
              </p14:nvContentPartPr>
              <p14:xfrm>
                <a:off x="9392290" y="1634849"/>
                <a:ext cx="11160" cy="5760"/>
              </p14:xfrm>
            </p:contentPart>
          </mc:Choice>
          <mc:Fallback xmlns="">
            <p:pic>
              <p:nvPicPr>
                <p:cNvPr id="128" name="Ink 127">
                  <a:extLst>
                    <a:ext uri="{FF2B5EF4-FFF2-40B4-BE49-F238E27FC236}">
                      <a16:creationId xmlns:a16="http://schemas.microsoft.com/office/drawing/2014/main" id="{EB616D38-7429-F502-F2E2-518206208B9D}"/>
                    </a:ext>
                  </a:extLst>
                </p:cNvPr>
                <p:cNvPicPr/>
                <p:nvPr/>
              </p:nvPicPr>
              <p:blipFill>
                <a:blip r:embed="rId185"/>
                <a:stretch>
                  <a:fillRect/>
                </a:stretch>
              </p:blipFill>
              <p:spPr>
                <a:xfrm>
                  <a:off x="9374650" y="1616849"/>
                  <a:ext cx="46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Ink 128">
                  <a:extLst>
                    <a:ext uri="{FF2B5EF4-FFF2-40B4-BE49-F238E27FC236}">
                      <a16:creationId xmlns:a16="http://schemas.microsoft.com/office/drawing/2014/main" id="{6AFC7981-0B6C-AD6D-EC48-4A9BB7341199}"/>
                    </a:ext>
                  </a:extLst>
                </p14:cNvPr>
                <p14:cNvContentPartPr/>
                <p14:nvPr/>
              </p14:nvContentPartPr>
              <p14:xfrm>
                <a:off x="10068730" y="1735289"/>
                <a:ext cx="328680" cy="99360"/>
              </p14:xfrm>
            </p:contentPart>
          </mc:Choice>
          <mc:Fallback xmlns="">
            <p:pic>
              <p:nvPicPr>
                <p:cNvPr id="129" name="Ink 128">
                  <a:extLst>
                    <a:ext uri="{FF2B5EF4-FFF2-40B4-BE49-F238E27FC236}">
                      <a16:creationId xmlns:a16="http://schemas.microsoft.com/office/drawing/2014/main" id="{6AFC7981-0B6C-AD6D-EC48-4A9BB7341199}"/>
                    </a:ext>
                  </a:extLst>
                </p:cNvPr>
                <p:cNvPicPr/>
                <p:nvPr/>
              </p:nvPicPr>
              <p:blipFill>
                <a:blip r:embed="rId187"/>
                <a:stretch>
                  <a:fillRect/>
                </a:stretch>
              </p:blipFill>
              <p:spPr>
                <a:xfrm>
                  <a:off x="10051090" y="1717649"/>
                  <a:ext cx="36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Ink 129">
                  <a:extLst>
                    <a:ext uri="{FF2B5EF4-FFF2-40B4-BE49-F238E27FC236}">
                      <a16:creationId xmlns:a16="http://schemas.microsoft.com/office/drawing/2014/main" id="{19C13A6C-0654-4B8E-7934-E24C160A79E1}"/>
                    </a:ext>
                  </a:extLst>
                </p14:cNvPr>
                <p14:cNvContentPartPr/>
                <p14:nvPr/>
              </p14:nvContentPartPr>
              <p14:xfrm>
                <a:off x="10284010" y="1622969"/>
                <a:ext cx="12960" cy="13680"/>
              </p14:xfrm>
            </p:contentPart>
          </mc:Choice>
          <mc:Fallback xmlns="">
            <p:pic>
              <p:nvPicPr>
                <p:cNvPr id="130" name="Ink 129">
                  <a:extLst>
                    <a:ext uri="{FF2B5EF4-FFF2-40B4-BE49-F238E27FC236}">
                      <a16:creationId xmlns:a16="http://schemas.microsoft.com/office/drawing/2014/main" id="{19C13A6C-0654-4B8E-7934-E24C160A79E1}"/>
                    </a:ext>
                  </a:extLst>
                </p:cNvPr>
                <p:cNvPicPr/>
                <p:nvPr/>
              </p:nvPicPr>
              <p:blipFill>
                <a:blip r:embed="rId189"/>
                <a:stretch>
                  <a:fillRect/>
                </a:stretch>
              </p:blipFill>
              <p:spPr>
                <a:xfrm>
                  <a:off x="10266370" y="1604969"/>
                  <a:ext cx="48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Ink 130">
                  <a:extLst>
                    <a:ext uri="{FF2B5EF4-FFF2-40B4-BE49-F238E27FC236}">
                      <a16:creationId xmlns:a16="http://schemas.microsoft.com/office/drawing/2014/main" id="{255D0573-E147-7CDB-D641-EF5F549C6BAD}"/>
                    </a:ext>
                  </a:extLst>
                </p14:cNvPr>
                <p14:cNvContentPartPr/>
                <p14:nvPr/>
              </p14:nvContentPartPr>
              <p14:xfrm>
                <a:off x="10556170" y="1619009"/>
                <a:ext cx="219240" cy="223200"/>
              </p14:xfrm>
            </p:contentPart>
          </mc:Choice>
          <mc:Fallback xmlns="">
            <p:pic>
              <p:nvPicPr>
                <p:cNvPr id="131" name="Ink 130">
                  <a:extLst>
                    <a:ext uri="{FF2B5EF4-FFF2-40B4-BE49-F238E27FC236}">
                      <a16:creationId xmlns:a16="http://schemas.microsoft.com/office/drawing/2014/main" id="{255D0573-E147-7CDB-D641-EF5F549C6BAD}"/>
                    </a:ext>
                  </a:extLst>
                </p:cNvPr>
                <p:cNvPicPr/>
                <p:nvPr/>
              </p:nvPicPr>
              <p:blipFill>
                <a:blip r:embed="rId191"/>
                <a:stretch>
                  <a:fillRect/>
                </a:stretch>
              </p:blipFill>
              <p:spPr>
                <a:xfrm>
                  <a:off x="10538170" y="1601009"/>
                  <a:ext cx="254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Ink 131">
                  <a:extLst>
                    <a:ext uri="{FF2B5EF4-FFF2-40B4-BE49-F238E27FC236}">
                      <a16:creationId xmlns:a16="http://schemas.microsoft.com/office/drawing/2014/main" id="{98AF4DFE-360D-132F-4CB6-3B4CCBC75EE3}"/>
                    </a:ext>
                  </a:extLst>
                </p14:cNvPr>
                <p14:cNvContentPartPr/>
                <p14:nvPr/>
              </p14:nvContentPartPr>
              <p14:xfrm>
                <a:off x="10819690" y="1666169"/>
                <a:ext cx="212400" cy="149760"/>
              </p14:xfrm>
            </p:contentPart>
          </mc:Choice>
          <mc:Fallback xmlns="">
            <p:pic>
              <p:nvPicPr>
                <p:cNvPr id="132" name="Ink 131">
                  <a:extLst>
                    <a:ext uri="{FF2B5EF4-FFF2-40B4-BE49-F238E27FC236}">
                      <a16:creationId xmlns:a16="http://schemas.microsoft.com/office/drawing/2014/main" id="{98AF4DFE-360D-132F-4CB6-3B4CCBC75EE3}"/>
                    </a:ext>
                  </a:extLst>
                </p:cNvPr>
                <p:cNvPicPr/>
                <p:nvPr/>
              </p:nvPicPr>
              <p:blipFill>
                <a:blip r:embed="rId193"/>
                <a:stretch>
                  <a:fillRect/>
                </a:stretch>
              </p:blipFill>
              <p:spPr>
                <a:xfrm>
                  <a:off x="10801690" y="1648169"/>
                  <a:ext cx="248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Ink 133">
                  <a:extLst>
                    <a:ext uri="{FF2B5EF4-FFF2-40B4-BE49-F238E27FC236}">
                      <a16:creationId xmlns:a16="http://schemas.microsoft.com/office/drawing/2014/main" id="{D6E9B723-8D12-9559-F9D0-770B0E60DE41}"/>
                    </a:ext>
                  </a:extLst>
                </p14:cNvPr>
                <p14:cNvContentPartPr/>
                <p14:nvPr/>
              </p14:nvContentPartPr>
              <p14:xfrm>
                <a:off x="11202730" y="1731689"/>
                <a:ext cx="193320" cy="101520"/>
              </p14:xfrm>
            </p:contentPart>
          </mc:Choice>
          <mc:Fallback xmlns="">
            <p:pic>
              <p:nvPicPr>
                <p:cNvPr id="134" name="Ink 133">
                  <a:extLst>
                    <a:ext uri="{FF2B5EF4-FFF2-40B4-BE49-F238E27FC236}">
                      <a16:creationId xmlns:a16="http://schemas.microsoft.com/office/drawing/2014/main" id="{D6E9B723-8D12-9559-F9D0-770B0E60DE41}"/>
                    </a:ext>
                  </a:extLst>
                </p:cNvPr>
                <p:cNvPicPr/>
                <p:nvPr/>
              </p:nvPicPr>
              <p:blipFill>
                <a:blip r:embed="rId195"/>
                <a:stretch>
                  <a:fillRect/>
                </a:stretch>
              </p:blipFill>
              <p:spPr>
                <a:xfrm>
                  <a:off x="11185090" y="1713689"/>
                  <a:ext cx="228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 name="Ink 134">
                  <a:extLst>
                    <a:ext uri="{FF2B5EF4-FFF2-40B4-BE49-F238E27FC236}">
                      <a16:creationId xmlns:a16="http://schemas.microsoft.com/office/drawing/2014/main" id="{5C4A3701-276A-721D-2EDA-36D047996E47}"/>
                    </a:ext>
                  </a:extLst>
                </p14:cNvPr>
                <p14:cNvContentPartPr/>
                <p14:nvPr/>
              </p14:nvContentPartPr>
              <p14:xfrm>
                <a:off x="11478490" y="1656449"/>
                <a:ext cx="69840" cy="124200"/>
              </p14:xfrm>
            </p:contentPart>
          </mc:Choice>
          <mc:Fallback xmlns="">
            <p:pic>
              <p:nvPicPr>
                <p:cNvPr id="135" name="Ink 134">
                  <a:extLst>
                    <a:ext uri="{FF2B5EF4-FFF2-40B4-BE49-F238E27FC236}">
                      <a16:creationId xmlns:a16="http://schemas.microsoft.com/office/drawing/2014/main" id="{5C4A3701-276A-721D-2EDA-36D047996E47}"/>
                    </a:ext>
                  </a:extLst>
                </p:cNvPr>
                <p:cNvPicPr/>
                <p:nvPr/>
              </p:nvPicPr>
              <p:blipFill>
                <a:blip r:embed="rId197"/>
                <a:stretch>
                  <a:fillRect/>
                </a:stretch>
              </p:blipFill>
              <p:spPr>
                <a:xfrm>
                  <a:off x="11460850" y="1638449"/>
                  <a:ext cx="105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6" name="Ink 135">
                  <a:extLst>
                    <a:ext uri="{FF2B5EF4-FFF2-40B4-BE49-F238E27FC236}">
                      <a16:creationId xmlns:a16="http://schemas.microsoft.com/office/drawing/2014/main" id="{C9D1D9F7-13BF-11D1-659B-61FAC1C35C96}"/>
                    </a:ext>
                  </a:extLst>
                </p14:cNvPr>
                <p14:cNvContentPartPr/>
                <p14:nvPr/>
              </p14:nvContentPartPr>
              <p14:xfrm>
                <a:off x="11548330" y="1770209"/>
                <a:ext cx="112680" cy="76320"/>
              </p14:xfrm>
            </p:contentPart>
          </mc:Choice>
          <mc:Fallback xmlns="">
            <p:pic>
              <p:nvPicPr>
                <p:cNvPr id="136" name="Ink 135">
                  <a:extLst>
                    <a:ext uri="{FF2B5EF4-FFF2-40B4-BE49-F238E27FC236}">
                      <a16:creationId xmlns:a16="http://schemas.microsoft.com/office/drawing/2014/main" id="{C9D1D9F7-13BF-11D1-659B-61FAC1C35C96}"/>
                    </a:ext>
                  </a:extLst>
                </p:cNvPr>
                <p:cNvPicPr/>
                <p:nvPr/>
              </p:nvPicPr>
              <p:blipFill>
                <a:blip r:embed="rId199"/>
                <a:stretch>
                  <a:fillRect/>
                </a:stretch>
              </p:blipFill>
              <p:spPr>
                <a:xfrm>
                  <a:off x="11530330" y="1752209"/>
                  <a:ext cx="148320" cy="111960"/>
                </a:xfrm>
                <a:prstGeom prst="rect">
                  <a:avLst/>
                </a:prstGeom>
              </p:spPr>
            </p:pic>
          </mc:Fallback>
        </mc:AlternateContent>
      </p:grpSp>
      <p:grpSp>
        <p:nvGrpSpPr>
          <p:cNvPr id="148" name="Group 147">
            <a:extLst>
              <a:ext uri="{FF2B5EF4-FFF2-40B4-BE49-F238E27FC236}">
                <a16:creationId xmlns:a16="http://schemas.microsoft.com/office/drawing/2014/main" id="{A3EBA440-FA9F-754E-2D2D-803E53B6F943}"/>
              </a:ext>
            </a:extLst>
          </p:cNvPr>
          <p:cNvGrpSpPr/>
          <p:nvPr/>
        </p:nvGrpSpPr>
        <p:grpSpPr>
          <a:xfrm>
            <a:off x="8593810" y="2645369"/>
            <a:ext cx="3050280" cy="547560"/>
            <a:chOff x="8593810" y="2645369"/>
            <a:chExt cx="3050280" cy="547560"/>
          </a:xfrm>
        </p:grpSpPr>
        <mc:AlternateContent xmlns:mc="http://schemas.openxmlformats.org/markup-compatibility/2006" xmlns:p14="http://schemas.microsoft.com/office/powerpoint/2010/main">
          <mc:Choice Requires="p14">
            <p:contentPart p14:bwMode="auto" r:id="rId200">
              <p14:nvContentPartPr>
                <p14:cNvPr id="138" name="Ink 137">
                  <a:extLst>
                    <a:ext uri="{FF2B5EF4-FFF2-40B4-BE49-F238E27FC236}">
                      <a16:creationId xmlns:a16="http://schemas.microsoft.com/office/drawing/2014/main" id="{B3E6784D-6AC4-A814-CEEF-4D0817BF9AD6}"/>
                    </a:ext>
                  </a:extLst>
                </p14:cNvPr>
                <p14:cNvContentPartPr/>
                <p14:nvPr/>
              </p14:nvContentPartPr>
              <p14:xfrm>
                <a:off x="8593810" y="2760209"/>
                <a:ext cx="264600" cy="231120"/>
              </p14:xfrm>
            </p:contentPart>
          </mc:Choice>
          <mc:Fallback xmlns="">
            <p:pic>
              <p:nvPicPr>
                <p:cNvPr id="138" name="Ink 137">
                  <a:extLst>
                    <a:ext uri="{FF2B5EF4-FFF2-40B4-BE49-F238E27FC236}">
                      <a16:creationId xmlns:a16="http://schemas.microsoft.com/office/drawing/2014/main" id="{B3E6784D-6AC4-A814-CEEF-4D0817BF9AD6}"/>
                    </a:ext>
                  </a:extLst>
                </p:cNvPr>
                <p:cNvPicPr/>
                <p:nvPr/>
              </p:nvPicPr>
              <p:blipFill>
                <a:blip r:embed="rId201"/>
                <a:stretch>
                  <a:fillRect/>
                </a:stretch>
              </p:blipFill>
              <p:spPr>
                <a:xfrm>
                  <a:off x="8576170" y="2742209"/>
                  <a:ext cx="300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3564405E-CCA7-7B7D-FFED-D2F6E4BBD553}"/>
                    </a:ext>
                  </a:extLst>
                </p14:cNvPr>
                <p14:cNvContentPartPr/>
                <p14:nvPr/>
              </p14:nvContentPartPr>
              <p14:xfrm>
                <a:off x="8869210" y="2737169"/>
                <a:ext cx="722160" cy="455760"/>
              </p14:xfrm>
            </p:contentPart>
          </mc:Choice>
          <mc:Fallback xmlns="">
            <p:pic>
              <p:nvPicPr>
                <p:cNvPr id="139" name="Ink 138">
                  <a:extLst>
                    <a:ext uri="{FF2B5EF4-FFF2-40B4-BE49-F238E27FC236}">
                      <a16:creationId xmlns:a16="http://schemas.microsoft.com/office/drawing/2014/main" id="{3564405E-CCA7-7B7D-FFED-D2F6E4BBD553}"/>
                    </a:ext>
                  </a:extLst>
                </p:cNvPr>
                <p:cNvPicPr/>
                <p:nvPr/>
              </p:nvPicPr>
              <p:blipFill>
                <a:blip r:embed="rId203"/>
                <a:stretch>
                  <a:fillRect/>
                </a:stretch>
              </p:blipFill>
              <p:spPr>
                <a:xfrm>
                  <a:off x="8851210" y="2719529"/>
                  <a:ext cx="7578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 name="Ink 140">
                  <a:extLst>
                    <a:ext uri="{FF2B5EF4-FFF2-40B4-BE49-F238E27FC236}">
                      <a16:creationId xmlns:a16="http://schemas.microsoft.com/office/drawing/2014/main" id="{163A7D94-EAB6-B811-2750-68E4855C4D91}"/>
                    </a:ext>
                  </a:extLst>
                </p14:cNvPr>
                <p14:cNvContentPartPr/>
                <p14:nvPr/>
              </p14:nvContentPartPr>
              <p14:xfrm>
                <a:off x="9810970" y="2645369"/>
                <a:ext cx="746640" cy="370440"/>
              </p14:xfrm>
            </p:contentPart>
          </mc:Choice>
          <mc:Fallback xmlns="">
            <p:pic>
              <p:nvPicPr>
                <p:cNvPr id="141" name="Ink 140">
                  <a:extLst>
                    <a:ext uri="{FF2B5EF4-FFF2-40B4-BE49-F238E27FC236}">
                      <a16:creationId xmlns:a16="http://schemas.microsoft.com/office/drawing/2014/main" id="{163A7D94-EAB6-B811-2750-68E4855C4D91}"/>
                    </a:ext>
                  </a:extLst>
                </p:cNvPr>
                <p:cNvPicPr/>
                <p:nvPr/>
              </p:nvPicPr>
              <p:blipFill>
                <a:blip r:embed="rId205"/>
                <a:stretch>
                  <a:fillRect/>
                </a:stretch>
              </p:blipFill>
              <p:spPr>
                <a:xfrm>
                  <a:off x="9793330" y="2627369"/>
                  <a:ext cx="7822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2" name="Ink 141">
                  <a:extLst>
                    <a:ext uri="{FF2B5EF4-FFF2-40B4-BE49-F238E27FC236}">
                      <a16:creationId xmlns:a16="http://schemas.microsoft.com/office/drawing/2014/main" id="{1DD04A06-1E0A-3170-6B9B-4846643DDE2A}"/>
                    </a:ext>
                  </a:extLst>
                </p14:cNvPr>
                <p14:cNvContentPartPr/>
                <p14:nvPr/>
              </p14:nvContentPartPr>
              <p14:xfrm>
                <a:off x="10316410" y="2807009"/>
                <a:ext cx="225360" cy="57600"/>
              </p14:xfrm>
            </p:contentPart>
          </mc:Choice>
          <mc:Fallback xmlns="">
            <p:pic>
              <p:nvPicPr>
                <p:cNvPr id="142" name="Ink 141">
                  <a:extLst>
                    <a:ext uri="{FF2B5EF4-FFF2-40B4-BE49-F238E27FC236}">
                      <a16:creationId xmlns:a16="http://schemas.microsoft.com/office/drawing/2014/main" id="{1DD04A06-1E0A-3170-6B9B-4846643DDE2A}"/>
                    </a:ext>
                  </a:extLst>
                </p:cNvPr>
                <p:cNvPicPr/>
                <p:nvPr/>
              </p:nvPicPr>
              <p:blipFill>
                <a:blip r:embed="rId207"/>
                <a:stretch>
                  <a:fillRect/>
                </a:stretch>
              </p:blipFill>
              <p:spPr>
                <a:xfrm>
                  <a:off x="10298770" y="2789369"/>
                  <a:ext cx="261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3" name="Ink 142">
                  <a:extLst>
                    <a:ext uri="{FF2B5EF4-FFF2-40B4-BE49-F238E27FC236}">
                      <a16:creationId xmlns:a16="http://schemas.microsoft.com/office/drawing/2014/main" id="{FE114E2A-516A-90AB-C3B8-0087208F9938}"/>
                    </a:ext>
                  </a:extLst>
                </p14:cNvPr>
                <p14:cNvContentPartPr/>
                <p14:nvPr/>
              </p14:nvContentPartPr>
              <p14:xfrm>
                <a:off x="10097530" y="2798729"/>
                <a:ext cx="27720" cy="7560"/>
              </p14:xfrm>
            </p:contentPart>
          </mc:Choice>
          <mc:Fallback xmlns="">
            <p:pic>
              <p:nvPicPr>
                <p:cNvPr id="143" name="Ink 142">
                  <a:extLst>
                    <a:ext uri="{FF2B5EF4-FFF2-40B4-BE49-F238E27FC236}">
                      <a16:creationId xmlns:a16="http://schemas.microsoft.com/office/drawing/2014/main" id="{FE114E2A-516A-90AB-C3B8-0087208F9938}"/>
                    </a:ext>
                  </a:extLst>
                </p:cNvPr>
                <p:cNvPicPr/>
                <p:nvPr/>
              </p:nvPicPr>
              <p:blipFill>
                <a:blip r:embed="rId209"/>
                <a:stretch>
                  <a:fillRect/>
                </a:stretch>
              </p:blipFill>
              <p:spPr>
                <a:xfrm>
                  <a:off x="10079890" y="2780729"/>
                  <a:ext cx="63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1EB916F1-CF7B-0A21-F1DF-7998D887C7BA}"/>
                    </a:ext>
                  </a:extLst>
                </p14:cNvPr>
                <p14:cNvContentPartPr/>
                <p14:nvPr/>
              </p14:nvContentPartPr>
              <p14:xfrm>
                <a:off x="10740490" y="2870729"/>
                <a:ext cx="309600" cy="162000"/>
              </p14:xfrm>
            </p:contentPart>
          </mc:Choice>
          <mc:Fallback xmlns="">
            <p:pic>
              <p:nvPicPr>
                <p:cNvPr id="144" name="Ink 143">
                  <a:extLst>
                    <a:ext uri="{FF2B5EF4-FFF2-40B4-BE49-F238E27FC236}">
                      <a16:creationId xmlns:a16="http://schemas.microsoft.com/office/drawing/2014/main" id="{1EB916F1-CF7B-0A21-F1DF-7998D887C7BA}"/>
                    </a:ext>
                  </a:extLst>
                </p:cNvPr>
                <p:cNvPicPr/>
                <p:nvPr/>
              </p:nvPicPr>
              <p:blipFill>
                <a:blip r:embed="rId211"/>
                <a:stretch>
                  <a:fillRect/>
                </a:stretch>
              </p:blipFill>
              <p:spPr>
                <a:xfrm>
                  <a:off x="10722850" y="2853089"/>
                  <a:ext cx="345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206E8AF0-E5AD-A204-39B3-47B172FEE7F2}"/>
                    </a:ext>
                  </a:extLst>
                </p14:cNvPr>
                <p14:cNvContentPartPr/>
                <p14:nvPr/>
              </p14:nvContentPartPr>
              <p14:xfrm>
                <a:off x="10931290" y="2774249"/>
                <a:ext cx="27720" cy="10080"/>
              </p14:xfrm>
            </p:contentPart>
          </mc:Choice>
          <mc:Fallback xmlns="">
            <p:pic>
              <p:nvPicPr>
                <p:cNvPr id="145" name="Ink 144">
                  <a:extLst>
                    <a:ext uri="{FF2B5EF4-FFF2-40B4-BE49-F238E27FC236}">
                      <a16:creationId xmlns:a16="http://schemas.microsoft.com/office/drawing/2014/main" id="{206E8AF0-E5AD-A204-39B3-47B172FEE7F2}"/>
                    </a:ext>
                  </a:extLst>
                </p:cNvPr>
                <p:cNvPicPr/>
                <p:nvPr/>
              </p:nvPicPr>
              <p:blipFill>
                <a:blip r:embed="rId213"/>
                <a:stretch>
                  <a:fillRect/>
                </a:stretch>
              </p:blipFill>
              <p:spPr>
                <a:xfrm>
                  <a:off x="10913650" y="2756249"/>
                  <a:ext cx="63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E3880621-8833-37D1-C9CD-C20986EDEDAC}"/>
                    </a:ext>
                  </a:extLst>
                </p14:cNvPr>
                <p14:cNvContentPartPr/>
                <p14:nvPr/>
              </p14:nvContentPartPr>
              <p14:xfrm>
                <a:off x="11254210" y="2788289"/>
                <a:ext cx="126000" cy="240480"/>
              </p14:xfrm>
            </p:contentPart>
          </mc:Choice>
          <mc:Fallback xmlns="">
            <p:pic>
              <p:nvPicPr>
                <p:cNvPr id="146" name="Ink 145">
                  <a:extLst>
                    <a:ext uri="{FF2B5EF4-FFF2-40B4-BE49-F238E27FC236}">
                      <a16:creationId xmlns:a16="http://schemas.microsoft.com/office/drawing/2014/main" id="{E3880621-8833-37D1-C9CD-C20986EDEDAC}"/>
                    </a:ext>
                  </a:extLst>
                </p:cNvPr>
                <p:cNvPicPr/>
                <p:nvPr/>
              </p:nvPicPr>
              <p:blipFill>
                <a:blip r:embed="rId215"/>
                <a:stretch>
                  <a:fillRect/>
                </a:stretch>
              </p:blipFill>
              <p:spPr>
                <a:xfrm>
                  <a:off x="11236210" y="2770289"/>
                  <a:ext cx="1616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2DB912DA-1A5C-2ACF-F81D-EEE68B81CEA3}"/>
                    </a:ext>
                  </a:extLst>
                </p14:cNvPr>
                <p14:cNvContentPartPr/>
                <p14:nvPr/>
              </p14:nvContentPartPr>
              <p14:xfrm>
                <a:off x="11527090" y="2805569"/>
                <a:ext cx="117000" cy="266760"/>
              </p14:xfrm>
            </p:contentPart>
          </mc:Choice>
          <mc:Fallback xmlns="">
            <p:pic>
              <p:nvPicPr>
                <p:cNvPr id="147" name="Ink 146">
                  <a:extLst>
                    <a:ext uri="{FF2B5EF4-FFF2-40B4-BE49-F238E27FC236}">
                      <a16:creationId xmlns:a16="http://schemas.microsoft.com/office/drawing/2014/main" id="{2DB912DA-1A5C-2ACF-F81D-EEE68B81CEA3}"/>
                    </a:ext>
                  </a:extLst>
                </p:cNvPr>
                <p:cNvPicPr/>
                <p:nvPr/>
              </p:nvPicPr>
              <p:blipFill>
                <a:blip r:embed="rId217"/>
                <a:stretch>
                  <a:fillRect/>
                </a:stretch>
              </p:blipFill>
              <p:spPr>
                <a:xfrm>
                  <a:off x="11509090" y="2787929"/>
                  <a:ext cx="152640" cy="30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58" name="Ink 157">
                <a:extLst>
                  <a:ext uri="{FF2B5EF4-FFF2-40B4-BE49-F238E27FC236}">
                    <a16:creationId xmlns:a16="http://schemas.microsoft.com/office/drawing/2014/main" id="{A75ACAE5-68BB-81BB-709B-AB1BB394884C}"/>
                  </a:ext>
                </a:extLst>
              </p14:cNvPr>
              <p14:cNvContentPartPr/>
              <p14:nvPr/>
            </p14:nvContentPartPr>
            <p14:xfrm>
              <a:off x="4632010" y="2782889"/>
              <a:ext cx="1680120" cy="542160"/>
            </p14:xfrm>
          </p:contentPart>
        </mc:Choice>
        <mc:Fallback xmlns="">
          <p:pic>
            <p:nvPicPr>
              <p:cNvPr id="158" name="Ink 157">
                <a:extLst>
                  <a:ext uri="{FF2B5EF4-FFF2-40B4-BE49-F238E27FC236}">
                    <a16:creationId xmlns:a16="http://schemas.microsoft.com/office/drawing/2014/main" id="{A75ACAE5-68BB-81BB-709B-AB1BB394884C}"/>
                  </a:ext>
                </a:extLst>
              </p:cNvPr>
              <p:cNvPicPr/>
              <p:nvPr/>
            </p:nvPicPr>
            <p:blipFill>
              <a:blip r:embed="rId219"/>
              <a:stretch>
                <a:fillRect/>
              </a:stretch>
            </p:blipFill>
            <p:spPr>
              <a:xfrm>
                <a:off x="4578010" y="2675249"/>
                <a:ext cx="178776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9" name="Ink 158">
                <a:extLst>
                  <a:ext uri="{FF2B5EF4-FFF2-40B4-BE49-F238E27FC236}">
                    <a16:creationId xmlns:a16="http://schemas.microsoft.com/office/drawing/2014/main" id="{FBDF605E-6126-9A67-50BD-91BB826263BD}"/>
                  </a:ext>
                </a:extLst>
              </p14:cNvPr>
              <p14:cNvContentPartPr/>
              <p14:nvPr/>
            </p14:nvContentPartPr>
            <p14:xfrm>
              <a:off x="4551370" y="3907889"/>
              <a:ext cx="101880" cy="269280"/>
            </p14:xfrm>
          </p:contentPart>
        </mc:Choice>
        <mc:Fallback xmlns="">
          <p:pic>
            <p:nvPicPr>
              <p:cNvPr id="159" name="Ink 158">
                <a:extLst>
                  <a:ext uri="{FF2B5EF4-FFF2-40B4-BE49-F238E27FC236}">
                    <a16:creationId xmlns:a16="http://schemas.microsoft.com/office/drawing/2014/main" id="{FBDF605E-6126-9A67-50BD-91BB826263BD}"/>
                  </a:ext>
                </a:extLst>
              </p:cNvPr>
              <p:cNvPicPr/>
              <p:nvPr/>
            </p:nvPicPr>
            <p:blipFill>
              <a:blip r:embed="rId221"/>
              <a:stretch>
                <a:fillRect/>
              </a:stretch>
            </p:blipFill>
            <p:spPr>
              <a:xfrm>
                <a:off x="4497730" y="3800249"/>
                <a:ext cx="20952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0" name="Ink 159">
                <a:extLst>
                  <a:ext uri="{FF2B5EF4-FFF2-40B4-BE49-F238E27FC236}">
                    <a16:creationId xmlns:a16="http://schemas.microsoft.com/office/drawing/2014/main" id="{2F9C68E2-33DD-0154-E539-7B4BDDEE8D9A}"/>
                  </a:ext>
                </a:extLst>
              </p14:cNvPr>
              <p14:cNvContentPartPr/>
              <p14:nvPr/>
            </p14:nvContentPartPr>
            <p14:xfrm>
              <a:off x="4456690" y="3915809"/>
              <a:ext cx="198360" cy="351720"/>
            </p14:xfrm>
          </p:contentPart>
        </mc:Choice>
        <mc:Fallback xmlns="">
          <p:pic>
            <p:nvPicPr>
              <p:cNvPr id="160" name="Ink 159">
                <a:extLst>
                  <a:ext uri="{FF2B5EF4-FFF2-40B4-BE49-F238E27FC236}">
                    <a16:creationId xmlns:a16="http://schemas.microsoft.com/office/drawing/2014/main" id="{2F9C68E2-33DD-0154-E539-7B4BDDEE8D9A}"/>
                  </a:ext>
                </a:extLst>
              </p:cNvPr>
              <p:cNvPicPr/>
              <p:nvPr/>
            </p:nvPicPr>
            <p:blipFill>
              <a:blip r:embed="rId223"/>
              <a:stretch>
                <a:fillRect/>
              </a:stretch>
            </p:blipFill>
            <p:spPr>
              <a:xfrm>
                <a:off x="4403050" y="3808169"/>
                <a:ext cx="3060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1" name="Ink 160">
                <a:extLst>
                  <a:ext uri="{FF2B5EF4-FFF2-40B4-BE49-F238E27FC236}">
                    <a16:creationId xmlns:a16="http://schemas.microsoft.com/office/drawing/2014/main" id="{755B7484-086A-A600-95AF-285311BB0D7D}"/>
                  </a:ext>
                </a:extLst>
              </p14:cNvPr>
              <p14:cNvContentPartPr/>
              <p14:nvPr/>
            </p14:nvContentPartPr>
            <p14:xfrm>
              <a:off x="4680610" y="3952529"/>
              <a:ext cx="212760" cy="420120"/>
            </p14:xfrm>
          </p:contentPart>
        </mc:Choice>
        <mc:Fallback xmlns="">
          <p:pic>
            <p:nvPicPr>
              <p:cNvPr id="161" name="Ink 160">
                <a:extLst>
                  <a:ext uri="{FF2B5EF4-FFF2-40B4-BE49-F238E27FC236}">
                    <a16:creationId xmlns:a16="http://schemas.microsoft.com/office/drawing/2014/main" id="{755B7484-086A-A600-95AF-285311BB0D7D}"/>
                  </a:ext>
                </a:extLst>
              </p:cNvPr>
              <p:cNvPicPr/>
              <p:nvPr/>
            </p:nvPicPr>
            <p:blipFill>
              <a:blip r:embed="rId225"/>
              <a:stretch>
                <a:fillRect/>
              </a:stretch>
            </p:blipFill>
            <p:spPr>
              <a:xfrm>
                <a:off x="4626610" y="3844529"/>
                <a:ext cx="32040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Ink 161">
                <a:extLst>
                  <a:ext uri="{FF2B5EF4-FFF2-40B4-BE49-F238E27FC236}">
                    <a16:creationId xmlns:a16="http://schemas.microsoft.com/office/drawing/2014/main" id="{7CE412C1-2ED3-47AC-8A18-9F8909EAEEEC}"/>
                  </a:ext>
                </a:extLst>
              </p14:cNvPr>
              <p14:cNvContentPartPr/>
              <p14:nvPr/>
            </p14:nvContentPartPr>
            <p14:xfrm>
              <a:off x="4650010" y="3892049"/>
              <a:ext cx="232920" cy="246960"/>
            </p14:xfrm>
          </p:contentPart>
        </mc:Choice>
        <mc:Fallback xmlns="">
          <p:pic>
            <p:nvPicPr>
              <p:cNvPr id="162" name="Ink 161">
                <a:extLst>
                  <a:ext uri="{FF2B5EF4-FFF2-40B4-BE49-F238E27FC236}">
                    <a16:creationId xmlns:a16="http://schemas.microsoft.com/office/drawing/2014/main" id="{7CE412C1-2ED3-47AC-8A18-9F8909EAEEEC}"/>
                  </a:ext>
                </a:extLst>
              </p:cNvPr>
              <p:cNvPicPr/>
              <p:nvPr/>
            </p:nvPicPr>
            <p:blipFill>
              <a:blip r:embed="rId227"/>
              <a:stretch>
                <a:fillRect/>
              </a:stretch>
            </p:blipFill>
            <p:spPr>
              <a:xfrm>
                <a:off x="4596010" y="3784049"/>
                <a:ext cx="34056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Ink 162">
                <a:extLst>
                  <a:ext uri="{FF2B5EF4-FFF2-40B4-BE49-F238E27FC236}">
                    <a16:creationId xmlns:a16="http://schemas.microsoft.com/office/drawing/2014/main" id="{684A9EA9-69EF-574D-0F59-7E85FA72396A}"/>
                  </a:ext>
                </a:extLst>
              </p14:cNvPr>
              <p14:cNvContentPartPr/>
              <p14:nvPr/>
            </p14:nvContentPartPr>
            <p14:xfrm>
              <a:off x="4900570" y="3938129"/>
              <a:ext cx="37440" cy="37440"/>
            </p14:xfrm>
          </p:contentPart>
        </mc:Choice>
        <mc:Fallback xmlns="">
          <p:pic>
            <p:nvPicPr>
              <p:cNvPr id="163" name="Ink 162">
                <a:extLst>
                  <a:ext uri="{FF2B5EF4-FFF2-40B4-BE49-F238E27FC236}">
                    <a16:creationId xmlns:a16="http://schemas.microsoft.com/office/drawing/2014/main" id="{684A9EA9-69EF-574D-0F59-7E85FA72396A}"/>
                  </a:ext>
                </a:extLst>
              </p:cNvPr>
              <p:cNvPicPr/>
              <p:nvPr/>
            </p:nvPicPr>
            <p:blipFill>
              <a:blip r:embed="rId229"/>
              <a:stretch>
                <a:fillRect/>
              </a:stretch>
            </p:blipFill>
            <p:spPr>
              <a:xfrm>
                <a:off x="4846930" y="3830129"/>
                <a:ext cx="145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6847B4AB-0793-1922-F2BA-BAF10127C636}"/>
                  </a:ext>
                </a:extLst>
              </p14:cNvPr>
              <p14:cNvContentPartPr/>
              <p14:nvPr/>
            </p14:nvContentPartPr>
            <p14:xfrm>
              <a:off x="1047490" y="2900249"/>
              <a:ext cx="1155960" cy="1016280"/>
            </p14:xfrm>
          </p:contentPart>
        </mc:Choice>
        <mc:Fallback xmlns="">
          <p:pic>
            <p:nvPicPr>
              <p:cNvPr id="164" name="Ink 163">
                <a:extLst>
                  <a:ext uri="{FF2B5EF4-FFF2-40B4-BE49-F238E27FC236}">
                    <a16:creationId xmlns:a16="http://schemas.microsoft.com/office/drawing/2014/main" id="{6847B4AB-0793-1922-F2BA-BAF10127C636}"/>
                  </a:ext>
                </a:extLst>
              </p:cNvPr>
              <p:cNvPicPr/>
              <p:nvPr/>
            </p:nvPicPr>
            <p:blipFill>
              <a:blip r:embed="rId231"/>
              <a:stretch>
                <a:fillRect/>
              </a:stretch>
            </p:blipFill>
            <p:spPr>
              <a:xfrm>
                <a:off x="993490" y="2792249"/>
                <a:ext cx="126360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04B8C403-09E9-D23C-2D47-99D9C2A9117A}"/>
                  </a:ext>
                </a:extLst>
              </p14:cNvPr>
              <p14:cNvContentPartPr/>
              <p14:nvPr/>
            </p14:nvContentPartPr>
            <p14:xfrm>
              <a:off x="103210" y="1034729"/>
              <a:ext cx="11959200" cy="215640"/>
            </p14:xfrm>
          </p:contentPart>
        </mc:Choice>
        <mc:Fallback xmlns="">
          <p:pic>
            <p:nvPicPr>
              <p:cNvPr id="165" name="Ink 164">
                <a:extLst>
                  <a:ext uri="{FF2B5EF4-FFF2-40B4-BE49-F238E27FC236}">
                    <a16:creationId xmlns:a16="http://schemas.microsoft.com/office/drawing/2014/main" id="{04B8C403-09E9-D23C-2D47-99D9C2A9117A}"/>
                  </a:ext>
                </a:extLst>
              </p:cNvPr>
              <p:cNvPicPr/>
              <p:nvPr/>
            </p:nvPicPr>
            <p:blipFill>
              <a:blip r:embed="rId233"/>
              <a:stretch>
                <a:fillRect/>
              </a:stretch>
            </p:blipFill>
            <p:spPr>
              <a:xfrm>
                <a:off x="85570" y="1016729"/>
                <a:ext cx="11994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Ink 165">
                <a:extLst>
                  <a:ext uri="{FF2B5EF4-FFF2-40B4-BE49-F238E27FC236}">
                    <a16:creationId xmlns:a16="http://schemas.microsoft.com/office/drawing/2014/main" id="{727573D6-E68E-B8C6-0409-8842B0D4036B}"/>
                  </a:ext>
                </a:extLst>
              </p14:cNvPr>
              <p14:cNvContentPartPr/>
              <p14:nvPr/>
            </p14:nvContentPartPr>
            <p14:xfrm>
              <a:off x="155050" y="4995089"/>
              <a:ext cx="11891520" cy="187200"/>
            </p14:xfrm>
          </p:contentPart>
        </mc:Choice>
        <mc:Fallback xmlns="">
          <p:pic>
            <p:nvPicPr>
              <p:cNvPr id="166" name="Ink 165">
                <a:extLst>
                  <a:ext uri="{FF2B5EF4-FFF2-40B4-BE49-F238E27FC236}">
                    <a16:creationId xmlns:a16="http://schemas.microsoft.com/office/drawing/2014/main" id="{727573D6-E68E-B8C6-0409-8842B0D4036B}"/>
                  </a:ext>
                </a:extLst>
              </p:cNvPr>
              <p:cNvPicPr/>
              <p:nvPr/>
            </p:nvPicPr>
            <p:blipFill>
              <a:blip r:embed="rId235"/>
              <a:stretch>
                <a:fillRect/>
              </a:stretch>
            </p:blipFill>
            <p:spPr>
              <a:xfrm>
                <a:off x="137410" y="4977449"/>
                <a:ext cx="1192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Ink 166">
                <a:extLst>
                  <a:ext uri="{FF2B5EF4-FFF2-40B4-BE49-F238E27FC236}">
                    <a16:creationId xmlns:a16="http://schemas.microsoft.com/office/drawing/2014/main" id="{0E851F12-17A3-DB6D-DE63-725DDF5232E0}"/>
                  </a:ext>
                </a:extLst>
              </p14:cNvPr>
              <p14:cNvContentPartPr/>
              <p14:nvPr/>
            </p14:nvContentPartPr>
            <p14:xfrm>
              <a:off x="286810" y="5179409"/>
              <a:ext cx="1608840" cy="308160"/>
            </p14:xfrm>
          </p:contentPart>
        </mc:Choice>
        <mc:Fallback xmlns="">
          <p:pic>
            <p:nvPicPr>
              <p:cNvPr id="167" name="Ink 166">
                <a:extLst>
                  <a:ext uri="{FF2B5EF4-FFF2-40B4-BE49-F238E27FC236}">
                    <a16:creationId xmlns:a16="http://schemas.microsoft.com/office/drawing/2014/main" id="{0E851F12-17A3-DB6D-DE63-725DDF5232E0}"/>
                  </a:ext>
                </a:extLst>
              </p:cNvPr>
              <p:cNvPicPr/>
              <p:nvPr/>
            </p:nvPicPr>
            <p:blipFill>
              <a:blip r:embed="rId237"/>
              <a:stretch>
                <a:fillRect/>
              </a:stretch>
            </p:blipFill>
            <p:spPr>
              <a:xfrm>
                <a:off x="269170" y="5161409"/>
                <a:ext cx="16444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4" name="Ink 193">
                <a:extLst>
                  <a:ext uri="{FF2B5EF4-FFF2-40B4-BE49-F238E27FC236}">
                    <a16:creationId xmlns:a16="http://schemas.microsoft.com/office/drawing/2014/main" id="{A1D36BE5-8A20-9983-2EC6-6679E6B9CC3B}"/>
                  </a:ext>
                </a:extLst>
              </p14:cNvPr>
              <p14:cNvContentPartPr/>
              <p14:nvPr/>
            </p14:nvContentPartPr>
            <p14:xfrm>
              <a:off x="2088610" y="6157889"/>
              <a:ext cx="747360" cy="300960"/>
            </p14:xfrm>
          </p:contentPart>
        </mc:Choice>
        <mc:Fallback xmlns="">
          <p:pic>
            <p:nvPicPr>
              <p:cNvPr id="194" name="Ink 193">
                <a:extLst>
                  <a:ext uri="{FF2B5EF4-FFF2-40B4-BE49-F238E27FC236}">
                    <a16:creationId xmlns:a16="http://schemas.microsoft.com/office/drawing/2014/main" id="{A1D36BE5-8A20-9983-2EC6-6679E6B9CC3B}"/>
                  </a:ext>
                </a:extLst>
              </p:cNvPr>
              <p:cNvPicPr/>
              <p:nvPr/>
            </p:nvPicPr>
            <p:blipFill>
              <a:blip r:embed="rId239"/>
              <a:stretch>
                <a:fillRect/>
              </a:stretch>
            </p:blipFill>
            <p:spPr>
              <a:xfrm>
                <a:off x="2070610" y="6139889"/>
                <a:ext cx="783000" cy="336600"/>
              </a:xfrm>
              <a:prstGeom prst="rect">
                <a:avLst/>
              </a:prstGeom>
            </p:spPr>
          </p:pic>
        </mc:Fallback>
      </mc:AlternateContent>
      <p:grpSp>
        <p:nvGrpSpPr>
          <p:cNvPr id="197" name="Group 196">
            <a:extLst>
              <a:ext uri="{FF2B5EF4-FFF2-40B4-BE49-F238E27FC236}">
                <a16:creationId xmlns:a16="http://schemas.microsoft.com/office/drawing/2014/main" id="{B0825E46-F8D8-C07F-12D6-DA7D44E8466E}"/>
              </a:ext>
            </a:extLst>
          </p:cNvPr>
          <p:cNvGrpSpPr/>
          <p:nvPr/>
        </p:nvGrpSpPr>
        <p:grpSpPr>
          <a:xfrm>
            <a:off x="2882050" y="6159329"/>
            <a:ext cx="1328400" cy="321120"/>
            <a:chOff x="2882050" y="6159329"/>
            <a:chExt cx="1328400" cy="321120"/>
          </a:xfrm>
        </p:grpSpPr>
        <mc:AlternateContent xmlns:mc="http://schemas.openxmlformats.org/markup-compatibility/2006" xmlns:p14="http://schemas.microsoft.com/office/powerpoint/2010/main">
          <mc:Choice Requires="p14">
            <p:contentPart p14:bwMode="auto" r:id="rId240">
              <p14:nvContentPartPr>
                <p14:cNvPr id="195" name="Ink 194">
                  <a:extLst>
                    <a:ext uri="{FF2B5EF4-FFF2-40B4-BE49-F238E27FC236}">
                      <a16:creationId xmlns:a16="http://schemas.microsoft.com/office/drawing/2014/main" id="{BB6E115E-460E-47D7-E7E3-201210851001}"/>
                    </a:ext>
                  </a:extLst>
                </p14:cNvPr>
                <p14:cNvContentPartPr/>
                <p14:nvPr/>
              </p14:nvContentPartPr>
              <p14:xfrm>
                <a:off x="2882050" y="6159329"/>
                <a:ext cx="1328400" cy="321120"/>
              </p14:xfrm>
            </p:contentPart>
          </mc:Choice>
          <mc:Fallback xmlns="">
            <p:pic>
              <p:nvPicPr>
                <p:cNvPr id="195" name="Ink 194">
                  <a:extLst>
                    <a:ext uri="{FF2B5EF4-FFF2-40B4-BE49-F238E27FC236}">
                      <a16:creationId xmlns:a16="http://schemas.microsoft.com/office/drawing/2014/main" id="{BB6E115E-460E-47D7-E7E3-201210851001}"/>
                    </a:ext>
                  </a:extLst>
                </p:cNvPr>
                <p:cNvPicPr/>
                <p:nvPr/>
              </p:nvPicPr>
              <p:blipFill>
                <a:blip r:embed="rId241"/>
                <a:stretch>
                  <a:fillRect/>
                </a:stretch>
              </p:blipFill>
              <p:spPr>
                <a:xfrm>
                  <a:off x="2864050" y="6141329"/>
                  <a:ext cx="13640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6" name="Ink 195">
                  <a:extLst>
                    <a:ext uri="{FF2B5EF4-FFF2-40B4-BE49-F238E27FC236}">
                      <a16:creationId xmlns:a16="http://schemas.microsoft.com/office/drawing/2014/main" id="{8E9841CB-F21C-F833-6088-074C86E47A36}"/>
                    </a:ext>
                  </a:extLst>
                </p14:cNvPr>
                <p14:cNvContentPartPr/>
                <p14:nvPr/>
              </p14:nvContentPartPr>
              <p14:xfrm>
                <a:off x="3484330" y="6225209"/>
                <a:ext cx="303120" cy="43560"/>
              </p14:xfrm>
            </p:contentPart>
          </mc:Choice>
          <mc:Fallback xmlns="">
            <p:pic>
              <p:nvPicPr>
                <p:cNvPr id="196" name="Ink 195">
                  <a:extLst>
                    <a:ext uri="{FF2B5EF4-FFF2-40B4-BE49-F238E27FC236}">
                      <a16:creationId xmlns:a16="http://schemas.microsoft.com/office/drawing/2014/main" id="{8E9841CB-F21C-F833-6088-074C86E47A36}"/>
                    </a:ext>
                  </a:extLst>
                </p:cNvPr>
                <p:cNvPicPr/>
                <p:nvPr/>
              </p:nvPicPr>
              <p:blipFill>
                <a:blip r:embed="rId243"/>
                <a:stretch>
                  <a:fillRect/>
                </a:stretch>
              </p:blipFill>
              <p:spPr>
                <a:xfrm>
                  <a:off x="3466690" y="6207209"/>
                  <a:ext cx="338760" cy="79200"/>
                </a:xfrm>
                <a:prstGeom prst="rect">
                  <a:avLst/>
                </a:prstGeom>
              </p:spPr>
            </p:pic>
          </mc:Fallback>
        </mc:AlternateContent>
      </p:grpSp>
      <p:grpSp>
        <p:nvGrpSpPr>
          <p:cNvPr id="202" name="Group 201">
            <a:extLst>
              <a:ext uri="{FF2B5EF4-FFF2-40B4-BE49-F238E27FC236}">
                <a16:creationId xmlns:a16="http://schemas.microsoft.com/office/drawing/2014/main" id="{D7DBBD56-5538-C836-688B-C6E44B4085A7}"/>
              </a:ext>
            </a:extLst>
          </p:cNvPr>
          <p:cNvGrpSpPr/>
          <p:nvPr/>
        </p:nvGrpSpPr>
        <p:grpSpPr>
          <a:xfrm>
            <a:off x="4651450" y="6255449"/>
            <a:ext cx="689040" cy="204480"/>
            <a:chOff x="4651450" y="6255449"/>
            <a:chExt cx="689040" cy="204480"/>
          </a:xfrm>
        </p:grpSpPr>
        <mc:AlternateContent xmlns:mc="http://schemas.openxmlformats.org/markup-compatibility/2006" xmlns:p14="http://schemas.microsoft.com/office/powerpoint/2010/main">
          <mc:Choice Requires="p14">
            <p:contentPart p14:bwMode="auto" r:id="rId244">
              <p14:nvContentPartPr>
                <p14:cNvPr id="198" name="Ink 197">
                  <a:extLst>
                    <a:ext uri="{FF2B5EF4-FFF2-40B4-BE49-F238E27FC236}">
                      <a16:creationId xmlns:a16="http://schemas.microsoft.com/office/drawing/2014/main" id="{CD34EF5D-6736-96C2-DC8F-977454949540}"/>
                    </a:ext>
                  </a:extLst>
                </p14:cNvPr>
                <p14:cNvContentPartPr/>
                <p14:nvPr/>
              </p14:nvContentPartPr>
              <p14:xfrm>
                <a:off x="4651450" y="6255449"/>
                <a:ext cx="185400" cy="204480"/>
              </p14:xfrm>
            </p:contentPart>
          </mc:Choice>
          <mc:Fallback xmlns="">
            <p:pic>
              <p:nvPicPr>
                <p:cNvPr id="198" name="Ink 197">
                  <a:extLst>
                    <a:ext uri="{FF2B5EF4-FFF2-40B4-BE49-F238E27FC236}">
                      <a16:creationId xmlns:a16="http://schemas.microsoft.com/office/drawing/2014/main" id="{CD34EF5D-6736-96C2-DC8F-977454949540}"/>
                    </a:ext>
                  </a:extLst>
                </p:cNvPr>
                <p:cNvPicPr/>
                <p:nvPr/>
              </p:nvPicPr>
              <p:blipFill>
                <a:blip r:embed="rId245"/>
                <a:stretch>
                  <a:fillRect/>
                </a:stretch>
              </p:blipFill>
              <p:spPr>
                <a:xfrm>
                  <a:off x="4633450" y="6237449"/>
                  <a:ext cx="2210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9" name="Ink 198">
                  <a:extLst>
                    <a:ext uri="{FF2B5EF4-FFF2-40B4-BE49-F238E27FC236}">
                      <a16:creationId xmlns:a16="http://schemas.microsoft.com/office/drawing/2014/main" id="{4B8176BB-781B-7C29-6D47-EB5747890B3C}"/>
                    </a:ext>
                  </a:extLst>
                </p14:cNvPr>
                <p14:cNvContentPartPr/>
                <p14:nvPr/>
              </p14:nvContentPartPr>
              <p14:xfrm>
                <a:off x="4875730" y="6261209"/>
                <a:ext cx="100800" cy="157680"/>
              </p14:xfrm>
            </p:contentPart>
          </mc:Choice>
          <mc:Fallback xmlns="">
            <p:pic>
              <p:nvPicPr>
                <p:cNvPr id="199" name="Ink 198">
                  <a:extLst>
                    <a:ext uri="{FF2B5EF4-FFF2-40B4-BE49-F238E27FC236}">
                      <a16:creationId xmlns:a16="http://schemas.microsoft.com/office/drawing/2014/main" id="{4B8176BB-781B-7C29-6D47-EB5747890B3C}"/>
                    </a:ext>
                  </a:extLst>
                </p:cNvPr>
                <p:cNvPicPr/>
                <p:nvPr/>
              </p:nvPicPr>
              <p:blipFill>
                <a:blip r:embed="rId247"/>
                <a:stretch>
                  <a:fillRect/>
                </a:stretch>
              </p:blipFill>
              <p:spPr>
                <a:xfrm>
                  <a:off x="4857730" y="6243209"/>
                  <a:ext cx="136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0" name="Ink 199">
                  <a:extLst>
                    <a:ext uri="{FF2B5EF4-FFF2-40B4-BE49-F238E27FC236}">
                      <a16:creationId xmlns:a16="http://schemas.microsoft.com/office/drawing/2014/main" id="{2BA50EB3-41D4-3916-D1F4-B7D326D55E6F}"/>
                    </a:ext>
                  </a:extLst>
                </p14:cNvPr>
                <p14:cNvContentPartPr/>
                <p14:nvPr/>
              </p14:nvContentPartPr>
              <p14:xfrm>
                <a:off x="5087050" y="6260849"/>
                <a:ext cx="50400" cy="131400"/>
              </p14:xfrm>
            </p:contentPart>
          </mc:Choice>
          <mc:Fallback xmlns="">
            <p:pic>
              <p:nvPicPr>
                <p:cNvPr id="200" name="Ink 199">
                  <a:extLst>
                    <a:ext uri="{FF2B5EF4-FFF2-40B4-BE49-F238E27FC236}">
                      <a16:creationId xmlns:a16="http://schemas.microsoft.com/office/drawing/2014/main" id="{2BA50EB3-41D4-3916-D1F4-B7D326D55E6F}"/>
                    </a:ext>
                  </a:extLst>
                </p:cNvPr>
                <p:cNvPicPr/>
                <p:nvPr/>
              </p:nvPicPr>
              <p:blipFill>
                <a:blip r:embed="rId249"/>
                <a:stretch>
                  <a:fillRect/>
                </a:stretch>
              </p:blipFill>
              <p:spPr>
                <a:xfrm>
                  <a:off x="5069050" y="6243209"/>
                  <a:ext cx="86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1" name="Ink 200">
                  <a:extLst>
                    <a:ext uri="{FF2B5EF4-FFF2-40B4-BE49-F238E27FC236}">
                      <a16:creationId xmlns:a16="http://schemas.microsoft.com/office/drawing/2014/main" id="{130A6364-7F27-76D0-3B00-EBD4936F89CA}"/>
                    </a:ext>
                  </a:extLst>
                </p14:cNvPr>
                <p14:cNvContentPartPr/>
                <p14:nvPr/>
              </p14:nvContentPartPr>
              <p14:xfrm>
                <a:off x="5222050" y="6256889"/>
                <a:ext cx="118440" cy="137880"/>
              </p14:xfrm>
            </p:contentPart>
          </mc:Choice>
          <mc:Fallback xmlns="">
            <p:pic>
              <p:nvPicPr>
                <p:cNvPr id="201" name="Ink 200">
                  <a:extLst>
                    <a:ext uri="{FF2B5EF4-FFF2-40B4-BE49-F238E27FC236}">
                      <a16:creationId xmlns:a16="http://schemas.microsoft.com/office/drawing/2014/main" id="{130A6364-7F27-76D0-3B00-EBD4936F89CA}"/>
                    </a:ext>
                  </a:extLst>
                </p:cNvPr>
                <p:cNvPicPr/>
                <p:nvPr/>
              </p:nvPicPr>
              <p:blipFill>
                <a:blip r:embed="rId251"/>
                <a:stretch>
                  <a:fillRect/>
                </a:stretch>
              </p:blipFill>
              <p:spPr>
                <a:xfrm>
                  <a:off x="5204410" y="6238889"/>
                  <a:ext cx="154080" cy="173520"/>
                </a:xfrm>
                <a:prstGeom prst="rect">
                  <a:avLst/>
                </a:prstGeom>
              </p:spPr>
            </p:pic>
          </mc:Fallback>
        </mc:AlternateContent>
      </p:grpSp>
      <p:grpSp>
        <p:nvGrpSpPr>
          <p:cNvPr id="217" name="Group 216">
            <a:extLst>
              <a:ext uri="{FF2B5EF4-FFF2-40B4-BE49-F238E27FC236}">
                <a16:creationId xmlns:a16="http://schemas.microsoft.com/office/drawing/2014/main" id="{71B06F84-5CEF-001C-56AC-2CEF6F5E1673}"/>
              </a:ext>
            </a:extLst>
          </p:cNvPr>
          <p:cNvGrpSpPr/>
          <p:nvPr/>
        </p:nvGrpSpPr>
        <p:grpSpPr>
          <a:xfrm>
            <a:off x="2052610" y="5059169"/>
            <a:ext cx="6940080" cy="840960"/>
            <a:chOff x="2052610" y="5059169"/>
            <a:chExt cx="6940080" cy="840960"/>
          </a:xfrm>
        </p:grpSpPr>
        <mc:AlternateContent xmlns:mc="http://schemas.openxmlformats.org/markup-compatibility/2006" xmlns:p14="http://schemas.microsoft.com/office/powerpoint/2010/main">
          <mc:Choice Requires="p14">
            <p:contentPart p14:bwMode="auto" r:id="rId252">
              <p14:nvContentPartPr>
                <p14:cNvPr id="168" name="Ink 167">
                  <a:extLst>
                    <a:ext uri="{FF2B5EF4-FFF2-40B4-BE49-F238E27FC236}">
                      <a16:creationId xmlns:a16="http://schemas.microsoft.com/office/drawing/2014/main" id="{1C6FEC92-2AAD-A941-B1B6-1DB2455E874D}"/>
                    </a:ext>
                  </a:extLst>
                </p14:cNvPr>
                <p14:cNvContentPartPr/>
                <p14:nvPr/>
              </p14:nvContentPartPr>
              <p14:xfrm>
                <a:off x="2065210" y="5204969"/>
                <a:ext cx="660600" cy="273960"/>
              </p14:xfrm>
            </p:contentPart>
          </mc:Choice>
          <mc:Fallback xmlns="">
            <p:pic>
              <p:nvPicPr>
                <p:cNvPr id="168" name="Ink 167">
                  <a:extLst>
                    <a:ext uri="{FF2B5EF4-FFF2-40B4-BE49-F238E27FC236}">
                      <a16:creationId xmlns:a16="http://schemas.microsoft.com/office/drawing/2014/main" id="{1C6FEC92-2AAD-A941-B1B6-1DB2455E874D}"/>
                    </a:ext>
                  </a:extLst>
                </p:cNvPr>
                <p:cNvPicPr/>
                <p:nvPr/>
              </p:nvPicPr>
              <p:blipFill>
                <a:blip r:embed="rId253"/>
                <a:stretch>
                  <a:fillRect/>
                </a:stretch>
              </p:blipFill>
              <p:spPr>
                <a:xfrm>
                  <a:off x="2047210" y="5187329"/>
                  <a:ext cx="6962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 name="Ink 168">
                  <a:extLst>
                    <a:ext uri="{FF2B5EF4-FFF2-40B4-BE49-F238E27FC236}">
                      <a16:creationId xmlns:a16="http://schemas.microsoft.com/office/drawing/2014/main" id="{E75AD2C7-FC7D-3856-7437-DAD6BD351C5C}"/>
                    </a:ext>
                  </a:extLst>
                </p14:cNvPr>
                <p14:cNvContentPartPr/>
                <p14:nvPr/>
              </p14:nvContentPartPr>
              <p14:xfrm>
                <a:off x="2597290" y="5246729"/>
                <a:ext cx="206280" cy="43920"/>
              </p14:xfrm>
            </p:contentPart>
          </mc:Choice>
          <mc:Fallback xmlns="">
            <p:pic>
              <p:nvPicPr>
                <p:cNvPr id="169" name="Ink 168">
                  <a:extLst>
                    <a:ext uri="{FF2B5EF4-FFF2-40B4-BE49-F238E27FC236}">
                      <a16:creationId xmlns:a16="http://schemas.microsoft.com/office/drawing/2014/main" id="{E75AD2C7-FC7D-3856-7437-DAD6BD351C5C}"/>
                    </a:ext>
                  </a:extLst>
                </p:cNvPr>
                <p:cNvPicPr/>
                <p:nvPr/>
              </p:nvPicPr>
              <p:blipFill>
                <a:blip r:embed="rId255"/>
                <a:stretch>
                  <a:fillRect/>
                </a:stretch>
              </p:blipFill>
              <p:spPr>
                <a:xfrm>
                  <a:off x="2579650" y="5228729"/>
                  <a:ext cx="24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0" name="Ink 169">
                  <a:extLst>
                    <a:ext uri="{FF2B5EF4-FFF2-40B4-BE49-F238E27FC236}">
                      <a16:creationId xmlns:a16="http://schemas.microsoft.com/office/drawing/2014/main" id="{E05D7B84-A21B-3535-6886-D69AE8C4E5C5}"/>
                    </a:ext>
                  </a:extLst>
                </p14:cNvPr>
                <p14:cNvContentPartPr/>
                <p14:nvPr/>
              </p14:nvContentPartPr>
              <p14:xfrm>
                <a:off x="2719690" y="5301809"/>
                <a:ext cx="590400" cy="123840"/>
              </p14:xfrm>
            </p:contentPart>
          </mc:Choice>
          <mc:Fallback xmlns="">
            <p:pic>
              <p:nvPicPr>
                <p:cNvPr id="170" name="Ink 169">
                  <a:extLst>
                    <a:ext uri="{FF2B5EF4-FFF2-40B4-BE49-F238E27FC236}">
                      <a16:creationId xmlns:a16="http://schemas.microsoft.com/office/drawing/2014/main" id="{E05D7B84-A21B-3535-6886-D69AE8C4E5C5}"/>
                    </a:ext>
                  </a:extLst>
                </p:cNvPr>
                <p:cNvPicPr/>
                <p:nvPr/>
              </p:nvPicPr>
              <p:blipFill>
                <a:blip r:embed="rId257"/>
                <a:stretch>
                  <a:fillRect/>
                </a:stretch>
              </p:blipFill>
              <p:spPr>
                <a:xfrm>
                  <a:off x="2701690" y="5284169"/>
                  <a:ext cx="626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1" name="Ink 170">
                  <a:extLst>
                    <a:ext uri="{FF2B5EF4-FFF2-40B4-BE49-F238E27FC236}">
                      <a16:creationId xmlns:a16="http://schemas.microsoft.com/office/drawing/2014/main" id="{8CDC737A-85B6-7169-0FDC-F5B918AEAF86}"/>
                    </a:ext>
                  </a:extLst>
                </p14:cNvPr>
                <p14:cNvContentPartPr/>
                <p14:nvPr/>
              </p14:nvContentPartPr>
              <p14:xfrm>
                <a:off x="3449410" y="5170769"/>
                <a:ext cx="789120" cy="312480"/>
              </p14:xfrm>
            </p:contentPart>
          </mc:Choice>
          <mc:Fallback xmlns="">
            <p:pic>
              <p:nvPicPr>
                <p:cNvPr id="171" name="Ink 170">
                  <a:extLst>
                    <a:ext uri="{FF2B5EF4-FFF2-40B4-BE49-F238E27FC236}">
                      <a16:creationId xmlns:a16="http://schemas.microsoft.com/office/drawing/2014/main" id="{8CDC737A-85B6-7169-0FDC-F5B918AEAF86}"/>
                    </a:ext>
                  </a:extLst>
                </p:cNvPr>
                <p:cNvPicPr/>
                <p:nvPr/>
              </p:nvPicPr>
              <p:blipFill>
                <a:blip r:embed="rId259"/>
                <a:stretch>
                  <a:fillRect/>
                </a:stretch>
              </p:blipFill>
              <p:spPr>
                <a:xfrm>
                  <a:off x="3431410" y="5153129"/>
                  <a:ext cx="824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2" name="Ink 171">
                  <a:extLst>
                    <a:ext uri="{FF2B5EF4-FFF2-40B4-BE49-F238E27FC236}">
                      <a16:creationId xmlns:a16="http://schemas.microsoft.com/office/drawing/2014/main" id="{0142B2EA-3787-7211-FC48-126181D90DB8}"/>
                    </a:ext>
                  </a:extLst>
                </p14:cNvPr>
                <p14:cNvContentPartPr/>
                <p14:nvPr/>
              </p14:nvContentPartPr>
              <p14:xfrm>
                <a:off x="4074010" y="5226929"/>
                <a:ext cx="175320" cy="198720"/>
              </p14:xfrm>
            </p:contentPart>
          </mc:Choice>
          <mc:Fallback xmlns="">
            <p:pic>
              <p:nvPicPr>
                <p:cNvPr id="172" name="Ink 171">
                  <a:extLst>
                    <a:ext uri="{FF2B5EF4-FFF2-40B4-BE49-F238E27FC236}">
                      <a16:creationId xmlns:a16="http://schemas.microsoft.com/office/drawing/2014/main" id="{0142B2EA-3787-7211-FC48-126181D90DB8}"/>
                    </a:ext>
                  </a:extLst>
                </p:cNvPr>
                <p:cNvPicPr/>
                <p:nvPr/>
              </p:nvPicPr>
              <p:blipFill>
                <a:blip r:embed="rId261"/>
                <a:stretch>
                  <a:fillRect/>
                </a:stretch>
              </p:blipFill>
              <p:spPr>
                <a:xfrm>
                  <a:off x="4056010" y="5208929"/>
                  <a:ext cx="210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Ink 174">
                  <a:extLst>
                    <a:ext uri="{FF2B5EF4-FFF2-40B4-BE49-F238E27FC236}">
                      <a16:creationId xmlns:a16="http://schemas.microsoft.com/office/drawing/2014/main" id="{94FE3CC8-23C3-0943-0027-E15CFEA6663C}"/>
                    </a:ext>
                  </a:extLst>
                </p14:cNvPr>
                <p14:cNvContentPartPr/>
                <p14:nvPr/>
              </p14:nvContentPartPr>
              <p14:xfrm>
                <a:off x="2101930" y="5636609"/>
                <a:ext cx="79560" cy="263520"/>
              </p14:xfrm>
            </p:contentPart>
          </mc:Choice>
          <mc:Fallback xmlns="">
            <p:pic>
              <p:nvPicPr>
                <p:cNvPr id="175" name="Ink 174">
                  <a:extLst>
                    <a:ext uri="{FF2B5EF4-FFF2-40B4-BE49-F238E27FC236}">
                      <a16:creationId xmlns:a16="http://schemas.microsoft.com/office/drawing/2014/main" id="{94FE3CC8-23C3-0943-0027-E15CFEA6663C}"/>
                    </a:ext>
                  </a:extLst>
                </p:cNvPr>
                <p:cNvPicPr/>
                <p:nvPr/>
              </p:nvPicPr>
              <p:blipFill>
                <a:blip r:embed="rId263"/>
                <a:stretch>
                  <a:fillRect/>
                </a:stretch>
              </p:blipFill>
              <p:spPr>
                <a:xfrm>
                  <a:off x="2084290" y="5618609"/>
                  <a:ext cx="115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Ink 175">
                  <a:extLst>
                    <a:ext uri="{FF2B5EF4-FFF2-40B4-BE49-F238E27FC236}">
                      <a16:creationId xmlns:a16="http://schemas.microsoft.com/office/drawing/2014/main" id="{995EDA62-E283-179E-0804-E1B3A9D9B42F}"/>
                    </a:ext>
                  </a:extLst>
                </p14:cNvPr>
                <p14:cNvContentPartPr/>
                <p14:nvPr/>
              </p14:nvContentPartPr>
              <p14:xfrm>
                <a:off x="2052610" y="5707169"/>
                <a:ext cx="214560" cy="35280"/>
              </p14:xfrm>
            </p:contentPart>
          </mc:Choice>
          <mc:Fallback xmlns="">
            <p:pic>
              <p:nvPicPr>
                <p:cNvPr id="176" name="Ink 175">
                  <a:extLst>
                    <a:ext uri="{FF2B5EF4-FFF2-40B4-BE49-F238E27FC236}">
                      <a16:creationId xmlns:a16="http://schemas.microsoft.com/office/drawing/2014/main" id="{995EDA62-E283-179E-0804-E1B3A9D9B42F}"/>
                    </a:ext>
                  </a:extLst>
                </p:cNvPr>
                <p:cNvPicPr/>
                <p:nvPr/>
              </p:nvPicPr>
              <p:blipFill>
                <a:blip r:embed="rId265"/>
                <a:stretch>
                  <a:fillRect/>
                </a:stretch>
              </p:blipFill>
              <p:spPr>
                <a:xfrm>
                  <a:off x="2034970" y="5689169"/>
                  <a:ext cx="250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Ink 176">
                  <a:extLst>
                    <a:ext uri="{FF2B5EF4-FFF2-40B4-BE49-F238E27FC236}">
                      <a16:creationId xmlns:a16="http://schemas.microsoft.com/office/drawing/2014/main" id="{B02D7CE1-3237-53EA-7178-DD27EAE2C7DA}"/>
                    </a:ext>
                  </a:extLst>
                </p14:cNvPr>
                <p14:cNvContentPartPr/>
                <p14:nvPr/>
              </p14:nvContentPartPr>
              <p14:xfrm>
                <a:off x="2300290" y="5656049"/>
                <a:ext cx="387000" cy="189000"/>
              </p14:xfrm>
            </p:contentPart>
          </mc:Choice>
          <mc:Fallback xmlns="">
            <p:pic>
              <p:nvPicPr>
                <p:cNvPr id="177" name="Ink 176">
                  <a:extLst>
                    <a:ext uri="{FF2B5EF4-FFF2-40B4-BE49-F238E27FC236}">
                      <a16:creationId xmlns:a16="http://schemas.microsoft.com/office/drawing/2014/main" id="{B02D7CE1-3237-53EA-7178-DD27EAE2C7DA}"/>
                    </a:ext>
                  </a:extLst>
                </p:cNvPr>
                <p:cNvPicPr/>
                <p:nvPr/>
              </p:nvPicPr>
              <p:blipFill>
                <a:blip r:embed="rId267"/>
                <a:stretch>
                  <a:fillRect/>
                </a:stretch>
              </p:blipFill>
              <p:spPr>
                <a:xfrm>
                  <a:off x="2282290" y="5638049"/>
                  <a:ext cx="422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Ink 177">
                  <a:extLst>
                    <a:ext uri="{FF2B5EF4-FFF2-40B4-BE49-F238E27FC236}">
                      <a16:creationId xmlns:a16="http://schemas.microsoft.com/office/drawing/2014/main" id="{3213840E-52A6-5C3B-A229-FA0F7D9FBCEF}"/>
                    </a:ext>
                  </a:extLst>
                </p14:cNvPr>
                <p14:cNvContentPartPr/>
                <p14:nvPr/>
              </p14:nvContentPartPr>
              <p14:xfrm>
                <a:off x="2565250" y="5688449"/>
                <a:ext cx="131400" cy="14760"/>
              </p14:xfrm>
            </p:contentPart>
          </mc:Choice>
          <mc:Fallback xmlns="">
            <p:pic>
              <p:nvPicPr>
                <p:cNvPr id="178" name="Ink 177">
                  <a:extLst>
                    <a:ext uri="{FF2B5EF4-FFF2-40B4-BE49-F238E27FC236}">
                      <a16:creationId xmlns:a16="http://schemas.microsoft.com/office/drawing/2014/main" id="{3213840E-52A6-5C3B-A229-FA0F7D9FBCEF}"/>
                    </a:ext>
                  </a:extLst>
                </p:cNvPr>
                <p:cNvPicPr/>
                <p:nvPr/>
              </p:nvPicPr>
              <p:blipFill>
                <a:blip r:embed="rId269"/>
                <a:stretch>
                  <a:fillRect/>
                </a:stretch>
              </p:blipFill>
              <p:spPr>
                <a:xfrm>
                  <a:off x="2547250" y="5670809"/>
                  <a:ext cx="167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0" name="Ink 179">
                  <a:extLst>
                    <a:ext uri="{FF2B5EF4-FFF2-40B4-BE49-F238E27FC236}">
                      <a16:creationId xmlns:a16="http://schemas.microsoft.com/office/drawing/2014/main" id="{F201B6A4-0064-33C8-4F1C-2A871DC1498D}"/>
                    </a:ext>
                  </a:extLst>
                </p14:cNvPr>
                <p14:cNvContentPartPr/>
                <p14:nvPr/>
              </p14:nvContentPartPr>
              <p14:xfrm>
                <a:off x="2874490" y="5571809"/>
                <a:ext cx="1444320" cy="307080"/>
              </p14:xfrm>
            </p:contentPart>
          </mc:Choice>
          <mc:Fallback xmlns="">
            <p:pic>
              <p:nvPicPr>
                <p:cNvPr id="180" name="Ink 179">
                  <a:extLst>
                    <a:ext uri="{FF2B5EF4-FFF2-40B4-BE49-F238E27FC236}">
                      <a16:creationId xmlns:a16="http://schemas.microsoft.com/office/drawing/2014/main" id="{F201B6A4-0064-33C8-4F1C-2A871DC1498D}"/>
                    </a:ext>
                  </a:extLst>
                </p:cNvPr>
                <p:cNvPicPr/>
                <p:nvPr/>
              </p:nvPicPr>
              <p:blipFill>
                <a:blip r:embed="rId271"/>
                <a:stretch>
                  <a:fillRect/>
                </a:stretch>
              </p:blipFill>
              <p:spPr>
                <a:xfrm>
                  <a:off x="2856490" y="5553809"/>
                  <a:ext cx="14799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1" name="Ink 180">
                  <a:extLst>
                    <a:ext uri="{FF2B5EF4-FFF2-40B4-BE49-F238E27FC236}">
                      <a16:creationId xmlns:a16="http://schemas.microsoft.com/office/drawing/2014/main" id="{0FDD6C3B-19A1-E7E3-60BF-C8FD17A7B454}"/>
                    </a:ext>
                  </a:extLst>
                </p14:cNvPr>
                <p14:cNvContentPartPr/>
                <p14:nvPr/>
              </p14:nvContentPartPr>
              <p14:xfrm>
                <a:off x="3497650" y="5663969"/>
                <a:ext cx="267840" cy="14760"/>
              </p14:xfrm>
            </p:contentPart>
          </mc:Choice>
          <mc:Fallback xmlns="">
            <p:pic>
              <p:nvPicPr>
                <p:cNvPr id="181" name="Ink 180">
                  <a:extLst>
                    <a:ext uri="{FF2B5EF4-FFF2-40B4-BE49-F238E27FC236}">
                      <a16:creationId xmlns:a16="http://schemas.microsoft.com/office/drawing/2014/main" id="{0FDD6C3B-19A1-E7E3-60BF-C8FD17A7B454}"/>
                    </a:ext>
                  </a:extLst>
                </p:cNvPr>
                <p:cNvPicPr/>
                <p:nvPr/>
              </p:nvPicPr>
              <p:blipFill>
                <a:blip r:embed="rId273"/>
                <a:stretch>
                  <a:fillRect/>
                </a:stretch>
              </p:blipFill>
              <p:spPr>
                <a:xfrm>
                  <a:off x="3479650" y="5646329"/>
                  <a:ext cx="303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3" name="Ink 182">
                  <a:extLst>
                    <a:ext uri="{FF2B5EF4-FFF2-40B4-BE49-F238E27FC236}">
                      <a16:creationId xmlns:a16="http://schemas.microsoft.com/office/drawing/2014/main" id="{9A45E922-2E17-7C74-CF18-56D4FFE5A2F6}"/>
                    </a:ext>
                  </a:extLst>
                </p14:cNvPr>
                <p14:cNvContentPartPr/>
                <p14:nvPr/>
              </p14:nvContentPartPr>
              <p14:xfrm>
                <a:off x="4994530" y="5543369"/>
                <a:ext cx="52560" cy="198720"/>
              </p14:xfrm>
            </p:contentPart>
          </mc:Choice>
          <mc:Fallback xmlns="">
            <p:pic>
              <p:nvPicPr>
                <p:cNvPr id="183" name="Ink 182">
                  <a:extLst>
                    <a:ext uri="{FF2B5EF4-FFF2-40B4-BE49-F238E27FC236}">
                      <a16:creationId xmlns:a16="http://schemas.microsoft.com/office/drawing/2014/main" id="{9A45E922-2E17-7C74-CF18-56D4FFE5A2F6}"/>
                    </a:ext>
                  </a:extLst>
                </p:cNvPr>
                <p:cNvPicPr/>
                <p:nvPr/>
              </p:nvPicPr>
              <p:blipFill>
                <a:blip r:embed="rId275"/>
                <a:stretch>
                  <a:fillRect/>
                </a:stretch>
              </p:blipFill>
              <p:spPr>
                <a:xfrm>
                  <a:off x="4976530" y="5525369"/>
                  <a:ext cx="88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4" name="Ink 183">
                  <a:extLst>
                    <a:ext uri="{FF2B5EF4-FFF2-40B4-BE49-F238E27FC236}">
                      <a16:creationId xmlns:a16="http://schemas.microsoft.com/office/drawing/2014/main" id="{830D4F65-4006-8F9C-90A7-3DBBE6C96927}"/>
                    </a:ext>
                  </a:extLst>
                </p14:cNvPr>
                <p14:cNvContentPartPr/>
                <p14:nvPr/>
              </p14:nvContentPartPr>
              <p14:xfrm>
                <a:off x="5084530" y="5626889"/>
                <a:ext cx="139320" cy="100800"/>
              </p14:xfrm>
            </p:contentPart>
          </mc:Choice>
          <mc:Fallback xmlns="">
            <p:pic>
              <p:nvPicPr>
                <p:cNvPr id="184" name="Ink 183">
                  <a:extLst>
                    <a:ext uri="{FF2B5EF4-FFF2-40B4-BE49-F238E27FC236}">
                      <a16:creationId xmlns:a16="http://schemas.microsoft.com/office/drawing/2014/main" id="{830D4F65-4006-8F9C-90A7-3DBBE6C96927}"/>
                    </a:ext>
                  </a:extLst>
                </p:cNvPr>
                <p:cNvPicPr/>
                <p:nvPr/>
              </p:nvPicPr>
              <p:blipFill>
                <a:blip r:embed="rId277"/>
                <a:stretch>
                  <a:fillRect/>
                </a:stretch>
              </p:blipFill>
              <p:spPr>
                <a:xfrm>
                  <a:off x="5066890" y="5608889"/>
                  <a:ext cx="174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Ink 184">
                  <a:extLst>
                    <a:ext uri="{FF2B5EF4-FFF2-40B4-BE49-F238E27FC236}">
                      <a16:creationId xmlns:a16="http://schemas.microsoft.com/office/drawing/2014/main" id="{51C203D6-B32F-10A0-94EF-1B4437C8F539}"/>
                    </a:ext>
                  </a:extLst>
                </p14:cNvPr>
                <p14:cNvContentPartPr/>
                <p14:nvPr/>
              </p14:nvContentPartPr>
              <p14:xfrm>
                <a:off x="5290090" y="5611769"/>
                <a:ext cx="91440" cy="104760"/>
              </p14:xfrm>
            </p:contentPart>
          </mc:Choice>
          <mc:Fallback xmlns="">
            <p:pic>
              <p:nvPicPr>
                <p:cNvPr id="185" name="Ink 184">
                  <a:extLst>
                    <a:ext uri="{FF2B5EF4-FFF2-40B4-BE49-F238E27FC236}">
                      <a16:creationId xmlns:a16="http://schemas.microsoft.com/office/drawing/2014/main" id="{51C203D6-B32F-10A0-94EF-1B4437C8F539}"/>
                    </a:ext>
                  </a:extLst>
                </p:cNvPr>
                <p:cNvPicPr/>
                <p:nvPr/>
              </p:nvPicPr>
              <p:blipFill>
                <a:blip r:embed="rId279"/>
                <a:stretch>
                  <a:fillRect/>
                </a:stretch>
              </p:blipFill>
              <p:spPr>
                <a:xfrm>
                  <a:off x="5272090" y="5593769"/>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Ink 185">
                  <a:extLst>
                    <a:ext uri="{FF2B5EF4-FFF2-40B4-BE49-F238E27FC236}">
                      <a16:creationId xmlns:a16="http://schemas.microsoft.com/office/drawing/2014/main" id="{3DAB6D35-1A27-0218-5FB5-737E10421F72}"/>
                    </a:ext>
                  </a:extLst>
                </p14:cNvPr>
                <p14:cNvContentPartPr/>
                <p14:nvPr/>
              </p14:nvContentPartPr>
              <p14:xfrm>
                <a:off x="5405650" y="5462729"/>
                <a:ext cx="335880" cy="304200"/>
              </p14:xfrm>
            </p:contentPart>
          </mc:Choice>
          <mc:Fallback xmlns="">
            <p:pic>
              <p:nvPicPr>
                <p:cNvPr id="186" name="Ink 185">
                  <a:extLst>
                    <a:ext uri="{FF2B5EF4-FFF2-40B4-BE49-F238E27FC236}">
                      <a16:creationId xmlns:a16="http://schemas.microsoft.com/office/drawing/2014/main" id="{3DAB6D35-1A27-0218-5FB5-737E10421F72}"/>
                    </a:ext>
                  </a:extLst>
                </p:cNvPr>
                <p:cNvPicPr/>
                <p:nvPr/>
              </p:nvPicPr>
              <p:blipFill>
                <a:blip r:embed="rId281"/>
                <a:stretch>
                  <a:fillRect/>
                </a:stretch>
              </p:blipFill>
              <p:spPr>
                <a:xfrm>
                  <a:off x="5387650" y="5444729"/>
                  <a:ext cx="3715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Ink 186">
                  <a:extLst>
                    <a:ext uri="{FF2B5EF4-FFF2-40B4-BE49-F238E27FC236}">
                      <a16:creationId xmlns:a16="http://schemas.microsoft.com/office/drawing/2014/main" id="{238F8D9E-DB64-0717-3498-CFF089228E93}"/>
                    </a:ext>
                  </a:extLst>
                </p14:cNvPr>
                <p14:cNvContentPartPr/>
                <p14:nvPr/>
              </p14:nvContentPartPr>
              <p14:xfrm>
                <a:off x="5609770" y="5688449"/>
                <a:ext cx="131760" cy="91440"/>
              </p14:xfrm>
            </p:contentPart>
          </mc:Choice>
          <mc:Fallback xmlns="">
            <p:pic>
              <p:nvPicPr>
                <p:cNvPr id="187" name="Ink 186">
                  <a:extLst>
                    <a:ext uri="{FF2B5EF4-FFF2-40B4-BE49-F238E27FC236}">
                      <a16:creationId xmlns:a16="http://schemas.microsoft.com/office/drawing/2014/main" id="{238F8D9E-DB64-0717-3498-CFF089228E93}"/>
                    </a:ext>
                  </a:extLst>
                </p:cNvPr>
                <p:cNvPicPr/>
                <p:nvPr/>
              </p:nvPicPr>
              <p:blipFill>
                <a:blip r:embed="rId283"/>
                <a:stretch>
                  <a:fillRect/>
                </a:stretch>
              </p:blipFill>
              <p:spPr>
                <a:xfrm>
                  <a:off x="5591770" y="5670809"/>
                  <a:ext cx="167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9" name="Ink 188">
                  <a:extLst>
                    <a:ext uri="{FF2B5EF4-FFF2-40B4-BE49-F238E27FC236}">
                      <a16:creationId xmlns:a16="http://schemas.microsoft.com/office/drawing/2014/main" id="{9061BEC2-243C-FD17-999F-C3293FF3086B}"/>
                    </a:ext>
                  </a:extLst>
                </p14:cNvPr>
                <p14:cNvContentPartPr/>
                <p14:nvPr/>
              </p14:nvContentPartPr>
              <p14:xfrm>
                <a:off x="5787250" y="5699969"/>
                <a:ext cx="163800" cy="89640"/>
              </p14:xfrm>
            </p:contentPart>
          </mc:Choice>
          <mc:Fallback xmlns="">
            <p:pic>
              <p:nvPicPr>
                <p:cNvPr id="189" name="Ink 188">
                  <a:extLst>
                    <a:ext uri="{FF2B5EF4-FFF2-40B4-BE49-F238E27FC236}">
                      <a16:creationId xmlns:a16="http://schemas.microsoft.com/office/drawing/2014/main" id="{9061BEC2-243C-FD17-999F-C3293FF3086B}"/>
                    </a:ext>
                  </a:extLst>
                </p:cNvPr>
                <p:cNvPicPr/>
                <p:nvPr/>
              </p:nvPicPr>
              <p:blipFill>
                <a:blip r:embed="rId285"/>
                <a:stretch>
                  <a:fillRect/>
                </a:stretch>
              </p:blipFill>
              <p:spPr>
                <a:xfrm>
                  <a:off x="5769610" y="5682329"/>
                  <a:ext cx="19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0" name="Ink 189">
                  <a:extLst>
                    <a:ext uri="{FF2B5EF4-FFF2-40B4-BE49-F238E27FC236}">
                      <a16:creationId xmlns:a16="http://schemas.microsoft.com/office/drawing/2014/main" id="{CACD3EFE-EFD7-DB2C-9BB1-1E40D96568D4}"/>
                    </a:ext>
                  </a:extLst>
                </p14:cNvPr>
                <p14:cNvContentPartPr/>
                <p14:nvPr/>
              </p14:nvContentPartPr>
              <p14:xfrm>
                <a:off x="5891290" y="5547329"/>
                <a:ext cx="109080" cy="125280"/>
              </p14:xfrm>
            </p:contentPart>
          </mc:Choice>
          <mc:Fallback xmlns="">
            <p:pic>
              <p:nvPicPr>
                <p:cNvPr id="190" name="Ink 189">
                  <a:extLst>
                    <a:ext uri="{FF2B5EF4-FFF2-40B4-BE49-F238E27FC236}">
                      <a16:creationId xmlns:a16="http://schemas.microsoft.com/office/drawing/2014/main" id="{CACD3EFE-EFD7-DB2C-9BB1-1E40D96568D4}"/>
                    </a:ext>
                  </a:extLst>
                </p:cNvPr>
                <p:cNvPicPr/>
                <p:nvPr/>
              </p:nvPicPr>
              <p:blipFill>
                <a:blip r:embed="rId287"/>
                <a:stretch>
                  <a:fillRect/>
                </a:stretch>
              </p:blipFill>
              <p:spPr>
                <a:xfrm>
                  <a:off x="5873290" y="5529689"/>
                  <a:ext cx="144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1" name="Ink 190">
                  <a:extLst>
                    <a:ext uri="{FF2B5EF4-FFF2-40B4-BE49-F238E27FC236}">
                      <a16:creationId xmlns:a16="http://schemas.microsoft.com/office/drawing/2014/main" id="{CE8D15EF-2302-7A11-A064-C18043C0CFF9}"/>
                    </a:ext>
                  </a:extLst>
                </p14:cNvPr>
                <p14:cNvContentPartPr/>
                <p14:nvPr/>
              </p14:nvContentPartPr>
              <p14:xfrm>
                <a:off x="6039970" y="5730569"/>
                <a:ext cx="132480" cy="7200"/>
              </p14:xfrm>
            </p:contentPart>
          </mc:Choice>
          <mc:Fallback xmlns="">
            <p:pic>
              <p:nvPicPr>
                <p:cNvPr id="191" name="Ink 190">
                  <a:extLst>
                    <a:ext uri="{FF2B5EF4-FFF2-40B4-BE49-F238E27FC236}">
                      <a16:creationId xmlns:a16="http://schemas.microsoft.com/office/drawing/2014/main" id="{CE8D15EF-2302-7A11-A064-C18043C0CFF9}"/>
                    </a:ext>
                  </a:extLst>
                </p:cNvPr>
                <p:cNvPicPr/>
                <p:nvPr/>
              </p:nvPicPr>
              <p:blipFill>
                <a:blip r:embed="rId289"/>
                <a:stretch>
                  <a:fillRect/>
                </a:stretch>
              </p:blipFill>
              <p:spPr>
                <a:xfrm>
                  <a:off x="6022330" y="5712569"/>
                  <a:ext cx="168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2" name="Ink 191">
                  <a:extLst>
                    <a:ext uri="{FF2B5EF4-FFF2-40B4-BE49-F238E27FC236}">
                      <a16:creationId xmlns:a16="http://schemas.microsoft.com/office/drawing/2014/main" id="{8F8A2789-6F35-2DF2-F337-198E18ED0D6E}"/>
                    </a:ext>
                  </a:extLst>
                </p14:cNvPr>
                <p14:cNvContentPartPr/>
                <p14:nvPr/>
              </p14:nvContentPartPr>
              <p14:xfrm>
                <a:off x="6255250" y="5698169"/>
                <a:ext cx="94320" cy="129240"/>
              </p14:xfrm>
            </p:contentPart>
          </mc:Choice>
          <mc:Fallback xmlns="">
            <p:pic>
              <p:nvPicPr>
                <p:cNvPr id="192" name="Ink 191">
                  <a:extLst>
                    <a:ext uri="{FF2B5EF4-FFF2-40B4-BE49-F238E27FC236}">
                      <a16:creationId xmlns:a16="http://schemas.microsoft.com/office/drawing/2014/main" id="{8F8A2789-6F35-2DF2-F337-198E18ED0D6E}"/>
                    </a:ext>
                  </a:extLst>
                </p:cNvPr>
                <p:cNvPicPr/>
                <p:nvPr/>
              </p:nvPicPr>
              <p:blipFill>
                <a:blip r:embed="rId291"/>
                <a:stretch>
                  <a:fillRect/>
                </a:stretch>
              </p:blipFill>
              <p:spPr>
                <a:xfrm>
                  <a:off x="6237610" y="5680169"/>
                  <a:ext cx="12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3" name="Ink 202">
                  <a:extLst>
                    <a:ext uri="{FF2B5EF4-FFF2-40B4-BE49-F238E27FC236}">
                      <a16:creationId xmlns:a16="http://schemas.microsoft.com/office/drawing/2014/main" id="{4E70DD50-0134-865F-531E-F258121B5BA1}"/>
                    </a:ext>
                  </a:extLst>
                </p14:cNvPr>
                <p14:cNvContentPartPr/>
                <p14:nvPr/>
              </p14:nvContentPartPr>
              <p14:xfrm>
                <a:off x="4370290" y="5375969"/>
                <a:ext cx="45720" cy="88200"/>
              </p14:xfrm>
            </p:contentPart>
          </mc:Choice>
          <mc:Fallback xmlns="">
            <p:pic>
              <p:nvPicPr>
                <p:cNvPr id="203" name="Ink 202">
                  <a:extLst>
                    <a:ext uri="{FF2B5EF4-FFF2-40B4-BE49-F238E27FC236}">
                      <a16:creationId xmlns:a16="http://schemas.microsoft.com/office/drawing/2014/main" id="{4E70DD50-0134-865F-531E-F258121B5BA1}"/>
                    </a:ext>
                  </a:extLst>
                </p:cNvPr>
                <p:cNvPicPr/>
                <p:nvPr/>
              </p:nvPicPr>
              <p:blipFill>
                <a:blip r:embed="rId293"/>
                <a:stretch>
                  <a:fillRect/>
                </a:stretch>
              </p:blipFill>
              <p:spPr>
                <a:xfrm>
                  <a:off x="4352290" y="5358329"/>
                  <a:ext cx="81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4" name="Ink 203">
                  <a:extLst>
                    <a:ext uri="{FF2B5EF4-FFF2-40B4-BE49-F238E27FC236}">
                      <a16:creationId xmlns:a16="http://schemas.microsoft.com/office/drawing/2014/main" id="{210E7305-58BD-A7A8-AC25-36CCDC615DBA}"/>
                    </a:ext>
                  </a:extLst>
                </p14:cNvPr>
                <p14:cNvContentPartPr/>
                <p14:nvPr/>
              </p14:nvContentPartPr>
              <p14:xfrm>
                <a:off x="4596370" y="5126489"/>
                <a:ext cx="421200" cy="277920"/>
              </p14:xfrm>
            </p:contentPart>
          </mc:Choice>
          <mc:Fallback xmlns="">
            <p:pic>
              <p:nvPicPr>
                <p:cNvPr id="204" name="Ink 203">
                  <a:extLst>
                    <a:ext uri="{FF2B5EF4-FFF2-40B4-BE49-F238E27FC236}">
                      <a16:creationId xmlns:a16="http://schemas.microsoft.com/office/drawing/2014/main" id="{210E7305-58BD-A7A8-AC25-36CCDC615DBA}"/>
                    </a:ext>
                  </a:extLst>
                </p:cNvPr>
                <p:cNvPicPr/>
                <p:nvPr/>
              </p:nvPicPr>
              <p:blipFill>
                <a:blip r:embed="rId295"/>
                <a:stretch>
                  <a:fillRect/>
                </a:stretch>
              </p:blipFill>
              <p:spPr>
                <a:xfrm>
                  <a:off x="4578730" y="5108489"/>
                  <a:ext cx="4568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5" name="Ink 204">
                  <a:extLst>
                    <a:ext uri="{FF2B5EF4-FFF2-40B4-BE49-F238E27FC236}">
                      <a16:creationId xmlns:a16="http://schemas.microsoft.com/office/drawing/2014/main" id="{4B2756E4-7B8F-C464-89C6-3A02BE51E754}"/>
                    </a:ext>
                  </a:extLst>
                </p14:cNvPr>
                <p14:cNvContentPartPr/>
                <p14:nvPr/>
              </p14:nvContentPartPr>
              <p14:xfrm>
                <a:off x="4877170" y="5226929"/>
                <a:ext cx="222480" cy="20160"/>
              </p14:xfrm>
            </p:contentPart>
          </mc:Choice>
          <mc:Fallback xmlns="">
            <p:pic>
              <p:nvPicPr>
                <p:cNvPr id="205" name="Ink 204">
                  <a:extLst>
                    <a:ext uri="{FF2B5EF4-FFF2-40B4-BE49-F238E27FC236}">
                      <a16:creationId xmlns:a16="http://schemas.microsoft.com/office/drawing/2014/main" id="{4B2756E4-7B8F-C464-89C6-3A02BE51E754}"/>
                    </a:ext>
                  </a:extLst>
                </p:cNvPr>
                <p:cNvPicPr/>
                <p:nvPr/>
              </p:nvPicPr>
              <p:blipFill>
                <a:blip r:embed="rId297"/>
                <a:stretch>
                  <a:fillRect/>
                </a:stretch>
              </p:blipFill>
              <p:spPr>
                <a:xfrm>
                  <a:off x="4859170" y="5208929"/>
                  <a:ext cx="258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6" name="Ink 205">
                  <a:extLst>
                    <a:ext uri="{FF2B5EF4-FFF2-40B4-BE49-F238E27FC236}">
                      <a16:creationId xmlns:a16="http://schemas.microsoft.com/office/drawing/2014/main" id="{B999BE08-F736-2190-E296-893676A2E4B7}"/>
                    </a:ext>
                  </a:extLst>
                </p14:cNvPr>
                <p14:cNvContentPartPr/>
                <p14:nvPr/>
              </p14:nvContentPartPr>
              <p14:xfrm>
                <a:off x="5085970" y="5159609"/>
                <a:ext cx="242280" cy="205560"/>
              </p14:xfrm>
            </p:contentPart>
          </mc:Choice>
          <mc:Fallback xmlns="">
            <p:pic>
              <p:nvPicPr>
                <p:cNvPr id="206" name="Ink 205">
                  <a:extLst>
                    <a:ext uri="{FF2B5EF4-FFF2-40B4-BE49-F238E27FC236}">
                      <a16:creationId xmlns:a16="http://schemas.microsoft.com/office/drawing/2014/main" id="{B999BE08-F736-2190-E296-893676A2E4B7}"/>
                    </a:ext>
                  </a:extLst>
                </p:cNvPr>
                <p:cNvPicPr/>
                <p:nvPr/>
              </p:nvPicPr>
              <p:blipFill>
                <a:blip r:embed="rId299"/>
                <a:stretch>
                  <a:fillRect/>
                </a:stretch>
              </p:blipFill>
              <p:spPr>
                <a:xfrm>
                  <a:off x="5068330" y="5141609"/>
                  <a:ext cx="2779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Ink 206">
                  <a:extLst>
                    <a:ext uri="{FF2B5EF4-FFF2-40B4-BE49-F238E27FC236}">
                      <a16:creationId xmlns:a16="http://schemas.microsoft.com/office/drawing/2014/main" id="{2DF5F4DE-89D0-3571-CCC4-BCF3559B1E91}"/>
                    </a:ext>
                  </a:extLst>
                </p14:cNvPr>
                <p14:cNvContentPartPr/>
                <p14:nvPr/>
              </p14:nvContentPartPr>
              <p14:xfrm>
                <a:off x="4544890" y="5219729"/>
                <a:ext cx="250920" cy="4680"/>
              </p14:xfrm>
            </p:contentPart>
          </mc:Choice>
          <mc:Fallback xmlns="">
            <p:pic>
              <p:nvPicPr>
                <p:cNvPr id="207" name="Ink 206">
                  <a:extLst>
                    <a:ext uri="{FF2B5EF4-FFF2-40B4-BE49-F238E27FC236}">
                      <a16:creationId xmlns:a16="http://schemas.microsoft.com/office/drawing/2014/main" id="{2DF5F4DE-89D0-3571-CCC4-BCF3559B1E91}"/>
                    </a:ext>
                  </a:extLst>
                </p:cNvPr>
                <p:cNvPicPr/>
                <p:nvPr/>
              </p:nvPicPr>
              <p:blipFill>
                <a:blip r:embed="rId301"/>
                <a:stretch>
                  <a:fillRect/>
                </a:stretch>
              </p:blipFill>
              <p:spPr>
                <a:xfrm>
                  <a:off x="4526890" y="5202089"/>
                  <a:ext cx="286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9" name="Ink 208">
                  <a:extLst>
                    <a:ext uri="{FF2B5EF4-FFF2-40B4-BE49-F238E27FC236}">
                      <a16:creationId xmlns:a16="http://schemas.microsoft.com/office/drawing/2014/main" id="{51E46F2E-534D-B5B4-41F9-F5B553F3F944}"/>
                    </a:ext>
                  </a:extLst>
                </p14:cNvPr>
                <p14:cNvContentPartPr/>
                <p14:nvPr/>
              </p14:nvContentPartPr>
              <p14:xfrm>
                <a:off x="5579530" y="5080769"/>
                <a:ext cx="758520" cy="357840"/>
              </p14:xfrm>
            </p:contentPart>
          </mc:Choice>
          <mc:Fallback xmlns="">
            <p:pic>
              <p:nvPicPr>
                <p:cNvPr id="209" name="Ink 208">
                  <a:extLst>
                    <a:ext uri="{FF2B5EF4-FFF2-40B4-BE49-F238E27FC236}">
                      <a16:creationId xmlns:a16="http://schemas.microsoft.com/office/drawing/2014/main" id="{51E46F2E-534D-B5B4-41F9-F5B553F3F944}"/>
                    </a:ext>
                  </a:extLst>
                </p:cNvPr>
                <p:cNvPicPr/>
                <p:nvPr/>
              </p:nvPicPr>
              <p:blipFill>
                <a:blip r:embed="rId303"/>
                <a:stretch>
                  <a:fillRect/>
                </a:stretch>
              </p:blipFill>
              <p:spPr>
                <a:xfrm>
                  <a:off x="5561890" y="5062769"/>
                  <a:ext cx="79416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0" name="Ink 209">
                  <a:extLst>
                    <a:ext uri="{FF2B5EF4-FFF2-40B4-BE49-F238E27FC236}">
                      <a16:creationId xmlns:a16="http://schemas.microsoft.com/office/drawing/2014/main" id="{BF345209-FF64-56A0-300C-5872136329B8}"/>
                    </a:ext>
                  </a:extLst>
                </p14:cNvPr>
                <p14:cNvContentPartPr/>
                <p14:nvPr/>
              </p14:nvContentPartPr>
              <p14:xfrm>
                <a:off x="6441370" y="5367329"/>
                <a:ext cx="86400" cy="82800"/>
              </p14:xfrm>
            </p:contentPart>
          </mc:Choice>
          <mc:Fallback xmlns="">
            <p:pic>
              <p:nvPicPr>
                <p:cNvPr id="210" name="Ink 209">
                  <a:extLst>
                    <a:ext uri="{FF2B5EF4-FFF2-40B4-BE49-F238E27FC236}">
                      <a16:creationId xmlns:a16="http://schemas.microsoft.com/office/drawing/2014/main" id="{BF345209-FF64-56A0-300C-5872136329B8}"/>
                    </a:ext>
                  </a:extLst>
                </p:cNvPr>
                <p:cNvPicPr/>
                <p:nvPr/>
              </p:nvPicPr>
              <p:blipFill>
                <a:blip r:embed="rId305"/>
                <a:stretch>
                  <a:fillRect/>
                </a:stretch>
              </p:blipFill>
              <p:spPr>
                <a:xfrm>
                  <a:off x="6423730" y="5349689"/>
                  <a:ext cx="12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1" name="Ink 210">
                  <a:extLst>
                    <a:ext uri="{FF2B5EF4-FFF2-40B4-BE49-F238E27FC236}">
                      <a16:creationId xmlns:a16="http://schemas.microsoft.com/office/drawing/2014/main" id="{6ED2B90C-302D-DE9C-CE78-1221E89808F1}"/>
                    </a:ext>
                  </a:extLst>
                </p14:cNvPr>
                <p14:cNvContentPartPr/>
                <p14:nvPr/>
              </p14:nvContentPartPr>
              <p14:xfrm>
                <a:off x="6897850" y="5171849"/>
                <a:ext cx="17640" cy="173880"/>
              </p14:xfrm>
            </p:contentPart>
          </mc:Choice>
          <mc:Fallback xmlns="">
            <p:pic>
              <p:nvPicPr>
                <p:cNvPr id="211" name="Ink 210">
                  <a:extLst>
                    <a:ext uri="{FF2B5EF4-FFF2-40B4-BE49-F238E27FC236}">
                      <a16:creationId xmlns:a16="http://schemas.microsoft.com/office/drawing/2014/main" id="{6ED2B90C-302D-DE9C-CE78-1221E89808F1}"/>
                    </a:ext>
                  </a:extLst>
                </p:cNvPr>
                <p:cNvPicPr/>
                <p:nvPr/>
              </p:nvPicPr>
              <p:blipFill>
                <a:blip r:embed="rId307"/>
                <a:stretch>
                  <a:fillRect/>
                </a:stretch>
              </p:blipFill>
              <p:spPr>
                <a:xfrm>
                  <a:off x="6879850" y="5154209"/>
                  <a:ext cx="53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 name="Ink 211">
                  <a:extLst>
                    <a:ext uri="{FF2B5EF4-FFF2-40B4-BE49-F238E27FC236}">
                      <a16:creationId xmlns:a16="http://schemas.microsoft.com/office/drawing/2014/main" id="{EAC1D6B7-D6FB-C2AC-9D21-FABE56F0BA08}"/>
                    </a:ext>
                  </a:extLst>
                </p14:cNvPr>
                <p14:cNvContentPartPr/>
                <p14:nvPr/>
              </p14:nvContentPartPr>
              <p14:xfrm>
                <a:off x="6778330" y="5141249"/>
                <a:ext cx="197280" cy="125280"/>
              </p14:xfrm>
            </p:contentPart>
          </mc:Choice>
          <mc:Fallback xmlns="">
            <p:pic>
              <p:nvPicPr>
                <p:cNvPr id="212" name="Ink 211">
                  <a:extLst>
                    <a:ext uri="{FF2B5EF4-FFF2-40B4-BE49-F238E27FC236}">
                      <a16:creationId xmlns:a16="http://schemas.microsoft.com/office/drawing/2014/main" id="{EAC1D6B7-D6FB-C2AC-9D21-FABE56F0BA08}"/>
                    </a:ext>
                  </a:extLst>
                </p:cNvPr>
                <p:cNvPicPr/>
                <p:nvPr/>
              </p:nvPicPr>
              <p:blipFill>
                <a:blip r:embed="rId309"/>
                <a:stretch>
                  <a:fillRect/>
                </a:stretch>
              </p:blipFill>
              <p:spPr>
                <a:xfrm>
                  <a:off x="6760690" y="5123609"/>
                  <a:ext cx="232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3" name="Ink 212">
                  <a:extLst>
                    <a:ext uri="{FF2B5EF4-FFF2-40B4-BE49-F238E27FC236}">
                      <a16:creationId xmlns:a16="http://schemas.microsoft.com/office/drawing/2014/main" id="{0E38B15B-314B-F982-08CD-34074489498C}"/>
                    </a:ext>
                  </a:extLst>
                </p14:cNvPr>
                <p14:cNvContentPartPr/>
                <p14:nvPr/>
              </p14:nvContentPartPr>
              <p14:xfrm>
                <a:off x="7003690" y="5219729"/>
                <a:ext cx="141120" cy="97200"/>
              </p14:xfrm>
            </p:contentPart>
          </mc:Choice>
          <mc:Fallback xmlns="">
            <p:pic>
              <p:nvPicPr>
                <p:cNvPr id="213" name="Ink 212">
                  <a:extLst>
                    <a:ext uri="{FF2B5EF4-FFF2-40B4-BE49-F238E27FC236}">
                      <a16:creationId xmlns:a16="http://schemas.microsoft.com/office/drawing/2014/main" id="{0E38B15B-314B-F982-08CD-34074489498C}"/>
                    </a:ext>
                  </a:extLst>
                </p:cNvPr>
                <p:cNvPicPr/>
                <p:nvPr/>
              </p:nvPicPr>
              <p:blipFill>
                <a:blip r:embed="rId311"/>
                <a:stretch>
                  <a:fillRect/>
                </a:stretch>
              </p:blipFill>
              <p:spPr>
                <a:xfrm>
                  <a:off x="6986050" y="5201729"/>
                  <a:ext cx="176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5" name="Ink 214">
                  <a:extLst>
                    <a:ext uri="{FF2B5EF4-FFF2-40B4-BE49-F238E27FC236}">
                      <a16:creationId xmlns:a16="http://schemas.microsoft.com/office/drawing/2014/main" id="{DBD9B118-BD61-318D-8653-126986EC69C1}"/>
                    </a:ext>
                  </a:extLst>
                </p14:cNvPr>
                <p14:cNvContentPartPr/>
                <p14:nvPr/>
              </p14:nvContentPartPr>
              <p14:xfrm>
                <a:off x="7334890" y="5059169"/>
                <a:ext cx="720360" cy="244800"/>
              </p14:xfrm>
            </p:contentPart>
          </mc:Choice>
          <mc:Fallback xmlns="">
            <p:pic>
              <p:nvPicPr>
                <p:cNvPr id="215" name="Ink 214">
                  <a:extLst>
                    <a:ext uri="{FF2B5EF4-FFF2-40B4-BE49-F238E27FC236}">
                      <a16:creationId xmlns:a16="http://schemas.microsoft.com/office/drawing/2014/main" id="{DBD9B118-BD61-318D-8653-126986EC69C1}"/>
                    </a:ext>
                  </a:extLst>
                </p:cNvPr>
                <p:cNvPicPr/>
                <p:nvPr/>
              </p:nvPicPr>
              <p:blipFill>
                <a:blip r:embed="rId313"/>
                <a:stretch>
                  <a:fillRect/>
                </a:stretch>
              </p:blipFill>
              <p:spPr>
                <a:xfrm>
                  <a:off x="7317250" y="5041529"/>
                  <a:ext cx="7560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6" name="Ink 215">
                  <a:extLst>
                    <a:ext uri="{FF2B5EF4-FFF2-40B4-BE49-F238E27FC236}">
                      <a16:creationId xmlns:a16="http://schemas.microsoft.com/office/drawing/2014/main" id="{55010DE5-BCA1-1A0B-08BD-69C2934BF1B0}"/>
                    </a:ext>
                  </a:extLst>
                </p14:cNvPr>
                <p14:cNvContentPartPr/>
                <p14:nvPr/>
              </p14:nvContentPartPr>
              <p14:xfrm>
                <a:off x="8230570" y="5063129"/>
                <a:ext cx="762120" cy="264600"/>
              </p14:xfrm>
            </p:contentPart>
          </mc:Choice>
          <mc:Fallback xmlns="">
            <p:pic>
              <p:nvPicPr>
                <p:cNvPr id="216" name="Ink 215">
                  <a:extLst>
                    <a:ext uri="{FF2B5EF4-FFF2-40B4-BE49-F238E27FC236}">
                      <a16:creationId xmlns:a16="http://schemas.microsoft.com/office/drawing/2014/main" id="{55010DE5-BCA1-1A0B-08BD-69C2934BF1B0}"/>
                    </a:ext>
                  </a:extLst>
                </p:cNvPr>
                <p:cNvPicPr/>
                <p:nvPr/>
              </p:nvPicPr>
              <p:blipFill>
                <a:blip r:embed="rId315"/>
                <a:stretch>
                  <a:fillRect/>
                </a:stretch>
              </p:blipFill>
              <p:spPr>
                <a:xfrm>
                  <a:off x="8212570" y="5045489"/>
                  <a:ext cx="797760" cy="300240"/>
                </a:xfrm>
                <a:prstGeom prst="rect">
                  <a:avLst/>
                </a:prstGeom>
              </p:spPr>
            </p:pic>
          </mc:Fallback>
        </mc:AlternateContent>
      </p:grpSp>
      <p:grpSp>
        <p:nvGrpSpPr>
          <p:cNvPr id="223" name="Group 222">
            <a:extLst>
              <a:ext uri="{FF2B5EF4-FFF2-40B4-BE49-F238E27FC236}">
                <a16:creationId xmlns:a16="http://schemas.microsoft.com/office/drawing/2014/main" id="{6D9C0DA1-A800-6B48-6392-4549665609C3}"/>
              </a:ext>
            </a:extLst>
          </p:cNvPr>
          <p:cNvGrpSpPr/>
          <p:nvPr/>
        </p:nvGrpSpPr>
        <p:grpSpPr>
          <a:xfrm>
            <a:off x="5455690" y="6101369"/>
            <a:ext cx="1197360" cy="365400"/>
            <a:chOff x="5455690" y="6101369"/>
            <a:chExt cx="1197360" cy="365400"/>
          </a:xfrm>
        </p:grpSpPr>
        <mc:AlternateContent xmlns:mc="http://schemas.openxmlformats.org/markup-compatibility/2006" xmlns:p14="http://schemas.microsoft.com/office/powerpoint/2010/main">
          <mc:Choice Requires="p14">
            <p:contentPart p14:bwMode="auto" r:id="rId316">
              <p14:nvContentPartPr>
                <p14:cNvPr id="218" name="Ink 217">
                  <a:extLst>
                    <a:ext uri="{FF2B5EF4-FFF2-40B4-BE49-F238E27FC236}">
                      <a16:creationId xmlns:a16="http://schemas.microsoft.com/office/drawing/2014/main" id="{16C40583-579B-6C6D-96E7-F8215A6D9F2A}"/>
                    </a:ext>
                  </a:extLst>
                </p14:cNvPr>
                <p14:cNvContentPartPr/>
                <p14:nvPr/>
              </p14:nvContentPartPr>
              <p14:xfrm>
                <a:off x="5455690" y="6101369"/>
                <a:ext cx="367920" cy="355680"/>
              </p14:xfrm>
            </p:contentPart>
          </mc:Choice>
          <mc:Fallback xmlns="">
            <p:pic>
              <p:nvPicPr>
                <p:cNvPr id="218" name="Ink 217">
                  <a:extLst>
                    <a:ext uri="{FF2B5EF4-FFF2-40B4-BE49-F238E27FC236}">
                      <a16:creationId xmlns:a16="http://schemas.microsoft.com/office/drawing/2014/main" id="{16C40583-579B-6C6D-96E7-F8215A6D9F2A}"/>
                    </a:ext>
                  </a:extLst>
                </p:cNvPr>
                <p:cNvPicPr/>
                <p:nvPr/>
              </p:nvPicPr>
              <p:blipFill>
                <a:blip r:embed="rId317"/>
                <a:stretch>
                  <a:fillRect/>
                </a:stretch>
              </p:blipFill>
              <p:spPr>
                <a:xfrm>
                  <a:off x="5438050" y="6083369"/>
                  <a:ext cx="4035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9" name="Ink 218">
                  <a:extLst>
                    <a:ext uri="{FF2B5EF4-FFF2-40B4-BE49-F238E27FC236}">
                      <a16:creationId xmlns:a16="http://schemas.microsoft.com/office/drawing/2014/main" id="{ABE419BF-0201-BF94-D004-6D5827573BE6}"/>
                    </a:ext>
                  </a:extLst>
                </p14:cNvPr>
                <p14:cNvContentPartPr/>
                <p14:nvPr/>
              </p14:nvContentPartPr>
              <p14:xfrm>
                <a:off x="5723530" y="6324209"/>
                <a:ext cx="422280" cy="138240"/>
              </p14:xfrm>
            </p:contentPart>
          </mc:Choice>
          <mc:Fallback xmlns="">
            <p:pic>
              <p:nvPicPr>
                <p:cNvPr id="219" name="Ink 218">
                  <a:extLst>
                    <a:ext uri="{FF2B5EF4-FFF2-40B4-BE49-F238E27FC236}">
                      <a16:creationId xmlns:a16="http://schemas.microsoft.com/office/drawing/2014/main" id="{ABE419BF-0201-BF94-D004-6D5827573BE6}"/>
                    </a:ext>
                  </a:extLst>
                </p:cNvPr>
                <p:cNvPicPr/>
                <p:nvPr/>
              </p:nvPicPr>
              <p:blipFill>
                <a:blip r:embed="rId319"/>
                <a:stretch>
                  <a:fillRect/>
                </a:stretch>
              </p:blipFill>
              <p:spPr>
                <a:xfrm>
                  <a:off x="5705530" y="6306209"/>
                  <a:ext cx="457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Ink 219">
                  <a:extLst>
                    <a:ext uri="{FF2B5EF4-FFF2-40B4-BE49-F238E27FC236}">
                      <a16:creationId xmlns:a16="http://schemas.microsoft.com/office/drawing/2014/main" id="{BEAEE8FF-62F2-52DC-6894-9592779BF043}"/>
                    </a:ext>
                  </a:extLst>
                </p14:cNvPr>
                <p14:cNvContentPartPr/>
                <p14:nvPr/>
              </p14:nvContentPartPr>
              <p14:xfrm>
                <a:off x="6118090" y="6191729"/>
                <a:ext cx="132840" cy="101160"/>
              </p14:xfrm>
            </p:contentPart>
          </mc:Choice>
          <mc:Fallback xmlns="">
            <p:pic>
              <p:nvPicPr>
                <p:cNvPr id="220" name="Ink 219">
                  <a:extLst>
                    <a:ext uri="{FF2B5EF4-FFF2-40B4-BE49-F238E27FC236}">
                      <a16:creationId xmlns:a16="http://schemas.microsoft.com/office/drawing/2014/main" id="{BEAEE8FF-62F2-52DC-6894-9592779BF043}"/>
                    </a:ext>
                  </a:extLst>
                </p:cNvPr>
                <p:cNvPicPr/>
                <p:nvPr/>
              </p:nvPicPr>
              <p:blipFill>
                <a:blip r:embed="rId321"/>
                <a:stretch>
                  <a:fillRect/>
                </a:stretch>
              </p:blipFill>
              <p:spPr>
                <a:xfrm>
                  <a:off x="6100450" y="6174089"/>
                  <a:ext cx="168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Ink 220">
                  <a:extLst>
                    <a:ext uri="{FF2B5EF4-FFF2-40B4-BE49-F238E27FC236}">
                      <a16:creationId xmlns:a16="http://schemas.microsoft.com/office/drawing/2014/main" id="{6A0D365E-4DF9-433F-1C9E-E41A6CA80704}"/>
                    </a:ext>
                  </a:extLst>
                </p14:cNvPr>
                <p14:cNvContentPartPr/>
                <p14:nvPr/>
              </p14:nvContentPartPr>
              <p14:xfrm>
                <a:off x="6289450" y="6399809"/>
                <a:ext cx="165240" cy="17280"/>
              </p14:xfrm>
            </p:contentPart>
          </mc:Choice>
          <mc:Fallback xmlns="">
            <p:pic>
              <p:nvPicPr>
                <p:cNvPr id="221" name="Ink 220">
                  <a:extLst>
                    <a:ext uri="{FF2B5EF4-FFF2-40B4-BE49-F238E27FC236}">
                      <a16:creationId xmlns:a16="http://schemas.microsoft.com/office/drawing/2014/main" id="{6A0D365E-4DF9-433F-1C9E-E41A6CA80704}"/>
                    </a:ext>
                  </a:extLst>
                </p:cNvPr>
                <p:cNvPicPr/>
                <p:nvPr/>
              </p:nvPicPr>
              <p:blipFill>
                <a:blip r:embed="rId323"/>
                <a:stretch>
                  <a:fillRect/>
                </a:stretch>
              </p:blipFill>
              <p:spPr>
                <a:xfrm>
                  <a:off x="6271450" y="6381809"/>
                  <a:ext cx="200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2" name="Ink 221">
                  <a:extLst>
                    <a:ext uri="{FF2B5EF4-FFF2-40B4-BE49-F238E27FC236}">
                      <a16:creationId xmlns:a16="http://schemas.microsoft.com/office/drawing/2014/main" id="{918E5BC8-E1F0-0576-EE1C-D4D92546F41E}"/>
                    </a:ext>
                  </a:extLst>
                </p14:cNvPr>
                <p14:cNvContentPartPr/>
                <p14:nvPr/>
              </p14:nvContentPartPr>
              <p14:xfrm>
                <a:off x="6546490" y="6318809"/>
                <a:ext cx="106560" cy="147960"/>
              </p14:xfrm>
            </p:contentPart>
          </mc:Choice>
          <mc:Fallback xmlns="">
            <p:pic>
              <p:nvPicPr>
                <p:cNvPr id="222" name="Ink 221">
                  <a:extLst>
                    <a:ext uri="{FF2B5EF4-FFF2-40B4-BE49-F238E27FC236}">
                      <a16:creationId xmlns:a16="http://schemas.microsoft.com/office/drawing/2014/main" id="{918E5BC8-E1F0-0576-EE1C-D4D92546F41E}"/>
                    </a:ext>
                  </a:extLst>
                </p:cNvPr>
                <p:cNvPicPr/>
                <p:nvPr/>
              </p:nvPicPr>
              <p:blipFill>
                <a:blip r:embed="rId325"/>
                <a:stretch>
                  <a:fillRect/>
                </a:stretch>
              </p:blipFill>
              <p:spPr>
                <a:xfrm>
                  <a:off x="6528850" y="6301169"/>
                  <a:ext cx="142200" cy="183600"/>
                </a:xfrm>
                <a:prstGeom prst="rect">
                  <a:avLst/>
                </a:prstGeom>
              </p:spPr>
            </p:pic>
          </mc:Fallback>
        </mc:AlternateContent>
      </p:grpSp>
    </p:spTree>
    <p:extLst>
      <p:ext uri="{BB962C8B-B14F-4D97-AF65-F5344CB8AC3E}">
        <p14:creationId xmlns:p14="http://schemas.microsoft.com/office/powerpoint/2010/main" val="175395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6AC6E2-70EF-E7E2-ECEB-C8575BBAA9CC}"/>
              </a:ext>
            </a:extLst>
          </p:cNvPr>
          <p:cNvSpPr txBox="1"/>
          <p:nvPr/>
        </p:nvSpPr>
        <p:spPr>
          <a:xfrm>
            <a:off x="293913" y="246485"/>
            <a:ext cx="11678479" cy="1200329"/>
          </a:xfrm>
          <a:prstGeom prst="rect">
            <a:avLst/>
          </a:prstGeom>
          <a:noFill/>
        </p:spPr>
        <p:txBody>
          <a:bodyPr wrap="square">
            <a:spAutoFit/>
          </a:bodyPr>
          <a:lstStyle/>
          <a:p>
            <a:r>
              <a:rPr lang="en-US" b="0" i="0" dirty="0">
                <a:solidFill>
                  <a:srgbClr val="202122"/>
                </a:solidFill>
                <a:effectLst/>
                <a:latin typeface="Arial" panose="020B0604020202020204" pitchFamily="34" charset="0"/>
              </a:rPr>
              <a:t>the roentgen has the disadvantage that it is only a measure of air </a:t>
            </a:r>
            <a:r>
              <a:rPr lang="en-US" b="0" i="0" dirty="0" err="1">
                <a:solidFill>
                  <a:srgbClr val="202122"/>
                </a:solidFill>
                <a:effectLst/>
                <a:latin typeface="Arial" panose="020B0604020202020204" pitchFamily="34" charset="0"/>
              </a:rPr>
              <a:t>ionisation</a:t>
            </a:r>
            <a:r>
              <a:rPr lang="en-US" b="0" i="0" dirty="0">
                <a:solidFill>
                  <a:srgbClr val="202122"/>
                </a:solidFill>
                <a:effectLst/>
                <a:latin typeface="Arial" panose="020B0604020202020204" pitchFamily="34" charset="0"/>
              </a:rPr>
              <a:t>, and not a direct measure of radiation absorption in other materials, such as different forms of </a:t>
            </a:r>
            <a:r>
              <a:rPr lang="en-US" b="0" i="0" u="none" strike="noStrike" dirty="0">
                <a:solidFill>
                  <a:srgbClr val="0645AD"/>
                </a:solidFill>
                <a:effectLst/>
                <a:latin typeface="Arial" panose="020B0604020202020204" pitchFamily="34" charset="0"/>
                <a:hlinkClick r:id="rId2" tooltip="Human tissue"/>
              </a:rPr>
              <a:t>human tissue</a:t>
            </a:r>
            <a:r>
              <a:rPr lang="en-US" b="0" i="0" dirty="0">
                <a:solidFill>
                  <a:srgbClr val="202122"/>
                </a:solidFill>
                <a:effectLst/>
                <a:latin typeface="Arial" panose="020B0604020202020204" pitchFamily="34" charset="0"/>
              </a:rPr>
              <a:t>. For instance, one roentgen deposits 0.00877 </a:t>
            </a:r>
            <a:r>
              <a:rPr lang="en-US" b="0" i="0" u="none" strike="noStrike" dirty="0">
                <a:solidFill>
                  <a:srgbClr val="0645AD"/>
                </a:solidFill>
                <a:effectLst/>
                <a:latin typeface="Arial" panose="020B0604020202020204" pitchFamily="34" charset="0"/>
                <a:hlinkClick r:id="rId3" tooltip="Gray (unit)"/>
              </a:rPr>
              <a:t>grays</a:t>
            </a:r>
            <a:r>
              <a:rPr lang="en-US" b="0" i="0" dirty="0">
                <a:solidFill>
                  <a:srgbClr val="202122"/>
                </a:solidFill>
                <a:effectLst/>
                <a:latin typeface="Arial" panose="020B0604020202020204" pitchFamily="34" charset="0"/>
              </a:rPr>
              <a:t> (0.877 </a:t>
            </a:r>
            <a:r>
              <a:rPr lang="en-US" b="0" i="0" u="none" strike="noStrike" dirty="0">
                <a:solidFill>
                  <a:srgbClr val="0645AD"/>
                </a:solidFill>
                <a:effectLst/>
                <a:latin typeface="Arial" panose="020B0604020202020204" pitchFamily="34" charset="0"/>
                <a:hlinkClick r:id="rId4" tooltip="Rad (unit)"/>
              </a:rPr>
              <a:t>rads</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hlinkClick r:id="rId5" tooltip="Absorbed dose"/>
              </a:rPr>
              <a:t>absorbed dose</a:t>
            </a:r>
            <a:r>
              <a:rPr lang="en-US" b="0" i="0" dirty="0">
                <a:solidFill>
                  <a:srgbClr val="202122"/>
                </a:solidFill>
                <a:effectLst/>
                <a:latin typeface="Arial" panose="020B0604020202020204" pitchFamily="34" charset="0"/>
              </a:rPr>
              <a:t> in dry air, or 0.0096 </a:t>
            </a:r>
            <a:r>
              <a:rPr lang="en-US" b="0" i="0" dirty="0" err="1">
                <a:solidFill>
                  <a:srgbClr val="202122"/>
                </a:solidFill>
                <a:effectLst/>
                <a:latin typeface="Arial" panose="020B0604020202020204" pitchFamily="34" charset="0"/>
              </a:rPr>
              <a:t>Gy</a:t>
            </a:r>
            <a:r>
              <a:rPr lang="en-US" b="0" i="0" dirty="0">
                <a:solidFill>
                  <a:srgbClr val="202122"/>
                </a:solidFill>
                <a:effectLst/>
                <a:latin typeface="Arial" panose="020B0604020202020204" pitchFamily="34" charset="0"/>
              </a:rPr>
              <a:t> (0.96 rad) in soft tissue.</a:t>
            </a:r>
            <a:r>
              <a:rPr lang="en-US" b="0" i="0" u="none" strike="noStrike" baseline="30000" dirty="0">
                <a:solidFill>
                  <a:srgbClr val="0645AD"/>
                </a:solidFill>
                <a:effectLst/>
                <a:latin typeface="Arial" panose="020B0604020202020204" pitchFamily="34" charset="0"/>
                <a:hlinkClick r:id="rId6"/>
              </a:rPr>
              <a:t>[2]</a:t>
            </a:r>
            <a:r>
              <a:rPr lang="en-US" b="0" i="0" dirty="0">
                <a:solidFill>
                  <a:srgbClr val="202122"/>
                </a:solidFill>
                <a:effectLst/>
                <a:latin typeface="Arial" panose="020B0604020202020204" pitchFamily="34" charset="0"/>
              </a:rPr>
              <a:t> One roentgen of X-rays may deposit anywhere from 0.01 to 0.04 </a:t>
            </a:r>
            <a:r>
              <a:rPr lang="en-US" b="0" i="0" dirty="0" err="1">
                <a:solidFill>
                  <a:srgbClr val="202122"/>
                </a:solidFill>
                <a:effectLst/>
                <a:latin typeface="Arial" panose="020B0604020202020204" pitchFamily="34" charset="0"/>
              </a:rPr>
              <a:t>Gy</a:t>
            </a:r>
            <a:r>
              <a:rPr lang="en-US" b="0" i="0" dirty="0">
                <a:solidFill>
                  <a:srgbClr val="202122"/>
                </a:solidFill>
                <a:effectLst/>
                <a:latin typeface="Arial" panose="020B0604020202020204" pitchFamily="34" charset="0"/>
              </a:rPr>
              <a:t> (1.0 to 4.0 rad) in bone depending on the beam energy.</a:t>
            </a:r>
            <a:endParaRPr lang="en-US" dirty="0"/>
          </a:p>
        </p:txBody>
      </p:sp>
      <p:sp>
        <p:nvSpPr>
          <p:cNvPr id="5" name="TextBox 4">
            <a:extLst>
              <a:ext uri="{FF2B5EF4-FFF2-40B4-BE49-F238E27FC236}">
                <a16:creationId xmlns:a16="http://schemas.microsoft.com/office/drawing/2014/main" id="{D056C8B5-71A0-7C43-70A5-72CD4274BE03}"/>
              </a:ext>
            </a:extLst>
          </p:cNvPr>
          <p:cNvSpPr txBox="1"/>
          <p:nvPr/>
        </p:nvSpPr>
        <p:spPr>
          <a:xfrm>
            <a:off x="141277" y="1710408"/>
            <a:ext cx="11983750" cy="2862322"/>
          </a:xfrm>
          <a:prstGeom prst="rect">
            <a:avLst/>
          </a:prstGeom>
          <a:noFill/>
        </p:spPr>
        <p:txBody>
          <a:bodyPr wrap="square">
            <a:spAutoFit/>
          </a:bodyPr>
          <a:lstStyle/>
          <a:p>
            <a:r>
              <a:rPr lang="en-US" b="0" i="0" dirty="0">
                <a:solidFill>
                  <a:srgbClr val="202122"/>
                </a:solidFill>
                <a:effectLst/>
                <a:latin typeface="Arial" panose="020B0604020202020204" pitchFamily="34" charset="0"/>
              </a:rPr>
              <a:t>As the science of radiation </a:t>
            </a:r>
            <a:r>
              <a:rPr lang="en-US" b="0" i="0" u="none" strike="noStrike" dirty="0">
                <a:solidFill>
                  <a:srgbClr val="0645AD"/>
                </a:solidFill>
                <a:effectLst/>
                <a:latin typeface="Arial" panose="020B0604020202020204" pitchFamily="34" charset="0"/>
                <a:hlinkClick r:id="rId7" tooltip="Dosimetry"/>
              </a:rPr>
              <a:t>dosimetry</a:t>
            </a:r>
            <a:r>
              <a:rPr lang="en-US" b="0" i="0" dirty="0">
                <a:solidFill>
                  <a:srgbClr val="202122"/>
                </a:solidFill>
                <a:effectLst/>
                <a:latin typeface="Arial" panose="020B0604020202020204" pitchFamily="34" charset="0"/>
              </a:rPr>
              <a:t> developed, it was </a:t>
            </a:r>
            <a:r>
              <a:rPr lang="en-US" b="0" i="0" dirty="0" err="1">
                <a:solidFill>
                  <a:srgbClr val="202122"/>
                </a:solidFill>
                <a:effectLst/>
                <a:latin typeface="Arial" panose="020B0604020202020204" pitchFamily="34" charset="0"/>
              </a:rPr>
              <a:t>realised</a:t>
            </a:r>
            <a:r>
              <a:rPr lang="en-US" b="0" i="0" dirty="0">
                <a:solidFill>
                  <a:srgbClr val="202122"/>
                </a:solidFill>
                <a:effectLst/>
                <a:latin typeface="Arial" panose="020B0604020202020204" pitchFamily="34" charset="0"/>
              </a:rPr>
              <a:t> that the </a:t>
            </a:r>
            <a:r>
              <a:rPr lang="en-US" b="0" i="0" dirty="0" err="1">
                <a:solidFill>
                  <a:srgbClr val="202122"/>
                </a:solidFill>
                <a:effectLst/>
                <a:latin typeface="Arial" panose="020B0604020202020204" pitchFamily="34" charset="0"/>
              </a:rPr>
              <a:t>ionising</a:t>
            </a:r>
            <a:r>
              <a:rPr lang="en-US" b="0" i="0" dirty="0">
                <a:solidFill>
                  <a:srgbClr val="202122"/>
                </a:solidFill>
                <a:effectLst/>
                <a:latin typeface="Arial" panose="020B0604020202020204" pitchFamily="34" charset="0"/>
              </a:rPr>
              <a:t> effect, and hence tissue damage, was linked to the energy absorbed, not just radiation exposure. Consequently new radiometric units for </a:t>
            </a:r>
            <a:r>
              <a:rPr lang="en-US" b="0" i="0" u="none" strike="noStrike" dirty="0">
                <a:solidFill>
                  <a:srgbClr val="0645AD"/>
                </a:solidFill>
                <a:effectLst/>
                <a:latin typeface="Arial" panose="020B0604020202020204" pitchFamily="34" charset="0"/>
                <a:hlinkClick r:id="rId8" tooltip="Radiation protection"/>
              </a:rPr>
              <a:t>radiation protection</a:t>
            </a:r>
            <a:r>
              <a:rPr lang="en-US" b="0" i="0" dirty="0">
                <a:solidFill>
                  <a:srgbClr val="202122"/>
                </a:solidFill>
                <a:effectLst/>
                <a:latin typeface="Arial" panose="020B0604020202020204" pitchFamily="34" charset="0"/>
              </a:rPr>
              <a:t> were defined which took this into account. In 1953 the </a:t>
            </a:r>
            <a:r>
              <a:rPr lang="en-US" b="0" i="0" u="none" strike="noStrike" dirty="0">
                <a:solidFill>
                  <a:srgbClr val="0645AD"/>
                </a:solidFill>
                <a:effectLst/>
                <a:latin typeface="Arial" panose="020B0604020202020204" pitchFamily="34" charset="0"/>
                <a:hlinkClick r:id="rId9" tooltip="International Commission on Radiation Units and Measurements"/>
              </a:rPr>
              <a:t>International Commission on Radiation Units and Measurements</a:t>
            </a:r>
            <a:r>
              <a:rPr lang="en-US" b="0" i="0" dirty="0">
                <a:solidFill>
                  <a:srgbClr val="202122"/>
                </a:solidFill>
                <a:effectLst/>
                <a:latin typeface="Arial" panose="020B0604020202020204" pitchFamily="34" charset="0"/>
              </a:rPr>
              <a:t> (ICRU) recommended the rad, equal to 100 erg/g, as the unit of measure of the new radiation quantity </a:t>
            </a:r>
            <a:r>
              <a:rPr lang="en-US" b="0" i="0" u="none" strike="noStrike" dirty="0">
                <a:solidFill>
                  <a:srgbClr val="0645AD"/>
                </a:solidFill>
                <a:effectLst/>
                <a:latin typeface="Arial" panose="020B0604020202020204" pitchFamily="34" charset="0"/>
                <a:hlinkClick r:id="rId5" tooltip="Absorbed dose"/>
              </a:rPr>
              <a:t>absorbed dose</a:t>
            </a:r>
            <a:r>
              <a:rPr lang="en-US" b="0" i="0" dirty="0">
                <a:solidFill>
                  <a:srgbClr val="202122"/>
                </a:solidFill>
                <a:effectLst/>
                <a:latin typeface="Arial" panose="020B0604020202020204" pitchFamily="34" charset="0"/>
              </a:rPr>
              <a:t>. The rad was expressed in coherent </a:t>
            </a:r>
            <a:r>
              <a:rPr lang="en-US" b="0" i="0" u="none" strike="noStrike" dirty="0">
                <a:solidFill>
                  <a:srgbClr val="0645AD"/>
                </a:solidFill>
                <a:effectLst/>
                <a:latin typeface="Arial" panose="020B0604020202020204" pitchFamily="34" charset="0"/>
                <a:hlinkClick r:id="rId10" tooltip="Centimetre–gram–second system of units"/>
              </a:rPr>
              <a:t>cgs units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1"/>
              </a:rPr>
              <a:t>[4]</a:t>
            </a:r>
            <a:r>
              <a:rPr lang="en-US" b="0" i="0" dirty="0">
                <a:solidFill>
                  <a:srgbClr val="202122"/>
                </a:solidFill>
                <a:effectLst/>
                <a:latin typeface="Arial" panose="020B0604020202020204" pitchFamily="34" charset="0"/>
              </a:rPr>
              <a:t> In 1975 the unit </a:t>
            </a:r>
            <a:r>
              <a:rPr lang="en-US" b="0" i="0" u="none" strike="noStrike" dirty="0">
                <a:solidFill>
                  <a:srgbClr val="0645AD"/>
                </a:solidFill>
                <a:effectLst/>
                <a:latin typeface="Arial" panose="020B0604020202020204" pitchFamily="34" charset="0"/>
                <a:hlinkClick r:id="rId3" tooltip="Gray (unit)"/>
              </a:rPr>
              <a:t>gray</a:t>
            </a:r>
            <a:r>
              <a:rPr lang="en-US" b="0" i="0" dirty="0">
                <a:solidFill>
                  <a:srgbClr val="202122"/>
                </a:solidFill>
                <a:effectLst/>
                <a:latin typeface="Arial" panose="020B0604020202020204" pitchFamily="34" charset="0"/>
              </a:rPr>
              <a:t> was named as the SI unit of absorbed dose. One gray is equal to 1 J/kg (i.e. 100 rad). Additionally, a new quantity, </a:t>
            </a:r>
            <a:r>
              <a:rPr lang="en-US" b="0" i="0" u="none" strike="noStrike" dirty="0" err="1">
                <a:solidFill>
                  <a:srgbClr val="0645AD"/>
                </a:solidFill>
                <a:effectLst/>
                <a:latin typeface="Arial" panose="020B0604020202020204" pitchFamily="34" charset="0"/>
                <a:hlinkClick r:id="rId12" tooltip="Kerma (physics)"/>
              </a:rPr>
              <a:t>kerma</a:t>
            </a:r>
            <a:r>
              <a:rPr lang="en-US" b="0" i="0" dirty="0">
                <a:solidFill>
                  <a:srgbClr val="202122"/>
                </a:solidFill>
                <a:effectLst/>
                <a:latin typeface="Arial" panose="020B0604020202020204" pitchFamily="34" charset="0"/>
              </a:rPr>
              <a:t>, was defined for air </a:t>
            </a:r>
            <a:r>
              <a:rPr lang="en-US" b="0" i="0" dirty="0" err="1">
                <a:solidFill>
                  <a:srgbClr val="202122"/>
                </a:solidFill>
                <a:effectLst/>
                <a:latin typeface="Arial" panose="020B0604020202020204" pitchFamily="34" charset="0"/>
              </a:rPr>
              <a:t>ionisation</a:t>
            </a:r>
            <a:r>
              <a:rPr lang="en-US" b="0" i="0" dirty="0">
                <a:solidFill>
                  <a:srgbClr val="202122"/>
                </a:solidFill>
                <a:effectLst/>
                <a:latin typeface="Arial" panose="020B0604020202020204" pitchFamily="34" charset="0"/>
              </a:rPr>
              <a:t> as the exposure for instrument calibration, and from this the </a:t>
            </a:r>
            <a:r>
              <a:rPr lang="en-US" b="0" i="0" u="none" strike="noStrike" dirty="0">
                <a:solidFill>
                  <a:srgbClr val="0645AD"/>
                </a:solidFill>
                <a:effectLst/>
                <a:latin typeface="Arial" panose="020B0604020202020204" pitchFamily="34" charset="0"/>
                <a:hlinkClick r:id="rId5" tooltip="Absorbed dose"/>
              </a:rPr>
              <a:t>absorbed dose</a:t>
            </a:r>
            <a:r>
              <a:rPr lang="en-US" b="0" i="0" dirty="0">
                <a:solidFill>
                  <a:srgbClr val="202122"/>
                </a:solidFill>
                <a:effectLst/>
                <a:latin typeface="Arial" panose="020B0604020202020204" pitchFamily="34" charset="0"/>
              </a:rPr>
              <a:t> can be calculated using known coefficients for specific target materials. Today, for radiation protection, the modern units, </a:t>
            </a:r>
            <a:r>
              <a:rPr lang="en-US" b="0" i="0" u="none" strike="noStrike" dirty="0">
                <a:solidFill>
                  <a:srgbClr val="0645AD"/>
                </a:solidFill>
                <a:effectLst/>
                <a:latin typeface="Arial" panose="020B0604020202020204" pitchFamily="34" charset="0"/>
                <a:hlinkClick r:id="rId5" tooltip="Absorbed dose"/>
              </a:rPr>
              <a:t>absorbed dose</a:t>
            </a:r>
            <a:r>
              <a:rPr lang="en-US" b="0" i="0" dirty="0">
                <a:solidFill>
                  <a:srgbClr val="202122"/>
                </a:solidFill>
                <a:effectLst/>
                <a:latin typeface="Arial" panose="020B0604020202020204" pitchFamily="34" charset="0"/>
              </a:rPr>
              <a:t> for energy absorption and the </a:t>
            </a:r>
            <a:r>
              <a:rPr lang="en-US" b="0" i="0" u="none" strike="noStrike" dirty="0">
                <a:solidFill>
                  <a:srgbClr val="0645AD"/>
                </a:solidFill>
                <a:effectLst/>
                <a:latin typeface="Arial" panose="020B0604020202020204" pitchFamily="34" charset="0"/>
                <a:hlinkClick r:id="rId13" tooltip="Equivalent dose"/>
              </a:rPr>
              <a:t>equivalent dose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4" tooltip="Sievert"/>
              </a:rPr>
              <a:t>sievert</a:t>
            </a:r>
            <a:r>
              <a:rPr lang="en-US" b="0" i="0" dirty="0">
                <a:solidFill>
                  <a:srgbClr val="202122"/>
                </a:solidFill>
                <a:effectLst/>
                <a:latin typeface="Arial" panose="020B0604020202020204" pitchFamily="34" charset="0"/>
              </a:rPr>
              <a:t>) for stochastic effect, are overwhelmingly used, and the roentgen is rarely used. </a:t>
            </a:r>
            <a:endParaRPr lang="en-US" dirty="0"/>
          </a:p>
        </p:txBody>
      </p:sp>
    </p:spTree>
    <p:extLst>
      <p:ext uri="{BB962C8B-B14F-4D97-AF65-F5344CB8AC3E}">
        <p14:creationId xmlns:p14="http://schemas.microsoft.com/office/powerpoint/2010/main" val="363466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DC7864-7D51-89BD-0E92-ECFD4E164D31}"/>
              </a:ext>
            </a:extLst>
          </p:cNvPr>
          <p:cNvSpPr txBox="1"/>
          <p:nvPr/>
        </p:nvSpPr>
        <p:spPr>
          <a:xfrm>
            <a:off x="408924" y="1583761"/>
            <a:ext cx="10614992" cy="2308324"/>
          </a:xfrm>
          <a:prstGeom prst="rect">
            <a:avLst/>
          </a:prstGeom>
          <a:noFill/>
        </p:spPr>
        <p:txBody>
          <a:bodyPr wrap="square">
            <a:spAutoFit/>
          </a:bodyPr>
          <a:lstStyle/>
          <a:p>
            <a:pPr algn="l"/>
            <a:r>
              <a:rPr lang="en-US" b="0" i="0" dirty="0">
                <a:solidFill>
                  <a:srgbClr val="202122"/>
                </a:solidFill>
                <a:effectLst/>
                <a:latin typeface="Arial" panose="020B0604020202020204" pitchFamily="34" charset="0"/>
              </a:rPr>
              <a:t>The </a:t>
            </a:r>
            <a:r>
              <a:rPr lang="en-US" b="1" i="0" dirty="0" err="1">
                <a:solidFill>
                  <a:srgbClr val="202122"/>
                </a:solidFill>
                <a:effectLst/>
                <a:latin typeface="Arial" panose="020B0604020202020204" pitchFamily="34" charset="0"/>
              </a:rPr>
              <a:t>Röntgen</a:t>
            </a:r>
            <a:r>
              <a:rPr lang="en-US" b="1" i="0" dirty="0">
                <a:solidFill>
                  <a:srgbClr val="202122"/>
                </a:solidFill>
                <a:effectLst/>
                <a:latin typeface="Arial" panose="020B0604020202020204" pitchFamily="34" charset="0"/>
              </a:rPr>
              <a:t> equivalent physical</a:t>
            </a:r>
            <a:r>
              <a:rPr lang="en-US" b="0" i="0"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rep</a:t>
            </a:r>
            <a:r>
              <a:rPr lang="en-US" b="0" i="0" dirty="0">
                <a:solidFill>
                  <a:srgbClr val="202122"/>
                </a:solidFill>
                <a:effectLst/>
                <a:latin typeface="Arial" panose="020B0604020202020204" pitchFamily="34" charset="0"/>
              </a:rPr>
              <a:t> (symbol </a:t>
            </a:r>
            <a:r>
              <a:rPr lang="en-US" b="1" i="0" dirty="0">
                <a:solidFill>
                  <a:srgbClr val="202122"/>
                </a:solidFill>
                <a:effectLst/>
                <a:latin typeface="Arial" panose="020B0604020202020204" pitchFamily="34" charset="0"/>
              </a:rPr>
              <a:t>rep</a:t>
            </a:r>
            <a:r>
              <a:rPr lang="en-US" b="0" i="0" dirty="0">
                <a:solidFill>
                  <a:srgbClr val="202122"/>
                </a:solidFill>
                <a:effectLst/>
                <a:latin typeface="Arial" panose="020B0604020202020204" pitchFamily="34" charset="0"/>
              </a:rPr>
              <a:t>) is a legacy unit of </a:t>
            </a:r>
            <a:r>
              <a:rPr lang="en-US" b="0" i="0" u="none" strike="noStrike" dirty="0">
                <a:solidFill>
                  <a:srgbClr val="0645AD"/>
                </a:solidFill>
                <a:effectLst/>
                <a:latin typeface="Arial" panose="020B0604020202020204" pitchFamily="34" charset="0"/>
                <a:hlinkClick r:id="rId2" tooltip="Absorbed dose"/>
              </a:rPr>
              <a:t>absorbed dose</a:t>
            </a:r>
            <a:r>
              <a:rPr lang="en-US" b="0" i="0" dirty="0">
                <a:solidFill>
                  <a:srgbClr val="202122"/>
                </a:solidFill>
                <a:effectLst/>
                <a:latin typeface="Arial" panose="020B0604020202020204" pitchFamily="34" charset="0"/>
              </a:rPr>
              <a:t> first introduced by </a:t>
            </a:r>
            <a:r>
              <a:rPr lang="en-US" b="0" i="0" u="none" strike="noStrike" dirty="0">
                <a:solidFill>
                  <a:srgbClr val="0645AD"/>
                </a:solidFill>
                <a:effectLst/>
                <a:latin typeface="Arial" panose="020B0604020202020204" pitchFamily="34" charset="0"/>
                <a:hlinkClick r:id="rId3" tooltip="Herbert Parker (scientist)"/>
              </a:rPr>
              <a:t>Herbert Parker</a:t>
            </a:r>
            <a:r>
              <a:rPr lang="en-US" b="0" i="0" dirty="0">
                <a:solidFill>
                  <a:srgbClr val="202122"/>
                </a:solidFill>
                <a:effectLst/>
                <a:latin typeface="Arial" panose="020B0604020202020204" pitchFamily="34" charset="0"/>
              </a:rPr>
              <a:t> in 1945 to replace an improper application of the </a:t>
            </a:r>
            <a:r>
              <a:rPr lang="en-US" b="0" i="0" u="none" strike="noStrike" dirty="0">
                <a:solidFill>
                  <a:srgbClr val="0645AD"/>
                </a:solidFill>
                <a:effectLst/>
                <a:latin typeface="Arial" panose="020B0604020202020204" pitchFamily="34" charset="0"/>
                <a:hlinkClick r:id="rId4" tooltip="Roentgen (unit)"/>
              </a:rPr>
              <a:t>roentgen</a:t>
            </a:r>
            <a:r>
              <a:rPr lang="en-US" b="0" i="0" dirty="0">
                <a:solidFill>
                  <a:srgbClr val="202122"/>
                </a:solidFill>
                <a:effectLst/>
                <a:latin typeface="Arial" panose="020B0604020202020204" pitchFamily="34" charset="0"/>
              </a:rPr>
              <a:t> unit to biological tissue.</a:t>
            </a:r>
            <a:r>
              <a:rPr lang="en-US" b="0" i="0" u="none" strike="noStrike" baseline="30000" dirty="0">
                <a:solidFill>
                  <a:srgbClr val="0645AD"/>
                </a:solidFill>
                <a:effectLst/>
                <a:latin typeface="Arial" panose="020B0604020202020204" pitchFamily="34" charset="0"/>
                <a:hlinkClick r:id="rId5"/>
              </a:rPr>
              <a:t>[1]</a:t>
            </a:r>
            <a:r>
              <a:rPr lang="en-US" b="0" i="0" dirty="0">
                <a:solidFill>
                  <a:srgbClr val="202122"/>
                </a:solidFill>
                <a:effectLst/>
                <a:latin typeface="Arial" panose="020B0604020202020204" pitchFamily="34" charset="0"/>
              </a:rPr>
              <a:t> It is the absorbed energetic dose before the </a:t>
            </a:r>
            <a:r>
              <a:rPr lang="en-US" b="0" i="0" u="none" strike="noStrike" dirty="0">
                <a:solidFill>
                  <a:srgbClr val="0645AD"/>
                </a:solidFill>
                <a:effectLst/>
                <a:latin typeface="Arial" panose="020B0604020202020204" pitchFamily="34" charset="0"/>
                <a:hlinkClick r:id="rId6" tooltip="Relative biological effectiveness"/>
              </a:rPr>
              <a:t>biological efficiency</a:t>
            </a:r>
            <a:r>
              <a:rPr lang="en-US" b="0" i="0" dirty="0">
                <a:solidFill>
                  <a:srgbClr val="202122"/>
                </a:solidFill>
                <a:effectLst/>
                <a:latin typeface="Arial" panose="020B0604020202020204" pitchFamily="34" charset="0"/>
              </a:rPr>
              <a:t> of the radiation is factored in. The rep has variously been defined as 83 or 93 </a:t>
            </a:r>
            <a:r>
              <a:rPr lang="en-US" b="0" i="0" u="none" strike="noStrike" dirty="0">
                <a:solidFill>
                  <a:srgbClr val="0645AD"/>
                </a:solidFill>
                <a:effectLst/>
                <a:latin typeface="Arial" panose="020B0604020202020204" pitchFamily="34" charset="0"/>
                <a:hlinkClick r:id="rId7" tooltip="Erg"/>
              </a:rPr>
              <a:t>ergs</a:t>
            </a:r>
            <a:r>
              <a:rPr lang="en-US" b="0" i="0" dirty="0">
                <a:solidFill>
                  <a:srgbClr val="202122"/>
                </a:solidFill>
                <a:effectLst/>
                <a:latin typeface="Arial" panose="020B0604020202020204" pitchFamily="34" charset="0"/>
              </a:rPr>
              <a:t> per gram of tissue (8.3/9.3 </a:t>
            </a:r>
            <a:r>
              <a:rPr lang="en-US" b="0" i="0" u="none" strike="noStrike" dirty="0" err="1">
                <a:solidFill>
                  <a:srgbClr val="0645AD"/>
                </a:solidFill>
                <a:effectLst/>
                <a:latin typeface="Arial" panose="020B0604020202020204" pitchFamily="34" charset="0"/>
                <a:hlinkClick r:id="rId8" tooltip="Milligray"/>
              </a:rPr>
              <a:t>mGy</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9"/>
              </a:rPr>
              <a:t>[2]</a:t>
            </a:r>
            <a:r>
              <a:rPr lang="en-US" b="0" i="0" dirty="0">
                <a:solidFill>
                  <a:srgbClr val="202122"/>
                </a:solidFill>
                <a:effectLst/>
                <a:latin typeface="Arial" panose="020B0604020202020204" pitchFamily="34" charset="0"/>
              </a:rPr>
              <a:t> or per cm</a:t>
            </a:r>
            <a:r>
              <a:rPr lang="en-US" b="0" i="0" baseline="30000" dirty="0">
                <a:solidFill>
                  <a:srgbClr val="202122"/>
                </a:solidFill>
                <a:effectLst/>
                <a:latin typeface="Arial" panose="020B0604020202020204" pitchFamily="34" charset="0"/>
              </a:rPr>
              <a:t>3</a:t>
            </a:r>
            <a:r>
              <a:rPr lang="en-US" b="0" i="0" dirty="0">
                <a:solidFill>
                  <a:srgbClr val="202122"/>
                </a:solidFill>
                <a:effectLst/>
                <a:latin typeface="Arial" panose="020B0604020202020204" pitchFamily="34" charset="0"/>
              </a:rPr>
              <a:t> of tissue.</a:t>
            </a:r>
            <a:r>
              <a:rPr lang="en-US" b="0" i="0" u="none" strike="noStrike" baseline="30000" dirty="0">
                <a:solidFill>
                  <a:srgbClr val="0645AD"/>
                </a:solidFill>
                <a:effectLst/>
                <a:latin typeface="Arial" panose="020B0604020202020204" pitchFamily="34" charset="0"/>
                <a:hlinkClick r:id="rId10"/>
              </a:rPr>
              <a:t>[3]</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At the time, this was thought to be the amount of energy deposited by 1 roentgen.</a:t>
            </a:r>
            <a:r>
              <a:rPr lang="en-US" b="0" i="0" u="none" strike="noStrike" baseline="30000" dirty="0">
                <a:solidFill>
                  <a:srgbClr val="0645AD"/>
                </a:solidFill>
                <a:effectLst/>
                <a:latin typeface="Arial" panose="020B0604020202020204" pitchFamily="34" charset="0"/>
                <a:hlinkClick r:id="rId11"/>
              </a:rPr>
              <a:t>[4]</a:t>
            </a:r>
            <a:r>
              <a:rPr lang="en-US" b="0" i="0" dirty="0">
                <a:solidFill>
                  <a:srgbClr val="202122"/>
                </a:solidFill>
                <a:effectLst/>
                <a:latin typeface="Arial" panose="020B0604020202020204" pitchFamily="34" charset="0"/>
              </a:rPr>
              <a:t> Improved measurements have since found that one roentgen of air </a:t>
            </a:r>
            <a:r>
              <a:rPr lang="en-US" b="0" i="0" u="none" strike="noStrike" dirty="0" err="1">
                <a:solidFill>
                  <a:srgbClr val="0645AD"/>
                </a:solidFill>
                <a:effectLst/>
                <a:latin typeface="Arial" panose="020B0604020202020204" pitchFamily="34" charset="0"/>
                <a:hlinkClick r:id="rId12" tooltip="Kerma (physics)"/>
              </a:rPr>
              <a:t>kerma</a:t>
            </a:r>
            <a:r>
              <a:rPr lang="en-US" b="0" i="0" dirty="0">
                <a:solidFill>
                  <a:srgbClr val="202122"/>
                </a:solidFill>
                <a:effectLst/>
                <a:latin typeface="Arial" panose="020B0604020202020204" pitchFamily="34" charset="0"/>
              </a:rPr>
              <a:t> deposits 8.77 </a:t>
            </a:r>
            <a:r>
              <a:rPr lang="en-US" b="0" i="0" dirty="0" err="1">
                <a:solidFill>
                  <a:srgbClr val="202122"/>
                </a:solidFill>
                <a:effectLst/>
                <a:latin typeface="Arial" panose="020B0604020202020204" pitchFamily="34" charset="0"/>
              </a:rPr>
              <a:t>mGy</a:t>
            </a:r>
            <a:r>
              <a:rPr lang="en-US" b="0" i="0" dirty="0">
                <a:solidFill>
                  <a:srgbClr val="202122"/>
                </a:solidFill>
                <a:effectLst/>
                <a:latin typeface="Arial" panose="020B0604020202020204" pitchFamily="34" charset="0"/>
              </a:rPr>
              <a:t> in dry air, or 9.6 </a:t>
            </a:r>
            <a:r>
              <a:rPr lang="en-US" b="0" i="0" dirty="0" err="1">
                <a:solidFill>
                  <a:srgbClr val="202122"/>
                </a:solidFill>
                <a:effectLst/>
                <a:latin typeface="Arial" panose="020B0604020202020204" pitchFamily="34" charset="0"/>
              </a:rPr>
              <a:t>mGy</a:t>
            </a:r>
            <a:r>
              <a:rPr lang="en-US" b="0" i="0" dirty="0">
                <a:solidFill>
                  <a:srgbClr val="202122"/>
                </a:solidFill>
                <a:effectLst/>
                <a:latin typeface="Arial" panose="020B0604020202020204" pitchFamily="34" charset="0"/>
              </a:rPr>
              <a:t> in soft tissue, but the rep was defined as a fixed number of ergs per unit gram.</a:t>
            </a:r>
            <a:r>
              <a:rPr lang="en-US" b="0" i="0" u="none" strike="noStrike" baseline="30000" dirty="0">
                <a:solidFill>
                  <a:srgbClr val="0645AD"/>
                </a:solidFill>
                <a:effectLst/>
                <a:latin typeface="Arial" panose="020B0604020202020204" pitchFamily="34" charset="0"/>
                <a:hlinkClick r:id="rId13"/>
              </a:rPr>
              <a:t>[5]</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70172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9D1EB-DFA2-D9FA-963B-C9B5D5D7E651}"/>
              </a:ext>
            </a:extLst>
          </p:cNvPr>
          <p:cNvSpPr txBox="1"/>
          <p:nvPr/>
        </p:nvSpPr>
        <p:spPr>
          <a:xfrm>
            <a:off x="816427" y="367945"/>
            <a:ext cx="9912153" cy="1477328"/>
          </a:xfrm>
          <a:prstGeom prst="rect">
            <a:avLst/>
          </a:prstGeom>
          <a:noFill/>
        </p:spPr>
        <p:txBody>
          <a:bodyPr wrap="square">
            <a:spAutoFit/>
          </a:bodyPr>
          <a:lstStyle/>
          <a:p>
            <a:r>
              <a:rPr lang="en-US" b="0" i="0" dirty="0">
                <a:solidFill>
                  <a:srgbClr val="202122"/>
                </a:solidFill>
                <a:effectLst/>
                <a:latin typeface="Arial" panose="020B0604020202020204" pitchFamily="34" charset="0"/>
              </a:rPr>
              <a:t> the </a:t>
            </a:r>
            <a:r>
              <a:rPr lang="en-US" b="1" i="0" dirty="0">
                <a:solidFill>
                  <a:srgbClr val="202122"/>
                </a:solidFill>
                <a:effectLst/>
                <a:latin typeface="Arial" panose="020B0604020202020204" pitchFamily="34" charset="0"/>
              </a:rPr>
              <a:t>relative biological effectiveness</a:t>
            </a:r>
            <a:r>
              <a:rPr lang="en-US" b="0" i="0" dirty="0">
                <a:solidFill>
                  <a:srgbClr val="202122"/>
                </a:solidFill>
                <a:effectLst/>
                <a:latin typeface="Arial" panose="020B0604020202020204" pitchFamily="34" charset="0"/>
              </a:rPr>
              <a:t> (often abbreviated as </a:t>
            </a:r>
            <a:r>
              <a:rPr lang="en-US" b="1" i="0" dirty="0">
                <a:solidFill>
                  <a:srgbClr val="202122"/>
                </a:solidFill>
                <a:effectLst/>
                <a:latin typeface="Arial" panose="020B0604020202020204" pitchFamily="34" charset="0"/>
              </a:rPr>
              <a:t>RBE</a:t>
            </a:r>
            <a:r>
              <a:rPr lang="en-US" b="0" i="0" dirty="0">
                <a:solidFill>
                  <a:srgbClr val="202122"/>
                </a:solidFill>
                <a:effectLst/>
                <a:latin typeface="Arial" panose="020B0604020202020204" pitchFamily="34" charset="0"/>
              </a:rPr>
              <a:t>) is the ratio of biological effectiveness of one type of </a:t>
            </a:r>
            <a:r>
              <a:rPr lang="en-US" b="0" i="0" u="none" strike="noStrike" dirty="0">
                <a:solidFill>
                  <a:srgbClr val="0645AD"/>
                </a:solidFill>
                <a:effectLst/>
                <a:latin typeface="Arial" panose="020B0604020202020204" pitchFamily="34" charset="0"/>
                <a:hlinkClick r:id="rId2" tooltip="Ionizing radiation"/>
              </a:rPr>
              <a:t>ionizing radiation</a:t>
            </a:r>
            <a:r>
              <a:rPr lang="en-US" b="0" i="0" dirty="0">
                <a:solidFill>
                  <a:srgbClr val="202122"/>
                </a:solidFill>
                <a:effectLst/>
                <a:latin typeface="Arial" panose="020B0604020202020204" pitchFamily="34" charset="0"/>
              </a:rPr>
              <a:t> relative to another, given the same </a:t>
            </a:r>
            <a:r>
              <a:rPr lang="en-US" b="0" i="0" u="none" strike="noStrike" dirty="0">
                <a:solidFill>
                  <a:srgbClr val="0645AD"/>
                </a:solidFill>
                <a:effectLst/>
                <a:latin typeface="Arial" panose="020B0604020202020204" pitchFamily="34" charset="0"/>
                <a:hlinkClick r:id="rId3" tooltip="Absorbed dose"/>
              </a:rPr>
              <a:t>amount of absorbed energy</a:t>
            </a:r>
            <a:r>
              <a:rPr lang="en-US" b="0" i="0" dirty="0">
                <a:solidFill>
                  <a:srgbClr val="202122"/>
                </a:solidFill>
                <a:effectLst/>
                <a:latin typeface="Arial" panose="020B0604020202020204" pitchFamily="34" charset="0"/>
              </a:rPr>
              <a:t>. The RBE is an empirical value that varies depending on the type of ionizing radiation, the energies involved, the biological effects being considered such as cell death, and the oxygen tension of the tissues or so-called </a:t>
            </a:r>
            <a:r>
              <a:rPr lang="en-US" b="0" i="0" u="none" strike="noStrike" dirty="0">
                <a:solidFill>
                  <a:srgbClr val="0645AD"/>
                </a:solidFill>
                <a:effectLst/>
                <a:latin typeface="Arial" panose="020B0604020202020204" pitchFamily="34" charset="0"/>
                <a:hlinkClick r:id="rId4" tooltip="Oxygen effect"/>
              </a:rPr>
              <a:t>oxygen effect</a:t>
            </a:r>
            <a:r>
              <a:rPr lang="en-US" b="0" i="0" dirty="0">
                <a:solidFill>
                  <a:srgbClr val="202122"/>
                </a:solidFill>
                <a:effectLst/>
                <a:latin typeface="Arial" panose="020B0604020202020204" pitchFamily="34" charset="0"/>
              </a:rPr>
              <a:t>.</a:t>
            </a:r>
            <a:endParaRPr lang="en-US" dirty="0"/>
          </a:p>
        </p:txBody>
      </p:sp>
      <p:graphicFrame>
        <p:nvGraphicFramePr>
          <p:cNvPr id="4" name="Table 3">
            <a:extLst>
              <a:ext uri="{FF2B5EF4-FFF2-40B4-BE49-F238E27FC236}">
                <a16:creationId xmlns:a16="http://schemas.microsoft.com/office/drawing/2014/main" id="{E5F8851F-9B55-E0B7-593F-BBE051478554}"/>
              </a:ext>
            </a:extLst>
          </p:cNvPr>
          <p:cNvGraphicFramePr>
            <a:graphicFrameLocks noGrp="1"/>
          </p:cNvGraphicFramePr>
          <p:nvPr>
            <p:extLst>
              <p:ext uri="{D42A27DB-BD31-4B8C-83A1-F6EECF244321}">
                <p14:modId xmlns:p14="http://schemas.microsoft.com/office/powerpoint/2010/main" val="414816711"/>
              </p:ext>
            </p:extLst>
          </p:nvPr>
        </p:nvGraphicFramePr>
        <p:xfrm>
          <a:off x="838200" y="2721134"/>
          <a:ext cx="10515600" cy="2560320"/>
        </p:xfrm>
        <a:graphic>
          <a:graphicData uri="http://schemas.openxmlformats.org/drawingml/2006/table">
            <a:tbl>
              <a:tblPr/>
              <a:tblGrid>
                <a:gridCol w="5257800">
                  <a:extLst>
                    <a:ext uri="{9D8B030D-6E8A-4147-A177-3AD203B41FA5}">
                      <a16:colId xmlns:a16="http://schemas.microsoft.com/office/drawing/2014/main" val="545495334"/>
                    </a:ext>
                  </a:extLst>
                </a:gridCol>
                <a:gridCol w="5257800">
                  <a:extLst>
                    <a:ext uri="{9D8B030D-6E8A-4147-A177-3AD203B41FA5}">
                      <a16:colId xmlns:a16="http://schemas.microsoft.com/office/drawing/2014/main" val="3409173696"/>
                    </a:ext>
                  </a:extLst>
                </a:gridCol>
              </a:tblGrid>
              <a:tr h="0">
                <a:tc>
                  <a:txBody>
                    <a:bodyPr/>
                    <a:lstStyle/>
                    <a:p>
                      <a:pPr algn="ctr"/>
                      <a:r>
                        <a:rPr lang="en-US">
                          <a:effectLst/>
                        </a:rPr>
                        <a:t>Radiation</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Energy </a:t>
                      </a:r>
                      <a:r>
                        <a:rPr lang="en-US" i="1">
                          <a:effectLst/>
                        </a:rPr>
                        <a:t>W</a:t>
                      </a:r>
                      <a:r>
                        <a:rPr lang="en-US" i="1" baseline="-25000">
                          <a:effectLst/>
                        </a:rPr>
                        <a:t>R</a:t>
                      </a:r>
                      <a:r>
                        <a:rPr lang="en-US">
                          <a:effectLst/>
                        </a:rPr>
                        <a:t> (formerly </a:t>
                      </a:r>
                      <a:r>
                        <a:rPr lang="en-US" i="1">
                          <a:effectLst/>
                        </a:rPr>
                        <a:t>Q</a:t>
                      </a:r>
                      <a:r>
                        <a:rPr lang="en-US">
                          <a:effectLst/>
                        </a:rPr>
                        <a:t>)</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147082481"/>
                  </a:ext>
                </a:extLst>
              </a:tr>
              <a:tr h="0">
                <a:tc>
                  <a:txBody>
                    <a:bodyPr/>
                    <a:lstStyle/>
                    <a:p>
                      <a:r>
                        <a:rPr lang="fr-FR">
                          <a:effectLst/>
                        </a:rPr>
                        <a:t>x-rays, gamma rays, beta particles, muons</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1</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21881370"/>
                  </a:ext>
                </a:extLst>
              </a:tr>
              <a:tr h="0">
                <a:tc>
                  <a:txBody>
                    <a:bodyPr/>
                    <a:lstStyle/>
                    <a:p>
                      <a:r>
                        <a:rPr lang="en-US">
                          <a:effectLst/>
                        </a:rPr>
                        <a:t>neutrons (&lt; 1 MeV)</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2.5 + 18.2</a:t>
                      </a:r>
                      <a:r>
                        <a:rPr lang="en-US" i="1">
                          <a:effectLst/>
                        </a:rPr>
                        <a:t>e</a:t>
                      </a:r>
                      <a:r>
                        <a:rPr lang="en-US" baseline="30000">
                          <a:effectLst/>
                        </a:rPr>
                        <a:t>-[ln(</a:t>
                      </a:r>
                      <a:r>
                        <a:rPr lang="en-US" i="1" baseline="30000">
                          <a:effectLst/>
                        </a:rPr>
                        <a:t>E</a:t>
                      </a:r>
                      <a:r>
                        <a:rPr lang="en-US" baseline="30000">
                          <a:effectLst/>
                        </a:rPr>
                        <a:t>)]2/6</a:t>
                      </a:r>
                      <a:endParaRPr lang="en-US">
                        <a:effectLst/>
                      </a:endParaRP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00924513"/>
                  </a:ext>
                </a:extLst>
              </a:tr>
              <a:tr h="0">
                <a:tc>
                  <a:txBody>
                    <a:bodyPr/>
                    <a:lstStyle/>
                    <a:p>
                      <a:r>
                        <a:rPr lang="en-US">
                          <a:effectLst/>
                        </a:rPr>
                        <a:t>neutrons (1 - 50 MeV)</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5.0 + 17.0</a:t>
                      </a:r>
                      <a:r>
                        <a:rPr lang="en-US" i="1">
                          <a:effectLst/>
                        </a:rPr>
                        <a:t>e</a:t>
                      </a:r>
                      <a:r>
                        <a:rPr lang="en-US" baseline="30000">
                          <a:effectLst/>
                        </a:rPr>
                        <a:t>-[ln(2</a:t>
                      </a:r>
                      <a:r>
                        <a:rPr lang="en-US" i="1" baseline="30000">
                          <a:effectLst/>
                        </a:rPr>
                        <a:t>E</a:t>
                      </a:r>
                      <a:r>
                        <a:rPr lang="en-US" baseline="30000">
                          <a:effectLst/>
                        </a:rPr>
                        <a:t>)]2/6</a:t>
                      </a:r>
                      <a:endParaRPr lang="en-US">
                        <a:effectLst/>
                      </a:endParaRP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8312832"/>
                  </a:ext>
                </a:extLst>
              </a:tr>
              <a:tr h="0">
                <a:tc>
                  <a:txBody>
                    <a:bodyPr/>
                    <a:lstStyle/>
                    <a:p>
                      <a:r>
                        <a:rPr lang="en-US">
                          <a:effectLst/>
                        </a:rPr>
                        <a:t>neutrons (&gt; 50 MeV)</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2.5 + 3.25</a:t>
                      </a:r>
                      <a:r>
                        <a:rPr lang="en-US" i="1">
                          <a:effectLst/>
                        </a:rPr>
                        <a:t>e</a:t>
                      </a:r>
                      <a:r>
                        <a:rPr lang="en-US" baseline="30000">
                          <a:effectLst/>
                        </a:rPr>
                        <a:t>-[ln(0.04</a:t>
                      </a:r>
                      <a:r>
                        <a:rPr lang="en-US" i="1" baseline="30000">
                          <a:effectLst/>
                        </a:rPr>
                        <a:t>E</a:t>
                      </a:r>
                      <a:r>
                        <a:rPr lang="en-US" baseline="30000">
                          <a:effectLst/>
                        </a:rPr>
                        <a:t>)]2/6</a:t>
                      </a:r>
                      <a:endParaRPr lang="en-US">
                        <a:effectLst/>
                      </a:endParaRP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73851631"/>
                  </a:ext>
                </a:extLst>
              </a:tr>
              <a:tr h="0">
                <a:tc>
                  <a:txBody>
                    <a:bodyPr/>
                    <a:lstStyle/>
                    <a:p>
                      <a:r>
                        <a:rPr lang="en-US">
                          <a:effectLst/>
                        </a:rPr>
                        <a:t>protons, charged pions</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a:effectLst/>
                        </a:rPr>
                        <a:t>2</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28000601"/>
                  </a:ext>
                </a:extLst>
              </a:tr>
              <a:tr h="0">
                <a:tc>
                  <a:txBody>
                    <a:bodyPr/>
                    <a:lstStyle/>
                    <a:p>
                      <a:r>
                        <a:rPr lang="en-US">
                          <a:effectLst/>
                        </a:rPr>
                        <a:t>alpha particles, nuclear fission products, heavy nuclei</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20</a:t>
                      </a:r>
                    </a:p>
                  </a:txBody>
                  <a:tcPr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70042625"/>
                  </a:ext>
                </a:extLst>
              </a:tr>
            </a:tbl>
          </a:graphicData>
        </a:graphic>
      </p:graphicFrame>
      <p:sp>
        <p:nvSpPr>
          <p:cNvPr id="5" name="Rectangle 1">
            <a:extLst>
              <a:ext uri="{FF2B5EF4-FFF2-40B4-BE49-F238E27FC236}">
                <a16:creationId xmlns:a16="http://schemas.microsoft.com/office/drawing/2014/main" id="{3DD7D971-C496-F515-8394-01A146184E38}"/>
              </a:ext>
            </a:extLst>
          </p:cNvPr>
          <p:cNvSpPr>
            <a:spLocks noChangeArrowheads="1"/>
          </p:cNvSpPr>
          <p:nvPr/>
        </p:nvSpPr>
        <p:spPr bwMode="auto">
          <a:xfrm>
            <a:off x="838200" y="272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372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84F68F-C505-C6CC-98C4-3A00447B4CF2}"/>
              </a:ext>
            </a:extLst>
          </p:cNvPr>
          <p:cNvGraphicFramePr>
            <a:graphicFrameLocks noGrp="1"/>
          </p:cNvGraphicFramePr>
          <p:nvPr>
            <p:extLst>
              <p:ext uri="{D42A27DB-BD31-4B8C-83A1-F6EECF244321}">
                <p14:modId xmlns:p14="http://schemas.microsoft.com/office/powerpoint/2010/main" val="4071337347"/>
              </p:ext>
            </p:extLst>
          </p:nvPr>
        </p:nvGraphicFramePr>
        <p:xfrm>
          <a:off x="2624100" y="2081200"/>
          <a:ext cx="6091873" cy="4351345"/>
        </p:xfrm>
        <a:graphic>
          <a:graphicData uri="http://schemas.openxmlformats.org/drawingml/2006/table">
            <a:tbl>
              <a:tblPr/>
              <a:tblGrid>
                <a:gridCol w="1524396">
                  <a:extLst>
                    <a:ext uri="{9D8B030D-6E8A-4147-A177-3AD203B41FA5}">
                      <a16:colId xmlns:a16="http://schemas.microsoft.com/office/drawing/2014/main" val="539120251"/>
                    </a:ext>
                  </a:extLst>
                </a:gridCol>
                <a:gridCol w="1370243">
                  <a:extLst>
                    <a:ext uri="{9D8B030D-6E8A-4147-A177-3AD203B41FA5}">
                      <a16:colId xmlns:a16="http://schemas.microsoft.com/office/drawing/2014/main" val="2551327522"/>
                    </a:ext>
                  </a:extLst>
                </a:gridCol>
                <a:gridCol w="1781316">
                  <a:extLst>
                    <a:ext uri="{9D8B030D-6E8A-4147-A177-3AD203B41FA5}">
                      <a16:colId xmlns:a16="http://schemas.microsoft.com/office/drawing/2014/main" val="3206913601"/>
                    </a:ext>
                  </a:extLst>
                </a:gridCol>
                <a:gridCol w="1415918">
                  <a:extLst>
                    <a:ext uri="{9D8B030D-6E8A-4147-A177-3AD203B41FA5}">
                      <a16:colId xmlns:a16="http://schemas.microsoft.com/office/drawing/2014/main" val="1327047218"/>
                    </a:ext>
                  </a:extLst>
                </a:gridCol>
              </a:tblGrid>
              <a:tr h="189189">
                <a:tc gridSpan="2">
                  <a:txBody>
                    <a:bodyPr/>
                    <a:lstStyle/>
                    <a:p>
                      <a:r>
                        <a:rPr lang="en-US" sz="1200" b="0">
                          <a:effectLst/>
                          <a:latin typeface="Arial" panose="020B0604020202020204" pitchFamily="34" charset="0"/>
                        </a:rPr>
                        <a:t>Single Dose (Gy)x</a:t>
                      </a:r>
                      <a:endParaRPr lang="en-US" sz="1200">
                        <a:effectLst/>
                      </a:endParaRPr>
                    </a:p>
                  </a:txBody>
                  <a:tcPr marL="0" marR="0" marT="0" marB="0" anchor="b">
                    <a:lnL>
                      <a:noFill/>
                    </a:lnL>
                    <a:lnR>
                      <a:noFill/>
                    </a:lnR>
                    <a:lnT>
                      <a:noFill/>
                    </a:lnT>
                    <a:lnB w="4763"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r>
                        <a:rPr lang="en-US" sz="1200" b="0">
                          <a:effectLst/>
                          <a:latin typeface="Arial" panose="020B0604020202020204" pitchFamily="34" charset="0"/>
                        </a:rPr>
                        <a:t>Fractionated Dose (Gy)</a:t>
                      </a:r>
                      <a:endParaRPr lang="en-US" sz="1200">
                        <a:effectLst/>
                      </a:endParaRPr>
                    </a:p>
                  </a:txBody>
                  <a:tcPr marL="0" marR="0" marT="0" marB="0" anchor="b">
                    <a:lnL>
                      <a:noFill/>
                    </a:lnL>
                    <a:lnR>
                      <a:noFill/>
                    </a:lnR>
                    <a:lnT>
                      <a:noFill/>
                    </a:lnT>
                    <a:lnB w="4763"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17045584"/>
                  </a:ext>
                </a:extLst>
              </a:tr>
              <a:tr h="189189">
                <a:tc>
                  <a:txBody>
                    <a:bodyPr/>
                    <a:lstStyle/>
                    <a:p>
                      <a:r>
                        <a:rPr lang="en-US" sz="1200">
                          <a:latin typeface="Arial" panose="020B0604020202020204" pitchFamily="34" charset="0"/>
                        </a:rPr>
                        <a:t>Ovary</a:t>
                      </a:r>
                      <a:endParaRPr lang="en-US" sz="1200"/>
                    </a:p>
                  </a:txBody>
                  <a:tcPr marL="0" marR="0" marT="0" marB="0">
                    <a:lnL>
                      <a:noFill/>
                    </a:lnL>
                    <a:lnR>
                      <a:noFill/>
                    </a:lnR>
                    <a:lnT w="4763" cap="flat" cmpd="sng" algn="ctr">
                      <a:solidFill>
                        <a:srgbClr val="000000"/>
                      </a:solidFill>
                      <a:prstDash val="solid"/>
                      <a:round/>
                      <a:headEnd type="none" w="med" len="med"/>
                      <a:tailEnd type="none" w="med" len="med"/>
                    </a:lnT>
                    <a:lnB>
                      <a:noFill/>
                    </a:lnB>
                    <a:solidFill>
                      <a:srgbClr val="FFFFFF"/>
                    </a:solidFill>
                  </a:tcPr>
                </a:tc>
                <a:tc>
                  <a:txBody>
                    <a:bodyPr/>
                    <a:lstStyle/>
                    <a:p>
                      <a:pPr algn="ctr"/>
                      <a:r>
                        <a:rPr lang="en-US" sz="1200" dirty="0">
                          <a:latin typeface="Arial" panose="020B0604020202020204" pitchFamily="34" charset="0"/>
                        </a:rPr>
                        <a:t>2–6</a:t>
                      </a:r>
                      <a:endParaRPr lang="en-US" sz="1200" dirty="0"/>
                    </a:p>
                  </a:txBody>
                  <a:tcPr marL="0" marR="0" marT="0" marB="0">
                    <a:lnL>
                      <a:noFill/>
                    </a:lnL>
                    <a:lnR>
                      <a:noFill/>
                    </a:lnR>
                    <a:lnT w="4763" cap="flat" cmpd="sng" algn="ctr">
                      <a:solidFill>
                        <a:srgbClr val="000000"/>
                      </a:solidFill>
                      <a:prstDash val="solid"/>
                      <a:round/>
                      <a:headEnd type="none" w="med" len="med"/>
                      <a:tailEnd type="none" w="med" len="med"/>
                    </a:lnT>
                    <a:lnB>
                      <a:noFill/>
                    </a:lnB>
                    <a:solidFill>
                      <a:srgbClr val="FFFFFF"/>
                    </a:solidFill>
                  </a:tcPr>
                </a:tc>
                <a:tc>
                  <a:txBody>
                    <a:bodyPr/>
                    <a:lstStyle/>
                    <a:p>
                      <a:r>
                        <a:rPr lang="en-US" sz="1200">
                          <a:latin typeface="Arial" panose="020B0604020202020204" pitchFamily="34" charset="0"/>
                        </a:rPr>
                        <a:t>Testes</a:t>
                      </a:r>
                      <a:endParaRPr lang="en-US" sz="1200"/>
                    </a:p>
                  </a:txBody>
                  <a:tcPr marL="0" marR="0" marT="0" marB="0">
                    <a:lnL>
                      <a:noFill/>
                    </a:lnL>
                    <a:lnR>
                      <a:noFill/>
                    </a:lnR>
                    <a:lnT w="4763" cap="flat" cmpd="sng" algn="ctr">
                      <a:solidFill>
                        <a:srgbClr val="000000"/>
                      </a:solidFill>
                      <a:prstDash val="solid"/>
                      <a:round/>
                      <a:headEnd type="none" w="med" len="med"/>
                      <a:tailEnd type="none" w="med" len="med"/>
                    </a:lnT>
                    <a:lnB>
                      <a:noFill/>
                    </a:lnB>
                    <a:solidFill>
                      <a:srgbClr val="FFFFFF"/>
                    </a:solidFill>
                  </a:tcPr>
                </a:tc>
                <a:tc>
                  <a:txBody>
                    <a:bodyPr/>
                    <a:lstStyle/>
                    <a:p>
                      <a:pPr algn="ctr"/>
                      <a:r>
                        <a:rPr lang="en-US" sz="1200">
                          <a:latin typeface="Arial" panose="020B0604020202020204" pitchFamily="34" charset="0"/>
                        </a:rPr>
                        <a:t>1–2</a:t>
                      </a:r>
                      <a:endParaRPr lang="en-US" sz="1200"/>
                    </a:p>
                  </a:txBody>
                  <a:tcPr marL="0" marR="0" marT="0" marB="0">
                    <a:lnL>
                      <a:noFill/>
                    </a:lnL>
                    <a:lnR>
                      <a:noFill/>
                    </a:lnR>
                    <a:lnT w="4763"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3958829"/>
                  </a:ext>
                </a:extLst>
              </a:tr>
              <a:tr h="189189">
                <a:tc>
                  <a:txBody>
                    <a:bodyPr/>
                    <a:lstStyle/>
                    <a:p>
                      <a:r>
                        <a:rPr lang="en-US" sz="1200">
                          <a:latin typeface="Arial" panose="020B0604020202020204" pitchFamily="34" charset="0"/>
                        </a:rPr>
                        <a:t>Bone marrow</a:t>
                      </a:r>
                      <a:endParaRPr lang="en-US" sz="1200"/>
                    </a:p>
                  </a:txBody>
                  <a:tcPr marL="0" marR="0" marT="0" marB="0">
                    <a:lnL>
                      <a:noFill/>
                    </a:lnL>
                    <a:lnR>
                      <a:noFill/>
                    </a:lnR>
                    <a:lnT>
                      <a:noFill/>
                    </a:lnT>
                    <a:lnB>
                      <a:noFill/>
                    </a:lnB>
                    <a:solidFill>
                      <a:srgbClr val="FFFFFF"/>
                    </a:solidFill>
                  </a:tcPr>
                </a:tc>
                <a:tc>
                  <a:txBody>
                    <a:bodyPr/>
                    <a:lstStyle/>
                    <a:p>
                      <a:pPr algn="ctr"/>
                      <a:r>
                        <a:rPr lang="en-US" sz="1200" dirty="0">
                          <a:latin typeface="Arial" panose="020B0604020202020204" pitchFamily="34" charset="0"/>
                        </a:rPr>
                        <a:t>2–10</a:t>
                      </a:r>
                      <a:endParaRPr lang="en-US" sz="1200" dirty="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Ovary</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6–10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496171537"/>
                  </a:ext>
                </a:extLst>
              </a:tr>
              <a:tr h="189189">
                <a:tc>
                  <a:txBody>
                    <a:bodyPr/>
                    <a:lstStyle/>
                    <a:p>
                      <a:r>
                        <a:rPr lang="en-US" sz="1200">
                          <a:latin typeface="Arial" panose="020B0604020202020204" pitchFamily="34" charset="0"/>
                        </a:rPr>
                        <a:t>Testes</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2–10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Eye (lens)</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6–12</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525807503"/>
                  </a:ext>
                </a:extLst>
              </a:tr>
              <a:tr h="189189">
                <a:tc>
                  <a:txBody>
                    <a:bodyPr/>
                    <a:lstStyle/>
                    <a:p>
                      <a:r>
                        <a:rPr lang="en-US" sz="1200">
                          <a:latin typeface="Arial" panose="020B0604020202020204" pitchFamily="34" charset="0"/>
                        </a:rPr>
                        <a:t>Eye (lens)</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2–10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Kidney</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20–30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086609517"/>
                  </a:ext>
                </a:extLst>
              </a:tr>
              <a:tr h="189189">
                <a:tc>
                  <a:txBody>
                    <a:bodyPr/>
                    <a:lstStyle/>
                    <a:p>
                      <a:r>
                        <a:rPr lang="en-US" sz="1200">
                          <a:latin typeface="Arial" panose="020B0604020202020204" pitchFamily="34" charset="0"/>
                        </a:rPr>
                        <a:t>Mucosa</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5–20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Thyroid</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20–40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334417909"/>
                  </a:ext>
                </a:extLst>
              </a:tr>
              <a:tr h="189189">
                <a:tc>
                  <a:txBody>
                    <a:bodyPr/>
                    <a:lstStyle/>
                    <a:p>
                      <a:r>
                        <a:rPr lang="en-US" sz="1200">
                          <a:latin typeface="Arial" panose="020B0604020202020204" pitchFamily="34" charset="0"/>
                        </a:rPr>
                        <a:t>Gastrointestinal</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5–10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Lung</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23–28</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49131090"/>
                  </a:ext>
                </a:extLst>
              </a:tr>
              <a:tr h="189189">
                <a:tc>
                  <a:txBody>
                    <a:bodyPr/>
                    <a:lstStyle/>
                    <a:p>
                      <a:r>
                        <a:rPr lang="en-US" sz="1200">
                          <a:latin typeface="Arial" panose="020B0604020202020204" pitchFamily="34" charset="0"/>
                        </a:rPr>
                        <a:t>Lung</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7–10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Skin</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30–40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371709478"/>
                  </a:ext>
                </a:extLst>
              </a:tr>
              <a:tr h="189189">
                <a:tc>
                  <a:txBody>
                    <a:bodyPr/>
                    <a:lstStyle/>
                    <a:p>
                      <a:r>
                        <a:rPr lang="en-US" sz="1200">
                          <a:latin typeface="Arial" panose="020B0604020202020204" pitchFamily="34" charset="0"/>
                        </a:rPr>
                        <a:t>Colorectal</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10–20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Liver</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35–40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91261563"/>
                  </a:ext>
                </a:extLst>
              </a:tr>
              <a:tr h="189189">
                <a:tc>
                  <a:txBody>
                    <a:bodyPr/>
                    <a:lstStyle/>
                    <a:p>
                      <a:r>
                        <a:rPr lang="en-US" sz="1200">
                          <a:latin typeface="Arial" panose="020B0604020202020204" pitchFamily="34" charset="0"/>
                        </a:rPr>
                        <a:t>Kidney</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10–20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Bone marrow</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40–50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775422846"/>
                  </a:ext>
                </a:extLst>
              </a:tr>
              <a:tr h="378377">
                <a:tc>
                  <a:txBody>
                    <a:bodyPr/>
                    <a:lstStyle/>
                    <a:p>
                      <a:r>
                        <a:rPr lang="en-US" sz="1200">
                          <a:latin typeface="Arial" panose="020B0604020202020204" pitchFamily="34" charset="0"/>
                        </a:rPr>
                        <a:t>Vasculoconnective tissue</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10–20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Heart</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43–50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8416749"/>
                  </a:ext>
                </a:extLst>
              </a:tr>
              <a:tr h="189189">
                <a:tc>
                  <a:txBody>
                    <a:bodyPr/>
                    <a:lstStyle/>
                    <a:p>
                      <a:r>
                        <a:rPr lang="en-US" sz="1200">
                          <a:latin typeface="Arial" panose="020B0604020202020204" pitchFamily="34" charset="0"/>
                        </a:rPr>
                        <a:t>Liver</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15–20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Gastrointestinal</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50–55</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840888675"/>
                  </a:ext>
                </a:extLst>
              </a:tr>
              <a:tr h="189189">
                <a:tc>
                  <a:txBody>
                    <a:bodyPr/>
                    <a:lstStyle/>
                    <a:p>
                      <a:r>
                        <a:rPr lang="en-US" sz="1200">
                          <a:latin typeface="Arial" panose="020B0604020202020204" pitchFamily="34" charset="0"/>
                        </a:rPr>
                        <a:t>Skin</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15–20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Vasculoconnective tissue</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50–60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008246730"/>
                  </a:ext>
                </a:extLst>
              </a:tr>
              <a:tr h="189189">
                <a:tc>
                  <a:txBody>
                    <a:bodyPr/>
                    <a:lstStyle/>
                    <a:p>
                      <a:r>
                        <a:rPr lang="en-US" sz="1200">
                          <a:latin typeface="Arial" panose="020B0604020202020204" pitchFamily="34" charset="0"/>
                        </a:rPr>
                        <a:t>Peripheral nerve</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15–20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Spinal cord</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50–60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07747943"/>
                  </a:ext>
                </a:extLst>
              </a:tr>
              <a:tr h="189189">
                <a:tc>
                  <a:txBody>
                    <a:bodyPr/>
                    <a:lstStyle/>
                    <a:p>
                      <a:r>
                        <a:rPr lang="en-US" sz="1200">
                          <a:latin typeface="Arial" panose="020B0604020202020204" pitchFamily="34" charset="0"/>
                        </a:rPr>
                        <a:t>Spinal cord</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15–20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Brain</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55–70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515639067"/>
                  </a:ext>
                </a:extLst>
              </a:tr>
              <a:tr h="189189">
                <a:tc>
                  <a:txBody>
                    <a:bodyPr/>
                    <a:lstStyle/>
                    <a:p>
                      <a:r>
                        <a:rPr lang="en-US" sz="1200">
                          <a:latin typeface="Arial" panose="020B0604020202020204" pitchFamily="34" charset="0"/>
                        </a:rPr>
                        <a:t>Brain</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15–25</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Peripheral nerve</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65–77</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894658654"/>
                  </a:ext>
                </a:extLst>
              </a:tr>
              <a:tr h="189189">
                <a:tc>
                  <a:txBody>
                    <a:bodyPr/>
                    <a:lstStyle/>
                    <a:p>
                      <a:r>
                        <a:rPr lang="en-US" sz="1200">
                          <a:latin typeface="Arial" panose="020B0604020202020204" pitchFamily="34" charset="0"/>
                        </a:rPr>
                        <a:t>Heart</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18–20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Mucosa</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65–77</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980176275"/>
                  </a:ext>
                </a:extLst>
              </a:tr>
              <a:tr h="189189">
                <a:tc>
                  <a:txBody>
                    <a:bodyPr/>
                    <a:lstStyle/>
                    <a:p>
                      <a:r>
                        <a:rPr lang="en-US" sz="1200">
                          <a:latin typeface="Arial" panose="020B0604020202020204" pitchFamily="34" charset="0"/>
                        </a:rPr>
                        <a:t>Bone and cartilage</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&gt;30</a:t>
                      </a:r>
                      <a:endParaRPr lang="en-US" sz="1200"/>
                    </a:p>
                  </a:txBody>
                  <a:tcPr marL="0" marR="0" marT="0" marB="0">
                    <a:lnL>
                      <a:noFill/>
                    </a:lnL>
                    <a:lnR>
                      <a:noFill/>
                    </a:lnR>
                    <a:lnT>
                      <a:noFill/>
                    </a:lnT>
                    <a:lnB>
                      <a:noFill/>
                    </a:lnB>
                    <a:solidFill>
                      <a:srgbClr val="FFFFFF"/>
                    </a:solidFill>
                  </a:tcPr>
                </a:tc>
                <a:tc>
                  <a:txBody>
                    <a:bodyPr/>
                    <a:lstStyle/>
                    <a:p>
                      <a:r>
                        <a:rPr lang="en-US" sz="1200">
                          <a:latin typeface="Arial" panose="020B0604020202020204" pitchFamily="34" charset="0"/>
                        </a:rPr>
                        <a:t>Bone and cartilage</a:t>
                      </a:r>
                      <a:endParaRPr lang="en-US" sz="1200"/>
                    </a:p>
                  </a:txBody>
                  <a:tcPr marL="0" marR="0" marT="0" marB="0">
                    <a:lnL>
                      <a:noFill/>
                    </a:lnL>
                    <a:lnR>
                      <a:noFill/>
                    </a:lnR>
                    <a:lnT>
                      <a:noFill/>
                    </a:lnT>
                    <a:lnB>
                      <a:noFill/>
                    </a:lnB>
                    <a:solidFill>
                      <a:srgbClr val="FFFFFF"/>
                    </a:solidFill>
                  </a:tcPr>
                </a:tc>
                <a:tc>
                  <a:txBody>
                    <a:bodyPr/>
                    <a:lstStyle/>
                    <a:p>
                      <a:pPr algn="ctr"/>
                      <a:r>
                        <a:rPr lang="en-US" sz="1200">
                          <a:latin typeface="Arial" panose="020B0604020202020204" pitchFamily="34" charset="0"/>
                        </a:rPr>
                        <a:t>&gt;70</a:t>
                      </a:r>
                      <a:endParaRPr lang="en-US" sz="12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986007216"/>
                  </a:ext>
                </a:extLst>
              </a:tr>
              <a:tr h="189189">
                <a:tc>
                  <a:txBody>
                    <a:bodyPr/>
                    <a:lstStyle/>
                    <a:p>
                      <a:r>
                        <a:rPr lang="en-US" sz="1200">
                          <a:latin typeface="Arial" panose="020B0604020202020204" pitchFamily="34" charset="0"/>
                        </a:rPr>
                        <a:t>Muscle</a:t>
                      </a:r>
                      <a:endParaRPr lang="en-US" sz="1200"/>
                    </a:p>
                  </a:txBody>
                  <a:tcPr marL="0" marR="0" marT="0" marB="0">
                    <a:lnL>
                      <a:noFill/>
                    </a:lnL>
                    <a:lnR>
                      <a:noFill/>
                    </a:lnR>
                    <a:lnT>
                      <a:noFill/>
                    </a:lnT>
                    <a:lnB w="4763" cap="flat" cmpd="sng" algn="ctr">
                      <a:solidFill>
                        <a:srgbClr val="000000"/>
                      </a:solidFill>
                      <a:prstDash val="solid"/>
                      <a:round/>
                      <a:headEnd type="none" w="med" len="med"/>
                      <a:tailEnd type="none" w="med" len="med"/>
                    </a:lnB>
                    <a:solidFill>
                      <a:srgbClr val="FFFFFF"/>
                    </a:solidFill>
                  </a:tcPr>
                </a:tc>
                <a:tc>
                  <a:txBody>
                    <a:bodyPr/>
                    <a:lstStyle/>
                    <a:p>
                      <a:pPr algn="ctr"/>
                      <a:r>
                        <a:rPr lang="en-US" sz="1200">
                          <a:latin typeface="Arial" panose="020B0604020202020204" pitchFamily="34" charset="0"/>
                        </a:rPr>
                        <a:t>&gt;70</a:t>
                      </a:r>
                      <a:endParaRPr lang="en-US" sz="1200"/>
                    </a:p>
                  </a:txBody>
                  <a:tcPr marL="0" marR="0" marT="0" marB="0">
                    <a:lnL>
                      <a:noFill/>
                    </a:lnL>
                    <a:lnR>
                      <a:noFill/>
                    </a:lnR>
                    <a:lnT>
                      <a:noFill/>
                    </a:lnT>
                    <a:lnB w="4763" cap="flat" cmpd="sng" algn="ctr">
                      <a:solidFill>
                        <a:srgbClr val="000000"/>
                      </a:solidFill>
                      <a:prstDash val="solid"/>
                      <a:round/>
                      <a:headEnd type="none" w="med" len="med"/>
                      <a:tailEnd type="none" w="med" len="med"/>
                    </a:lnB>
                    <a:solidFill>
                      <a:srgbClr val="FFFFFF"/>
                    </a:solidFill>
                  </a:tcPr>
                </a:tc>
                <a:tc>
                  <a:txBody>
                    <a:bodyPr/>
                    <a:lstStyle/>
                    <a:p>
                      <a:r>
                        <a:rPr lang="en-US" sz="1200">
                          <a:latin typeface="Arial" panose="020B0604020202020204" pitchFamily="34" charset="0"/>
                        </a:rPr>
                        <a:t>Muscle</a:t>
                      </a:r>
                      <a:endParaRPr lang="en-US" sz="1200"/>
                    </a:p>
                  </a:txBody>
                  <a:tcPr marL="0" marR="0" marT="0" marB="0">
                    <a:lnL>
                      <a:noFill/>
                    </a:lnL>
                    <a:lnR>
                      <a:noFill/>
                    </a:lnR>
                    <a:lnT>
                      <a:noFill/>
                    </a:lnT>
                    <a:lnB w="4763" cap="flat" cmpd="sng" algn="ctr">
                      <a:solidFill>
                        <a:srgbClr val="000000"/>
                      </a:solidFill>
                      <a:prstDash val="solid"/>
                      <a:round/>
                      <a:headEnd type="none" w="med" len="med"/>
                      <a:tailEnd type="none" w="med" len="med"/>
                    </a:lnB>
                    <a:solidFill>
                      <a:srgbClr val="FFFFFF"/>
                    </a:solidFill>
                  </a:tcPr>
                </a:tc>
                <a:tc>
                  <a:txBody>
                    <a:bodyPr/>
                    <a:lstStyle/>
                    <a:p>
                      <a:pPr algn="ctr"/>
                      <a:r>
                        <a:rPr lang="en-US" sz="1200">
                          <a:latin typeface="Arial" panose="020B0604020202020204" pitchFamily="34" charset="0"/>
                        </a:rPr>
                        <a:t>&gt;70</a:t>
                      </a:r>
                      <a:endParaRPr lang="en-US" sz="1200"/>
                    </a:p>
                  </a:txBody>
                  <a:tcPr marL="0" marR="0" marT="0" marB="0">
                    <a:lnL>
                      <a:noFill/>
                    </a:lnL>
                    <a:lnR>
                      <a:noFill/>
                    </a:lnR>
                    <a:lnT>
                      <a:noFill/>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756411"/>
                  </a:ext>
                </a:extLst>
              </a:tr>
              <a:tr h="567566">
                <a:tc gridSpan="4">
                  <a:txBody>
                    <a:bodyPr/>
                    <a:lstStyle/>
                    <a:p>
                      <a:r>
                        <a:rPr lang="en-US" sz="1200" dirty="0">
                          <a:effectLst/>
                          <a:latin typeface="Arial" panose="020B0604020202020204" pitchFamily="34" charset="0"/>
                        </a:rPr>
                        <a:t>From Rubin P. Law and order of radiation sensitivity: absolute versus relative. In: </a:t>
                      </a:r>
                      <a:r>
                        <a:rPr lang="en-US" sz="1200" dirty="0" err="1">
                          <a:effectLst/>
                          <a:latin typeface="Arial" panose="020B0604020202020204" pitchFamily="34" charset="0"/>
                        </a:rPr>
                        <a:t>Vaeth</a:t>
                      </a:r>
                      <a:r>
                        <a:rPr lang="en-US" sz="1200" dirty="0">
                          <a:effectLst/>
                          <a:latin typeface="Arial" panose="020B0604020202020204" pitchFamily="34" charset="0"/>
                        </a:rPr>
                        <a:t> JM, Meyer JL, eds. Frontiers of radiation therapy and oncology. Basel: Karger; 1989:7–40, with permission.</a:t>
                      </a:r>
                      <a:endParaRPr lang="en-US" sz="1200" dirty="0">
                        <a:effectLst/>
                      </a:endParaRPr>
                    </a:p>
                  </a:txBody>
                  <a:tcPr marL="0" marR="0" marT="0" marB="0">
                    <a:lnL>
                      <a:noFill/>
                    </a:lnL>
                    <a:lnR>
                      <a:noFill/>
                    </a:lnR>
                    <a:lnT w="4763"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8417030"/>
                  </a:ext>
                </a:extLst>
              </a:tr>
            </a:tbl>
          </a:graphicData>
        </a:graphic>
      </p:graphicFrame>
      <p:sp>
        <p:nvSpPr>
          <p:cNvPr id="3" name="Rectangle 1">
            <a:extLst>
              <a:ext uri="{FF2B5EF4-FFF2-40B4-BE49-F238E27FC236}">
                <a16:creationId xmlns:a16="http://schemas.microsoft.com/office/drawing/2014/main" id="{F63F198A-2E6E-A555-47EF-9BD85CC0E368}"/>
              </a:ext>
            </a:extLst>
          </p:cNvPr>
          <p:cNvSpPr>
            <a:spLocks noChangeArrowheads="1"/>
          </p:cNvSpPr>
          <p:nvPr/>
        </p:nvSpPr>
        <p:spPr bwMode="auto">
          <a:xfrm rot="10800000" flipV="1">
            <a:off x="306694" y="899722"/>
            <a:ext cx="8335312"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Parameters of Therapy: Tolerance Doses (TD</a:t>
            </a:r>
            <a:r>
              <a:rPr kumimoji="0" lang="en-US" altLang="en-US" sz="16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5/5</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–TD</a:t>
            </a:r>
            <a:r>
              <a:rPr kumimoji="0" lang="en-US" altLang="en-US" sz="16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50/5</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186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68024CC-EE04-A088-1B05-E8B2C1B9D682}"/>
              </a:ext>
            </a:extLst>
          </p:cNvPr>
          <p:cNvGrpSpPr/>
          <p:nvPr/>
        </p:nvGrpSpPr>
        <p:grpSpPr>
          <a:xfrm>
            <a:off x="2339170" y="234809"/>
            <a:ext cx="1895040" cy="394200"/>
            <a:chOff x="2339170" y="234809"/>
            <a:chExt cx="1895040" cy="3942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91CA2EA-EDF0-38B2-3870-D5658F16527B}"/>
                    </a:ext>
                  </a:extLst>
                </p14:cNvPr>
                <p14:cNvContentPartPr/>
                <p14:nvPr/>
              </p14:nvContentPartPr>
              <p14:xfrm>
                <a:off x="2339170" y="234809"/>
                <a:ext cx="335520" cy="143640"/>
              </p14:xfrm>
            </p:contentPart>
          </mc:Choice>
          <mc:Fallback xmlns="">
            <p:pic>
              <p:nvPicPr>
                <p:cNvPr id="2" name="Ink 1">
                  <a:extLst>
                    <a:ext uri="{FF2B5EF4-FFF2-40B4-BE49-F238E27FC236}">
                      <a16:creationId xmlns:a16="http://schemas.microsoft.com/office/drawing/2014/main" id="{F91CA2EA-EDF0-38B2-3870-D5658F16527B}"/>
                    </a:ext>
                  </a:extLst>
                </p:cNvPr>
                <p:cNvPicPr/>
                <p:nvPr/>
              </p:nvPicPr>
              <p:blipFill>
                <a:blip r:embed="rId3"/>
                <a:stretch>
                  <a:fillRect/>
                </a:stretch>
              </p:blipFill>
              <p:spPr>
                <a:xfrm>
                  <a:off x="2321170" y="216809"/>
                  <a:ext cx="371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86B83CD-A1AE-74BE-D374-B5B3C31D85F2}"/>
                    </a:ext>
                  </a:extLst>
                </p14:cNvPr>
                <p14:cNvContentPartPr/>
                <p14:nvPr/>
              </p14:nvContentPartPr>
              <p14:xfrm>
                <a:off x="2431330" y="330929"/>
                <a:ext cx="140760" cy="280800"/>
              </p14:xfrm>
            </p:contentPart>
          </mc:Choice>
          <mc:Fallback xmlns="">
            <p:pic>
              <p:nvPicPr>
                <p:cNvPr id="3" name="Ink 2">
                  <a:extLst>
                    <a:ext uri="{FF2B5EF4-FFF2-40B4-BE49-F238E27FC236}">
                      <a16:creationId xmlns:a16="http://schemas.microsoft.com/office/drawing/2014/main" id="{986B83CD-A1AE-74BE-D374-B5B3C31D85F2}"/>
                    </a:ext>
                  </a:extLst>
                </p:cNvPr>
                <p:cNvPicPr/>
                <p:nvPr/>
              </p:nvPicPr>
              <p:blipFill>
                <a:blip r:embed="rId5"/>
                <a:stretch>
                  <a:fillRect/>
                </a:stretch>
              </p:blipFill>
              <p:spPr>
                <a:xfrm>
                  <a:off x="2413330" y="312929"/>
                  <a:ext cx="1764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8E12FDA-5B90-3A86-7587-34FD6F43E2DF}"/>
                    </a:ext>
                  </a:extLst>
                </p14:cNvPr>
                <p14:cNvContentPartPr/>
                <p14:nvPr/>
              </p14:nvContentPartPr>
              <p14:xfrm>
                <a:off x="2678650" y="273329"/>
                <a:ext cx="1555560" cy="355680"/>
              </p14:xfrm>
            </p:contentPart>
          </mc:Choice>
          <mc:Fallback xmlns="">
            <p:pic>
              <p:nvPicPr>
                <p:cNvPr id="5" name="Ink 4">
                  <a:extLst>
                    <a:ext uri="{FF2B5EF4-FFF2-40B4-BE49-F238E27FC236}">
                      <a16:creationId xmlns:a16="http://schemas.microsoft.com/office/drawing/2014/main" id="{B8E12FDA-5B90-3A86-7587-34FD6F43E2DF}"/>
                    </a:ext>
                  </a:extLst>
                </p:cNvPr>
                <p:cNvPicPr/>
                <p:nvPr/>
              </p:nvPicPr>
              <p:blipFill>
                <a:blip r:embed="rId7"/>
                <a:stretch>
                  <a:fillRect/>
                </a:stretch>
              </p:blipFill>
              <p:spPr>
                <a:xfrm>
                  <a:off x="2661010" y="255689"/>
                  <a:ext cx="159120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B752236-86ED-3611-F0A1-309C2CDDA448}"/>
                    </a:ext>
                  </a:extLst>
                </p14:cNvPr>
                <p14:cNvContentPartPr/>
                <p14:nvPr/>
              </p14:nvContentPartPr>
              <p14:xfrm>
                <a:off x="3852250" y="383129"/>
                <a:ext cx="11880" cy="3240"/>
              </p14:xfrm>
            </p:contentPart>
          </mc:Choice>
          <mc:Fallback xmlns="">
            <p:pic>
              <p:nvPicPr>
                <p:cNvPr id="6" name="Ink 5">
                  <a:extLst>
                    <a:ext uri="{FF2B5EF4-FFF2-40B4-BE49-F238E27FC236}">
                      <a16:creationId xmlns:a16="http://schemas.microsoft.com/office/drawing/2014/main" id="{CB752236-86ED-3611-F0A1-309C2CDDA448}"/>
                    </a:ext>
                  </a:extLst>
                </p:cNvPr>
                <p:cNvPicPr/>
                <p:nvPr/>
              </p:nvPicPr>
              <p:blipFill>
                <a:blip r:embed="rId9"/>
                <a:stretch>
                  <a:fillRect/>
                </a:stretch>
              </p:blipFill>
              <p:spPr>
                <a:xfrm>
                  <a:off x="3834250" y="365129"/>
                  <a:ext cx="47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D982C4A-7886-849B-9B3D-DAB667D143CC}"/>
                    </a:ext>
                  </a:extLst>
                </p14:cNvPr>
                <p14:cNvContentPartPr/>
                <p14:nvPr/>
              </p14:nvContentPartPr>
              <p14:xfrm>
                <a:off x="3410170" y="387089"/>
                <a:ext cx="255600" cy="7560"/>
              </p14:xfrm>
            </p:contentPart>
          </mc:Choice>
          <mc:Fallback xmlns="">
            <p:pic>
              <p:nvPicPr>
                <p:cNvPr id="7" name="Ink 6">
                  <a:extLst>
                    <a:ext uri="{FF2B5EF4-FFF2-40B4-BE49-F238E27FC236}">
                      <a16:creationId xmlns:a16="http://schemas.microsoft.com/office/drawing/2014/main" id="{FD982C4A-7886-849B-9B3D-DAB667D143CC}"/>
                    </a:ext>
                  </a:extLst>
                </p:cNvPr>
                <p:cNvPicPr/>
                <p:nvPr/>
              </p:nvPicPr>
              <p:blipFill>
                <a:blip r:embed="rId11"/>
                <a:stretch>
                  <a:fillRect/>
                </a:stretch>
              </p:blipFill>
              <p:spPr>
                <a:xfrm>
                  <a:off x="3392530" y="369449"/>
                  <a:ext cx="291240" cy="43200"/>
                </a:xfrm>
                <a:prstGeom prst="rect">
                  <a:avLst/>
                </a:prstGeom>
              </p:spPr>
            </p:pic>
          </mc:Fallback>
        </mc:AlternateContent>
      </p:grpSp>
      <p:grpSp>
        <p:nvGrpSpPr>
          <p:cNvPr id="16" name="Group 15">
            <a:extLst>
              <a:ext uri="{FF2B5EF4-FFF2-40B4-BE49-F238E27FC236}">
                <a16:creationId xmlns:a16="http://schemas.microsoft.com/office/drawing/2014/main" id="{5488BF57-7C5F-02E2-7B5A-23F4C5699253}"/>
              </a:ext>
            </a:extLst>
          </p:cNvPr>
          <p:cNvGrpSpPr/>
          <p:nvPr/>
        </p:nvGrpSpPr>
        <p:grpSpPr>
          <a:xfrm>
            <a:off x="4624090" y="184769"/>
            <a:ext cx="2083320" cy="398520"/>
            <a:chOff x="4624090" y="184769"/>
            <a:chExt cx="2083320" cy="3985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F57D8A0-9A1F-AC29-5862-27251A7697D4}"/>
                    </a:ext>
                  </a:extLst>
                </p14:cNvPr>
                <p14:cNvContentPartPr/>
                <p14:nvPr/>
              </p14:nvContentPartPr>
              <p14:xfrm>
                <a:off x="4624090" y="184769"/>
                <a:ext cx="2083320" cy="398520"/>
              </p14:xfrm>
            </p:contentPart>
          </mc:Choice>
          <mc:Fallback xmlns="">
            <p:pic>
              <p:nvPicPr>
                <p:cNvPr id="9" name="Ink 8">
                  <a:extLst>
                    <a:ext uri="{FF2B5EF4-FFF2-40B4-BE49-F238E27FC236}">
                      <a16:creationId xmlns:a16="http://schemas.microsoft.com/office/drawing/2014/main" id="{1F57D8A0-9A1F-AC29-5862-27251A7697D4}"/>
                    </a:ext>
                  </a:extLst>
                </p:cNvPr>
                <p:cNvPicPr/>
                <p:nvPr/>
              </p:nvPicPr>
              <p:blipFill>
                <a:blip r:embed="rId13"/>
                <a:stretch>
                  <a:fillRect/>
                </a:stretch>
              </p:blipFill>
              <p:spPr>
                <a:xfrm>
                  <a:off x="4606450" y="166769"/>
                  <a:ext cx="21189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81CE02C-9F71-E156-FEF6-647C3D054ADC}"/>
                    </a:ext>
                  </a:extLst>
                </p14:cNvPr>
                <p14:cNvContentPartPr/>
                <p14:nvPr/>
              </p14:nvContentPartPr>
              <p14:xfrm>
                <a:off x="6401410" y="359729"/>
                <a:ext cx="11880" cy="6480"/>
              </p14:xfrm>
            </p:contentPart>
          </mc:Choice>
          <mc:Fallback xmlns="">
            <p:pic>
              <p:nvPicPr>
                <p:cNvPr id="10" name="Ink 9">
                  <a:extLst>
                    <a:ext uri="{FF2B5EF4-FFF2-40B4-BE49-F238E27FC236}">
                      <a16:creationId xmlns:a16="http://schemas.microsoft.com/office/drawing/2014/main" id="{381CE02C-9F71-E156-FEF6-647C3D054ADC}"/>
                    </a:ext>
                  </a:extLst>
                </p:cNvPr>
                <p:cNvPicPr/>
                <p:nvPr/>
              </p:nvPicPr>
              <p:blipFill>
                <a:blip r:embed="rId15"/>
                <a:stretch>
                  <a:fillRect/>
                </a:stretch>
              </p:blipFill>
              <p:spPr>
                <a:xfrm>
                  <a:off x="6383410" y="341729"/>
                  <a:ext cx="47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BEAF1ED-184C-4801-0ED0-BB63A24BD192}"/>
                    </a:ext>
                  </a:extLst>
                </p14:cNvPr>
                <p14:cNvContentPartPr/>
                <p14:nvPr/>
              </p14:nvContentPartPr>
              <p14:xfrm>
                <a:off x="5585650" y="326969"/>
                <a:ext cx="10080" cy="9360"/>
              </p14:xfrm>
            </p:contentPart>
          </mc:Choice>
          <mc:Fallback xmlns="">
            <p:pic>
              <p:nvPicPr>
                <p:cNvPr id="12" name="Ink 11">
                  <a:extLst>
                    <a:ext uri="{FF2B5EF4-FFF2-40B4-BE49-F238E27FC236}">
                      <a16:creationId xmlns:a16="http://schemas.microsoft.com/office/drawing/2014/main" id="{7BEAF1ED-184C-4801-0ED0-BB63A24BD192}"/>
                    </a:ext>
                  </a:extLst>
                </p:cNvPr>
                <p:cNvPicPr/>
                <p:nvPr/>
              </p:nvPicPr>
              <p:blipFill>
                <a:blip r:embed="rId17"/>
                <a:stretch>
                  <a:fillRect/>
                </a:stretch>
              </p:blipFill>
              <p:spPr>
                <a:xfrm>
                  <a:off x="5567650" y="308969"/>
                  <a:ext cx="45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BE07084-46EE-35DA-9C06-E27B2AA5B34C}"/>
                    </a:ext>
                  </a:extLst>
                </p14:cNvPr>
                <p14:cNvContentPartPr/>
                <p14:nvPr/>
              </p14:nvContentPartPr>
              <p14:xfrm>
                <a:off x="5173810" y="331289"/>
                <a:ext cx="217440" cy="13320"/>
              </p14:xfrm>
            </p:contentPart>
          </mc:Choice>
          <mc:Fallback xmlns="">
            <p:pic>
              <p:nvPicPr>
                <p:cNvPr id="14" name="Ink 13">
                  <a:extLst>
                    <a:ext uri="{FF2B5EF4-FFF2-40B4-BE49-F238E27FC236}">
                      <a16:creationId xmlns:a16="http://schemas.microsoft.com/office/drawing/2014/main" id="{9BE07084-46EE-35DA-9C06-E27B2AA5B34C}"/>
                    </a:ext>
                  </a:extLst>
                </p:cNvPr>
                <p:cNvPicPr/>
                <p:nvPr/>
              </p:nvPicPr>
              <p:blipFill>
                <a:blip r:embed="rId19"/>
                <a:stretch>
                  <a:fillRect/>
                </a:stretch>
              </p:blipFill>
              <p:spPr>
                <a:xfrm>
                  <a:off x="5156170" y="313649"/>
                  <a:ext cx="253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4D9418C-9F15-7E9D-E3E6-3B843357035B}"/>
                    </a:ext>
                  </a:extLst>
                </p14:cNvPr>
                <p14:cNvContentPartPr/>
                <p14:nvPr/>
              </p14:nvContentPartPr>
              <p14:xfrm>
                <a:off x="5012530" y="284849"/>
                <a:ext cx="37440" cy="9360"/>
              </p14:xfrm>
            </p:contentPart>
          </mc:Choice>
          <mc:Fallback xmlns="">
            <p:pic>
              <p:nvPicPr>
                <p:cNvPr id="15" name="Ink 14">
                  <a:extLst>
                    <a:ext uri="{FF2B5EF4-FFF2-40B4-BE49-F238E27FC236}">
                      <a16:creationId xmlns:a16="http://schemas.microsoft.com/office/drawing/2014/main" id="{74D9418C-9F15-7E9D-E3E6-3B843357035B}"/>
                    </a:ext>
                  </a:extLst>
                </p:cNvPr>
                <p:cNvPicPr/>
                <p:nvPr/>
              </p:nvPicPr>
              <p:blipFill>
                <a:blip r:embed="rId21"/>
                <a:stretch>
                  <a:fillRect/>
                </a:stretch>
              </p:blipFill>
              <p:spPr>
                <a:xfrm>
                  <a:off x="4994890" y="267209"/>
                  <a:ext cx="73080" cy="45000"/>
                </a:xfrm>
                <a:prstGeom prst="rect">
                  <a:avLst/>
                </a:prstGeom>
              </p:spPr>
            </p:pic>
          </mc:Fallback>
        </mc:AlternateContent>
      </p:grpSp>
      <p:grpSp>
        <p:nvGrpSpPr>
          <p:cNvPr id="21" name="Group 20">
            <a:extLst>
              <a:ext uri="{FF2B5EF4-FFF2-40B4-BE49-F238E27FC236}">
                <a16:creationId xmlns:a16="http://schemas.microsoft.com/office/drawing/2014/main" id="{F227D7EF-CB91-BDB4-65EA-BDC75FEAA7DB}"/>
              </a:ext>
            </a:extLst>
          </p:cNvPr>
          <p:cNvGrpSpPr/>
          <p:nvPr/>
        </p:nvGrpSpPr>
        <p:grpSpPr>
          <a:xfrm>
            <a:off x="7023850" y="223649"/>
            <a:ext cx="683280" cy="482400"/>
            <a:chOff x="7023850" y="223649"/>
            <a:chExt cx="683280" cy="48240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5BB97E16-355A-3B56-8B8F-EA43610613A3}"/>
                    </a:ext>
                  </a:extLst>
                </p14:cNvPr>
                <p14:cNvContentPartPr/>
                <p14:nvPr/>
              </p14:nvContentPartPr>
              <p14:xfrm>
                <a:off x="7023850" y="319409"/>
                <a:ext cx="169200" cy="386640"/>
              </p14:xfrm>
            </p:contentPart>
          </mc:Choice>
          <mc:Fallback xmlns="">
            <p:pic>
              <p:nvPicPr>
                <p:cNvPr id="17" name="Ink 16">
                  <a:extLst>
                    <a:ext uri="{FF2B5EF4-FFF2-40B4-BE49-F238E27FC236}">
                      <a16:creationId xmlns:a16="http://schemas.microsoft.com/office/drawing/2014/main" id="{5BB97E16-355A-3B56-8B8F-EA43610613A3}"/>
                    </a:ext>
                  </a:extLst>
                </p:cNvPr>
                <p:cNvPicPr/>
                <p:nvPr/>
              </p:nvPicPr>
              <p:blipFill>
                <a:blip r:embed="rId23"/>
                <a:stretch>
                  <a:fillRect/>
                </a:stretch>
              </p:blipFill>
              <p:spPr>
                <a:xfrm>
                  <a:off x="7006210" y="301769"/>
                  <a:ext cx="2048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25BF6C6-8954-23EF-143F-3567E96E7788}"/>
                    </a:ext>
                  </a:extLst>
                </p14:cNvPr>
                <p14:cNvContentPartPr/>
                <p14:nvPr/>
              </p14:nvContentPartPr>
              <p14:xfrm>
                <a:off x="7509850" y="223649"/>
                <a:ext cx="197280" cy="322560"/>
              </p14:xfrm>
            </p:contentPart>
          </mc:Choice>
          <mc:Fallback xmlns="">
            <p:pic>
              <p:nvPicPr>
                <p:cNvPr id="18" name="Ink 17">
                  <a:extLst>
                    <a:ext uri="{FF2B5EF4-FFF2-40B4-BE49-F238E27FC236}">
                      <a16:creationId xmlns:a16="http://schemas.microsoft.com/office/drawing/2014/main" id="{825BF6C6-8954-23EF-143F-3567E96E7788}"/>
                    </a:ext>
                  </a:extLst>
                </p:cNvPr>
                <p:cNvPicPr/>
                <p:nvPr/>
              </p:nvPicPr>
              <p:blipFill>
                <a:blip r:embed="rId25"/>
                <a:stretch>
                  <a:fillRect/>
                </a:stretch>
              </p:blipFill>
              <p:spPr>
                <a:xfrm>
                  <a:off x="7492210" y="206009"/>
                  <a:ext cx="23292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89FF2C5-D5BD-AB4A-E47C-46250C3ECD44}"/>
                  </a:ext>
                </a:extLst>
              </p14:cNvPr>
              <p14:cNvContentPartPr/>
              <p14:nvPr/>
            </p14:nvContentPartPr>
            <p14:xfrm>
              <a:off x="7665010" y="396449"/>
              <a:ext cx="1424520" cy="187920"/>
            </p14:xfrm>
          </p:contentPart>
        </mc:Choice>
        <mc:Fallback xmlns="">
          <p:pic>
            <p:nvPicPr>
              <p:cNvPr id="19" name="Ink 18">
                <a:extLst>
                  <a:ext uri="{FF2B5EF4-FFF2-40B4-BE49-F238E27FC236}">
                    <a16:creationId xmlns:a16="http://schemas.microsoft.com/office/drawing/2014/main" id="{989FF2C5-D5BD-AB4A-E47C-46250C3ECD44}"/>
                  </a:ext>
                </a:extLst>
              </p:cNvPr>
              <p:cNvPicPr/>
              <p:nvPr/>
            </p:nvPicPr>
            <p:blipFill>
              <a:blip r:embed="rId27"/>
              <a:stretch>
                <a:fillRect/>
              </a:stretch>
            </p:blipFill>
            <p:spPr>
              <a:xfrm>
                <a:off x="7647370" y="378449"/>
                <a:ext cx="1460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28230AA5-DE0E-BA30-9C98-219DCA510AE6}"/>
                  </a:ext>
                </a:extLst>
              </p14:cNvPr>
              <p14:cNvContentPartPr/>
              <p14:nvPr/>
            </p14:nvContentPartPr>
            <p14:xfrm>
              <a:off x="8494090" y="226169"/>
              <a:ext cx="27720" cy="32040"/>
            </p14:xfrm>
          </p:contentPart>
        </mc:Choice>
        <mc:Fallback xmlns="">
          <p:pic>
            <p:nvPicPr>
              <p:cNvPr id="20" name="Ink 19">
                <a:extLst>
                  <a:ext uri="{FF2B5EF4-FFF2-40B4-BE49-F238E27FC236}">
                    <a16:creationId xmlns:a16="http://schemas.microsoft.com/office/drawing/2014/main" id="{28230AA5-DE0E-BA30-9C98-219DCA510AE6}"/>
                  </a:ext>
                </a:extLst>
              </p:cNvPr>
              <p:cNvPicPr/>
              <p:nvPr/>
            </p:nvPicPr>
            <p:blipFill>
              <a:blip r:embed="rId29"/>
              <a:stretch>
                <a:fillRect/>
              </a:stretch>
            </p:blipFill>
            <p:spPr>
              <a:xfrm>
                <a:off x="8476090" y="208529"/>
                <a:ext cx="63360" cy="67680"/>
              </a:xfrm>
              <a:prstGeom prst="rect">
                <a:avLst/>
              </a:prstGeom>
            </p:spPr>
          </p:pic>
        </mc:Fallback>
      </mc:AlternateContent>
      <p:grpSp>
        <p:nvGrpSpPr>
          <p:cNvPr id="35" name="Group 34">
            <a:extLst>
              <a:ext uri="{FF2B5EF4-FFF2-40B4-BE49-F238E27FC236}">
                <a16:creationId xmlns:a16="http://schemas.microsoft.com/office/drawing/2014/main" id="{8EB4D989-8122-94C2-09A2-AF5DCC714E03}"/>
              </a:ext>
            </a:extLst>
          </p:cNvPr>
          <p:cNvGrpSpPr/>
          <p:nvPr/>
        </p:nvGrpSpPr>
        <p:grpSpPr>
          <a:xfrm>
            <a:off x="2715730" y="1089449"/>
            <a:ext cx="3531960" cy="637920"/>
            <a:chOff x="2715730" y="1089449"/>
            <a:chExt cx="3531960" cy="637920"/>
          </a:xfrm>
        </p:grpSpPr>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EA7F121-2386-F5EB-A413-AA2B6B493CED}"/>
                    </a:ext>
                  </a:extLst>
                </p14:cNvPr>
                <p14:cNvContentPartPr/>
                <p14:nvPr/>
              </p14:nvContentPartPr>
              <p14:xfrm>
                <a:off x="2715730" y="1174769"/>
                <a:ext cx="201240" cy="339480"/>
              </p14:xfrm>
            </p:contentPart>
          </mc:Choice>
          <mc:Fallback xmlns="">
            <p:pic>
              <p:nvPicPr>
                <p:cNvPr id="25" name="Ink 24">
                  <a:extLst>
                    <a:ext uri="{FF2B5EF4-FFF2-40B4-BE49-F238E27FC236}">
                      <a16:creationId xmlns:a16="http://schemas.microsoft.com/office/drawing/2014/main" id="{0EA7F121-2386-F5EB-A413-AA2B6B493CED}"/>
                    </a:ext>
                  </a:extLst>
                </p:cNvPr>
                <p:cNvPicPr/>
                <p:nvPr/>
              </p:nvPicPr>
              <p:blipFill>
                <a:blip r:embed="rId31"/>
                <a:stretch>
                  <a:fillRect/>
                </a:stretch>
              </p:blipFill>
              <p:spPr>
                <a:xfrm>
                  <a:off x="2698090" y="1157129"/>
                  <a:ext cx="2368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48054065-C293-490E-BC76-5C855C49ABAA}"/>
                    </a:ext>
                  </a:extLst>
                </p14:cNvPr>
                <p14:cNvContentPartPr/>
                <p14:nvPr/>
              </p14:nvContentPartPr>
              <p14:xfrm>
                <a:off x="3253930" y="1351169"/>
                <a:ext cx="515520" cy="218880"/>
              </p14:xfrm>
            </p:contentPart>
          </mc:Choice>
          <mc:Fallback xmlns="">
            <p:pic>
              <p:nvPicPr>
                <p:cNvPr id="27" name="Ink 26">
                  <a:extLst>
                    <a:ext uri="{FF2B5EF4-FFF2-40B4-BE49-F238E27FC236}">
                      <a16:creationId xmlns:a16="http://schemas.microsoft.com/office/drawing/2014/main" id="{48054065-C293-490E-BC76-5C855C49ABAA}"/>
                    </a:ext>
                  </a:extLst>
                </p:cNvPr>
                <p:cNvPicPr/>
                <p:nvPr/>
              </p:nvPicPr>
              <p:blipFill>
                <a:blip r:embed="rId33"/>
                <a:stretch>
                  <a:fillRect/>
                </a:stretch>
              </p:blipFill>
              <p:spPr>
                <a:xfrm>
                  <a:off x="3235930" y="1333529"/>
                  <a:ext cx="551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06FF7C34-E875-2512-638C-379F5C6EB50B}"/>
                    </a:ext>
                  </a:extLst>
                </p14:cNvPr>
                <p14:cNvContentPartPr/>
                <p14:nvPr/>
              </p14:nvContentPartPr>
              <p14:xfrm>
                <a:off x="3507010" y="1260449"/>
                <a:ext cx="27720" cy="19080"/>
              </p14:xfrm>
            </p:contentPart>
          </mc:Choice>
          <mc:Fallback xmlns="">
            <p:pic>
              <p:nvPicPr>
                <p:cNvPr id="28" name="Ink 27">
                  <a:extLst>
                    <a:ext uri="{FF2B5EF4-FFF2-40B4-BE49-F238E27FC236}">
                      <a16:creationId xmlns:a16="http://schemas.microsoft.com/office/drawing/2014/main" id="{06FF7C34-E875-2512-638C-379F5C6EB50B}"/>
                    </a:ext>
                  </a:extLst>
                </p:cNvPr>
                <p:cNvPicPr/>
                <p:nvPr/>
              </p:nvPicPr>
              <p:blipFill>
                <a:blip r:embed="rId35"/>
                <a:stretch>
                  <a:fillRect/>
                </a:stretch>
              </p:blipFill>
              <p:spPr>
                <a:xfrm>
                  <a:off x="3489370" y="1242449"/>
                  <a:ext cx="63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36969552-887C-A6EC-6F78-8D698E208B51}"/>
                    </a:ext>
                  </a:extLst>
                </p14:cNvPr>
                <p14:cNvContentPartPr/>
                <p14:nvPr/>
              </p14:nvContentPartPr>
              <p14:xfrm>
                <a:off x="3904090" y="1089449"/>
                <a:ext cx="1181520" cy="637920"/>
              </p14:xfrm>
            </p:contentPart>
          </mc:Choice>
          <mc:Fallback xmlns="">
            <p:pic>
              <p:nvPicPr>
                <p:cNvPr id="30" name="Ink 29">
                  <a:extLst>
                    <a:ext uri="{FF2B5EF4-FFF2-40B4-BE49-F238E27FC236}">
                      <a16:creationId xmlns:a16="http://schemas.microsoft.com/office/drawing/2014/main" id="{36969552-887C-A6EC-6F78-8D698E208B51}"/>
                    </a:ext>
                  </a:extLst>
                </p:cNvPr>
                <p:cNvPicPr/>
                <p:nvPr/>
              </p:nvPicPr>
              <p:blipFill>
                <a:blip r:embed="rId37"/>
                <a:stretch>
                  <a:fillRect/>
                </a:stretch>
              </p:blipFill>
              <p:spPr>
                <a:xfrm>
                  <a:off x="3886450" y="1071809"/>
                  <a:ext cx="121716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8961AFBD-1485-4F94-4611-F391929EA1BD}"/>
                    </a:ext>
                  </a:extLst>
                </p14:cNvPr>
                <p14:cNvContentPartPr/>
                <p14:nvPr/>
              </p14:nvContentPartPr>
              <p14:xfrm>
                <a:off x="5101810" y="1234529"/>
                <a:ext cx="16560" cy="69120"/>
              </p14:xfrm>
            </p:contentPart>
          </mc:Choice>
          <mc:Fallback xmlns="">
            <p:pic>
              <p:nvPicPr>
                <p:cNvPr id="31" name="Ink 30">
                  <a:extLst>
                    <a:ext uri="{FF2B5EF4-FFF2-40B4-BE49-F238E27FC236}">
                      <a16:creationId xmlns:a16="http://schemas.microsoft.com/office/drawing/2014/main" id="{8961AFBD-1485-4F94-4611-F391929EA1BD}"/>
                    </a:ext>
                  </a:extLst>
                </p:cNvPr>
                <p:cNvPicPr/>
                <p:nvPr/>
              </p:nvPicPr>
              <p:blipFill>
                <a:blip r:embed="rId39"/>
                <a:stretch>
                  <a:fillRect/>
                </a:stretch>
              </p:blipFill>
              <p:spPr>
                <a:xfrm>
                  <a:off x="5083810" y="1216889"/>
                  <a:ext cx="52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E221488A-BDAF-5083-20E3-5D58C268A14D}"/>
                    </a:ext>
                  </a:extLst>
                </p14:cNvPr>
                <p14:cNvContentPartPr/>
                <p14:nvPr/>
              </p14:nvContentPartPr>
              <p14:xfrm>
                <a:off x="5148250" y="1123289"/>
                <a:ext cx="1099440" cy="328680"/>
              </p14:xfrm>
            </p:contentPart>
          </mc:Choice>
          <mc:Fallback xmlns="">
            <p:pic>
              <p:nvPicPr>
                <p:cNvPr id="32" name="Ink 31">
                  <a:extLst>
                    <a:ext uri="{FF2B5EF4-FFF2-40B4-BE49-F238E27FC236}">
                      <a16:creationId xmlns:a16="http://schemas.microsoft.com/office/drawing/2014/main" id="{E221488A-BDAF-5083-20E3-5D58C268A14D}"/>
                    </a:ext>
                  </a:extLst>
                </p:cNvPr>
                <p:cNvPicPr/>
                <p:nvPr/>
              </p:nvPicPr>
              <p:blipFill>
                <a:blip r:embed="rId41"/>
                <a:stretch>
                  <a:fillRect/>
                </a:stretch>
              </p:blipFill>
              <p:spPr>
                <a:xfrm>
                  <a:off x="5130610" y="1105649"/>
                  <a:ext cx="11350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7E72AAF9-5C19-7EB3-491F-020A7DA3FD5D}"/>
                    </a:ext>
                  </a:extLst>
                </p14:cNvPr>
                <p14:cNvContentPartPr/>
                <p14:nvPr/>
              </p14:nvContentPartPr>
              <p14:xfrm>
                <a:off x="5677450" y="1090529"/>
                <a:ext cx="11880" cy="7560"/>
              </p14:xfrm>
            </p:contentPart>
          </mc:Choice>
          <mc:Fallback xmlns="">
            <p:pic>
              <p:nvPicPr>
                <p:cNvPr id="33" name="Ink 32">
                  <a:extLst>
                    <a:ext uri="{FF2B5EF4-FFF2-40B4-BE49-F238E27FC236}">
                      <a16:creationId xmlns:a16="http://schemas.microsoft.com/office/drawing/2014/main" id="{7E72AAF9-5C19-7EB3-491F-020A7DA3FD5D}"/>
                    </a:ext>
                  </a:extLst>
                </p:cNvPr>
                <p:cNvPicPr/>
                <p:nvPr/>
              </p:nvPicPr>
              <p:blipFill>
                <a:blip r:embed="rId43"/>
                <a:stretch>
                  <a:fillRect/>
                </a:stretch>
              </p:blipFill>
              <p:spPr>
                <a:xfrm>
                  <a:off x="5659810" y="1072889"/>
                  <a:ext cx="47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10FFFFDB-811A-AB3C-F828-2D2BAD9E8BF8}"/>
                    </a:ext>
                  </a:extLst>
                </p14:cNvPr>
                <p14:cNvContentPartPr/>
                <p14:nvPr/>
              </p14:nvContentPartPr>
              <p14:xfrm>
                <a:off x="4729210" y="1175489"/>
                <a:ext cx="32760" cy="42120"/>
              </p14:xfrm>
            </p:contentPart>
          </mc:Choice>
          <mc:Fallback xmlns="">
            <p:pic>
              <p:nvPicPr>
                <p:cNvPr id="34" name="Ink 33">
                  <a:extLst>
                    <a:ext uri="{FF2B5EF4-FFF2-40B4-BE49-F238E27FC236}">
                      <a16:creationId xmlns:a16="http://schemas.microsoft.com/office/drawing/2014/main" id="{10FFFFDB-811A-AB3C-F828-2D2BAD9E8BF8}"/>
                    </a:ext>
                  </a:extLst>
                </p:cNvPr>
                <p:cNvPicPr/>
                <p:nvPr/>
              </p:nvPicPr>
              <p:blipFill>
                <a:blip r:embed="rId45"/>
                <a:stretch>
                  <a:fillRect/>
                </a:stretch>
              </p:blipFill>
              <p:spPr>
                <a:xfrm>
                  <a:off x="4711210" y="1157489"/>
                  <a:ext cx="68400" cy="77760"/>
                </a:xfrm>
                <a:prstGeom prst="rect">
                  <a:avLst/>
                </a:prstGeom>
              </p:spPr>
            </p:pic>
          </mc:Fallback>
        </mc:AlternateContent>
      </p:grpSp>
      <p:grpSp>
        <p:nvGrpSpPr>
          <p:cNvPr id="46" name="Group 45">
            <a:extLst>
              <a:ext uri="{FF2B5EF4-FFF2-40B4-BE49-F238E27FC236}">
                <a16:creationId xmlns:a16="http://schemas.microsoft.com/office/drawing/2014/main" id="{EB5A8EB9-8D7B-93E5-E997-11A6C41A9362}"/>
              </a:ext>
            </a:extLst>
          </p:cNvPr>
          <p:cNvGrpSpPr/>
          <p:nvPr/>
        </p:nvGrpSpPr>
        <p:grpSpPr>
          <a:xfrm>
            <a:off x="6596890" y="1001609"/>
            <a:ext cx="3192480" cy="663120"/>
            <a:chOff x="6596890" y="1001609"/>
            <a:chExt cx="3192480" cy="663120"/>
          </a:xfrm>
        </p:grpSpPr>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B4E14853-287B-F60D-B359-E8FD63082901}"/>
                    </a:ext>
                  </a:extLst>
                </p14:cNvPr>
                <p14:cNvContentPartPr/>
                <p14:nvPr/>
              </p14:nvContentPartPr>
              <p14:xfrm>
                <a:off x="6596890" y="1001609"/>
                <a:ext cx="945360" cy="417960"/>
              </p14:xfrm>
            </p:contentPart>
          </mc:Choice>
          <mc:Fallback xmlns="">
            <p:pic>
              <p:nvPicPr>
                <p:cNvPr id="36" name="Ink 35">
                  <a:extLst>
                    <a:ext uri="{FF2B5EF4-FFF2-40B4-BE49-F238E27FC236}">
                      <a16:creationId xmlns:a16="http://schemas.microsoft.com/office/drawing/2014/main" id="{B4E14853-287B-F60D-B359-E8FD63082901}"/>
                    </a:ext>
                  </a:extLst>
                </p:cNvPr>
                <p:cNvPicPr/>
                <p:nvPr/>
              </p:nvPicPr>
              <p:blipFill>
                <a:blip r:embed="rId47"/>
                <a:stretch>
                  <a:fillRect/>
                </a:stretch>
              </p:blipFill>
              <p:spPr>
                <a:xfrm>
                  <a:off x="6578890" y="983969"/>
                  <a:ext cx="98100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950E13D8-9813-0DD8-4353-81EDCFC1EB56}"/>
                    </a:ext>
                  </a:extLst>
                </p14:cNvPr>
                <p14:cNvContentPartPr/>
                <p14:nvPr/>
              </p14:nvContentPartPr>
              <p14:xfrm>
                <a:off x="7211770" y="1083329"/>
                <a:ext cx="170640" cy="16560"/>
              </p14:xfrm>
            </p:contentPart>
          </mc:Choice>
          <mc:Fallback xmlns="">
            <p:pic>
              <p:nvPicPr>
                <p:cNvPr id="37" name="Ink 36">
                  <a:extLst>
                    <a:ext uri="{FF2B5EF4-FFF2-40B4-BE49-F238E27FC236}">
                      <a16:creationId xmlns:a16="http://schemas.microsoft.com/office/drawing/2014/main" id="{950E13D8-9813-0DD8-4353-81EDCFC1EB56}"/>
                    </a:ext>
                  </a:extLst>
                </p:cNvPr>
                <p:cNvPicPr/>
                <p:nvPr/>
              </p:nvPicPr>
              <p:blipFill>
                <a:blip r:embed="rId49"/>
                <a:stretch>
                  <a:fillRect/>
                </a:stretch>
              </p:blipFill>
              <p:spPr>
                <a:xfrm>
                  <a:off x="7193770" y="1065689"/>
                  <a:ext cx="206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BEC64ABA-CE33-F89B-3BD0-642F0C135F9B}"/>
                    </a:ext>
                  </a:extLst>
                </p14:cNvPr>
                <p14:cNvContentPartPr/>
                <p14:nvPr/>
              </p14:nvContentPartPr>
              <p14:xfrm>
                <a:off x="7069570" y="1053449"/>
                <a:ext cx="31320" cy="7560"/>
              </p14:xfrm>
            </p:contentPart>
          </mc:Choice>
          <mc:Fallback xmlns="">
            <p:pic>
              <p:nvPicPr>
                <p:cNvPr id="38" name="Ink 37">
                  <a:extLst>
                    <a:ext uri="{FF2B5EF4-FFF2-40B4-BE49-F238E27FC236}">
                      <a16:creationId xmlns:a16="http://schemas.microsoft.com/office/drawing/2014/main" id="{BEC64ABA-CE33-F89B-3BD0-642F0C135F9B}"/>
                    </a:ext>
                  </a:extLst>
                </p:cNvPr>
                <p:cNvPicPr/>
                <p:nvPr/>
              </p:nvPicPr>
              <p:blipFill>
                <a:blip r:embed="rId51"/>
                <a:stretch>
                  <a:fillRect/>
                </a:stretch>
              </p:blipFill>
              <p:spPr>
                <a:xfrm>
                  <a:off x="7051570" y="1035809"/>
                  <a:ext cx="66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B5FB7363-4C08-55D2-813C-36095B306246}"/>
                    </a:ext>
                  </a:extLst>
                </p14:cNvPr>
                <p14:cNvContentPartPr/>
                <p14:nvPr/>
              </p14:nvContentPartPr>
              <p14:xfrm>
                <a:off x="7783450" y="1046969"/>
                <a:ext cx="571320" cy="369360"/>
              </p14:xfrm>
            </p:contentPart>
          </mc:Choice>
          <mc:Fallback xmlns="">
            <p:pic>
              <p:nvPicPr>
                <p:cNvPr id="39" name="Ink 38">
                  <a:extLst>
                    <a:ext uri="{FF2B5EF4-FFF2-40B4-BE49-F238E27FC236}">
                      <a16:creationId xmlns:a16="http://schemas.microsoft.com/office/drawing/2014/main" id="{B5FB7363-4C08-55D2-813C-36095B306246}"/>
                    </a:ext>
                  </a:extLst>
                </p:cNvPr>
                <p:cNvPicPr/>
                <p:nvPr/>
              </p:nvPicPr>
              <p:blipFill>
                <a:blip r:embed="rId53"/>
                <a:stretch>
                  <a:fillRect/>
                </a:stretch>
              </p:blipFill>
              <p:spPr>
                <a:xfrm>
                  <a:off x="7765810" y="1029329"/>
                  <a:ext cx="6069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2A28F72D-94AD-85C1-444A-67B59AB1CDA7}"/>
                    </a:ext>
                  </a:extLst>
                </p14:cNvPr>
                <p14:cNvContentPartPr/>
                <p14:nvPr/>
              </p14:nvContentPartPr>
              <p14:xfrm>
                <a:off x="8017810" y="1171169"/>
                <a:ext cx="207360" cy="19080"/>
              </p14:xfrm>
            </p:contentPart>
          </mc:Choice>
          <mc:Fallback xmlns="">
            <p:pic>
              <p:nvPicPr>
                <p:cNvPr id="40" name="Ink 39">
                  <a:extLst>
                    <a:ext uri="{FF2B5EF4-FFF2-40B4-BE49-F238E27FC236}">
                      <a16:creationId xmlns:a16="http://schemas.microsoft.com/office/drawing/2014/main" id="{2A28F72D-94AD-85C1-444A-67B59AB1CDA7}"/>
                    </a:ext>
                  </a:extLst>
                </p:cNvPr>
                <p:cNvPicPr/>
                <p:nvPr/>
              </p:nvPicPr>
              <p:blipFill>
                <a:blip r:embed="rId55"/>
                <a:stretch>
                  <a:fillRect/>
                </a:stretch>
              </p:blipFill>
              <p:spPr>
                <a:xfrm>
                  <a:off x="8000170" y="1153529"/>
                  <a:ext cx="243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A315A6E8-A42E-B44F-46CE-03170386D844}"/>
                    </a:ext>
                  </a:extLst>
                </p14:cNvPr>
                <p14:cNvContentPartPr/>
                <p14:nvPr/>
              </p14:nvContentPartPr>
              <p14:xfrm>
                <a:off x="7958050" y="1109609"/>
                <a:ext cx="27720" cy="1440"/>
              </p14:xfrm>
            </p:contentPart>
          </mc:Choice>
          <mc:Fallback xmlns="">
            <p:pic>
              <p:nvPicPr>
                <p:cNvPr id="41" name="Ink 40">
                  <a:extLst>
                    <a:ext uri="{FF2B5EF4-FFF2-40B4-BE49-F238E27FC236}">
                      <a16:creationId xmlns:a16="http://schemas.microsoft.com/office/drawing/2014/main" id="{A315A6E8-A42E-B44F-46CE-03170386D844}"/>
                    </a:ext>
                  </a:extLst>
                </p:cNvPr>
                <p:cNvPicPr/>
                <p:nvPr/>
              </p:nvPicPr>
              <p:blipFill>
                <a:blip r:embed="rId57"/>
                <a:stretch>
                  <a:fillRect/>
                </a:stretch>
              </p:blipFill>
              <p:spPr>
                <a:xfrm>
                  <a:off x="7940410" y="1091969"/>
                  <a:ext cx="63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28D809FC-8DE3-F4BF-39D9-D7CBB3EBC8C5}"/>
                    </a:ext>
                  </a:extLst>
                </p14:cNvPr>
                <p14:cNvContentPartPr/>
                <p14:nvPr/>
              </p14:nvContentPartPr>
              <p14:xfrm>
                <a:off x="8617930" y="1039049"/>
                <a:ext cx="1171440" cy="625680"/>
              </p14:xfrm>
            </p:contentPart>
          </mc:Choice>
          <mc:Fallback xmlns="">
            <p:pic>
              <p:nvPicPr>
                <p:cNvPr id="42" name="Ink 41">
                  <a:extLst>
                    <a:ext uri="{FF2B5EF4-FFF2-40B4-BE49-F238E27FC236}">
                      <a16:creationId xmlns:a16="http://schemas.microsoft.com/office/drawing/2014/main" id="{28D809FC-8DE3-F4BF-39D9-D7CBB3EBC8C5}"/>
                    </a:ext>
                  </a:extLst>
                </p:cNvPr>
                <p:cNvPicPr/>
                <p:nvPr/>
              </p:nvPicPr>
              <p:blipFill>
                <a:blip r:embed="rId59"/>
                <a:stretch>
                  <a:fillRect/>
                </a:stretch>
              </p:blipFill>
              <p:spPr>
                <a:xfrm>
                  <a:off x="8599930" y="1021049"/>
                  <a:ext cx="1207080" cy="661320"/>
                </a:xfrm>
                <a:prstGeom prst="rect">
                  <a:avLst/>
                </a:prstGeom>
              </p:spPr>
            </p:pic>
          </mc:Fallback>
        </mc:AlternateContent>
      </p:grpSp>
      <p:grpSp>
        <p:nvGrpSpPr>
          <p:cNvPr id="45" name="Group 44">
            <a:extLst>
              <a:ext uri="{FF2B5EF4-FFF2-40B4-BE49-F238E27FC236}">
                <a16:creationId xmlns:a16="http://schemas.microsoft.com/office/drawing/2014/main" id="{5DDFABB0-8908-E39E-2BA4-3FF099DF1CD4}"/>
              </a:ext>
            </a:extLst>
          </p:cNvPr>
          <p:cNvGrpSpPr/>
          <p:nvPr/>
        </p:nvGrpSpPr>
        <p:grpSpPr>
          <a:xfrm>
            <a:off x="10025530" y="1020329"/>
            <a:ext cx="1958400" cy="554760"/>
            <a:chOff x="10025530" y="1020329"/>
            <a:chExt cx="1958400" cy="554760"/>
          </a:xfrm>
        </p:grpSpPr>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301CE9C3-4A39-70D9-004A-3188CB7F9BCD}"/>
                    </a:ext>
                  </a:extLst>
                </p14:cNvPr>
                <p14:cNvContentPartPr/>
                <p14:nvPr/>
              </p14:nvContentPartPr>
              <p14:xfrm>
                <a:off x="10025530" y="1020329"/>
                <a:ext cx="1958400" cy="554760"/>
              </p14:xfrm>
            </p:contentPart>
          </mc:Choice>
          <mc:Fallback xmlns="">
            <p:pic>
              <p:nvPicPr>
                <p:cNvPr id="43" name="Ink 42">
                  <a:extLst>
                    <a:ext uri="{FF2B5EF4-FFF2-40B4-BE49-F238E27FC236}">
                      <a16:creationId xmlns:a16="http://schemas.microsoft.com/office/drawing/2014/main" id="{301CE9C3-4A39-70D9-004A-3188CB7F9BCD}"/>
                    </a:ext>
                  </a:extLst>
                </p:cNvPr>
                <p:cNvPicPr/>
                <p:nvPr/>
              </p:nvPicPr>
              <p:blipFill>
                <a:blip r:embed="rId61"/>
                <a:stretch>
                  <a:fillRect/>
                </a:stretch>
              </p:blipFill>
              <p:spPr>
                <a:xfrm>
                  <a:off x="10007530" y="1002689"/>
                  <a:ext cx="199404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230482FB-9456-C275-AD88-B3E25940CA0D}"/>
                    </a:ext>
                  </a:extLst>
                </p14:cNvPr>
                <p14:cNvContentPartPr/>
                <p14:nvPr/>
              </p14:nvContentPartPr>
              <p14:xfrm>
                <a:off x="11604850" y="1142729"/>
                <a:ext cx="227160" cy="4680"/>
              </p14:xfrm>
            </p:contentPart>
          </mc:Choice>
          <mc:Fallback xmlns="">
            <p:pic>
              <p:nvPicPr>
                <p:cNvPr id="44" name="Ink 43">
                  <a:extLst>
                    <a:ext uri="{FF2B5EF4-FFF2-40B4-BE49-F238E27FC236}">
                      <a16:creationId xmlns:a16="http://schemas.microsoft.com/office/drawing/2014/main" id="{230482FB-9456-C275-AD88-B3E25940CA0D}"/>
                    </a:ext>
                  </a:extLst>
                </p:cNvPr>
                <p:cNvPicPr/>
                <p:nvPr/>
              </p:nvPicPr>
              <p:blipFill>
                <a:blip r:embed="rId63"/>
                <a:stretch>
                  <a:fillRect/>
                </a:stretch>
              </p:blipFill>
              <p:spPr>
                <a:xfrm>
                  <a:off x="11586850" y="1124729"/>
                  <a:ext cx="26280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C21A6AA8-5940-4A22-479C-601C454371DB}"/>
                  </a:ext>
                </a:extLst>
              </p14:cNvPr>
              <p14:cNvContentPartPr/>
              <p14:nvPr/>
            </p14:nvContentPartPr>
            <p14:xfrm>
              <a:off x="8594530" y="1469249"/>
              <a:ext cx="686520" cy="89280"/>
            </p14:xfrm>
          </p:contentPart>
        </mc:Choice>
        <mc:Fallback xmlns="">
          <p:pic>
            <p:nvPicPr>
              <p:cNvPr id="47" name="Ink 46">
                <a:extLst>
                  <a:ext uri="{FF2B5EF4-FFF2-40B4-BE49-F238E27FC236}">
                    <a16:creationId xmlns:a16="http://schemas.microsoft.com/office/drawing/2014/main" id="{C21A6AA8-5940-4A22-479C-601C454371DB}"/>
                  </a:ext>
                </a:extLst>
              </p:cNvPr>
              <p:cNvPicPr/>
              <p:nvPr/>
            </p:nvPicPr>
            <p:blipFill>
              <a:blip r:embed="rId65"/>
              <a:stretch>
                <a:fillRect/>
              </a:stretch>
            </p:blipFill>
            <p:spPr>
              <a:xfrm>
                <a:off x="8576530" y="1451249"/>
                <a:ext cx="722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14C71653-5230-0D47-40A8-7818BDE19A70}"/>
                  </a:ext>
                </a:extLst>
              </p14:cNvPr>
              <p14:cNvContentPartPr/>
              <p14:nvPr/>
            </p14:nvContentPartPr>
            <p14:xfrm>
              <a:off x="10256290" y="1402649"/>
              <a:ext cx="1053720" cy="128520"/>
            </p14:xfrm>
          </p:contentPart>
        </mc:Choice>
        <mc:Fallback xmlns="">
          <p:pic>
            <p:nvPicPr>
              <p:cNvPr id="48" name="Ink 47">
                <a:extLst>
                  <a:ext uri="{FF2B5EF4-FFF2-40B4-BE49-F238E27FC236}">
                    <a16:creationId xmlns:a16="http://schemas.microsoft.com/office/drawing/2014/main" id="{14C71653-5230-0D47-40A8-7818BDE19A70}"/>
                  </a:ext>
                </a:extLst>
              </p:cNvPr>
              <p:cNvPicPr/>
              <p:nvPr/>
            </p:nvPicPr>
            <p:blipFill>
              <a:blip r:embed="rId67"/>
              <a:stretch>
                <a:fillRect/>
              </a:stretch>
            </p:blipFill>
            <p:spPr>
              <a:xfrm>
                <a:off x="10238650" y="1385009"/>
                <a:ext cx="1089360" cy="164160"/>
              </a:xfrm>
              <a:prstGeom prst="rect">
                <a:avLst/>
              </a:prstGeom>
            </p:spPr>
          </p:pic>
        </mc:Fallback>
      </mc:AlternateContent>
      <p:grpSp>
        <p:nvGrpSpPr>
          <p:cNvPr id="69" name="Group 68">
            <a:extLst>
              <a:ext uri="{FF2B5EF4-FFF2-40B4-BE49-F238E27FC236}">
                <a16:creationId xmlns:a16="http://schemas.microsoft.com/office/drawing/2014/main" id="{3DF7E9B8-DC71-F550-1E1C-91509F543D71}"/>
              </a:ext>
            </a:extLst>
          </p:cNvPr>
          <p:cNvGrpSpPr/>
          <p:nvPr/>
        </p:nvGrpSpPr>
        <p:grpSpPr>
          <a:xfrm>
            <a:off x="7900090" y="1748609"/>
            <a:ext cx="3678840" cy="817200"/>
            <a:chOff x="7900090" y="1748609"/>
            <a:chExt cx="3678840" cy="817200"/>
          </a:xfrm>
        </p:grpSpPr>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097C2D8F-ABB1-61B7-7150-593AFD5411BD}"/>
                    </a:ext>
                  </a:extLst>
                </p14:cNvPr>
                <p14:cNvContentPartPr/>
                <p14:nvPr/>
              </p14:nvContentPartPr>
              <p14:xfrm>
                <a:off x="8098090" y="1787129"/>
                <a:ext cx="437040" cy="299160"/>
              </p14:xfrm>
            </p:contentPart>
          </mc:Choice>
          <mc:Fallback xmlns="">
            <p:pic>
              <p:nvPicPr>
                <p:cNvPr id="49" name="Ink 48">
                  <a:extLst>
                    <a:ext uri="{FF2B5EF4-FFF2-40B4-BE49-F238E27FC236}">
                      <a16:creationId xmlns:a16="http://schemas.microsoft.com/office/drawing/2014/main" id="{097C2D8F-ABB1-61B7-7150-593AFD5411BD}"/>
                    </a:ext>
                  </a:extLst>
                </p:cNvPr>
                <p:cNvPicPr/>
                <p:nvPr/>
              </p:nvPicPr>
              <p:blipFill>
                <a:blip r:embed="rId69"/>
                <a:stretch>
                  <a:fillRect/>
                </a:stretch>
              </p:blipFill>
              <p:spPr>
                <a:xfrm>
                  <a:off x="8080090" y="1769129"/>
                  <a:ext cx="4726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8CDED4B7-2340-9BA4-9D23-142CAC228A40}"/>
                    </a:ext>
                  </a:extLst>
                </p14:cNvPr>
                <p14:cNvContentPartPr/>
                <p14:nvPr/>
              </p14:nvContentPartPr>
              <p14:xfrm>
                <a:off x="8681290" y="1804769"/>
                <a:ext cx="237240" cy="439200"/>
              </p14:xfrm>
            </p:contentPart>
          </mc:Choice>
          <mc:Fallback xmlns="">
            <p:pic>
              <p:nvPicPr>
                <p:cNvPr id="50" name="Ink 49">
                  <a:extLst>
                    <a:ext uri="{FF2B5EF4-FFF2-40B4-BE49-F238E27FC236}">
                      <a16:creationId xmlns:a16="http://schemas.microsoft.com/office/drawing/2014/main" id="{8CDED4B7-2340-9BA4-9D23-142CAC228A40}"/>
                    </a:ext>
                  </a:extLst>
                </p:cNvPr>
                <p:cNvPicPr/>
                <p:nvPr/>
              </p:nvPicPr>
              <p:blipFill>
                <a:blip r:embed="rId71"/>
                <a:stretch>
                  <a:fillRect/>
                </a:stretch>
              </p:blipFill>
              <p:spPr>
                <a:xfrm>
                  <a:off x="8663290" y="1787129"/>
                  <a:ext cx="27288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7618122D-F9CB-467B-3A6A-63B9E0DC5C8B}"/>
                    </a:ext>
                  </a:extLst>
                </p14:cNvPr>
                <p14:cNvContentPartPr/>
                <p14:nvPr/>
              </p14:nvContentPartPr>
              <p14:xfrm>
                <a:off x="9089890" y="1767689"/>
                <a:ext cx="924120" cy="280080"/>
              </p14:xfrm>
            </p:contentPart>
          </mc:Choice>
          <mc:Fallback xmlns="">
            <p:pic>
              <p:nvPicPr>
                <p:cNvPr id="51" name="Ink 50">
                  <a:extLst>
                    <a:ext uri="{FF2B5EF4-FFF2-40B4-BE49-F238E27FC236}">
                      <a16:creationId xmlns:a16="http://schemas.microsoft.com/office/drawing/2014/main" id="{7618122D-F9CB-467B-3A6A-63B9E0DC5C8B}"/>
                    </a:ext>
                  </a:extLst>
                </p:cNvPr>
                <p:cNvPicPr/>
                <p:nvPr/>
              </p:nvPicPr>
              <p:blipFill>
                <a:blip r:embed="rId73"/>
                <a:stretch>
                  <a:fillRect/>
                </a:stretch>
              </p:blipFill>
              <p:spPr>
                <a:xfrm>
                  <a:off x="9071890" y="1749689"/>
                  <a:ext cx="9597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E5D5D7E2-2AB2-449D-4A7F-C0B33DC64100}"/>
                    </a:ext>
                  </a:extLst>
                </p14:cNvPr>
                <p14:cNvContentPartPr/>
                <p14:nvPr/>
              </p14:nvContentPartPr>
              <p14:xfrm>
                <a:off x="9801610" y="1748609"/>
                <a:ext cx="8640" cy="7560"/>
              </p14:xfrm>
            </p:contentPart>
          </mc:Choice>
          <mc:Fallback xmlns="">
            <p:pic>
              <p:nvPicPr>
                <p:cNvPr id="52" name="Ink 51">
                  <a:extLst>
                    <a:ext uri="{FF2B5EF4-FFF2-40B4-BE49-F238E27FC236}">
                      <a16:creationId xmlns:a16="http://schemas.microsoft.com/office/drawing/2014/main" id="{E5D5D7E2-2AB2-449D-4A7F-C0B33DC64100}"/>
                    </a:ext>
                  </a:extLst>
                </p:cNvPr>
                <p:cNvPicPr/>
                <p:nvPr/>
              </p:nvPicPr>
              <p:blipFill>
                <a:blip r:embed="rId75"/>
                <a:stretch>
                  <a:fillRect/>
                </a:stretch>
              </p:blipFill>
              <p:spPr>
                <a:xfrm>
                  <a:off x="9783610" y="1730609"/>
                  <a:ext cx="44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51FE6D97-73A7-2A44-CECE-675AEB153790}"/>
                    </a:ext>
                  </a:extLst>
                </p14:cNvPr>
                <p14:cNvContentPartPr/>
                <p14:nvPr/>
              </p14:nvContentPartPr>
              <p14:xfrm>
                <a:off x="10248730" y="1863809"/>
                <a:ext cx="323640" cy="159480"/>
              </p14:xfrm>
            </p:contentPart>
          </mc:Choice>
          <mc:Fallback xmlns="">
            <p:pic>
              <p:nvPicPr>
                <p:cNvPr id="53" name="Ink 52">
                  <a:extLst>
                    <a:ext uri="{FF2B5EF4-FFF2-40B4-BE49-F238E27FC236}">
                      <a16:creationId xmlns:a16="http://schemas.microsoft.com/office/drawing/2014/main" id="{51FE6D97-73A7-2A44-CECE-675AEB153790}"/>
                    </a:ext>
                  </a:extLst>
                </p:cNvPr>
                <p:cNvPicPr/>
                <p:nvPr/>
              </p:nvPicPr>
              <p:blipFill>
                <a:blip r:embed="rId77"/>
                <a:stretch>
                  <a:fillRect/>
                </a:stretch>
              </p:blipFill>
              <p:spPr>
                <a:xfrm>
                  <a:off x="10231090" y="1845809"/>
                  <a:ext cx="359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2DF91814-300E-CEB2-FA07-9D146CE9F0FA}"/>
                    </a:ext>
                  </a:extLst>
                </p14:cNvPr>
                <p14:cNvContentPartPr/>
                <p14:nvPr/>
              </p14:nvContentPartPr>
              <p14:xfrm>
                <a:off x="10486690" y="1864529"/>
                <a:ext cx="80640" cy="182160"/>
              </p14:xfrm>
            </p:contentPart>
          </mc:Choice>
          <mc:Fallback xmlns="">
            <p:pic>
              <p:nvPicPr>
                <p:cNvPr id="54" name="Ink 53">
                  <a:extLst>
                    <a:ext uri="{FF2B5EF4-FFF2-40B4-BE49-F238E27FC236}">
                      <a16:creationId xmlns:a16="http://schemas.microsoft.com/office/drawing/2014/main" id="{2DF91814-300E-CEB2-FA07-9D146CE9F0FA}"/>
                    </a:ext>
                  </a:extLst>
                </p:cNvPr>
                <p:cNvPicPr/>
                <p:nvPr/>
              </p:nvPicPr>
              <p:blipFill>
                <a:blip r:embed="rId79"/>
                <a:stretch>
                  <a:fillRect/>
                </a:stretch>
              </p:blipFill>
              <p:spPr>
                <a:xfrm>
                  <a:off x="10469050" y="1846529"/>
                  <a:ext cx="116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2489C858-1FF9-78F5-60D0-7C903F5F3097}"/>
                    </a:ext>
                  </a:extLst>
                </p14:cNvPr>
                <p14:cNvContentPartPr/>
                <p14:nvPr/>
              </p14:nvContentPartPr>
              <p14:xfrm>
                <a:off x="10461850" y="1853369"/>
                <a:ext cx="215640" cy="188640"/>
              </p14:xfrm>
            </p:contentPart>
          </mc:Choice>
          <mc:Fallback xmlns="">
            <p:pic>
              <p:nvPicPr>
                <p:cNvPr id="55" name="Ink 54">
                  <a:extLst>
                    <a:ext uri="{FF2B5EF4-FFF2-40B4-BE49-F238E27FC236}">
                      <a16:creationId xmlns:a16="http://schemas.microsoft.com/office/drawing/2014/main" id="{2489C858-1FF9-78F5-60D0-7C903F5F3097}"/>
                    </a:ext>
                  </a:extLst>
                </p:cNvPr>
                <p:cNvPicPr/>
                <p:nvPr/>
              </p:nvPicPr>
              <p:blipFill>
                <a:blip r:embed="rId81"/>
                <a:stretch>
                  <a:fillRect/>
                </a:stretch>
              </p:blipFill>
              <p:spPr>
                <a:xfrm>
                  <a:off x="10443850" y="1835729"/>
                  <a:ext cx="251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92694C0F-6E7E-ADB9-996B-8A1D1E5856C9}"/>
                    </a:ext>
                  </a:extLst>
                </p14:cNvPr>
                <p14:cNvContentPartPr/>
                <p14:nvPr/>
              </p14:nvContentPartPr>
              <p14:xfrm>
                <a:off x="10707370" y="1779569"/>
                <a:ext cx="674280" cy="408240"/>
              </p14:xfrm>
            </p:contentPart>
          </mc:Choice>
          <mc:Fallback xmlns="">
            <p:pic>
              <p:nvPicPr>
                <p:cNvPr id="56" name="Ink 55">
                  <a:extLst>
                    <a:ext uri="{FF2B5EF4-FFF2-40B4-BE49-F238E27FC236}">
                      <a16:creationId xmlns:a16="http://schemas.microsoft.com/office/drawing/2014/main" id="{92694C0F-6E7E-ADB9-996B-8A1D1E5856C9}"/>
                    </a:ext>
                  </a:extLst>
                </p:cNvPr>
                <p:cNvPicPr/>
                <p:nvPr/>
              </p:nvPicPr>
              <p:blipFill>
                <a:blip r:embed="rId83"/>
                <a:stretch>
                  <a:fillRect/>
                </a:stretch>
              </p:blipFill>
              <p:spPr>
                <a:xfrm>
                  <a:off x="10689370" y="1761929"/>
                  <a:ext cx="7099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4D4766E0-05CA-C75C-4BF9-3099F89E95C0}"/>
                    </a:ext>
                  </a:extLst>
                </p14:cNvPr>
                <p14:cNvContentPartPr/>
                <p14:nvPr/>
              </p14:nvContentPartPr>
              <p14:xfrm>
                <a:off x="11160970" y="1850129"/>
                <a:ext cx="285480" cy="14760"/>
              </p14:xfrm>
            </p:contentPart>
          </mc:Choice>
          <mc:Fallback xmlns="">
            <p:pic>
              <p:nvPicPr>
                <p:cNvPr id="57" name="Ink 56">
                  <a:extLst>
                    <a:ext uri="{FF2B5EF4-FFF2-40B4-BE49-F238E27FC236}">
                      <a16:creationId xmlns:a16="http://schemas.microsoft.com/office/drawing/2014/main" id="{4D4766E0-05CA-C75C-4BF9-3099F89E95C0}"/>
                    </a:ext>
                  </a:extLst>
                </p:cNvPr>
                <p:cNvPicPr/>
                <p:nvPr/>
              </p:nvPicPr>
              <p:blipFill>
                <a:blip r:embed="rId85"/>
                <a:stretch>
                  <a:fillRect/>
                </a:stretch>
              </p:blipFill>
              <p:spPr>
                <a:xfrm>
                  <a:off x="11142970" y="1832129"/>
                  <a:ext cx="321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BA421037-8F32-BC9E-04D2-496EA247FFCF}"/>
                    </a:ext>
                  </a:extLst>
                </p14:cNvPr>
                <p14:cNvContentPartPr/>
                <p14:nvPr/>
              </p14:nvContentPartPr>
              <p14:xfrm>
                <a:off x="7900090" y="2262689"/>
                <a:ext cx="1422000" cy="303120"/>
              </p14:xfrm>
            </p:contentPart>
          </mc:Choice>
          <mc:Fallback xmlns="">
            <p:pic>
              <p:nvPicPr>
                <p:cNvPr id="59" name="Ink 58">
                  <a:extLst>
                    <a:ext uri="{FF2B5EF4-FFF2-40B4-BE49-F238E27FC236}">
                      <a16:creationId xmlns:a16="http://schemas.microsoft.com/office/drawing/2014/main" id="{BA421037-8F32-BC9E-04D2-496EA247FFCF}"/>
                    </a:ext>
                  </a:extLst>
                </p:cNvPr>
                <p:cNvPicPr/>
                <p:nvPr/>
              </p:nvPicPr>
              <p:blipFill>
                <a:blip r:embed="rId87"/>
                <a:stretch>
                  <a:fillRect/>
                </a:stretch>
              </p:blipFill>
              <p:spPr>
                <a:xfrm>
                  <a:off x="7882450" y="2244689"/>
                  <a:ext cx="145764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E4CB8798-0560-6F7A-F8B3-F6D4C14A82BD}"/>
                    </a:ext>
                  </a:extLst>
                </p14:cNvPr>
                <p14:cNvContentPartPr/>
                <p14:nvPr/>
              </p14:nvContentPartPr>
              <p14:xfrm>
                <a:off x="8749330" y="2314889"/>
                <a:ext cx="20160" cy="12240"/>
              </p14:xfrm>
            </p:contentPart>
          </mc:Choice>
          <mc:Fallback xmlns="">
            <p:pic>
              <p:nvPicPr>
                <p:cNvPr id="60" name="Ink 59">
                  <a:extLst>
                    <a:ext uri="{FF2B5EF4-FFF2-40B4-BE49-F238E27FC236}">
                      <a16:creationId xmlns:a16="http://schemas.microsoft.com/office/drawing/2014/main" id="{E4CB8798-0560-6F7A-F8B3-F6D4C14A82BD}"/>
                    </a:ext>
                  </a:extLst>
                </p:cNvPr>
                <p:cNvPicPr/>
                <p:nvPr/>
              </p:nvPicPr>
              <p:blipFill>
                <a:blip r:embed="rId89"/>
                <a:stretch>
                  <a:fillRect/>
                </a:stretch>
              </p:blipFill>
              <p:spPr>
                <a:xfrm>
                  <a:off x="8731690" y="2296889"/>
                  <a:ext cx="55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9B1E5D19-6FC1-3F4C-5EE7-052047680954}"/>
                    </a:ext>
                  </a:extLst>
                </p14:cNvPr>
                <p14:cNvContentPartPr/>
                <p14:nvPr/>
              </p14:nvContentPartPr>
              <p14:xfrm>
                <a:off x="8042650" y="2312009"/>
                <a:ext cx="166680" cy="23760"/>
              </p14:xfrm>
            </p:contentPart>
          </mc:Choice>
          <mc:Fallback xmlns="">
            <p:pic>
              <p:nvPicPr>
                <p:cNvPr id="61" name="Ink 60">
                  <a:extLst>
                    <a:ext uri="{FF2B5EF4-FFF2-40B4-BE49-F238E27FC236}">
                      <a16:creationId xmlns:a16="http://schemas.microsoft.com/office/drawing/2014/main" id="{9B1E5D19-6FC1-3F4C-5EE7-052047680954}"/>
                    </a:ext>
                  </a:extLst>
                </p:cNvPr>
                <p:cNvPicPr/>
                <p:nvPr/>
              </p:nvPicPr>
              <p:blipFill>
                <a:blip r:embed="rId91"/>
                <a:stretch>
                  <a:fillRect/>
                </a:stretch>
              </p:blipFill>
              <p:spPr>
                <a:xfrm>
                  <a:off x="8024650" y="2294009"/>
                  <a:ext cx="20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68CA13E1-8974-9A0A-F0CD-D937D37D3895}"/>
                    </a:ext>
                  </a:extLst>
                </p14:cNvPr>
                <p14:cNvContentPartPr/>
                <p14:nvPr/>
              </p14:nvContentPartPr>
              <p14:xfrm>
                <a:off x="9573370" y="2252969"/>
                <a:ext cx="127440" cy="256320"/>
              </p14:xfrm>
            </p:contentPart>
          </mc:Choice>
          <mc:Fallback xmlns="">
            <p:pic>
              <p:nvPicPr>
                <p:cNvPr id="62" name="Ink 61">
                  <a:extLst>
                    <a:ext uri="{FF2B5EF4-FFF2-40B4-BE49-F238E27FC236}">
                      <a16:creationId xmlns:a16="http://schemas.microsoft.com/office/drawing/2014/main" id="{68CA13E1-8974-9A0A-F0CD-D937D37D3895}"/>
                    </a:ext>
                  </a:extLst>
                </p:cNvPr>
                <p:cNvPicPr/>
                <p:nvPr/>
              </p:nvPicPr>
              <p:blipFill>
                <a:blip r:embed="rId93"/>
                <a:stretch>
                  <a:fillRect/>
                </a:stretch>
              </p:blipFill>
              <p:spPr>
                <a:xfrm>
                  <a:off x="9555370" y="2234969"/>
                  <a:ext cx="1630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D7855098-FD18-0966-1C1F-511D8AD12F88}"/>
                    </a:ext>
                  </a:extLst>
                </p14:cNvPr>
                <p14:cNvContentPartPr/>
                <p14:nvPr/>
              </p14:nvContentPartPr>
              <p14:xfrm>
                <a:off x="9741850" y="2253329"/>
                <a:ext cx="99720" cy="233640"/>
              </p14:xfrm>
            </p:contentPart>
          </mc:Choice>
          <mc:Fallback xmlns="">
            <p:pic>
              <p:nvPicPr>
                <p:cNvPr id="63" name="Ink 62">
                  <a:extLst>
                    <a:ext uri="{FF2B5EF4-FFF2-40B4-BE49-F238E27FC236}">
                      <a16:creationId xmlns:a16="http://schemas.microsoft.com/office/drawing/2014/main" id="{D7855098-FD18-0966-1C1F-511D8AD12F88}"/>
                    </a:ext>
                  </a:extLst>
                </p:cNvPr>
                <p:cNvPicPr/>
                <p:nvPr/>
              </p:nvPicPr>
              <p:blipFill>
                <a:blip r:embed="rId95"/>
                <a:stretch>
                  <a:fillRect/>
                </a:stretch>
              </p:blipFill>
              <p:spPr>
                <a:xfrm>
                  <a:off x="9723850" y="2235329"/>
                  <a:ext cx="135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4AB48D3B-D631-5AF1-60BE-3430DB33D43A}"/>
                    </a:ext>
                  </a:extLst>
                </p14:cNvPr>
                <p14:cNvContentPartPr/>
                <p14:nvPr/>
              </p14:nvContentPartPr>
              <p14:xfrm>
                <a:off x="10147570" y="2344049"/>
                <a:ext cx="528120" cy="133920"/>
              </p14:xfrm>
            </p:contentPart>
          </mc:Choice>
          <mc:Fallback xmlns="">
            <p:pic>
              <p:nvPicPr>
                <p:cNvPr id="65" name="Ink 64">
                  <a:extLst>
                    <a:ext uri="{FF2B5EF4-FFF2-40B4-BE49-F238E27FC236}">
                      <a16:creationId xmlns:a16="http://schemas.microsoft.com/office/drawing/2014/main" id="{4AB48D3B-D631-5AF1-60BE-3430DB33D43A}"/>
                    </a:ext>
                  </a:extLst>
                </p:cNvPr>
                <p:cNvPicPr/>
                <p:nvPr/>
              </p:nvPicPr>
              <p:blipFill>
                <a:blip r:embed="rId97"/>
                <a:stretch>
                  <a:fillRect/>
                </a:stretch>
              </p:blipFill>
              <p:spPr>
                <a:xfrm>
                  <a:off x="10129570" y="2326049"/>
                  <a:ext cx="563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18D2F6EA-97FF-86C3-77DB-4B85F98CF422}"/>
                    </a:ext>
                  </a:extLst>
                </p14:cNvPr>
                <p14:cNvContentPartPr/>
                <p14:nvPr/>
              </p14:nvContentPartPr>
              <p14:xfrm>
                <a:off x="10889170" y="2209049"/>
                <a:ext cx="689760" cy="272880"/>
              </p14:xfrm>
            </p:contentPart>
          </mc:Choice>
          <mc:Fallback xmlns="">
            <p:pic>
              <p:nvPicPr>
                <p:cNvPr id="66" name="Ink 65">
                  <a:extLst>
                    <a:ext uri="{FF2B5EF4-FFF2-40B4-BE49-F238E27FC236}">
                      <a16:creationId xmlns:a16="http://schemas.microsoft.com/office/drawing/2014/main" id="{18D2F6EA-97FF-86C3-77DB-4B85F98CF422}"/>
                    </a:ext>
                  </a:extLst>
                </p:cNvPr>
                <p:cNvPicPr/>
                <p:nvPr/>
              </p:nvPicPr>
              <p:blipFill>
                <a:blip r:embed="rId99"/>
                <a:stretch>
                  <a:fillRect/>
                </a:stretch>
              </p:blipFill>
              <p:spPr>
                <a:xfrm>
                  <a:off x="10871170" y="2191409"/>
                  <a:ext cx="725400" cy="308520"/>
                </a:xfrm>
                <a:prstGeom prst="rect">
                  <a:avLst/>
                </a:prstGeom>
              </p:spPr>
            </p:pic>
          </mc:Fallback>
        </mc:AlternateContent>
      </p:grpSp>
      <p:grpSp>
        <p:nvGrpSpPr>
          <p:cNvPr id="73" name="Group 72">
            <a:extLst>
              <a:ext uri="{FF2B5EF4-FFF2-40B4-BE49-F238E27FC236}">
                <a16:creationId xmlns:a16="http://schemas.microsoft.com/office/drawing/2014/main" id="{8256C1CF-C0F1-57F8-192A-67C5A6259865}"/>
              </a:ext>
            </a:extLst>
          </p:cNvPr>
          <p:cNvGrpSpPr/>
          <p:nvPr/>
        </p:nvGrpSpPr>
        <p:grpSpPr>
          <a:xfrm>
            <a:off x="7919890" y="2709809"/>
            <a:ext cx="2127960" cy="274320"/>
            <a:chOff x="7919890" y="2709809"/>
            <a:chExt cx="2127960" cy="274320"/>
          </a:xfrm>
        </p:grpSpPr>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2CA02AA6-A7D4-BB1E-87BD-050DC2185D77}"/>
                    </a:ext>
                  </a:extLst>
                </p14:cNvPr>
                <p14:cNvContentPartPr/>
                <p14:nvPr/>
              </p14:nvContentPartPr>
              <p14:xfrm>
                <a:off x="7919890" y="2709809"/>
                <a:ext cx="2127960" cy="274320"/>
              </p14:xfrm>
            </p:contentPart>
          </mc:Choice>
          <mc:Fallback xmlns="">
            <p:pic>
              <p:nvPicPr>
                <p:cNvPr id="70" name="Ink 69">
                  <a:extLst>
                    <a:ext uri="{FF2B5EF4-FFF2-40B4-BE49-F238E27FC236}">
                      <a16:creationId xmlns:a16="http://schemas.microsoft.com/office/drawing/2014/main" id="{2CA02AA6-A7D4-BB1E-87BD-050DC2185D77}"/>
                    </a:ext>
                  </a:extLst>
                </p:cNvPr>
                <p:cNvPicPr/>
                <p:nvPr/>
              </p:nvPicPr>
              <p:blipFill>
                <a:blip r:embed="rId101"/>
                <a:stretch>
                  <a:fillRect/>
                </a:stretch>
              </p:blipFill>
              <p:spPr>
                <a:xfrm>
                  <a:off x="7901890" y="2691809"/>
                  <a:ext cx="2163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3E310FB2-91D2-70DC-3EB6-0318C8DEC444}"/>
                    </a:ext>
                  </a:extLst>
                </p14:cNvPr>
                <p14:cNvContentPartPr/>
                <p14:nvPr/>
              </p14:nvContentPartPr>
              <p14:xfrm>
                <a:off x="9683530" y="2771009"/>
                <a:ext cx="29160" cy="5760"/>
              </p14:xfrm>
            </p:contentPart>
          </mc:Choice>
          <mc:Fallback xmlns="">
            <p:pic>
              <p:nvPicPr>
                <p:cNvPr id="71" name="Ink 70">
                  <a:extLst>
                    <a:ext uri="{FF2B5EF4-FFF2-40B4-BE49-F238E27FC236}">
                      <a16:creationId xmlns:a16="http://schemas.microsoft.com/office/drawing/2014/main" id="{3E310FB2-91D2-70DC-3EB6-0318C8DEC444}"/>
                    </a:ext>
                  </a:extLst>
                </p:cNvPr>
                <p:cNvPicPr/>
                <p:nvPr/>
              </p:nvPicPr>
              <p:blipFill>
                <a:blip r:embed="rId103"/>
                <a:stretch>
                  <a:fillRect/>
                </a:stretch>
              </p:blipFill>
              <p:spPr>
                <a:xfrm>
                  <a:off x="9665890" y="2753369"/>
                  <a:ext cx="64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3D7F1922-B9BC-8818-3198-CA8D2A6A3B61}"/>
                    </a:ext>
                  </a:extLst>
                </p14:cNvPr>
                <p14:cNvContentPartPr/>
                <p14:nvPr/>
              </p14:nvContentPartPr>
              <p14:xfrm>
                <a:off x="9359530" y="2775329"/>
                <a:ext cx="175680" cy="10440"/>
              </p14:xfrm>
            </p:contentPart>
          </mc:Choice>
          <mc:Fallback xmlns="">
            <p:pic>
              <p:nvPicPr>
                <p:cNvPr id="72" name="Ink 71">
                  <a:extLst>
                    <a:ext uri="{FF2B5EF4-FFF2-40B4-BE49-F238E27FC236}">
                      <a16:creationId xmlns:a16="http://schemas.microsoft.com/office/drawing/2014/main" id="{3D7F1922-B9BC-8818-3198-CA8D2A6A3B61}"/>
                    </a:ext>
                  </a:extLst>
                </p:cNvPr>
                <p:cNvPicPr/>
                <p:nvPr/>
              </p:nvPicPr>
              <p:blipFill>
                <a:blip r:embed="rId105"/>
                <a:stretch>
                  <a:fillRect/>
                </a:stretch>
              </p:blipFill>
              <p:spPr>
                <a:xfrm>
                  <a:off x="9341530" y="2757689"/>
                  <a:ext cx="21132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8F96C26F-FF51-DECD-C3A8-AC0D95A63175}"/>
                  </a:ext>
                </a:extLst>
              </p14:cNvPr>
              <p14:cNvContentPartPr/>
              <p14:nvPr/>
            </p14:nvContentPartPr>
            <p14:xfrm>
              <a:off x="10152610" y="2966849"/>
              <a:ext cx="31320" cy="19080"/>
            </p14:xfrm>
          </p:contentPart>
        </mc:Choice>
        <mc:Fallback xmlns="">
          <p:pic>
            <p:nvPicPr>
              <p:cNvPr id="74" name="Ink 73">
                <a:extLst>
                  <a:ext uri="{FF2B5EF4-FFF2-40B4-BE49-F238E27FC236}">
                    <a16:creationId xmlns:a16="http://schemas.microsoft.com/office/drawing/2014/main" id="{8F96C26F-FF51-DECD-C3A8-AC0D95A63175}"/>
                  </a:ext>
                </a:extLst>
              </p:cNvPr>
              <p:cNvPicPr/>
              <p:nvPr/>
            </p:nvPicPr>
            <p:blipFill>
              <a:blip r:embed="rId107"/>
              <a:stretch>
                <a:fillRect/>
              </a:stretch>
            </p:blipFill>
            <p:spPr>
              <a:xfrm>
                <a:off x="10134970" y="2948849"/>
                <a:ext cx="66960" cy="54720"/>
              </a:xfrm>
              <a:prstGeom prst="rect">
                <a:avLst/>
              </a:prstGeom>
            </p:spPr>
          </p:pic>
        </mc:Fallback>
      </mc:AlternateContent>
      <p:grpSp>
        <p:nvGrpSpPr>
          <p:cNvPr id="81" name="Group 80">
            <a:extLst>
              <a:ext uri="{FF2B5EF4-FFF2-40B4-BE49-F238E27FC236}">
                <a16:creationId xmlns:a16="http://schemas.microsoft.com/office/drawing/2014/main" id="{F13EAF0C-1171-D090-C093-1C497A690ED4}"/>
              </a:ext>
            </a:extLst>
          </p:cNvPr>
          <p:cNvGrpSpPr/>
          <p:nvPr/>
        </p:nvGrpSpPr>
        <p:grpSpPr>
          <a:xfrm>
            <a:off x="1199770" y="2849129"/>
            <a:ext cx="2438640" cy="635760"/>
            <a:chOff x="1199770" y="2849129"/>
            <a:chExt cx="2438640" cy="635760"/>
          </a:xfrm>
        </p:grpSpPr>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532A43F5-2EDA-0247-AFDF-04F7A4C69F90}"/>
                    </a:ext>
                  </a:extLst>
                </p14:cNvPr>
                <p14:cNvContentPartPr/>
                <p14:nvPr/>
              </p14:nvContentPartPr>
              <p14:xfrm>
                <a:off x="1199770" y="2960729"/>
                <a:ext cx="756720" cy="337320"/>
              </p14:xfrm>
            </p:contentPart>
          </mc:Choice>
          <mc:Fallback xmlns="">
            <p:pic>
              <p:nvPicPr>
                <p:cNvPr id="75" name="Ink 74">
                  <a:extLst>
                    <a:ext uri="{FF2B5EF4-FFF2-40B4-BE49-F238E27FC236}">
                      <a16:creationId xmlns:a16="http://schemas.microsoft.com/office/drawing/2014/main" id="{532A43F5-2EDA-0247-AFDF-04F7A4C69F90}"/>
                    </a:ext>
                  </a:extLst>
                </p:cNvPr>
                <p:cNvPicPr/>
                <p:nvPr/>
              </p:nvPicPr>
              <p:blipFill>
                <a:blip r:embed="rId109"/>
                <a:stretch>
                  <a:fillRect/>
                </a:stretch>
              </p:blipFill>
              <p:spPr>
                <a:xfrm>
                  <a:off x="1182130" y="2942729"/>
                  <a:ext cx="792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21705FE1-97FD-F83D-08CD-C5CC505E73DD}"/>
                    </a:ext>
                  </a:extLst>
                </p14:cNvPr>
                <p14:cNvContentPartPr/>
                <p14:nvPr/>
              </p14:nvContentPartPr>
              <p14:xfrm>
                <a:off x="1848490" y="3107969"/>
                <a:ext cx="93600" cy="40320"/>
              </p14:xfrm>
            </p:contentPart>
          </mc:Choice>
          <mc:Fallback xmlns="">
            <p:pic>
              <p:nvPicPr>
                <p:cNvPr id="76" name="Ink 75">
                  <a:extLst>
                    <a:ext uri="{FF2B5EF4-FFF2-40B4-BE49-F238E27FC236}">
                      <a16:creationId xmlns:a16="http://schemas.microsoft.com/office/drawing/2014/main" id="{21705FE1-97FD-F83D-08CD-C5CC505E73DD}"/>
                    </a:ext>
                  </a:extLst>
                </p:cNvPr>
                <p:cNvPicPr/>
                <p:nvPr/>
              </p:nvPicPr>
              <p:blipFill>
                <a:blip r:embed="rId111"/>
                <a:stretch>
                  <a:fillRect/>
                </a:stretch>
              </p:blipFill>
              <p:spPr>
                <a:xfrm>
                  <a:off x="1830850" y="3089969"/>
                  <a:ext cx="129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14EB52A7-0A09-9034-8A75-E1D5F1BAF7D0}"/>
                    </a:ext>
                  </a:extLst>
                </p14:cNvPr>
                <p14:cNvContentPartPr/>
                <p14:nvPr/>
              </p14:nvContentPartPr>
              <p14:xfrm>
                <a:off x="1733290" y="3030209"/>
                <a:ext cx="41040" cy="10440"/>
              </p14:xfrm>
            </p:contentPart>
          </mc:Choice>
          <mc:Fallback xmlns="">
            <p:pic>
              <p:nvPicPr>
                <p:cNvPr id="77" name="Ink 76">
                  <a:extLst>
                    <a:ext uri="{FF2B5EF4-FFF2-40B4-BE49-F238E27FC236}">
                      <a16:creationId xmlns:a16="http://schemas.microsoft.com/office/drawing/2014/main" id="{14EB52A7-0A09-9034-8A75-E1D5F1BAF7D0}"/>
                    </a:ext>
                  </a:extLst>
                </p:cNvPr>
                <p:cNvPicPr/>
                <p:nvPr/>
              </p:nvPicPr>
              <p:blipFill>
                <a:blip r:embed="rId113"/>
                <a:stretch>
                  <a:fillRect/>
                </a:stretch>
              </p:blipFill>
              <p:spPr>
                <a:xfrm>
                  <a:off x="1715290" y="3012209"/>
                  <a:ext cx="76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8876AB31-CBED-DC84-4D99-6452B585489B}"/>
                    </a:ext>
                  </a:extLst>
                </p14:cNvPr>
                <p14:cNvContentPartPr/>
                <p14:nvPr/>
              </p14:nvContentPartPr>
              <p14:xfrm>
                <a:off x="2126770" y="2849129"/>
                <a:ext cx="1511640" cy="635760"/>
              </p14:xfrm>
            </p:contentPart>
          </mc:Choice>
          <mc:Fallback xmlns="">
            <p:pic>
              <p:nvPicPr>
                <p:cNvPr id="78" name="Ink 77">
                  <a:extLst>
                    <a:ext uri="{FF2B5EF4-FFF2-40B4-BE49-F238E27FC236}">
                      <a16:creationId xmlns:a16="http://schemas.microsoft.com/office/drawing/2014/main" id="{8876AB31-CBED-DC84-4D99-6452B585489B}"/>
                    </a:ext>
                  </a:extLst>
                </p:cNvPr>
                <p:cNvPicPr/>
                <p:nvPr/>
              </p:nvPicPr>
              <p:blipFill>
                <a:blip r:embed="rId115"/>
                <a:stretch>
                  <a:fillRect/>
                </a:stretch>
              </p:blipFill>
              <p:spPr>
                <a:xfrm>
                  <a:off x="2108770" y="2831129"/>
                  <a:ext cx="15472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3F5AEA22-9F46-3339-9CA6-95D247305F67}"/>
                    </a:ext>
                  </a:extLst>
                </p14:cNvPr>
                <p14:cNvContentPartPr/>
                <p14:nvPr/>
              </p14:nvContentPartPr>
              <p14:xfrm>
                <a:off x="3081850" y="3031289"/>
                <a:ext cx="25920" cy="13680"/>
              </p14:xfrm>
            </p:contentPart>
          </mc:Choice>
          <mc:Fallback xmlns="">
            <p:pic>
              <p:nvPicPr>
                <p:cNvPr id="79" name="Ink 78">
                  <a:extLst>
                    <a:ext uri="{FF2B5EF4-FFF2-40B4-BE49-F238E27FC236}">
                      <a16:creationId xmlns:a16="http://schemas.microsoft.com/office/drawing/2014/main" id="{3F5AEA22-9F46-3339-9CA6-95D247305F67}"/>
                    </a:ext>
                  </a:extLst>
                </p:cNvPr>
                <p:cNvPicPr/>
                <p:nvPr/>
              </p:nvPicPr>
              <p:blipFill>
                <a:blip r:embed="rId117"/>
                <a:stretch>
                  <a:fillRect/>
                </a:stretch>
              </p:blipFill>
              <p:spPr>
                <a:xfrm>
                  <a:off x="3064210" y="3013649"/>
                  <a:ext cx="61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E6D92191-AB39-2CB5-9407-7B59E2CA4DC5}"/>
                    </a:ext>
                  </a:extLst>
                </p14:cNvPr>
                <p14:cNvContentPartPr/>
                <p14:nvPr/>
              </p14:nvContentPartPr>
              <p14:xfrm>
                <a:off x="2779090" y="3027329"/>
                <a:ext cx="214920" cy="14760"/>
              </p14:xfrm>
            </p:contentPart>
          </mc:Choice>
          <mc:Fallback xmlns="">
            <p:pic>
              <p:nvPicPr>
                <p:cNvPr id="80" name="Ink 79">
                  <a:extLst>
                    <a:ext uri="{FF2B5EF4-FFF2-40B4-BE49-F238E27FC236}">
                      <a16:creationId xmlns:a16="http://schemas.microsoft.com/office/drawing/2014/main" id="{E6D92191-AB39-2CB5-9407-7B59E2CA4DC5}"/>
                    </a:ext>
                  </a:extLst>
                </p:cNvPr>
                <p:cNvPicPr/>
                <p:nvPr/>
              </p:nvPicPr>
              <p:blipFill>
                <a:blip r:embed="rId119"/>
                <a:stretch>
                  <a:fillRect/>
                </a:stretch>
              </p:blipFill>
              <p:spPr>
                <a:xfrm>
                  <a:off x="2761450" y="3009329"/>
                  <a:ext cx="25056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488FE753-76E9-E614-0B3C-8AAD14CE3877}"/>
                  </a:ext>
                </a:extLst>
              </p14:cNvPr>
              <p14:cNvContentPartPr/>
              <p14:nvPr/>
            </p14:nvContentPartPr>
            <p14:xfrm>
              <a:off x="3896530" y="2868209"/>
              <a:ext cx="978840" cy="407880"/>
            </p14:xfrm>
          </p:contentPart>
        </mc:Choice>
        <mc:Fallback xmlns="">
          <p:pic>
            <p:nvPicPr>
              <p:cNvPr id="82" name="Ink 81">
                <a:extLst>
                  <a:ext uri="{FF2B5EF4-FFF2-40B4-BE49-F238E27FC236}">
                    <a16:creationId xmlns:a16="http://schemas.microsoft.com/office/drawing/2014/main" id="{488FE753-76E9-E614-0B3C-8AAD14CE3877}"/>
                  </a:ext>
                </a:extLst>
              </p:cNvPr>
              <p:cNvPicPr/>
              <p:nvPr/>
            </p:nvPicPr>
            <p:blipFill>
              <a:blip r:embed="rId121"/>
              <a:stretch>
                <a:fillRect/>
              </a:stretch>
            </p:blipFill>
            <p:spPr>
              <a:xfrm>
                <a:off x="3878530" y="2850569"/>
                <a:ext cx="10144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4" name="Ink 83">
                <a:extLst>
                  <a:ext uri="{FF2B5EF4-FFF2-40B4-BE49-F238E27FC236}">
                    <a16:creationId xmlns:a16="http://schemas.microsoft.com/office/drawing/2014/main" id="{4FE96D2B-E865-748A-82DF-8AB1998247FA}"/>
                  </a:ext>
                </a:extLst>
              </p14:cNvPr>
              <p14:cNvContentPartPr/>
              <p14:nvPr/>
            </p14:nvContentPartPr>
            <p14:xfrm>
              <a:off x="6156610" y="2910689"/>
              <a:ext cx="58320" cy="13680"/>
            </p14:xfrm>
          </p:contentPart>
        </mc:Choice>
        <mc:Fallback xmlns="">
          <p:pic>
            <p:nvPicPr>
              <p:cNvPr id="84" name="Ink 83">
                <a:extLst>
                  <a:ext uri="{FF2B5EF4-FFF2-40B4-BE49-F238E27FC236}">
                    <a16:creationId xmlns:a16="http://schemas.microsoft.com/office/drawing/2014/main" id="{4FE96D2B-E865-748A-82DF-8AB1998247FA}"/>
                  </a:ext>
                </a:extLst>
              </p:cNvPr>
              <p:cNvPicPr/>
              <p:nvPr/>
            </p:nvPicPr>
            <p:blipFill>
              <a:blip r:embed="rId123"/>
              <a:stretch>
                <a:fillRect/>
              </a:stretch>
            </p:blipFill>
            <p:spPr>
              <a:xfrm>
                <a:off x="6138970" y="2892689"/>
                <a:ext cx="93960" cy="49320"/>
              </a:xfrm>
              <a:prstGeom prst="rect">
                <a:avLst/>
              </a:prstGeom>
            </p:spPr>
          </p:pic>
        </mc:Fallback>
      </mc:AlternateContent>
      <p:grpSp>
        <p:nvGrpSpPr>
          <p:cNvPr id="86" name="Group 85">
            <a:extLst>
              <a:ext uri="{FF2B5EF4-FFF2-40B4-BE49-F238E27FC236}">
                <a16:creationId xmlns:a16="http://schemas.microsoft.com/office/drawing/2014/main" id="{89C86E48-3168-8573-6AC2-DCB49B062CC3}"/>
              </a:ext>
            </a:extLst>
          </p:cNvPr>
          <p:cNvGrpSpPr/>
          <p:nvPr/>
        </p:nvGrpSpPr>
        <p:grpSpPr>
          <a:xfrm>
            <a:off x="5157970" y="3048209"/>
            <a:ext cx="2193480" cy="363240"/>
            <a:chOff x="5157970" y="3048209"/>
            <a:chExt cx="2193480" cy="363240"/>
          </a:xfrm>
        </p:grpSpPr>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F8AE9172-8B3D-F25C-6D96-CC4A8CF4F9E6}"/>
                    </a:ext>
                  </a:extLst>
                </p14:cNvPr>
                <p14:cNvContentPartPr/>
                <p14:nvPr/>
              </p14:nvContentPartPr>
              <p14:xfrm>
                <a:off x="5157970" y="3048209"/>
                <a:ext cx="1285560" cy="363240"/>
              </p14:xfrm>
            </p:contentPart>
          </mc:Choice>
          <mc:Fallback xmlns="">
            <p:pic>
              <p:nvPicPr>
                <p:cNvPr id="83" name="Ink 82">
                  <a:extLst>
                    <a:ext uri="{FF2B5EF4-FFF2-40B4-BE49-F238E27FC236}">
                      <a16:creationId xmlns:a16="http://schemas.microsoft.com/office/drawing/2014/main" id="{F8AE9172-8B3D-F25C-6D96-CC4A8CF4F9E6}"/>
                    </a:ext>
                  </a:extLst>
                </p:cNvPr>
                <p:cNvPicPr/>
                <p:nvPr/>
              </p:nvPicPr>
              <p:blipFill>
                <a:blip r:embed="rId125"/>
                <a:stretch>
                  <a:fillRect/>
                </a:stretch>
              </p:blipFill>
              <p:spPr>
                <a:xfrm>
                  <a:off x="5139970" y="3030569"/>
                  <a:ext cx="13212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1BAF4790-97BD-018B-2E6D-54C304F86D07}"/>
                    </a:ext>
                  </a:extLst>
                </p14:cNvPr>
                <p14:cNvContentPartPr/>
                <p14:nvPr/>
              </p14:nvContentPartPr>
              <p14:xfrm>
                <a:off x="6820450" y="3086729"/>
                <a:ext cx="531000" cy="132840"/>
              </p14:xfrm>
            </p:contentPart>
          </mc:Choice>
          <mc:Fallback xmlns="">
            <p:pic>
              <p:nvPicPr>
                <p:cNvPr id="85" name="Ink 84">
                  <a:extLst>
                    <a:ext uri="{FF2B5EF4-FFF2-40B4-BE49-F238E27FC236}">
                      <a16:creationId xmlns:a16="http://schemas.microsoft.com/office/drawing/2014/main" id="{1BAF4790-97BD-018B-2E6D-54C304F86D07}"/>
                    </a:ext>
                  </a:extLst>
                </p:cNvPr>
                <p:cNvPicPr/>
                <p:nvPr/>
              </p:nvPicPr>
              <p:blipFill>
                <a:blip r:embed="rId127"/>
                <a:stretch>
                  <a:fillRect/>
                </a:stretch>
              </p:blipFill>
              <p:spPr>
                <a:xfrm>
                  <a:off x="6802810" y="3068729"/>
                  <a:ext cx="566640" cy="168480"/>
                </a:xfrm>
                <a:prstGeom prst="rect">
                  <a:avLst/>
                </a:prstGeom>
              </p:spPr>
            </p:pic>
          </mc:Fallback>
        </mc:AlternateContent>
      </p:grpSp>
      <p:grpSp>
        <p:nvGrpSpPr>
          <p:cNvPr id="90" name="Group 89">
            <a:extLst>
              <a:ext uri="{FF2B5EF4-FFF2-40B4-BE49-F238E27FC236}">
                <a16:creationId xmlns:a16="http://schemas.microsoft.com/office/drawing/2014/main" id="{4BF7EB64-98C4-23C5-D8DC-454674BA8FC1}"/>
              </a:ext>
            </a:extLst>
          </p:cNvPr>
          <p:cNvGrpSpPr/>
          <p:nvPr/>
        </p:nvGrpSpPr>
        <p:grpSpPr>
          <a:xfrm>
            <a:off x="7653130" y="3048209"/>
            <a:ext cx="1932480" cy="437040"/>
            <a:chOff x="7653130" y="3048209"/>
            <a:chExt cx="1932480" cy="437040"/>
          </a:xfrm>
        </p:grpSpPr>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EF4D0814-20E6-8B09-76A1-E2A9C9EC47B3}"/>
                    </a:ext>
                  </a:extLst>
                </p14:cNvPr>
                <p14:cNvContentPartPr/>
                <p14:nvPr/>
              </p14:nvContentPartPr>
              <p14:xfrm>
                <a:off x="7653130" y="3080609"/>
                <a:ext cx="853200" cy="192960"/>
              </p14:xfrm>
            </p:contentPart>
          </mc:Choice>
          <mc:Fallback xmlns="">
            <p:pic>
              <p:nvPicPr>
                <p:cNvPr id="87" name="Ink 86">
                  <a:extLst>
                    <a:ext uri="{FF2B5EF4-FFF2-40B4-BE49-F238E27FC236}">
                      <a16:creationId xmlns:a16="http://schemas.microsoft.com/office/drawing/2014/main" id="{EF4D0814-20E6-8B09-76A1-E2A9C9EC47B3}"/>
                    </a:ext>
                  </a:extLst>
                </p:cNvPr>
                <p:cNvPicPr/>
                <p:nvPr/>
              </p:nvPicPr>
              <p:blipFill>
                <a:blip r:embed="rId129"/>
                <a:stretch>
                  <a:fillRect/>
                </a:stretch>
              </p:blipFill>
              <p:spPr>
                <a:xfrm>
                  <a:off x="7635130" y="3062969"/>
                  <a:ext cx="888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BE399D78-EBEE-BD27-F6F1-5E884A4E7CC1}"/>
                    </a:ext>
                  </a:extLst>
                </p14:cNvPr>
                <p14:cNvContentPartPr/>
                <p14:nvPr/>
              </p14:nvContentPartPr>
              <p14:xfrm>
                <a:off x="8373850" y="3145769"/>
                <a:ext cx="133200" cy="31320"/>
              </p14:xfrm>
            </p:contentPart>
          </mc:Choice>
          <mc:Fallback xmlns="">
            <p:pic>
              <p:nvPicPr>
                <p:cNvPr id="88" name="Ink 87">
                  <a:extLst>
                    <a:ext uri="{FF2B5EF4-FFF2-40B4-BE49-F238E27FC236}">
                      <a16:creationId xmlns:a16="http://schemas.microsoft.com/office/drawing/2014/main" id="{BE399D78-EBEE-BD27-F6F1-5E884A4E7CC1}"/>
                    </a:ext>
                  </a:extLst>
                </p:cNvPr>
                <p:cNvPicPr/>
                <p:nvPr/>
              </p:nvPicPr>
              <p:blipFill>
                <a:blip r:embed="rId131"/>
                <a:stretch>
                  <a:fillRect/>
                </a:stretch>
              </p:blipFill>
              <p:spPr>
                <a:xfrm>
                  <a:off x="8355850" y="3127769"/>
                  <a:ext cx="168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27E6E30E-B44B-EEFF-7E3E-2C0F5F40F2B9}"/>
                    </a:ext>
                  </a:extLst>
                </p14:cNvPr>
                <p14:cNvContentPartPr/>
                <p14:nvPr/>
              </p14:nvContentPartPr>
              <p14:xfrm>
                <a:off x="8520730" y="3048209"/>
                <a:ext cx="1064880" cy="437040"/>
              </p14:xfrm>
            </p:contentPart>
          </mc:Choice>
          <mc:Fallback xmlns="">
            <p:pic>
              <p:nvPicPr>
                <p:cNvPr id="89" name="Ink 88">
                  <a:extLst>
                    <a:ext uri="{FF2B5EF4-FFF2-40B4-BE49-F238E27FC236}">
                      <a16:creationId xmlns:a16="http://schemas.microsoft.com/office/drawing/2014/main" id="{27E6E30E-B44B-EEFF-7E3E-2C0F5F40F2B9}"/>
                    </a:ext>
                  </a:extLst>
                </p:cNvPr>
                <p:cNvPicPr/>
                <p:nvPr/>
              </p:nvPicPr>
              <p:blipFill>
                <a:blip r:embed="rId133"/>
                <a:stretch>
                  <a:fillRect/>
                </a:stretch>
              </p:blipFill>
              <p:spPr>
                <a:xfrm>
                  <a:off x="8502730" y="3030209"/>
                  <a:ext cx="1100520" cy="472680"/>
                </a:xfrm>
                <a:prstGeom prst="rect">
                  <a:avLst/>
                </a:prstGeom>
              </p:spPr>
            </p:pic>
          </mc:Fallback>
        </mc:AlternateContent>
      </p:grpSp>
      <p:grpSp>
        <p:nvGrpSpPr>
          <p:cNvPr id="93" name="Group 92">
            <a:extLst>
              <a:ext uri="{FF2B5EF4-FFF2-40B4-BE49-F238E27FC236}">
                <a16:creationId xmlns:a16="http://schemas.microsoft.com/office/drawing/2014/main" id="{34EE0984-3DEB-1B41-703C-872B33AD1E18}"/>
              </a:ext>
            </a:extLst>
          </p:cNvPr>
          <p:cNvGrpSpPr/>
          <p:nvPr/>
        </p:nvGrpSpPr>
        <p:grpSpPr>
          <a:xfrm>
            <a:off x="9895570" y="3026249"/>
            <a:ext cx="1716480" cy="266760"/>
            <a:chOff x="9895570" y="3026249"/>
            <a:chExt cx="1716480" cy="266760"/>
          </a:xfrm>
        </p:grpSpPr>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D1313552-191C-29D8-5BAC-52AEC2399FC1}"/>
                    </a:ext>
                  </a:extLst>
                </p14:cNvPr>
                <p14:cNvContentPartPr/>
                <p14:nvPr/>
              </p14:nvContentPartPr>
              <p14:xfrm>
                <a:off x="9895570" y="3026249"/>
                <a:ext cx="1716480" cy="266760"/>
              </p14:xfrm>
            </p:contentPart>
          </mc:Choice>
          <mc:Fallback xmlns="">
            <p:pic>
              <p:nvPicPr>
                <p:cNvPr id="91" name="Ink 90">
                  <a:extLst>
                    <a:ext uri="{FF2B5EF4-FFF2-40B4-BE49-F238E27FC236}">
                      <a16:creationId xmlns:a16="http://schemas.microsoft.com/office/drawing/2014/main" id="{D1313552-191C-29D8-5BAC-52AEC2399FC1}"/>
                    </a:ext>
                  </a:extLst>
                </p:cNvPr>
                <p:cNvPicPr/>
                <p:nvPr/>
              </p:nvPicPr>
              <p:blipFill>
                <a:blip r:embed="rId135"/>
                <a:stretch>
                  <a:fillRect/>
                </a:stretch>
              </p:blipFill>
              <p:spPr>
                <a:xfrm>
                  <a:off x="9877930" y="3008609"/>
                  <a:ext cx="1752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046583A2-1AF6-2605-C061-652AA8101172}"/>
                    </a:ext>
                  </a:extLst>
                </p14:cNvPr>
                <p14:cNvContentPartPr/>
                <p14:nvPr/>
              </p14:nvContentPartPr>
              <p14:xfrm>
                <a:off x="11028130" y="3041369"/>
                <a:ext cx="316080" cy="20520"/>
              </p14:xfrm>
            </p:contentPart>
          </mc:Choice>
          <mc:Fallback xmlns="">
            <p:pic>
              <p:nvPicPr>
                <p:cNvPr id="92" name="Ink 91">
                  <a:extLst>
                    <a:ext uri="{FF2B5EF4-FFF2-40B4-BE49-F238E27FC236}">
                      <a16:creationId xmlns:a16="http://schemas.microsoft.com/office/drawing/2014/main" id="{046583A2-1AF6-2605-C061-652AA8101172}"/>
                    </a:ext>
                  </a:extLst>
                </p:cNvPr>
                <p:cNvPicPr/>
                <p:nvPr/>
              </p:nvPicPr>
              <p:blipFill>
                <a:blip r:embed="rId137"/>
                <a:stretch>
                  <a:fillRect/>
                </a:stretch>
              </p:blipFill>
              <p:spPr>
                <a:xfrm>
                  <a:off x="11010490" y="3023729"/>
                  <a:ext cx="351720" cy="56160"/>
                </a:xfrm>
                <a:prstGeom prst="rect">
                  <a:avLst/>
                </a:prstGeom>
              </p:spPr>
            </p:pic>
          </mc:Fallback>
        </mc:AlternateContent>
      </p:grpSp>
      <p:grpSp>
        <p:nvGrpSpPr>
          <p:cNvPr id="98" name="Group 97">
            <a:extLst>
              <a:ext uri="{FF2B5EF4-FFF2-40B4-BE49-F238E27FC236}">
                <a16:creationId xmlns:a16="http://schemas.microsoft.com/office/drawing/2014/main" id="{9175DBF2-2531-FA50-7CB7-9678B27DE065}"/>
              </a:ext>
            </a:extLst>
          </p:cNvPr>
          <p:cNvGrpSpPr/>
          <p:nvPr/>
        </p:nvGrpSpPr>
        <p:grpSpPr>
          <a:xfrm>
            <a:off x="1104010" y="3493169"/>
            <a:ext cx="1532520" cy="378360"/>
            <a:chOff x="1104010" y="3493169"/>
            <a:chExt cx="1532520" cy="378360"/>
          </a:xfrm>
        </p:grpSpPr>
        <mc:AlternateContent xmlns:mc="http://schemas.openxmlformats.org/markup-compatibility/2006" xmlns:p14="http://schemas.microsoft.com/office/powerpoint/2010/main">
          <mc:Choice Requires="p14">
            <p:contentPart p14:bwMode="auto" r:id="rId138">
              <p14:nvContentPartPr>
                <p14:cNvPr id="94" name="Ink 93">
                  <a:extLst>
                    <a:ext uri="{FF2B5EF4-FFF2-40B4-BE49-F238E27FC236}">
                      <a16:creationId xmlns:a16="http://schemas.microsoft.com/office/drawing/2014/main" id="{6D8B5E84-B905-3C01-DFCF-84E816EEEB51}"/>
                    </a:ext>
                  </a:extLst>
                </p14:cNvPr>
                <p14:cNvContentPartPr/>
                <p14:nvPr/>
              </p14:nvContentPartPr>
              <p14:xfrm>
                <a:off x="1104010" y="3508289"/>
                <a:ext cx="459720" cy="363240"/>
              </p14:xfrm>
            </p:contentPart>
          </mc:Choice>
          <mc:Fallback xmlns="">
            <p:pic>
              <p:nvPicPr>
                <p:cNvPr id="94" name="Ink 93">
                  <a:extLst>
                    <a:ext uri="{FF2B5EF4-FFF2-40B4-BE49-F238E27FC236}">
                      <a16:creationId xmlns:a16="http://schemas.microsoft.com/office/drawing/2014/main" id="{6D8B5E84-B905-3C01-DFCF-84E816EEEB51}"/>
                    </a:ext>
                  </a:extLst>
                </p:cNvPr>
                <p:cNvPicPr/>
                <p:nvPr/>
              </p:nvPicPr>
              <p:blipFill>
                <a:blip r:embed="rId139"/>
                <a:stretch>
                  <a:fillRect/>
                </a:stretch>
              </p:blipFill>
              <p:spPr>
                <a:xfrm>
                  <a:off x="1086010" y="3490289"/>
                  <a:ext cx="49536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Ink 94">
                  <a:extLst>
                    <a:ext uri="{FF2B5EF4-FFF2-40B4-BE49-F238E27FC236}">
                      <a16:creationId xmlns:a16="http://schemas.microsoft.com/office/drawing/2014/main" id="{31D2A0B5-49DC-ADF4-BD89-D0EAF95516D2}"/>
                    </a:ext>
                  </a:extLst>
                </p14:cNvPr>
                <p14:cNvContentPartPr/>
                <p14:nvPr/>
              </p14:nvContentPartPr>
              <p14:xfrm>
                <a:off x="1228570" y="3570929"/>
                <a:ext cx="236520" cy="20520"/>
              </p14:xfrm>
            </p:contentPart>
          </mc:Choice>
          <mc:Fallback xmlns="">
            <p:pic>
              <p:nvPicPr>
                <p:cNvPr id="95" name="Ink 94">
                  <a:extLst>
                    <a:ext uri="{FF2B5EF4-FFF2-40B4-BE49-F238E27FC236}">
                      <a16:creationId xmlns:a16="http://schemas.microsoft.com/office/drawing/2014/main" id="{31D2A0B5-49DC-ADF4-BD89-D0EAF95516D2}"/>
                    </a:ext>
                  </a:extLst>
                </p:cNvPr>
                <p:cNvPicPr/>
                <p:nvPr/>
              </p:nvPicPr>
              <p:blipFill>
                <a:blip r:embed="rId141"/>
                <a:stretch>
                  <a:fillRect/>
                </a:stretch>
              </p:blipFill>
              <p:spPr>
                <a:xfrm>
                  <a:off x="1210570" y="3552929"/>
                  <a:ext cx="272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E8DACA61-949C-DEE9-BDB2-889EDCE04591}"/>
                    </a:ext>
                  </a:extLst>
                </p14:cNvPr>
                <p14:cNvContentPartPr/>
                <p14:nvPr/>
              </p14:nvContentPartPr>
              <p14:xfrm>
                <a:off x="1770010" y="3493169"/>
                <a:ext cx="822960" cy="327960"/>
              </p14:xfrm>
            </p:contentPart>
          </mc:Choice>
          <mc:Fallback xmlns="">
            <p:pic>
              <p:nvPicPr>
                <p:cNvPr id="96" name="Ink 95">
                  <a:extLst>
                    <a:ext uri="{FF2B5EF4-FFF2-40B4-BE49-F238E27FC236}">
                      <a16:creationId xmlns:a16="http://schemas.microsoft.com/office/drawing/2014/main" id="{E8DACA61-949C-DEE9-BDB2-889EDCE04591}"/>
                    </a:ext>
                  </a:extLst>
                </p:cNvPr>
                <p:cNvPicPr/>
                <p:nvPr/>
              </p:nvPicPr>
              <p:blipFill>
                <a:blip r:embed="rId143"/>
                <a:stretch>
                  <a:fillRect/>
                </a:stretch>
              </p:blipFill>
              <p:spPr>
                <a:xfrm>
                  <a:off x="1752370" y="3475169"/>
                  <a:ext cx="8586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B4973DAF-D72C-09A2-2479-62F4EDE86400}"/>
                    </a:ext>
                  </a:extLst>
                </p14:cNvPr>
                <p14:cNvContentPartPr/>
                <p14:nvPr/>
              </p14:nvContentPartPr>
              <p14:xfrm>
                <a:off x="2406490" y="3677129"/>
                <a:ext cx="230040" cy="46440"/>
              </p14:xfrm>
            </p:contentPart>
          </mc:Choice>
          <mc:Fallback xmlns="">
            <p:pic>
              <p:nvPicPr>
                <p:cNvPr id="97" name="Ink 96">
                  <a:extLst>
                    <a:ext uri="{FF2B5EF4-FFF2-40B4-BE49-F238E27FC236}">
                      <a16:creationId xmlns:a16="http://schemas.microsoft.com/office/drawing/2014/main" id="{B4973DAF-D72C-09A2-2479-62F4EDE86400}"/>
                    </a:ext>
                  </a:extLst>
                </p:cNvPr>
                <p:cNvPicPr/>
                <p:nvPr/>
              </p:nvPicPr>
              <p:blipFill>
                <a:blip r:embed="rId145"/>
                <a:stretch>
                  <a:fillRect/>
                </a:stretch>
              </p:blipFill>
              <p:spPr>
                <a:xfrm>
                  <a:off x="2388850" y="3659489"/>
                  <a:ext cx="265680" cy="82080"/>
                </a:xfrm>
                <a:prstGeom prst="rect">
                  <a:avLst/>
                </a:prstGeom>
              </p:spPr>
            </p:pic>
          </mc:Fallback>
        </mc:AlternateContent>
      </p:grpSp>
      <p:grpSp>
        <p:nvGrpSpPr>
          <p:cNvPr id="106" name="Group 105">
            <a:extLst>
              <a:ext uri="{FF2B5EF4-FFF2-40B4-BE49-F238E27FC236}">
                <a16:creationId xmlns:a16="http://schemas.microsoft.com/office/drawing/2014/main" id="{4CD874BA-2515-2755-E28D-9E50C87908E8}"/>
              </a:ext>
            </a:extLst>
          </p:cNvPr>
          <p:cNvGrpSpPr/>
          <p:nvPr/>
        </p:nvGrpSpPr>
        <p:grpSpPr>
          <a:xfrm>
            <a:off x="333610" y="1288529"/>
            <a:ext cx="817200" cy="514440"/>
            <a:chOff x="333610" y="1288529"/>
            <a:chExt cx="817200" cy="514440"/>
          </a:xfrm>
        </p:grpSpPr>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4253DFDF-B8FF-A08C-72D8-D852D910A614}"/>
                    </a:ext>
                  </a:extLst>
                </p14:cNvPr>
                <p14:cNvContentPartPr/>
                <p14:nvPr/>
              </p14:nvContentPartPr>
              <p14:xfrm>
                <a:off x="333610" y="1288529"/>
                <a:ext cx="108720" cy="276840"/>
              </p14:xfrm>
            </p:contentPart>
          </mc:Choice>
          <mc:Fallback xmlns="">
            <p:pic>
              <p:nvPicPr>
                <p:cNvPr id="102" name="Ink 101">
                  <a:extLst>
                    <a:ext uri="{FF2B5EF4-FFF2-40B4-BE49-F238E27FC236}">
                      <a16:creationId xmlns:a16="http://schemas.microsoft.com/office/drawing/2014/main" id="{4253DFDF-B8FF-A08C-72D8-D852D910A614}"/>
                    </a:ext>
                  </a:extLst>
                </p:cNvPr>
                <p:cNvPicPr/>
                <p:nvPr/>
              </p:nvPicPr>
              <p:blipFill>
                <a:blip r:embed="rId147"/>
                <a:stretch>
                  <a:fillRect/>
                </a:stretch>
              </p:blipFill>
              <p:spPr>
                <a:xfrm>
                  <a:off x="315610" y="1270529"/>
                  <a:ext cx="144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5ED4E585-F195-DF04-FA80-26193FE69684}"/>
                    </a:ext>
                  </a:extLst>
                </p14:cNvPr>
                <p14:cNvContentPartPr/>
                <p14:nvPr/>
              </p14:nvContentPartPr>
              <p14:xfrm>
                <a:off x="542770" y="1429649"/>
                <a:ext cx="158400" cy="373320"/>
              </p14:xfrm>
            </p:contentPart>
          </mc:Choice>
          <mc:Fallback xmlns="">
            <p:pic>
              <p:nvPicPr>
                <p:cNvPr id="103" name="Ink 102">
                  <a:extLst>
                    <a:ext uri="{FF2B5EF4-FFF2-40B4-BE49-F238E27FC236}">
                      <a16:creationId xmlns:a16="http://schemas.microsoft.com/office/drawing/2014/main" id="{5ED4E585-F195-DF04-FA80-26193FE69684}"/>
                    </a:ext>
                  </a:extLst>
                </p:cNvPr>
                <p:cNvPicPr/>
                <p:nvPr/>
              </p:nvPicPr>
              <p:blipFill>
                <a:blip r:embed="rId149"/>
                <a:stretch>
                  <a:fillRect/>
                </a:stretch>
              </p:blipFill>
              <p:spPr>
                <a:xfrm>
                  <a:off x="524770" y="1412009"/>
                  <a:ext cx="1940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Ink 104">
                  <a:extLst>
                    <a:ext uri="{FF2B5EF4-FFF2-40B4-BE49-F238E27FC236}">
                      <a16:creationId xmlns:a16="http://schemas.microsoft.com/office/drawing/2014/main" id="{D0130A7E-C2BD-C7CB-F11A-F175541F2BED}"/>
                    </a:ext>
                  </a:extLst>
                </p14:cNvPr>
                <p14:cNvContentPartPr/>
                <p14:nvPr/>
              </p14:nvContentPartPr>
              <p14:xfrm>
                <a:off x="932290" y="1309769"/>
                <a:ext cx="218520" cy="423720"/>
              </p14:xfrm>
            </p:contentPart>
          </mc:Choice>
          <mc:Fallback xmlns="">
            <p:pic>
              <p:nvPicPr>
                <p:cNvPr id="105" name="Ink 104">
                  <a:extLst>
                    <a:ext uri="{FF2B5EF4-FFF2-40B4-BE49-F238E27FC236}">
                      <a16:creationId xmlns:a16="http://schemas.microsoft.com/office/drawing/2014/main" id="{D0130A7E-C2BD-C7CB-F11A-F175541F2BED}"/>
                    </a:ext>
                  </a:extLst>
                </p:cNvPr>
                <p:cNvPicPr/>
                <p:nvPr/>
              </p:nvPicPr>
              <p:blipFill>
                <a:blip r:embed="rId151"/>
                <a:stretch>
                  <a:fillRect/>
                </a:stretch>
              </p:blipFill>
              <p:spPr>
                <a:xfrm>
                  <a:off x="914650" y="1291769"/>
                  <a:ext cx="254160" cy="459360"/>
                </a:xfrm>
                <a:prstGeom prst="rect">
                  <a:avLst/>
                </a:prstGeom>
              </p:spPr>
            </p:pic>
          </mc:Fallback>
        </mc:AlternateContent>
      </p:grpSp>
      <p:grpSp>
        <p:nvGrpSpPr>
          <p:cNvPr id="109" name="Group 108">
            <a:extLst>
              <a:ext uri="{FF2B5EF4-FFF2-40B4-BE49-F238E27FC236}">
                <a16:creationId xmlns:a16="http://schemas.microsoft.com/office/drawing/2014/main" id="{8B6AE6CF-86D5-6716-B607-D0B0F9E8FA5F}"/>
              </a:ext>
            </a:extLst>
          </p:cNvPr>
          <p:cNvGrpSpPr/>
          <p:nvPr/>
        </p:nvGrpSpPr>
        <p:grpSpPr>
          <a:xfrm>
            <a:off x="1303090" y="1153169"/>
            <a:ext cx="1136160" cy="392760"/>
            <a:chOff x="1303090" y="1153169"/>
            <a:chExt cx="1136160" cy="392760"/>
          </a:xfrm>
        </p:grpSpPr>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BC588885-C31F-85A2-425E-D6A817665F74}"/>
                    </a:ext>
                  </a:extLst>
                </p14:cNvPr>
                <p14:cNvContentPartPr/>
                <p14:nvPr/>
              </p14:nvContentPartPr>
              <p14:xfrm>
                <a:off x="1303090" y="1153169"/>
                <a:ext cx="1136160" cy="392760"/>
              </p14:xfrm>
            </p:contentPart>
          </mc:Choice>
          <mc:Fallback xmlns="">
            <p:pic>
              <p:nvPicPr>
                <p:cNvPr id="107" name="Ink 106">
                  <a:extLst>
                    <a:ext uri="{FF2B5EF4-FFF2-40B4-BE49-F238E27FC236}">
                      <a16:creationId xmlns:a16="http://schemas.microsoft.com/office/drawing/2014/main" id="{BC588885-C31F-85A2-425E-D6A817665F74}"/>
                    </a:ext>
                  </a:extLst>
                </p:cNvPr>
                <p:cNvPicPr/>
                <p:nvPr/>
              </p:nvPicPr>
              <p:blipFill>
                <a:blip r:embed="rId153"/>
                <a:stretch>
                  <a:fillRect/>
                </a:stretch>
              </p:blipFill>
              <p:spPr>
                <a:xfrm>
                  <a:off x="1285450" y="1135169"/>
                  <a:ext cx="11718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7063A388-4EC7-DE94-BB89-52F137C3B36F}"/>
                    </a:ext>
                  </a:extLst>
                </p14:cNvPr>
                <p14:cNvContentPartPr/>
                <p14:nvPr/>
              </p14:nvContentPartPr>
              <p14:xfrm>
                <a:off x="1696210" y="1299329"/>
                <a:ext cx="267840" cy="19080"/>
              </p14:xfrm>
            </p:contentPart>
          </mc:Choice>
          <mc:Fallback xmlns="">
            <p:pic>
              <p:nvPicPr>
                <p:cNvPr id="108" name="Ink 107">
                  <a:extLst>
                    <a:ext uri="{FF2B5EF4-FFF2-40B4-BE49-F238E27FC236}">
                      <a16:creationId xmlns:a16="http://schemas.microsoft.com/office/drawing/2014/main" id="{7063A388-4EC7-DE94-BB89-52F137C3B36F}"/>
                    </a:ext>
                  </a:extLst>
                </p:cNvPr>
                <p:cNvPicPr/>
                <p:nvPr/>
              </p:nvPicPr>
              <p:blipFill>
                <a:blip r:embed="rId155"/>
                <a:stretch>
                  <a:fillRect/>
                </a:stretch>
              </p:blipFill>
              <p:spPr>
                <a:xfrm>
                  <a:off x="1678210" y="1281329"/>
                  <a:ext cx="303480" cy="54720"/>
                </a:xfrm>
                <a:prstGeom prst="rect">
                  <a:avLst/>
                </a:prstGeom>
              </p:spPr>
            </p:pic>
          </mc:Fallback>
        </mc:AlternateContent>
      </p:grpSp>
      <p:grpSp>
        <p:nvGrpSpPr>
          <p:cNvPr id="112" name="Group 111">
            <a:extLst>
              <a:ext uri="{FF2B5EF4-FFF2-40B4-BE49-F238E27FC236}">
                <a16:creationId xmlns:a16="http://schemas.microsoft.com/office/drawing/2014/main" id="{098B4269-0A33-1E1C-E77F-17E43C4FB468}"/>
              </a:ext>
            </a:extLst>
          </p:cNvPr>
          <p:cNvGrpSpPr/>
          <p:nvPr/>
        </p:nvGrpSpPr>
        <p:grpSpPr>
          <a:xfrm>
            <a:off x="1192930" y="4094729"/>
            <a:ext cx="1360080" cy="372240"/>
            <a:chOff x="1192930" y="4094729"/>
            <a:chExt cx="1360080" cy="372240"/>
          </a:xfrm>
        </p:grpSpPr>
        <mc:AlternateContent xmlns:mc="http://schemas.openxmlformats.org/markup-compatibility/2006" xmlns:p14="http://schemas.microsoft.com/office/powerpoint/2010/main">
          <mc:Choice Requires="p14">
            <p:contentPart p14:bwMode="auto" r:id="rId156">
              <p14:nvContentPartPr>
                <p14:cNvPr id="99" name="Ink 98">
                  <a:extLst>
                    <a:ext uri="{FF2B5EF4-FFF2-40B4-BE49-F238E27FC236}">
                      <a16:creationId xmlns:a16="http://schemas.microsoft.com/office/drawing/2014/main" id="{D4555D1A-AE83-4EFF-A547-A0AA91B9CF68}"/>
                    </a:ext>
                  </a:extLst>
                </p14:cNvPr>
                <p14:cNvContentPartPr/>
                <p14:nvPr/>
              </p14:nvContentPartPr>
              <p14:xfrm>
                <a:off x="1192930" y="4131089"/>
                <a:ext cx="262440" cy="334800"/>
              </p14:xfrm>
            </p:contentPart>
          </mc:Choice>
          <mc:Fallback xmlns="">
            <p:pic>
              <p:nvPicPr>
                <p:cNvPr id="99" name="Ink 98">
                  <a:extLst>
                    <a:ext uri="{FF2B5EF4-FFF2-40B4-BE49-F238E27FC236}">
                      <a16:creationId xmlns:a16="http://schemas.microsoft.com/office/drawing/2014/main" id="{D4555D1A-AE83-4EFF-A547-A0AA91B9CF68}"/>
                    </a:ext>
                  </a:extLst>
                </p:cNvPr>
                <p:cNvPicPr/>
                <p:nvPr/>
              </p:nvPicPr>
              <p:blipFill>
                <a:blip r:embed="rId157"/>
                <a:stretch>
                  <a:fillRect/>
                </a:stretch>
              </p:blipFill>
              <p:spPr>
                <a:xfrm>
                  <a:off x="1174930" y="4113089"/>
                  <a:ext cx="2980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Ink 99">
                  <a:extLst>
                    <a:ext uri="{FF2B5EF4-FFF2-40B4-BE49-F238E27FC236}">
                      <a16:creationId xmlns:a16="http://schemas.microsoft.com/office/drawing/2014/main" id="{674654D5-378B-E3C3-18E4-DEB6911D62DC}"/>
                    </a:ext>
                  </a:extLst>
                </p14:cNvPr>
                <p14:cNvContentPartPr/>
                <p14:nvPr/>
              </p14:nvContentPartPr>
              <p14:xfrm>
                <a:off x="1292290" y="4254209"/>
                <a:ext cx="218160" cy="10800"/>
              </p14:xfrm>
            </p:contentPart>
          </mc:Choice>
          <mc:Fallback xmlns="">
            <p:pic>
              <p:nvPicPr>
                <p:cNvPr id="100" name="Ink 99">
                  <a:extLst>
                    <a:ext uri="{FF2B5EF4-FFF2-40B4-BE49-F238E27FC236}">
                      <a16:creationId xmlns:a16="http://schemas.microsoft.com/office/drawing/2014/main" id="{674654D5-378B-E3C3-18E4-DEB6911D62DC}"/>
                    </a:ext>
                  </a:extLst>
                </p:cNvPr>
                <p:cNvPicPr/>
                <p:nvPr/>
              </p:nvPicPr>
              <p:blipFill>
                <a:blip r:embed="rId159"/>
                <a:stretch>
                  <a:fillRect/>
                </a:stretch>
              </p:blipFill>
              <p:spPr>
                <a:xfrm>
                  <a:off x="1274650" y="4236569"/>
                  <a:ext cx="253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Ink 109">
                  <a:extLst>
                    <a:ext uri="{FF2B5EF4-FFF2-40B4-BE49-F238E27FC236}">
                      <a16:creationId xmlns:a16="http://schemas.microsoft.com/office/drawing/2014/main" id="{2EAA3734-EF61-2564-B2F5-1BD0ACDDAFA7}"/>
                    </a:ext>
                  </a:extLst>
                </p14:cNvPr>
                <p14:cNvContentPartPr/>
                <p14:nvPr/>
              </p14:nvContentPartPr>
              <p14:xfrm>
                <a:off x="1771810" y="4094729"/>
                <a:ext cx="781200" cy="372240"/>
              </p14:xfrm>
            </p:contentPart>
          </mc:Choice>
          <mc:Fallback xmlns="">
            <p:pic>
              <p:nvPicPr>
                <p:cNvPr id="110" name="Ink 109">
                  <a:extLst>
                    <a:ext uri="{FF2B5EF4-FFF2-40B4-BE49-F238E27FC236}">
                      <a16:creationId xmlns:a16="http://schemas.microsoft.com/office/drawing/2014/main" id="{2EAA3734-EF61-2564-B2F5-1BD0ACDDAFA7}"/>
                    </a:ext>
                  </a:extLst>
                </p:cNvPr>
                <p:cNvPicPr/>
                <p:nvPr/>
              </p:nvPicPr>
              <p:blipFill>
                <a:blip r:embed="rId161"/>
                <a:stretch>
                  <a:fillRect/>
                </a:stretch>
              </p:blipFill>
              <p:spPr>
                <a:xfrm>
                  <a:off x="1753810" y="4076729"/>
                  <a:ext cx="8168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Ink 110">
                  <a:extLst>
                    <a:ext uri="{FF2B5EF4-FFF2-40B4-BE49-F238E27FC236}">
                      <a16:creationId xmlns:a16="http://schemas.microsoft.com/office/drawing/2014/main" id="{1F272DCA-4C88-BDD2-3FC0-5D9A61CF30EB}"/>
                    </a:ext>
                  </a:extLst>
                </p14:cNvPr>
                <p14:cNvContentPartPr/>
                <p14:nvPr/>
              </p14:nvContentPartPr>
              <p14:xfrm>
                <a:off x="2157370" y="4245569"/>
                <a:ext cx="222120" cy="17640"/>
              </p14:xfrm>
            </p:contentPart>
          </mc:Choice>
          <mc:Fallback xmlns="">
            <p:pic>
              <p:nvPicPr>
                <p:cNvPr id="111" name="Ink 110">
                  <a:extLst>
                    <a:ext uri="{FF2B5EF4-FFF2-40B4-BE49-F238E27FC236}">
                      <a16:creationId xmlns:a16="http://schemas.microsoft.com/office/drawing/2014/main" id="{1F272DCA-4C88-BDD2-3FC0-5D9A61CF30EB}"/>
                    </a:ext>
                  </a:extLst>
                </p:cNvPr>
                <p:cNvPicPr/>
                <p:nvPr/>
              </p:nvPicPr>
              <p:blipFill>
                <a:blip r:embed="rId163"/>
                <a:stretch>
                  <a:fillRect/>
                </a:stretch>
              </p:blipFill>
              <p:spPr>
                <a:xfrm>
                  <a:off x="2139370" y="4227569"/>
                  <a:ext cx="257760" cy="53280"/>
                </a:xfrm>
                <a:prstGeom prst="rect">
                  <a:avLst/>
                </a:prstGeom>
              </p:spPr>
            </p:pic>
          </mc:Fallback>
        </mc:AlternateContent>
      </p:grpSp>
      <p:grpSp>
        <p:nvGrpSpPr>
          <p:cNvPr id="123" name="Group 122">
            <a:extLst>
              <a:ext uri="{FF2B5EF4-FFF2-40B4-BE49-F238E27FC236}">
                <a16:creationId xmlns:a16="http://schemas.microsoft.com/office/drawing/2014/main" id="{FEECF311-7D56-7B46-0A60-63A9269DFA35}"/>
              </a:ext>
            </a:extLst>
          </p:cNvPr>
          <p:cNvGrpSpPr/>
          <p:nvPr/>
        </p:nvGrpSpPr>
        <p:grpSpPr>
          <a:xfrm>
            <a:off x="3181210" y="4137929"/>
            <a:ext cx="2407680" cy="344160"/>
            <a:chOff x="3181210" y="4137929"/>
            <a:chExt cx="2407680" cy="344160"/>
          </a:xfrm>
        </p:grpSpPr>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401791DB-19C0-5C5D-BD28-35CAC994C11B}"/>
                    </a:ext>
                  </a:extLst>
                </p14:cNvPr>
                <p14:cNvContentPartPr/>
                <p14:nvPr/>
              </p14:nvContentPartPr>
              <p14:xfrm>
                <a:off x="3181210" y="4159169"/>
                <a:ext cx="221760" cy="185040"/>
              </p14:xfrm>
            </p:contentPart>
          </mc:Choice>
          <mc:Fallback xmlns="">
            <p:pic>
              <p:nvPicPr>
                <p:cNvPr id="113" name="Ink 112">
                  <a:extLst>
                    <a:ext uri="{FF2B5EF4-FFF2-40B4-BE49-F238E27FC236}">
                      <a16:creationId xmlns:a16="http://schemas.microsoft.com/office/drawing/2014/main" id="{401791DB-19C0-5C5D-BD28-35CAC994C11B}"/>
                    </a:ext>
                  </a:extLst>
                </p:cNvPr>
                <p:cNvPicPr/>
                <p:nvPr/>
              </p:nvPicPr>
              <p:blipFill>
                <a:blip r:embed="rId165"/>
                <a:stretch>
                  <a:fillRect/>
                </a:stretch>
              </p:blipFill>
              <p:spPr>
                <a:xfrm>
                  <a:off x="3163570" y="4141529"/>
                  <a:ext cx="257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Ink 113">
                  <a:extLst>
                    <a:ext uri="{FF2B5EF4-FFF2-40B4-BE49-F238E27FC236}">
                      <a16:creationId xmlns:a16="http://schemas.microsoft.com/office/drawing/2014/main" id="{6A9E634D-A494-39E6-C49E-134A08284625}"/>
                    </a:ext>
                  </a:extLst>
                </p14:cNvPr>
                <p14:cNvContentPartPr/>
                <p14:nvPr/>
              </p14:nvContentPartPr>
              <p14:xfrm>
                <a:off x="3565690" y="4272929"/>
                <a:ext cx="8280" cy="44280"/>
              </p14:xfrm>
            </p:contentPart>
          </mc:Choice>
          <mc:Fallback xmlns="">
            <p:pic>
              <p:nvPicPr>
                <p:cNvPr id="114" name="Ink 113">
                  <a:extLst>
                    <a:ext uri="{FF2B5EF4-FFF2-40B4-BE49-F238E27FC236}">
                      <a16:creationId xmlns:a16="http://schemas.microsoft.com/office/drawing/2014/main" id="{6A9E634D-A494-39E6-C49E-134A08284625}"/>
                    </a:ext>
                  </a:extLst>
                </p:cNvPr>
                <p:cNvPicPr/>
                <p:nvPr/>
              </p:nvPicPr>
              <p:blipFill>
                <a:blip r:embed="rId167"/>
                <a:stretch>
                  <a:fillRect/>
                </a:stretch>
              </p:blipFill>
              <p:spPr>
                <a:xfrm>
                  <a:off x="3548050" y="4255289"/>
                  <a:ext cx="43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Ink 114">
                  <a:extLst>
                    <a:ext uri="{FF2B5EF4-FFF2-40B4-BE49-F238E27FC236}">
                      <a16:creationId xmlns:a16="http://schemas.microsoft.com/office/drawing/2014/main" id="{992C5FCC-E28E-19FA-7FDA-564E5226DE2C}"/>
                    </a:ext>
                  </a:extLst>
                </p14:cNvPr>
                <p14:cNvContentPartPr/>
                <p14:nvPr/>
              </p14:nvContentPartPr>
              <p14:xfrm>
                <a:off x="3680890" y="4137929"/>
                <a:ext cx="101880" cy="228960"/>
              </p14:xfrm>
            </p:contentPart>
          </mc:Choice>
          <mc:Fallback xmlns="">
            <p:pic>
              <p:nvPicPr>
                <p:cNvPr id="115" name="Ink 114">
                  <a:extLst>
                    <a:ext uri="{FF2B5EF4-FFF2-40B4-BE49-F238E27FC236}">
                      <a16:creationId xmlns:a16="http://schemas.microsoft.com/office/drawing/2014/main" id="{992C5FCC-E28E-19FA-7FDA-564E5226DE2C}"/>
                    </a:ext>
                  </a:extLst>
                </p:cNvPr>
                <p:cNvPicPr/>
                <p:nvPr/>
              </p:nvPicPr>
              <p:blipFill>
                <a:blip r:embed="rId169"/>
                <a:stretch>
                  <a:fillRect/>
                </a:stretch>
              </p:blipFill>
              <p:spPr>
                <a:xfrm>
                  <a:off x="3663250" y="4120289"/>
                  <a:ext cx="1375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Ink 115">
                  <a:extLst>
                    <a:ext uri="{FF2B5EF4-FFF2-40B4-BE49-F238E27FC236}">
                      <a16:creationId xmlns:a16="http://schemas.microsoft.com/office/drawing/2014/main" id="{593C3185-A1A4-1DC8-57B9-178D7EEFBC7D}"/>
                    </a:ext>
                  </a:extLst>
                </p14:cNvPr>
                <p14:cNvContentPartPr/>
                <p14:nvPr/>
              </p14:nvContentPartPr>
              <p14:xfrm>
                <a:off x="3848650" y="4180769"/>
                <a:ext cx="158400" cy="219600"/>
              </p14:xfrm>
            </p:contentPart>
          </mc:Choice>
          <mc:Fallback xmlns="">
            <p:pic>
              <p:nvPicPr>
                <p:cNvPr id="116" name="Ink 115">
                  <a:extLst>
                    <a:ext uri="{FF2B5EF4-FFF2-40B4-BE49-F238E27FC236}">
                      <a16:creationId xmlns:a16="http://schemas.microsoft.com/office/drawing/2014/main" id="{593C3185-A1A4-1DC8-57B9-178D7EEFBC7D}"/>
                    </a:ext>
                  </a:extLst>
                </p:cNvPr>
                <p:cNvPicPr/>
                <p:nvPr/>
              </p:nvPicPr>
              <p:blipFill>
                <a:blip r:embed="rId171"/>
                <a:stretch>
                  <a:fillRect/>
                </a:stretch>
              </p:blipFill>
              <p:spPr>
                <a:xfrm>
                  <a:off x="3831010" y="4162769"/>
                  <a:ext cx="194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Ink 116">
                  <a:extLst>
                    <a:ext uri="{FF2B5EF4-FFF2-40B4-BE49-F238E27FC236}">
                      <a16:creationId xmlns:a16="http://schemas.microsoft.com/office/drawing/2014/main" id="{41AF1E01-3A79-F9CD-623F-ECA89AA89A78}"/>
                    </a:ext>
                  </a:extLst>
                </p14:cNvPr>
                <p14:cNvContentPartPr/>
                <p14:nvPr/>
              </p14:nvContentPartPr>
              <p14:xfrm>
                <a:off x="3858370" y="4150889"/>
                <a:ext cx="183240" cy="61920"/>
              </p14:xfrm>
            </p:contentPart>
          </mc:Choice>
          <mc:Fallback xmlns="">
            <p:pic>
              <p:nvPicPr>
                <p:cNvPr id="117" name="Ink 116">
                  <a:extLst>
                    <a:ext uri="{FF2B5EF4-FFF2-40B4-BE49-F238E27FC236}">
                      <a16:creationId xmlns:a16="http://schemas.microsoft.com/office/drawing/2014/main" id="{41AF1E01-3A79-F9CD-623F-ECA89AA89A78}"/>
                    </a:ext>
                  </a:extLst>
                </p:cNvPr>
                <p:cNvPicPr/>
                <p:nvPr/>
              </p:nvPicPr>
              <p:blipFill>
                <a:blip r:embed="rId173"/>
                <a:stretch>
                  <a:fillRect/>
                </a:stretch>
              </p:blipFill>
              <p:spPr>
                <a:xfrm>
                  <a:off x="3840730" y="4133249"/>
                  <a:ext cx="218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Ink 118">
                  <a:extLst>
                    <a:ext uri="{FF2B5EF4-FFF2-40B4-BE49-F238E27FC236}">
                      <a16:creationId xmlns:a16="http://schemas.microsoft.com/office/drawing/2014/main" id="{084D1682-A8E4-87A9-C76F-81A92280F0B3}"/>
                    </a:ext>
                  </a:extLst>
                </p14:cNvPr>
                <p14:cNvContentPartPr/>
                <p14:nvPr/>
              </p14:nvContentPartPr>
              <p14:xfrm>
                <a:off x="4209370" y="4234769"/>
                <a:ext cx="465120" cy="247320"/>
              </p14:xfrm>
            </p:contentPart>
          </mc:Choice>
          <mc:Fallback xmlns="">
            <p:pic>
              <p:nvPicPr>
                <p:cNvPr id="119" name="Ink 118">
                  <a:extLst>
                    <a:ext uri="{FF2B5EF4-FFF2-40B4-BE49-F238E27FC236}">
                      <a16:creationId xmlns:a16="http://schemas.microsoft.com/office/drawing/2014/main" id="{084D1682-A8E4-87A9-C76F-81A92280F0B3}"/>
                    </a:ext>
                  </a:extLst>
                </p:cNvPr>
                <p:cNvPicPr/>
                <p:nvPr/>
              </p:nvPicPr>
              <p:blipFill>
                <a:blip r:embed="rId175"/>
                <a:stretch>
                  <a:fillRect/>
                </a:stretch>
              </p:blipFill>
              <p:spPr>
                <a:xfrm>
                  <a:off x="4191730" y="4217129"/>
                  <a:ext cx="5007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EF054137-710D-9831-9BDD-163173EB7255}"/>
                    </a:ext>
                  </a:extLst>
                </p14:cNvPr>
                <p14:cNvContentPartPr/>
                <p14:nvPr/>
              </p14:nvContentPartPr>
              <p14:xfrm>
                <a:off x="4695370" y="4159169"/>
                <a:ext cx="280800" cy="322560"/>
              </p14:xfrm>
            </p:contentPart>
          </mc:Choice>
          <mc:Fallback xmlns="">
            <p:pic>
              <p:nvPicPr>
                <p:cNvPr id="121" name="Ink 120">
                  <a:extLst>
                    <a:ext uri="{FF2B5EF4-FFF2-40B4-BE49-F238E27FC236}">
                      <a16:creationId xmlns:a16="http://schemas.microsoft.com/office/drawing/2014/main" id="{EF054137-710D-9831-9BDD-163173EB7255}"/>
                    </a:ext>
                  </a:extLst>
                </p:cNvPr>
                <p:cNvPicPr/>
                <p:nvPr/>
              </p:nvPicPr>
              <p:blipFill>
                <a:blip r:embed="rId177"/>
                <a:stretch>
                  <a:fillRect/>
                </a:stretch>
              </p:blipFill>
              <p:spPr>
                <a:xfrm>
                  <a:off x="4677370" y="4141169"/>
                  <a:ext cx="3164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Ink 121">
                  <a:extLst>
                    <a:ext uri="{FF2B5EF4-FFF2-40B4-BE49-F238E27FC236}">
                      <a16:creationId xmlns:a16="http://schemas.microsoft.com/office/drawing/2014/main" id="{420706C9-0E24-CBBC-5675-2DB49E58AD5F}"/>
                    </a:ext>
                  </a:extLst>
                </p14:cNvPr>
                <p14:cNvContentPartPr/>
                <p14:nvPr/>
              </p14:nvContentPartPr>
              <p14:xfrm>
                <a:off x="4918930" y="4309649"/>
                <a:ext cx="669960" cy="172440"/>
              </p14:xfrm>
            </p:contentPart>
          </mc:Choice>
          <mc:Fallback xmlns="">
            <p:pic>
              <p:nvPicPr>
                <p:cNvPr id="122" name="Ink 121">
                  <a:extLst>
                    <a:ext uri="{FF2B5EF4-FFF2-40B4-BE49-F238E27FC236}">
                      <a16:creationId xmlns:a16="http://schemas.microsoft.com/office/drawing/2014/main" id="{420706C9-0E24-CBBC-5675-2DB49E58AD5F}"/>
                    </a:ext>
                  </a:extLst>
                </p:cNvPr>
                <p:cNvPicPr/>
                <p:nvPr/>
              </p:nvPicPr>
              <p:blipFill>
                <a:blip r:embed="rId179"/>
                <a:stretch>
                  <a:fillRect/>
                </a:stretch>
              </p:blipFill>
              <p:spPr>
                <a:xfrm>
                  <a:off x="4901290" y="4292009"/>
                  <a:ext cx="705600" cy="208080"/>
                </a:xfrm>
                <a:prstGeom prst="rect">
                  <a:avLst/>
                </a:prstGeom>
              </p:spPr>
            </p:pic>
          </mc:Fallback>
        </mc:AlternateContent>
      </p:grpSp>
      <p:grpSp>
        <p:nvGrpSpPr>
          <p:cNvPr id="136" name="Group 135">
            <a:extLst>
              <a:ext uri="{FF2B5EF4-FFF2-40B4-BE49-F238E27FC236}">
                <a16:creationId xmlns:a16="http://schemas.microsoft.com/office/drawing/2014/main" id="{F95C08DF-64B8-373F-AE87-9968C9A73135}"/>
              </a:ext>
            </a:extLst>
          </p:cNvPr>
          <p:cNvGrpSpPr/>
          <p:nvPr/>
        </p:nvGrpSpPr>
        <p:grpSpPr>
          <a:xfrm>
            <a:off x="7158130" y="3942089"/>
            <a:ext cx="2404800" cy="516960"/>
            <a:chOff x="7158130" y="3942089"/>
            <a:chExt cx="2404800" cy="516960"/>
          </a:xfrm>
        </p:grpSpPr>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5DCCACC9-D01C-A2F1-B580-23A6C55F6410}"/>
                    </a:ext>
                  </a:extLst>
                </p14:cNvPr>
                <p14:cNvContentPartPr/>
                <p14:nvPr/>
              </p14:nvContentPartPr>
              <p14:xfrm>
                <a:off x="7158130" y="4079609"/>
                <a:ext cx="26640" cy="220680"/>
              </p14:xfrm>
            </p:contentPart>
          </mc:Choice>
          <mc:Fallback xmlns="">
            <p:pic>
              <p:nvPicPr>
                <p:cNvPr id="124" name="Ink 123">
                  <a:extLst>
                    <a:ext uri="{FF2B5EF4-FFF2-40B4-BE49-F238E27FC236}">
                      <a16:creationId xmlns:a16="http://schemas.microsoft.com/office/drawing/2014/main" id="{5DCCACC9-D01C-A2F1-B580-23A6C55F6410}"/>
                    </a:ext>
                  </a:extLst>
                </p:cNvPr>
                <p:cNvPicPr/>
                <p:nvPr/>
              </p:nvPicPr>
              <p:blipFill>
                <a:blip r:embed="rId181"/>
                <a:stretch>
                  <a:fillRect/>
                </a:stretch>
              </p:blipFill>
              <p:spPr>
                <a:xfrm>
                  <a:off x="7140490" y="4061609"/>
                  <a:ext cx="622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Ink 124">
                  <a:extLst>
                    <a:ext uri="{FF2B5EF4-FFF2-40B4-BE49-F238E27FC236}">
                      <a16:creationId xmlns:a16="http://schemas.microsoft.com/office/drawing/2014/main" id="{E7BB3092-45B1-6699-B2B3-0E53B17596C1}"/>
                    </a:ext>
                  </a:extLst>
                </p14:cNvPr>
                <p14:cNvContentPartPr/>
                <p14:nvPr/>
              </p14:nvContentPartPr>
              <p14:xfrm>
                <a:off x="7310770" y="4114529"/>
                <a:ext cx="125280" cy="130680"/>
              </p14:xfrm>
            </p:contentPart>
          </mc:Choice>
          <mc:Fallback xmlns="">
            <p:pic>
              <p:nvPicPr>
                <p:cNvPr id="125" name="Ink 124">
                  <a:extLst>
                    <a:ext uri="{FF2B5EF4-FFF2-40B4-BE49-F238E27FC236}">
                      <a16:creationId xmlns:a16="http://schemas.microsoft.com/office/drawing/2014/main" id="{E7BB3092-45B1-6699-B2B3-0E53B17596C1}"/>
                    </a:ext>
                  </a:extLst>
                </p:cNvPr>
                <p:cNvPicPr/>
                <p:nvPr/>
              </p:nvPicPr>
              <p:blipFill>
                <a:blip r:embed="rId183"/>
                <a:stretch>
                  <a:fillRect/>
                </a:stretch>
              </p:blipFill>
              <p:spPr>
                <a:xfrm>
                  <a:off x="7292770" y="4096889"/>
                  <a:ext cx="160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411A714C-A48E-C180-C708-DFCD02125213}"/>
                    </a:ext>
                  </a:extLst>
                </p14:cNvPr>
                <p14:cNvContentPartPr/>
                <p14:nvPr/>
              </p14:nvContentPartPr>
              <p14:xfrm>
                <a:off x="7551970" y="3942089"/>
                <a:ext cx="123120" cy="21960"/>
              </p14:xfrm>
            </p:contentPart>
          </mc:Choice>
          <mc:Fallback xmlns="">
            <p:pic>
              <p:nvPicPr>
                <p:cNvPr id="127" name="Ink 126">
                  <a:extLst>
                    <a:ext uri="{FF2B5EF4-FFF2-40B4-BE49-F238E27FC236}">
                      <a16:creationId xmlns:a16="http://schemas.microsoft.com/office/drawing/2014/main" id="{411A714C-A48E-C180-C708-DFCD02125213}"/>
                    </a:ext>
                  </a:extLst>
                </p:cNvPr>
                <p:cNvPicPr/>
                <p:nvPr/>
              </p:nvPicPr>
              <p:blipFill>
                <a:blip r:embed="rId185"/>
                <a:stretch>
                  <a:fillRect/>
                </a:stretch>
              </p:blipFill>
              <p:spPr>
                <a:xfrm>
                  <a:off x="7533970" y="3924449"/>
                  <a:ext cx="158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ECF4260F-0251-111B-14D8-2529B90D85E6}"/>
                    </a:ext>
                  </a:extLst>
                </p14:cNvPr>
                <p14:cNvContentPartPr/>
                <p14:nvPr/>
              </p14:nvContentPartPr>
              <p14:xfrm>
                <a:off x="7653490" y="4167809"/>
                <a:ext cx="453240" cy="291240"/>
              </p14:xfrm>
            </p:contentPart>
          </mc:Choice>
          <mc:Fallback xmlns="">
            <p:pic>
              <p:nvPicPr>
                <p:cNvPr id="128" name="Ink 127">
                  <a:extLst>
                    <a:ext uri="{FF2B5EF4-FFF2-40B4-BE49-F238E27FC236}">
                      <a16:creationId xmlns:a16="http://schemas.microsoft.com/office/drawing/2014/main" id="{ECF4260F-0251-111B-14D8-2529B90D85E6}"/>
                    </a:ext>
                  </a:extLst>
                </p:cNvPr>
                <p:cNvPicPr/>
                <p:nvPr/>
              </p:nvPicPr>
              <p:blipFill>
                <a:blip r:embed="rId187"/>
                <a:stretch>
                  <a:fillRect/>
                </a:stretch>
              </p:blipFill>
              <p:spPr>
                <a:xfrm>
                  <a:off x="7635850" y="4150169"/>
                  <a:ext cx="4888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Ink 128">
                  <a:extLst>
                    <a:ext uri="{FF2B5EF4-FFF2-40B4-BE49-F238E27FC236}">
                      <a16:creationId xmlns:a16="http://schemas.microsoft.com/office/drawing/2014/main" id="{3ED51C52-51DC-9E34-2AE8-BBF1C587A248}"/>
                    </a:ext>
                  </a:extLst>
                </p14:cNvPr>
                <p14:cNvContentPartPr/>
                <p14:nvPr/>
              </p14:nvContentPartPr>
              <p14:xfrm>
                <a:off x="8473570" y="4170329"/>
                <a:ext cx="150120" cy="9720"/>
              </p14:xfrm>
            </p:contentPart>
          </mc:Choice>
          <mc:Fallback xmlns="">
            <p:pic>
              <p:nvPicPr>
                <p:cNvPr id="129" name="Ink 128">
                  <a:extLst>
                    <a:ext uri="{FF2B5EF4-FFF2-40B4-BE49-F238E27FC236}">
                      <a16:creationId xmlns:a16="http://schemas.microsoft.com/office/drawing/2014/main" id="{3ED51C52-51DC-9E34-2AE8-BBF1C587A248}"/>
                    </a:ext>
                  </a:extLst>
                </p:cNvPr>
                <p:cNvPicPr/>
                <p:nvPr/>
              </p:nvPicPr>
              <p:blipFill>
                <a:blip r:embed="rId189"/>
                <a:stretch>
                  <a:fillRect/>
                </a:stretch>
              </p:blipFill>
              <p:spPr>
                <a:xfrm>
                  <a:off x="8455570" y="4152689"/>
                  <a:ext cx="185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Ink 129">
                  <a:extLst>
                    <a:ext uri="{FF2B5EF4-FFF2-40B4-BE49-F238E27FC236}">
                      <a16:creationId xmlns:a16="http://schemas.microsoft.com/office/drawing/2014/main" id="{D5341F5E-9870-7246-EB83-4EDCAA8048CB}"/>
                    </a:ext>
                  </a:extLst>
                </p14:cNvPr>
                <p14:cNvContentPartPr/>
                <p14:nvPr/>
              </p14:nvContentPartPr>
              <p14:xfrm>
                <a:off x="8463130" y="4235129"/>
                <a:ext cx="185040" cy="16200"/>
              </p14:xfrm>
            </p:contentPart>
          </mc:Choice>
          <mc:Fallback xmlns="">
            <p:pic>
              <p:nvPicPr>
                <p:cNvPr id="130" name="Ink 129">
                  <a:extLst>
                    <a:ext uri="{FF2B5EF4-FFF2-40B4-BE49-F238E27FC236}">
                      <a16:creationId xmlns:a16="http://schemas.microsoft.com/office/drawing/2014/main" id="{D5341F5E-9870-7246-EB83-4EDCAA8048CB}"/>
                    </a:ext>
                  </a:extLst>
                </p:cNvPr>
                <p:cNvPicPr/>
                <p:nvPr/>
              </p:nvPicPr>
              <p:blipFill>
                <a:blip r:embed="rId191"/>
                <a:stretch>
                  <a:fillRect/>
                </a:stretch>
              </p:blipFill>
              <p:spPr>
                <a:xfrm>
                  <a:off x="8445130" y="4217489"/>
                  <a:ext cx="220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32E084A1-8972-DB8C-EC86-25C1FEB997A1}"/>
                    </a:ext>
                  </a:extLst>
                </p14:cNvPr>
                <p14:cNvContentPartPr/>
                <p14:nvPr/>
              </p14:nvContentPartPr>
              <p14:xfrm>
                <a:off x="8909530" y="3988169"/>
                <a:ext cx="170280" cy="300600"/>
              </p14:xfrm>
            </p:contentPart>
          </mc:Choice>
          <mc:Fallback xmlns="">
            <p:pic>
              <p:nvPicPr>
                <p:cNvPr id="131" name="Ink 130">
                  <a:extLst>
                    <a:ext uri="{FF2B5EF4-FFF2-40B4-BE49-F238E27FC236}">
                      <a16:creationId xmlns:a16="http://schemas.microsoft.com/office/drawing/2014/main" id="{32E084A1-8972-DB8C-EC86-25C1FEB997A1}"/>
                    </a:ext>
                  </a:extLst>
                </p:cNvPr>
                <p:cNvPicPr/>
                <p:nvPr/>
              </p:nvPicPr>
              <p:blipFill>
                <a:blip r:embed="rId193"/>
                <a:stretch>
                  <a:fillRect/>
                </a:stretch>
              </p:blipFill>
              <p:spPr>
                <a:xfrm>
                  <a:off x="8891530" y="3970529"/>
                  <a:ext cx="2059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Ink 131">
                  <a:extLst>
                    <a:ext uri="{FF2B5EF4-FFF2-40B4-BE49-F238E27FC236}">
                      <a16:creationId xmlns:a16="http://schemas.microsoft.com/office/drawing/2014/main" id="{2894D0E4-20A6-5008-817D-CF90474764FE}"/>
                    </a:ext>
                  </a:extLst>
                </p14:cNvPr>
                <p14:cNvContentPartPr/>
                <p14:nvPr/>
              </p14:nvContentPartPr>
              <p14:xfrm>
                <a:off x="9293290" y="3988889"/>
                <a:ext cx="236160" cy="253440"/>
              </p14:xfrm>
            </p:contentPart>
          </mc:Choice>
          <mc:Fallback xmlns="">
            <p:pic>
              <p:nvPicPr>
                <p:cNvPr id="132" name="Ink 131">
                  <a:extLst>
                    <a:ext uri="{FF2B5EF4-FFF2-40B4-BE49-F238E27FC236}">
                      <a16:creationId xmlns:a16="http://schemas.microsoft.com/office/drawing/2014/main" id="{2894D0E4-20A6-5008-817D-CF90474764FE}"/>
                    </a:ext>
                  </a:extLst>
                </p:cNvPr>
                <p:cNvPicPr/>
                <p:nvPr/>
              </p:nvPicPr>
              <p:blipFill>
                <a:blip r:embed="rId195"/>
                <a:stretch>
                  <a:fillRect/>
                </a:stretch>
              </p:blipFill>
              <p:spPr>
                <a:xfrm>
                  <a:off x="9275290" y="3971249"/>
                  <a:ext cx="2718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1996F0A2-5A29-5811-6165-D24D07C2EEA4}"/>
                    </a:ext>
                  </a:extLst>
                </p14:cNvPr>
                <p14:cNvContentPartPr/>
                <p14:nvPr/>
              </p14:nvContentPartPr>
              <p14:xfrm>
                <a:off x="9250450" y="3977369"/>
                <a:ext cx="312480" cy="28440"/>
              </p14:xfrm>
            </p:contentPart>
          </mc:Choice>
          <mc:Fallback xmlns="">
            <p:pic>
              <p:nvPicPr>
                <p:cNvPr id="133" name="Ink 132">
                  <a:extLst>
                    <a:ext uri="{FF2B5EF4-FFF2-40B4-BE49-F238E27FC236}">
                      <a16:creationId xmlns:a16="http://schemas.microsoft.com/office/drawing/2014/main" id="{1996F0A2-5A29-5811-6165-D24D07C2EEA4}"/>
                    </a:ext>
                  </a:extLst>
                </p:cNvPr>
                <p:cNvPicPr/>
                <p:nvPr/>
              </p:nvPicPr>
              <p:blipFill>
                <a:blip r:embed="rId197"/>
                <a:stretch>
                  <a:fillRect/>
                </a:stretch>
              </p:blipFill>
              <p:spPr>
                <a:xfrm>
                  <a:off x="9232450" y="3959729"/>
                  <a:ext cx="348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Ink 134">
                  <a:extLst>
                    <a:ext uri="{FF2B5EF4-FFF2-40B4-BE49-F238E27FC236}">
                      <a16:creationId xmlns:a16="http://schemas.microsoft.com/office/drawing/2014/main" id="{08A0F5C9-B975-9264-C600-7780ED36FA14}"/>
                    </a:ext>
                  </a:extLst>
                </p14:cNvPr>
                <p14:cNvContentPartPr/>
                <p14:nvPr/>
              </p14:nvContentPartPr>
              <p14:xfrm>
                <a:off x="7598770" y="3984209"/>
                <a:ext cx="50400" cy="112320"/>
              </p14:xfrm>
            </p:contentPart>
          </mc:Choice>
          <mc:Fallback xmlns="">
            <p:pic>
              <p:nvPicPr>
                <p:cNvPr id="135" name="Ink 134">
                  <a:extLst>
                    <a:ext uri="{FF2B5EF4-FFF2-40B4-BE49-F238E27FC236}">
                      <a16:creationId xmlns:a16="http://schemas.microsoft.com/office/drawing/2014/main" id="{08A0F5C9-B975-9264-C600-7780ED36FA14}"/>
                    </a:ext>
                  </a:extLst>
                </p:cNvPr>
                <p:cNvPicPr/>
                <p:nvPr/>
              </p:nvPicPr>
              <p:blipFill>
                <a:blip r:embed="rId199"/>
                <a:stretch>
                  <a:fillRect/>
                </a:stretch>
              </p:blipFill>
              <p:spPr>
                <a:xfrm>
                  <a:off x="7581130" y="3966209"/>
                  <a:ext cx="86040" cy="147960"/>
                </a:xfrm>
                <a:prstGeom prst="rect">
                  <a:avLst/>
                </a:prstGeom>
              </p:spPr>
            </p:pic>
          </mc:Fallback>
        </mc:AlternateContent>
      </p:grpSp>
      <p:grpSp>
        <p:nvGrpSpPr>
          <p:cNvPr id="146" name="Group 145">
            <a:extLst>
              <a:ext uri="{FF2B5EF4-FFF2-40B4-BE49-F238E27FC236}">
                <a16:creationId xmlns:a16="http://schemas.microsoft.com/office/drawing/2014/main" id="{B54D9330-6AC5-7E25-EA42-CA5042E3C739}"/>
              </a:ext>
            </a:extLst>
          </p:cNvPr>
          <p:cNvGrpSpPr/>
          <p:nvPr/>
        </p:nvGrpSpPr>
        <p:grpSpPr>
          <a:xfrm>
            <a:off x="1222810" y="4986089"/>
            <a:ext cx="3717360" cy="453240"/>
            <a:chOff x="1222810" y="4986089"/>
            <a:chExt cx="3717360" cy="453240"/>
          </a:xfrm>
        </p:grpSpPr>
        <mc:AlternateContent xmlns:mc="http://schemas.openxmlformats.org/markup-compatibility/2006" xmlns:p14="http://schemas.microsoft.com/office/powerpoint/2010/main">
          <mc:Choice Requires="p14">
            <p:contentPart p14:bwMode="auto" r:id="rId200">
              <p14:nvContentPartPr>
                <p14:cNvPr id="137" name="Ink 136">
                  <a:extLst>
                    <a:ext uri="{FF2B5EF4-FFF2-40B4-BE49-F238E27FC236}">
                      <a16:creationId xmlns:a16="http://schemas.microsoft.com/office/drawing/2014/main" id="{418E1C16-45FB-E88B-52B7-64052E047B48}"/>
                    </a:ext>
                  </a:extLst>
                </p14:cNvPr>
                <p14:cNvContentPartPr/>
                <p14:nvPr/>
              </p14:nvContentPartPr>
              <p14:xfrm>
                <a:off x="1222810" y="4986089"/>
                <a:ext cx="1901520" cy="389520"/>
              </p14:xfrm>
            </p:contentPart>
          </mc:Choice>
          <mc:Fallback xmlns="">
            <p:pic>
              <p:nvPicPr>
                <p:cNvPr id="137" name="Ink 136">
                  <a:extLst>
                    <a:ext uri="{FF2B5EF4-FFF2-40B4-BE49-F238E27FC236}">
                      <a16:creationId xmlns:a16="http://schemas.microsoft.com/office/drawing/2014/main" id="{418E1C16-45FB-E88B-52B7-64052E047B48}"/>
                    </a:ext>
                  </a:extLst>
                </p:cNvPr>
                <p:cNvPicPr/>
                <p:nvPr/>
              </p:nvPicPr>
              <p:blipFill>
                <a:blip r:embed="rId201"/>
                <a:stretch>
                  <a:fillRect/>
                </a:stretch>
              </p:blipFill>
              <p:spPr>
                <a:xfrm>
                  <a:off x="1204810" y="4968449"/>
                  <a:ext cx="19371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Ink 137">
                  <a:extLst>
                    <a:ext uri="{FF2B5EF4-FFF2-40B4-BE49-F238E27FC236}">
                      <a16:creationId xmlns:a16="http://schemas.microsoft.com/office/drawing/2014/main" id="{E1C9D191-84AA-0B77-0517-1929121996BC}"/>
                    </a:ext>
                  </a:extLst>
                </p14:cNvPr>
                <p14:cNvContentPartPr/>
                <p14:nvPr/>
              </p14:nvContentPartPr>
              <p14:xfrm>
                <a:off x="2855050" y="5179049"/>
                <a:ext cx="25920" cy="9360"/>
              </p14:xfrm>
            </p:contentPart>
          </mc:Choice>
          <mc:Fallback xmlns="">
            <p:pic>
              <p:nvPicPr>
                <p:cNvPr id="138" name="Ink 137">
                  <a:extLst>
                    <a:ext uri="{FF2B5EF4-FFF2-40B4-BE49-F238E27FC236}">
                      <a16:creationId xmlns:a16="http://schemas.microsoft.com/office/drawing/2014/main" id="{E1C9D191-84AA-0B77-0517-1929121996BC}"/>
                    </a:ext>
                  </a:extLst>
                </p:cNvPr>
                <p:cNvPicPr/>
                <p:nvPr/>
              </p:nvPicPr>
              <p:blipFill>
                <a:blip r:embed="rId203"/>
                <a:stretch>
                  <a:fillRect/>
                </a:stretch>
              </p:blipFill>
              <p:spPr>
                <a:xfrm>
                  <a:off x="2837410" y="5161409"/>
                  <a:ext cx="61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Ink 138">
                  <a:extLst>
                    <a:ext uri="{FF2B5EF4-FFF2-40B4-BE49-F238E27FC236}">
                      <a16:creationId xmlns:a16="http://schemas.microsoft.com/office/drawing/2014/main" id="{22153B31-3B47-5884-50B0-F78AE5C183AA}"/>
                    </a:ext>
                  </a:extLst>
                </p14:cNvPr>
                <p14:cNvContentPartPr/>
                <p14:nvPr/>
              </p14:nvContentPartPr>
              <p14:xfrm>
                <a:off x="2631490" y="5186249"/>
                <a:ext cx="181440" cy="12240"/>
              </p14:xfrm>
            </p:contentPart>
          </mc:Choice>
          <mc:Fallback xmlns="">
            <p:pic>
              <p:nvPicPr>
                <p:cNvPr id="139" name="Ink 138">
                  <a:extLst>
                    <a:ext uri="{FF2B5EF4-FFF2-40B4-BE49-F238E27FC236}">
                      <a16:creationId xmlns:a16="http://schemas.microsoft.com/office/drawing/2014/main" id="{22153B31-3B47-5884-50B0-F78AE5C183AA}"/>
                    </a:ext>
                  </a:extLst>
                </p:cNvPr>
                <p:cNvPicPr/>
                <p:nvPr/>
              </p:nvPicPr>
              <p:blipFill>
                <a:blip r:embed="rId205"/>
                <a:stretch>
                  <a:fillRect/>
                </a:stretch>
              </p:blipFill>
              <p:spPr>
                <a:xfrm>
                  <a:off x="2613850" y="5168249"/>
                  <a:ext cx="217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0FBBAAC1-4A7D-91A1-D555-4A24716A894A}"/>
                    </a:ext>
                  </a:extLst>
                </p14:cNvPr>
                <p14:cNvContentPartPr/>
                <p14:nvPr/>
              </p14:nvContentPartPr>
              <p14:xfrm>
                <a:off x="2154130" y="5130449"/>
                <a:ext cx="293400" cy="59040"/>
              </p14:xfrm>
            </p:contentPart>
          </mc:Choice>
          <mc:Fallback xmlns="">
            <p:pic>
              <p:nvPicPr>
                <p:cNvPr id="140" name="Ink 139">
                  <a:extLst>
                    <a:ext uri="{FF2B5EF4-FFF2-40B4-BE49-F238E27FC236}">
                      <a16:creationId xmlns:a16="http://schemas.microsoft.com/office/drawing/2014/main" id="{0FBBAAC1-4A7D-91A1-D555-4A24716A894A}"/>
                    </a:ext>
                  </a:extLst>
                </p:cNvPr>
                <p:cNvPicPr/>
                <p:nvPr/>
              </p:nvPicPr>
              <p:blipFill>
                <a:blip r:embed="rId207"/>
                <a:stretch>
                  <a:fillRect/>
                </a:stretch>
              </p:blipFill>
              <p:spPr>
                <a:xfrm>
                  <a:off x="2136490" y="5112809"/>
                  <a:ext cx="329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4FBFD3BB-E406-ABE8-C33B-D89B1431813A}"/>
                    </a:ext>
                  </a:extLst>
                </p14:cNvPr>
                <p14:cNvContentPartPr/>
                <p14:nvPr/>
              </p14:nvContentPartPr>
              <p14:xfrm>
                <a:off x="3422050" y="5032529"/>
                <a:ext cx="305640" cy="406800"/>
              </p14:xfrm>
            </p:contentPart>
          </mc:Choice>
          <mc:Fallback xmlns="">
            <p:pic>
              <p:nvPicPr>
                <p:cNvPr id="141" name="Ink 140">
                  <a:extLst>
                    <a:ext uri="{FF2B5EF4-FFF2-40B4-BE49-F238E27FC236}">
                      <a16:creationId xmlns:a16="http://schemas.microsoft.com/office/drawing/2014/main" id="{4FBFD3BB-E406-ABE8-C33B-D89B1431813A}"/>
                    </a:ext>
                  </a:extLst>
                </p:cNvPr>
                <p:cNvPicPr/>
                <p:nvPr/>
              </p:nvPicPr>
              <p:blipFill>
                <a:blip r:embed="rId209"/>
                <a:stretch>
                  <a:fillRect/>
                </a:stretch>
              </p:blipFill>
              <p:spPr>
                <a:xfrm>
                  <a:off x="3404050" y="5014889"/>
                  <a:ext cx="3412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EB6E43FB-DB4F-07E3-4A19-A3EAF8836707}"/>
                    </a:ext>
                  </a:extLst>
                </p14:cNvPr>
                <p14:cNvContentPartPr/>
                <p14:nvPr/>
              </p14:nvContentPartPr>
              <p14:xfrm>
                <a:off x="4020370" y="5019569"/>
                <a:ext cx="234720" cy="348120"/>
              </p14:xfrm>
            </p:contentPart>
          </mc:Choice>
          <mc:Fallback xmlns="">
            <p:pic>
              <p:nvPicPr>
                <p:cNvPr id="142" name="Ink 141">
                  <a:extLst>
                    <a:ext uri="{FF2B5EF4-FFF2-40B4-BE49-F238E27FC236}">
                      <a16:creationId xmlns:a16="http://schemas.microsoft.com/office/drawing/2014/main" id="{EB6E43FB-DB4F-07E3-4A19-A3EAF8836707}"/>
                    </a:ext>
                  </a:extLst>
                </p:cNvPr>
                <p:cNvPicPr/>
                <p:nvPr/>
              </p:nvPicPr>
              <p:blipFill>
                <a:blip r:embed="rId211"/>
                <a:stretch>
                  <a:fillRect/>
                </a:stretch>
              </p:blipFill>
              <p:spPr>
                <a:xfrm>
                  <a:off x="4002370" y="5001569"/>
                  <a:ext cx="2703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56417C51-2982-FAB8-C9ED-1CA644BE393F}"/>
                    </a:ext>
                  </a:extLst>
                </p14:cNvPr>
                <p14:cNvContentPartPr/>
                <p14:nvPr/>
              </p14:nvContentPartPr>
              <p14:xfrm>
                <a:off x="4559290" y="5200649"/>
                <a:ext cx="380880" cy="196560"/>
              </p14:xfrm>
            </p:contentPart>
          </mc:Choice>
          <mc:Fallback xmlns="">
            <p:pic>
              <p:nvPicPr>
                <p:cNvPr id="144" name="Ink 143">
                  <a:extLst>
                    <a:ext uri="{FF2B5EF4-FFF2-40B4-BE49-F238E27FC236}">
                      <a16:creationId xmlns:a16="http://schemas.microsoft.com/office/drawing/2014/main" id="{56417C51-2982-FAB8-C9ED-1CA644BE393F}"/>
                    </a:ext>
                  </a:extLst>
                </p:cNvPr>
                <p:cNvPicPr/>
                <p:nvPr/>
              </p:nvPicPr>
              <p:blipFill>
                <a:blip r:embed="rId213"/>
                <a:stretch>
                  <a:fillRect/>
                </a:stretch>
              </p:blipFill>
              <p:spPr>
                <a:xfrm>
                  <a:off x="4541290" y="5183009"/>
                  <a:ext cx="416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7F6710E0-F201-41EE-F642-19C0C43A80CA}"/>
                    </a:ext>
                  </a:extLst>
                </p14:cNvPr>
                <p14:cNvContentPartPr/>
                <p14:nvPr/>
              </p14:nvContentPartPr>
              <p14:xfrm>
                <a:off x="4659730" y="5032529"/>
                <a:ext cx="41040" cy="36360"/>
              </p14:xfrm>
            </p:contentPart>
          </mc:Choice>
          <mc:Fallback xmlns="">
            <p:pic>
              <p:nvPicPr>
                <p:cNvPr id="145" name="Ink 144">
                  <a:extLst>
                    <a:ext uri="{FF2B5EF4-FFF2-40B4-BE49-F238E27FC236}">
                      <a16:creationId xmlns:a16="http://schemas.microsoft.com/office/drawing/2014/main" id="{7F6710E0-F201-41EE-F642-19C0C43A80CA}"/>
                    </a:ext>
                  </a:extLst>
                </p:cNvPr>
                <p:cNvPicPr/>
                <p:nvPr/>
              </p:nvPicPr>
              <p:blipFill>
                <a:blip r:embed="rId215"/>
                <a:stretch>
                  <a:fillRect/>
                </a:stretch>
              </p:blipFill>
              <p:spPr>
                <a:xfrm>
                  <a:off x="4641730" y="5014529"/>
                  <a:ext cx="76680" cy="72000"/>
                </a:xfrm>
                <a:prstGeom prst="rect">
                  <a:avLst/>
                </a:prstGeom>
              </p:spPr>
            </p:pic>
          </mc:Fallback>
        </mc:AlternateContent>
      </p:grpSp>
      <p:grpSp>
        <p:nvGrpSpPr>
          <p:cNvPr id="151" name="Group 150">
            <a:extLst>
              <a:ext uri="{FF2B5EF4-FFF2-40B4-BE49-F238E27FC236}">
                <a16:creationId xmlns:a16="http://schemas.microsoft.com/office/drawing/2014/main" id="{1D3A55B7-A45A-8F53-DAC7-0A60BE7DF979}"/>
              </a:ext>
            </a:extLst>
          </p:cNvPr>
          <p:cNvGrpSpPr/>
          <p:nvPr/>
        </p:nvGrpSpPr>
        <p:grpSpPr>
          <a:xfrm>
            <a:off x="5281810" y="4896089"/>
            <a:ext cx="1319760" cy="435600"/>
            <a:chOff x="5281810" y="4896089"/>
            <a:chExt cx="1319760" cy="435600"/>
          </a:xfrm>
        </p:grpSpPr>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0321472B-E5F2-0897-3EF9-84C94BB3DF65}"/>
                    </a:ext>
                  </a:extLst>
                </p14:cNvPr>
                <p14:cNvContentPartPr/>
                <p14:nvPr/>
              </p14:nvContentPartPr>
              <p14:xfrm>
                <a:off x="5281810" y="4896089"/>
                <a:ext cx="1004400" cy="420480"/>
              </p14:xfrm>
            </p:contentPart>
          </mc:Choice>
          <mc:Fallback xmlns="">
            <p:pic>
              <p:nvPicPr>
                <p:cNvPr id="147" name="Ink 146">
                  <a:extLst>
                    <a:ext uri="{FF2B5EF4-FFF2-40B4-BE49-F238E27FC236}">
                      <a16:creationId xmlns:a16="http://schemas.microsoft.com/office/drawing/2014/main" id="{0321472B-E5F2-0897-3EF9-84C94BB3DF65}"/>
                    </a:ext>
                  </a:extLst>
                </p:cNvPr>
                <p:cNvPicPr/>
                <p:nvPr/>
              </p:nvPicPr>
              <p:blipFill>
                <a:blip r:embed="rId217"/>
                <a:stretch>
                  <a:fillRect/>
                </a:stretch>
              </p:blipFill>
              <p:spPr>
                <a:xfrm>
                  <a:off x="5264170" y="4878089"/>
                  <a:ext cx="104004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Ink 147">
                  <a:extLst>
                    <a:ext uri="{FF2B5EF4-FFF2-40B4-BE49-F238E27FC236}">
                      <a16:creationId xmlns:a16="http://schemas.microsoft.com/office/drawing/2014/main" id="{D7AA3BE2-3F39-0B8D-4923-EE70155E53D1}"/>
                    </a:ext>
                  </a:extLst>
                </p14:cNvPr>
                <p14:cNvContentPartPr/>
                <p14:nvPr/>
              </p14:nvContentPartPr>
              <p14:xfrm>
                <a:off x="6341650" y="4972769"/>
                <a:ext cx="26640" cy="90720"/>
              </p14:xfrm>
            </p:contentPart>
          </mc:Choice>
          <mc:Fallback xmlns="">
            <p:pic>
              <p:nvPicPr>
                <p:cNvPr id="148" name="Ink 147">
                  <a:extLst>
                    <a:ext uri="{FF2B5EF4-FFF2-40B4-BE49-F238E27FC236}">
                      <a16:creationId xmlns:a16="http://schemas.microsoft.com/office/drawing/2014/main" id="{D7AA3BE2-3F39-0B8D-4923-EE70155E53D1}"/>
                    </a:ext>
                  </a:extLst>
                </p:cNvPr>
                <p:cNvPicPr/>
                <p:nvPr/>
              </p:nvPicPr>
              <p:blipFill>
                <a:blip r:embed="rId219"/>
                <a:stretch>
                  <a:fillRect/>
                </a:stretch>
              </p:blipFill>
              <p:spPr>
                <a:xfrm>
                  <a:off x="6323650" y="4954769"/>
                  <a:ext cx="62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B5A7D3A4-87B6-B560-7615-50197BA55A4C}"/>
                    </a:ext>
                  </a:extLst>
                </p14:cNvPr>
                <p14:cNvContentPartPr/>
                <p14:nvPr/>
              </p14:nvContentPartPr>
              <p14:xfrm>
                <a:off x="6291250" y="5140529"/>
                <a:ext cx="310320" cy="191160"/>
              </p14:xfrm>
            </p:contentPart>
          </mc:Choice>
          <mc:Fallback xmlns="">
            <p:pic>
              <p:nvPicPr>
                <p:cNvPr id="149" name="Ink 148">
                  <a:extLst>
                    <a:ext uri="{FF2B5EF4-FFF2-40B4-BE49-F238E27FC236}">
                      <a16:creationId xmlns:a16="http://schemas.microsoft.com/office/drawing/2014/main" id="{B5A7D3A4-87B6-B560-7615-50197BA55A4C}"/>
                    </a:ext>
                  </a:extLst>
                </p:cNvPr>
                <p:cNvPicPr/>
                <p:nvPr/>
              </p:nvPicPr>
              <p:blipFill>
                <a:blip r:embed="rId221"/>
                <a:stretch>
                  <a:fillRect/>
                </a:stretch>
              </p:blipFill>
              <p:spPr>
                <a:xfrm>
                  <a:off x="6273610" y="5122529"/>
                  <a:ext cx="345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E19EFA49-C94F-B000-1823-17FF91DA09A8}"/>
                    </a:ext>
                  </a:extLst>
                </p14:cNvPr>
                <p14:cNvContentPartPr/>
                <p14:nvPr/>
              </p14:nvContentPartPr>
              <p14:xfrm>
                <a:off x="5840890" y="5116409"/>
                <a:ext cx="241920" cy="61920"/>
              </p14:xfrm>
            </p:contentPart>
          </mc:Choice>
          <mc:Fallback xmlns="">
            <p:pic>
              <p:nvPicPr>
                <p:cNvPr id="150" name="Ink 149">
                  <a:extLst>
                    <a:ext uri="{FF2B5EF4-FFF2-40B4-BE49-F238E27FC236}">
                      <a16:creationId xmlns:a16="http://schemas.microsoft.com/office/drawing/2014/main" id="{E19EFA49-C94F-B000-1823-17FF91DA09A8}"/>
                    </a:ext>
                  </a:extLst>
                </p:cNvPr>
                <p:cNvPicPr/>
                <p:nvPr/>
              </p:nvPicPr>
              <p:blipFill>
                <a:blip r:embed="rId223"/>
                <a:stretch>
                  <a:fillRect/>
                </a:stretch>
              </p:blipFill>
              <p:spPr>
                <a:xfrm>
                  <a:off x="5823250" y="5098409"/>
                  <a:ext cx="27756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52" name="Ink 151">
                <a:extLst>
                  <a:ext uri="{FF2B5EF4-FFF2-40B4-BE49-F238E27FC236}">
                    <a16:creationId xmlns:a16="http://schemas.microsoft.com/office/drawing/2014/main" id="{9CECE668-93CD-BDC3-3533-020B8F0828FD}"/>
                  </a:ext>
                </a:extLst>
              </p14:cNvPr>
              <p14:cNvContentPartPr/>
              <p14:nvPr/>
            </p14:nvContentPartPr>
            <p14:xfrm>
              <a:off x="6884530" y="4956929"/>
              <a:ext cx="910080" cy="320760"/>
            </p14:xfrm>
          </p:contentPart>
        </mc:Choice>
        <mc:Fallback xmlns="">
          <p:pic>
            <p:nvPicPr>
              <p:cNvPr id="152" name="Ink 151">
                <a:extLst>
                  <a:ext uri="{FF2B5EF4-FFF2-40B4-BE49-F238E27FC236}">
                    <a16:creationId xmlns:a16="http://schemas.microsoft.com/office/drawing/2014/main" id="{9CECE668-93CD-BDC3-3533-020B8F0828FD}"/>
                  </a:ext>
                </a:extLst>
              </p:cNvPr>
              <p:cNvPicPr/>
              <p:nvPr/>
            </p:nvPicPr>
            <p:blipFill>
              <a:blip r:embed="rId225"/>
              <a:stretch>
                <a:fillRect/>
              </a:stretch>
            </p:blipFill>
            <p:spPr>
              <a:xfrm>
                <a:off x="6866530" y="4938929"/>
                <a:ext cx="9457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3" name="Ink 152">
                <a:extLst>
                  <a:ext uri="{FF2B5EF4-FFF2-40B4-BE49-F238E27FC236}">
                    <a16:creationId xmlns:a16="http://schemas.microsoft.com/office/drawing/2014/main" id="{6E915218-F6D3-C0A2-8F41-856521505201}"/>
                  </a:ext>
                </a:extLst>
              </p14:cNvPr>
              <p14:cNvContentPartPr/>
              <p14:nvPr/>
            </p14:nvContentPartPr>
            <p14:xfrm>
              <a:off x="7600570" y="5040809"/>
              <a:ext cx="202680" cy="38160"/>
            </p14:xfrm>
          </p:contentPart>
        </mc:Choice>
        <mc:Fallback xmlns="">
          <p:pic>
            <p:nvPicPr>
              <p:cNvPr id="153" name="Ink 152">
                <a:extLst>
                  <a:ext uri="{FF2B5EF4-FFF2-40B4-BE49-F238E27FC236}">
                    <a16:creationId xmlns:a16="http://schemas.microsoft.com/office/drawing/2014/main" id="{6E915218-F6D3-C0A2-8F41-856521505201}"/>
                  </a:ext>
                </a:extLst>
              </p:cNvPr>
              <p:cNvPicPr/>
              <p:nvPr/>
            </p:nvPicPr>
            <p:blipFill>
              <a:blip r:embed="rId227"/>
              <a:stretch>
                <a:fillRect/>
              </a:stretch>
            </p:blipFill>
            <p:spPr>
              <a:xfrm>
                <a:off x="7582570" y="5023169"/>
                <a:ext cx="238320" cy="73800"/>
              </a:xfrm>
              <a:prstGeom prst="rect">
                <a:avLst/>
              </a:prstGeom>
            </p:spPr>
          </p:pic>
        </mc:Fallback>
      </mc:AlternateContent>
      <p:grpSp>
        <p:nvGrpSpPr>
          <p:cNvPr id="163" name="Group 162">
            <a:extLst>
              <a:ext uri="{FF2B5EF4-FFF2-40B4-BE49-F238E27FC236}">
                <a16:creationId xmlns:a16="http://schemas.microsoft.com/office/drawing/2014/main" id="{59206AF0-4579-E53D-30A3-2BEDAC3BC7B1}"/>
              </a:ext>
            </a:extLst>
          </p:cNvPr>
          <p:cNvGrpSpPr/>
          <p:nvPr/>
        </p:nvGrpSpPr>
        <p:grpSpPr>
          <a:xfrm>
            <a:off x="8239930" y="4968089"/>
            <a:ext cx="1537920" cy="447480"/>
            <a:chOff x="8239930" y="4968089"/>
            <a:chExt cx="1537920" cy="447480"/>
          </a:xfrm>
        </p:grpSpPr>
        <mc:AlternateContent xmlns:mc="http://schemas.openxmlformats.org/markup-compatibility/2006" xmlns:p14="http://schemas.microsoft.com/office/powerpoint/2010/main">
          <mc:Choice Requires="p14">
            <p:contentPart p14:bwMode="auto" r:id="rId228">
              <p14:nvContentPartPr>
                <p14:cNvPr id="155" name="Ink 154">
                  <a:extLst>
                    <a:ext uri="{FF2B5EF4-FFF2-40B4-BE49-F238E27FC236}">
                      <a16:creationId xmlns:a16="http://schemas.microsoft.com/office/drawing/2014/main" id="{69EA96A9-B4D0-9556-7DEB-06931C4CF95E}"/>
                    </a:ext>
                  </a:extLst>
                </p14:cNvPr>
                <p14:cNvContentPartPr/>
                <p14:nvPr/>
              </p14:nvContentPartPr>
              <p14:xfrm>
                <a:off x="8239930" y="5074289"/>
                <a:ext cx="194400" cy="68040"/>
              </p14:xfrm>
            </p:contentPart>
          </mc:Choice>
          <mc:Fallback xmlns="">
            <p:pic>
              <p:nvPicPr>
                <p:cNvPr id="155" name="Ink 154">
                  <a:extLst>
                    <a:ext uri="{FF2B5EF4-FFF2-40B4-BE49-F238E27FC236}">
                      <a16:creationId xmlns:a16="http://schemas.microsoft.com/office/drawing/2014/main" id="{69EA96A9-B4D0-9556-7DEB-06931C4CF95E}"/>
                    </a:ext>
                  </a:extLst>
                </p:cNvPr>
                <p:cNvPicPr/>
                <p:nvPr/>
              </p:nvPicPr>
              <p:blipFill>
                <a:blip r:embed="rId229"/>
                <a:stretch>
                  <a:fillRect/>
                </a:stretch>
              </p:blipFill>
              <p:spPr>
                <a:xfrm>
                  <a:off x="8222290" y="5056649"/>
                  <a:ext cx="230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Ink 155">
                  <a:extLst>
                    <a:ext uri="{FF2B5EF4-FFF2-40B4-BE49-F238E27FC236}">
                      <a16:creationId xmlns:a16="http://schemas.microsoft.com/office/drawing/2014/main" id="{191461B1-F3B9-AF05-81F2-69DC6B75E706}"/>
                    </a:ext>
                  </a:extLst>
                </p14:cNvPr>
                <p14:cNvContentPartPr/>
                <p14:nvPr/>
              </p14:nvContentPartPr>
              <p14:xfrm>
                <a:off x="8260810" y="5150249"/>
                <a:ext cx="160560" cy="38160"/>
              </p14:xfrm>
            </p:contentPart>
          </mc:Choice>
          <mc:Fallback xmlns="">
            <p:pic>
              <p:nvPicPr>
                <p:cNvPr id="156" name="Ink 155">
                  <a:extLst>
                    <a:ext uri="{FF2B5EF4-FFF2-40B4-BE49-F238E27FC236}">
                      <a16:creationId xmlns:a16="http://schemas.microsoft.com/office/drawing/2014/main" id="{191461B1-F3B9-AF05-81F2-69DC6B75E706}"/>
                    </a:ext>
                  </a:extLst>
                </p:cNvPr>
                <p:cNvPicPr/>
                <p:nvPr/>
              </p:nvPicPr>
              <p:blipFill>
                <a:blip r:embed="rId231"/>
                <a:stretch>
                  <a:fillRect/>
                </a:stretch>
              </p:blipFill>
              <p:spPr>
                <a:xfrm>
                  <a:off x="8242810" y="5132609"/>
                  <a:ext cx="196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8" name="Ink 157">
                  <a:extLst>
                    <a:ext uri="{FF2B5EF4-FFF2-40B4-BE49-F238E27FC236}">
                      <a16:creationId xmlns:a16="http://schemas.microsoft.com/office/drawing/2014/main" id="{C1F3F0A3-B65D-F203-2535-88D6285D231B}"/>
                    </a:ext>
                  </a:extLst>
                </p14:cNvPr>
                <p14:cNvContentPartPr/>
                <p14:nvPr/>
              </p14:nvContentPartPr>
              <p14:xfrm>
                <a:off x="8718010" y="4979249"/>
                <a:ext cx="142200" cy="230400"/>
              </p14:xfrm>
            </p:contentPart>
          </mc:Choice>
          <mc:Fallback xmlns="">
            <p:pic>
              <p:nvPicPr>
                <p:cNvPr id="158" name="Ink 157">
                  <a:extLst>
                    <a:ext uri="{FF2B5EF4-FFF2-40B4-BE49-F238E27FC236}">
                      <a16:creationId xmlns:a16="http://schemas.microsoft.com/office/drawing/2014/main" id="{C1F3F0A3-B65D-F203-2535-88D6285D231B}"/>
                    </a:ext>
                  </a:extLst>
                </p:cNvPr>
                <p:cNvPicPr/>
                <p:nvPr/>
              </p:nvPicPr>
              <p:blipFill>
                <a:blip r:embed="rId233"/>
                <a:stretch>
                  <a:fillRect/>
                </a:stretch>
              </p:blipFill>
              <p:spPr>
                <a:xfrm>
                  <a:off x="8700010" y="4961609"/>
                  <a:ext cx="177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9" name="Ink 158">
                  <a:extLst>
                    <a:ext uri="{FF2B5EF4-FFF2-40B4-BE49-F238E27FC236}">
                      <a16:creationId xmlns:a16="http://schemas.microsoft.com/office/drawing/2014/main" id="{268FF0BA-EAC7-4098-AC77-6854756A5F2F}"/>
                    </a:ext>
                  </a:extLst>
                </p14:cNvPr>
                <p14:cNvContentPartPr/>
                <p14:nvPr/>
              </p14:nvContentPartPr>
              <p14:xfrm>
                <a:off x="8784250" y="4968089"/>
                <a:ext cx="239760" cy="27360"/>
              </p14:xfrm>
            </p:contentPart>
          </mc:Choice>
          <mc:Fallback xmlns="">
            <p:pic>
              <p:nvPicPr>
                <p:cNvPr id="159" name="Ink 158">
                  <a:extLst>
                    <a:ext uri="{FF2B5EF4-FFF2-40B4-BE49-F238E27FC236}">
                      <a16:creationId xmlns:a16="http://schemas.microsoft.com/office/drawing/2014/main" id="{268FF0BA-EAC7-4098-AC77-6854756A5F2F}"/>
                    </a:ext>
                  </a:extLst>
                </p:cNvPr>
                <p:cNvPicPr/>
                <p:nvPr/>
              </p:nvPicPr>
              <p:blipFill>
                <a:blip r:embed="rId235"/>
                <a:stretch>
                  <a:fillRect/>
                </a:stretch>
              </p:blipFill>
              <p:spPr>
                <a:xfrm>
                  <a:off x="8766250" y="4950089"/>
                  <a:ext cx="275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0" name="Ink 159">
                  <a:extLst>
                    <a:ext uri="{FF2B5EF4-FFF2-40B4-BE49-F238E27FC236}">
                      <a16:creationId xmlns:a16="http://schemas.microsoft.com/office/drawing/2014/main" id="{6F3C8A16-A526-43C7-FF57-9744C045D723}"/>
                    </a:ext>
                  </a:extLst>
                </p14:cNvPr>
                <p14:cNvContentPartPr/>
                <p14:nvPr/>
              </p14:nvContentPartPr>
              <p14:xfrm>
                <a:off x="9123370" y="5158169"/>
                <a:ext cx="106560" cy="251640"/>
              </p14:xfrm>
            </p:contentPart>
          </mc:Choice>
          <mc:Fallback xmlns="">
            <p:pic>
              <p:nvPicPr>
                <p:cNvPr id="160" name="Ink 159">
                  <a:extLst>
                    <a:ext uri="{FF2B5EF4-FFF2-40B4-BE49-F238E27FC236}">
                      <a16:creationId xmlns:a16="http://schemas.microsoft.com/office/drawing/2014/main" id="{6F3C8A16-A526-43C7-FF57-9744C045D723}"/>
                    </a:ext>
                  </a:extLst>
                </p:cNvPr>
                <p:cNvPicPr/>
                <p:nvPr/>
              </p:nvPicPr>
              <p:blipFill>
                <a:blip r:embed="rId237"/>
                <a:stretch>
                  <a:fillRect/>
                </a:stretch>
              </p:blipFill>
              <p:spPr>
                <a:xfrm>
                  <a:off x="9105370" y="5140169"/>
                  <a:ext cx="1422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1" name="Ink 160">
                  <a:extLst>
                    <a:ext uri="{FF2B5EF4-FFF2-40B4-BE49-F238E27FC236}">
                      <a16:creationId xmlns:a16="http://schemas.microsoft.com/office/drawing/2014/main" id="{A3EC216F-159E-CB5A-8E74-010C223D9F73}"/>
                    </a:ext>
                  </a:extLst>
                </p14:cNvPr>
                <p14:cNvContentPartPr/>
                <p14:nvPr/>
              </p14:nvContentPartPr>
              <p14:xfrm>
                <a:off x="9301570" y="5173649"/>
                <a:ext cx="82800" cy="241920"/>
              </p14:xfrm>
            </p:contentPart>
          </mc:Choice>
          <mc:Fallback xmlns="">
            <p:pic>
              <p:nvPicPr>
                <p:cNvPr id="161" name="Ink 160">
                  <a:extLst>
                    <a:ext uri="{FF2B5EF4-FFF2-40B4-BE49-F238E27FC236}">
                      <a16:creationId xmlns:a16="http://schemas.microsoft.com/office/drawing/2014/main" id="{A3EC216F-159E-CB5A-8E74-010C223D9F73}"/>
                    </a:ext>
                  </a:extLst>
                </p:cNvPr>
                <p:cNvPicPr/>
                <p:nvPr/>
              </p:nvPicPr>
              <p:blipFill>
                <a:blip r:embed="rId239"/>
                <a:stretch>
                  <a:fillRect/>
                </a:stretch>
              </p:blipFill>
              <p:spPr>
                <a:xfrm>
                  <a:off x="9283570" y="5156009"/>
                  <a:ext cx="118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2" name="Ink 161">
                  <a:extLst>
                    <a:ext uri="{FF2B5EF4-FFF2-40B4-BE49-F238E27FC236}">
                      <a16:creationId xmlns:a16="http://schemas.microsoft.com/office/drawing/2014/main" id="{9ABF1310-8677-E347-F3CD-4D5C4C8F170F}"/>
                    </a:ext>
                  </a:extLst>
                </p14:cNvPr>
                <p14:cNvContentPartPr/>
                <p14:nvPr/>
              </p14:nvContentPartPr>
              <p14:xfrm>
                <a:off x="9492370" y="5178329"/>
                <a:ext cx="285480" cy="99000"/>
              </p14:xfrm>
            </p:contentPart>
          </mc:Choice>
          <mc:Fallback xmlns="">
            <p:pic>
              <p:nvPicPr>
                <p:cNvPr id="162" name="Ink 161">
                  <a:extLst>
                    <a:ext uri="{FF2B5EF4-FFF2-40B4-BE49-F238E27FC236}">
                      <a16:creationId xmlns:a16="http://schemas.microsoft.com/office/drawing/2014/main" id="{9ABF1310-8677-E347-F3CD-4D5C4C8F170F}"/>
                    </a:ext>
                  </a:extLst>
                </p:cNvPr>
                <p:cNvPicPr/>
                <p:nvPr/>
              </p:nvPicPr>
              <p:blipFill>
                <a:blip r:embed="rId241"/>
                <a:stretch>
                  <a:fillRect/>
                </a:stretch>
              </p:blipFill>
              <p:spPr>
                <a:xfrm>
                  <a:off x="9474370" y="5160329"/>
                  <a:ext cx="321120" cy="134640"/>
                </a:xfrm>
                <a:prstGeom prst="rect">
                  <a:avLst/>
                </a:prstGeom>
              </p:spPr>
            </p:pic>
          </mc:Fallback>
        </mc:AlternateContent>
      </p:grpSp>
      <p:grpSp>
        <p:nvGrpSpPr>
          <p:cNvPr id="170" name="Group 169">
            <a:extLst>
              <a:ext uri="{FF2B5EF4-FFF2-40B4-BE49-F238E27FC236}">
                <a16:creationId xmlns:a16="http://schemas.microsoft.com/office/drawing/2014/main" id="{B5F93A18-D0F3-0302-A888-E675A86D6870}"/>
              </a:ext>
            </a:extLst>
          </p:cNvPr>
          <p:cNvGrpSpPr/>
          <p:nvPr/>
        </p:nvGrpSpPr>
        <p:grpSpPr>
          <a:xfrm>
            <a:off x="453130" y="5623289"/>
            <a:ext cx="936000" cy="462960"/>
            <a:chOff x="453130" y="5623289"/>
            <a:chExt cx="936000" cy="462960"/>
          </a:xfrm>
        </p:grpSpPr>
        <mc:AlternateContent xmlns:mc="http://schemas.openxmlformats.org/markup-compatibility/2006" xmlns:p14="http://schemas.microsoft.com/office/powerpoint/2010/main">
          <mc:Choice Requires="p14">
            <p:contentPart p14:bwMode="auto" r:id="rId242">
              <p14:nvContentPartPr>
                <p14:cNvPr id="165" name="Ink 164">
                  <a:extLst>
                    <a:ext uri="{FF2B5EF4-FFF2-40B4-BE49-F238E27FC236}">
                      <a16:creationId xmlns:a16="http://schemas.microsoft.com/office/drawing/2014/main" id="{95BA4795-A4B0-2669-D6F6-541CD34EC087}"/>
                    </a:ext>
                  </a:extLst>
                </p14:cNvPr>
                <p14:cNvContentPartPr/>
                <p14:nvPr/>
              </p14:nvContentPartPr>
              <p14:xfrm>
                <a:off x="453130" y="5653889"/>
                <a:ext cx="158760" cy="272520"/>
              </p14:xfrm>
            </p:contentPart>
          </mc:Choice>
          <mc:Fallback xmlns="">
            <p:pic>
              <p:nvPicPr>
                <p:cNvPr id="165" name="Ink 164">
                  <a:extLst>
                    <a:ext uri="{FF2B5EF4-FFF2-40B4-BE49-F238E27FC236}">
                      <a16:creationId xmlns:a16="http://schemas.microsoft.com/office/drawing/2014/main" id="{95BA4795-A4B0-2669-D6F6-541CD34EC087}"/>
                    </a:ext>
                  </a:extLst>
                </p:cNvPr>
                <p:cNvPicPr/>
                <p:nvPr/>
              </p:nvPicPr>
              <p:blipFill>
                <a:blip r:embed="rId243"/>
                <a:stretch>
                  <a:fillRect/>
                </a:stretch>
              </p:blipFill>
              <p:spPr>
                <a:xfrm>
                  <a:off x="435490" y="5635889"/>
                  <a:ext cx="1944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Ink 165">
                  <a:extLst>
                    <a:ext uri="{FF2B5EF4-FFF2-40B4-BE49-F238E27FC236}">
                      <a16:creationId xmlns:a16="http://schemas.microsoft.com/office/drawing/2014/main" id="{F109E49C-58B2-3E92-EFBA-9B15258022EA}"/>
                    </a:ext>
                  </a:extLst>
                </p14:cNvPr>
                <p14:cNvContentPartPr/>
                <p14:nvPr/>
              </p14:nvContentPartPr>
              <p14:xfrm>
                <a:off x="701530" y="5813009"/>
                <a:ext cx="114480" cy="273240"/>
              </p14:xfrm>
            </p:contentPart>
          </mc:Choice>
          <mc:Fallback xmlns="">
            <p:pic>
              <p:nvPicPr>
                <p:cNvPr id="166" name="Ink 165">
                  <a:extLst>
                    <a:ext uri="{FF2B5EF4-FFF2-40B4-BE49-F238E27FC236}">
                      <a16:creationId xmlns:a16="http://schemas.microsoft.com/office/drawing/2014/main" id="{F109E49C-58B2-3E92-EFBA-9B15258022EA}"/>
                    </a:ext>
                  </a:extLst>
                </p:cNvPr>
                <p:cNvPicPr/>
                <p:nvPr/>
              </p:nvPicPr>
              <p:blipFill>
                <a:blip r:embed="rId245"/>
                <a:stretch>
                  <a:fillRect/>
                </a:stretch>
              </p:blipFill>
              <p:spPr>
                <a:xfrm>
                  <a:off x="683890" y="5795009"/>
                  <a:ext cx="1501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7" name="Ink 166">
                  <a:extLst>
                    <a:ext uri="{FF2B5EF4-FFF2-40B4-BE49-F238E27FC236}">
                      <a16:creationId xmlns:a16="http://schemas.microsoft.com/office/drawing/2014/main" id="{F9282857-70E4-E277-870C-C2A1C9ED5974}"/>
                    </a:ext>
                  </a:extLst>
                </p14:cNvPr>
                <p14:cNvContentPartPr/>
                <p14:nvPr/>
              </p14:nvContentPartPr>
              <p14:xfrm>
                <a:off x="1111930" y="5695649"/>
                <a:ext cx="9720" cy="197280"/>
              </p14:xfrm>
            </p:contentPart>
          </mc:Choice>
          <mc:Fallback xmlns="">
            <p:pic>
              <p:nvPicPr>
                <p:cNvPr id="167" name="Ink 166">
                  <a:extLst>
                    <a:ext uri="{FF2B5EF4-FFF2-40B4-BE49-F238E27FC236}">
                      <a16:creationId xmlns:a16="http://schemas.microsoft.com/office/drawing/2014/main" id="{F9282857-70E4-E277-870C-C2A1C9ED5974}"/>
                    </a:ext>
                  </a:extLst>
                </p:cNvPr>
                <p:cNvPicPr/>
                <p:nvPr/>
              </p:nvPicPr>
              <p:blipFill>
                <a:blip r:embed="rId247"/>
                <a:stretch>
                  <a:fillRect/>
                </a:stretch>
              </p:blipFill>
              <p:spPr>
                <a:xfrm>
                  <a:off x="1093930" y="5678009"/>
                  <a:ext cx="45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Ink 167">
                  <a:extLst>
                    <a:ext uri="{FF2B5EF4-FFF2-40B4-BE49-F238E27FC236}">
                      <a16:creationId xmlns:a16="http://schemas.microsoft.com/office/drawing/2014/main" id="{6FB29A62-FC2D-28AF-7034-AEC535428123}"/>
                    </a:ext>
                  </a:extLst>
                </p14:cNvPr>
                <p14:cNvContentPartPr/>
                <p14:nvPr/>
              </p14:nvContentPartPr>
              <p14:xfrm>
                <a:off x="988810" y="5675129"/>
                <a:ext cx="200520" cy="34200"/>
              </p14:xfrm>
            </p:contentPart>
          </mc:Choice>
          <mc:Fallback xmlns="">
            <p:pic>
              <p:nvPicPr>
                <p:cNvPr id="168" name="Ink 167">
                  <a:extLst>
                    <a:ext uri="{FF2B5EF4-FFF2-40B4-BE49-F238E27FC236}">
                      <a16:creationId xmlns:a16="http://schemas.microsoft.com/office/drawing/2014/main" id="{6FB29A62-FC2D-28AF-7034-AEC535428123}"/>
                    </a:ext>
                  </a:extLst>
                </p:cNvPr>
                <p:cNvPicPr/>
                <p:nvPr/>
              </p:nvPicPr>
              <p:blipFill>
                <a:blip r:embed="rId249"/>
                <a:stretch>
                  <a:fillRect/>
                </a:stretch>
              </p:blipFill>
              <p:spPr>
                <a:xfrm>
                  <a:off x="970810" y="5657489"/>
                  <a:ext cx="236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 name="Ink 168">
                  <a:extLst>
                    <a:ext uri="{FF2B5EF4-FFF2-40B4-BE49-F238E27FC236}">
                      <a16:creationId xmlns:a16="http://schemas.microsoft.com/office/drawing/2014/main" id="{E0E14794-1A9D-9854-D547-2EA39D10CD16}"/>
                    </a:ext>
                  </a:extLst>
                </p14:cNvPr>
                <p14:cNvContentPartPr/>
                <p14:nvPr/>
              </p14:nvContentPartPr>
              <p14:xfrm>
                <a:off x="1204810" y="5623289"/>
                <a:ext cx="184320" cy="260280"/>
              </p14:xfrm>
            </p:contentPart>
          </mc:Choice>
          <mc:Fallback xmlns="">
            <p:pic>
              <p:nvPicPr>
                <p:cNvPr id="169" name="Ink 168">
                  <a:extLst>
                    <a:ext uri="{FF2B5EF4-FFF2-40B4-BE49-F238E27FC236}">
                      <a16:creationId xmlns:a16="http://schemas.microsoft.com/office/drawing/2014/main" id="{E0E14794-1A9D-9854-D547-2EA39D10CD16}"/>
                    </a:ext>
                  </a:extLst>
                </p:cNvPr>
                <p:cNvPicPr/>
                <p:nvPr/>
              </p:nvPicPr>
              <p:blipFill>
                <a:blip r:embed="rId251"/>
                <a:stretch>
                  <a:fillRect/>
                </a:stretch>
              </p:blipFill>
              <p:spPr>
                <a:xfrm>
                  <a:off x="1186810" y="5605289"/>
                  <a:ext cx="219960" cy="29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71" name="Ink 170">
                <a:extLst>
                  <a:ext uri="{FF2B5EF4-FFF2-40B4-BE49-F238E27FC236}">
                    <a16:creationId xmlns:a16="http://schemas.microsoft.com/office/drawing/2014/main" id="{1289C38A-C08F-A953-D682-476EB34021E8}"/>
                  </a:ext>
                </a:extLst>
              </p14:cNvPr>
              <p14:cNvContentPartPr/>
              <p14:nvPr/>
            </p14:nvContentPartPr>
            <p14:xfrm>
              <a:off x="1703770" y="5615729"/>
              <a:ext cx="1208160" cy="330480"/>
            </p14:xfrm>
          </p:contentPart>
        </mc:Choice>
        <mc:Fallback xmlns="">
          <p:pic>
            <p:nvPicPr>
              <p:cNvPr id="171" name="Ink 170">
                <a:extLst>
                  <a:ext uri="{FF2B5EF4-FFF2-40B4-BE49-F238E27FC236}">
                    <a16:creationId xmlns:a16="http://schemas.microsoft.com/office/drawing/2014/main" id="{1289C38A-C08F-A953-D682-476EB34021E8}"/>
                  </a:ext>
                </a:extLst>
              </p:cNvPr>
              <p:cNvPicPr/>
              <p:nvPr/>
            </p:nvPicPr>
            <p:blipFill>
              <a:blip r:embed="rId253"/>
              <a:stretch>
                <a:fillRect/>
              </a:stretch>
            </p:blipFill>
            <p:spPr>
              <a:xfrm>
                <a:off x="1685770" y="5597729"/>
                <a:ext cx="1243800" cy="366120"/>
              </a:xfrm>
              <a:prstGeom prst="rect">
                <a:avLst/>
              </a:prstGeom>
            </p:spPr>
          </p:pic>
        </mc:Fallback>
      </mc:AlternateContent>
      <p:grpSp>
        <p:nvGrpSpPr>
          <p:cNvPr id="182" name="Group 181">
            <a:extLst>
              <a:ext uri="{FF2B5EF4-FFF2-40B4-BE49-F238E27FC236}">
                <a16:creationId xmlns:a16="http://schemas.microsoft.com/office/drawing/2014/main" id="{CB0FA0FE-10EB-E22E-3FC4-619F9AED6DD2}"/>
              </a:ext>
            </a:extLst>
          </p:cNvPr>
          <p:cNvGrpSpPr/>
          <p:nvPr/>
        </p:nvGrpSpPr>
        <p:grpSpPr>
          <a:xfrm>
            <a:off x="3289210" y="5653529"/>
            <a:ext cx="2199240" cy="330480"/>
            <a:chOff x="3289210" y="5653529"/>
            <a:chExt cx="2199240" cy="330480"/>
          </a:xfrm>
        </p:grpSpPr>
        <mc:AlternateContent xmlns:mc="http://schemas.openxmlformats.org/markup-compatibility/2006" xmlns:p14="http://schemas.microsoft.com/office/powerpoint/2010/main">
          <mc:Choice Requires="p14">
            <p:contentPart p14:bwMode="auto" r:id="rId254">
              <p14:nvContentPartPr>
                <p14:cNvPr id="172" name="Ink 171">
                  <a:extLst>
                    <a:ext uri="{FF2B5EF4-FFF2-40B4-BE49-F238E27FC236}">
                      <a16:creationId xmlns:a16="http://schemas.microsoft.com/office/drawing/2014/main" id="{C3FA59A6-C4DD-6F7A-04B7-AAD7455402CE}"/>
                    </a:ext>
                  </a:extLst>
                </p14:cNvPr>
                <p14:cNvContentPartPr/>
                <p14:nvPr/>
              </p14:nvContentPartPr>
              <p14:xfrm>
                <a:off x="3289210" y="5708249"/>
                <a:ext cx="162000" cy="195120"/>
              </p14:xfrm>
            </p:contentPart>
          </mc:Choice>
          <mc:Fallback xmlns="">
            <p:pic>
              <p:nvPicPr>
                <p:cNvPr id="172" name="Ink 171">
                  <a:extLst>
                    <a:ext uri="{FF2B5EF4-FFF2-40B4-BE49-F238E27FC236}">
                      <a16:creationId xmlns:a16="http://schemas.microsoft.com/office/drawing/2014/main" id="{C3FA59A6-C4DD-6F7A-04B7-AAD7455402CE}"/>
                    </a:ext>
                  </a:extLst>
                </p:cNvPr>
                <p:cNvPicPr/>
                <p:nvPr/>
              </p:nvPicPr>
              <p:blipFill>
                <a:blip r:embed="rId255"/>
                <a:stretch>
                  <a:fillRect/>
                </a:stretch>
              </p:blipFill>
              <p:spPr>
                <a:xfrm>
                  <a:off x="3271210" y="5690609"/>
                  <a:ext cx="197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3" name="Ink 172">
                  <a:extLst>
                    <a:ext uri="{FF2B5EF4-FFF2-40B4-BE49-F238E27FC236}">
                      <a16:creationId xmlns:a16="http://schemas.microsoft.com/office/drawing/2014/main" id="{68E7D613-40C2-C7A4-9A99-243D8860A89D}"/>
                    </a:ext>
                  </a:extLst>
                </p14:cNvPr>
                <p14:cNvContentPartPr/>
                <p14:nvPr/>
              </p14:nvContentPartPr>
              <p14:xfrm>
                <a:off x="3501250" y="5911649"/>
                <a:ext cx="50040" cy="24840"/>
              </p14:xfrm>
            </p:contentPart>
          </mc:Choice>
          <mc:Fallback xmlns="">
            <p:pic>
              <p:nvPicPr>
                <p:cNvPr id="173" name="Ink 172">
                  <a:extLst>
                    <a:ext uri="{FF2B5EF4-FFF2-40B4-BE49-F238E27FC236}">
                      <a16:creationId xmlns:a16="http://schemas.microsoft.com/office/drawing/2014/main" id="{68E7D613-40C2-C7A4-9A99-243D8860A89D}"/>
                    </a:ext>
                  </a:extLst>
                </p:cNvPr>
                <p:cNvPicPr/>
                <p:nvPr/>
              </p:nvPicPr>
              <p:blipFill>
                <a:blip r:embed="rId257"/>
                <a:stretch>
                  <a:fillRect/>
                </a:stretch>
              </p:blipFill>
              <p:spPr>
                <a:xfrm>
                  <a:off x="3483610" y="5894009"/>
                  <a:ext cx="85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 name="Ink 173">
                  <a:extLst>
                    <a:ext uri="{FF2B5EF4-FFF2-40B4-BE49-F238E27FC236}">
                      <a16:creationId xmlns:a16="http://schemas.microsoft.com/office/drawing/2014/main" id="{1C4EB1AB-D6FA-2B53-A7F9-540CCF6948AA}"/>
                    </a:ext>
                  </a:extLst>
                </p14:cNvPr>
                <p14:cNvContentPartPr/>
                <p14:nvPr/>
              </p14:nvContentPartPr>
              <p14:xfrm>
                <a:off x="3620770" y="5733809"/>
                <a:ext cx="147600" cy="189360"/>
              </p14:xfrm>
            </p:contentPart>
          </mc:Choice>
          <mc:Fallback xmlns="">
            <p:pic>
              <p:nvPicPr>
                <p:cNvPr id="174" name="Ink 173">
                  <a:extLst>
                    <a:ext uri="{FF2B5EF4-FFF2-40B4-BE49-F238E27FC236}">
                      <a16:creationId xmlns:a16="http://schemas.microsoft.com/office/drawing/2014/main" id="{1C4EB1AB-D6FA-2B53-A7F9-540CCF6948AA}"/>
                    </a:ext>
                  </a:extLst>
                </p:cNvPr>
                <p:cNvPicPr/>
                <p:nvPr/>
              </p:nvPicPr>
              <p:blipFill>
                <a:blip r:embed="rId259"/>
                <a:stretch>
                  <a:fillRect/>
                </a:stretch>
              </p:blipFill>
              <p:spPr>
                <a:xfrm>
                  <a:off x="3602770" y="5715809"/>
                  <a:ext cx="183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5" name="Ink 174">
                  <a:extLst>
                    <a:ext uri="{FF2B5EF4-FFF2-40B4-BE49-F238E27FC236}">
                      <a16:creationId xmlns:a16="http://schemas.microsoft.com/office/drawing/2014/main" id="{72A43B1C-99B8-35C8-C8AB-0F2163A19C40}"/>
                    </a:ext>
                  </a:extLst>
                </p14:cNvPr>
                <p14:cNvContentPartPr/>
                <p14:nvPr/>
              </p14:nvContentPartPr>
              <p14:xfrm>
                <a:off x="3807250" y="5697449"/>
                <a:ext cx="201600" cy="220320"/>
              </p14:xfrm>
            </p:contentPart>
          </mc:Choice>
          <mc:Fallback xmlns="">
            <p:pic>
              <p:nvPicPr>
                <p:cNvPr id="175" name="Ink 174">
                  <a:extLst>
                    <a:ext uri="{FF2B5EF4-FFF2-40B4-BE49-F238E27FC236}">
                      <a16:creationId xmlns:a16="http://schemas.microsoft.com/office/drawing/2014/main" id="{72A43B1C-99B8-35C8-C8AB-0F2163A19C40}"/>
                    </a:ext>
                  </a:extLst>
                </p:cNvPr>
                <p:cNvPicPr/>
                <p:nvPr/>
              </p:nvPicPr>
              <p:blipFill>
                <a:blip r:embed="rId261"/>
                <a:stretch>
                  <a:fillRect/>
                </a:stretch>
              </p:blipFill>
              <p:spPr>
                <a:xfrm>
                  <a:off x="3789610" y="5679449"/>
                  <a:ext cx="237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6" name="Ink 175">
                  <a:extLst>
                    <a:ext uri="{FF2B5EF4-FFF2-40B4-BE49-F238E27FC236}">
                      <a16:creationId xmlns:a16="http://schemas.microsoft.com/office/drawing/2014/main" id="{948ECED2-4708-3AF6-DBB8-8523799C7132}"/>
                    </a:ext>
                  </a:extLst>
                </p14:cNvPr>
                <p14:cNvContentPartPr/>
                <p14:nvPr/>
              </p14:nvContentPartPr>
              <p14:xfrm>
                <a:off x="4164010" y="5756849"/>
                <a:ext cx="441000" cy="227160"/>
              </p14:xfrm>
            </p:contentPart>
          </mc:Choice>
          <mc:Fallback xmlns="">
            <p:pic>
              <p:nvPicPr>
                <p:cNvPr id="176" name="Ink 175">
                  <a:extLst>
                    <a:ext uri="{FF2B5EF4-FFF2-40B4-BE49-F238E27FC236}">
                      <a16:creationId xmlns:a16="http://schemas.microsoft.com/office/drawing/2014/main" id="{948ECED2-4708-3AF6-DBB8-8523799C7132}"/>
                    </a:ext>
                  </a:extLst>
                </p:cNvPr>
                <p:cNvPicPr/>
                <p:nvPr/>
              </p:nvPicPr>
              <p:blipFill>
                <a:blip r:embed="rId263"/>
                <a:stretch>
                  <a:fillRect/>
                </a:stretch>
              </p:blipFill>
              <p:spPr>
                <a:xfrm>
                  <a:off x="4146010" y="5738849"/>
                  <a:ext cx="4766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7" name="Ink 176">
                  <a:extLst>
                    <a:ext uri="{FF2B5EF4-FFF2-40B4-BE49-F238E27FC236}">
                      <a16:creationId xmlns:a16="http://schemas.microsoft.com/office/drawing/2014/main" id="{DB3D19BB-BF39-7717-D052-1F110D480C87}"/>
                    </a:ext>
                  </a:extLst>
                </p14:cNvPr>
                <p14:cNvContentPartPr/>
                <p14:nvPr/>
              </p14:nvContentPartPr>
              <p14:xfrm>
                <a:off x="4657930" y="5653529"/>
                <a:ext cx="252720" cy="326160"/>
              </p14:xfrm>
            </p:contentPart>
          </mc:Choice>
          <mc:Fallback xmlns="">
            <p:pic>
              <p:nvPicPr>
                <p:cNvPr id="177" name="Ink 176">
                  <a:extLst>
                    <a:ext uri="{FF2B5EF4-FFF2-40B4-BE49-F238E27FC236}">
                      <a16:creationId xmlns:a16="http://schemas.microsoft.com/office/drawing/2014/main" id="{DB3D19BB-BF39-7717-D052-1F110D480C87}"/>
                    </a:ext>
                  </a:extLst>
                </p:cNvPr>
                <p:cNvPicPr/>
                <p:nvPr/>
              </p:nvPicPr>
              <p:blipFill>
                <a:blip r:embed="rId265"/>
                <a:stretch>
                  <a:fillRect/>
                </a:stretch>
              </p:blipFill>
              <p:spPr>
                <a:xfrm>
                  <a:off x="4639930" y="5635529"/>
                  <a:ext cx="2883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8" name="Ink 177">
                  <a:extLst>
                    <a:ext uri="{FF2B5EF4-FFF2-40B4-BE49-F238E27FC236}">
                      <a16:creationId xmlns:a16="http://schemas.microsoft.com/office/drawing/2014/main" id="{107CA174-B501-8730-FD4C-AF1545B514B7}"/>
                    </a:ext>
                  </a:extLst>
                </p14:cNvPr>
                <p14:cNvContentPartPr/>
                <p14:nvPr/>
              </p14:nvContentPartPr>
              <p14:xfrm>
                <a:off x="4855570" y="5818049"/>
                <a:ext cx="119520" cy="148680"/>
              </p14:xfrm>
            </p:contentPart>
          </mc:Choice>
          <mc:Fallback xmlns="">
            <p:pic>
              <p:nvPicPr>
                <p:cNvPr id="178" name="Ink 177">
                  <a:extLst>
                    <a:ext uri="{FF2B5EF4-FFF2-40B4-BE49-F238E27FC236}">
                      <a16:creationId xmlns:a16="http://schemas.microsoft.com/office/drawing/2014/main" id="{107CA174-B501-8730-FD4C-AF1545B514B7}"/>
                    </a:ext>
                  </a:extLst>
                </p:cNvPr>
                <p:cNvPicPr/>
                <p:nvPr/>
              </p:nvPicPr>
              <p:blipFill>
                <a:blip r:embed="rId267"/>
                <a:stretch>
                  <a:fillRect/>
                </a:stretch>
              </p:blipFill>
              <p:spPr>
                <a:xfrm>
                  <a:off x="4837570" y="5800049"/>
                  <a:ext cx="155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9" name="Ink 178">
                  <a:extLst>
                    <a:ext uri="{FF2B5EF4-FFF2-40B4-BE49-F238E27FC236}">
                      <a16:creationId xmlns:a16="http://schemas.microsoft.com/office/drawing/2014/main" id="{0A1E8808-A4B4-2FC5-F9BF-27BB3146D75A}"/>
                    </a:ext>
                  </a:extLst>
                </p14:cNvPr>
                <p14:cNvContentPartPr/>
                <p14:nvPr/>
              </p14:nvContentPartPr>
              <p14:xfrm>
                <a:off x="4999210" y="5855489"/>
                <a:ext cx="280440" cy="105840"/>
              </p14:xfrm>
            </p:contentPart>
          </mc:Choice>
          <mc:Fallback xmlns="">
            <p:pic>
              <p:nvPicPr>
                <p:cNvPr id="179" name="Ink 178">
                  <a:extLst>
                    <a:ext uri="{FF2B5EF4-FFF2-40B4-BE49-F238E27FC236}">
                      <a16:creationId xmlns:a16="http://schemas.microsoft.com/office/drawing/2014/main" id="{0A1E8808-A4B4-2FC5-F9BF-27BB3146D75A}"/>
                    </a:ext>
                  </a:extLst>
                </p:cNvPr>
                <p:cNvPicPr/>
                <p:nvPr/>
              </p:nvPicPr>
              <p:blipFill>
                <a:blip r:embed="rId269"/>
                <a:stretch>
                  <a:fillRect/>
                </a:stretch>
              </p:blipFill>
              <p:spPr>
                <a:xfrm>
                  <a:off x="4981570" y="5837849"/>
                  <a:ext cx="316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1" name="Ink 180">
                  <a:extLst>
                    <a:ext uri="{FF2B5EF4-FFF2-40B4-BE49-F238E27FC236}">
                      <a16:creationId xmlns:a16="http://schemas.microsoft.com/office/drawing/2014/main" id="{28426408-3857-357E-C218-A4F616AB9A44}"/>
                    </a:ext>
                  </a:extLst>
                </p14:cNvPr>
                <p14:cNvContentPartPr/>
                <p14:nvPr/>
              </p14:nvContentPartPr>
              <p14:xfrm>
                <a:off x="5271730" y="5868089"/>
                <a:ext cx="216720" cy="115920"/>
              </p14:xfrm>
            </p:contentPart>
          </mc:Choice>
          <mc:Fallback xmlns="">
            <p:pic>
              <p:nvPicPr>
                <p:cNvPr id="181" name="Ink 180">
                  <a:extLst>
                    <a:ext uri="{FF2B5EF4-FFF2-40B4-BE49-F238E27FC236}">
                      <a16:creationId xmlns:a16="http://schemas.microsoft.com/office/drawing/2014/main" id="{28426408-3857-357E-C218-A4F616AB9A44}"/>
                    </a:ext>
                  </a:extLst>
                </p:cNvPr>
                <p:cNvPicPr/>
                <p:nvPr/>
              </p:nvPicPr>
              <p:blipFill>
                <a:blip r:embed="rId271"/>
                <a:stretch>
                  <a:fillRect/>
                </a:stretch>
              </p:blipFill>
              <p:spPr>
                <a:xfrm>
                  <a:off x="5253730" y="5850089"/>
                  <a:ext cx="252360" cy="151560"/>
                </a:xfrm>
                <a:prstGeom prst="rect">
                  <a:avLst/>
                </a:prstGeom>
              </p:spPr>
            </p:pic>
          </mc:Fallback>
        </mc:AlternateContent>
      </p:grpSp>
    </p:spTree>
    <p:extLst>
      <p:ext uri="{BB962C8B-B14F-4D97-AF65-F5344CB8AC3E}">
        <p14:creationId xmlns:p14="http://schemas.microsoft.com/office/powerpoint/2010/main" val="365576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D22A7E1-C8C1-353C-438F-D6A855B5DE1F}"/>
              </a:ext>
            </a:extLst>
          </p:cNvPr>
          <p:cNvGrpSpPr/>
          <p:nvPr/>
        </p:nvGrpSpPr>
        <p:grpSpPr>
          <a:xfrm>
            <a:off x="1972690" y="326609"/>
            <a:ext cx="757800" cy="331920"/>
            <a:chOff x="1972690" y="326609"/>
            <a:chExt cx="757800" cy="3319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82A2533-9652-F976-EB4E-9ACE99FBCB09}"/>
                    </a:ext>
                  </a:extLst>
                </p14:cNvPr>
                <p14:cNvContentPartPr/>
                <p14:nvPr/>
              </p14:nvContentPartPr>
              <p14:xfrm>
                <a:off x="1972690" y="326609"/>
                <a:ext cx="132120" cy="319680"/>
              </p14:xfrm>
            </p:contentPart>
          </mc:Choice>
          <mc:Fallback xmlns="">
            <p:pic>
              <p:nvPicPr>
                <p:cNvPr id="2" name="Ink 1">
                  <a:extLst>
                    <a:ext uri="{FF2B5EF4-FFF2-40B4-BE49-F238E27FC236}">
                      <a16:creationId xmlns:a16="http://schemas.microsoft.com/office/drawing/2014/main" id="{B82A2533-9652-F976-EB4E-9ACE99FBCB09}"/>
                    </a:ext>
                  </a:extLst>
                </p:cNvPr>
                <p:cNvPicPr/>
                <p:nvPr/>
              </p:nvPicPr>
              <p:blipFill>
                <a:blip r:embed="rId3"/>
                <a:stretch>
                  <a:fillRect/>
                </a:stretch>
              </p:blipFill>
              <p:spPr>
                <a:xfrm>
                  <a:off x="1954690" y="308609"/>
                  <a:ext cx="1677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404BBC2-EF22-A454-0554-9360A56F5B83}"/>
                    </a:ext>
                  </a:extLst>
                </p14:cNvPr>
                <p14:cNvContentPartPr/>
                <p14:nvPr/>
              </p14:nvContentPartPr>
              <p14:xfrm>
                <a:off x="2130010" y="346769"/>
                <a:ext cx="87120" cy="311760"/>
              </p14:xfrm>
            </p:contentPart>
          </mc:Choice>
          <mc:Fallback xmlns="">
            <p:pic>
              <p:nvPicPr>
                <p:cNvPr id="3" name="Ink 2">
                  <a:extLst>
                    <a:ext uri="{FF2B5EF4-FFF2-40B4-BE49-F238E27FC236}">
                      <a16:creationId xmlns:a16="http://schemas.microsoft.com/office/drawing/2014/main" id="{2404BBC2-EF22-A454-0554-9360A56F5B83}"/>
                    </a:ext>
                  </a:extLst>
                </p:cNvPr>
                <p:cNvPicPr/>
                <p:nvPr/>
              </p:nvPicPr>
              <p:blipFill>
                <a:blip r:embed="rId5"/>
                <a:stretch>
                  <a:fillRect/>
                </a:stretch>
              </p:blipFill>
              <p:spPr>
                <a:xfrm>
                  <a:off x="2112370" y="328769"/>
                  <a:ext cx="1227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D706892-8DC9-442B-2A53-984FD451E565}"/>
                    </a:ext>
                  </a:extLst>
                </p14:cNvPr>
                <p14:cNvContentPartPr/>
                <p14:nvPr/>
              </p14:nvContentPartPr>
              <p14:xfrm>
                <a:off x="2014090" y="518129"/>
                <a:ext cx="177480" cy="15840"/>
              </p14:xfrm>
            </p:contentPart>
          </mc:Choice>
          <mc:Fallback xmlns="">
            <p:pic>
              <p:nvPicPr>
                <p:cNvPr id="4" name="Ink 3">
                  <a:extLst>
                    <a:ext uri="{FF2B5EF4-FFF2-40B4-BE49-F238E27FC236}">
                      <a16:creationId xmlns:a16="http://schemas.microsoft.com/office/drawing/2014/main" id="{0D706892-8DC9-442B-2A53-984FD451E565}"/>
                    </a:ext>
                  </a:extLst>
                </p:cNvPr>
                <p:cNvPicPr/>
                <p:nvPr/>
              </p:nvPicPr>
              <p:blipFill>
                <a:blip r:embed="rId7"/>
                <a:stretch>
                  <a:fillRect/>
                </a:stretch>
              </p:blipFill>
              <p:spPr>
                <a:xfrm>
                  <a:off x="1996450" y="500489"/>
                  <a:ext cx="213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1BF4949-4749-D18F-BFCE-2E9FDB3AC318}"/>
                    </a:ext>
                  </a:extLst>
                </p14:cNvPr>
                <p14:cNvContentPartPr/>
                <p14:nvPr/>
              </p14:nvContentPartPr>
              <p14:xfrm>
                <a:off x="2253490" y="488969"/>
                <a:ext cx="477000" cy="162360"/>
              </p14:xfrm>
            </p:contentPart>
          </mc:Choice>
          <mc:Fallback xmlns="">
            <p:pic>
              <p:nvPicPr>
                <p:cNvPr id="5" name="Ink 4">
                  <a:extLst>
                    <a:ext uri="{FF2B5EF4-FFF2-40B4-BE49-F238E27FC236}">
                      <a16:creationId xmlns:a16="http://schemas.microsoft.com/office/drawing/2014/main" id="{71BF4949-4749-D18F-BFCE-2E9FDB3AC318}"/>
                    </a:ext>
                  </a:extLst>
                </p:cNvPr>
                <p:cNvPicPr/>
                <p:nvPr/>
              </p:nvPicPr>
              <p:blipFill>
                <a:blip r:embed="rId9"/>
                <a:stretch>
                  <a:fillRect/>
                </a:stretch>
              </p:blipFill>
              <p:spPr>
                <a:xfrm>
                  <a:off x="2235850" y="470969"/>
                  <a:ext cx="512640" cy="19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32D2CD0-6B25-3441-7345-DB0D33E8D7FB}"/>
                  </a:ext>
                </a:extLst>
              </p14:cNvPr>
              <p14:cNvContentPartPr/>
              <p14:nvPr/>
            </p14:nvContentPartPr>
            <p14:xfrm>
              <a:off x="2890330" y="298889"/>
              <a:ext cx="912960" cy="322920"/>
            </p14:xfrm>
          </p:contentPart>
        </mc:Choice>
        <mc:Fallback xmlns="">
          <p:pic>
            <p:nvPicPr>
              <p:cNvPr id="7" name="Ink 6">
                <a:extLst>
                  <a:ext uri="{FF2B5EF4-FFF2-40B4-BE49-F238E27FC236}">
                    <a16:creationId xmlns:a16="http://schemas.microsoft.com/office/drawing/2014/main" id="{F32D2CD0-6B25-3441-7345-DB0D33E8D7FB}"/>
                  </a:ext>
                </a:extLst>
              </p:cNvPr>
              <p:cNvPicPr/>
              <p:nvPr/>
            </p:nvPicPr>
            <p:blipFill>
              <a:blip r:embed="rId11"/>
              <a:stretch>
                <a:fillRect/>
              </a:stretch>
            </p:blipFill>
            <p:spPr>
              <a:xfrm>
                <a:off x="2872690" y="281249"/>
                <a:ext cx="948600" cy="358560"/>
              </a:xfrm>
              <a:prstGeom prst="rect">
                <a:avLst/>
              </a:prstGeom>
            </p:spPr>
          </p:pic>
        </mc:Fallback>
      </mc:AlternateContent>
      <p:grpSp>
        <p:nvGrpSpPr>
          <p:cNvPr id="27" name="Group 26">
            <a:extLst>
              <a:ext uri="{FF2B5EF4-FFF2-40B4-BE49-F238E27FC236}">
                <a16:creationId xmlns:a16="http://schemas.microsoft.com/office/drawing/2014/main" id="{15115D94-BF85-AF9D-A05C-B6A5ACD38196}"/>
              </a:ext>
            </a:extLst>
          </p:cNvPr>
          <p:cNvGrpSpPr/>
          <p:nvPr/>
        </p:nvGrpSpPr>
        <p:grpSpPr>
          <a:xfrm>
            <a:off x="4104250" y="218609"/>
            <a:ext cx="5658480" cy="463320"/>
            <a:chOff x="4104250" y="218609"/>
            <a:chExt cx="5658480" cy="46332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DDC55129-2320-94EA-CE5A-188EB9D25012}"/>
                    </a:ext>
                  </a:extLst>
                </p14:cNvPr>
                <p14:cNvContentPartPr/>
                <p14:nvPr/>
              </p14:nvContentPartPr>
              <p14:xfrm>
                <a:off x="4104250" y="267929"/>
                <a:ext cx="657360" cy="313920"/>
              </p14:xfrm>
            </p:contentPart>
          </mc:Choice>
          <mc:Fallback xmlns="">
            <p:pic>
              <p:nvPicPr>
                <p:cNvPr id="8" name="Ink 7">
                  <a:extLst>
                    <a:ext uri="{FF2B5EF4-FFF2-40B4-BE49-F238E27FC236}">
                      <a16:creationId xmlns:a16="http://schemas.microsoft.com/office/drawing/2014/main" id="{DDC55129-2320-94EA-CE5A-188EB9D25012}"/>
                    </a:ext>
                  </a:extLst>
                </p:cNvPr>
                <p:cNvPicPr/>
                <p:nvPr/>
              </p:nvPicPr>
              <p:blipFill>
                <a:blip r:embed="rId13"/>
                <a:stretch>
                  <a:fillRect/>
                </a:stretch>
              </p:blipFill>
              <p:spPr>
                <a:xfrm>
                  <a:off x="4086610" y="250289"/>
                  <a:ext cx="6930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F07570F-D28E-D859-3274-98D96CAE027F}"/>
                    </a:ext>
                  </a:extLst>
                </p14:cNvPr>
                <p14:cNvContentPartPr/>
                <p14:nvPr/>
              </p14:nvContentPartPr>
              <p14:xfrm>
                <a:off x="4609330" y="365849"/>
                <a:ext cx="141480" cy="20520"/>
              </p14:xfrm>
            </p:contentPart>
          </mc:Choice>
          <mc:Fallback xmlns="">
            <p:pic>
              <p:nvPicPr>
                <p:cNvPr id="9" name="Ink 8">
                  <a:extLst>
                    <a:ext uri="{FF2B5EF4-FFF2-40B4-BE49-F238E27FC236}">
                      <a16:creationId xmlns:a16="http://schemas.microsoft.com/office/drawing/2014/main" id="{DF07570F-D28E-D859-3274-98D96CAE027F}"/>
                    </a:ext>
                  </a:extLst>
                </p:cNvPr>
                <p:cNvPicPr/>
                <p:nvPr/>
              </p:nvPicPr>
              <p:blipFill>
                <a:blip r:embed="rId15"/>
                <a:stretch>
                  <a:fillRect/>
                </a:stretch>
              </p:blipFill>
              <p:spPr>
                <a:xfrm>
                  <a:off x="4591690" y="347849"/>
                  <a:ext cx="177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64C0D8F-4330-C14F-E90F-8A18F85C5194}"/>
                    </a:ext>
                  </a:extLst>
                </p14:cNvPr>
                <p14:cNvContentPartPr/>
                <p14:nvPr/>
              </p14:nvContentPartPr>
              <p14:xfrm>
                <a:off x="5002810" y="392489"/>
                <a:ext cx="331560" cy="137160"/>
              </p14:xfrm>
            </p:contentPart>
          </mc:Choice>
          <mc:Fallback xmlns="">
            <p:pic>
              <p:nvPicPr>
                <p:cNvPr id="11" name="Ink 10">
                  <a:extLst>
                    <a:ext uri="{FF2B5EF4-FFF2-40B4-BE49-F238E27FC236}">
                      <a16:creationId xmlns:a16="http://schemas.microsoft.com/office/drawing/2014/main" id="{F64C0D8F-4330-C14F-E90F-8A18F85C5194}"/>
                    </a:ext>
                  </a:extLst>
                </p:cNvPr>
                <p:cNvPicPr/>
                <p:nvPr/>
              </p:nvPicPr>
              <p:blipFill>
                <a:blip r:embed="rId17"/>
                <a:stretch>
                  <a:fillRect/>
                </a:stretch>
              </p:blipFill>
              <p:spPr>
                <a:xfrm>
                  <a:off x="4985170" y="374489"/>
                  <a:ext cx="367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363D7A0-21BF-9EF8-D8B8-882252EC3BB5}"/>
                    </a:ext>
                  </a:extLst>
                </p14:cNvPr>
                <p14:cNvContentPartPr/>
                <p14:nvPr/>
              </p14:nvContentPartPr>
              <p14:xfrm>
                <a:off x="5168050" y="330929"/>
                <a:ext cx="19440" cy="14760"/>
              </p14:xfrm>
            </p:contentPart>
          </mc:Choice>
          <mc:Fallback xmlns="">
            <p:pic>
              <p:nvPicPr>
                <p:cNvPr id="12" name="Ink 11">
                  <a:extLst>
                    <a:ext uri="{FF2B5EF4-FFF2-40B4-BE49-F238E27FC236}">
                      <a16:creationId xmlns:a16="http://schemas.microsoft.com/office/drawing/2014/main" id="{6363D7A0-21BF-9EF8-D8B8-882252EC3BB5}"/>
                    </a:ext>
                  </a:extLst>
                </p:cNvPr>
                <p:cNvPicPr/>
                <p:nvPr/>
              </p:nvPicPr>
              <p:blipFill>
                <a:blip r:embed="rId19"/>
                <a:stretch>
                  <a:fillRect/>
                </a:stretch>
              </p:blipFill>
              <p:spPr>
                <a:xfrm>
                  <a:off x="5150410" y="313289"/>
                  <a:ext cx="5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6E7E3153-73BB-9164-7570-02E63F142C1E}"/>
                    </a:ext>
                  </a:extLst>
                </p14:cNvPr>
                <p14:cNvContentPartPr/>
                <p14:nvPr/>
              </p14:nvContentPartPr>
              <p14:xfrm>
                <a:off x="5515090" y="241289"/>
                <a:ext cx="1544040" cy="421200"/>
              </p14:xfrm>
            </p:contentPart>
          </mc:Choice>
          <mc:Fallback xmlns="">
            <p:pic>
              <p:nvPicPr>
                <p:cNvPr id="13" name="Ink 12">
                  <a:extLst>
                    <a:ext uri="{FF2B5EF4-FFF2-40B4-BE49-F238E27FC236}">
                      <a16:creationId xmlns:a16="http://schemas.microsoft.com/office/drawing/2014/main" id="{6E7E3153-73BB-9164-7570-02E63F142C1E}"/>
                    </a:ext>
                  </a:extLst>
                </p:cNvPr>
                <p:cNvPicPr/>
                <p:nvPr/>
              </p:nvPicPr>
              <p:blipFill>
                <a:blip r:embed="rId21"/>
                <a:stretch>
                  <a:fillRect/>
                </a:stretch>
              </p:blipFill>
              <p:spPr>
                <a:xfrm>
                  <a:off x="5497450" y="223289"/>
                  <a:ext cx="15796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DA5FBF54-1962-343B-EA97-A3C57C94919A}"/>
                    </a:ext>
                  </a:extLst>
                </p14:cNvPr>
                <p14:cNvContentPartPr/>
                <p14:nvPr/>
              </p14:nvContentPartPr>
              <p14:xfrm>
                <a:off x="7185850" y="372689"/>
                <a:ext cx="163080" cy="149040"/>
              </p14:xfrm>
            </p:contentPart>
          </mc:Choice>
          <mc:Fallback xmlns="">
            <p:pic>
              <p:nvPicPr>
                <p:cNvPr id="14" name="Ink 13">
                  <a:extLst>
                    <a:ext uri="{FF2B5EF4-FFF2-40B4-BE49-F238E27FC236}">
                      <a16:creationId xmlns:a16="http://schemas.microsoft.com/office/drawing/2014/main" id="{DA5FBF54-1962-343B-EA97-A3C57C94919A}"/>
                    </a:ext>
                  </a:extLst>
                </p:cNvPr>
                <p:cNvPicPr/>
                <p:nvPr/>
              </p:nvPicPr>
              <p:blipFill>
                <a:blip r:embed="rId23"/>
                <a:stretch>
                  <a:fillRect/>
                </a:stretch>
              </p:blipFill>
              <p:spPr>
                <a:xfrm>
                  <a:off x="7168210" y="354689"/>
                  <a:ext cx="198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D28A11A-C9A8-62FC-904D-6E26A7CFE82D}"/>
                    </a:ext>
                  </a:extLst>
                </p14:cNvPr>
                <p14:cNvContentPartPr/>
                <p14:nvPr/>
              </p14:nvContentPartPr>
              <p14:xfrm>
                <a:off x="7341370" y="375929"/>
                <a:ext cx="206280" cy="79200"/>
              </p14:xfrm>
            </p:contentPart>
          </mc:Choice>
          <mc:Fallback xmlns="">
            <p:pic>
              <p:nvPicPr>
                <p:cNvPr id="16" name="Ink 15">
                  <a:extLst>
                    <a:ext uri="{FF2B5EF4-FFF2-40B4-BE49-F238E27FC236}">
                      <a16:creationId xmlns:a16="http://schemas.microsoft.com/office/drawing/2014/main" id="{2D28A11A-C9A8-62FC-904D-6E26A7CFE82D}"/>
                    </a:ext>
                  </a:extLst>
                </p:cNvPr>
                <p:cNvPicPr/>
                <p:nvPr/>
              </p:nvPicPr>
              <p:blipFill>
                <a:blip r:embed="rId25"/>
                <a:stretch>
                  <a:fillRect/>
                </a:stretch>
              </p:blipFill>
              <p:spPr>
                <a:xfrm>
                  <a:off x="7323730" y="358289"/>
                  <a:ext cx="241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2C1A46D1-8E74-2BD0-D279-A76FC8C1949B}"/>
                    </a:ext>
                  </a:extLst>
                </p14:cNvPr>
                <p14:cNvContentPartPr/>
                <p14:nvPr/>
              </p14:nvContentPartPr>
              <p14:xfrm>
                <a:off x="7357570" y="269369"/>
                <a:ext cx="10080" cy="6480"/>
              </p14:xfrm>
            </p:contentPart>
          </mc:Choice>
          <mc:Fallback xmlns="">
            <p:pic>
              <p:nvPicPr>
                <p:cNvPr id="17" name="Ink 16">
                  <a:extLst>
                    <a:ext uri="{FF2B5EF4-FFF2-40B4-BE49-F238E27FC236}">
                      <a16:creationId xmlns:a16="http://schemas.microsoft.com/office/drawing/2014/main" id="{2C1A46D1-8E74-2BD0-D279-A76FC8C1949B}"/>
                    </a:ext>
                  </a:extLst>
                </p:cNvPr>
                <p:cNvPicPr/>
                <p:nvPr/>
              </p:nvPicPr>
              <p:blipFill>
                <a:blip r:embed="rId27"/>
                <a:stretch>
                  <a:fillRect/>
                </a:stretch>
              </p:blipFill>
              <p:spPr>
                <a:xfrm>
                  <a:off x="7339930" y="251729"/>
                  <a:ext cx="45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480B985C-164D-E8F5-F354-0912583CAFB3}"/>
                    </a:ext>
                  </a:extLst>
                </p14:cNvPr>
                <p14:cNvContentPartPr/>
                <p14:nvPr/>
              </p14:nvContentPartPr>
              <p14:xfrm>
                <a:off x="7859050" y="218609"/>
                <a:ext cx="177120" cy="275040"/>
              </p14:xfrm>
            </p:contentPart>
          </mc:Choice>
          <mc:Fallback xmlns="">
            <p:pic>
              <p:nvPicPr>
                <p:cNvPr id="19" name="Ink 18">
                  <a:extLst>
                    <a:ext uri="{FF2B5EF4-FFF2-40B4-BE49-F238E27FC236}">
                      <a16:creationId xmlns:a16="http://schemas.microsoft.com/office/drawing/2014/main" id="{480B985C-164D-E8F5-F354-0912583CAFB3}"/>
                    </a:ext>
                  </a:extLst>
                </p:cNvPr>
                <p:cNvPicPr/>
                <p:nvPr/>
              </p:nvPicPr>
              <p:blipFill>
                <a:blip r:embed="rId29"/>
                <a:stretch>
                  <a:fillRect/>
                </a:stretch>
              </p:blipFill>
              <p:spPr>
                <a:xfrm>
                  <a:off x="7841050" y="200609"/>
                  <a:ext cx="2127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C2FFDFD-9992-394C-BE0C-F622DA0DC224}"/>
                    </a:ext>
                  </a:extLst>
                </p14:cNvPr>
                <p14:cNvContentPartPr/>
                <p14:nvPr/>
              </p14:nvContentPartPr>
              <p14:xfrm>
                <a:off x="8109250" y="389969"/>
                <a:ext cx="135360" cy="291960"/>
              </p14:xfrm>
            </p:contentPart>
          </mc:Choice>
          <mc:Fallback xmlns="">
            <p:pic>
              <p:nvPicPr>
                <p:cNvPr id="20" name="Ink 19">
                  <a:extLst>
                    <a:ext uri="{FF2B5EF4-FFF2-40B4-BE49-F238E27FC236}">
                      <a16:creationId xmlns:a16="http://schemas.microsoft.com/office/drawing/2014/main" id="{1C2FFDFD-9992-394C-BE0C-F622DA0DC224}"/>
                    </a:ext>
                  </a:extLst>
                </p:cNvPr>
                <p:cNvPicPr/>
                <p:nvPr/>
              </p:nvPicPr>
              <p:blipFill>
                <a:blip r:embed="rId31"/>
                <a:stretch>
                  <a:fillRect/>
                </a:stretch>
              </p:blipFill>
              <p:spPr>
                <a:xfrm>
                  <a:off x="8091250" y="371969"/>
                  <a:ext cx="1710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8CDD324-30C0-9285-DAB0-F8632C1946A1}"/>
                    </a:ext>
                  </a:extLst>
                </p14:cNvPr>
                <p14:cNvContentPartPr/>
                <p14:nvPr/>
              </p14:nvContentPartPr>
              <p14:xfrm>
                <a:off x="8613610" y="617489"/>
                <a:ext cx="3240" cy="3240"/>
              </p14:xfrm>
            </p:contentPart>
          </mc:Choice>
          <mc:Fallback xmlns="">
            <p:pic>
              <p:nvPicPr>
                <p:cNvPr id="22" name="Ink 21">
                  <a:extLst>
                    <a:ext uri="{FF2B5EF4-FFF2-40B4-BE49-F238E27FC236}">
                      <a16:creationId xmlns:a16="http://schemas.microsoft.com/office/drawing/2014/main" id="{E8CDD324-30C0-9285-DAB0-F8632C1946A1}"/>
                    </a:ext>
                  </a:extLst>
                </p:cNvPr>
                <p:cNvPicPr/>
                <p:nvPr/>
              </p:nvPicPr>
              <p:blipFill>
                <a:blip r:embed="rId33"/>
                <a:stretch>
                  <a:fillRect/>
                </a:stretch>
              </p:blipFill>
              <p:spPr>
                <a:xfrm>
                  <a:off x="8595970" y="599489"/>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EE4ACC7C-AC23-374C-74BE-BCB388A05AD5}"/>
                    </a:ext>
                  </a:extLst>
                </p14:cNvPr>
                <p14:cNvContentPartPr/>
                <p14:nvPr/>
              </p14:nvContentPartPr>
              <p14:xfrm>
                <a:off x="8581570" y="288089"/>
                <a:ext cx="194760" cy="357120"/>
              </p14:xfrm>
            </p:contentPart>
          </mc:Choice>
          <mc:Fallback xmlns="">
            <p:pic>
              <p:nvPicPr>
                <p:cNvPr id="23" name="Ink 22">
                  <a:extLst>
                    <a:ext uri="{FF2B5EF4-FFF2-40B4-BE49-F238E27FC236}">
                      <a16:creationId xmlns:a16="http://schemas.microsoft.com/office/drawing/2014/main" id="{EE4ACC7C-AC23-374C-74BE-BCB388A05AD5}"/>
                    </a:ext>
                  </a:extLst>
                </p:cNvPr>
                <p:cNvPicPr/>
                <p:nvPr/>
              </p:nvPicPr>
              <p:blipFill>
                <a:blip r:embed="rId35"/>
                <a:stretch>
                  <a:fillRect/>
                </a:stretch>
              </p:blipFill>
              <p:spPr>
                <a:xfrm>
                  <a:off x="8563570" y="270449"/>
                  <a:ext cx="2304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A75C98C6-F682-B517-C1EA-43D9AB3B60EE}"/>
                    </a:ext>
                  </a:extLst>
                </p14:cNvPr>
                <p14:cNvContentPartPr/>
                <p14:nvPr/>
              </p14:nvContentPartPr>
              <p14:xfrm>
                <a:off x="9031570" y="281249"/>
                <a:ext cx="680400" cy="239400"/>
              </p14:xfrm>
            </p:contentPart>
          </mc:Choice>
          <mc:Fallback xmlns="">
            <p:pic>
              <p:nvPicPr>
                <p:cNvPr id="24" name="Ink 23">
                  <a:extLst>
                    <a:ext uri="{FF2B5EF4-FFF2-40B4-BE49-F238E27FC236}">
                      <a16:creationId xmlns:a16="http://schemas.microsoft.com/office/drawing/2014/main" id="{A75C98C6-F682-B517-C1EA-43D9AB3B60EE}"/>
                    </a:ext>
                  </a:extLst>
                </p:cNvPr>
                <p:cNvPicPr/>
                <p:nvPr/>
              </p:nvPicPr>
              <p:blipFill>
                <a:blip r:embed="rId37"/>
                <a:stretch>
                  <a:fillRect/>
                </a:stretch>
              </p:blipFill>
              <p:spPr>
                <a:xfrm>
                  <a:off x="9013930" y="263609"/>
                  <a:ext cx="7160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118E0B3E-19A2-C854-7CBF-B4AEE10AA6CA}"/>
                    </a:ext>
                  </a:extLst>
                </p14:cNvPr>
                <p14:cNvContentPartPr/>
                <p14:nvPr/>
              </p14:nvContentPartPr>
              <p14:xfrm>
                <a:off x="9582730" y="342089"/>
                <a:ext cx="180000" cy="22680"/>
              </p14:xfrm>
            </p:contentPart>
          </mc:Choice>
          <mc:Fallback xmlns="">
            <p:pic>
              <p:nvPicPr>
                <p:cNvPr id="25" name="Ink 24">
                  <a:extLst>
                    <a:ext uri="{FF2B5EF4-FFF2-40B4-BE49-F238E27FC236}">
                      <a16:creationId xmlns:a16="http://schemas.microsoft.com/office/drawing/2014/main" id="{118E0B3E-19A2-C854-7CBF-B4AEE10AA6CA}"/>
                    </a:ext>
                  </a:extLst>
                </p:cNvPr>
                <p:cNvPicPr/>
                <p:nvPr/>
              </p:nvPicPr>
              <p:blipFill>
                <a:blip r:embed="rId39"/>
                <a:stretch>
                  <a:fillRect/>
                </a:stretch>
              </p:blipFill>
              <p:spPr>
                <a:xfrm>
                  <a:off x="9565090" y="324089"/>
                  <a:ext cx="215640" cy="58320"/>
                </a:xfrm>
                <a:prstGeom prst="rect">
                  <a:avLst/>
                </a:prstGeom>
              </p:spPr>
            </p:pic>
          </mc:Fallback>
        </mc:AlternateContent>
      </p:grpSp>
      <p:grpSp>
        <p:nvGrpSpPr>
          <p:cNvPr id="31" name="Group 30">
            <a:extLst>
              <a:ext uri="{FF2B5EF4-FFF2-40B4-BE49-F238E27FC236}">
                <a16:creationId xmlns:a16="http://schemas.microsoft.com/office/drawing/2014/main" id="{34F17026-2236-B9B2-A143-4D9022ED9F7D}"/>
              </a:ext>
            </a:extLst>
          </p:cNvPr>
          <p:cNvGrpSpPr/>
          <p:nvPr/>
        </p:nvGrpSpPr>
        <p:grpSpPr>
          <a:xfrm>
            <a:off x="1928410" y="852929"/>
            <a:ext cx="1090440" cy="484560"/>
            <a:chOff x="1928410" y="852929"/>
            <a:chExt cx="1090440" cy="48456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AB1792EB-940E-1652-CB70-4387D16E35A4}"/>
                    </a:ext>
                  </a:extLst>
                </p14:cNvPr>
                <p14:cNvContentPartPr/>
                <p14:nvPr/>
              </p14:nvContentPartPr>
              <p14:xfrm>
                <a:off x="1928410" y="945089"/>
                <a:ext cx="355320" cy="392400"/>
              </p14:xfrm>
            </p:contentPart>
          </mc:Choice>
          <mc:Fallback xmlns="">
            <p:pic>
              <p:nvPicPr>
                <p:cNvPr id="28" name="Ink 27">
                  <a:extLst>
                    <a:ext uri="{FF2B5EF4-FFF2-40B4-BE49-F238E27FC236}">
                      <a16:creationId xmlns:a16="http://schemas.microsoft.com/office/drawing/2014/main" id="{AB1792EB-940E-1652-CB70-4387D16E35A4}"/>
                    </a:ext>
                  </a:extLst>
                </p:cNvPr>
                <p:cNvPicPr/>
                <p:nvPr/>
              </p:nvPicPr>
              <p:blipFill>
                <a:blip r:embed="rId41"/>
                <a:stretch>
                  <a:fillRect/>
                </a:stretch>
              </p:blipFill>
              <p:spPr>
                <a:xfrm>
                  <a:off x="1910770" y="927449"/>
                  <a:ext cx="3909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7F133CC2-C111-BBF4-C4CB-8D246C7ED712}"/>
                    </a:ext>
                  </a:extLst>
                </p14:cNvPr>
                <p14:cNvContentPartPr/>
                <p14:nvPr/>
              </p14:nvContentPartPr>
              <p14:xfrm>
                <a:off x="2510890" y="852929"/>
                <a:ext cx="507960" cy="295560"/>
              </p14:xfrm>
            </p:contentPart>
          </mc:Choice>
          <mc:Fallback xmlns="">
            <p:pic>
              <p:nvPicPr>
                <p:cNvPr id="29" name="Ink 28">
                  <a:extLst>
                    <a:ext uri="{FF2B5EF4-FFF2-40B4-BE49-F238E27FC236}">
                      <a16:creationId xmlns:a16="http://schemas.microsoft.com/office/drawing/2014/main" id="{7F133CC2-C111-BBF4-C4CB-8D246C7ED712}"/>
                    </a:ext>
                  </a:extLst>
                </p:cNvPr>
                <p:cNvPicPr/>
                <p:nvPr/>
              </p:nvPicPr>
              <p:blipFill>
                <a:blip r:embed="rId43"/>
                <a:stretch>
                  <a:fillRect/>
                </a:stretch>
              </p:blipFill>
              <p:spPr>
                <a:xfrm>
                  <a:off x="2493250" y="835289"/>
                  <a:ext cx="5436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44865313-21E3-C258-7355-4EDF1119713A}"/>
                    </a:ext>
                  </a:extLst>
                </p14:cNvPr>
                <p14:cNvContentPartPr/>
                <p14:nvPr/>
              </p14:nvContentPartPr>
              <p14:xfrm>
                <a:off x="2497570" y="952289"/>
                <a:ext cx="182880" cy="77040"/>
              </p14:xfrm>
            </p:contentPart>
          </mc:Choice>
          <mc:Fallback xmlns="">
            <p:pic>
              <p:nvPicPr>
                <p:cNvPr id="30" name="Ink 29">
                  <a:extLst>
                    <a:ext uri="{FF2B5EF4-FFF2-40B4-BE49-F238E27FC236}">
                      <a16:creationId xmlns:a16="http://schemas.microsoft.com/office/drawing/2014/main" id="{44865313-21E3-C258-7355-4EDF1119713A}"/>
                    </a:ext>
                  </a:extLst>
                </p:cNvPr>
                <p:cNvPicPr/>
                <p:nvPr/>
              </p:nvPicPr>
              <p:blipFill>
                <a:blip r:embed="rId45"/>
                <a:stretch>
                  <a:fillRect/>
                </a:stretch>
              </p:blipFill>
              <p:spPr>
                <a:xfrm>
                  <a:off x="2479570" y="934649"/>
                  <a:ext cx="218520" cy="112680"/>
                </a:xfrm>
                <a:prstGeom prst="rect">
                  <a:avLst/>
                </a:prstGeom>
              </p:spPr>
            </p:pic>
          </mc:Fallback>
        </mc:AlternateContent>
      </p:grpSp>
      <p:grpSp>
        <p:nvGrpSpPr>
          <p:cNvPr id="42" name="Group 41">
            <a:extLst>
              <a:ext uri="{FF2B5EF4-FFF2-40B4-BE49-F238E27FC236}">
                <a16:creationId xmlns:a16="http://schemas.microsoft.com/office/drawing/2014/main" id="{284AEC51-FCD0-2C4C-27A7-DFDA13AF27F0}"/>
              </a:ext>
            </a:extLst>
          </p:cNvPr>
          <p:cNvGrpSpPr/>
          <p:nvPr/>
        </p:nvGrpSpPr>
        <p:grpSpPr>
          <a:xfrm>
            <a:off x="3136930" y="812969"/>
            <a:ext cx="4012200" cy="493920"/>
            <a:chOff x="3136930" y="812969"/>
            <a:chExt cx="4012200" cy="493920"/>
          </a:xfrm>
        </p:grpSpPr>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BB25E592-A62A-5EFF-FA80-B55002C37736}"/>
                    </a:ext>
                  </a:extLst>
                </p14:cNvPr>
                <p14:cNvContentPartPr/>
                <p14:nvPr/>
              </p14:nvContentPartPr>
              <p14:xfrm>
                <a:off x="3136930" y="850409"/>
                <a:ext cx="1514880" cy="444960"/>
              </p14:xfrm>
            </p:contentPart>
          </mc:Choice>
          <mc:Fallback xmlns="">
            <p:pic>
              <p:nvPicPr>
                <p:cNvPr id="32" name="Ink 31">
                  <a:extLst>
                    <a:ext uri="{FF2B5EF4-FFF2-40B4-BE49-F238E27FC236}">
                      <a16:creationId xmlns:a16="http://schemas.microsoft.com/office/drawing/2014/main" id="{BB25E592-A62A-5EFF-FA80-B55002C37736}"/>
                    </a:ext>
                  </a:extLst>
                </p:cNvPr>
                <p:cNvPicPr/>
                <p:nvPr/>
              </p:nvPicPr>
              <p:blipFill>
                <a:blip r:embed="rId47"/>
                <a:stretch>
                  <a:fillRect/>
                </a:stretch>
              </p:blipFill>
              <p:spPr>
                <a:xfrm>
                  <a:off x="3118930" y="832409"/>
                  <a:ext cx="15505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60008BC0-A5E9-61B8-F859-3FDFFCFA7209}"/>
                    </a:ext>
                  </a:extLst>
                </p14:cNvPr>
                <p14:cNvContentPartPr/>
                <p14:nvPr/>
              </p14:nvContentPartPr>
              <p14:xfrm>
                <a:off x="4253650" y="896849"/>
                <a:ext cx="68040" cy="36360"/>
              </p14:xfrm>
            </p:contentPart>
          </mc:Choice>
          <mc:Fallback xmlns="">
            <p:pic>
              <p:nvPicPr>
                <p:cNvPr id="33" name="Ink 32">
                  <a:extLst>
                    <a:ext uri="{FF2B5EF4-FFF2-40B4-BE49-F238E27FC236}">
                      <a16:creationId xmlns:a16="http://schemas.microsoft.com/office/drawing/2014/main" id="{60008BC0-A5E9-61B8-F859-3FDFFCFA7209}"/>
                    </a:ext>
                  </a:extLst>
                </p:cNvPr>
                <p:cNvPicPr/>
                <p:nvPr/>
              </p:nvPicPr>
              <p:blipFill>
                <a:blip r:embed="rId49"/>
                <a:stretch>
                  <a:fillRect/>
                </a:stretch>
              </p:blipFill>
              <p:spPr>
                <a:xfrm>
                  <a:off x="4235650" y="878849"/>
                  <a:ext cx="103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28E8FD57-5D92-D18E-2308-3827F82DD465}"/>
                    </a:ext>
                  </a:extLst>
                </p14:cNvPr>
                <p14:cNvContentPartPr/>
                <p14:nvPr/>
              </p14:nvContentPartPr>
              <p14:xfrm>
                <a:off x="3899050" y="922409"/>
                <a:ext cx="188280" cy="33120"/>
              </p14:xfrm>
            </p:contentPart>
          </mc:Choice>
          <mc:Fallback xmlns="">
            <p:pic>
              <p:nvPicPr>
                <p:cNvPr id="34" name="Ink 33">
                  <a:extLst>
                    <a:ext uri="{FF2B5EF4-FFF2-40B4-BE49-F238E27FC236}">
                      <a16:creationId xmlns:a16="http://schemas.microsoft.com/office/drawing/2014/main" id="{28E8FD57-5D92-D18E-2308-3827F82DD465}"/>
                    </a:ext>
                  </a:extLst>
                </p:cNvPr>
                <p:cNvPicPr/>
                <p:nvPr/>
              </p:nvPicPr>
              <p:blipFill>
                <a:blip r:embed="rId51"/>
                <a:stretch>
                  <a:fillRect/>
                </a:stretch>
              </p:blipFill>
              <p:spPr>
                <a:xfrm>
                  <a:off x="3881050" y="904769"/>
                  <a:ext cx="223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367D85DB-92D9-F7EB-9265-CC1BD0941753}"/>
                    </a:ext>
                  </a:extLst>
                </p14:cNvPr>
                <p14:cNvContentPartPr/>
                <p14:nvPr/>
              </p14:nvContentPartPr>
              <p14:xfrm>
                <a:off x="4892290" y="877769"/>
                <a:ext cx="233640" cy="429120"/>
              </p14:xfrm>
            </p:contentPart>
          </mc:Choice>
          <mc:Fallback xmlns="">
            <p:pic>
              <p:nvPicPr>
                <p:cNvPr id="35" name="Ink 34">
                  <a:extLst>
                    <a:ext uri="{FF2B5EF4-FFF2-40B4-BE49-F238E27FC236}">
                      <a16:creationId xmlns:a16="http://schemas.microsoft.com/office/drawing/2014/main" id="{367D85DB-92D9-F7EB-9265-CC1BD0941753}"/>
                    </a:ext>
                  </a:extLst>
                </p:cNvPr>
                <p:cNvPicPr/>
                <p:nvPr/>
              </p:nvPicPr>
              <p:blipFill>
                <a:blip r:embed="rId53"/>
                <a:stretch>
                  <a:fillRect/>
                </a:stretch>
              </p:blipFill>
              <p:spPr>
                <a:xfrm>
                  <a:off x="4874290" y="860129"/>
                  <a:ext cx="2692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93866E47-67E3-D3DC-DF40-659434613F8D}"/>
                    </a:ext>
                  </a:extLst>
                </p14:cNvPr>
                <p14:cNvContentPartPr/>
                <p14:nvPr/>
              </p14:nvContentPartPr>
              <p14:xfrm>
                <a:off x="5383690" y="858329"/>
                <a:ext cx="181440" cy="262080"/>
              </p14:xfrm>
            </p:contentPart>
          </mc:Choice>
          <mc:Fallback xmlns="">
            <p:pic>
              <p:nvPicPr>
                <p:cNvPr id="36" name="Ink 35">
                  <a:extLst>
                    <a:ext uri="{FF2B5EF4-FFF2-40B4-BE49-F238E27FC236}">
                      <a16:creationId xmlns:a16="http://schemas.microsoft.com/office/drawing/2014/main" id="{93866E47-67E3-D3DC-DF40-659434613F8D}"/>
                    </a:ext>
                  </a:extLst>
                </p:cNvPr>
                <p:cNvPicPr/>
                <p:nvPr/>
              </p:nvPicPr>
              <p:blipFill>
                <a:blip r:embed="rId55"/>
                <a:stretch>
                  <a:fillRect/>
                </a:stretch>
              </p:blipFill>
              <p:spPr>
                <a:xfrm>
                  <a:off x="5365690" y="840329"/>
                  <a:ext cx="2170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B78D5CDA-588E-7E04-6320-0662A126AD15}"/>
                    </a:ext>
                  </a:extLst>
                </p14:cNvPr>
                <p14:cNvContentPartPr/>
                <p14:nvPr/>
              </p14:nvContentPartPr>
              <p14:xfrm>
                <a:off x="5854210" y="827009"/>
                <a:ext cx="680400" cy="279360"/>
              </p14:xfrm>
            </p:contentPart>
          </mc:Choice>
          <mc:Fallback xmlns="">
            <p:pic>
              <p:nvPicPr>
                <p:cNvPr id="38" name="Ink 37">
                  <a:extLst>
                    <a:ext uri="{FF2B5EF4-FFF2-40B4-BE49-F238E27FC236}">
                      <a16:creationId xmlns:a16="http://schemas.microsoft.com/office/drawing/2014/main" id="{B78D5CDA-588E-7E04-6320-0662A126AD15}"/>
                    </a:ext>
                  </a:extLst>
                </p:cNvPr>
                <p:cNvPicPr/>
                <p:nvPr/>
              </p:nvPicPr>
              <p:blipFill>
                <a:blip r:embed="rId57"/>
                <a:stretch>
                  <a:fillRect/>
                </a:stretch>
              </p:blipFill>
              <p:spPr>
                <a:xfrm>
                  <a:off x="5836210" y="809009"/>
                  <a:ext cx="716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D8D0FC2C-B233-49BB-CA8A-3751BDC6E011}"/>
                    </a:ext>
                  </a:extLst>
                </p14:cNvPr>
                <p14:cNvContentPartPr/>
                <p14:nvPr/>
              </p14:nvContentPartPr>
              <p14:xfrm>
                <a:off x="6871210" y="847889"/>
                <a:ext cx="39960" cy="251640"/>
              </p14:xfrm>
            </p:contentPart>
          </mc:Choice>
          <mc:Fallback xmlns="">
            <p:pic>
              <p:nvPicPr>
                <p:cNvPr id="39" name="Ink 38">
                  <a:extLst>
                    <a:ext uri="{FF2B5EF4-FFF2-40B4-BE49-F238E27FC236}">
                      <a16:creationId xmlns:a16="http://schemas.microsoft.com/office/drawing/2014/main" id="{D8D0FC2C-B233-49BB-CA8A-3751BDC6E011}"/>
                    </a:ext>
                  </a:extLst>
                </p:cNvPr>
                <p:cNvPicPr/>
                <p:nvPr/>
              </p:nvPicPr>
              <p:blipFill>
                <a:blip r:embed="rId59"/>
                <a:stretch>
                  <a:fillRect/>
                </a:stretch>
              </p:blipFill>
              <p:spPr>
                <a:xfrm>
                  <a:off x="6853570" y="830249"/>
                  <a:ext cx="75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44164042-6FC2-ED42-33CF-7E6838ACD73D}"/>
                    </a:ext>
                  </a:extLst>
                </p14:cNvPr>
                <p14:cNvContentPartPr/>
                <p14:nvPr/>
              </p14:nvContentPartPr>
              <p14:xfrm>
                <a:off x="6786970" y="857969"/>
                <a:ext cx="248760" cy="11520"/>
              </p14:xfrm>
            </p:contentPart>
          </mc:Choice>
          <mc:Fallback xmlns="">
            <p:pic>
              <p:nvPicPr>
                <p:cNvPr id="40" name="Ink 39">
                  <a:extLst>
                    <a:ext uri="{FF2B5EF4-FFF2-40B4-BE49-F238E27FC236}">
                      <a16:creationId xmlns:a16="http://schemas.microsoft.com/office/drawing/2014/main" id="{44164042-6FC2-ED42-33CF-7E6838ACD73D}"/>
                    </a:ext>
                  </a:extLst>
                </p:cNvPr>
                <p:cNvPicPr/>
                <p:nvPr/>
              </p:nvPicPr>
              <p:blipFill>
                <a:blip r:embed="rId61"/>
                <a:stretch>
                  <a:fillRect/>
                </a:stretch>
              </p:blipFill>
              <p:spPr>
                <a:xfrm>
                  <a:off x="6769330" y="840329"/>
                  <a:ext cx="284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9F39E53F-C77A-C513-EA10-B27EE132D7F2}"/>
                    </a:ext>
                  </a:extLst>
                </p14:cNvPr>
                <p14:cNvContentPartPr/>
                <p14:nvPr/>
              </p14:nvContentPartPr>
              <p14:xfrm>
                <a:off x="7026010" y="812969"/>
                <a:ext cx="123120" cy="273600"/>
              </p14:xfrm>
            </p:contentPart>
          </mc:Choice>
          <mc:Fallback xmlns="">
            <p:pic>
              <p:nvPicPr>
                <p:cNvPr id="41" name="Ink 40">
                  <a:extLst>
                    <a:ext uri="{FF2B5EF4-FFF2-40B4-BE49-F238E27FC236}">
                      <a16:creationId xmlns:a16="http://schemas.microsoft.com/office/drawing/2014/main" id="{9F39E53F-C77A-C513-EA10-B27EE132D7F2}"/>
                    </a:ext>
                  </a:extLst>
                </p:cNvPr>
                <p:cNvPicPr/>
                <p:nvPr/>
              </p:nvPicPr>
              <p:blipFill>
                <a:blip r:embed="rId63"/>
                <a:stretch>
                  <a:fillRect/>
                </a:stretch>
              </p:blipFill>
              <p:spPr>
                <a:xfrm>
                  <a:off x="7008370" y="795329"/>
                  <a:ext cx="158760" cy="309240"/>
                </a:xfrm>
                <a:prstGeom prst="rect">
                  <a:avLst/>
                </a:prstGeom>
              </p:spPr>
            </p:pic>
          </mc:Fallback>
        </mc:AlternateContent>
      </p:grpSp>
      <p:grpSp>
        <p:nvGrpSpPr>
          <p:cNvPr id="50" name="Group 49">
            <a:extLst>
              <a:ext uri="{FF2B5EF4-FFF2-40B4-BE49-F238E27FC236}">
                <a16:creationId xmlns:a16="http://schemas.microsoft.com/office/drawing/2014/main" id="{70C2D6CA-A53C-39B4-0C71-8BDE8D60B9FC}"/>
              </a:ext>
            </a:extLst>
          </p:cNvPr>
          <p:cNvGrpSpPr/>
          <p:nvPr/>
        </p:nvGrpSpPr>
        <p:grpSpPr>
          <a:xfrm>
            <a:off x="7496170" y="821969"/>
            <a:ext cx="1221480" cy="355680"/>
            <a:chOff x="7496170" y="821969"/>
            <a:chExt cx="1221480" cy="355680"/>
          </a:xfrm>
        </p:grpSpPr>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E97CB4AF-3CC9-4032-2C68-877AED1D5D53}"/>
                    </a:ext>
                  </a:extLst>
                </p14:cNvPr>
                <p14:cNvContentPartPr/>
                <p14:nvPr/>
              </p14:nvContentPartPr>
              <p14:xfrm>
                <a:off x="7496170" y="923129"/>
                <a:ext cx="340920" cy="146520"/>
              </p14:xfrm>
            </p:contentPart>
          </mc:Choice>
          <mc:Fallback xmlns="">
            <p:pic>
              <p:nvPicPr>
                <p:cNvPr id="43" name="Ink 42">
                  <a:extLst>
                    <a:ext uri="{FF2B5EF4-FFF2-40B4-BE49-F238E27FC236}">
                      <a16:creationId xmlns:a16="http://schemas.microsoft.com/office/drawing/2014/main" id="{E97CB4AF-3CC9-4032-2C68-877AED1D5D53}"/>
                    </a:ext>
                  </a:extLst>
                </p:cNvPr>
                <p:cNvPicPr/>
                <p:nvPr/>
              </p:nvPicPr>
              <p:blipFill>
                <a:blip r:embed="rId65"/>
                <a:stretch>
                  <a:fillRect/>
                </a:stretch>
              </p:blipFill>
              <p:spPr>
                <a:xfrm>
                  <a:off x="7478170" y="905129"/>
                  <a:ext cx="376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32010072-D1F8-3047-93E2-D10340E791A5}"/>
                    </a:ext>
                  </a:extLst>
                </p14:cNvPr>
                <p14:cNvContentPartPr/>
                <p14:nvPr/>
              </p14:nvContentPartPr>
              <p14:xfrm>
                <a:off x="7689490" y="821969"/>
                <a:ext cx="32760" cy="19080"/>
              </p14:xfrm>
            </p:contentPart>
          </mc:Choice>
          <mc:Fallback xmlns="">
            <p:pic>
              <p:nvPicPr>
                <p:cNvPr id="44" name="Ink 43">
                  <a:extLst>
                    <a:ext uri="{FF2B5EF4-FFF2-40B4-BE49-F238E27FC236}">
                      <a16:creationId xmlns:a16="http://schemas.microsoft.com/office/drawing/2014/main" id="{32010072-D1F8-3047-93E2-D10340E791A5}"/>
                    </a:ext>
                  </a:extLst>
                </p:cNvPr>
                <p:cNvPicPr/>
                <p:nvPr/>
              </p:nvPicPr>
              <p:blipFill>
                <a:blip r:embed="rId67"/>
                <a:stretch>
                  <a:fillRect/>
                </a:stretch>
              </p:blipFill>
              <p:spPr>
                <a:xfrm>
                  <a:off x="7671850" y="804329"/>
                  <a:ext cx="68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C5C3CA84-74C6-3F3D-64C7-89AF86998AC9}"/>
                    </a:ext>
                  </a:extLst>
                </p14:cNvPr>
                <p14:cNvContentPartPr/>
                <p14:nvPr/>
              </p14:nvContentPartPr>
              <p14:xfrm>
                <a:off x="8076130" y="821969"/>
                <a:ext cx="306720" cy="253080"/>
              </p14:xfrm>
            </p:contentPart>
          </mc:Choice>
          <mc:Fallback xmlns="">
            <p:pic>
              <p:nvPicPr>
                <p:cNvPr id="45" name="Ink 44">
                  <a:extLst>
                    <a:ext uri="{FF2B5EF4-FFF2-40B4-BE49-F238E27FC236}">
                      <a16:creationId xmlns:a16="http://schemas.microsoft.com/office/drawing/2014/main" id="{C5C3CA84-74C6-3F3D-64C7-89AF86998AC9}"/>
                    </a:ext>
                  </a:extLst>
                </p:cNvPr>
                <p:cNvPicPr/>
                <p:nvPr/>
              </p:nvPicPr>
              <p:blipFill>
                <a:blip r:embed="rId69"/>
                <a:stretch>
                  <a:fillRect/>
                </a:stretch>
              </p:blipFill>
              <p:spPr>
                <a:xfrm>
                  <a:off x="8058130" y="803969"/>
                  <a:ext cx="342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B679C813-7B4F-9370-DF5C-A2D76868D6C9}"/>
                    </a:ext>
                  </a:extLst>
                </p14:cNvPr>
                <p14:cNvContentPartPr/>
                <p14:nvPr/>
              </p14:nvContentPartPr>
              <p14:xfrm>
                <a:off x="8201050" y="900809"/>
                <a:ext cx="179640" cy="4680"/>
              </p14:xfrm>
            </p:contentPart>
          </mc:Choice>
          <mc:Fallback xmlns="">
            <p:pic>
              <p:nvPicPr>
                <p:cNvPr id="46" name="Ink 45">
                  <a:extLst>
                    <a:ext uri="{FF2B5EF4-FFF2-40B4-BE49-F238E27FC236}">
                      <a16:creationId xmlns:a16="http://schemas.microsoft.com/office/drawing/2014/main" id="{B679C813-7B4F-9370-DF5C-A2D76868D6C9}"/>
                    </a:ext>
                  </a:extLst>
                </p:cNvPr>
                <p:cNvPicPr/>
                <p:nvPr/>
              </p:nvPicPr>
              <p:blipFill>
                <a:blip r:embed="rId71"/>
                <a:stretch>
                  <a:fillRect/>
                </a:stretch>
              </p:blipFill>
              <p:spPr>
                <a:xfrm>
                  <a:off x="8183050" y="883169"/>
                  <a:ext cx="215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682EEC01-DFD5-708E-05A9-062219D58921}"/>
                    </a:ext>
                  </a:extLst>
                </p14:cNvPr>
                <p14:cNvContentPartPr/>
                <p14:nvPr/>
              </p14:nvContentPartPr>
              <p14:xfrm>
                <a:off x="8125090" y="868049"/>
                <a:ext cx="42120" cy="12960"/>
              </p14:xfrm>
            </p:contentPart>
          </mc:Choice>
          <mc:Fallback xmlns="">
            <p:pic>
              <p:nvPicPr>
                <p:cNvPr id="47" name="Ink 46">
                  <a:extLst>
                    <a:ext uri="{FF2B5EF4-FFF2-40B4-BE49-F238E27FC236}">
                      <a16:creationId xmlns:a16="http://schemas.microsoft.com/office/drawing/2014/main" id="{682EEC01-DFD5-708E-05A9-062219D58921}"/>
                    </a:ext>
                  </a:extLst>
                </p:cNvPr>
                <p:cNvPicPr/>
                <p:nvPr/>
              </p:nvPicPr>
              <p:blipFill>
                <a:blip r:embed="rId73"/>
                <a:stretch>
                  <a:fillRect/>
                </a:stretch>
              </p:blipFill>
              <p:spPr>
                <a:xfrm>
                  <a:off x="8107090" y="850409"/>
                  <a:ext cx="77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09EAD3CA-E2F2-4811-63A2-5F3C9F6153C5}"/>
                    </a:ext>
                  </a:extLst>
                </p14:cNvPr>
                <p14:cNvContentPartPr/>
                <p14:nvPr/>
              </p14:nvContentPartPr>
              <p14:xfrm>
                <a:off x="8588050" y="848969"/>
                <a:ext cx="129600" cy="217440"/>
              </p14:xfrm>
            </p:contentPart>
          </mc:Choice>
          <mc:Fallback xmlns="">
            <p:pic>
              <p:nvPicPr>
                <p:cNvPr id="48" name="Ink 47">
                  <a:extLst>
                    <a:ext uri="{FF2B5EF4-FFF2-40B4-BE49-F238E27FC236}">
                      <a16:creationId xmlns:a16="http://schemas.microsoft.com/office/drawing/2014/main" id="{09EAD3CA-E2F2-4811-63A2-5F3C9F6153C5}"/>
                    </a:ext>
                  </a:extLst>
                </p:cNvPr>
                <p:cNvPicPr/>
                <p:nvPr/>
              </p:nvPicPr>
              <p:blipFill>
                <a:blip r:embed="rId75"/>
                <a:stretch>
                  <a:fillRect/>
                </a:stretch>
              </p:blipFill>
              <p:spPr>
                <a:xfrm>
                  <a:off x="8570410" y="830969"/>
                  <a:ext cx="165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6D7FFA0C-3E2A-EA79-3138-CD4C91F6F5BB}"/>
                    </a:ext>
                  </a:extLst>
                </p14:cNvPr>
                <p14:cNvContentPartPr/>
                <p14:nvPr/>
              </p14:nvContentPartPr>
              <p14:xfrm>
                <a:off x="8657170" y="1155689"/>
                <a:ext cx="24840" cy="21960"/>
              </p14:xfrm>
            </p:contentPart>
          </mc:Choice>
          <mc:Fallback xmlns="">
            <p:pic>
              <p:nvPicPr>
                <p:cNvPr id="49" name="Ink 48">
                  <a:extLst>
                    <a:ext uri="{FF2B5EF4-FFF2-40B4-BE49-F238E27FC236}">
                      <a16:creationId xmlns:a16="http://schemas.microsoft.com/office/drawing/2014/main" id="{6D7FFA0C-3E2A-EA79-3138-CD4C91F6F5BB}"/>
                    </a:ext>
                  </a:extLst>
                </p:cNvPr>
                <p:cNvPicPr/>
                <p:nvPr/>
              </p:nvPicPr>
              <p:blipFill>
                <a:blip r:embed="rId77"/>
                <a:stretch>
                  <a:fillRect/>
                </a:stretch>
              </p:blipFill>
              <p:spPr>
                <a:xfrm>
                  <a:off x="8639530" y="1138049"/>
                  <a:ext cx="6048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2BD2ABD3-4879-2EA6-A704-AFEBF1075C51}"/>
                  </a:ext>
                </a:extLst>
              </p14:cNvPr>
              <p14:cNvContentPartPr/>
              <p14:nvPr/>
            </p14:nvContentPartPr>
            <p14:xfrm>
              <a:off x="1884850" y="2082329"/>
              <a:ext cx="216000" cy="258480"/>
            </p14:xfrm>
          </p:contentPart>
        </mc:Choice>
        <mc:Fallback xmlns="">
          <p:pic>
            <p:nvPicPr>
              <p:cNvPr id="51" name="Ink 50">
                <a:extLst>
                  <a:ext uri="{FF2B5EF4-FFF2-40B4-BE49-F238E27FC236}">
                    <a16:creationId xmlns:a16="http://schemas.microsoft.com/office/drawing/2014/main" id="{2BD2ABD3-4879-2EA6-A704-AFEBF1075C51}"/>
                  </a:ext>
                </a:extLst>
              </p:cNvPr>
              <p:cNvPicPr/>
              <p:nvPr/>
            </p:nvPicPr>
            <p:blipFill>
              <a:blip r:embed="rId79"/>
              <a:stretch>
                <a:fillRect/>
              </a:stretch>
            </p:blipFill>
            <p:spPr>
              <a:xfrm>
                <a:off x="1866850" y="2064329"/>
                <a:ext cx="2516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6B017DA8-C85A-E29B-822B-5C9A5C0F460C}"/>
                  </a:ext>
                </a:extLst>
              </p14:cNvPr>
              <p14:cNvContentPartPr/>
              <p14:nvPr/>
            </p14:nvContentPartPr>
            <p14:xfrm>
              <a:off x="2170330" y="2322089"/>
              <a:ext cx="14760" cy="35640"/>
            </p14:xfrm>
          </p:contentPart>
        </mc:Choice>
        <mc:Fallback xmlns="">
          <p:pic>
            <p:nvPicPr>
              <p:cNvPr id="52" name="Ink 51">
                <a:extLst>
                  <a:ext uri="{FF2B5EF4-FFF2-40B4-BE49-F238E27FC236}">
                    <a16:creationId xmlns:a16="http://schemas.microsoft.com/office/drawing/2014/main" id="{6B017DA8-C85A-E29B-822B-5C9A5C0F460C}"/>
                  </a:ext>
                </a:extLst>
              </p:cNvPr>
              <p:cNvPicPr/>
              <p:nvPr/>
            </p:nvPicPr>
            <p:blipFill>
              <a:blip r:embed="rId81"/>
              <a:stretch>
                <a:fillRect/>
              </a:stretch>
            </p:blipFill>
            <p:spPr>
              <a:xfrm>
                <a:off x="2152690" y="2304089"/>
                <a:ext cx="50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502642AF-F080-449A-94DA-93086F0475E9}"/>
                  </a:ext>
                </a:extLst>
              </p14:cNvPr>
              <p14:cNvContentPartPr/>
              <p14:nvPr/>
            </p14:nvContentPartPr>
            <p14:xfrm>
              <a:off x="2298490" y="2090609"/>
              <a:ext cx="133200" cy="255600"/>
            </p14:xfrm>
          </p:contentPart>
        </mc:Choice>
        <mc:Fallback xmlns="">
          <p:pic>
            <p:nvPicPr>
              <p:cNvPr id="53" name="Ink 52">
                <a:extLst>
                  <a:ext uri="{FF2B5EF4-FFF2-40B4-BE49-F238E27FC236}">
                    <a16:creationId xmlns:a16="http://schemas.microsoft.com/office/drawing/2014/main" id="{502642AF-F080-449A-94DA-93086F0475E9}"/>
                  </a:ext>
                </a:extLst>
              </p:cNvPr>
              <p:cNvPicPr/>
              <p:nvPr/>
            </p:nvPicPr>
            <p:blipFill>
              <a:blip r:embed="rId83"/>
              <a:stretch>
                <a:fillRect/>
              </a:stretch>
            </p:blipFill>
            <p:spPr>
              <a:xfrm>
                <a:off x="2280490" y="2072969"/>
                <a:ext cx="168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E6C3BAA3-BFDA-DEC6-08BD-87FE5906617E}"/>
                  </a:ext>
                </a:extLst>
              </p14:cNvPr>
              <p14:cNvContentPartPr/>
              <p14:nvPr/>
            </p14:nvContentPartPr>
            <p14:xfrm>
              <a:off x="2532490" y="2141369"/>
              <a:ext cx="112680" cy="233280"/>
            </p14:xfrm>
          </p:contentPart>
        </mc:Choice>
        <mc:Fallback xmlns="">
          <p:pic>
            <p:nvPicPr>
              <p:cNvPr id="54" name="Ink 53">
                <a:extLst>
                  <a:ext uri="{FF2B5EF4-FFF2-40B4-BE49-F238E27FC236}">
                    <a16:creationId xmlns:a16="http://schemas.microsoft.com/office/drawing/2014/main" id="{E6C3BAA3-BFDA-DEC6-08BD-87FE5906617E}"/>
                  </a:ext>
                </a:extLst>
              </p:cNvPr>
              <p:cNvPicPr/>
              <p:nvPr/>
            </p:nvPicPr>
            <p:blipFill>
              <a:blip r:embed="rId85"/>
              <a:stretch>
                <a:fillRect/>
              </a:stretch>
            </p:blipFill>
            <p:spPr>
              <a:xfrm>
                <a:off x="2514850" y="2123369"/>
                <a:ext cx="1483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0182C97F-E2F5-A66F-3F9D-2E7120CE2C9F}"/>
                  </a:ext>
                </a:extLst>
              </p14:cNvPr>
              <p14:cNvContentPartPr/>
              <p14:nvPr/>
            </p14:nvContentPartPr>
            <p14:xfrm>
              <a:off x="2555530" y="2151089"/>
              <a:ext cx="104040" cy="49320"/>
            </p14:xfrm>
          </p:contentPart>
        </mc:Choice>
        <mc:Fallback xmlns="">
          <p:pic>
            <p:nvPicPr>
              <p:cNvPr id="55" name="Ink 54">
                <a:extLst>
                  <a:ext uri="{FF2B5EF4-FFF2-40B4-BE49-F238E27FC236}">
                    <a16:creationId xmlns:a16="http://schemas.microsoft.com/office/drawing/2014/main" id="{0182C97F-E2F5-A66F-3F9D-2E7120CE2C9F}"/>
                  </a:ext>
                </a:extLst>
              </p:cNvPr>
              <p:cNvPicPr/>
              <p:nvPr/>
            </p:nvPicPr>
            <p:blipFill>
              <a:blip r:embed="rId87"/>
              <a:stretch>
                <a:fillRect/>
              </a:stretch>
            </p:blipFill>
            <p:spPr>
              <a:xfrm>
                <a:off x="2537530" y="2133089"/>
                <a:ext cx="139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5CC31B2F-55D4-E399-EB5E-B3015C6F01CE}"/>
                  </a:ext>
                </a:extLst>
              </p14:cNvPr>
              <p14:cNvContentPartPr/>
              <p14:nvPr/>
            </p14:nvContentPartPr>
            <p14:xfrm>
              <a:off x="2936050" y="2064689"/>
              <a:ext cx="492480" cy="258840"/>
            </p14:xfrm>
          </p:contentPart>
        </mc:Choice>
        <mc:Fallback xmlns="">
          <p:pic>
            <p:nvPicPr>
              <p:cNvPr id="56" name="Ink 55">
                <a:extLst>
                  <a:ext uri="{FF2B5EF4-FFF2-40B4-BE49-F238E27FC236}">
                    <a16:creationId xmlns:a16="http://schemas.microsoft.com/office/drawing/2014/main" id="{5CC31B2F-55D4-E399-EB5E-B3015C6F01CE}"/>
                  </a:ext>
                </a:extLst>
              </p:cNvPr>
              <p:cNvPicPr/>
              <p:nvPr/>
            </p:nvPicPr>
            <p:blipFill>
              <a:blip r:embed="rId89"/>
              <a:stretch>
                <a:fillRect/>
              </a:stretch>
            </p:blipFill>
            <p:spPr>
              <a:xfrm>
                <a:off x="2918410" y="2047049"/>
                <a:ext cx="528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1D7AB31B-5904-0B53-AAA0-9BC10297E029}"/>
                  </a:ext>
                </a:extLst>
              </p14:cNvPr>
              <p14:cNvContentPartPr/>
              <p14:nvPr/>
            </p14:nvContentPartPr>
            <p14:xfrm>
              <a:off x="2937490" y="2317409"/>
              <a:ext cx="416160" cy="29520"/>
            </p14:xfrm>
          </p:contentPart>
        </mc:Choice>
        <mc:Fallback xmlns="">
          <p:pic>
            <p:nvPicPr>
              <p:cNvPr id="57" name="Ink 56">
                <a:extLst>
                  <a:ext uri="{FF2B5EF4-FFF2-40B4-BE49-F238E27FC236}">
                    <a16:creationId xmlns:a16="http://schemas.microsoft.com/office/drawing/2014/main" id="{1D7AB31B-5904-0B53-AAA0-9BC10297E029}"/>
                  </a:ext>
                </a:extLst>
              </p:cNvPr>
              <p:cNvPicPr/>
              <p:nvPr/>
            </p:nvPicPr>
            <p:blipFill>
              <a:blip r:embed="rId91"/>
              <a:stretch>
                <a:fillRect/>
              </a:stretch>
            </p:blipFill>
            <p:spPr>
              <a:xfrm>
                <a:off x="2919850" y="2299769"/>
                <a:ext cx="451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04949111-F077-0A3A-1916-744253F2A2CF}"/>
                  </a:ext>
                </a:extLst>
              </p14:cNvPr>
              <p14:cNvContentPartPr/>
              <p14:nvPr/>
            </p14:nvContentPartPr>
            <p14:xfrm>
              <a:off x="3098050" y="2506049"/>
              <a:ext cx="136800" cy="137520"/>
            </p14:xfrm>
          </p:contentPart>
        </mc:Choice>
        <mc:Fallback xmlns="">
          <p:pic>
            <p:nvPicPr>
              <p:cNvPr id="58" name="Ink 57">
                <a:extLst>
                  <a:ext uri="{FF2B5EF4-FFF2-40B4-BE49-F238E27FC236}">
                    <a16:creationId xmlns:a16="http://schemas.microsoft.com/office/drawing/2014/main" id="{04949111-F077-0A3A-1916-744253F2A2CF}"/>
                  </a:ext>
                </a:extLst>
              </p:cNvPr>
              <p:cNvPicPr/>
              <p:nvPr/>
            </p:nvPicPr>
            <p:blipFill>
              <a:blip r:embed="rId93"/>
              <a:stretch>
                <a:fillRect/>
              </a:stretch>
            </p:blipFill>
            <p:spPr>
              <a:xfrm>
                <a:off x="3080050" y="2488409"/>
                <a:ext cx="172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E228EF51-6658-2973-1988-6967EC3CF171}"/>
                  </a:ext>
                </a:extLst>
              </p14:cNvPr>
              <p14:cNvContentPartPr/>
              <p14:nvPr/>
            </p14:nvContentPartPr>
            <p14:xfrm>
              <a:off x="1716370" y="1960289"/>
              <a:ext cx="192600" cy="747000"/>
            </p14:xfrm>
          </p:contentPart>
        </mc:Choice>
        <mc:Fallback xmlns="">
          <p:pic>
            <p:nvPicPr>
              <p:cNvPr id="59" name="Ink 58">
                <a:extLst>
                  <a:ext uri="{FF2B5EF4-FFF2-40B4-BE49-F238E27FC236}">
                    <a16:creationId xmlns:a16="http://schemas.microsoft.com/office/drawing/2014/main" id="{E228EF51-6658-2973-1988-6967EC3CF171}"/>
                  </a:ext>
                </a:extLst>
              </p:cNvPr>
              <p:cNvPicPr/>
              <p:nvPr/>
            </p:nvPicPr>
            <p:blipFill>
              <a:blip r:embed="rId95"/>
              <a:stretch>
                <a:fillRect/>
              </a:stretch>
            </p:blipFill>
            <p:spPr>
              <a:xfrm>
                <a:off x="1698370" y="1942649"/>
                <a:ext cx="22824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AB6EDC10-DAAA-F423-FF29-332906A515BF}"/>
                  </a:ext>
                </a:extLst>
              </p14:cNvPr>
              <p14:cNvContentPartPr/>
              <p14:nvPr/>
            </p14:nvContentPartPr>
            <p14:xfrm>
              <a:off x="3434290" y="1957049"/>
              <a:ext cx="164880" cy="799560"/>
            </p14:xfrm>
          </p:contentPart>
        </mc:Choice>
        <mc:Fallback xmlns="">
          <p:pic>
            <p:nvPicPr>
              <p:cNvPr id="60" name="Ink 59">
                <a:extLst>
                  <a:ext uri="{FF2B5EF4-FFF2-40B4-BE49-F238E27FC236}">
                    <a16:creationId xmlns:a16="http://schemas.microsoft.com/office/drawing/2014/main" id="{AB6EDC10-DAAA-F423-FF29-332906A515BF}"/>
                  </a:ext>
                </a:extLst>
              </p:cNvPr>
              <p:cNvPicPr/>
              <p:nvPr/>
            </p:nvPicPr>
            <p:blipFill>
              <a:blip r:embed="rId97"/>
              <a:stretch>
                <a:fillRect/>
              </a:stretch>
            </p:blipFill>
            <p:spPr>
              <a:xfrm>
                <a:off x="3416290" y="1939409"/>
                <a:ext cx="200520" cy="835200"/>
              </a:xfrm>
              <a:prstGeom prst="rect">
                <a:avLst/>
              </a:prstGeom>
            </p:spPr>
          </p:pic>
        </mc:Fallback>
      </mc:AlternateContent>
      <p:grpSp>
        <p:nvGrpSpPr>
          <p:cNvPr id="77" name="Group 76">
            <a:extLst>
              <a:ext uri="{FF2B5EF4-FFF2-40B4-BE49-F238E27FC236}">
                <a16:creationId xmlns:a16="http://schemas.microsoft.com/office/drawing/2014/main" id="{DD3EF42F-8C84-8995-31CF-7A490BF8477D}"/>
              </a:ext>
            </a:extLst>
          </p:cNvPr>
          <p:cNvGrpSpPr/>
          <p:nvPr/>
        </p:nvGrpSpPr>
        <p:grpSpPr>
          <a:xfrm>
            <a:off x="3757210" y="1847609"/>
            <a:ext cx="1731600" cy="883440"/>
            <a:chOff x="3757210" y="1847609"/>
            <a:chExt cx="1731600" cy="883440"/>
          </a:xfrm>
        </p:grpSpPr>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2740B18A-C927-A844-BE4C-02B8E6FCA1CD}"/>
                    </a:ext>
                  </a:extLst>
                </p14:cNvPr>
                <p14:cNvContentPartPr/>
                <p14:nvPr/>
              </p14:nvContentPartPr>
              <p14:xfrm>
                <a:off x="3757210" y="1989089"/>
                <a:ext cx="165960" cy="741960"/>
              </p14:xfrm>
            </p:contentPart>
          </mc:Choice>
          <mc:Fallback xmlns="">
            <p:pic>
              <p:nvPicPr>
                <p:cNvPr id="62" name="Ink 61">
                  <a:extLst>
                    <a:ext uri="{FF2B5EF4-FFF2-40B4-BE49-F238E27FC236}">
                      <a16:creationId xmlns:a16="http://schemas.microsoft.com/office/drawing/2014/main" id="{2740B18A-C927-A844-BE4C-02B8E6FCA1CD}"/>
                    </a:ext>
                  </a:extLst>
                </p:cNvPr>
                <p:cNvPicPr/>
                <p:nvPr/>
              </p:nvPicPr>
              <p:blipFill>
                <a:blip r:embed="rId99"/>
                <a:stretch>
                  <a:fillRect/>
                </a:stretch>
              </p:blipFill>
              <p:spPr>
                <a:xfrm>
                  <a:off x="3739210" y="1971089"/>
                  <a:ext cx="20160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A069613B-B70B-9CA4-3032-3BCFB5101551}"/>
                    </a:ext>
                  </a:extLst>
                </p14:cNvPr>
                <p14:cNvContentPartPr/>
                <p14:nvPr/>
              </p14:nvContentPartPr>
              <p14:xfrm>
                <a:off x="4040170" y="2171609"/>
                <a:ext cx="130320" cy="263880"/>
              </p14:xfrm>
            </p:contentPart>
          </mc:Choice>
          <mc:Fallback xmlns="">
            <p:pic>
              <p:nvPicPr>
                <p:cNvPr id="63" name="Ink 62">
                  <a:extLst>
                    <a:ext uri="{FF2B5EF4-FFF2-40B4-BE49-F238E27FC236}">
                      <a16:creationId xmlns:a16="http://schemas.microsoft.com/office/drawing/2014/main" id="{A069613B-B70B-9CA4-3032-3BCFB5101551}"/>
                    </a:ext>
                  </a:extLst>
                </p:cNvPr>
                <p:cNvPicPr/>
                <p:nvPr/>
              </p:nvPicPr>
              <p:blipFill>
                <a:blip r:embed="rId101"/>
                <a:stretch>
                  <a:fillRect/>
                </a:stretch>
              </p:blipFill>
              <p:spPr>
                <a:xfrm>
                  <a:off x="4022170" y="2153969"/>
                  <a:ext cx="1659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1ABC3D08-09CF-60E4-8331-EDE68DA7BD92}"/>
                    </a:ext>
                  </a:extLst>
                </p14:cNvPr>
                <p14:cNvContentPartPr/>
                <p14:nvPr/>
              </p14:nvContentPartPr>
              <p14:xfrm>
                <a:off x="4050970" y="2146769"/>
                <a:ext cx="191520" cy="36360"/>
              </p14:xfrm>
            </p:contentPart>
          </mc:Choice>
          <mc:Fallback xmlns="">
            <p:pic>
              <p:nvPicPr>
                <p:cNvPr id="64" name="Ink 63">
                  <a:extLst>
                    <a:ext uri="{FF2B5EF4-FFF2-40B4-BE49-F238E27FC236}">
                      <a16:creationId xmlns:a16="http://schemas.microsoft.com/office/drawing/2014/main" id="{1ABC3D08-09CF-60E4-8331-EDE68DA7BD92}"/>
                    </a:ext>
                  </a:extLst>
                </p:cNvPr>
                <p:cNvPicPr/>
                <p:nvPr/>
              </p:nvPicPr>
              <p:blipFill>
                <a:blip r:embed="rId103"/>
                <a:stretch>
                  <a:fillRect/>
                </a:stretch>
              </p:blipFill>
              <p:spPr>
                <a:xfrm>
                  <a:off x="4033330" y="2129129"/>
                  <a:ext cx="227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B6BED467-4EEF-A68A-7F3A-26EC401651E4}"/>
                    </a:ext>
                  </a:extLst>
                </p14:cNvPr>
                <p14:cNvContentPartPr/>
                <p14:nvPr/>
              </p14:nvContentPartPr>
              <p14:xfrm>
                <a:off x="4340770" y="2232809"/>
                <a:ext cx="176040" cy="177480"/>
              </p14:xfrm>
            </p:contentPart>
          </mc:Choice>
          <mc:Fallback xmlns="">
            <p:pic>
              <p:nvPicPr>
                <p:cNvPr id="66" name="Ink 65">
                  <a:extLst>
                    <a:ext uri="{FF2B5EF4-FFF2-40B4-BE49-F238E27FC236}">
                      <a16:creationId xmlns:a16="http://schemas.microsoft.com/office/drawing/2014/main" id="{B6BED467-4EEF-A68A-7F3A-26EC401651E4}"/>
                    </a:ext>
                  </a:extLst>
                </p:cNvPr>
                <p:cNvPicPr/>
                <p:nvPr/>
              </p:nvPicPr>
              <p:blipFill>
                <a:blip r:embed="rId105"/>
                <a:stretch>
                  <a:fillRect/>
                </a:stretch>
              </p:blipFill>
              <p:spPr>
                <a:xfrm>
                  <a:off x="4323130" y="2215169"/>
                  <a:ext cx="211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5F1F81AC-D6AD-AEFA-BBA2-FB6068481FDC}"/>
                    </a:ext>
                  </a:extLst>
                </p14:cNvPr>
                <p14:cNvContentPartPr/>
                <p14:nvPr/>
              </p14:nvContentPartPr>
              <p14:xfrm>
                <a:off x="4347970" y="2233529"/>
                <a:ext cx="93960" cy="210240"/>
              </p14:xfrm>
            </p:contentPart>
          </mc:Choice>
          <mc:Fallback xmlns="">
            <p:pic>
              <p:nvPicPr>
                <p:cNvPr id="67" name="Ink 66">
                  <a:extLst>
                    <a:ext uri="{FF2B5EF4-FFF2-40B4-BE49-F238E27FC236}">
                      <a16:creationId xmlns:a16="http://schemas.microsoft.com/office/drawing/2014/main" id="{5F1F81AC-D6AD-AEFA-BBA2-FB6068481FDC}"/>
                    </a:ext>
                  </a:extLst>
                </p:cNvPr>
                <p:cNvPicPr/>
                <p:nvPr/>
              </p:nvPicPr>
              <p:blipFill>
                <a:blip r:embed="rId107"/>
                <a:stretch>
                  <a:fillRect/>
                </a:stretch>
              </p:blipFill>
              <p:spPr>
                <a:xfrm>
                  <a:off x="4329970" y="2215529"/>
                  <a:ext cx="129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804ABE0E-B4CE-E670-EDC2-5A9DD48383A8}"/>
                    </a:ext>
                  </a:extLst>
                </p14:cNvPr>
                <p14:cNvContentPartPr/>
                <p14:nvPr/>
              </p14:nvContentPartPr>
              <p14:xfrm>
                <a:off x="4638850" y="2169449"/>
                <a:ext cx="20880" cy="253080"/>
              </p14:xfrm>
            </p:contentPart>
          </mc:Choice>
          <mc:Fallback xmlns="">
            <p:pic>
              <p:nvPicPr>
                <p:cNvPr id="68" name="Ink 67">
                  <a:extLst>
                    <a:ext uri="{FF2B5EF4-FFF2-40B4-BE49-F238E27FC236}">
                      <a16:creationId xmlns:a16="http://schemas.microsoft.com/office/drawing/2014/main" id="{804ABE0E-B4CE-E670-EDC2-5A9DD48383A8}"/>
                    </a:ext>
                  </a:extLst>
                </p:cNvPr>
                <p:cNvPicPr/>
                <p:nvPr/>
              </p:nvPicPr>
              <p:blipFill>
                <a:blip r:embed="rId109"/>
                <a:stretch>
                  <a:fillRect/>
                </a:stretch>
              </p:blipFill>
              <p:spPr>
                <a:xfrm>
                  <a:off x="4620850" y="2151449"/>
                  <a:ext cx="565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1F1216A2-5C1E-9B45-1B2B-68450124AFEA}"/>
                    </a:ext>
                  </a:extLst>
                </p14:cNvPr>
                <p14:cNvContentPartPr/>
                <p14:nvPr/>
              </p14:nvContentPartPr>
              <p14:xfrm>
                <a:off x="4762690" y="2226689"/>
                <a:ext cx="126360" cy="160560"/>
              </p14:xfrm>
            </p:contentPart>
          </mc:Choice>
          <mc:Fallback xmlns="">
            <p:pic>
              <p:nvPicPr>
                <p:cNvPr id="69" name="Ink 68">
                  <a:extLst>
                    <a:ext uri="{FF2B5EF4-FFF2-40B4-BE49-F238E27FC236}">
                      <a16:creationId xmlns:a16="http://schemas.microsoft.com/office/drawing/2014/main" id="{1F1216A2-5C1E-9B45-1B2B-68450124AFEA}"/>
                    </a:ext>
                  </a:extLst>
                </p:cNvPr>
                <p:cNvPicPr/>
                <p:nvPr/>
              </p:nvPicPr>
              <p:blipFill>
                <a:blip r:embed="rId111"/>
                <a:stretch>
                  <a:fillRect/>
                </a:stretch>
              </p:blipFill>
              <p:spPr>
                <a:xfrm>
                  <a:off x="4744690" y="2208689"/>
                  <a:ext cx="162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D077C470-E8CB-55A3-3703-5CB8D01BD1F5}"/>
                    </a:ext>
                  </a:extLst>
                </p14:cNvPr>
                <p14:cNvContentPartPr/>
                <p14:nvPr/>
              </p14:nvContentPartPr>
              <p14:xfrm>
                <a:off x="4900570" y="2090969"/>
                <a:ext cx="163440" cy="23400"/>
              </p14:xfrm>
            </p:contentPart>
          </mc:Choice>
          <mc:Fallback xmlns="">
            <p:pic>
              <p:nvPicPr>
                <p:cNvPr id="70" name="Ink 69">
                  <a:extLst>
                    <a:ext uri="{FF2B5EF4-FFF2-40B4-BE49-F238E27FC236}">
                      <a16:creationId xmlns:a16="http://schemas.microsoft.com/office/drawing/2014/main" id="{D077C470-E8CB-55A3-3703-5CB8D01BD1F5}"/>
                    </a:ext>
                  </a:extLst>
                </p:cNvPr>
                <p:cNvPicPr/>
                <p:nvPr/>
              </p:nvPicPr>
              <p:blipFill>
                <a:blip r:embed="rId113"/>
                <a:stretch>
                  <a:fillRect/>
                </a:stretch>
              </p:blipFill>
              <p:spPr>
                <a:xfrm>
                  <a:off x="4882570" y="2072969"/>
                  <a:ext cx="199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E03099E3-E6B2-2A7B-2033-C26557EAADBC}"/>
                    </a:ext>
                  </a:extLst>
                </p14:cNvPr>
                <p14:cNvContentPartPr/>
                <p14:nvPr/>
              </p14:nvContentPartPr>
              <p14:xfrm>
                <a:off x="5148250" y="1926449"/>
                <a:ext cx="146160" cy="226800"/>
              </p14:xfrm>
            </p:contentPart>
          </mc:Choice>
          <mc:Fallback xmlns="">
            <p:pic>
              <p:nvPicPr>
                <p:cNvPr id="71" name="Ink 70">
                  <a:extLst>
                    <a:ext uri="{FF2B5EF4-FFF2-40B4-BE49-F238E27FC236}">
                      <a16:creationId xmlns:a16="http://schemas.microsoft.com/office/drawing/2014/main" id="{E03099E3-E6B2-2A7B-2033-C26557EAADBC}"/>
                    </a:ext>
                  </a:extLst>
                </p:cNvPr>
                <p:cNvPicPr/>
                <p:nvPr/>
              </p:nvPicPr>
              <p:blipFill>
                <a:blip r:embed="rId115"/>
                <a:stretch>
                  <a:fillRect/>
                </a:stretch>
              </p:blipFill>
              <p:spPr>
                <a:xfrm>
                  <a:off x="5130610" y="1908809"/>
                  <a:ext cx="181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205381D3-CA5C-0F82-204D-E3A601783BA0}"/>
                    </a:ext>
                  </a:extLst>
                </p14:cNvPr>
                <p14:cNvContentPartPr/>
                <p14:nvPr/>
              </p14:nvContentPartPr>
              <p14:xfrm>
                <a:off x="5341570" y="1847609"/>
                <a:ext cx="147240" cy="707760"/>
              </p14:xfrm>
            </p:contentPart>
          </mc:Choice>
          <mc:Fallback xmlns="">
            <p:pic>
              <p:nvPicPr>
                <p:cNvPr id="73" name="Ink 72">
                  <a:extLst>
                    <a:ext uri="{FF2B5EF4-FFF2-40B4-BE49-F238E27FC236}">
                      <a16:creationId xmlns:a16="http://schemas.microsoft.com/office/drawing/2014/main" id="{205381D3-CA5C-0F82-204D-E3A601783BA0}"/>
                    </a:ext>
                  </a:extLst>
                </p:cNvPr>
                <p:cNvPicPr/>
                <p:nvPr/>
              </p:nvPicPr>
              <p:blipFill>
                <a:blip r:embed="rId117"/>
                <a:stretch>
                  <a:fillRect/>
                </a:stretch>
              </p:blipFill>
              <p:spPr>
                <a:xfrm>
                  <a:off x="5323930" y="1829969"/>
                  <a:ext cx="182880" cy="743400"/>
                </a:xfrm>
                <a:prstGeom prst="rect">
                  <a:avLst/>
                </a:prstGeom>
              </p:spPr>
            </p:pic>
          </mc:Fallback>
        </mc:AlternateContent>
      </p:grpSp>
      <p:grpSp>
        <p:nvGrpSpPr>
          <p:cNvPr id="84" name="Group 83">
            <a:extLst>
              <a:ext uri="{FF2B5EF4-FFF2-40B4-BE49-F238E27FC236}">
                <a16:creationId xmlns:a16="http://schemas.microsoft.com/office/drawing/2014/main" id="{3C3CE18B-661F-FC85-27A4-F80F4C3A71A1}"/>
              </a:ext>
            </a:extLst>
          </p:cNvPr>
          <p:cNvGrpSpPr/>
          <p:nvPr/>
        </p:nvGrpSpPr>
        <p:grpSpPr>
          <a:xfrm>
            <a:off x="5847370" y="1871369"/>
            <a:ext cx="1737000" cy="561600"/>
            <a:chOff x="5847370" y="1871369"/>
            <a:chExt cx="1737000" cy="561600"/>
          </a:xfrm>
        </p:grpSpPr>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28B4E42E-CE9E-E654-889B-0796299856D5}"/>
                    </a:ext>
                  </a:extLst>
                </p14:cNvPr>
                <p14:cNvContentPartPr/>
                <p14:nvPr/>
              </p14:nvContentPartPr>
              <p14:xfrm>
                <a:off x="5937370" y="2048489"/>
                <a:ext cx="54000" cy="251280"/>
              </p14:xfrm>
            </p:contentPart>
          </mc:Choice>
          <mc:Fallback xmlns="">
            <p:pic>
              <p:nvPicPr>
                <p:cNvPr id="74" name="Ink 73">
                  <a:extLst>
                    <a:ext uri="{FF2B5EF4-FFF2-40B4-BE49-F238E27FC236}">
                      <a16:creationId xmlns:a16="http://schemas.microsoft.com/office/drawing/2014/main" id="{28B4E42E-CE9E-E654-889B-0796299856D5}"/>
                    </a:ext>
                  </a:extLst>
                </p:cNvPr>
                <p:cNvPicPr/>
                <p:nvPr/>
              </p:nvPicPr>
              <p:blipFill>
                <a:blip r:embed="rId119"/>
                <a:stretch>
                  <a:fillRect/>
                </a:stretch>
              </p:blipFill>
              <p:spPr>
                <a:xfrm>
                  <a:off x="5919370" y="2030489"/>
                  <a:ext cx="89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83BFAC05-4C9F-49D6-2F79-113CD388EB2A}"/>
                    </a:ext>
                  </a:extLst>
                </p14:cNvPr>
                <p14:cNvContentPartPr/>
                <p14:nvPr/>
              </p14:nvContentPartPr>
              <p14:xfrm>
                <a:off x="5847370" y="2159729"/>
                <a:ext cx="275760" cy="16920"/>
              </p14:xfrm>
            </p:contentPart>
          </mc:Choice>
          <mc:Fallback xmlns="">
            <p:pic>
              <p:nvPicPr>
                <p:cNvPr id="75" name="Ink 74">
                  <a:extLst>
                    <a:ext uri="{FF2B5EF4-FFF2-40B4-BE49-F238E27FC236}">
                      <a16:creationId xmlns:a16="http://schemas.microsoft.com/office/drawing/2014/main" id="{83BFAC05-4C9F-49D6-2F79-113CD388EB2A}"/>
                    </a:ext>
                  </a:extLst>
                </p:cNvPr>
                <p:cNvPicPr/>
                <p:nvPr/>
              </p:nvPicPr>
              <p:blipFill>
                <a:blip r:embed="rId121"/>
                <a:stretch>
                  <a:fillRect/>
                </a:stretch>
              </p:blipFill>
              <p:spPr>
                <a:xfrm>
                  <a:off x="5829370" y="2141729"/>
                  <a:ext cx="31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Ink 77">
                  <a:extLst>
                    <a:ext uri="{FF2B5EF4-FFF2-40B4-BE49-F238E27FC236}">
                      <a16:creationId xmlns:a16="http://schemas.microsoft.com/office/drawing/2014/main" id="{09B5BD2F-FB79-82BC-E8E5-6F5F75D4D5D6}"/>
                    </a:ext>
                  </a:extLst>
                </p14:cNvPr>
                <p14:cNvContentPartPr/>
                <p14:nvPr/>
              </p14:nvContentPartPr>
              <p14:xfrm>
                <a:off x="6372250" y="1871369"/>
                <a:ext cx="182880" cy="561600"/>
              </p14:xfrm>
            </p:contentPart>
          </mc:Choice>
          <mc:Fallback xmlns="">
            <p:pic>
              <p:nvPicPr>
                <p:cNvPr id="78" name="Ink 77">
                  <a:extLst>
                    <a:ext uri="{FF2B5EF4-FFF2-40B4-BE49-F238E27FC236}">
                      <a16:creationId xmlns:a16="http://schemas.microsoft.com/office/drawing/2014/main" id="{09B5BD2F-FB79-82BC-E8E5-6F5F75D4D5D6}"/>
                    </a:ext>
                  </a:extLst>
                </p:cNvPr>
                <p:cNvPicPr/>
                <p:nvPr/>
              </p:nvPicPr>
              <p:blipFill>
                <a:blip r:embed="rId123"/>
                <a:stretch>
                  <a:fillRect/>
                </a:stretch>
              </p:blipFill>
              <p:spPr>
                <a:xfrm>
                  <a:off x="6354250" y="1853729"/>
                  <a:ext cx="218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Ink 78">
                  <a:extLst>
                    <a:ext uri="{FF2B5EF4-FFF2-40B4-BE49-F238E27FC236}">
                      <a16:creationId xmlns:a16="http://schemas.microsoft.com/office/drawing/2014/main" id="{183FB02F-AAF6-D8DA-220C-9A9C68AE9AE8}"/>
                    </a:ext>
                  </a:extLst>
                </p14:cNvPr>
                <p14:cNvContentPartPr/>
                <p14:nvPr/>
              </p14:nvContentPartPr>
              <p14:xfrm>
                <a:off x="6628570" y="2063249"/>
                <a:ext cx="179640" cy="214560"/>
              </p14:xfrm>
            </p:contentPart>
          </mc:Choice>
          <mc:Fallback xmlns="">
            <p:pic>
              <p:nvPicPr>
                <p:cNvPr id="79" name="Ink 78">
                  <a:extLst>
                    <a:ext uri="{FF2B5EF4-FFF2-40B4-BE49-F238E27FC236}">
                      <a16:creationId xmlns:a16="http://schemas.microsoft.com/office/drawing/2014/main" id="{183FB02F-AAF6-D8DA-220C-9A9C68AE9AE8}"/>
                    </a:ext>
                  </a:extLst>
                </p:cNvPr>
                <p:cNvPicPr/>
                <p:nvPr/>
              </p:nvPicPr>
              <p:blipFill>
                <a:blip r:embed="rId125"/>
                <a:stretch>
                  <a:fillRect/>
                </a:stretch>
              </p:blipFill>
              <p:spPr>
                <a:xfrm>
                  <a:off x="6610930" y="2045249"/>
                  <a:ext cx="215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2636641F-ECC7-5601-E83F-1BB860331611}"/>
                    </a:ext>
                  </a:extLst>
                </p14:cNvPr>
                <p14:cNvContentPartPr/>
                <p14:nvPr/>
              </p14:nvContentPartPr>
              <p14:xfrm>
                <a:off x="6898930" y="2220209"/>
                <a:ext cx="12600" cy="70200"/>
              </p14:xfrm>
            </p:contentPart>
          </mc:Choice>
          <mc:Fallback xmlns="">
            <p:pic>
              <p:nvPicPr>
                <p:cNvPr id="80" name="Ink 79">
                  <a:extLst>
                    <a:ext uri="{FF2B5EF4-FFF2-40B4-BE49-F238E27FC236}">
                      <a16:creationId xmlns:a16="http://schemas.microsoft.com/office/drawing/2014/main" id="{2636641F-ECC7-5601-E83F-1BB860331611}"/>
                    </a:ext>
                  </a:extLst>
                </p:cNvPr>
                <p:cNvPicPr/>
                <p:nvPr/>
              </p:nvPicPr>
              <p:blipFill>
                <a:blip r:embed="rId127"/>
                <a:stretch>
                  <a:fillRect/>
                </a:stretch>
              </p:blipFill>
              <p:spPr>
                <a:xfrm>
                  <a:off x="6880930" y="2202569"/>
                  <a:ext cx="48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636EF12D-39CB-AF65-1463-30D6A139639F}"/>
                    </a:ext>
                  </a:extLst>
                </p14:cNvPr>
                <p14:cNvContentPartPr/>
                <p14:nvPr/>
              </p14:nvContentPartPr>
              <p14:xfrm>
                <a:off x="7072090" y="2027249"/>
                <a:ext cx="120600" cy="252000"/>
              </p14:xfrm>
            </p:contentPart>
          </mc:Choice>
          <mc:Fallback xmlns="">
            <p:pic>
              <p:nvPicPr>
                <p:cNvPr id="82" name="Ink 81">
                  <a:extLst>
                    <a:ext uri="{FF2B5EF4-FFF2-40B4-BE49-F238E27FC236}">
                      <a16:creationId xmlns:a16="http://schemas.microsoft.com/office/drawing/2014/main" id="{636EF12D-39CB-AF65-1463-30D6A139639F}"/>
                    </a:ext>
                  </a:extLst>
                </p:cNvPr>
                <p:cNvPicPr/>
                <p:nvPr/>
              </p:nvPicPr>
              <p:blipFill>
                <a:blip r:embed="rId129"/>
                <a:stretch>
                  <a:fillRect/>
                </a:stretch>
              </p:blipFill>
              <p:spPr>
                <a:xfrm>
                  <a:off x="7054450" y="2009609"/>
                  <a:ext cx="1562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AADE9A7D-06E0-6B10-18D4-843033B69B6B}"/>
                    </a:ext>
                  </a:extLst>
                </p14:cNvPr>
                <p14:cNvContentPartPr/>
                <p14:nvPr/>
              </p14:nvContentPartPr>
              <p14:xfrm>
                <a:off x="7312930" y="2028689"/>
                <a:ext cx="271440" cy="231480"/>
              </p14:xfrm>
            </p:contentPart>
          </mc:Choice>
          <mc:Fallback xmlns="">
            <p:pic>
              <p:nvPicPr>
                <p:cNvPr id="83" name="Ink 82">
                  <a:extLst>
                    <a:ext uri="{FF2B5EF4-FFF2-40B4-BE49-F238E27FC236}">
                      <a16:creationId xmlns:a16="http://schemas.microsoft.com/office/drawing/2014/main" id="{AADE9A7D-06E0-6B10-18D4-843033B69B6B}"/>
                    </a:ext>
                  </a:extLst>
                </p:cNvPr>
                <p:cNvPicPr/>
                <p:nvPr/>
              </p:nvPicPr>
              <p:blipFill>
                <a:blip r:embed="rId131"/>
                <a:stretch>
                  <a:fillRect/>
                </a:stretch>
              </p:blipFill>
              <p:spPr>
                <a:xfrm>
                  <a:off x="7294930" y="2010689"/>
                  <a:ext cx="307080" cy="267120"/>
                </a:xfrm>
                <a:prstGeom prst="rect">
                  <a:avLst/>
                </a:prstGeom>
              </p:spPr>
            </p:pic>
          </mc:Fallback>
        </mc:AlternateContent>
      </p:grpSp>
      <p:grpSp>
        <p:nvGrpSpPr>
          <p:cNvPr id="90" name="Group 89">
            <a:extLst>
              <a:ext uri="{FF2B5EF4-FFF2-40B4-BE49-F238E27FC236}">
                <a16:creationId xmlns:a16="http://schemas.microsoft.com/office/drawing/2014/main" id="{CB3C7E57-B5F9-10EB-5F6C-11C5F14903EC}"/>
              </a:ext>
            </a:extLst>
          </p:cNvPr>
          <p:cNvGrpSpPr/>
          <p:nvPr/>
        </p:nvGrpSpPr>
        <p:grpSpPr>
          <a:xfrm>
            <a:off x="7827010" y="1811249"/>
            <a:ext cx="810360" cy="699480"/>
            <a:chOff x="7827010" y="1811249"/>
            <a:chExt cx="810360" cy="699480"/>
          </a:xfrm>
        </p:grpSpPr>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398262F0-F914-7A2D-A19B-A13770B0952D}"/>
                    </a:ext>
                  </a:extLst>
                </p14:cNvPr>
                <p14:cNvContentPartPr/>
                <p14:nvPr/>
              </p14:nvContentPartPr>
              <p14:xfrm>
                <a:off x="7827010" y="1895129"/>
                <a:ext cx="489240" cy="209880"/>
              </p14:xfrm>
            </p:contentPart>
          </mc:Choice>
          <mc:Fallback xmlns="">
            <p:pic>
              <p:nvPicPr>
                <p:cNvPr id="85" name="Ink 84">
                  <a:extLst>
                    <a:ext uri="{FF2B5EF4-FFF2-40B4-BE49-F238E27FC236}">
                      <a16:creationId xmlns:a16="http://schemas.microsoft.com/office/drawing/2014/main" id="{398262F0-F914-7A2D-A19B-A13770B0952D}"/>
                    </a:ext>
                  </a:extLst>
                </p:cNvPr>
                <p:cNvPicPr/>
                <p:nvPr/>
              </p:nvPicPr>
              <p:blipFill>
                <a:blip r:embed="rId133"/>
                <a:stretch>
                  <a:fillRect/>
                </a:stretch>
              </p:blipFill>
              <p:spPr>
                <a:xfrm>
                  <a:off x="7809010" y="1877129"/>
                  <a:ext cx="524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12A33D40-041F-8A52-DFF1-EB4017AAA1E3}"/>
                    </a:ext>
                  </a:extLst>
                </p14:cNvPr>
                <p14:cNvContentPartPr/>
                <p14:nvPr/>
              </p14:nvContentPartPr>
              <p14:xfrm>
                <a:off x="7855810" y="2105729"/>
                <a:ext cx="406080" cy="33840"/>
              </p14:xfrm>
            </p:contentPart>
          </mc:Choice>
          <mc:Fallback xmlns="">
            <p:pic>
              <p:nvPicPr>
                <p:cNvPr id="86" name="Ink 85">
                  <a:extLst>
                    <a:ext uri="{FF2B5EF4-FFF2-40B4-BE49-F238E27FC236}">
                      <a16:creationId xmlns:a16="http://schemas.microsoft.com/office/drawing/2014/main" id="{12A33D40-041F-8A52-DFF1-EB4017AAA1E3}"/>
                    </a:ext>
                  </a:extLst>
                </p:cNvPr>
                <p:cNvPicPr/>
                <p:nvPr/>
              </p:nvPicPr>
              <p:blipFill>
                <a:blip r:embed="rId135"/>
                <a:stretch>
                  <a:fillRect/>
                </a:stretch>
              </p:blipFill>
              <p:spPr>
                <a:xfrm>
                  <a:off x="7837810" y="2088089"/>
                  <a:ext cx="441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CCE42E71-F4AE-E153-33B1-606BF7CC040B}"/>
                    </a:ext>
                  </a:extLst>
                </p14:cNvPr>
                <p14:cNvContentPartPr/>
                <p14:nvPr/>
              </p14:nvContentPartPr>
              <p14:xfrm>
                <a:off x="8075770" y="2242889"/>
                <a:ext cx="101880" cy="128520"/>
              </p14:xfrm>
            </p:contentPart>
          </mc:Choice>
          <mc:Fallback xmlns="">
            <p:pic>
              <p:nvPicPr>
                <p:cNvPr id="87" name="Ink 86">
                  <a:extLst>
                    <a:ext uri="{FF2B5EF4-FFF2-40B4-BE49-F238E27FC236}">
                      <a16:creationId xmlns:a16="http://schemas.microsoft.com/office/drawing/2014/main" id="{CCE42E71-F4AE-E153-33B1-606BF7CC040B}"/>
                    </a:ext>
                  </a:extLst>
                </p:cNvPr>
                <p:cNvPicPr/>
                <p:nvPr/>
              </p:nvPicPr>
              <p:blipFill>
                <a:blip r:embed="rId137"/>
                <a:stretch>
                  <a:fillRect/>
                </a:stretch>
              </p:blipFill>
              <p:spPr>
                <a:xfrm>
                  <a:off x="8058130" y="2225249"/>
                  <a:ext cx="137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Ink 87">
                  <a:extLst>
                    <a:ext uri="{FF2B5EF4-FFF2-40B4-BE49-F238E27FC236}">
                      <a16:creationId xmlns:a16="http://schemas.microsoft.com/office/drawing/2014/main" id="{320EDBF8-20C6-4C3E-66B4-60D2DD20B4EE}"/>
                    </a:ext>
                  </a:extLst>
                </p14:cNvPr>
                <p14:cNvContentPartPr/>
                <p14:nvPr/>
              </p14:nvContentPartPr>
              <p14:xfrm>
                <a:off x="8247490" y="1817729"/>
                <a:ext cx="110160" cy="693000"/>
              </p14:xfrm>
            </p:contentPart>
          </mc:Choice>
          <mc:Fallback xmlns="">
            <p:pic>
              <p:nvPicPr>
                <p:cNvPr id="88" name="Ink 87">
                  <a:extLst>
                    <a:ext uri="{FF2B5EF4-FFF2-40B4-BE49-F238E27FC236}">
                      <a16:creationId xmlns:a16="http://schemas.microsoft.com/office/drawing/2014/main" id="{320EDBF8-20C6-4C3E-66B4-60D2DD20B4EE}"/>
                    </a:ext>
                  </a:extLst>
                </p:cNvPr>
                <p:cNvPicPr/>
                <p:nvPr/>
              </p:nvPicPr>
              <p:blipFill>
                <a:blip r:embed="rId139"/>
                <a:stretch>
                  <a:fillRect/>
                </a:stretch>
              </p:blipFill>
              <p:spPr>
                <a:xfrm>
                  <a:off x="8229850" y="1800089"/>
                  <a:ext cx="14580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Ink 88">
                  <a:extLst>
                    <a:ext uri="{FF2B5EF4-FFF2-40B4-BE49-F238E27FC236}">
                      <a16:creationId xmlns:a16="http://schemas.microsoft.com/office/drawing/2014/main" id="{BE07332E-9868-258A-3494-2F9C9B69CE05}"/>
                    </a:ext>
                  </a:extLst>
                </p14:cNvPr>
                <p14:cNvContentPartPr/>
                <p14:nvPr/>
              </p14:nvContentPartPr>
              <p14:xfrm>
                <a:off x="8507050" y="1811249"/>
                <a:ext cx="130320" cy="684000"/>
              </p14:xfrm>
            </p:contentPart>
          </mc:Choice>
          <mc:Fallback xmlns="">
            <p:pic>
              <p:nvPicPr>
                <p:cNvPr id="89" name="Ink 88">
                  <a:extLst>
                    <a:ext uri="{FF2B5EF4-FFF2-40B4-BE49-F238E27FC236}">
                      <a16:creationId xmlns:a16="http://schemas.microsoft.com/office/drawing/2014/main" id="{BE07332E-9868-258A-3494-2F9C9B69CE05}"/>
                    </a:ext>
                  </a:extLst>
                </p:cNvPr>
                <p:cNvPicPr/>
                <p:nvPr/>
              </p:nvPicPr>
              <p:blipFill>
                <a:blip r:embed="rId141"/>
                <a:stretch>
                  <a:fillRect/>
                </a:stretch>
              </p:blipFill>
              <p:spPr>
                <a:xfrm>
                  <a:off x="8489410" y="1793249"/>
                  <a:ext cx="165960" cy="719640"/>
                </a:xfrm>
                <a:prstGeom prst="rect">
                  <a:avLst/>
                </a:prstGeom>
              </p:spPr>
            </p:pic>
          </mc:Fallback>
        </mc:AlternateContent>
      </p:grpSp>
      <p:grpSp>
        <p:nvGrpSpPr>
          <p:cNvPr id="98" name="Group 97">
            <a:extLst>
              <a:ext uri="{FF2B5EF4-FFF2-40B4-BE49-F238E27FC236}">
                <a16:creationId xmlns:a16="http://schemas.microsoft.com/office/drawing/2014/main" id="{762D98D9-1E8B-D0F7-C5A3-1F7CF4BB3E0A}"/>
              </a:ext>
            </a:extLst>
          </p:cNvPr>
          <p:cNvGrpSpPr/>
          <p:nvPr/>
        </p:nvGrpSpPr>
        <p:grpSpPr>
          <a:xfrm>
            <a:off x="8849410" y="1727009"/>
            <a:ext cx="915840" cy="811440"/>
            <a:chOff x="8849410" y="1727009"/>
            <a:chExt cx="915840" cy="811440"/>
          </a:xfrm>
        </p:grpSpPr>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F9EF6E55-F42D-9FA2-9E44-D80EB16D8432}"/>
                    </a:ext>
                  </a:extLst>
                </p14:cNvPr>
                <p14:cNvContentPartPr/>
                <p14:nvPr/>
              </p14:nvContentPartPr>
              <p14:xfrm>
                <a:off x="8849410" y="1918169"/>
                <a:ext cx="26280" cy="325440"/>
              </p14:xfrm>
            </p:contentPart>
          </mc:Choice>
          <mc:Fallback xmlns="">
            <p:pic>
              <p:nvPicPr>
                <p:cNvPr id="91" name="Ink 90">
                  <a:extLst>
                    <a:ext uri="{FF2B5EF4-FFF2-40B4-BE49-F238E27FC236}">
                      <a16:creationId xmlns:a16="http://schemas.microsoft.com/office/drawing/2014/main" id="{F9EF6E55-F42D-9FA2-9E44-D80EB16D8432}"/>
                    </a:ext>
                  </a:extLst>
                </p:cNvPr>
                <p:cNvPicPr/>
                <p:nvPr/>
              </p:nvPicPr>
              <p:blipFill>
                <a:blip r:embed="rId143"/>
                <a:stretch>
                  <a:fillRect/>
                </a:stretch>
              </p:blipFill>
              <p:spPr>
                <a:xfrm>
                  <a:off x="8831770" y="1900169"/>
                  <a:ext cx="619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Ink 91">
                  <a:extLst>
                    <a:ext uri="{FF2B5EF4-FFF2-40B4-BE49-F238E27FC236}">
                      <a16:creationId xmlns:a16="http://schemas.microsoft.com/office/drawing/2014/main" id="{EF0B9998-97EF-D36C-FBCE-DC3BC513DEBE}"/>
                    </a:ext>
                  </a:extLst>
                </p14:cNvPr>
                <p14:cNvContentPartPr/>
                <p14:nvPr/>
              </p14:nvContentPartPr>
              <p14:xfrm>
                <a:off x="9027970" y="2037689"/>
                <a:ext cx="154800" cy="168480"/>
              </p14:xfrm>
            </p:contentPart>
          </mc:Choice>
          <mc:Fallback xmlns="">
            <p:pic>
              <p:nvPicPr>
                <p:cNvPr id="92" name="Ink 91">
                  <a:extLst>
                    <a:ext uri="{FF2B5EF4-FFF2-40B4-BE49-F238E27FC236}">
                      <a16:creationId xmlns:a16="http://schemas.microsoft.com/office/drawing/2014/main" id="{EF0B9998-97EF-D36C-FBCE-DC3BC513DEBE}"/>
                    </a:ext>
                  </a:extLst>
                </p:cNvPr>
                <p:cNvPicPr/>
                <p:nvPr/>
              </p:nvPicPr>
              <p:blipFill>
                <a:blip r:embed="rId145"/>
                <a:stretch>
                  <a:fillRect/>
                </a:stretch>
              </p:blipFill>
              <p:spPr>
                <a:xfrm>
                  <a:off x="9009970" y="2020049"/>
                  <a:ext cx="190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Ink 92">
                  <a:extLst>
                    <a:ext uri="{FF2B5EF4-FFF2-40B4-BE49-F238E27FC236}">
                      <a16:creationId xmlns:a16="http://schemas.microsoft.com/office/drawing/2014/main" id="{AEB41F5B-2501-50DB-AF05-EFB3D443CAB7}"/>
                    </a:ext>
                  </a:extLst>
                </p14:cNvPr>
                <p14:cNvContentPartPr/>
                <p14:nvPr/>
              </p14:nvContentPartPr>
              <p14:xfrm>
                <a:off x="9215530" y="1895489"/>
                <a:ext cx="102240" cy="17280"/>
              </p14:xfrm>
            </p:contentPart>
          </mc:Choice>
          <mc:Fallback xmlns="">
            <p:pic>
              <p:nvPicPr>
                <p:cNvPr id="93" name="Ink 92">
                  <a:extLst>
                    <a:ext uri="{FF2B5EF4-FFF2-40B4-BE49-F238E27FC236}">
                      <a16:creationId xmlns:a16="http://schemas.microsoft.com/office/drawing/2014/main" id="{AEB41F5B-2501-50DB-AF05-EFB3D443CAB7}"/>
                    </a:ext>
                  </a:extLst>
                </p:cNvPr>
                <p:cNvPicPr/>
                <p:nvPr/>
              </p:nvPicPr>
              <p:blipFill>
                <a:blip r:embed="rId147"/>
                <a:stretch>
                  <a:fillRect/>
                </a:stretch>
              </p:blipFill>
              <p:spPr>
                <a:xfrm>
                  <a:off x="9197890" y="1877849"/>
                  <a:ext cx="137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Ink 93">
                  <a:extLst>
                    <a:ext uri="{FF2B5EF4-FFF2-40B4-BE49-F238E27FC236}">
                      <a16:creationId xmlns:a16="http://schemas.microsoft.com/office/drawing/2014/main" id="{33DC8C94-ABA8-49C0-886B-05818D382A71}"/>
                    </a:ext>
                  </a:extLst>
                </p14:cNvPr>
                <p14:cNvContentPartPr/>
                <p14:nvPr/>
              </p14:nvContentPartPr>
              <p14:xfrm>
                <a:off x="9397330" y="1818089"/>
                <a:ext cx="138960" cy="160200"/>
              </p14:xfrm>
            </p:contentPart>
          </mc:Choice>
          <mc:Fallback xmlns="">
            <p:pic>
              <p:nvPicPr>
                <p:cNvPr id="94" name="Ink 93">
                  <a:extLst>
                    <a:ext uri="{FF2B5EF4-FFF2-40B4-BE49-F238E27FC236}">
                      <a16:creationId xmlns:a16="http://schemas.microsoft.com/office/drawing/2014/main" id="{33DC8C94-ABA8-49C0-886B-05818D382A71}"/>
                    </a:ext>
                  </a:extLst>
                </p:cNvPr>
                <p:cNvPicPr/>
                <p:nvPr/>
              </p:nvPicPr>
              <p:blipFill>
                <a:blip r:embed="rId149"/>
                <a:stretch>
                  <a:fillRect/>
                </a:stretch>
              </p:blipFill>
              <p:spPr>
                <a:xfrm>
                  <a:off x="9379690" y="1800089"/>
                  <a:ext cx="174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Ink 94">
                  <a:extLst>
                    <a:ext uri="{FF2B5EF4-FFF2-40B4-BE49-F238E27FC236}">
                      <a16:creationId xmlns:a16="http://schemas.microsoft.com/office/drawing/2014/main" id="{3B55ED70-E110-71A4-35C6-AEA061208C01}"/>
                    </a:ext>
                  </a:extLst>
                </p14:cNvPr>
                <p14:cNvContentPartPr/>
                <p14:nvPr/>
              </p14:nvContentPartPr>
              <p14:xfrm>
                <a:off x="9395170" y="1829969"/>
                <a:ext cx="175320" cy="7920"/>
              </p14:xfrm>
            </p:contentPart>
          </mc:Choice>
          <mc:Fallback xmlns="">
            <p:pic>
              <p:nvPicPr>
                <p:cNvPr id="95" name="Ink 94">
                  <a:extLst>
                    <a:ext uri="{FF2B5EF4-FFF2-40B4-BE49-F238E27FC236}">
                      <a16:creationId xmlns:a16="http://schemas.microsoft.com/office/drawing/2014/main" id="{3B55ED70-E110-71A4-35C6-AEA061208C01}"/>
                    </a:ext>
                  </a:extLst>
                </p:cNvPr>
                <p:cNvPicPr/>
                <p:nvPr/>
              </p:nvPicPr>
              <p:blipFill>
                <a:blip r:embed="rId151"/>
                <a:stretch>
                  <a:fillRect/>
                </a:stretch>
              </p:blipFill>
              <p:spPr>
                <a:xfrm>
                  <a:off x="9377170" y="1811969"/>
                  <a:ext cx="210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Ink 96">
                  <a:extLst>
                    <a:ext uri="{FF2B5EF4-FFF2-40B4-BE49-F238E27FC236}">
                      <a16:creationId xmlns:a16="http://schemas.microsoft.com/office/drawing/2014/main" id="{C746817A-A84A-73EC-23BB-2F92E424726C}"/>
                    </a:ext>
                  </a:extLst>
                </p14:cNvPr>
                <p14:cNvContentPartPr/>
                <p14:nvPr/>
              </p14:nvContentPartPr>
              <p14:xfrm>
                <a:off x="9560410" y="1727009"/>
                <a:ext cx="204840" cy="811440"/>
              </p14:xfrm>
            </p:contentPart>
          </mc:Choice>
          <mc:Fallback xmlns="">
            <p:pic>
              <p:nvPicPr>
                <p:cNvPr id="97" name="Ink 96">
                  <a:extLst>
                    <a:ext uri="{FF2B5EF4-FFF2-40B4-BE49-F238E27FC236}">
                      <a16:creationId xmlns:a16="http://schemas.microsoft.com/office/drawing/2014/main" id="{C746817A-A84A-73EC-23BB-2F92E424726C}"/>
                    </a:ext>
                  </a:extLst>
                </p:cNvPr>
                <p:cNvPicPr/>
                <p:nvPr/>
              </p:nvPicPr>
              <p:blipFill>
                <a:blip r:embed="rId153"/>
                <a:stretch>
                  <a:fillRect/>
                </a:stretch>
              </p:blipFill>
              <p:spPr>
                <a:xfrm>
                  <a:off x="9542770" y="1709009"/>
                  <a:ext cx="240480" cy="847080"/>
                </a:xfrm>
                <a:prstGeom prst="rect">
                  <a:avLst/>
                </a:prstGeom>
              </p:spPr>
            </p:pic>
          </mc:Fallback>
        </mc:AlternateContent>
      </p:grpSp>
      <p:grpSp>
        <p:nvGrpSpPr>
          <p:cNvPr id="125" name="Group 124">
            <a:extLst>
              <a:ext uri="{FF2B5EF4-FFF2-40B4-BE49-F238E27FC236}">
                <a16:creationId xmlns:a16="http://schemas.microsoft.com/office/drawing/2014/main" id="{12407962-BA2A-E6F9-F4A1-50A7FCCB8B6F}"/>
              </a:ext>
            </a:extLst>
          </p:cNvPr>
          <p:cNvGrpSpPr/>
          <p:nvPr/>
        </p:nvGrpSpPr>
        <p:grpSpPr>
          <a:xfrm>
            <a:off x="3840730" y="3088529"/>
            <a:ext cx="3231000" cy="1147320"/>
            <a:chOff x="3840730" y="3088529"/>
            <a:chExt cx="3231000" cy="1147320"/>
          </a:xfrm>
        </p:grpSpPr>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7B09750A-8F0B-B8CF-D0E2-70C1405E6CB7}"/>
                    </a:ext>
                  </a:extLst>
                </p14:cNvPr>
                <p14:cNvContentPartPr/>
                <p14:nvPr/>
              </p14:nvContentPartPr>
              <p14:xfrm>
                <a:off x="4108210" y="3348089"/>
                <a:ext cx="283320" cy="305280"/>
              </p14:xfrm>
            </p:contentPart>
          </mc:Choice>
          <mc:Fallback xmlns="">
            <p:pic>
              <p:nvPicPr>
                <p:cNvPr id="99" name="Ink 98">
                  <a:extLst>
                    <a:ext uri="{FF2B5EF4-FFF2-40B4-BE49-F238E27FC236}">
                      <a16:creationId xmlns:a16="http://schemas.microsoft.com/office/drawing/2014/main" id="{7B09750A-8F0B-B8CF-D0E2-70C1405E6CB7}"/>
                    </a:ext>
                  </a:extLst>
                </p:cNvPr>
                <p:cNvPicPr/>
                <p:nvPr/>
              </p:nvPicPr>
              <p:blipFill>
                <a:blip r:embed="rId155"/>
                <a:stretch>
                  <a:fillRect/>
                </a:stretch>
              </p:blipFill>
              <p:spPr>
                <a:xfrm>
                  <a:off x="4090210" y="3330089"/>
                  <a:ext cx="3189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Ink 99">
                  <a:extLst>
                    <a:ext uri="{FF2B5EF4-FFF2-40B4-BE49-F238E27FC236}">
                      <a16:creationId xmlns:a16="http://schemas.microsoft.com/office/drawing/2014/main" id="{1FA78F9C-2411-EA93-AAE0-8722A5136449}"/>
                    </a:ext>
                  </a:extLst>
                </p14:cNvPr>
                <p14:cNvContentPartPr/>
                <p14:nvPr/>
              </p14:nvContentPartPr>
              <p14:xfrm>
                <a:off x="4389370" y="3609809"/>
                <a:ext cx="25920" cy="52560"/>
              </p14:xfrm>
            </p:contentPart>
          </mc:Choice>
          <mc:Fallback xmlns="">
            <p:pic>
              <p:nvPicPr>
                <p:cNvPr id="100" name="Ink 99">
                  <a:extLst>
                    <a:ext uri="{FF2B5EF4-FFF2-40B4-BE49-F238E27FC236}">
                      <a16:creationId xmlns:a16="http://schemas.microsoft.com/office/drawing/2014/main" id="{1FA78F9C-2411-EA93-AAE0-8722A5136449}"/>
                    </a:ext>
                  </a:extLst>
                </p:cNvPr>
                <p:cNvPicPr/>
                <p:nvPr/>
              </p:nvPicPr>
              <p:blipFill>
                <a:blip r:embed="rId157"/>
                <a:stretch>
                  <a:fillRect/>
                </a:stretch>
              </p:blipFill>
              <p:spPr>
                <a:xfrm>
                  <a:off x="4371370" y="3591809"/>
                  <a:ext cx="61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A7633F1B-F66C-ACD0-E4CB-4373E20E9260}"/>
                    </a:ext>
                  </a:extLst>
                </p14:cNvPr>
                <p14:cNvContentPartPr/>
                <p14:nvPr/>
              </p14:nvContentPartPr>
              <p14:xfrm>
                <a:off x="4522210" y="3388049"/>
                <a:ext cx="170280" cy="220680"/>
              </p14:xfrm>
            </p:contentPart>
          </mc:Choice>
          <mc:Fallback xmlns="">
            <p:pic>
              <p:nvPicPr>
                <p:cNvPr id="102" name="Ink 101">
                  <a:extLst>
                    <a:ext uri="{FF2B5EF4-FFF2-40B4-BE49-F238E27FC236}">
                      <a16:creationId xmlns:a16="http://schemas.microsoft.com/office/drawing/2014/main" id="{A7633F1B-F66C-ACD0-E4CB-4373E20E9260}"/>
                    </a:ext>
                  </a:extLst>
                </p:cNvPr>
                <p:cNvPicPr/>
                <p:nvPr/>
              </p:nvPicPr>
              <p:blipFill>
                <a:blip r:embed="rId159"/>
                <a:stretch>
                  <a:fillRect/>
                </a:stretch>
              </p:blipFill>
              <p:spPr>
                <a:xfrm>
                  <a:off x="4504210" y="3370409"/>
                  <a:ext cx="205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FDD42035-1566-70D5-8C6E-DC14BA21FA8C}"/>
                    </a:ext>
                  </a:extLst>
                </p14:cNvPr>
                <p14:cNvContentPartPr/>
                <p14:nvPr/>
              </p14:nvContentPartPr>
              <p14:xfrm>
                <a:off x="4604650" y="3424409"/>
                <a:ext cx="196200" cy="22680"/>
              </p14:xfrm>
            </p:contentPart>
          </mc:Choice>
          <mc:Fallback xmlns="">
            <p:pic>
              <p:nvPicPr>
                <p:cNvPr id="104" name="Ink 103">
                  <a:extLst>
                    <a:ext uri="{FF2B5EF4-FFF2-40B4-BE49-F238E27FC236}">
                      <a16:creationId xmlns:a16="http://schemas.microsoft.com/office/drawing/2014/main" id="{FDD42035-1566-70D5-8C6E-DC14BA21FA8C}"/>
                    </a:ext>
                  </a:extLst>
                </p:cNvPr>
                <p:cNvPicPr/>
                <p:nvPr/>
              </p:nvPicPr>
              <p:blipFill>
                <a:blip r:embed="rId161"/>
                <a:stretch>
                  <a:fillRect/>
                </a:stretch>
              </p:blipFill>
              <p:spPr>
                <a:xfrm>
                  <a:off x="4586650" y="3406409"/>
                  <a:ext cx="231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BF01472B-CA43-4C0C-79DD-C6EE909A0910}"/>
                    </a:ext>
                  </a:extLst>
                </p14:cNvPr>
                <p14:cNvContentPartPr/>
                <p14:nvPr/>
              </p14:nvContentPartPr>
              <p14:xfrm>
                <a:off x="5006410" y="3428369"/>
                <a:ext cx="190800" cy="215640"/>
              </p14:xfrm>
            </p:contentPart>
          </mc:Choice>
          <mc:Fallback xmlns="">
            <p:pic>
              <p:nvPicPr>
                <p:cNvPr id="106" name="Ink 105">
                  <a:extLst>
                    <a:ext uri="{FF2B5EF4-FFF2-40B4-BE49-F238E27FC236}">
                      <a16:creationId xmlns:a16="http://schemas.microsoft.com/office/drawing/2014/main" id="{BF01472B-CA43-4C0C-79DD-C6EE909A0910}"/>
                    </a:ext>
                  </a:extLst>
                </p:cNvPr>
                <p:cNvPicPr/>
                <p:nvPr/>
              </p:nvPicPr>
              <p:blipFill>
                <a:blip r:embed="rId163"/>
                <a:stretch>
                  <a:fillRect/>
                </a:stretch>
              </p:blipFill>
              <p:spPr>
                <a:xfrm>
                  <a:off x="4988410" y="3410729"/>
                  <a:ext cx="226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50E2EC8D-352F-CE72-A07C-30C6A83CD30F}"/>
                    </a:ext>
                  </a:extLst>
                </p14:cNvPr>
                <p14:cNvContentPartPr/>
                <p14:nvPr/>
              </p14:nvContentPartPr>
              <p14:xfrm>
                <a:off x="5008210" y="3427289"/>
                <a:ext cx="108360" cy="225360"/>
              </p14:xfrm>
            </p:contentPart>
          </mc:Choice>
          <mc:Fallback xmlns="">
            <p:pic>
              <p:nvPicPr>
                <p:cNvPr id="107" name="Ink 106">
                  <a:extLst>
                    <a:ext uri="{FF2B5EF4-FFF2-40B4-BE49-F238E27FC236}">
                      <a16:creationId xmlns:a16="http://schemas.microsoft.com/office/drawing/2014/main" id="{50E2EC8D-352F-CE72-A07C-30C6A83CD30F}"/>
                    </a:ext>
                  </a:extLst>
                </p:cNvPr>
                <p:cNvPicPr/>
                <p:nvPr/>
              </p:nvPicPr>
              <p:blipFill>
                <a:blip r:embed="rId165"/>
                <a:stretch>
                  <a:fillRect/>
                </a:stretch>
              </p:blipFill>
              <p:spPr>
                <a:xfrm>
                  <a:off x="4990210" y="3409649"/>
                  <a:ext cx="1440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B5C183A1-31FA-3F37-D933-B0D1745942C7}"/>
                    </a:ext>
                  </a:extLst>
                </p14:cNvPr>
                <p14:cNvContentPartPr/>
                <p14:nvPr/>
              </p14:nvContentPartPr>
              <p14:xfrm>
                <a:off x="5339050" y="3375809"/>
                <a:ext cx="23040" cy="240480"/>
              </p14:xfrm>
            </p:contentPart>
          </mc:Choice>
          <mc:Fallback xmlns="">
            <p:pic>
              <p:nvPicPr>
                <p:cNvPr id="108" name="Ink 107">
                  <a:extLst>
                    <a:ext uri="{FF2B5EF4-FFF2-40B4-BE49-F238E27FC236}">
                      <a16:creationId xmlns:a16="http://schemas.microsoft.com/office/drawing/2014/main" id="{B5C183A1-31FA-3F37-D933-B0D1745942C7}"/>
                    </a:ext>
                  </a:extLst>
                </p:cNvPr>
                <p:cNvPicPr/>
                <p:nvPr/>
              </p:nvPicPr>
              <p:blipFill>
                <a:blip r:embed="rId167"/>
                <a:stretch>
                  <a:fillRect/>
                </a:stretch>
              </p:blipFill>
              <p:spPr>
                <a:xfrm>
                  <a:off x="5321050" y="3357809"/>
                  <a:ext cx="586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F2084CF1-1913-24F4-255F-3692ADAFD9B2}"/>
                    </a:ext>
                  </a:extLst>
                </p14:cNvPr>
                <p14:cNvContentPartPr/>
                <p14:nvPr/>
              </p14:nvContentPartPr>
              <p14:xfrm>
                <a:off x="5425810" y="3445649"/>
                <a:ext cx="175320" cy="122040"/>
              </p14:xfrm>
            </p:contentPart>
          </mc:Choice>
          <mc:Fallback xmlns="">
            <p:pic>
              <p:nvPicPr>
                <p:cNvPr id="109" name="Ink 108">
                  <a:extLst>
                    <a:ext uri="{FF2B5EF4-FFF2-40B4-BE49-F238E27FC236}">
                      <a16:creationId xmlns:a16="http://schemas.microsoft.com/office/drawing/2014/main" id="{F2084CF1-1913-24F4-255F-3692ADAFD9B2}"/>
                    </a:ext>
                  </a:extLst>
                </p:cNvPr>
                <p:cNvPicPr/>
                <p:nvPr/>
              </p:nvPicPr>
              <p:blipFill>
                <a:blip r:embed="rId169"/>
                <a:stretch>
                  <a:fillRect/>
                </a:stretch>
              </p:blipFill>
              <p:spPr>
                <a:xfrm>
                  <a:off x="5408170" y="3427649"/>
                  <a:ext cx="210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F028B19C-BDBF-15D2-9CE1-38EF48EFB5C5}"/>
                    </a:ext>
                  </a:extLst>
                </p14:cNvPr>
                <p14:cNvContentPartPr/>
                <p14:nvPr/>
              </p14:nvContentPartPr>
              <p14:xfrm>
                <a:off x="5635690" y="3316409"/>
                <a:ext cx="163800" cy="17280"/>
              </p14:xfrm>
            </p:contentPart>
          </mc:Choice>
          <mc:Fallback xmlns="">
            <p:pic>
              <p:nvPicPr>
                <p:cNvPr id="110" name="Ink 109">
                  <a:extLst>
                    <a:ext uri="{FF2B5EF4-FFF2-40B4-BE49-F238E27FC236}">
                      <a16:creationId xmlns:a16="http://schemas.microsoft.com/office/drawing/2014/main" id="{F028B19C-BDBF-15D2-9CE1-38EF48EFB5C5}"/>
                    </a:ext>
                  </a:extLst>
                </p:cNvPr>
                <p:cNvPicPr/>
                <p:nvPr/>
              </p:nvPicPr>
              <p:blipFill>
                <a:blip r:embed="rId171"/>
                <a:stretch>
                  <a:fillRect/>
                </a:stretch>
              </p:blipFill>
              <p:spPr>
                <a:xfrm>
                  <a:off x="5617690" y="3298769"/>
                  <a:ext cx="199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E427E942-AECD-B2F4-E979-AE6B65D73A48}"/>
                    </a:ext>
                  </a:extLst>
                </p14:cNvPr>
                <p14:cNvContentPartPr/>
                <p14:nvPr/>
              </p14:nvContentPartPr>
              <p14:xfrm>
                <a:off x="5894890" y="3217049"/>
                <a:ext cx="117000" cy="172800"/>
              </p14:xfrm>
            </p:contentPart>
          </mc:Choice>
          <mc:Fallback xmlns="">
            <p:pic>
              <p:nvPicPr>
                <p:cNvPr id="111" name="Ink 110">
                  <a:extLst>
                    <a:ext uri="{FF2B5EF4-FFF2-40B4-BE49-F238E27FC236}">
                      <a16:creationId xmlns:a16="http://schemas.microsoft.com/office/drawing/2014/main" id="{E427E942-AECD-B2F4-E979-AE6B65D73A48}"/>
                    </a:ext>
                  </a:extLst>
                </p:cNvPr>
                <p:cNvPicPr/>
                <p:nvPr/>
              </p:nvPicPr>
              <p:blipFill>
                <a:blip r:embed="rId173"/>
                <a:stretch>
                  <a:fillRect/>
                </a:stretch>
              </p:blipFill>
              <p:spPr>
                <a:xfrm>
                  <a:off x="5876890" y="3199049"/>
                  <a:ext cx="152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8D9C9424-672F-F90C-098D-A2F8C2331D85}"/>
                    </a:ext>
                  </a:extLst>
                </p14:cNvPr>
                <p14:cNvContentPartPr/>
                <p14:nvPr/>
              </p14:nvContentPartPr>
              <p14:xfrm>
                <a:off x="6176410" y="3396689"/>
                <a:ext cx="393480" cy="145800"/>
              </p14:xfrm>
            </p:contentPart>
          </mc:Choice>
          <mc:Fallback xmlns="">
            <p:pic>
              <p:nvPicPr>
                <p:cNvPr id="113" name="Ink 112">
                  <a:extLst>
                    <a:ext uri="{FF2B5EF4-FFF2-40B4-BE49-F238E27FC236}">
                      <a16:creationId xmlns:a16="http://schemas.microsoft.com/office/drawing/2014/main" id="{8D9C9424-672F-F90C-098D-A2F8C2331D85}"/>
                    </a:ext>
                  </a:extLst>
                </p:cNvPr>
                <p:cNvPicPr/>
                <p:nvPr/>
              </p:nvPicPr>
              <p:blipFill>
                <a:blip r:embed="rId175"/>
                <a:stretch>
                  <a:fillRect/>
                </a:stretch>
              </p:blipFill>
              <p:spPr>
                <a:xfrm>
                  <a:off x="6158770" y="3379049"/>
                  <a:ext cx="429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4FF8015A-A77C-9996-8189-18ADDFCB7F2F}"/>
                    </a:ext>
                  </a:extLst>
                </p14:cNvPr>
                <p14:cNvContentPartPr/>
                <p14:nvPr/>
              </p14:nvContentPartPr>
              <p14:xfrm>
                <a:off x="6594730" y="3432689"/>
                <a:ext cx="193320" cy="243720"/>
              </p14:xfrm>
            </p:contentPart>
          </mc:Choice>
          <mc:Fallback xmlns="">
            <p:pic>
              <p:nvPicPr>
                <p:cNvPr id="114" name="Ink 113">
                  <a:extLst>
                    <a:ext uri="{FF2B5EF4-FFF2-40B4-BE49-F238E27FC236}">
                      <a16:creationId xmlns:a16="http://schemas.microsoft.com/office/drawing/2014/main" id="{4FF8015A-A77C-9996-8189-18ADDFCB7F2F}"/>
                    </a:ext>
                  </a:extLst>
                </p:cNvPr>
                <p:cNvPicPr/>
                <p:nvPr/>
              </p:nvPicPr>
              <p:blipFill>
                <a:blip r:embed="rId177"/>
                <a:stretch>
                  <a:fillRect/>
                </a:stretch>
              </p:blipFill>
              <p:spPr>
                <a:xfrm>
                  <a:off x="6577090" y="3414689"/>
                  <a:ext cx="2289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Ink 115">
                  <a:extLst>
                    <a:ext uri="{FF2B5EF4-FFF2-40B4-BE49-F238E27FC236}">
                      <a16:creationId xmlns:a16="http://schemas.microsoft.com/office/drawing/2014/main" id="{6458F52D-9739-0958-6348-A45621532B96}"/>
                    </a:ext>
                  </a:extLst>
                </p14:cNvPr>
                <p14:cNvContentPartPr/>
                <p14:nvPr/>
              </p14:nvContentPartPr>
              <p14:xfrm>
                <a:off x="6106570" y="3682169"/>
                <a:ext cx="585720" cy="63000"/>
              </p14:xfrm>
            </p:contentPart>
          </mc:Choice>
          <mc:Fallback xmlns="">
            <p:pic>
              <p:nvPicPr>
                <p:cNvPr id="116" name="Ink 115">
                  <a:extLst>
                    <a:ext uri="{FF2B5EF4-FFF2-40B4-BE49-F238E27FC236}">
                      <a16:creationId xmlns:a16="http://schemas.microsoft.com/office/drawing/2014/main" id="{6458F52D-9739-0958-6348-A45621532B96}"/>
                    </a:ext>
                  </a:extLst>
                </p:cNvPr>
                <p:cNvPicPr/>
                <p:nvPr/>
              </p:nvPicPr>
              <p:blipFill>
                <a:blip r:embed="rId179"/>
                <a:stretch>
                  <a:fillRect/>
                </a:stretch>
              </p:blipFill>
              <p:spPr>
                <a:xfrm>
                  <a:off x="6088930" y="3664169"/>
                  <a:ext cx="621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Ink 116">
                  <a:extLst>
                    <a:ext uri="{FF2B5EF4-FFF2-40B4-BE49-F238E27FC236}">
                      <a16:creationId xmlns:a16="http://schemas.microsoft.com/office/drawing/2014/main" id="{4219E4BA-0488-0ED8-8F2D-295CAD0BCD57}"/>
                    </a:ext>
                  </a:extLst>
                </p14:cNvPr>
                <p14:cNvContentPartPr/>
                <p14:nvPr/>
              </p14:nvContentPartPr>
              <p14:xfrm>
                <a:off x="6193330" y="3848489"/>
                <a:ext cx="133560" cy="145440"/>
              </p14:xfrm>
            </p:contentPart>
          </mc:Choice>
          <mc:Fallback xmlns="">
            <p:pic>
              <p:nvPicPr>
                <p:cNvPr id="117" name="Ink 116">
                  <a:extLst>
                    <a:ext uri="{FF2B5EF4-FFF2-40B4-BE49-F238E27FC236}">
                      <a16:creationId xmlns:a16="http://schemas.microsoft.com/office/drawing/2014/main" id="{4219E4BA-0488-0ED8-8F2D-295CAD0BCD57}"/>
                    </a:ext>
                  </a:extLst>
                </p:cNvPr>
                <p:cNvPicPr/>
                <p:nvPr/>
              </p:nvPicPr>
              <p:blipFill>
                <a:blip r:embed="rId181"/>
                <a:stretch>
                  <a:fillRect/>
                </a:stretch>
              </p:blipFill>
              <p:spPr>
                <a:xfrm>
                  <a:off x="6175690" y="3830489"/>
                  <a:ext cx="169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Ink 117">
                  <a:extLst>
                    <a:ext uri="{FF2B5EF4-FFF2-40B4-BE49-F238E27FC236}">
                      <a16:creationId xmlns:a16="http://schemas.microsoft.com/office/drawing/2014/main" id="{D9E67CF9-CFAF-4554-D4E0-62494E20FA67}"/>
                    </a:ext>
                  </a:extLst>
                </p14:cNvPr>
                <p14:cNvContentPartPr/>
                <p14:nvPr/>
              </p14:nvContentPartPr>
              <p14:xfrm>
                <a:off x="6403210" y="3845969"/>
                <a:ext cx="197640" cy="137520"/>
              </p14:xfrm>
            </p:contentPart>
          </mc:Choice>
          <mc:Fallback xmlns="">
            <p:pic>
              <p:nvPicPr>
                <p:cNvPr id="118" name="Ink 117">
                  <a:extLst>
                    <a:ext uri="{FF2B5EF4-FFF2-40B4-BE49-F238E27FC236}">
                      <a16:creationId xmlns:a16="http://schemas.microsoft.com/office/drawing/2014/main" id="{D9E67CF9-CFAF-4554-D4E0-62494E20FA67}"/>
                    </a:ext>
                  </a:extLst>
                </p:cNvPr>
                <p:cNvPicPr/>
                <p:nvPr/>
              </p:nvPicPr>
              <p:blipFill>
                <a:blip r:embed="rId183"/>
                <a:stretch>
                  <a:fillRect/>
                </a:stretch>
              </p:blipFill>
              <p:spPr>
                <a:xfrm>
                  <a:off x="6385570" y="3828329"/>
                  <a:ext cx="233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Ink 119">
                  <a:extLst>
                    <a:ext uri="{FF2B5EF4-FFF2-40B4-BE49-F238E27FC236}">
                      <a16:creationId xmlns:a16="http://schemas.microsoft.com/office/drawing/2014/main" id="{D929FC73-135B-5CF1-E4F2-164F73B5AEFE}"/>
                    </a:ext>
                  </a:extLst>
                </p14:cNvPr>
                <p14:cNvContentPartPr/>
                <p14:nvPr/>
              </p14:nvContentPartPr>
              <p14:xfrm>
                <a:off x="6619930" y="3851369"/>
                <a:ext cx="183240" cy="118440"/>
              </p14:xfrm>
            </p:contentPart>
          </mc:Choice>
          <mc:Fallback xmlns="">
            <p:pic>
              <p:nvPicPr>
                <p:cNvPr id="120" name="Ink 119">
                  <a:extLst>
                    <a:ext uri="{FF2B5EF4-FFF2-40B4-BE49-F238E27FC236}">
                      <a16:creationId xmlns:a16="http://schemas.microsoft.com/office/drawing/2014/main" id="{D929FC73-135B-5CF1-E4F2-164F73B5AEFE}"/>
                    </a:ext>
                  </a:extLst>
                </p:cNvPr>
                <p:cNvPicPr/>
                <p:nvPr/>
              </p:nvPicPr>
              <p:blipFill>
                <a:blip r:embed="rId185"/>
                <a:stretch>
                  <a:fillRect/>
                </a:stretch>
              </p:blipFill>
              <p:spPr>
                <a:xfrm>
                  <a:off x="6601930" y="3833369"/>
                  <a:ext cx="218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1992592F-58A8-B7D6-9E77-C925EE42A7B9}"/>
                    </a:ext>
                  </a:extLst>
                </p14:cNvPr>
                <p14:cNvContentPartPr/>
                <p14:nvPr/>
              </p14:nvContentPartPr>
              <p14:xfrm>
                <a:off x="3840730" y="3201209"/>
                <a:ext cx="29880" cy="804240"/>
              </p14:xfrm>
            </p:contentPart>
          </mc:Choice>
          <mc:Fallback xmlns="">
            <p:pic>
              <p:nvPicPr>
                <p:cNvPr id="122" name="Ink 121">
                  <a:extLst>
                    <a:ext uri="{FF2B5EF4-FFF2-40B4-BE49-F238E27FC236}">
                      <a16:creationId xmlns:a16="http://schemas.microsoft.com/office/drawing/2014/main" id="{1992592F-58A8-B7D6-9E77-C925EE42A7B9}"/>
                    </a:ext>
                  </a:extLst>
                </p:cNvPr>
                <p:cNvPicPr/>
                <p:nvPr/>
              </p:nvPicPr>
              <p:blipFill>
                <a:blip r:embed="rId187"/>
                <a:stretch>
                  <a:fillRect/>
                </a:stretch>
              </p:blipFill>
              <p:spPr>
                <a:xfrm>
                  <a:off x="3823090" y="3183209"/>
                  <a:ext cx="6552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9B47AD44-25C9-55C1-12A7-8713DBDB7496}"/>
                    </a:ext>
                  </a:extLst>
                </p14:cNvPr>
                <p14:cNvContentPartPr/>
                <p14:nvPr/>
              </p14:nvContentPartPr>
              <p14:xfrm>
                <a:off x="3860170" y="3088529"/>
                <a:ext cx="3207600" cy="1106640"/>
              </p14:xfrm>
            </p:contentPart>
          </mc:Choice>
          <mc:Fallback xmlns="">
            <p:pic>
              <p:nvPicPr>
                <p:cNvPr id="123" name="Ink 122">
                  <a:extLst>
                    <a:ext uri="{FF2B5EF4-FFF2-40B4-BE49-F238E27FC236}">
                      <a16:creationId xmlns:a16="http://schemas.microsoft.com/office/drawing/2014/main" id="{9B47AD44-25C9-55C1-12A7-8713DBDB7496}"/>
                    </a:ext>
                  </a:extLst>
                </p:cNvPr>
                <p:cNvPicPr/>
                <p:nvPr/>
              </p:nvPicPr>
              <p:blipFill>
                <a:blip r:embed="rId189"/>
                <a:stretch>
                  <a:fillRect/>
                </a:stretch>
              </p:blipFill>
              <p:spPr>
                <a:xfrm>
                  <a:off x="3842170" y="3070889"/>
                  <a:ext cx="324324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Ink 123">
                  <a:extLst>
                    <a:ext uri="{FF2B5EF4-FFF2-40B4-BE49-F238E27FC236}">
                      <a16:creationId xmlns:a16="http://schemas.microsoft.com/office/drawing/2014/main" id="{D13545BB-E357-CB86-BAFE-3EBAEEA2FBDB}"/>
                    </a:ext>
                  </a:extLst>
                </p14:cNvPr>
                <p14:cNvContentPartPr/>
                <p14:nvPr/>
              </p14:nvContentPartPr>
              <p14:xfrm>
                <a:off x="3868450" y="3908609"/>
                <a:ext cx="3203280" cy="327240"/>
              </p14:xfrm>
            </p:contentPart>
          </mc:Choice>
          <mc:Fallback xmlns="">
            <p:pic>
              <p:nvPicPr>
                <p:cNvPr id="124" name="Ink 123">
                  <a:extLst>
                    <a:ext uri="{FF2B5EF4-FFF2-40B4-BE49-F238E27FC236}">
                      <a16:creationId xmlns:a16="http://schemas.microsoft.com/office/drawing/2014/main" id="{D13545BB-E357-CB86-BAFE-3EBAEEA2FBDB}"/>
                    </a:ext>
                  </a:extLst>
                </p:cNvPr>
                <p:cNvPicPr/>
                <p:nvPr/>
              </p:nvPicPr>
              <p:blipFill>
                <a:blip r:embed="rId191"/>
                <a:stretch>
                  <a:fillRect/>
                </a:stretch>
              </p:blipFill>
              <p:spPr>
                <a:xfrm>
                  <a:off x="3850450" y="3890969"/>
                  <a:ext cx="3238920" cy="362880"/>
                </a:xfrm>
                <a:prstGeom prst="rect">
                  <a:avLst/>
                </a:prstGeom>
              </p:spPr>
            </p:pic>
          </mc:Fallback>
        </mc:AlternateContent>
      </p:grpSp>
    </p:spTree>
    <p:extLst>
      <p:ext uri="{BB962C8B-B14F-4D97-AF65-F5344CB8AC3E}">
        <p14:creationId xmlns:p14="http://schemas.microsoft.com/office/powerpoint/2010/main" val="356015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432FA4E-693A-746F-1294-29ACECD4E757}"/>
                  </a:ext>
                </a:extLst>
              </p14:cNvPr>
              <p14:cNvContentPartPr/>
              <p14:nvPr/>
            </p14:nvContentPartPr>
            <p14:xfrm>
              <a:off x="1342690" y="1124369"/>
              <a:ext cx="1944000" cy="1964880"/>
            </p14:xfrm>
          </p:contentPart>
        </mc:Choice>
        <mc:Fallback xmlns="">
          <p:pic>
            <p:nvPicPr>
              <p:cNvPr id="2" name="Ink 1">
                <a:extLst>
                  <a:ext uri="{FF2B5EF4-FFF2-40B4-BE49-F238E27FC236}">
                    <a16:creationId xmlns:a16="http://schemas.microsoft.com/office/drawing/2014/main" id="{1432FA4E-693A-746F-1294-29ACECD4E757}"/>
                  </a:ext>
                </a:extLst>
              </p:cNvPr>
              <p:cNvPicPr/>
              <p:nvPr/>
            </p:nvPicPr>
            <p:blipFill>
              <a:blip r:embed="rId3"/>
              <a:stretch>
                <a:fillRect/>
              </a:stretch>
            </p:blipFill>
            <p:spPr>
              <a:xfrm>
                <a:off x="1325050" y="1106729"/>
                <a:ext cx="1979640" cy="2000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580ED0C-384A-F225-2EF5-DA03A4C790AF}"/>
                  </a:ext>
                </a:extLst>
              </p14:cNvPr>
              <p14:cNvContentPartPr/>
              <p14:nvPr/>
            </p14:nvContentPartPr>
            <p14:xfrm>
              <a:off x="1420090" y="1232729"/>
              <a:ext cx="1762200" cy="1780560"/>
            </p14:xfrm>
          </p:contentPart>
        </mc:Choice>
        <mc:Fallback xmlns="">
          <p:pic>
            <p:nvPicPr>
              <p:cNvPr id="3" name="Ink 2">
                <a:extLst>
                  <a:ext uri="{FF2B5EF4-FFF2-40B4-BE49-F238E27FC236}">
                    <a16:creationId xmlns:a16="http://schemas.microsoft.com/office/drawing/2014/main" id="{E580ED0C-384A-F225-2EF5-DA03A4C790AF}"/>
                  </a:ext>
                </a:extLst>
              </p:cNvPr>
              <p:cNvPicPr/>
              <p:nvPr/>
            </p:nvPicPr>
            <p:blipFill>
              <a:blip r:embed="rId5"/>
              <a:stretch>
                <a:fillRect/>
              </a:stretch>
            </p:blipFill>
            <p:spPr>
              <a:xfrm>
                <a:off x="1366090" y="1125089"/>
                <a:ext cx="1869840" cy="199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814E389-FBB8-8B1A-471D-411D2BACFD90}"/>
                  </a:ext>
                </a:extLst>
              </p14:cNvPr>
              <p14:cNvContentPartPr/>
              <p14:nvPr/>
            </p14:nvContentPartPr>
            <p14:xfrm>
              <a:off x="2795290" y="1180169"/>
              <a:ext cx="475200" cy="411120"/>
            </p14:xfrm>
          </p:contentPart>
        </mc:Choice>
        <mc:Fallback xmlns="">
          <p:pic>
            <p:nvPicPr>
              <p:cNvPr id="4" name="Ink 3">
                <a:extLst>
                  <a:ext uri="{FF2B5EF4-FFF2-40B4-BE49-F238E27FC236}">
                    <a16:creationId xmlns:a16="http://schemas.microsoft.com/office/drawing/2014/main" id="{6814E389-FBB8-8B1A-471D-411D2BACFD90}"/>
                  </a:ext>
                </a:extLst>
              </p:cNvPr>
              <p:cNvPicPr/>
              <p:nvPr/>
            </p:nvPicPr>
            <p:blipFill>
              <a:blip r:embed="rId7"/>
              <a:stretch>
                <a:fillRect/>
              </a:stretch>
            </p:blipFill>
            <p:spPr>
              <a:xfrm>
                <a:off x="2777650" y="1162529"/>
                <a:ext cx="5108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D115DC5-186C-4B26-11B9-4169877EB1E6}"/>
                  </a:ext>
                </a:extLst>
              </p14:cNvPr>
              <p14:cNvContentPartPr/>
              <p14:nvPr/>
            </p14:nvContentPartPr>
            <p14:xfrm>
              <a:off x="1271050" y="1285649"/>
              <a:ext cx="623880" cy="484560"/>
            </p14:xfrm>
          </p:contentPart>
        </mc:Choice>
        <mc:Fallback xmlns="">
          <p:pic>
            <p:nvPicPr>
              <p:cNvPr id="5" name="Ink 4">
                <a:extLst>
                  <a:ext uri="{FF2B5EF4-FFF2-40B4-BE49-F238E27FC236}">
                    <a16:creationId xmlns:a16="http://schemas.microsoft.com/office/drawing/2014/main" id="{8D115DC5-186C-4B26-11B9-4169877EB1E6}"/>
                  </a:ext>
                </a:extLst>
              </p:cNvPr>
              <p:cNvPicPr/>
              <p:nvPr/>
            </p:nvPicPr>
            <p:blipFill>
              <a:blip r:embed="rId9"/>
              <a:stretch>
                <a:fillRect/>
              </a:stretch>
            </p:blipFill>
            <p:spPr>
              <a:xfrm>
                <a:off x="1253050" y="1267649"/>
                <a:ext cx="6595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5FB3F4F5-EB4F-2642-D1DC-0E4522F4C715}"/>
                  </a:ext>
                </a:extLst>
              </p14:cNvPr>
              <p14:cNvContentPartPr/>
              <p14:nvPr/>
            </p14:nvContentPartPr>
            <p14:xfrm>
              <a:off x="1176370" y="2516489"/>
              <a:ext cx="591120" cy="435600"/>
            </p14:xfrm>
          </p:contentPart>
        </mc:Choice>
        <mc:Fallback xmlns="">
          <p:pic>
            <p:nvPicPr>
              <p:cNvPr id="6" name="Ink 5">
                <a:extLst>
                  <a:ext uri="{FF2B5EF4-FFF2-40B4-BE49-F238E27FC236}">
                    <a16:creationId xmlns:a16="http://schemas.microsoft.com/office/drawing/2014/main" id="{5FB3F4F5-EB4F-2642-D1DC-0E4522F4C715}"/>
                  </a:ext>
                </a:extLst>
              </p:cNvPr>
              <p:cNvPicPr/>
              <p:nvPr/>
            </p:nvPicPr>
            <p:blipFill>
              <a:blip r:embed="rId11"/>
              <a:stretch>
                <a:fillRect/>
              </a:stretch>
            </p:blipFill>
            <p:spPr>
              <a:xfrm>
                <a:off x="1158730" y="2498489"/>
                <a:ext cx="6267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93FE8BE-F399-B8A0-7FE5-19F599F4CB69}"/>
                  </a:ext>
                </a:extLst>
              </p14:cNvPr>
              <p14:cNvContentPartPr/>
              <p14:nvPr/>
            </p14:nvContentPartPr>
            <p14:xfrm>
              <a:off x="2873770" y="2469329"/>
              <a:ext cx="500400" cy="325080"/>
            </p14:xfrm>
          </p:contentPart>
        </mc:Choice>
        <mc:Fallback xmlns="">
          <p:pic>
            <p:nvPicPr>
              <p:cNvPr id="7" name="Ink 6">
                <a:extLst>
                  <a:ext uri="{FF2B5EF4-FFF2-40B4-BE49-F238E27FC236}">
                    <a16:creationId xmlns:a16="http://schemas.microsoft.com/office/drawing/2014/main" id="{293FE8BE-F399-B8A0-7FE5-19F599F4CB69}"/>
                  </a:ext>
                </a:extLst>
              </p:cNvPr>
              <p:cNvPicPr/>
              <p:nvPr/>
            </p:nvPicPr>
            <p:blipFill>
              <a:blip r:embed="rId13"/>
              <a:stretch>
                <a:fillRect/>
              </a:stretch>
            </p:blipFill>
            <p:spPr>
              <a:xfrm>
                <a:off x="2855770" y="2451689"/>
                <a:ext cx="536040" cy="360720"/>
              </a:xfrm>
              <a:prstGeom prst="rect">
                <a:avLst/>
              </a:prstGeom>
            </p:spPr>
          </p:pic>
        </mc:Fallback>
      </mc:AlternateContent>
      <p:grpSp>
        <p:nvGrpSpPr>
          <p:cNvPr id="14" name="Group 13">
            <a:extLst>
              <a:ext uri="{FF2B5EF4-FFF2-40B4-BE49-F238E27FC236}">
                <a16:creationId xmlns:a16="http://schemas.microsoft.com/office/drawing/2014/main" id="{83E8FD70-0E0F-FC23-A4ED-92723C18ADC3}"/>
              </a:ext>
            </a:extLst>
          </p:cNvPr>
          <p:cNvGrpSpPr/>
          <p:nvPr/>
        </p:nvGrpSpPr>
        <p:grpSpPr>
          <a:xfrm>
            <a:off x="2756770" y="1830329"/>
            <a:ext cx="1756800" cy="319680"/>
            <a:chOff x="2756770" y="1830329"/>
            <a:chExt cx="1756800" cy="319680"/>
          </a:xfrm>
        </p:grpSpPr>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03546F57-2B0E-EC64-2EE6-E2D1C3BF4000}"/>
                    </a:ext>
                  </a:extLst>
                </p14:cNvPr>
                <p14:cNvContentPartPr/>
                <p14:nvPr/>
              </p14:nvContentPartPr>
              <p14:xfrm>
                <a:off x="2756770" y="1984409"/>
                <a:ext cx="335880" cy="122400"/>
              </p14:xfrm>
            </p:contentPart>
          </mc:Choice>
          <mc:Fallback xmlns="">
            <p:pic>
              <p:nvPicPr>
                <p:cNvPr id="8" name="Ink 7">
                  <a:extLst>
                    <a:ext uri="{FF2B5EF4-FFF2-40B4-BE49-F238E27FC236}">
                      <a16:creationId xmlns:a16="http://schemas.microsoft.com/office/drawing/2014/main" id="{03546F57-2B0E-EC64-2EE6-E2D1C3BF4000}"/>
                    </a:ext>
                  </a:extLst>
                </p:cNvPr>
                <p:cNvPicPr/>
                <p:nvPr/>
              </p:nvPicPr>
              <p:blipFill>
                <a:blip r:embed="rId15"/>
                <a:stretch>
                  <a:fillRect/>
                </a:stretch>
              </p:blipFill>
              <p:spPr>
                <a:xfrm>
                  <a:off x="2739130" y="1966769"/>
                  <a:ext cx="371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4C61C93D-93FE-5CAE-D537-959E0D41A2A3}"/>
                    </a:ext>
                  </a:extLst>
                </p14:cNvPr>
                <p14:cNvContentPartPr/>
                <p14:nvPr/>
              </p14:nvContentPartPr>
              <p14:xfrm>
                <a:off x="3354730" y="2009969"/>
                <a:ext cx="431640" cy="35640"/>
              </p14:xfrm>
            </p:contentPart>
          </mc:Choice>
          <mc:Fallback xmlns="">
            <p:pic>
              <p:nvPicPr>
                <p:cNvPr id="9" name="Ink 8">
                  <a:extLst>
                    <a:ext uri="{FF2B5EF4-FFF2-40B4-BE49-F238E27FC236}">
                      <a16:creationId xmlns:a16="http://schemas.microsoft.com/office/drawing/2014/main" id="{4C61C93D-93FE-5CAE-D537-959E0D41A2A3}"/>
                    </a:ext>
                  </a:extLst>
                </p:cNvPr>
                <p:cNvPicPr/>
                <p:nvPr/>
              </p:nvPicPr>
              <p:blipFill>
                <a:blip r:embed="rId17"/>
                <a:stretch>
                  <a:fillRect/>
                </a:stretch>
              </p:blipFill>
              <p:spPr>
                <a:xfrm>
                  <a:off x="3336730" y="1991969"/>
                  <a:ext cx="467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967F2FAA-2587-6027-66ED-7F91BFD80BAB}"/>
                    </a:ext>
                  </a:extLst>
                </p14:cNvPr>
                <p14:cNvContentPartPr/>
                <p14:nvPr/>
              </p14:nvContentPartPr>
              <p14:xfrm>
                <a:off x="3300370" y="1949489"/>
                <a:ext cx="156960" cy="200520"/>
              </p14:xfrm>
            </p:contentPart>
          </mc:Choice>
          <mc:Fallback xmlns="">
            <p:pic>
              <p:nvPicPr>
                <p:cNvPr id="10" name="Ink 9">
                  <a:extLst>
                    <a:ext uri="{FF2B5EF4-FFF2-40B4-BE49-F238E27FC236}">
                      <a16:creationId xmlns:a16="http://schemas.microsoft.com/office/drawing/2014/main" id="{967F2FAA-2587-6027-66ED-7F91BFD80BAB}"/>
                    </a:ext>
                  </a:extLst>
                </p:cNvPr>
                <p:cNvPicPr/>
                <p:nvPr/>
              </p:nvPicPr>
              <p:blipFill>
                <a:blip r:embed="rId19"/>
                <a:stretch>
                  <a:fillRect/>
                </a:stretch>
              </p:blipFill>
              <p:spPr>
                <a:xfrm>
                  <a:off x="3282370" y="1931849"/>
                  <a:ext cx="192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AB8DC0E4-6221-C8C3-ABED-BA4CA4A0DB0F}"/>
                    </a:ext>
                  </a:extLst>
                </p14:cNvPr>
                <p14:cNvContentPartPr/>
                <p14:nvPr/>
              </p14:nvContentPartPr>
              <p14:xfrm>
                <a:off x="3910930" y="1832489"/>
                <a:ext cx="247320" cy="240480"/>
              </p14:xfrm>
            </p:contentPart>
          </mc:Choice>
          <mc:Fallback xmlns="">
            <p:pic>
              <p:nvPicPr>
                <p:cNvPr id="11" name="Ink 10">
                  <a:extLst>
                    <a:ext uri="{FF2B5EF4-FFF2-40B4-BE49-F238E27FC236}">
                      <a16:creationId xmlns:a16="http://schemas.microsoft.com/office/drawing/2014/main" id="{AB8DC0E4-6221-C8C3-ABED-BA4CA4A0DB0F}"/>
                    </a:ext>
                  </a:extLst>
                </p:cNvPr>
                <p:cNvPicPr/>
                <p:nvPr/>
              </p:nvPicPr>
              <p:blipFill>
                <a:blip r:embed="rId21"/>
                <a:stretch>
                  <a:fillRect/>
                </a:stretch>
              </p:blipFill>
              <p:spPr>
                <a:xfrm>
                  <a:off x="3893290" y="1814489"/>
                  <a:ext cx="282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EED34B35-778F-DA54-6009-F5F246EBF363}"/>
                    </a:ext>
                  </a:extLst>
                </p14:cNvPr>
                <p14:cNvContentPartPr/>
                <p14:nvPr/>
              </p14:nvContentPartPr>
              <p14:xfrm>
                <a:off x="4334290" y="1855169"/>
                <a:ext cx="17280" cy="225360"/>
              </p14:xfrm>
            </p:contentPart>
          </mc:Choice>
          <mc:Fallback xmlns="">
            <p:pic>
              <p:nvPicPr>
                <p:cNvPr id="12" name="Ink 11">
                  <a:extLst>
                    <a:ext uri="{FF2B5EF4-FFF2-40B4-BE49-F238E27FC236}">
                      <a16:creationId xmlns:a16="http://schemas.microsoft.com/office/drawing/2014/main" id="{EED34B35-778F-DA54-6009-F5F246EBF363}"/>
                    </a:ext>
                  </a:extLst>
                </p:cNvPr>
                <p:cNvPicPr/>
                <p:nvPr/>
              </p:nvPicPr>
              <p:blipFill>
                <a:blip r:embed="rId23"/>
                <a:stretch>
                  <a:fillRect/>
                </a:stretch>
              </p:blipFill>
              <p:spPr>
                <a:xfrm>
                  <a:off x="4316650" y="1837169"/>
                  <a:ext cx="52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DBB8F161-850A-C548-0244-FC676C4C524F}"/>
                    </a:ext>
                  </a:extLst>
                </p14:cNvPr>
                <p14:cNvContentPartPr/>
                <p14:nvPr/>
              </p14:nvContentPartPr>
              <p14:xfrm>
                <a:off x="4221250" y="1830329"/>
                <a:ext cx="292320" cy="23040"/>
              </p14:xfrm>
            </p:contentPart>
          </mc:Choice>
          <mc:Fallback xmlns="">
            <p:pic>
              <p:nvPicPr>
                <p:cNvPr id="13" name="Ink 12">
                  <a:extLst>
                    <a:ext uri="{FF2B5EF4-FFF2-40B4-BE49-F238E27FC236}">
                      <a16:creationId xmlns:a16="http://schemas.microsoft.com/office/drawing/2014/main" id="{DBB8F161-850A-C548-0244-FC676C4C524F}"/>
                    </a:ext>
                  </a:extLst>
                </p:cNvPr>
                <p:cNvPicPr/>
                <p:nvPr/>
              </p:nvPicPr>
              <p:blipFill>
                <a:blip r:embed="rId25"/>
                <a:stretch>
                  <a:fillRect/>
                </a:stretch>
              </p:blipFill>
              <p:spPr>
                <a:xfrm>
                  <a:off x="4203610" y="1812689"/>
                  <a:ext cx="327960" cy="58680"/>
                </a:xfrm>
                <a:prstGeom prst="rect">
                  <a:avLst/>
                </a:prstGeom>
              </p:spPr>
            </p:pic>
          </mc:Fallback>
        </mc:AlternateContent>
      </p:grpSp>
      <p:grpSp>
        <p:nvGrpSpPr>
          <p:cNvPr id="23" name="Group 22">
            <a:extLst>
              <a:ext uri="{FF2B5EF4-FFF2-40B4-BE49-F238E27FC236}">
                <a16:creationId xmlns:a16="http://schemas.microsoft.com/office/drawing/2014/main" id="{2306D28E-F8F7-0EDF-54A9-4F437581C179}"/>
              </a:ext>
            </a:extLst>
          </p:cNvPr>
          <p:cNvGrpSpPr/>
          <p:nvPr/>
        </p:nvGrpSpPr>
        <p:grpSpPr>
          <a:xfrm>
            <a:off x="1345570" y="2998529"/>
            <a:ext cx="1741320" cy="1394640"/>
            <a:chOff x="1345570" y="2998529"/>
            <a:chExt cx="1741320" cy="1394640"/>
          </a:xfrm>
        </p:grpSpPr>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977A7CDF-4397-631B-8BD3-8781454AAD61}"/>
                    </a:ext>
                  </a:extLst>
                </p14:cNvPr>
                <p14:cNvContentPartPr/>
                <p14:nvPr/>
              </p14:nvContentPartPr>
              <p14:xfrm>
                <a:off x="1881250" y="2998529"/>
                <a:ext cx="160560" cy="432720"/>
              </p14:xfrm>
            </p:contentPart>
          </mc:Choice>
          <mc:Fallback xmlns="">
            <p:pic>
              <p:nvPicPr>
                <p:cNvPr id="15" name="Ink 14">
                  <a:extLst>
                    <a:ext uri="{FF2B5EF4-FFF2-40B4-BE49-F238E27FC236}">
                      <a16:creationId xmlns:a16="http://schemas.microsoft.com/office/drawing/2014/main" id="{977A7CDF-4397-631B-8BD3-8781454AAD61}"/>
                    </a:ext>
                  </a:extLst>
                </p:cNvPr>
                <p:cNvPicPr/>
                <p:nvPr/>
              </p:nvPicPr>
              <p:blipFill>
                <a:blip r:embed="rId27"/>
                <a:stretch>
                  <a:fillRect/>
                </a:stretch>
              </p:blipFill>
              <p:spPr>
                <a:xfrm>
                  <a:off x="1863250" y="2980529"/>
                  <a:ext cx="19620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C9E124A0-8706-8BB3-42E6-9EEDF4CBA4CC}"/>
                    </a:ext>
                  </a:extLst>
                </p14:cNvPr>
                <p14:cNvContentPartPr/>
                <p14:nvPr/>
              </p14:nvContentPartPr>
              <p14:xfrm>
                <a:off x="1417930" y="3568049"/>
                <a:ext cx="66600" cy="222120"/>
              </p14:xfrm>
            </p:contentPart>
          </mc:Choice>
          <mc:Fallback xmlns="">
            <p:pic>
              <p:nvPicPr>
                <p:cNvPr id="16" name="Ink 15">
                  <a:extLst>
                    <a:ext uri="{FF2B5EF4-FFF2-40B4-BE49-F238E27FC236}">
                      <a16:creationId xmlns:a16="http://schemas.microsoft.com/office/drawing/2014/main" id="{C9E124A0-8706-8BB3-42E6-9EEDF4CBA4CC}"/>
                    </a:ext>
                  </a:extLst>
                </p:cNvPr>
                <p:cNvPicPr/>
                <p:nvPr/>
              </p:nvPicPr>
              <p:blipFill>
                <a:blip r:embed="rId29"/>
                <a:stretch>
                  <a:fillRect/>
                </a:stretch>
              </p:blipFill>
              <p:spPr>
                <a:xfrm>
                  <a:off x="1400290" y="3550049"/>
                  <a:ext cx="102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1C720FEE-7B16-B5ED-CB38-B79564E5A04D}"/>
                    </a:ext>
                  </a:extLst>
                </p14:cNvPr>
                <p14:cNvContentPartPr/>
                <p14:nvPr/>
              </p14:nvContentPartPr>
              <p14:xfrm>
                <a:off x="1393450" y="3573089"/>
                <a:ext cx="146160" cy="69840"/>
              </p14:xfrm>
            </p:contentPart>
          </mc:Choice>
          <mc:Fallback xmlns="">
            <p:pic>
              <p:nvPicPr>
                <p:cNvPr id="17" name="Ink 16">
                  <a:extLst>
                    <a:ext uri="{FF2B5EF4-FFF2-40B4-BE49-F238E27FC236}">
                      <a16:creationId xmlns:a16="http://schemas.microsoft.com/office/drawing/2014/main" id="{1C720FEE-7B16-B5ED-CB38-B79564E5A04D}"/>
                    </a:ext>
                  </a:extLst>
                </p:cNvPr>
                <p:cNvPicPr/>
                <p:nvPr/>
              </p:nvPicPr>
              <p:blipFill>
                <a:blip r:embed="rId31"/>
                <a:stretch>
                  <a:fillRect/>
                </a:stretch>
              </p:blipFill>
              <p:spPr>
                <a:xfrm>
                  <a:off x="1375450" y="3555449"/>
                  <a:ext cx="181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626D776A-A11C-9984-54D6-B1F284A70267}"/>
                    </a:ext>
                  </a:extLst>
                </p14:cNvPr>
                <p14:cNvContentPartPr/>
                <p14:nvPr/>
              </p14:nvContentPartPr>
              <p14:xfrm>
                <a:off x="1542490" y="3512609"/>
                <a:ext cx="835200" cy="321120"/>
              </p14:xfrm>
            </p:contentPart>
          </mc:Choice>
          <mc:Fallback xmlns="">
            <p:pic>
              <p:nvPicPr>
                <p:cNvPr id="19" name="Ink 18">
                  <a:extLst>
                    <a:ext uri="{FF2B5EF4-FFF2-40B4-BE49-F238E27FC236}">
                      <a16:creationId xmlns:a16="http://schemas.microsoft.com/office/drawing/2014/main" id="{626D776A-A11C-9984-54D6-B1F284A70267}"/>
                    </a:ext>
                  </a:extLst>
                </p:cNvPr>
                <p:cNvPicPr/>
                <p:nvPr/>
              </p:nvPicPr>
              <p:blipFill>
                <a:blip r:embed="rId33"/>
                <a:stretch>
                  <a:fillRect/>
                </a:stretch>
              </p:blipFill>
              <p:spPr>
                <a:xfrm>
                  <a:off x="1524850" y="3494609"/>
                  <a:ext cx="8708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8B34F9DA-44D4-82EA-2186-71E7D1195A2A}"/>
                    </a:ext>
                  </a:extLst>
                </p14:cNvPr>
                <p14:cNvContentPartPr/>
                <p14:nvPr/>
              </p14:nvContentPartPr>
              <p14:xfrm>
                <a:off x="1345570" y="3962249"/>
                <a:ext cx="1487160" cy="290520"/>
              </p14:xfrm>
            </p:contentPart>
          </mc:Choice>
          <mc:Fallback xmlns="">
            <p:pic>
              <p:nvPicPr>
                <p:cNvPr id="21" name="Ink 20">
                  <a:extLst>
                    <a:ext uri="{FF2B5EF4-FFF2-40B4-BE49-F238E27FC236}">
                      <a16:creationId xmlns:a16="http://schemas.microsoft.com/office/drawing/2014/main" id="{8B34F9DA-44D4-82EA-2186-71E7D1195A2A}"/>
                    </a:ext>
                  </a:extLst>
                </p:cNvPr>
                <p:cNvPicPr/>
                <p:nvPr/>
              </p:nvPicPr>
              <p:blipFill>
                <a:blip r:embed="rId35"/>
                <a:stretch>
                  <a:fillRect/>
                </a:stretch>
              </p:blipFill>
              <p:spPr>
                <a:xfrm>
                  <a:off x="1327930" y="3944609"/>
                  <a:ext cx="15228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F49655D7-7AF8-4F87-CAFD-921EE7837E8A}"/>
                    </a:ext>
                  </a:extLst>
                </p14:cNvPr>
                <p14:cNvContentPartPr/>
                <p14:nvPr/>
              </p14:nvContentPartPr>
              <p14:xfrm>
                <a:off x="2853610" y="3952529"/>
                <a:ext cx="233280" cy="440640"/>
              </p14:xfrm>
            </p:contentPart>
          </mc:Choice>
          <mc:Fallback xmlns="">
            <p:pic>
              <p:nvPicPr>
                <p:cNvPr id="22" name="Ink 21">
                  <a:extLst>
                    <a:ext uri="{FF2B5EF4-FFF2-40B4-BE49-F238E27FC236}">
                      <a16:creationId xmlns:a16="http://schemas.microsoft.com/office/drawing/2014/main" id="{F49655D7-7AF8-4F87-CAFD-921EE7837E8A}"/>
                    </a:ext>
                  </a:extLst>
                </p:cNvPr>
                <p:cNvPicPr/>
                <p:nvPr/>
              </p:nvPicPr>
              <p:blipFill>
                <a:blip r:embed="rId37"/>
                <a:stretch>
                  <a:fillRect/>
                </a:stretch>
              </p:blipFill>
              <p:spPr>
                <a:xfrm>
                  <a:off x="2835970" y="3934529"/>
                  <a:ext cx="268920" cy="476280"/>
                </a:xfrm>
                <a:prstGeom prst="rect">
                  <a:avLst/>
                </a:prstGeom>
              </p:spPr>
            </p:pic>
          </mc:Fallback>
        </mc:AlternateContent>
      </p:grpSp>
      <p:grpSp>
        <p:nvGrpSpPr>
          <p:cNvPr id="26" name="Group 25">
            <a:extLst>
              <a:ext uri="{FF2B5EF4-FFF2-40B4-BE49-F238E27FC236}">
                <a16:creationId xmlns:a16="http://schemas.microsoft.com/office/drawing/2014/main" id="{99805F3F-688F-762A-54EF-9799C01992B5}"/>
              </a:ext>
            </a:extLst>
          </p:cNvPr>
          <p:cNvGrpSpPr/>
          <p:nvPr/>
        </p:nvGrpSpPr>
        <p:grpSpPr>
          <a:xfrm>
            <a:off x="1894210" y="4502249"/>
            <a:ext cx="242640" cy="408960"/>
            <a:chOff x="1894210" y="4502249"/>
            <a:chExt cx="242640" cy="408960"/>
          </a:xfrm>
        </p:grpSpPr>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A7F52ECB-666A-5B30-63E7-AF540B4AA8D7}"/>
                    </a:ext>
                  </a:extLst>
                </p14:cNvPr>
                <p14:cNvContentPartPr/>
                <p14:nvPr/>
              </p14:nvContentPartPr>
              <p14:xfrm>
                <a:off x="1894210" y="4502249"/>
                <a:ext cx="12600" cy="381240"/>
              </p14:xfrm>
            </p:contentPart>
          </mc:Choice>
          <mc:Fallback xmlns="">
            <p:pic>
              <p:nvPicPr>
                <p:cNvPr id="24" name="Ink 23">
                  <a:extLst>
                    <a:ext uri="{FF2B5EF4-FFF2-40B4-BE49-F238E27FC236}">
                      <a16:creationId xmlns:a16="http://schemas.microsoft.com/office/drawing/2014/main" id="{A7F52ECB-666A-5B30-63E7-AF540B4AA8D7}"/>
                    </a:ext>
                  </a:extLst>
                </p:cNvPr>
                <p:cNvPicPr/>
                <p:nvPr/>
              </p:nvPicPr>
              <p:blipFill>
                <a:blip r:embed="rId39"/>
                <a:stretch>
                  <a:fillRect/>
                </a:stretch>
              </p:blipFill>
              <p:spPr>
                <a:xfrm>
                  <a:off x="1876570" y="4484609"/>
                  <a:ext cx="482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6E6832CD-2BBB-891F-4BA6-EC22A9C6FE36}"/>
                    </a:ext>
                  </a:extLst>
                </p14:cNvPr>
                <p14:cNvContentPartPr/>
                <p14:nvPr/>
              </p14:nvContentPartPr>
              <p14:xfrm>
                <a:off x="1933450" y="4562009"/>
                <a:ext cx="203400" cy="349200"/>
              </p14:xfrm>
            </p:contentPart>
          </mc:Choice>
          <mc:Fallback xmlns="">
            <p:pic>
              <p:nvPicPr>
                <p:cNvPr id="25" name="Ink 24">
                  <a:extLst>
                    <a:ext uri="{FF2B5EF4-FFF2-40B4-BE49-F238E27FC236}">
                      <a16:creationId xmlns:a16="http://schemas.microsoft.com/office/drawing/2014/main" id="{6E6832CD-2BBB-891F-4BA6-EC22A9C6FE36}"/>
                    </a:ext>
                  </a:extLst>
                </p:cNvPr>
                <p:cNvPicPr/>
                <p:nvPr/>
              </p:nvPicPr>
              <p:blipFill>
                <a:blip r:embed="rId41"/>
                <a:stretch>
                  <a:fillRect/>
                </a:stretch>
              </p:blipFill>
              <p:spPr>
                <a:xfrm>
                  <a:off x="1915450" y="4544009"/>
                  <a:ext cx="239040" cy="38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0C2574F1-2D7A-0EC2-61ED-D74B014C25A0}"/>
                  </a:ext>
                </a:extLst>
              </p14:cNvPr>
              <p14:cNvContentPartPr/>
              <p14:nvPr/>
            </p14:nvContentPartPr>
            <p14:xfrm>
              <a:off x="1957930" y="2949569"/>
              <a:ext cx="149760" cy="78840"/>
            </p14:xfrm>
          </p:contentPart>
        </mc:Choice>
        <mc:Fallback xmlns="">
          <p:pic>
            <p:nvPicPr>
              <p:cNvPr id="27" name="Ink 26">
                <a:extLst>
                  <a:ext uri="{FF2B5EF4-FFF2-40B4-BE49-F238E27FC236}">
                    <a16:creationId xmlns:a16="http://schemas.microsoft.com/office/drawing/2014/main" id="{0C2574F1-2D7A-0EC2-61ED-D74B014C25A0}"/>
                  </a:ext>
                </a:extLst>
              </p:cNvPr>
              <p:cNvPicPr/>
              <p:nvPr/>
            </p:nvPicPr>
            <p:blipFill>
              <a:blip r:embed="rId43"/>
              <a:stretch>
                <a:fillRect/>
              </a:stretch>
            </p:blipFill>
            <p:spPr>
              <a:xfrm>
                <a:off x="1940290" y="2931929"/>
                <a:ext cx="185400" cy="114480"/>
              </a:xfrm>
              <a:prstGeom prst="rect">
                <a:avLst/>
              </a:prstGeom>
            </p:spPr>
          </p:pic>
        </mc:Fallback>
      </mc:AlternateContent>
      <p:grpSp>
        <p:nvGrpSpPr>
          <p:cNvPr id="30" name="Group 29">
            <a:extLst>
              <a:ext uri="{FF2B5EF4-FFF2-40B4-BE49-F238E27FC236}">
                <a16:creationId xmlns:a16="http://schemas.microsoft.com/office/drawing/2014/main" id="{BA00A699-90A0-D5E7-FD5C-8A4DDA1B26BD}"/>
              </a:ext>
            </a:extLst>
          </p:cNvPr>
          <p:cNvGrpSpPr/>
          <p:nvPr/>
        </p:nvGrpSpPr>
        <p:grpSpPr>
          <a:xfrm>
            <a:off x="585610" y="5455169"/>
            <a:ext cx="249120" cy="330120"/>
            <a:chOff x="585610" y="5455169"/>
            <a:chExt cx="249120" cy="33012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46F66D02-FF10-5033-51D2-8CE726FC9058}"/>
                    </a:ext>
                  </a:extLst>
                </p14:cNvPr>
                <p14:cNvContentPartPr/>
                <p14:nvPr/>
              </p14:nvContentPartPr>
              <p14:xfrm>
                <a:off x="585610" y="5455169"/>
                <a:ext cx="33480" cy="330120"/>
              </p14:xfrm>
            </p:contentPart>
          </mc:Choice>
          <mc:Fallback xmlns="">
            <p:pic>
              <p:nvPicPr>
                <p:cNvPr id="28" name="Ink 27">
                  <a:extLst>
                    <a:ext uri="{FF2B5EF4-FFF2-40B4-BE49-F238E27FC236}">
                      <a16:creationId xmlns:a16="http://schemas.microsoft.com/office/drawing/2014/main" id="{46F66D02-FF10-5033-51D2-8CE726FC9058}"/>
                    </a:ext>
                  </a:extLst>
                </p:cNvPr>
                <p:cNvPicPr/>
                <p:nvPr/>
              </p:nvPicPr>
              <p:blipFill>
                <a:blip r:embed="rId45"/>
                <a:stretch>
                  <a:fillRect/>
                </a:stretch>
              </p:blipFill>
              <p:spPr>
                <a:xfrm>
                  <a:off x="567610" y="5437529"/>
                  <a:ext cx="691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68AC544C-8996-2392-31B2-8C588A2ED8AF}"/>
                    </a:ext>
                  </a:extLst>
                </p14:cNvPr>
                <p14:cNvContentPartPr/>
                <p14:nvPr/>
              </p14:nvContentPartPr>
              <p14:xfrm>
                <a:off x="663730" y="5477129"/>
                <a:ext cx="171000" cy="223200"/>
              </p14:xfrm>
            </p:contentPart>
          </mc:Choice>
          <mc:Fallback xmlns="">
            <p:pic>
              <p:nvPicPr>
                <p:cNvPr id="29" name="Ink 28">
                  <a:extLst>
                    <a:ext uri="{FF2B5EF4-FFF2-40B4-BE49-F238E27FC236}">
                      <a16:creationId xmlns:a16="http://schemas.microsoft.com/office/drawing/2014/main" id="{68AC544C-8996-2392-31B2-8C588A2ED8AF}"/>
                    </a:ext>
                  </a:extLst>
                </p:cNvPr>
                <p:cNvPicPr/>
                <p:nvPr/>
              </p:nvPicPr>
              <p:blipFill>
                <a:blip r:embed="rId47"/>
                <a:stretch>
                  <a:fillRect/>
                </a:stretch>
              </p:blipFill>
              <p:spPr>
                <a:xfrm>
                  <a:off x="645730" y="5459129"/>
                  <a:ext cx="206640" cy="258840"/>
                </a:xfrm>
                <a:prstGeom prst="rect">
                  <a:avLst/>
                </a:prstGeom>
              </p:spPr>
            </p:pic>
          </mc:Fallback>
        </mc:AlternateContent>
      </p:grpSp>
      <p:grpSp>
        <p:nvGrpSpPr>
          <p:cNvPr id="35" name="Group 34">
            <a:extLst>
              <a:ext uri="{FF2B5EF4-FFF2-40B4-BE49-F238E27FC236}">
                <a16:creationId xmlns:a16="http://schemas.microsoft.com/office/drawing/2014/main" id="{2FDA0FDB-F92F-0990-C62B-D5E8812826DB}"/>
              </a:ext>
            </a:extLst>
          </p:cNvPr>
          <p:cNvGrpSpPr/>
          <p:nvPr/>
        </p:nvGrpSpPr>
        <p:grpSpPr>
          <a:xfrm>
            <a:off x="899890" y="5450129"/>
            <a:ext cx="828000" cy="435600"/>
            <a:chOff x="899890" y="5450129"/>
            <a:chExt cx="828000" cy="435600"/>
          </a:xfrm>
        </p:grpSpPr>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5FA4721A-1246-CC74-8846-1FEF39E00612}"/>
                    </a:ext>
                  </a:extLst>
                </p14:cNvPr>
                <p14:cNvContentPartPr/>
                <p14:nvPr/>
              </p14:nvContentPartPr>
              <p14:xfrm>
                <a:off x="899890" y="5702849"/>
                <a:ext cx="111960" cy="182880"/>
              </p14:xfrm>
            </p:contentPart>
          </mc:Choice>
          <mc:Fallback xmlns="">
            <p:pic>
              <p:nvPicPr>
                <p:cNvPr id="31" name="Ink 30">
                  <a:extLst>
                    <a:ext uri="{FF2B5EF4-FFF2-40B4-BE49-F238E27FC236}">
                      <a16:creationId xmlns:a16="http://schemas.microsoft.com/office/drawing/2014/main" id="{5FA4721A-1246-CC74-8846-1FEF39E00612}"/>
                    </a:ext>
                  </a:extLst>
                </p:cNvPr>
                <p:cNvPicPr/>
                <p:nvPr/>
              </p:nvPicPr>
              <p:blipFill>
                <a:blip r:embed="rId49"/>
                <a:stretch>
                  <a:fillRect/>
                </a:stretch>
              </p:blipFill>
              <p:spPr>
                <a:xfrm>
                  <a:off x="882250" y="5684849"/>
                  <a:ext cx="147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2CC7F0AB-C2C7-9514-7D73-39D2DCF4B9DA}"/>
                    </a:ext>
                  </a:extLst>
                </p14:cNvPr>
                <p14:cNvContentPartPr/>
                <p14:nvPr/>
              </p14:nvContentPartPr>
              <p14:xfrm>
                <a:off x="1188250" y="5473529"/>
                <a:ext cx="210240" cy="241920"/>
              </p14:xfrm>
            </p:contentPart>
          </mc:Choice>
          <mc:Fallback xmlns="">
            <p:pic>
              <p:nvPicPr>
                <p:cNvPr id="32" name="Ink 31">
                  <a:extLst>
                    <a:ext uri="{FF2B5EF4-FFF2-40B4-BE49-F238E27FC236}">
                      <a16:creationId xmlns:a16="http://schemas.microsoft.com/office/drawing/2014/main" id="{2CC7F0AB-C2C7-9514-7D73-39D2DCF4B9DA}"/>
                    </a:ext>
                  </a:extLst>
                </p:cNvPr>
                <p:cNvPicPr/>
                <p:nvPr/>
              </p:nvPicPr>
              <p:blipFill>
                <a:blip r:embed="rId51"/>
                <a:stretch>
                  <a:fillRect/>
                </a:stretch>
              </p:blipFill>
              <p:spPr>
                <a:xfrm>
                  <a:off x="1170610" y="5455529"/>
                  <a:ext cx="245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72D6D265-32A5-C564-E079-B13FEABD059E}"/>
                    </a:ext>
                  </a:extLst>
                </p14:cNvPr>
                <p14:cNvContentPartPr/>
                <p14:nvPr/>
              </p14:nvContentPartPr>
              <p14:xfrm>
                <a:off x="1507210" y="5459129"/>
                <a:ext cx="60120" cy="258840"/>
              </p14:xfrm>
            </p:contentPart>
          </mc:Choice>
          <mc:Fallback xmlns="">
            <p:pic>
              <p:nvPicPr>
                <p:cNvPr id="33" name="Ink 32">
                  <a:extLst>
                    <a:ext uri="{FF2B5EF4-FFF2-40B4-BE49-F238E27FC236}">
                      <a16:creationId xmlns:a16="http://schemas.microsoft.com/office/drawing/2014/main" id="{72D6D265-32A5-C564-E079-B13FEABD059E}"/>
                    </a:ext>
                  </a:extLst>
                </p:cNvPr>
                <p:cNvPicPr/>
                <p:nvPr/>
              </p:nvPicPr>
              <p:blipFill>
                <a:blip r:embed="rId53"/>
                <a:stretch>
                  <a:fillRect/>
                </a:stretch>
              </p:blipFill>
              <p:spPr>
                <a:xfrm>
                  <a:off x="1489210" y="5441489"/>
                  <a:ext cx="957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0BA30F6F-4756-7E50-240A-D4A26E5A9B56}"/>
                    </a:ext>
                  </a:extLst>
                </p14:cNvPr>
                <p14:cNvContentPartPr/>
                <p14:nvPr/>
              </p14:nvContentPartPr>
              <p14:xfrm>
                <a:off x="1410370" y="5450129"/>
                <a:ext cx="317520" cy="27360"/>
              </p14:xfrm>
            </p:contentPart>
          </mc:Choice>
          <mc:Fallback xmlns="">
            <p:pic>
              <p:nvPicPr>
                <p:cNvPr id="34" name="Ink 33">
                  <a:extLst>
                    <a:ext uri="{FF2B5EF4-FFF2-40B4-BE49-F238E27FC236}">
                      <a16:creationId xmlns:a16="http://schemas.microsoft.com/office/drawing/2014/main" id="{0BA30F6F-4756-7E50-240A-D4A26E5A9B56}"/>
                    </a:ext>
                  </a:extLst>
                </p:cNvPr>
                <p:cNvPicPr/>
                <p:nvPr/>
              </p:nvPicPr>
              <p:blipFill>
                <a:blip r:embed="rId55"/>
                <a:stretch>
                  <a:fillRect/>
                </a:stretch>
              </p:blipFill>
              <p:spPr>
                <a:xfrm>
                  <a:off x="1392370" y="5432129"/>
                  <a:ext cx="353160" cy="63000"/>
                </a:xfrm>
                <a:prstGeom prst="rect">
                  <a:avLst/>
                </a:prstGeom>
              </p:spPr>
            </p:pic>
          </mc:Fallback>
        </mc:AlternateContent>
      </p:grpSp>
      <p:grpSp>
        <p:nvGrpSpPr>
          <p:cNvPr id="38" name="Group 37">
            <a:extLst>
              <a:ext uri="{FF2B5EF4-FFF2-40B4-BE49-F238E27FC236}">
                <a16:creationId xmlns:a16="http://schemas.microsoft.com/office/drawing/2014/main" id="{83551736-491B-EDC8-0436-FEEFD41BF504}"/>
              </a:ext>
            </a:extLst>
          </p:cNvPr>
          <p:cNvGrpSpPr/>
          <p:nvPr/>
        </p:nvGrpSpPr>
        <p:grpSpPr>
          <a:xfrm>
            <a:off x="2069170" y="5449049"/>
            <a:ext cx="1857600" cy="351720"/>
            <a:chOff x="2069170" y="5449049"/>
            <a:chExt cx="1857600" cy="351720"/>
          </a:xfrm>
        </p:grpSpPr>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589E4632-54CC-6EE3-4BEB-4CB721B938AB}"/>
                    </a:ext>
                  </a:extLst>
                </p14:cNvPr>
                <p14:cNvContentPartPr/>
                <p14:nvPr/>
              </p14:nvContentPartPr>
              <p14:xfrm>
                <a:off x="2069170" y="5620409"/>
                <a:ext cx="479520" cy="180360"/>
              </p14:xfrm>
            </p:contentPart>
          </mc:Choice>
          <mc:Fallback xmlns="">
            <p:pic>
              <p:nvPicPr>
                <p:cNvPr id="36" name="Ink 35">
                  <a:extLst>
                    <a:ext uri="{FF2B5EF4-FFF2-40B4-BE49-F238E27FC236}">
                      <a16:creationId xmlns:a16="http://schemas.microsoft.com/office/drawing/2014/main" id="{589E4632-54CC-6EE3-4BEB-4CB721B938AB}"/>
                    </a:ext>
                  </a:extLst>
                </p:cNvPr>
                <p:cNvPicPr/>
                <p:nvPr/>
              </p:nvPicPr>
              <p:blipFill>
                <a:blip r:embed="rId57"/>
                <a:stretch>
                  <a:fillRect/>
                </a:stretch>
              </p:blipFill>
              <p:spPr>
                <a:xfrm>
                  <a:off x="2051170" y="5602769"/>
                  <a:ext cx="515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D27D02BC-EF08-B5A3-7D99-A18300559A25}"/>
                    </a:ext>
                  </a:extLst>
                </p14:cNvPr>
                <p14:cNvContentPartPr/>
                <p14:nvPr/>
              </p14:nvContentPartPr>
              <p14:xfrm>
                <a:off x="2729410" y="5449049"/>
                <a:ext cx="1197360" cy="329040"/>
              </p14:xfrm>
            </p:contentPart>
          </mc:Choice>
          <mc:Fallback xmlns="">
            <p:pic>
              <p:nvPicPr>
                <p:cNvPr id="37" name="Ink 36">
                  <a:extLst>
                    <a:ext uri="{FF2B5EF4-FFF2-40B4-BE49-F238E27FC236}">
                      <a16:creationId xmlns:a16="http://schemas.microsoft.com/office/drawing/2014/main" id="{D27D02BC-EF08-B5A3-7D99-A18300559A25}"/>
                    </a:ext>
                  </a:extLst>
                </p:cNvPr>
                <p:cNvPicPr/>
                <p:nvPr/>
              </p:nvPicPr>
              <p:blipFill>
                <a:blip r:embed="rId59"/>
                <a:stretch>
                  <a:fillRect/>
                </a:stretch>
              </p:blipFill>
              <p:spPr>
                <a:xfrm>
                  <a:off x="2711770" y="5431409"/>
                  <a:ext cx="1233000" cy="364680"/>
                </a:xfrm>
                <a:prstGeom prst="rect">
                  <a:avLst/>
                </a:prstGeom>
              </p:spPr>
            </p:pic>
          </mc:Fallback>
        </mc:AlternateContent>
      </p:grpSp>
      <p:grpSp>
        <p:nvGrpSpPr>
          <p:cNvPr id="53" name="Group 52">
            <a:extLst>
              <a:ext uri="{FF2B5EF4-FFF2-40B4-BE49-F238E27FC236}">
                <a16:creationId xmlns:a16="http://schemas.microsoft.com/office/drawing/2014/main" id="{BA7F8C03-51A1-AEB0-88DD-47AE93551AD1}"/>
              </a:ext>
            </a:extLst>
          </p:cNvPr>
          <p:cNvGrpSpPr/>
          <p:nvPr/>
        </p:nvGrpSpPr>
        <p:grpSpPr>
          <a:xfrm>
            <a:off x="5838370" y="691649"/>
            <a:ext cx="5690880" cy="1164960"/>
            <a:chOff x="5838370" y="691649"/>
            <a:chExt cx="5690880" cy="1164960"/>
          </a:xfrm>
        </p:grpSpPr>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05250742-66D9-098C-F317-9A567780D596}"/>
                    </a:ext>
                  </a:extLst>
                </p14:cNvPr>
                <p14:cNvContentPartPr/>
                <p14:nvPr/>
              </p14:nvContentPartPr>
              <p14:xfrm>
                <a:off x="5888410" y="943289"/>
                <a:ext cx="199440" cy="351000"/>
              </p14:xfrm>
            </p:contentPart>
          </mc:Choice>
          <mc:Fallback xmlns="">
            <p:pic>
              <p:nvPicPr>
                <p:cNvPr id="39" name="Ink 38">
                  <a:extLst>
                    <a:ext uri="{FF2B5EF4-FFF2-40B4-BE49-F238E27FC236}">
                      <a16:creationId xmlns:a16="http://schemas.microsoft.com/office/drawing/2014/main" id="{05250742-66D9-098C-F317-9A567780D596}"/>
                    </a:ext>
                  </a:extLst>
                </p:cNvPr>
                <p:cNvPicPr/>
                <p:nvPr/>
              </p:nvPicPr>
              <p:blipFill>
                <a:blip r:embed="rId61"/>
                <a:stretch>
                  <a:fillRect/>
                </a:stretch>
              </p:blipFill>
              <p:spPr>
                <a:xfrm>
                  <a:off x="5870770" y="925649"/>
                  <a:ext cx="2350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BEE3929D-287E-9BEE-69E9-FAD62C1ADE04}"/>
                    </a:ext>
                  </a:extLst>
                </p14:cNvPr>
                <p14:cNvContentPartPr/>
                <p14:nvPr/>
              </p14:nvContentPartPr>
              <p14:xfrm>
                <a:off x="6132130" y="888569"/>
                <a:ext cx="744840" cy="394560"/>
              </p14:xfrm>
            </p:contentPart>
          </mc:Choice>
          <mc:Fallback xmlns="">
            <p:pic>
              <p:nvPicPr>
                <p:cNvPr id="40" name="Ink 39">
                  <a:extLst>
                    <a:ext uri="{FF2B5EF4-FFF2-40B4-BE49-F238E27FC236}">
                      <a16:creationId xmlns:a16="http://schemas.microsoft.com/office/drawing/2014/main" id="{BEE3929D-287E-9BEE-69E9-FAD62C1ADE04}"/>
                    </a:ext>
                  </a:extLst>
                </p:cNvPr>
                <p:cNvPicPr/>
                <p:nvPr/>
              </p:nvPicPr>
              <p:blipFill>
                <a:blip r:embed="rId63"/>
                <a:stretch>
                  <a:fillRect/>
                </a:stretch>
              </p:blipFill>
              <p:spPr>
                <a:xfrm>
                  <a:off x="6114490" y="870569"/>
                  <a:ext cx="78048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BF34E174-4660-9BFB-604D-0CA9B82D81B9}"/>
                    </a:ext>
                  </a:extLst>
                </p14:cNvPr>
                <p14:cNvContentPartPr/>
                <p14:nvPr/>
              </p14:nvContentPartPr>
              <p14:xfrm>
                <a:off x="6970570" y="969929"/>
                <a:ext cx="34920" cy="112680"/>
              </p14:xfrm>
            </p:contentPart>
          </mc:Choice>
          <mc:Fallback xmlns="">
            <p:pic>
              <p:nvPicPr>
                <p:cNvPr id="41" name="Ink 40">
                  <a:extLst>
                    <a:ext uri="{FF2B5EF4-FFF2-40B4-BE49-F238E27FC236}">
                      <a16:creationId xmlns:a16="http://schemas.microsoft.com/office/drawing/2014/main" id="{BF34E174-4660-9BFB-604D-0CA9B82D81B9}"/>
                    </a:ext>
                  </a:extLst>
                </p:cNvPr>
                <p:cNvPicPr/>
                <p:nvPr/>
              </p:nvPicPr>
              <p:blipFill>
                <a:blip r:embed="rId65"/>
                <a:stretch>
                  <a:fillRect/>
                </a:stretch>
              </p:blipFill>
              <p:spPr>
                <a:xfrm>
                  <a:off x="6952930" y="951929"/>
                  <a:ext cx="70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F1B7DA9F-B2A9-3891-F1F9-42D19773EE05}"/>
                    </a:ext>
                  </a:extLst>
                </p14:cNvPr>
                <p14:cNvContentPartPr/>
                <p14:nvPr/>
              </p14:nvContentPartPr>
              <p14:xfrm>
                <a:off x="6986770" y="1102409"/>
                <a:ext cx="228960" cy="198360"/>
              </p14:xfrm>
            </p:contentPart>
          </mc:Choice>
          <mc:Fallback xmlns="">
            <p:pic>
              <p:nvPicPr>
                <p:cNvPr id="42" name="Ink 41">
                  <a:extLst>
                    <a:ext uri="{FF2B5EF4-FFF2-40B4-BE49-F238E27FC236}">
                      <a16:creationId xmlns:a16="http://schemas.microsoft.com/office/drawing/2014/main" id="{F1B7DA9F-B2A9-3891-F1F9-42D19773EE05}"/>
                    </a:ext>
                  </a:extLst>
                </p:cNvPr>
                <p:cNvPicPr/>
                <p:nvPr/>
              </p:nvPicPr>
              <p:blipFill>
                <a:blip r:embed="rId67"/>
                <a:stretch>
                  <a:fillRect/>
                </a:stretch>
              </p:blipFill>
              <p:spPr>
                <a:xfrm>
                  <a:off x="6969130" y="1084769"/>
                  <a:ext cx="264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11BD2739-0F31-B799-2305-705300AE42C2}"/>
                    </a:ext>
                  </a:extLst>
                </p14:cNvPr>
                <p14:cNvContentPartPr/>
                <p14:nvPr/>
              </p14:nvContentPartPr>
              <p14:xfrm>
                <a:off x="6417610" y="1075049"/>
                <a:ext cx="207360" cy="8640"/>
              </p14:xfrm>
            </p:contentPart>
          </mc:Choice>
          <mc:Fallback xmlns="">
            <p:pic>
              <p:nvPicPr>
                <p:cNvPr id="43" name="Ink 42">
                  <a:extLst>
                    <a:ext uri="{FF2B5EF4-FFF2-40B4-BE49-F238E27FC236}">
                      <a16:creationId xmlns:a16="http://schemas.microsoft.com/office/drawing/2014/main" id="{11BD2739-0F31-B799-2305-705300AE42C2}"/>
                    </a:ext>
                  </a:extLst>
                </p:cNvPr>
                <p:cNvPicPr/>
                <p:nvPr/>
              </p:nvPicPr>
              <p:blipFill>
                <a:blip r:embed="rId69"/>
                <a:stretch>
                  <a:fillRect/>
                </a:stretch>
              </p:blipFill>
              <p:spPr>
                <a:xfrm>
                  <a:off x="6399610" y="1057049"/>
                  <a:ext cx="243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499C5427-BC81-3C0E-EC58-9249733E1C1E}"/>
                    </a:ext>
                  </a:extLst>
                </p14:cNvPr>
                <p14:cNvContentPartPr/>
                <p14:nvPr/>
              </p14:nvContentPartPr>
              <p14:xfrm>
                <a:off x="7548010" y="1103489"/>
                <a:ext cx="1278000" cy="450360"/>
              </p14:xfrm>
            </p:contentPart>
          </mc:Choice>
          <mc:Fallback xmlns="">
            <p:pic>
              <p:nvPicPr>
                <p:cNvPr id="45" name="Ink 44">
                  <a:extLst>
                    <a:ext uri="{FF2B5EF4-FFF2-40B4-BE49-F238E27FC236}">
                      <a16:creationId xmlns:a16="http://schemas.microsoft.com/office/drawing/2014/main" id="{499C5427-BC81-3C0E-EC58-9249733E1C1E}"/>
                    </a:ext>
                  </a:extLst>
                </p:cNvPr>
                <p:cNvPicPr/>
                <p:nvPr/>
              </p:nvPicPr>
              <p:blipFill>
                <a:blip r:embed="rId71"/>
                <a:stretch>
                  <a:fillRect/>
                </a:stretch>
              </p:blipFill>
              <p:spPr>
                <a:xfrm>
                  <a:off x="7530010" y="1085489"/>
                  <a:ext cx="131364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C4C60194-CBF2-1916-1AFF-F67C47B03A1D}"/>
                    </a:ext>
                  </a:extLst>
                </p14:cNvPr>
                <p14:cNvContentPartPr/>
                <p14:nvPr/>
              </p14:nvContentPartPr>
              <p14:xfrm>
                <a:off x="9068290" y="868049"/>
                <a:ext cx="777240" cy="301320"/>
              </p14:xfrm>
            </p:contentPart>
          </mc:Choice>
          <mc:Fallback xmlns="">
            <p:pic>
              <p:nvPicPr>
                <p:cNvPr id="46" name="Ink 45">
                  <a:extLst>
                    <a:ext uri="{FF2B5EF4-FFF2-40B4-BE49-F238E27FC236}">
                      <a16:creationId xmlns:a16="http://schemas.microsoft.com/office/drawing/2014/main" id="{C4C60194-CBF2-1916-1AFF-F67C47B03A1D}"/>
                    </a:ext>
                  </a:extLst>
                </p:cNvPr>
                <p:cNvPicPr/>
                <p:nvPr/>
              </p:nvPicPr>
              <p:blipFill>
                <a:blip r:embed="rId73"/>
                <a:stretch>
                  <a:fillRect/>
                </a:stretch>
              </p:blipFill>
              <p:spPr>
                <a:xfrm>
                  <a:off x="9050290" y="850049"/>
                  <a:ext cx="8128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6FC20578-CE46-EE37-5CE1-FD0521391086}"/>
                    </a:ext>
                  </a:extLst>
                </p14:cNvPr>
                <p14:cNvContentPartPr/>
                <p14:nvPr/>
              </p14:nvContentPartPr>
              <p14:xfrm>
                <a:off x="10154050" y="785969"/>
                <a:ext cx="685440" cy="281160"/>
              </p14:xfrm>
            </p:contentPart>
          </mc:Choice>
          <mc:Fallback xmlns="">
            <p:pic>
              <p:nvPicPr>
                <p:cNvPr id="47" name="Ink 46">
                  <a:extLst>
                    <a:ext uri="{FF2B5EF4-FFF2-40B4-BE49-F238E27FC236}">
                      <a16:creationId xmlns:a16="http://schemas.microsoft.com/office/drawing/2014/main" id="{6FC20578-CE46-EE37-5CE1-FD0521391086}"/>
                    </a:ext>
                  </a:extLst>
                </p:cNvPr>
                <p:cNvPicPr/>
                <p:nvPr/>
              </p:nvPicPr>
              <p:blipFill>
                <a:blip r:embed="rId75"/>
                <a:stretch>
                  <a:fillRect/>
                </a:stretch>
              </p:blipFill>
              <p:spPr>
                <a:xfrm>
                  <a:off x="10136410" y="768329"/>
                  <a:ext cx="7210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108019C4-24FC-4438-DD32-C6CE6F463221}"/>
                    </a:ext>
                  </a:extLst>
                </p14:cNvPr>
                <p14:cNvContentPartPr/>
                <p14:nvPr/>
              </p14:nvContentPartPr>
              <p14:xfrm>
                <a:off x="11014450" y="691649"/>
                <a:ext cx="514800" cy="376560"/>
              </p14:xfrm>
            </p:contentPart>
          </mc:Choice>
          <mc:Fallback xmlns="">
            <p:pic>
              <p:nvPicPr>
                <p:cNvPr id="48" name="Ink 47">
                  <a:extLst>
                    <a:ext uri="{FF2B5EF4-FFF2-40B4-BE49-F238E27FC236}">
                      <a16:creationId xmlns:a16="http://schemas.microsoft.com/office/drawing/2014/main" id="{108019C4-24FC-4438-DD32-C6CE6F463221}"/>
                    </a:ext>
                  </a:extLst>
                </p:cNvPr>
                <p:cNvPicPr/>
                <p:nvPr/>
              </p:nvPicPr>
              <p:blipFill>
                <a:blip r:embed="rId77"/>
                <a:stretch>
                  <a:fillRect/>
                </a:stretch>
              </p:blipFill>
              <p:spPr>
                <a:xfrm>
                  <a:off x="10996450" y="674009"/>
                  <a:ext cx="5504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7A9EC0D1-D8D0-F7EC-2527-369B69B8B929}"/>
                    </a:ext>
                  </a:extLst>
                </p14:cNvPr>
                <p14:cNvContentPartPr/>
                <p14:nvPr/>
              </p14:nvContentPartPr>
              <p14:xfrm>
                <a:off x="11078530" y="829169"/>
                <a:ext cx="251640" cy="15840"/>
              </p14:xfrm>
            </p:contentPart>
          </mc:Choice>
          <mc:Fallback xmlns="">
            <p:pic>
              <p:nvPicPr>
                <p:cNvPr id="49" name="Ink 48">
                  <a:extLst>
                    <a:ext uri="{FF2B5EF4-FFF2-40B4-BE49-F238E27FC236}">
                      <a16:creationId xmlns:a16="http://schemas.microsoft.com/office/drawing/2014/main" id="{7A9EC0D1-D8D0-F7EC-2527-369B69B8B929}"/>
                    </a:ext>
                  </a:extLst>
                </p:cNvPr>
                <p:cNvPicPr/>
                <p:nvPr/>
              </p:nvPicPr>
              <p:blipFill>
                <a:blip r:embed="rId79"/>
                <a:stretch>
                  <a:fillRect/>
                </a:stretch>
              </p:blipFill>
              <p:spPr>
                <a:xfrm>
                  <a:off x="11060530" y="811529"/>
                  <a:ext cx="287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AC9618BE-0CA6-C0F0-3ECD-0B90838FE2B1}"/>
                    </a:ext>
                  </a:extLst>
                </p14:cNvPr>
                <p14:cNvContentPartPr/>
                <p14:nvPr/>
              </p14:nvContentPartPr>
              <p14:xfrm>
                <a:off x="5838370" y="1524689"/>
                <a:ext cx="2072880" cy="331920"/>
              </p14:xfrm>
            </p:contentPart>
          </mc:Choice>
          <mc:Fallback xmlns="">
            <p:pic>
              <p:nvPicPr>
                <p:cNvPr id="50" name="Ink 49">
                  <a:extLst>
                    <a:ext uri="{FF2B5EF4-FFF2-40B4-BE49-F238E27FC236}">
                      <a16:creationId xmlns:a16="http://schemas.microsoft.com/office/drawing/2014/main" id="{AC9618BE-0CA6-C0F0-3ECD-0B90838FE2B1}"/>
                    </a:ext>
                  </a:extLst>
                </p:cNvPr>
                <p:cNvPicPr/>
                <p:nvPr/>
              </p:nvPicPr>
              <p:blipFill>
                <a:blip r:embed="rId81"/>
                <a:stretch>
                  <a:fillRect/>
                </a:stretch>
              </p:blipFill>
              <p:spPr>
                <a:xfrm>
                  <a:off x="5820730" y="1506689"/>
                  <a:ext cx="21085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843E12C0-85B1-5082-4C2E-922A48EEE3DF}"/>
                    </a:ext>
                  </a:extLst>
                </p14:cNvPr>
                <p14:cNvContentPartPr/>
                <p14:nvPr/>
              </p14:nvContentPartPr>
              <p14:xfrm>
                <a:off x="7197370" y="1614329"/>
                <a:ext cx="408240" cy="19080"/>
              </p14:xfrm>
            </p:contentPart>
          </mc:Choice>
          <mc:Fallback xmlns="">
            <p:pic>
              <p:nvPicPr>
                <p:cNvPr id="51" name="Ink 50">
                  <a:extLst>
                    <a:ext uri="{FF2B5EF4-FFF2-40B4-BE49-F238E27FC236}">
                      <a16:creationId xmlns:a16="http://schemas.microsoft.com/office/drawing/2014/main" id="{843E12C0-85B1-5082-4C2E-922A48EEE3DF}"/>
                    </a:ext>
                  </a:extLst>
                </p:cNvPr>
                <p:cNvPicPr/>
                <p:nvPr/>
              </p:nvPicPr>
              <p:blipFill>
                <a:blip r:embed="rId83"/>
                <a:stretch>
                  <a:fillRect/>
                </a:stretch>
              </p:blipFill>
              <p:spPr>
                <a:xfrm>
                  <a:off x="7179730" y="1596689"/>
                  <a:ext cx="443880" cy="54720"/>
                </a:xfrm>
                <a:prstGeom prst="rect">
                  <a:avLst/>
                </a:prstGeom>
              </p:spPr>
            </p:pic>
          </mc:Fallback>
        </mc:AlternateContent>
      </p:grpSp>
      <p:grpSp>
        <p:nvGrpSpPr>
          <p:cNvPr id="68" name="Group 67">
            <a:extLst>
              <a:ext uri="{FF2B5EF4-FFF2-40B4-BE49-F238E27FC236}">
                <a16:creationId xmlns:a16="http://schemas.microsoft.com/office/drawing/2014/main" id="{D592BE5E-643C-6FD2-25D0-494AC45289B9}"/>
              </a:ext>
            </a:extLst>
          </p:cNvPr>
          <p:cNvGrpSpPr/>
          <p:nvPr/>
        </p:nvGrpSpPr>
        <p:grpSpPr>
          <a:xfrm>
            <a:off x="6905050" y="2216249"/>
            <a:ext cx="2392200" cy="807840"/>
            <a:chOff x="6905050" y="2216249"/>
            <a:chExt cx="2392200" cy="807840"/>
          </a:xfrm>
        </p:grpSpPr>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6163AA4D-615B-BDB7-8AC1-EF910400AF92}"/>
                    </a:ext>
                  </a:extLst>
                </p14:cNvPr>
                <p14:cNvContentPartPr/>
                <p14:nvPr/>
              </p14:nvContentPartPr>
              <p14:xfrm>
                <a:off x="6905050" y="2366009"/>
                <a:ext cx="232200" cy="339480"/>
              </p14:xfrm>
            </p:contentPart>
          </mc:Choice>
          <mc:Fallback xmlns="">
            <p:pic>
              <p:nvPicPr>
                <p:cNvPr id="54" name="Ink 53">
                  <a:extLst>
                    <a:ext uri="{FF2B5EF4-FFF2-40B4-BE49-F238E27FC236}">
                      <a16:creationId xmlns:a16="http://schemas.microsoft.com/office/drawing/2014/main" id="{6163AA4D-615B-BDB7-8AC1-EF910400AF92}"/>
                    </a:ext>
                  </a:extLst>
                </p:cNvPr>
                <p:cNvPicPr/>
                <p:nvPr/>
              </p:nvPicPr>
              <p:blipFill>
                <a:blip r:embed="rId85"/>
                <a:stretch>
                  <a:fillRect/>
                </a:stretch>
              </p:blipFill>
              <p:spPr>
                <a:xfrm>
                  <a:off x="6887050" y="2348369"/>
                  <a:ext cx="2678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653531E8-964C-8E6F-633A-CB593350920E}"/>
                    </a:ext>
                  </a:extLst>
                </p14:cNvPr>
                <p14:cNvContentPartPr/>
                <p14:nvPr/>
              </p14:nvContentPartPr>
              <p14:xfrm>
                <a:off x="7351450" y="2471129"/>
                <a:ext cx="225720" cy="194760"/>
              </p14:xfrm>
            </p:contentPart>
          </mc:Choice>
          <mc:Fallback xmlns="">
            <p:pic>
              <p:nvPicPr>
                <p:cNvPr id="55" name="Ink 54">
                  <a:extLst>
                    <a:ext uri="{FF2B5EF4-FFF2-40B4-BE49-F238E27FC236}">
                      <a16:creationId xmlns:a16="http://schemas.microsoft.com/office/drawing/2014/main" id="{653531E8-964C-8E6F-633A-CB593350920E}"/>
                    </a:ext>
                  </a:extLst>
                </p:cNvPr>
                <p:cNvPicPr/>
                <p:nvPr/>
              </p:nvPicPr>
              <p:blipFill>
                <a:blip r:embed="rId87"/>
                <a:stretch>
                  <a:fillRect/>
                </a:stretch>
              </p:blipFill>
              <p:spPr>
                <a:xfrm>
                  <a:off x="7333450" y="2453489"/>
                  <a:ext cx="261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6D7F75A0-5FA4-92A7-A436-9AB5DBECBBCC}"/>
                    </a:ext>
                  </a:extLst>
                </p14:cNvPr>
                <p14:cNvContentPartPr/>
                <p14:nvPr/>
              </p14:nvContentPartPr>
              <p14:xfrm>
                <a:off x="7378810" y="2463929"/>
                <a:ext cx="129960" cy="248400"/>
              </p14:xfrm>
            </p:contentPart>
          </mc:Choice>
          <mc:Fallback xmlns="">
            <p:pic>
              <p:nvPicPr>
                <p:cNvPr id="56" name="Ink 55">
                  <a:extLst>
                    <a:ext uri="{FF2B5EF4-FFF2-40B4-BE49-F238E27FC236}">
                      <a16:creationId xmlns:a16="http://schemas.microsoft.com/office/drawing/2014/main" id="{6D7F75A0-5FA4-92A7-A436-9AB5DBECBBCC}"/>
                    </a:ext>
                  </a:extLst>
                </p:cNvPr>
                <p:cNvPicPr/>
                <p:nvPr/>
              </p:nvPicPr>
              <p:blipFill>
                <a:blip r:embed="rId89"/>
                <a:stretch>
                  <a:fillRect/>
                </a:stretch>
              </p:blipFill>
              <p:spPr>
                <a:xfrm>
                  <a:off x="7361170" y="2445929"/>
                  <a:ext cx="165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FF81B24C-F66B-1A03-B558-E786D5D6B39A}"/>
                    </a:ext>
                  </a:extLst>
                </p14:cNvPr>
                <p14:cNvContentPartPr/>
                <p14:nvPr/>
              </p14:nvContentPartPr>
              <p14:xfrm>
                <a:off x="7728730" y="2434769"/>
                <a:ext cx="31320" cy="268920"/>
              </p14:xfrm>
            </p:contentPart>
          </mc:Choice>
          <mc:Fallback xmlns="">
            <p:pic>
              <p:nvPicPr>
                <p:cNvPr id="57" name="Ink 56">
                  <a:extLst>
                    <a:ext uri="{FF2B5EF4-FFF2-40B4-BE49-F238E27FC236}">
                      <a16:creationId xmlns:a16="http://schemas.microsoft.com/office/drawing/2014/main" id="{FF81B24C-F66B-1A03-B558-E786D5D6B39A}"/>
                    </a:ext>
                  </a:extLst>
                </p:cNvPr>
                <p:cNvPicPr/>
                <p:nvPr/>
              </p:nvPicPr>
              <p:blipFill>
                <a:blip r:embed="rId91"/>
                <a:stretch>
                  <a:fillRect/>
                </a:stretch>
              </p:blipFill>
              <p:spPr>
                <a:xfrm>
                  <a:off x="7710730" y="2416769"/>
                  <a:ext cx="669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2FEC69B5-4944-562A-4B13-259DD177E6C1}"/>
                    </a:ext>
                  </a:extLst>
                </p14:cNvPr>
                <p14:cNvContentPartPr/>
                <p14:nvPr/>
              </p14:nvContentPartPr>
              <p14:xfrm>
                <a:off x="7881370" y="2450969"/>
                <a:ext cx="164880" cy="167760"/>
              </p14:xfrm>
            </p:contentPart>
          </mc:Choice>
          <mc:Fallback xmlns="">
            <p:pic>
              <p:nvPicPr>
                <p:cNvPr id="58" name="Ink 57">
                  <a:extLst>
                    <a:ext uri="{FF2B5EF4-FFF2-40B4-BE49-F238E27FC236}">
                      <a16:creationId xmlns:a16="http://schemas.microsoft.com/office/drawing/2014/main" id="{2FEC69B5-4944-562A-4B13-259DD177E6C1}"/>
                    </a:ext>
                  </a:extLst>
                </p:cNvPr>
                <p:cNvPicPr/>
                <p:nvPr/>
              </p:nvPicPr>
              <p:blipFill>
                <a:blip r:embed="rId93"/>
                <a:stretch>
                  <a:fillRect/>
                </a:stretch>
              </p:blipFill>
              <p:spPr>
                <a:xfrm>
                  <a:off x="7863730" y="2432969"/>
                  <a:ext cx="200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3CDAB8B1-5A50-C9A5-CF5A-93C59057B1B6}"/>
                    </a:ext>
                  </a:extLst>
                </p14:cNvPr>
                <p14:cNvContentPartPr/>
                <p14:nvPr/>
              </p14:nvContentPartPr>
              <p14:xfrm>
                <a:off x="8156410" y="2259449"/>
                <a:ext cx="9000" cy="121680"/>
              </p14:xfrm>
            </p:contentPart>
          </mc:Choice>
          <mc:Fallback xmlns="">
            <p:pic>
              <p:nvPicPr>
                <p:cNvPr id="59" name="Ink 58">
                  <a:extLst>
                    <a:ext uri="{FF2B5EF4-FFF2-40B4-BE49-F238E27FC236}">
                      <a16:creationId xmlns:a16="http://schemas.microsoft.com/office/drawing/2014/main" id="{3CDAB8B1-5A50-C9A5-CF5A-93C59057B1B6}"/>
                    </a:ext>
                  </a:extLst>
                </p:cNvPr>
                <p:cNvPicPr/>
                <p:nvPr/>
              </p:nvPicPr>
              <p:blipFill>
                <a:blip r:embed="rId95"/>
                <a:stretch>
                  <a:fillRect/>
                </a:stretch>
              </p:blipFill>
              <p:spPr>
                <a:xfrm>
                  <a:off x="8138770" y="2241809"/>
                  <a:ext cx="44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0DE84C2D-C77C-1AB4-85B5-C40418A6A9DC}"/>
                    </a:ext>
                  </a:extLst>
                </p14:cNvPr>
                <p14:cNvContentPartPr/>
                <p14:nvPr/>
              </p14:nvContentPartPr>
              <p14:xfrm>
                <a:off x="8274130" y="2240009"/>
                <a:ext cx="109080" cy="121320"/>
              </p14:xfrm>
            </p:contentPart>
          </mc:Choice>
          <mc:Fallback xmlns="">
            <p:pic>
              <p:nvPicPr>
                <p:cNvPr id="60" name="Ink 59">
                  <a:extLst>
                    <a:ext uri="{FF2B5EF4-FFF2-40B4-BE49-F238E27FC236}">
                      <a16:creationId xmlns:a16="http://schemas.microsoft.com/office/drawing/2014/main" id="{0DE84C2D-C77C-1AB4-85B5-C40418A6A9DC}"/>
                    </a:ext>
                  </a:extLst>
                </p:cNvPr>
                <p:cNvPicPr/>
                <p:nvPr/>
              </p:nvPicPr>
              <p:blipFill>
                <a:blip r:embed="rId97"/>
                <a:stretch>
                  <a:fillRect/>
                </a:stretch>
              </p:blipFill>
              <p:spPr>
                <a:xfrm>
                  <a:off x="8256130" y="2222009"/>
                  <a:ext cx="144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6DAD4096-8624-C87A-4356-C5F9C82CA384}"/>
                    </a:ext>
                  </a:extLst>
                </p14:cNvPr>
                <p14:cNvContentPartPr/>
                <p14:nvPr/>
              </p14:nvContentPartPr>
              <p14:xfrm>
                <a:off x="8629090" y="2216249"/>
                <a:ext cx="662040" cy="310320"/>
              </p14:xfrm>
            </p:contentPart>
          </mc:Choice>
          <mc:Fallback xmlns="">
            <p:pic>
              <p:nvPicPr>
                <p:cNvPr id="62" name="Ink 61">
                  <a:extLst>
                    <a:ext uri="{FF2B5EF4-FFF2-40B4-BE49-F238E27FC236}">
                      <a16:creationId xmlns:a16="http://schemas.microsoft.com/office/drawing/2014/main" id="{6DAD4096-8624-C87A-4356-C5F9C82CA384}"/>
                    </a:ext>
                  </a:extLst>
                </p:cNvPr>
                <p:cNvPicPr/>
                <p:nvPr/>
              </p:nvPicPr>
              <p:blipFill>
                <a:blip r:embed="rId99"/>
                <a:stretch>
                  <a:fillRect/>
                </a:stretch>
              </p:blipFill>
              <p:spPr>
                <a:xfrm>
                  <a:off x="8611090" y="2198609"/>
                  <a:ext cx="6976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18E82A1C-6F67-8B93-A2BF-547E7F4E134E}"/>
                    </a:ext>
                  </a:extLst>
                </p14:cNvPr>
                <p14:cNvContentPartPr/>
                <p14:nvPr/>
              </p14:nvContentPartPr>
              <p14:xfrm>
                <a:off x="8547730" y="2633849"/>
                <a:ext cx="749520" cy="38520"/>
              </p14:xfrm>
            </p:contentPart>
          </mc:Choice>
          <mc:Fallback xmlns="">
            <p:pic>
              <p:nvPicPr>
                <p:cNvPr id="63" name="Ink 62">
                  <a:extLst>
                    <a:ext uri="{FF2B5EF4-FFF2-40B4-BE49-F238E27FC236}">
                      <a16:creationId xmlns:a16="http://schemas.microsoft.com/office/drawing/2014/main" id="{18E82A1C-6F67-8B93-A2BF-547E7F4E134E}"/>
                    </a:ext>
                  </a:extLst>
                </p:cNvPr>
                <p:cNvPicPr/>
                <p:nvPr/>
              </p:nvPicPr>
              <p:blipFill>
                <a:blip r:embed="rId101"/>
                <a:stretch>
                  <a:fillRect/>
                </a:stretch>
              </p:blipFill>
              <p:spPr>
                <a:xfrm>
                  <a:off x="8529730" y="2615849"/>
                  <a:ext cx="785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61A23BA5-83A6-B7C1-1464-DCDBF33DC91F}"/>
                    </a:ext>
                  </a:extLst>
                </p14:cNvPr>
                <p14:cNvContentPartPr/>
                <p14:nvPr/>
              </p14:nvContentPartPr>
              <p14:xfrm>
                <a:off x="8614690" y="2832209"/>
                <a:ext cx="165960" cy="191880"/>
              </p14:xfrm>
            </p:contentPart>
          </mc:Choice>
          <mc:Fallback xmlns="">
            <p:pic>
              <p:nvPicPr>
                <p:cNvPr id="64" name="Ink 63">
                  <a:extLst>
                    <a:ext uri="{FF2B5EF4-FFF2-40B4-BE49-F238E27FC236}">
                      <a16:creationId xmlns:a16="http://schemas.microsoft.com/office/drawing/2014/main" id="{61A23BA5-83A6-B7C1-1464-DCDBF33DC91F}"/>
                    </a:ext>
                  </a:extLst>
                </p:cNvPr>
                <p:cNvPicPr/>
                <p:nvPr/>
              </p:nvPicPr>
              <p:blipFill>
                <a:blip r:embed="rId103"/>
                <a:stretch>
                  <a:fillRect/>
                </a:stretch>
              </p:blipFill>
              <p:spPr>
                <a:xfrm>
                  <a:off x="8597050" y="2814209"/>
                  <a:ext cx="201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A94B5D7B-92B5-70DB-408A-17ED1275517B}"/>
                    </a:ext>
                  </a:extLst>
                </p14:cNvPr>
                <p14:cNvContentPartPr/>
                <p14:nvPr/>
              </p14:nvContentPartPr>
              <p14:xfrm>
                <a:off x="8838610" y="2876129"/>
                <a:ext cx="136080" cy="135720"/>
              </p14:xfrm>
            </p:contentPart>
          </mc:Choice>
          <mc:Fallback xmlns="">
            <p:pic>
              <p:nvPicPr>
                <p:cNvPr id="65" name="Ink 64">
                  <a:extLst>
                    <a:ext uri="{FF2B5EF4-FFF2-40B4-BE49-F238E27FC236}">
                      <a16:creationId xmlns:a16="http://schemas.microsoft.com/office/drawing/2014/main" id="{A94B5D7B-92B5-70DB-408A-17ED1275517B}"/>
                    </a:ext>
                  </a:extLst>
                </p:cNvPr>
                <p:cNvPicPr/>
                <p:nvPr/>
              </p:nvPicPr>
              <p:blipFill>
                <a:blip r:embed="rId105"/>
                <a:stretch>
                  <a:fillRect/>
                </a:stretch>
              </p:blipFill>
              <p:spPr>
                <a:xfrm>
                  <a:off x="8820970" y="2858489"/>
                  <a:ext cx="171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0806BA73-FA71-5ED9-6904-03614EF6D689}"/>
                    </a:ext>
                  </a:extLst>
                </p14:cNvPr>
                <p14:cNvContentPartPr/>
                <p14:nvPr/>
              </p14:nvContentPartPr>
              <p14:xfrm>
                <a:off x="9084490" y="2864609"/>
                <a:ext cx="132120" cy="155520"/>
              </p14:xfrm>
            </p:contentPart>
          </mc:Choice>
          <mc:Fallback xmlns="">
            <p:pic>
              <p:nvPicPr>
                <p:cNvPr id="66" name="Ink 65">
                  <a:extLst>
                    <a:ext uri="{FF2B5EF4-FFF2-40B4-BE49-F238E27FC236}">
                      <a16:creationId xmlns:a16="http://schemas.microsoft.com/office/drawing/2014/main" id="{0806BA73-FA71-5ED9-6904-03614EF6D689}"/>
                    </a:ext>
                  </a:extLst>
                </p:cNvPr>
                <p:cNvPicPr/>
                <p:nvPr/>
              </p:nvPicPr>
              <p:blipFill>
                <a:blip r:embed="rId107"/>
                <a:stretch>
                  <a:fillRect/>
                </a:stretch>
              </p:blipFill>
              <p:spPr>
                <a:xfrm>
                  <a:off x="9066490" y="2846969"/>
                  <a:ext cx="167760" cy="191160"/>
                </a:xfrm>
                <a:prstGeom prst="rect">
                  <a:avLst/>
                </a:prstGeom>
              </p:spPr>
            </p:pic>
          </mc:Fallback>
        </mc:AlternateContent>
      </p:grpSp>
      <p:grpSp>
        <p:nvGrpSpPr>
          <p:cNvPr id="77" name="Group 76">
            <a:extLst>
              <a:ext uri="{FF2B5EF4-FFF2-40B4-BE49-F238E27FC236}">
                <a16:creationId xmlns:a16="http://schemas.microsoft.com/office/drawing/2014/main" id="{98472F61-B6D3-B372-19D2-F669CE8AF8CF}"/>
              </a:ext>
            </a:extLst>
          </p:cNvPr>
          <p:cNvGrpSpPr/>
          <p:nvPr/>
        </p:nvGrpSpPr>
        <p:grpSpPr>
          <a:xfrm>
            <a:off x="5689330" y="3588569"/>
            <a:ext cx="3850560" cy="587520"/>
            <a:chOff x="5689330" y="3588569"/>
            <a:chExt cx="3850560" cy="587520"/>
          </a:xfrm>
        </p:grpSpPr>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A5550AAD-398A-86AC-A62C-03840C5DD374}"/>
                    </a:ext>
                  </a:extLst>
                </p14:cNvPr>
                <p14:cNvContentPartPr/>
                <p14:nvPr/>
              </p14:nvContentPartPr>
              <p14:xfrm>
                <a:off x="5689330" y="3714569"/>
                <a:ext cx="118440" cy="291960"/>
              </p14:xfrm>
            </p:contentPart>
          </mc:Choice>
          <mc:Fallback xmlns="">
            <p:pic>
              <p:nvPicPr>
                <p:cNvPr id="69" name="Ink 68">
                  <a:extLst>
                    <a:ext uri="{FF2B5EF4-FFF2-40B4-BE49-F238E27FC236}">
                      <a16:creationId xmlns:a16="http://schemas.microsoft.com/office/drawing/2014/main" id="{A5550AAD-398A-86AC-A62C-03840C5DD374}"/>
                    </a:ext>
                  </a:extLst>
                </p:cNvPr>
                <p:cNvPicPr/>
                <p:nvPr/>
              </p:nvPicPr>
              <p:blipFill>
                <a:blip r:embed="rId109"/>
                <a:stretch>
                  <a:fillRect/>
                </a:stretch>
              </p:blipFill>
              <p:spPr>
                <a:xfrm>
                  <a:off x="5671690" y="3696929"/>
                  <a:ext cx="1540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08324143-5C0B-CD79-C294-A6A2833ADED8}"/>
                    </a:ext>
                  </a:extLst>
                </p14:cNvPr>
                <p14:cNvContentPartPr/>
                <p14:nvPr/>
              </p14:nvContentPartPr>
              <p14:xfrm>
                <a:off x="5788330" y="3752729"/>
                <a:ext cx="156960" cy="344880"/>
              </p14:xfrm>
            </p:contentPart>
          </mc:Choice>
          <mc:Fallback xmlns="">
            <p:pic>
              <p:nvPicPr>
                <p:cNvPr id="70" name="Ink 69">
                  <a:extLst>
                    <a:ext uri="{FF2B5EF4-FFF2-40B4-BE49-F238E27FC236}">
                      <a16:creationId xmlns:a16="http://schemas.microsoft.com/office/drawing/2014/main" id="{08324143-5C0B-CD79-C294-A6A2833ADED8}"/>
                    </a:ext>
                  </a:extLst>
                </p:cNvPr>
                <p:cNvPicPr/>
                <p:nvPr/>
              </p:nvPicPr>
              <p:blipFill>
                <a:blip r:embed="rId111"/>
                <a:stretch>
                  <a:fillRect/>
                </a:stretch>
              </p:blipFill>
              <p:spPr>
                <a:xfrm>
                  <a:off x="5770330" y="3734729"/>
                  <a:ext cx="1926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75C5714C-790D-711F-F864-7B38A8DCA0E8}"/>
                    </a:ext>
                  </a:extLst>
                </p14:cNvPr>
                <p14:cNvContentPartPr/>
                <p14:nvPr/>
              </p14:nvContentPartPr>
              <p14:xfrm>
                <a:off x="6237610" y="3636449"/>
                <a:ext cx="249840" cy="347760"/>
              </p14:xfrm>
            </p:contentPart>
          </mc:Choice>
          <mc:Fallback xmlns="">
            <p:pic>
              <p:nvPicPr>
                <p:cNvPr id="71" name="Ink 70">
                  <a:extLst>
                    <a:ext uri="{FF2B5EF4-FFF2-40B4-BE49-F238E27FC236}">
                      <a16:creationId xmlns:a16="http://schemas.microsoft.com/office/drawing/2014/main" id="{75C5714C-790D-711F-F864-7B38A8DCA0E8}"/>
                    </a:ext>
                  </a:extLst>
                </p:cNvPr>
                <p:cNvPicPr/>
                <p:nvPr/>
              </p:nvPicPr>
              <p:blipFill>
                <a:blip r:embed="rId113"/>
                <a:stretch>
                  <a:fillRect/>
                </a:stretch>
              </p:blipFill>
              <p:spPr>
                <a:xfrm>
                  <a:off x="6219610" y="3618809"/>
                  <a:ext cx="2854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1F819E3F-DCE8-261D-7F5E-10C821776D29}"/>
                    </a:ext>
                  </a:extLst>
                </p14:cNvPr>
                <p14:cNvContentPartPr/>
                <p14:nvPr/>
              </p14:nvContentPartPr>
              <p14:xfrm>
                <a:off x="6347050" y="3749489"/>
                <a:ext cx="238680" cy="51840"/>
              </p14:xfrm>
            </p:contentPart>
          </mc:Choice>
          <mc:Fallback xmlns="">
            <p:pic>
              <p:nvPicPr>
                <p:cNvPr id="72" name="Ink 71">
                  <a:extLst>
                    <a:ext uri="{FF2B5EF4-FFF2-40B4-BE49-F238E27FC236}">
                      <a16:creationId xmlns:a16="http://schemas.microsoft.com/office/drawing/2014/main" id="{1F819E3F-DCE8-261D-7F5E-10C821776D29}"/>
                    </a:ext>
                  </a:extLst>
                </p:cNvPr>
                <p:cNvPicPr/>
                <p:nvPr/>
              </p:nvPicPr>
              <p:blipFill>
                <a:blip r:embed="rId115"/>
                <a:stretch>
                  <a:fillRect/>
                </a:stretch>
              </p:blipFill>
              <p:spPr>
                <a:xfrm>
                  <a:off x="6329410" y="3731849"/>
                  <a:ext cx="274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8C551CE7-16C4-DD1F-0FA7-B34B3972A83E}"/>
                    </a:ext>
                  </a:extLst>
                </p14:cNvPr>
                <p14:cNvContentPartPr/>
                <p14:nvPr/>
              </p14:nvContentPartPr>
              <p14:xfrm>
                <a:off x="6550090" y="3658769"/>
                <a:ext cx="609480" cy="517320"/>
              </p14:xfrm>
            </p:contentPart>
          </mc:Choice>
          <mc:Fallback xmlns="">
            <p:pic>
              <p:nvPicPr>
                <p:cNvPr id="73" name="Ink 72">
                  <a:extLst>
                    <a:ext uri="{FF2B5EF4-FFF2-40B4-BE49-F238E27FC236}">
                      <a16:creationId xmlns:a16="http://schemas.microsoft.com/office/drawing/2014/main" id="{8C551CE7-16C4-DD1F-0FA7-B34B3972A83E}"/>
                    </a:ext>
                  </a:extLst>
                </p:cNvPr>
                <p:cNvPicPr/>
                <p:nvPr/>
              </p:nvPicPr>
              <p:blipFill>
                <a:blip r:embed="rId117"/>
                <a:stretch>
                  <a:fillRect/>
                </a:stretch>
              </p:blipFill>
              <p:spPr>
                <a:xfrm>
                  <a:off x="6532450" y="3640769"/>
                  <a:ext cx="64512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9FC2862B-7129-73AD-E089-2CBD9C194DB2}"/>
                    </a:ext>
                  </a:extLst>
                </p14:cNvPr>
                <p14:cNvContentPartPr/>
                <p14:nvPr/>
              </p14:nvContentPartPr>
              <p14:xfrm>
                <a:off x="7483570" y="3693329"/>
                <a:ext cx="420120" cy="324360"/>
              </p14:xfrm>
            </p:contentPart>
          </mc:Choice>
          <mc:Fallback xmlns="">
            <p:pic>
              <p:nvPicPr>
                <p:cNvPr id="74" name="Ink 73">
                  <a:extLst>
                    <a:ext uri="{FF2B5EF4-FFF2-40B4-BE49-F238E27FC236}">
                      <a16:creationId xmlns:a16="http://schemas.microsoft.com/office/drawing/2014/main" id="{9FC2862B-7129-73AD-E089-2CBD9C194DB2}"/>
                    </a:ext>
                  </a:extLst>
                </p:cNvPr>
                <p:cNvPicPr/>
                <p:nvPr/>
              </p:nvPicPr>
              <p:blipFill>
                <a:blip r:embed="rId119"/>
                <a:stretch>
                  <a:fillRect/>
                </a:stretch>
              </p:blipFill>
              <p:spPr>
                <a:xfrm>
                  <a:off x="7465570" y="3675689"/>
                  <a:ext cx="4557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E4CEF049-24E9-4922-9176-3A2C037415AD}"/>
                    </a:ext>
                  </a:extLst>
                </p14:cNvPr>
                <p14:cNvContentPartPr/>
                <p14:nvPr/>
              </p14:nvContentPartPr>
              <p14:xfrm>
                <a:off x="7911970" y="3685049"/>
                <a:ext cx="512640" cy="314280"/>
              </p14:xfrm>
            </p:contentPart>
          </mc:Choice>
          <mc:Fallback xmlns="">
            <p:pic>
              <p:nvPicPr>
                <p:cNvPr id="75" name="Ink 74">
                  <a:extLst>
                    <a:ext uri="{FF2B5EF4-FFF2-40B4-BE49-F238E27FC236}">
                      <a16:creationId xmlns:a16="http://schemas.microsoft.com/office/drawing/2014/main" id="{E4CEF049-24E9-4922-9176-3A2C037415AD}"/>
                    </a:ext>
                  </a:extLst>
                </p:cNvPr>
                <p:cNvPicPr/>
                <p:nvPr/>
              </p:nvPicPr>
              <p:blipFill>
                <a:blip r:embed="rId121"/>
                <a:stretch>
                  <a:fillRect/>
                </a:stretch>
              </p:blipFill>
              <p:spPr>
                <a:xfrm>
                  <a:off x="7893970" y="3667049"/>
                  <a:ext cx="5482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980354DD-A130-EE71-C3CC-9E41F1429FD7}"/>
                    </a:ext>
                  </a:extLst>
                </p14:cNvPr>
                <p14:cNvContentPartPr/>
                <p14:nvPr/>
              </p14:nvContentPartPr>
              <p14:xfrm>
                <a:off x="8589130" y="3588569"/>
                <a:ext cx="950760" cy="406800"/>
              </p14:xfrm>
            </p:contentPart>
          </mc:Choice>
          <mc:Fallback xmlns="">
            <p:pic>
              <p:nvPicPr>
                <p:cNvPr id="76" name="Ink 75">
                  <a:extLst>
                    <a:ext uri="{FF2B5EF4-FFF2-40B4-BE49-F238E27FC236}">
                      <a16:creationId xmlns:a16="http://schemas.microsoft.com/office/drawing/2014/main" id="{980354DD-A130-EE71-C3CC-9E41F1429FD7}"/>
                    </a:ext>
                  </a:extLst>
                </p:cNvPr>
                <p:cNvPicPr/>
                <p:nvPr/>
              </p:nvPicPr>
              <p:blipFill>
                <a:blip r:embed="rId123"/>
                <a:stretch>
                  <a:fillRect/>
                </a:stretch>
              </p:blipFill>
              <p:spPr>
                <a:xfrm>
                  <a:off x="8571130" y="3570929"/>
                  <a:ext cx="986400" cy="442440"/>
                </a:xfrm>
                <a:prstGeom prst="rect">
                  <a:avLst/>
                </a:prstGeom>
              </p:spPr>
            </p:pic>
          </mc:Fallback>
        </mc:AlternateContent>
      </p:grpSp>
      <p:grpSp>
        <p:nvGrpSpPr>
          <p:cNvPr id="81" name="Group 80">
            <a:extLst>
              <a:ext uri="{FF2B5EF4-FFF2-40B4-BE49-F238E27FC236}">
                <a16:creationId xmlns:a16="http://schemas.microsoft.com/office/drawing/2014/main" id="{9071D24A-97F3-B86F-27FA-FB8584EA0902}"/>
              </a:ext>
            </a:extLst>
          </p:cNvPr>
          <p:cNvGrpSpPr/>
          <p:nvPr/>
        </p:nvGrpSpPr>
        <p:grpSpPr>
          <a:xfrm>
            <a:off x="9594610" y="3521969"/>
            <a:ext cx="1142640" cy="645840"/>
            <a:chOff x="9594610" y="3521969"/>
            <a:chExt cx="1142640" cy="645840"/>
          </a:xfrm>
        </p:grpSpPr>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7E1AFFCF-72BA-D951-FF09-88218B1F8F1D}"/>
                    </a:ext>
                  </a:extLst>
                </p14:cNvPr>
                <p14:cNvContentPartPr/>
                <p14:nvPr/>
              </p14:nvContentPartPr>
              <p14:xfrm>
                <a:off x="9594610" y="4008689"/>
                <a:ext cx="113400" cy="159120"/>
              </p14:xfrm>
            </p:contentPart>
          </mc:Choice>
          <mc:Fallback xmlns="">
            <p:pic>
              <p:nvPicPr>
                <p:cNvPr id="78" name="Ink 77">
                  <a:extLst>
                    <a:ext uri="{FF2B5EF4-FFF2-40B4-BE49-F238E27FC236}">
                      <a16:creationId xmlns:a16="http://schemas.microsoft.com/office/drawing/2014/main" id="{7E1AFFCF-72BA-D951-FF09-88218B1F8F1D}"/>
                    </a:ext>
                  </a:extLst>
                </p:cNvPr>
                <p:cNvPicPr/>
                <p:nvPr/>
              </p:nvPicPr>
              <p:blipFill>
                <a:blip r:embed="rId125"/>
                <a:stretch>
                  <a:fillRect/>
                </a:stretch>
              </p:blipFill>
              <p:spPr>
                <a:xfrm>
                  <a:off x="9576610" y="3990689"/>
                  <a:ext cx="149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D17E6067-DDA3-6213-5F83-502073AAB56A}"/>
                    </a:ext>
                  </a:extLst>
                </p14:cNvPr>
                <p14:cNvContentPartPr/>
                <p14:nvPr/>
              </p14:nvContentPartPr>
              <p14:xfrm>
                <a:off x="9960370" y="3521969"/>
                <a:ext cx="635760" cy="378360"/>
              </p14:xfrm>
            </p:contentPart>
          </mc:Choice>
          <mc:Fallback xmlns="">
            <p:pic>
              <p:nvPicPr>
                <p:cNvPr id="79" name="Ink 78">
                  <a:extLst>
                    <a:ext uri="{FF2B5EF4-FFF2-40B4-BE49-F238E27FC236}">
                      <a16:creationId xmlns:a16="http://schemas.microsoft.com/office/drawing/2014/main" id="{D17E6067-DDA3-6213-5F83-502073AAB56A}"/>
                    </a:ext>
                  </a:extLst>
                </p:cNvPr>
                <p:cNvPicPr/>
                <p:nvPr/>
              </p:nvPicPr>
              <p:blipFill>
                <a:blip r:embed="rId127"/>
                <a:stretch>
                  <a:fillRect/>
                </a:stretch>
              </p:blipFill>
              <p:spPr>
                <a:xfrm>
                  <a:off x="9942370" y="3503969"/>
                  <a:ext cx="67140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F20F2BDC-98AE-B590-813E-9835297A2655}"/>
                    </a:ext>
                  </a:extLst>
                </p14:cNvPr>
                <p14:cNvContentPartPr/>
                <p14:nvPr/>
              </p14:nvContentPartPr>
              <p14:xfrm>
                <a:off x="10440970" y="3691529"/>
                <a:ext cx="296280" cy="9360"/>
              </p14:xfrm>
            </p:contentPart>
          </mc:Choice>
          <mc:Fallback xmlns="">
            <p:pic>
              <p:nvPicPr>
                <p:cNvPr id="80" name="Ink 79">
                  <a:extLst>
                    <a:ext uri="{FF2B5EF4-FFF2-40B4-BE49-F238E27FC236}">
                      <a16:creationId xmlns:a16="http://schemas.microsoft.com/office/drawing/2014/main" id="{F20F2BDC-98AE-B590-813E-9835297A2655}"/>
                    </a:ext>
                  </a:extLst>
                </p:cNvPr>
                <p:cNvPicPr/>
                <p:nvPr/>
              </p:nvPicPr>
              <p:blipFill>
                <a:blip r:embed="rId129"/>
                <a:stretch>
                  <a:fillRect/>
                </a:stretch>
              </p:blipFill>
              <p:spPr>
                <a:xfrm>
                  <a:off x="10422970" y="3673889"/>
                  <a:ext cx="331920" cy="45000"/>
                </a:xfrm>
                <a:prstGeom prst="rect">
                  <a:avLst/>
                </a:prstGeom>
              </p:spPr>
            </p:pic>
          </mc:Fallback>
        </mc:AlternateContent>
      </p:grpSp>
      <p:grpSp>
        <p:nvGrpSpPr>
          <p:cNvPr id="88" name="Group 87">
            <a:extLst>
              <a:ext uri="{FF2B5EF4-FFF2-40B4-BE49-F238E27FC236}">
                <a16:creationId xmlns:a16="http://schemas.microsoft.com/office/drawing/2014/main" id="{3D42C3AF-F775-C690-F08B-748DFA42FE9A}"/>
              </a:ext>
            </a:extLst>
          </p:cNvPr>
          <p:cNvGrpSpPr/>
          <p:nvPr/>
        </p:nvGrpSpPr>
        <p:grpSpPr>
          <a:xfrm>
            <a:off x="5555410" y="4294169"/>
            <a:ext cx="3826080" cy="502200"/>
            <a:chOff x="5555410" y="4294169"/>
            <a:chExt cx="3826080" cy="502200"/>
          </a:xfrm>
        </p:grpSpPr>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17C4ED43-0136-B5FE-6B93-A06D580A8E80}"/>
                    </a:ext>
                  </a:extLst>
                </p14:cNvPr>
                <p14:cNvContentPartPr/>
                <p14:nvPr/>
              </p14:nvContentPartPr>
              <p14:xfrm>
                <a:off x="5555410" y="4417649"/>
                <a:ext cx="582480" cy="324000"/>
              </p14:xfrm>
            </p:contentPart>
          </mc:Choice>
          <mc:Fallback xmlns="">
            <p:pic>
              <p:nvPicPr>
                <p:cNvPr id="82" name="Ink 81">
                  <a:extLst>
                    <a:ext uri="{FF2B5EF4-FFF2-40B4-BE49-F238E27FC236}">
                      <a16:creationId xmlns:a16="http://schemas.microsoft.com/office/drawing/2014/main" id="{17C4ED43-0136-B5FE-6B93-A06D580A8E80}"/>
                    </a:ext>
                  </a:extLst>
                </p:cNvPr>
                <p:cNvPicPr/>
                <p:nvPr/>
              </p:nvPicPr>
              <p:blipFill>
                <a:blip r:embed="rId131"/>
                <a:stretch>
                  <a:fillRect/>
                </a:stretch>
              </p:blipFill>
              <p:spPr>
                <a:xfrm>
                  <a:off x="5537410" y="4400009"/>
                  <a:ext cx="6181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9A9FC56D-5A42-55DC-5CC8-A698D831C65B}"/>
                    </a:ext>
                  </a:extLst>
                </p14:cNvPr>
                <p14:cNvContentPartPr/>
                <p14:nvPr/>
              </p14:nvContentPartPr>
              <p14:xfrm>
                <a:off x="6051490" y="4499369"/>
                <a:ext cx="167040" cy="25560"/>
              </p14:xfrm>
            </p:contentPart>
          </mc:Choice>
          <mc:Fallback xmlns="">
            <p:pic>
              <p:nvPicPr>
                <p:cNvPr id="83" name="Ink 82">
                  <a:extLst>
                    <a:ext uri="{FF2B5EF4-FFF2-40B4-BE49-F238E27FC236}">
                      <a16:creationId xmlns:a16="http://schemas.microsoft.com/office/drawing/2014/main" id="{9A9FC56D-5A42-55DC-5CC8-A698D831C65B}"/>
                    </a:ext>
                  </a:extLst>
                </p:cNvPr>
                <p:cNvPicPr/>
                <p:nvPr/>
              </p:nvPicPr>
              <p:blipFill>
                <a:blip r:embed="rId133"/>
                <a:stretch>
                  <a:fillRect/>
                </a:stretch>
              </p:blipFill>
              <p:spPr>
                <a:xfrm>
                  <a:off x="6033490" y="4481729"/>
                  <a:ext cx="202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DDBF3906-6C47-0946-7166-151A4942E14E}"/>
                    </a:ext>
                  </a:extLst>
                </p14:cNvPr>
                <p14:cNvContentPartPr/>
                <p14:nvPr/>
              </p14:nvContentPartPr>
              <p14:xfrm>
                <a:off x="6417610" y="4437089"/>
                <a:ext cx="943560" cy="291600"/>
              </p14:xfrm>
            </p:contentPart>
          </mc:Choice>
          <mc:Fallback xmlns="">
            <p:pic>
              <p:nvPicPr>
                <p:cNvPr id="85" name="Ink 84">
                  <a:extLst>
                    <a:ext uri="{FF2B5EF4-FFF2-40B4-BE49-F238E27FC236}">
                      <a16:creationId xmlns:a16="http://schemas.microsoft.com/office/drawing/2014/main" id="{DDBF3906-6C47-0946-7166-151A4942E14E}"/>
                    </a:ext>
                  </a:extLst>
                </p:cNvPr>
                <p:cNvPicPr/>
                <p:nvPr/>
              </p:nvPicPr>
              <p:blipFill>
                <a:blip r:embed="rId135"/>
                <a:stretch>
                  <a:fillRect/>
                </a:stretch>
              </p:blipFill>
              <p:spPr>
                <a:xfrm>
                  <a:off x="6399610" y="4419089"/>
                  <a:ext cx="979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6892A7A0-6799-F4AD-F581-9037E7BC6876}"/>
                    </a:ext>
                  </a:extLst>
                </p14:cNvPr>
                <p14:cNvContentPartPr/>
                <p14:nvPr/>
              </p14:nvContentPartPr>
              <p14:xfrm>
                <a:off x="7574650" y="4404689"/>
                <a:ext cx="329040" cy="251640"/>
              </p14:xfrm>
            </p:contentPart>
          </mc:Choice>
          <mc:Fallback xmlns="">
            <p:pic>
              <p:nvPicPr>
                <p:cNvPr id="86" name="Ink 85">
                  <a:extLst>
                    <a:ext uri="{FF2B5EF4-FFF2-40B4-BE49-F238E27FC236}">
                      <a16:creationId xmlns:a16="http://schemas.microsoft.com/office/drawing/2014/main" id="{6892A7A0-6799-F4AD-F581-9037E7BC6876}"/>
                    </a:ext>
                  </a:extLst>
                </p:cNvPr>
                <p:cNvPicPr/>
                <p:nvPr/>
              </p:nvPicPr>
              <p:blipFill>
                <a:blip r:embed="rId137"/>
                <a:stretch>
                  <a:fillRect/>
                </a:stretch>
              </p:blipFill>
              <p:spPr>
                <a:xfrm>
                  <a:off x="7556650" y="4386689"/>
                  <a:ext cx="364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4DFC3A79-4FE7-41CF-D7FE-46B5AFEC9588}"/>
                    </a:ext>
                  </a:extLst>
                </p14:cNvPr>
                <p14:cNvContentPartPr/>
                <p14:nvPr/>
              </p14:nvContentPartPr>
              <p14:xfrm>
                <a:off x="8061730" y="4294169"/>
                <a:ext cx="1319760" cy="502200"/>
              </p14:xfrm>
            </p:contentPart>
          </mc:Choice>
          <mc:Fallback xmlns="">
            <p:pic>
              <p:nvPicPr>
                <p:cNvPr id="87" name="Ink 86">
                  <a:extLst>
                    <a:ext uri="{FF2B5EF4-FFF2-40B4-BE49-F238E27FC236}">
                      <a16:creationId xmlns:a16="http://schemas.microsoft.com/office/drawing/2014/main" id="{4DFC3A79-4FE7-41CF-D7FE-46B5AFEC9588}"/>
                    </a:ext>
                  </a:extLst>
                </p:cNvPr>
                <p:cNvPicPr/>
                <p:nvPr/>
              </p:nvPicPr>
              <p:blipFill>
                <a:blip r:embed="rId139"/>
                <a:stretch>
                  <a:fillRect/>
                </a:stretch>
              </p:blipFill>
              <p:spPr>
                <a:xfrm>
                  <a:off x="8044090" y="4276529"/>
                  <a:ext cx="1355400" cy="537840"/>
                </a:xfrm>
                <a:prstGeom prst="rect">
                  <a:avLst/>
                </a:prstGeom>
              </p:spPr>
            </p:pic>
          </mc:Fallback>
        </mc:AlternateContent>
      </p:grpSp>
      <p:grpSp>
        <p:nvGrpSpPr>
          <p:cNvPr id="95" name="Group 94">
            <a:extLst>
              <a:ext uri="{FF2B5EF4-FFF2-40B4-BE49-F238E27FC236}">
                <a16:creationId xmlns:a16="http://schemas.microsoft.com/office/drawing/2014/main" id="{9AE525ED-8360-4BF1-D4F6-82B0084F0B24}"/>
              </a:ext>
            </a:extLst>
          </p:cNvPr>
          <p:cNvGrpSpPr/>
          <p:nvPr/>
        </p:nvGrpSpPr>
        <p:grpSpPr>
          <a:xfrm>
            <a:off x="9798370" y="4238009"/>
            <a:ext cx="1287000" cy="535680"/>
            <a:chOff x="9798370" y="4238009"/>
            <a:chExt cx="1287000" cy="535680"/>
          </a:xfrm>
        </p:grpSpPr>
        <mc:AlternateContent xmlns:mc="http://schemas.openxmlformats.org/markup-compatibility/2006" xmlns:p14="http://schemas.microsoft.com/office/powerpoint/2010/main">
          <mc:Choice Requires="p14">
            <p:contentPart p14:bwMode="auto" r:id="rId140">
              <p14:nvContentPartPr>
                <p14:cNvPr id="89" name="Ink 88">
                  <a:extLst>
                    <a:ext uri="{FF2B5EF4-FFF2-40B4-BE49-F238E27FC236}">
                      <a16:creationId xmlns:a16="http://schemas.microsoft.com/office/drawing/2014/main" id="{ABB06F15-CA06-3A28-CA30-57D82A55FB1B}"/>
                    </a:ext>
                  </a:extLst>
                </p14:cNvPr>
                <p14:cNvContentPartPr/>
                <p14:nvPr/>
              </p14:nvContentPartPr>
              <p14:xfrm>
                <a:off x="9798370" y="4269329"/>
                <a:ext cx="351360" cy="504360"/>
              </p14:xfrm>
            </p:contentPart>
          </mc:Choice>
          <mc:Fallback xmlns="">
            <p:pic>
              <p:nvPicPr>
                <p:cNvPr id="89" name="Ink 88">
                  <a:extLst>
                    <a:ext uri="{FF2B5EF4-FFF2-40B4-BE49-F238E27FC236}">
                      <a16:creationId xmlns:a16="http://schemas.microsoft.com/office/drawing/2014/main" id="{ABB06F15-CA06-3A28-CA30-57D82A55FB1B}"/>
                    </a:ext>
                  </a:extLst>
                </p:cNvPr>
                <p:cNvPicPr/>
                <p:nvPr/>
              </p:nvPicPr>
              <p:blipFill>
                <a:blip r:embed="rId141"/>
                <a:stretch>
                  <a:fillRect/>
                </a:stretch>
              </p:blipFill>
              <p:spPr>
                <a:xfrm>
                  <a:off x="9780730" y="4251329"/>
                  <a:ext cx="38700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Ink 89">
                  <a:extLst>
                    <a:ext uri="{FF2B5EF4-FFF2-40B4-BE49-F238E27FC236}">
                      <a16:creationId xmlns:a16="http://schemas.microsoft.com/office/drawing/2014/main" id="{51883D5C-0A64-095E-2F58-EB065C01FCAA}"/>
                    </a:ext>
                  </a:extLst>
                </p14:cNvPr>
                <p14:cNvContentPartPr/>
                <p14:nvPr/>
              </p14:nvContentPartPr>
              <p14:xfrm>
                <a:off x="10488490" y="4238009"/>
                <a:ext cx="548280" cy="404640"/>
              </p14:xfrm>
            </p:contentPart>
          </mc:Choice>
          <mc:Fallback xmlns="">
            <p:pic>
              <p:nvPicPr>
                <p:cNvPr id="90" name="Ink 89">
                  <a:extLst>
                    <a:ext uri="{FF2B5EF4-FFF2-40B4-BE49-F238E27FC236}">
                      <a16:creationId xmlns:a16="http://schemas.microsoft.com/office/drawing/2014/main" id="{51883D5C-0A64-095E-2F58-EB065C01FCAA}"/>
                    </a:ext>
                  </a:extLst>
                </p:cNvPr>
                <p:cNvPicPr/>
                <p:nvPr/>
              </p:nvPicPr>
              <p:blipFill>
                <a:blip r:embed="rId143"/>
                <a:stretch>
                  <a:fillRect/>
                </a:stretch>
              </p:blipFill>
              <p:spPr>
                <a:xfrm>
                  <a:off x="10470490" y="4220009"/>
                  <a:ext cx="5839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CAAE3730-9E95-50E3-5DF6-E9DB56EB8C29}"/>
                    </a:ext>
                  </a:extLst>
                </p14:cNvPr>
                <p14:cNvContentPartPr/>
                <p14:nvPr/>
              </p14:nvContentPartPr>
              <p14:xfrm>
                <a:off x="10863250" y="4461209"/>
                <a:ext cx="222120" cy="10440"/>
              </p14:xfrm>
            </p:contentPart>
          </mc:Choice>
          <mc:Fallback xmlns="">
            <p:pic>
              <p:nvPicPr>
                <p:cNvPr id="91" name="Ink 90">
                  <a:extLst>
                    <a:ext uri="{FF2B5EF4-FFF2-40B4-BE49-F238E27FC236}">
                      <a16:creationId xmlns:a16="http://schemas.microsoft.com/office/drawing/2014/main" id="{CAAE3730-9E95-50E3-5DF6-E9DB56EB8C29}"/>
                    </a:ext>
                  </a:extLst>
                </p:cNvPr>
                <p:cNvPicPr/>
                <p:nvPr/>
              </p:nvPicPr>
              <p:blipFill>
                <a:blip r:embed="rId145"/>
                <a:stretch>
                  <a:fillRect/>
                </a:stretch>
              </p:blipFill>
              <p:spPr>
                <a:xfrm>
                  <a:off x="10845250" y="4443569"/>
                  <a:ext cx="257760" cy="46080"/>
                </a:xfrm>
                <a:prstGeom prst="rect">
                  <a:avLst/>
                </a:prstGeom>
              </p:spPr>
            </p:pic>
          </mc:Fallback>
        </mc:AlternateContent>
      </p:grpSp>
      <p:grpSp>
        <p:nvGrpSpPr>
          <p:cNvPr id="94" name="Group 93">
            <a:extLst>
              <a:ext uri="{FF2B5EF4-FFF2-40B4-BE49-F238E27FC236}">
                <a16:creationId xmlns:a16="http://schemas.microsoft.com/office/drawing/2014/main" id="{EA97ADCD-A913-92AF-B73D-DD9FE33D64F3}"/>
              </a:ext>
            </a:extLst>
          </p:cNvPr>
          <p:cNvGrpSpPr/>
          <p:nvPr/>
        </p:nvGrpSpPr>
        <p:grpSpPr>
          <a:xfrm>
            <a:off x="5700490" y="4998329"/>
            <a:ext cx="1613160" cy="484920"/>
            <a:chOff x="5700490" y="4998329"/>
            <a:chExt cx="1613160" cy="484920"/>
          </a:xfrm>
        </p:grpSpPr>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10022198-649B-B2D3-2642-7C0363483C84}"/>
                    </a:ext>
                  </a:extLst>
                </p14:cNvPr>
                <p14:cNvContentPartPr/>
                <p14:nvPr/>
              </p14:nvContentPartPr>
              <p14:xfrm>
                <a:off x="5700490" y="4998329"/>
                <a:ext cx="1613160" cy="484920"/>
              </p14:xfrm>
            </p:contentPart>
          </mc:Choice>
          <mc:Fallback xmlns="">
            <p:pic>
              <p:nvPicPr>
                <p:cNvPr id="92" name="Ink 91">
                  <a:extLst>
                    <a:ext uri="{FF2B5EF4-FFF2-40B4-BE49-F238E27FC236}">
                      <a16:creationId xmlns:a16="http://schemas.microsoft.com/office/drawing/2014/main" id="{10022198-649B-B2D3-2642-7C0363483C84}"/>
                    </a:ext>
                  </a:extLst>
                </p:cNvPr>
                <p:cNvPicPr/>
                <p:nvPr/>
              </p:nvPicPr>
              <p:blipFill>
                <a:blip r:embed="rId147"/>
                <a:stretch>
                  <a:fillRect/>
                </a:stretch>
              </p:blipFill>
              <p:spPr>
                <a:xfrm>
                  <a:off x="5682850" y="4980329"/>
                  <a:ext cx="16488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16C9F68A-9298-0309-E0D6-BB632BB3F975}"/>
                    </a:ext>
                  </a:extLst>
                </p14:cNvPr>
                <p14:cNvContentPartPr/>
                <p14:nvPr/>
              </p14:nvContentPartPr>
              <p14:xfrm>
                <a:off x="7000090" y="5002649"/>
                <a:ext cx="24840" cy="14760"/>
              </p14:xfrm>
            </p:contentPart>
          </mc:Choice>
          <mc:Fallback xmlns="">
            <p:pic>
              <p:nvPicPr>
                <p:cNvPr id="93" name="Ink 92">
                  <a:extLst>
                    <a:ext uri="{FF2B5EF4-FFF2-40B4-BE49-F238E27FC236}">
                      <a16:creationId xmlns:a16="http://schemas.microsoft.com/office/drawing/2014/main" id="{16C9F68A-9298-0309-E0D6-BB632BB3F975}"/>
                    </a:ext>
                  </a:extLst>
                </p:cNvPr>
                <p:cNvPicPr/>
                <p:nvPr/>
              </p:nvPicPr>
              <p:blipFill>
                <a:blip r:embed="rId149"/>
                <a:stretch>
                  <a:fillRect/>
                </a:stretch>
              </p:blipFill>
              <p:spPr>
                <a:xfrm>
                  <a:off x="6982090" y="4984649"/>
                  <a:ext cx="6048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96" name="Ink 95">
                <a:extLst>
                  <a:ext uri="{FF2B5EF4-FFF2-40B4-BE49-F238E27FC236}">
                    <a16:creationId xmlns:a16="http://schemas.microsoft.com/office/drawing/2014/main" id="{9CAEEED5-2709-7909-2A38-4523590CCFAB}"/>
                  </a:ext>
                </a:extLst>
              </p14:cNvPr>
              <p14:cNvContentPartPr/>
              <p14:nvPr/>
            </p14:nvContentPartPr>
            <p14:xfrm>
              <a:off x="9546010" y="2565089"/>
              <a:ext cx="1237680" cy="72360"/>
            </p14:xfrm>
          </p:contentPart>
        </mc:Choice>
        <mc:Fallback xmlns="">
          <p:pic>
            <p:nvPicPr>
              <p:cNvPr id="96" name="Ink 95">
                <a:extLst>
                  <a:ext uri="{FF2B5EF4-FFF2-40B4-BE49-F238E27FC236}">
                    <a16:creationId xmlns:a16="http://schemas.microsoft.com/office/drawing/2014/main" id="{9CAEEED5-2709-7909-2A38-4523590CCFAB}"/>
                  </a:ext>
                </a:extLst>
              </p:cNvPr>
              <p:cNvPicPr/>
              <p:nvPr/>
            </p:nvPicPr>
            <p:blipFill>
              <a:blip r:embed="rId151"/>
              <a:stretch>
                <a:fillRect/>
              </a:stretch>
            </p:blipFill>
            <p:spPr>
              <a:xfrm>
                <a:off x="9528370" y="2547449"/>
                <a:ext cx="1273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6" name="Ink 135">
                <a:extLst>
                  <a:ext uri="{FF2B5EF4-FFF2-40B4-BE49-F238E27FC236}">
                    <a16:creationId xmlns:a16="http://schemas.microsoft.com/office/drawing/2014/main" id="{E7BB9064-451C-5DE0-FBF7-9C205E41FC56}"/>
                  </a:ext>
                </a:extLst>
              </p14:cNvPr>
              <p14:cNvContentPartPr/>
              <p14:nvPr/>
            </p14:nvContentPartPr>
            <p14:xfrm>
              <a:off x="9343690" y="2653649"/>
              <a:ext cx="46080" cy="44640"/>
            </p14:xfrm>
          </p:contentPart>
        </mc:Choice>
        <mc:Fallback xmlns="">
          <p:pic>
            <p:nvPicPr>
              <p:cNvPr id="136" name="Ink 135">
                <a:extLst>
                  <a:ext uri="{FF2B5EF4-FFF2-40B4-BE49-F238E27FC236}">
                    <a16:creationId xmlns:a16="http://schemas.microsoft.com/office/drawing/2014/main" id="{E7BB9064-451C-5DE0-FBF7-9C205E41FC56}"/>
                  </a:ext>
                </a:extLst>
              </p:cNvPr>
              <p:cNvPicPr/>
              <p:nvPr/>
            </p:nvPicPr>
            <p:blipFill>
              <a:blip r:embed="rId153"/>
              <a:stretch>
                <a:fillRect/>
              </a:stretch>
            </p:blipFill>
            <p:spPr>
              <a:xfrm>
                <a:off x="9326050" y="2636009"/>
                <a:ext cx="81720" cy="80280"/>
              </a:xfrm>
              <a:prstGeom prst="rect">
                <a:avLst/>
              </a:prstGeom>
            </p:spPr>
          </p:pic>
        </mc:Fallback>
      </mc:AlternateContent>
      <p:grpSp>
        <p:nvGrpSpPr>
          <p:cNvPr id="138" name="Group 137">
            <a:extLst>
              <a:ext uri="{FF2B5EF4-FFF2-40B4-BE49-F238E27FC236}">
                <a16:creationId xmlns:a16="http://schemas.microsoft.com/office/drawing/2014/main" id="{6251A9AC-2FFB-4DA4-99D4-C2CDAAD56006}"/>
              </a:ext>
            </a:extLst>
          </p:cNvPr>
          <p:cNvGrpSpPr/>
          <p:nvPr/>
        </p:nvGrpSpPr>
        <p:grpSpPr>
          <a:xfrm>
            <a:off x="9507490" y="2244329"/>
            <a:ext cx="2246760" cy="3017160"/>
            <a:chOff x="9507490" y="2244329"/>
            <a:chExt cx="2246760" cy="3017160"/>
          </a:xfrm>
        </p:grpSpPr>
        <mc:AlternateContent xmlns:mc="http://schemas.openxmlformats.org/markup-compatibility/2006" xmlns:p14="http://schemas.microsoft.com/office/powerpoint/2010/main">
          <mc:Choice Requires="p14">
            <p:contentPart p14:bwMode="auto" r:id="rId154">
              <p14:nvContentPartPr>
                <p14:cNvPr id="97" name="Ink 96">
                  <a:extLst>
                    <a:ext uri="{FF2B5EF4-FFF2-40B4-BE49-F238E27FC236}">
                      <a16:creationId xmlns:a16="http://schemas.microsoft.com/office/drawing/2014/main" id="{57E6A684-F0DF-523B-D6AD-D7FD4E6C57D7}"/>
                    </a:ext>
                  </a:extLst>
                </p14:cNvPr>
                <p14:cNvContentPartPr/>
                <p14:nvPr/>
              </p14:nvContentPartPr>
              <p14:xfrm>
                <a:off x="9781450" y="2351249"/>
                <a:ext cx="519120" cy="209880"/>
              </p14:xfrm>
            </p:contentPart>
          </mc:Choice>
          <mc:Fallback xmlns="">
            <p:pic>
              <p:nvPicPr>
                <p:cNvPr id="97" name="Ink 96">
                  <a:extLst>
                    <a:ext uri="{FF2B5EF4-FFF2-40B4-BE49-F238E27FC236}">
                      <a16:creationId xmlns:a16="http://schemas.microsoft.com/office/drawing/2014/main" id="{57E6A684-F0DF-523B-D6AD-D7FD4E6C57D7}"/>
                    </a:ext>
                  </a:extLst>
                </p:cNvPr>
                <p:cNvPicPr/>
                <p:nvPr/>
              </p:nvPicPr>
              <p:blipFill>
                <a:blip r:embed="rId155"/>
                <a:stretch>
                  <a:fillRect/>
                </a:stretch>
              </p:blipFill>
              <p:spPr>
                <a:xfrm>
                  <a:off x="9763450" y="2333609"/>
                  <a:ext cx="554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Ink 97">
                  <a:extLst>
                    <a:ext uri="{FF2B5EF4-FFF2-40B4-BE49-F238E27FC236}">
                      <a16:creationId xmlns:a16="http://schemas.microsoft.com/office/drawing/2014/main" id="{C83BA494-870F-9D4F-9DF2-D95DD8D99381}"/>
                    </a:ext>
                  </a:extLst>
                </p14:cNvPr>
                <p14:cNvContentPartPr/>
                <p14:nvPr/>
              </p14:nvContentPartPr>
              <p14:xfrm>
                <a:off x="9656890" y="2801249"/>
                <a:ext cx="130680" cy="209520"/>
              </p14:xfrm>
            </p:contentPart>
          </mc:Choice>
          <mc:Fallback xmlns="">
            <p:pic>
              <p:nvPicPr>
                <p:cNvPr id="98" name="Ink 97">
                  <a:extLst>
                    <a:ext uri="{FF2B5EF4-FFF2-40B4-BE49-F238E27FC236}">
                      <a16:creationId xmlns:a16="http://schemas.microsoft.com/office/drawing/2014/main" id="{C83BA494-870F-9D4F-9DF2-D95DD8D99381}"/>
                    </a:ext>
                  </a:extLst>
                </p:cNvPr>
                <p:cNvPicPr/>
                <p:nvPr/>
              </p:nvPicPr>
              <p:blipFill>
                <a:blip r:embed="rId157"/>
                <a:stretch>
                  <a:fillRect/>
                </a:stretch>
              </p:blipFill>
              <p:spPr>
                <a:xfrm>
                  <a:off x="9638890" y="2783249"/>
                  <a:ext cx="166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Ink 98">
                  <a:extLst>
                    <a:ext uri="{FF2B5EF4-FFF2-40B4-BE49-F238E27FC236}">
                      <a16:creationId xmlns:a16="http://schemas.microsoft.com/office/drawing/2014/main" id="{C304D4C9-F0DC-BA6B-3FA9-000A2C1C80C4}"/>
                    </a:ext>
                  </a:extLst>
                </p14:cNvPr>
                <p14:cNvContentPartPr/>
                <p14:nvPr/>
              </p14:nvContentPartPr>
              <p14:xfrm>
                <a:off x="9863170" y="2958209"/>
                <a:ext cx="3240" cy="33120"/>
              </p14:xfrm>
            </p:contentPart>
          </mc:Choice>
          <mc:Fallback xmlns="">
            <p:pic>
              <p:nvPicPr>
                <p:cNvPr id="99" name="Ink 98">
                  <a:extLst>
                    <a:ext uri="{FF2B5EF4-FFF2-40B4-BE49-F238E27FC236}">
                      <a16:creationId xmlns:a16="http://schemas.microsoft.com/office/drawing/2014/main" id="{C304D4C9-F0DC-BA6B-3FA9-000A2C1C80C4}"/>
                    </a:ext>
                  </a:extLst>
                </p:cNvPr>
                <p:cNvPicPr/>
                <p:nvPr/>
              </p:nvPicPr>
              <p:blipFill>
                <a:blip r:embed="rId159"/>
                <a:stretch>
                  <a:fillRect/>
                </a:stretch>
              </p:blipFill>
              <p:spPr>
                <a:xfrm>
                  <a:off x="9845170" y="2940569"/>
                  <a:ext cx="38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4F8896CC-94C9-B1AE-DD43-7AA5FC94C9F0}"/>
                    </a:ext>
                  </a:extLst>
                </p14:cNvPr>
                <p14:cNvContentPartPr/>
                <p14:nvPr/>
              </p14:nvContentPartPr>
              <p14:xfrm>
                <a:off x="9921130" y="2803769"/>
                <a:ext cx="128880" cy="212400"/>
              </p14:xfrm>
            </p:contentPart>
          </mc:Choice>
          <mc:Fallback xmlns="">
            <p:pic>
              <p:nvPicPr>
                <p:cNvPr id="100" name="Ink 99">
                  <a:extLst>
                    <a:ext uri="{FF2B5EF4-FFF2-40B4-BE49-F238E27FC236}">
                      <a16:creationId xmlns:a16="http://schemas.microsoft.com/office/drawing/2014/main" id="{4F8896CC-94C9-B1AE-DD43-7AA5FC94C9F0}"/>
                    </a:ext>
                  </a:extLst>
                </p:cNvPr>
                <p:cNvPicPr/>
                <p:nvPr/>
              </p:nvPicPr>
              <p:blipFill>
                <a:blip r:embed="rId161"/>
                <a:stretch>
                  <a:fillRect/>
                </a:stretch>
              </p:blipFill>
              <p:spPr>
                <a:xfrm>
                  <a:off x="9903490" y="2785769"/>
                  <a:ext cx="164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 100">
                  <a:extLst>
                    <a:ext uri="{FF2B5EF4-FFF2-40B4-BE49-F238E27FC236}">
                      <a16:creationId xmlns:a16="http://schemas.microsoft.com/office/drawing/2014/main" id="{8C8BDAE6-6EC6-A98F-C66C-3991008AD68B}"/>
                    </a:ext>
                  </a:extLst>
                </p14:cNvPr>
                <p14:cNvContentPartPr/>
                <p14:nvPr/>
              </p14:nvContentPartPr>
              <p14:xfrm>
                <a:off x="10113370" y="2787209"/>
                <a:ext cx="130680" cy="208440"/>
              </p14:xfrm>
            </p:contentPart>
          </mc:Choice>
          <mc:Fallback xmlns="">
            <p:pic>
              <p:nvPicPr>
                <p:cNvPr id="101" name="Ink 100">
                  <a:extLst>
                    <a:ext uri="{FF2B5EF4-FFF2-40B4-BE49-F238E27FC236}">
                      <a16:creationId xmlns:a16="http://schemas.microsoft.com/office/drawing/2014/main" id="{8C8BDAE6-6EC6-A98F-C66C-3991008AD68B}"/>
                    </a:ext>
                  </a:extLst>
                </p:cNvPr>
                <p:cNvPicPr/>
                <p:nvPr/>
              </p:nvPicPr>
              <p:blipFill>
                <a:blip r:embed="rId163"/>
                <a:stretch>
                  <a:fillRect/>
                </a:stretch>
              </p:blipFill>
              <p:spPr>
                <a:xfrm>
                  <a:off x="10095730" y="2769569"/>
                  <a:ext cx="1663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CA1B7EF9-F5B2-65FF-7F01-4648EB4CFE12}"/>
                    </a:ext>
                  </a:extLst>
                </p14:cNvPr>
                <p14:cNvContentPartPr/>
                <p14:nvPr/>
              </p14:nvContentPartPr>
              <p14:xfrm>
                <a:off x="10325410" y="2829329"/>
                <a:ext cx="124560" cy="196920"/>
              </p14:xfrm>
            </p:contentPart>
          </mc:Choice>
          <mc:Fallback xmlns="">
            <p:pic>
              <p:nvPicPr>
                <p:cNvPr id="103" name="Ink 102">
                  <a:extLst>
                    <a:ext uri="{FF2B5EF4-FFF2-40B4-BE49-F238E27FC236}">
                      <a16:creationId xmlns:a16="http://schemas.microsoft.com/office/drawing/2014/main" id="{CA1B7EF9-F5B2-65FF-7F01-4648EB4CFE12}"/>
                    </a:ext>
                  </a:extLst>
                </p:cNvPr>
                <p:cNvPicPr/>
                <p:nvPr/>
              </p:nvPicPr>
              <p:blipFill>
                <a:blip r:embed="rId165"/>
                <a:stretch>
                  <a:fillRect/>
                </a:stretch>
              </p:blipFill>
              <p:spPr>
                <a:xfrm>
                  <a:off x="10307410" y="2811329"/>
                  <a:ext cx="160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F25DA9FB-4FE3-A777-F8B1-AD82518532AE}"/>
                    </a:ext>
                  </a:extLst>
                </p14:cNvPr>
                <p14:cNvContentPartPr/>
                <p14:nvPr/>
              </p14:nvContentPartPr>
              <p14:xfrm>
                <a:off x="10348810" y="2818529"/>
                <a:ext cx="60120" cy="197640"/>
              </p14:xfrm>
            </p:contentPart>
          </mc:Choice>
          <mc:Fallback xmlns="">
            <p:pic>
              <p:nvPicPr>
                <p:cNvPr id="104" name="Ink 103">
                  <a:extLst>
                    <a:ext uri="{FF2B5EF4-FFF2-40B4-BE49-F238E27FC236}">
                      <a16:creationId xmlns:a16="http://schemas.microsoft.com/office/drawing/2014/main" id="{F25DA9FB-4FE3-A777-F8B1-AD82518532AE}"/>
                    </a:ext>
                  </a:extLst>
                </p:cNvPr>
                <p:cNvPicPr/>
                <p:nvPr/>
              </p:nvPicPr>
              <p:blipFill>
                <a:blip r:embed="rId167"/>
                <a:stretch>
                  <a:fillRect/>
                </a:stretch>
              </p:blipFill>
              <p:spPr>
                <a:xfrm>
                  <a:off x="10330810" y="2800529"/>
                  <a:ext cx="95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A58A1F3E-C59E-E763-774F-943C7B1F84EF}"/>
                    </a:ext>
                  </a:extLst>
                </p14:cNvPr>
                <p14:cNvContentPartPr/>
                <p14:nvPr/>
              </p14:nvContentPartPr>
              <p14:xfrm>
                <a:off x="10554010" y="2805929"/>
                <a:ext cx="28080" cy="232560"/>
              </p14:xfrm>
            </p:contentPart>
          </mc:Choice>
          <mc:Fallback xmlns="">
            <p:pic>
              <p:nvPicPr>
                <p:cNvPr id="106" name="Ink 105">
                  <a:extLst>
                    <a:ext uri="{FF2B5EF4-FFF2-40B4-BE49-F238E27FC236}">
                      <a16:creationId xmlns:a16="http://schemas.microsoft.com/office/drawing/2014/main" id="{A58A1F3E-C59E-E763-774F-943C7B1F84EF}"/>
                    </a:ext>
                  </a:extLst>
                </p:cNvPr>
                <p:cNvPicPr/>
                <p:nvPr/>
              </p:nvPicPr>
              <p:blipFill>
                <a:blip r:embed="rId169"/>
                <a:stretch>
                  <a:fillRect/>
                </a:stretch>
              </p:blipFill>
              <p:spPr>
                <a:xfrm>
                  <a:off x="10536370" y="2787929"/>
                  <a:ext cx="63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ADE78105-EE1C-5DB6-AE04-33EC9B93C5C5}"/>
                    </a:ext>
                  </a:extLst>
                </p14:cNvPr>
                <p14:cNvContentPartPr/>
                <p14:nvPr/>
              </p14:nvContentPartPr>
              <p14:xfrm>
                <a:off x="10602250" y="2861009"/>
                <a:ext cx="133200" cy="160200"/>
              </p14:xfrm>
            </p:contentPart>
          </mc:Choice>
          <mc:Fallback xmlns="">
            <p:pic>
              <p:nvPicPr>
                <p:cNvPr id="107" name="Ink 106">
                  <a:extLst>
                    <a:ext uri="{FF2B5EF4-FFF2-40B4-BE49-F238E27FC236}">
                      <a16:creationId xmlns:a16="http://schemas.microsoft.com/office/drawing/2014/main" id="{ADE78105-EE1C-5DB6-AE04-33EC9B93C5C5}"/>
                    </a:ext>
                  </a:extLst>
                </p:cNvPr>
                <p:cNvPicPr/>
                <p:nvPr/>
              </p:nvPicPr>
              <p:blipFill>
                <a:blip r:embed="rId171"/>
                <a:stretch>
                  <a:fillRect/>
                </a:stretch>
              </p:blipFill>
              <p:spPr>
                <a:xfrm>
                  <a:off x="10584610" y="2843369"/>
                  <a:ext cx="1688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DC641019-3BB6-2361-851B-3F3822F6D61D}"/>
                    </a:ext>
                  </a:extLst>
                </p14:cNvPr>
                <p14:cNvContentPartPr/>
                <p14:nvPr/>
              </p14:nvContentPartPr>
              <p14:xfrm>
                <a:off x="10814650" y="2714489"/>
                <a:ext cx="68400" cy="70920"/>
              </p14:xfrm>
            </p:contentPart>
          </mc:Choice>
          <mc:Fallback xmlns="">
            <p:pic>
              <p:nvPicPr>
                <p:cNvPr id="108" name="Ink 107">
                  <a:extLst>
                    <a:ext uri="{FF2B5EF4-FFF2-40B4-BE49-F238E27FC236}">
                      <a16:creationId xmlns:a16="http://schemas.microsoft.com/office/drawing/2014/main" id="{DC641019-3BB6-2361-851B-3F3822F6D61D}"/>
                    </a:ext>
                  </a:extLst>
                </p:cNvPr>
                <p:cNvPicPr/>
                <p:nvPr/>
              </p:nvPicPr>
              <p:blipFill>
                <a:blip r:embed="rId173"/>
                <a:stretch>
                  <a:fillRect/>
                </a:stretch>
              </p:blipFill>
              <p:spPr>
                <a:xfrm>
                  <a:off x="10796650" y="2696489"/>
                  <a:ext cx="104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466EDB9D-C5B6-ABE2-6D07-DBB11218B949}"/>
                    </a:ext>
                  </a:extLst>
                </p14:cNvPr>
                <p14:cNvContentPartPr/>
                <p14:nvPr/>
              </p14:nvContentPartPr>
              <p14:xfrm>
                <a:off x="10809970" y="2786849"/>
                <a:ext cx="43560" cy="50760"/>
              </p14:xfrm>
            </p:contentPart>
          </mc:Choice>
          <mc:Fallback xmlns="">
            <p:pic>
              <p:nvPicPr>
                <p:cNvPr id="109" name="Ink 108">
                  <a:extLst>
                    <a:ext uri="{FF2B5EF4-FFF2-40B4-BE49-F238E27FC236}">
                      <a16:creationId xmlns:a16="http://schemas.microsoft.com/office/drawing/2014/main" id="{466EDB9D-C5B6-ABE2-6D07-DBB11218B949}"/>
                    </a:ext>
                  </a:extLst>
                </p:cNvPr>
                <p:cNvPicPr/>
                <p:nvPr/>
              </p:nvPicPr>
              <p:blipFill>
                <a:blip r:embed="rId175"/>
                <a:stretch>
                  <a:fillRect/>
                </a:stretch>
              </p:blipFill>
              <p:spPr>
                <a:xfrm>
                  <a:off x="10791970" y="2768849"/>
                  <a:ext cx="79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Ink 110">
                  <a:extLst>
                    <a:ext uri="{FF2B5EF4-FFF2-40B4-BE49-F238E27FC236}">
                      <a16:creationId xmlns:a16="http://schemas.microsoft.com/office/drawing/2014/main" id="{889C3F18-54D9-1686-8B30-BA6D883833D1}"/>
                    </a:ext>
                  </a:extLst>
                </p14:cNvPr>
                <p14:cNvContentPartPr/>
                <p14:nvPr/>
              </p14:nvContentPartPr>
              <p14:xfrm>
                <a:off x="10925890" y="2856329"/>
                <a:ext cx="138600" cy="127080"/>
              </p14:xfrm>
            </p:contentPart>
          </mc:Choice>
          <mc:Fallback xmlns="">
            <p:pic>
              <p:nvPicPr>
                <p:cNvPr id="111" name="Ink 110">
                  <a:extLst>
                    <a:ext uri="{FF2B5EF4-FFF2-40B4-BE49-F238E27FC236}">
                      <a16:creationId xmlns:a16="http://schemas.microsoft.com/office/drawing/2014/main" id="{889C3F18-54D9-1686-8B30-BA6D883833D1}"/>
                    </a:ext>
                  </a:extLst>
                </p:cNvPr>
                <p:cNvPicPr/>
                <p:nvPr/>
              </p:nvPicPr>
              <p:blipFill>
                <a:blip r:embed="rId177"/>
                <a:stretch>
                  <a:fillRect/>
                </a:stretch>
              </p:blipFill>
              <p:spPr>
                <a:xfrm>
                  <a:off x="10907890" y="2838329"/>
                  <a:ext cx="174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Ink 111">
                  <a:extLst>
                    <a:ext uri="{FF2B5EF4-FFF2-40B4-BE49-F238E27FC236}">
                      <a16:creationId xmlns:a16="http://schemas.microsoft.com/office/drawing/2014/main" id="{ED6A1FE4-0C08-AE65-8EFA-7648B341BCC0}"/>
                    </a:ext>
                  </a:extLst>
                </p14:cNvPr>
                <p14:cNvContentPartPr/>
                <p14:nvPr/>
              </p14:nvContentPartPr>
              <p14:xfrm>
                <a:off x="11100130" y="2857409"/>
                <a:ext cx="161640" cy="146160"/>
              </p14:xfrm>
            </p:contentPart>
          </mc:Choice>
          <mc:Fallback xmlns="">
            <p:pic>
              <p:nvPicPr>
                <p:cNvPr id="112" name="Ink 111">
                  <a:extLst>
                    <a:ext uri="{FF2B5EF4-FFF2-40B4-BE49-F238E27FC236}">
                      <a16:creationId xmlns:a16="http://schemas.microsoft.com/office/drawing/2014/main" id="{ED6A1FE4-0C08-AE65-8EFA-7648B341BCC0}"/>
                    </a:ext>
                  </a:extLst>
                </p:cNvPr>
                <p:cNvPicPr/>
                <p:nvPr/>
              </p:nvPicPr>
              <p:blipFill>
                <a:blip r:embed="rId179"/>
                <a:stretch>
                  <a:fillRect/>
                </a:stretch>
              </p:blipFill>
              <p:spPr>
                <a:xfrm>
                  <a:off x="11082130" y="2839769"/>
                  <a:ext cx="197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Ink 112">
                  <a:extLst>
                    <a:ext uri="{FF2B5EF4-FFF2-40B4-BE49-F238E27FC236}">
                      <a16:creationId xmlns:a16="http://schemas.microsoft.com/office/drawing/2014/main" id="{3A0063F4-70AE-688B-3CE6-60D4F859BEEE}"/>
                    </a:ext>
                  </a:extLst>
                </p14:cNvPr>
                <p14:cNvContentPartPr/>
                <p14:nvPr/>
              </p14:nvContentPartPr>
              <p14:xfrm>
                <a:off x="11319370" y="2738249"/>
                <a:ext cx="20160" cy="251280"/>
              </p14:xfrm>
            </p:contentPart>
          </mc:Choice>
          <mc:Fallback xmlns="">
            <p:pic>
              <p:nvPicPr>
                <p:cNvPr id="113" name="Ink 112">
                  <a:extLst>
                    <a:ext uri="{FF2B5EF4-FFF2-40B4-BE49-F238E27FC236}">
                      <a16:creationId xmlns:a16="http://schemas.microsoft.com/office/drawing/2014/main" id="{3A0063F4-70AE-688B-3CE6-60D4F859BEEE}"/>
                    </a:ext>
                  </a:extLst>
                </p:cNvPr>
                <p:cNvPicPr/>
                <p:nvPr/>
              </p:nvPicPr>
              <p:blipFill>
                <a:blip r:embed="rId181"/>
                <a:stretch>
                  <a:fillRect/>
                </a:stretch>
              </p:blipFill>
              <p:spPr>
                <a:xfrm>
                  <a:off x="11301730" y="2720609"/>
                  <a:ext cx="55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Ink 114">
                  <a:extLst>
                    <a:ext uri="{FF2B5EF4-FFF2-40B4-BE49-F238E27FC236}">
                      <a16:creationId xmlns:a16="http://schemas.microsoft.com/office/drawing/2014/main" id="{68F872A4-39EB-7530-F808-2D1FED45B5E1}"/>
                    </a:ext>
                  </a:extLst>
                </p14:cNvPr>
                <p14:cNvContentPartPr/>
                <p14:nvPr/>
              </p14:nvContentPartPr>
              <p14:xfrm>
                <a:off x="9507490" y="2266289"/>
                <a:ext cx="147240" cy="703800"/>
              </p14:xfrm>
            </p:contentPart>
          </mc:Choice>
          <mc:Fallback xmlns="">
            <p:pic>
              <p:nvPicPr>
                <p:cNvPr id="115" name="Ink 114">
                  <a:extLst>
                    <a:ext uri="{FF2B5EF4-FFF2-40B4-BE49-F238E27FC236}">
                      <a16:creationId xmlns:a16="http://schemas.microsoft.com/office/drawing/2014/main" id="{68F872A4-39EB-7530-F808-2D1FED45B5E1}"/>
                    </a:ext>
                  </a:extLst>
                </p:cNvPr>
                <p:cNvPicPr/>
                <p:nvPr/>
              </p:nvPicPr>
              <p:blipFill>
                <a:blip r:embed="rId183"/>
                <a:stretch>
                  <a:fillRect/>
                </a:stretch>
              </p:blipFill>
              <p:spPr>
                <a:xfrm>
                  <a:off x="9489850" y="2248649"/>
                  <a:ext cx="18288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Ink 115">
                  <a:extLst>
                    <a:ext uri="{FF2B5EF4-FFF2-40B4-BE49-F238E27FC236}">
                      <a16:creationId xmlns:a16="http://schemas.microsoft.com/office/drawing/2014/main" id="{AA92B726-B18A-F2E9-43E5-749059A01B65}"/>
                    </a:ext>
                  </a:extLst>
                </p14:cNvPr>
                <p14:cNvContentPartPr/>
                <p14:nvPr/>
              </p14:nvContentPartPr>
              <p14:xfrm>
                <a:off x="11263210" y="2244329"/>
                <a:ext cx="261360" cy="811800"/>
              </p14:xfrm>
            </p:contentPart>
          </mc:Choice>
          <mc:Fallback xmlns="">
            <p:pic>
              <p:nvPicPr>
                <p:cNvPr id="116" name="Ink 115">
                  <a:extLst>
                    <a:ext uri="{FF2B5EF4-FFF2-40B4-BE49-F238E27FC236}">
                      <a16:creationId xmlns:a16="http://schemas.microsoft.com/office/drawing/2014/main" id="{AA92B726-B18A-F2E9-43E5-749059A01B65}"/>
                    </a:ext>
                  </a:extLst>
                </p:cNvPr>
                <p:cNvPicPr/>
                <p:nvPr/>
              </p:nvPicPr>
              <p:blipFill>
                <a:blip r:embed="rId185"/>
                <a:stretch>
                  <a:fillRect/>
                </a:stretch>
              </p:blipFill>
              <p:spPr>
                <a:xfrm>
                  <a:off x="11245570" y="2226329"/>
                  <a:ext cx="297000" cy="847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Ink 136">
                  <a:extLst>
                    <a:ext uri="{FF2B5EF4-FFF2-40B4-BE49-F238E27FC236}">
                      <a16:creationId xmlns:a16="http://schemas.microsoft.com/office/drawing/2014/main" id="{37905AC3-9C1D-7134-6625-A90E4EDCDAFE}"/>
                    </a:ext>
                  </a:extLst>
                </p14:cNvPr>
                <p14:cNvContentPartPr/>
                <p14:nvPr/>
              </p14:nvContentPartPr>
              <p14:xfrm>
                <a:off x="10136410" y="2977649"/>
                <a:ext cx="1617840" cy="2283840"/>
              </p14:xfrm>
            </p:contentPart>
          </mc:Choice>
          <mc:Fallback xmlns="">
            <p:pic>
              <p:nvPicPr>
                <p:cNvPr id="137" name="Ink 136">
                  <a:extLst>
                    <a:ext uri="{FF2B5EF4-FFF2-40B4-BE49-F238E27FC236}">
                      <a16:creationId xmlns:a16="http://schemas.microsoft.com/office/drawing/2014/main" id="{37905AC3-9C1D-7134-6625-A90E4EDCDAFE}"/>
                    </a:ext>
                  </a:extLst>
                </p:cNvPr>
                <p:cNvPicPr/>
                <p:nvPr/>
              </p:nvPicPr>
              <p:blipFill>
                <a:blip r:embed="rId187"/>
                <a:stretch>
                  <a:fillRect/>
                </a:stretch>
              </p:blipFill>
              <p:spPr>
                <a:xfrm>
                  <a:off x="10118770" y="2960009"/>
                  <a:ext cx="1653480" cy="2319480"/>
                </a:xfrm>
                <a:prstGeom prst="rect">
                  <a:avLst/>
                </a:prstGeom>
              </p:spPr>
            </p:pic>
          </mc:Fallback>
        </mc:AlternateContent>
      </p:grpSp>
      <p:grpSp>
        <p:nvGrpSpPr>
          <p:cNvPr id="154" name="Group 153">
            <a:extLst>
              <a:ext uri="{FF2B5EF4-FFF2-40B4-BE49-F238E27FC236}">
                <a16:creationId xmlns:a16="http://schemas.microsoft.com/office/drawing/2014/main" id="{58BC9CBC-8C51-D57C-E194-703757F1DA5E}"/>
              </a:ext>
            </a:extLst>
          </p:cNvPr>
          <p:cNvGrpSpPr/>
          <p:nvPr/>
        </p:nvGrpSpPr>
        <p:grpSpPr>
          <a:xfrm>
            <a:off x="1687210" y="1774529"/>
            <a:ext cx="977040" cy="770400"/>
            <a:chOff x="1687210" y="1774529"/>
            <a:chExt cx="977040" cy="770400"/>
          </a:xfrm>
        </p:grpSpPr>
        <mc:AlternateContent xmlns:mc="http://schemas.openxmlformats.org/markup-compatibility/2006" xmlns:p14="http://schemas.microsoft.com/office/powerpoint/2010/main">
          <mc:Choice Requires="p14">
            <p:contentPart p14:bwMode="auto" r:id="rId188">
              <p14:nvContentPartPr>
                <p14:cNvPr id="139" name="Ink 138">
                  <a:extLst>
                    <a:ext uri="{FF2B5EF4-FFF2-40B4-BE49-F238E27FC236}">
                      <a16:creationId xmlns:a16="http://schemas.microsoft.com/office/drawing/2014/main" id="{27B4FB4C-C08A-814A-AD80-B8533B43CB34}"/>
                    </a:ext>
                  </a:extLst>
                </p14:cNvPr>
                <p14:cNvContentPartPr/>
                <p14:nvPr/>
              </p14:nvContentPartPr>
              <p14:xfrm>
                <a:off x="1982410" y="1774529"/>
                <a:ext cx="181800" cy="288720"/>
              </p14:xfrm>
            </p:contentPart>
          </mc:Choice>
          <mc:Fallback xmlns="">
            <p:pic>
              <p:nvPicPr>
                <p:cNvPr id="139" name="Ink 138">
                  <a:extLst>
                    <a:ext uri="{FF2B5EF4-FFF2-40B4-BE49-F238E27FC236}">
                      <a16:creationId xmlns:a16="http://schemas.microsoft.com/office/drawing/2014/main" id="{27B4FB4C-C08A-814A-AD80-B8533B43CB34}"/>
                    </a:ext>
                  </a:extLst>
                </p:cNvPr>
                <p:cNvPicPr/>
                <p:nvPr/>
              </p:nvPicPr>
              <p:blipFill>
                <a:blip r:embed="rId189"/>
                <a:stretch>
                  <a:fillRect/>
                </a:stretch>
              </p:blipFill>
              <p:spPr>
                <a:xfrm>
                  <a:off x="1964770" y="1756529"/>
                  <a:ext cx="2174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0" name="Ink 139">
                  <a:extLst>
                    <a:ext uri="{FF2B5EF4-FFF2-40B4-BE49-F238E27FC236}">
                      <a16:creationId xmlns:a16="http://schemas.microsoft.com/office/drawing/2014/main" id="{961E8C86-AEB9-54F8-E73A-F1E42F3124A3}"/>
                    </a:ext>
                  </a:extLst>
                </p14:cNvPr>
                <p14:cNvContentPartPr/>
                <p14:nvPr/>
              </p14:nvContentPartPr>
              <p14:xfrm>
                <a:off x="2227210" y="1947689"/>
                <a:ext cx="163800" cy="98280"/>
              </p14:xfrm>
            </p:contentPart>
          </mc:Choice>
          <mc:Fallback xmlns="">
            <p:pic>
              <p:nvPicPr>
                <p:cNvPr id="140" name="Ink 139">
                  <a:extLst>
                    <a:ext uri="{FF2B5EF4-FFF2-40B4-BE49-F238E27FC236}">
                      <a16:creationId xmlns:a16="http://schemas.microsoft.com/office/drawing/2014/main" id="{961E8C86-AEB9-54F8-E73A-F1E42F3124A3}"/>
                    </a:ext>
                  </a:extLst>
                </p:cNvPr>
                <p:cNvPicPr/>
                <p:nvPr/>
              </p:nvPicPr>
              <p:blipFill>
                <a:blip r:embed="rId191"/>
                <a:stretch>
                  <a:fillRect/>
                </a:stretch>
              </p:blipFill>
              <p:spPr>
                <a:xfrm>
                  <a:off x="2209570" y="1930049"/>
                  <a:ext cx="199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2" name="Ink 141">
                  <a:extLst>
                    <a:ext uri="{FF2B5EF4-FFF2-40B4-BE49-F238E27FC236}">
                      <a16:creationId xmlns:a16="http://schemas.microsoft.com/office/drawing/2014/main" id="{9E7C6AA3-EBAD-963F-1A04-6E8943ED2DD7}"/>
                    </a:ext>
                  </a:extLst>
                </p14:cNvPr>
                <p14:cNvContentPartPr/>
                <p14:nvPr/>
              </p14:nvContentPartPr>
              <p14:xfrm>
                <a:off x="1687210" y="2184929"/>
                <a:ext cx="164880" cy="252000"/>
              </p14:xfrm>
            </p:contentPart>
          </mc:Choice>
          <mc:Fallback xmlns="">
            <p:pic>
              <p:nvPicPr>
                <p:cNvPr id="142" name="Ink 141">
                  <a:extLst>
                    <a:ext uri="{FF2B5EF4-FFF2-40B4-BE49-F238E27FC236}">
                      <a16:creationId xmlns:a16="http://schemas.microsoft.com/office/drawing/2014/main" id="{9E7C6AA3-EBAD-963F-1A04-6E8943ED2DD7}"/>
                    </a:ext>
                  </a:extLst>
                </p:cNvPr>
                <p:cNvPicPr/>
                <p:nvPr/>
              </p:nvPicPr>
              <p:blipFill>
                <a:blip r:embed="rId193"/>
                <a:stretch>
                  <a:fillRect/>
                </a:stretch>
              </p:blipFill>
              <p:spPr>
                <a:xfrm>
                  <a:off x="1669210" y="2167289"/>
                  <a:ext cx="200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Ink 142">
                  <a:extLst>
                    <a:ext uri="{FF2B5EF4-FFF2-40B4-BE49-F238E27FC236}">
                      <a16:creationId xmlns:a16="http://schemas.microsoft.com/office/drawing/2014/main" id="{29630DEE-52A3-E9C9-247A-DAE6E5F13B34}"/>
                    </a:ext>
                  </a:extLst>
                </p14:cNvPr>
                <p14:cNvContentPartPr/>
                <p14:nvPr/>
              </p14:nvContentPartPr>
              <p14:xfrm>
                <a:off x="1880890" y="2352689"/>
                <a:ext cx="6480" cy="56520"/>
              </p14:xfrm>
            </p:contentPart>
          </mc:Choice>
          <mc:Fallback xmlns="">
            <p:pic>
              <p:nvPicPr>
                <p:cNvPr id="143" name="Ink 142">
                  <a:extLst>
                    <a:ext uri="{FF2B5EF4-FFF2-40B4-BE49-F238E27FC236}">
                      <a16:creationId xmlns:a16="http://schemas.microsoft.com/office/drawing/2014/main" id="{29630DEE-52A3-E9C9-247A-DAE6E5F13B34}"/>
                    </a:ext>
                  </a:extLst>
                </p:cNvPr>
                <p:cNvPicPr/>
                <p:nvPr/>
              </p:nvPicPr>
              <p:blipFill>
                <a:blip r:embed="rId195"/>
                <a:stretch>
                  <a:fillRect/>
                </a:stretch>
              </p:blipFill>
              <p:spPr>
                <a:xfrm>
                  <a:off x="1863250" y="2334689"/>
                  <a:ext cx="42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63BCD091-B310-8EDB-4ED8-55E79B5358C3}"/>
                    </a:ext>
                  </a:extLst>
                </p14:cNvPr>
                <p14:cNvContentPartPr/>
                <p14:nvPr/>
              </p14:nvContentPartPr>
              <p14:xfrm>
                <a:off x="1935970" y="2262689"/>
                <a:ext cx="123840" cy="108000"/>
              </p14:xfrm>
            </p:contentPart>
          </mc:Choice>
          <mc:Fallback xmlns="">
            <p:pic>
              <p:nvPicPr>
                <p:cNvPr id="144" name="Ink 143">
                  <a:extLst>
                    <a:ext uri="{FF2B5EF4-FFF2-40B4-BE49-F238E27FC236}">
                      <a16:creationId xmlns:a16="http://schemas.microsoft.com/office/drawing/2014/main" id="{63BCD091-B310-8EDB-4ED8-55E79B5358C3}"/>
                    </a:ext>
                  </a:extLst>
                </p:cNvPr>
                <p:cNvPicPr/>
                <p:nvPr/>
              </p:nvPicPr>
              <p:blipFill>
                <a:blip r:embed="rId197"/>
                <a:stretch>
                  <a:fillRect/>
                </a:stretch>
              </p:blipFill>
              <p:spPr>
                <a:xfrm>
                  <a:off x="1918330" y="2245049"/>
                  <a:ext cx="159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A181B838-04B2-4A5C-1885-1294D600E782}"/>
                    </a:ext>
                  </a:extLst>
                </p14:cNvPr>
                <p14:cNvContentPartPr/>
                <p14:nvPr/>
              </p14:nvContentPartPr>
              <p14:xfrm>
                <a:off x="2139010" y="2266289"/>
                <a:ext cx="65520" cy="137520"/>
              </p14:xfrm>
            </p:contentPart>
          </mc:Choice>
          <mc:Fallback xmlns="">
            <p:pic>
              <p:nvPicPr>
                <p:cNvPr id="146" name="Ink 145">
                  <a:extLst>
                    <a:ext uri="{FF2B5EF4-FFF2-40B4-BE49-F238E27FC236}">
                      <a16:creationId xmlns:a16="http://schemas.microsoft.com/office/drawing/2014/main" id="{A181B838-04B2-4A5C-1885-1294D600E782}"/>
                    </a:ext>
                  </a:extLst>
                </p:cNvPr>
                <p:cNvPicPr/>
                <p:nvPr/>
              </p:nvPicPr>
              <p:blipFill>
                <a:blip r:embed="rId199"/>
                <a:stretch>
                  <a:fillRect/>
                </a:stretch>
              </p:blipFill>
              <p:spPr>
                <a:xfrm>
                  <a:off x="2121370" y="2248649"/>
                  <a:ext cx="101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ED0347F9-E175-3B4F-2936-77786970ADDE}"/>
                    </a:ext>
                  </a:extLst>
                </p14:cNvPr>
                <p14:cNvContentPartPr/>
                <p14:nvPr/>
              </p14:nvContentPartPr>
              <p14:xfrm>
                <a:off x="2147290" y="2312729"/>
                <a:ext cx="54000" cy="24120"/>
              </p14:xfrm>
            </p:contentPart>
          </mc:Choice>
          <mc:Fallback xmlns="">
            <p:pic>
              <p:nvPicPr>
                <p:cNvPr id="147" name="Ink 146">
                  <a:extLst>
                    <a:ext uri="{FF2B5EF4-FFF2-40B4-BE49-F238E27FC236}">
                      <a16:creationId xmlns:a16="http://schemas.microsoft.com/office/drawing/2014/main" id="{ED0347F9-E175-3B4F-2936-77786970ADDE}"/>
                    </a:ext>
                  </a:extLst>
                </p:cNvPr>
                <p:cNvPicPr/>
                <p:nvPr/>
              </p:nvPicPr>
              <p:blipFill>
                <a:blip r:embed="rId201"/>
                <a:stretch>
                  <a:fillRect/>
                </a:stretch>
              </p:blipFill>
              <p:spPr>
                <a:xfrm>
                  <a:off x="2129290" y="2294729"/>
                  <a:ext cx="89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Ink 147">
                  <a:extLst>
                    <a:ext uri="{FF2B5EF4-FFF2-40B4-BE49-F238E27FC236}">
                      <a16:creationId xmlns:a16="http://schemas.microsoft.com/office/drawing/2014/main" id="{1BFD6D29-04FB-B8CD-0E74-9BD623A84150}"/>
                    </a:ext>
                  </a:extLst>
                </p14:cNvPr>
                <p14:cNvContentPartPr/>
                <p14:nvPr/>
              </p14:nvContentPartPr>
              <p14:xfrm>
                <a:off x="2142250" y="2257649"/>
                <a:ext cx="99720" cy="16200"/>
              </p14:xfrm>
            </p:contentPart>
          </mc:Choice>
          <mc:Fallback xmlns="">
            <p:pic>
              <p:nvPicPr>
                <p:cNvPr id="148" name="Ink 147">
                  <a:extLst>
                    <a:ext uri="{FF2B5EF4-FFF2-40B4-BE49-F238E27FC236}">
                      <a16:creationId xmlns:a16="http://schemas.microsoft.com/office/drawing/2014/main" id="{1BFD6D29-04FB-B8CD-0E74-9BD623A84150}"/>
                    </a:ext>
                  </a:extLst>
                </p:cNvPr>
                <p:cNvPicPr/>
                <p:nvPr/>
              </p:nvPicPr>
              <p:blipFill>
                <a:blip r:embed="rId203"/>
                <a:stretch>
                  <a:fillRect/>
                </a:stretch>
              </p:blipFill>
              <p:spPr>
                <a:xfrm>
                  <a:off x="2124610" y="2239649"/>
                  <a:ext cx="135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0" name="Ink 149">
                  <a:extLst>
                    <a:ext uri="{FF2B5EF4-FFF2-40B4-BE49-F238E27FC236}">
                      <a16:creationId xmlns:a16="http://schemas.microsoft.com/office/drawing/2014/main" id="{7A3FEE99-A7F2-9F97-F868-27E01D9BAA11}"/>
                    </a:ext>
                  </a:extLst>
                </p14:cNvPr>
                <p14:cNvContentPartPr/>
                <p14:nvPr/>
              </p14:nvContentPartPr>
              <p14:xfrm>
                <a:off x="2311810" y="2259089"/>
                <a:ext cx="85680" cy="175680"/>
              </p14:xfrm>
            </p:contentPart>
          </mc:Choice>
          <mc:Fallback xmlns="">
            <p:pic>
              <p:nvPicPr>
                <p:cNvPr id="150" name="Ink 149">
                  <a:extLst>
                    <a:ext uri="{FF2B5EF4-FFF2-40B4-BE49-F238E27FC236}">
                      <a16:creationId xmlns:a16="http://schemas.microsoft.com/office/drawing/2014/main" id="{7A3FEE99-A7F2-9F97-F868-27E01D9BAA11}"/>
                    </a:ext>
                  </a:extLst>
                </p:cNvPr>
                <p:cNvPicPr/>
                <p:nvPr/>
              </p:nvPicPr>
              <p:blipFill>
                <a:blip r:embed="rId205"/>
                <a:stretch>
                  <a:fillRect/>
                </a:stretch>
              </p:blipFill>
              <p:spPr>
                <a:xfrm>
                  <a:off x="2294170" y="2241449"/>
                  <a:ext cx="121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1" name="Ink 150">
                  <a:extLst>
                    <a:ext uri="{FF2B5EF4-FFF2-40B4-BE49-F238E27FC236}">
                      <a16:creationId xmlns:a16="http://schemas.microsoft.com/office/drawing/2014/main" id="{276E2217-6669-BE6C-8B0F-71D6A2747003}"/>
                    </a:ext>
                  </a:extLst>
                </p14:cNvPr>
                <p14:cNvContentPartPr/>
                <p14:nvPr/>
              </p14:nvContentPartPr>
              <p14:xfrm>
                <a:off x="2320450" y="2273849"/>
                <a:ext cx="39960" cy="21600"/>
              </p14:xfrm>
            </p:contentPart>
          </mc:Choice>
          <mc:Fallback xmlns="">
            <p:pic>
              <p:nvPicPr>
                <p:cNvPr id="151" name="Ink 150">
                  <a:extLst>
                    <a:ext uri="{FF2B5EF4-FFF2-40B4-BE49-F238E27FC236}">
                      <a16:creationId xmlns:a16="http://schemas.microsoft.com/office/drawing/2014/main" id="{276E2217-6669-BE6C-8B0F-71D6A2747003}"/>
                    </a:ext>
                  </a:extLst>
                </p:cNvPr>
                <p:cNvPicPr/>
                <p:nvPr/>
              </p:nvPicPr>
              <p:blipFill>
                <a:blip r:embed="rId207"/>
                <a:stretch>
                  <a:fillRect/>
                </a:stretch>
              </p:blipFill>
              <p:spPr>
                <a:xfrm>
                  <a:off x="2302450" y="2256209"/>
                  <a:ext cx="75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2" name="Ink 151">
                  <a:extLst>
                    <a:ext uri="{FF2B5EF4-FFF2-40B4-BE49-F238E27FC236}">
                      <a16:creationId xmlns:a16="http://schemas.microsoft.com/office/drawing/2014/main" id="{8806CC3A-C9A5-727B-1956-44BAAA9FEC10}"/>
                    </a:ext>
                  </a:extLst>
                </p14:cNvPr>
                <p14:cNvContentPartPr/>
                <p14:nvPr/>
              </p14:nvContentPartPr>
              <p14:xfrm>
                <a:off x="2425210" y="2270249"/>
                <a:ext cx="101880" cy="171720"/>
              </p14:xfrm>
            </p:contentPart>
          </mc:Choice>
          <mc:Fallback xmlns="">
            <p:pic>
              <p:nvPicPr>
                <p:cNvPr id="152" name="Ink 151">
                  <a:extLst>
                    <a:ext uri="{FF2B5EF4-FFF2-40B4-BE49-F238E27FC236}">
                      <a16:creationId xmlns:a16="http://schemas.microsoft.com/office/drawing/2014/main" id="{8806CC3A-C9A5-727B-1956-44BAAA9FEC10}"/>
                    </a:ext>
                  </a:extLst>
                </p:cNvPr>
                <p:cNvPicPr/>
                <p:nvPr/>
              </p:nvPicPr>
              <p:blipFill>
                <a:blip r:embed="rId209"/>
                <a:stretch>
                  <a:fillRect/>
                </a:stretch>
              </p:blipFill>
              <p:spPr>
                <a:xfrm>
                  <a:off x="2407210" y="2252249"/>
                  <a:ext cx="137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3" name="Ink 152">
                  <a:extLst>
                    <a:ext uri="{FF2B5EF4-FFF2-40B4-BE49-F238E27FC236}">
                      <a16:creationId xmlns:a16="http://schemas.microsoft.com/office/drawing/2014/main" id="{421C12C1-4E31-7487-2E66-A24DE56D8E7F}"/>
                    </a:ext>
                  </a:extLst>
                </p14:cNvPr>
                <p14:cNvContentPartPr/>
                <p14:nvPr/>
              </p14:nvContentPartPr>
              <p14:xfrm>
                <a:off x="2565250" y="2306969"/>
                <a:ext cx="99000" cy="237960"/>
              </p14:xfrm>
            </p:contentPart>
          </mc:Choice>
          <mc:Fallback xmlns="">
            <p:pic>
              <p:nvPicPr>
                <p:cNvPr id="153" name="Ink 152">
                  <a:extLst>
                    <a:ext uri="{FF2B5EF4-FFF2-40B4-BE49-F238E27FC236}">
                      <a16:creationId xmlns:a16="http://schemas.microsoft.com/office/drawing/2014/main" id="{421C12C1-4E31-7487-2E66-A24DE56D8E7F}"/>
                    </a:ext>
                  </a:extLst>
                </p:cNvPr>
                <p:cNvPicPr/>
                <p:nvPr/>
              </p:nvPicPr>
              <p:blipFill>
                <a:blip r:embed="rId211"/>
                <a:stretch>
                  <a:fillRect/>
                </a:stretch>
              </p:blipFill>
              <p:spPr>
                <a:xfrm>
                  <a:off x="2547250" y="2289329"/>
                  <a:ext cx="134640" cy="27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55" name="Ink 154">
                <a:extLst>
                  <a:ext uri="{FF2B5EF4-FFF2-40B4-BE49-F238E27FC236}">
                    <a16:creationId xmlns:a16="http://schemas.microsoft.com/office/drawing/2014/main" id="{BC7EB2BE-002C-D8A7-BA81-3ED94E651A1E}"/>
                  </a:ext>
                </a:extLst>
              </p14:cNvPr>
              <p14:cNvContentPartPr/>
              <p14:nvPr/>
            </p14:nvContentPartPr>
            <p14:xfrm>
              <a:off x="10677130" y="2755169"/>
              <a:ext cx="97920" cy="17640"/>
            </p14:xfrm>
          </p:contentPart>
        </mc:Choice>
        <mc:Fallback xmlns="">
          <p:pic>
            <p:nvPicPr>
              <p:cNvPr id="155" name="Ink 154">
                <a:extLst>
                  <a:ext uri="{FF2B5EF4-FFF2-40B4-BE49-F238E27FC236}">
                    <a16:creationId xmlns:a16="http://schemas.microsoft.com/office/drawing/2014/main" id="{BC7EB2BE-002C-D8A7-BA81-3ED94E651A1E}"/>
                  </a:ext>
                </a:extLst>
              </p:cNvPr>
              <p:cNvPicPr/>
              <p:nvPr/>
            </p:nvPicPr>
            <p:blipFill>
              <a:blip r:embed="rId213"/>
              <a:stretch>
                <a:fillRect/>
              </a:stretch>
            </p:blipFill>
            <p:spPr>
              <a:xfrm>
                <a:off x="10659130" y="2737169"/>
                <a:ext cx="133560" cy="53280"/>
              </a:xfrm>
              <a:prstGeom prst="rect">
                <a:avLst/>
              </a:prstGeom>
            </p:spPr>
          </p:pic>
        </mc:Fallback>
      </mc:AlternateContent>
      <p:grpSp>
        <p:nvGrpSpPr>
          <p:cNvPr id="163" name="Group 162">
            <a:extLst>
              <a:ext uri="{FF2B5EF4-FFF2-40B4-BE49-F238E27FC236}">
                <a16:creationId xmlns:a16="http://schemas.microsoft.com/office/drawing/2014/main" id="{95A5892A-D30B-8F3D-A7F2-7D8891D87F74}"/>
              </a:ext>
            </a:extLst>
          </p:cNvPr>
          <p:cNvGrpSpPr/>
          <p:nvPr/>
        </p:nvGrpSpPr>
        <p:grpSpPr>
          <a:xfrm>
            <a:off x="7885330" y="5594489"/>
            <a:ext cx="2525400" cy="601200"/>
            <a:chOff x="7885330" y="5594489"/>
            <a:chExt cx="2525400" cy="601200"/>
          </a:xfrm>
        </p:grpSpPr>
        <mc:AlternateContent xmlns:mc="http://schemas.openxmlformats.org/markup-compatibility/2006" xmlns:p14="http://schemas.microsoft.com/office/powerpoint/2010/main">
          <mc:Choice Requires="p14">
            <p:contentPart p14:bwMode="auto" r:id="rId214">
              <p14:nvContentPartPr>
                <p14:cNvPr id="118" name="Ink 117">
                  <a:extLst>
                    <a:ext uri="{FF2B5EF4-FFF2-40B4-BE49-F238E27FC236}">
                      <a16:creationId xmlns:a16="http://schemas.microsoft.com/office/drawing/2014/main" id="{A1745034-5308-8F84-2CB1-C5D201554DCA}"/>
                    </a:ext>
                  </a:extLst>
                </p14:cNvPr>
                <p14:cNvContentPartPr/>
                <p14:nvPr/>
              </p14:nvContentPartPr>
              <p14:xfrm>
                <a:off x="7885330" y="5668289"/>
                <a:ext cx="223920" cy="273600"/>
              </p14:xfrm>
            </p:contentPart>
          </mc:Choice>
          <mc:Fallback xmlns="">
            <p:pic>
              <p:nvPicPr>
                <p:cNvPr id="118" name="Ink 117">
                  <a:extLst>
                    <a:ext uri="{FF2B5EF4-FFF2-40B4-BE49-F238E27FC236}">
                      <a16:creationId xmlns:a16="http://schemas.microsoft.com/office/drawing/2014/main" id="{A1745034-5308-8F84-2CB1-C5D201554DCA}"/>
                    </a:ext>
                  </a:extLst>
                </p:cNvPr>
                <p:cNvPicPr/>
                <p:nvPr/>
              </p:nvPicPr>
              <p:blipFill>
                <a:blip r:embed="rId215"/>
                <a:stretch>
                  <a:fillRect/>
                </a:stretch>
              </p:blipFill>
              <p:spPr>
                <a:xfrm>
                  <a:off x="7867330" y="5650649"/>
                  <a:ext cx="2595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9" name="Ink 118">
                  <a:extLst>
                    <a:ext uri="{FF2B5EF4-FFF2-40B4-BE49-F238E27FC236}">
                      <a16:creationId xmlns:a16="http://schemas.microsoft.com/office/drawing/2014/main" id="{8A3EF3D0-E7CD-5BCF-69BA-845324937621}"/>
                    </a:ext>
                  </a:extLst>
                </p14:cNvPr>
                <p14:cNvContentPartPr/>
                <p14:nvPr/>
              </p14:nvContentPartPr>
              <p14:xfrm>
                <a:off x="8238130" y="5884289"/>
                <a:ext cx="24840" cy="24840"/>
              </p14:xfrm>
            </p:contentPart>
          </mc:Choice>
          <mc:Fallback xmlns="">
            <p:pic>
              <p:nvPicPr>
                <p:cNvPr id="119" name="Ink 118">
                  <a:extLst>
                    <a:ext uri="{FF2B5EF4-FFF2-40B4-BE49-F238E27FC236}">
                      <a16:creationId xmlns:a16="http://schemas.microsoft.com/office/drawing/2014/main" id="{8A3EF3D0-E7CD-5BCF-69BA-845324937621}"/>
                    </a:ext>
                  </a:extLst>
                </p:cNvPr>
                <p:cNvPicPr/>
                <p:nvPr/>
              </p:nvPicPr>
              <p:blipFill>
                <a:blip r:embed="rId217"/>
                <a:stretch>
                  <a:fillRect/>
                </a:stretch>
              </p:blipFill>
              <p:spPr>
                <a:xfrm>
                  <a:off x="8220130" y="5866289"/>
                  <a:ext cx="60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0" name="Ink 119">
                  <a:extLst>
                    <a:ext uri="{FF2B5EF4-FFF2-40B4-BE49-F238E27FC236}">
                      <a16:creationId xmlns:a16="http://schemas.microsoft.com/office/drawing/2014/main" id="{A1F163CF-22AC-3D0D-53F0-0893C06F3440}"/>
                    </a:ext>
                  </a:extLst>
                </p14:cNvPr>
                <p14:cNvContentPartPr/>
                <p14:nvPr/>
              </p14:nvContentPartPr>
              <p14:xfrm>
                <a:off x="8321650" y="5693489"/>
                <a:ext cx="191160" cy="240120"/>
              </p14:xfrm>
            </p:contentPart>
          </mc:Choice>
          <mc:Fallback xmlns="">
            <p:pic>
              <p:nvPicPr>
                <p:cNvPr id="120" name="Ink 119">
                  <a:extLst>
                    <a:ext uri="{FF2B5EF4-FFF2-40B4-BE49-F238E27FC236}">
                      <a16:creationId xmlns:a16="http://schemas.microsoft.com/office/drawing/2014/main" id="{A1F163CF-22AC-3D0D-53F0-0893C06F3440}"/>
                    </a:ext>
                  </a:extLst>
                </p:cNvPr>
                <p:cNvPicPr/>
                <p:nvPr/>
              </p:nvPicPr>
              <p:blipFill>
                <a:blip r:embed="rId219"/>
                <a:stretch>
                  <a:fillRect/>
                </a:stretch>
              </p:blipFill>
              <p:spPr>
                <a:xfrm>
                  <a:off x="8303650" y="5675489"/>
                  <a:ext cx="2268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1" name="Ink 120">
                  <a:extLst>
                    <a:ext uri="{FF2B5EF4-FFF2-40B4-BE49-F238E27FC236}">
                      <a16:creationId xmlns:a16="http://schemas.microsoft.com/office/drawing/2014/main" id="{96C747AF-E71E-ED84-ABE5-DFD830A8C441}"/>
                    </a:ext>
                  </a:extLst>
                </p14:cNvPr>
                <p14:cNvContentPartPr/>
                <p14:nvPr/>
              </p14:nvContentPartPr>
              <p14:xfrm>
                <a:off x="8354770" y="5668289"/>
                <a:ext cx="228240" cy="38160"/>
              </p14:xfrm>
            </p:contentPart>
          </mc:Choice>
          <mc:Fallback xmlns="">
            <p:pic>
              <p:nvPicPr>
                <p:cNvPr id="121" name="Ink 120">
                  <a:extLst>
                    <a:ext uri="{FF2B5EF4-FFF2-40B4-BE49-F238E27FC236}">
                      <a16:creationId xmlns:a16="http://schemas.microsoft.com/office/drawing/2014/main" id="{96C747AF-E71E-ED84-ABE5-DFD830A8C441}"/>
                    </a:ext>
                  </a:extLst>
                </p:cNvPr>
                <p:cNvPicPr/>
                <p:nvPr/>
              </p:nvPicPr>
              <p:blipFill>
                <a:blip r:embed="rId221"/>
                <a:stretch>
                  <a:fillRect/>
                </a:stretch>
              </p:blipFill>
              <p:spPr>
                <a:xfrm>
                  <a:off x="8336770" y="5650289"/>
                  <a:ext cx="263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3" name="Ink 122">
                  <a:extLst>
                    <a:ext uri="{FF2B5EF4-FFF2-40B4-BE49-F238E27FC236}">
                      <a16:creationId xmlns:a16="http://schemas.microsoft.com/office/drawing/2014/main" id="{8335E398-9BF6-1683-CB75-065EB3C8AB1D}"/>
                    </a:ext>
                  </a:extLst>
                </p14:cNvPr>
                <p14:cNvContentPartPr/>
                <p14:nvPr/>
              </p14:nvContentPartPr>
              <p14:xfrm>
                <a:off x="8780650" y="5688809"/>
                <a:ext cx="214200" cy="235440"/>
              </p14:xfrm>
            </p:contentPart>
          </mc:Choice>
          <mc:Fallback xmlns="">
            <p:pic>
              <p:nvPicPr>
                <p:cNvPr id="123" name="Ink 122">
                  <a:extLst>
                    <a:ext uri="{FF2B5EF4-FFF2-40B4-BE49-F238E27FC236}">
                      <a16:creationId xmlns:a16="http://schemas.microsoft.com/office/drawing/2014/main" id="{8335E398-9BF6-1683-CB75-065EB3C8AB1D}"/>
                    </a:ext>
                  </a:extLst>
                </p:cNvPr>
                <p:cNvPicPr/>
                <p:nvPr/>
              </p:nvPicPr>
              <p:blipFill>
                <a:blip r:embed="rId223"/>
                <a:stretch>
                  <a:fillRect/>
                </a:stretch>
              </p:blipFill>
              <p:spPr>
                <a:xfrm>
                  <a:off x="8762650" y="5670809"/>
                  <a:ext cx="249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4" name="Ink 123">
                  <a:extLst>
                    <a:ext uri="{FF2B5EF4-FFF2-40B4-BE49-F238E27FC236}">
                      <a16:creationId xmlns:a16="http://schemas.microsoft.com/office/drawing/2014/main" id="{CA8B36A1-6E36-2C93-240B-5EB2791A78CA}"/>
                    </a:ext>
                  </a:extLst>
                </p14:cNvPr>
                <p14:cNvContentPartPr/>
                <p14:nvPr/>
              </p14:nvContentPartPr>
              <p14:xfrm>
                <a:off x="8832130" y="5699969"/>
                <a:ext cx="115200" cy="209880"/>
              </p14:xfrm>
            </p:contentPart>
          </mc:Choice>
          <mc:Fallback xmlns="">
            <p:pic>
              <p:nvPicPr>
                <p:cNvPr id="124" name="Ink 123">
                  <a:extLst>
                    <a:ext uri="{FF2B5EF4-FFF2-40B4-BE49-F238E27FC236}">
                      <a16:creationId xmlns:a16="http://schemas.microsoft.com/office/drawing/2014/main" id="{CA8B36A1-6E36-2C93-240B-5EB2791A78CA}"/>
                    </a:ext>
                  </a:extLst>
                </p:cNvPr>
                <p:cNvPicPr/>
                <p:nvPr/>
              </p:nvPicPr>
              <p:blipFill>
                <a:blip r:embed="rId225"/>
                <a:stretch>
                  <a:fillRect/>
                </a:stretch>
              </p:blipFill>
              <p:spPr>
                <a:xfrm>
                  <a:off x="8814130" y="5682329"/>
                  <a:ext cx="1508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5" name="Ink 124">
                  <a:extLst>
                    <a:ext uri="{FF2B5EF4-FFF2-40B4-BE49-F238E27FC236}">
                      <a16:creationId xmlns:a16="http://schemas.microsoft.com/office/drawing/2014/main" id="{2D1082EC-C5E3-FAD8-96A2-CD0AAF29F23A}"/>
                    </a:ext>
                  </a:extLst>
                </p14:cNvPr>
                <p14:cNvContentPartPr/>
                <p14:nvPr/>
              </p14:nvContentPartPr>
              <p14:xfrm>
                <a:off x="9155770" y="5653169"/>
                <a:ext cx="58680" cy="250920"/>
              </p14:xfrm>
            </p:contentPart>
          </mc:Choice>
          <mc:Fallback xmlns="">
            <p:pic>
              <p:nvPicPr>
                <p:cNvPr id="125" name="Ink 124">
                  <a:extLst>
                    <a:ext uri="{FF2B5EF4-FFF2-40B4-BE49-F238E27FC236}">
                      <a16:creationId xmlns:a16="http://schemas.microsoft.com/office/drawing/2014/main" id="{2D1082EC-C5E3-FAD8-96A2-CD0AAF29F23A}"/>
                    </a:ext>
                  </a:extLst>
                </p:cNvPr>
                <p:cNvPicPr/>
                <p:nvPr/>
              </p:nvPicPr>
              <p:blipFill>
                <a:blip r:embed="rId227"/>
                <a:stretch>
                  <a:fillRect/>
                </a:stretch>
              </p:blipFill>
              <p:spPr>
                <a:xfrm>
                  <a:off x="9138130" y="5635529"/>
                  <a:ext cx="943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6" name="Ink 125">
                  <a:extLst>
                    <a:ext uri="{FF2B5EF4-FFF2-40B4-BE49-F238E27FC236}">
                      <a16:creationId xmlns:a16="http://schemas.microsoft.com/office/drawing/2014/main" id="{118EFF53-BF33-658F-03AC-36950144C59C}"/>
                    </a:ext>
                  </a:extLst>
                </p14:cNvPr>
                <p14:cNvContentPartPr/>
                <p14:nvPr/>
              </p14:nvContentPartPr>
              <p14:xfrm>
                <a:off x="9295090" y="5683049"/>
                <a:ext cx="128520" cy="186840"/>
              </p14:xfrm>
            </p:contentPart>
          </mc:Choice>
          <mc:Fallback xmlns="">
            <p:pic>
              <p:nvPicPr>
                <p:cNvPr id="126" name="Ink 125">
                  <a:extLst>
                    <a:ext uri="{FF2B5EF4-FFF2-40B4-BE49-F238E27FC236}">
                      <a16:creationId xmlns:a16="http://schemas.microsoft.com/office/drawing/2014/main" id="{118EFF53-BF33-658F-03AC-36950144C59C}"/>
                    </a:ext>
                  </a:extLst>
                </p:cNvPr>
                <p:cNvPicPr/>
                <p:nvPr/>
              </p:nvPicPr>
              <p:blipFill>
                <a:blip r:embed="rId229"/>
                <a:stretch>
                  <a:fillRect/>
                </a:stretch>
              </p:blipFill>
              <p:spPr>
                <a:xfrm>
                  <a:off x="9277450" y="5665409"/>
                  <a:ext cx="164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Ink 131">
                  <a:extLst>
                    <a:ext uri="{FF2B5EF4-FFF2-40B4-BE49-F238E27FC236}">
                      <a16:creationId xmlns:a16="http://schemas.microsoft.com/office/drawing/2014/main" id="{34D193AD-AF18-3279-EA25-A6AF6070EA2E}"/>
                    </a:ext>
                  </a:extLst>
                </p14:cNvPr>
                <p14:cNvContentPartPr/>
                <p14:nvPr/>
              </p14:nvContentPartPr>
              <p14:xfrm>
                <a:off x="9891610" y="5594489"/>
                <a:ext cx="519120" cy="263520"/>
              </p14:xfrm>
            </p:contentPart>
          </mc:Choice>
          <mc:Fallback xmlns="">
            <p:pic>
              <p:nvPicPr>
                <p:cNvPr id="132" name="Ink 131">
                  <a:extLst>
                    <a:ext uri="{FF2B5EF4-FFF2-40B4-BE49-F238E27FC236}">
                      <a16:creationId xmlns:a16="http://schemas.microsoft.com/office/drawing/2014/main" id="{34D193AD-AF18-3279-EA25-A6AF6070EA2E}"/>
                    </a:ext>
                  </a:extLst>
                </p:cNvPr>
                <p:cNvPicPr/>
                <p:nvPr/>
              </p:nvPicPr>
              <p:blipFill>
                <a:blip r:embed="rId231"/>
                <a:stretch>
                  <a:fillRect/>
                </a:stretch>
              </p:blipFill>
              <p:spPr>
                <a:xfrm>
                  <a:off x="9873970" y="5576849"/>
                  <a:ext cx="5547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3" name="Ink 132">
                  <a:extLst>
                    <a:ext uri="{FF2B5EF4-FFF2-40B4-BE49-F238E27FC236}">
                      <a16:creationId xmlns:a16="http://schemas.microsoft.com/office/drawing/2014/main" id="{EC3D969A-0AC9-8357-2ADA-6EA0EFF25A18}"/>
                    </a:ext>
                  </a:extLst>
                </p14:cNvPr>
                <p14:cNvContentPartPr/>
                <p14:nvPr/>
              </p14:nvContentPartPr>
              <p14:xfrm>
                <a:off x="9844090" y="5904449"/>
                <a:ext cx="529200" cy="41760"/>
              </p14:xfrm>
            </p:contentPart>
          </mc:Choice>
          <mc:Fallback xmlns="">
            <p:pic>
              <p:nvPicPr>
                <p:cNvPr id="133" name="Ink 132">
                  <a:extLst>
                    <a:ext uri="{FF2B5EF4-FFF2-40B4-BE49-F238E27FC236}">
                      <a16:creationId xmlns:a16="http://schemas.microsoft.com/office/drawing/2014/main" id="{EC3D969A-0AC9-8357-2ADA-6EA0EFF25A18}"/>
                    </a:ext>
                  </a:extLst>
                </p:cNvPr>
                <p:cNvPicPr/>
                <p:nvPr/>
              </p:nvPicPr>
              <p:blipFill>
                <a:blip r:embed="rId233"/>
                <a:stretch>
                  <a:fillRect/>
                </a:stretch>
              </p:blipFill>
              <p:spPr>
                <a:xfrm>
                  <a:off x="9826090" y="5886449"/>
                  <a:ext cx="564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4" name="Ink 133">
                  <a:extLst>
                    <a:ext uri="{FF2B5EF4-FFF2-40B4-BE49-F238E27FC236}">
                      <a16:creationId xmlns:a16="http://schemas.microsoft.com/office/drawing/2014/main" id="{F91B3547-A9D2-94B3-59C4-E69133B12457}"/>
                    </a:ext>
                  </a:extLst>
                </p14:cNvPr>
                <p14:cNvContentPartPr/>
                <p14:nvPr/>
              </p14:nvContentPartPr>
              <p14:xfrm>
                <a:off x="10036330" y="6065369"/>
                <a:ext cx="158040" cy="130320"/>
              </p14:xfrm>
            </p:contentPart>
          </mc:Choice>
          <mc:Fallback xmlns="">
            <p:pic>
              <p:nvPicPr>
                <p:cNvPr id="134" name="Ink 133">
                  <a:extLst>
                    <a:ext uri="{FF2B5EF4-FFF2-40B4-BE49-F238E27FC236}">
                      <a16:creationId xmlns:a16="http://schemas.microsoft.com/office/drawing/2014/main" id="{F91B3547-A9D2-94B3-59C4-E69133B12457}"/>
                    </a:ext>
                  </a:extLst>
                </p:cNvPr>
                <p:cNvPicPr/>
                <p:nvPr/>
              </p:nvPicPr>
              <p:blipFill>
                <a:blip r:embed="rId235"/>
                <a:stretch>
                  <a:fillRect/>
                </a:stretch>
              </p:blipFill>
              <p:spPr>
                <a:xfrm>
                  <a:off x="10018690" y="6047369"/>
                  <a:ext cx="193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Ink 158">
                  <a:extLst>
                    <a:ext uri="{FF2B5EF4-FFF2-40B4-BE49-F238E27FC236}">
                      <a16:creationId xmlns:a16="http://schemas.microsoft.com/office/drawing/2014/main" id="{3C695A59-A93E-BA23-9DB6-F84159CFAC61}"/>
                    </a:ext>
                  </a:extLst>
                </p14:cNvPr>
                <p14:cNvContentPartPr/>
                <p14:nvPr/>
              </p14:nvContentPartPr>
              <p14:xfrm>
                <a:off x="9495970" y="5595209"/>
                <a:ext cx="88920" cy="97200"/>
              </p14:xfrm>
            </p:contentPart>
          </mc:Choice>
          <mc:Fallback xmlns="">
            <p:pic>
              <p:nvPicPr>
                <p:cNvPr id="159" name="Ink 158">
                  <a:extLst>
                    <a:ext uri="{FF2B5EF4-FFF2-40B4-BE49-F238E27FC236}">
                      <a16:creationId xmlns:a16="http://schemas.microsoft.com/office/drawing/2014/main" id="{3C695A59-A93E-BA23-9DB6-F84159CFAC61}"/>
                    </a:ext>
                  </a:extLst>
                </p:cNvPr>
                <p:cNvPicPr/>
                <p:nvPr/>
              </p:nvPicPr>
              <p:blipFill>
                <a:blip r:embed="rId237"/>
                <a:stretch>
                  <a:fillRect/>
                </a:stretch>
              </p:blipFill>
              <p:spPr>
                <a:xfrm>
                  <a:off x="9477970" y="5577569"/>
                  <a:ext cx="124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Ink 159">
                  <a:extLst>
                    <a:ext uri="{FF2B5EF4-FFF2-40B4-BE49-F238E27FC236}">
                      <a16:creationId xmlns:a16="http://schemas.microsoft.com/office/drawing/2014/main" id="{D17E2F2D-69E6-0D2C-E4D3-774D471C960B}"/>
                    </a:ext>
                  </a:extLst>
                </p14:cNvPr>
                <p14:cNvContentPartPr/>
                <p14:nvPr/>
              </p14:nvContentPartPr>
              <p14:xfrm>
                <a:off x="9600010" y="5628329"/>
                <a:ext cx="96840" cy="54000"/>
              </p14:xfrm>
            </p:contentPart>
          </mc:Choice>
          <mc:Fallback xmlns="">
            <p:pic>
              <p:nvPicPr>
                <p:cNvPr id="160" name="Ink 159">
                  <a:extLst>
                    <a:ext uri="{FF2B5EF4-FFF2-40B4-BE49-F238E27FC236}">
                      <a16:creationId xmlns:a16="http://schemas.microsoft.com/office/drawing/2014/main" id="{D17E2F2D-69E6-0D2C-E4D3-774D471C960B}"/>
                    </a:ext>
                  </a:extLst>
                </p:cNvPr>
                <p:cNvPicPr/>
                <p:nvPr/>
              </p:nvPicPr>
              <p:blipFill>
                <a:blip r:embed="rId239"/>
                <a:stretch>
                  <a:fillRect/>
                </a:stretch>
              </p:blipFill>
              <p:spPr>
                <a:xfrm>
                  <a:off x="9582010" y="5610329"/>
                  <a:ext cx="132480" cy="89640"/>
                </a:xfrm>
                <a:prstGeom prst="rect">
                  <a:avLst/>
                </a:prstGeom>
              </p:spPr>
            </p:pic>
          </mc:Fallback>
        </mc:AlternateContent>
      </p:grpSp>
      <p:grpSp>
        <p:nvGrpSpPr>
          <p:cNvPr id="180" name="Group 179">
            <a:extLst>
              <a:ext uri="{FF2B5EF4-FFF2-40B4-BE49-F238E27FC236}">
                <a16:creationId xmlns:a16="http://schemas.microsoft.com/office/drawing/2014/main" id="{3F911D2D-9F2C-B0B7-D452-A2CA2C99ECDC}"/>
              </a:ext>
            </a:extLst>
          </p:cNvPr>
          <p:cNvGrpSpPr/>
          <p:nvPr/>
        </p:nvGrpSpPr>
        <p:grpSpPr>
          <a:xfrm>
            <a:off x="10550770" y="5282369"/>
            <a:ext cx="1455120" cy="925920"/>
            <a:chOff x="10550770" y="5282369"/>
            <a:chExt cx="1455120" cy="925920"/>
          </a:xfrm>
        </p:grpSpPr>
        <mc:AlternateContent xmlns:mc="http://schemas.openxmlformats.org/markup-compatibility/2006" xmlns:p14="http://schemas.microsoft.com/office/powerpoint/2010/main">
          <mc:Choice Requires="p14">
            <p:contentPart p14:bwMode="auto" r:id="rId240">
              <p14:nvContentPartPr>
                <p14:cNvPr id="164" name="Ink 163">
                  <a:extLst>
                    <a:ext uri="{FF2B5EF4-FFF2-40B4-BE49-F238E27FC236}">
                      <a16:creationId xmlns:a16="http://schemas.microsoft.com/office/drawing/2014/main" id="{6BB0E810-CC53-1BAA-9178-5D9DF4C878C8}"/>
                    </a:ext>
                  </a:extLst>
                </p14:cNvPr>
                <p14:cNvContentPartPr/>
                <p14:nvPr/>
              </p14:nvContentPartPr>
              <p14:xfrm>
                <a:off x="10550770" y="5406209"/>
                <a:ext cx="180000" cy="734040"/>
              </p14:xfrm>
            </p:contentPart>
          </mc:Choice>
          <mc:Fallback xmlns="">
            <p:pic>
              <p:nvPicPr>
                <p:cNvPr id="164" name="Ink 163">
                  <a:extLst>
                    <a:ext uri="{FF2B5EF4-FFF2-40B4-BE49-F238E27FC236}">
                      <a16:creationId xmlns:a16="http://schemas.microsoft.com/office/drawing/2014/main" id="{6BB0E810-CC53-1BAA-9178-5D9DF4C878C8}"/>
                    </a:ext>
                  </a:extLst>
                </p:cNvPr>
                <p:cNvPicPr/>
                <p:nvPr/>
              </p:nvPicPr>
              <p:blipFill>
                <a:blip r:embed="rId241"/>
                <a:stretch>
                  <a:fillRect/>
                </a:stretch>
              </p:blipFill>
              <p:spPr>
                <a:xfrm>
                  <a:off x="10533130" y="5388569"/>
                  <a:ext cx="21564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Ink 164">
                  <a:extLst>
                    <a:ext uri="{FF2B5EF4-FFF2-40B4-BE49-F238E27FC236}">
                      <a16:creationId xmlns:a16="http://schemas.microsoft.com/office/drawing/2014/main" id="{8F57856A-2351-AEAB-313E-5EAD3920D60A}"/>
                    </a:ext>
                  </a:extLst>
                </p14:cNvPr>
                <p14:cNvContentPartPr/>
                <p14:nvPr/>
              </p14:nvContentPartPr>
              <p14:xfrm>
                <a:off x="11184010" y="5282369"/>
                <a:ext cx="38160" cy="206640"/>
              </p14:xfrm>
            </p:contentPart>
          </mc:Choice>
          <mc:Fallback xmlns="">
            <p:pic>
              <p:nvPicPr>
                <p:cNvPr id="165" name="Ink 164">
                  <a:extLst>
                    <a:ext uri="{FF2B5EF4-FFF2-40B4-BE49-F238E27FC236}">
                      <a16:creationId xmlns:a16="http://schemas.microsoft.com/office/drawing/2014/main" id="{8F57856A-2351-AEAB-313E-5EAD3920D60A}"/>
                    </a:ext>
                  </a:extLst>
                </p:cNvPr>
                <p:cNvPicPr/>
                <p:nvPr/>
              </p:nvPicPr>
              <p:blipFill>
                <a:blip r:embed="rId243"/>
                <a:stretch>
                  <a:fillRect/>
                </a:stretch>
              </p:blipFill>
              <p:spPr>
                <a:xfrm>
                  <a:off x="11166010" y="5264369"/>
                  <a:ext cx="73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Ink 165">
                  <a:extLst>
                    <a:ext uri="{FF2B5EF4-FFF2-40B4-BE49-F238E27FC236}">
                      <a16:creationId xmlns:a16="http://schemas.microsoft.com/office/drawing/2014/main" id="{433FF8C4-A987-DD24-C4C5-93B9A86A716F}"/>
                    </a:ext>
                  </a:extLst>
                </p14:cNvPr>
                <p14:cNvContentPartPr/>
                <p14:nvPr/>
              </p14:nvContentPartPr>
              <p14:xfrm>
                <a:off x="10735810" y="5627969"/>
                <a:ext cx="846000" cy="32760"/>
              </p14:xfrm>
            </p:contentPart>
          </mc:Choice>
          <mc:Fallback xmlns="">
            <p:pic>
              <p:nvPicPr>
                <p:cNvPr id="166" name="Ink 165">
                  <a:extLst>
                    <a:ext uri="{FF2B5EF4-FFF2-40B4-BE49-F238E27FC236}">
                      <a16:creationId xmlns:a16="http://schemas.microsoft.com/office/drawing/2014/main" id="{433FF8C4-A987-DD24-C4C5-93B9A86A716F}"/>
                    </a:ext>
                  </a:extLst>
                </p:cNvPr>
                <p:cNvPicPr/>
                <p:nvPr/>
              </p:nvPicPr>
              <p:blipFill>
                <a:blip r:embed="rId245"/>
                <a:stretch>
                  <a:fillRect/>
                </a:stretch>
              </p:blipFill>
              <p:spPr>
                <a:xfrm>
                  <a:off x="10717810" y="5609969"/>
                  <a:ext cx="881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8" name="Ink 167">
                  <a:extLst>
                    <a:ext uri="{FF2B5EF4-FFF2-40B4-BE49-F238E27FC236}">
                      <a16:creationId xmlns:a16="http://schemas.microsoft.com/office/drawing/2014/main" id="{61F63851-5D1F-DE2E-B6E8-470B53027531}"/>
                    </a:ext>
                  </a:extLst>
                </p14:cNvPr>
                <p14:cNvContentPartPr/>
                <p14:nvPr/>
              </p14:nvContentPartPr>
              <p14:xfrm>
                <a:off x="10671370" y="5864489"/>
                <a:ext cx="158040" cy="248760"/>
              </p14:xfrm>
            </p:contentPart>
          </mc:Choice>
          <mc:Fallback xmlns="">
            <p:pic>
              <p:nvPicPr>
                <p:cNvPr id="168" name="Ink 167">
                  <a:extLst>
                    <a:ext uri="{FF2B5EF4-FFF2-40B4-BE49-F238E27FC236}">
                      <a16:creationId xmlns:a16="http://schemas.microsoft.com/office/drawing/2014/main" id="{61F63851-5D1F-DE2E-B6E8-470B53027531}"/>
                    </a:ext>
                  </a:extLst>
                </p:cNvPr>
                <p:cNvPicPr/>
                <p:nvPr/>
              </p:nvPicPr>
              <p:blipFill>
                <a:blip r:embed="rId247"/>
                <a:stretch>
                  <a:fillRect/>
                </a:stretch>
              </p:blipFill>
              <p:spPr>
                <a:xfrm>
                  <a:off x="10653370" y="5846489"/>
                  <a:ext cx="1936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 name="Ink 168">
                  <a:extLst>
                    <a:ext uri="{FF2B5EF4-FFF2-40B4-BE49-F238E27FC236}">
                      <a16:creationId xmlns:a16="http://schemas.microsoft.com/office/drawing/2014/main" id="{930AD41B-C72B-ED3F-2CEE-079D527117A8}"/>
                    </a:ext>
                  </a:extLst>
                </p14:cNvPr>
                <p14:cNvContentPartPr/>
                <p14:nvPr/>
              </p14:nvContentPartPr>
              <p14:xfrm>
                <a:off x="10879090" y="6021089"/>
                <a:ext cx="13680" cy="50760"/>
              </p14:xfrm>
            </p:contentPart>
          </mc:Choice>
          <mc:Fallback xmlns="">
            <p:pic>
              <p:nvPicPr>
                <p:cNvPr id="169" name="Ink 168">
                  <a:extLst>
                    <a:ext uri="{FF2B5EF4-FFF2-40B4-BE49-F238E27FC236}">
                      <a16:creationId xmlns:a16="http://schemas.microsoft.com/office/drawing/2014/main" id="{930AD41B-C72B-ED3F-2CEE-079D527117A8}"/>
                    </a:ext>
                  </a:extLst>
                </p:cNvPr>
                <p:cNvPicPr/>
                <p:nvPr/>
              </p:nvPicPr>
              <p:blipFill>
                <a:blip r:embed="rId249"/>
                <a:stretch>
                  <a:fillRect/>
                </a:stretch>
              </p:blipFill>
              <p:spPr>
                <a:xfrm>
                  <a:off x="10861450" y="6003449"/>
                  <a:ext cx="49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0" name="Ink 169">
                  <a:extLst>
                    <a:ext uri="{FF2B5EF4-FFF2-40B4-BE49-F238E27FC236}">
                      <a16:creationId xmlns:a16="http://schemas.microsoft.com/office/drawing/2014/main" id="{721D2758-DF25-A548-41E0-995F88B7DE1E}"/>
                    </a:ext>
                  </a:extLst>
                </p14:cNvPr>
                <p14:cNvContentPartPr/>
                <p14:nvPr/>
              </p14:nvContentPartPr>
              <p14:xfrm>
                <a:off x="10960810" y="5910209"/>
                <a:ext cx="103680" cy="133560"/>
              </p14:xfrm>
            </p:contentPart>
          </mc:Choice>
          <mc:Fallback xmlns="">
            <p:pic>
              <p:nvPicPr>
                <p:cNvPr id="170" name="Ink 169">
                  <a:extLst>
                    <a:ext uri="{FF2B5EF4-FFF2-40B4-BE49-F238E27FC236}">
                      <a16:creationId xmlns:a16="http://schemas.microsoft.com/office/drawing/2014/main" id="{721D2758-DF25-A548-41E0-995F88B7DE1E}"/>
                    </a:ext>
                  </a:extLst>
                </p:cNvPr>
                <p:cNvPicPr/>
                <p:nvPr/>
              </p:nvPicPr>
              <p:blipFill>
                <a:blip r:embed="rId251"/>
                <a:stretch>
                  <a:fillRect/>
                </a:stretch>
              </p:blipFill>
              <p:spPr>
                <a:xfrm>
                  <a:off x="10942810" y="5892209"/>
                  <a:ext cx="139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1" name="Ink 170">
                  <a:extLst>
                    <a:ext uri="{FF2B5EF4-FFF2-40B4-BE49-F238E27FC236}">
                      <a16:creationId xmlns:a16="http://schemas.microsoft.com/office/drawing/2014/main" id="{68D087FA-EAA7-97F3-9D55-CA58E8275F37}"/>
                    </a:ext>
                  </a:extLst>
                </p14:cNvPr>
                <p14:cNvContentPartPr/>
                <p14:nvPr/>
              </p14:nvContentPartPr>
              <p14:xfrm>
                <a:off x="11107690" y="5940449"/>
                <a:ext cx="136080" cy="171000"/>
              </p14:xfrm>
            </p:contentPart>
          </mc:Choice>
          <mc:Fallback xmlns="">
            <p:pic>
              <p:nvPicPr>
                <p:cNvPr id="171" name="Ink 170">
                  <a:extLst>
                    <a:ext uri="{FF2B5EF4-FFF2-40B4-BE49-F238E27FC236}">
                      <a16:creationId xmlns:a16="http://schemas.microsoft.com/office/drawing/2014/main" id="{68D087FA-EAA7-97F3-9D55-CA58E8275F37}"/>
                    </a:ext>
                  </a:extLst>
                </p:cNvPr>
                <p:cNvPicPr/>
                <p:nvPr/>
              </p:nvPicPr>
              <p:blipFill>
                <a:blip r:embed="rId253"/>
                <a:stretch>
                  <a:fillRect/>
                </a:stretch>
              </p:blipFill>
              <p:spPr>
                <a:xfrm>
                  <a:off x="11090050" y="5922449"/>
                  <a:ext cx="1717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2" name="Ink 171">
                  <a:extLst>
                    <a:ext uri="{FF2B5EF4-FFF2-40B4-BE49-F238E27FC236}">
                      <a16:creationId xmlns:a16="http://schemas.microsoft.com/office/drawing/2014/main" id="{1F5D4861-7A8F-1B5D-28A7-C8588481B576}"/>
                    </a:ext>
                  </a:extLst>
                </p14:cNvPr>
                <p14:cNvContentPartPr/>
                <p14:nvPr/>
              </p14:nvContentPartPr>
              <p14:xfrm>
                <a:off x="11092570" y="5945489"/>
                <a:ext cx="125640" cy="175680"/>
              </p14:xfrm>
            </p:contentPart>
          </mc:Choice>
          <mc:Fallback xmlns="">
            <p:pic>
              <p:nvPicPr>
                <p:cNvPr id="172" name="Ink 171">
                  <a:extLst>
                    <a:ext uri="{FF2B5EF4-FFF2-40B4-BE49-F238E27FC236}">
                      <a16:creationId xmlns:a16="http://schemas.microsoft.com/office/drawing/2014/main" id="{1F5D4861-7A8F-1B5D-28A7-C8588481B576}"/>
                    </a:ext>
                  </a:extLst>
                </p:cNvPr>
                <p:cNvPicPr/>
                <p:nvPr/>
              </p:nvPicPr>
              <p:blipFill>
                <a:blip r:embed="rId255"/>
                <a:stretch>
                  <a:fillRect/>
                </a:stretch>
              </p:blipFill>
              <p:spPr>
                <a:xfrm>
                  <a:off x="11074570" y="5927849"/>
                  <a:ext cx="161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3" name="Ink 172">
                  <a:extLst>
                    <a:ext uri="{FF2B5EF4-FFF2-40B4-BE49-F238E27FC236}">
                      <a16:creationId xmlns:a16="http://schemas.microsoft.com/office/drawing/2014/main" id="{0475173B-E602-E606-FD4B-1D16420F0889}"/>
                    </a:ext>
                  </a:extLst>
                </p14:cNvPr>
                <p14:cNvContentPartPr/>
                <p14:nvPr/>
              </p14:nvContentPartPr>
              <p14:xfrm>
                <a:off x="11311810" y="5917049"/>
                <a:ext cx="7200" cy="202680"/>
              </p14:xfrm>
            </p:contentPart>
          </mc:Choice>
          <mc:Fallback xmlns="">
            <p:pic>
              <p:nvPicPr>
                <p:cNvPr id="173" name="Ink 172">
                  <a:extLst>
                    <a:ext uri="{FF2B5EF4-FFF2-40B4-BE49-F238E27FC236}">
                      <a16:creationId xmlns:a16="http://schemas.microsoft.com/office/drawing/2014/main" id="{0475173B-E602-E606-FD4B-1D16420F0889}"/>
                    </a:ext>
                  </a:extLst>
                </p:cNvPr>
                <p:cNvPicPr/>
                <p:nvPr/>
              </p:nvPicPr>
              <p:blipFill>
                <a:blip r:embed="rId257"/>
                <a:stretch>
                  <a:fillRect/>
                </a:stretch>
              </p:blipFill>
              <p:spPr>
                <a:xfrm>
                  <a:off x="11293810" y="5899409"/>
                  <a:ext cx="428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 name="Ink 173">
                  <a:extLst>
                    <a:ext uri="{FF2B5EF4-FFF2-40B4-BE49-F238E27FC236}">
                      <a16:creationId xmlns:a16="http://schemas.microsoft.com/office/drawing/2014/main" id="{3F5DCD09-0295-B68C-F0C8-5B92B248234C}"/>
                    </a:ext>
                  </a:extLst>
                </p14:cNvPr>
                <p14:cNvContentPartPr/>
                <p14:nvPr/>
              </p14:nvContentPartPr>
              <p14:xfrm>
                <a:off x="11343850" y="5944409"/>
                <a:ext cx="140040" cy="135360"/>
              </p14:xfrm>
            </p:contentPart>
          </mc:Choice>
          <mc:Fallback xmlns="">
            <p:pic>
              <p:nvPicPr>
                <p:cNvPr id="174" name="Ink 173">
                  <a:extLst>
                    <a:ext uri="{FF2B5EF4-FFF2-40B4-BE49-F238E27FC236}">
                      <a16:creationId xmlns:a16="http://schemas.microsoft.com/office/drawing/2014/main" id="{3F5DCD09-0295-B68C-F0C8-5B92B248234C}"/>
                    </a:ext>
                  </a:extLst>
                </p:cNvPr>
                <p:cNvPicPr/>
                <p:nvPr/>
              </p:nvPicPr>
              <p:blipFill>
                <a:blip r:embed="rId259"/>
                <a:stretch>
                  <a:fillRect/>
                </a:stretch>
              </p:blipFill>
              <p:spPr>
                <a:xfrm>
                  <a:off x="11325850" y="5926769"/>
                  <a:ext cx="175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5" name="Ink 174">
                  <a:extLst>
                    <a:ext uri="{FF2B5EF4-FFF2-40B4-BE49-F238E27FC236}">
                      <a16:creationId xmlns:a16="http://schemas.microsoft.com/office/drawing/2014/main" id="{F8D963C3-8807-7B03-E1E8-D3B60292A39D}"/>
                    </a:ext>
                  </a:extLst>
                </p14:cNvPr>
                <p14:cNvContentPartPr/>
                <p14:nvPr/>
              </p14:nvContentPartPr>
              <p14:xfrm>
                <a:off x="11447890" y="5795369"/>
                <a:ext cx="106560" cy="109800"/>
              </p14:xfrm>
            </p:contentPart>
          </mc:Choice>
          <mc:Fallback xmlns="">
            <p:pic>
              <p:nvPicPr>
                <p:cNvPr id="175" name="Ink 174">
                  <a:extLst>
                    <a:ext uri="{FF2B5EF4-FFF2-40B4-BE49-F238E27FC236}">
                      <a16:creationId xmlns:a16="http://schemas.microsoft.com/office/drawing/2014/main" id="{F8D963C3-8807-7B03-E1E8-D3B60292A39D}"/>
                    </a:ext>
                  </a:extLst>
                </p:cNvPr>
                <p:cNvPicPr/>
                <p:nvPr/>
              </p:nvPicPr>
              <p:blipFill>
                <a:blip r:embed="rId261"/>
                <a:stretch>
                  <a:fillRect/>
                </a:stretch>
              </p:blipFill>
              <p:spPr>
                <a:xfrm>
                  <a:off x="11430250" y="5777369"/>
                  <a:ext cx="142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6" name="Ink 175">
                  <a:extLst>
                    <a:ext uri="{FF2B5EF4-FFF2-40B4-BE49-F238E27FC236}">
                      <a16:creationId xmlns:a16="http://schemas.microsoft.com/office/drawing/2014/main" id="{CA2E75FC-A68D-7D99-24CF-72074716B407}"/>
                    </a:ext>
                  </a:extLst>
                </p14:cNvPr>
                <p14:cNvContentPartPr/>
                <p14:nvPr/>
              </p14:nvContentPartPr>
              <p14:xfrm>
                <a:off x="11576410" y="5755049"/>
                <a:ext cx="148320" cy="167400"/>
              </p14:xfrm>
            </p:contentPart>
          </mc:Choice>
          <mc:Fallback xmlns="">
            <p:pic>
              <p:nvPicPr>
                <p:cNvPr id="176" name="Ink 175">
                  <a:extLst>
                    <a:ext uri="{FF2B5EF4-FFF2-40B4-BE49-F238E27FC236}">
                      <a16:creationId xmlns:a16="http://schemas.microsoft.com/office/drawing/2014/main" id="{CA2E75FC-A68D-7D99-24CF-72074716B407}"/>
                    </a:ext>
                  </a:extLst>
                </p:cNvPr>
                <p:cNvPicPr/>
                <p:nvPr/>
              </p:nvPicPr>
              <p:blipFill>
                <a:blip r:embed="rId263"/>
                <a:stretch>
                  <a:fillRect/>
                </a:stretch>
              </p:blipFill>
              <p:spPr>
                <a:xfrm>
                  <a:off x="11558410" y="5737049"/>
                  <a:ext cx="183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8" name="Ink 177">
                  <a:extLst>
                    <a:ext uri="{FF2B5EF4-FFF2-40B4-BE49-F238E27FC236}">
                      <a16:creationId xmlns:a16="http://schemas.microsoft.com/office/drawing/2014/main" id="{6ADD49A9-371F-2372-F169-133FC45EB205}"/>
                    </a:ext>
                  </a:extLst>
                </p14:cNvPr>
                <p14:cNvContentPartPr/>
                <p14:nvPr/>
              </p14:nvContentPartPr>
              <p14:xfrm>
                <a:off x="11671090" y="5951609"/>
                <a:ext cx="139320" cy="234720"/>
              </p14:xfrm>
            </p:contentPart>
          </mc:Choice>
          <mc:Fallback xmlns="">
            <p:pic>
              <p:nvPicPr>
                <p:cNvPr id="178" name="Ink 177">
                  <a:extLst>
                    <a:ext uri="{FF2B5EF4-FFF2-40B4-BE49-F238E27FC236}">
                      <a16:creationId xmlns:a16="http://schemas.microsoft.com/office/drawing/2014/main" id="{6ADD49A9-371F-2372-F169-133FC45EB205}"/>
                    </a:ext>
                  </a:extLst>
                </p:cNvPr>
                <p:cNvPicPr/>
                <p:nvPr/>
              </p:nvPicPr>
              <p:blipFill>
                <a:blip r:embed="rId265"/>
                <a:stretch>
                  <a:fillRect/>
                </a:stretch>
              </p:blipFill>
              <p:spPr>
                <a:xfrm>
                  <a:off x="11653090" y="5933969"/>
                  <a:ext cx="1749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9" name="Ink 178">
                  <a:extLst>
                    <a:ext uri="{FF2B5EF4-FFF2-40B4-BE49-F238E27FC236}">
                      <a16:creationId xmlns:a16="http://schemas.microsoft.com/office/drawing/2014/main" id="{D77044F0-9AD4-B33E-6593-8572D115C4C0}"/>
                    </a:ext>
                  </a:extLst>
                </p14:cNvPr>
                <p14:cNvContentPartPr/>
                <p14:nvPr/>
              </p14:nvContentPartPr>
              <p14:xfrm>
                <a:off x="11788810" y="5334569"/>
                <a:ext cx="217080" cy="873720"/>
              </p14:xfrm>
            </p:contentPart>
          </mc:Choice>
          <mc:Fallback xmlns="">
            <p:pic>
              <p:nvPicPr>
                <p:cNvPr id="179" name="Ink 178">
                  <a:extLst>
                    <a:ext uri="{FF2B5EF4-FFF2-40B4-BE49-F238E27FC236}">
                      <a16:creationId xmlns:a16="http://schemas.microsoft.com/office/drawing/2014/main" id="{D77044F0-9AD4-B33E-6593-8572D115C4C0}"/>
                    </a:ext>
                  </a:extLst>
                </p:cNvPr>
                <p:cNvPicPr/>
                <p:nvPr/>
              </p:nvPicPr>
              <p:blipFill>
                <a:blip r:embed="rId267"/>
                <a:stretch>
                  <a:fillRect/>
                </a:stretch>
              </p:blipFill>
              <p:spPr>
                <a:xfrm>
                  <a:off x="11771170" y="5316569"/>
                  <a:ext cx="252720" cy="909360"/>
                </a:xfrm>
                <a:prstGeom prst="rect">
                  <a:avLst/>
                </a:prstGeom>
              </p:spPr>
            </p:pic>
          </mc:Fallback>
        </mc:AlternateContent>
      </p:grpSp>
      <p:grpSp>
        <p:nvGrpSpPr>
          <p:cNvPr id="204" name="Group 203">
            <a:extLst>
              <a:ext uri="{FF2B5EF4-FFF2-40B4-BE49-F238E27FC236}">
                <a16:creationId xmlns:a16="http://schemas.microsoft.com/office/drawing/2014/main" id="{BE52A400-00E2-C29F-16D4-1710A3E0A8D2}"/>
              </a:ext>
            </a:extLst>
          </p:cNvPr>
          <p:cNvGrpSpPr/>
          <p:nvPr/>
        </p:nvGrpSpPr>
        <p:grpSpPr>
          <a:xfrm>
            <a:off x="7756090" y="6200369"/>
            <a:ext cx="2354760" cy="497880"/>
            <a:chOff x="7756090" y="6200369"/>
            <a:chExt cx="2354760" cy="497880"/>
          </a:xfrm>
        </p:grpSpPr>
        <mc:AlternateContent xmlns:mc="http://schemas.openxmlformats.org/markup-compatibility/2006" xmlns:p14="http://schemas.microsoft.com/office/powerpoint/2010/main">
          <mc:Choice Requires="p14">
            <p:contentPart p14:bwMode="auto" r:id="rId268">
              <p14:nvContentPartPr>
                <p14:cNvPr id="184" name="Ink 183">
                  <a:extLst>
                    <a:ext uri="{FF2B5EF4-FFF2-40B4-BE49-F238E27FC236}">
                      <a16:creationId xmlns:a16="http://schemas.microsoft.com/office/drawing/2014/main" id="{6962326E-25D0-2B71-20BC-A0882D315F44}"/>
                    </a:ext>
                  </a:extLst>
                </p14:cNvPr>
                <p14:cNvContentPartPr/>
                <p14:nvPr/>
              </p14:nvContentPartPr>
              <p14:xfrm>
                <a:off x="7870930" y="6388289"/>
                <a:ext cx="16560" cy="259920"/>
              </p14:xfrm>
            </p:contentPart>
          </mc:Choice>
          <mc:Fallback xmlns="">
            <p:pic>
              <p:nvPicPr>
                <p:cNvPr id="184" name="Ink 183">
                  <a:extLst>
                    <a:ext uri="{FF2B5EF4-FFF2-40B4-BE49-F238E27FC236}">
                      <a16:creationId xmlns:a16="http://schemas.microsoft.com/office/drawing/2014/main" id="{6962326E-25D0-2B71-20BC-A0882D315F44}"/>
                    </a:ext>
                  </a:extLst>
                </p:cNvPr>
                <p:cNvPicPr/>
                <p:nvPr/>
              </p:nvPicPr>
              <p:blipFill>
                <a:blip r:embed="rId269"/>
                <a:stretch>
                  <a:fillRect/>
                </a:stretch>
              </p:blipFill>
              <p:spPr>
                <a:xfrm>
                  <a:off x="7852930" y="6370649"/>
                  <a:ext cx="522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Ink 184">
                  <a:extLst>
                    <a:ext uri="{FF2B5EF4-FFF2-40B4-BE49-F238E27FC236}">
                      <a16:creationId xmlns:a16="http://schemas.microsoft.com/office/drawing/2014/main" id="{E9E8C331-4DDF-B7E2-16EE-A7AE342E4BC0}"/>
                    </a:ext>
                  </a:extLst>
                </p14:cNvPr>
                <p14:cNvContentPartPr/>
                <p14:nvPr/>
              </p14:nvContentPartPr>
              <p14:xfrm>
                <a:off x="7756090" y="6373529"/>
                <a:ext cx="186120" cy="202680"/>
              </p14:xfrm>
            </p:contentPart>
          </mc:Choice>
          <mc:Fallback xmlns="">
            <p:pic>
              <p:nvPicPr>
                <p:cNvPr id="185" name="Ink 184">
                  <a:extLst>
                    <a:ext uri="{FF2B5EF4-FFF2-40B4-BE49-F238E27FC236}">
                      <a16:creationId xmlns:a16="http://schemas.microsoft.com/office/drawing/2014/main" id="{E9E8C331-4DDF-B7E2-16EE-A7AE342E4BC0}"/>
                    </a:ext>
                  </a:extLst>
                </p:cNvPr>
                <p:cNvPicPr/>
                <p:nvPr/>
              </p:nvPicPr>
              <p:blipFill>
                <a:blip r:embed="rId271"/>
                <a:stretch>
                  <a:fillRect/>
                </a:stretch>
              </p:blipFill>
              <p:spPr>
                <a:xfrm>
                  <a:off x="7738090" y="6355889"/>
                  <a:ext cx="221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Ink 185">
                  <a:extLst>
                    <a:ext uri="{FF2B5EF4-FFF2-40B4-BE49-F238E27FC236}">
                      <a16:creationId xmlns:a16="http://schemas.microsoft.com/office/drawing/2014/main" id="{942053A7-9C49-E46B-B77B-419E5B445807}"/>
                    </a:ext>
                  </a:extLst>
                </p14:cNvPr>
                <p14:cNvContentPartPr/>
                <p14:nvPr/>
              </p14:nvContentPartPr>
              <p14:xfrm>
                <a:off x="8071810" y="6432209"/>
                <a:ext cx="194040" cy="221400"/>
              </p14:xfrm>
            </p:contentPart>
          </mc:Choice>
          <mc:Fallback xmlns="">
            <p:pic>
              <p:nvPicPr>
                <p:cNvPr id="186" name="Ink 185">
                  <a:extLst>
                    <a:ext uri="{FF2B5EF4-FFF2-40B4-BE49-F238E27FC236}">
                      <a16:creationId xmlns:a16="http://schemas.microsoft.com/office/drawing/2014/main" id="{942053A7-9C49-E46B-B77B-419E5B445807}"/>
                    </a:ext>
                  </a:extLst>
                </p:cNvPr>
                <p:cNvPicPr/>
                <p:nvPr/>
              </p:nvPicPr>
              <p:blipFill>
                <a:blip r:embed="rId273"/>
                <a:stretch>
                  <a:fillRect/>
                </a:stretch>
              </p:blipFill>
              <p:spPr>
                <a:xfrm>
                  <a:off x="8054170" y="6414569"/>
                  <a:ext cx="229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Ink 186">
                  <a:extLst>
                    <a:ext uri="{FF2B5EF4-FFF2-40B4-BE49-F238E27FC236}">
                      <a16:creationId xmlns:a16="http://schemas.microsoft.com/office/drawing/2014/main" id="{2B3CBAC0-B6BD-883D-DC50-3C04AF2DEB3C}"/>
                    </a:ext>
                  </a:extLst>
                </p14:cNvPr>
                <p14:cNvContentPartPr/>
                <p14:nvPr/>
              </p14:nvContentPartPr>
              <p14:xfrm>
                <a:off x="8066770" y="6430049"/>
                <a:ext cx="154080" cy="230040"/>
              </p14:xfrm>
            </p:contentPart>
          </mc:Choice>
          <mc:Fallback xmlns="">
            <p:pic>
              <p:nvPicPr>
                <p:cNvPr id="187" name="Ink 186">
                  <a:extLst>
                    <a:ext uri="{FF2B5EF4-FFF2-40B4-BE49-F238E27FC236}">
                      <a16:creationId xmlns:a16="http://schemas.microsoft.com/office/drawing/2014/main" id="{2B3CBAC0-B6BD-883D-DC50-3C04AF2DEB3C}"/>
                    </a:ext>
                  </a:extLst>
                </p:cNvPr>
                <p:cNvPicPr/>
                <p:nvPr/>
              </p:nvPicPr>
              <p:blipFill>
                <a:blip r:embed="rId275"/>
                <a:stretch>
                  <a:fillRect/>
                </a:stretch>
              </p:blipFill>
              <p:spPr>
                <a:xfrm>
                  <a:off x="8048770" y="6412049"/>
                  <a:ext cx="1897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9" name="Ink 188">
                  <a:extLst>
                    <a:ext uri="{FF2B5EF4-FFF2-40B4-BE49-F238E27FC236}">
                      <a16:creationId xmlns:a16="http://schemas.microsoft.com/office/drawing/2014/main" id="{6EFC7AD9-AFBD-E60A-D8D0-05AAEB3372B7}"/>
                    </a:ext>
                  </a:extLst>
                </p14:cNvPr>
                <p14:cNvContentPartPr/>
                <p14:nvPr/>
              </p14:nvContentPartPr>
              <p14:xfrm>
                <a:off x="8364130" y="6426809"/>
                <a:ext cx="15480" cy="230400"/>
              </p14:xfrm>
            </p:contentPart>
          </mc:Choice>
          <mc:Fallback xmlns="">
            <p:pic>
              <p:nvPicPr>
                <p:cNvPr id="189" name="Ink 188">
                  <a:extLst>
                    <a:ext uri="{FF2B5EF4-FFF2-40B4-BE49-F238E27FC236}">
                      <a16:creationId xmlns:a16="http://schemas.microsoft.com/office/drawing/2014/main" id="{6EFC7AD9-AFBD-E60A-D8D0-05AAEB3372B7}"/>
                    </a:ext>
                  </a:extLst>
                </p:cNvPr>
                <p:cNvPicPr/>
                <p:nvPr/>
              </p:nvPicPr>
              <p:blipFill>
                <a:blip r:embed="rId277"/>
                <a:stretch>
                  <a:fillRect/>
                </a:stretch>
              </p:blipFill>
              <p:spPr>
                <a:xfrm>
                  <a:off x="8346490" y="6408809"/>
                  <a:ext cx="51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0" name="Ink 189">
                  <a:extLst>
                    <a:ext uri="{FF2B5EF4-FFF2-40B4-BE49-F238E27FC236}">
                      <a16:creationId xmlns:a16="http://schemas.microsoft.com/office/drawing/2014/main" id="{DEA2724C-8EBD-7B2E-F6CA-9965ADAA8C4B}"/>
                    </a:ext>
                  </a:extLst>
                </p14:cNvPr>
                <p14:cNvContentPartPr/>
                <p14:nvPr/>
              </p14:nvContentPartPr>
              <p14:xfrm>
                <a:off x="8498410" y="6450569"/>
                <a:ext cx="114840" cy="178560"/>
              </p14:xfrm>
            </p:contentPart>
          </mc:Choice>
          <mc:Fallback xmlns="">
            <p:pic>
              <p:nvPicPr>
                <p:cNvPr id="190" name="Ink 189">
                  <a:extLst>
                    <a:ext uri="{FF2B5EF4-FFF2-40B4-BE49-F238E27FC236}">
                      <a16:creationId xmlns:a16="http://schemas.microsoft.com/office/drawing/2014/main" id="{DEA2724C-8EBD-7B2E-F6CA-9965ADAA8C4B}"/>
                    </a:ext>
                  </a:extLst>
                </p:cNvPr>
                <p:cNvPicPr/>
                <p:nvPr/>
              </p:nvPicPr>
              <p:blipFill>
                <a:blip r:embed="rId279"/>
                <a:stretch>
                  <a:fillRect/>
                </a:stretch>
              </p:blipFill>
              <p:spPr>
                <a:xfrm>
                  <a:off x="8480770" y="6432929"/>
                  <a:ext cx="150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2" name="Ink 191">
                  <a:extLst>
                    <a:ext uri="{FF2B5EF4-FFF2-40B4-BE49-F238E27FC236}">
                      <a16:creationId xmlns:a16="http://schemas.microsoft.com/office/drawing/2014/main" id="{D218E0CB-EAC5-84CE-7540-24839587494C}"/>
                    </a:ext>
                  </a:extLst>
                </p14:cNvPr>
                <p14:cNvContentPartPr/>
                <p14:nvPr/>
              </p14:nvContentPartPr>
              <p14:xfrm>
                <a:off x="8647810" y="6373529"/>
                <a:ext cx="154080" cy="7560"/>
              </p14:xfrm>
            </p:contentPart>
          </mc:Choice>
          <mc:Fallback xmlns="">
            <p:pic>
              <p:nvPicPr>
                <p:cNvPr id="192" name="Ink 191">
                  <a:extLst>
                    <a:ext uri="{FF2B5EF4-FFF2-40B4-BE49-F238E27FC236}">
                      <a16:creationId xmlns:a16="http://schemas.microsoft.com/office/drawing/2014/main" id="{D218E0CB-EAC5-84CE-7540-24839587494C}"/>
                    </a:ext>
                  </a:extLst>
                </p:cNvPr>
                <p:cNvPicPr/>
                <p:nvPr/>
              </p:nvPicPr>
              <p:blipFill>
                <a:blip r:embed="rId281"/>
                <a:stretch>
                  <a:fillRect/>
                </a:stretch>
              </p:blipFill>
              <p:spPr>
                <a:xfrm>
                  <a:off x="8629810" y="6355889"/>
                  <a:ext cx="189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3" name="Ink 192">
                  <a:extLst>
                    <a:ext uri="{FF2B5EF4-FFF2-40B4-BE49-F238E27FC236}">
                      <a16:creationId xmlns:a16="http://schemas.microsoft.com/office/drawing/2014/main" id="{3B2EAAB9-8A2B-9E9B-52BA-74543E61856B}"/>
                    </a:ext>
                  </a:extLst>
                </p14:cNvPr>
                <p14:cNvContentPartPr/>
                <p14:nvPr/>
              </p14:nvContentPartPr>
              <p14:xfrm>
                <a:off x="8883970" y="6200369"/>
                <a:ext cx="111960" cy="112680"/>
              </p14:xfrm>
            </p:contentPart>
          </mc:Choice>
          <mc:Fallback xmlns="">
            <p:pic>
              <p:nvPicPr>
                <p:cNvPr id="193" name="Ink 192">
                  <a:extLst>
                    <a:ext uri="{FF2B5EF4-FFF2-40B4-BE49-F238E27FC236}">
                      <a16:creationId xmlns:a16="http://schemas.microsoft.com/office/drawing/2014/main" id="{3B2EAAB9-8A2B-9E9B-52BA-74543E61856B}"/>
                    </a:ext>
                  </a:extLst>
                </p:cNvPr>
                <p:cNvPicPr/>
                <p:nvPr/>
              </p:nvPicPr>
              <p:blipFill>
                <a:blip r:embed="rId283"/>
                <a:stretch>
                  <a:fillRect/>
                </a:stretch>
              </p:blipFill>
              <p:spPr>
                <a:xfrm>
                  <a:off x="8865970" y="6182729"/>
                  <a:ext cx="147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4" name="Ink 193">
                  <a:extLst>
                    <a:ext uri="{FF2B5EF4-FFF2-40B4-BE49-F238E27FC236}">
                      <a16:creationId xmlns:a16="http://schemas.microsoft.com/office/drawing/2014/main" id="{E955E1E8-47D8-9AB5-A759-18CDB11887B1}"/>
                    </a:ext>
                  </a:extLst>
                </p14:cNvPr>
                <p14:cNvContentPartPr/>
                <p14:nvPr/>
              </p14:nvContentPartPr>
              <p14:xfrm>
                <a:off x="8877490" y="6308729"/>
                <a:ext cx="86040" cy="86400"/>
              </p14:xfrm>
            </p:contentPart>
          </mc:Choice>
          <mc:Fallback xmlns="">
            <p:pic>
              <p:nvPicPr>
                <p:cNvPr id="194" name="Ink 193">
                  <a:extLst>
                    <a:ext uri="{FF2B5EF4-FFF2-40B4-BE49-F238E27FC236}">
                      <a16:creationId xmlns:a16="http://schemas.microsoft.com/office/drawing/2014/main" id="{E955E1E8-47D8-9AB5-A759-18CDB11887B1}"/>
                    </a:ext>
                  </a:extLst>
                </p:cNvPr>
                <p:cNvPicPr/>
                <p:nvPr/>
              </p:nvPicPr>
              <p:blipFill>
                <a:blip r:embed="rId285"/>
                <a:stretch>
                  <a:fillRect/>
                </a:stretch>
              </p:blipFill>
              <p:spPr>
                <a:xfrm>
                  <a:off x="8859490" y="6291089"/>
                  <a:ext cx="121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6" name="Ink 195">
                  <a:extLst>
                    <a:ext uri="{FF2B5EF4-FFF2-40B4-BE49-F238E27FC236}">
                      <a16:creationId xmlns:a16="http://schemas.microsoft.com/office/drawing/2014/main" id="{59A1E685-32A5-0EA0-4FC8-07A634CD5F5A}"/>
                    </a:ext>
                  </a:extLst>
                </p14:cNvPr>
                <p14:cNvContentPartPr/>
                <p14:nvPr/>
              </p14:nvContentPartPr>
              <p14:xfrm>
                <a:off x="8979010" y="6476489"/>
                <a:ext cx="336240" cy="160560"/>
              </p14:xfrm>
            </p:contentPart>
          </mc:Choice>
          <mc:Fallback xmlns="">
            <p:pic>
              <p:nvPicPr>
                <p:cNvPr id="196" name="Ink 195">
                  <a:extLst>
                    <a:ext uri="{FF2B5EF4-FFF2-40B4-BE49-F238E27FC236}">
                      <a16:creationId xmlns:a16="http://schemas.microsoft.com/office/drawing/2014/main" id="{59A1E685-32A5-0EA0-4FC8-07A634CD5F5A}"/>
                    </a:ext>
                  </a:extLst>
                </p:cNvPr>
                <p:cNvPicPr/>
                <p:nvPr/>
              </p:nvPicPr>
              <p:blipFill>
                <a:blip r:embed="rId287"/>
                <a:stretch>
                  <a:fillRect/>
                </a:stretch>
              </p:blipFill>
              <p:spPr>
                <a:xfrm>
                  <a:off x="8961010" y="6458849"/>
                  <a:ext cx="371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7" name="Ink 196">
                  <a:extLst>
                    <a:ext uri="{FF2B5EF4-FFF2-40B4-BE49-F238E27FC236}">
                      <a16:creationId xmlns:a16="http://schemas.microsoft.com/office/drawing/2014/main" id="{B7747BE0-073D-74FD-5234-E8472E9014D6}"/>
                    </a:ext>
                  </a:extLst>
                </p14:cNvPr>
                <p14:cNvContentPartPr/>
                <p14:nvPr/>
              </p14:nvContentPartPr>
              <p14:xfrm>
                <a:off x="9287890" y="6473249"/>
                <a:ext cx="104760" cy="225000"/>
              </p14:xfrm>
            </p:contentPart>
          </mc:Choice>
          <mc:Fallback xmlns="">
            <p:pic>
              <p:nvPicPr>
                <p:cNvPr id="197" name="Ink 196">
                  <a:extLst>
                    <a:ext uri="{FF2B5EF4-FFF2-40B4-BE49-F238E27FC236}">
                      <a16:creationId xmlns:a16="http://schemas.microsoft.com/office/drawing/2014/main" id="{B7747BE0-073D-74FD-5234-E8472E9014D6}"/>
                    </a:ext>
                  </a:extLst>
                </p:cNvPr>
                <p:cNvPicPr/>
                <p:nvPr/>
              </p:nvPicPr>
              <p:blipFill>
                <a:blip r:embed="rId289"/>
                <a:stretch>
                  <a:fillRect/>
                </a:stretch>
              </p:blipFill>
              <p:spPr>
                <a:xfrm>
                  <a:off x="9270250" y="6455249"/>
                  <a:ext cx="140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9" name="Ink 198">
                  <a:extLst>
                    <a:ext uri="{FF2B5EF4-FFF2-40B4-BE49-F238E27FC236}">
                      <a16:creationId xmlns:a16="http://schemas.microsoft.com/office/drawing/2014/main" id="{EC609DAF-BF34-B15E-FC02-F440E6DE89AE}"/>
                    </a:ext>
                  </a:extLst>
                </p14:cNvPr>
                <p14:cNvContentPartPr/>
                <p14:nvPr/>
              </p14:nvContentPartPr>
              <p14:xfrm>
                <a:off x="9457810" y="6427889"/>
                <a:ext cx="336240" cy="232200"/>
              </p14:xfrm>
            </p:contentPart>
          </mc:Choice>
          <mc:Fallback xmlns="">
            <p:pic>
              <p:nvPicPr>
                <p:cNvPr id="199" name="Ink 198">
                  <a:extLst>
                    <a:ext uri="{FF2B5EF4-FFF2-40B4-BE49-F238E27FC236}">
                      <a16:creationId xmlns:a16="http://schemas.microsoft.com/office/drawing/2014/main" id="{EC609DAF-BF34-B15E-FC02-F440E6DE89AE}"/>
                    </a:ext>
                  </a:extLst>
                </p:cNvPr>
                <p:cNvPicPr/>
                <p:nvPr/>
              </p:nvPicPr>
              <p:blipFill>
                <a:blip r:embed="rId291"/>
                <a:stretch>
                  <a:fillRect/>
                </a:stretch>
              </p:blipFill>
              <p:spPr>
                <a:xfrm>
                  <a:off x="9440170" y="6410249"/>
                  <a:ext cx="371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1" name="Ink 200">
                  <a:extLst>
                    <a:ext uri="{FF2B5EF4-FFF2-40B4-BE49-F238E27FC236}">
                      <a16:creationId xmlns:a16="http://schemas.microsoft.com/office/drawing/2014/main" id="{087820AA-1DDA-1646-29B3-8C247EB0DEF1}"/>
                    </a:ext>
                  </a:extLst>
                </p14:cNvPr>
                <p14:cNvContentPartPr/>
                <p14:nvPr/>
              </p14:nvContentPartPr>
              <p14:xfrm>
                <a:off x="9675610" y="6561089"/>
                <a:ext cx="124920" cy="115920"/>
              </p14:xfrm>
            </p:contentPart>
          </mc:Choice>
          <mc:Fallback xmlns="">
            <p:pic>
              <p:nvPicPr>
                <p:cNvPr id="201" name="Ink 200">
                  <a:extLst>
                    <a:ext uri="{FF2B5EF4-FFF2-40B4-BE49-F238E27FC236}">
                      <a16:creationId xmlns:a16="http://schemas.microsoft.com/office/drawing/2014/main" id="{087820AA-1DDA-1646-29B3-8C247EB0DEF1}"/>
                    </a:ext>
                  </a:extLst>
                </p:cNvPr>
                <p:cNvPicPr/>
                <p:nvPr/>
              </p:nvPicPr>
              <p:blipFill>
                <a:blip r:embed="rId293"/>
                <a:stretch>
                  <a:fillRect/>
                </a:stretch>
              </p:blipFill>
              <p:spPr>
                <a:xfrm>
                  <a:off x="9657610" y="6543089"/>
                  <a:ext cx="160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2" name="Ink 201">
                  <a:extLst>
                    <a:ext uri="{FF2B5EF4-FFF2-40B4-BE49-F238E27FC236}">
                      <a16:creationId xmlns:a16="http://schemas.microsoft.com/office/drawing/2014/main" id="{8EF8581F-F6DB-1FCD-504A-34B6651D64EE}"/>
                    </a:ext>
                  </a:extLst>
                </p14:cNvPr>
                <p14:cNvContentPartPr/>
                <p14:nvPr/>
              </p14:nvContentPartPr>
              <p14:xfrm>
                <a:off x="9809890" y="6607889"/>
                <a:ext cx="115200" cy="71280"/>
              </p14:xfrm>
            </p:contentPart>
          </mc:Choice>
          <mc:Fallback xmlns="">
            <p:pic>
              <p:nvPicPr>
                <p:cNvPr id="202" name="Ink 201">
                  <a:extLst>
                    <a:ext uri="{FF2B5EF4-FFF2-40B4-BE49-F238E27FC236}">
                      <a16:creationId xmlns:a16="http://schemas.microsoft.com/office/drawing/2014/main" id="{8EF8581F-F6DB-1FCD-504A-34B6651D64EE}"/>
                    </a:ext>
                  </a:extLst>
                </p:cNvPr>
                <p:cNvPicPr/>
                <p:nvPr/>
              </p:nvPicPr>
              <p:blipFill>
                <a:blip r:embed="rId295"/>
                <a:stretch>
                  <a:fillRect/>
                </a:stretch>
              </p:blipFill>
              <p:spPr>
                <a:xfrm>
                  <a:off x="9791890" y="6590249"/>
                  <a:ext cx="150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3" name="Ink 202">
                  <a:extLst>
                    <a:ext uri="{FF2B5EF4-FFF2-40B4-BE49-F238E27FC236}">
                      <a16:creationId xmlns:a16="http://schemas.microsoft.com/office/drawing/2014/main" id="{42E33B1A-1DBE-25E0-F841-33C470E75D0D}"/>
                    </a:ext>
                  </a:extLst>
                </p14:cNvPr>
                <p14:cNvContentPartPr/>
                <p14:nvPr/>
              </p14:nvContentPartPr>
              <p14:xfrm>
                <a:off x="9994570" y="6601769"/>
                <a:ext cx="116280" cy="72360"/>
              </p14:xfrm>
            </p:contentPart>
          </mc:Choice>
          <mc:Fallback xmlns="">
            <p:pic>
              <p:nvPicPr>
                <p:cNvPr id="203" name="Ink 202">
                  <a:extLst>
                    <a:ext uri="{FF2B5EF4-FFF2-40B4-BE49-F238E27FC236}">
                      <a16:creationId xmlns:a16="http://schemas.microsoft.com/office/drawing/2014/main" id="{42E33B1A-1DBE-25E0-F841-33C470E75D0D}"/>
                    </a:ext>
                  </a:extLst>
                </p:cNvPr>
                <p:cNvPicPr/>
                <p:nvPr/>
              </p:nvPicPr>
              <p:blipFill>
                <a:blip r:embed="rId297"/>
                <a:stretch>
                  <a:fillRect/>
                </a:stretch>
              </p:blipFill>
              <p:spPr>
                <a:xfrm>
                  <a:off x="9976930" y="6584129"/>
                  <a:ext cx="151920" cy="108000"/>
                </a:xfrm>
                <a:prstGeom prst="rect">
                  <a:avLst/>
                </a:prstGeom>
              </p:spPr>
            </p:pic>
          </mc:Fallback>
        </mc:AlternateContent>
      </p:grpSp>
      <p:grpSp>
        <p:nvGrpSpPr>
          <p:cNvPr id="230" name="Group 229">
            <a:extLst>
              <a:ext uri="{FF2B5EF4-FFF2-40B4-BE49-F238E27FC236}">
                <a16:creationId xmlns:a16="http://schemas.microsoft.com/office/drawing/2014/main" id="{A9A1EB8B-B5C9-977C-7555-5A1E32483E33}"/>
              </a:ext>
            </a:extLst>
          </p:cNvPr>
          <p:cNvGrpSpPr/>
          <p:nvPr/>
        </p:nvGrpSpPr>
        <p:grpSpPr>
          <a:xfrm>
            <a:off x="220930" y="6260849"/>
            <a:ext cx="5445360" cy="417960"/>
            <a:chOff x="220930" y="6260849"/>
            <a:chExt cx="5445360" cy="417960"/>
          </a:xfrm>
        </p:grpSpPr>
        <mc:AlternateContent xmlns:mc="http://schemas.openxmlformats.org/markup-compatibility/2006" xmlns:p14="http://schemas.microsoft.com/office/powerpoint/2010/main">
          <mc:Choice Requires="p14">
            <p:contentPart p14:bwMode="auto" r:id="rId298">
              <p14:nvContentPartPr>
                <p14:cNvPr id="217" name="Ink 216">
                  <a:extLst>
                    <a:ext uri="{FF2B5EF4-FFF2-40B4-BE49-F238E27FC236}">
                      <a16:creationId xmlns:a16="http://schemas.microsoft.com/office/drawing/2014/main" id="{8483424D-EF97-DC26-A3E5-7E3826FD8709}"/>
                    </a:ext>
                  </a:extLst>
                </p14:cNvPr>
                <p14:cNvContentPartPr/>
                <p14:nvPr/>
              </p14:nvContentPartPr>
              <p14:xfrm>
                <a:off x="220930" y="6336449"/>
                <a:ext cx="168120" cy="245160"/>
              </p14:xfrm>
            </p:contentPart>
          </mc:Choice>
          <mc:Fallback xmlns="">
            <p:pic>
              <p:nvPicPr>
                <p:cNvPr id="217" name="Ink 216">
                  <a:extLst>
                    <a:ext uri="{FF2B5EF4-FFF2-40B4-BE49-F238E27FC236}">
                      <a16:creationId xmlns:a16="http://schemas.microsoft.com/office/drawing/2014/main" id="{8483424D-EF97-DC26-A3E5-7E3826FD8709}"/>
                    </a:ext>
                  </a:extLst>
                </p:cNvPr>
                <p:cNvPicPr/>
                <p:nvPr/>
              </p:nvPicPr>
              <p:blipFill>
                <a:blip r:embed="rId299"/>
                <a:stretch>
                  <a:fillRect/>
                </a:stretch>
              </p:blipFill>
              <p:spPr>
                <a:xfrm>
                  <a:off x="202930" y="6318449"/>
                  <a:ext cx="203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8" name="Ink 217">
                  <a:extLst>
                    <a:ext uri="{FF2B5EF4-FFF2-40B4-BE49-F238E27FC236}">
                      <a16:creationId xmlns:a16="http://schemas.microsoft.com/office/drawing/2014/main" id="{4F9C463E-B4C2-57BA-4AC9-D710E7A2556B}"/>
                    </a:ext>
                  </a:extLst>
                </p14:cNvPr>
                <p14:cNvContentPartPr/>
                <p14:nvPr/>
              </p14:nvContentPartPr>
              <p14:xfrm>
                <a:off x="433690" y="6354449"/>
                <a:ext cx="639360" cy="270720"/>
              </p14:xfrm>
            </p:contentPart>
          </mc:Choice>
          <mc:Fallback xmlns="">
            <p:pic>
              <p:nvPicPr>
                <p:cNvPr id="218" name="Ink 217">
                  <a:extLst>
                    <a:ext uri="{FF2B5EF4-FFF2-40B4-BE49-F238E27FC236}">
                      <a16:creationId xmlns:a16="http://schemas.microsoft.com/office/drawing/2014/main" id="{4F9C463E-B4C2-57BA-4AC9-D710E7A2556B}"/>
                    </a:ext>
                  </a:extLst>
                </p:cNvPr>
                <p:cNvPicPr/>
                <p:nvPr/>
              </p:nvPicPr>
              <p:blipFill>
                <a:blip r:embed="rId301"/>
                <a:stretch>
                  <a:fillRect/>
                </a:stretch>
              </p:blipFill>
              <p:spPr>
                <a:xfrm>
                  <a:off x="415690" y="6336449"/>
                  <a:ext cx="675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9" name="Ink 218">
                  <a:extLst>
                    <a:ext uri="{FF2B5EF4-FFF2-40B4-BE49-F238E27FC236}">
                      <a16:creationId xmlns:a16="http://schemas.microsoft.com/office/drawing/2014/main" id="{2B7E7D9A-AD5A-DA05-01A4-AF8A45E0ED02}"/>
                    </a:ext>
                  </a:extLst>
                </p14:cNvPr>
                <p14:cNvContentPartPr/>
                <p14:nvPr/>
              </p14:nvContentPartPr>
              <p14:xfrm>
                <a:off x="1186450" y="6318809"/>
                <a:ext cx="579960" cy="347040"/>
              </p14:xfrm>
            </p:contentPart>
          </mc:Choice>
          <mc:Fallback xmlns="">
            <p:pic>
              <p:nvPicPr>
                <p:cNvPr id="219" name="Ink 218">
                  <a:extLst>
                    <a:ext uri="{FF2B5EF4-FFF2-40B4-BE49-F238E27FC236}">
                      <a16:creationId xmlns:a16="http://schemas.microsoft.com/office/drawing/2014/main" id="{2B7E7D9A-AD5A-DA05-01A4-AF8A45E0ED02}"/>
                    </a:ext>
                  </a:extLst>
                </p:cNvPr>
                <p:cNvPicPr/>
                <p:nvPr/>
              </p:nvPicPr>
              <p:blipFill>
                <a:blip r:embed="rId303"/>
                <a:stretch>
                  <a:fillRect/>
                </a:stretch>
              </p:blipFill>
              <p:spPr>
                <a:xfrm>
                  <a:off x="1168810" y="6300809"/>
                  <a:ext cx="6156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1" name="Ink 220">
                  <a:extLst>
                    <a:ext uri="{FF2B5EF4-FFF2-40B4-BE49-F238E27FC236}">
                      <a16:creationId xmlns:a16="http://schemas.microsoft.com/office/drawing/2014/main" id="{D0C27566-158A-5E6A-33AD-66B6CEB48328}"/>
                    </a:ext>
                  </a:extLst>
                </p14:cNvPr>
                <p14:cNvContentPartPr/>
                <p14:nvPr/>
              </p14:nvContentPartPr>
              <p14:xfrm>
                <a:off x="1899970" y="6353369"/>
                <a:ext cx="620280" cy="266760"/>
              </p14:xfrm>
            </p:contentPart>
          </mc:Choice>
          <mc:Fallback xmlns="">
            <p:pic>
              <p:nvPicPr>
                <p:cNvPr id="221" name="Ink 220">
                  <a:extLst>
                    <a:ext uri="{FF2B5EF4-FFF2-40B4-BE49-F238E27FC236}">
                      <a16:creationId xmlns:a16="http://schemas.microsoft.com/office/drawing/2014/main" id="{D0C27566-158A-5E6A-33AD-66B6CEB48328}"/>
                    </a:ext>
                  </a:extLst>
                </p:cNvPr>
                <p:cNvPicPr/>
                <p:nvPr/>
              </p:nvPicPr>
              <p:blipFill>
                <a:blip r:embed="rId305"/>
                <a:stretch>
                  <a:fillRect/>
                </a:stretch>
              </p:blipFill>
              <p:spPr>
                <a:xfrm>
                  <a:off x="1882330" y="6335369"/>
                  <a:ext cx="6559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3" name="Ink 222">
                  <a:extLst>
                    <a:ext uri="{FF2B5EF4-FFF2-40B4-BE49-F238E27FC236}">
                      <a16:creationId xmlns:a16="http://schemas.microsoft.com/office/drawing/2014/main" id="{1133A8BB-1532-F688-15E0-F4473A8C0E57}"/>
                    </a:ext>
                  </a:extLst>
                </p14:cNvPr>
                <p14:cNvContentPartPr/>
                <p14:nvPr/>
              </p14:nvContentPartPr>
              <p14:xfrm>
                <a:off x="2704930" y="6420329"/>
                <a:ext cx="681120" cy="236160"/>
              </p14:xfrm>
            </p:contentPart>
          </mc:Choice>
          <mc:Fallback xmlns="">
            <p:pic>
              <p:nvPicPr>
                <p:cNvPr id="223" name="Ink 222">
                  <a:extLst>
                    <a:ext uri="{FF2B5EF4-FFF2-40B4-BE49-F238E27FC236}">
                      <a16:creationId xmlns:a16="http://schemas.microsoft.com/office/drawing/2014/main" id="{1133A8BB-1532-F688-15E0-F4473A8C0E57}"/>
                    </a:ext>
                  </a:extLst>
                </p:cNvPr>
                <p:cNvPicPr/>
                <p:nvPr/>
              </p:nvPicPr>
              <p:blipFill>
                <a:blip r:embed="rId307"/>
                <a:stretch>
                  <a:fillRect/>
                </a:stretch>
              </p:blipFill>
              <p:spPr>
                <a:xfrm>
                  <a:off x="2687290" y="6402689"/>
                  <a:ext cx="7167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4" name="Ink 223">
                  <a:extLst>
                    <a:ext uri="{FF2B5EF4-FFF2-40B4-BE49-F238E27FC236}">
                      <a16:creationId xmlns:a16="http://schemas.microsoft.com/office/drawing/2014/main" id="{4598C3DC-2E67-86B6-BB53-D8C895A8C28C}"/>
                    </a:ext>
                  </a:extLst>
                </p14:cNvPr>
                <p14:cNvContentPartPr/>
                <p14:nvPr/>
              </p14:nvContentPartPr>
              <p14:xfrm>
                <a:off x="3568930" y="6324209"/>
                <a:ext cx="222120" cy="354600"/>
              </p14:xfrm>
            </p:contentPart>
          </mc:Choice>
          <mc:Fallback xmlns="">
            <p:pic>
              <p:nvPicPr>
                <p:cNvPr id="224" name="Ink 223">
                  <a:extLst>
                    <a:ext uri="{FF2B5EF4-FFF2-40B4-BE49-F238E27FC236}">
                      <a16:creationId xmlns:a16="http://schemas.microsoft.com/office/drawing/2014/main" id="{4598C3DC-2E67-86B6-BB53-D8C895A8C28C}"/>
                    </a:ext>
                  </a:extLst>
                </p:cNvPr>
                <p:cNvPicPr/>
                <p:nvPr/>
              </p:nvPicPr>
              <p:blipFill>
                <a:blip r:embed="rId309"/>
                <a:stretch>
                  <a:fillRect/>
                </a:stretch>
              </p:blipFill>
              <p:spPr>
                <a:xfrm>
                  <a:off x="3551290" y="6306569"/>
                  <a:ext cx="2577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5" name="Ink 224">
                  <a:extLst>
                    <a:ext uri="{FF2B5EF4-FFF2-40B4-BE49-F238E27FC236}">
                      <a16:creationId xmlns:a16="http://schemas.microsoft.com/office/drawing/2014/main" id="{F86A3D84-9936-16A5-D9B9-8B51BECD0FDE}"/>
                    </a:ext>
                  </a:extLst>
                </p14:cNvPr>
                <p14:cNvContentPartPr/>
                <p14:nvPr/>
              </p14:nvContentPartPr>
              <p14:xfrm>
                <a:off x="3977890" y="6260849"/>
                <a:ext cx="691920" cy="357840"/>
              </p14:xfrm>
            </p:contentPart>
          </mc:Choice>
          <mc:Fallback xmlns="">
            <p:pic>
              <p:nvPicPr>
                <p:cNvPr id="225" name="Ink 224">
                  <a:extLst>
                    <a:ext uri="{FF2B5EF4-FFF2-40B4-BE49-F238E27FC236}">
                      <a16:creationId xmlns:a16="http://schemas.microsoft.com/office/drawing/2014/main" id="{F86A3D84-9936-16A5-D9B9-8B51BECD0FDE}"/>
                    </a:ext>
                  </a:extLst>
                </p:cNvPr>
                <p:cNvPicPr/>
                <p:nvPr/>
              </p:nvPicPr>
              <p:blipFill>
                <a:blip r:embed="rId311"/>
                <a:stretch>
                  <a:fillRect/>
                </a:stretch>
              </p:blipFill>
              <p:spPr>
                <a:xfrm>
                  <a:off x="3959890" y="6242849"/>
                  <a:ext cx="72756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7" name="Ink 226">
                  <a:extLst>
                    <a:ext uri="{FF2B5EF4-FFF2-40B4-BE49-F238E27FC236}">
                      <a16:creationId xmlns:a16="http://schemas.microsoft.com/office/drawing/2014/main" id="{7328AB48-2056-3078-EE93-B532107B8454}"/>
                    </a:ext>
                  </a:extLst>
                </p14:cNvPr>
                <p14:cNvContentPartPr/>
                <p14:nvPr/>
              </p14:nvContentPartPr>
              <p14:xfrm>
                <a:off x="4866010" y="6283169"/>
                <a:ext cx="800280" cy="293040"/>
              </p14:xfrm>
            </p:contentPart>
          </mc:Choice>
          <mc:Fallback xmlns="">
            <p:pic>
              <p:nvPicPr>
                <p:cNvPr id="227" name="Ink 226">
                  <a:extLst>
                    <a:ext uri="{FF2B5EF4-FFF2-40B4-BE49-F238E27FC236}">
                      <a16:creationId xmlns:a16="http://schemas.microsoft.com/office/drawing/2014/main" id="{7328AB48-2056-3078-EE93-B532107B8454}"/>
                    </a:ext>
                  </a:extLst>
                </p:cNvPr>
                <p:cNvPicPr/>
                <p:nvPr/>
              </p:nvPicPr>
              <p:blipFill>
                <a:blip r:embed="rId313"/>
                <a:stretch>
                  <a:fillRect/>
                </a:stretch>
              </p:blipFill>
              <p:spPr>
                <a:xfrm>
                  <a:off x="4848370" y="6265169"/>
                  <a:ext cx="8359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8" name="Ink 227">
                  <a:extLst>
                    <a:ext uri="{FF2B5EF4-FFF2-40B4-BE49-F238E27FC236}">
                      <a16:creationId xmlns:a16="http://schemas.microsoft.com/office/drawing/2014/main" id="{97004C19-A1BA-76E7-E02A-8B75BC188057}"/>
                    </a:ext>
                  </a:extLst>
                </p14:cNvPr>
                <p14:cNvContentPartPr/>
                <p14:nvPr/>
              </p14:nvContentPartPr>
              <p14:xfrm>
                <a:off x="5253730" y="6423569"/>
                <a:ext cx="181440" cy="7560"/>
              </p14:xfrm>
            </p:contentPart>
          </mc:Choice>
          <mc:Fallback xmlns="">
            <p:pic>
              <p:nvPicPr>
                <p:cNvPr id="228" name="Ink 227">
                  <a:extLst>
                    <a:ext uri="{FF2B5EF4-FFF2-40B4-BE49-F238E27FC236}">
                      <a16:creationId xmlns:a16="http://schemas.microsoft.com/office/drawing/2014/main" id="{97004C19-A1BA-76E7-E02A-8B75BC188057}"/>
                    </a:ext>
                  </a:extLst>
                </p:cNvPr>
                <p:cNvPicPr/>
                <p:nvPr/>
              </p:nvPicPr>
              <p:blipFill>
                <a:blip r:embed="rId315"/>
                <a:stretch>
                  <a:fillRect/>
                </a:stretch>
              </p:blipFill>
              <p:spPr>
                <a:xfrm>
                  <a:off x="5235730" y="6405929"/>
                  <a:ext cx="217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9" name="Ink 228">
                  <a:extLst>
                    <a:ext uri="{FF2B5EF4-FFF2-40B4-BE49-F238E27FC236}">
                      <a16:creationId xmlns:a16="http://schemas.microsoft.com/office/drawing/2014/main" id="{155EFC51-CE4D-0672-C0E8-E5C045C794F2}"/>
                    </a:ext>
                  </a:extLst>
                </p14:cNvPr>
                <p14:cNvContentPartPr/>
                <p14:nvPr/>
              </p14:nvContentPartPr>
              <p14:xfrm>
                <a:off x="4849450" y="6296849"/>
                <a:ext cx="212040" cy="317520"/>
              </p14:xfrm>
            </p:contentPart>
          </mc:Choice>
          <mc:Fallback xmlns="">
            <p:pic>
              <p:nvPicPr>
                <p:cNvPr id="229" name="Ink 228">
                  <a:extLst>
                    <a:ext uri="{FF2B5EF4-FFF2-40B4-BE49-F238E27FC236}">
                      <a16:creationId xmlns:a16="http://schemas.microsoft.com/office/drawing/2014/main" id="{155EFC51-CE4D-0672-C0E8-E5C045C794F2}"/>
                    </a:ext>
                  </a:extLst>
                </p:cNvPr>
                <p:cNvPicPr/>
                <p:nvPr/>
              </p:nvPicPr>
              <p:blipFill>
                <a:blip r:embed="rId317"/>
                <a:stretch>
                  <a:fillRect/>
                </a:stretch>
              </p:blipFill>
              <p:spPr>
                <a:xfrm>
                  <a:off x="4831450" y="6279209"/>
                  <a:ext cx="247680" cy="353160"/>
                </a:xfrm>
                <a:prstGeom prst="rect">
                  <a:avLst/>
                </a:prstGeom>
              </p:spPr>
            </p:pic>
          </mc:Fallback>
        </mc:AlternateContent>
      </p:grpSp>
      <p:grpSp>
        <p:nvGrpSpPr>
          <p:cNvPr id="234" name="Group 233">
            <a:extLst>
              <a:ext uri="{FF2B5EF4-FFF2-40B4-BE49-F238E27FC236}">
                <a16:creationId xmlns:a16="http://schemas.microsoft.com/office/drawing/2014/main" id="{6E799C65-397B-9525-B6B6-BA81C77F4771}"/>
              </a:ext>
            </a:extLst>
          </p:cNvPr>
          <p:cNvGrpSpPr/>
          <p:nvPr/>
        </p:nvGrpSpPr>
        <p:grpSpPr>
          <a:xfrm>
            <a:off x="5897410" y="6315929"/>
            <a:ext cx="1465560" cy="367920"/>
            <a:chOff x="5897410" y="6315929"/>
            <a:chExt cx="1465560" cy="367920"/>
          </a:xfrm>
        </p:grpSpPr>
        <mc:AlternateContent xmlns:mc="http://schemas.openxmlformats.org/markup-compatibility/2006" xmlns:p14="http://schemas.microsoft.com/office/powerpoint/2010/main">
          <mc:Choice Requires="p14">
            <p:contentPart p14:bwMode="auto" r:id="rId318">
              <p14:nvContentPartPr>
                <p14:cNvPr id="231" name="Ink 230">
                  <a:extLst>
                    <a:ext uri="{FF2B5EF4-FFF2-40B4-BE49-F238E27FC236}">
                      <a16:creationId xmlns:a16="http://schemas.microsoft.com/office/drawing/2014/main" id="{1468D9B7-AA53-36FD-59E3-51EF1BCD442D}"/>
                    </a:ext>
                  </a:extLst>
                </p14:cNvPr>
                <p14:cNvContentPartPr/>
                <p14:nvPr/>
              </p14:nvContentPartPr>
              <p14:xfrm>
                <a:off x="5897410" y="6461369"/>
                <a:ext cx="450360" cy="165240"/>
              </p14:xfrm>
            </p:contentPart>
          </mc:Choice>
          <mc:Fallback xmlns="">
            <p:pic>
              <p:nvPicPr>
                <p:cNvPr id="231" name="Ink 230">
                  <a:extLst>
                    <a:ext uri="{FF2B5EF4-FFF2-40B4-BE49-F238E27FC236}">
                      <a16:creationId xmlns:a16="http://schemas.microsoft.com/office/drawing/2014/main" id="{1468D9B7-AA53-36FD-59E3-51EF1BCD442D}"/>
                    </a:ext>
                  </a:extLst>
                </p:cNvPr>
                <p:cNvPicPr/>
                <p:nvPr/>
              </p:nvPicPr>
              <p:blipFill>
                <a:blip r:embed="rId319"/>
                <a:stretch>
                  <a:fillRect/>
                </a:stretch>
              </p:blipFill>
              <p:spPr>
                <a:xfrm>
                  <a:off x="5879770" y="6443729"/>
                  <a:ext cx="486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2" name="Ink 231">
                  <a:extLst>
                    <a:ext uri="{FF2B5EF4-FFF2-40B4-BE49-F238E27FC236}">
                      <a16:creationId xmlns:a16="http://schemas.microsoft.com/office/drawing/2014/main" id="{6FDE101C-E2FE-76C0-9CB6-D062978E582D}"/>
                    </a:ext>
                  </a:extLst>
                </p14:cNvPr>
                <p14:cNvContentPartPr/>
                <p14:nvPr/>
              </p14:nvContentPartPr>
              <p14:xfrm>
                <a:off x="6093970" y="6315929"/>
                <a:ext cx="19440" cy="10080"/>
              </p14:xfrm>
            </p:contentPart>
          </mc:Choice>
          <mc:Fallback xmlns="">
            <p:pic>
              <p:nvPicPr>
                <p:cNvPr id="232" name="Ink 231">
                  <a:extLst>
                    <a:ext uri="{FF2B5EF4-FFF2-40B4-BE49-F238E27FC236}">
                      <a16:creationId xmlns:a16="http://schemas.microsoft.com/office/drawing/2014/main" id="{6FDE101C-E2FE-76C0-9CB6-D062978E582D}"/>
                    </a:ext>
                  </a:extLst>
                </p:cNvPr>
                <p:cNvPicPr/>
                <p:nvPr/>
              </p:nvPicPr>
              <p:blipFill>
                <a:blip r:embed="rId321"/>
                <a:stretch>
                  <a:fillRect/>
                </a:stretch>
              </p:blipFill>
              <p:spPr>
                <a:xfrm>
                  <a:off x="6075970" y="6298289"/>
                  <a:ext cx="55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3" name="Ink 232">
                  <a:extLst>
                    <a:ext uri="{FF2B5EF4-FFF2-40B4-BE49-F238E27FC236}">
                      <a16:creationId xmlns:a16="http://schemas.microsoft.com/office/drawing/2014/main" id="{5A5593B8-2F20-00A7-A406-DC08407DC96E}"/>
                    </a:ext>
                  </a:extLst>
                </p14:cNvPr>
                <p14:cNvContentPartPr/>
                <p14:nvPr/>
              </p14:nvContentPartPr>
              <p14:xfrm>
                <a:off x="6534250" y="6353009"/>
                <a:ext cx="828720" cy="330840"/>
              </p14:xfrm>
            </p:contentPart>
          </mc:Choice>
          <mc:Fallback xmlns="">
            <p:pic>
              <p:nvPicPr>
                <p:cNvPr id="233" name="Ink 232">
                  <a:extLst>
                    <a:ext uri="{FF2B5EF4-FFF2-40B4-BE49-F238E27FC236}">
                      <a16:creationId xmlns:a16="http://schemas.microsoft.com/office/drawing/2014/main" id="{5A5593B8-2F20-00A7-A406-DC08407DC96E}"/>
                    </a:ext>
                  </a:extLst>
                </p:cNvPr>
                <p:cNvPicPr/>
                <p:nvPr/>
              </p:nvPicPr>
              <p:blipFill>
                <a:blip r:embed="rId323"/>
                <a:stretch>
                  <a:fillRect/>
                </a:stretch>
              </p:blipFill>
              <p:spPr>
                <a:xfrm>
                  <a:off x="6516250" y="6335009"/>
                  <a:ext cx="864360" cy="366480"/>
                </a:xfrm>
                <a:prstGeom prst="rect">
                  <a:avLst/>
                </a:prstGeom>
              </p:spPr>
            </p:pic>
          </mc:Fallback>
        </mc:AlternateContent>
      </p:grpSp>
    </p:spTree>
    <p:extLst>
      <p:ext uri="{BB962C8B-B14F-4D97-AF65-F5344CB8AC3E}">
        <p14:creationId xmlns:p14="http://schemas.microsoft.com/office/powerpoint/2010/main" val="347649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6D418D-F49B-F67D-5B6A-30B34706BDF7}"/>
              </a:ext>
            </a:extLst>
          </p:cNvPr>
          <p:cNvGrpSpPr/>
          <p:nvPr/>
        </p:nvGrpSpPr>
        <p:grpSpPr>
          <a:xfrm>
            <a:off x="1434850" y="249929"/>
            <a:ext cx="2340000" cy="610200"/>
            <a:chOff x="1434850" y="249929"/>
            <a:chExt cx="2340000" cy="6102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6BCC317-EF0A-A953-A9A4-DBD63D3129EA}"/>
                    </a:ext>
                  </a:extLst>
                </p14:cNvPr>
                <p14:cNvContentPartPr/>
                <p14:nvPr/>
              </p14:nvContentPartPr>
              <p14:xfrm>
                <a:off x="1434850" y="366929"/>
                <a:ext cx="93240" cy="354600"/>
              </p14:xfrm>
            </p:contentPart>
          </mc:Choice>
          <mc:Fallback xmlns="">
            <p:pic>
              <p:nvPicPr>
                <p:cNvPr id="2" name="Ink 1">
                  <a:extLst>
                    <a:ext uri="{FF2B5EF4-FFF2-40B4-BE49-F238E27FC236}">
                      <a16:creationId xmlns:a16="http://schemas.microsoft.com/office/drawing/2014/main" id="{66BCC317-EF0A-A953-A9A4-DBD63D3129EA}"/>
                    </a:ext>
                  </a:extLst>
                </p:cNvPr>
                <p:cNvPicPr/>
                <p:nvPr/>
              </p:nvPicPr>
              <p:blipFill>
                <a:blip r:embed="rId3"/>
                <a:stretch>
                  <a:fillRect/>
                </a:stretch>
              </p:blipFill>
              <p:spPr>
                <a:xfrm>
                  <a:off x="1416850" y="348929"/>
                  <a:ext cx="1288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9BD6554-8F03-ADBF-EAA3-67889B76B29A}"/>
                    </a:ext>
                  </a:extLst>
                </p14:cNvPr>
                <p14:cNvContentPartPr/>
                <p14:nvPr/>
              </p14:nvContentPartPr>
              <p14:xfrm>
                <a:off x="1539250" y="387089"/>
                <a:ext cx="95760" cy="364320"/>
              </p14:xfrm>
            </p:contentPart>
          </mc:Choice>
          <mc:Fallback xmlns="">
            <p:pic>
              <p:nvPicPr>
                <p:cNvPr id="3" name="Ink 2">
                  <a:extLst>
                    <a:ext uri="{FF2B5EF4-FFF2-40B4-BE49-F238E27FC236}">
                      <a16:creationId xmlns:a16="http://schemas.microsoft.com/office/drawing/2014/main" id="{B9BD6554-8F03-ADBF-EAA3-67889B76B29A}"/>
                    </a:ext>
                  </a:extLst>
                </p:cNvPr>
                <p:cNvPicPr/>
                <p:nvPr/>
              </p:nvPicPr>
              <p:blipFill>
                <a:blip r:embed="rId5"/>
                <a:stretch>
                  <a:fillRect/>
                </a:stretch>
              </p:blipFill>
              <p:spPr>
                <a:xfrm>
                  <a:off x="1521250" y="369449"/>
                  <a:ext cx="131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A4164DA-AD15-E35A-C3B7-3847D6507A05}"/>
                    </a:ext>
                  </a:extLst>
                </p14:cNvPr>
                <p14:cNvContentPartPr/>
                <p14:nvPr/>
              </p14:nvContentPartPr>
              <p14:xfrm>
                <a:off x="1461130" y="565649"/>
                <a:ext cx="158400" cy="13320"/>
              </p14:xfrm>
            </p:contentPart>
          </mc:Choice>
          <mc:Fallback xmlns="">
            <p:pic>
              <p:nvPicPr>
                <p:cNvPr id="4" name="Ink 3">
                  <a:extLst>
                    <a:ext uri="{FF2B5EF4-FFF2-40B4-BE49-F238E27FC236}">
                      <a16:creationId xmlns:a16="http://schemas.microsoft.com/office/drawing/2014/main" id="{3A4164DA-AD15-E35A-C3B7-3847D6507A05}"/>
                    </a:ext>
                  </a:extLst>
                </p:cNvPr>
                <p:cNvPicPr/>
                <p:nvPr/>
              </p:nvPicPr>
              <p:blipFill>
                <a:blip r:embed="rId7"/>
                <a:stretch>
                  <a:fillRect/>
                </a:stretch>
              </p:blipFill>
              <p:spPr>
                <a:xfrm>
                  <a:off x="1443490" y="548009"/>
                  <a:ext cx="194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5A4F9D6-10D2-755B-EBB5-6695084D9D33}"/>
                    </a:ext>
                  </a:extLst>
                </p14:cNvPr>
                <p14:cNvContentPartPr/>
                <p14:nvPr/>
              </p14:nvContentPartPr>
              <p14:xfrm>
                <a:off x="1647250" y="380609"/>
                <a:ext cx="434520" cy="330480"/>
              </p14:xfrm>
            </p:contentPart>
          </mc:Choice>
          <mc:Fallback xmlns="">
            <p:pic>
              <p:nvPicPr>
                <p:cNvPr id="5" name="Ink 4">
                  <a:extLst>
                    <a:ext uri="{FF2B5EF4-FFF2-40B4-BE49-F238E27FC236}">
                      <a16:creationId xmlns:a16="http://schemas.microsoft.com/office/drawing/2014/main" id="{75A4F9D6-10D2-755B-EBB5-6695084D9D33}"/>
                    </a:ext>
                  </a:extLst>
                </p:cNvPr>
                <p:cNvPicPr/>
                <p:nvPr/>
              </p:nvPicPr>
              <p:blipFill>
                <a:blip r:embed="rId9"/>
                <a:stretch>
                  <a:fillRect/>
                </a:stretch>
              </p:blipFill>
              <p:spPr>
                <a:xfrm>
                  <a:off x="1629250" y="362969"/>
                  <a:ext cx="4701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FBA657D-F27E-5E35-2969-76E6758E8026}"/>
                    </a:ext>
                  </a:extLst>
                </p14:cNvPr>
                <p14:cNvContentPartPr/>
                <p14:nvPr/>
              </p14:nvContentPartPr>
              <p14:xfrm>
                <a:off x="1911490" y="544049"/>
                <a:ext cx="178560" cy="33840"/>
              </p14:xfrm>
            </p:contentPart>
          </mc:Choice>
          <mc:Fallback xmlns="">
            <p:pic>
              <p:nvPicPr>
                <p:cNvPr id="6" name="Ink 5">
                  <a:extLst>
                    <a:ext uri="{FF2B5EF4-FFF2-40B4-BE49-F238E27FC236}">
                      <a16:creationId xmlns:a16="http://schemas.microsoft.com/office/drawing/2014/main" id="{7FBA657D-F27E-5E35-2969-76E6758E8026}"/>
                    </a:ext>
                  </a:extLst>
                </p:cNvPr>
                <p:cNvPicPr/>
                <p:nvPr/>
              </p:nvPicPr>
              <p:blipFill>
                <a:blip r:embed="rId11"/>
                <a:stretch>
                  <a:fillRect/>
                </a:stretch>
              </p:blipFill>
              <p:spPr>
                <a:xfrm>
                  <a:off x="1893490" y="526049"/>
                  <a:ext cx="214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1034B84D-8223-06C9-A58D-E11E710BB5BE}"/>
                    </a:ext>
                  </a:extLst>
                </p14:cNvPr>
                <p14:cNvContentPartPr/>
                <p14:nvPr/>
              </p14:nvContentPartPr>
              <p14:xfrm>
                <a:off x="2253130" y="249929"/>
                <a:ext cx="1521720" cy="610200"/>
              </p14:xfrm>
            </p:contentPart>
          </mc:Choice>
          <mc:Fallback xmlns="">
            <p:pic>
              <p:nvPicPr>
                <p:cNvPr id="7" name="Ink 6">
                  <a:extLst>
                    <a:ext uri="{FF2B5EF4-FFF2-40B4-BE49-F238E27FC236}">
                      <a16:creationId xmlns:a16="http://schemas.microsoft.com/office/drawing/2014/main" id="{1034B84D-8223-06C9-A58D-E11E710BB5BE}"/>
                    </a:ext>
                  </a:extLst>
                </p:cNvPr>
                <p:cNvPicPr/>
                <p:nvPr/>
              </p:nvPicPr>
              <p:blipFill>
                <a:blip r:embed="rId13"/>
                <a:stretch>
                  <a:fillRect/>
                </a:stretch>
              </p:blipFill>
              <p:spPr>
                <a:xfrm>
                  <a:off x="2235490" y="232289"/>
                  <a:ext cx="155736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5C29074F-B0D6-920F-08F4-46B8432F9F63}"/>
                    </a:ext>
                  </a:extLst>
                </p14:cNvPr>
                <p14:cNvContentPartPr/>
                <p14:nvPr/>
              </p14:nvContentPartPr>
              <p14:xfrm>
                <a:off x="3193090" y="374129"/>
                <a:ext cx="230760" cy="19440"/>
              </p14:xfrm>
            </p:contentPart>
          </mc:Choice>
          <mc:Fallback xmlns="">
            <p:pic>
              <p:nvPicPr>
                <p:cNvPr id="8" name="Ink 7">
                  <a:extLst>
                    <a:ext uri="{FF2B5EF4-FFF2-40B4-BE49-F238E27FC236}">
                      <a16:creationId xmlns:a16="http://schemas.microsoft.com/office/drawing/2014/main" id="{5C29074F-B0D6-920F-08F4-46B8432F9F63}"/>
                    </a:ext>
                  </a:extLst>
                </p:cNvPr>
                <p:cNvPicPr/>
                <p:nvPr/>
              </p:nvPicPr>
              <p:blipFill>
                <a:blip r:embed="rId15"/>
                <a:stretch>
                  <a:fillRect/>
                </a:stretch>
              </p:blipFill>
              <p:spPr>
                <a:xfrm>
                  <a:off x="3175450" y="356129"/>
                  <a:ext cx="26640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54F4F07-AA7A-55B8-5A8B-875BA9509564}"/>
                  </a:ext>
                </a:extLst>
              </p14:cNvPr>
              <p14:cNvContentPartPr/>
              <p14:nvPr/>
            </p14:nvContentPartPr>
            <p14:xfrm>
              <a:off x="3962770" y="342809"/>
              <a:ext cx="295920" cy="368280"/>
            </p14:xfrm>
          </p:contentPart>
        </mc:Choice>
        <mc:Fallback xmlns="">
          <p:pic>
            <p:nvPicPr>
              <p:cNvPr id="12" name="Ink 11">
                <a:extLst>
                  <a:ext uri="{FF2B5EF4-FFF2-40B4-BE49-F238E27FC236}">
                    <a16:creationId xmlns:a16="http://schemas.microsoft.com/office/drawing/2014/main" id="{B54F4F07-AA7A-55B8-5A8B-875BA9509564}"/>
                  </a:ext>
                </a:extLst>
              </p:cNvPr>
              <p:cNvPicPr/>
              <p:nvPr/>
            </p:nvPicPr>
            <p:blipFill>
              <a:blip r:embed="rId17"/>
              <a:stretch>
                <a:fillRect/>
              </a:stretch>
            </p:blipFill>
            <p:spPr>
              <a:xfrm>
                <a:off x="3944770" y="325169"/>
                <a:ext cx="331560" cy="403920"/>
              </a:xfrm>
              <a:prstGeom prst="rect">
                <a:avLst/>
              </a:prstGeom>
            </p:spPr>
          </p:pic>
        </mc:Fallback>
      </mc:AlternateContent>
      <p:grpSp>
        <p:nvGrpSpPr>
          <p:cNvPr id="18" name="Group 17">
            <a:extLst>
              <a:ext uri="{FF2B5EF4-FFF2-40B4-BE49-F238E27FC236}">
                <a16:creationId xmlns:a16="http://schemas.microsoft.com/office/drawing/2014/main" id="{178D4ECB-2F73-F7B3-DA1A-86B31BB7F0A5}"/>
              </a:ext>
            </a:extLst>
          </p:cNvPr>
          <p:cNvGrpSpPr/>
          <p:nvPr/>
        </p:nvGrpSpPr>
        <p:grpSpPr>
          <a:xfrm>
            <a:off x="4485490" y="252449"/>
            <a:ext cx="1885320" cy="537840"/>
            <a:chOff x="4485490" y="252449"/>
            <a:chExt cx="1885320" cy="53784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F3B522F-DB4C-0D61-ACB7-456D0109CFFC}"/>
                    </a:ext>
                  </a:extLst>
                </p14:cNvPr>
                <p14:cNvContentPartPr/>
                <p14:nvPr/>
              </p14:nvContentPartPr>
              <p14:xfrm>
                <a:off x="4485490" y="350009"/>
                <a:ext cx="141840" cy="236160"/>
              </p14:xfrm>
            </p:contentPart>
          </mc:Choice>
          <mc:Fallback xmlns="">
            <p:pic>
              <p:nvPicPr>
                <p:cNvPr id="13" name="Ink 12">
                  <a:extLst>
                    <a:ext uri="{FF2B5EF4-FFF2-40B4-BE49-F238E27FC236}">
                      <a16:creationId xmlns:a16="http://schemas.microsoft.com/office/drawing/2014/main" id="{DF3B522F-DB4C-0D61-ACB7-456D0109CFFC}"/>
                    </a:ext>
                  </a:extLst>
                </p:cNvPr>
                <p:cNvPicPr/>
                <p:nvPr/>
              </p:nvPicPr>
              <p:blipFill>
                <a:blip r:embed="rId19"/>
                <a:stretch>
                  <a:fillRect/>
                </a:stretch>
              </p:blipFill>
              <p:spPr>
                <a:xfrm>
                  <a:off x="4467850" y="332009"/>
                  <a:ext cx="177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C16E87B-741F-084F-BD21-0C4FB596CCD1}"/>
                    </a:ext>
                  </a:extLst>
                </p14:cNvPr>
                <p14:cNvContentPartPr/>
                <p14:nvPr/>
              </p14:nvContentPartPr>
              <p14:xfrm>
                <a:off x="4724530" y="392849"/>
                <a:ext cx="132840" cy="195480"/>
              </p14:xfrm>
            </p:contentPart>
          </mc:Choice>
          <mc:Fallback xmlns="">
            <p:pic>
              <p:nvPicPr>
                <p:cNvPr id="14" name="Ink 13">
                  <a:extLst>
                    <a:ext uri="{FF2B5EF4-FFF2-40B4-BE49-F238E27FC236}">
                      <a16:creationId xmlns:a16="http://schemas.microsoft.com/office/drawing/2014/main" id="{1C16E87B-741F-084F-BD21-0C4FB596CCD1}"/>
                    </a:ext>
                  </a:extLst>
                </p:cNvPr>
                <p:cNvPicPr/>
                <p:nvPr/>
              </p:nvPicPr>
              <p:blipFill>
                <a:blip r:embed="rId21"/>
                <a:stretch>
                  <a:fillRect/>
                </a:stretch>
              </p:blipFill>
              <p:spPr>
                <a:xfrm>
                  <a:off x="4706890" y="375209"/>
                  <a:ext cx="168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BBC49D4-9287-DEF9-12F1-9BC99B87FC74}"/>
                    </a:ext>
                  </a:extLst>
                </p14:cNvPr>
                <p14:cNvContentPartPr/>
                <p14:nvPr/>
              </p14:nvContentPartPr>
              <p14:xfrm>
                <a:off x="5003530" y="354329"/>
                <a:ext cx="15480" cy="233280"/>
              </p14:xfrm>
            </p:contentPart>
          </mc:Choice>
          <mc:Fallback xmlns="">
            <p:pic>
              <p:nvPicPr>
                <p:cNvPr id="15" name="Ink 14">
                  <a:extLst>
                    <a:ext uri="{FF2B5EF4-FFF2-40B4-BE49-F238E27FC236}">
                      <a16:creationId xmlns:a16="http://schemas.microsoft.com/office/drawing/2014/main" id="{9BBC49D4-9287-DEF9-12F1-9BC99B87FC74}"/>
                    </a:ext>
                  </a:extLst>
                </p:cNvPr>
                <p:cNvPicPr/>
                <p:nvPr/>
              </p:nvPicPr>
              <p:blipFill>
                <a:blip r:embed="rId23"/>
                <a:stretch>
                  <a:fillRect/>
                </a:stretch>
              </p:blipFill>
              <p:spPr>
                <a:xfrm>
                  <a:off x="4985890" y="336689"/>
                  <a:ext cx="51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11E2F9C0-DE66-4AA8-1D7B-93E8C4EE6D01}"/>
                    </a:ext>
                  </a:extLst>
                </p14:cNvPr>
                <p14:cNvContentPartPr/>
                <p14:nvPr/>
              </p14:nvContentPartPr>
              <p14:xfrm>
                <a:off x="4905610" y="313289"/>
                <a:ext cx="321120" cy="279720"/>
              </p14:xfrm>
            </p:contentPart>
          </mc:Choice>
          <mc:Fallback xmlns="">
            <p:pic>
              <p:nvPicPr>
                <p:cNvPr id="16" name="Ink 15">
                  <a:extLst>
                    <a:ext uri="{FF2B5EF4-FFF2-40B4-BE49-F238E27FC236}">
                      <a16:creationId xmlns:a16="http://schemas.microsoft.com/office/drawing/2014/main" id="{11E2F9C0-DE66-4AA8-1D7B-93E8C4EE6D01}"/>
                    </a:ext>
                  </a:extLst>
                </p:cNvPr>
                <p:cNvPicPr/>
                <p:nvPr/>
              </p:nvPicPr>
              <p:blipFill>
                <a:blip r:embed="rId25"/>
                <a:stretch>
                  <a:fillRect/>
                </a:stretch>
              </p:blipFill>
              <p:spPr>
                <a:xfrm>
                  <a:off x="4887610" y="295289"/>
                  <a:ext cx="3567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8BAE1D5E-880A-795B-5710-8A413CBB9AC7}"/>
                    </a:ext>
                  </a:extLst>
                </p14:cNvPr>
                <p14:cNvContentPartPr/>
                <p14:nvPr/>
              </p14:nvContentPartPr>
              <p14:xfrm>
                <a:off x="5455330" y="252449"/>
                <a:ext cx="915480" cy="537840"/>
              </p14:xfrm>
            </p:contentPart>
          </mc:Choice>
          <mc:Fallback xmlns="">
            <p:pic>
              <p:nvPicPr>
                <p:cNvPr id="17" name="Ink 16">
                  <a:extLst>
                    <a:ext uri="{FF2B5EF4-FFF2-40B4-BE49-F238E27FC236}">
                      <a16:creationId xmlns:a16="http://schemas.microsoft.com/office/drawing/2014/main" id="{8BAE1D5E-880A-795B-5710-8A413CBB9AC7}"/>
                    </a:ext>
                  </a:extLst>
                </p:cNvPr>
                <p:cNvPicPr/>
                <p:nvPr/>
              </p:nvPicPr>
              <p:blipFill>
                <a:blip r:embed="rId27"/>
                <a:stretch>
                  <a:fillRect/>
                </a:stretch>
              </p:blipFill>
              <p:spPr>
                <a:xfrm>
                  <a:off x="5437330" y="234809"/>
                  <a:ext cx="951120" cy="573480"/>
                </a:xfrm>
                <a:prstGeom prst="rect">
                  <a:avLst/>
                </a:prstGeom>
              </p:spPr>
            </p:pic>
          </mc:Fallback>
        </mc:AlternateContent>
      </p:grpSp>
      <p:grpSp>
        <p:nvGrpSpPr>
          <p:cNvPr id="36" name="Group 35">
            <a:extLst>
              <a:ext uri="{FF2B5EF4-FFF2-40B4-BE49-F238E27FC236}">
                <a16:creationId xmlns:a16="http://schemas.microsoft.com/office/drawing/2014/main" id="{5461AF17-CA9C-1B6E-22A3-7A3CE2D90FD4}"/>
              </a:ext>
            </a:extLst>
          </p:cNvPr>
          <p:cNvGrpSpPr/>
          <p:nvPr/>
        </p:nvGrpSpPr>
        <p:grpSpPr>
          <a:xfrm>
            <a:off x="1331890" y="881009"/>
            <a:ext cx="5098680" cy="675000"/>
            <a:chOff x="1331890" y="881009"/>
            <a:chExt cx="5098680" cy="67500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3CBA768-CDC1-B081-4278-83E0637B4952}"/>
                    </a:ext>
                  </a:extLst>
                </p14:cNvPr>
                <p14:cNvContentPartPr/>
                <p14:nvPr/>
              </p14:nvContentPartPr>
              <p14:xfrm>
                <a:off x="1331890" y="881009"/>
                <a:ext cx="5098680" cy="133920"/>
              </p14:xfrm>
            </p:contentPart>
          </mc:Choice>
          <mc:Fallback xmlns="">
            <p:pic>
              <p:nvPicPr>
                <p:cNvPr id="19" name="Ink 18">
                  <a:extLst>
                    <a:ext uri="{FF2B5EF4-FFF2-40B4-BE49-F238E27FC236}">
                      <a16:creationId xmlns:a16="http://schemas.microsoft.com/office/drawing/2014/main" id="{63CBA768-CDC1-B081-4278-83E0637B4952}"/>
                    </a:ext>
                  </a:extLst>
                </p:cNvPr>
                <p:cNvPicPr/>
                <p:nvPr/>
              </p:nvPicPr>
              <p:blipFill>
                <a:blip r:embed="rId29"/>
                <a:stretch>
                  <a:fillRect/>
                </a:stretch>
              </p:blipFill>
              <p:spPr>
                <a:xfrm>
                  <a:off x="1313890" y="863009"/>
                  <a:ext cx="5134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07C8F94-E855-98F5-B3EF-189175B91730}"/>
                    </a:ext>
                  </a:extLst>
                </p14:cNvPr>
                <p14:cNvContentPartPr/>
                <p14:nvPr/>
              </p14:nvContentPartPr>
              <p14:xfrm>
                <a:off x="1342690" y="1177289"/>
                <a:ext cx="73080" cy="266040"/>
              </p14:xfrm>
            </p:contentPart>
          </mc:Choice>
          <mc:Fallback xmlns="">
            <p:pic>
              <p:nvPicPr>
                <p:cNvPr id="20" name="Ink 19">
                  <a:extLst>
                    <a:ext uri="{FF2B5EF4-FFF2-40B4-BE49-F238E27FC236}">
                      <a16:creationId xmlns:a16="http://schemas.microsoft.com/office/drawing/2014/main" id="{307C8F94-E855-98F5-B3EF-189175B91730}"/>
                    </a:ext>
                  </a:extLst>
                </p:cNvPr>
                <p:cNvPicPr/>
                <p:nvPr/>
              </p:nvPicPr>
              <p:blipFill>
                <a:blip r:embed="rId31"/>
                <a:stretch>
                  <a:fillRect/>
                </a:stretch>
              </p:blipFill>
              <p:spPr>
                <a:xfrm>
                  <a:off x="1325050" y="1159289"/>
                  <a:ext cx="108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4EF1F6B7-611C-9F6C-C13C-C15D6C72355D}"/>
                    </a:ext>
                  </a:extLst>
                </p14:cNvPr>
                <p14:cNvContentPartPr/>
                <p14:nvPr/>
              </p14:nvContentPartPr>
              <p14:xfrm>
                <a:off x="1423330" y="1129409"/>
                <a:ext cx="106200" cy="372240"/>
              </p14:xfrm>
            </p:contentPart>
          </mc:Choice>
          <mc:Fallback xmlns="">
            <p:pic>
              <p:nvPicPr>
                <p:cNvPr id="21" name="Ink 20">
                  <a:extLst>
                    <a:ext uri="{FF2B5EF4-FFF2-40B4-BE49-F238E27FC236}">
                      <a16:creationId xmlns:a16="http://schemas.microsoft.com/office/drawing/2014/main" id="{4EF1F6B7-611C-9F6C-C13C-C15D6C72355D}"/>
                    </a:ext>
                  </a:extLst>
                </p:cNvPr>
                <p:cNvPicPr/>
                <p:nvPr/>
              </p:nvPicPr>
              <p:blipFill>
                <a:blip r:embed="rId33"/>
                <a:stretch>
                  <a:fillRect/>
                </a:stretch>
              </p:blipFill>
              <p:spPr>
                <a:xfrm>
                  <a:off x="1405690" y="1111769"/>
                  <a:ext cx="1418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03A63B0F-583B-FCC9-1A27-5BAAA9025702}"/>
                    </a:ext>
                  </a:extLst>
                </p14:cNvPr>
                <p14:cNvContentPartPr/>
                <p14:nvPr/>
              </p14:nvContentPartPr>
              <p14:xfrm>
                <a:off x="1382290" y="1338209"/>
                <a:ext cx="141120" cy="360"/>
              </p14:xfrm>
            </p:contentPart>
          </mc:Choice>
          <mc:Fallback xmlns="">
            <p:pic>
              <p:nvPicPr>
                <p:cNvPr id="22" name="Ink 21">
                  <a:extLst>
                    <a:ext uri="{FF2B5EF4-FFF2-40B4-BE49-F238E27FC236}">
                      <a16:creationId xmlns:a16="http://schemas.microsoft.com/office/drawing/2014/main" id="{03A63B0F-583B-FCC9-1A27-5BAAA9025702}"/>
                    </a:ext>
                  </a:extLst>
                </p:cNvPr>
                <p:cNvPicPr/>
                <p:nvPr/>
              </p:nvPicPr>
              <p:blipFill>
                <a:blip r:embed="rId35"/>
                <a:stretch>
                  <a:fillRect/>
                </a:stretch>
              </p:blipFill>
              <p:spPr>
                <a:xfrm>
                  <a:off x="1364650" y="1320209"/>
                  <a:ext cx="176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9DE85970-F59D-F19F-F3B3-BA193B213890}"/>
                    </a:ext>
                  </a:extLst>
                </p14:cNvPr>
                <p14:cNvContentPartPr/>
                <p14:nvPr/>
              </p14:nvContentPartPr>
              <p14:xfrm>
                <a:off x="1554010" y="1134809"/>
                <a:ext cx="490320" cy="304560"/>
              </p14:xfrm>
            </p:contentPart>
          </mc:Choice>
          <mc:Fallback xmlns="">
            <p:pic>
              <p:nvPicPr>
                <p:cNvPr id="23" name="Ink 22">
                  <a:extLst>
                    <a:ext uri="{FF2B5EF4-FFF2-40B4-BE49-F238E27FC236}">
                      <a16:creationId xmlns:a16="http://schemas.microsoft.com/office/drawing/2014/main" id="{9DE85970-F59D-F19F-F3B3-BA193B213890}"/>
                    </a:ext>
                  </a:extLst>
                </p:cNvPr>
                <p:cNvPicPr/>
                <p:nvPr/>
              </p:nvPicPr>
              <p:blipFill>
                <a:blip r:embed="rId37"/>
                <a:stretch>
                  <a:fillRect/>
                </a:stretch>
              </p:blipFill>
              <p:spPr>
                <a:xfrm>
                  <a:off x="1536370" y="1116809"/>
                  <a:ext cx="5259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9A7BFEC1-966B-F202-5EB6-AD4C5883B329}"/>
                    </a:ext>
                  </a:extLst>
                </p14:cNvPr>
                <p14:cNvContentPartPr/>
                <p14:nvPr/>
              </p14:nvContentPartPr>
              <p14:xfrm>
                <a:off x="2090770" y="1354409"/>
                <a:ext cx="360" cy="2880"/>
              </p14:xfrm>
            </p:contentPart>
          </mc:Choice>
          <mc:Fallback xmlns="">
            <p:pic>
              <p:nvPicPr>
                <p:cNvPr id="24" name="Ink 23">
                  <a:extLst>
                    <a:ext uri="{FF2B5EF4-FFF2-40B4-BE49-F238E27FC236}">
                      <a16:creationId xmlns:a16="http://schemas.microsoft.com/office/drawing/2014/main" id="{9A7BFEC1-966B-F202-5EB6-AD4C5883B329}"/>
                    </a:ext>
                  </a:extLst>
                </p:cNvPr>
                <p:cNvPicPr/>
                <p:nvPr/>
              </p:nvPicPr>
              <p:blipFill>
                <a:blip r:embed="rId39"/>
                <a:stretch>
                  <a:fillRect/>
                </a:stretch>
              </p:blipFill>
              <p:spPr>
                <a:xfrm>
                  <a:off x="2073130" y="1336409"/>
                  <a:ext cx="36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700FE197-1B8E-B532-5117-CBE550190F55}"/>
                    </a:ext>
                  </a:extLst>
                </p14:cNvPr>
                <p14:cNvContentPartPr/>
                <p14:nvPr/>
              </p14:nvContentPartPr>
              <p14:xfrm>
                <a:off x="2159170" y="1080089"/>
                <a:ext cx="1172160" cy="378000"/>
              </p14:xfrm>
            </p:contentPart>
          </mc:Choice>
          <mc:Fallback xmlns="">
            <p:pic>
              <p:nvPicPr>
                <p:cNvPr id="25" name="Ink 24">
                  <a:extLst>
                    <a:ext uri="{FF2B5EF4-FFF2-40B4-BE49-F238E27FC236}">
                      <a16:creationId xmlns:a16="http://schemas.microsoft.com/office/drawing/2014/main" id="{700FE197-1B8E-B532-5117-CBE550190F55}"/>
                    </a:ext>
                  </a:extLst>
                </p:cNvPr>
                <p:cNvPicPr/>
                <p:nvPr/>
              </p:nvPicPr>
              <p:blipFill>
                <a:blip r:embed="rId41"/>
                <a:stretch>
                  <a:fillRect/>
                </a:stretch>
              </p:blipFill>
              <p:spPr>
                <a:xfrm>
                  <a:off x="2141170" y="1062089"/>
                  <a:ext cx="120780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90AD81E8-B7AE-5CBB-A088-EDF154CBE202}"/>
                    </a:ext>
                  </a:extLst>
                </p14:cNvPr>
                <p14:cNvContentPartPr/>
                <p14:nvPr/>
              </p14:nvContentPartPr>
              <p14:xfrm>
                <a:off x="3435370" y="1071809"/>
                <a:ext cx="408960" cy="273600"/>
              </p14:xfrm>
            </p:contentPart>
          </mc:Choice>
          <mc:Fallback xmlns="">
            <p:pic>
              <p:nvPicPr>
                <p:cNvPr id="27" name="Ink 26">
                  <a:extLst>
                    <a:ext uri="{FF2B5EF4-FFF2-40B4-BE49-F238E27FC236}">
                      <a16:creationId xmlns:a16="http://schemas.microsoft.com/office/drawing/2014/main" id="{90AD81E8-B7AE-5CBB-A088-EDF154CBE202}"/>
                    </a:ext>
                  </a:extLst>
                </p:cNvPr>
                <p:cNvPicPr/>
                <p:nvPr/>
              </p:nvPicPr>
              <p:blipFill>
                <a:blip r:embed="rId43"/>
                <a:stretch>
                  <a:fillRect/>
                </a:stretch>
              </p:blipFill>
              <p:spPr>
                <a:xfrm>
                  <a:off x="3417370" y="1054169"/>
                  <a:ext cx="4446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2C973E76-DD7D-5E74-DC12-F3713697DD0F}"/>
                    </a:ext>
                  </a:extLst>
                </p14:cNvPr>
                <p14:cNvContentPartPr/>
                <p14:nvPr/>
              </p14:nvContentPartPr>
              <p14:xfrm>
                <a:off x="3541210" y="1121129"/>
                <a:ext cx="191160" cy="20520"/>
              </p14:xfrm>
            </p:contentPart>
          </mc:Choice>
          <mc:Fallback xmlns="">
            <p:pic>
              <p:nvPicPr>
                <p:cNvPr id="28" name="Ink 27">
                  <a:extLst>
                    <a:ext uri="{FF2B5EF4-FFF2-40B4-BE49-F238E27FC236}">
                      <a16:creationId xmlns:a16="http://schemas.microsoft.com/office/drawing/2014/main" id="{2C973E76-DD7D-5E74-DC12-F3713697DD0F}"/>
                    </a:ext>
                  </a:extLst>
                </p:cNvPr>
                <p:cNvPicPr/>
                <p:nvPr/>
              </p:nvPicPr>
              <p:blipFill>
                <a:blip r:embed="rId45"/>
                <a:stretch>
                  <a:fillRect/>
                </a:stretch>
              </p:blipFill>
              <p:spPr>
                <a:xfrm>
                  <a:off x="3523570" y="1103129"/>
                  <a:ext cx="226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677EBB02-802A-099D-E190-AB887B2CC0CD}"/>
                    </a:ext>
                  </a:extLst>
                </p14:cNvPr>
                <p14:cNvContentPartPr/>
                <p14:nvPr/>
              </p14:nvContentPartPr>
              <p14:xfrm>
                <a:off x="3975010" y="1003049"/>
                <a:ext cx="786960" cy="336960"/>
              </p14:xfrm>
            </p:contentPart>
          </mc:Choice>
          <mc:Fallback xmlns="">
            <p:pic>
              <p:nvPicPr>
                <p:cNvPr id="30" name="Ink 29">
                  <a:extLst>
                    <a:ext uri="{FF2B5EF4-FFF2-40B4-BE49-F238E27FC236}">
                      <a16:creationId xmlns:a16="http://schemas.microsoft.com/office/drawing/2014/main" id="{677EBB02-802A-099D-E190-AB887B2CC0CD}"/>
                    </a:ext>
                  </a:extLst>
                </p:cNvPr>
                <p:cNvPicPr/>
                <p:nvPr/>
              </p:nvPicPr>
              <p:blipFill>
                <a:blip r:embed="rId47"/>
                <a:stretch>
                  <a:fillRect/>
                </a:stretch>
              </p:blipFill>
              <p:spPr>
                <a:xfrm>
                  <a:off x="3957010" y="985049"/>
                  <a:ext cx="8226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604E37CE-8761-E8C4-2339-8EE052645572}"/>
                    </a:ext>
                  </a:extLst>
                </p14:cNvPr>
                <p14:cNvContentPartPr/>
                <p14:nvPr/>
              </p14:nvContentPartPr>
              <p14:xfrm>
                <a:off x="4787170" y="1161449"/>
                <a:ext cx="474480" cy="155160"/>
              </p14:xfrm>
            </p:contentPart>
          </mc:Choice>
          <mc:Fallback xmlns="">
            <p:pic>
              <p:nvPicPr>
                <p:cNvPr id="31" name="Ink 30">
                  <a:extLst>
                    <a:ext uri="{FF2B5EF4-FFF2-40B4-BE49-F238E27FC236}">
                      <a16:creationId xmlns:a16="http://schemas.microsoft.com/office/drawing/2014/main" id="{604E37CE-8761-E8C4-2339-8EE052645572}"/>
                    </a:ext>
                  </a:extLst>
                </p:cNvPr>
                <p:cNvPicPr/>
                <p:nvPr/>
              </p:nvPicPr>
              <p:blipFill>
                <a:blip r:embed="rId49"/>
                <a:stretch>
                  <a:fillRect/>
                </a:stretch>
              </p:blipFill>
              <p:spPr>
                <a:xfrm>
                  <a:off x="4769530" y="1143809"/>
                  <a:ext cx="5101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0A0AAEAF-127A-46B4-A07B-A2449E6E6ECB}"/>
                    </a:ext>
                  </a:extLst>
                </p14:cNvPr>
                <p14:cNvContentPartPr/>
                <p14:nvPr/>
              </p14:nvContentPartPr>
              <p14:xfrm>
                <a:off x="5090290" y="1085129"/>
                <a:ext cx="14760" cy="8640"/>
              </p14:xfrm>
            </p:contentPart>
          </mc:Choice>
          <mc:Fallback xmlns="">
            <p:pic>
              <p:nvPicPr>
                <p:cNvPr id="32" name="Ink 31">
                  <a:extLst>
                    <a:ext uri="{FF2B5EF4-FFF2-40B4-BE49-F238E27FC236}">
                      <a16:creationId xmlns:a16="http://schemas.microsoft.com/office/drawing/2014/main" id="{0A0AAEAF-127A-46B4-A07B-A2449E6E6ECB}"/>
                    </a:ext>
                  </a:extLst>
                </p:cNvPr>
                <p:cNvPicPr/>
                <p:nvPr/>
              </p:nvPicPr>
              <p:blipFill>
                <a:blip r:embed="rId51"/>
                <a:stretch>
                  <a:fillRect/>
                </a:stretch>
              </p:blipFill>
              <p:spPr>
                <a:xfrm>
                  <a:off x="5072650" y="1067489"/>
                  <a:ext cx="50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83C145B4-B4D5-FEB0-CDFA-51D4A9AC4042}"/>
                    </a:ext>
                  </a:extLst>
                </p14:cNvPr>
                <p14:cNvContentPartPr/>
                <p14:nvPr/>
              </p14:nvContentPartPr>
              <p14:xfrm>
                <a:off x="5460730" y="1076129"/>
                <a:ext cx="880920" cy="479880"/>
              </p14:xfrm>
            </p:contentPart>
          </mc:Choice>
          <mc:Fallback xmlns="">
            <p:pic>
              <p:nvPicPr>
                <p:cNvPr id="34" name="Ink 33">
                  <a:extLst>
                    <a:ext uri="{FF2B5EF4-FFF2-40B4-BE49-F238E27FC236}">
                      <a16:creationId xmlns:a16="http://schemas.microsoft.com/office/drawing/2014/main" id="{83C145B4-B4D5-FEB0-CDFA-51D4A9AC4042}"/>
                    </a:ext>
                  </a:extLst>
                </p:cNvPr>
                <p:cNvPicPr/>
                <p:nvPr/>
              </p:nvPicPr>
              <p:blipFill>
                <a:blip r:embed="rId53"/>
                <a:stretch>
                  <a:fillRect/>
                </a:stretch>
              </p:blipFill>
              <p:spPr>
                <a:xfrm>
                  <a:off x="5443090" y="1058489"/>
                  <a:ext cx="9165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7F744D5B-2077-8826-C87D-FA0A466A70DE}"/>
                    </a:ext>
                  </a:extLst>
                </p14:cNvPr>
                <p14:cNvContentPartPr/>
                <p14:nvPr/>
              </p14:nvContentPartPr>
              <p14:xfrm>
                <a:off x="5611210" y="1163969"/>
                <a:ext cx="185040" cy="10440"/>
              </p14:xfrm>
            </p:contentPart>
          </mc:Choice>
          <mc:Fallback xmlns="">
            <p:pic>
              <p:nvPicPr>
                <p:cNvPr id="35" name="Ink 34">
                  <a:extLst>
                    <a:ext uri="{FF2B5EF4-FFF2-40B4-BE49-F238E27FC236}">
                      <a16:creationId xmlns:a16="http://schemas.microsoft.com/office/drawing/2014/main" id="{7F744D5B-2077-8826-C87D-FA0A466A70DE}"/>
                    </a:ext>
                  </a:extLst>
                </p:cNvPr>
                <p:cNvPicPr/>
                <p:nvPr/>
              </p:nvPicPr>
              <p:blipFill>
                <a:blip r:embed="rId55"/>
                <a:stretch>
                  <a:fillRect/>
                </a:stretch>
              </p:blipFill>
              <p:spPr>
                <a:xfrm>
                  <a:off x="5593570" y="1146329"/>
                  <a:ext cx="220680" cy="46080"/>
                </a:xfrm>
                <a:prstGeom prst="rect">
                  <a:avLst/>
                </a:prstGeom>
              </p:spPr>
            </p:pic>
          </mc:Fallback>
        </mc:AlternateContent>
      </p:grpSp>
      <p:grpSp>
        <p:nvGrpSpPr>
          <p:cNvPr id="53" name="Group 52">
            <a:extLst>
              <a:ext uri="{FF2B5EF4-FFF2-40B4-BE49-F238E27FC236}">
                <a16:creationId xmlns:a16="http://schemas.microsoft.com/office/drawing/2014/main" id="{DE50299B-47B8-30F9-2E00-845F89D154C6}"/>
              </a:ext>
            </a:extLst>
          </p:cNvPr>
          <p:cNvGrpSpPr/>
          <p:nvPr/>
        </p:nvGrpSpPr>
        <p:grpSpPr>
          <a:xfrm>
            <a:off x="8301490" y="201689"/>
            <a:ext cx="1995480" cy="486360"/>
            <a:chOff x="8301490" y="201689"/>
            <a:chExt cx="1995480" cy="486360"/>
          </a:xfrm>
        </p:grpSpPr>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82D69B97-E4C1-C14D-DE92-4261BA6B8403}"/>
                    </a:ext>
                  </a:extLst>
                </p14:cNvPr>
                <p14:cNvContentPartPr/>
                <p14:nvPr/>
              </p14:nvContentPartPr>
              <p14:xfrm>
                <a:off x="8301490" y="386369"/>
                <a:ext cx="226440" cy="255960"/>
              </p14:xfrm>
            </p:contentPart>
          </mc:Choice>
          <mc:Fallback xmlns="">
            <p:pic>
              <p:nvPicPr>
                <p:cNvPr id="43" name="Ink 42">
                  <a:extLst>
                    <a:ext uri="{FF2B5EF4-FFF2-40B4-BE49-F238E27FC236}">
                      <a16:creationId xmlns:a16="http://schemas.microsoft.com/office/drawing/2014/main" id="{82D69B97-E4C1-C14D-DE92-4261BA6B8403}"/>
                    </a:ext>
                  </a:extLst>
                </p:cNvPr>
                <p:cNvPicPr/>
                <p:nvPr/>
              </p:nvPicPr>
              <p:blipFill>
                <a:blip r:embed="rId57"/>
                <a:stretch>
                  <a:fillRect/>
                </a:stretch>
              </p:blipFill>
              <p:spPr>
                <a:xfrm>
                  <a:off x="8283850" y="368729"/>
                  <a:ext cx="2620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D6CE7B6F-FD6B-5BD5-D515-7E981FFC8BB8}"/>
                    </a:ext>
                  </a:extLst>
                </p14:cNvPr>
                <p14:cNvContentPartPr/>
                <p14:nvPr/>
              </p14:nvContentPartPr>
              <p14:xfrm>
                <a:off x="8508490" y="611369"/>
                <a:ext cx="18360" cy="41040"/>
              </p14:xfrm>
            </p:contentPart>
          </mc:Choice>
          <mc:Fallback xmlns="">
            <p:pic>
              <p:nvPicPr>
                <p:cNvPr id="44" name="Ink 43">
                  <a:extLst>
                    <a:ext uri="{FF2B5EF4-FFF2-40B4-BE49-F238E27FC236}">
                      <a16:creationId xmlns:a16="http://schemas.microsoft.com/office/drawing/2014/main" id="{D6CE7B6F-FD6B-5BD5-D515-7E981FFC8BB8}"/>
                    </a:ext>
                  </a:extLst>
                </p:cNvPr>
                <p:cNvPicPr/>
                <p:nvPr/>
              </p:nvPicPr>
              <p:blipFill>
                <a:blip r:embed="rId59"/>
                <a:stretch>
                  <a:fillRect/>
                </a:stretch>
              </p:blipFill>
              <p:spPr>
                <a:xfrm>
                  <a:off x="8490490" y="593729"/>
                  <a:ext cx="54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0AD510F0-2EA6-E787-6483-F49CFF4B4667}"/>
                    </a:ext>
                  </a:extLst>
                </p14:cNvPr>
                <p14:cNvContentPartPr/>
                <p14:nvPr/>
              </p14:nvContentPartPr>
              <p14:xfrm>
                <a:off x="8648170" y="454769"/>
                <a:ext cx="149400" cy="201240"/>
              </p14:xfrm>
            </p:contentPart>
          </mc:Choice>
          <mc:Fallback xmlns="">
            <p:pic>
              <p:nvPicPr>
                <p:cNvPr id="45" name="Ink 44">
                  <a:extLst>
                    <a:ext uri="{FF2B5EF4-FFF2-40B4-BE49-F238E27FC236}">
                      <a16:creationId xmlns:a16="http://schemas.microsoft.com/office/drawing/2014/main" id="{0AD510F0-2EA6-E787-6483-F49CFF4B4667}"/>
                    </a:ext>
                  </a:extLst>
                </p:cNvPr>
                <p:cNvPicPr/>
                <p:nvPr/>
              </p:nvPicPr>
              <p:blipFill>
                <a:blip r:embed="rId61"/>
                <a:stretch>
                  <a:fillRect/>
                </a:stretch>
              </p:blipFill>
              <p:spPr>
                <a:xfrm>
                  <a:off x="8630170" y="437129"/>
                  <a:ext cx="185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0F8B937B-610B-FBAA-ED84-E177543726E5}"/>
                    </a:ext>
                  </a:extLst>
                </p14:cNvPr>
                <p14:cNvContentPartPr/>
                <p14:nvPr/>
              </p14:nvContentPartPr>
              <p14:xfrm>
                <a:off x="8655010" y="426329"/>
                <a:ext cx="248400" cy="70560"/>
              </p14:xfrm>
            </p:contentPart>
          </mc:Choice>
          <mc:Fallback xmlns="">
            <p:pic>
              <p:nvPicPr>
                <p:cNvPr id="46" name="Ink 45">
                  <a:extLst>
                    <a:ext uri="{FF2B5EF4-FFF2-40B4-BE49-F238E27FC236}">
                      <a16:creationId xmlns:a16="http://schemas.microsoft.com/office/drawing/2014/main" id="{0F8B937B-610B-FBAA-ED84-E177543726E5}"/>
                    </a:ext>
                  </a:extLst>
                </p:cNvPr>
                <p:cNvPicPr/>
                <p:nvPr/>
              </p:nvPicPr>
              <p:blipFill>
                <a:blip r:embed="rId63"/>
                <a:stretch>
                  <a:fillRect/>
                </a:stretch>
              </p:blipFill>
              <p:spPr>
                <a:xfrm>
                  <a:off x="8637370" y="408329"/>
                  <a:ext cx="284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B344CBFB-78C4-09A5-F2AE-1F61C8598C23}"/>
                    </a:ext>
                  </a:extLst>
                </p14:cNvPr>
                <p14:cNvContentPartPr/>
                <p14:nvPr/>
              </p14:nvContentPartPr>
              <p14:xfrm>
                <a:off x="9055690" y="423089"/>
                <a:ext cx="223920" cy="241200"/>
              </p14:xfrm>
            </p:contentPart>
          </mc:Choice>
          <mc:Fallback xmlns="">
            <p:pic>
              <p:nvPicPr>
                <p:cNvPr id="47" name="Ink 46">
                  <a:extLst>
                    <a:ext uri="{FF2B5EF4-FFF2-40B4-BE49-F238E27FC236}">
                      <a16:creationId xmlns:a16="http://schemas.microsoft.com/office/drawing/2014/main" id="{B344CBFB-78C4-09A5-F2AE-1F61C8598C23}"/>
                    </a:ext>
                  </a:extLst>
                </p:cNvPr>
                <p:cNvPicPr/>
                <p:nvPr/>
              </p:nvPicPr>
              <p:blipFill>
                <a:blip r:embed="rId65"/>
                <a:stretch>
                  <a:fillRect/>
                </a:stretch>
              </p:blipFill>
              <p:spPr>
                <a:xfrm>
                  <a:off x="9037690" y="405449"/>
                  <a:ext cx="259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3D82F92B-386C-4144-5B3E-C6148C3840B8}"/>
                    </a:ext>
                  </a:extLst>
                </p14:cNvPr>
                <p14:cNvContentPartPr/>
                <p14:nvPr/>
              </p14:nvContentPartPr>
              <p14:xfrm>
                <a:off x="9084490" y="413009"/>
                <a:ext cx="123480" cy="275040"/>
              </p14:xfrm>
            </p:contentPart>
          </mc:Choice>
          <mc:Fallback xmlns="">
            <p:pic>
              <p:nvPicPr>
                <p:cNvPr id="48" name="Ink 47">
                  <a:extLst>
                    <a:ext uri="{FF2B5EF4-FFF2-40B4-BE49-F238E27FC236}">
                      <a16:creationId xmlns:a16="http://schemas.microsoft.com/office/drawing/2014/main" id="{3D82F92B-386C-4144-5B3E-C6148C3840B8}"/>
                    </a:ext>
                  </a:extLst>
                </p:cNvPr>
                <p:cNvPicPr/>
                <p:nvPr/>
              </p:nvPicPr>
              <p:blipFill>
                <a:blip r:embed="rId67"/>
                <a:stretch>
                  <a:fillRect/>
                </a:stretch>
              </p:blipFill>
              <p:spPr>
                <a:xfrm>
                  <a:off x="9066490" y="395009"/>
                  <a:ext cx="159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F45B4932-1C2F-0F3A-A79B-58383DBC4566}"/>
                    </a:ext>
                  </a:extLst>
                </p14:cNvPr>
                <p14:cNvContentPartPr/>
                <p14:nvPr/>
              </p14:nvContentPartPr>
              <p14:xfrm>
                <a:off x="9395530" y="411569"/>
                <a:ext cx="45360" cy="244440"/>
              </p14:xfrm>
            </p:contentPart>
          </mc:Choice>
          <mc:Fallback xmlns="">
            <p:pic>
              <p:nvPicPr>
                <p:cNvPr id="49" name="Ink 48">
                  <a:extLst>
                    <a:ext uri="{FF2B5EF4-FFF2-40B4-BE49-F238E27FC236}">
                      <a16:creationId xmlns:a16="http://schemas.microsoft.com/office/drawing/2014/main" id="{F45B4932-1C2F-0F3A-A79B-58383DBC4566}"/>
                    </a:ext>
                  </a:extLst>
                </p:cNvPr>
                <p:cNvPicPr/>
                <p:nvPr/>
              </p:nvPicPr>
              <p:blipFill>
                <a:blip r:embed="rId69"/>
                <a:stretch>
                  <a:fillRect/>
                </a:stretch>
              </p:blipFill>
              <p:spPr>
                <a:xfrm>
                  <a:off x="9377530" y="393929"/>
                  <a:ext cx="810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DD17466C-3ED8-C395-332A-4A76572B5952}"/>
                    </a:ext>
                  </a:extLst>
                </p14:cNvPr>
                <p14:cNvContentPartPr/>
                <p14:nvPr/>
              </p14:nvContentPartPr>
              <p14:xfrm>
                <a:off x="9563650" y="484649"/>
                <a:ext cx="175320" cy="145800"/>
              </p14:xfrm>
            </p:contentPart>
          </mc:Choice>
          <mc:Fallback xmlns="">
            <p:pic>
              <p:nvPicPr>
                <p:cNvPr id="50" name="Ink 49">
                  <a:extLst>
                    <a:ext uri="{FF2B5EF4-FFF2-40B4-BE49-F238E27FC236}">
                      <a16:creationId xmlns:a16="http://schemas.microsoft.com/office/drawing/2014/main" id="{DD17466C-3ED8-C395-332A-4A76572B5952}"/>
                    </a:ext>
                  </a:extLst>
                </p:cNvPr>
                <p:cNvPicPr/>
                <p:nvPr/>
              </p:nvPicPr>
              <p:blipFill>
                <a:blip r:embed="rId71"/>
                <a:stretch>
                  <a:fillRect/>
                </a:stretch>
              </p:blipFill>
              <p:spPr>
                <a:xfrm>
                  <a:off x="9546010" y="466649"/>
                  <a:ext cx="210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88D0C062-2608-7979-4700-2385941FFD61}"/>
                    </a:ext>
                  </a:extLst>
                </p14:cNvPr>
                <p14:cNvContentPartPr/>
                <p14:nvPr/>
              </p14:nvContentPartPr>
              <p14:xfrm>
                <a:off x="9794770" y="362249"/>
                <a:ext cx="203760" cy="18000"/>
              </p14:xfrm>
            </p:contentPart>
          </mc:Choice>
          <mc:Fallback xmlns="">
            <p:pic>
              <p:nvPicPr>
                <p:cNvPr id="51" name="Ink 50">
                  <a:extLst>
                    <a:ext uri="{FF2B5EF4-FFF2-40B4-BE49-F238E27FC236}">
                      <a16:creationId xmlns:a16="http://schemas.microsoft.com/office/drawing/2014/main" id="{88D0C062-2608-7979-4700-2385941FFD61}"/>
                    </a:ext>
                  </a:extLst>
                </p:cNvPr>
                <p:cNvPicPr/>
                <p:nvPr/>
              </p:nvPicPr>
              <p:blipFill>
                <a:blip r:embed="rId73"/>
                <a:stretch>
                  <a:fillRect/>
                </a:stretch>
              </p:blipFill>
              <p:spPr>
                <a:xfrm>
                  <a:off x="9776770" y="344609"/>
                  <a:ext cx="239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C2B0DCCE-1C17-EC23-092B-F46534C84B93}"/>
                    </a:ext>
                  </a:extLst>
                </p14:cNvPr>
                <p14:cNvContentPartPr/>
                <p14:nvPr/>
              </p14:nvContentPartPr>
              <p14:xfrm>
                <a:off x="10163050" y="201689"/>
                <a:ext cx="133920" cy="197640"/>
              </p14:xfrm>
            </p:contentPart>
          </mc:Choice>
          <mc:Fallback xmlns="">
            <p:pic>
              <p:nvPicPr>
                <p:cNvPr id="52" name="Ink 51">
                  <a:extLst>
                    <a:ext uri="{FF2B5EF4-FFF2-40B4-BE49-F238E27FC236}">
                      <a16:creationId xmlns:a16="http://schemas.microsoft.com/office/drawing/2014/main" id="{C2B0DCCE-1C17-EC23-092B-F46534C84B93}"/>
                    </a:ext>
                  </a:extLst>
                </p:cNvPr>
                <p:cNvPicPr/>
                <p:nvPr/>
              </p:nvPicPr>
              <p:blipFill>
                <a:blip r:embed="rId75"/>
                <a:stretch>
                  <a:fillRect/>
                </a:stretch>
              </p:blipFill>
              <p:spPr>
                <a:xfrm>
                  <a:off x="10145050" y="183689"/>
                  <a:ext cx="16956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37" name="Ink 36">
                <a:extLst>
                  <a:ext uri="{FF2B5EF4-FFF2-40B4-BE49-F238E27FC236}">
                    <a16:creationId xmlns:a16="http://schemas.microsoft.com/office/drawing/2014/main" id="{B60581E2-5D8B-3258-B2D6-3D5275A815B1}"/>
                  </a:ext>
                </a:extLst>
              </p14:cNvPr>
              <p14:cNvContentPartPr/>
              <p14:nvPr/>
            </p14:nvContentPartPr>
            <p14:xfrm>
              <a:off x="6498250" y="918449"/>
              <a:ext cx="811440" cy="410040"/>
            </p14:xfrm>
          </p:contentPart>
        </mc:Choice>
        <mc:Fallback xmlns="">
          <p:pic>
            <p:nvPicPr>
              <p:cNvPr id="37" name="Ink 36">
                <a:extLst>
                  <a:ext uri="{FF2B5EF4-FFF2-40B4-BE49-F238E27FC236}">
                    <a16:creationId xmlns:a16="http://schemas.microsoft.com/office/drawing/2014/main" id="{B60581E2-5D8B-3258-B2D6-3D5275A815B1}"/>
                  </a:ext>
                </a:extLst>
              </p:cNvPr>
              <p:cNvPicPr/>
              <p:nvPr/>
            </p:nvPicPr>
            <p:blipFill>
              <a:blip r:embed="rId77"/>
              <a:stretch>
                <a:fillRect/>
              </a:stretch>
            </p:blipFill>
            <p:spPr>
              <a:xfrm>
                <a:off x="6480250" y="900449"/>
                <a:ext cx="84708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 name="Ink 37">
                <a:extLst>
                  <a:ext uri="{FF2B5EF4-FFF2-40B4-BE49-F238E27FC236}">
                    <a16:creationId xmlns:a16="http://schemas.microsoft.com/office/drawing/2014/main" id="{5D610746-673C-3256-E18D-4754ABB84373}"/>
                  </a:ext>
                </a:extLst>
              </p14:cNvPr>
              <p14:cNvContentPartPr/>
              <p14:nvPr/>
            </p14:nvContentPartPr>
            <p14:xfrm>
              <a:off x="7045450" y="1095209"/>
              <a:ext cx="87840" cy="8640"/>
            </p14:xfrm>
          </p:contentPart>
        </mc:Choice>
        <mc:Fallback xmlns="">
          <p:pic>
            <p:nvPicPr>
              <p:cNvPr id="38" name="Ink 37">
                <a:extLst>
                  <a:ext uri="{FF2B5EF4-FFF2-40B4-BE49-F238E27FC236}">
                    <a16:creationId xmlns:a16="http://schemas.microsoft.com/office/drawing/2014/main" id="{5D610746-673C-3256-E18D-4754ABB84373}"/>
                  </a:ext>
                </a:extLst>
              </p:cNvPr>
              <p:cNvPicPr/>
              <p:nvPr/>
            </p:nvPicPr>
            <p:blipFill>
              <a:blip r:embed="rId79"/>
              <a:stretch>
                <a:fillRect/>
              </a:stretch>
            </p:blipFill>
            <p:spPr>
              <a:xfrm>
                <a:off x="7027810" y="1077569"/>
                <a:ext cx="123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9" name="Ink 38">
                <a:extLst>
                  <a:ext uri="{FF2B5EF4-FFF2-40B4-BE49-F238E27FC236}">
                    <a16:creationId xmlns:a16="http://schemas.microsoft.com/office/drawing/2014/main" id="{DAA38D72-285E-812A-2103-C0C20624B1B0}"/>
                  </a:ext>
                </a:extLst>
              </p14:cNvPr>
              <p14:cNvContentPartPr/>
              <p14:nvPr/>
            </p14:nvContentPartPr>
            <p14:xfrm>
              <a:off x="6271810" y="849329"/>
              <a:ext cx="798120" cy="39960"/>
            </p14:xfrm>
          </p:contentPart>
        </mc:Choice>
        <mc:Fallback xmlns="">
          <p:pic>
            <p:nvPicPr>
              <p:cNvPr id="39" name="Ink 38">
                <a:extLst>
                  <a:ext uri="{FF2B5EF4-FFF2-40B4-BE49-F238E27FC236}">
                    <a16:creationId xmlns:a16="http://schemas.microsoft.com/office/drawing/2014/main" id="{DAA38D72-285E-812A-2103-C0C20624B1B0}"/>
                  </a:ext>
                </a:extLst>
              </p:cNvPr>
              <p:cNvPicPr/>
              <p:nvPr/>
            </p:nvPicPr>
            <p:blipFill>
              <a:blip r:embed="rId81"/>
              <a:stretch>
                <a:fillRect/>
              </a:stretch>
            </p:blipFill>
            <p:spPr>
              <a:xfrm>
                <a:off x="6253810" y="831329"/>
                <a:ext cx="833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 name="Ink 39">
                <a:extLst>
                  <a:ext uri="{FF2B5EF4-FFF2-40B4-BE49-F238E27FC236}">
                    <a16:creationId xmlns:a16="http://schemas.microsoft.com/office/drawing/2014/main" id="{40BFFDEE-DFAD-4891-A5C2-7088A0C9D684}"/>
                  </a:ext>
                </a:extLst>
              </p14:cNvPr>
              <p14:cNvContentPartPr/>
              <p14:nvPr/>
            </p14:nvContentPartPr>
            <p14:xfrm>
              <a:off x="7594090" y="829529"/>
              <a:ext cx="272520" cy="9720"/>
            </p14:xfrm>
          </p:contentPart>
        </mc:Choice>
        <mc:Fallback xmlns="">
          <p:pic>
            <p:nvPicPr>
              <p:cNvPr id="40" name="Ink 39">
                <a:extLst>
                  <a:ext uri="{FF2B5EF4-FFF2-40B4-BE49-F238E27FC236}">
                    <a16:creationId xmlns:a16="http://schemas.microsoft.com/office/drawing/2014/main" id="{40BFFDEE-DFAD-4891-A5C2-7088A0C9D684}"/>
                  </a:ext>
                </a:extLst>
              </p:cNvPr>
              <p:cNvPicPr/>
              <p:nvPr/>
            </p:nvPicPr>
            <p:blipFill>
              <a:blip r:embed="rId83"/>
              <a:stretch>
                <a:fillRect/>
              </a:stretch>
            </p:blipFill>
            <p:spPr>
              <a:xfrm>
                <a:off x="7576090" y="811529"/>
                <a:ext cx="308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 name="Ink 40">
                <a:extLst>
                  <a:ext uri="{FF2B5EF4-FFF2-40B4-BE49-F238E27FC236}">
                    <a16:creationId xmlns:a16="http://schemas.microsoft.com/office/drawing/2014/main" id="{737EC29C-5716-5651-84B2-ACD10E58A40D}"/>
                  </a:ext>
                </a:extLst>
              </p14:cNvPr>
              <p14:cNvContentPartPr/>
              <p14:nvPr/>
            </p14:nvContentPartPr>
            <p14:xfrm>
              <a:off x="7605250" y="882449"/>
              <a:ext cx="218520" cy="15840"/>
            </p14:xfrm>
          </p:contentPart>
        </mc:Choice>
        <mc:Fallback xmlns="">
          <p:pic>
            <p:nvPicPr>
              <p:cNvPr id="41" name="Ink 40">
                <a:extLst>
                  <a:ext uri="{FF2B5EF4-FFF2-40B4-BE49-F238E27FC236}">
                    <a16:creationId xmlns:a16="http://schemas.microsoft.com/office/drawing/2014/main" id="{737EC29C-5716-5651-84B2-ACD10E58A40D}"/>
                  </a:ext>
                </a:extLst>
              </p:cNvPr>
              <p:cNvPicPr/>
              <p:nvPr/>
            </p:nvPicPr>
            <p:blipFill>
              <a:blip r:embed="rId85"/>
              <a:stretch>
                <a:fillRect/>
              </a:stretch>
            </p:blipFill>
            <p:spPr>
              <a:xfrm>
                <a:off x="7587610" y="864449"/>
                <a:ext cx="254160" cy="51480"/>
              </a:xfrm>
              <a:prstGeom prst="rect">
                <a:avLst/>
              </a:prstGeom>
            </p:spPr>
          </p:pic>
        </mc:Fallback>
      </mc:AlternateContent>
      <p:grpSp>
        <p:nvGrpSpPr>
          <p:cNvPr id="66" name="Group 65">
            <a:extLst>
              <a:ext uri="{FF2B5EF4-FFF2-40B4-BE49-F238E27FC236}">
                <a16:creationId xmlns:a16="http://schemas.microsoft.com/office/drawing/2014/main" id="{6C99DCB9-5D33-CFEA-0F55-58BDEA3EFA88}"/>
              </a:ext>
            </a:extLst>
          </p:cNvPr>
          <p:cNvGrpSpPr/>
          <p:nvPr/>
        </p:nvGrpSpPr>
        <p:grpSpPr>
          <a:xfrm>
            <a:off x="8175850" y="853289"/>
            <a:ext cx="1923480" cy="507600"/>
            <a:chOff x="8175850" y="853289"/>
            <a:chExt cx="1923480" cy="507600"/>
          </a:xfrm>
        </p:grpSpPr>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6DF19FBE-BDBE-DCE4-1DB4-42E183392912}"/>
                    </a:ext>
                  </a:extLst>
                </p14:cNvPr>
                <p14:cNvContentPartPr/>
                <p14:nvPr/>
              </p14:nvContentPartPr>
              <p14:xfrm>
                <a:off x="8175850" y="853289"/>
                <a:ext cx="1724760" cy="29520"/>
              </p14:xfrm>
            </p:contentPart>
          </mc:Choice>
          <mc:Fallback xmlns="">
            <p:pic>
              <p:nvPicPr>
                <p:cNvPr id="54" name="Ink 53">
                  <a:extLst>
                    <a:ext uri="{FF2B5EF4-FFF2-40B4-BE49-F238E27FC236}">
                      <a16:creationId xmlns:a16="http://schemas.microsoft.com/office/drawing/2014/main" id="{6DF19FBE-BDBE-DCE4-1DB4-42E183392912}"/>
                    </a:ext>
                  </a:extLst>
                </p:cNvPr>
                <p:cNvPicPr/>
                <p:nvPr/>
              </p:nvPicPr>
              <p:blipFill>
                <a:blip r:embed="rId87"/>
                <a:stretch>
                  <a:fillRect/>
                </a:stretch>
              </p:blipFill>
              <p:spPr>
                <a:xfrm>
                  <a:off x="8157850" y="835289"/>
                  <a:ext cx="1760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A26ED8E5-BAE6-CD55-D63C-5B1104052A3B}"/>
                    </a:ext>
                  </a:extLst>
                </p14:cNvPr>
                <p14:cNvContentPartPr/>
                <p14:nvPr/>
              </p14:nvContentPartPr>
              <p14:xfrm>
                <a:off x="8410210" y="1100249"/>
                <a:ext cx="46440" cy="236160"/>
              </p14:xfrm>
            </p:contentPart>
          </mc:Choice>
          <mc:Fallback xmlns="">
            <p:pic>
              <p:nvPicPr>
                <p:cNvPr id="56" name="Ink 55">
                  <a:extLst>
                    <a:ext uri="{FF2B5EF4-FFF2-40B4-BE49-F238E27FC236}">
                      <a16:creationId xmlns:a16="http://schemas.microsoft.com/office/drawing/2014/main" id="{A26ED8E5-BAE6-CD55-D63C-5B1104052A3B}"/>
                    </a:ext>
                  </a:extLst>
                </p:cNvPr>
                <p:cNvPicPr/>
                <p:nvPr/>
              </p:nvPicPr>
              <p:blipFill>
                <a:blip r:embed="rId89"/>
                <a:stretch>
                  <a:fillRect/>
                </a:stretch>
              </p:blipFill>
              <p:spPr>
                <a:xfrm>
                  <a:off x="8392570" y="1082609"/>
                  <a:ext cx="82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69295C9F-FBA7-EA60-FC14-9C294D0CAEB1}"/>
                    </a:ext>
                  </a:extLst>
                </p14:cNvPr>
                <p14:cNvContentPartPr/>
                <p14:nvPr/>
              </p14:nvContentPartPr>
              <p14:xfrm>
                <a:off x="8313010" y="1073969"/>
                <a:ext cx="218160" cy="193680"/>
              </p14:xfrm>
            </p:contentPart>
          </mc:Choice>
          <mc:Fallback xmlns="">
            <p:pic>
              <p:nvPicPr>
                <p:cNvPr id="57" name="Ink 56">
                  <a:extLst>
                    <a:ext uri="{FF2B5EF4-FFF2-40B4-BE49-F238E27FC236}">
                      <a16:creationId xmlns:a16="http://schemas.microsoft.com/office/drawing/2014/main" id="{69295C9F-FBA7-EA60-FC14-9C294D0CAEB1}"/>
                    </a:ext>
                  </a:extLst>
                </p:cNvPr>
                <p:cNvPicPr/>
                <p:nvPr/>
              </p:nvPicPr>
              <p:blipFill>
                <a:blip r:embed="rId91"/>
                <a:stretch>
                  <a:fillRect/>
                </a:stretch>
              </p:blipFill>
              <p:spPr>
                <a:xfrm>
                  <a:off x="8295370" y="1055969"/>
                  <a:ext cx="253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BA4F757D-CDBB-D1EF-DBE7-9375094CA1FF}"/>
                    </a:ext>
                  </a:extLst>
                </p14:cNvPr>
                <p14:cNvContentPartPr/>
                <p14:nvPr/>
              </p14:nvContentPartPr>
              <p14:xfrm>
                <a:off x="8725930" y="1112129"/>
                <a:ext cx="226800" cy="229320"/>
              </p14:xfrm>
            </p:contentPart>
          </mc:Choice>
          <mc:Fallback xmlns="">
            <p:pic>
              <p:nvPicPr>
                <p:cNvPr id="58" name="Ink 57">
                  <a:extLst>
                    <a:ext uri="{FF2B5EF4-FFF2-40B4-BE49-F238E27FC236}">
                      <a16:creationId xmlns:a16="http://schemas.microsoft.com/office/drawing/2014/main" id="{BA4F757D-CDBB-D1EF-DBE7-9375094CA1FF}"/>
                    </a:ext>
                  </a:extLst>
                </p:cNvPr>
                <p:cNvPicPr/>
                <p:nvPr/>
              </p:nvPicPr>
              <p:blipFill>
                <a:blip r:embed="rId93"/>
                <a:stretch>
                  <a:fillRect/>
                </a:stretch>
              </p:blipFill>
              <p:spPr>
                <a:xfrm>
                  <a:off x="8708290" y="1094129"/>
                  <a:ext cx="262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B48E241C-BE1E-B0D5-FA37-D671994C6D17}"/>
                    </a:ext>
                  </a:extLst>
                </p14:cNvPr>
                <p14:cNvContentPartPr/>
                <p14:nvPr/>
              </p14:nvContentPartPr>
              <p14:xfrm>
                <a:off x="8788210" y="1128329"/>
                <a:ext cx="87840" cy="232560"/>
              </p14:xfrm>
            </p:contentPart>
          </mc:Choice>
          <mc:Fallback xmlns="">
            <p:pic>
              <p:nvPicPr>
                <p:cNvPr id="59" name="Ink 58">
                  <a:extLst>
                    <a:ext uri="{FF2B5EF4-FFF2-40B4-BE49-F238E27FC236}">
                      <a16:creationId xmlns:a16="http://schemas.microsoft.com/office/drawing/2014/main" id="{B48E241C-BE1E-B0D5-FA37-D671994C6D17}"/>
                    </a:ext>
                  </a:extLst>
                </p:cNvPr>
                <p:cNvPicPr/>
                <p:nvPr/>
              </p:nvPicPr>
              <p:blipFill>
                <a:blip r:embed="rId95"/>
                <a:stretch>
                  <a:fillRect/>
                </a:stretch>
              </p:blipFill>
              <p:spPr>
                <a:xfrm>
                  <a:off x="8770570" y="1110329"/>
                  <a:ext cx="123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14AC04A0-FBCB-BA1A-5A6C-E98CEA57BE9A}"/>
                    </a:ext>
                  </a:extLst>
                </p14:cNvPr>
                <p14:cNvContentPartPr/>
                <p14:nvPr/>
              </p14:nvContentPartPr>
              <p14:xfrm>
                <a:off x="9189250" y="1113929"/>
                <a:ext cx="89640" cy="235800"/>
              </p14:xfrm>
            </p:contentPart>
          </mc:Choice>
          <mc:Fallback xmlns="">
            <p:pic>
              <p:nvPicPr>
                <p:cNvPr id="60" name="Ink 59">
                  <a:extLst>
                    <a:ext uri="{FF2B5EF4-FFF2-40B4-BE49-F238E27FC236}">
                      <a16:creationId xmlns:a16="http://schemas.microsoft.com/office/drawing/2014/main" id="{14AC04A0-FBCB-BA1A-5A6C-E98CEA57BE9A}"/>
                    </a:ext>
                  </a:extLst>
                </p:cNvPr>
                <p:cNvPicPr/>
                <p:nvPr/>
              </p:nvPicPr>
              <p:blipFill>
                <a:blip r:embed="rId97"/>
                <a:stretch>
                  <a:fillRect/>
                </a:stretch>
              </p:blipFill>
              <p:spPr>
                <a:xfrm>
                  <a:off x="9171610" y="1096289"/>
                  <a:ext cx="1252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A8F3627B-1594-BC7A-90E1-F3F0808578FA}"/>
                    </a:ext>
                  </a:extLst>
                </p14:cNvPr>
                <p14:cNvContentPartPr/>
                <p14:nvPr/>
              </p14:nvContentPartPr>
              <p14:xfrm>
                <a:off x="9351970" y="1157129"/>
                <a:ext cx="181080" cy="162360"/>
              </p14:xfrm>
            </p:contentPart>
          </mc:Choice>
          <mc:Fallback xmlns="">
            <p:pic>
              <p:nvPicPr>
                <p:cNvPr id="61" name="Ink 60">
                  <a:extLst>
                    <a:ext uri="{FF2B5EF4-FFF2-40B4-BE49-F238E27FC236}">
                      <a16:creationId xmlns:a16="http://schemas.microsoft.com/office/drawing/2014/main" id="{A8F3627B-1594-BC7A-90E1-F3F0808578FA}"/>
                    </a:ext>
                  </a:extLst>
                </p:cNvPr>
                <p:cNvPicPr/>
                <p:nvPr/>
              </p:nvPicPr>
              <p:blipFill>
                <a:blip r:embed="rId99"/>
                <a:stretch>
                  <a:fillRect/>
                </a:stretch>
              </p:blipFill>
              <p:spPr>
                <a:xfrm>
                  <a:off x="9334330" y="1139129"/>
                  <a:ext cx="216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E860D50D-1185-9340-58C9-DAAFF238E636}"/>
                    </a:ext>
                  </a:extLst>
                </p14:cNvPr>
                <p14:cNvContentPartPr/>
                <p14:nvPr/>
              </p14:nvContentPartPr>
              <p14:xfrm>
                <a:off x="9609370" y="1097369"/>
                <a:ext cx="201240" cy="24120"/>
              </p14:xfrm>
            </p:contentPart>
          </mc:Choice>
          <mc:Fallback xmlns="">
            <p:pic>
              <p:nvPicPr>
                <p:cNvPr id="63" name="Ink 62">
                  <a:extLst>
                    <a:ext uri="{FF2B5EF4-FFF2-40B4-BE49-F238E27FC236}">
                      <a16:creationId xmlns:a16="http://schemas.microsoft.com/office/drawing/2014/main" id="{E860D50D-1185-9340-58C9-DAAFF238E636}"/>
                    </a:ext>
                  </a:extLst>
                </p:cNvPr>
                <p:cNvPicPr/>
                <p:nvPr/>
              </p:nvPicPr>
              <p:blipFill>
                <a:blip r:embed="rId101"/>
                <a:stretch>
                  <a:fillRect/>
                </a:stretch>
              </p:blipFill>
              <p:spPr>
                <a:xfrm>
                  <a:off x="9591370" y="1079729"/>
                  <a:ext cx="236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EEAFD1AF-7C74-D89F-2C6D-298703C19B1F}"/>
                    </a:ext>
                  </a:extLst>
                </p14:cNvPr>
                <p14:cNvContentPartPr/>
                <p14:nvPr/>
              </p14:nvContentPartPr>
              <p14:xfrm>
                <a:off x="9976210" y="950489"/>
                <a:ext cx="123120" cy="113400"/>
              </p14:xfrm>
            </p:contentPart>
          </mc:Choice>
          <mc:Fallback xmlns="">
            <p:pic>
              <p:nvPicPr>
                <p:cNvPr id="64" name="Ink 63">
                  <a:extLst>
                    <a:ext uri="{FF2B5EF4-FFF2-40B4-BE49-F238E27FC236}">
                      <a16:creationId xmlns:a16="http://schemas.microsoft.com/office/drawing/2014/main" id="{EEAFD1AF-7C74-D89F-2C6D-298703C19B1F}"/>
                    </a:ext>
                  </a:extLst>
                </p:cNvPr>
                <p:cNvPicPr/>
                <p:nvPr/>
              </p:nvPicPr>
              <p:blipFill>
                <a:blip r:embed="rId103"/>
                <a:stretch>
                  <a:fillRect/>
                </a:stretch>
              </p:blipFill>
              <p:spPr>
                <a:xfrm>
                  <a:off x="9958210" y="932489"/>
                  <a:ext cx="158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760C37E4-12D5-D982-7B2B-C893EE73486C}"/>
                    </a:ext>
                  </a:extLst>
                </p14:cNvPr>
                <p14:cNvContentPartPr/>
                <p14:nvPr/>
              </p14:nvContentPartPr>
              <p14:xfrm>
                <a:off x="10023370" y="1080809"/>
                <a:ext cx="72000" cy="77040"/>
              </p14:xfrm>
            </p:contentPart>
          </mc:Choice>
          <mc:Fallback xmlns="">
            <p:pic>
              <p:nvPicPr>
                <p:cNvPr id="65" name="Ink 64">
                  <a:extLst>
                    <a:ext uri="{FF2B5EF4-FFF2-40B4-BE49-F238E27FC236}">
                      <a16:creationId xmlns:a16="http://schemas.microsoft.com/office/drawing/2014/main" id="{760C37E4-12D5-D982-7B2B-C893EE73486C}"/>
                    </a:ext>
                  </a:extLst>
                </p:cNvPr>
                <p:cNvPicPr/>
                <p:nvPr/>
              </p:nvPicPr>
              <p:blipFill>
                <a:blip r:embed="rId105"/>
                <a:stretch>
                  <a:fillRect/>
                </a:stretch>
              </p:blipFill>
              <p:spPr>
                <a:xfrm>
                  <a:off x="10005370" y="1063169"/>
                  <a:ext cx="107640" cy="112680"/>
                </a:xfrm>
                <a:prstGeom prst="rect">
                  <a:avLst/>
                </a:prstGeom>
              </p:spPr>
            </p:pic>
          </mc:Fallback>
        </mc:AlternateContent>
      </p:grpSp>
      <p:grpSp>
        <p:nvGrpSpPr>
          <p:cNvPr id="69" name="Group 68">
            <a:extLst>
              <a:ext uri="{FF2B5EF4-FFF2-40B4-BE49-F238E27FC236}">
                <a16:creationId xmlns:a16="http://schemas.microsoft.com/office/drawing/2014/main" id="{6DFC6E93-4464-8028-0CA8-A6EC83CBC0EF}"/>
              </a:ext>
            </a:extLst>
          </p:cNvPr>
          <p:cNvGrpSpPr/>
          <p:nvPr/>
        </p:nvGrpSpPr>
        <p:grpSpPr>
          <a:xfrm>
            <a:off x="10470850" y="790289"/>
            <a:ext cx="289440" cy="99720"/>
            <a:chOff x="10470850" y="790289"/>
            <a:chExt cx="289440" cy="99720"/>
          </a:xfrm>
        </p:grpSpPr>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FA457170-AEAE-3A2E-2BF8-4EEABB077402}"/>
                    </a:ext>
                  </a:extLst>
                </p14:cNvPr>
                <p14:cNvContentPartPr/>
                <p14:nvPr/>
              </p14:nvContentPartPr>
              <p14:xfrm>
                <a:off x="10494250" y="790289"/>
                <a:ext cx="266040" cy="14760"/>
              </p14:xfrm>
            </p:contentPart>
          </mc:Choice>
          <mc:Fallback xmlns="">
            <p:pic>
              <p:nvPicPr>
                <p:cNvPr id="67" name="Ink 66">
                  <a:extLst>
                    <a:ext uri="{FF2B5EF4-FFF2-40B4-BE49-F238E27FC236}">
                      <a16:creationId xmlns:a16="http://schemas.microsoft.com/office/drawing/2014/main" id="{FA457170-AEAE-3A2E-2BF8-4EEABB077402}"/>
                    </a:ext>
                  </a:extLst>
                </p:cNvPr>
                <p:cNvPicPr/>
                <p:nvPr/>
              </p:nvPicPr>
              <p:blipFill>
                <a:blip r:embed="rId107"/>
                <a:stretch>
                  <a:fillRect/>
                </a:stretch>
              </p:blipFill>
              <p:spPr>
                <a:xfrm>
                  <a:off x="10476250" y="772649"/>
                  <a:ext cx="301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9E80CAEE-843F-11D2-C58D-4631679C83DE}"/>
                    </a:ext>
                  </a:extLst>
                </p14:cNvPr>
                <p14:cNvContentPartPr/>
                <p14:nvPr/>
              </p14:nvContentPartPr>
              <p14:xfrm>
                <a:off x="10470850" y="866249"/>
                <a:ext cx="231120" cy="23760"/>
              </p14:xfrm>
            </p:contentPart>
          </mc:Choice>
          <mc:Fallback xmlns="">
            <p:pic>
              <p:nvPicPr>
                <p:cNvPr id="68" name="Ink 67">
                  <a:extLst>
                    <a:ext uri="{FF2B5EF4-FFF2-40B4-BE49-F238E27FC236}">
                      <a16:creationId xmlns:a16="http://schemas.microsoft.com/office/drawing/2014/main" id="{9E80CAEE-843F-11D2-C58D-4631679C83DE}"/>
                    </a:ext>
                  </a:extLst>
                </p:cNvPr>
                <p:cNvPicPr/>
                <p:nvPr/>
              </p:nvPicPr>
              <p:blipFill>
                <a:blip r:embed="rId109"/>
                <a:stretch>
                  <a:fillRect/>
                </a:stretch>
              </p:blipFill>
              <p:spPr>
                <a:xfrm>
                  <a:off x="10452850" y="848249"/>
                  <a:ext cx="266760" cy="59400"/>
                </a:xfrm>
                <a:prstGeom prst="rect">
                  <a:avLst/>
                </a:prstGeom>
              </p:spPr>
            </p:pic>
          </mc:Fallback>
        </mc:AlternateContent>
      </p:grpSp>
      <p:grpSp>
        <p:nvGrpSpPr>
          <p:cNvPr id="75" name="Group 74">
            <a:extLst>
              <a:ext uri="{FF2B5EF4-FFF2-40B4-BE49-F238E27FC236}">
                <a16:creationId xmlns:a16="http://schemas.microsoft.com/office/drawing/2014/main" id="{2E1CAB88-8EA2-A9A1-9BDA-FFF4C5913BCC}"/>
              </a:ext>
            </a:extLst>
          </p:cNvPr>
          <p:cNvGrpSpPr/>
          <p:nvPr/>
        </p:nvGrpSpPr>
        <p:grpSpPr>
          <a:xfrm>
            <a:off x="11068810" y="739889"/>
            <a:ext cx="579600" cy="291600"/>
            <a:chOff x="11068810" y="739889"/>
            <a:chExt cx="579600" cy="291600"/>
          </a:xfrm>
        </p:grpSpPr>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64A45871-C9CA-CFDE-AA6D-96AFBEC95F64}"/>
                    </a:ext>
                  </a:extLst>
                </p14:cNvPr>
                <p14:cNvContentPartPr/>
                <p14:nvPr/>
              </p14:nvContentPartPr>
              <p14:xfrm>
                <a:off x="11068810" y="739889"/>
                <a:ext cx="29520" cy="225360"/>
              </p14:xfrm>
            </p:contentPart>
          </mc:Choice>
          <mc:Fallback xmlns="">
            <p:pic>
              <p:nvPicPr>
                <p:cNvPr id="70" name="Ink 69">
                  <a:extLst>
                    <a:ext uri="{FF2B5EF4-FFF2-40B4-BE49-F238E27FC236}">
                      <a16:creationId xmlns:a16="http://schemas.microsoft.com/office/drawing/2014/main" id="{64A45871-C9CA-CFDE-AA6D-96AFBEC95F64}"/>
                    </a:ext>
                  </a:extLst>
                </p:cNvPr>
                <p:cNvPicPr/>
                <p:nvPr/>
              </p:nvPicPr>
              <p:blipFill>
                <a:blip r:embed="rId111"/>
                <a:stretch>
                  <a:fillRect/>
                </a:stretch>
              </p:blipFill>
              <p:spPr>
                <a:xfrm>
                  <a:off x="11051170" y="722249"/>
                  <a:ext cx="651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A40CCDBC-EEF1-B0F4-89AD-071C8E54A814}"/>
                    </a:ext>
                  </a:extLst>
                </p14:cNvPr>
                <p14:cNvContentPartPr/>
                <p14:nvPr/>
              </p14:nvContentPartPr>
              <p14:xfrm>
                <a:off x="11235850" y="778409"/>
                <a:ext cx="144000" cy="75600"/>
              </p14:xfrm>
            </p:contentPart>
          </mc:Choice>
          <mc:Fallback xmlns="">
            <p:pic>
              <p:nvPicPr>
                <p:cNvPr id="71" name="Ink 70">
                  <a:extLst>
                    <a:ext uri="{FF2B5EF4-FFF2-40B4-BE49-F238E27FC236}">
                      <a16:creationId xmlns:a16="http://schemas.microsoft.com/office/drawing/2014/main" id="{A40CCDBC-EEF1-B0F4-89AD-071C8E54A814}"/>
                    </a:ext>
                  </a:extLst>
                </p:cNvPr>
                <p:cNvPicPr/>
                <p:nvPr/>
              </p:nvPicPr>
              <p:blipFill>
                <a:blip r:embed="rId113"/>
                <a:stretch>
                  <a:fillRect/>
                </a:stretch>
              </p:blipFill>
              <p:spPr>
                <a:xfrm>
                  <a:off x="11218210" y="760409"/>
                  <a:ext cx="179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81986246-575C-B147-D4E5-4DEE26AE3F91}"/>
                    </a:ext>
                  </a:extLst>
                </p14:cNvPr>
                <p14:cNvContentPartPr/>
                <p14:nvPr/>
              </p14:nvContentPartPr>
              <p14:xfrm>
                <a:off x="11218570" y="887489"/>
                <a:ext cx="111240" cy="124560"/>
              </p14:xfrm>
            </p:contentPart>
          </mc:Choice>
          <mc:Fallback xmlns="">
            <p:pic>
              <p:nvPicPr>
                <p:cNvPr id="72" name="Ink 71">
                  <a:extLst>
                    <a:ext uri="{FF2B5EF4-FFF2-40B4-BE49-F238E27FC236}">
                      <a16:creationId xmlns:a16="http://schemas.microsoft.com/office/drawing/2014/main" id="{81986246-575C-B147-D4E5-4DEE26AE3F91}"/>
                    </a:ext>
                  </a:extLst>
                </p:cNvPr>
                <p:cNvPicPr/>
                <p:nvPr/>
              </p:nvPicPr>
              <p:blipFill>
                <a:blip r:embed="rId115"/>
                <a:stretch>
                  <a:fillRect/>
                </a:stretch>
              </p:blipFill>
              <p:spPr>
                <a:xfrm>
                  <a:off x="11200930" y="869489"/>
                  <a:ext cx="146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4F477AA0-0512-94E6-CF41-4587B241D5BE}"/>
                    </a:ext>
                  </a:extLst>
                </p14:cNvPr>
                <p14:cNvContentPartPr/>
                <p14:nvPr/>
              </p14:nvContentPartPr>
              <p14:xfrm>
                <a:off x="11497210" y="800729"/>
                <a:ext cx="112320" cy="80280"/>
              </p14:xfrm>
            </p:contentPart>
          </mc:Choice>
          <mc:Fallback xmlns="">
            <p:pic>
              <p:nvPicPr>
                <p:cNvPr id="73" name="Ink 72">
                  <a:extLst>
                    <a:ext uri="{FF2B5EF4-FFF2-40B4-BE49-F238E27FC236}">
                      <a16:creationId xmlns:a16="http://schemas.microsoft.com/office/drawing/2014/main" id="{4F477AA0-0512-94E6-CF41-4587B241D5BE}"/>
                    </a:ext>
                  </a:extLst>
                </p:cNvPr>
                <p:cNvPicPr/>
                <p:nvPr/>
              </p:nvPicPr>
              <p:blipFill>
                <a:blip r:embed="rId117"/>
                <a:stretch>
                  <a:fillRect/>
                </a:stretch>
              </p:blipFill>
              <p:spPr>
                <a:xfrm>
                  <a:off x="11479570" y="782729"/>
                  <a:ext cx="147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070C0ADD-C5B6-3931-1197-BB8F1A2B8120}"/>
                    </a:ext>
                  </a:extLst>
                </p14:cNvPr>
                <p14:cNvContentPartPr/>
                <p14:nvPr/>
              </p14:nvContentPartPr>
              <p14:xfrm>
                <a:off x="11509090" y="897209"/>
                <a:ext cx="139320" cy="134280"/>
              </p14:xfrm>
            </p:contentPart>
          </mc:Choice>
          <mc:Fallback xmlns="">
            <p:pic>
              <p:nvPicPr>
                <p:cNvPr id="74" name="Ink 73">
                  <a:extLst>
                    <a:ext uri="{FF2B5EF4-FFF2-40B4-BE49-F238E27FC236}">
                      <a16:creationId xmlns:a16="http://schemas.microsoft.com/office/drawing/2014/main" id="{070C0ADD-C5B6-3931-1197-BB8F1A2B8120}"/>
                    </a:ext>
                  </a:extLst>
                </p:cNvPr>
                <p:cNvPicPr/>
                <p:nvPr/>
              </p:nvPicPr>
              <p:blipFill>
                <a:blip r:embed="rId119"/>
                <a:stretch>
                  <a:fillRect/>
                </a:stretch>
              </p:blipFill>
              <p:spPr>
                <a:xfrm>
                  <a:off x="11491450" y="879569"/>
                  <a:ext cx="17496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D5A654D0-D317-0D64-52BE-BE5BBD7AC6B7}"/>
                  </a:ext>
                </a:extLst>
              </p14:cNvPr>
              <p14:cNvContentPartPr/>
              <p14:nvPr/>
            </p14:nvContentPartPr>
            <p14:xfrm>
              <a:off x="2591530" y="1954169"/>
              <a:ext cx="370440" cy="290880"/>
            </p14:xfrm>
          </p:contentPart>
        </mc:Choice>
        <mc:Fallback xmlns="">
          <p:pic>
            <p:nvPicPr>
              <p:cNvPr id="76" name="Ink 75">
                <a:extLst>
                  <a:ext uri="{FF2B5EF4-FFF2-40B4-BE49-F238E27FC236}">
                    <a16:creationId xmlns:a16="http://schemas.microsoft.com/office/drawing/2014/main" id="{D5A654D0-D317-0D64-52BE-BE5BBD7AC6B7}"/>
                  </a:ext>
                </a:extLst>
              </p:cNvPr>
              <p:cNvPicPr/>
              <p:nvPr/>
            </p:nvPicPr>
            <p:blipFill>
              <a:blip r:embed="rId121"/>
              <a:stretch>
                <a:fillRect/>
              </a:stretch>
            </p:blipFill>
            <p:spPr>
              <a:xfrm>
                <a:off x="2573890" y="1936169"/>
                <a:ext cx="4060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E2F1B329-38C2-2B82-74DC-6DDF8C0E6969}"/>
                  </a:ext>
                </a:extLst>
              </p14:cNvPr>
              <p14:cNvContentPartPr/>
              <p14:nvPr/>
            </p14:nvContentPartPr>
            <p14:xfrm>
              <a:off x="3302170" y="1942649"/>
              <a:ext cx="281160" cy="404640"/>
            </p14:xfrm>
          </p:contentPart>
        </mc:Choice>
        <mc:Fallback xmlns="">
          <p:pic>
            <p:nvPicPr>
              <p:cNvPr id="77" name="Ink 76">
                <a:extLst>
                  <a:ext uri="{FF2B5EF4-FFF2-40B4-BE49-F238E27FC236}">
                    <a16:creationId xmlns:a16="http://schemas.microsoft.com/office/drawing/2014/main" id="{E2F1B329-38C2-2B82-74DC-6DDF8C0E6969}"/>
                  </a:ext>
                </a:extLst>
              </p:cNvPr>
              <p:cNvPicPr/>
              <p:nvPr/>
            </p:nvPicPr>
            <p:blipFill>
              <a:blip r:embed="rId123"/>
              <a:stretch>
                <a:fillRect/>
              </a:stretch>
            </p:blipFill>
            <p:spPr>
              <a:xfrm>
                <a:off x="3284170" y="1924649"/>
                <a:ext cx="316800" cy="440280"/>
              </a:xfrm>
              <a:prstGeom prst="rect">
                <a:avLst/>
              </a:prstGeom>
            </p:spPr>
          </p:pic>
        </mc:Fallback>
      </mc:AlternateContent>
      <p:grpSp>
        <p:nvGrpSpPr>
          <p:cNvPr id="90" name="Group 89">
            <a:extLst>
              <a:ext uri="{FF2B5EF4-FFF2-40B4-BE49-F238E27FC236}">
                <a16:creationId xmlns:a16="http://schemas.microsoft.com/office/drawing/2014/main" id="{E26C4C9D-10C2-2552-05DF-41965847C8BD}"/>
              </a:ext>
            </a:extLst>
          </p:cNvPr>
          <p:cNvGrpSpPr/>
          <p:nvPr/>
        </p:nvGrpSpPr>
        <p:grpSpPr>
          <a:xfrm>
            <a:off x="3986170" y="1846529"/>
            <a:ext cx="3436200" cy="546840"/>
            <a:chOff x="3986170" y="1846529"/>
            <a:chExt cx="3436200" cy="546840"/>
          </a:xfrm>
        </p:grpSpPr>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4E1F2678-6CE8-C9B1-749D-DDB46BC77B98}"/>
                    </a:ext>
                  </a:extLst>
                </p14:cNvPr>
                <p14:cNvContentPartPr/>
                <p14:nvPr/>
              </p14:nvContentPartPr>
              <p14:xfrm>
                <a:off x="3986170" y="1964249"/>
                <a:ext cx="14760" cy="235440"/>
              </p14:xfrm>
            </p:contentPart>
          </mc:Choice>
          <mc:Fallback xmlns="">
            <p:pic>
              <p:nvPicPr>
                <p:cNvPr id="78" name="Ink 77">
                  <a:extLst>
                    <a:ext uri="{FF2B5EF4-FFF2-40B4-BE49-F238E27FC236}">
                      <a16:creationId xmlns:a16="http://schemas.microsoft.com/office/drawing/2014/main" id="{4E1F2678-6CE8-C9B1-749D-DDB46BC77B98}"/>
                    </a:ext>
                  </a:extLst>
                </p:cNvPr>
                <p:cNvPicPr/>
                <p:nvPr/>
              </p:nvPicPr>
              <p:blipFill>
                <a:blip r:embed="rId125"/>
                <a:stretch>
                  <a:fillRect/>
                </a:stretch>
              </p:blipFill>
              <p:spPr>
                <a:xfrm>
                  <a:off x="3968170" y="1946249"/>
                  <a:ext cx="504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948E3F80-3727-A00C-D2CC-77B8F9D0DA95}"/>
                    </a:ext>
                  </a:extLst>
                </p14:cNvPr>
                <p14:cNvContentPartPr/>
                <p14:nvPr/>
              </p14:nvContentPartPr>
              <p14:xfrm>
                <a:off x="4144570" y="2000249"/>
                <a:ext cx="73800" cy="221040"/>
              </p14:xfrm>
            </p:contentPart>
          </mc:Choice>
          <mc:Fallback xmlns="">
            <p:pic>
              <p:nvPicPr>
                <p:cNvPr id="79" name="Ink 78">
                  <a:extLst>
                    <a:ext uri="{FF2B5EF4-FFF2-40B4-BE49-F238E27FC236}">
                      <a16:creationId xmlns:a16="http://schemas.microsoft.com/office/drawing/2014/main" id="{948E3F80-3727-A00C-D2CC-77B8F9D0DA95}"/>
                    </a:ext>
                  </a:extLst>
                </p:cNvPr>
                <p:cNvPicPr/>
                <p:nvPr/>
              </p:nvPicPr>
              <p:blipFill>
                <a:blip r:embed="rId127"/>
                <a:stretch>
                  <a:fillRect/>
                </a:stretch>
              </p:blipFill>
              <p:spPr>
                <a:xfrm>
                  <a:off x="4126930" y="1982249"/>
                  <a:ext cx="109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78A05505-2AFD-68FD-214D-8BAB9AB006C1}"/>
                    </a:ext>
                  </a:extLst>
                </p14:cNvPr>
                <p14:cNvContentPartPr/>
                <p14:nvPr/>
              </p14:nvContentPartPr>
              <p14:xfrm>
                <a:off x="4398370" y="1980449"/>
                <a:ext cx="147240" cy="253440"/>
              </p14:xfrm>
            </p:contentPart>
          </mc:Choice>
          <mc:Fallback xmlns="">
            <p:pic>
              <p:nvPicPr>
                <p:cNvPr id="80" name="Ink 79">
                  <a:extLst>
                    <a:ext uri="{FF2B5EF4-FFF2-40B4-BE49-F238E27FC236}">
                      <a16:creationId xmlns:a16="http://schemas.microsoft.com/office/drawing/2014/main" id="{78A05505-2AFD-68FD-214D-8BAB9AB006C1}"/>
                    </a:ext>
                  </a:extLst>
                </p:cNvPr>
                <p:cNvPicPr/>
                <p:nvPr/>
              </p:nvPicPr>
              <p:blipFill>
                <a:blip r:embed="rId129"/>
                <a:stretch>
                  <a:fillRect/>
                </a:stretch>
              </p:blipFill>
              <p:spPr>
                <a:xfrm>
                  <a:off x="4380370" y="1962449"/>
                  <a:ext cx="1828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Ink 80">
                  <a:extLst>
                    <a:ext uri="{FF2B5EF4-FFF2-40B4-BE49-F238E27FC236}">
                      <a16:creationId xmlns:a16="http://schemas.microsoft.com/office/drawing/2014/main" id="{C2B177AB-DA66-5977-0C4F-34793BA91CC9}"/>
                    </a:ext>
                  </a:extLst>
                </p14:cNvPr>
                <p14:cNvContentPartPr/>
                <p14:nvPr/>
              </p14:nvContentPartPr>
              <p14:xfrm>
                <a:off x="4412410" y="2014649"/>
                <a:ext cx="200520" cy="15840"/>
              </p14:xfrm>
            </p:contentPart>
          </mc:Choice>
          <mc:Fallback xmlns="">
            <p:pic>
              <p:nvPicPr>
                <p:cNvPr id="81" name="Ink 80">
                  <a:extLst>
                    <a:ext uri="{FF2B5EF4-FFF2-40B4-BE49-F238E27FC236}">
                      <a16:creationId xmlns:a16="http://schemas.microsoft.com/office/drawing/2014/main" id="{C2B177AB-DA66-5977-0C4F-34793BA91CC9}"/>
                    </a:ext>
                  </a:extLst>
                </p:cNvPr>
                <p:cNvPicPr/>
                <p:nvPr/>
              </p:nvPicPr>
              <p:blipFill>
                <a:blip r:embed="rId131"/>
                <a:stretch>
                  <a:fillRect/>
                </a:stretch>
              </p:blipFill>
              <p:spPr>
                <a:xfrm>
                  <a:off x="4394770" y="1997009"/>
                  <a:ext cx="236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Ink 81">
                  <a:extLst>
                    <a:ext uri="{FF2B5EF4-FFF2-40B4-BE49-F238E27FC236}">
                      <a16:creationId xmlns:a16="http://schemas.microsoft.com/office/drawing/2014/main" id="{4C9229D2-CE66-EB43-93F6-065773493B80}"/>
                    </a:ext>
                  </a:extLst>
                </p14:cNvPr>
                <p14:cNvContentPartPr/>
                <p14:nvPr/>
              </p14:nvContentPartPr>
              <p14:xfrm>
                <a:off x="4656490" y="2000249"/>
                <a:ext cx="159480" cy="215640"/>
              </p14:xfrm>
            </p:contentPart>
          </mc:Choice>
          <mc:Fallback xmlns="">
            <p:pic>
              <p:nvPicPr>
                <p:cNvPr id="82" name="Ink 81">
                  <a:extLst>
                    <a:ext uri="{FF2B5EF4-FFF2-40B4-BE49-F238E27FC236}">
                      <a16:creationId xmlns:a16="http://schemas.microsoft.com/office/drawing/2014/main" id="{4C9229D2-CE66-EB43-93F6-065773493B80}"/>
                    </a:ext>
                  </a:extLst>
                </p:cNvPr>
                <p:cNvPicPr/>
                <p:nvPr/>
              </p:nvPicPr>
              <p:blipFill>
                <a:blip r:embed="rId133"/>
                <a:stretch>
                  <a:fillRect/>
                </a:stretch>
              </p:blipFill>
              <p:spPr>
                <a:xfrm>
                  <a:off x="4638490" y="1982249"/>
                  <a:ext cx="195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Ink 82">
                  <a:extLst>
                    <a:ext uri="{FF2B5EF4-FFF2-40B4-BE49-F238E27FC236}">
                      <a16:creationId xmlns:a16="http://schemas.microsoft.com/office/drawing/2014/main" id="{A1765C74-D880-7740-BA81-3A5AB74813AA}"/>
                    </a:ext>
                  </a:extLst>
                </p14:cNvPr>
                <p14:cNvContentPartPr/>
                <p14:nvPr/>
              </p14:nvContentPartPr>
              <p14:xfrm>
                <a:off x="4919290" y="2256569"/>
                <a:ext cx="53640" cy="136800"/>
              </p14:xfrm>
            </p:contentPart>
          </mc:Choice>
          <mc:Fallback xmlns="">
            <p:pic>
              <p:nvPicPr>
                <p:cNvPr id="83" name="Ink 82">
                  <a:extLst>
                    <a:ext uri="{FF2B5EF4-FFF2-40B4-BE49-F238E27FC236}">
                      <a16:creationId xmlns:a16="http://schemas.microsoft.com/office/drawing/2014/main" id="{A1765C74-D880-7740-BA81-3A5AB74813AA}"/>
                    </a:ext>
                  </a:extLst>
                </p:cNvPr>
                <p:cNvPicPr/>
                <p:nvPr/>
              </p:nvPicPr>
              <p:blipFill>
                <a:blip r:embed="rId135"/>
                <a:stretch>
                  <a:fillRect/>
                </a:stretch>
              </p:blipFill>
              <p:spPr>
                <a:xfrm>
                  <a:off x="4901290" y="2238929"/>
                  <a:ext cx="89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Ink 84">
                  <a:extLst>
                    <a:ext uri="{FF2B5EF4-FFF2-40B4-BE49-F238E27FC236}">
                      <a16:creationId xmlns:a16="http://schemas.microsoft.com/office/drawing/2014/main" id="{04E0259A-3D4F-0129-37D3-7B6047E94180}"/>
                    </a:ext>
                  </a:extLst>
                </p14:cNvPr>
                <p14:cNvContentPartPr/>
                <p14:nvPr/>
              </p14:nvContentPartPr>
              <p14:xfrm>
                <a:off x="5279650" y="1846529"/>
                <a:ext cx="635040" cy="396720"/>
              </p14:xfrm>
            </p:contentPart>
          </mc:Choice>
          <mc:Fallback xmlns="">
            <p:pic>
              <p:nvPicPr>
                <p:cNvPr id="85" name="Ink 84">
                  <a:extLst>
                    <a:ext uri="{FF2B5EF4-FFF2-40B4-BE49-F238E27FC236}">
                      <a16:creationId xmlns:a16="http://schemas.microsoft.com/office/drawing/2014/main" id="{04E0259A-3D4F-0129-37D3-7B6047E94180}"/>
                    </a:ext>
                  </a:extLst>
                </p:cNvPr>
                <p:cNvPicPr/>
                <p:nvPr/>
              </p:nvPicPr>
              <p:blipFill>
                <a:blip r:embed="rId137"/>
                <a:stretch>
                  <a:fillRect/>
                </a:stretch>
              </p:blipFill>
              <p:spPr>
                <a:xfrm>
                  <a:off x="5262010" y="1828889"/>
                  <a:ext cx="6706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5AC7E00B-9AE4-F2DA-1082-6A2181EA6DAF}"/>
                    </a:ext>
                  </a:extLst>
                </p14:cNvPr>
                <p14:cNvContentPartPr/>
                <p14:nvPr/>
              </p14:nvContentPartPr>
              <p14:xfrm>
                <a:off x="5778250" y="2040209"/>
                <a:ext cx="45720" cy="10440"/>
              </p14:xfrm>
            </p:contentPart>
          </mc:Choice>
          <mc:Fallback xmlns="">
            <p:pic>
              <p:nvPicPr>
                <p:cNvPr id="86" name="Ink 85">
                  <a:extLst>
                    <a:ext uri="{FF2B5EF4-FFF2-40B4-BE49-F238E27FC236}">
                      <a16:creationId xmlns:a16="http://schemas.microsoft.com/office/drawing/2014/main" id="{5AC7E00B-9AE4-F2DA-1082-6A2181EA6DAF}"/>
                    </a:ext>
                  </a:extLst>
                </p:cNvPr>
                <p:cNvPicPr/>
                <p:nvPr/>
              </p:nvPicPr>
              <p:blipFill>
                <a:blip r:embed="rId139"/>
                <a:stretch>
                  <a:fillRect/>
                </a:stretch>
              </p:blipFill>
              <p:spPr>
                <a:xfrm>
                  <a:off x="5760250" y="2022569"/>
                  <a:ext cx="81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809133CD-51E3-C4A3-CC8D-2D3C41E405D3}"/>
                    </a:ext>
                  </a:extLst>
                </p14:cNvPr>
                <p14:cNvContentPartPr/>
                <p14:nvPr/>
              </p14:nvContentPartPr>
              <p14:xfrm>
                <a:off x="5317090" y="2029049"/>
                <a:ext cx="317520" cy="24840"/>
              </p14:xfrm>
            </p:contentPart>
          </mc:Choice>
          <mc:Fallback xmlns="">
            <p:pic>
              <p:nvPicPr>
                <p:cNvPr id="87" name="Ink 86">
                  <a:extLst>
                    <a:ext uri="{FF2B5EF4-FFF2-40B4-BE49-F238E27FC236}">
                      <a16:creationId xmlns:a16="http://schemas.microsoft.com/office/drawing/2014/main" id="{809133CD-51E3-C4A3-CC8D-2D3C41E405D3}"/>
                    </a:ext>
                  </a:extLst>
                </p:cNvPr>
                <p:cNvPicPr/>
                <p:nvPr/>
              </p:nvPicPr>
              <p:blipFill>
                <a:blip r:embed="rId141"/>
                <a:stretch>
                  <a:fillRect/>
                </a:stretch>
              </p:blipFill>
              <p:spPr>
                <a:xfrm>
                  <a:off x="5299090" y="2011049"/>
                  <a:ext cx="353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0AC69FB7-ED3A-A3C2-2D2B-1D277DB66454}"/>
                    </a:ext>
                  </a:extLst>
                </p14:cNvPr>
                <p14:cNvContentPartPr/>
                <p14:nvPr/>
              </p14:nvContentPartPr>
              <p14:xfrm>
                <a:off x="6137530" y="2029409"/>
                <a:ext cx="723240" cy="168120"/>
              </p14:xfrm>
            </p:contentPart>
          </mc:Choice>
          <mc:Fallback xmlns="">
            <p:pic>
              <p:nvPicPr>
                <p:cNvPr id="88" name="Ink 87">
                  <a:extLst>
                    <a:ext uri="{FF2B5EF4-FFF2-40B4-BE49-F238E27FC236}">
                      <a16:creationId xmlns:a16="http://schemas.microsoft.com/office/drawing/2014/main" id="{0AC69FB7-ED3A-A3C2-2D2B-1D277DB66454}"/>
                    </a:ext>
                  </a:extLst>
                </p:cNvPr>
                <p:cNvPicPr/>
                <p:nvPr/>
              </p:nvPicPr>
              <p:blipFill>
                <a:blip r:embed="rId143"/>
                <a:stretch>
                  <a:fillRect/>
                </a:stretch>
              </p:blipFill>
              <p:spPr>
                <a:xfrm>
                  <a:off x="6119890" y="2011769"/>
                  <a:ext cx="758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CDB92ECA-DAB1-9122-88BE-31E82CD395AC}"/>
                    </a:ext>
                  </a:extLst>
                </p14:cNvPr>
                <p14:cNvContentPartPr/>
                <p14:nvPr/>
              </p14:nvContentPartPr>
              <p14:xfrm>
                <a:off x="7108450" y="2034449"/>
                <a:ext cx="313920" cy="137160"/>
              </p14:xfrm>
            </p:contentPart>
          </mc:Choice>
          <mc:Fallback xmlns="">
            <p:pic>
              <p:nvPicPr>
                <p:cNvPr id="89" name="Ink 88">
                  <a:extLst>
                    <a:ext uri="{FF2B5EF4-FFF2-40B4-BE49-F238E27FC236}">
                      <a16:creationId xmlns:a16="http://schemas.microsoft.com/office/drawing/2014/main" id="{CDB92ECA-DAB1-9122-88BE-31E82CD395AC}"/>
                    </a:ext>
                  </a:extLst>
                </p:cNvPr>
                <p:cNvPicPr/>
                <p:nvPr/>
              </p:nvPicPr>
              <p:blipFill>
                <a:blip r:embed="rId145"/>
                <a:stretch>
                  <a:fillRect/>
                </a:stretch>
              </p:blipFill>
              <p:spPr>
                <a:xfrm>
                  <a:off x="7090810" y="2016809"/>
                  <a:ext cx="349560" cy="172800"/>
                </a:xfrm>
                <a:prstGeom prst="rect">
                  <a:avLst/>
                </a:prstGeom>
              </p:spPr>
            </p:pic>
          </mc:Fallback>
        </mc:AlternateContent>
      </p:grpSp>
      <p:grpSp>
        <p:nvGrpSpPr>
          <p:cNvPr id="93" name="Group 92">
            <a:extLst>
              <a:ext uri="{FF2B5EF4-FFF2-40B4-BE49-F238E27FC236}">
                <a16:creationId xmlns:a16="http://schemas.microsoft.com/office/drawing/2014/main" id="{FDFD66C7-94B8-67E7-2416-5DFC2FF64103}"/>
              </a:ext>
            </a:extLst>
          </p:cNvPr>
          <p:cNvGrpSpPr/>
          <p:nvPr/>
        </p:nvGrpSpPr>
        <p:grpSpPr>
          <a:xfrm>
            <a:off x="7615330" y="1209329"/>
            <a:ext cx="3512520" cy="1103760"/>
            <a:chOff x="7615330" y="1209329"/>
            <a:chExt cx="3512520" cy="1103760"/>
          </a:xfrm>
        </p:grpSpPr>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9DB398CD-8D28-2043-915B-34F8CD26B554}"/>
                    </a:ext>
                  </a:extLst>
                </p14:cNvPr>
                <p14:cNvContentPartPr/>
                <p14:nvPr/>
              </p14:nvContentPartPr>
              <p14:xfrm>
                <a:off x="7615330" y="1846169"/>
                <a:ext cx="1378800" cy="466920"/>
              </p14:xfrm>
            </p:contentPart>
          </mc:Choice>
          <mc:Fallback xmlns="">
            <p:pic>
              <p:nvPicPr>
                <p:cNvPr id="91" name="Ink 90">
                  <a:extLst>
                    <a:ext uri="{FF2B5EF4-FFF2-40B4-BE49-F238E27FC236}">
                      <a16:creationId xmlns:a16="http://schemas.microsoft.com/office/drawing/2014/main" id="{9DB398CD-8D28-2043-915B-34F8CD26B554}"/>
                    </a:ext>
                  </a:extLst>
                </p:cNvPr>
                <p:cNvPicPr/>
                <p:nvPr/>
              </p:nvPicPr>
              <p:blipFill>
                <a:blip r:embed="rId147"/>
                <a:stretch>
                  <a:fillRect/>
                </a:stretch>
              </p:blipFill>
              <p:spPr>
                <a:xfrm>
                  <a:off x="7597690" y="1828169"/>
                  <a:ext cx="14144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0F94678E-CBA8-312E-03AB-F6148162D3FC}"/>
                    </a:ext>
                  </a:extLst>
                </p14:cNvPr>
                <p14:cNvContentPartPr/>
                <p14:nvPr/>
              </p14:nvContentPartPr>
              <p14:xfrm>
                <a:off x="9173410" y="1209329"/>
                <a:ext cx="1954440" cy="874440"/>
              </p14:xfrm>
            </p:contentPart>
          </mc:Choice>
          <mc:Fallback xmlns="">
            <p:pic>
              <p:nvPicPr>
                <p:cNvPr id="92" name="Ink 91">
                  <a:extLst>
                    <a:ext uri="{FF2B5EF4-FFF2-40B4-BE49-F238E27FC236}">
                      <a16:creationId xmlns:a16="http://schemas.microsoft.com/office/drawing/2014/main" id="{0F94678E-CBA8-312E-03AB-F6148162D3FC}"/>
                    </a:ext>
                  </a:extLst>
                </p:cNvPr>
                <p:cNvPicPr/>
                <p:nvPr/>
              </p:nvPicPr>
              <p:blipFill>
                <a:blip r:embed="rId149"/>
                <a:stretch>
                  <a:fillRect/>
                </a:stretch>
              </p:blipFill>
              <p:spPr>
                <a:xfrm>
                  <a:off x="9155410" y="1191689"/>
                  <a:ext cx="1990080" cy="910080"/>
                </a:xfrm>
                <a:prstGeom prst="rect">
                  <a:avLst/>
                </a:prstGeom>
              </p:spPr>
            </p:pic>
          </mc:Fallback>
        </mc:AlternateContent>
      </p:grpSp>
      <p:grpSp>
        <p:nvGrpSpPr>
          <p:cNvPr id="100" name="Group 99">
            <a:extLst>
              <a:ext uri="{FF2B5EF4-FFF2-40B4-BE49-F238E27FC236}">
                <a16:creationId xmlns:a16="http://schemas.microsoft.com/office/drawing/2014/main" id="{FA3781E9-16A0-25F4-82C8-72D2B7A66F24}"/>
              </a:ext>
            </a:extLst>
          </p:cNvPr>
          <p:cNvGrpSpPr/>
          <p:nvPr/>
        </p:nvGrpSpPr>
        <p:grpSpPr>
          <a:xfrm>
            <a:off x="1405690" y="2747249"/>
            <a:ext cx="1338120" cy="317160"/>
            <a:chOff x="1405690" y="2747249"/>
            <a:chExt cx="1338120" cy="317160"/>
          </a:xfrm>
        </p:grpSpPr>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47C9A958-E06B-FF02-ED6A-08671083DD1B}"/>
                    </a:ext>
                  </a:extLst>
                </p14:cNvPr>
                <p14:cNvContentPartPr/>
                <p14:nvPr/>
              </p14:nvContentPartPr>
              <p14:xfrm>
                <a:off x="1405690" y="2747249"/>
                <a:ext cx="160560" cy="297720"/>
              </p14:xfrm>
            </p:contentPart>
          </mc:Choice>
          <mc:Fallback xmlns="">
            <p:pic>
              <p:nvPicPr>
                <p:cNvPr id="97" name="Ink 96">
                  <a:extLst>
                    <a:ext uri="{FF2B5EF4-FFF2-40B4-BE49-F238E27FC236}">
                      <a16:creationId xmlns:a16="http://schemas.microsoft.com/office/drawing/2014/main" id="{47C9A958-E06B-FF02-ED6A-08671083DD1B}"/>
                    </a:ext>
                  </a:extLst>
                </p:cNvPr>
                <p:cNvPicPr/>
                <p:nvPr/>
              </p:nvPicPr>
              <p:blipFill>
                <a:blip r:embed="rId151"/>
                <a:stretch>
                  <a:fillRect/>
                </a:stretch>
              </p:blipFill>
              <p:spPr>
                <a:xfrm>
                  <a:off x="1387690" y="2729249"/>
                  <a:ext cx="1962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F227BA69-EEA9-E270-CDDE-354FC42B9B2A}"/>
                    </a:ext>
                  </a:extLst>
                </p14:cNvPr>
                <p14:cNvContentPartPr/>
                <p14:nvPr/>
              </p14:nvContentPartPr>
              <p14:xfrm>
                <a:off x="1405690" y="2907449"/>
                <a:ext cx="161640" cy="63720"/>
              </p14:xfrm>
            </p:contentPart>
          </mc:Choice>
          <mc:Fallback xmlns="">
            <p:pic>
              <p:nvPicPr>
                <p:cNvPr id="98" name="Ink 97">
                  <a:extLst>
                    <a:ext uri="{FF2B5EF4-FFF2-40B4-BE49-F238E27FC236}">
                      <a16:creationId xmlns:a16="http://schemas.microsoft.com/office/drawing/2014/main" id="{F227BA69-EEA9-E270-CDDE-354FC42B9B2A}"/>
                    </a:ext>
                  </a:extLst>
                </p:cNvPr>
                <p:cNvPicPr/>
                <p:nvPr/>
              </p:nvPicPr>
              <p:blipFill>
                <a:blip r:embed="rId153"/>
                <a:stretch>
                  <a:fillRect/>
                </a:stretch>
              </p:blipFill>
              <p:spPr>
                <a:xfrm>
                  <a:off x="1387690" y="2889809"/>
                  <a:ext cx="197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73F94209-73A0-E08D-70CB-3AB4BC8C2E8A}"/>
                    </a:ext>
                  </a:extLst>
                </p14:cNvPr>
                <p14:cNvContentPartPr/>
                <p14:nvPr/>
              </p14:nvContentPartPr>
              <p14:xfrm>
                <a:off x="1626730" y="2862449"/>
                <a:ext cx="1117080" cy="201960"/>
              </p14:xfrm>
            </p:contentPart>
          </mc:Choice>
          <mc:Fallback xmlns="">
            <p:pic>
              <p:nvPicPr>
                <p:cNvPr id="99" name="Ink 98">
                  <a:extLst>
                    <a:ext uri="{FF2B5EF4-FFF2-40B4-BE49-F238E27FC236}">
                      <a16:creationId xmlns:a16="http://schemas.microsoft.com/office/drawing/2014/main" id="{73F94209-73A0-E08D-70CB-3AB4BC8C2E8A}"/>
                    </a:ext>
                  </a:extLst>
                </p:cNvPr>
                <p:cNvPicPr/>
                <p:nvPr/>
              </p:nvPicPr>
              <p:blipFill>
                <a:blip r:embed="rId155"/>
                <a:stretch>
                  <a:fillRect/>
                </a:stretch>
              </p:blipFill>
              <p:spPr>
                <a:xfrm>
                  <a:off x="1608730" y="2844809"/>
                  <a:ext cx="1152720" cy="23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C26713C1-8DA3-A639-14A1-1EEBA2AC2486}"/>
                  </a:ext>
                </a:extLst>
              </p14:cNvPr>
              <p14:cNvContentPartPr/>
              <p14:nvPr/>
            </p14:nvContentPartPr>
            <p14:xfrm>
              <a:off x="3010210" y="2692889"/>
              <a:ext cx="2031480" cy="480600"/>
            </p14:xfrm>
          </p:contentPart>
        </mc:Choice>
        <mc:Fallback xmlns="">
          <p:pic>
            <p:nvPicPr>
              <p:cNvPr id="101" name="Ink 100">
                <a:extLst>
                  <a:ext uri="{FF2B5EF4-FFF2-40B4-BE49-F238E27FC236}">
                    <a16:creationId xmlns:a16="http://schemas.microsoft.com/office/drawing/2014/main" id="{C26713C1-8DA3-A639-14A1-1EEBA2AC2486}"/>
                  </a:ext>
                </a:extLst>
              </p:cNvPr>
              <p:cNvPicPr/>
              <p:nvPr/>
            </p:nvPicPr>
            <p:blipFill>
              <a:blip r:embed="rId157"/>
              <a:stretch>
                <a:fillRect/>
              </a:stretch>
            </p:blipFill>
            <p:spPr>
              <a:xfrm>
                <a:off x="2992570" y="2675249"/>
                <a:ext cx="2067120" cy="516240"/>
              </a:xfrm>
              <a:prstGeom prst="rect">
                <a:avLst/>
              </a:prstGeom>
            </p:spPr>
          </p:pic>
        </mc:Fallback>
      </mc:AlternateContent>
      <p:grpSp>
        <p:nvGrpSpPr>
          <p:cNvPr id="116" name="Group 115">
            <a:extLst>
              <a:ext uri="{FF2B5EF4-FFF2-40B4-BE49-F238E27FC236}">
                <a16:creationId xmlns:a16="http://schemas.microsoft.com/office/drawing/2014/main" id="{467A2661-A046-1AE8-666A-8BCA44AA54C0}"/>
              </a:ext>
            </a:extLst>
          </p:cNvPr>
          <p:cNvGrpSpPr/>
          <p:nvPr/>
        </p:nvGrpSpPr>
        <p:grpSpPr>
          <a:xfrm>
            <a:off x="5320330" y="2493089"/>
            <a:ext cx="6766920" cy="566640"/>
            <a:chOff x="5320330" y="2493089"/>
            <a:chExt cx="6766920" cy="566640"/>
          </a:xfrm>
        </p:grpSpPr>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427F7531-2A85-AB31-E9DE-ACE153EA5FAF}"/>
                    </a:ext>
                  </a:extLst>
                </p14:cNvPr>
                <p14:cNvContentPartPr/>
                <p14:nvPr/>
              </p14:nvContentPartPr>
              <p14:xfrm>
                <a:off x="5320330" y="2556449"/>
                <a:ext cx="1929960" cy="405360"/>
              </p14:xfrm>
            </p:contentPart>
          </mc:Choice>
          <mc:Fallback xmlns="">
            <p:pic>
              <p:nvPicPr>
                <p:cNvPr id="102" name="Ink 101">
                  <a:extLst>
                    <a:ext uri="{FF2B5EF4-FFF2-40B4-BE49-F238E27FC236}">
                      <a16:creationId xmlns:a16="http://schemas.microsoft.com/office/drawing/2014/main" id="{427F7531-2A85-AB31-E9DE-ACE153EA5FAF}"/>
                    </a:ext>
                  </a:extLst>
                </p:cNvPr>
                <p:cNvPicPr/>
                <p:nvPr/>
              </p:nvPicPr>
              <p:blipFill>
                <a:blip r:embed="rId159"/>
                <a:stretch>
                  <a:fillRect/>
                </a:stretch>
              </p:blipFill>
              <p:spPr>
                <a:xfrm>
                  <a:off x="5302690" y="2538809"/>
                  <a:ext cx="19656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4AB55B4C-6A1A-A757-D4B8-0B28361B1772}"/>
                    </a:ext>
                  </a:extLst>
                </p14:cNvPr>
                <p14:cNvContentPartPr/>
                <p14:nvPr/>
              </p14:nvContentPartPr>
              <p14:xfrm>
                <a:off x="6906130" y="2644289"/>
                <a:ext cx="13680" cy="9360"/>
              </p14:xfrm>
            </p:contentPart>
          </mc:Choice>
          <mc:Fallback xmlns="">
            <p:pic>
              <p:nvPicPr>
                <p:cNvPr id="103" name="Ink 102">
                  <a:extLst>
                    <a:ext uri="{FF2B5EF4-FFF2-40B4-BE49-F238E27FC236}">
                      <a16:creationId xmlns:a16="http://schemas.microsoft.com/office/drawing/2014/main" id="{4AB55B4C-6A1A-A757-D4B8-0B28361B1772}"/>
                    </a:ext>
                  </a:extLst>
                </p:cNvPr>
                <p:cNvPicPr/>
                <p:nvPr/>
              </p:nvPicPr>
              <p:blipFill>
                <a:blip r:embed="rId161"/>
                <a:stretch>
                  <a:fillRect/>
                </a:stretch>
              </p:blipFill>
              <p:spPr>
                <a:xfrm>
                  <a:off x="6888130" y="2626649"/>
                  <a:ext cx="4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CE12E94B-6319-4527-2A0E-48AF83CD9516}"/>
                    </a:ext>
                  </a:extLst>
                </p14:cNvPr>
                <p14:cNvContentPartPr/>
                <p14:nvPr/>
              </p14:nvContentPartPr>
              <p14:xfrm>
                <a:off x="5734330" y="2611529"/>
                <a:ext cx="324000" cy="79200"/>
              </p14:xfrm>
            </p:contentPart>
          </mc:Choice>
          <mc:Fallback xmlns="">
            <p:pic>
              <p:nvPicPr>
                <p:cNvPr id="104" name="Ink 103">
                  <a:extLst>
                    <a:ext uri="{FF2B5EF4-FFF2-40B4-BE49-F238E27FC236}">
                      <a16:creationId xmlns:a16="http://schemas.microsoft.com/office/drawing/2014/main" id="{CE12E94B-6319-4527-2A0E-48AF83CD9516}"/>
                    </a:ext>
                  </a:extLst>
                </p:cNvPr>
                <p:cNvPicPr/>
                <p:nvPr/>
              </p:nvPicPr>
              <p:blipFill>
                <a:blip r:embed="rId163"/>
                <a:stretch>
                  <a:fillRect/>
                </a:stretch>
              </p:blipFill>
              <p:spPr>
                <a:xfrm>
                  <a:off x="5716690" y="2593529"/>
                  <a:ext cx="359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Ink 104">
                  <a:extLst>
                    <a:ext uri="{FF2B5EF4-FFF2-40B4-BE49-F238E27FC236}">
                      <a16:creationId xmlns:a16="http://schemas.microsoft.com/office/drawing/2014/main" id="{4AA1205B-CF07-92B2-CD0D-6E3AAA199FC1}"/>
                    </a:ext>
                  </a:extLst>
                </p14:cNvPr>
                <p14:cNvContentPartPr/>
                <p14:nvPr/>
              </p14:nvContentPartPr>
              <p14:xfrm>
                <a:off x="7528210" y="2594609"/>
                <a:ext cx="218160" cy="465120"/>
              </p14:xfrm>
            </p:contentPart>
          </mc:Choice>
          <mc:Fallback xmlns="">
            <p:pic>
              <p:nvPicPr>
                <p:cNvPr id="105" name="Ink 104">
                  <a:extLst>
                    <a:ext uri="{FF2B5EF4-FFF2-40B4-BE49-F238E27FC236}">
                      <a16:creationId xmlns:a16="http://schemas.microsoft.com/office/drawing/2014/main" id="{4AA1205B-CF07-92B2-CD0D-6E3AAA199FC1}"/>
                    </a:ext>
                  </a:extLst>
                </p:cNvPr>
                <p:cNvPicPr/>
                <p:nvPr/>
              </p:nvPicPr>
              <p:blipFill>
                <a:blip r:embed="rId165"/>
                <a:stretch>
                  <a:fillRect/>
                </a:stretch>
              </p:blipFill>
              <p:spPr>
                <a:xfrm>
                  <a:off x="7510210" y="2576609"/>
                  <a:ext cx="25380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Ink 105">
                  <a:extLst>
                    <a:ext uri="{FF2B5EF4-FFF2-40B4-BE49-F238E27FC236}">
                      <a16:creationId xmlns:a16="http://schemas.microsoft.com/office/drawing/2014/main" id="{9AC9A3BD-3257-CE3F-12B3-529EAA95A82B}"/>
                    </a:ext>
                  </a:extLst>
                </p14:cNvPr>
                <p14:cNvContentPartPr/>
                <p14:nvPr/>
              </p14:nvContentPartPr>
              <p14:xfrm>
                <a:off x="8034370" y="2559329"/>
                <a:ext cx="231480" cy="287280"/>
              </p14:xfrm>
            </p:contentPart>
          </mc:Choice>
          <mc:Fallback xmlns="">
            <p:pic>
              <p:nvPicPr>
                <p:cNvPr id="106" name="Ink 105">
                  <a:extLst>
                    <a:ext uri="{FF2B5EF4-FFF2-40B4-BE49-F238E27FC236}">
                      <a16:creationId xmlns:a16="http://schemas.microsoft.com/office/drawing/2014/main" id="{9AC9A3BD-3257-CE3F-12B3-529EAA95A82B}"/>
                    </a:ext>
                  </a:extLst>
                </p:cNvPr>
                <p:cNvPicPr/>
                <p:nvPr/>
              </p:nvPicPr>
              <p:blipFill>
                <a:blip r:embed="rId167"/>
                <a:stretch>
                  <a:fillRect/>
                </a:stretch>
              </p:blipFill>
              <p:spPr>
                <a:xfrm>
                  <a:off x="8016730" y="2541689"/>
                  <a:ext cx="2671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Ink 106">
                  <a:extLst>
                    <a:ext uri="{FF2B5EF4-FFF2-40B4-BE49-F238E27FC236}">
                      <a16:creationId xmlns:a16="http://schemas.microsoft.com/office/drawing/2014/main" id="{C1EB186D-6C09-B85A-6184-30A088C844C4}"/>
                    </a:ext>
                  </a:extLst>
                </p14:cNvPr>
                <p14:cNvContentPartPr/>
                <p14:nvPr/>
              </p14:nvContentPartPr>
              <p14:xfrm>
                <a:off x="8315890" y="2812409"/>
                <a:ext cx="64440" cy="140400"/>
              </p14:xfrm>
            </p:contentPart>
          </mc:Choice>
          <mc:Fallback xmlns="">
            <p:pic>
              <p:nvPicPr>
                <p:cNvPr id="107" name="Ink 106">
                  <a:extLst>
                    <a:ext uri="{FF2B5EF4-FFF2-40B4-BE49-F238E27FC236}">
                      <a16:creationId xmlns:a16="http://schemas.microsoft.com/office/drawing/2014/main" id="{C1EB186D-6C09-B85A-6184-30A088C844C4}"/>
                    </a:ext>
                  </a:extLst>
                </p:cNvPr>
                <p:cNvPicPr/>
                <p:nvPr/>
              </p:nvPicPr>
              <p:blipFill>
                <a:blip r:embed="rId169"/>
                <a:stretch>
                  <a:fillRect/>
                </a:stretch>
              </p:blipFill>
              <p:spPr>
                <a:xfrm>
                  <a:off x="8297890" y="2794409"/>
                  <a:ext cx="100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Ink 107">
                  <a:extLst>
                    <a:ext uri="{FF2B5EF4-FFF2-40B4-BE49-F238E27FC236}">
                      <a16:creationId xmlns:a16="http://schemas.microsoft.com/office/drawing/2014/main" id="{97031821-0D3B-DABE-A847-FF81E8820E5A}"/>
                    </a:ext>
                  </a:extLst>
                </p14:cNvPr>
                <p14:cNvContentPartPr/>
                <p14:nvPr/>
              </p14:nvContentPartPr>
              <p14:xfrm>
                <a:off x="8686330" y="2556449"/>
                <a:ext cx="93600" cy="248760"/>
              </p14:xfrm>
            </p:contentPart>
          </mc:Choice>
          <mc:Fallback xmlns="">
            <p:pic>
              <p:nvPicPr>
                <p:cNvPr id="108" name="Ink 107">
                  <a:extLst>
                    <a:ext uri="{FF2B5EF4-FFF2-40B4-BE49-F238E27FC236}">
                      <a16:creationId xmlns:a16="http://schemas.microsoft.com/office/drawing/2014/main" id="{97031821-0D3B-DABE-A847-FF81E8820E5A}"/>
                    </a:ext>
                  </a:extLst>
                </p:cNvPr>
                <p:cNvPicPr/>
                <p:nvPr/>
              </p:nvPicPr>
              <p:blipFill>
                <a:blip r:embed="rId171"/>
                <a:stretch>
                  <a:fillRect/>
                </a:stretch>
              </p:blipFill>
              <p:spPr>
                <a:xfrm>
                  <a:off x="8668690" y="2538449"/>
                  <a:ext cx="1292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Ink 108">
                  <a:extLst>
                    <a:ext uri="{FF2B5EF4-FFF2-40B4-BE49-F238E27FC236}">
                      <a16:creationId xmlns:a16="http://schemas.microsoft.com/office/drawing/2014/main" id="{7F644539-F69B-7668-95C5-84AC622B2563}"/>
                    </a:ext>
                  </a:extLst>
                </p14:cNvPr>
                <p14:cNvContentPartPr/>
                <p14:nvPr/>
              </p14:nvContentPartPr>
              <p14:xfrm>
                <a:off x="8607130" y="2493089"/>
                <a:ext cx="401400" cy="334080"/>
              </p14:xfrm>
            </p:contentPart>
          </mc:Choice>
          <mc:Fallback xmlns="">
            <p:pic>
              <p:nvPicPr>
                <p:cNvPr id="109" name="Ink 108">
                  <a:extLst>
                    <a:ext uri="{FF2B5EF4-FFF2-40B4-BE49-F238E27FC236}">
                      <a16:creationId xmlns:a16="http://schemas.microsoft.com/office/drawing/2014/main" id="{7F644539-F69B-7668-95C5-84AC622B2563}"/>
                    </a:ext>
                  </a:extLst>
                </p:cNvPr>
                <p:cNvPicPr/>
                <p:nvPr/>
              </p:nvPicPr>
              <p:blipFill>
                <a:blip r:embed="rId173"/>
                <a:stretch>
                  <a:fillRect/>
                </a:stretch>
              </p:blipFill>
              <p:spPr>
                <a:xfrm>
                  <a:off x="8589490" y="2475089"/>
                  <a:ext cx="4370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Ink 109">
                  <a:extLst>
                    <a:ext uri="{FF2B5EF4-FFF2-40B4-BE49-F238E27FC236}">
                      <a16:creationId xmlns:a16="http://schemas.microsoft.com/office/drawing/2014/main" id="{B9F81BD1-6C1D-FF0C-806A-57F485E9A923}"/>
                    </a:ext>
                  </a:extLst>
                </p14:cNvPr>
                <p14:cNvContentPartPr/>
                <p14:nvPr/>
              </p14:nvContentPartPr>
              <p14:xfrm>
                <a:off x="9246490" y="2702249"/>
                <a:ext cx="506880" cy="133920"/>
              </p14:xfrm>
            </p:contentPart>
          </mc:Choice>
          <mc:Fallback xmlns="">
            <p:pic>
              <p:nvPicPr>
                <p:cNvPr id="110" name="Ink 109">
                  <a:extLst>
                    <a:ext uri="{FF2B5EF4-FFF2-40B4-BE49-F238E27FC236}">
                      <a16:creationId xmlns:a16="http://schemas.microsoft.com/office/drawing/2014/main" id="{B9F81BD1-6C1D-FF0C-806A-57F485E9A923}"/>
                    </a:ext>
                  </a:extLst>
                </p:cNvPr>
                <p:cNvPicPr/>
                <p:nvPr/>
              </p:nvPicPr>
              <p:blipFill>
                <a:blip r:embed="rId175"/>
                <a:stretch>
                  <a:fillRect/>
                </a:stretch>
              </p:blipFill>
              <p:spPr>
                <a:xfrm>
                  <a:off x="9228490" y="2684609"/>
                  <a:ext cx="542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Ink 110">
                  <a:extLst>
                    <a:ext uri="{FF2B5EF4-FFF2-40B4-BE49-F238E27FC236}">
                      <a16:creationId xmlns:a16="http://schemas.microsoft.com/office/drawing/2014/main" id="{AA1A56EA-0A53-9C68-B231-8D554DA304C6}"/>
                    </a:ext>
                  </a:extLst>
                </p14:cNvPr>
                <p14:cNvContentPartPr/>
                <p14:nvPr/>
              </p14:nvContentPartPr>
              <p14:xfrm>
                <a:off x="9542410" y="2520449"/>
                <a:ext cx="25920" cy="12240"/>
              </p14:xfrm>
            </p:contentPart>
          </mc:Choice>
          <mc:Fallback xmlns="">
            <p:pic>
              <p:nvPicPr>
                <p:cNvPr id="111" name="Ink 110">
                  <a:extLst>
                    <a:ext uri="{FF2B5EF4-FFF2-40B4-BE49-F238E27FC236}">
                      <a16:creationId xmlns:a16="http://schemas.microsoft.com/office/drawing/2014/main" id="{AA1A56EA-0A53-9C68-B231-8D554DA304C6}"/>
                    </a:ext>
                  </a:extLst>
                </p:cNvPr>
                <p:cNvPicPr/>
                <p:nvPr/>
              </p:nvPicPr>
              <p:blipFill>
                <a:blip r:embed="rId177"/>
                <a:stretch>
                  <a:fillRect/>
                </a:stretch>
              </p:blipFill>
              <p:spPr>
                <a:xfrm>
                  <a:off x="9524770" y="2502809"/>
                  <a:ext cx="61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Ink 111">
                  <a:extLst>
                    <a:ext uri="{FF2B5EF4-FFF2-40B4-BE49-F238E27FC236}">
                      <a16:creationId xmlns:a16="http://schemas.microsoft.com/office/drawing/2014/main" id="{E11B2707-2321-612A-F291-BFECECE254D7}"/>
                    </a:ext>
                  </a:extLst>
                </p14:cNvPr>
                <p14:cNvContentPartPr/>
                <p14:nvPr/>
              </p14:nvContentPartPr>
              <p14:xfrm>
                <a:off x="10086730" y="2673809"/>
                <a:ext cx="647640" cy="128520"/>
              </p14:xfrm>
            </p:contentPart>
          </mc:Choice>
          <mc:Fallback xmlns="">
            <p:pic>
              <p:nvPicPr>
                <p:cNvPr id="112" name="Ink 111">
                  <a:extLst>
                    <a:ext uri="{FF2B5EF4-FFF2-40B4-BE49-F238E27FC236}">
                      <a16:creationId xmlns:a16="http://schemas.microsoft.com/office/drawing/2014/main" id="{E11B2707-2321-612A-F291-BFECECE254D7}"/>
                    </a:ext>
                  </a:extLst>
                </p:cNvPr>
                <p:cNvPicPr/>
                <p:nvPr/>
              </p:nvPicPr>
              <p:blipFill>
                <a:blip r:embed="rId179"/>
                <a:stretch>
                  <a:fillRect/>
                </a:stretch>
              </p:blipFill>
              <p:spPr>
                <a:xfrm>
                  <a:off x="10068730" y="2655809"/>
                  <a:ext cx="683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Ink 112">
                  <a:extLst>
                    <a:ext uri="{FF2B5EF4-FFF2-40B4-BE49-F238E27FC236}">
                      <a16:creationId xmlns:a16="http://schemas.microsoft.com/office/drawing/2014/main" id="{9E4CDB0C-8C86-C0E1-C0ED-BD0E1F0AAEE8}"/>
                    </a:ext>
                  </a:extLst>
                </p14:cNvPr>
                <p14:cNvContentPartPr/>
                <p14:nvPr/>
              </p14:nvContentPartPr>
              <p14:xfrm>
                <a:off x="10938130" y="2619089"/>
                <a:ext cx="244080" cy="167400"/>
              </p14:xfrm>
            </p:contentPart>
          </mc:Choice>
          <mc:Fallback xmlns="">
            <p:pic>
              <p:nvPicPr>
                <p:cNvPr id="113" name="Ink 112">
                  <a:extLst>
                    <a:ext uri="{FF2B5EF4-FFF2-40B4-BE49-F238E27FC236}">
                      <a16:creationId xmlns:a16="http://schemas.microsoft.com/office/drawing/2014/main" id="{9E4CDB0C-8C86-C0E1-C0ED-BD0E1F0AAEE8}"/>
                    </a:ext>
                  </a:extLst>
                </p:cNvPr>
                <p:cNvPicPr/>
                <p:nvPr/>
              </p:nvPicPr>
              <p:blipFill>
                <a:blip r:embed="rId181"/>
                <a:stretch>
                  <a:fillRect/>
                </a:stretch>
              </p:blipFill>
              <p:spPr>
                <a:xfrm>
                  <a:off x="10920130" y="2601449"/>
                  <a:ext cx="279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Ink 113">
                  <a:extLst>
                    <a:ext uri="{FF2B5EF4-FFF2-40B4-BE49-F238E27FC236}">
                      <a16:creationId xmlns:a16="http://schemas.microsoft.com/office/drawing/2014/main" id="{95DD40C3-58E2-070C-14B8-58701E2E4C53}"/>
                    </a:ext>
                  </a:extLst>
                </p14:cNvPr>
                <p14:cNvContentPartPr/>
                <p14:nvPr/>
              </p14:nvContentPartPr>
              <p14:xfrm>
                <a:off x="11262490" y="2537729"/>
                <a:ext cx="824760" cy="276480"/>
              </p14:xfrm>
            </p:contentPart>
          </mc:Choice>
          <mc:Fallback xmlns="">
            <p:pic>
              <p:nvPicPr>
                <p:cNvPr id="114" name="Ink 113">
                  <a:extLst>
                    <a:ext uri="{FF2B5EF4-FFF2-40B4-BE49-F238E27FC236}">
                      <a16:creationId xmlns:a16="http://schemas.microsoft.com/office/drawing/2014/main" id="{95DD40C3-58E2-070C-14B8-58701E2E4C53}"/>
                    </a:ext>
                  </a:extLst>
                </p:cNvPr>
                <p:cNvPicPr/>
                <p:nvPr/>
              </p:nvPicPr>
              <p:blipFill>
                <a:blip r:embed="rId183"/>
                <a:stretch>
                  <a:fillRect/>
                </a:stretch>
              </p:blipFill>
              <p:spPr>
                <a:xfrm>
                  <a:off x="11244490" y="2519729"/>
                  <a:ext cx="860400" cy="312120"/>
                </a:xfrm>
                <a:prstGeom prst="rect">
                  <a:avLst/>
                </a:prstGeom>
              </p:spPr>
            </p:pic>
          </mc:Fallback>
        </mc:AlternateContent>
      </p:grpSp>
      <p:grpSp>
        <p:nvGrpSpPr>
          <p:cNvPr id="123" name="Group 122">
            <a:extLst>
              <a:ext uri="{FF2B5EF4-FFF2-40B4-BE49-F238E27FC236}">
                <a16:creationId xmlns:a16="http://schemas.microsoft.com/office/drawing/2014/main" id="{2C4CC1AB-7222-78ED-4899-173DCD54C64A}"/>
              </a:ext>
            </a:extLst>
          </p:cNvPr>
          <p:cNvGrpSpPr/>
          <p:nvPr/>
        </p:nvGrpSpPr>
        <p:grpSpPr>
          <a:xfrm>
            <a:off x="1410370" y="3313529"/>
            <a:ext cx="3443760" cy="735480"/>
            <a:chOff x="1410370" y="3313529"/>
            <a:chExt cx="3443760" cy="735480"/>
          </a:xfrm>
        </p:grpSpPr>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17FEBBF2-CB95-CA70-0417-FF1296091F50}"/>
                    </a:ext>
                  </a:extLst>
                </p14:cNvPr>
                <p14:cNvContentPartPr/>
                <p14:nvPr/>
              </p14:nvContentPartPr>
              <p14:xfrm>
                <a:off x="1410370" y="3530609"/>
                <a:ext cx="217800" cy="355320"/>
              </p14:xfrm>
            </p:contentPart>
          </mc:Choice>
          <mc:Fallback xmlns="">
            <p:pic>
              <p:nvPicPr>
                <p:cNvPr id="117" name="Ink 116">
                  <a:extLst>
                    <a:ext uri="{FF2B5EF4-FFF2-40B4-BE49-F238E27FC236}">
                      <a16:creationId xmlns:a16="http://schemas.microsoft.com/office/drawing/2014/main" id="{17FEBBF2-CB95-CA70-0417-FF1296091F50}"/>
                    </a:ext>
                  </a:extLst>
                </p:cNvPr>
                <p:cNvPicPr/>
                <p:nvPr/>
              </p:nvPicPr>
              <p:blipFill>
                <a:blip r:embed="rId185"/>
                <a:stretch>
                  <a:fillRect/>
                </a:stretch>
              </p:blipFill>
              <p:spPr>
                <a:xfrm>
                  <a:off x="1392730" y="3512969"/>
                  <a:ext cx="2534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733EC188-344C-54B8-66CB-3AC5CE7D0383}"/>
                    </a:ext>
                  </a:extLst>
                </p14:cNvPr>
                <p14:cNvContentPartPr/>
                <p14:nvPr/>
              </p14:nvContentPartPr>
              <p14:xfrm>
                <a:off x="1642930" y="3432329"/>
                <a:ext cx="1080360" cy="616680"/>
              </p14:xfrm>
            </p:contentPart>
          </mc:Choice>
          <mc:Fallback xmlns="">
            <p:pic>
              <p:nvPicPr>
                <p:cNvPr id="118" name="Ink 117">
                  <a:extLst>
                    <a:ext uri="{FF2B5EF4-FFF2-40B4-BE49-F238E27FC236}">
                      <a16:creationId xmlns:a16="http://schemas.microsoft.com/office/drawing/2014/main" id="{733EC188-344C-54B8-66CB-3AC5CE7D0383}"/>
                    </a:ext>
                  </a:extLst>
                </p:cNvPr>
                <p:cNvPicPr/>
                <p:nvPr/>
              </p:nvPicPr>
              <p:blipFill>
                <a:blip r:embed="rId187"/>
                <a:stretch>
                  <a:fillRect/>
                </a:stretch>
              </p:blipFill>
              <p:spPr>
                <a:xfrm>
                  <a:off x="1625290" y="3414329"/>
                  <a:ext cx="111600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6317B18D-9D5B-74D3-75F0-CD347389DBD1}"/>
                    </a:ext>
                  </a:extLst>
                </p14:cNvPr>
                <p14:cNvContentPartPr/>
                <p14:nvPr/>
              </p14:nvContentPartPr>
              <p14:xfrm>
                <a:off x="2404690" y="3537809"/>
                <a:ext cx="245160" cy="40320"/>
              </p14:xfrm>
            </p:contentPart>
          </mc:Choice>
          <mc:Fallback xmlns="">
            <p:pic>
              <p:nvPicPr>
                <p:cNvPr id="119" name="Ink 118">
                  <a:extLst>
                    <a:ext uri="{FF2B5EF4-FFF2-40B4-BE49-F238E27FC236}">
                      <a16:creationId xmlns:a16="http://schemas.microsoft.com/office/drawing/2014/main" id="{6317B18D-9D5B-74D3-75F0-CD347389DBD1}"/>
                    </a:ext>
                  </a:extLst>
                </p:cNvPr>
                <p:cNvPicPr/>
                <p:nvPr/>
              </p:nvPicPr>
              <p:blipFill>
                <a:blip r:embed="rId189"/>
                <a:stretch>
                  <a:fillRect/>
                </a:stretch>
              </p:blipFill>
              <p:spPr>
                <a:xfrm>
                  <a:off x="2387050" y="3520169"/>
                  <a:ext cx="280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73BD5C5E-EBD7-FFF1-3247-3A005BAD51DA}"/>
                    </a:ext>
                  </a:extLst>
                </p14:cNvPr>
                <p14:cNvContentPartPr/>
                <p14:nvPr/>
              </p14:nvContentPartPr>
              <p14:xfrm>
                <a:off x="3142330" y="3313529"/>
                <a:ext cx="1711800" cy="447120"/>
              </p14:xfrm>
            </p:contentPart>
          </mc:Choice>
          <mc:Fallback xmlns="">
            <p:pic>
              <p:nvPicPr>
                <p:cNvPr id="121" name="Ink 120">
                  <a:extLst>
                    <a:ext uri="{FF2B5EF4-FFF2-40B4-BE49-F238E27FC236}">
                      <a16:creationId xmlns:a16="http://schemas.microsoft.com/office/drawing/2014/main" id="{73BD5C5E-EBD7-FFF1-3247-3A005BAD51DA}"/>
                    </a:ext>
                  </a:extLst>
                </p:cNvPr>
                <p:cNvPicPr/>
                <p:nvPr/>
              </p:nvPicPr>
              <p:blipFill>
                <a:blip r:embed="rId191"/>
                <a:stretch>
                  <a:fillRect/>
                </a:stretch>
              </p:blipFill>
              <p:spPr>
                <a:xfrm>
                  <a:off x="3124330" y="3295529"/>
                  <a:ext cx="174744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Ink 121">
                  <a:extLst>
                    <a:ext uri="{FF2B5EF4-FFF2-40B4-BE49-F238E27FC236}">
                      <a16:creationId xmlns:a16="http://schemas.microsoft.com/office/drawing/2014/main" id="{FF26615F-94A3-A4DD-F7CD-C335D795F702}"/>
                    </a:ext>
                  </a:extLst>
                </p14:cNvPr>
                <p14:cNvContentPartPr/>
                <p14:nvPr/>
              </p14:nvContentPartPr>
              <p14:xfrm>
                <a:off x="4526890" y="3383729"/>
                <a:ext cx="36360" cy="15480"/>
              </p14:xfrm>
            </p:contentPart>
          </mc:Choice>
          <mc:Fallback xmlns="">
            <p:pic>
              <p:nvPicPr>
                <p:cNvPr id="122" name="Ink 121">
                  <a:extLst>
                    <a:ext uri="{FF2B5EF4-FFF2-40B4-BE49-F238E27FC236}">
                      <a16:creationId xmlns:a16="http://schemas.microsoft.com/office/drawing/2014/main" id="{FF26615F-94A3-A4DD-F7CD-C335D795F702}"/>
                    </a:ext>
                  </a:extLst>
                </p:cNvPr>
                <p:cNvPicPr/>
                <p:nvPr/>
              </p:nvPicPr>
              <p:blipFill>
                <a:blip r:embed="rId193"/>
                <a:stretch>
                  <a:fillRect/>
                </a:stretch>
              </p:blipFill>
              <p:spPr>
                <a:xfrm>
                  <a:off x="4509250" y="3365729"/>
                  <a:ext cx="7200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636BEF1D-0FFC-D2A4-9063-5111B197947E}"/>
                  </a:ext>
                </a:extLst>
              </p14:cNvPr>
              <p14:cNvContentPartPr/>
              <p14:nvPr/>
            </p14:nvContentPartPr>
            <p14:xfrm>
              <a:off x="5258410" y="3351689"/>
              <a:ext cx="623520" cy="345240"/>
            </p14:xfrm>
          </p:contentPart>
        </mc:Choice>
        <mc:Fallback xmlns="">
          <p:pic>
            <p:nvPicPr>
              <p:cNvPr id="124" name="Ink 123">
                <a:extLst>
                  <a:ext uri="{FF2B5EF4-FFF2-40B4-BE49-F238E27FC236}">
                    <a16:creationId xmlns:a16="http://schemas.microsoft.com/office/drawing/2014/main" id="{636BEF1D-0FFC-D2A4-9063-5111B197947E}"/>
                  </a:ext>
                </a:extLst>
              </p:cNvPr>
              <p:cNvPicPr/>
              <p:nvPr/>
            </p:nvPicPr>
            <p:blipFill>
              <a:blip r:embed="rId195"/>
              <a:stretch>
                <a:fillRect/>
              </a:stretch>
            </p:blipFill>
            <p:spPr>
              <a:xfrm>
                <a:off x="5240410" y="3333689"/>
                <a:ext cx="659160" cy="380880"/>
              </a:xfrm>
              <a:prstGeom prst="rect">
                <a:avLst/>
              </a:prstGeom>
            </p:spPr>
          </p:pic>
        </mc:Fallback>
      </mc:AlternateContent>
      <p:grpSp>
        <p:nvGrpSpPr>
          <p:cNvPr id="127" name="Group 126">
            <a:extLst>
              <a:ext uri="{FF2B5EF4-FFF2-40B4-BE49-F238E27FC236}">
                <a16:creationId xmlns:a16="http://schemas.microsoft.com/office/drawing/2014/main" id="{07DFECF8-EC66-E1C9-EE89-BBAF8B63E4CF}"/>
              </a:ext>
            </a:extLst>
          </p:cNvPr>
          <p:cNvGrpSpPr/>
          <p:nvPr/>
        </p:nvGrpSpPr>
        <p:grpSpPr>
          <a:xfrm>
            <a:off x="6191170" y="3243689"/>
            <a:ext cx="1862640" cy="420840"/>
            <a:chOff x="6191170" y="3243689"/>
            <a:chExt cx="1862640" cy="420840"/>
          </a:xfrm>
        </p:grpSpPr>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7FB6918E-68DF-80B6-0B71-9CC4BDF5FE5E}"/>
                    </a:ext>
                  </a:extLst>
                </p14:cNvPr>
                <p14:cNvContentPartPr/>
                <p14:nvPr/>
              </p14:nvContentPartPr>
              <p14:xfrm>
                <a:off x="6191170" y="3243689"/>
                <a:ext cx="1862640" cy="420840"/>
              </p14:xfrm>
            </p:contentPart>
          </mc:Choice>
          <mc:Fallback xmlns="">
            <p:pic>
              <p:nvPicPr>
                <p:cNvPr id="125" name="Ink 124">
                  <a:extLst>
                    <a:ext uri="{FF2B5EF4-FFF2-40B4-BE49-F238E27FC236}">
                      <a16:creationId xmlns:a16="http://schemas.microsoft.com/office/drawing/2014/main" id="{7FB6918E-68DF-80B6-0B71-9CC4BDF5FE5E}"/>
                    </a:ext>
                  </a:extLst>
                </p:cNvPr>
                <p:cNvPicPr/>
                <p:nvPr/>
              </p:nvPicPr>
              <p:blipFill>
                <a:blip r:embed="rId197"/>
                <a:stretch>
                  <a:fillRect/>
                </a:stretch>
              </p:blipFill>
              <p:spPr>
                <a:xfrm>
                  <a:off x="6173170" y="3225689"/>
                  <a:ext cx="18982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C9014072-0CB1-1610-21D1-E5C33CAC2E58}"/>
                    </a:ext>
                  </a:extLst>
                </p14:cNvPr>
                <p14:cNvContentPartPr/>
                <p14:nvPr/>
              </p14:nvContentPartPr>
              <p14:xfrm>
                <a:off x="7569250" y="3301649"/>
                <a:ext cx="36360" cy="10440"/>
              </p14:xfrm>
            </p:contentPart>
          </mc:Choice>
          <mc:Fallback xmlns="">
            <p:pic>
              <p:nvPicPr>
                <p:cNvPr id="126" name="Ink 125">
                  <a:extLst>
                    <a:ext uri="{FF2B5EF4-FFF2-40B4-BE49-F238E27FC236}">
                      <a16:creationId xmlns:a16="http://schemas.microsoft.com/office/drawing/2014/main" id="{C9014072-0CB1-1610-21D1-E5C33CAC2E58}"/>
                    </a:ext>
                  </a:extLst>
                </p:cNvPr>
                <p:cNvPicPr/>
                <p:nvPr/>
              </p:nvPicPr>
              <p:blipFill>
                <a:blip r:embed="rId199"/>
                <a:stretch>
                  <a:fillRect/>
                </a:stretch>
              </p:blipFill>
              <p:spPr>
                <a:xfrm>
                  <a:off x="7551610" y="3284009"/>
                  <a:ext cx="72000" cy="46080"/>
                </a:xfrm>
                <a:prstGeom prst="rect">
                  <a:avLst/>
                </a:prstGeom>
              </p:spPr>
            </p:pic>
          </mc:Fallback>
        </mc:AlternateContent>
      </p:grpSp>
      <p:grpSp>
        <p:nvGrpSpPr>
          <p:cNvPr id="139" name="Group 138">
            <a:extLst>
              <a:ext uri="{FF2B5EF4-FFF2-40B4-BE49-F238E27FC236}">
                <a16:creationId xmlns:a16="http://schemas.microsoft.com/office/drawing/2014/main" id="{7C9B0B76-90FD-B6C1-809C-072A4A83D5D8}"/>
              </a:ext>
            </a:extLst>
          </p:cNvPr>
          <p:cNvGrpSpPr/>
          <p:nvPr/>
        </p:nvGrpSpPr>
        <p:grpSpPr>
          <a:xfrm>
            <a:off x="1452490" y="4675409"/>
            <a:ext cx="4470840" cy="628200"/>
            <a:chOff x="1452490" y="4675409"/>
            <a:chExt cx="4470840" cy="628200"/>
          </a:xfrm>
        </p:grpSpPr>
        <mc:AlternateContent xmlns:mc="http://schemas.openxmlformats.org/markup-compatibility/2006" xmlns:p14="http://schemas.microsoft.com/office/powerpoint/2010/main">
          <mc:Choice Requires="p14">
            <p:contentPart p14:bwMode="auto" r:id="rId200">
              <p14:nvContentPartPr>
                <p14:cNvPr id="128" name="Ink 127">
                  <a:extLst>
                    <a:ext uri="{FF2B5EF4-FFF2-40B4-BE49-F238E27FC236}">
                      <a16:creationId xmlns:a16="http://schemas.microsoft.com/office/drawing/2014/main" id="{8A3B3952-388D-94FC-180F-4DE778F9506B}"/>
                    </a:ext>
                  </a:extLst>
                </p14:cNvPr>
                <p14:cNvContentPartPr/>
                <p14:nvPr/>
              </p14:nvContentPartPr>
              <p14:xfrm>
                <a:off x="1452490" y="4735889"/>
                <a:ext cx="491760" cy="432000"/>
              </p14:xfrm>
            </p:contentPart>
          </mc:Choice>
          <mc:Fallback xmlns="">
            <p:pic>
              <p:nvPicPr>
                <p:cNvPr id="128" name="Ink 127">
                  <a:extLst>
                    <a:ext uri="{FF2B5EF4-FFF2-40B4-BE49-F238E27FC236}">
                      <a16:creationId xmlns:a16="http://schemas.microsoft.com/office/drawing/2014/main" id="{8A3B3952-388D-94FC-180F-4DE778F9506B}"/>
                    </a:ext>
                  </a:extLst>
                </p:cNvPr>
                <p:cNvPicPr/>
                <p:nvPr/>
              </p:nvPicPr>
              <p:blipFill>
                <a:blip r:embed="rId201"/>
                <a:stretch>
                  <a:fillRect/>
                </a:stretch>
              </p:blipFill>
              <p:spPr>
                <a:xfrm>
                  <a:off x="1434490" y="4718249"/>
                  <a:ext cx="52740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4504D30C-CC63-90E7-CF9D-204F3DD3311E}"/>
                    </a:ext>
                  </a:extLst>
                </p14:cNvPr>
                <p14:cNvContentPartPr/>
                <p14:nvPr/>
              </p14:nvContentPartPr>
              <p14:xfrm>
                <a:off x="1723570" y="4959449"/>
                <a:ext cx="226800" cy="248400"/>
              </p14:xfrm>
            </p:contentPart>
          </mc:Choice>
          <mc:Fallback xmlns="">
            <p:pic>
              <p:nvPicPr>
                <p:cNvPr id="129" name="Ink 128">
                  <a:extLst>
                    <a:ext uri="{FF2B5EF4-FFF2-40B4-BE49-F238E27FC236}">
                      <a16:creationId xmlns:a16="http://schemas.microsoft.com/office/drawing/2014/main" id="{4504D30C-CC63-90E7-CF9D-204F3DD3311E}"/>
                    </a:ext>
                  </a:extLst>
                </p:cNvPr>
                <p:cNvPicPr/>
                <p:nvPr/>
              </p:nvPicPr>
              <p:blipFill>
                <a:blip r:embed="rId203"/>
                <a:stretch>
                  <a:fillRect/>
                </a:stretch>
              </p:blipFill>
              <p:spPr>
                <a:xfrm>
                  <a:off x="1705930" y="4941809"/>
                  <a:ext cx="2624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5D776706-E730-8A3D-2A79-4AE8B5E12EAF}"/>
                    </a:ext>
                  </a:extLst>
                </p14:cNvPr>
                <p14:cNvContentPartPr/>
                <p14:nvPr/>
              </p14:nvContentPartPr>
              <p14:xfrm>
                <a:off x="2010490" y="4675409"/>
                <a:ext cx="1069920" cy="605160"/>
              </p14:xfrm>
            </p:contentPart>
          </mc:Choice>
          <mc:Fallback xmlns="">
            <p:pic>
              <p:nvPicPr>
                <p:cNvPr id="130" name="Ink 129">
                  <a:extLst>
                    <a:ext uri="{FF2B5EF4-FFF2-40B4-BE49-F238E27FC236}">
                      <a16:creationId xmlns:a16="http://schemas.microsoft.com/office/drawing/2014/main" id="{5D776706-E730-8A3D-2A79-4AE8B5E12EAF}"/>
                    </a:ext>
                  </a:extLst>
                </p:cNvPr>
                <p:cNvPicPr/>
                <p:nvPr/>
              </p:nvPicPr>
              <p:blipFill>
                <a:blip r:embed="rId205"/>
                <a:stretch>
                  <a:fillRect/>
                </a:stretch>
              </p:blipFill>
              <p:spPr>
                <a:xfrm>
                  <a:off x="1992490" y="4657769"/>
                  <a:ext cx="110556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Ink 131">
                  <a:extLst>
                    <a:ext uri="{FF2B5EF4-FFF2-40B4-BE49-F238E27FC236}">
                      <a16:creationId xmlns:a16="http://schemas.microsoft.com/office/drawing/2014/main" id="{38025770-2DC3-CABE-FC34-1334F7157E9A}"/>
                    </a:ext>
                  </a:extLst>
                </p14:cNvPr>
                <p14:cNvContentPartPr/>
                <p14:nvPr/>
              </p14:nvContentPartPr>
              <p14:xfrm>
                <a:off x="3433930" y="4784489"/>
                <a:ext cx="269640" cy="519120"/>
              </p14:xfrm>
            </p:contentPart>
          </mc:Choice>
          <mc:Fallback xmlns="">
            <p:pic>
              <p:nvPicPr>
                <p:cNvPr id="132" name="Ink 131">
                  <a:extLst>
                    <a:ext uri="{FF2B5EF4-FFF2-40B4-BE49-F238E27FC236}">
                      <a16:creationId xmlns:a16="http://schemas.microsoft.com/office/drawing/2014/main" id="{38025770-2DC3-CABE-FC34-1334F7157E9A}"/>
                    </a:ext>
                  </a:extLst>
                </p:cNvPr>
                <p:cNvPicPr/>
                <p:nvPr/>
              </p:nvPicPr>
              <p:blipFill>
                <a:blip r:embed="rId207"/>
                <a:stretch>
                  <a:fillRect/>
                </a:stretch>
              </p:blipFill>
              <p:spPr>
                <a:xfrm>
                  <a:off x="3416290" y="4766489"/>
                  <a:ext cx="3052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Ink 132">
                  <a:extLst>
                    <a:ext uri="{FF2B5EF4-FFF2-40B4-BE49-F238E27FC236}">
                      <a16:creationId xmlns:a16="http://schemas.microsoft.com/office/drawing/2014/main" id="{FFA953BB-CEEF-E4E5-2F9A-37F30CFFE7DA}"/>
                    </a:ext>
                  </a:extLst>
                </p14:cNvPr>
                <p14:cNvContentPartPr/>
                <p14:nvPr/>
              </p14:nvContentPartPr>
              <p14:xfrm>
                <a:off x="4174810" y="4887449"/>
                <a:ext cx="221760" cy="116280"/>
              </p14:xfrm>
            </p:contentPart>
          </mc:Choice>
          <mc:Fallback xmlns="">
            <p:pic>
              <p:nvPicPr>
                <p:cNvPr id="133" name="Ink 132">
                  <a:extLst>
                    <a:ext uri="{FF2B5EF4-FFF2-40B4-BE49-F238E27FC236}">
                      <a16:creationId xmlns:a16="http://schemas.microsoft.com/office/drawing/2014/main" id="{FFA953BB-CEEF-E4E5-2F9A-37F30CFFE7DA}"/>
                    </a:ext>
                  </a:extLst>
                </p:cNvPr>
                <p:cNvPicPr/>
                <p:nvPr/>
              </p:nvPicPr>
              <p:blipFill>
                <a:blip r:embed="rId209"/>
                <a:stretch>
                  <a:fillRect/>
                </a:stretch>
              </p:blipFill>
              <p:spPr>
                <a:xfrm>
                  <a:off x="4156810" y="4869449"/>
                  <a:ext cx="257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80CC9110-8F29-BF3B-6DF1-06BBB1FA2800}"/>
                    </a:ext>
                  </a:extLst>
                </p14:cNvPr>
                <p14:cNvContentPartPr/>
                <p14:nvPr/>
              </p14:nvContentPartPr>
              <p14:xfrm>
                <a:off x="4750810" y="4713929"/>
                <a:ext cx="122400" cy="351000"/>
              </p14:xfrm>
            </p:contentPart>
          </mc:Choice>
          <mc:Fallback xmlns="">
            <p:pic>
              <p:nvPicPr>
                <p:cNvPr id="134" name="Ink 133">
                  <a:extLst>
                    <a:ext uri="{FF2B5EF4-FFF2-40B4-BE49-F238E27FC236}">
                      <a16:creationId xmlns:a16="http://schemas.microsoft.com/office/drawing/2014/main" id="{80CC9110-8F29-BF3B-6DF1-06BBB1FA2800}"/>
                    </a:ext>
                  </a:extLst>
                </p:cNvPr>
                <p:cNvPicPr/>
                <p:nvPr/>
              </p:nvPicPr>
              <p:blipFill>
                <a:blip r:embed="rId211"/>
                <a:stretch>
                  <a:fillRect/>
                </a:stretch>
              </p:blipFill>
              <p:spPr>
                <a:xfrm>
                  <a:off x="4733170" y="4696289"/>
                  <a:ext cx="1580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E25A2AE0-5B36-8A5E-B57E-7951B080956E}"/>
                    </a:ext>
                  </a:extLst>
                </p14:cNvPr>
                <p14:cNvContentPartPr/>
                <p14:nvPr/>
              </p14:nvContentPartPr>
              <p14:xfrm>
                <a:off x="4734970" y="4696649"/>
                <a:ext cx="329400" cy="74160"/>
              </p14:xfrm>
            </p:contentPart>
          </mc:Choice>
          <mc:Fallback xmlns="">
            <p:pic>
              <p:nvPicPr>
                <p:cNvPr id="135" name="Ink 134">
                  <a:extLst>
                    <a:ext uri="{FF2B5EF4-FFF2-40B4-BE49-F238E27FC236}">
                      <a16:creationId xmlns:a16="http://schemas.microsoft.com/office/drawing/2014/main" id="{E25A2AE0-5B36-8A5E-B57E-7951B080956E}"/>
                    </a:ext>
                  </a:extLst>
                </p:cNvPr>
                <p:cNvPicPr/>
                <p:nvPr/>
              </p:nvPicPr>
              <p:blipFill>
                <a:blip r:embed="rId213"/>
                <a:stretch>
                  <a:fillRect/>
                </a:stretch>
              </p:blipFill>
              <p:spPr>
                <a:xfrm>
                  <a:off x="4717330" y="4678649"/>
                  <a:ext cx="365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Ink 135">
                  <a:extLst>
                    <a:ext uri="{FF2B5EF4-FFF2-40B4-BE49-F238E27FC236}">
                      <a16:creationId xmlns:a16="http://schemas.microsoft.com/office/drawing/2014/main" id="{E856F521-A9C0-EDEA-4C95-EE85F7AD1C50}"/>
                    </a:ext>
                  </a:extLst>
                </p14:cNvPr>
                <p14:cNvContentPartPr/>
                <p14:nvPr/>
              </p14:nvContentPartPr>
              <p14:xfrm>
                <a:off x="4794370" y="4854329"/>
                <a:ext cx="192960" cy="46440"/>
              </p14:xfrm>
            </p:contentPart>
          </mc:Choice>
          <mc:Fallback xmlns="">
            <p:pic>
              <p:nvPicPr>
                <p:cNvPr id="136" name="Ink 135">
                  <a:extLst>
                    <a:ext uri="{FF2B5EF4-FFF2-40B4-BE49-F238E27FC236}">
                      <a16:creationId xmlns:a16="http://schemas.microsoft.com/office/drawing/2014/main" id="{E856F521-A9C0-EDEA-4C95-EE85F7AD1C50}"/>
                    </a:ext>
                  </a:extLst>
                </p:cNvPr>
                <p:cNvPicPr/>
                <p:nvPr/>
              </p:nvPicPr>
              <p:blipFill>
                <a:blip r:embed="rId215"/>
                <a:stretch>
                  <a:fillRect/>
                </a:stretch>
              </p:blipFill>
              <p:spPr>
                <a:xfrm>
                  <a:off x="4776730" y="4836329"/>
                  <a:ext cx="228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72B1E6E7-2D32-0C6C-3A3C-59842CCDA32B}"/>
                    </a:ext>
                  </a:extLst>
                </p14:cNvPr>
                <p14:cNvContentPartPr/>
                <p14:nvPr/>
              </p14:nvContentPartPr>
              <p14:xfrm>
                <a:off x="4971850" y="4883129"/>
                <a:ext cx="951480" cy="147960"/>
              </p14:xfrm>
            </p:contentPart>
          </mc:Choice>
          <mc:Fallback xmlns="">
            <p:pic>
              <p:nvPicPr>
                <p:cNvPr id="137" name="Ink 136">
                  <a:extLst>
                    <a:ext uri="{FF2B5EF4-FFF2-40B4-BE49-F238E27FC236}">
                      <a16:creationId xmlns:a16="http://schemas.microsoft.com/office/drawing/2014/main" id="{72B1E6E7-2D32-0C6C-3A3C-59842CCDA32B}"/>
                    </a:ext>
                  </a:extLst>
                </p:cNvPr>
                <p:cNvPicPr/>
                <p:nvPr/>
              </p:nvPicPr>
              <p:blipFill>
                <a:blip r:embed="rId217"/>
                <a:stretch>
                  <a:fillRect/>
                </a:stretch>
              </p:blipFill>
              <p:spPr>
                <a:xfrm>
                  <a:off x="4954210" y="4865489"/>
                  <a:ext cx="987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53BCA59A-69A2-EDC8-7A2F-F1D32F3BF3F9}"/>
                    </a:ext>
                  </a:extLst>
                </p14:cNvPr>
                <p14:cNvContentPartPr/>
                <p14:nvPr/>
              </p14:nvContentPartPr>
              <p14:xfrm>
                <a:off x="5808490" y="4687289"/>
                <a:ext cx="21240" cy="39240"/>
              </p14:xfrm>
            </p:contentPart>
          </mc:Choice>
          <mc:Fallback xmlns="">
            <p:pic>
              <p:nvPicPr>
                <p:cNvPr id="138" name="Ink 137">
                  <a:extLst>
                    <a:ext uri="{FF2B5EF4-FFF2-40B4-BE49-F238E27FC236}">
                      <a16:creationId xmlns:a16="http://schemas.microsoft.com/office/drawing/2014/main" id="{53BCA59A-69A2-EDC8-7A2F-F1D32F3BF3F9}"/>
                    </a:ext>
                  </a:extLst>
                </p:cNvPr>
                <p:cNvPicPr/>
                <p:nvPr/>
              </p:nvPicPr>
              <p:blipFill>
                <a:blip r:embed="rId219"/>
                <a:stretch>
                  <a:fillRect/>
                </a:stretch>
              </p:blipFill>
              <p:spPr>
                <a:xfrm>
                  <a:off x="5790850" y="4669649"/>
                  <a:ext cx="56880" cy="74880"/>
                </a:xfrm>
                <a:prstGeom prst="rect">
                  <a:avLst/>
                </a:prstGeom>
              </p:spPr>
            </p:pic>
          </mc:Fallback>
        </mc:AlternateContent>
      </p:grpSp>
      <p:grpSp>
        <p:nvGrpSpPr>
          <p:cNvPr id="142" name="Group 141">
            <a:extLst>
              <a:ext uri="{FF2B5EF4-FFF2-40B4-BE49-F238E27FC236}">
                <a16:creationId xmlns:a16="http://schemas.microsoft.com/office/drawing/2014/main" id="{061D4CF7-18DD-C0EB-0A27-F2807CEC0B51}"/>
              </a:ext>
            </a:extLst>
          </p:cNvPr>
          <p:cNvGrpSpPr/>
          <p:nvPr/>
        </p:nvGrpSpPr>
        <p:grpSpPr>
          <a:xfrm>
            <a:off x="6505090" y="4483169"/>
            <a:ext cx="2408400" cy="586080"/>
            <a:chOff x="6505090" y="4483169"/>
            <a:chExt cx="2408400" cy="586080"/>
          </a:xfrm>
        </p:grpSpPr>
        <mc:AlternateContent xmlns:mc="http://schemas.openxmlformats.org/markup-compatibility/2006" xmlns:p14="http://schemas.microsoft.com/office/powerpoint/2010/main">
          <mc:Choice Requires="p14">
            <p:contentPart p14:bwMode="auto" r:id="rId220">
              <p14:nvContentPartPr>
                <p14:cNvPr id="140" name="Ink 139">
                  <a:extLst>
                    <a:ext uri="{FF2B5EF4-FFF2-40B4-BE49-F238E27FC236}">
                      <a16:creationId xmlns:a16="http://schemas.microsoft.com/office/drawing/2014/main" id="{EF9A0D5A-F674-B7E1-98C5-913E3B6C6FD6}"/>
                    </a:ext>
                  </a:extLst>
                </p14:cNvPr>
                <p14:cNvContentPartPr/>
                <p14:nvPr/>
              </p14:nvContentPartPr>
              <p14:xfrm>
                <a:off x="6505090" y="4483169"/>
                <a:ext cx="2408400" cy="586080"/>
              </p14:xfrm>
            </p:contentPart>
          </mc:Choice>
          <mc:Fallback xmlns="">
            <p:pic>
              <p:nvPicPr>
                <p:cNvPr id="140" name="Ink 139">
                  <a:extLst>
                    <a:ext uri="{FF2B5EF4-FFF2-40B4-BE49-F238E27FC236}">
                      <a16:creationId xmlns:a16="http://schemas.microsoft.com/office/drawing/2014/main" id="{EF9A0D5A-F674-B7E1-98C5-913E3B6C6FD6}"/>
                    </a:ext>
                  </a:extLst>
                </p:cNvPr>
                <p:cNvPicPr/>
                <p:nvPr/>
              </p:nvPicPr>
              <p:blipFill>
                <a:blip r:embed="rId221"/>
                <a:stretch>
                  <a:fillRect/>
                </a:stretch>
              </p:blipFill>
              <p:spPr>
                <a:xfrm>
                  <a:off x="6487090" y="4465169"/>
                  <a:ext cx="244404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Ink 140">
                  <a:extLst>
                    <a:ext uri="{FF2B5EF4-FFF2-40B4-BE49-F238E27FC236}">
                      <a16:creationId xmlns:a16="http://schemas.microsoft.com/office/drawing/2014/main" id="{E7AC00BC-9193-9B0E-1769-5EACA4E24EC0}"/>
                    </a:ext>
                  </a:extLst>
                </p14:cNvPr>
                <p14:cNvContentPartPr/>
                <p14:nvPr/>
              </p14:nvContentPartPr>
              <p14:xfrm>
                <a:off x="8121490" y="4657049"/>
                <a:ext cx="614160" cy="53640"/>
              </p14:xfrm>
            </p:contentPart>
          </mc:Choice>
          <mc:Fallback xmlns="">
            <p:pic>
              <p:nvPicPr>
                <p:cNvPr id="141" name="Ink 140">
                  <a:extLst>
                    <a:ext uri="{FF2B5EF4-FFF2-40B4-BE49-F238E27FC236}">
                      <a16:creationId xmlns:a16="http://schemas.microsoft.com/office/drawing/2014/main" id="{E7AC00BC-9193-9B0E-1769-5EACA4E24EC0}"/>
                    </a:ext>
                  </a:extLst>
                </p:cNvPr>
                <p:cNvPicPr/>
                <p:nvPr/>
              </p:nvPicPr>
              <p:blipFill>
                <a:blip r:embed="rId223"/>
                <a:stretch>
                  <a:fillRect/>
                </a:stretch>
              </p:blipFill>
              <p:spPr>
                <a:xfrm>
                  <a:off x="8103490" y="4639049"/>
                  <a:ext cx="649800" cy="89280"/>
                </a:xfrm>
                <a:prstGeom prst="rect">
                  <a:avLst/>
                </a:prstGeom>
              </p:spPr>
            </p:pic>
          </mc:Fallback>
        </mc:AlternateContent>
      </p:grpSp>
    </p:spTree>
    <p:extLst>
      <p:ext uri="{BB962C8B-B14F-4D97-AF65-F5344CB8AC3E}">
        <p14:creationId xmlns:p14="http://schemas.microsoft.com/office/powerpoint/2010/main" val="14950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651766-CF3F-4BE7-B80C-DEB327F44D68}"/>
              </a:ext>
            </a:extLst>
          </p:cNvPr>
          <p:cNvGrpSpPr/>
          <p:nvPr/>
        </p:nvGrpSpPr>
        <p:grpSpPr>
          <a:xfrm>
            <a:off x="1216690" y="197009"/>
            <a:ext cx="885600" cy="300600"/>
            <a:chOff x="1216690" y="197009"/>
            <a:chExt cx="885600" cy="3006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6EE9E4C-27D7-A13A-3E07-278DE5CFD050}"/>
                    </a:ext>
                  </a:extLst>
                </p14:cNvPr>
                <p14:cNvContentPartPr/>
                <p14:nvPr/>
              </p14:nvContentPartPr>
              <p14:xfrm>
                <a:off x="1216690" y="216089"/>
                <a:ext cx="225720" cy="242280"/>
              </p14:xfrm>
            </p:contentPart>
          </mc:Choice>
          <mc:Fallback xmlns="">
            <p:pic>
              <p:nvPicPr>
                <p:cNvPr id="2" name="Ink 1">
                  <a:extLst>
                    <a:ext uri="{FF2B5EF4-FFF2-40B4-BE49-F238E27FC236}">
                      <a16:creationId xmlns:a16="http://schemas.microsoft.com/office/drawing/2014/main" id="{36EE9E4C-27D7-A13A-3E07-278DE5CFD050}"/>
                    </a:ext>
                  </a:extLst>
                </p:cNvPr>
                <p:cNvPicPr/>
                <p:nvPr/>
              </p:nvPicPr>
              <p:blipFill>
                <a:blip r:embed="rId3"/>
                <a:stretch>
                  <a:fillRect/>
                </a:stretch>
              </p:blipFill>
              <p:spPr>
                <a:xfrm>
                  <a:off x="1198690" y="198449"/>
                  <a:ext cx="2613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7C4513F-FD4E-E4DA-16F6-796A308F7AD6}"/>
                    </a:ext>
                  </a:extLst>
                </p14:cNvPr>
                <p14:cNvContentPartPr/>
                <p14:nvPr/>
              </p14:nvContentPartPr>
              <p14:xfrm>
                <a:off x="1227850" y="197009"/>
                <a:ext cx="264960" cy="29880"/>
              </p14:xfrm>
            </p:contentPart>
          </mc:Choice>
          <mc:Fallback xmlns="">
            <p:pic>
              <p:nvPicPr>
                <p:cNvPr id="3" name="Ink 2">
                  <a:extLst>
                    <a:ext uri="{FF2B5EF4-FFF2-40B4-BE49-F238E27FC236}">
                      <a16:creationId xmlns:a16="http://schemas.microsoft.com/office/drawing/2014/main" id="{57C4513F-FD4E-E4DA-16F6-796A308F7AD6}"/>
                    </a:ext>
                  </a:extLst>
                </p:cNvPr>
                <p:cNvPicPr/>
                <p:nvPr/>
              </p:nvPicPr>
              <p:blipFill>
                <a:blip r:embed="rId5"/>
                <a:stretch>
                  <a:fillRect/>
                </a:stretch>
              </p:blipFill>
              <p:spPr>
                <a:xfrm>
                  <a:off x="1209850" y="179009"/>
                  <a:ext cx="300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C036D2D-4B09-0241-3D78-818C45ED3E24}"/>
                    </a:ext>
                  </a:extLst>
                </p14:cNvPr>
                <p14:cNvContentPartPr/>
                <p14:nvPr/>
              </p14:nvContentPartPr>
              <p14:xfrm>
                <a:off x="1587850" y="432089"/>
                <a:ext cx="14760" cy="65520"/>
              </p14:xfrm>
            </p:contentPart>
          </mc:Choice>
          <mc:Fallback xmlns="">
            <p:pic>
              <p:nvPicPr>
                <p:cNvPr id="4" name="Ink 3">
                  <a:extLst>
                    <a:ext uri="{FF2B5EF4-FFF2-40B4-BE49-F238E27FC236}">
                      <a16:creationId xmlns:a16="http://schemas.microsoft.com/office/drawing/2014/main" id="{DC036D2D-4B09-0241-3D78-818C45ED3E24}"/>
                    </a:ext>
                  </a:extLst>
                </p:cNvPr>
                <p:cNvPicPr/>
                <p:nvPr/>
              </p:nvPicPr>
              <p:blipFill>
                <a:blip r:embed="rId7"/>
                <a:stretch>
                  <a:fillRect/>
                </a:stretch>
              </p:blipFill>
              <p:spPr>
                <a:xfrm>
                  <a:off x="1569850" y="414449"/>
                  <a:ext cx="50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CD328DE-9469-E411-F4D5-2AD8C95438B9}"/>
                    </a:ext>
                  </a:extLst>
                </p14:cNvPr>
                <p14:cNvContentPartPr/>
                <p14:nvPr/>
              </p14:nvContentPartPr>
              <p14:xfrm>
                <a:off x="1765330" y="215729"/>
                <a:ext cx="235440" cy="261360"/>
              </p14:xfrm>
            </p:contentPart>
          </mc:Choice>
          <mc:Fallback xmlns="">
            <p:pic>
              <p:nvPicPr>
                <p:cNvPr id="5" name="Ink 4">
                  <a:extLst>
                    <a:ext uri="{FF2B5EF4-FFF2-40B4-BE49-F238E27FC236}">
                      <a16:creationId xmlns:a16="http://schemas.microsoft.com/office/drawing/2014/main" id="{DCD328DE-9469-E411-F4D5-2AD8C95438B9}"/>
                    </a:ext>
                  </a:extLst>
                </p:cNvPr>
                <p:cNvPicPr/>
                <p:nvPr/>
              </p:nvPicPr>
              <p:blipFill>
                <a:blip r:embed="rId9"/>
                <a:stretch>
                  <a:fillRect/>
                </a:stretch>
              </p:blipFill>
              <p:spPr>
                <a:xfrm>
                  <a:off x="1747330" y="198089"/>
                  <a:ext cx="2710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C0EF69B-8548-4D47-5109-CEE666B565E3}"/>
                    </a:ext>
                  </a:extLst>
                </p14:cNvPr>
                <p14:cNvContentPartPr/>
                <p14:nvPr/>
              </p14:nvContentPartPr>
              <p14:xfrm>
                <a:off x="2100850" y="460889"/>
                <a:ext cx="1440" cy="19080"/>
              </p14:xfrm>
            </p:contentPart>
          </mc:Choice>
          <mc:Fallback xmlns="">
            <p:pic>
              <p:nvPicPr>
                <p:cNvPr id="7" name="Ink 6">
                  <a:extLst>
                    <a:ext uri="{FF2B5EF4-FFF2-40B4-BE49-F238E27FC236}">
                      <a16:creationId xmlns:a16="http://schemas.microsoft.com/office/drawing/2014/main" id="{3C0EF69B-8548-4D47-5109-CEE666B565E3}"/>
                    </a:ext>
                  </a:extLst>
                </p:cNvPr>
                <p:cNvPicPr/>
                <p:nvPr/>
              </p:nvPicPr>
              <p:blipFill>
                <a:blip r:embed="rId11"/>
                <a:stretch>
                  <a:fillRect/>
                </a:stretch>
              </p:blipFill>
              <p:spPr>
                <a:xfrm>
                  <a:off x="2083210" y="442889"/>
                  <a:ext cx="37080" cy="54720"/>
                </a:xfrm>
                <a:prstGeom prst="rect">
                  <a:avLst/>
                </a:prstGeom>
              </p:spPr>
            </p:pic>
          </mc:Fallback>
        </mc:AlternateContent>
      </p:grpSp>
      <p:grpSp>
        <p:nvGrpSpPr>
          <p:cNvPr id="15" name="Group 14">
            <a:extLst>
              <a:ext uri="{FF2B5EF4-FFF2-40B4-BE49-F238E27FC236}">
                <a16:creationId xmlns:a16="http://schemas.microsoft.com/office/drawing/2014/main" id="{D6D64F14-05BD-3BB0-7141-9A5E9B14B3AE}"/>
              </a:ext>
            </a:extLst>
          </p:cNvPr>
          <p:cNvGrpSpPr/>
          <p:nvPr/>
        </p:nvGrpSpPr>
        <p:grpSpPr>
          <a:xfrm>
            <a:off x="2776930" y="65969"/>
            <a:ext cx="3090240" cy="555120"/>
            <a:chOff x="2776930" y="65969"/>
            <a:chExt cx="3090240" cy="5551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1C329E0-CA14-034A-7596-970B088849B1}"/>
                    </a:ext>
                  </a:extLst>
                </p14:cNvPr>
                <p14:cNvContentPartPr/>
                <p14:nvPr/>
              </p14:nvContentPartPr>
              <p14:xfrm>
                <a:off x="2776930" y="141569"/>
                <a:ext cx="1614600" cy="479160"/>
              </p14:xfrm>
            </p:contentPart>
          </mc:Choice>
          <mc:Fallback xmlns="">
            <p:pic>
              <p:nvPicPr>
                <p:cNvPr id="9" name="Ink 8">
                  <a:extLst>
                    <a:ext uri="{FF2B5EF4-FFF2-40B4-BE49-F238E27FC236}">
                      <a16:creationId xmlns:a16="http://schemas.microsoft.com/office/drawing/2014/main" id="{41C329E0-CA14-034A-7596-970B088849B1}"/>
                    </a:ext>
                  </a:extLst>
                </p:cNvPr>
                <p:cNvPicPr/>
                <p:nvPr/>
              </p:nvPicPr>
              <p:blipFill>
                <a:blip r:embed="rId13"/>
                <a:stretch>
                  <a:fillRect/>
                </a:stretch>
              </p:blipFill>
              <p:spPr>
                <a:xfrm>
                  <a:off x="2759290" y="123569"/>
                  <a:ext cx="165024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4D1F1F9-1F83-4C49-22F0-5E5A4A8D7601}"/>
                    </a:ext>
                  </a:extLst>
                </p14:cNvPr>
                <p14:cNvContentPartPr/>
                <p14:nvPr/>
              </p14:nvContentPartPr>
              <p14:xfrm>
                <a:off x="3850450" y="167129"/>
                <a:ext cx="16560" cy="10440"/>
              </p14:xfrm>
            </p:contentPart>
          </mc:Choice>
          <mc:Fallback xmlns="">
            <p:pic>
              <p:nvPicPr>
                <p:cNvPr id="10" name="Ink 9">
                  <a:extLst>
                    <a:ext uri="{FF2B5EF4-FFF2-40B4-BE49-F238E27FC236}">
                      <a16:creationId xmlns:a16="http://schemas.microsoft.com/office/drawing/2014/main" id="{64D1F1F9-1F83-4C49-22F0-5E5A4A8D7601}"/>
                    </a:ext>
                  </a:extLst>
                </p:cNvPr>
                <p:cNvPicPr/>
                <p:nvPr/>
              </p:nvPicPr>
              <p:blipFill>
                <a:blip r:embed="rId15"/>
                <a:stretch>
                  <a:fillRect/>
                </a:stretch>
              </p:blipFill>
              <p:spPr>
                <a:xfrm>
                  <a:off x="3832450" y="149129"/>
                  <a:ext cx="52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B9FDDC5-EBE2-F633-B6F4-0FBF3471ED95}"/>
                    </a:ext>
                  </a:extLst>
                </p14:cNvPr>
                <p14:cNvContentPartPr/>
                <p14:nvPr/>
              </p14:nvContentPartPr>
              <p14:xfrm>
                <a:off x="3065290" y="183329"/>
                <a:ext cx="27720" cy="25920"/>
              </p14:xfrm>
            </p:contentPart>
          </mc:Choice>
          <mc:Fallback xmlns="">
            <p:pic>
              <p:nvPicPr>
                <p:cNvPr id="11" name="Ink 10">
                  <a:extLst>
                    <a:ext uri="{FF2B5EF4-FFF2-40B4-BE49-F238E27FC236}">
                      <a16:creationId xmlns:a16="http://schemas.microsoft.com/office/drawing/2014/main" id="{EB9FDDC5-EBE2-F633-B6F4-0FBF3471ED95}"/>
                    </a:ext>
                  </a:extLst>
                </p:cNvPr>
                <p:cNvPicPr/>
                <p:nvPr/>
              </p:nvPicPr>
              <p:blipFill>
                <a:blip r:embed="rId17"/>
                <a:stretch>
                  <a:fillRect/>
                </a:stretch>
              </p:blipFill>
              <p:spPr>
                <a:xfrm>
                  <a:off x="3047290" y="165329"/>
                  <a:ext cx="63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88E3A73-F172-15E1-AACF-555ABB1A3501}"/>
                    </a:ext>
                  </a:extLst>
                </p14:cNvPr>
                <p14:cNvContentPartPr/>
                <p14:nvPr/>
              </p14:nvContentPartPr>
              <p14:xfrm>
                <a:off x="4764850" y="65969"/>
                <a:ext cx="1102320" cy="555120"/>
              </p14:xfrm>
            </p:contentPart>
          </mc:Choice>
          <mc:Fallback xmlns="">
            <p:pic>
              <p:nvPicPr>
                <p:cNvPr id="12" name="Ink 11">
                  <a:extLst>
                    <a:ext uri="{FF2B5EF4-FFF2-40B4-BE49-F238E27FC236}">
                      <a16:creationId xmlns:a16="http://schemas.microsoft.com/office/drawing/2014/main" id="{C88E3A73-F172-15E1-AACF-555ABB1A3501}"/>
                    </a:ext>
                  </a:extLst>
                </p:cNvPr>
                <p:cNvPicPr/>
                <p:nvPr/>
              </p:nvPicPr>
              <p:blipFill>
                <a:blip r:embed="rId19"/>
                <a:stretch>
                  <a:fillRect/>
                </a:stretch>
              </p:blipFill>
              <p:spPr>
                <a:xfrm>
                  <a:off x="4747210" y="48329"/>
                  <a:ext cx="113796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B4CE1F9-E603-5C6F-D64D-29DE80311EBE}"/>
                    </a:ext>
                  </a:extLst>
                </p14:cNvPr>
                <p14:cNvContentPartPr/>
                <p14:nvPr/>
              </p14:nvContentPartPr>
              <p14:xfrm>
                <a:off x="5412130" y="152729"/>
                <a:ext cx="275400" cy="29160"/>
              </p14:xfrm>
            </p:contentPart>
          </mc:Choice>
          <mc:Fallback xmlns="">
            <p:pic>
              <p:nvPicPr>
                <p:cNvPr id="13" name="Ink 12">
                  <a:extLst>
                    <a:ext uri="{FF2B5EF4-FFF2-40B4-BE49-F238E27FC236}">
                      <a16:creationId xmlns:a16="http://schemas.microsoft.com/office/drawing/2014/main" id="{FB4CE1F9-E603-5C6F-D64D-29DE80311EBE}"/>
                    </a:ext>
                  </a:extLst>
                </p:cNvPr>
                <p:cNvPicPr/>
                <p:nvPr/>
              </p:nvPicPr>
              <p:blipFill>
                <a:blip r:embed="rId21"/>
                <a:stretch>
                  <a:fillRect/>
                </a:stretch>
              </p:blipFill>
              <p:spPr>
                <a:xfrm>
                  <a:off x="5394130" y="135089"/>
                  <a:ext cx="311040" cy="64800"/>
                </a:xfrm>
                <a:prstGeom prst="rect">
                  <a:avLst/>
                </a:prstGeom>
              </p:spPr>
            </p:pic>
          </mc:Fallback>
        </mc:AlternateContent>
      </p:grpSp>
      <p:grpSp>
        <p:nvGrpSpPr>
          <p:cNvPr id="19" name="Group 18">
            <a:extLst>
              <a:ext uri="{FF2B5EF4-FFF2-40B4-BE49-F238E27FC236}">
                <a16:creationId xmlns:a16="http://schemas.microsoft.com/office/drawing/2014/main" id="{6E424612-9FA6-6976-BB6E-3A3BA6F5A94B}"/>
              </a:ext>
            </a:extLst>
          </p:cNvPr>
          <p:cNvGrpSpPr/>
          <p:nvPr/>
        </p:nvGrpSpPr>
        <p:grpSpPr>
          <a:xfrm>
            <a:off x="2635090" y="883529"/>
            <a:ext cx="1327680" cy="376920"/>
            <a:chOff x="2635090" y="883529"/>
            <a:chExt cx="1327680" cy="37692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887D388-AC61-F03F-BB38-48837D17A46D}"/>
                    </a:ext>
                  </a:extLst>
                </p14:cNvPr>
                <p14:cNvContentPartPr/>
                <p14:nvPr/>
              </p14:nvContentPartPr>
              <p14:xfrm>
                <a:off x="2635090" y="883529"/>
                <a:ext cx="191520" cy="365760"/>
              </p14:xfrm>
            </p:contentPart>
          </mc:Choice>
          <mc:Fallback xmlns="">
            <p:pic>
              <p:nvPicPr>
                <p:cNvPr id="16" name="Ink 15">
                  <a:extLst>
                    <a:ext uri="{FF2B5EF4-FFF2-40B4-BE49-F238E27FC236}">
                      <a16:creationId xmlns:a16="http://schemas.microsoft.com/office/drawing/2014/main" id="{5887D388-AC61-F03F-BB38-48837D17A46D}"/>
                    </a:ext>
                  </a:extLst>
                </p:cNvPr>
                <p:cNvPicPr/>
                <p:nvPr/>
              </p:nvPicPr>
              <p:blipFill>
                <a:blip r:embed="rId23"/>
                <a:stretch>
                  <a:fillRect/>
                </a:stretch>
              </p:blipFill>
              <p:spPr>
                <a:xfrm>
                  <a:off x="2617450" y="865889"/>
                  <a:ext cx="2271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BA3DA64-DCD9-669F-D57D-D97525DACFC9}"/>
                    </a:ext>
                  </a:extLst>
                </p14:cNvPr>
                <p14:cNvContentPartPr/>
                <p14:nvPr/>
              </p14:nvContentPartPr>
              <p14:xfrm>
                <a:off x="3119290" y="986849"/>
                <a:ext cx="843480" cy="273600"/>
              </p14:xfrm>
            </p:contentPart>
          </mc:Choice>
          <mc:Fallback xmlns="">
            <p:pic>
              <p:nvPicPr>
                <p:cNvPr id="17" name="Ink 16">
                  <a:extLst>
                    <a:ext uri="{FF2B5EF4-FFF2-40B4-BE49-F238E27FC236}">
                      <a16:creationId xmlns:a16="http://schemas.microsoft.com/office/drawing/2014/main" id="{CBA3DA64-DCD9-669F-D57D-D97525DACFC9}"/>
                    </a:ext>
                  </a:extLst>
                </p:cNvPr>
                <p:cNvPicPr/>
                <p:nvPr/>
              </p:nvPicPr>
              <p:blipFill>
                <a:blip r:embed="rId25"/>
                <a:stretch>
                  <a:fillRect/>
                </a:stretch>
              </p:blipFill>
              <p:spPr>
                <a:xfrm>
                  <a:off x="3101650" y="968849"/>
                  <a:ext cx="879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07D43323-DAD8-0351-836A-AF171BE65579}"/>
                    </a:ext>
                  </a:extLst>
                </p14:cNvPr>
                <p14:cNvContentPartPr/>
                <p14:nvPr/>
              </p14:nvContentPartPr>
              <p14:xfrm>
                <a:off x="3672250" y="942929"/>
                <a:ext cx="16560" cy="21960"/>
              </p14:xfrm>
            </p:contentPart>
          </mc:Choice>
          <mc:Fallback xmlns="">
            <p:pic>
              <p:nvPicPr>
                <p:cNvPr id="18" name="Ink 17">
                  <a:extLst>
                    <a:ext uri="{FF2B5EF4-FFF2-40B4-BE49-F238E27FC236}">
                      <a16:creationId xmlns:a16="http://schemas.microsoft.com/office/drawing/2014/main" id="{07D43323-DAD8-0351-836A-AF171BE65579}"/>
                    </a:ext>
                  </a:extLst>
                </p:cNvPr>
                <p:cNvPicPr/>
                <p:nvPr/>
              </p:nvPicPr>
              <p:blipFill>
                <a:blip r:embed="rId27"/>
                <a:stretch>
                  <a:fillRect/>
                </a:stretch>
              </p:blipFill>
              <p:spPr>
                <a:xfrm>
                  <a:off x="3654250" y="924929"/>
                  <a:ext cx="52200" cy="57600"/>
                </a:xfrm>
                <a:prstGeom prst="rect">
                  <a:avLst/>
                </a:prstGeom>
              </p:spPr>
            </p:pic>
          </mc:Fallback>
        </mc:AlternateContent>
      </p:grpSp>
      <p:grpSp>
        <p:nvGrpSpPr>
          <p:cNvPr id="23" name="Group 22">
            <a:extLst>
              <a:ext uri="{FF2B5EF4-FFF2-40B4-BE49-F238E27FC236}">
                <a16:creationId xmlns:a16="http://schemas.microsoft.com/office/drawing/2014/main" id="{02568706-DFF1-034A-CB61-F05B6493314D}"/>
              </a:ext>
            </a:extLst>
          </p:cNvPr>
          <p:cNvGrpSpPr/>
          <p:nvPr/>
        </p:nvGrpSpPr>
        <p:grpSpPr>
          <a:xfrm>
            <a:off x="4379650" y="950849"/>
            <a:ext cx="481320" cy="314280"/>
            <a:chOff x="4379650" y="950849"/>
            <a:chExt cx="481320" cy="31428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E53F38BD-2285-BD84-C0EE-86C2C1636F38}"/>
                    </a:ext>
                  </a:extLst>
                </p14:cNvPr>
                <p14:cNvContentPartPr/>
                <p14:nvPr/>
              </p14:nvContentPartPr>
              <p14:xfrm>
                <a:off x="4392610" y="1097729"/>
                <a:ext cx="166680" cy="10800"/>
              </p14:xfrm>
            </p:contentPart>
          </mc:Choice>
          <mc:Fallback xmlns="">
            <p:pic>
              <p:nvPicPr>
                <p:cNvPr id="20" name="Ink 19">
                  <a:extLst>
                    <a:ext uri="{FF2B5EF4-FFF2-40B4-BE49-F238E27FC236}">
                      <a16:creationId xmlns:a16="http://schemas.microsoft.com/office/drawing/2014/main" id="{E53F38BD-2285-BD84-C0EE-86C2C1636F38}"/>
                    </a:ext>
                  </a:extLst>
                </p:cNvPr>
                <p:cNvPicPr/>
                <p:nvPr/>
              </p:nvPicPr>
              <p:blipFill>
                <a:blip r:embed="rId29"/>
                <a:stretch>
                  <a:fillRect/>
                </a:stretch>
              </p:blipFill>
              <p:spPr>
                <a:xfrm>
                  <a:off x="4374610" y="1079729"/>
                  <a:ext cx="202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5376CBD-A97D-5CC5-40AA-E6753D2E1761}"/>
                    </a:ext>
                  </a:extLst>
                </p14:cNvPr>
                <p14:cNvContentPartPr/>
                <p14:nvPr/>
              </p14:nvContentPartPr>
              <p14:xfrm>
                <a:off x="4379650" y="1155689"/>
                <a:ext cx="117000" cy="27360"/>
              </p14:xfrm>
            </p:contentPart>
          </mc:Choice>
          <mc:Fallback xmlns="">
            <p:pic>
              <p:nvPicPr>
                <p:cNvPr id="21" name="Ink 20">
                  <a:extLst>
                    <a:ext uri="{FF2B5EF4-FFF2-40B4-BE49-F238E27FC236}">
                      <a16:creationId xmlns:a16="http://schemas.microsoft.com/office/drawing/2014/main" id="{05376CBD-A97D-5CC5-40AA-E6753D2E1761}"/>
                    </a:ext>
                  </a:extLst>
                </p:cNvPr>
                <p:cNvPicPr/>
                <p:nvPr/>
              </p:nvPicPr>
              <p:blipFill>
                <a:blip r:embed="rId31"/>
                <a:stretch>
                  <a:fillRect/>
                </a:stretch>
              </p:blipFill>
              <p:spPr>
                <a:xfrm>
                  <a:off x="4362010" y="1138049"/>
                  <a:ext cx="152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60BCF10D-3E0A-B905-819C-FAE57F6A40AF}"/>
                    </a:ext>
                  </a:extLst>
                </p14:cNvPr>
                <p14:cNvContentPartPr/>
                <p14:nvPr/>
              </p14:nvContentPartPr>
              <p14:xfrm>
                <a:off x="4700410" y="950849"/>
                <a:ext cx="160560" cy="314280"/>
              </p14:xfrm>
            </p:contentPart>
          </mc:Choice>
          <mc:Fallback xmlns="">
            <p:pic>
              <p:nvPicPr>
                <p:cNvPr id="22" name="Ink 21">
                  <a:extLst>
                    <a:ext uri="{FF2B5EF4-FFF2-40B4-BE49-F238E27FC236}">
                      <a16:creationId xmlns:a16="http://schemas.microsoft.com/office/drawing/2014/main" id="{60BCF10D-3E0A-B905-819C-FAE57F6A40AF}"/>
                    </a:ext>
                  </a:extLst>
                </p:cNvPr>
                <p:cNvPicPr/>
                <p:nvPr/>
              </p:nvPicPr>
              <p:blipFill>
                <a:blip r:embed="rId33"/>
                <a:stretch>
                  <a:fillRect/>
                </a:stretch>
              </p:blipFill>
              <p:spPr>
                <a:xfrm>
                  <a:off x="4682770" y="932849"/>
                  <a:ext cx="196200" cy="34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53" name="Ink 52">
                <a:extLst>
                  <a:ext uri="{FF2B5EF4-FFF2-40B4-BE49-F238E27FC236}">
                    <a16:creationId xmlns:a16="http://schemas.microsoft.com/office/drawing/2014/main" id="{D65CA04E-F544-B8F4-1A84-E01F0D3ACB9D}"/>
                  </a:ext>
                </a:extLst>
              </p14:cNvPr>
              <p14:cNvContentPartPr/>
              <p14:nvPr/>
            </p14:nvContentPartPr>
            <p14:xfrm>
              <a:off x="7379530" y="1486529"/>
              <a:ext cx="1590120" cy="268920"/>
            </p14:xfrm>
          </p:contentPart>
        </mc:Choice>
        <mc:Fallback xmlns="">
          <p:pic>
            <p:nvPicPr>
              <p:cNvPr id="53" name="Ink 52">
                <a:extLst>
                  <a:ext uri="{FF2B5EF4-FFF2-40B4-BE49-F238E27FC236}">
                    <a16:creationId xmlns:a16="http://schemas.microsoft.com/office/drawing/2014/main" id="{D65CA04E-F544-B8F4-1A84-E01F0D3ACB9D}"/>
                  </a:ext>
                </a:extLst>
              </p:cNvPr>
              <p:cNvPicPr/>
              <p:nvPr/>
            </p:nvPicPr>
            <p:blipFill>
              <a:blip r:embed="rId35"/>
              <a:stretch>
                <a:fillRect/>
              </a:stretch>
            </p:blipFill>
            <p:spPr>
              <a:xfrm>
                <a:off x="7361890" y="1468529"/>
                <a:ext cx="1625760" cy="304560"/>
              </a:xfrm>
              <a:prstGeom prst="rect">
                <a:avLst/>
              </a:prstGeom>
            </p:spPr>
          </p:pic>
        </mc:Fallback>
      </mc:AlternateContent>
      <p:grpSp>
        <p:nvGrpSpPr>
          <p:cNvPr id="68" name="Group 67">
            <a:extLst>
              <a:ext uri="{FF2B5EF4-FFF2-40B4-BE49-F238E27FC236}">
                <a16:creationId xmlns:a16="http://schemas.microsoft.com/office/drawing/2014/main" id="{37338806-F1E8-25E8-DF43-A7412769A1D4}"/>
              </a:ext>
            </a:extLst>
          </p:cNvPr>
          <p:cNvGrpSpPr/>
          <p:nvPr/>
        </p:nvGrpSpPr>
        <p:grpSpPr>
          <a:xfrm>
            <a:off x="5110810" y="609209"/>
            <a:ext cx="4098960" cy="729360"/>
            <a:chOff x="5110810" y="609209"/>
            <a:chExt cx="4098960" cy="729360"/>
          </a:xfrm>
        </p:grpSpPr>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0ED50CC8-18FC-5D30-6486-C621D09A94F2}"/>
                    </a:ext>
                  </a:extLst>
                </p14:cNvPr>
                <p14:cNvContentPartPr/>
                <p14:nvPr/>
              </p14:nvContentPartPr>
              <p14:xfrm>
                <a:off x="7388170" y="609209"/>
                <a:ext cx="1821600" cy="493920"/>
              </p14:xfrm>
            </p:contentPart>
          </mc:Choice>
          <mc:Fallback xmlns="">
            <p:pic>
              <p:nvPicPr>
                <p:cNvPr id="44" name="Ink 43">
                  <a:extLst>
                    <a:ext uri="{FF2B5EF4-FFF2-40B4-BE49-F238E27FC236}">
                      <a16:creationId xmlns:a16="http://schemas.microsoft.com/office/drawing/2014/main" id="{0ED50CC8-18FC-5D30-6486-C621D09A94F2}"/>
                    </a:ext>
                  </a:extLst>
                </p:cNvPr>
                <p:cNvPicPr/>
                <p:nvPr/>
              </p:nvPicPr>
              <p:blipFill>
                <a:blip r:embed="rId37"/>
                <a:stretch>
                  <a:fillRect/>
                </a:stretch>
              </p:blipFill>
              <p:spPr>
                <a:xfrm>
                  <a:off x="7370530" y="591209"/>
                  <a:ext cx="18572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AA2118D6-EADF-FFDB-134D-07FBAF921D6D}"/>
                    </a:ext>
                  </a:extLst>
                </p14:cNvPr>
                <p14:cNvContentPartPr/>
                <p14:nvPr/>
              </p14:nvContentPartPr>
              <p14:xfrm>
                <a:off x="8841490" y="795689"/>
                <a:ext cx="18360" cy="19440"/>
              </p14:xfrm>
            </p:contentPart>
          </mc:Choice>
          <mc:Fallback xmlns="">
            <p:pic>
              <p:nvPicPr>
                <p:cNvPr id="45" name="Ink 44">
                  <a:extLst>
                    <a:ext uri="{FF2B5EF4-FFF2-40B4-BE49-F238E27FC236}">
                      <a16:creationId xmlns:a16="http://schemas.microsoft.com/office/drawing/2014/main" id="{AA2118D6-EADF-FFDB-134D-07FBAF921D6D}"/>
                    </a:ext>
                  </a:extLst>
                </p:cNvPr>
                <p:cNvPicPr/>
                <p:nvPr/>
              </p:nvPicPr>
              <p:blipFill>
                <a:blip r:embed="rId39"/>
                <a:stretch>
                  <a:fillRect/>
                </a:stretch>
              </p:blipFill>
              <p:spPr>
                <a:xfrm>
                  <a:off x="8823850" y="778049"/>
                  <a:ext cx="54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 45">
                  <a:extLst>
                    <a:ext uri="{FF2B5EF4-FFF2-40B4-BE49-F238E27FC236}">
                      <a16:creationId xmlns:a16="http://schemas.microsoft.com/office/drawing/2014/main" id="{076D72CE-5816-BD72-DD5E-132962CD0D47}"/>
                    </a:ext>
                  </a:extLst>
                </p14:cNvPr>
                <p14:cNvContentPartPr/>
                <p14:nvPr/>
              </p14:nvContentPartPr>
              <p14:xfrm>
                <a:off x="8511370" y="734129"/>
                <a:ext cx="258120" cy="15840"/>
              </p14:xfrm>
            </p:contentPart>
          </mc:Choice>
          <mc:Fallback xmlns="">
            <p:pic>
              <p:nvPicPr>
                <p:cNvPr id="46" name="Ink 45">
                  <a:extLst>
                    <a:ext uri="{FF2B5EF4-FFF2-40B4-BE49-F238E27FC236}">
                      <a16:creationId xmlns:a16="http://schemas.microsoft.com/office/drawing/2014/main" id="{076D72CE-5816-BD72-DD5E-132962CD0D47}"/>
                    </a:ext>
                  </a:extLst>
                </p:cNvPr>
                <p:cNvPicPr/>
                <p:nvPr/>
              </p:nvPicPr>
              <p:blipFill>
                <a:blip r:embed="rId41"/>
                <a:stretch>
                  <a:fillRect/>
                </a:stretch>
              </p:blipFill>
              <p:spPr>
                <a:xfrm>
                  <a:off x="8493730" y="716129"/>
                  <a:ext cx="293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1CE9A3F2-92BA-3B9C-C734-4A7454140A56}"/>
                    </a:ext>
                  </a:extLst>
                </p14:cNvPr>
                <p14:cNvContentPartPr/>
                <p14:nvPr/>
              </p14:nvContentPartPr>
              <p14:xfrm>
                <a:off x="7647010" y="755729"/>
                <a:ext cx="531360" cy="59400"/>
              </p14:xfrm>
            </p:contentPart>
          </mc:Choice>
          <mc:Fallback xmlns="">
            <p:pic>
              <p:nvPicPr>
                <p:cNvPr id="47" name="Ink 46">
                  <a:extLst>
                    <a:ext uri="{FF2B5EF4-FFF2-40B4-BE49-F238E27FC236}">
                      <a16:creationId xmlns:a16="http://schemas.microsoft.com/office/drawing/2014/main" id="{1CE9A3F2-92BA-3B9C-C734-4A7454140A56}"/>
                    </a:ext>
                  </a:extLst>
                </p:cNvPr>
                <p:cNvPicPr/>
                <p:nvPr/>
              </p:nvPicPr>
              <p:blipFill>
                <a:blip r:embed="rId43"/>
                <a:stretch>
                  <a:fillRect/>
                </a:stretch>
              </p:blipFill>
              <p:spPr>
                <a:xfrm>
                  <a:off x="7629370" y="737729"/>
                  <a:ext cx="567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7967D9D0-8A4F-EFC7-00BD-21AEAEDAE422}"/>
                    </a:ext>
                  </a:extLst>
                </p14:cNvPr>
                <p14:cNvContentPartPr/>
                <p14:nvPr/>
              </p14:nvContentPartPr>
              <p14:xfrm>
                <a:off x="7365490" y="1043369"/>
                <a:ext cx="1692000" cy="90720"/>
              </p14:xfrm>
            </p:contentPart>
          </mc:Choice>
          <mc:Fallback xmlns="">
            <p:pic>
              <p:nvPicPr>
                <p:cNvPr id="48" name="Ink 47">
                  <a:extLst>
                    <a:ext uri="{FF2B5EF4-FFF2-40B4-BE49-F238E27FC236}">
                      <a16:creationId xmlns:a16="http://schemas.microsoft.com/office/drawing/2014/main" id="{7967D9D0-8A4F-EFC7-00BD-21AEAEDAE422}"/>
                    </a:ext>
                  </a:extLst>
                </p:cNvPr>
                <p:cNvPicPr/>
                <p:nvPr/>
              </p:nvPicPr>
              <p:blipFill>
                <a:blip r:embed="rId45"/>
                <a:stretch>
                  <a:fillRect/>
                </a:stretch>
              </p:blipFill>
              <p:spPr>
                <a:xfrm>
                  <a:off x="7347850" y="1025729"/>
                  <a:ext cx="172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F5F06581-1221-A213-4F72-20AA47BA2F79}"/>
                    </a:ext>
                  </a:extLst>
                </p14:cNvPr>
                <p14:cNvContentPartPr/>
                <p14:nvPr/>
              </p14:nvContentPartPr>
              <p14:xfrm>
                <a:off x="8040850" y="1192409"/>
                <a:ext cx="81720" cy="146160"/>
              </p14:xfrm>
            </p:contentPart>
          </mc:Choice>
          <mc:Fallback xmlns="">
            <p:pic>
              <p:nvPicPr>
                <p:cNvPr id="49" name="Ink 48">
                  <a:extLst>
                    <a:ext uri="{FF2B5EF4-FFF2-40B4-BE49-F238E27FC236}">
                      <a16:creationId xmlns:a16="http://schemas.microsoft.com/office/drawing/2014/main" id="{F5F06581-1221-A213-4F72-20AA47BA2F79}"/>
                    </a:ext>
                  </a:extLst>
                </p:cNvPr>
                <p:cNvPicPr/>
                <p:nvPr/>
              </p:nvPicPr>
              <p:blipFill>
                <a:blip r:embed="rId47"/>
                <a:stretch>
                  <a:fillRect/>
                </a:stretch>
              </p:blipFill>
              <p:spPr>
                <a:xfrm>
                  <a:off x="8023210" y="1174769"/>
                  <a:ext cx="11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0" name="Ink 49">
                  <a:extLst>
                    <a:ext uri="{FF2B5EF4-FFF2-40B4-BE49-F238E27FC236}">
                      <a16:creationId xmlns:a16="http://schemas.microsoft.com/office/drawing/2014/main" id="{4F89EED0-4D21-5B12-8950-DE84A832FB3A}"/>
                    </a:ext>
                  </a:extLst>
                </p14:cNvPr>
                <p14:cNvContentPartPr/>
                <p14:nvPr/>
              </p14:nvContentPartPr>
              <p14:xfrm>
                <a:off x="8223730" y="1246409"/>
                <a:ext cx="110520" cy="74520"/>
              </p14:xfrm>
            </p:contentPart>
          </mc:Choice>
          <mc:Fallback xmlns="">
            <p:pic>
              <p:nvPicPr>
                <p:cNvPr id="50" name="Ink 49">
                  <a:extLst>
                    <a:ext uri="{FF2B5EF4-FFF2-40B4-BE49-F238E27FC236}">
                      <a16:creationId xmlns:a16="http://schemas.microsoft.com/office/drawing/2014/main" id="{4F89EED0-4D21-5B12-8950-DE84A832FB3A}"/>
                    </a:ext>
                  </a:extLst>
                </p:cNvPr>
                <p:cNvPicPr/>
                <p:nvPr/>
              </p:nvPicPr>
              <p:blipFill>
                <a:blip r:embed="rId49"/>
                <a:stretch>
                  <a:fillRect/>
                </a:stretch>
              </p:blipFill>
              <p:spPr>
                <a:xfrm>
                  <a:off x="8205730" y="1228769"/>
                  <a:ext cx="146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 name="Ink 50">
                  <a:extLst>
                    <a:ext uri="{FF2B5EF4-FFF2-40B4-BE49-F238E27FC236}">
                      <a16:creationId xmlns:a16="http://schemas.microsoft.com/office/drawing/2014/main" id="{214149E4-CE2A-63B8-5E43-17A970D41CD0}"/>
                    </a:ext>
                  </a:extLst>
                </p14:cNvPr>
                <p14:cNvContentPartPr/>
                <p14:nvPr/>
              </p14:nvContentPartPr>
              <p14:xfrm>
                <a:off x="8447290" y="1247129"/>
                <a:ext cx="145800" cy="79920"/>
              </p14:xfrm>
            </p:contentPart>
          </mc:Choice>
          <mc:Fallback xmlns="">
            <p:pic>
              <p:nvPicPr>
                <p:cNvPr id="51" name="Ink 50">
                  <a:extLst>
                    <a:ext uri="{FF2B5EF4-FFF2-40B4-BE49-F238E27FC236}">
                      <a16:creationId xmlns:a16="http://schemas.microsoft.com/office/drawing/2014/main" id="{214149E4-CE2A-63B8-5E43-17A970D41CD0}"/>
                    </a:ext>
                  </a:extLst>
                </p:cNvPr>
                <p:cNvPicPr/>
                <p:nvPr/>
              </p:nvPicPr>
              <p:blipFill>
                <a:blip r:embed="rId51"/>
                <a:stretch>
                  <a:fillRect/>
                </a:stretch>
              </p:blipFill>
              <p:spPr>
                <a:xfrm>
                  <a:off x="8429290" y="1229489"/>
                  <a:ext cx="18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Ink 23">
                  <a:extLst>
                    <a:ext uri="{FF2B5EF4-FFF2-40B4-BE49-F238E27FC236}">
                      <a16:creationId xmlns:a16="http://schemas.microsoft.com/office/drawing/2014/main" id="{5CFC3D0B-1EDD-28B3-F38B-778B1DA45005}"/>
                    </a:ext>
                  </a:extLst>
                </p14:cNvPr>
                <p14:cNvContentPartPr/>
                <p14:nvPr/>
              </p14:nvContentPartPr>
              <p14:xfrm>
                <a:off x="5110810" y="944729"/>
                <a:ext cx="269280" cy="301320"/>
              </p14:xfrm>
            </p:contentPart>
          </mc:Choice>
          <mc:Fallback xmlns="">
            <p:pic>
              <p:nvPicPr>
                <p:cNvPr id="24" name="Ink 23">
                  <a:extLst>
                    <a:ext uri="{FF2B5EF4-FFF2-40B4-BE49-F238E27FC236}">
                      <a16:creationId xmlns:a16="http://schemas.microsoft.com/office/drawing/2014/main" id="{5CFC3D0B-1EDD-28B3-F38B-778B1DA45005}"/>
                    </a:ext>
                  </a:extLst>
                </p:cNvPr>
                <p:cNvPicPr/>
                <p:nvPr/>
              </p:nvPicPr>
              <p:blipFill>
                <a:blip r:embed="rId53"/>
                <a:stretch>
                  <a:fillRect/>
                </a:stretch>
              </p:blipFill>
              <p:spPr>
                <a:xfrm>
                  <a:off x="5092810" y="927089"/>
                  <a:ext cx="3049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Ink 24">
                  <a:extLst>
                    <a:ext uri="{FF2B5EF4-FFF2-40B4-BE49-F238E27FC236}">
                      <a16:creationId xmlns:a16="http://schemas.microsoft.com/office/drawing/2014/main" id="{A85291A7-950C-073F-191A-8D0FECC81929}"/>
                    </a:ext>
                  </a:extLst>
                </p14:cNvPr>
                <p14:cNvContentPartPr/>
                <p14:nvPr/>
              </p14:nvContentPartPr>
              <p14:xfrm>
                <a:off x="5372170" y="1001609"/>
                <a:ext cx="3240" cy="19080"/>
              </p14:xfrm>
            </p:contentPart>
          </mc:Choice>
          <mc:Fallback xmlns="">
            <p:pic>
              <p:nvPicPr>
                <p:cNvPr id="25" name="Ink 24">
                  <a:extLst>
                    <a:ext uri="{FF2B5EF4-FFF2-40B4-BE49-F238E27FC236}">
                      <a16:creationId xmlns:a16="http://schemas.microsoft.com/office/drawing/2014/main" id="{A85291A7-950C-073F-191A-8D0FECC81929}"/>
                    </a:ext>
                  </a:extLst>
                </p:cNvPr>
                <p:cNvPicPr/>
                <p:nvPr/>
              </p:nvPicPr>
              <p:blipFill>
                <a:blip r:embed="rId11"/>
                <a:stretch>
                  <a:fillRect/>
                </a:stretch>
              </p:blipFill>
              <p:spPr>
                <a:xfrm>
                  <a:off x="5354170" y="983609"/>
                  <a:ext cx="38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Ink 53">
                  <a:extLst>
                    <a:ext uri="{FF2B5EF4-FFF2-40B4-BE49-F238E27FC236}">
                      <a16:creationId xmlns:a16="http://schemas.microsoft.com/office/drawing/2014/main" id="{42C61B8B-0908-5BF8-CC2E-7C7A79E3144F}"/>
                    </a:ext>
                  </a:extLst>
                </p14:cNvPr>
                <p14:cNvContentPartPr/>
                <p14:nvPr/>
              </p14:nvContentPartPr>
              <p14:xfrm>
                <a:off x="5551810" y="1080809"/>
                <a:ext cx="109440" cy="4680"/>
              </p14:xfrm>
            </p:contentPart>
          </mc:Choice>
          <mc:Fallback xmlns="">
            <p:pic>
              <p:nvPicPr>
                <p:cNvPr id="54" name="Ink 53">
                  <a:extLst>
                    <a:ext uri="{FF2B5EF4-FFF2-40B4-BE49-F238E27FC236}">
                      <a16:creationId xmlns:a16="http://schemas.microsoft.com/office/drawing/2014/main" id="{42C61B8B-0908-5BF8-CC2E-7C7A79E3144F}"/>
                    </a:ext>
                  </a:extLst>
                </p:cNvPr>
                <p:cNvPicPr/>
                <p:nvPr/>
              </p:nvPicPr>
              <p:blipFill>
                <a:blip r:embed="rId56"/>
                <a:stretch>
                  <a:fillRect/>
                </a:stretch>
              </p:blipFill>
              <p:spPr>
                <a:xfrm>
                  <a:off x="5533810" y="1063169"/>
                  <a:ext cx="145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Ink 54">
                  <a:extLst>
                    <a:ext uri="{FF2B5EF4-FFF2-40B4-BE49-F238E27FC236}">
                      <a16:creationId xmlns:a16="http://schemas.microsoft.com/office/drawing/2014/main" id="{D171A0C4-B8B1-B13F-F16B-8C621E19DEBE}"/>
                    </a:ext>
                  </a:extLst>
                </p14:cNvPr>
                <p14:cNvContentPartPr/>
                <p14:nvPr/>
              </p14:nvContentPartPr>
              <p14:xfrm>
                <a:off x="5561170" y="1174409"/>
                <a:ext cx="71280" cy="5760"/>
              </p14:xfrm>
            </p:contentPart>
          </mc:Choice>
          <mc:Fallback xmlns="">
            <p:pic>
              <p:nvPicPr>
                <p:cNvPr id="55" name="Ink 54">
                  <a:extLst>
                    <a:ext uri="{FF2B5EF4-FFF2-40B4-BE49-F238E27FC236}">
                      <a16:creationId xmlns:a16="http://schemas.microsoft.com/office/drawing/2014/main" id="{D171A0C4-B8B1-B13F-F16B-8C621E19DEBE}"/>
                    </a:ext>
                  </a:extLst>
                </p:cNvPr>
                <p:cNvPicPr/>
                <p:nvPr/>
              </p:nvPicPr>
              <p:blipFill>
                <a:blip r:embed="rId58"/>
                <a:stretch>
                  <a:fillRect/>
                </a:stretch>
              </p:blipFill>
              <p:spPr>
                <a:xfrm>
                  <a:off x="5543170" y="1156409"/>
                  <a:ext cx="106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Ink 55">
                  <a:extLst>
                    <a:ext uri="{FF2B5EF4-FFF2-40B4-BE49-F238E27FC236}">
                      <a16:creationId xmlns:a16="http://schemas.microsoft.com/office/drawing/2014/main" id="{E5ACEE90-1564-793B-87B5-745FFC317CA7}"/>
                    </a:ext>
                  </a:extLst>
                </p14:cNvPr>
                <p14:cNvContentPartPr/>
                <p14:nvPr/>
              </p14:nvContentPartPr>
              <p14:xfrm>
                <a:off x="5532370" y="1277729"/>
                <a:ext cx="105120" cy="7560"/>
              </p14:xfrm>
            </p:contentPart>
          </mc:Choice>
          <mc:Fallback xmlns="">
            <p:pic>
              <p:nvPicPr>
                <p:cNvPr id="56" name="Ink 55">
                  <a:extLst>
                    <a:ext uri="{FF2B5EF4-FFF2-40B4-BE49-F238E27FC236}">
                      <a16:creationId xmlns:a16="http://schemas.microsoft.com/office/drawing/2014/main" id="{E5ACEE90-1564-793B-87B5-745FFC317CA7}"/>
                    </a:ext>
                  </a:extLst>
                </p:cNvPr>
                <p:cNvPicPr/>
                <p:nvPr/>
              </p:nvPicPr>
              <p:blipFill>
                <a:blip r:embed="rId60"/>
                <a:stretch>
                  <a:fillRect/>
                </a:stretch>
              </p:blipFill>
              <p:spPr>
                <a:xfrm>
                  <a:off x="5514370" y="1260089"/>
                  <a:ext cx="140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Ink 57">
                  <a:extLst>
                    <a:ext uri="{FF2B5EF4-FFF2-40B4-BE49-F238E27FC236}">
                      <a16:creationId xmlns:a16="http://schemas.microsoft.com/office/drawing/2014/main" id="{B57940E8-F55F-7C86-6D0E-A4D5D8992D63}"/>
                    </a:ext>
                  </a:extLst>
                </p14:cNvPr>
                <p14:cNvContentPartPr/>
                <p14:nvPr/>
              </p14:nvContentPartPr>
              <p14:xfrm>
                <a:off x="5809570" y="997289"/>
                <a:ext cx="64080" cy="265320"/>
              </p14:xfrm>
            </p:contentPart>
          </mc:Choice>
          <mc:Fallback xmlns="">
            <p:pic>
              <p:nvPicPr>
                <p:cNvPr id="58" name="Ink 57">
                  <a:extLst>
                    <a:ext uri="{FF2B5EF4-FFF2-40B4-BE49-F238E27FC236}">
                      <a16:creationId xmlns:a16="http://schemas.microsoft.com/office/drawing/2014/main" id="{B57940E8-F55F-7C86-6D0E-A4D5D8992D63}"/>
                    </a:ext>
                  </a:extLst>
                </p:cNvPr>
                <p:cNvPicPr/>
                <p:nvPr/>
              </p:nvPicPr>
              <p:blipFill>
                <a:blip r:embed="rId62"/>
                <a:stretch>
                  <a:fillRect/>
                </a:stretch>
              </p:blipFill>
              <p:spPr>
                <a:xfrm>
                  <a:off x="5791570" y="979649"/>
                  <a:ext cx="99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9" name="Ink 58">
                  <a:extLst>
                    <a:ext uri="{FF2B5EF4-FFF2-40B4-BE49-F238E27FC236}">
                      <a16:creationId xmlns:a16="http://schemas.microsoft.com/office/drawing/2014/main" id="{14900F4F-BF61-7E80-215B-FE6EA8D434A2}"/>
                    </a:ext>
                  </a:extLst>
                </p14:cNvPr>
                <p14:cNvContentPartPr/>
                <p14:nvPr/>
              </p14:nvContentPartPr>
              <p14:xfrm>
                <a:off x="5961130" y="1153889"/>
                <a:ext cx="10080" cy="42120"/>
              </p14:xfrm>
            </p:contentPart>
          </mc:Choice>
          <mc:Fallback xmlns="">
            <p:pic>
              <p:nvPicPr>
                <p:cNvPr id="59" name="Ink 58">
                  <a:extLst>
                    <a:ext uri="{FF2B5EF4-FFF2-40B4-BE49-F238E27FC236}">
                      <a16:creationId xmlns:a16="http://schemas.microsoft.com/office/drawing/2014/main" id="{14900F4F-BF61-7E80-215B-FE6EA8D434A2}"/>
                    </a:ext>
                  </a:extLst>
                </p:cNvPr>
                <p:cNvPicPr/>
                <p:nvPr/>
              </p:nvPicPr>
              <p:blipFill>
                <a:blip r:embed="rId64"/>
                <a:stretch>
                  <a:fillRect/>
                </a:stretch>
              </p:blipFill>
              <p:spPr>
                <a:xfrm>
                  <a:off x="5943130" y="1136249"/>
                  <a:ext cx="45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0" name="Ink 59">
                  <a:extLst>
                    <a:ext uri="{FF2B5EF4-FFF2-40B4-BE49-F238E27FC236}">
                      <a16:creationId xmlns:a16="http://schemas.microsoft.com/office/drawing/2014/main" id="{A52FFD03-B2F1-4B15-C5E7-79E4A2EB0230}"/>
                    </a:ext>
                  </a:extLst>
                </p14:cNvPr>
                <p14:cNvContentPartPr/>
                <p14:nvPr/>
              </p14:nvContentPartPr>
              <p14:xfrm>
                <a:off x="6019810" y="1017809"/>
                <a:ext cx="177120" cy="220680"/>
              </p14:xfrm>
            </p:contentPart>
          </mc:Choice>
          <mc:Fallback xmlns="">
            <p:pic>
              <p:nvPicPr>
                <p:cNvPr id="60" name="Ink 59">
                  <a:extLst>
                    <a:ext uri="{FF2B5EF4-FFF2-40B4-BE49-F238E27FC236}">
                      <a16:creationId xmlns:a16="http://schemas.microsoft.com/office/drawing/2014/main" id="{A52FFD03-B2F1-4B15-C5E7-79E4A2EB0230}"/>
                    </a:ext>
                  </a:extLst>
                </p:cNvPr>
                <p:cNvPicPr/>
                <p:nvPr/>
              </p:nvPicPr>
              <p:blipFill>
                <a:blip r:embed="rId66"/>
                <a:stretch>
                  <a:fillRect/>
                </a:stretch>
              </p:blipFill>
              <p:spPr>
                <a:xfrm>
                  <a:off x="6001810" y="999809"/>
                  <a:ext cx="2127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Ink 61">
                  <a:extLst>
                    <a:ext uri="{FF2B5EF4-FFF2-40B4-BE49-F238E27FC236}">
                      <a16:creationId xmlns:a16="http://schemas.microsoft.com/office/drawing/2014/main" id="{13E9A766-E8B3-9F3A-6C18-A95C221D3995}"/>
                    </a:ext>
                  </a:extLst>
                </p14:cNvPr>
                <p14:cNvContentPartPr/>
                <p14:nvPr/>
              </p14:nvContentPartPr>
              <p14:xfrm>
                <a:off x="6297730" y="1080809"/>
                <a:ext cx="90720" cy="151200"/>
              </p14:xfrm>
            </p:contentPart>
          </mc:Choice>
          <mc:Fallback xmlns="">
            <p:pic>
              <p:nvPicPr>
                <p:cNvPr id="62" name="Ink 61">
                  <a:extLst>
                    <a:ext uri="{FF2B5EF4-FFF2-40B4-BE49-F238E27FC236}">
                      <a16:creationId xmlns:a16="http://schemas.microsoft.com/office/drawing/2014/main" id="{13E9A766-E8B3-9F3A-6C18-A95C221D3995}"/>
                    </a:ext>
                  </a:extLst>
                </p:cNvPr>
                <p:cNvPicPr/>
                <p:nvPr/>
              </p:nvPicPr>
              <p:blipFill>
                <a:blip r:embed="rId68"/>
                <a:stretch>
                  <a:fillRect/>
                </a:stretch>
              </p:blipFill>
              <p:spPr>
                <a:xfrm>
                  <a:off x="6280090" y="1063169"/>
                  <a:ext cx="126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Ink 62">
                  <a:extLst>
                    <a:ext uri="{FF2B5EF4-FFF2-40B4-BE49-F238E27FC236}">
                      <a16:creationId xmlns:a16="http://schemas.microsoft.com/office/drawing/2014/main" id="{A1357BAC-D3D8-552F-5195-A12408ECD214}"/>
                    </a:ext>
                  </a:extLst>
                </p14:cNvPr>
                <p14:cNvContentPartPr/>
                <p14:nvPr/>
              </p14:nvContentPartPr>
              <p14:xfrm>
                <a:off x="6299170" y="1086209"/>
                <a:ext cx="63720" cy="162000"/>
              </p14:xfrm>
            </p:contentPart>
          </mc:Choice>
          <mc:Fallback xmlns="">
            <p:pic>
              <p:nvPicPr>
                <p:cNvPr id="63" name="Ink 62">
                  <a:extLst>
                    <a:ext uri="{FF2B5EF4-FFF2-40B4-BE49-F238E27FC236}">
                      <a16:creationId xmlns:a16="http://schemas.microsoft.com/office/drawing/2014/main" id="{A1357BAC-D3D8-552F-5195-A12408ECD214}"/>
                    </a:ext>
                  </a:extLst>
                </p:cNvPr>
                <p:cNvPicPr/>
                <p:nvPr/>
              </p:nvPicPr>
              <p:blipFill>
                <a:blip r:embed="rId70"/>
                <a:stretch>
                  <a:fillRect/>
                </a:stretch>
              </p:blipFill>
              <p:spPr>
                <a:xfrm>
                  <a:off x="6281170" y="1068569"/>
                  <a:ext cx="99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Ink 63">
                  <a:extLst>
                    <a:ext uri="{FF2B5EF4-FFF2-40B4-BE49-F238E27FC236}">
                      <a16:creationId xmlns:a16="http://schemas.microsoft.com/office/drawing/2014/main" id="{ABEA914D-B5A4-DE23-92FC-184410627A21}"/>
                    </a:ext>
                  </a:extLst>
                </p14:cNvPr>
                <p14:cNvContentPartPr/>
                <p14:nvPr/>
              </p14:nvContentPartPr>
              <p14:xfrm>
                <a:off x="6522730" y="1040489"/>
                <a:ext cx="12960" cy="161640"/>
              </p14:xfrm>
            </p:contentPart>
          </mc:Choice>
          <mc:Fallback xmlns="">
            <p:pic>
              <p:nvPicPr>
                <p:cNvPr id="64" name="Ink 63">
                  <a:extLst>
                    <a:ext uri="{FF2B5EF4-FFF2-40B4-BE49-F238E27FC236}">
                      <a16:creationId xmlns:a16="http://schemas.microsoft.com/office/drawing/2014/main" id="{ABEA914D-B5A4-DE23-92FC-184410627A21}"/>
                    </a:ext>
                  </a:extLst>
                </p:cNvPr>
                <p:cNvPicPr/>
                <p:nvPr/>
              </p:nvPicPr>
              <p:blipFill>
                <a:blip r:embed="rId72"/>
                <a:stretch>
                  <a:fillRect/>
                </a:stretch>
              </p:blipFill>
              <p:spPr>
                <a:xfrm>
                  <a:off x="6505090" y="1022489"/>
                  <a:ext cx="48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Ink 64">
                  <a:extLst>
                    <a:ext uri="{FF2B5EF4-FFF2-40B4-BE49-F238E27FC236}">
                      <a16:creationId xmlns:a16="http://schemas.microsoft.com/office/drawing/2014/main" id="{840EEA0A-983E-F747-5F94-2AFF8F0273F6}"/>
                    </a:ext>
                  </a:extLst>
                </p14:cNvPr>
                <p14:cNvContentPartPr/>
                <p14:nvPr/>
              </p14:nvContentPartPr>
              <p14:xfrm>
                <a:off x="6621370" y="1073249"/>
                <a:ext cx="154440" cy="91800"/>
              </p14:xfrm>
            </p:contentPart>
          </mc:Choice>
          <mc:Fallback xmlns="">
            <p:pic>
              <p:nvPicPr>
                <p:cNvPr id="65" name="Ink 64">
                  <a:extLst>
                    <a:ext uri="{FF2B5EF4-FFF2-40B4-BE49-F238E27FC236}">
                      <a16:creationId xmlns:a16="http://schemas.microsoft.com/office/drawing/2014/main" id="{840EEA0A-983E-F747-5F94-2AFF8F0273F6}"/>
                    </a:ext>
                  </a:extLst>
                </p:cNvPr>
                <p:cNvPicPr/>
                <p:nvPr/>
              </p:nvPicPr>
              <p:blipFill>
                <a:blip r:embed="rId74"/>
                <a:stretch>
                  <a:fillRect/>
                </a:stretch>
              </p:blipFill>
              <p:spPr>
                <a:xfrm>
                  <a:off x="6603370" y="1055249"/>
                  <a:ext cx="190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Ink 65">
                  <a:extLst>
                    <a:ext uri="{FF2B5EF4-FFF2-40B4-BE49-F238E27FC236}">
                      <a16:creationId xmlns:a16="http://schemas.microsoft.com/office/drawing/2014/main" id="{BE0E8446-B07F-8D40-AB39-E925868ECD9E}"/>
                    </a:ext>
                  </a:extLst>
                </p14:cNvPr>
                <p14:cNvContentPartPr/>
                <p14:nvPr/>
              </p14:nvContentPartPr>
              <p14:xfrm>
                <a:off x="6876610" y="857969"/>
                <a:ext cx="9000" cy="164880"/>
              </p14:xfrm>
            </p:contentPart>
          </mc:Choice>
          <mc:Fallback xmlns="">
            <p:pic>
              <p:nvPicPr>
                <p:cNvPr id="66" name="Ink 65">
                  <a:extLst>
                    <a:ext uri="{FF2B5EF4-FFF2-40B4-BE49-F238E27FC236}">
                      <a16:creationId xmlns:a16="http://schemas.microsoft.com/office/drawing/2014/main" id="{BE0E8446-B07F-8D40-AB39-E925868ECD9E}"/>
                    </a:ext>
                  </a:extLst>
                </p:cNvPr>
                <p:cNvPicPr/>
                <p:nvPr/>
              </p:nvPicPr>
              <p:blipFill>
                <a:blip r:embed="rId76"/>
                <a:stretch>
                  <a:fillRect/>
                </a:stretch>
              </p:blipFill>
              <p:spPr>
                <a:xfrm>
                  <a:off x="6858970" y="839969"/>
                  <a:ext cx="44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7" name="Ink 66">
                  <a:extLst>
                    <a:ext uri="{FF2B5EF4-FFF2-40B4-BE49-F238E27FC236}">
                      <a16:creationId xmlns:a16="http://schemas.microsoft.com/office/drawing/2014/main" id="{606C683B-5D5C-882B-D915-D828BC0CBBA6}"/>
                    </a:ext>
                  </a:extLst>
                </p14:cNvPr>
                <p14:cNvContentPartPr/>
                <p14:nvPr/>
              </p14:nvContentPartPr>
              <p14:xfrm>
                <a:off x="6974890" y="885329"/>
                <a:ext cx="104760" cy="66600"/>
              </p14:xfrm>
            </p:contentPart>
          </mc:Choice>
          <mc:Fallback xmlns="">
            <p:pic>
              <p:nvPicPr>
                <p:cNvPr id="67" name="Ink 66">
                  <a:extLst>
                    <a:ext uri="{FF2B5EF4-FFF2-40B4-BE49-F238E27FC236}">
                      <a16:creationId xmlns:a16="http://schemas.microsoft.com/office/drawing/2014/main" id="{606C683B-5D5C-882B-D915-D828BC0CBBA6}"/>
                    </a:ext>
                  </a:extLst>
                </p:cNvPr>
                <p:cNvPicPr/>
                <p:nvPr/>
              </p:nvPicPr>
              <p:blipFill>
                <a:blip r:embed="rId78"/>
                <a:stretch>
                  <a:fillRect/>
                </a:stretch>
              </p:blipFill>
              <p:spPr>
                <a:xfrm>
                  <a:off x="6956890" y="867329"/>
                  <a:ext cx="140400" cy="102240"/>
                </a:xfrm>
                <a:prstGeom prst="rect">
                  <a:avLst/>
                </a:prstGeom>
              </p:spPr>
            </p:pic>
          </mc:Fallback>
        </mc:AlternateContent>
      </p:grpSp>
      <p:grpSp>
        <p:nvGrpSpPr>
          <p:cNvPr id="80" name="Group 79">
            <a:extLst>
              <a:ext uri="{FF2B5EF4-FFF2-40B4-BE49-F238E27FC236}">
                <a16:creationId xmlns:a16="http://schemas.microsoft.com/office/drawing/2014/main" id="{CE7C0220-1076-8887-5409-AE14C8778884}"/>
              </a:ext>
            </a:extLst>
          </p:cNvPr>
          <p:cNvGrpSpPr/>
          <p:nvPr/>
        </p:nvGrpSpPr>
        <p:grpSpPr>
          <a:xfrm>
            <a:off x="7547290" y="1822769"/>
            <a:ext cx="1434960" cy="554760"/>
            <a:chOff x="7547290" y="1822769"/>
            <a:chExt cx="1434960" cy="554760"/>
          </a:xfrm>
        </p:grpSpPr>
        <mc:AlternateContent xmlns:mc="http://schemas.openxmlformats.org/markup-compatibility/2006" xmlns:p14="http://schemas.microsoft.com/office/powerpoint/2010/main">
          <mc:Choice Requires="p14">
            <p:contentPart p14:bwMode="auto" r:id="rId79">
              <p14:nvContentPartPr>
                <p14:cNvPr id="69" name="Ink 68">
                  <a:extLst>
                    <a:ext uri="{FF2B5EF4-FFF2-40B4-BE49-F238E27FC236}">
                      <a16:creationId xmlns:a16="http://schemas.microsoft.com/office/drawing/2014/main" id="{AC88F367-4CB7-1151-A93C-A13EF1B9E536}"/>
                    </a:ext>
                  </a:extLst>
                </p14:cNvPr>
                <p14:cNvContentPartPr/>
                <p14:nvPr/>
              </p14:nvContentPartPr>
              <p14:xfrm>
                <a:off x="7547290" y="1855889"/>
                <a:ext cx="97560" cy="242280"/>
              </p14:xfrm>
            </p:contentPart>
          </mc:Choice>
          <mc:Fallback xmlns="">
            <p:pic>
              <p:nvPicPr>
                <p:cNvPr id="69" name="Ink 68">
                  <a:extLst>
                    <a:ext uri="{FF2B5EF4-FFF2-40B4-BE49-F238E27FC236}">
                      <a16:creationId xmlns:a16="http://schemas.microsoft.com/office/drawing/2014/main" id="{AC88F367-4CB7-1151-A93C-A13EF1B9E536}"/>
                    </a:ext>
                  </a:extLst>
                </p:cNvPr>
                <p:cNvPicPr/>
                <p:nvPr/>
              </p:nvPicPr>
              <p:blipFill>
                <a:blip r:embed="rId80"/>
                <a:stretch>
                  <a:fillRect/>
                </a:stretch>
              </p:blipFill>
              <p:spPr>
                <a:xfrm>
                  <a:off x="7529290" y="1837889"/>
                  <a:ext cx="133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Ink 69">
                  <a:extLst>
                    <a:ext uri="{FF2B5EF4-FFF2-40B4-BE49-F238E27FC236}">
                      <a16:creationId xmlns:a16="http://schemas.microsoft.com/office/drawing/2014/main" id="{172F148B-93B6-9461-4D02-4B0630ADE752}"/>
                    </a:ext>
                  </a:extLst>
                </p14:cNvPr>
                <p14:cNvContentPartPr/>
                <p14:nvPr/>
              </p14:nvContentPartPr>
              <p14:xfrm>
                <a:off x="7836010" y="1822769"/>
                <a:ext cx="298080" cy="226800"/>
              </p14:xfrm>
            </p:contentPart>
          </mc:Choice>
          <mc:Fallback xmlns="">
            <p:pic>
              <p:nvPicPr>
                <p:cNvPr id="70" name="Ink 69">
                  <a:extLst>
                    <a:ext uri="{FF2B5EF4-FFF2-40B4-BE49-F238E27FC236}">
                      <a16:creationId xmlns:a16="http://schemas.microsoft.com/office/drawing/2014/main" id="{172F148B-93B6-9461-4D02-4B0630ADE752}"/>
                    </a:ext>
                  </a:extLst>
                </p:cNvPr>
                <p:cNvPicPr/>
                <p:nvPr/>
              </p:nvPicPr>
              <p:blipFill>
                <a:blip r:embed="rId82"/>
                <a:stretch>
                  <a:fillRect/>
                </a:stretch>
              </p:blipFill>
              <p:spPr>
                <a:xfrm>
                  <a:off x="7818010" y="1805129"/>
                  <a:ext cx="3337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Ink 70">
                  <a:extLst>
                    <a:ext uri="{FF2B5EF4-FFF2-40B4-BE49-F238E27FC236}">
                      <a16:creationId xmlns:a16="http://schemas.microsoft.com/office/drawing/2014/main" id="{08DF9603-3530-3187-94CC-458CEED2C84B}"/>
                    </a:ext>
                  </a:extLst>
                </p14:cNvPr>
                <p14:cNvContentPartPr/>
                <p14:nvPr/>
              </p14:nvContentPartPr>
              <p14:xfrm>
                <a:off x="8019610" y="1876409"/>
                <a:ext cx="19440" cy="14760"/>
              </p14:xfrm>
            </p:contentPart>
          </mc:Choice>
          <mc:Fallback xmlns="">
            <p:pic>
              <p:nvPicPr>
                <p:cNvPr id="71" name="Ink 70">
                  <a:extLst>
                    <a:ext uri="{FF2B5EF4-FFF2-40B4-BE49-F238E27FC236}">
                      <a16:creationId xmlns:a16="http://schemas.microsoft.com/office/drawing/2014/main" id="{08DF9603-3530-3187-94CC-458CEED2C84B}"/>
                    </a:ext>
                  </a:extLst>
                </p:cNvPr>
                <p:cNvPicPr/>
                <p:nvPr/>
              </p:nvPicPr>
              <p:blipFill>
                <a:blip r:embed="rId84"/>
                <a:stretch>
                  <a:fillRect/>
                </a:stretch>
              </p:blipFill>
              <p:spPr>
                <a:xfrm>
                  <a:off x="8001970" y="1858769"/>
                  <a:ext cx="5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Ink 71">
                  <a:extLst>
                    <a:ext uri="{FF2B5EF4-FFF2-40B4-BE49-F238E27FC236}">
                      <a16:creationId xmlns:a16="http://schemas.microsoft.com/office/drawing/2014/main" id="{D233C7AE-C740-594E-4304-CE90FDF6B794}"/>
                    </a:ext>
                  </a:extLst>
                </p14:cNvPr>
                <p14:cNvContentPartPr/>
                <p14:nvPr/>
              </p14:nvContentPartPr>
              <p14:xfrm>
                <a:off x="7811170" y="2115809"/>
                <a:ext cx="257400" cy="41400"/>
              </p14:xfrm>
            </p:contentPart>
          </mc:Choice>
          <mc:Fallback xmlns="">
            <p:pic>
              <p:nvPicPr>
                <p:cNvPr id="72" name="Ink 71">
                  <a:extLst>
                    <a:ext uri="{FF2B5EF4-FFF2-40B4-BE49-F238E27FC236}">
                      <a16:creationId xmlns:a16="http://schemas.microsoft.com/office/drawing/2014/main" id="{D233C7AE-C740-594E-4304-CE90FDF6B794}"/>
                    </a:ext>
                  </a:extLst>
                </p:cNvPr>
                <p:cNvPicPr/>
                <p:nvPr/>
              </p:nvPicPr>
              <p:blipFill>
                <a:blip r:embed="rId86"/>
                <a:stretch>
                  <a:fillRect/>
                </a:stretch>
              </p:blipFill>
              <p:spPr>
                <a:xfrm>
                  <a:off x="7793170" y="2098169"/>
                  <a:ext cx="293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86B4EC4C-B762-5789-6828-0A6FFD11D13A}"/>
                    </a:ext>
                  </a:extLst>
                </p14:cNvPr>
                <p14:cNvContentPartPr/>
                <p14:nvPr/>
              </p14:nvContentPartPr>
              <p14:xfrm>
                <a:off x="7870930" y="2267729"/>
                <a:ext cx="100800" cy="109800"/>
              </p14:xfrm>
            </p:contentPart>
          </mc:Choice>
          <mc:Fallback xmlns="">
            <p:pic>
              <p:nvPicPr>
                <p:cNvPr id="73" name="Ink 72">
                  <a:extLst>
                    <a:ext uri="{FF2B5EF4-FFF2-40B4-BE49-F238E27FC236}">
                      <a16:creationId xmlns:a16="http://schemas.microsoft.com/office/drawing/2014/main" id="{86B4EC4C-B762-5789-6828-0A6FFD11D13A}"/>
                    </a:ext>
                  </a:extLst>
                </p:cNvPr>
                <p:cNvPicPr/>
                <p:nvPr/>
              </p:nvPicPr>
              <p:blipFill>
                <a:blip r:embed="rId88"/>
                <a:stretch>
                  <a:fillRect/>
                </a:stretch>
              </p:blipFill>
              <p:spPr>
                <a:xfrm>
                  <a:off x="7852930" y="2249729"/>
                  <a:ext cx="136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4" name="Ink 73">
                  <a:extLst>
                    <a:ext uri="{FF2B5EF4-FFF2-40B4-BE49-F238E27FC236}">
                      <a16:creationId xmlns:a16="http://schemas.microsoft.com/office/drawing/2014/main" id="{1F57F3A5-C6C7-E8D2-DBB1-E4CC04E16581}"/>
                    </a:ext>
                  </a:extLst>
                </p14:cNvPr>
                <p14:cNvContentPartPr/>
                <p14:nvPr/>
              </p14:nvContentPartPr>
              <p14:xfrm>
                <a:off x="8310850" y="2012129"/>
                <a:ext cx="148680" cy="22680"/>
              </p14:xfrm>
            </p:contentPart>
          </mc:Choice>
          <mc:Fallback xmlns="">
            <p:pic>
              <p:nvPicPr>
                <p:cNvPr id="74" name="Ink 73">
                  <a:extLst>
                    <a:ext uri="{FF2B5EF4-FFF2-40B4-BE49-F238E27FC236}">
                      <a16:creationId xmlns:a16="http://schemas.microsoft.com/office/drawing/2014/main" id="{1F57F3A5-C6C7-E8D2-DBB1-E4CC04E16581}"/>
                    </a:ext>
                  </a:extLst>
                </p:cNvPr>
                <p:cNvPicPr/>
                <p:nvPr/>
              </p:nvPicPr>
              <p:blipFill>
                <a:blip r:embed="rId90"/>
                <a:stretch>
                  <a:fillRect/>
                </a:stretch>
              </p:blipFill>
              <p:spPr>
                <a:xfrm>
                  <a:off x="8293210" y="1994129"/>
                  <a:ext cx="184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 name="Ink 74">
                  <a:extLst>
                    <a:ext uri="{FF2B5EF4-FFF2-40B4-BE49-F238E27FC236}">
                      <a16:creationId xmlns:a16="http://schemas.microsoft.com/office/drawing/2014/main" id="{5876AE9F-5BF2-B086-D1C8-3AA88A4183B7}"/>
                    </a:ext>
                  </a:extLst>
                </p14:cNvPr>
                <p14:cNvContentPartPr/>
                <p14:nvPr/>
              </p14:nvContentPartPr>
              <p14:xfrm>
                <a:off x="8314090" y="2068649"/>
                <a:ext cx="105480" cy="114480"/>
              </p14:xfrm>
            </p:contentPart>
          </mc:Choice>
          <mc:Fallback xmlns="">
            <p:pic>
              <p:nvPicPr>
                <p:cNvPr id="75" name="Ink 74">
                  <a:extLst>
                    <a:ext uri="{FF2B5EF4-FFF2-40B4-BE49-F238E27FC236}">
                      <a16:creationId xmlns:a16="http://schemas.microsoft.com/office/drawing/2014/main" id="{5876AE9F-5BF2-B086-D1C8-3AA88A4183B7}"/>
                    </a:ext>
                  </a:extLst>
                </p:cNvPr>
                <p:cNvPicPr/>
                <p:nvPr/>
              </p:nvPicPr>
              <p:blipFill>
                <a:blip r:embed="rId92"/>
                <a:stretch>
                  <a:fillRect/>
                </a:stretch>
              </p:blipFill>
              <p:spPr>
                <a:xfrm>
                  <a:off x="8296090" y="2051009"/>
                  <a:ext cx="141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7" name="Ink 76">
                  <a:extLst>
                    <a:ext uri="{FF2B5EF4-FFF2-40B4-BE49-F238E27FC236}">
                      <a16:creationId xmlns:a16="http://schemas.microsoft.com/office/drawing/2014/main" id="{4016A192-5A42-62A6-923E-05B906591AFB}"/>
                    </a:ext>
                  </a:extLst>
                </p14:cNvPr>
                <p14:cNvContentPartPr/>
                <p14:nvPr/>
              </p14:nvContentPartPr>
              <p14:xfrm>
                <a:off x="8659690" y="1928249"/>
                <a:ext cx="11160" cy="176040"/>
              </p14:xfrm>
            </p:contentPart>
          </mc:Choice>
          <mc:Fallback xmlns="">
            <p:pic>
              <p:nvPicPr>
                <p:cNvPr id="77" name="Ink 76">
                  <a:extLst>
                    <a:ext uri="{FF2B5EF4-FFF2-40B4-BE49-F238E27FC236}">
                      <a16:creationId xmlns:a16="http://schemas.microsoft.com/office/drawing/2014/main" id="{4016A192-5A42-62A6-923E-05B906591AFB}"/>
                    </a:ext>
                  </a:extLst>
                </p:cNvPr>
                <p:cNvPicPr/>
                <p:nvPr/>
              </p:nvPicPr>
              <p:blipFill>
                <a:blip r:embed="rId94"/>
                <a:stretch>
                  <a:fillRect/>
                </a:stretch>
              </p:blipFill>
              <p:spPr>
                <a:xfrm>
                  <a:off x="8642050" y="1910609"/>
                  <a:ext cx="46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8" name="Ink 77">
                  <a:extLst>
                    <a:ext uri="{FF2B5EF4-FFF2-40B4-BE49-F238E27FC236}">
                      <a16:creationId xmlns:a16="http://schemas.microsoft.com/office/drawing/2014/main" id="{0BC006EE-545A-3876-CD81-6D4A1F325F6F}"/>
                    </a:ext>
                  </a:extLst>
                </p14:cNvPr>
                <p14:cNvContentPartPr/>
                <p14:nvPr/>
              </p14:nvContentPartPr>
              <p14:xfrm>
                <a:off x="8619370" y="1912409"/>
                <a:ext cx="189000" cy="243360"/>
              </p14:xfrm>
            </p:contentPart>
          </mc:Choice>
          <mc:Fallback xmlns="">
            <p:pic>
              <p:nvPicPr>
                <p:cNvPr id="78" name="Ink 77">
                  <a:extLst>
                    <a:ext uri="{FF2B5EF4-FFF2-40B4-BE49-F238E27FC236}">
                      <a16:creationId xmlns:a16="http://schemas.microsoft.com/office/drawing/2014/main" id="{0BC006EE-545A-3876-CD81-6D4A1F325F6F}"/>
                    </a:ext>
                  </a:extLst>
                </p:cNvPr>
                <p:cNvPicPr/>
                <p:nvPr/>
              </p:nvPicPr>
              <p:blipFill>
                <a:blip r:embed="rId96"/>
                <a:stretch>
                  <a:fillRect/>
                </a:stretch>
              </p:blipFill>
              <p:spPr>
                <a:xfrm>
                  <a:off x="8601370" y="1894409"/>
                  <a:ext cx="2246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9" name="Ink 78">
                  <a:extLst>
                    <a:ext uri="{FF2B5EF4-FFF2-40B4-BE49-F238E27FC236}">
                      <a16:creationId xmlns:a16="http://schemas.microsoft.com/office/drawing/2014/main" id="{ED0AFBCF-3C8A-43A0-CC02-58F390BDEB06}"/>
                    </a:ext>
                  </a:extLst>
                </p14:cNvPr>
                <p14:cNvContentPartPr/>
                <p14:nvPr/>
              </p14:nvContentPartPr>
              <p14:xfrm>
                <a:off x="8863090" y="2041649"/>
                <a:ext cx="119160" cy="294480"/>
              </p14:xfrm>
            </p:contentPart>
          </mc:Choice>
          <mc:Fallback xmlns="">
            <p:pic>
              <p:nvPicPr>
                <p:cNvPr id="79" name="Ink 78">
                  <a:extLst>
                    <a:ext uri="{FF2B5EF4-FFF2-40B4-BE49-F238E27FC236}">
                      <a16:creationId xmlns:a16="http://schemas.microsoft.com/office/drawing/2014/main" id="{ED0AFBCF-3C8A-43A0-CC02-58F390BDEB06}"/>
                    </a:ext>
                  </a:extLst>
                </p:cNvPr>
                <p:cNvPicPr/>
                <p:nvPr/>
              </p:nvPicPr>
              <p:blipFill>
                <a:blip r:embed="rId98"/>
                <a:stretch>
                  <a:fillRect/>
                </a:stretch>
              </p:blipFill>
              <p:spPr>
                <a:xfrm>
                  <a:off x="8845450" y="2023649"/>
                  <a:ext cx="154800" cy="33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81" name="Ink 80">
                <a:extLst>
                  <a:ext uri="{FF2B5EF4-FFF2-40B4-BE49-F238E27FC236}">
                    <a16:creationId xmlns:a16="http://schemas.microsoft.com/office/drawing/2014/main" id="{1D37875D-44A1-A7E8-9E27-56EAF43B0065}"/>
                  </a:ext>
                </a:extLst>
              </p14:cNvPr>
              <p14:cNvContentPartPr/>
              <p14:nvPr/>
            </p14:nvContentPartPr>
            <p14:xfrm>
              <a:off x="9411370" y="1824209"/>
              <a:ext cx="128520" cy="309600"/>
            </p14:xfrm>
          </p:contentPart>
        </mc:Choice>
        <mc:Fallback xmlns="">
          <p:pic>
            <p:nvPicPr>
              <p:cNvPr id="81" name="Ink 80">
                <a:extLst>
                  <a:ext uri="{FF2B5EF4-FFF2-40B4-BE49-F238E27FC236}">
                    <a16:creationId xmlns:a16="http://schemas.microsoft.com/office/drawing/2014/main" id="{1D37875D-44A1-A7E8-9E27-56EAF43B0065}"/>
                  </a:ext>
                </a:extLst>
              </p:cNvPr>
              <p:cNvPicPr/>
              <p:nvPr/>
            </p:nvPicPr>
            <p:blipFill>
              <a:blip r:embed="rId100"/>
              <a:stretch>
                <a:fillRect/>
              </a:stretch>
            </p:blipFill>
            <p:spPr>
              <a:xfrm>
                <a:off x="9393370" y="1806209"/>
                <a:ext cx="164160" cy="345240"/>
              </a:xfrm>
              <a:prstGeom prst="rect">
                <a:avLst/>
              </a:prstGeom>
            </p:spPr>
          </p:pic>
        </mc:Fallback>
      </mc:AlternateContent>
      <p:grpSp>
        <p:nvGrpSpPr>
          <p:cNvPr id="84" name="Group 83">
            <a:extLst>
              <a:ext uri="{FF2B5EF4-FFF2-40B4-BE49-F238E27FC236}">
                <a16:creationId xmlns:a16="http://schemas.microsoft.com/office/drawing/2014/main" id="{88E97D99-0B31-75C3-B0EE-EB0D584CA67E}"/>
              </a:ext>
            </a:extLst>
          </p:cNvPr>
          <p:cNvGrpSpPr/>
          <p:nvPr/>
        </p:nvGrpSpPr>
        <p:grpSpPr>
          <a:xfrm>
            <a:off x="9614770" y="1668329"/>
            <a:ext cx="1693080" cy="579240"/>
            <a:chOff x="9614770" y="1668329"/>
            <a:chExt cx="1693080" cy="579240"/>
          </a:xfrm>
        </p:grpSpPr>
        <mc:AlternateContent xmlns:mc="http://schemas.openxmlformats.org/markup-compatibility/2006" xmlns:p14="http://schemas.microsoft.com/office/powerpoint/2010/main">
          <mc:Choice Requires="p14">
            <p:contentPart p14:bwMode="auto" r:id="rId101">
              <p14:nvContentPartPr>
                <p14:cNvPr id="82" name="Ink 81">
                  <a:extLst>
                    <a:ext uri="{FF2B5EF4-FFF2-40B4-BE49-F238E27FC236}">
                      <a16:creationId xmlns:a16="http://schemas.microsoft.com/office/drawing/2014/main" id="{4BA27601-F597-8018-7B8D-89E6E3662860}"/>
                    </a:ext>
                  </a:extLst>
                </p14:cNvPr>
                <p14:cNvContentPartPr/>
                <p14:nvPr/>
              </p14:nvContentPartPr>
              <p14:xfrm>
                <a:off x="9614770" y="1766969"/>
                <a:ext cx="1527480" cy="480600"/>
              </p14:xfrm>
            </p:contentPart>
          </mc:Choice>
          <mc:Fallback xmlns="">
            <p:pic>
              <p:nvPicPr>
                <p:cNvPr id="82" name="Ink 81">
                  <a:extLst>
                    <a:ext uri="{FF2B5EF4-FFF2-40B4-BE49-F238E27FC236}">
                      <a16:creationId xmlns:a16="http://schemas.microsoft.com/office/drawing/2014/main" id="{4BA27601-F597-8018-7B8D-89E6E3662860}"/>
                    </a:ext>
                  </a:extLst>
                </p:cNvPr>
                <p:cNvPicPr/>
                <p:nvPr/>
              </p:nvPicPr>
              <p:blipFill>
                <a:blip r:embed="rId102"/>
                <a:stretch>
                  <a:fillRect/>
                </a:stretch>
              </p:blipFill>
              <p:spPr>
                <a:xfrm>
                  <a:off x="9597130" y="1749329"/>
                  <a:ext cx="15631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Ink 82">
                  <a:extLst>
                    <a:ext uri="{FF2B5EF4-FFF2-40B4-BE49-F238E27FC236}">
                      <a16:creationId xmlns:a16="http://schemas.microsoft.com/office/drawing/2014/main" id="{CCD99CDB-F44B-B9A2-4775-6CB4F7C2BE0C}"/>
                    </a:ext>
                  </a:extLst>
                </p14:cNvPr>
                <p14:cNvContentPartPr/>
                <p14:nvPr/>
              </p14:nvContentPartPr>
              <p14:xfrm>
                <a:off x="11188330" y="1668329"/>
                <a:ext cx="119520" cy="475920"/>
              </p14:xfrm>
            </p:contentPart>
          </mc:Choice>
          <mc:Fallback xmlns="">
            <p:pic>
              <p:nvPicPr>
                <p:cNvPr id="83" name="Ink 82">
                  <a:extLst>
                    <a:ext uri="{FF2B5EF4-FFF2-40B4-BE49-F238E27FC236}">
                      <a16:creationId xmlns:a16="http://schemas.microsoft.com/office/drawing/2014/main" id="{CCD99CDB-F44B-B9A2-4775-6CB4F7C2BE0C}"/>
                    </a:ext>
                  </a:extLst>
                </p:cNvPr>
                <p:cNvPicPr/>
                <p:nvPr/>
              </p:nvPicPr>
              <p:blipFill>
                <a:blip r:embed="rId104"/>
                <a:stretch>
                  <a:fillRect/>
                </a:stretch>
              </p:blipFill>
              <p:spPr>
                <a:xfrm>
                  <a:off x="11170690" y="1650689"/>
                  <a:ext cx="155160" cy="511560"/>
                </a:xfrm>
                <a:prstGeom prst="rect">
                  <a:avLst/>
                </a:prstGeom>
              </p:spPr>
            </p:pic>
          </mc:Fallback>
        </mc:AlternateContent>
      </p:grpSp>
      <p:grpSp>
        <p:nvGrpSpPr>
          <p:cNvPr id="95" name="Group 94">
            <a:extLst>
              <a:ext uri="{FF2B5EF4-FFF2-40B4-BE49-F238E27FC236}">
                <a16:creationId xmlns:a16="http://schemas.microsoft.com/office/drawing/2014/main" id="{831A10EE-0008-D2EE-D356-0AD885D0F40E}"/>
              </a:ext>
            </a:extLst>
          </p:cNvPr>
          <p:cNvGrpSpPr/>
          <p:nvPr/>
        </p:nvGrpSpPr>
        <p:grpSpPr>
          <a:xfrm>
            <a:off x="2812930" y="2719529"/>
            <a:ext cx="2081520" cy="495720"/>
            <a:chOff x="2812930" y="2719529"/>
            <a:chExt cx="2081520" cy="495720"/>
          </a:xfrm>
        </p:grpSpPr>
        <mc:AlternateContent xmlns:mc="http://schemas.openxmlformats.org/markup-compatibility/2006" xmlns:p14="http://schemas.microsoft.com/office/powerpoint/2010/main">
          <mc:Choice Requires="p14">
            <p:contentPart p14:bwMode="auto" r:id="rId105">
              <p14:nvContentPartPr>
                <p14:cNvPr id="85" name="Ink 84">
                  <a:extLst>
                    <a:ext uri="{FF2B5EF4-FFF2-40B4-BE49-F238E27FC236}">
                      <a16:creationId xmlns:a16="http://schemas.microsoft.com/office/drawing/2014/main" id="{5B44269D-9A23-9CB5-30D8-72C60ECACDD4}"/>
                    </a:ext>
                  </a:extLst>
                </p14:cNvPr>
                <p14:cNvContentPartPr/>
                <p14:nvPr/>
              </p14:nvContentPartPr>
              <p14:xfrm>
                <a:off x="2812930" y="2719529"/>
                <a:ext cx="1231560" cy="495720"/>
              </p14:xfrm>
            </p:contentPart>
          </mc:Choice>
          <mc:Fallback xmlns="">
            <p:pic>
              <p:nvPicPr>
                <p:cNvPr id="85" name="Ink 84">
                  <a:extLst>
                    <a:ext uri="{FF2B5EF4-FFF2-40B4-BE49-F238E27FC236}">
                      <a16:creationId xmlns:a16="http://schemas.microsoft.com/office/drawing/2014/main" id="{5B44269D-9A23-9CB5-30D8-72C60ECACDD4}"/>
                    </a:ext>
                  </a:extLst>
                </p:cNvPr>
                <p:cNvPicPr/>
                <p:nvPr/>
              </p:nvPicPr>
              <p:blipFill>
                <a:blip r:embed="rId106"/>
                <a:stretch>
                  <a:fillRect/>
                </a:stretch>
              </p:blipFill>
              <p:spPr>
                <a:xfrm>
                  <a:off x="2794930" y="2701889"/>
                  <a:ext cx="12672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6" name="Ink 85">
                  <a:extLst>
                    <a:ext uri="{FF2B5EF4-FFF2-40B4-BE49-F238E27FC236}">
                      <a16:creationId xmlns:a16="http://schemas.microsoft.com/office/drawing/2014/main" id="{0F1D35BE-5D18-7135-5041-2602315DFCC1}"/>
                    </a:ext>
                  </a:extLst>
                </p14:cNvPr>
                <p14:cNvContentPartPr/>
                <p14:nvPr/>
              </p14:nvContentPartPr>
              <p14:xfrm>
                <a:off x="3725890" y="2821409"/>
                <a:ext cx="118080" cy="7560"/>
              </p14:xfrm>
            </p:contentPart>
          </mc:Choice>
          <mc:Fallback xmlns="">
            <p:pic>
              <p:nvPicPr>
                <p:cNvPr id="86" name="Ink 85">
                  <a:extLst>
                    <a:ext uri="{FF2B5EF4-FFF2-40B4-BE49-F238E27FC236}">
                      <a16:creationId xmlns:a16="http://schemas.microsoft.com/office/drawing/2014/main" id="{0F1D35BE-5D18-7135-5041-2602315DFCC1}"/>
                    </a:ext>
                  </a:extLst>
                </p:cNvPr>
                <p:cNvPicPr/>
                <p:nvPr/>
              </p:nvPicPr>
              <p:blipFill>
                <a:blip r:embed="rId108"/>
                <a:stretch>
                  <a:fillRect/>
                </a:stretch>
              </p:blipFill>
              <p:spPr>
                <a:xfrm>
                  <a:off x="3708250" y="2803769"/>
                  <a:ext cx="153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Ink 86">
                  <a:extLst>
                    <a:ext uri="{FF2B5EF4-FFF2-40B4-BE49-F238E27FC236}">
                      <a16:creationId xmlns:a16="http://schemas.microsoft.com/office/drawing/2014/main" id="{14D07792-D45B-C415-6DE3-CB035AB5830B}"/>
                    </a:ext>
                  </a:extLst>
                </p14:cNvPr>
                <p14:cNvContentPartPr/>
                <p14:nvPr/>
              </p14:nvContentPartPr>
              <p14:xfrm>
                <a:off x="2986090" y="2848769"/>
                <a:ext cx="218520" cy="20520"/>
              </p14:xfrm>
            </p:contentPart>
          </mc:Choice>
          <mc:Fallback xmlns="">
            <p:pic>
              <p:nvPicPr>
                <p:cNvPr id="87" name="Ink 86">
                  <a:extLst>
                    <a:ext uri="{FF2B5EF4-FFF2-40B4-BE49-F238E27FC236}">
                      <a16:creationId xmlns:a16="http://schemas.microsoft.com/office/drawing/2014/main" id="{14D07792-D45B-C415-6DE3-CB035AB5830B}"/>
                    </a:ext>
                  </a:extLst>
                </p:cNvPr>
                <p:cNvPicPr/>
                <p:nvPr/>
              </p:nvPicPr>
              <p:blipFill>
                <a:blip r:embed="rId110"/>
                <a:stretch>
                  <a:fillRect/>
                </a:stretch>
              </p:blipFill>
              <p:spPr>
                <a:xfrm>
                  <a:off x="2968450" y="2831129"/>
                  <a:ext cx="254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8" name="Ink 87">
                  <a:extLst>
                    <a:ext uri="{FF2B5EF4-FFF2-40B4-BE49-F238E27FC236}">
                      <a16:creationId xmlns:a16="http://schemas.microsoft.com/office/drawing/2014/main" id="{71AAA6D6-A542-19E8-601C-C0E41E7DC761}"/>
                    </a:ext>
                  </a:extLst>
                </p14:cNvPr>
                <p14:cNvContentPartPr/>
                <p14:nvPr/>
              </p14:nvContentPartPr>
              <p14:xfrm>
                <a:off x="4255090" y="2801249"/>
                <a:ext cx="247680" cy="399600"/>
              </p14:xfrm>
            </p:contentPart>
          </mc:Choice>
          <mc:Fallback xmlns="">
            <p:pic>
              <p:nvPicPr>
                <p:cNvPr id="88" name="Ink 87">
                  <a:extLst>
                    <a:ext uri="{FF2B5EF4-FFF2-40B4-BE49-F238E27FC236}">
                      <a16:creationId xmlns:a16="http://schemas.microsoft.com/office/drawing/2014/main" id="{71AAA6D6-A542-19E8-601C-C0E41E7DC761}"/>
                    </a:ext>
                  </a:extLst>
                </p:cNvPr>
                <p:cNvPicPr/>
                <p:nvPr/>
              </p:nvPicPr>
              <p:blipFill>
                <a:blip r:embed="rId112"/>
                <a:stretch>
                  <a:fillRect/>
                </a:stretch>
              </p:blipFill>
              <p:spPr>
                <a:xfrm>
                  <a:off x="4237090" y="2783249"/>
                  <a:ext cx="2833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9" name="Ink 88">
                  <a:extLst>
                    <a:ext uri="{FF2B5EF4-FFF2-40B4-BE49-F238E27FC236}">
                      <a16:creationId xmlns:a16="http://schemas.microsoft.com/office/drawing/2014/main" id="{2469C456-0B5E-2CB9-4315-C23D1E9F080E}"/>
                    </a:ext>
                  </a:extLst>
                </p14:cNvPr>
                <p14:cNvContentPartPr/>
                <p14:nvPr/>
              </p14:nvContentPartPr>
              <p14:xfrm>
                <a:off x="4703290" y="2912489"/>
                <a:ext cx="191160" cy="128520"/>
              </p14:xfrm>
            </p:contentPart>
          </mc:Choice>
          <mc:Fallback xmlns="">
            <p:pic>
              <p:nvPicPr>
                <p:cNvPr id="89" name="Ink 88">
                  <a:extLst>
                    <a:ext uri="{FF2B5EF4-FFF2-40B4-BE49-F238E27FC236}">
                      <a16:creationId xmlns:a16="http://schemas.microsoft.com/office/drawing/2014/main" id="{2469C456-0B5E-2CB9-4315-C23D1E9F080E}"/>
                    </a:ext>
                  </a:extLst>
                </p:cNvPr>
                <p:cNvPicPr/>
                <p:nvPr/>
              </p:nvPicPr>
              <p:blipFill>
                <a:blip r:embed="rId114"/>
                <a:stretch>
                  <a:fillRect/>
                </a:stretch>
              </p:blipFill>
              <p:spPr>
                <a:xfrm>
                  <a:off x="4685650" y="2894489"/>
                  <a:ext cx="22680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90" name="Ink 89">
                <a:extLst>
                  <a:ext uri="{FF2B5EF4-FFF2-40B4-BE49-F238E27FC236}">
                    <a16:creationId xmlns:a16="http://schemas.microsoft.com/office/drawing/2014/main" id="{A2586C69-241F-4A25-34CC-6C7E7C427106}"/>
                  </a:ext>
                </a:extLst>
              </p14:cNvPr>
              <p14:cNvContentPartPr/>
              <p14:nvPr/>
            </p14:nvContentPartPr>
            <p14:xfrm>
              <a:off x="5122690" y="2839049"/>
              <a:ext cx="1082880" cy="216360"/>
            </p14:xfrm>
          </p:contentPart>
        </mc:Choice>
        <mc:Fallback xmlns="">
          <p:pic>
            <p:nvPicPr>
              <p:cNvPr id="90" name="Ink 89">
                <a:extLst>
                  <a:ext uri="{FF2B5EF4-FFF2-40B4-BE49-F238E27FC236}">
                    <a16:creationId xmlns:a16="http://schemas.microsoft.com/office/drawing/2014/main" id="{A2586C69-241F-4A25-34CC-6C7E7C427106}"/>
                  </a:ext>
                </a:extLst>
              </p:cNvPr>
              <p:cNvPicPr/>
              <p:nvPr/>
            </p:nvPicPr>
            <p:blipFill>
              <a:blip r:embed="rId116"/>
              <a:stretch>
                <a:fillRect/>
              </a:stretch>
            </p:blipFill>
            <p:spPr>
              <a:xfrm>
                <a:off x="5104690" y="2821049"/>
                <a:ext cx="1118520" cy="252000"/>
              </a:xfrm>
              <a:prstGeom prst="rect">
                <a:avLst/>
              </a:prstGeom>
            </p:spPr>
          </p:pic>
        </mc:Fallback>
      </mc:AlternateContent>
      <p:grpSp>
        <p:nvGrpSpPr>
          <p:cNvPr id="103" name="Group 102">
            <a:extLst>
              <a:ext uri="{FF2B5EF4-FFF2-40B4-BE49-F238E27FC236}">
                <a16:creationId xmlns:a16="http://schemas.microsoft.com/office/drawing/2014/main" id="{8DB95412-CBCF-91AA-7B26-575B56837416}"/>
              </a:ext>
            </a:extLst>
          </p:cNvPr>
          <p:cNvGrpSpPr/>
          <p:nvPr/>
        </p:nvGrpSpPr>
        <p:grpSpPr>
          <a:xfrm>
            <a:off x="6447130" y="2696849"/>
            <a:ext cx="2673360" cy="536040"/>
            <a:chOff x="6447130" y="2696849"/>
            <a:chExt cx="2673360" cy="536040"/>
          </a:xfrm>
        </p:grpSpPr>
        <mc:AlternateContent xmlns:mc="http://schemas.openxmlformats.org/markup-compatibility/2006" xmlns:p14="http://schemas.microsoft.com/office/powerpoint/2010/main">
          <mc:Choice Requires="p14">
            <p:contentPart p14:bwMode="auto" r:id="rId117">
              <p14:nvContentPartPr>
                <p14:cNvPr id="96" name="Ink 95">
                  <a:extLst>
                    <a:ext uri="{FF2B5EF4-FFF2-40B4-BE49-F238E27FC236}">
                      <a16:creationId xmlns:a16="http://schemas.microsoft.com/office/drawing/2014/main" id="{D65D664D-6D1F-251A-3E0C-E19411FDD90E}"/>
                    </a:ext>
                  </a:extLst>
                </p14:cNvPr>
                <p14:cNvContentPartPr/>
                <p14:nvPr/>
              </p14:nvContentPartPr>
              <p14:xfrm>
                <a:off x="6447130" y="2704409"/>
                <a:ext cx="1029240" cy="528480"/>
              </p14:xfrm>
            </p:contentPart>
          </mc:Choice>
          <mc:Fallback xmlns="">
            <p:pic>
              <p:nvPicPr>
                <p:cNvPr id="96" name="Ink 95">
                  <a:extLst>
                    <a:ext uri="{FF2B5EF4-FFF2-40B4-BE49-F238E27FC236}">
                      <a16:creationId xmlns:a16="http://schemas.microsoft.com/office/drawing/2014/main" id="{D65D664D-6D1F-251A-3E0C-E19411FDD90E}"/>
                    </a:ext>
                  </a:extLst>
                </p:cNvPr>
                <p:cNvPicPr/>
                <p:nvPr/>
              </p:nvPicPr>
              <p:blipFill>
                <a:blip r:embed="rId118"/>
                <a:stretch>
                  <a:fillRect/>
                </a:stretch>
              </p:blipFill>
              <p:spPr>
                <a:xfrm>
                  <a:off x="6429490" y="2686769"/>
                  <a:ext cx="106488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Ink 96">
                  <a:extLst>
                    <a:ext uri="{FF2B5EF4-FFF2-40B4-BE49-F238E27FC236}">
                      <a16:creationId xmlns:a16="http://schemas.microsoft.com/office/drawing/2014/main" id="{94B4A91B-2908-B081-9F44-5F03DCC88E50}"/>
                    </a:ext>
                  </a:extLst>
                </p14:cNvPr>
                <p14:cNvContentPartPr/>
                <p14:nvPr/>
              </p14:nvContentPartPr>
              <p14:xfrm>
                <a:off x="7619650" y="2860649"/>
                <a:ext cx="417600" cy="161280"/>
              </p14:xfrm>
            </p:contentPart>
          </mc:Choice>
          <mc:Fallback xmlns="">
            <p:pic>
              <p:nvPicPr>
                <p:cNvPr id="97" name="Ink 96">
                  <a:extLst>
                    <a:ext uri="{FF2B5EF4-FFF2-40B4-BE49-F238E27FC236}">
                      <a16:creationId xmlns:a16="http://schemas.microsoft.com/office/drawing/2014/main" id="{94B4A91B-2908-B081-9F44-5F03DCC88E50}"/>
                    </a:ext>
                  </a:extLst>
                </p:cNvPr>
                <p:cNvPicPr/>
                <p:nvPr/>
              </p:nvPicPr>
              <p:blipFill>
                <a:blip r:embed="rId120"/>
                <a:stretch>
                  <a:fillRect/>
                </a:stretch>
              </p:blipFill>
              <p:spPr>
                <a:xfrm>
                  <a:off x="7601650" y="2843009"/>
                  <a:ext cx="453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Ink 97">
                  <a:extLst>
                    <a:ext uri="{FF2B5EF4-FFF2-40B4-BE49-F238E27FC236}">
                      <a16:creationId xmlns:a16="http://schemas.microsoft.com/office/drawing/2014/main" id="{B5D481DA-A1A7-2238-FDA6-FE18BAD5F106}"/>
                    </a:ext>
                  </a:extLst>
                </p14:cNvPr>
                <p14:cNvContentPartPr/>
                <p14:nvPr/>
              </p14:nvContentPartPr>
              <p14:xfrm>
                <a:off x="7830250" y="2771009"/>
                <a:ext cx="15480" cy="8640"/>
              </p14:xfrm>
            </p:contentPart>
          </mc:Choice>
          <mc:Fallback xmlns="">
            <p:pic>
              <p:nvPicPr>
                <p:cNvPr id="98" name="Ink 97">
                  <a:extLst>
                    <a:ext uri="{FF2B5EF4-FFF2-40B4-BE49-F238E27FC236}">
                      <a16:creationId xmlns:a16="http://schemas.microsoft.com/office/drawing/2014/main" id="{B5D481DA-A1A7-2238-FDA6-FE18BAD5F106}"/>
                    </a:ext>
                  </a:extLst>
                </p:cNvPr>
                <p:cNvPicPr/>
                <p:nvPr/>
              </p:nvPicPr>
              <p:blipFill>
                <a:blip r:embed="rId122"/>
                <a:stretch>
                  <a:fillRect/>
                </a:stretch>
              </p:blipFill>
              <p:spPr>
                <a:xfrm>
                  <a:off x="7812250" y="2753369"/>
                  <a:ext cx="51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0" name="Ink 99">
                  <a:extLst>
                    <a:ext uri="{FF2B5EF4-FFF2-40B4-BE49-F238E27FC236}">
                      <a16:creationId xmlns:a16="http://schemas.microsoft.com/office/drawing/2014/main" id="{6D30E17E-3CAA-D152-B829-84B9B283E30B}"/>
                    </a:ext>
                  </a:extLst>
                </p14:cNvPr>
                <p14:cNvContentPartPr/>
                <p14:nvPr/>
              </p14:nvContentPartPr>
              <p14:xfrm>
                <a:off x="8093770" y="2696849"/>
                <a:ext cx="1026720" cy="331200"/>
              </p14:xfrm>
            </p:contentPart>
          </mc:Choice>
          <mc:Fallback xmlns="">
            <p:pic>
              <p:nvPicPr>
                <p:cNvPr id="100" name="Ink 99">
                  <a:extLst>
                    <a:ext uri="{FF2B5EF4-FFF2-40B4-BE49-F238E27FC236}">
                      <a16:creationId xmlns:a16="http://schemas.microsoft.com/office/drawing/2014/main" id="{6D30E17E-3CAA-D152-B829-84B9B283E30B}"/>
                    </a:ext>
                  </a:extLst>
                </p:cNvPr>
                <p:cNvPicPr/>
                <p:nvPr/>
              </p:nvPicPr>
              <p:blipFill>
                <a:blip r:embed="rId124"/>
                <a:stretch>
                  <a:fillRect/>
                </a:stretch>
              </p:blipFill>
              <p:spPr>
                <a:xfrm>
                  <a:off x="8076130" y="2679209"/>
                  <a:ext cx="10623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1" name="Ink 100">
                  <a:extLst>
                    <a:ext uri="{FF2B5EF4-FFF2-40B4-BE49-F238E27FC236}">
                      <a16:creationId xmlns:a16="http://schemas.microsoft.com/office/drawing/2014/main" id="{907685CE-0277-6EA2-9DC8-A8D8E654F592}"/>
                    </a:ext>
                  </a:extLst>
                </p14:cNvPr>
                <p14:cNvContentPartPr/>
                <p14:nvPr/>
              </p14:nvContentPartPr>
              <p14:xfrm>
                <a:off x="8715490" y="2795849"/>
                <a:ext cx="169200" cy="7560"/>
              </p14:xfrm>
            </p:contentPart>
          </mc:Choice>
          <mc:Fallback xmlns="">
            <p:pic>
              <p:nvPicPr>
                <p:cNvPr id="101" name="Ink 100">
                  <a:extLst>
                    <a:ext uri="{FF2B5EF4-FFF2-40B4-BE49-F238E27FC236}">
                      <a16:creationId xmlns:a16="http://schemas.microsoft.com/office/drawing/2014/main" id="{907685CE-0277-6EA2-9DC8-A8D8E654F592}"/>
                    </a:ext>
                  </a:extLst>
                </p:cNvPr>
                <p:cNvPicPr/>
                <p:nvPr/>
              </p:nvPicPr>
              <p:blipFill>
                <a:blip r:embed="rId126"/>
                <a:stretch>
                  <a:fillRect/>
                </a:stretch>
              </p:blipFill>
              <p:spPr>
                <a:xfrm>
                  <a:off x="8697490" y="2777849"/>
                  <a:ext cx="204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2" name="Ink 101">
                  <a:extLst>
                    <a:ext uri="{FF2B5EF4-FFF2-40B4-BE49-F238E27FC236}">
                      <a16:creationId xmlns:a16="http://schemas.microsoft.com/office/drawing/2014/main" id="{3C050309-B689-C717-20D6-E4CEA213137B}"/>
                    </a:ext>
                  </a:extLst>
                </p14:cNvPr>
                <p14:cNvContentPartPr/>
                <p14:nvPr/>
              </p14:nvContentPartPr>
              <p14:xfrm>
                <a:off x="8426050" y="2760929"/>
                <a:ext cx="63720" cy="11880"/>
              </p14:xfrm>
            </p:contentPart>
          </mc:Choice>
          <mc:Fallback xmlns="">
            <p:pic>
              <p:nvPicPr>
                <p:cNvPr id="102" name="Ink 101">
                  <a:extLst>
                    <a:ext uri="{FF2B5EF4-FFF2-40B4-BE49-F238E27FC236}">
                      <a16:creationId xmlns:a16="http://schemas.microsoft.com/office/drawing/2014/main" id="{3C050309-B689-C717-20D6-E4CEA213137B}"/>
                    </a:ext>
                  </a:extLst>
                </p:cNvPr>
                <p:cNvPicPr/>
                <p:nvPr/>
              </p:nvPicPr>
              <p:blipFill>
                <a:blip r:embed="rId128"/>
                <a:stretch>
                  <a:fillRect/>
                </a:stretch>
              </p:blipFill>
              <p:spPr>
                <a:xfrm>
                  <a:off x="8408050" y="2743289"/>
                  <a:ext cx="99360" cy="47520"/>
                </a:xfrm>
                <a:prstGeom prst="rect">
                  <a:avLst/>
                </a:prstGeom>
              </p:spPr>
            </p:pic>
          </mc:Fallback>
        </mc:AlternateContent>
      </p:grpSp>
      <p:grpSp>
        <p:nvGrpSpPr>
          <p:cNvPr id="108" name="Group 107">
            <a:extLst>
              <a:ext uri="{FF2B5EF4-FFF2-40B4-BE49-F238E27FC236}">
                <a16:creationId xmlns:a16="http://schemas.microsoft.com/office/drawing/2014/main" id="{469CD60B-F99B-CD19-98EF-891B56107556}"/>
              </a:ext>
            </a:extLst>
          </p:cNvPr>
          <p:cNvGrpSpPr/>
          <p:nvPr/>
        </p:nvGrpSpPr>
        <p:grpSpPr>
          <a:xfrm>
            <a:off x="9364930" y="2592809"/>
            <a:ext cx="1227960" cy="488160"/>
            <a:chOff x="9364930" y="2592809"/>
            <a:chExt cx="1227960" cy="488160"/>
          </a:xfrm>
        </p:grpSpPr>
        <mc:AlternateContent xmlns:mc="http://schemas.openxmlformats.org/markup-compatibility/2006" xmlns:p14="http://schemas.microsoft.com/office/powerpoint/2010/main">
          <mc:Choice Requires="p14">
            <p:contentPart p14:bwMode="auto" r:id="rId129">
              <p14:nvContentPartPr>
                <p14:cNvPr id="104" name="Ink 103">
                  <a:extLst>
                    <a:ext uri="{FF2B5EF4-FFF2-40B4-BE49-F238E27FC236}">
                      <a16:creationId xmlns:a16="http://schemas.microsoft.com/office/drawing/2014/main" id="{763CE66F-08AB-8FA2-012F-6023A7B24246}"/>
                    </a:ext>
                  </a:extLst>
                </p14:cNvPr>
                <p14:cNvContentPartPr/>
                <p14:nvPr/>
              </p14:nvContentPartPr>
              <p14:xfrm>
                <a:off x="9364930" y="2592809"/>
                <a:ext cx="1227960" cy="488160"/>
              </p14:xfrm>
            </p:contentPart>
          </mc:Choice>
          <mc:Fallback xmlns="">
            <p:pic>
              <p:nvPicPr>
                <p:cNvPr id="104" name="Ink 103">
                  <a:extLst>
                    <a:ext uri="{FF2B5EF4-FFF2-40B4-BE49-F238E27FC236}">
                      <a16:creationId xmlns:a16="http://schemas.microsoft.com/office/drawing/2014/main" id="{763CE66F-08AB-8FA2-012F-6023A7B24246}"/>
                    </a:ext>
                  </a:extLst>
                </p:cNvPr>
                <p:cNvPicPr/>
                <p:nvPr/>
              </p:nvPicPr>
              <p:blipFill>
                <a:blip r:embed="rId130"/>
                <a:stretch>
                  <a:fillRect/>
                </a:stretch>
              </p:blipFill>
              <p:spPr>
                <a:xfrm>
                  <a:off x="9347290" y="2575169"/>
                  <a:ext cx="126360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5" name="Ink 104">
                  <a:extLst>
                    <a:ext uri="{FF2B5EF4-FFF2-40B4-BE49-F238E27FC236}">
                      <a16:creationId xmlns:a16="http://schemas.microsoft.com/office/drawing/2014/main" id="{87F00EFB-75DE-A78A-5588-2E4E8BA482B6}"/>
                    </a:ext>
                  </a:extLst>
                </p14:cNvPr>
                <p14:cNvContentPartPr/>
                <p14:nvPr/>
              </p14:nvContentPartPr>
              <p14:xfrm>
                <a:off x="10287250" y="2653289"/>
                <a:ext cx="173880" cy="53640"/>
              </p14:xfrm>
            </p:contentPart>
          </mc:Choice>
          <mc:Fallback xmlns="">
            <p:pic>
              <p:nvPicPr>
                <p:cNvPr id="105" name="Ink 104">
                  <a:extLst>
                    <a:ext uri="{FF2B5EF4-FFF2-40B4-BE49-F238E27FC236}">
                      <a16:creationId xmlns:a16="http://schemas.microsoft.com/office/drawing/2014/main" id="{87F00EFB-75DE-A78A-5588-2E4E8BA482B6}"/>
                    </a:ext>
                  </a:extLst>
                </p:cNvPr>
                <p:cNvPicPr/>
                <p:nvPr/>
              </p:nvPicPr>
              <p:blipFill>
                <a:blip r:embed="rId132"/>
                <a:stretch>
                  <a:fillRect/>
                </a:stretch>
              </p:blipFill>
              <p:spPr>
                <a:xfrm>
                  <a:off x="10269250" y="2635649"/>
                  <a:ext cx="209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6" name="Ink 105">
                  <a:extLst>
                    <a:ext uri="{FF2B5EF4-FFF2-40B4-BE49-F238E27FC236}">
                      <a16:creationId xmlns:a16="http://schemas.microsoft.com/office/drawing/2014/main" id="{7A979E66-F586-553F-0B9E-B6E97ADFD031}"/>
                    </a:ext>
                  </a:extLst>
                </p14:cNvPr>
                <p14:cNvContentPartPr/>
                <p14:nvPr/>
              </p14:nvContentPartPr>
              <p14:xfrm>
                <a:off x="10047490" y="2714849"/>
                <a:ext cx="18360" cy="8640"/>
              </p14:xfrm>
            </p:contentPart>
          </mc:Choice>
          <mc:Fallback xmlns="">
            <p:pic>
              <p:nvPicPr>
                <p:cNvPr id="106" name="Ink 105">
                  <a:extLst>
                    <a:ext uri="{FF2B5EF4-FFF2-40B4-BE49-F238E27FC236}">
                      <a16:creationId xmlns:a16="http://schemas.microsoft.com/office/drawing/2014/main" id="{7A979E66-F586-553F-0B9E-B6E97ADFD031}"/>
                    </a:ext>
                  </a:extLst>
                </p:cNvPr>
                <p:cNvPicPr/>
                <p:nvPr/>
              </p:nvPicPr>
              <p:blipFill>
                <a:blip r:embed="rId134"/>
                <a:stretch>
                  <a:fillRect/>
                </a:stretch>
              </p:blipFill>
              <p:spPr>
                <a:xfrm>
                  <a:off x="10029490" y="2697209"/>
                  <a:ext cx="54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7" name="Ink 106">
                  <a:extLst>
                    <a:ext uri="{FF2B5EF4-FFF2-40B4-BE49-F238E27FC236}">
                      <a16:creationId xmlns:a16="http://schemas.microsoft.com/office/drawing/2014/main" id="{AE426B10-C4DB-2E40-F5DC-18C478EA6B1E}"/>
                    </a:ext>
                  </a:extLst>
                </p14:cNvPr>
                <p14:cNvContentPartPr/>
                <p14:nvPr/>
              </p14:nvContentPartPr>
              <p14:xfrm>
                <a:off x="9746530" y="2740769"/>
                <a:ext cx="273600" cy="36360"/>
              </p14:xfrm>
            </p:contentPart>
          </mc:Choice>
          <mc:Fallback xmlns="">
            <p:pic>
              <p:nvPicPr>
                <p:cNvPr id="107" name="Ink 106">
                  <a:extLst>
                    <a:ext uri="{FF2B5EF4-FFF2-40B4-BE49-F238E27FC236}">
                      <a16:creationId xmlns:a16="http://schemas.microsoft.com/office/drawing/2014/main" id="{AE426B10-C4DB-2E40-F5DC-18C478EA6B1E}"/>
                    </a:ext>
                  </a:extLst>
                </p:cNvPr>
                <p:cNvPicPr/>
                <p:nvPr/>
              </p:nvPicPr>
              <p:blipFill>
                <a:blip r:embed="rId136"/>
                <a:stretch>
                  <a:fillRect/>
                </a:stretch>
              </p:blipFill>
              <p:spPr>
                <a:xfrm>
                  <a:off x="9728530" y="2722769"/>
                  <a:ext cx="309240" cy="72000"/>
                </a:xfrm>
                <a:prstGeom prst="rect">
                  <a:avLst/>
                </a:prstGeom>
              </p:spPr>
            </p:pic>
          </mc:Fallback>
        </mc:AlternateContent>
      </p:grpSp>
      <p:grpSp>
        <p:nvGrpSpPr>
          <p:cNvPr id="113" name="Group 112">
            <a:extLst>
              <a:ext uri="{FF2B5EF4-FFF2-40B4-BE49-F238E27FC236}">
                <a16:creationId xmlns:a16="http://schemas.microsoft.com/office/drawing/2014/main" id="{B921AAA6-88E7-5CAC-489D-E4E31081C77E}"/>
              </a:ext>
            </a:extLst>
          </p:cNvPr>
          <p:cNvGrpSpPr/>
          <p:nvPr/>
        </p:nvGrpSpPr>
        <p:grpSpPr>
          <a:xfrm>
            <a:off x="2907970" y="3336209"/>
            <a:ext cx="1740600" cy="413280"/>
            <a:chOff x="2907970" y="3336209"/>
            <a:chExt cx="1740600" cy="413280"/>
          </a:xfrm>
        </p:grpSpPr>
        <mc:AlternateContent xmlns:mc="http://schemas.openxmlformats.org/markup-compatibility/2006" xmlns:p14="http://schemas.microsoft.com/office/powerpoint/2010/main">
          <mc:Choice Requires="p14">
            <p:contentPart p14:bwMode="auto" r:id="rId137">
              <p14:nvContentPartPr>
                <p14:cNvPr id="109" name="Ink 108">
                  <a:extLst>
                    <a:ext uri="{FF2B5EF4-FFF2-40B4-BE49-F238E27FC236}">
                      <a16:creationId xmlns:a16="http://schemas.microsoft.com/office/drawing/2014/main" id="{FC59B6BE-2459-0454-C598-681FE8D84D0A}"/>
                    </a:ext>
                  </a:extLst>
                </p14:cNvPr>
                <p14:cNvContentPartPr/>
                <p14:nvPr/>
              </p14:nvContentPartPr>
              <p14:xfrm>
                <a:off x="2907970" y="3376889"/>
                <a:ext cx="245520" cy="372600"/>
              </p14:xfrm>
            </p:contentPart>
          </mc:Choice>
          <mc:Fallback xmlns="">
            <p:pic>
              <p:nvPicPr>
                <p:cNvPr id="109" name="Ink 108">
                  <a:extLst>
                    <a:ext uri="{FF2B5EF4-FFF2-40B4-BE49-F238E27FC236}">
                      <a16:creationId xmlns:a16="http://schemas.microsoft.com/office/drawing/2014/main" id="{FC59B6BE-2459-0454-C598-681FE8D84D0A}"/>
                    </a:ext>
                  </a:extLst>
                </p:cNvPr>
                <p:cNvPicPr/>
                <p:nvPr/>
              </p:nvPicPr>
              <p:blipFill>
                <a:blip r:embed="rId138"/>
                <a:stretch>
                  <a:fillRect/>
                </a:stretch>
              </p:blipFill>
              <p:spPr>
                <a:xfrm>
                  <a:off x="2889970" y="3358889"/>
                  <a:ext cx="28116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0" name="Ink 109">
                  <a:extLst>
                    <a:ext uri="{FF2B5EF4-FFF2-40B4-BE49-F238E27FC236}">
                      <a16:creationId xmlns:a16="http://schemas.microsoft.com/office/drawing/2014/main" id="{255B5059-BD6A-FF53-2677-A69216C3C541}"/>
                    </a:ext>
                  </a:extLst>
                </p14:cNvPr>
                <p14:cNvContentPartPr/>
                <p14:nvPr/>
              </p14:nvContentPartPr>
              <p14:xfrm>
                <a:off x="3461650" y="3336209"/>
                <a:ext cx="1039680" cy="407520"/>
              </p14:xfrm>
            </p:contentPart>
          </mc:Choice>
          <mc:Fallback xmlns="">
            <p:pic>
              <p:nvPicPr>
                <p:cNvPr id="110" name="Ink 109">
                  <a:extLst>
                    <a:ext uri="{FF2B5EF4-FFF2-40B4-BE49-F238E27FC236}">
                      <a16:creationId xmlns:a16="http://schemas.microsoft.com/office/drawing/2014/main" id="{255B5059-BD6A-FF53-2677-A69216C3C541}"/>
                    </a:ext>
                  </a:extLst>
                </p:cNvPr>
                <p:cNvPicPr/>
                <p:nvPr/>
              </p:nvPicPr>
              <p:blipFill>
                <a:blip r:embed="rId140"/>
                <a:stretch>
                  <a:fillRect/>
                </a:stretch>
              </p:blipFill>
              <p:spPr>
                <a:xfrm>
                  <a:off x="3444010" y="3318569"/>
                  <a:ext cx="107532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1" name="Ink 110">
                  <a:extLst>
                    <a:ext uri="{FF2B5EF4-FFF2-40B4-BE49-F238E27FC236}">
                      <a16:creationId xmlns:a16="http://schemas.microsoft.com/office/drawing/2014/main" id="{7C2A9C7F-7D00-55D0-BF96-896E1E768D7F}"/>
                    </a:ext>
                  </a:extLst>
                </p14:cNvPr>
                <p14:cNvContentPartPr/>
                <p14:nvPr/>
              </p14:nvContentPartPr>
              <p14:xfrm>
                <a:off x="4358770" y="3447089"/>
                <a:ext cx="184680" cy="36360"/>
              </p14:xfrm>
            </p:contentPart>
          </mc:Choice>
          <mc:Fallback xmlns="">
            <p:pic>
              <p:nvPicPr>
                <p:cNvPr id="111" name="Ink 110">
                  <a:extLst>
                    <a:ext uri="{FF2B5EF4-FFF2-40B4-BE49-F238E27FC236}">
                      <a16:creationId xmlns:a16="http://schemas.microsoft.com/office/drawing/2014/main" id="{7C2A9C7F-7D00-55D0-BF96-896E1E768D7F}"/>
                    </a:ext>
                  </a:extLst>
                </p:cNvPr>
                <p:cNvPicPr/>
                <p:nvPr/>
              </p:nvPicPr>
              <p:blipFill>
                <a:blip r:embed="rId142"/>
                <a:stretch>
                  <a:fillRect/>
                </a:stretch>
              </p:blipFill>
              <p:spPr>
                <a:xfrm>
                  <a:off x="4341130" y="3429089"/>
                  <a:ext cx="220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Ink 111">
                  <a:extLst>
                    <a:ext uri="{FF2B5EF4-FFF2-40B4-BE49-F238E27FC236}">
                      <a16:creationId xmlns:a16="http://schemas.microsoft.com/office/drawing/2014/main" id="{BCD076FD-0D1C-6588-9AAE-61739583B2B1}"/>
                    </a:ext>
                  </a:extLst>
                </p14:cNvPr>
                <p14:cNvContentPartPr/>
                <p14:nvPr/>
              </p14:nvContentPartPr>
              <p14:xfrm>
                <a:off x="4641730" y="3664889"/>
                <a:ext cx="6840" cy="360"/>
              </p14:xfrm>
            </p:contentPart>
          </mc:Choice>
          <mc:Fallback xmlns="">
            <p:pic>
              <p:nvPicPr>
                <p:cNvPr id="112" name="Ink 111">
                  <a:extLst>
                    <a:ext uri="{FF2B5EF4-FFF2-40B4-BE49-F238E27FC236}">
                      <a16:creationId xmlns:a16="http://schemas.microsoft.com/office/drawing/2014/main" id="{BCD076FD-0D1C-6588-9AAE-61739583B2B1}"/>
                    </a:ext>
                  </a:extLst>
                </p:cNvPr>
                <p:cNvPicPr/>
                <p:nvPr/>
              </p:nvPicPr>
              <p:blipFill>
                <a:blip r:embed="rId144"/>
                <a:stretch>
                  <a:fillRect/>
                </a:stretch>
              </p:blipFill>
              <p:spPr>
                <a:xfrm>
                  <a:off x="4623730" y="3646889"/>
                  <a:ext cx="42480" cy="36000"/>
                </a:xfrm>
                <a:prstGeom prst="rect">
                  <a:avLst/>
                </a:prstGeom>
              </p:spPr>
            </p:pic>
          </mc:Fallback>
        </mc:AlternateContent>
      </p:grpSp>
      <p:grpSp>
        <p:nvGrpSpPr>
          <p:cNvPr id="179" name="Group 178">
            <a:extLst>
              <a:ext uri="{FF2B5EF4-FFF2-40B4-BE49-F238E27FC236}">
                <a16:creationId xmlns:a16="http://schemas.microsoft.com/office/drawing/2014/main" id="{5799E4E1-2309-4331-1C3E-D8B6E690C33B}"/>
              </a:ext>
            </a:extLst>
          </p:cNvPr>
          <p:cNvGrpSpPr/>
          <p:nvPr/>
        </p:nvGrpSpPr>
        <p:grpSpPr>
          <a:xfrm>
            <a:off x="2839210" y="3873689"/>
            <a:ext cx="7849800" cy="1800720"/>
            <a:chOff x="2839210" y="3873689"/>
            <a:chExt cx="7849800" cy="1800720"/>
          </a:xfrm>
        </p:grpSpPr>
        <mc:AlternateContent xmlns:mc="http://schemas.openxmlformats.org/markup-compatibility/2006" xmlns:p14="http://schemas.microsoft.com/office/powerpoint/2010/main">
          <mc:Choice Requires="p14">
            <p:contentPart p14:bwMode="auto" r:id="rId145">
              <p14:nvContentPartPr>
                <p14:cNvPr id="114" name="Ink 113">
                  <a:extLst>
                    <a:ext uri="{FF2B5EF4-FFF2-40B4-BE49-F238E27FC236}">
                      <a16:creationId xmlns:a16="http://schemas.microsoft.com/office/drawing/2014/main" id="{A2AEA7E2-2E5B-139C-516E-43BF1EDA7C39}"/>
                    </a:ext>
                  </a:extLst>
                </p14:cNvPr>
                <p14:cNvContentPartPr/>
                <p14:nvPr/>
              </p14:nvContentPartPr>
              <p14:xfrm>
                <a:off x="2895010" y="4094729"/>
                <a:ext cx="470160" cy="340200"/>
              </p14:xfrm>
            </p:contentPart>
          </mc:Choice>
          <mc:Fallback xmlns="">
            <p:pic>
              <p:nvPicPr>
                <p:cNvPr id="114" name="Ink 113">
                  <a:extLst>
                    <a:ext uri="{FF2B5EF4-FFF2-40B4-BE49-F238E27FC236}">
                      <a16:creationId xmlns:a16="http://schemas.microsoft.com/office/drawing/2014/main" id="{A2AEA7E2-2E5B-139C-516E-43BF1EDA7C39}"/>
                    </a:ext>
                  </a:extLst>
                </p:cNvPr>
                <p:cNvPicPr/>
                <p:nvPr/>
              </p:nvPicPr>
              <p:blipFill>
                <a:blip r:embed="rId146"/>
                <a:stretch>
                  <a:fillRect/>
                </a:stretch>
              </p:blipFill>
              <p:spPr>
                <a:xfrm>
                  <a:off x="2877010" y="4077089"/>
                  <a:ext cx="5058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5" name="Ink 114">
                  <a:extLst>
                    <a:ext uri="{FF2B5EF4-FFF2-40B4-BE49-F238E27FC236}">
                      <a16:creationId xmlns:a16="http://schemas.microsoft.com/office/drawing/2014/main" id="{B28D38CB-461E-478C-755E-AE086E568C05}"/>
                    </a:ext>
                  </a:extLst>
                </p14:cNvPr>
                <p14:cNvContentPartPr/>
                <p14:nvPr/>
              </p14:nvContentPartPr>
              <p14:xfrm>
                <a:off x="3199570" y="4211369"/>
                <a:ext cx="204480" cy="16920"/>
              </p14:xfrm>
            </p:contentPart>
          </mc:Choice>
          <mc:Fallback xmlns="">
            <p:pic>
              <p:nvPicPr>
                <p:cNvPr id="115" name="Ink 114">
                  <a:extLst>
                    <a:ext uri="{FF2B5EF4-FFF2-40B4-BE49-F238E27FC236}">
                      <a16:creationId xmlns:a16="http://schemas.microsoft.com/office/drawing/2014/main" id="{B28D38CB-461E-478C-755E-AE086E568C05}"/>
                    </a:ext>
                  </a:extLst>
                </p:cNvPr>
                <p:cNvPicPr/>
                <p:nvPr/>
              </p:nvPicPr>
              <p:blipFill>
                <a:blip r:embed="rId148"/>
                <a:stretch>
                  <a:fillRect/>
                </a:stretch>
              </p:blipFill>
              <p:spPr>
                <a:xfrm>
                  <a:off x="3181930" y="4193729"/>
                  <a:ext cx="240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7" name="Ink 116">
                  <a:extLst>
                    <a:ext uri="{FF2B5EF4-FFF2-40B4-BE49-F238E27FC236}">
                      <a16:creationId xmlns:a16="http://schemas.microsoft.com/office/drawing/2014/main" id="{060EFFAF-3DC4-2DAD-1415-3E761958A344}"/>
                    </a:ext>
                  </a:extLst>
                </p14:cNvPr>
                <p14:cNvContentPartPr/>
                <p14:nvPr/>
              </p14:nvContentPartPr>
              <p14:xfrm>
                <a:off x="3591610" y="4100489"/>
                <a:ext cx="261000" cy="374040"/>
              </p14:xfrm>
            </p:contentPart>
          </mc:Choice>
          <mc:Fallback xmlns="">
            <p:pic>
              <p:nvPicPr>
                <p:cNvPr id="117" name="Ink 116">
                  <a:extLst>
                    <a:ext uri="{FF2B5EF4-FFF2-40B4-BE49-F238E27FC236}">
                      <a16:creationId xmlns:a16="http://schemas.microsoft.com/office/drawing/2014/main" id="{060EFFAF-3DC4-2DAD-1415-3E761958A344}"/>
                    </a:ext>
                  </a:extLst>
                </p:cNvPr>
                <p:cNvPicPr/>
                <p:nvPr/>
              </p:nvPicPr>
              <p:blipFill>
                <a:blip r:embed="rId150"/>
                <a:stretch>
                  <a:fillRect/>
                </a:stretch>
              </p:blipFill>
              <p:spPr>
                <a:xfrm>
                  <a:off x="3573610" y="4082489"/>
                  <a:ext cx="2966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8" name="Ink 117">
                  <a:extLst>
                    <a:ext uri="{FF2B5EF4-FFF2-40B4-BE49-F238E27FC236}">
                      <a16:creationId xmlns:a16="http://schemas.microsoft.com/office/drawing/2014/main" id="{6D5FEF85-73AE-EFF4-A5AF-1A7DE1B0DA78}"/>
                    </a:ext>
                  </a:extLst>
                </p14:cNvPr>
                <p14:cNvContentPartPr/>
                <p14:nvPr/>
              </p14:nvContentPartPr>
              <p14:xfrm>
                <a:off x="3616090" y="4187969"/>
                <a:ext cx="8280" cy="20520"/>
              </p14:xfrm>
            </p:contentPart>
          </mc:Choice>
          <mc:Fallback xmlns="">
            <p:pic>
              <p:nvPicPr>
                <p:cNvPr id="118" name="Ink 117">
                  <a:extLst>
                    <a:ext uri="{FF2B5EF4-FFF2-40B4-BE49-F238E27FC236}">
                      <a16:creationId xmlns:a16="http://schemas.microsoft.com/office/drawing/2014/main" id="{6D5FEF85-73AE-EFF4-A5AF-1A7DE1B0DA78}"/>
                    </a:ext>
                  </a:extLst>
                </p:cNvPr>
                <p:cNvPicPr/>
                <p:nvPr/>
              </p:nvPicPr>
              <p:blipFill>
                <a:blip r:embed="rId152"/>
                <a:stretch>
                  <a:fillRect/>
                </a:stretch>
              </p:blipFill>
              <p:spPr>
                <a:xfrm>
                  <a:off x="3598090" y="4170329"/>
                  <a:ext cx="43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9" name="Ink 118">
                  <a:extLst>
                    <a:ext uri="{FF2B5EF4-FFF2-40B4-BE49-F238E27FC236}">
                      <a16:creationId xmlns:a16="http://schemas.microsoft.com/office/drawing/2014/main" id="{BD4CF542-14B9-6D45-55B1-39B91DF86FDC}"/>
                    </a:ext>
                  </a:extLst>
                </p14:cNvPr>
                <p14:cNvContentPartPr/>
                <p14:nvPr/>
              </p14:nvContentPartPr>
              <p14:xfrm>
                <a:off x="4029010" y="4025249"/>
                <a:ext cx="730440" cy="375840"/>
              </p14:xfrm>
            </p:contentPart>
          </mc:Choice>
          <mc:Fallback xmlns="">
            <p:pic>
              <p:nvPicPr>
                <p:cNvPr id="119" name="Ink 118">
                  <a:extLst>
                    <a:ext uri="{FF2B5EF4-FFF2-40B4-BE49-F238E27FC236}">
                      <a16:creationId xmlns:a16="http://schemas.microsoft.com/office/drawing/2014/main" id="{BD4CF542-14B9-6D45-55B1-39B91DF86FDC}"/>
                    </a:ext>
                  </a:extLst>
                </p:cNvPr>
                <p:cNvPicPr/>
                <p:nvPr/>
              </p:nvPicPr>
              <p:blipFill>
                <a:blip r:embed="rId154"/>
                <a:stretch>
                  <a:fillRect/>
                </a:stretch>
              </p:blipFill>
              <p:spPr>
                <a:xfrm>
                  <a:off x="4011370" y="4007609"/>
                  <a:ext cx="76608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0" name="Ink 119">
                  <a:extLst>
                    <a:ext uri="{FF2B5EF4-FFF2-40B4-BE49-F238E27FC236}">
                      <a16:creationId xmlns:a16="http://schemas.microsoft.com/office/drawing/2014/main" id="{2916C4B2-3221-49B4-00C6-05562AB5407D}"/>
                    </a:ext>
                  </a:extLst>
                </p14:cNvPr>
                <p14:cNvContentPartPr/>
                <p14:nvPr/>
              </p14:nvContentPartPr>
              <p14:xfrm>
                <a:off x="4133410" y="4074569"/>
                <a:ext cx="254520" cy="79200"/>
              </p14:xfrm>
            </p:contentPart>
          </mc:Choice>
          <mc:Fallback xmlns="">
            <p:pic>
              <p:nvPicPr>
                <p:cNvPr id="120" name="Ink 119">
                  <a:extLst>
                    <a:ext uri="{FF2B5EF4-FFF2-40B4-BE49-F238E27FC236}">
                      <a16:creationId xmlns:a16="http://schemas.microsoft.com/office/drawing/2014/main" id="{2916C4B2-3221-49B4-00C6-05562AB5407D}"/>
                    </a:ext>
                  </a:extLst>
                </p:cNvPr>
                <p:cNvPicPr/>
                <p:nvPr/>
              </p:nvPicPr>
              <p:blipFill>
                <a:blip r:embed="rId156"/>
                <a:stretch>
                  <a:fillRect/>
                </a:stretch>
              </p:blipFill>
              <p:spPr>
                <a:xfrm>
                  <a:off x="4115410" y="4056569"/>
                  <a:ext cx="290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1" name="Ink 120">
                  <a:extLst>
                    <a:ext uri="{FF2B5EF4-FFF2-40B4-BE49-F238E27FC236}">
                      <a16:creationId xmlns:a16="http://schemas.microsoft.com/office/drawing/2014/main" id="{0177FC43-CE91-2F31-BDF0-7F3DCFB6CF9E}"/>
                    </a:ext>
                  </a:extLst>
                </p14:cNvPr>
                <p14:cNvContentPartPr/>
                <p14:nvPr/>
              </p14:nvContentPartPr>
              <p14:xfrm>
                <a:off x="5044570" y="4198409"/>
                <a:ext cx="528120" cy="90360"/>
              </p14:xfrm>
            </p:contentPart>
          </mc:Choice>
          <mc:Fallback xmlns="">
            <p:pic>
              <p:nvPicPr>
                <p:cNvPr id="121" name="Ink 120">
                  <a:extLst>
                    <a:ext uri="{FF2B5EF4-FFF2-40B4-BE49-F238E27FC236}">
                      <a16:creationId xmlns:a16="http://schemas.microsoft.com/office/drawing/2014/main" id="{0177FC43-CE91-2F31-BDF0-7F3DCFB6CF9E}"/>
                    </a:ext>
                  </a:extLst>
                </p:cNvPr>
                <p:cNvPicPr/>
                <p:nvPr/>
              </p:nvPicPr>
              <p:blipFill>
                <a:blip r:embed="rId158"/>
                <a:stretch>
                  <a:fillRect/>
                </a:stretch>
              </p:blipFill>
              <p:spPr>
                <a:xfrm>
                  <a:off x="5026930" y="4180769"/>
                  <a:ext cx="56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2" name="Ink 121">
                  <a:extLst>
                    <a:ext uri="{FF2B5EF4-FFF2-40B4-BE49-F238E27FC236}">
                      <a16:creationId xmlns:a16="http://schemas.microsoft.com/office/drawing/2014/main" id="{7EF39139-82BB-A874-0AF0-184A0E51BBF0}"/>
                    </a:ext>
                  </a:extLst>
                </p14:cNvPr>
                <p14:cNvContentPartPr/>
                <p14:nvPr/>
              </p14:nvContentPartPr>
              <p14:xfrm>
                <a:off x="5783650" y="4180409"/>
                <a:ext cx="153360" cy="96840"/>
              </p14:xfrm>
            </p:contentPart>
          </mc:Choice>
          <mc:Fallback xmlns="">
            <p:pic>
              <p:nvPicPr>
                <p:cNvPr id="122" name="Ink 121">
                  <a:extLst>
                    <a:ext uri="{FF2B5EF4-FFF2-40B4-BE49-F238E27FC236}">
                      <a16:creationId xmlns:a16="http://schemas.microsoft.com/office/drawing/2014/main" id="{7EF39139-82BB-A874-0AF0-184A0E51BBF0}"/>
                    </a:ext>
                  </a:extLst>
                </p:cNvPr>
                <p:cNvPicPr/>
                <p:nvPr/>
              </p:nvPicPr>
              <p:blipFill>
                <a:blip r:embed="rId160"/>
                <a:stretch>
                  <a:fillRect/>
                </a:stretch>
              </p:blipFill>
              <p:spPr>
                <a:xfrm>
                  <a:off x="5766010" y="4162769"/>
                  <a:ext cx="189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3" name="Ink 122">
                  <a:extLst>
                    <a:ext uri="{FF2B5EF4-FFF2-40B4-BE49-F238E27FC236}">
                      <a16:creationId xmlns:a16="http://schemas.microsoft.com/office/drawing/2014/main" id="{BB0D2ADA-A267-4A27-5855-8535FDD58BC7}"/>
                    </a:ext>
                  </a:extLst>
                </p14:cNvPr>
                <p14:cNvContentPartPr/>
                <p14:nvPr/>
              </p14:nvContentPartPr>
              <p14:xfrm>
                <a:off x="6158770" y="3940649"/>
                <a:ext cx="783360" cy="357840"/>
              </p14:xfrm>
            </p:contentPart>
          </mc:Choice>
          <mc:Fallback xmlns="">
            <p:pic>
              <p:nvPicPr>
                <p:cNvPr id="123" name="Ink 122">
                  <a:extLst>
                    <a:ext uri="{FF2B5EF4-FFF2-40B4-BE49-F238E27FC236}">
                      <a16:creationId xmlns:a16="http://schemas.microsoft.com/office/drawing/2014/main" id="{BB0D2ADA-A267-4A27-5855-8535FDD58BC7}"/>
                    </a:ext>
                  </a:extLst>
                </p:cNvPr>
                <p:cNvPicPr/>
                <p:nvPr/>
              </p:nvPicPr>
              <p:blipFill>
                <a:blip r:embed="rId162"/>
                <a:stretch>
                  <a:fillRect/>
                </a:stretch>
              </p:blipFill>
              <p:spPr>
                <a:xfrm>
                  <a:off x="6141130" y="3923009"/>
                  <a:ext cx="81900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4" name="Ink 123">
                  <a:extLst>
                    <a:ext uri="{FF2B5EF4-FFF2-40B4-BE49-F238E27FC236}">
                      <a16:creationId xmlns:a16="http://schemas.microsoft.com/office/drawing/2014/main" id="{07A2E189-86AB-F2E0-AF4C-2080209AF92B}"/>
                    </a:ext>
                  </a:extLst>
                </p14:cNvPr>
                <p14:cNvContentPartPr/>
                <p14:nvPr/>
              </p14:nvContentPartPr>
              <p14:xfrm>
                <a:off x="6918010" y="4170689"/>
                <a:ext cx="190800" cy="80640"/>
              </p14:xfrm>
            </p:contentPart>
          </mc:Choice>
          <mc:Fallback xmlns="">
            <p:pic>
              <p:nvPicPr>
                <p:cNvPr id="124" name="Ink 123">
                  <a:extLst>
                    <a:ext uri="{FF2B5EF4-FFF2-40B4-BE49-F238E27FC236}">
                      <a16:creationId xmlns:a16="http://schemas.microsoft.com/office/drawing/2014/main" id="{07A2E189-86AB-F2E0-AF4C-2080209AF92B}"/>
                    </a:ext>
                  </a:extLst>
                </p:cNvPr>
                <p:cNvPicPr/>
                <p:nvPr/>
              </p:nvPicPr>
              <p:blipFill>
                <a:blip r:embed="rId164"/>
                <a:stretch>
                  <a:fillRect/>
                </a:stretch>
              </p:blipFill>
              <p:spPr>
                <a:xfrm>
                  <a:off x="6900010" y="4153049"/>
                  <a:ext cx="226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5" name="Ink 124">
                  <a:extLst>
                    <a:ext uri="{FF2B5EF4-FFF2-40B4-BE49-F238E27FC236}">
                      <a16:creationId xmlns:a16="http://schemas.microsoft.com/office/drawing/2014/main" id="{8723162F-A3FF-11A2-B3B2-A474F1F1F224}"/>
                    </a:ext>
                  </a:extLst>
                </p14:cNvPr>
                <p14:cNvContentPartPr/>
                <p14:nvPr/>
              </p14:nvContentPartPr>
              <p14:xfrm>
                <a:off x="6903250" y="4024169"/>
                <a:ext cx="8280" cy="4680"/>
              </p14:xfrm>
            </p:contentPart>
          </mc:Choice>
          <mc:Fallback xmlns="">
            <p:pic>
              <p:nvPicPr>
                <p:cNvPr id="125" name="Ink 124">
                  <a:extLst>
                    <a:ext uri="{FF2B5EF4-FFF2-40B4-BE49-F238E27FC236}">
                      <a16:creationId xmlns:a16="http://schemas.microsoft.com/office/drawing/2014/main" id="{8723162F-A3FF-11A2-B3B2-A474F1F1F224}"/>
                    </a:ext>
                  </a:extLst>
                </p:cNvPr>
                <p:cNvPicPr/>
                <p:nvPr/>
              </p:nvPicPr>
              <p:blipFill>
                <a:blip r:embed="rId166"/>
                <a:stretch>
                  <a:fillRect/>
                </a:stretch>
              </p:blipFill>
              <p:spPr>
                <a:xfrm>
                  <a:off x="6885250" y="4006169"/>
                  <a:ext cx="43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6" name="Ink 125">
                  <a:extLst>
                    <a:ext uri="{FF2B5EF4-FFF2-40B4-BE49-F238E27FC236}">
                      <a16:creationId xmlns:a16="http://schemas.microsoft.com/office/drawing/2014/main" id="{165C6D25-60FF-9AD9-DE9D-6E84CA48FF5C}"/>
                    </a:ext>
                  </a:extLst>
                </p14:cNvPr>
                <p14:cNvContentPartPr/>
                <p14:nvPr/>
              </p14:nvContentPartPr>
              <p14:xfrm>
                <a:off x="7134730" y="3907529"/>
                <a:ext cx="636480" cy="337680"/>
              </p14:xfrm>
            </p:contentPart>
          </mc:Choice>
          <mc:Fallback xmlns="">
            <p:pic>
              <p:nvPicPr>
                <p:cNvPr id="126" name="Ink 125">
                  <a:extLst>
                    <a:ext uri="{FF2B5EF4-FFF2-40B4-BE49-F238E27FC236}">
                      <a16:creationId xmlns:a16="http://schemas.microsoft.com/office/drawing/2014/main" id="{165C6D25-60FF-9AD9-DE9D-6E84CA48FF5C}"/>
                    </a:ext>
                  </a:extLst>
                </p:cNvPr>
                <p:cNvPicPr/>
                <p:nvPr/>
              </p:nvPicPr>
              <p:blipFill>
                <a:blip r:embed="rId168"/>
                <a:stretch>
                  <a:fillRect/>
                </a:stretch>
              </p:blipFill>
              <p:spPr>
                <a:xfrm>
                  <a:off x="7116730" y="3889889"/>
                  <a:ext cx="6721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7" name="Ink 126">
                  <a:extLst>
                    <a:ext uri="{FF2B5EF4-FFF2-40B4-BE49-F238E27FC236}">
                      <a16:creationId xmlns:a16="http://schemas.microsoft.com/office/drawing/2014/main" id="{5F0578F1-9037-42EE-4995-8EB114593589}"/>
                    </a:ext>
                  </a:extLst>
                </p14:cNvPr>
                <p14:cNvContentPartPr/>
                <p14:nvPr/>
              </p14:nvContentPartPr>
              <p14:xfrm>
                <a:off x="7781650" y="4018049"/>
                <a:ext cx="21240" cy="14760"/>
              </p14:xfrm>
            </p:contentPart>
          </mc:Choice>
          <mc:Fallback xmlns="">
            <p:pic>
              <p:nvPicPr>
                <p:cNvPr id="127" name="Ink 126">
                  <a:extLst>
                    <a:ext uri="{FF2B5EF4-FFF2-40B4-BE49-F238E27FC236}">
                      <a16:creationId xmlns:a16="http://schemas.microsoft.com/office/drawing/2014/main" id="{5F0578F1-9037-42EE-4995-8EB114593589}"/>
                    </a:ext>
                  </a:extLst>
                </p:cNvPr>
                <p:cNvPicPr/>
                <p:nvPr/>
              </p:nvPicPr>
              <p:blipFill>
                <a:blip r:embed="rId170"/>
                <a:stretch>
                  <a:fillRect/>
                </a:stretch>
              </p:blipFill>
              <p:spPr>
                <a:xfrm>
                  <a:off x="7764010" y="4000409"/>
                  <a:ext cx="56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8" name="Ink 127">
                  <a:extLst>
                    <a:ext uri="{FF2B5EF4-FFF2-40B4-BE49-F238E27FC236}">
                      <a16:creationId xmlns:a16="http://schemas.microsoft.com/office/drawing/2014/main" id="{D6D0DBA6-BFF9-1845-F9B7-85027E1FB48C}"/>
                    </a:ext>
                  </a:extLst>
                </p14:cNvPr>
                <p14:cNvContentPartPr/>
                <p14:nvPr/>
              </p14:nvContentPartPr>
              <p14:xfrm>
                <a:off x="7832050" y="4069529"/>
                <a:ext cx="254520" cy="141480"/>
              </p14:xfrm>
            </p:contentPart>
          </mc:Choice>
          <mc:Fallback xmlns="">
            <p:pic>
              <p:nvPicPr>
                <p:cNvPr id="128" name="Ink 127">
                  <a:extLst>
                    <a:ext uri="{FF2B5EF4-FFF2-40B4-BE49-F238E27FC236}">
                      <a16:creationId xmlns:a16="http://schemas.microsoft.com/office/drawing/2014/main" id="{D6D0DBA6-BFF9-1845-F9B7-85027E1FB48C}"/>
                    </a:ext>
                  </a:extLst>
                </p:cNvPr>
                <p:cNvPicPr/>
                <p:nvPr/>
              </p:nvPicPr>
              <p:blipFill>
                <a:blip r:embed="rId172"/>
                <a:stretch>
                  <a:fillRect/>
                </a:stretch>
              </p:blipFill>
              <p:spPr>
                <a:xfrm>
                  <a:off x="7814050" y="4051889"/>
                  <a:ext cx="290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0" name="Ink 129">
                  <a:extLst>
                    <a:ext uri="{FF2B5EF4-FFF2-40B4-BE49-F238E27FC236}">
                      <a16:creationId xmlns:a16="http://schemas.microsoft.com/office/drawing/2014/main" id="{60D4D494-A6D5-478C-0D06-91DBBEB3508D}"/>
                    </a:ext>
                  </a:extLst>
                </p14:cNvPr>
                <p14:cNvContentPartPr/>
                <p14:nvPr/>
              </p14:nvContentPartPr>
              <p14:xfrm>
                <a:off x="8329930" y="3873689"/>
                <a:ext cx="1080360" cy="534240"/>
              </p14:xfrm>
            </p:contentPart>
          </mc:Choice>
          <mc:Fallback xmlns="">
            <p:pic>
              <p:nvPicPr>
                <p:cNvPr id="130" name="Ink 129">
                  <a:extLst>
                    <a:ext uri="{FF2B5EF4-FFF2-40B4-BE49-F238E27FC236}">
                      <a16:creationId xmlns:a16="http://schemas.microsoft.com/office/drawing/2014/main" id="{60D4D494-A6D5-478C-0D06-91DBBEB3508D}"/>
                    </a:ext>
                  </a:extLst>
                </p:cNvPr>
                <p:cNvPicPr/>
                <p:nvPr/>
              </p:nvPicPr>
              <p:blipFill>
                <a:blip r:embed="rId174"/>
                <a:stretch>
                  <a:fillRect/>
                </a:stretch>
              </p:blipFill>
              <p:spPr>
                <a:xfrm>
                  <a:off x="8312290" y="3855689"/>
                  <a:ext cx="111600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 name="Ink 130">
                  <a:extLst>
                    <a:ext uri="{FF2B5EF4-FFF2-40B4-BE49-F238E27FC236}">
                      <a16:creationId xmlns:a16="http://schemas.microsoft.com/office/drawing/2014/main" id="{3FA3E5F6-54F5-8707-170A-68277C562599}"/>
                    </a:ext>
                  </a:extLst>
                </p14:cNvPr>
                <p14:cNvContentPartPr/>
                <p14:nvPr/>
              </p14:nvContentPartPr>
              <p14:xfrm>
                <a:off x="9298690" y="4028129"/>
                <a:ext cx="538920" cy="173880"/>
              </p14:xfrm>
            </p:contentPart>
          </mc:Choice>
          <mc:Fallback xmlns="">
            <p:pic>
              <p:nvPicPr>
                <p:cNvPr id="131" name="Ink 130">
                  <a:extLst>
                    <a:ext uri="{FF2B5EF4-FFF2-40B4-BE49-F238E27FC236}">
                      <a16:creationId xmlns:a16="http://schemas.microsoft.com/office/drawing/2014/main" id="{3FA3E5F6-54F5-8707-170A-68277C562599}"/>
                    </a:ext>
                  </a:extLst>
                </p:cNvPr>
                <p:cNvPicPr/>
                <p:nvPr/>
              </p:nvPicPr>
              <p:blipFill>
                <a:blip r:embed="rId176"/>
                <a:stretch>
                  <a:fillRect/>
                </a:stretch>
              </p:blipFill>
              <p:spPr>
                <a:xfrm>
                  <a:off x="9280690" y="4010489"/>
                  <a:ext cx="574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 name="Ink 131">
                  <a:extLst>
                    <a:ext uri="{FF2B5EF4-FFF2-40B4-BE49-F238E27FC236}">
                      <a16:creationId xmlns:a16="http://schemas.microsoft.com/office/drawing/2014/main" id="{ADE77F30-903B-981D-E8D7-7CCBB699ECFD}"/>
                    </a:ext>
                  </a:extLst>
                </p14:cNvPr>
                <p14:cNvContentPartPr/>
                <p14:nvPr/>
              </p14:nvContentPartPr>
              <p14:xfrm>
                <a:off x="10005370" y="4049369"/>
                <a:ext cx="517680" cy="171720"/>
              </p14:xfrm>
            </p:contentPart>
          </mc:Choice>
          <mc:Fallback xmlns="">
            <p:pic>
              <p:nvPicPr>
                <p:cNvPr id="132" name="Ink 131">
                  <a:extLst>
                    <a:ext uri="{FF2B5EF4-FFF2-40B4-BE49-F238E27FC236}">
                      <a16:creationId xmlns:a16="http://schemas.microsoft.com/office/drawing/2014/main" id="{ADE77F30-903B-981D-E8D7-7CCBB699ECFD}"/>
                    </a:ext>
                  </a:extLst>
                </p:cNvPr>
                <p:cNvPicPr/>
                <p:nvPr/>
              </p:nvPicPr>
              <p:blipFill>
                <a:blip r:embed="rId178"/>
                <a:stretch>
                  <a:fillRect/>
                </a:stretch>
              </p:blipFill>
              <p:spPr>
                <a:xfrm>
                  <a:off x="9987730" y="4031369"/>
                  <a:ext cx="553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3" name="Ink 132">
                  <a:extLst>
                    <a:ext uri="{FF2B5EF4-FFF2-40B4-BE49-F238E27FC236}">
                      <a16:creationId xmlns:a16="http://schemas.microsoft.com/office/drawing/2014/main" id="{99AAFCE2-5DC9-2736-D63A-88DC51312A61}"/>
                    </a:ext>
                  </a:extLst>
                </p14:cNvPr>
                <p14:cNvContentPartPr/>
                <p14:nvPr/>
              </p14:nvContentPartPr>
              <p14:xfrm>
                <a:off x="10195090" y="3899249"/>
                <a:ext cx="34560" cy="14760"/>
              </p14:xfrm>
            </p:contentPart>
          </mc:Choice>
          <mc:Fallback xmlns="">
            <p:pic>
              <p:nvPicPr>
                <p:cNvPr id="133" name="Ink 132">
                  <a:extLst>
                    <a:ext uri="{FF2B5EF4-FFF2-40B4-BE49-F238E27FC236}">
                      <a16:creationId xmlns:a16="http://schemas.microsoft.com/office/drawing/2014/main" id="{99AAFCE2-5DC9-2736-D63A-88DC51312A61}"/>
                    </a:ext>
                  </a:extLst>
                </p:cNvPr>
                <p:cNvPicPr/>
                <p:nvPr/>
              </p:nvPicPr>
              <p:blipFill>
                <a:blip r:embed="rId180"/>
                <a:stretch>
                  <a:fillRect/>
                </a:stretch>
              </p:blipFill>
              <p:spPr>
                <a:xfrm>
                  <a:off x="10177090" y="3881249"/>
                  <a:ext cx="70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4" name="Ink 133">
                  <a:extLst>
                    <a:ext uri="{FF2B5EF4-FFF2-40B4-BE49-F238E27FC236}">
                      <a16:creationId xmlns:a16="http://schemas.microsoft.com/office/drawing/2014/main" id="{2011B044-0191-610E-5AAD-F6C7FBB3BD0D}"/>
                    </a:ext>
                  </a:extLst>
                </p14:cNvPr>
                <p14:cNvContentPartPr/>
                <p14:nvPr/>
              </p14:nvContentPartPr>
              <p14:xfrm>
                <a:off x="2878090" y="4769369"/>
                <a:ext cx="784080" cy="382680"/>
              </p14:xfrm>
            </p:contentPart>
          </mc:Choice>
          <mc:Fallback xmlns="">
            <p:pic>
              <p:nvPicPr>
                <p:cNvPr id="134" name="Ink 133">
                  <a:extLst>
                    <a:ext uri="{FF2B5EF4-FFF2-40B4-BE49-F238E27FC236}">
                      <a16:creationId xmlns:a16="http://schemas.microsoft.com/office/drawing/2014/main" id="{2011B044-0191-610E-5AAD-F6C7FBB3BD0D}"/>
                    </a:ext>
                  </a:extLst>
                </p:cNvPr>
                <p:cNvPicPr/>
                <p:nvPr/>
              </p:nvPicPr>
              <p:blipFill>
                <a:blip r:embed="rId182"/>
                <a:stretch>
                  <a:fillRect/>
                </a:stretch>
              </p:blipFill>
              <p:spPr>
                <a:xfrm>
                  <a:off x="2860090" y="4751729"/>
                  <a:ext cx="8197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 name="Ink 134">
                  <a:extLst>
                    <a:ext uri="{FF2B5EF4-FFF2-40B4-BE49-F238E27FC236}">
                      <a16:creationId xmlns:a16="http://schemas.microsoft.com/office/drawing/2014/main" id="{28E82DFD-0BD3-DEA0-EC18-7EF25B1B5ABD}"/>
                    </a:ext>
                  </a:extLst>
                </p14:cNvPr>
                <p14:cNvContentPartPr/>
                <p14:nvPr/>
              </p14:nvContentPartPr>
              <p14:xfrm>
                <a:off x="3609250" y="4717169"/>
                <a:ext cx="11880" cy="30960"/>
              </p14:xfrm>
            </p:contentPart>
          </mc:Choice>
          <mc:Fallback xmlns="">
            <p:pic>
              <p:nvPicPr>
                <p:cNvPr id="135" name="Ink 134">
                  <a:extLst>
                    <a:ext uri="{FF2B5EF4-FFF2-40B4-BE49-F238E27FC236}">
                      <a16:creationId xmlns:a16="http://schemas.microsoft.com/office/drawing/2014/main" id="{28E82DFD-0BD3-DEA0-EC18-7EF25B1B5ABD}"/>
                    </a:ext>
                  </a:extLst>
                </p:cNvPr>
                <p:cNvPicPr/>
                <p:nvPr/>
              </p:nvPicPr>
              <p:blipFill>
                <a:blip r:embed="rId184"/>
                <a:stretch>
                  <a:fillRect/>
                </a:stretch>
              </p:blipFill>
              <p:spPr>
                <a:xfrm>
                  <a:off x="3591610" y="4699529"/>
                  <a:ext cx="47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6" name="Ink 135">
                  <a:extLst>
                    <a:ext uri="{FF2B5EF4-FFF2-40B4-BE49-F238E27FC236}">
                      <a16:creationId xmlns:a16="http://schemas.microsoft.com/office/drawing/2014/main" id="{C36CCC82-C93C-9EB4-3EFA-C489D1A6D89E}"/>
                    </a:ext>
                  </a:extLst>
                </p14:cNvPr>
                <p14:cNvContentPartPr/>
                <p14:nvPr/>
              </p14:nvContentPartPr>
              <p14:xfrm>
                <a:off x="3680530" y="4568849"/>
                <a:ext cx="1184760" cy="412200"/>
              </p14:xfrm>
            </p:contentPart>
          </mc:Choice>
          <mc:Fallback xmlns="">
            <p:pic>
              <p:nvPicPr>
                <p:cNvPr id="136" name="Ink 135">
                  <a:extLst>
                    <a:ext uri="{FF2B5EF4-FFF2-40B4-BE49-F238E27FC236}">
                      <a16:creationId xmlns:a16="http://schemas.microsoft.com/office/drawing/2014/main" id="{C36CCC82-C93C-9EB4-3EFA-C489D1A6D89E}"/>
                    </a:ext>
                  </a:extLst>
                </p:cNvPr>
                <p:cNvPicPr/>
                <p:nvPr/>
              </p:nvPicPr>
              <p:blipFill>
                <a:blip r:embed="rId186"/>
                <a:stretch>
                  <a:fillRect/>
                </a:stretch>
              </p:blipFill>
              <p:spPr>
                <a:xfrm>
                  <a:off x="3662890" y="4550849"/>
                  <a:ext cx="12204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 name="Ink 136">
                  <a:extLst>
                    <a:ext uri="{FF2B5EF4-FFF2-40B4-BE49-F238E27FC236}">
                      <a16:creationId xmlns:a16="http://schemas.microsoft.com/office/drawing/2014/main" id="{230A19A1-E209-1082-8A4A-477F460584F7}"/>
                    </a:ext>
                  </a:extLst>
                </p14:cNvPr>
                <p14:cNvContentPartPr/>
                <p14:nvPr/>
              </p14:nvContentPartPr>
              <p14:xfrm>
                <a:off x="4428250" y="4683329"/>
                <a:ext cx="21240" cy="4680"/>
              </p14:xfrm>
            </p:contentPart>
          </mc:Choice>
          <mc:Fallback xmlns="">
            <p:pic>
              <p:nvPicPr>
                <p:cNvPr id="137" name="Ink 136">
                  <a:extLst>
                    <a:ext uri="{FF2B5EF4-FFF2-40B4-BE49-F238E27FC236}">
                      <a16:creationId xmlns:a16="http://schemas.microsoft.com/office/drawing/2014/main" id="{230A19A1-E209-1082-8A4A-477F460584F7}"/>
                    </a:ext>
                  </a:extLst>
                </p:cNvPr>
                <p:cNvPicPr/>
                <p:nvPr/>
              </p:nvPicPr>
              <p:blipFill>
                <a:blip r:embed="rId188"/>
                <a:stretch>
                  <a:fillRect/>
                </a:stretch>
              </p:blipFill>
              <p:spPr>
                <a:xfrm>
                  <a:off x="4410250" y="4665329"/>
                  <a:ext cx="56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 name="Ink 137">
                  <a:extLst>
                    <a:ext uri="{FF2B5EF4-FFF2-40B4-BE49-F238E27FC236}">
                      <a16:creationId xmlns:a16="http://schemas.microsoft.com/office/drawing/2014/main" id="{755585F9-1E8F-2451-8C90-D81196155207}"/>
                    </a:ext>
                  </a:extLst>
                </p14:cNvPr>
                <p14:cNvContentPartPr/>
                <p14:nvPr/>
              </p14:nvContentPartPr>
              <p14:xfrm>
                <a:off x="4034770" y="4699889"/>
                <a:ext cx="15480" cy="5040"/>
              </p14:xfrm>
            </p:contentPart>
          </mc:Choice>
          <mc:Fallback xmlns="">
            <p:pic>
              <p:nvPicPr>
                <p:cNvPr id="138" name="Ink 137">
                  <a:extLst>
                    <a:ext uri="{FF2B5EF4-FFF2-40B4-BE49-F238E27FC236}">
                      <a16:creationId xmlns:a16="http://schemas.microsoft.com/office/drawing/2014/main" id="{755585F9-1E8F-2451-8C90-D81196155207}"/>
                    </a:ext>
                  </a:extLst>
                </p:cNvPr>
                <p:cNvPicPr/>
                <p:nvPr/>
              </p:nvPicPr>
              <p:blipFill>
                <a:blip r:embed="rId190"/>
                <a:stretch>
                  <a:fillRect/>
                </a:stretch>
              </p:blipFill>
              <p:spPr>
                <a:xfrm>
                  <a:off x="4016770" y="4682249"/>
                  <a:ext cx="51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9" name="Ink 138">
                  <a:extLst>
                    <a:ext uri="{FF2B5EF4-FFF2-40B4-BE49-F238E27FC236}">
                      <a16:creationId xmlns:a16="http://schemas.microsoft.com/office/drawing/2014/main" id="{1A556E83-0821-C398-B89B-1463D95CF87B}"/>
                    </a:ext>
                  </a:extLst>
                </p14:cNvPr>
                <p14:cNvContentPartPr/>
                <p14:nvPr/>
              </p14:nvContentPartPr>
              <p14:xfrm>
                <a:off x="5254450" y="4484609"/>
                <a:ext cx="770040" cy="417600"/>
              </p14:xfrm>
            </p:contentPart>
          </mc:Choice>
          <mc:Fallback xmlns="">
            <p:pic>
              <p:nvPicPr>
                <p:cNvPr id="139" name="Ink 138">
                  <a:extLst>
                    <a:ext uri="{FF2B5EF4-FFF2-40B4-BE49-F238E27FC236}">
                      <a16:creationId xmlns:a16="http://schemas.microsoft.com/office/drawing/2014/main" id="{1A556E83-0821-C398-B89B-1463D95CF87B}"/>
                    </a:ext>
                  </a:extLst>
                </p:cNvPr>
                <p:cNvPicPr/>
                <p:nvPr/>
              </p:nvPicPr>
              <p:blipFill>
                <a:blip r:embed="rId192"/>
                <a:stretch>
                  <a:fillRect/>
                </a:stretch>
              </p:blipFill>
              <p:spPr>
                <a:xfrm>
                  <a:off x="5236450" y="4466969"/>
                  <a:ext cx="8056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0" name="Ink 139">
                  <a:extLst>
                    <a:ext uri="{FF2B5EF4-FFF2-40B4-BE49-F238E27FC236}">
                      <a16:creationId xmlns:a16="http://schemas.microsoft.com/office/drawing/2014/main" id="{62B27E07-D6D0-9E01-9E7D-470FFF6086C5}"/>
                    </a:ext>
                  </a:extLst>
                </p14:cNvPr>
                <p14:cNvContentPartPr/>
                <p14:nvPr/>
              </p14:nvContentPartPr>
              <p14:xfrm>
                <a:off x="5719570" y="4607729"/>
                <a:ext cx="139680" cy="39240"/>
              </p14:xfrm>
            </p:contentPart>
          </mc:Choice>
          <mc:Fallback xmlns="">
            <p:pic>
              <p:nvPicPr>
                <p:cNvPr id="140" name="Ink 139">
                  <a:extLst>
                    <a:ext uri="{FF2B5EF4-FFF2-40B4-BE49-F238E27FC236}">
                      <a16:creationId xmlns:a16="http://schemas.microsoft.com/office/drawing/2014/main" id="{62B27E07-D6D0-9E01-9E7D-470FFF6086C5}"/>
                    </a:ext>
                  </a:extLst>
                </p:cNvPr>
                <p:cNvPicPr/>
                <p:nvPr/>
              </p:nvPicPr>
              <p:blipFill>
                <a:blip r:embed="rId194"/>
                <a:stretch>
                  <a:fillRect/>
                </a:stretch>
              </p:blipFill>
              <p:spPr>
                <a:xfrm>
                  <a:off x="5701570" y="4590089"/>
                  <a:ext cx="17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Ink 140">
                  <a:extLst>
                    <a:ext uri="{FF2B5EF4-FFF2-40B4-BE49-F238E27FC236}">
                      <a16:creationId xmlns:a16="http://schemas.microsoft.com/office/drawing/2014/main" id="{1462AA7B-A57A-E314-FA90-8767564ABE58}"/>
                    </a:ext>
                  </a:extLst>
                </p14:cNvPr>
                <p14:cNvContentPartPr/>
                <p14:nvPr/>
              </p14:nvContentPartPr>
              <p14:xfrm>
                <a:off x="5557930" y="4530689"/>
                <a:ext cx="24120" cy="5760"/>
              </p14:xfrm>
            </p:contentPart>
          </mc:Choice>
          <mc:Fallback xmlns="">
            <p:pic>
              <p:nvPicPr>
                <p:cNvPr id="141" name="Ink 140">
                  <a:extLst>
                    <a:ext uri="{FF2B5EF4-FFF2-40B4-BE49-F238E27FC236}">
                      <a16:creationId xmlns:a16="http://schemas.microsoft.com/office/drawing/2014/main" id="{1462AA7B-A57A-E314-FA90-8767564ABE58}"/>
                    </a:ext>
                  </a:extLst>
                </p:cNvPr>
                <p:cNvPicPr/>
                <p:nvPr/>
              </p:nvPicPr>
              <p:blipFill>
                <a:blip r:embed="rId188"/>
                <a:stretch>
                  <a:fillRect/>
                </a:stretch>
              </p:blipFill>
              <p:spPr>
                <a:xfrm>
                  <a:off x="5540290" y="4513049"/>
                  <a:ext cx="59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Ink 144">
                  <a:extLst>
                    <a:ext uri="{FF2B5EF4-FFF2-40B4-BE49-F238E27FC236}">
                      <a16:creationId xmlns:a16="http://schemas.microsoft.com/office/drawing/2014/main" id="{FD11B4CC-E7E7-54B8-7712-1FD1C27B8011}"/>
                    </a:ext>
                  </a:extLst>
                </p14:cNvPr>
                <p14:cNvContentPartPr/>
                <p14:nvPr/>
              </p14:nvContentPartPr>
              <p14:xfrm>
                <a:off x="6330850" y="4704929"/>
                <a:ext cx="167760" cy="93960"/>
              </p14:xfrm>
            </p:contentPart>
          </mc:Choice>
          <mc:Fallback xmlns="">
            <p:pic>
              <p:nvPicPr>
                <p:cNvPr id="145" name="Ink 144">
                  <a:extLst>
                    <a:ext uri="{FF2B5EF4-FFF2-40B4-BE49-F238E27FC236}">
                      <a16:creationId xmlns:a16="http://schemas.microsoft.com/office/drawing/2014/main" id="{FD11B4CC-E7E7-54B8-7712-1FD1C27B8011}"/>
                    </a:ext>
                  </a:extLst>
                </p:cNvPr>
                <p:cNvPicPr/>
                <p:nvPr/>
              </p:nvPicPr>
              <p:blipFill>
                <a:blip r:embed="rId197"/>
                <a:stretch>
                  <a:fillRect/>
                </a:stretch>
              </p:blipFill>
              <p:spPr>
                <a:xfrm>
                  <a:off x="6312850" y="4687289"/>
                  <a:ext cx="203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7" name="Ink 146">
                  <a:extLst>
                    <a:ext uri="{FF2B5EF4-FFF2-40B4-BE49-F238E27FC236}">
                      <a16:creationId xmlns:a16="http://schemas.microsoft.com/office/drawing/2014/main" id="{0342F247-C5EE-31AE-9410-F051E70EBC38}"/>
                    </a:ext>
                  </a:extLst>
                </p14:cNvPr>
                <p14:cNvContentPartPr/>
                <p14:nvPr/>
              </p14:nvContentPartPr>
              <p14:xfrm>
                <a:off x="6753490" y="4483529"/>
                <a:ext cx="1193040" cy="435600"/>
              </p14:xfrm>
            </p:contentPart>
          </mc:Choice>
          <mc:Fallback xmlns="">
            <p:pic>
              <p:nvPicPr>
                <p:cNvPr id="147" name="Ink 146">
                  <a:extLst>
                    <a:ext uri="{FF2B5EF4-FFF2-40B4-BE49-F238E27FC236}">
                      <a16:creationId xmlns:a16="http://schemas.microsoft.com/office/drawing/2014/main" id="{0342F247-C5EE-31AE-9410-F051E70EBC38}"/>
                    </a:ext>
                  </a:extLst>
                </p:cNvPr>
                <p:cNvPicPr/>
                <p:nvPr/>
              </p:nvPicPr>
              <p:blipFill>
                <a:blip r:embed="rId199"/>
                <a:stretch>
                  <a:fillRect/>
                </a:stretch>
              </p:blipFill>
              <p:spPr>
                <a:xfrm>
                  <a:off x="6735490" y="4465889"/>
                  <a:ext cx="122868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8" name="Ink 147">
                  <a:extLst>
                    <a:ext uri="{FF2B5EF4-FFF2-40B4-BE49-F238E27FC236}">
                      <a16:creationId xmlns:a16="http://schemas.microsoft.com/office/drawing/2014/main" id="{7B26BFCA-AA89-43D4-16D4-919165F9B633}"/>
                    </a:ext>
                  </a:extLst>
                </p14:cNvPr>
                <p14:cNvContentPartPr/>
                <p14:nvPr/>
              </p14:nvContentPartPr>
              <p14:xfrm>
                <a:off x="7794970" y="4553369"/>
                <a:ext cx="226440" cy="39240"/>
              </p14:xfrm>
            </p:contentPart>
          </mc:Choice>
          <mc:Fallback xmlns="">
            <p:pic>
              <p:nvPicPr>
                <p:cNvPr id="148" name="Ink 147">
                  <a:extLst>
                    <a:ext uri="{FF2B5EF4-FFF2-40B4-BE49-F238E27FC236}">
                      <a16:creationId xmlns:a16="http://schemas.microsoft.com/office/drawing/2014/main" id="{7B26BFCA-AA89-43D4-16D4-919165F9B633}"/>
                    </a:ext>
                  </a:extLst>
                </p:cNvPr>
                <p:cNvPicPr/>
                <p:nvPr/>
              </p:nvPicPr>
              <p:blipFill>
                <a:blip r:embed="rId201"/>
                <a:stretch>
                  <a:fillRect/>
                </a:stretch>
              </p:blipFill>
              <p:spPr>
                <a:xfrm>
                  <a:off x="7776970" y="4535729"/>
                  <a:ext cx="262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0" name="Ink 149">
                  <a:extLst>
                    <a:ext uri="{FF2B5EF4-FFF2-40B4-BE49-F238E27FC236}">
                      <a16:creationId xmlns:a16="http://schemas.microsoft.com/office/drawing/2014/main" id="{809234FD-4FBE-A6CD-39F0-580CC2CD1302}"/>
                    </a:ext>
                  </a:extLst>
                </p14:cNvPr>
                <p14:cNvContentPartPr/>
                <p14:nvPr/>
              </p14:nvContentPartPr>
              <p14:xfrm>
                <a:off x="8121490" y="4781609"/>
                <a:ext cx="43920" cy="160560"/>
              </p14:xfrm>
            </p:contentPart>
          </mc:Choice>
          <mc:Fallback xmlns="">
            <p:pic>
              <p:nvPicPr>
                <p:cNvPr id="150" name="Ink 149">
                  <a:extLst>
                    <a:ext uri="{FF2B5EF4-FFF2-40B4-BE49-F238E27FC236}">
                      <a16:creationId xmlns:a16="http://schemas.microsoft.com/office/drawing/2014/main" id="{809234FD-4FBE-A6CD-39F0-580CC2CD1302}"/>
                    </a:ext>
                  </a:extLst>
                </p:cNvPr>
                <p:cNvPicPr/>
                <p:nvPr/>
              </p:nvPicPr>
              <p:blipFill>
                <a:blip r:embed="rId203"/>
                <a:stretch>
                  <a:fillRect/>
                </a:stretch>
              </p:blipFill>
              <p:spPr>
                <a:xfrm>
                  <a:off x="8103490" y="4763969"/>
                  <a:ext cx="79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1" name="Ink 150">
                  <a:extLst>
                    <a:ext uri="{FF2B5EF4-FFF2-40B4-BE49-F238E27FC236}">
                      <a16:creationId xmlns:a16="http://schemas.microsoft.com/office/drawing/2014/main" id="{BBFC8C89-63DE-220C-4640-ECAF4603BBD8}"/>
                    </a:ext>
                  </a:extLst>
                </p14:cNvPr>
                <p14:cNvContentPartPr/>
                <p14:nvPr/>
              </p14:nvContentPartPr>
              <p14:xfrm>
                <a:off x="8517490" y="4493609"/>
                <a:ext cx="834480" cy="279000"/>
              </p14:xfrm>
            </p:contentPart>
          </mc:Choice>
          <mc:Fallback xmlns="">
            <p:pic>
              <p:nvPicPr>
                <p:cNvPr id="151" name="Ink 150">
                  <a:extLst>
                    <a:ext uri="{FF2B5EF4-FFF2-40B4-BE49-F238E27FC236}">
                      <a16:creationId xmlns:a16="http://schemas.microsoft.com/office/drawing/2014/main" id="{BBFC8C89-63DE-220C-4640-ECAF4603BBD8}"/>
                    </a:ext>
                  </a:extLst>
                </p:cNvPr>
                <p:cNvPicPr/>
                <p:nvPr/>
              </p:nvPicPr>
              <p:blipFill>
                <a:blip r:embed="rId205"/>
                <a:stretch>
                  <a:fillRect/>
                </a:stretch>
              </p:blipFill>
              <p:spPr>
                <a:xfrm>
                  <a:off x="8499850" y="4475609"/>
                  <a:ext cx="8701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2" name="Ink 151">
                  <a:extLst>
                    <a:ext uri="{FF2B5EF4-FFF2-40B4-BE49-F238E27FC236}">
                      <a16:creationId xmlns:a16="http://schemas.microsoft.com/office/drawing/2014/main" id="{00B39F10-CDF0-03D6-6C8B-66E8C1286749}"/>
                    </a:ext>
                  </a:extLst>
                </p14:cNvPr>
                <p14:cNvContentPartPr/>
                <p14:nvPr/>
              </p14:nvContentPartPr>
              <p14:xfrm>
                <a:off x="9333610" y="4523489"/>
                <a:ext cx="20160" cy="41760"/>
              </p14:xfrm>
            </p:contentPart>
          </mc:Choice>
          <mc:Fallback xmlns="">
            <p:pic>
              <p:nvPicPr>
                <p:cNvPr id="152" name="Ink 151">
                  <a:extLst>
                    <a:ext uri="{FF2B5EF4-FFF2-40B4-BE49-F238E27FC236}">
                      <a16:creationId xmlns:a16="http://schemas.microsoft.com/office/drawing/2014/main" id="{00B39F10-CDF0-03D6-6C8B-66E8C1286749}"/>
                    </a:ext>
                  </a:extLst>
                </p:cNvPr>
                <p:cNvPicPr/>
                <p:nvPr/>
              </p:nvPicPr>
              <p:blipFill>
                <a:blip r:embed="rId207"/>
                <a:stretch>
                  <a:fillRect/>
                </a:stretch>
              </p:blipFill>
              <p:spPr>
                <a:xfrm>
                  <a:off x="9315970" y="4505849"/>
                  <a:ext cx="55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Ink 152">
                  <a:extLst>
                    <a:ext uri="{FF2B5EF4-FFF2-40B4-BE49-F238E27FC236}">
                      <a16:creationId xmlns:a16="http://schemas.microsoft.com/office/drawing/2014/main" id="{21C32092-90AB-5E6A-9A11-FE733E69C671}"/>
                    </a:ext>
                  </a:extLst>
                </p14:cNvPr>
                <p14:cNvContentPartPr/>
                <p14:nvPr/>
              </p14:nvContentPartPr>
              <p14:xfrm>
                <a:off x="9358450" y="4471289"/>
                <a:ext cx="333360" cy="468360"/>
              </p14:xfrm>
            </p:contentPart>
          </mc:Choice>
          <mc:Fallback xmlns="">
            <p:pic>
              <p:nvPicPr>
                <p:cNvPr id="153" name="Ink 152">
                  <a:extLst>
                    <a:ext uri="{FF2B5EF4-FFF2-40B4-BE49-F238E27FC236}">
                      <a16:creationId xmlns:a16="http://schemas.microsoft.com/office/drawing/2014/main" id="{21C32092-90AB-5E6A-9A11-FE733E69C671}"/>
                    </a:ext>
                  </a:extLst>
                </p:cNvPr>
                <p:cNvPicPr/>
                <p:nvPr/>
              </p:nvPicPr>
              <p:blipFill>
                <a:blip r:embed="rId209"/>
                <a:stretch>
                  <a:fillRect/>
                </a:stretch>
              </p:blipFill>
              <p:spPr>
                <a:xfrm>
                  <a:off x="9340450" y="4453649"/>
                  <a:ext cx="3690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Ink 153">
                  <a:extLst>
                    <a:ext uri="{FF2B5EF4-FFF2-40B4-BE49-F238E27FC236}">
                      <a16:creationId xmlns:a16="http://schemas.microsoft.com/office/drawing/2014/main" id="{A5DFAE75-9F69-7680-5102-E17FA4954569}"/>
                    </a:ext>
                  </a:extLst>
                </p14:cNvPr>
                <p14:cNvContentPartPr/>
                <p14:nvPr/>
              </p14:nvContentPartPr>
              <p14:xfrm>
                <a:off x="9902410" y="4517729"/>
                <a:ext cx="257400" cy="407160"/>
              </p14:xfrm>
            </p:contentPart>
          </mc:Choice>
          <mc:Fallback xmlns="">
            <p:pic>
              <p:nvPicPr>
                <p:cNvPr id="154" name="Ink 153">
                  <a:extLst>
                    <a:ext uri="{FF2B5EF4-FFF2-40B4-BE49-F238E27FC236}">
                      <a16:creationId xmlns:a16="http://schemas.microsoft.com/office/drawing/2014/main" id="{A5DFAE75-9F69-7680-5102-E17FA4954569}"/>
                    </a:ext>
                  </a:extLst>
                </p:cNvPr>
                <p:cNvPicPr/>
                <p:nvPr/>
              </p:nvPicPr>
              <p:blipFill>
                <a:blip r:embed="rId211"/>
                <a:stretch>
                  <a:fillRect/>
                </a:stretch>
              </p:blipFill>
              <p:spPr>
                <a:xfrm>
                  <a:off x="9884410" y="4499729"/>
                  <a:ext cx="2930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5" name="Ink 154">
                  <a:extLst>
                    <a:ext uri="{FF2B5EF4-FFF2-40B4-BE49-F238E27FC236}">
                      <a16:creationId xmlns:a16="http://schemas.microsoft.com/office/drawing/2014/main" id="{F7F424AE-0B64-B36D-1671-2AFD226C5AC7}"/>
                    </a:ext>
                  </a:extLst>
                </p14:cNvPr>
                <p14:cNvContentPartPr/>
                <p14:nvPr/>
              </p14:nvContentPartPr>
              <p14:xfrm>
                <a:off x="10364650" y="4635449"/>
                <a:ext cx="199800" cy="107280"/>
              </p14:xfrm>
            </p:contentPart>
          </mc:Choice>
          <mc:Fallback xmlns="">
            <p:pic>
              <p:nvPicPr>
                <p:cNvPr id="155" name="Ink 154">
                  <a:extLst>
                    <a:ext uri="{FF2B5EF4-FFF2-40B4-BE49-F238E27FC236}">
                      <a16:creationId xmlns:a16="http://schemas.microsoft.com/office/drawing/2014/main" id="{F7F424AE-0B64-B36D-1671-2AFD226C5AC7}"/>
                    </a:ext>
                  </a:extLst>
                </p:cNvPr>
                <p:cNvPicPr/>
                <p:nvPr/>
              </p:nvPicPr>
              <p:blipFill>
                <a:blip r:embed="rId213"/>
                <a:stretch>
                  <a:fillRect/>
                </a:stretch>
              </p:blipFill>
              <p:spPr>
                <a:xfrm>
                  <a:off x="10346650" y="4617449"/>
                  <a:ext cx="235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7" name="Ink 156">
                  <a:extLst>
                    <a:ext uri="{FF2B5EF4-FFF2-40B4-BE49-F238E27FC236}">
                      <a16:creationId xmlns:a16="http://schemas.microsoft.com/office/drawing/2014/main" id="{F85C18B6-1546-699A-3C04-D46DD938385B}"/>
                    </a:ext>
                  </a:extLst>
                </p14:cNvPr>
                <p14:cNvContentPartPr/>
                <p14:nvPr/>
              </p14:nvContentPartPr>
              <p14:xfrm>
                <a:off x="2839210" y="5185529"/>
                <a:ext cx="1286640" cy="488880"/>
              </p14:xfrm>
            </p:contentPart>
          </mc:Choice>
          <mc:Fallback xmlns="">
            <p:pic>
              <p:nvPicPr>
                <p:cNvPr id="157" name="Ink 156">
                  <a:extLst>
                    <a:ext uri="{FF2B5EF4-FFF2-40B4-BE49-F238E27FC236}">
                      <a16:creationId xmlns:a16="http://schemas.microsoft.com/office/drawing/2014/main" id="{F85C18B6-1546-699A-3C04-D46DD938385B}"/>
                    </a:ext>
                  </a:extLst>
                </p:cNvPr>
                <p:cNvPicPr/>
                <p:nvPr/>
              </p:nvPicPr>
              <p:blipFill>
                <a:blip r:embed="rId215"/>
                <a:stretch>
                  <a:fillRect/>
                </a:stretch>
              </p:blipFill>
              <p:spPr>
                <a:xfrm>
                  <a:off x="2821210" y="5167889"/>
                  <a:ext cx="132228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8" name="Ink 157">
                  <a:extLst>
                    <a:ext uri="{FF2B5EF4-FFF2-40B4-BE49-F238E27FC236}">
                      <a16:creationId xmlns:a16="http://schemas.microsoft.com/office/drawing/2014/main" id="{C4B781B9-D85C-87A5-DCB7-1610482C6C67}"/>
                    </a:ext>
                  </a:extLst>
                </p14:cNvPr>
                <p14:cNvContentPartPr/>
                <p14:nvPr/>
              </p14:nvContentPartPr>
              <p14:xfrm>
                <a:off x="4357690" y="5174369"/>
                <a:ext cx="561240" cy="299160"/>
              </p14:xfrm>
            </p:contentPart>
          </mc:Choice>
          <mc:Fallback xmlns="">
            <p:pic>
              <p:nvPicPr>
                <p:cNvPr id="158" name="Ink 157">
                  <a:extLst>
                    <a:ext uri="{FF2B5EF4-FFF2-40B4-BE49-F238E27FC236}">
                      <a16:creationId xmlns:a16="http://schemas.microsoft.com/office/drawing/2014/main" id="{C4B781B9-D85C-87A5-DCB7-1610482C6C67}"/>
                    </a:ext>
                  </a:extLst>
                </p:cNvPr>
                <p:cNvPicPr/>
                <p:nvPr/>
              </p:nvPicPr>
              <p:blipFill>
                <a:blip r:embed="rId217"/>
                <a:stretch>
                  <a:fillRect/>
                </a:stretch>
              </p:blipFill>
              <p:spPr>
                <a:xfrm>
                  <a:off x="4340050" y="5156369"/>
                  <a:ext cx="5968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9" name="Ink 158">
                  <a:extLst>
                    <a:ext uri="{FF2B5EF4-FFF2-40B4-BE49-F238E27FC236}">
                      <a16:creationId xmlns:a16="http://schemas.microsoft.com/office/drawing/2014/main" id="{8AF89CF2-9E56-94E3-6B7E-88EDFD68493A}"/>
                    </a:ext>
                  </a:extLst>
                </p14:cNvPr>
                <p14:cNvContentPartPr/>
                <p14:nvPr/>
              </p14:nvContentPartPr>
              <p14:xfrm>
                <a:off x="4586650" y="5220809"/>
                <a:ext cx="20160" cy="7560"/>
              </p14:xfrm>
            </p:contentPart>
          </mc:Choice>
          <mc:Fallback xmlns="">
            <p:pic>
              <p:nvPicPr>
                <p:cNvPr id="159" name="Ink 158">
                  <a:extLst>
                    <a:ext uri="{FF2B5EF4-FFF2-40B4-BE49-F238E27FC236}">
                      <a16:creationId xmlns:a16="http://schemas.microsoft.com/office/drawing/2014/main" id="{8AF89CF2-9E56-94E3-6B7E-88EDFD68493A}"/>
                    </a:ext>
                  </a:extLst>
                </p:cNvPr>
                <p:cNvPicPr/>
                <p:nvPr/>
              </p:nvPicPr>
              <p:blipFill>
                <a:blip r:embed="rId219"/>
                <a:stretch>
                  <a:fillRect/>
                </a:stretch>
              </p:blipFill>
              <p:spPr>
                <a:xfrm>
                  <a:off x="4569010" y="5203169"/>
                  <a:ext cx="55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0" name="Ink 159">
                  <a:extLst>
                    <a:ext uri="{FF2B5EF4-FFF2-40B4-BE49-F238E27FC236}">
                      <a16:creationId xmlns:a16="http://schemas.microsoft.com/office/drawing/2014/main" id="{4DC7E7E1-CCAD-31D8-1634-0F741D769F17}"/>
                    </a:ext>
                  </a:extLst>
                </p14:cNvPr>
                <p14:cNvContentPartPr/>
                <p14:nvPr/>
              </p14:nvContentPartPr>
              <p14:xfrm>
                <a:off x="5219530" y="5158889"/>
                <a:ext cx="423360" cy="273960"/>
              </p14:xfrm>
            </p:contentPart>
          </mc:Choice>
          <mc:Fallback xmlns="">
            <p:pic>
              <p:nvPicPr>
                <p:cNvPr id="160" name="Ink 159">
                  <a:extLst>
                    <a:ext uri="{FF2B5EF4-FFF2-40B4-BE49-F238E27FC236}">
                      <a16:creationId xmlns:a16="http://schemas.microsoft.com/office/drawing/2014/main" id="{4DC7E7E1-CCAD-31D8-1634-0F741D769F17}"/>
                    </a:ext>
                  </a:extLst>
                </p:cNvPr>
                <p:cNvPicPr/>
                <p:nvPr/>
              </p:nvPicPr>
              <p:blipFill>
                <a:blip r:embed="rId221"/>
                <a:stretch>
                  <a:fillRect/>
                </a:stretch>
              </p:blipFill>
              <p:spPr>
                <a:xfrm>
                  <a:off x="5201530" y="5140889"/>
                  <a:ext cx="4590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1" name="Ink 160">
                  <a:extLst>
                    <a:ext uri="{FF2B5EF4-FFF2-40B4-BE49-F238E27FC236}">
                      <a16:creationId xmlns:a16="http://schemas.microsoft.com/office/drawing/2014/main" id="{C03E67AA-FE36-F617-D45A-4A64B8858000}"/>
                    </a:ext>
                  </a:extLst>
                </p14:cNvPr>
                <p14:cNvContentPartPr/>
                <p14:nvPr/>
              </p14:nvContentPartPr>
              <p14:xfrm>
                <a:off x="5884450" y="5243129"/>
                <a:ext cx="180360" cy="168840"/>
              </p14:xfrm>
            </p:contentPart>
          </mc:Choice>
          <mc:Fallback xmlns="">
            <p:pic>
              <p:nvPicPr>
                <p:cNvPr id="161" name="Ink 160">
                  <a:extLst>
                    <a:ext uri="{FF2B5EF4-FFF2-40B4-BE49-F238E27FC236}">
                      <a16:creationId xmlns:a16="http://schemas.microsoft.com/office/drawing/2014/main" id="{C03E67AA-FE36-F617-D45A-4A64B8858000}"/>
                    </a:ext>
                  </a:extLst>
                </p:cNvPr>
                <p:cNvPicPr/>
                <p:nvPr/>
              </p:nvPicPr>
              <p:blipFill>
                <a:blip r:embed="rId223"/>
                <a:stretch>
                  <a:fillRect/>
                </a:stretch>
              </p:blipFill>
              <p:spPr>
                <a:xfrm>
                  <a:off x="5866810" y="5225489"/>
                  <a:ext cx="216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2" name="Ink 161">
                  <a:extLst>
                    <a:ext uri="{FF2B5EF4-FFF2-40B4-BE49-F238E27FC236}">
                      <a16:creationId xmlns:a16="http://schemas.microsoft.com/office/drawing/2014/main" id="{3A6CE327-4CF9-2E0D-A73A-AB8845FB12AB}"/>
                    </a:ext>
                  </a:extLst>
                </p14:cNvPr>
                <p14:cNvContentPartPr/>
                <p14:nvPr/>
              </p14:nvContentPartPr>
              <p14:xfrm>
                <a:off x="6145810" y="5241329"/>
                <a:ext cx="54360" cy="147960"/>
              </p14:xfrm>
            </p:contentPart>
          </mc:Choice>
          <mc:Fallback xmlns="">
            <p:pic>
              <p:nvPicPr>
                <p:cNvPr id="162" name="Ink 161">
                  <a:extLst>
                    <a:ext uri="{FF2B5EF4-FFF2-40B4-BE49-F238E27FC236}">
                      <a16:creationId xmlns:a16="http://schemas.microsoft.com/office/drawing/2014/main" id="{3A6CE327-4CF9-2E0D-A73A-AB8845FB12AB}"/>
                    </a:ext>
                  </a:extLst>
                </p:cNvPr>
                <p:cNvPicPr/>
                <p:nvPr/>
              </p:nvPicPr>
              <p:blipFill>
                <a:blip r:embed="rId225"/>
                <a:stretch>
                  <a:fillRect/>
                </a:stretch>
              </p:blipFill>
              <p:spPr>
                <a:xfrm>
                  <a:off x="6128170" y="5223689"/>
                  <a:ext cx="90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3" name="Ink 162">
                  <a:extLst>
                    <a:ext uri="{FF2B5EF4-FFF2-40B4-BE49-F238E27FC236}">
                      <a16:creationId xmlns:a16="http://schemas.microsoft.com/office/drawing/2014/main" id="{55CB781F-3715-D790-B378-FC72C65A1D6E}"/>
                    </a:ext>
                  </a:extLst>
                </p14:cNvPr>
                <p14:cNvContentPartPr/>
                <p14:nvPr/>
              </p14:nvContentPartPr>
              <p14:xfrm>
                <a:off x="6101890" y="5315849"/>
                <a:ext cx="174600" cy="33120"/>
              </p14:xfrm>
            </p:contentPart>
          </mc:Choice>
          <mc:Fallback xmlns="">
            <p:pic>
              <p:nvPicPr>
                <p:cNvPr id="163" name="Ink 162">
                  <a:extLst>
                    <a:ext uri="{FF2B5EF4-FFF2-40B4-BE49-F238E27FC236}">
                      <a16:creationId xmlns:a16="http://schemas.microsoft.com/office/drawing/2014/main" id="{55CB781F-3715-D790-B378-FC72C65A1D6E}"/>
                    </a:ext>
                  </a:extLst>
                </p:cNvPr>
                <p:cNvPicPr/>
                <p:nvPr/>
              </p:nvPicPr>
              <p:blipFill>
                <a:blip r:embed="rId227"/>
                <a:stretch>
                  <a:fillRect/>
                </a:stretch>
              </p:blipFill>
              <p:spPr>
                <a:xfrm>
                  <a:off x="6084250" y="5298209"/>
                  <a:ext cx="210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4" name="Ink 163">
                  <a:extLst>
                    <a:ext uri="{FF2B5EF4-FFF2-40B4-BE49-F238E27FC236}">
                      <a16:creationId xmlns:a16="http://schemas.microsoft.com/office/drawing/2014/main" id="{584F1AD6-8D44-BCEF-D6BA-D369959A4C96}"/>
                    </a:ext>
                  </a:extLst>
                </p14:cNvPr>
                <p14:cNvContentPartPr/>
                <p14:nvPr/>
              </p14:nvContentPartPr>
              <p14:xfrm>
                <a:off x="6362530" y="5160689"/>
                <a:ext cx="19440" cy="237960"/>
              </p14:xfrm>
            </p:contentPart>
          </mc:Choice>
          <mc:Fallback xmlns="">
            <p:pic>
              <p:nvPicPr>
                <p:cNvPr id="164" name="Ink 163">
                  <a:extLst>
                    <a:ext uri="{FF2B5EF4-FFF2-40B4-BE49-F238E27FC236}">
                      <a16:creationId xmlns:a16="http://schemas.microsoft.com/office/drawing/2014/main" id="{584F1AD6-8D44-BCEF-D6BA-D369959A4C96}"/>
                    </a:ext>
                  </a:extLst>
                </p:cNvPr>
                <p:cNvPicPr/>
                <p:nvPr/>
              </p:nvPicPr>
              <p:blipFill>
                <a:blip r:embed="rId229"/>
                <a:stretch>
                  <a:fillRect/>
                </a:stretch>
              </p:blipFill>
              <p:spPr>
                <a:xfrm>
                  <a:off x="6344530" y="5142689"/>
                  <a:ext cx="55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6" name="Ink 165">
                  <a:extLst>
                    <a:ext uri="{FF2B5EF4-FFF2-40B4-BE49-F238E27FC236}">
                      <a16:creationId xmlns:a16="http://schemas.microsoft.com/office/drawing/2014/main" id="{5BD0CADD-A592-1EB8-0D35-F65BA836B47A}"/>
                    </a:ext>
                  </a:extLst>
                </p14:cNvPr>
                <p14:cNvContentPartPr/>
                <p14:nvPr/>
              </p14:nvContentPartPr>
              <p14:xfrm>
                <a:off x="6813610" y="5161409"/>
                <a:ext cx="663480" cy="223200"/>
              </p14:xfrm>
            </p:contentPart>
          </mc:Choice>
          <mc:Fallback xmlns="">
            <p:pic>
              <p:nvPicPr>
                <p:cNvPr id="166" name="Ink 165">
                  <a:extLst>
                    <a:ext uri="{FF2B5EF4-FFF2-40B4-BE49-F238E27FC236}">
                      <a16:creationId xmlns:a16="http://schemas.microsoft.com/office/drawing/2014/main" id="{5BD0CADD-A592-1EB8-0D35-F65BA836B47A}"/>
                    </a:ext>
                  </a:extLst>
                </p:cNvPr>
                <p:cNvPicPr/>
                <p:nvPr/>
              </p:nvPicPr>
              <p:blipFill>
                <a:blip r:embed="rId231"/>
                <a:stretch>
                  <a:fillRect/>
                </a:stretch>
              </p:blipFill>
              <p:spPr>
                <a:xfrm>
                  <a:off x="6795610" y="5143769"/>
                  <a:ext cx="6991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7" name="Ink 166">
                  <a:extLst>
                    <a:ext uri="{FF2B5EF4-FFF2-40B4-BE49-F238E27FC236}">
                      <a16:creationId xmlns:a16="http://schemas.microsoft.com/office/drawing/2014/main" id="{CD838460-B6A4-60FC-F33C-AD283CA25AB9}"/>
                    </a:ext>
                  </a:extLst>
                </p14:cNvPr>
                <p14:cNvContentPartPr/>
                <p14:nvPr/>
              </p14:nvContentPartPr>
              <p14:xfrm>
                <a:off x="7087210" y="5193449"/>
                <a:ext cx="14760" cy="12240"/>
              </p14:xfrm>
            </p:contentPart>
          </mc:Choice>
          <mc:Fallback xmlns="">
            <p:pic>
              <p:nvPicPr>
                <p:cNvPr id="167" name="Ink 166">
                  <a:extLst>
                    <a:ext uri="{FF2B5EF4-FFF2-40B4-BE49-F238E27FC236}">
                      <a16:creationId xmlns:a16="http://schemas.microsoft.com/office/drawing/2014/main" id="{CD838460-B6A4-60FC-F33C-AD283CA25AB9}"/>
                    </a:ext>
                  </a:extLst>
                </p:cNvPr>
                <p:cNvPicPr/>
                <p:nvPr/>
              </p:nvPicPr>
              <p:blipFill>
                <a:blip r:embed="rId233"/>
                <a:stretch>
                  <a:fillRect/>
                </a:stretch>
              </p:blipFill>
              <p:spPr>
                <a:xfrm>
                  <a:off x="7069570" y="5175449"/>
                  <a:ext cx="50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8" name="Ink 167">
                  <a:extLst>
                    <a:ext uri="{FF2B5EF4-FFF2-40B4-BE49-F238E27FC236}">
                      <a16:creationId xmlns:a16="http://schemas.microsoft.com/office/drawing/2014/main" id="{71AE4E9F-C0DB-791D-5DE0-33D8D37585F8}"/>
                    </a:ext>
                  </a:extLst>
                </p14:cNvPr>
                <p14:cNvContentPartPr/>
                <p14:nvPr/>
              </p14:nvContentPartPr>
              <p14:xfrm>
                <a:off x="6818650" y="5170769"/>
                <a:ext cx="200880" cy="46440"/>
              </p14:xfrm>
            </p:contentPart>
          </mc:Choice>
          <mc:Fallback xmlns="">
            <p:pic>
              <p:nvPicPr>
                <p:cNvPr id="168" name="Ink 167">
                  <a:extLst>
                    <a:ext uri="{FF2B5EF4-FFF2-40B4-BE49-F238E27FC236}">
                      <a16:creationId xmlns:a16="http://schemas.microsoft.com/office/drawing/2014/main" id="{71AE4E9F-C0DB-791D-5DE0-33D8D37585F8}"/>
                    </a:ext>
                  </a:extLst>
                </p:cNvPr>
                <p:cNvPicPr/>
                <p:nvPr/>
              </p:nvPicPr>
              <p:blipFill>
                <a:blip r:embed="rId235"/>
                <a:stretch>
                  <a:fillRect/>
                </a:stretch>
              </p:blipFill>
              <p:spPr>
                <a:xfrm>
                  <a:off x="6801010" y="5152769"/>
                  <a:ext cx="236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9" name="Ink 168">
                  <a:extLst>
                    <a:ext uri="{FF2B5EF4-FFF2-40B4-BE49-F238E27FC236}">
                      <a16:creationId xmlns:a16="http://schemas.microsoft.com/office/drawing/2014/main" id="{1704D4FB-4710-9AAE-AA2B-3BE1FF50E948}"/>
                    </a:ext>
                  </a:extLst>
                </p14:cNvPr>
                <p14:cNvContentPartPr/>
                <p14:nvPr/>
              </p14:nvContentPartPr>
              <p14:xfrm>
                <a:off x="7730530" y="5006969"/>
                <a:ext cx="486720" cy="349920"/>
              </p14:xfrm>
            </p:contentPart>
          </mc:Choice>
          <mc:Fallback xmlns="">
            <p:pic>
              <p:nvPicPr>
                <p:cNvPr id="169" name="Ink 168">
                  <a:extLst>
                    <a:ext uri="{FF2B5EF4-FFF2-40B4-BE49-F238E27FC236}">
                      <a16:creationId xmlns:a16="http://schemas.microsoft.com/office/drawing/2014/main" id="{1704D4FB-4710-9AAE-AA2B-3BE1FF50E948}"/>
                    </a:ext>
                  </a:extLst>
                </p:cNvPr>
                <p:cNvPicPr/>
                <p:nvPr/>
              </p:nvPicPr>
              <p:blipFill>
                <a:blip r:embed="rId237"/>
                <a:stretch>
                  <a:fillRect/>
                </a:stretch>
              </p:blipFill>
              <p:spPr>
                <a:xfrm>
                  <a:off x="7712890" y="4989329"/>
                  <a:ext cx="5223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0" name="Ink 169">
                  <a:extLst>
                    <a:ext uri="{FF2B5EF4-FFF2-40B4-BE49-F238E27FC236}">
                      <a16:creationId xmlns:a16="http://schemas.microsoft.com/office/drawing/2014/main" id="{36B92FF1-651D-DCC0-76C1-454402C905BB}"/>
                    </a:ext>
                  </a:extLst>
                </p14:cNvPr>
                <p14:cNvContentPartPr/>
                <p14:nvPr/>
              </p14:nvContentPartPr>
              <p14:xfrm>
                <a:off x="7832050" y="5162489"/>
                <a:ext cx="194760" cy="34560"/>
              </p14:xfrm>
            </p:contentPart>
          </mc:Choice>
          <mc:Fallback xmlns="">
            <p:pic>
              <p:nvPicPr>
                <p:cNvPr id="170" name="Ink 169">
                  <a:extLst>
                    <a:ext uri="{FF2B5EF4-FFF2-40B4-BE49-F238E27FC236}">
                      <a16:creationId xmlns:a16="http://schemas.microsoft.com/office/drawing/2014/main" id="{36B92FF1-651D-DCC0-76C1-454402C905BB}"/>
                    </a:ext>
                  </a:extLst>
                </p:cNvPr>
                <p:cNvPicPr/>
                <p:nvPr/>
              </p:nvPicPr>
              <p:blipFill>
                <a:blip r:embed="rId239"/>
                <a:stretch>
                  <a:fillRect/>
                </a:stretch>
              </p:blipFill>
              <p:spPr>
                <a:xfrm>
                  <a:off x="7814050" y="5144489"/>
                  <a:ext cx="230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1" name="Ink 170">
                  <a:extLst>
                    <a:ext uri="{FF2B5EF4-FFF2-40B4-BE49-F238E27FC236}">
                      <a16:creationId xmlns:a16="http://schemas.microsoft.com/office/drawing/2014/main" id="{B8A16F90-13B4-E936-3160-97AB4FAB653E}"/>
                    </a:ext>
                  </a:extLst>
                </p14:cNvPr>
                <p14:cNvContentPartPr/>
                <p14:nvPr/>
              </p14:nvContentPartPr>
              <p14:xfrm>
                <a:off x="8442610" y="4974209"/>
                <a:ext cx="685800" cy="357840"/>
              </p14:xfrm>
            </p:contentPart>
          </mc:Choice>
          <mc:Fallback xmlns="">
            <p:pic>
              <p:nvPicPr>
                <p:cNvPr id="171" name="Ink 170">
                  <a:extLst>
                    <a:ext uri="{FF2B5EF4-FFF2-40B4-BE49-F238E27FC236}">
                      <a16:creationId xmlns:a16="http://schemas.microsoft.com/office/drawing/2014/main" id="{B8A16F90-13B4-E936-3160-97AB4FAB653E}"/>
                    </a:ext>
                  </a:extLst>
                </p:cNvPr>
                <p:cNvPicPr/>
                <p:nvPr/>
              </p:nvPicPr>
              <p:blipFill>
                <a:blip r:embed="rId241"/>
                <a:stretch>
                  <a:fillRect/>
                </a:stretch>
              </p:blipFill>
              <p:spPr>
                <a:xfrm>
                  <a:off x="8424970" y="4956569"/>
                  <a:ext cx="7214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Ink 171">
                  <a:extLst>
                    <a:ext uri="{FF2B5EF4-FFF2-40B4-BE49-F238E27FC236}">
                      <a16:creationId xmlns:a16="http://schemas.microsoft.com/office/drawing/2014/main" id="{88A415ED-6227-7515-8040-AEFB1D65C7AF}"/>
                    </a:ext>
                  </a:extLst>
                </p14:cNvPr>
                <p14:cNvContentPartPr/>
                <p14:nvPr/>
              </p14:nvContentPartPr>
              <p14:xfrm>
                <a:off x="9095650" y="5046929"/>
                <a:ext cx="21240" cy="17640"/>
              </p14:xfrm>
            </p:contentPart>
          </mc:Choice>
          <mc:Fallback xmlns="">
            <p:pic>
              <p:nvPicPr>
                <p:cNvPr id="172" name="Ink 171">
                  <a:extLst>
                    <a:ext uri="{FF2B5EF4-FFF2-40B4-BE49-F238E27FC236}">
                      <a16:creationId xmlns:a16="http://schemas.microsoft.com/office/drawing/2014/main" id="{88A415ED-6227-7515-8040-AEFB1D65C7AF}"/>
                    </a:ext>
                  </a:extLst>
                </p:cNvPr>
                <p:cNvPicPr/>
                <p:nvPr/>
              </p:nvPicPr>
              <p:blipFill>
                <a:blip r:embed="rId243"/>
                <a:stretch>
                  <a:fillRect/>
                </a:stretch>
              </p:blipFill>
              <p:spPr>
                <a:xfrm>
                  <a:off x="9078010" y="5028929"/>
                  <a:ext cx="56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Ink 172">
                  <a:extLst>
                    <a:ext uri="{FF2B5EF4-FFF2-40B4-BE49-F238E27FC236}">
                      <a16:creationId xmlns:a16="http://schemas.microsoft.com/office/drawing/2014/main" id="{73A33E69-3717-B6AE-5A2C-972C1D0A46B4}"/>
                    </a:ext>
                  </a:extLst>
                </p14:cNvPr>
                <p14:cNvContentPartPr/>
                <p14:nvPr/>
              </p14:nvContentPartPr>
              <p14:xfrm>
                <a:off x="9134170" y="5148089"/>
                <a:ext cx="127080" cy="93240"/>
              </p14:xfrm>
            </p:contentPart>
          </mc:Choice>
          <mc:Fallback xmlns="">
            <p:pic>
              <p:nvPicPr>
                <p:cNvPr id="173" name="Ink 172">
                  <a:extLst>
                    <a:ext uri="{FF2B5EF4-FFF2-40B4-BE49-F238E27FC236}">
                      <a16:creationId xmlns:a16="http://schemas.microsoft.com/office/drawing/2014/main" id="{73A33E69-3717-B6AE-5A2C-972C1D0A46B4}"/>
                    </a:ext>
                  </a:extLst>
                </p:cNvPr>
                <p:cNvPicPr/>
                <p:nvPr/>
              </p:nvPicPr>
              <p:blipFill>
                <a:blip r:embed="rId245"/>
                <a:stretch>
                  <a:fillRect/>
                </a:stretch>
              </p:blipFill>
              <p:spPr>
                <a:xfrm>
                  <a:off x="9116170" y="5130089"/>
                  <a:ext cx="162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 name="Ink 173">
                  <a:extLst>
                    <a:ext uri="{FF2B5EF4-FFF2-40B4-BE49-F238E27FC236}">
                      <a16:creationId xmlns:a16="http://schemas.microsoft.com/office/drawing/2014/main" id="{3FBA1649-F195-A60E-8C75-2D2FAE627FC2}"/>
                    </a:ext>
                  </a:extLst>
                </p14:cNvPr>
                <p14:cNvContentPartPr/>
                <p14:nvPr/>
              </p14:nvContentPartPr>
              <p14:xfrm>
                <a:off x="9275650" y="5202449"/>
                <a:ext cx="36720" cy="28800"/>
              </p14:xfrm>
            </p:contentPart>
          </mc:Choice>
          <mc:Fallback xmlns="">
            <p:pic>
              <p:nvPicPr>
                <p:cNvPr id="174" name="Ink 173">
                  <a:extLst>
                    <a:ext uri="{FF2B5EF4-FFF2-40B4-BE49-F238E27FC236}">
                      <a16:creationId xmlns:a16="http://schemas.microsoft.com/office/drawing/2014/main" id="{3FBA1649-F195-A60E-8C75-2D2FAE627FC2}"/>
                    </a:ext>
                  </a:extLst>
                </p:cNvPr>
                <p:cNvPicPr/>
                <p:nvPr/>
              </p:nvPicPr>
              <p:blipFill>
                <a:blip r:embed="rId247"/>
                <a:stretch>
                  <a:fillRect/>
                </a:stretch>
              </p:blipFill>
              <p:spPr>
                <a:xfrm>
                  <a:off x="9258010" y="5184449"/>
                  <a:ext cx="7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5" name="Ink 174">
                  <a:extLst>
                    <a:ext uri="{FF2B5EF4-FFF2-40B4-BE49-F238E27FC236}">
                      <a16:creationId xmlns:a16="http://schemas.microsoft.com/office/drawing/2014/main" id="{A42D3464-5BAF-3741-671C-AAA486FB1F68}"/>
                    </a:ext>
                  </a:extLst>
                </p14:cNvPr>
                <p14:cNvContentPartPr/>
                <p14:nvPr/>
              </p14:nvContentPartPr>
              <p14:xfrm>
                <a:off x="9312730" y="4993649"/>
                <a:ext cx="222840" cy="455760"/>
              </p14:xfrm>
            </p:contentPart>
          </mc:Choice>
          <mc:Fallback xmlns="">
            <p:pic>
              <p:nvPicPr>
                <p:cNvPr id="175" name="Ink 174">
                  <a:extLst>
                    <a:ext uri="{FF2B5EF4-FFF2-40B4-BE49-F238E27FC236}">
                      <a16:creationId xmlns:a16="http://schemas.microsoft.com/office/drawing/2014/main" id="{A42D3464-5BAF-3741-671C-AAA486FB1F68}"/>
                    </a:ext>
                  </a:extLst>
                </p:cNvPr>
                <p:cNvPicPr/>
                <p:nvPr/>
              </p:nvPicPr>
              <p:blipFill>
                <a:blip r:embed="rId249"/>
                <a:stretch>
                  <a:fillRect/>
                </a:stretch>
              </p:blipFill>
              <p:spPr>
                <a:xfrm>
                  <a:off x="9295090" y="4975649"/>
                  <a:ext cx="2584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6" name="Ink 175">
                  <a:extLst>
                    <a:ext uri="{FF2B5EF4-FFF2-40B4-BE49-F238E27FC236}">
                      <a16:creationId xmlns:a16="http://schemas.microsoft.com/office/drawing/2014/main" id="{17F24F41-D97A-64BF-FE5C-C9C24FEC47D6}"/>
                    </a:ext>
                  </a:extLst>
                </p14:cNvPr>
                <p14:cNvContentPartPr/>
                <p14:nvPr/>
              </p14:nvContentPartPr>
              <p14:xfrm>
                <a:off x="9769210" y="5143409"/>
                <a:ext cx="262080" cy="373680"/>
              </p14:xfrm>
            </p:contentPart>
          </mc:Choice>
          <mc:Fallback xmlns="">
            <p:pic>
              <p:nvPicPr>
                <p:cNvPr id="176" name="Ink 175">
                  <a:extLst>
                    <a:ext uri="{FF2B5EF4-FFF2-40B4-BE49-F238E27FC236}">
                      <a16:creationId xmlns:a16="http://schemas.microsoft.com/office/drawing/2014/main" id="{17F24F41-D97A-64BF-FE5C-C9C24FEC47D6}"/>
                    </a:ext>
                  </a:extLst>
                </p:cNvPr>
                <p:cNvPicPr/>
                <p:nvPr/>
              </p:nvPicPr>
              <p:blipFill>
                <a:blip r:embed="rId251"/>
                <a:stretch>
                  <a:fillRect/>
                </a:stretch>
              </p:blipFill>
              <p:spPr>
                <a:xfrm>
                  <a:off x="9751570" y="5125409"/>
                  <a:ext cx="2977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7" name="Ink 176">
                  <a:extLst>
                    <a:ext uri="{FF2B5EF4-FFF2-40B4-BE49-F238E27FC236}">
                      <a16:creationId xmlns:a16="http://schemas.microsoft.com/office/drawing/2014/main" id="{A8EE766C-6FFB-39B1-18C8-02A06ADB5CB0}"/>
                    </a:ext>
                  </a:extLst>
                </p14:cNvPr>
                <p14:cNvContentPartPr/>
                <p14:nvPr/>
              </p14:nvContentPartPr>
              <p14:xfrm>
                <a:off x="10114090" y="4997249"/>
                <a:ext cx="574920" cy="416160"/>
              </p14:xfrm>
            </p:contentPart>
          </mc:Choice>
          <mc:Fallback xmlns="">
            <p:pic>
              <p:nvPicPr>
                <p:cNvPr id="177" name="Ink 176">
                  <a:extLst>
                    <a:ext uri="{FF2B5EF4-FFF2-40B4-BE49-F238E27FC236}">
                      <a16:creationId xmlns:a16="http://schemas.microsoft.com/office/drawing/2014/main" id="{A8EE766C-6FFB-39B1-18C8-02A06ADB5CB0}"/>
                    </a:ext>
                  </a:extLst>
                </p:cNvPr>
                <p:cNvPicPr/>
                <p:nvPr/>
              </p:nvPicPr>
              <p:blipFill>
                <a:blip r:embed="rId253"/>
                <a:stretch>
                  <a:fillRect/>
                </a:stretch>
              </p:blipFill>
              <p:spPr>
                <a:xfrm>
                  <a:off x="10096090" y="4979609"/>
                  <a:ext cx="6105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8" name="Ink 177">
                  <a:extLst>
                    <a:ext uri="{FF2B5EF4-FFF2-40B4-BE49-F238E27FC236}">
                      <a16:creationId xmlns:a16="http://schemas.microsoft.com/office/drawing/2014/main" id="{D31C807A-1B9F-AF7E-0E46-1888AFCB7EDE}"/>
                    </a:ext>
                  </a:extLst>
                </p14:cNvPr>
                <p14:cNvContentPartPr/>
                <p14:nvPr/>
              </p14:nvContentPartPr>
              <p14:xfrm>
                <a:off x="10227490" y="5213609"/>
                <a:ext cx="271800" cy="10440"/>
              </p14:xfrm>
            </p:contentPart>
          </mc:Choice>
          <mc:Fallback xmlns="">
            <p:pic>
              <p:nvPicPr>
                <p:cNvPr id="178" name="Ink 177">
                  <a:extLst>
                    <a:ext uri="{FF2B5EF4-FFF2-40B4-BE49-F238E27FC236}">
                      <a16:creationId xmlns:a16="http://schemas.microsoft.com/office/drawing/2014/main" id="{D31C807A-1B9F-AF7E-0E46-1888AFCB7EDE}"/>
                    </a:ext>
                  </a:extLst>
                </p:cNvPr>
                <p:cNvPicPr/>
                <p:nvPr/>
              </p:nvPicPr>
              <p:blipFill>
                <a:blip r:embed="rId255"/>
                <a:stretch>
                  <a:fillRect/>
                </a:stretch>
              </p:blipFill>
              <p:spPr>
                <a:xfrm>
                  <a:off x="10209490" y="5195969"/>
                  <a:ext cx="307440" cy="46080"/>
                </a:xfrm>
                <a:prstGeom prst="rect">
                  <a:avLst/>
                </a:prstGeom>
              </p:spPr>
            </p:pic>
          </mc:Fallback>
        </mc:AlternateContent>
      </p:grpSp>
      <p:grpSp>
        <p:nvGrpSpPr>
          <p:cNvPr id="183" name="Group 182">
            <a:extLst>
              <a:ext uri="{FF2B5EF4-FFF2-40B4-BE49-F238E27FC236}">
                <a16:creationId xmlns:a16="http://schemas.microsoft.com/office/drawing/2014/main" id="{331AF154-14E8-6E11-624D-6AFF8EB44DF2}"/>
              </a:ext>
            </a:extLst>
          </p:cNvPr>
          <p:cNvGrpSpPr/>
          <p:nvPr/>
        </p:nvGrpSpPr>
        <p:grpSpPr>
          <a:xfrm>
            <a:off x="2920210" y="5723369"/>
            <a:ext cx="1256040" cy="404280"/>
            <a:chOff x="2920210" y="5723369"/>
            <a:chExt cx="1256040" cy="404280"/>
          </a:xfrm>
        </p:grpSpPr>
        <mc:AlternateContent xmlns:mc="http://schemas.openxmlformats.org/markup-compatibility/2006" xmlns:p14="http://schemas.microsoft.com/office/powerpoint/2010/main">
          <mc:Choice Requires="p14">
            <p:contentPart p14:bwMode="auto" r:id="rId256">
              <p14:nvContentPartPr>
                <p14:cNvPr id="180" name="Ink 179">
                  <a:extLst>
                    <a:ext uri="{FF2B5EF4-FFF2-40B4-BE49-F238E27FC236}">
                      <a16:creationId xmlns:a16="http://schemas.microsoft.com/office/drawing/2014/main" id="{2C0BBE22-B98D-76A9-A62D-66EA2ADDBF1A}"/>
                    </a:ext>
                  </a:extLst>
                </p14:cNvPr>
                <p14:cNvContentPartPr/>
                <p14:nvPr/>
              </p14:nvContentPartPr>
              <p14:xfrm>
                <a:off x="2920210" y="5723369"/>
                <a:ext cx="1139400" cy="404280"/>
              </p14:xfrm>
            </p:contentPart>
          </mc:Choice>
          <mc:Fallback xmlns="">
            <p:pic>
              <p:nvPicPr>
                <p:cNvPr id="180" name="Ink 179">
                  <a:extLst>
                    <a:ext uri="{FF2B5EF4-FFF2-40B4-BE49-F238E27FC236}">
                      <a16:creationId xmlns:a16="http://schemas.microsoft.com/office/drawing/2014/main" id="{2C0BBE22-B98D-76A9-A62D-66EA2ADDBF1A}"/>
                    </a:ext>
                  </a:extLst>
                </p:cNvPr>
                <p:cNvPicPr/>
                <p:nvPr/>
              </p:nvPicPr>
              <p:blipFill>
                <a:blip r:embed="rId257"/>
                <a:stretch>
                  <a:fillRect/>
                </a:stretch>
              </p:blipFill>
              <p:spPr>
                <a:xfrm>
                  <a:off x="2902210" y="5705729"/>
                  <a:ext cx="117504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1" name="Ink 180">
                  <a:extLst>
                    <a:ext uri="{FF2B5EF4-FFF2-40B4-BE49-F238E27FC236}">
                      <a16:creationId xmlns:a16="http://schemas.microsoft.com/office/drawing/2014/main" id="{593A8C43-16A2-BF60-3B5E-63C877983554}"/>
                    </a:ext>
                  </a:extLst>
                </p14:cNvPr>
                <p14:cNvContentPartPr/>
                <p14:nvPr/>
              </p14:nvContentPartPr>
              <p14:xfrm>
                <a:off x="3820210" y="5769809"/>
                <a:ext cx="270000" cy="54360"/>
              </p14:xfrm>
            </p:contentPart>
          </mc:Choice>
          <mc:Fallback xmlns="">
            <p:pic>
              <p:nvPicPr>
                <p:cNvPr id="181" name="Ink 180">
                  <a:extLst>
                    <a:ext uri="{FF2B5EF4-FFF2-40B4-BE49-F238E27FC236}">
                      <a16:creationId xmlns:a16="http://schemas.microsoft.com/office/drawing/2014/main" id="{593A8C43-16A2-BF60-3B5E-63C877983554}"/>
                    </a:ext>
                  </a:extLst>
                </p:cNvPr>
                <p:cNvPicPr/>
                <p:nvPr/>
              </p:nvPicPr>
              <p:blipFill>
                <a:blip r:embed="rId259"/>
                <a:stretch>
                  <a:fillRect/>
                </a:stretch>
              </p:blipFill>
              <p:spPr>
                <a:xfrm>
                  <a:off x="3802210" y="5751809"/>
                  <a:ext cx="305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2" name="Ink 181">
                  <a:extLst>
                    <a:ext uri="{FF2B5EF4-FFF2-40B4-BE49-F238E27FC236}">
                      <a16:creationId xmlns:a16="http://schemas.microsoft.com/office/drawing/2014/main" id="{F671997A-10E8-DDAD-D6A8-89568B8658A4}"/>
                    </a:ext>
                  </a:extLst>
                </p14:cNvPr>
                <p14:cNvContentPartPr/>
                <p14:nvPr/>
              </p14:nvContentPartPr>
              <p14:xfrm>
                <a:off x="4169410" y="6011009"/>
                <a:ext cx="6840" cy="15840"/>
              </p14:xfrm>
            </p:contentPart>
          </mc:Choice>
          <mc:Fallback xmlns="">
            <p:pic>
              <p:nvPicPr>
                <p:cNvPr id="182" name="Ink 181">
                  <a:extLst>
                    <a:ext uri="{FF2B5EF4-FFF2-40B4-BE49-F238E27FC236}">
                      <a16:creationId xmlns:a16="http://schemas.microsoft.com/office/drawing/2014/main" id="{F671997A-10E8-DDAD-D6A8-89568B8658A4}"/>
                    </a:ext>
                  </a:extLst>
                </p:cNvPr>
                <p:cNvPicPr/>
                <p:nvPr/>
              </p:nvPicPr>
              <p:blipFill>
                <a:blip r:embed="rId261"/>
                <a:stretch>
                  <a:fillRect/>
                </a:stretch>
              </p:blipFill>
              <p:spPr>
                <a:xfrm>
                  <a:off x="4151410" y="5993009"/>
                  <a:ext cx="42480" cy="51480"/>
                </a:xfrm>
                <a:prstGeom prst="rect">
                  <a:avLst/>
                </a:prstGeom>
              </p:spPr>
            </p:pic>
          </mc:Fallback>
        </mc:AlternateContent>
      </p:grpSp>
      <p:grpSp>
        <p:nvGrpSpPr>
          <p:cNvPr id="189" name="Group 188">
            <a:extLst>
              <a:ext uri="{FF2B5EF4-FFF2-40B4-BE49-F238E27FC236}">
                <a16:creationId xmlns:a16="http://schemas.microsoft.com/office/drawing/2014/main" id="{8EEF3AA6-329E-0397-A078-163391407408}"/>
              </a:ext>
            </a:extLst>
          </p:cNvPr>
          <p:cNvGrpSpPr/>
          <p:nvPr/>
        </p:nvGrpSpPr>
        <p:grpSpPr>
          <a:xfrm>
            <a:off x="2897890" y="6304409"/>
            <a:ext cx="1845000" cy="397440"/>
            <a:chOff x="2897890" y="6304409"/>
            <a:chExt cx="1845000" cy="397440"/>
          </a:xfrm>
        </p:grpSpPr>
        <mc:AlternateContent xmlns:mc="http://schemas.openxmlformats.org/markup-compatibility/2006" xmlns:p14="http://schemas.microsoft.com/office/powerpoint/2010/main">
          <mc:Choice Requires="p14">
            <p:contentPart p14:bwMode="auto" r:id="rId262">
              <p14:nvContentPartPr>
                <p14:cNvPr id="184" name="Ink 183">
                  <a:extLst>
                    <a:ext uri="{FF2B5EF4-FFF2-40B4-BE49-F238E27FC236}">
                      <a16:creationId xmlns:a16="http://schemas.microsoft.com/office/drawing/2014/main" id="{1E201344-08D5-DD9B-54D6-D1762692CA35}"/>
                    </a:ext>
                  </a:extLst>
                </p14:cNvPr>
                <p14:cNvContentPartPr/>
                <p14:nvPr/>
              </p14:nvContentPartPr>
              <p14:xfrm>
                <a:off x="2918050" y="6371009"/>
                <a:ext cx="110160" cy="280800"/>
              </p14:xfrm>
            </p:contentPart>
          </mc:Choice>
          <mc:Fallback xmlns="">
            <p:pic>
              <p:nvPicPr>
                <p:cNvPr id="184" name="Ink 183">
                  <a:extLst>
                    <a:ext uri="{FF2B5EF4-FFF2-40B4-BE49-F238E27FC236}">
                      <a16:creationId xmlns:a16="http://schemas.microsoft.com/office/drawing/2014/main" id="{1E201344-08D5-DD9B-54D6-D1762692CA35}"/>
                    </a:ext>
                  </a:extLst>
                </p:cNvPr>
                <p:cNvPicPr/>
                <p:nvPr/>
              </p:nvPicPr>
              <p:blipFill>
                <a:blip r:embed="rId263"/>
                <a:stretch>
                  <a:fillRect/>
                </a:stretch>
              </p:blipFill>
              <p:spPr>
                <a:xfrm>
                  <a:off x="2900410" y="6353009"/>
                  <a:ext cx="1458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Ink 184">
                  <a:extLst>
                    <a:ext uri="{FF2B5EF4-FFF2-40B4-BE49-F238E27FC236}">
                      <a16:creationId xmlns:a16="http://schemas.microsoft.com/office/drawing/2014/main" id="{21AF0287-819B-E6C3-F32B-053B4D2C0391}"/>
                    </a:ext>
                  </a:extLst>
                </p14:cNvPr>
                <p14:cNvContentPartPr/>
                <p14:nvPr/>
              </p14:nvContentPartPr>
              <p14:xfrm>
                <a:off x="2897890" y="6364529"/>
                <a:ext cx="271800" cy="56520"/>
              </p14:xfrm>
            </p:contentPart>
          </mc:Choice>
          <mc:Fallback xmlns="">
            <p:pic>
              <p:nvPicPr>
                <p:cNvPr id="185" name="Ink 184">
                  <a:extLst>
                    <a:ext uri="{FF2B5EF4-FFF2-40B4-BE49-F238E27FC236}">
                      <a16:creationId xmlns:a16="http://schemas.microsoft.com/office/drawing/2014/main" id="{21AF0287-819B-E6C3-F32B-053B4D2C0391}"/>
                    </a:ext>
                  </a:extLst>
                </p:cNvPr>
                <p:cNvPicPr/>
                <p:nvPr/>
              </p:nvPicPr>
              <p:blipFill>
                <a:blip r:embed="rId265"/>
                <a:stretch>
                  <a:fillRect/>
                </a:stretch>
              </p:blipFill>
              <p:spPr>
                <a:xfrm>
                  <a:off x="2879890" y="6346529"/>
                  <a:ext cx="307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Ink 185">
                  <a:extLst>
                    <a:ext uri="{FF2B5EF4-FFF2-40B4-BE49-F238E27FC236}">
                      <a16:creationId xmlns:a16="http://schemas.microsoft.com/office/drawing/2014/main" id="{546A486A-BB5C-8640-D7C1-721FDC6D31BB}"/>
                    </a:ext>
                  </a:extLst>
                </p14:cNvPr>
                <p14:cNvContentPartPr/>
                <p14:nvPr/>
              </p14:nvContentPartPr>
              <p14:xfrm>
                <a:off x="3138730" y="6304409"/>
                <a:ext cx="741600" cy="356760"/>
              </p14:xfrm>
            </p:contentPart>
          </mc:Choice>
          <mc:Fallback xmlns="">
            <p:pic>
              <p:nvPicPr>
                <p:cNvPr id="186" name="Ink 185">
                  <a:extLst>
                    <a:ext uri="{FF2B5EF4-FFF2-40B4-BE49-F238E27FC236}">
                      <a16:creationId xmlns:a16="http://schemas.microsoft.com/office/drawing/2014/main" id="{546A486A-BB5C-8640-D7C1-721FDC6D31BB}"/>
                    </a:ext>
                  </a:extLst>
                </p:cNvPr>
                <p:cNvPicPr/>
                <p:nvPr/>
              </p:nvPicPr>
              <p:blipFill>
                <a:blip r:embed="rId267"/>
                <a:stretch>
                  <a:fillRect/>
                </a:stretch>
              </p:blipFill>
              <p:spPr>
                <a:xfrm>
                  <a:off x="3120730" y="6286769"/>
                  <a:ext cx="7772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Ink 186">
                  <a:extLst>
                    <a:ext uri="{FF2B5EF4-FFF2-40B4-BE49-F238E27FC236}">
                      <a16:creationId xmlns:a16="http://schemas.microsoft.com/office/drawing/2014/main" id="{439000FF-3366-E7EF-5D0F-5788618A84A8}"/>
                    </a:ext>
                  </a:extLst>
                </p14:cNvPr>
                <p14:cNvContentPartPr/>
                <p14:nvPr/>
              </p14:nvContentPartPr>
              <p14:xfrm>
                <a:off x="3990130" y="6480089"/>
                <a:ext cx="752760" cy="221760"/>
              </p14:xfrm>
            </p:contentPart>
          </mc:Choice>
          <mc:Fallback xmlns="">
            <p:pic>
              <p:nvPicPr>
                <p:cNvPr id="187" name="Ink 186">
                  <a:extLst>
                    <a:ext uri="{FF2B5EF4-FFF2-40B4-BE49-F238E27FC236}">
                      <a16:creationId xmlns:a16="http://schemas.microsoft.com/office/drawing/2014/main" id="{439000FF-3366-E7EF-5D0F-5788618A84A8}"/>
                    </a:ext>
                  </a:extLst>
                </p:cNvPr>
                <p:cNvPicPr/>
                <p:nvPr/>
              </p:nvPicPr>
              <p:blipFill>
                <a:blip r:embed="rId269"/>
                <a:stretch>
                  <a:fillRect/>
                </a:stretch>
              </p:blipFill>
              <p:spPr>
                <a:xfrm>
                  <a:off x="3972490" y="6462089"/>
                  <a:ext cx="788400" cy="257400"/>
                </a:xfrm>
                <a:prstGeom prst="rect">
                  <a:avLst/>
                </a:prstGeom>
              </p:spPr>
            </p:pic>
          </mc:Fallback>
        </mc:AlternateContent>
      </p:grpSp>
      <p:grpSp>
        <p:nvGrpSpPr>
          <p:cNvPr id="198" name="Group 197">
            <a:extLst>
              <a:ext uri="{FF2B5EF4-FFF2-40B4-BE49-F238E27FC236}">
                <a16:creationId xmlns:a16="http://schemas.microsoft.com/office/drawing/2014/main" id="{A43B0D30-5B47-F028-6BFB-6A8723175BAD}"/>
              </a:ext>
            </a:extLst>
          </p:cNvPr>
          <p:cNvGrpSpPr/>
          <p:nvPr/>
        </p:nvGrpSpPr>
        <p:grpSpPr>
          <a:xfrm>
            <a:off x="4977250" y="6224489"/>
            <a:ext cx="3827880" cy="429840"/>
            <a:chOff x="4977250" y="6224489"/>
            <a:chExt cx="3827880" cy="429840"/>
          </a:xfrm>
        </p:grpSpPr>
        <mc:AlternateContent xmlns:mc="http://schemas.openxmlformats.org/markup-compatibility/2006" xmlns:p14="http://schemas.microsoft.com/office/powerpoint/2010/main">
          <mc:Choice Requires="p14">
            <p:contentPart p14:bwMode="auto" r:id="rId270">
              <p14:nvContentPartPr>
                <p14:cNvPr id="190" name="Ink 189">
                  <a:extLst>
                    <a:ext uri="{FF2B5EF4-FFF2-40B4-BE49-F238E27FC236}">
                      <a16:creationId xmlns:a16="http://schemas.microsoft.com/office/drawing/2014/main" id="{0A5C9834-A2B6-9F69-CEA7-326C60C95DD8}"/>
                    </a:ext>
                  </a:extLst>
                </p14:cNvPr>
                <p14:cNvContentPartPr/>
                <p14:nvPr/>
              </p14:nvContentPartPr>
              <p14:xfrm>
                <a:off x="4977250" y="6390089"/>
                <a:ext cx="524160" cy="264240"/>
              </p14:xfrm>
            </p:contentPart>
          </mc:Choice>
          <mc:Fallback xmlns="">
            <p:pic>
              <p:nvPicPr>
                <p:cNvPr id="190" name="Ink 189">
                  <a:extLst>
                    <a:ext uri="{FF2B5EF4-FFF2-40B4-BE49-F238E27FC236}">
                      <a16:creationId xmlns:a16="http://schemas.microsoft.com/office/drawing/2014/main" id="{0A5C9834-A2B6-9F69-CEA7-326C60C95DD8}"/>
                    </a:ext>
                  </a:extLst>
                </p:cNvPr>
                <p:cNvPicPr/>
                <p:nvPr/>
              </p:nvPicPr>
              <p:blipFill>
                <a:blip r:embed="rId271"/>
                <a:stretch>
                  <a:fillRect/>
                </a:stretch>
              </p:blipFill>
              <p:spPr>
                <a:xfrm>
                  <a:off x="4959610" y="6372449"/>
                  <a:ext cx="5598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1" name="Ink 190">
                  <a:extLst>
                    <a:ext uri="{FF2B5EF4-FFF2-40B4-BE49-F238E27FC236}">
                      <a16:creationId xmlns:a16="http://schemas.microsoft.com/office/drawing/2014/main" id="{625C94E4-3B24-AB51-1A62-2DF56C2F0D42}"/>
                    </a:ext>
                  </a:extLst>
                </p14:cNvPr>
                <p14:cNvContentPartPr/>
                <p14:nvPr/>
              </p14:nvContentPartPr>
              <p14:xfrm>
                <a:off x="5706250" y="6362009"/>
                <a:ext cx="343800" cy="279720"/>
              </p14:xfrm>
            </p:contentPart>
          </mc:Choice>
          <mc:Fallback xmlns="">
            <p:pic>
              <p:nvPicPr>
                <p:cNvPr id="191" name="Ink 190">
                  <a:extLst>
                    <a:ext uri="{FF2B5EF4-FFF2-40B4-BE49-F238E27FC236}">
                      <a16:creationId xmlns:a16="http://schemas.microsoft.com/office/drawing/2014/main" id="{625C94E4-3B24-AB51-1A62-2DF56C2F0D42}"/>
                    </a:ext>
                  </a:extLst>
                </p:cNvPr>
                <p:cNvPicPr/>
                <p:nvPr/>
              </p:nvPicPr>
              <p:blipFill>
                <a:blip r:embed="rId273"/>
                <a:stretch>
                  <a:fillRect/>
                </a:stretch>
              </p:blipFill>
              <p:spPr>
                <a:xfrm>
                  <a:off x="5688250" y="6344369"/>
                  <a:ext cx="3794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Ink 191">
                  <a:extLst>
                    <a:ext uri="{FF2B5EF4-FFF2-40B4-BE49-F238E27FC236}">
                      <a16:creationId xmlns:a16="http://schemas.microsoft.com/office/drawing/2014/main" id="{D88341C0-E0EB-60D4-F262-32FB886EE5CC}"/>
                    </a:ext>
                  </a:extLst>
                </p14:cNvPr>
                <p14:cNvContentPartPr/>
                <p14:nvPr/>
              </p14:nvContentPartPr>
              <p14:xfrm>
                <a:off x="6374050" y="6286049"/>
                <a:ext cx="309240" cy="343440"/>
              </p14:xfrm>
            </p:contentPart>
          </mc:Choice>
          <mc:Fallback xmlns="">
            <p:pic>
              <p:nvPicPr>
                <p:cNvPr id="192" name="Ink 191">
                  <a:extLst>
                    <a:ext uri="{FF2B5EF4-FFF2-40B4-BE49-F238E27FC236}">
                      <a16:creationId xmlns:a16="http://schemas.microsoft.com/office/drawing/2014/main" id="{D88341C0-E0EB-60D4-F262-32FB886EE5CC}"/>
                    </a:ext>
                  </a:extLst>
                </p:cNvPr>
                <p:cNvPicPr/>
                <p:nvPr/>
              </p:nvPicPr>
              <p:blipFill>
                <a:blip r:embed="rId275"/>
                <a:stretch>
                  <a:fillRect/>
                </a:stretch>
              </p:blipFill>
              <p:spPr>
                <a:xfrm>
                  <a:off x="6356410" y="6268049"/>
                  <a:ext cx="3448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Ink 192">
                  <a:extLst>
                    <a:ext uri="{FF2B5EF4-FFF2-40B4-BE49-F238E27FC236}">
                      <a16:creationId xmlns:a16="http://schemas.microsoft.com/office/drawing/2014/main" id="{89131578-4D8B-FF0A-E99A-439405880241}"/>
                    </a:ext>
                  </a:extLst>
                </p14:cNvPr>
                <p14:cNvContentPartPr/>
                <p14:nvPr/>
              </p14:nvContentPartPr>
              <p14:xfrm>
                <a:off x="6693730" y="6515729"/>
                <a:ext cx="136800" cy="47520"/>
              </p14:xfrm>
            </p:contentPart>
          </mc:Choice>
          <mc:Fallback xmlns="">
            <p:pic>
              <p:nvPicPr>
                <p:cNvPr id="193" name="Ink 192">
                  <a:extLst>
                    <a:ext uri="{FF2B5EF4-FFF2-40B4-BE49-F238E27FC236}">
                      <a16:creationId xmlns:a16="http://schemas.microsoft.com/office/drawing/2014/main" id="{89131578-4D8B-FF0A-E99A-439405880241}"/>
                    </a:ext>
                  </a:extLst>
                </p:cNvPr>
                <p:cNvPicPr/>
                <p:nvPr/>
              </p:nvPicPr>
              <p:blipFill>
                <a:blip r:embed="rId277"/>
                <a:stretch>
                  <a:fillRect/>
                </a:stretch>
              </p:blipFill>
              <p:spPr>
                <a:xfrm>
                  <a:off x="6676090" y="6498089"/>
                  <a:ext cx="172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4" name="Ink 193">
                  <a:extLst>
                    <a:ext uri="{FF2B5EF4-FFF2-40B4-BE49-F238E27FC236}">
                      <a16:creationId xmlns:a16="http://schemas.microsoft.com/office/drawing/2014/main" id="{13E85532-D2A5-3EE3-DC0C-335A87522C49}"/>
                    </a:ext>
                  </a:extLst>
                </p14:cNvPr>
                <p14:cNvContentPartPr/>
                <p14:nvPr/>
              </p14:nvContentPartPr>
              <p14:xfrm>
                <a:off x="6972370" y="6224489"/>
                <a:ext cx="1661760" cy="424080"/>
              </p14:xfrm>
            </p:contentPart>
          </mc:Choice>
          <mc:Fallback xmlns="">
            <p:pic>
              <p:nvPicPr>
                <p:cNvPr id="194" name="Ink 193">
                  <a:extLst>
                    <a:ext uri="{FF2B5EF4-FFF2-40B4-BE49-F238E27FC236}">
                      <a16:creationId xmlns:a16="http://schemas.microsoft.com/office/drawing/2014/main" id="{13E85532-D2A5-3EE3-DC0C-335A87522C49}"/>
                    </a:ext>
                  </a:extLst>
                </p:cNvPr>
                <p:cNvPicPr/>
                <p:nvPr/>
              </p:nvPicPr>
              <p:blipFill>
                <a:blip r:embed="rId279"/>
                <a:stretch>
                  <a:fillRect/>
                </a:stretch>
              </p:blipFill>
              <p:spPr>
                <a:xfrm>
                  <a:off x="6954730" y="6206849"/>
                  <a:ext cx="169740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5" name="Ink 194">
                  <a:extLst>
                    <a:ext uri="{FF2B5EF4-FFF2-40B4-BE49-F238E27FC236}">
                      <a16:creationId xmlns:a16="http://schemas.microsoft.com/office/drawing/2014/main" id="{B845BD17-965B-4C05-F509-7099F35DF734}"/>
                    </a:ext>
                  </a:extLst>
                </p14:cNvPr>
                <p14:cNvContentPartPr/>
                <p14:nvPr/>
              </p14:nvContentPartPr>
              <p14:xfrm>
                <a:off x="8226610" y="6409169"/>
                <a:ext cx="60120" cy="3240"/>
              </p14:xfrm>
            </p:contentPart>
          </mc:Choice>
          <mc:Fallback xmlns="">
            <p:pic>
              <p:nvPicPr>
                <p:cNvPr id="195" name="Ink 194">
                  <a:extLst>
                    <a:ext uri="{FF2B5EF4-FFF2-40B4-BE49-F238E27FC236}">
                      <a16:creationId xmlns:a16="http://schemas.microsoft.com/office/drawing/2014/main" id="{B845BD17-965B-4C05-F509-7099F35DF734}"/>
                    </a:ext>
                  </a:extLst>
                </p:cNvPr>
                <p:cNvPicPr/>
                <p:nvPr/>
              </p:nvPicPr>
              <p:blipFill>
                <a:blip r:embed="rId281"/>
                <a:stretch>
                  <a:fillRect/>
                </a:stretch>
              </p:blipFill>
              <p:spPr>
                <a:xfrm>
                  <a:off x="8208970" y="6391529"/>
                  <a:ext cx="95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Ink 195">
                  <a:extLst>
                    <a:ext uri="{FF2B5EF4-FFF2-40B4-BE49-F238E27FC236}">
                      <a16:creationId xmlns:a16="http://schemas.microsoft.com/office/drawing/2014/main" id="{DF346838-8C9D-BB75-8E00-A8530A5041CE}"/>
                    </a:ext>
                  </a:extLst>
                </p14:cNvPr>
                <p14:cNvContentPartPr/>
                <p14:nvPr/>
              </p14:nvContentPartPr>
              <p14:xfrm>
                <a:off x="7811170" y="6395129"/>
                <a:ext cx="430560" cy="37440"/>
              </p14:xfrm>
            </p:contentPart>
          </mc:Choice>
          <mc:Fallback xmlns="">
            <p:pic>
              <p:nvPicPr>
                <p:cNvPr id="196" name="Ink 195">
                  <a:extLst>
                    <a:ext uri="{FF2B5EF4-FFF2-40B4-BE49-F238E27FC236}">
                      <a16:creationId xmlns:a16="http://schemas.microsoft.com/office/drawing/2014/main" id="{DF346838-8C9D-BB75-8E00-A8530A5041CE}"/>
                    </a:ext>
                  </a:extLst>
                </p:cNvPr>
                <p:cNvPicPr/>
                <p:nvPr/>
              </p:nvPicPr>
              <p:blipFill>
                <a:blip r:embed="rId283"/>
                <a:stretch>
                  <a:fillRect/>
                </a:stretch>
              </p:blipFill>
              <p:spPr>
                <a:xfrm>
                  <a:off x="7793170" y="6377129"/>
                  <a:ext cx="466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Ink 196">
                  <a:extLst>
                    <a:ext uri="{FF2B5EF4-FFF2-40B4-BE49-F238E27FC236}">
                      <a16:creationId xmlns:a16="http://schemas.microsoft.com/office/drawing/2014/main" id="{F3A77A37-4A0C-EB51-A800-A9FBE19F34AE}"/>
                    </a:ext>
                  </a:extLst>
                </p14:cNvPr>
                <p14:cNvContentPartPr/>
                <p14:nvPr/>
              </p14:nvContentPartPr>
              <p14:xfrm>
                <a:off x="8795050" y="6575129"/>
                <a:ext cx="10080" cy="12960"/>
              </p14:xfrm>
            </p:contentPart>
          </mc:Choice>
          <mc:Fallback xmlns="">
            <p:pic>
              <p:nvPicPr>
                <p:cNvPr id="197" name="Ink 196">
                  <a:extLst>
                    <a:ext uri="{FF2B5EF4-FFF2-40B4-BE49-F238E27FC236}">
                      <a16:creationId xmlns:a16="http://schemas.microsoft.com/office/drawing/2014/main" id="{F3A77A37-4A0C-EB51-A800-A9FBE19F34AE}"/>
                    </a:ext>
                  </a:extLst>
                </p:cNvPr>
                <p:cNvPicPr/>
                <p:nvPr/>
              </p:nvPicPr>
              <p:blipFill>
                <a:blip r:embed="rId285"/>
                <a:stretch>
                  <a:fillRect/>
                </a:stretch>
              </p:blipFill>
              <p:spPr>
                <a:xfrm>
                  <a:off x="8777050" y="6557129"/>
                  <a:ext cx="45720" cy="48600"/>
                </a:xfrm>
                <a:prstGeom prst="rect">
                  <a:avLst/>
                </a:prstGeom>
              </p:spPr>
            </p:pic>
          </mc:Fallback>
        </mc:AlternateContent>
      </p:grpSp>
    </p:spTree>
    <p:extLst>
      <p:ext uri="{BB962C8B-B14F-4D97-AF65-F5344CB8AC3E}">
        <p14:creationId xmlns:p14="http://schemas.microsoft.com/office/powerpoint/2010/main" val="110018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5781A8D-43A8-36BD-7389-0848B8622998}"/>
                  </a:ext>
                </a:extLst>
              </p14:cNvPr>
              <p14:cNvContentPartPr/>
              <p14:nvPr/>
            </p14:nvContentPartPr>
            <p14:xfrm>
              <a:off x="8257930" y="980009"/>
              <a:ext cx="11880" cy="16560"/>
            </p14:xfrm>
          </p:contentPart>
        </mc:Choice>
        <mc:Fallback xmlns="">
          <p:pic>
            <p:nvPicPr>
              <p:cNvPr id="2" name="Ink 1">
                <a:extLst>
                  <a:ext uri="{FF2B5EF4-FFF2-40B4-BE49-F238E27FC236}">
                    <a16:creationId xmlns:a16="http://schemas.microsoft.com/office/drawing/2014/main" id="{75781A8D-43A8-36BD-7389-0848B8622998}"/>
                  </a:ext>
                </a:extLst>
              </p:cNvPr>
              <p:cNvPicPr/>
              <p:nvPr/>
            </p:nvPicPr>
            <p:blipFill>
              <a:blip r:embed="rId3"/>
              <a:stretch>
                <a:fillRect/>
              </a:stretch>
            </p:blipFill>
            <p:spPr>
              <a:xfrm>
                <a:off x="8239930" y="962009"/>
                <a:ext cx="47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F3E26FC-17E3-1363-A229-428EAA5FC286}"/>
                  </a:ext>
                </a:extLst>
              </p14:cNvPr>
              <p14:cNvContentPartPr/>
              <p14:nvPr/>
            </p14:nvContentPartPr>
            <p14:xfrm>
              <a:off x="1650130" y="808289"/>
              <a:ext cx="192240" cy="206640"/>
            </p14:xfrm>
          </p:contentPart>
        </mc:Choice>
        <mc:Fallback xmlns="">
          <p:pic>
            <p:nvPicPr>
              <p:cNvPr id="3" name="Ink 2">
                <a:extLst>
                  <a:ext uri="{FF2B5EF4-FFF2-40B4-BE49-F238E27FC236}">
                    <a16:creationId xmlns:a16="http://schemas.microsoft.com/office/drawing/2014/main" id="{DF3E26FC-17E3-1363-A229-428EAA5FC286}"/>
                  </a:ext>
                </a:extLst>
              </p:cNvPr>
              <p:cNvPicPr/>
              <p:nvPr/>
            </p:nvPicPr>
            <p:blipFill>
              <a:blip r:embed="rId5"/>
              <a:stretch>
                <a:fillRect/>
              </a:stretch>
            </p:blipFill>
            <p:spPr>
              <a:xfrm>
                <a:off x="1632130" y="790289"/>
                <a:ext cx="227880" cy="242280"/>
              </a:xfrm>
              <a:prstGeom prst="rect">
                <a:avLst/>
              </a:prstGeom>
            </p:spPr>
          </p:pic>
        </mc:Fallback>
      </mc:AlternateContent>
      <p:grpSp>
        <p:nvGrpSpPr>
          <p:cNvPr id="32" name="Group 31">
            <a:extLst>
              <a:ext uri="{FF2B5EF4-FFF2-40B4-BE49-F238E27FC236}">
                <a16:creationId xmlns:a16="http://schemas.microsoft.com/office/drawing/2014/main" id="{877370CF-235B-40E0-728B-8B7609571DF1}"/>
              </a:ext>
            </a:extLst>
          </p:cNvPr>
          <p:cNvGrpSpPr/>
          <p:nvPr/>
        </p:nvGrpSpPr>
        <p:grpSpPr>
          <a:xfrm>
            <a:off x="1829050" y="410489"/>
            <a:ext cx="4265280" cy="1318680"/>
            <a:chOff x="1829050" y="410489"/>
            <a:chExt cx="4265280" cy="13186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37F921E-ED16-6129-024A-CCFE0952FF70}"/>
                    </a:ext>
                  </a:extLst>
                </p14:cNvPr>
                <p14:cNvContentPartPr/>
                <p14:nvPr/>
              </p14:nvContentPartPr>
              <p14:xfrm>
                <a:off x="1855330" y="600569"/>
                <a:ext cx="142200" cy="298440"/>
              </p14:xfrm>
            </p:contentPart>
          </mc:Choice>
          <mc:Fallback xmlns="">
            <p:pic>
              <p:nvPicPr>
                <p:cNvPr id="4" name="Ink 3">
                  <a:extLst>
                    <a:ext uri="{FF2B5EF4-FFF2-40B4-BE49-F238E27FC236}">
                      <a16:creationId xmlns:a16="http://schemas.microsoft.com/office/drawing/2014/main" id="{737F921E-ED16-6129-024A-CCFE0952FF70}"/>
                    </a:ext>
                  </a:extLst>
                </p:cNvPr>
                <p:cNvPicPr/>
                <p:nvPr/>
              </p:nvPicPr>
              <p:blipFill>
                <a:blip r:embed="rId7"/>
                <a:stretch>
                  <a:fillRect/>
                </a:stretch>
              </p:blipFill>
              <p:spPr>
                <a:xfrm>
                  <a:off x="1837330" y="582569"/>
                  <a:ext cx="1778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23E5BAB-AAE7-05EA-A851-7ED8CB8C986F}"/>
                    </a:ext>
                  </a:extLst>
                </p14:cNvPr>
                <p14:cNvContentPartPr/>
                <p14:nvPr/>
              </p14:nvContentPartPr>
              <p14:xfrm>
                <a:off x="1829050" y="604169"/>
                <a:ext cx="250920" cy="273960"/>
              </p14:xfrm>
            </p:contentPart>
          </mc:Choice>
          <mc:Fallback xmlns="">
            <p:pic>
              <p:nvPicPr>
                <p:cNvPr id="5" name="Ink 4">
                  <a:extLst>
                    <a:ext uri="{FF2B5EF4-FFF2-40B4-BE49-F238E27FC236}">
                      <a16:creationId xmlns:a16="http://schemas.microsoft.com/office/drawing/2014/main" id="{723E5BAB-AAE7-05EA-A851-7ED8CB8C986F}"/>
                    </a:ext>
                  </a:extLst>
                </p:cNvPr>
                <p:cNvPicPr/>
                <p:nvPr/>
              </p:nvPicPr>
              <p:blipFill>
                <a:blip r:embed="rId9"/>
                <a:stretch>
                  <a:fillRect/>
                </a:stretch>
              </p:blipFill>
              <p:spPr>
                <a:xfrm>
                  <a:off x="1811050" y="586169"/>
                  <a:ext cx="2865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FE81A40E-E659-357B-5273-66F889F4381C}"/>
                    </a:ext>
                  </a:extLst>
                </p14:cNvPr>
                <p14:cNvContentPartPr/>
                <p14:nvPr/>
              </p14:nvContentPartPr>
              <p14:xfrm>
                <a:off x="2162770" y="783089"/>
                <a:ext cx="82800" cy="16200"/>
              </p14:xfrm>
            </p:contentPart>
          </mc:Choice>
          <mc:Fallback xmlns="">
            <p:pic>
              <p:nvPicPr>
                <p:cNvPr id="6" name="Ink 5">
                  <a:extLst>
                    <a:ext uri="{FF2B5EF4-FFF2-40B4-BE49-F238E27FC236}">
                      <a16:creationId xmlns:a16="http://schemas.microsoft.com/office/drawing/2014/main" id="{FE81A40E-E659-357B-5273-66F889F4381C}"/>
                    </a:ext>
                  </a:extLst>
                </p:cNvPr>
                <p:cNvPicPr/>
                <p:nvPr/>
              </p:nvPicPr>
              <p:blipFill>
                <a:blip r:embed="rId11"/>
                <a:stretch>
                  <a:fillRect/>
                </a:stretch>
              </p:blipFill>
              <p:spPr>
                <a:xfrm>
                  <a:off x="2145130" y="765449"/>
                  <a:ext cx="118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9A346F9-38B6-4566-E43C-52D844D3A1D6}"/>
                    </a:ext>
                  </a:extLst>
                </p14:cNvPr>
                <p14:cNvContentPartPr/>
                <p14:nvPr/>
              </p14:nvContentPartPr>
              <p14:xfrm>
                <a:off x="2376250" y="668969"/>
                <a:ext cx="585720" cy="326880"/>
              </p14:xfrm>
            </p:contentPart>
          </mc:Choice>
          <mc:Fallback xmlns="">
            <p:pic>
              <p:nvPicPr>
                <p:cNvPr id="7" name="Ink 6">
                  <a:extLst>
                    <a:ext uri="{FF2B5EF4-FFF2-40B4-BE49-F238E27FC236}">
                      <a16:creationId xmlns:a16="http://schemas.microsoft.com/office/drawing/2014/main" id="{39A346F9-38B6-4566-E43C-52D844D3A1D6}"/>
                    </a:ext>
                  </a:extLst>
                </p:cNvPr>
                <p:cNvPicPr/>
                <p:nvPr/>
              </p:nvPicPr>
              <p:blipFill>
                <a:blip r:embed="rId13"/>
                <a:stretch>
                  <a:fillRect/>
                </a:stretch>
              </p:blipFill>
              <p:spPr>
                <a:xfrm>
                  <a:off x="2358610" y="651329"/>
                  <a:ext cx="6213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92162E6-36A0-57DF-8C05-2A2F15124832}"/>
                    </a:ext>
                  </a:extLst>
                </p14:cNvPr>
                <p14:cNvContentPartPr/>
                <p14:nvPr/>
              </p14:nvContentPartPr>
              <p14:xfrm>
                <a:off x="1871890" y="1306529"/>
                <a:ext cx="132480" cy="317160"/>
              </p14:xfrm>
            </p:contentPart>
          </mc:Choice>
          <mc:Fallback xmlns="">
            <p:pic>
              <p:nvPicPr>
                <p:cNvPr id="9" name="Ink 8">
                  <a:extLst>
                    <a:ext uri="{FF2B5EF4-FFF2-40B4-BE49-F238E27FC236}">
                      <a16:creationId xmlns:a16="http://schemas.microsoft.com/office/drawing/2014/main" id="{E92162E6-36A0-57DF-8C05-2A2F15124832}"/>
                    </a:ext>
                  </a:extLst>
                </p:cNvPr>
                <p:cNvPicPr/>
                <p:nvPr/>
              </p:nvPicPr>
              <p:blipFill>
                <a:blip r:embed="rId15"/>
                <a:stretch>
                  <a:fillRect/>
                </a:stretch>
              </p:blipFill>
              <p:spPr>
                <a:xfrm>
                  <a:off x="1853890" y="1288889"/>
                  <a:ext cx="1681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4D9EAD87-1990-5023-C897-A2E7CECF5745}"/>
                    </a:ext>
                  </a:extLst>
                </p14:cNvPr>
                <p14:cNvContentPartPr/>
                <p14:nvPr/>
              </p14:nvContentPartPr>
              <p14:xfrm>
                <a:off x="2118490" y="1502009"/>
                <a:ext cx="73440" cy="9360"/>
              </p14:xfrm>
            </p:contentPart>
          </mc:Choice>
          <mc:Fallback xmlns="">
            <p:pic>
              <p:nvPicPr>
                <p:cNvPr id="10" name="Ink 9">
                  <a:extLst>
                    <a:ext uri="{FF2B5EF4-FFF2-40B4-BE49-F238E27FC236}">
                      <a16:creationId xmlns:a16="http://schemas.microsoft.com/office/drawing/2014/main" id="{4D9EAD87-1990-5023-C897-A2E7CECF5745}"/>
                    </a:ext>
                  </a:extLst>
                </p:cNvPr>
                <p:cNvPicPr/>
                <p:nvPr/>
              </p:nvPicPr>
              <p:blipFill>
                <a:blip r:embed="rId17"/>
                <a:stretch>
                  <a:fillRect/>
                </a:stretch>
              </p:blipFill>
              <p:spPr>
                <a:xfrm>
                  <a:off x="2100490" y="1484369"/>
                  <a:ext cx="109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4FC3D5B8-FE25-DE9D-38FE-0BDE48726CB0}"/>
                    </a:ext>
                  </a:extLst>
                </p14:cNvPr>
                <p14:cNvContentPartPr/>
                <p14:nvPr/>
              </p14:nvContentPartPr>
              <p14:xfrm>
                <a:off x="2352850" y="1368089"/>
                <a:ext cx="106200" cy="200880"/>
              </p14:xfrm>
            </p:contentPart>
          </mc:Choice>
          <mc:Fallback xmlns="">
            <p:pic>
              <p:nvPicPr>
                <p:cNvPr id="11" name="Ink 10">
                  <a:extLst>
                    <a:ext uri="{FF2B5EF4-FFF2-40B4-BE49-F238E27FC236}">
                      <a16:creationId xmlns:a16="http://schemas.microsoft.com/office/drawing/2014/main" id="{4FC3D5B8-FE25-DE9D-38FE-0BDE48726CB0}"/>
                    </a:ext>
                  </a:extLst>
                </p:cNvPr>
                <p:cNvPicPr/>
                <p:nvPr/>
              </p:nvPicPr>
              <p:blipFill>
                <a:blip r:embed="rId19"/>
                <a:stretch>
                  <a:fillRect/>
                </a:stretch>
              </p:blipFill>
              <p:spPr>
                <a:xfrm>
                  <a:off x="2335210" y="1350449"/>
                  <a:ext cx="141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21A3088A-2A98-C8A4-BD48-9C7CBAD920EB}"/>
                    </a:ext>
                  </a:extLst>
                </p14:cNvPr>
                <p14:cNvContentPartPr/>
                <p14:nvPr/>
              </p14:nvContentPartPr>
              <p14:xfrm>
                <a:off x="2578570" y="1366289"/>
                <a:ext cx="367560" cy="362880"/>
              </p14:xfrm>
            </p:contentPart>
          </mc:Choice>
          <mc:Fallback xmlns="">
            <p:pic>
              <p:nvPicPr>
                <p:cNvPr id="12" name="Ink 11">
                  <a:extLst>
                    <a:ext uri="{FF2B5EF4-FFF2-40B4-BE49-F238E27FC236}">
                      <a16:creationId xmlns:a16="http://schemas.microsoft.com/office/drawing/2014/main" id="{21A3088A-2A98-C8A4-BD48-9C7CBAD920EB}"/>
                    </a:ext>
                  </a:extLst>
                </p:cNvPr>
                <p:cNvPicPr/>
                <p:nvPr/>
              </p:nvPicPr>
              <p:blipFill>
                <a:blip r:embed="rId21"/>
                <a:stretch>
                  <a:fillRect/>
                </a:stretch>
              </p:blipFill>
              <p:spPr>
                <a:xfrm>
                  <a:off x="2560570" y="1348649"/>
                  <a:ext cx="4032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388F237-89FE-15BF-7351-733221424C0F}"/>
                    </a:ext>
                  </a:extLst>
                </p14:cNvPr>
                <p14:cNvContentPartPr/>
                <p14:nvPr/>
              </p14:nvContentPartPr>
              <p14:xfrm>
                <a:off x="3151330" y="654569"/>
                <a:ext cx="729360" cy="157680"/>
              </p14:xfrm>
            </p:contentPart>
          </mc:Choice>
          <mc:Fallback xmlns="">
            <p:pic>
              <p:nvPicPr>
                <p:cNvPr id="14" name="Ink 13">
                  <a:extLst>
                    <a:ext uri="{FF2B5EF4-FFF2-40B4-BE49-F238E27FC236}">
                      <a16:creationId xmlns:a16="http://schemas.microsoft.com/office/drawing/2014/main" id="{6388F237-89FE-15BF-7351-733221424C0F}"/>
                    </a:ext>
                  </a:extLst>
                </p:cNvPr>
                <p:cNvPicPr/>
                <p:nvPr/>
              </p:nvPicPr>
              <p:blipFill>
                <a:blip r:embed="rId23"/>
                <a:stretch>
                  <a:fillRect/>
                </a:stretch>
              </p:blipFill>
              <p:spPr>
                <a:xfrm>
                  <a:off x="3133330" y="636929"/>
                  <a:ext cx="765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803F5FE2-E108-182B-E5DC-D6E9BD31A38A}"/>
                    </a:ext>
                  </a:extLst>
                </p14:cNvPr>
                <p14:cNvContentPartPr/>
                <p14:nvPr/>
              </p14:nvContentPartPr>
              <p14:xfrm>
                <a:off x="3107770" y="1288169"/>
                <a:ext cx="723960" cy="196920"/>
              </p14:xfrm>
            </p:contentPart>
          </mc:Choice>
          <mc:Fallback xmlns="">
            <p:pic>
              <p:nvPicPr>
                <p:cNvPr id="15" name="Ink 14">
                  <a:extLst>
                    <a:ext uri="{FF2B5EF4-FFF2-40B4-BE49-F238E27FC236}">
                      <a16:creationId xmlns:a16="http://schemas.microsoft.com/office/drawing/2014/main" id="{803F5FE2-E108-182B-E5DC-D6E9BD31A38A}"/>
                    </a:ext>
                  </a:extLst>
                </p:cNvPr>
                <p:cNvPicPr/>
                <p:nvPr/>
              </p:nvPicPr>
              <p:blipFill>
                <a:blip r:embed="rId25"/>
                <a:stretch>
                  <a:fillRect/>
                </a:stretch>
              </p:blipFill>
              <p:spPr>
                <a:xfrm>
                  <a:off x="3089770" y="1270169"/>
                  <a:ext cx="759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EAC42BE4-C708-9769-4869-AF6CD710B6D8}"/>
                    </a:ext>
                  </a:extLst>
                </p14:cNvPr>
                <p14:cNvContentPartPr/>
                <p14:nvPr/>
              </p14:nvContentPartPr>
              <p14:xfrm>
                <a:off x="3943690" y="472049"/>
                <a:ext cx="69120" cy="1160280"/>
              </p14:xfrm>
            </p:contentPart>
          </mc:Choice>
          <mc:Fallback xmlns="">
            <p:pic>
              <p:nvPicPr>
                <p:cNvPr id="16" name="Ink 15">
                  <a:extLst>
                    <a:ext uri="{FF2B5EF4-FFF2-40B4-BE49-F238E27FC236}">
                      <a16:creationId xmlns:a16="http://schemas.microsoft.com/office/drawing/2014/main" id="{EAC42BE4-C708-9769-4869-AF6CD710B6D8}"/>
                    </a:ext>
                  </a:extLst>
                </p:cNvPr>
                <p:cNvPicPr/>
                <p:nvPr/>
              </p:nvPicPr>
              <p:blipFill>
                <a:blip r:embed="rId27"/>
                <a:stretch>
                  <a:fillRect/>
                </a:stretch>
              </p:blipFill>
              <p:spPr>
                <a:xfrm>
                  <a:off x="3926050" y="454409"/>
                  <a:ext cx="104760" cy="1195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657112D7-D6DC-7916-149C-887BD9EC9008}"/>
                    </a:ext>
                  </a:extLst>
                </p14:cNvPr>
                <p14:cNvContentPartPr/>
                <p14:nvPr/>
              </p14:nvContentPartPr>
              <p14:xfrm>
                <a:off x="4025050" y="410489"/>
                <a:ext cx="2054160" cy="91440"/>
              </p14:xfrm>
            </p:contentPart>
          </mc:Choice>
          <mc:Fallback xmlns="">
            <p:pic>
              <p:nvPicPr>
                <p:cNvPr id="18" name="Ink 17">
                  <a:extLst>
                    <a:ext uri="{FF2B5EF4-FFF2-40B4-BE49-F238E27FC236}">
                      <a16:creationId xmlns:a16="http://schemas.microsoft.com/office/drawing/2014/main" id="{657112D7-D6DC-7916-149C-887BD9EC9008}"/>
                    </a:ext>
                  </a:extLst>
                </p:cNvPr>
                <p:cNvPicPr/>
                <p:nvPr/>
              </p:nvPicPr>
              <p:blipFill>
                <a:blip r:embed="rId29"/>
                <a:stretch>
                  <a:fillRect/>
                </a:stretch>
              </p:blipFill>
              <p:spPr>
                <a:xfrm>
                  <a:off x="4007410" y="392849"/>
                  <a:ext cx="2089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4466376C-1F7B-6FB1-0E80-311BC62E64AD}"/>
                    </a:ext>
                  </a:extLst>
                </p14:cNvPr>
                <p14:cNvContentPartPr/>
                <p14:nvPr/>
              </p14:nvContentPartPr>
              <p14:xfrm>
                <a:off x="4233130" y="620369"/>
                <a:ext cx="138960" cy="248040"/>
              </p14:xfrm>
            </p:contentPart>
          </mc:Choice>
          <mc:Fallback xmlns="">
            <p:pic>
              <p:nvPicPr>
                <p:cNvPr id="19" name="Ink 18">
                  <a:extLst>
                    <a:ext uri="{FF2B5EF4-FFF2-40B4-BE49-F238E27FC236}">
                      <a16:creationId xmlns:a16="http://schemas.microsoft.com/office/drawing/2014/main" id="{4466376C-1F7B-6FB1-0E80-311BC62E64AD}"/>
                    </a:ext>
                  </a:extLst>
                </p:cNvPr>
                <p:cNvPicPr/>
                <p:nvPr/>
              </p:nvPicPr>
              <p:blipFill>
                <a:blip r:embed="rId31"/>
                <a:stretch>
                  <a:fillRect/>
                </a:stretch>
              </p:blipFill>
              <p:spPr>
                <a:xfrm>
                  <a:off x="4215130" y="602729"/>
                  <a:ext cx="1746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98DFB4E-508F-C7D8-44C1-59E3C433A839}"/>
                    </a:ext>
                  </a:extLst>
                </p14:cNvPr>
                <p14:cNvContentPartPr/>
                <p14:nvPr/>
              </p14:nvContentPartPr>
              <p14:xfrm>
                <a:off x="4412050" y="733409"/>
                <a:ext cx="471240" cy="134280"/>
              </p14:xfrm>
            </p:contentPart>
          </mc:Choice>
          <mc:Fallback xmlns="">
            <p:pic>
              <p:nvPicPr>
                <p:cNvPr id="20" name="Ink 19">
                  <a:extLst>
                    <a:ext uri="{FF2B5EF4-FFF2-40B4-BE49-F238E27FC236}">
                      <a16:creationId xmlns:a16="http://schemas.microsoft.com/office/drawing/2014/main" id="{198DFB4E-508F-C7D8-44C1-59E3C433A839}"/>
                    </a:ext>
                  </a:extLst>
                </p:cNvPr>
                <p:cNvPicPr/>
                <p:nvPr/>
              </p:nvPicPr>
              <p:blipFill>
                <a:blip r:embed="rId33"/>
                <a:stretch>
                  <a:fillRect/>
                </a:stretch>
              </p:blipFill>
              <p:spPr>
                <a:xfrm>
                  <a:off x="4394410" y="715409"/>
                  <a:ext cx="506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39719D1F-D7F8-4F0F-1E20-BDCF87C57147}"/>
                    </a:ext>
                  </a:extLst>
                </p14:cNvPr>
                <p14:cNvContentPartPr/>
                <p14:nvPr/>
              </p14:nvContentPartPr>
              <p14:xfrm>
                <a:off x="5074450" y="740609"/>
                <a:ext cx="511200" cy="108720"/>
              </p14:xfrm>
            </p:contentPart>
          </mc:Choice>
          <mc:Fallback xmlns="">
            <p:pic>
              <p:nvPicPr>
                <p:cNvPr id="21" name="Ink 20">
                  <a:extLst>
                    <a:ext uri="{FF2B5EF4-FFF2-40B4-BE49-F238E27FC236}">
                      <a16:creationId xmlns:a16="http://schemas.microsoft.com/office/drawing/2014/main" id="{39719D1F-D7F8-4F0F-1E20-BDCF87C57147}"/>
                    </a:ext>
                  </a:extLst>
                </p:cNvPr>
                <p:cNvPicPr/>
                <p:nvPr/>
              </p:nvPicPr>
              <p:blipFill>
                <a:blip r:embed="rId35"/>
                <a:stretch>
                  <a:fillRect/>
                </a:stretch>
              </p:blipFill>
              <p:spPr>
                <a:xfrm>
                  <a:off x="5056810" y="722609"/>
                  <a:ext cx="546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87385653-6BC4-FFDF-2CDB-986ACD6F0BD3}"/>
                    </a:ext>
                  </a:extLst>
                </p14:cNvPr>
                <p14:cNvContentPartPr/>
                <p14:nvPr/>
              </p14:nvContentPartPr>
              <p14:xfrm>
                <a:off x="5388010" y="671849"/>
                <a:ext cx="35640" cy="21960"/>
              </p14:xfrm>
            </p:contentPart>
          </mc:Choice>
          <mc:Fallback xmlns="">
            <p:pic>
              <p:nvPicPr>
                <p:cNvPr id="22" name="Ink 21">
                  <a:extLst>
                    <a:ext uri="{FF2B5EF4-FFF2-40B4-BE49-F238E27FC236}">
                      <a16:creationId xmlns:a16="http://schemas.microsoft.com/office/drawing/2014/main" id="{87385653-6BC4-FFDF-2CDB-986ACD6F0BD3}"/>
                    </a:ext>
                  </a:extLst>
                </p:cNvPr>
                <p:cNvPicPr/>
                <p:nvPr/>
              </p:nvPicPr>
              <p:blipFill>
                <a:blip r:embed="rId37"/>
                <a:stretch>
                  <a:fillRect/>
                </a:stretch>
              </p:blipFill>
              <p:spPr>
                <a:xfrm>
                  <a:off x="5370370" y="654209"/>
                  <a:ext cx="71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529C5537-DCA5-1C6B-025C-1B1C6F521E1E}"/>
                    </a:ext>
                  </a:extLst>
                </p14:cNvPr>
                <p14:cNvContentPartPr/>
                <p14:nvPr/>
              </p14:nvContentPartPr>
              <p14:xfrm>
                <a:off x="4498450" y="1216529"/>
                <a:ext cx="163080" cy="173880"/>
              </p14:xfrm>
            </p:contentPart>
          </mc:Choice>
          <mc:Fallback xmlns="">
            <p:pic>
              <p:nvPicPr>
                <p:cNvPr id="23" name="Ink 22">
                  <a:extLst>
                    <a:ext uri="{FF2B5EF4-FFF2-40B4-BE49-F238E27FC236}">
                      <a16:creationId xmlns:a16="http://schemas.microsoft.com/office/drawing/2014/main" id="{529C5537-DCA5-1C6B-025C-1B1C6F521E1E}"/>
                    </a:ext>
                  </a:extLst>
                </p:cNvPr>
                <p:cNvPicPr/>
                <p:nvPr/>
              </p:nvPicPr>
              <p:blipFill>
                <a:blip r:embed="rId39"/>
                <a:stretch>
                  <a:fillRect/>
                </a:stretch>
              </p:blipFill>
              <p:spPr>
                <a:xfrm>
                  <a:off x="4480450" y="1198529"/>
                  <a:ext cx="198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F8F9F938-10E3-586C-70F7-AAD4BF3DDF44}"/>
                    </a:ext>
                  </a:extLst>
                </p14:cNvPr>
                <p14:cNvContentPartPr/>
                <p14:nvPr/>
              </p14:nvContentPartPr>
              <p14:xfrm>
                <a:off x="4856650" y="1226249"/>
                <a:ext cx="28080" cy="236160"/>
              </p14:xfrm>
            </p:contentPart>
          </mc:Choice>
          <mc:Fallback xmlns="">
            <p:pic>
              <p:nvPicPr>
                <p:cNvPr id="24" name="Ink 23">
                  <a:extLst>
                    <a:ext uri="{FF2B5EF4-FFF2-40B4-BE49-F238E27FC236}">
                      <a16:creationId xmlns:a16="http://schemas.microsoft.com/office/drawing/2014/main" id="{F8F9F938-10E3-586C-70F7-AAD4BF3DDF44}"/>
                    </a:ext>
                  </a:extLst>
                </p:cNvPr>
                <p:cNvPicPr/>
                <p:nvPr/>
              </p:nvPicPr>
              <p:blipFill>
                <a:blip r:embed="rId41"/>
                <a:stretch>
                  <a:fillRect/>
                </a:stretch>
              </p:blipFill>
              <p:spPr>
                <a:xfrm>
                  <a:off x="4839010" y="1208249"/>
                  <a:ext cx="63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AB7D310E-5215-6620-CC7A-31B160C0D91F}"/>
                    </a:ext>
                  </a:extLst>
                </p14:cNvPr>
                <p14:cNvContentPartPr/>
                <p14:nvPr/>
              </p14:nvContentPartPr>
              <p14:xfrm>
                <a:off x="4789690" y="1269809"/>
                <a:ext cx="180720" cy="18360"/>
              </p14:xfrm>
            </p:contentPart>
          </mc:Choice>
          <mc:Fallback xmlns="">
            <p:pic>
              <p:nvPicPr>
                <p:cNvPr id="25" name="Ink 24">
                  <a:extLst>
                    <a:ext uri="{FF2B5EF4-FFF2-40B4-BE49-F238E27FC236}">
                      <a16:creationId xmlns:a16="http://schemas.microsoft.com/office/drawing/2014/main" id="{AB7D310E-5215-6620-CC7A-31B160C0D91F}"/>
                    </a:ext>
                  </a:extLst>
                </p:cNvPr>
                <p:cNvPicPr/>
                <p:nvPr/>
              </p:nvPicPr>
              <p:blipFill>
                <a:blip r:embed="rId43"/>
                <a:stretch>
                  <a:fillRect/>
                </a:stretch>
              </p:blipFill>
              <p:spPr>
                <a:xfrm>
                  <a:off x="4772050" y="1252169"/>
                  <a:ext cx="216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8C3CEA60-B84F-7340-AC59-7363BD22BFD8}"/>
                    </a:ext>
                  </a:extLst>
                </p14:cNvPr>
                <p14:cNvContentPartPr/>
                <p14:nvPr/>
              </p14:nvContentPartPr>
              <p14:xfrm>
                <a:off x="4495210" y="1385369"/>
                <a:ext cx="126000" cy="78120"/>
              </p14:xfrm>
            </p:contentPart>
          </mc:Choice>
          <mc:Fallback xmlns="">
            <p:pic>
              <p:nvPicPr>
                <p:cNvPr id="26" name="Ink 25">
                  <a:extLst>
                    <a:ext uri="{FF2B5EF4-FFF2-40B4-BE49-F238E27FC236}">
                      <a16:creationId xmlns:a16="http://schemas.microsoft.com/office/drawing/2014/main" id="{8C3CEA60-B84F-7340-AC59-7363BD22BFD8}"/>
                    </a:ext>
                  </a:extLst>
                </p:cNvPr>
                <p:cNvPicPr/>
                <p:nvPr/>
              </p:nvPicPr>
              <p:blipFill>
                <a:blip r:embed="rId45"/>
                <a:stretch>
                  <a:fillRect/>
                </a:stretch>
              </p:blipFill>
              <p:spPr>
                <a:xfrm>
                  <a:off x="4477570" y="1367729"/>
                  <a:ext cx="161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B192D65A-691C-F61F-CB13-834C2DB6984F}"/>
                    </a:ext>
                  </a:extLst>
                </p14:cNvPr>
                <p14:cNvContentPartPr/>
                <p14:nvPr/>
              </p14:nvContentPartPr>
              <p14:xfrm>
                <a:off x="5125210" y="1270529"/>
                <a:ext cx="15840" cy="181440"/>
              </p14:xfrm>
            </p:contentPart>
          </mc:Choice>
          <mc:Fallback xmlns="">
            <p:pic>
              <p:nvPicPr>
                <p:cNvPr id="27" name="Ink 26">
                  <a:extLst>
                    <a:ext uri="{FF2B5EF4-FFF2-40B4-BE49-F238E27FC236}">
                      <a16:creationId xmlns:a16="http://schemas.microsoft.com/office/drawing/2014/main" id="{B192D65A-691C-F61F-CB13-834C2DB6984F}"/>
                    </a:ext>
                  </a:extLst>
                </p:cNvPr>
                <p:cNvPicPr/>
                <p:nvPr/>
              </p:nvPicPr>
              <p:blipFill>
                <a:blip r:embed="rId47"/>
                <a:stretch>
                  <a:fillRect/>
                </a:stretch>
              </p:blipFill>
              <p:spPr>
                <a:xfrm>
                  <a:off x="5107210" y="1252889"/>
                  <a:ext cx="51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9D4916BB-2709-53DD-7C30-25B0D48A2CD3}"/>
                    </a:ext>
                  </a:extLst>
                </p14:cNvPr>
                <p14:cNvContentPartPr/>
                <p14:nvPr/>
              </p14:nvContentPartPr>
              <p14:xfrm>
                <a:off x="5109370" y="1200689"/>
                <a:ext cx="117000" cy="117000"/>
              </p14:xfrm>
            </p:contentPart>
          </mc:Choice>
          <mc:Fallback xmlns="">
            <p:pic>
              <p:nvPicPr>
                <p:cNvPr id="28" name="Ink 27">
                  <a:extLst>
                    <a:ext uri="{FF2B5EF4-FFF2-40B4-BE49-F238E27FC236}">
                      <a16:creationId xmlns:a16="http://schemas.microsoft.com/office/drawing/2014/main" id="{9D4916BB-2709-53DD-7C30-25B0D48A2CD3}"/>
                    </a:ext>
                  </a:extLst>
                </p:cNvPr>
                <p:cNvPicPr/>
                <p:nvPr/>
              </p:nvPicPr>
              <p:blipFill>
                <a:blip r:embed="rId49"/>
                <a:stretch>
                  <a:fillRect/>
                </a:stretch>
              </p:blipFill>
              <p:spPr>
                <a:xfrm>
                  <a:off x="5091730" y="1183049"/>
                  <a:ext cx="152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D0E221D9-9E1A-302A-B4EC-511B57DC502A}"/>
                    </a:ext>
                  </a:extLst>
                </p14:cNvPr>
                <p14:cNvContentPartPr/>
                <p14:nvPr/>
              </p14:nvContentPartPr>
              <p14:xfrm>
                <a:off x="3947650" y="436409"/>
                <a:ext cx="2146680" cy="1207440"/>
              </p14:xfrm>
            </p:contentPart>
          </mc:Choice>
          <mc:Fallback xmlns="">
            <p:pic>
              <p:nvPicPr>
                <p:cNvPr id="31" name="Ink 30">
                  <a:extLst>
                    <a:ext uri="{FF2B5EF4-FFF2-40B4-BE49-F238E27FC236}">
                      <a16:creationId xmlns:a16="http://schemas.microsoft.com/office/drawing/2014/main" id="{D0E221D9-9E1A-302A-B4EC-511B57DC502A}"/>
                    </a:ext>
                  </a:extLst>
                </p:cNvPr>
                <p:cNvPicPr/>
                <p:nvPr/>
              </p:nvPicPr>
              <p:blipFill>
                <a:blip r:embed="rId51"/>
                <a:stretch>
                  <a:fillRect/>
                </a:stretch>
              </p:blipFill>
              <p:spPr>
                <a:xfrm>
                  <a:off x="3929650" y="418409"/>
                  <a:ext cx="2182320" cy="124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F5D2C2E3-4482-AD92-D4E6-9E339D992F73}"/>
                  </a:ext>
                </a:extLst>
              </p14:cNvPr>
              <p14:cNvContentPartPr/>
              <p14:nvPr/>
            </p14:nvContentPartPr>
            <p14:xfrm>
              <a:off x="3984730" y="539729"/>
              <a:ext cx="2067120" cy="1053360"/>
            </p14:xfrm>
          </p:contentPart>
        </mc:Choice>
        <mc:Fallback xmlns="">
          <p:pic>
            <p:nvPicPr>
              <p:cNvPr id="33" name="Ink 32">
                <a:extLst>
                  <a:ext uri="{FF2B5EF4-FFF2-40B4-BE49-F238E27FC236}">
                    <a16:creationId xmlns:a16="http://schemas.microsoft.com/office/drawing/2014/main" id="{F5D2C2E3-4482-AD92-D4E6-9E339D992F73}"/>
                  </a:ext>
                </a:extLst>
              </p:cNvPr>
              <p:cNvPicPr/>
              <p:nvPr/>
            </p:nvPicPr>
            <p:blipFill>
              <a:blip r:embed="rId53"/>
              <a:stretch>
                <a:fillRect/>
              </a:stretch>
            </p:blipFill>
            <p:spPr>
              <a:xfrm>
                <a:off x="3930730" y="431729"/>
                <a:ext cx="2174760" cy="126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419EFE2A-4390-C6FC-CC50-0A08D9CB4CA8}"/>
                  </a:ext>
                </a:extLst>
              </p14:cNvPr>
              <p14:cNvContentPartPr/>
              <p14:nvPr/>
            </p14:nvContentPartPr>
            <p14:xfrm>
              <a:off x="5718850" y="1269449"/>
              <a:ext cx="11160" cy="119520"/>
            </p14:xfrm>
          </p:contentPart>
        </mc:Choice>
        <mc:Fallback xmlns="">
          <p:pic>
            <p:nvPicPr>
              <p:cNvPr id="34" name="Ink 33">
                <a:extLst>
                  <a:ext uri="{FF2B5EF4-FFF2-40B4-BE49-F238E27FC236}">
                    <a16:creationId xmlns:a16="http://schemas.microsoft.com/office/drawing/2014/main" id="{419EFE2A-4390-C6FC-CC50-0A08D9CB4CA8}"/>
                  </a:ext>
                </a:extLst>
              </p:cNvPr>
              <p:cNvPicPr/>
              <p:nvPr/>
            </p:nvPicPr>
            <p:blipFill>
              <a:blip r:embed="rId55"/>
              <a:stretch>
                <a:fillRect/>
              </a:stretch>
            </p:blipFill>
            <p:spPr>
              <a:xfrm>
                <a:off x="5701210" y="1251449"/>
                <a:ext cx="46800" cy="155160"/>
              </a:xfrm>
              <a:prstGeom prst="rect">
                <a:avLst/>
              </a:prstGeom>
            </p:spPr>
          </p:pic>
        </mc:Fallback>
      </mc:AlternateContent>
      <p:grpSp>
        <p:nvGrpSpPr>
          <p:cNvPr id="41" name="Group 40">
            <a:extLst>
              <a:ext uri="{FF2B5EF4-FFF2-40B4-BE49-F238E27FC236}">
                <a16:creationId xmlns:a16="http://schemas.microsoft.com/office/drawing/2014/main" id="{8FB483BB-01F8-4C14-FAB4-547956073A53}"/>
              </a:ext>
            </a:extLst>
          </p:cNvPr>
          <p:cNvGrpSpPr/>
          <p:nvPr/>
        </p:nvGrpSpPr>
        <p:grpSpPr>
          <a:xfrm>
            <a:off x="5502130" y="1194929"/>
            <a:ext cx="387000" cy="369720"/>
            <a:chOff x="5502130" y="1194929"/>
            <a:chExt cx="387000" cy="369720"/>
          </a:xfrm>
        </p:grpSpPr>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45E5C32D-19A6-BFBA-176F-37E30A985F13}"/>
                    </a:ext>
                  </a:extLst>
                </p14:cNvPr>
                <p14:cNvContentPartPr/>
                <p14:nvPr/>
              </p14:nvContentPartPr>
              <p14:xfrm>
                <a:off x="5702290" y="1267289"/>
                <a:ext cx="43200" cy="177840"/>
              </p14:xfrm>
            </p:contentPart>
          </mc:Choice>
          <mc:Fallback xmlns="">
            <p:pic>
              <p:nvPicPr>
                <p:cNvPr id="37" name="Ink 36">
                  <a:extLst>
                    <a:ext uri="{FF2B5EF4-FFF2-40B4-BE49-F238E27FC236}">
                      <a16:creationId xmlns:a16="http://schemas.microsoft.com/office/drawing/2014/main" id="{45E5C32D-19A6-BFBA-176F-37E30A985F13}"/>
                    </a:ext>
                  </a:extLst>
                </p:cNvPr>
                <p:cNvPicPr/>
                <p:nvPr/>
              </p:nvPicPr>
              <p:blipFill>
                <a:blip r:embed="rId57"/>
                <a:stretch>
                  <a:fillRect/>
                </a:stretch>
              </p:blipFill>
              <p:spPr>
                <a:xfrm>
                  <a:off x="5684650" y="1249649"/>
                  <a:ext cx="78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461D8C47-6C3A-836E-00DF-EB229281F0C9}"/>
                    </a:ext>
                  </a:extLst>
                </p14:cNvPr>
                <p14:cNvContentPartPr/>
                <p14:nvPr/>
              </p14:nvContentPartPr>
              <p14:xfrm>
                <a:off x="5631010" y="1363769"/>
                <a:ext cx="198000" cy="7200"/>
              </p14:xfrm>
            </p:contentPart>
          </mc:Choice>
          <mc:Fallback xmlns="">
            <p:pic>
              <p:nvPicPr>
                <p:cNvPr id="38" name="Ink 37">
                  <a:extLst>
                    <a:ext uri="{FF2B5EF4-FFF2-40B4-BE49-F238E27FC236}">
                      <a16:creationId xmlns:a16="http://schemas.microsoft.com/office/drawing/2014/main" id="{461D8C47-6C3A-836E-00DF-EB229281F0C9}"/>
                    </a:ext>
                  </a:extLst>
                </p:cNvPr>
                <p:cNvPicPr/>
                <p:nvPr/>
              </p:nvPicPr>
              <p:blipFill>
                <a:blip r:embed="rId59"/>
                <a:stretch>
                  <a:fillRect/>
                </a:stretch>
              </p:blipFill>
              <p:spPr>
                <a:xfrm>
                  <a:off x="5613010" y="1345769"/>
                  <a:ext cx="233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EA4FA2A2-2A52-C1BC-174B-2926301A6362}"/>
                    </a:ext>
                  </a:extLst>
                </p14:cNvPr>
                <p14:cNvContentPartPr/>
                <p14:nvPr/>
              </p14:nvContentPartPr>
              <p14:xfrm>
                <a:off x="5502130" y="1194929"/>
                <a:ext cx="387000" cy="369720"/>
              </p14:xfrm>
            </p:contentPart>
          </mc:Choice>
          <mc:Fallback xmlns="">
            <p:pic>
              <p:nvPicPr>
                <p:cNvPr id="40" name="Ink 39">
                  <a:extLst>
                    <a:ext uri="{FF2B5EF4-FFF2-40B4-BE49-F238E27FC236}">
                      <a16:creationId xmlns:a16="http://schemas.microsoft.com/office/drawing/2014/main" id="{EA4FA2A2-2A52-C1BC-174B-2926301A6362}"/>
                    </a:ext>
                  </a:extLst>
                </p:cNvPr>
                <p:cNvPicPr/>
                <p:nvPr/>
              </p:nvPicPr>
              <p:blipFill>
                <a:blip r:embed="rId61"/>
                <a:stretch>
                  <a:fillRect/>
                </a:stretch>
              </p:blipFill>
              <p:spPr>
                <a:xfrm>
                  <a:off x="5484130" y="1177289"/>
                  <a:ext cx="422640" cy="40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190C1827-A4C4-3F5D-97BB-102C52D41214}"/>
                  </a:ext>
                </a:extLst>
              </p14:cNvPr>
              <p14:cNvContentPartPr/>
              <p14:nvPr/>
            </p14:nvContentPartPr>
            <p14:xfrm>
              <a:off x="5737210" y="667889"/>
              <a:ext cx="118440" cy="56520"/>
            </p14:xfrm>
          </p:contentPart>
        </mc:Choice>
        <mc:Fallback xmlns="">
          <p:pic>
            <p:nvPicPr>
              <p:cNvPr id="42" name="Ink 41">
                <a:extLst>
                  <a:ext uri="{FF2B5EF4-FFF2-40B4-BE49-F238E27FC236}">
                    <a16:creationId xmlns:a16="http://schemas.microsoft.com/office/drawing/2014/main" id="{190C1827-A4C4-3F5D-97BB-102C52D41214}"/>
                  </a:ext>
                </a:extLst>
              </p:cNvPr>
              <p:cNvPicPr/>
              <p:nvPr/>
            </p:nvPicPr>
            <p:blipFill>
              <a:blip r:embed="rId63"/>
              <a:stretch>
                <a:fillRect/>
              </a:stretch>
            </p:blipFill>
            <p:spPr>
              <a:xfrm>
                <a:off x="5719210" y="649889"/>
                <a:ext cx="154080" cy="92160"/>
              </a:xfrm>
              <a:prstGeom prst="rect">
                <a:avLst/>
              </a:prstGeom>
            </p:spPr>
          </p:pic>
        </mc:Fallback>
      </mc:AlternateContent>
      <p:grpSp>
        <p:nvGrpSpPr>
          <p:cNvPr id="45" name="Group 44">
            <a:extLst>
              <a:ext uri="{FF2B5EF4-FFF2-40B4-BE49-F238E27FC236}">
                <a16:creationId xmlns:a16="http://schemas.microsoft.com/office/drawing/2014/main" id="{EE88E261-A937-C300-1420-2F788C94E21D}"/>
              </a:ext>
            </a:extLst>
          </p:cNvPr>
          <p:cNvGrpSpPr/>
          <p:nvPr/>
        </p:nvGrpSpPr>
        <p:grpSpPr>
          <a:xfrm>
            <a:off x="5578810" y="1729169"/>
            <a:ext cx="85320" cy="357840"/>
            <a:chOff x="5578810" y="1729169"/>
            <a:chExt cx="85320" cy="357840"/>
          </a:xfrm>
        </p:grpSpPr>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5CE26B7E-A988-E4B7-BED1-F3F1E14ED9C1}"/>
                    </a:ext>
                  </a:extLst>
                </p14:cNvPr>
                <p14:cNvContentPartPr/>
                <p14:nvPr/>
              </p14:nvContentPartPr>
              <p14:xfrm>
                <a:off x="5615170" y="1746809"/>
                <a:ext cx="48960" cy="340200"/>
              </p14:xfrm>
            </p:contentPart>
          </mc:Choice>
          <mc:Fallback xmlns="">
            <p:pic>
              <p:nvPicPr>
                <p:cNvPr id="43" name="Ink 42">
                  <a:extLst>
                    <a:ext uri="{FF2B5EF4-FFF2-40B4-BE49-F238E27FC236}">
                      <a16:creationId xmlns:a16="http://schemas.microsoft.com/office/drawing/2014/main" id="{5CE26B7E-A988-E4B7-BED1-F3F1E14ED9C1}"/>
                    </a:ext>
                  </a:extLst>
                </p:cNvPr>
                <p:cNvPicPr/>
                <p:nvPr/>
              </p:nvPicPr>
              <p:blipFill>
                <a:blip r:embed="rId65"/>
                <a:stretch>
                  <a:fillRect/>
                </a:stretch>
              </p:blipFill>
              <p:spPr>
                <a:xfrm>
                  <a:off x="5597170" y="1728809"/>
                  <a:ext cx="846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19BC5747-5BB0-F238-5C56-91B6F2F3F6FC}"/>
                    </a:ext>
                  </a:extLst>
                </p14:cNvPr>
                <p14:cNvContentPartPr/>
                <p14:nvPr/>
              </p14:nvContentPartPr>
              <p14:xfrm>
                <a:off x="5578810" y="1729169"/>
                <a:ext cx="64440" cy="80640"/>
              </p14:xfrm>
            </p:contentPart>
          </mc:Choice>
          <mc:Fallback xmlns="">
            <p:pic>
              <p:nvPicPr>
                <p:cNvPr id="44" name="Ink 43">
                  <a:extLst>
                    <a:ext uri="{FF2B5EF4-FFF2-40B4-BE49-F238E27FC236}">
                      <a16:creationId xmlns:a16="http://schemas.microsoft.com/office/drawing/2014/main" id="{19BC5747-5BB0-F238-5C56-91B6F2F3F6FC}"/>
                    </a:ext>
                  </a:extLst>
                </p:cNvPr>
                <p:cNvPicPr/>
                <p:nvPr/>
              </p:nvPicPr>
              <p:blipFill>
                <a:blip r:embed="rId67"/>
                <a:stretch>
                  <a:fillRect/>
                </a:stretch>
              </p:blipFill>
              <p:spPr>
                <a:xfrm>
                  <a:off x="5560810" y="1711169"/>
                  <a:ext cx="100080" cy="116280"/>
                </a:xfrm>
                <a:prstGeom prst="rect">
                  <a:avLst/>
                </a:prstGeom>
              </p:spPr>
            </p:pic>
          </mc:Fallback>
        </mc:AlternateContent>
      </p:grpSp>
      <p:grpSp>
        <p:nvGrpSpPr>
          <p:cNvPr id="60" name="Group 59">
            <a:extLst>
              <a:ext uri="{FF2B5EF4-FFF2-40B4-BE49-F238E27FC236}">
                <a16:creationId xmlns:a16="http://schemas.microsoft.com/office/drawing/2014/main" id="{FCE0488F-2D43-0FC7-DCAA-E26645C51748}"/>
              </a:ext>
            </a:extLst>
          </p:cNvPr>
          <p:cNvGrpSpPr/>
          <p:nvPr/>
        </p:nvGrpSpPr>
        <p:grpSpPr>
          <a:xfrm>
            <a:off x="5163370" y="2054249"/>
            <a:ext cx="2357280" cy="441000"/>
            <a:chOff x="5163370" y="2054249"/>
            <a:chExt cx="2357280" cy="441000"/>
          </a:xfrm>
        </p:grpSpPr>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3D57903A-CB4D-C190-69CC-FA4680ECA9B6}"/>
                    </a:ext>
                  </a:extLst>
                </p14:cNvPr>
                <p14:cNvContentPartPr/>
                <p14:nvPr/>
              </p14:nvContentPartPr>
              <p14:xfrm>
                <a:off x="5163370" y="2306249"/>
                <a:ext cx="92520" cy="143280"/>
              </p14:xfrm>
            </p:contentPart>
          </mc:Choice>
          <mc:Fallback xmlns="">
            <p:pic>
              <p:nvPicPr>
                <p:cNvPr id="46" name="Ink 45">
                  <a:extLst>
                    <a:ext uri="{FF2B5EF4-FFF2-40B4-BE49-F238E27FC236}">
                      <a16:creationId xmlns:a16="http://schemas.microsoft.com/office/drawing/2014/main" id="{3D57903A-CB4D-C190-69CC-FA4680ECA9B6}"/>
                    </a:ext>
                  </a:extLst>
                </p:cNvPr>
                <p:cNvPicPr/>
                <p:nvPr/>
              </p:nvPicPr>
              <p:blipFill>
                <a:blip r:embed="rId69"/>
                <a:stretch>
                  <a:fillRect/>
                </a:stretch>
              </p:blipFill>
              <p:spPr>
                <a:xfrm>
                  <a:off x="5145370" y="2288249"/>
                  <a:ext cx="128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915AD977-AB2C-7562-A470-2FF5740F35ED}"/>
                    </a:ext>
                  </a:extLst>
                </p14:cNvPr>
                <p14:cNvContentPartPr/>
                <p14:nvPr/>
              </p14:nvContentPartPr>
              <p14:xfrm>
                <a:off x="5219530" y="2218409"/>
                <a:ext cx="24840" cy="29160"/>
              </p14:xfrm>
            </p:contentPart>
          </mc:Choice>
          <mc:Fallback xmlns="">
            <p:pic>
              <p:nvPicPr>
                <p:cNvPr id="47" name="Ink 46">
                  <a:extLst>
                    <a:ext uri="{FF2B5EF4-FFF2-40B4-BE49-F238E27FC236}">
                      <a16:creationId xmlns:a16="http://schemas.microsoft.com/office/drawing/2014/main" id="{915AD977-AB2C-7562-A470-2FF5740F35ED}"/>
                    </a:ext>
                  </a:extLst>
                </p:cNvPr>
                <p:cNvPicPr/>
                <p:nvPr/>
              </p:nvPicPr>
              <p:blipFill>
                <a:blip r:embed="rId71"/>
                <a:stretch>
                  <a:fillRect/>
                </a:stretch>
              </p:blipFill>
              <p:spPr>
                <a:xfrm>
                  <a:off x="5201530" y="2200769"/>
                  <a:ext cx="60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56B8236B-17A6-7B19-00FB-D38C043B09F8}"/>
                    </a:ext>
                  </a:extLst>
                </p14:cNvPr>
                <p14:cNvContentPartPr/>
                <p14:nvPr/>
              </p14:nvContentPartPr>
              <p14:xfrm>
                <a:off x="5362090" y="2343689"/>
                <a:ext cx="51840" cy="130320"/>
              </p14:xfrm>
            </p:contentPart>
          </mc:Choice>
          <mc:Fallback xmlns="">
            <p:pic>
              <p:nvPicPr>
                <p:cNvPr id="48" name="Ink 47">
                  <a:extLst>
                    <a:ext uri="{FF2B5EF4-FFF2-40B4-BE49-F238E27FC236}">
                      <a16:creationId xmlns:a16="http://schemas.microsoft.com/office/drawing/2014/main" id="{56B8236B-17A6-7B19-00FB-D38C043B09F8}"/>
                    </a:ext>
                  </a:extLst>
                </p:cNvPr>
                <p:cNvPicPr/>
                <p:nvPr/>
              </p:nvPicPr>
              <p:blipFill>
                <a:blip r:embed="rId73"/>
                <a:stretch>
                  <a:fillRect/>
                </a:stretch>
              </p:blipFill>
              <p:spPr>
                <a:xfrm>
                  <a:off x="5344450" y="2326049"/>
                  <a:ext cx="87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D858F613-225F-068D-5C79-DE7B6E5907F9}"/>
                    </a:ext>
                  </a:extLst>
                </p14:cNvPr>
                <p14:cNvContentPartPr/>
                <p14:nvPr/>
              </p14:nvContentPartPr>
              <p14:xfrm>
                <a:off x="5506090" y="2333969"/>
                <a:ext cx="103680" cy="115560"/>
              </p14:xfrm>
            </p:contentPart>
          </mc:Choice>
          <mc:Fallback xmlns="">
            <p:pic>
              <p:nvPicPr>
                <p:cNvPr id="49" name="Ink 48">
                  <a:extLst>
                    <a:ext uri="{FF2B5EF4-FFF2-40B4-BE49-F238E27FC236}">
                      <a16:creationId xmlns:a16="http://schemas.microsoft.com/office/drawing/2014/main" id="{D858F613-225F-068D-5C79-DE7B6E5907F9}"/>
                    </a:ext>
                  </a:extLst>
                </p:cNvPr>
                <p:cNvPicPr/>
                <p:nvPr/>
              </p:nvPicPr>
              <p:blipFill>
                <a:blip r:embed="rId75"/>
                <a:stretch>
                  <a:fillRect/>
                </a:stretch>
              </p:blipFill>
              <p:spPr>
                <a:xfrm>
                  <a:off x="5488090" y="2315969"/>
                  <a:ext cx="139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BE7A62D3-1CCF-8E89-AD77-F94C7997C373}"/>
                    </a:ext>
                  </a:extLst>
                </p14:cNvPr>
                <p14:cNvContentPartPr/>
                <p14:nvPr/>
              </p14:nvContentPartPr>
              <p14:xfrm>
                <a:off x="5701570" y="2303369"/>
                <a:ext cx="84960" cy="188640"/>
              </p14:xfrm>
            </p:contentPart>
          </mc:Choice>
          <mc:Fallback xmlns="">
            <p:pic>
              <p:nvPicPr>
                <p:cNvPr id="50" name="Ink 49">
                  <a:extLst>
                    <a:ext uri="{FF2B5EF4-FFF2-40B4-BE49-F238E27FC236}">
                      <a16:creationId xmlns:a16="http://schemas.microsoft.com/office/drawing/2014/main" id="{BE7A62D3-1CCF-8E89-AD77-F94C7997C373}"/>
                    </a:ext>
                  </a:extLst>
                </p:cNvPr>
                <p:cNvPicPr/>
                <p:nvPr/>
              </p:nvPicPr>
              <p:blipFill>
                <a:blip r:embed="rId77"/>
                <a:stretch>
                  <a:fillRect/>
                </a:stretch>
              </p:blipFill>
              <p:spPr>
                <a:xfrm>
                  <a:off x="5683570" y="2285729"/>
                  <a:ext cx="120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A8D50693-B072-563E-2647-AD779C6D3EA7}"/>
                    </a:ext>
                  </a:extLst>
                </p14:cNvPr>
                <p14:cNvContentPartPr/>
                <p14:nvPr/>
              </p14:nvContentPartPr>
              <p14:xfrm>
                <a:off x="5880130" y="2128049"/>
                <a:ext cx="198000" cy="367200"/>
              </p14:xfrm>
            </p:contentPart>
          </mc:Choice>
          <mc:Fallback xmlns="">
            <p:pic>
              <p:nvPicPr>
                <p:cNvPr id="52" name="Ink 51">
                  <a:extLst>
                    <a:ext uri="{FF2B5EF4-FFF2-40B4-BE49-F238E27FC236}">
                      <a16:creationId xmlns:a16="http://schemas.microsoft.com/office/drawing/2014/main" id="{A8D50693-B072-563E-2647-AD779C6D3EA7}"/>
                    </a:ext>
                  </a:extLst>
                </p:cNvPr>
                <p:cNvPicPr/>
                <p:nvPr/>
              </p:nvPicPr>
              <p:blipFill>
                <a:blip r:embed="rId79"/>
                <a:stretch>
                  <a:fillRect/>
                </a:stretch>
              </p:blipFill>
              <p:spPr>
                <a:xfrm>
                  <a:off x="5862490" y="2110049"/>
                  <a:ext cx="2336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D210DC03-0BFC-1443-F21D-4A773C1917D9}"/>
                    </a:ext>
                  </a:extLst>
                </p14:cNvPr>
                <p14:cNvContentPartPr/>
                <p14:nvPr/>
              </p14:nvContentPartPr>
              <p14:xfrm>
                <a:off x="6234730" y="2297609"/>
                <a:ext cx="151920" cy="158040"/>
              </p14:xfrm>
            </p:contentPart>
          </mc:Choice>
          <mc:Fallback xmlns="">
            <p:pic>
              <p:nvPicPr>
                <p:cNvPr id="54" name="Ink 53">
                  <a:extLst>
                    <a:ext uri="{FF2B5EF4-FFF2-40B4-BE49-F238E27FC236}">
                      <a16:creationId xmlns:a16="http://schemas.microsoft.com/office/drawing/2014/main" id="{D210DC03-0BFC-1443-F21D-4A773C1917D9}"/>
                    </a:ext>
                  </a:extLst>
                </p:cNvPr>
                <p:cNvPicPr/>
                <p:nvPr/>
              </p:nvPicPr>
              <p:blipFill>
                <a:blip r:embed="rId81"/>
                <a:stretch>
                  <a:fillRect/>
                </a:stretch>
              </p:blipFill>
              <p:spPr>
                <a:xfrm>
                  <a:off x="6217090" y="2279609"/>
                  <a:ext cx="187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1ABEB08E-BFA1-98E3-1DF5-4D59DEF5C7FA}"/>
                    </a:ext>
                  </a:extLst>
                </p14:cNvPr>
                <p14:cNvContentPartPr/>
                <p14:nvPr/>
              </p14:nvContentPartPr>
              <p14:xfrm>
                <a:off x="6423730" y="2079089"/>
                <a:ext cx="52200" cy="308880"/>
              </p14:xfrm>
            </p:contentPart>
          </mc:Choice>
          <mc:Fallback xmlns="">
            <p:pic>
              <p:nvPicPr>
                <p:cNvPr id="55" name="Ink 54">
                  <a:extLst>
                    <a:ext uri="{FF2B5EF4-FFF2-40B4-BE49-F238E27FC236}">
                      <a16:creationId xmlns:a16="http://schemas.microsoft.com/office/drawing/2014/main" id="{1ABEB08E-BFA1-98E3-1DF5-4D59DEF5C7FA}"/>
                    </a:ext>
                  </a:extLst>
                </p:cNvPr>
                <p:cNvPicPr/>
                <p:nvPr/>
              </p:nvPicPr>
              <p:blipFill>
                <a:blip r:embed="rId83"/>
                <a:stretch>
                  <a:fillRect/>
                </a:stretch>
              </p:blipFill>
              <p:spPr>
                <a:xfrm>
                  <a:off x="6406090" y="2061089"/>
                  <a:ext cx="878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B0BB0498-1DED-7029-D301-274167548E6F}"/>
                    </a:ext>
                  </a:extLst>
                </p14:cNvPr>
                <p14:cNvContentPartPr/>
                <p14:nvPr/>
              </p14:nvContentPartPr>
              <p14:xfrm>
                <a:off x="6514810" y="2302289"/>
                <a:ext cx="116280" cy="165960"/>
              </p14:xfrm>
            </p:contentPart>
          </mc:Choice>
          <mc:Fallback xmlns="">
            <p:pic>
              <p:nvPicPr>
                <p:cNvPr id="56" name="Ink 55">
                  <a:extLst>
                    <a:ext uri="{FF2B5EF4-FFF2-40B4-BE49-F238E27FC236}">
                      <a16:creationId xmlns:a16="http://schemas.microsoft.com/office/drawing/2014/main" id="{B0BB0498-1DED-7029-D301-274167548E6F}"/>
                    </a:ext>
                  </a:extLst>
                </p:cNvPr>
                <p:cNvPicPr/>
                <p:nvPr/>
              </p:nvPicPr>
              <p:blipFill>
                <a:blip r:embed="rId85"/>
                <a:stretch>
                  <a:fillRect/>
                </a:stretch>
              </p:blipFill>
              <p:spPr>
                <a:xfrm>
                  <a:off x="6497170" y="2284649"/>
                  <a:ext cx="151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CEA5F44B-4E0E-1607-4B27-6371357E7B6F}"/>
                    </a:ext>
                  </a:extLst>
                </p14:cNvPr>
                <p14:cNvContentPartPr/>
                <p14:nvPr/>
              </p14:nvContentPartPr>
              <p14:xfrm>
                <a:off x="6669970" y="2301209"/>
                <a:ext cx="110160" cy="131400"/>
              </p14:xfrm>
            </p:contentPart>
          </mc:Choice>
          <mc:Fallback xmlns="">
            <p:pic>
              <p:nvPicPr>
                <p:cNvPr id="57" name="Ink 56">
                  <a:extLst>
                    <a:ext uri="{FF2B5EF4-FFF2-40B4-BE49-F238E27FC236}">
                      <a16:creationId xmlns:a16="http://schemas.microsoft.com/office/drawing/2014/main" id="{CEA5F44B-4E0E-1607-4B27-6371357E7B6F}"/>
                    </a:ext>
                  </a:extLst>
                </p:cNvPr>
                <p:cNvPicPr/>
                <p:nvPr/>
              </p:nvPicPr>
              <p:blipFill>
                <a:blip r:embed="rId87"/>
                <a:stretch>
                  <a:fillRect/>
                </a:stretch>
              </p:blipFill>
              <p:spPr>
                <a:xfrm>
                  <a:off x="6652330" y="2283569"/>
                  <a:ext cx="145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4FF57A94-7A59-FCD6-0B24-133DC48DF4A5}"/>
                    </a:ext>
                  </a:extLst>
                </p14:cNvPr>
                <p14:cNvContentPartPr/>
                <p14:nvPr/>
              </p14:nvContentPartPr>
              <p14:xfrm>
                <a:off x="6840970" y="2054249"/>
                <a:ext cx="54000" cy="341640"/>
              </p14:xfrm>
            </p:contentPart>
          </mc:Choice>
          <mc:Fallback xmlns="">
            <p:pic>
              <p:nvPicPr>
                <p:cNvPr id="58" name="Ink 57">
                  <a:extLst>
                    <a:ext uri="{FF2B5EF4-FFF2-40B4-BE49-F238E27FC236}">
                      <a16:creationId xmlns:a16="http://schemas.microsoft.com/office/drawing/2014/main" id="{4FF57A94-7A59-FCD6-0B24-133DC48DF4A5}"/>
                    </a:ext>
                  </a:extLst>
                </p:cNvPr>
                <p:cNvPicPr/>
                <p:nvPr/>
              </p:nvPicPr>
              <p:blipFill>
                <a:blip r:embed="rId89"/>
                <a:stretch>
                  <a:fillRect/>
                </a:stretch>
              </p:blipFill>
              <p:spPr>
                <a:xfrm>
                  <a:off x="6823330" y="2036609"/>
                  <a:ext cx="896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9A43DA1D-E8B6-7063-AEAC-EB9573043566}"/>
                    </a:ext>
                  </a:extLst>
                </p14:cNvPr>
                <p14:cNvContentPartPr/>
                <p14:nvPr/>
              </p14:nvContentPartPr>
              <p14:xfrm>
                <a:off x="6805690" y="2253329"/>
                <a:ext cx="714960" cy="231480"/>
              </p14:xfrm>
            </p:contentPart>
          </mc:Choice>
          <mc:Fallback xmlns="">
            <p:pic>
              <p:nvPicPr>
                <p:cNvPr id="59" name="Ink 58">
                  <a:extLst>
                    <a:ext uri="{FF2B5EF4-FFF2-40B4-BE49-F238E27FC236}">
                      <a16:creationId xmlns:a16="http://schemas.microsoft.com/office/drawing/2014/main" id="{9A43DA1D-E8B6-7063-AEAC-EB9573043566}"/>
                    </a:ext>
                  </a:extLst>
                </p:cNvPr>
                <p:cNvPicPr/>
                <p:nvPr/>
              </p:nvPicPr>
              <p:blipFill>
                <a:blip r:embed="rId91"/>
                <a:stretch>
                  <a:fillRect/>
                </a:stretch>
              </p:blipFill>
              <p:spPr>
                <a:xfrm>
                  <a:off x="6787690" y="2235329"/>
                  <a:ext cx="750600" cy="26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40350868-E5E0-E21C-2264-01FC79EB5E7E}"/>
                  </a:ext>
                </a:extLst>
              </p14:cNvPr>
              <p14:cNvContentPartPr/>
              <p14:nvPr/>
            </p14:nvContentPartPr>
            <p14:xfrm>
              <a:off x="677050" y="2090969"/>
              <a:ext cx="177840" cy="388440"/>
            </p14:xfrm>
          </p:contentPart>
        </mc:Choice>
        <mc:Fallback xmlns="">
          <p:pic>
            <p:nvPicPr>
              <p:cNvPr id="61" name="Ink 60">
                <a:extLst>
                  <a:ext uri="{FF2B5EF4-FFF2-40B4-BE49-F238E27FC236}">
                    <a16:creationId xmlns:a16="http://schemas.microsoft.com/office/drawing/2014/main" id="{40350868-E5E0-E21C-2264-01FC79EB5E7E}"/>
                  </a:ext>
                </a:extLst>
              </p:cNvPr>
              <p:cNvPicPr/>
              <p:nvPr/>
            </p:nvPicPr>
            <p:blipFill>
              <a:blip r:embed="rId93"/>
              <a:stretch>
                <a:fillRect/>
              </a:stretch>
            </p:blipFill>
            <p:spPr>
              <a:xfrm>
                <a:off x="659050" y="2073329"/>
                <a:ext cx="213480" cy="424080"/>
              </a:xfrm>
              <a:prstGeom prst="rect">
                <a:avLst/>
              </a:prstGeom>
            </p:spPr>
          </p:pic>
        </mc:Fallback>
      </mc:AlternateContent>
      <p:grpSp>
        <p:nvGrpSpPr>
          <p:cNvPr id="73" name="Group 72">
            <a:extLst>
              <a:ext uri="{FF2B5EF4-FFF2-40B4-BE49-F238E27FC236}">
                <a16:creationId xmlns:a16="http://schemas.microsoft.com/office/drawing/2014/main" id="{4344F59B-FC3A-5AEC-1C24-5ADC008EA036}"/>
              </a:ext>
            </a:extLst>
          </p:cNvPr>
          <p:cNvGrpSpPr/>
          <p:nvPr/>
        </p:nvGrpSpPr>
        <p:grpSpPr>
          <a:xfrm>
            <a:off x="1129930" y="2089169"/>
            <a:ext cx="2316600" cy="692280"/>
            <a:chOff x="1129930" y="2089169"/>
            <a:chExt cx="2316600" cy="692280"/>
          </a:xfrm>
        </p:grpSpPr>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D26164A2-46ED-ACF4-F789-307E6D029166}"/>
                    </a:ext>
                  </a:extLst>
                </p14:cNvPr>
                <p14:cNvContentPartPr/>
                <p14:nvPr/>
              </p14:nvContentPartPr>
              <p14:xfrm>
                <a:off x="1129930" y="2089169"/>
                <a:ext cx="151200" cy="386640"/>
              </p14:xfrm>
            </p:contentPart>
          </mc:Choice>
          <mc:Fallback xmlns="">
            <p:pic>
              <p:nvPicPr>
                <p:cNvPr id="62" name="Ink 61">
                  <a:extLst>
                    <a:ext uri="{FF2B5EF4-FFF2-40B4-BE49-F238E27FC236}">
                      <a16:creationId xmlns:a16="http://schemas.microsoft.com/office/drawing/2014/main" id="{D26164A2-46ED-ACF4-F789-307E6D029166}"/>
                    </a:ext>
                  </a:extLst>
                </p:cNvPr>
                <p:cNvPicPr/>
                <p:nvPr/>
              </p:nvPicPr>
              <p:blipFill>
                <a:blip r:embed="rId95"/>
                <a:stretch>
                  <a:fillRect/>
                </a:stretch>
              </p:blipFill>
              <p:spPr>
                <a:xfrm>
                  <a:off x="1112290" y="2071169"/>
                  <a:ext cx="1868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0B24717B-D409-8523-C60E-A5C4D5889362}"/>
                    </a:ext>
                  </a:extLst>
                </p14:cNvPr>
                <p14:cNvContentPartPr/>
                <p14:nvPr/>
              </p14:nvContentPartPr>
              <p14:xfrm>
                <a:off x="1357090" y="2374649"/>
                <a:ext cx="72000" cy="141840"/>
              </p14:xfrm>
            </p:contentPart>
          </mc:Choice>
          <mc:Fallback xmlns="">
            <p:pic>
              <p:nvPicPr>
                <p:cNvPr id="63" name="Ink 62">
                  <a:extLst>
                    <a:ext uri="{FF2B5EF4-FFF2-40B4-BE49-F238E27FC236}">
                      <a16:creationId xmlns:a16="http://schemas.microsoft.com/office/drawing/2014/main" id="{0B24717B-D409-8523-C60E-A5C4D5889362}"/>
                    </a:ext>
                  </a:extLst>
                </p:cNvPr>
                <p:cNvPicPr/>
                <p:nvPr/>
              </p:nvPicPr>
              <p:blipFill>
                <a:blip r:embed="rId97"/>
                <a:stretch>
                  <a:fillRect/>
                </a:stretch>
              </p:blipFill>
              <p:spPr>
                <a:xfrm>
                  <a:off x="1339090" y="2357009"/>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C83466D2-FCA0-C428-92F4-AFB93DF9930F}"/>
                    </a:ext>
                  </a:extLst>
                </p14:cNvPr>
                <p14:cNvContentPartPr/>
                <p14:nvPr/>
              </p14:nvContentPartPr>
              <p14:xfrm>
                <a:off x="1500370" y="2375369"/>
                <a:ext cx="144360" cy="143280"/>
              </p14:xfrm>
            </p:contentPart>
          </mc:Choice>
          <mc:Fallback xmlns="">
            <p:pic>
              <p:nvPicPr>
                <p:cNvPr id="64" name="Ink 63">
                  <a:extLst>
                    <a:ext uri="{FF2B5EF4-FFF2-40B4-BE49-F238E27FC236}">
                      <a16:creationId xmlns:a16="http://schemas.microsoft.com/office/drawing/2014/main" id="{C83466D2-FCA0-C428-92F4-AFB93DF9930F}"/>
                    </a:ext>
                  </a:extLst>
                </p:cNvPr>
                <p:cNvPicPr/>
                <p:nvPr/>
              </p:nvPicPr>
              <p:blipFill>
                <a:blip r:embed="rId99"/>
                <a:stretch>
                  <a:fillRect/>
                </a:stretch>
              </p:blipFill>
              <p:spPr>
                <a:xfrm>
                  <a:off x="1482730" y="2357369"/>
                  <a:ext cx="180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1DB9461A-D4DA-85EB-BA3A-B8976206E483}"/>
                    </a:ext>
                  </a:extLst>
                </p14:cNvPr>
                <p14:cNvContentPartPr/>
                <p14:nvPr/>
              </p14:nvContentPartPr>
              <p14:xfrm>
                <a:off x="1673530" y="2431889"/>
                <a:ext cx="146160" cy="89640"/>
              </p14:xfrm>
            </p:contentPart>
          </mc:Choice>
          <mc:Fallback xmlns="">
            <p:pic>
              <p:nvPicPr>
                <p:cNvPr id="65" name="Ink 64">
                  <a:extLst>
                    <a:ext uri="{FF2B5EF4-FFF2-40B4-BE49-F238E27FC236}">
                      <a16:creationId xmlns:a16="http://schemas.microsoft.com/office/drawing/2014/main" id="{1DB9461A-D4DA-85EB-BA3A-B8976206E483}"/>
                    </a:ext>
                  </a:extLst>
                </p:cNvPr>
                <p:cNvPicPr/>
                <p:nvPr/>
              </p:nvPicPr>
              <p:blipFill>
                <a:blip r:embed="rId101"/>
                <a:stretch>
                  <a:fillRect/>
                </a:stretch>
              </p:blipFill>
              <p:spPr>
                <a:xfrm>
                  <a:off x="1655530" y="2414249"/>
                  <a:ext cx="181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EB4C9428-7E99-1B47-0B36-AAD6FEC56BAA}"/>
                    </a:ext>
                  </a:extLst>
                </p14:cNvPr>
                <p14:cNvContentPartPr/>
                <p14:nvPr/>
              </p14:nvContentPartPr>
              <p14:xfrm>
                <a:off x="1921930" y="2227049"/>
                <a:ext cx="180360" cy="311040"/>
              </p14:xfrm>
            </p:contentPart>
          </mc:Choice>
          <mc:Fallback xmlns="">
            <p:pic>
              <p:nvPicPr>
                <p:cNvPr id="66" name="Ink 65">
                  <a:extLst>
                    <a:ext uri="{FF2B5EF4-FFF2-40B4-BE49-F238E27FC236}">
                      <a16:creationId xmlns:a16="http://schemas.microsoft.com/office/drawing/2014/main" id="{EB4C9428-7E99-1B47-0B36-AAD6FEC56BAA}"/>
                    </a:ext>
                  </a:extLst>
                </p:cNvPr>
                <p:cNvPicPr/>
                <p:nvPr/>
              </p:nvPicPr>
              <p:blipFill>
                <a:blip r:embed="rId103"/>
                <a:stretch>
                  <a:fillRect/>
                </a:stretch>
              </p:blipFill>
              <p:spPr>
                <a:xfrm>
                  <a:off x="1903930" y="2209409"/>
                  <a:ext cx="2160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C7E64DEE-A0AB-E48A-7B89-25068B55C940}"/>
                    </a:ext>
                  </a:extLst>
                </p14:cNvPr>
                <p14:cNvContentPartPr/>
                <p14:nvPr/>
              </p14:nvContentPartPr>
              <p14:xfrm>
                <a:off x="1893850" y="2338649"/>
                <a:ext cx="276840" cy="46080"/>
              </p14:xfrm>
            </p:contentPart>
          </mc:Choice>
          <mc:Fallback xmlns="">
            <p:pic>
              <p:nvPicPr>
                <p:cNvPr id="67" name="Ink 66">
                  <a:extLst>
                    <a:ext uri="{FF2B5EF4-FFF2-40B4-BE49-F238E27FC236}">
                      <a16:creationId xmlns:a16="http://schemas.microsoft.com/office/drawing/2014/main" id="{C7E64DEE-A0AB-E48A-7B89-25068B55C940}"/>
                    </a:ext>
                  </a:extLst>
                </p:cNvPr>
                <p:cNvPicPr/>
                <p:nvPr/>
              </p:nvPicPr>
              <p:blipFill>
                <a:blip r:embed="rId105"/>
                <a:stretch>
                  <a:fillRect/>
                </a:stretch>
              </p:blipFill>
              <p:spPr>
                <a:xfrm>
                  <a:off x="1876210" y="2320649"/>
                  <a:ext cx="312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5FD3436F-16EB-166E-0A64-28DAB3D1F55E}"/>
                    </a:ext>
                  </a:extLst>
                </p14:cNvPr>
                <p14:cNvContentPartPr/>
                <p14:nvPr/>
              </p14:nvContentPartPr>
              <p14:xfrm>
                <a:off x="2183650" y="2503529"/>
                <a:ext cx="131400" cy="277920"/>
              </p14:xfrm>
            </p:contentPart>
          </mc:Choice>
          <mc:Fallback xmlns="">
            <p:pic>
              <p:nvPicPr>
                <p:cNvPr id="68" name="Ink 67">
                  <a:extLst>
                    <a:ext uri="{FF2B5EF4-FFF2-40B4-BE49-F238E27FC236}">
                      <a16:creationId xmlns:a16="http://schemas.microsoft.com/office/drawing/2014/main" id="{5FD3436F-16EB-166E-0A64-28DAB3D1F55E}"/>
                    </a:ext>
                  </a:extLst>
                </p:cNvPr>
                <p:cNvPicPr/>
                <p:nvPr/>
              </p:nvPicPr>
              <p:blipFill>
                <a:blip r:embed="rId107"/>
                <a:stretch>
                  <a:fillRect/>
                </a:stretch>
              </p:blipFill>
              <p:spPr>
                <a:xfrm>
                  <a:off x="2165650" y="2485529"/>
                  <a:ext cx="167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A1056A89-D689-9797-4C6C-A7E2CB8B29B0}"/>
                    </a:ext>
                  </a:extLst>
                </p14:cNvPr>
                <p14:cNvContentPartPr/>
                <p14:nvPr/>
              </p14:nvContentPartPr>
              <p14:xfrm>
                <a:off x="2393530" y="2443049"/>
                <a:ext cx="336960" cy="112320"/>
              </p14:xfrm>
            </p:contentPart>
          </mc:Choice>
          <mc:Fallback xmlns="">
            <p:pic>
              <p:nvPicPr>
                <p:cNvPr id="69" name="Ink 68">
                  <a:extLst>
                    <a:ext uri="{FF2B5EF4-FFF2-40B4-BE49-F238E27FC236}">
                      <a16:creationId xmlns:a16="http://schemas.microsoft.com/office/drawing/2014/main" id="{A1056A89-D689-9797-4C6C-A7E2CB8B29B0}"/>
                    </a:ext>
                  </a:extLst>
                </p:cNvPr>
                <p:cNvPicPr/>
                <p:nvPr/>
              </p:nvPicPr>
              <p:blipFill>
                <a:blip r:embed="rId109"/>
                <a:stretch>
                  <a:fillRect/>
                </a:stretch>
              </p:blipFill>
              <p:spPr>
                <a:xfrm>
                  <a:off x="2375530" y="2425049"/>
                  <a:ext cx="372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42EBF879-998F-613A-9888-13B657B24F4A}"/>
                    </a:ext>
                  </a:extLst>
                </p14:cNvPr>
                <p14:cNvContentPartPr/>
                <p14:nvPr/>
              </p14:nvContentPartPr>
              <p14:xfrm>
                <a:off x="2942890" y="2121209"/>
                <a:ext cx="161640" cy="422280"/>
              </p14:xfrm>
            </p:contentPart>
          </mc:Choice>
          <mc:Fallback xmlns="">
            <p:pic>
              <p:nvPicPr>
                <p:cNvPr id="70" name="Ink 69">
                  <a:extLst>
                    <a:ext uri="{FF2B5EF4-FFF2-40B4-BE49-F238E27FC236}">
                      <a16:creationId xmlns:a16="http://schemas.microsoft.com/office/drawing/2014/main" id="{42EBF879-998F-613A-9888-13B657B24F4A}"/>
                    </a:ext>
                  </a:extLst>
                </p:cNvPr>
                <p:cNvPicPr/>
                <p:nvPr/>
              </p:nvPicPr>
              <p:blipFill>
                <a:blip r:embed="rId111"/>
                <a:stretch>
                  <a:fillRect/>
                </a:stretch>
              </p:blipFill>
              <p:spPr>
                <a:xfrm>
                  <a:off x="2925250" y="2103209"/>
                  <a:ext cx="1972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2F19F7E7-396C-43F7-5455-884CBE6EC4C8}"/>
                    </a:ext>
                  </a:extLst>
                </p14:cNvPr>
                <p14:cNvContentPartPr/>
                <p14:nvPr/>
              </p14:nvContentPartPr>
              <p14:xfrm>
                <a:off x="3133330" y="2339729"/>
                <a:ext cx="118800" cy="145080"/>
              </p14:xfrm>
            </p:contentPart>
          </mc:Choice>
          <mc:Fallback xmlns="">
            <p:pic>
              <p:nvPicPr>
                <p:cNvPr id="71" name="Ink 70">
                  <a:extLst>
                    <a:ext uri="{FF2B5EF4-FFF2-40B4-BE49-F238E27FC236}">
                      <a16:creationId xmlns:a16="http://schemas.microsoft.com/office/drawing/2014/main" id="{2F19F7E7-396C-43F7-5455-884CBE6EC4C8}"/>
                    </a:ext>
                  </a:extLst>
                </p:cNvPr>
                <p:cNvPicPr/>
                <p:nvPr/>
              </p:nvPicPr>
              <p:blipFill>
                <a:blip r:embed="rId113"/>
                <a:stretch>
                  <a:fillRect/>
                </a:stretch>
              </p:blipFill>
              <p:spPr>
                <a:xfrm>
                  <a:off x="3115330" y="2322089"/>
                  <a:ext cx="154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F6116BEC-39AF-A79A-C060-54261E495E57}"/>
                    </a:ext>
                  </a:extLst>
                </p14:cNvPr>
                <p14:cNvContentPartPr/>
                <p14:nvPr/>
              </p14:nvContentPartPr>
              <p14:xfrm>
                <a:off x="3342130" y="2138489"/>
                <a:ext cx="104400" cy="437760"/>
              </p14:xfrm>
            </p:contentPart>
          </mc:Choice>
          <mc:Fallback xmlns="">
            <p:pic>
              <p:nvPicPr>
                <p:cNvPr id="72" name="Ink 71">
                  <a:extLst>
                    <a:ext uri="{FF2B5EF4-FFF2-40B4-BE49-F238E27FC236}">
                      <a16:creationId xmlns:a16="http://schemas.microsoft.com/office/drawing/2014/main" id="{F6116BEC-39AF-A79A-C060-54261E495E57}"/>
                    </a:ext>
                  </a:extLst>
                </p:cNvPr>
                <p:cNvPicPr/>
                <p:nvPr/>
              </p:nvPicPr>
              <p:blipFill>
                <a:blip r:embed="rId115"/>
                <a:stretch>
                  <a:fillRect/>
                </a:stretch>
              </p:blipFill>
              <p:spPr>
                <a:xfrm>
                  <a:off x="3324130" y="2120489"/>
                  <a:ext cx="140040" cy="473400"/>
                </a:xfrm>
                <a:prstGeom prst="rect">
                  <a:avLst/>
                </a:prstGeom>
              </p:spPr>
            </p:pic>
          </mc:Fallback>
        </mc:AlternateContent>
      </p:grpSp>
      <p:grpSp>
        <p:nvGrpSpPr>
          <p:cNvPr id="82" name="Group 81">
            <a:extLst>
              <a:ext uri="{FF2B5EF4-FFF2-40B4-BE49-F238E27FC236}">
                <a16:creationId xmlns:a16="http://schemas.microsoft.com/office/drawing/2014/main" id="{2703BF46-7D62-91C8-35BA-0A56DD072C91}"/>
              </a:ext>
            </a:extLst>
          </p:cNvPr>
          <p:cNvGrpSpPr/>
          <p:nvPr/>
        </p:nvGrpSpPr>
        <p:grpSpPr>
          <a:xfrm>
            <a:off x="2784850" y="2854529"/>
            <a:ext cx="1238760" cy="401400"/>
            <a:chOff x="2784850" y="2854529"/>
            <a:chExt cx="1238760" cy="401400"/>
          </a:xfrm>
        </p:grpSpPr>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14184030-7385-B5EE-618D-BDE1F89478A9}"/>
                    </a:ext>
                  </a:extLst>
                </p14:cNvPr>
                <p14:cNvContentPartPr/>
                <p14:nvPr/>
              </p14:nvContentPartPr>
              <p14:xfrm>
                <a:off x="2784850" y="3014009"/>
                <a:ext cx="111240" cy="241920"/>
              </p14:xfrm>
            </p:contentPart>
          </mc:Choice>
          <mc:Fallback xmlns="">
            <p:pic>
              <p:nvPicPr>
                <p:cNvPr id="74" name="Ink 73">
                  <a:extLst>
                    <a:ext uri="{FF2B5EF4-FFF2-40B4-BE49-F238E27FC236}">
                      <a16:creationId xmlns:a16="http://schemas.microsoft.com/office/drawing/2014/main" id="{14184030-7385-B5EE-618D-BDE1F89478A9}"/>
                    </a:ext>
                  </a:extLst>
                </p:cNvPr>
                <p:cNvPicPr/>
                <p:nvPr/>
              </p:nvPicPr>
              <p:blipFill>
                <a:blip r:embed="rId117"/>
                <a:stretch>
                  <a:fillRect/>
                </a:stretch>
              </p:blipFill>
              <p:spPr>
                <a:xfrm>
                  <a:off x="2767210" y="2996009"/>
                  <a:ext cx="146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A1AFDECC-3679-F788-3B53-D762FAB78186}"/>
                    </a:ext>
                  </a:extLst>
                </p14:cNvPr>
                <p14:cNvContentPartPr/>
                <p14:nvPr/>
              </p14:nvContentPartPr>
              <p14:xfrm>
                <a:off x="2944330" y="3009329"/>
                <a:ext cx="145800" cy="104400"/>
              </p14:xfrm>
            </p:contentPart>
          </mc:Choice>
          <mc:Fallback xmlns="">
            <p:pic>
              <p:nvPicPr>
                <p:cNvPr id="75" name="Ink 74">
                  <a:extLst>
                    <a:ext uri="{FF2B5EF4-FFF2-40B4-BE49-F238E27FC236}">
                      <a16:creationId xmlns:a16="http://schemas.microsoft.com/office/drawing/2014/main" id="{A1AFDECC-3679-F788-3B53-D762FAB78186}"/>
                    </a:ext>
                  </a:extLst>
                </p:cNvPr>
                <p:cNvPicPr/>
                <p:nvPr/>
              </p:nvPicPr>
              <p:blipFill>
                <a:blip r:embed="rId119"/>
                <a:stretch>
                  <a:fillRect/>
                </a:stretch>
              </p:blipFill>
              <p:spPr>
                <a:xfrm>
                  <a:off x="2926690" y="2991329"/>
                  <a:ext cx="181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B2E9BB1D-F1C9-5BAD-EA7B-FC766346CCD9}"/>
                    </a:ext>
                  </a:extLst>
                </p14:cNvPr>
                <p14:cNvContentPartPr/>
                <p14:nvPr/>
              </p14:nvContentPartPr>
              <p14:xfrm>
                <a:off x="3125410" y="3016889"/>
                <a:ext cx="43920" cy="101880"/>
              </p14:xfrm>
            </p:contentPart>
          </mc:Choice>
          <mc:Fallback xmlns="">
            <p:pic>
              <p:nvPicPr>
                <p:cNvPr id="76" name="Ink 75">
                  <a:extLst>
                    <a:ext uri="{FF2B5EF4-FFF2-40B4-BE49-F238E27FC236}">
                      <a16:creationId xmlns:a16="http://schemas.microsoft.com/office/drawing/2014/main" id="{B2E9BB1D-F1C9-5BAD-EA7B-FC766346CCD9}"/>
                    </a:ext>
                  </a:extLst>
                </p:cNvPr>
                <p:cNvPicPr/>
                <p:nvPr/>
              </p:nvPicPr>
              <p:blipFill>
                <a:blip r:embed="rId121"/>
                <a:stretch>
                  <a:fillRect/>
                </a:stretch>
              </p:blipFill>
              <p:spPr>
                <a:xfrm>
                  <a:off x="3107770" y="2999249"/>
                  <a:ext cx="79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9192E2B3-5CFB-74C3-1257-51C638429B76}"/>
                    </a:ext>
                  </a:extLst>
                </p14:cNvPr>
                <p14:cNvContentPartPr/>
                <p14:nvPr/>
              </p14:nvContentPartPr>
              <p14:xfrm>
                <a:off x="3262930" y="2854529"/>
                <a:ext cx="115560" cy="273240"/>
              </p14:xfrm>
            </p:contentPart>
          </mc:Choice>
          <mc:Fallback xmlns="">
            <p:pic>
              <p:nvPicPr>
                <p:cNvPr id="77" name="Ink 76">
                  <a:extLst>
                    <a:ext uri="{FF2B5EF4-FFF2-40B4-BE49-F238E27FC236}">
                      <a16:creationId xmlns:a16="http://schemas.microsoft.com/office/drawing/2014/main" id="{9192E2B3-5CFB-74C3-1257-51C638429B76}"/>
                    </a:ext>
                  </a:extLst>
                </p:cNvPr>
                <p:cNvPicPr/>
                <p:nvPr/>
              </p:nvPicPr>
              <p:blipFill>
                <a:blip r:embed="rId123"/>
                <a:stretch>
                  <a:fillRect/>
                </a:stretch>
              </p:blipFill>
              <p:spPr>
                <a:xfrm>
                  <a:off x="3244930" y="2836889"/>
                  <a:ext cx="1512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1E81A18C-D79B-C705-B648-B2A4949A5D23}"/>
                    </a:ext>
                  </a:extLst>
                </p14:cNvPr>
                <p14:cNvContentPartPr/>
                <p14:nvPr/>
              </p14:nvContentPartPr>
              <p14:xfrm>
                <a:off x="3423490" y="3012569"/>
                <a:ext cx="134280" cy="88920"/>
              </p14:xfrm>
            </p:contentPart>
          </mc:Choice>
          <mc:Fallback xmlns="">
            <p:pic>
              <p:nvPicPr>
                <p:cNvPr id="78" name="Ink 77">
                  <a:extLst>
                    <a:ext uri="{FF2B5EF4-FFF2-40B4-BE49-F238E27FC236}">
                      <a16:creationId xmlns:a16="http://schemas.microsoft.com/office/drawing/2014/main" id="{1E81A18C-D79B-C705-B648-B2A4949A5D23}"/>
                    </a:ext>
                  </a:extLst>
                </p:cNvPr>
                <p:cNvPicPr/>
                <p:nvPr/>
              </p:nvPicPr>
              <p:blipFill>
                <a:blip r:embed="rId125"/>
                <a:stretch>
                  <a:fillRect/>
                </a:stretch>
              </p:blipFill>
              <p:spPr>
                <a:xfrm>
                  <a:off x="3405490" y="2994929"/>
                  <a:ext cx="169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50FD6514-0F6D-17C8-02B2-29DCD49FD5FD}"/>
                    </a:ext>
                  </a:extLst>
                </p14:cNvPr>
                <p14:cNvContentPartPr/>
                <p14:nvPr/>
              </p14:nvContentPartPr>
              <p14:xfrm>
                <a:off x="3628330" y="3001409"/>
                <a:ext cx="89640" cy="111960"/>
              </p14:xfrm>
            </p:contentPart>
          </mc:Choice>
          <mc:Fallback xmlns="">
            <p:pic>
              <p:nvPicPr>
                <p:cNvPr id="79" name="Ink 78">
                  <a:extLst>
                    <a:ext uri="{FF2B5EF4-FFF2-40B4-BE49-F238E27FC236}">
                      <a16:creationId xmlns:a16="http://schemas.microsoft.com/office/drawing/2014/main" id="{50FD6514-0F6D-17C8-02B2-29DCD49FD5FD}"/>
                    </a:ext>
                  </a:extLst>
                </p:cNvPr>
                <p:cNvPicPr/>
                <p:nvPr/>
              </p:nvPicPr>
              <p:blipFill>
                <a:blip r:embed="rId127"/>
                <a:stretch>
                  <a:fillRect/>
                </a:stretch>
              </p:blipFill>
              <p:spPr>
                <a:xfrm>
                  <a:off x="3610690" y="2983409"/>
                  <a:ext cx="125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DE0A73FC-86B1-6D66-3807-E07E801C585F}"/>
                    </a:ext>
                  </a:extLst>
                </p14:cNvPr>
                <p14:cNvContentPartPr/>
                <p14:nvPr/>
              </p14:nvContentPartPr>
              <p14:xfrm>
                <a:off x="3792850" y="3017249"/>
                <a:ext cx="101520" cy="106920"/>
              </p14:xfrm>
            </p:contentPart>
          </mc:Choice>
          <mc:Fallback xmlns="">
            <p:pic>
              <p:nvPicPr>
                <p:cNvPr id="80" name="Ink 79">
                  <a:extLst>
                    <a:ext uri="{FF2B5EF4-FFF2-40B4-BE49-F238E27FC236}">
                      <a16:creationId xmlns:a16="http://schemas.microsoft.com/office/drawing/2014/main" id="{DE0A73FC-86B1-6D66-3807-E07E801C585F}"/>
                    </a:ext>
                  </a:extLst>
                </p:cNvPr>
                <p:cNvPicPr/>
                <p:nvPr/>
              </p:nvPicPr>
              <p:blipFill>
                <a:blip r:embed="rId129"/>
                <a:stretch>
                  <a:fillRect/>
                </a:stretch>
              </p:blipFill>
              <p:spPr>
                <a:xfrm>
                  <a:off x="3774850" y="2999609"/>
                  <a:ext cx="137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Ink 80">
                  <a:extLst>
                    <a:ext uri="{FF2B5EF4-FFF2-40B4-BE49-F238E27FC236}">
                      <a16:creationId xmlns:a16="http://schemas.microsoft.com/office/drawing/2014/main" id="{FE49E1DB-F50F-E8EE-17EE-DDCCF18A4B98}"/>
                    </a:ext>
                  </a:extLst>
                </p14:cNvPr>
                <p14:cNvContentPartPr/>
                <p14:nvPr/>
              </p14:nvContentPartPr>
              <p14:xfrm>
                <a:off x="3949810" y="3010769"/>
                <a:ext cx="73800" cy="190800"/>
              </p14:xfrm>
            </p:contentPart>
          </mc:Choice>
          <mc:Fallback xmlns="">
            <p:pic>
              <p:nvPicPr>
                <p:cNvPr id="81" name="Ink 80">
                  <a:extLst>
                    <a:ext uri="{FF2B5EF4-FFF2-40B4-BE49-F238E27FC236}">
                      <a16:creationId xmlns:a16="http://schemas.microsoft.com/office/drawing/2014/main" id="{FE49E1DB-F50F-E8EE-17EE-DDCCF18A4B98}"/>
                    </a:ext>
                  </a:extLst>
                </p:cNvPr>
                <p:cNvPicPr/>
                <p:nvPr/>
              </p:nvPicPr>
              <p:blipFill>
                <a:blip r:embed="rId131"/>
                <a:stretch>
                  <a:fillRect/>
                </a:stretch>
              </p:blipFill>
              <p:spPr>
                <a:xfrm>
                  <a:off x="3932170" y="2993129"/>
                  <a:ext cx="109440" cy="226440"/>
                </a:xfrm>
                <a:prstGeom prst="rect">
                  <a:avLst/>
                </a:prstGeom>
              </p:spPr>
            </p:pic>
          </mc:Fallback>
        </mc:AlternateContent>
      </p:grpSp>
      <p:grpSp>
        <p:nvGrpSpPr>
          <p:cNvPr id="93" name="Group 92">
            <a:extLst>
              <a:ext uri="{FF2B5EF4-FFF2-40B4-BE49-F238E27FC236}">
                <a16:creationId xmlns:a16="http://schemas.microsoft.com/office/drawing/2014/main" id="{EB8F40A0-876C-1CE9-F922-9A98C962E6A8}"/>
              </a:ext>
            </a:extLst>
          </p:cNvPr>
          <p:cNvGrpSpPr/>
          <p:nvPr/>
        </p:nvGrpSpPr>
        <p:grpSpPr>
          <a:xfrm>
            <a:off x="4630570" y="2854529"/>
            <a:ext cx="1034280" cy="294840"/>
            <a:chOff x="4630570" y="2854529"/>
            <a:chExt cx="1034280" cy="294840"/>
          </a:xfrm>
        </p:grpSpPr>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DF66EDBD-F0AB-178C-F98E-42026EEFD98B}"/>
                    </a:ext>
                  </a:extLst>
                </p14:cNvPr>
                <p14:cNvContentPartPr/>
                <p14:nvPr/>
              </p14:nvContentPartPr>
              <p14:xfrm>
                <a:off x="4630570" y="2854529"/>
                <a:ext cx="189360" cy="275760"/>
              </p14:xfrm>
            </p:contentPart>
          </mc:Choice>
          <mc:Fallback xmlns="">
            <p:pic>
              <p:nvPicPr>
                <p:cNvPr id="83" name="Ink 82">
                  <a:extLst>
                    <a:ext uri="{FF2B5EF4-FFF2-40B4-BE49-F238E27FC236}">
                      <a16:creationId xmlns:a16="http://schemas.microsoft.com/office/drawing/2014/main" id="{DF66EDBD-F0AB-178C-F98E-42026EEFD98B}"/>
                    </a:ext>
                  </a:extLst>
                </p:cNvPr>
                <p:cNvPicPr/>
                <p:nvPr/>
              </p:nvPicPr>
              <p:blipFill>
                <a:blip r:embed="rId133"/>
                <a:stretch>
                  <a:fillRect/>
                </a:stretch>
              </p:blipFill>
              <p:spPr>
                <a:xfrm>
                  <a:off x="4612930" y="2836889"/>
                  <a:ext cx="2250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E4F151E6-4C37-08CB-409F-07E21ECE13FD}"/>
                    </a:ext>
                  </a:extLst>
                </p14:cNvPr>
                <p14:cNvContentPartPr/>
                <p14:nvPr/>
              </p14:nvContentPartPr>
              <p14:xfrm>
                <a:off x="4944130" y="2996009"/>
                <a:ext cx="181800" cy="120240"/>
              </p14:xfrm>
            </p:contentPart>
          </mc:Choice>
          <mc:Fallback xmlns="">
            <p:pic>
              <p:nvPicPr>
                <p:cNvPr id="84" name="Ink 83">
                  <a:extLst>
                    <a:ext uri="{FF2B5EF4-FFF2-40B4-BE49-F238E27FC236}">
                      <a16:creationId xmlns:a16="http://schemas.microsoft.com/office/drawing/2014/main" id="{E4F151E6-4C37-08CB-409F-07E21ECE13FD}"/>
                    </a:ext>
                  </a:extLst>
                </p:cNvPr>
                <p:cNvPicPr/>
                <p:nvPr/>
              </p:nvPicPr>
              <p:blipFill>
                <a:blip r:embed="rId135"/>
                <a:stretch>
                  <a:fillRect/>
                </a:stretch>
              </p:blipFill>
              <p:spPr>
                <a:xfrm>
                  <a:off x="4926130" y="2978369"/>
                  <a:ext cx="217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Ink 84">
                  <a:extLst>
                    <a:ext uri="{FF2B5EF4-FFF2-40B4-BE49-F238E27FC236}">
                      <a16:creationId xmlns:a16="http://schemas.microsoft.com/office/drawing/2014/main" id="{645C2AE1-2AD3-5504-45F8-727CBA85466E}"/>
                    </a:ext>
                  </a:extLst>
                </p14:cNvPr>
                <p14:cNvContentPartPr/>
                <p14:nvPr/>
              </p14:nvContentPartPr>
              <p14:xfrm>
                <a:off x="5231050" y="2981249"/>
                <a:ext cx="120240" cy="139680"/>
              </p14:xfrm>
            </p:contentPart>
          </mc:Choice>
          <mc:Fallback xmlns="">
            <p:pic>
              <p:nvPicPr>
                <p:cNvPr id="85" name="Ink 84">
                  <a:extLst>
                    <a:ext uri="{FF2B5EF4-FFF2-40B4-BE49-F238E27FC236}">
                      <a16:creationId xmlns:a16="http://schemas.microsoft.com/office/drawing/2014/main" id="{645C2AE1-2AD3-5504-45F8-727CBA85466E}"/>
                    </a:ext>
                  </a:extLst>
                </p:cNvPr>
                <p:cNvPicPr/>
                <p:nvPr/>
              </p:nvPicPr>
              <p:blipFill>
                <a:blip r:embed="rId137"/>
                <a:stretch>
                  <a:fillRect/>
                </a:stretch>
              </p:blipFill>
              <p:spPr>
                <a:xfrm>
                  <a:off x="5213050" y="2963609"/>
                  <a:ext cx="15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E3680C04-9183-6448-C71C-EC2D5EA83F21}"/>
                    </a:ext>
                  </a:extLst>
                </p14:cNvPr>
                <p14:cNvContentPartPr/>
                <p14:nvPr/>
              </p14:nvContentPartPr>
              <p14:xfrm>
                <a:off x="5438770" y="3016889"/>
                <a:ext cx="226080" cy="132480"/>
              </p14:xfrm>
            </p:contentPart>
          </mc:Choice>
          <mc:Fallback xmlns="">
            <p:pic>
              <p:nvPicPr>
                <p:cNvPr id="86" name="Ink 85">
                  <a:extLst>
                    <a:ext uri="{FF2B5EF4-FFF2-40B4-BE49-F238E27FC236}">
                      <a16:creationId xmlns:a16="http://schemas.microsoft.com/office/drawing/2014/main" id="{E3680C04-9183-6448-C71C-EC2D5EA83F21}"/>
                    </a:ext>
                  </a:extLst>
                </p:cNvPr>
                <p:cNvPicPr/>
                <p:nvPr/>
              </p:nvPicPr>
              <p:blipFill>
                <a:blip r:embed="rId139"/>
                <a:stretch>
                  <a:fillRect/>
                </a:stretch>
              </p:blipFill>
              <p:spPr>
                <a:xfrm>
                  <a:off x="5420770" y="2999249"/>
                  <a:ext cx="261720" cy="168120"/>
                </a:xfrm>
                <a:prstGeom prst="rect">
                  <a:avLst/>
                </a:prstGeom>
              </p:spPr>
            </p:pic>
          </mc:Fallback>
        </mc:AlternateContent>
      </p:grpSp>
      <p:grpSp>
        <p:nvGrpSpPr>
          <p:cNvPr id="92" name="Group 91">
            <a:extLst>
              <a:ext uri="{FF2B5EF4-FFF2-40B4-BE49-F238E27FC236}">
                <a16:creationId xmlns:a16="http://schemas.microsoft.com/office/drawing/2014/main" id="{16DCAAB0-286B-8BBE-4E25-CDC596475A79}"/>
              </a:ext>
            </a:extLst>
          </p:cNvPr>
          <p:cNvGrpSpPr/>
          <p:nvPr/>
        </p:nvGrpSpPr>
        <p:grpSpPr>
          <a:xfrm>
            <a:off x="5991370" y="2595689"/>
            <a:ext cx="1817640" cy="565200"/>
            <a:chOff x="5991370" y="2595689"/>
            <a:chExt cx="1817640" cy="565200"/>
          </a:xfrm>
        </p:grpSpPr>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AF90BDAC-867F-7A39-5544-7D3B525F47CF}"/>
                    </a:ext>
                  </a:extLst>
                </p14:cNvPr>
                <p14:cNvContentPartPr/>
                <p14:nvPr/>
              </p14:nvContentPartPr>
              <p14:xfrm>
                <a:off x="5991370" y="3040289"/>
                <a:ext cx="96840" cy="114120"/>
              </p14:xfrm>
            </p:contentPart>
          </mc:Choice>
          <mc:Fallback xmlns="">
            <p:pic>
              <p:nvPicPr>
                <p:cNvPr id="87" name="Ink 86">
                  <a:extLst>
                    <a:ext uri="{FF2B5EF4-FFF2-40B4-BE49-F238E27FC236}">
                      <a16:creationId xmlns:a16="http://schemas.microsoft.com/office/drawing/2014/main" id="{AF90BDAC-867F-7A39-5544-7D3B525F47CF}"/>
                    </a:ext>
                  </a:extLst>
                </p:cNvPr>
                <p:cNvPicPr/>
                <p:nvPr/>
              </p:nvPicPr>
              <p:blipFill>
                <a:blip r:embed="rId141"/>
                <a:stretch>
                  <a:fillRect/>
                </a:stretch>
              </p:blipFill>
              <p:spPr>
                <a:xfrm>
                  <a:off x="5973370" y="3022649"/>
                  <a:ext cx="13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499697D9-12D6-1EE0-D04A-4C10FC5288AF}"/>
                    </a:ext>
                  </a:extLst>
                </p14:cNvPr>
                <p14:cNvContentPartPr/>
                <p14:nvPr/>
              </p14:nvContentPartPr>
              <p14:xfrm>
                <a:off x="6188290" y="2808449"/>
                <a:ext cx="148680" cy="308160"/>
              </p14:xfrm>
            </p:contentPart>
          </mc:Choice>
          <mc:Fallback xmlns="">
            <p:pic>
              <p:nvPicPr>
                <p:cNvPr id="88" name="Ink 87">
                  <a:extLst>
                    <a:ext uri="{FF2B5EF4-FFF2-40B4-BE49-F238E27FC236}">
                      <a16:creationId xmlns:a16="http://schemas.microsoft.com/office/drawing/2014/main" id="{499697D9-12D6-1EE0-D04A-4C10FC5288AF}"/>
                    </a:ext>
                  </a:extLst>
                </p:cNvPr>
                <p:cNvPicPr/>
                <p:nvPr/>
              </p:nvPicPr>
              <p:blipFill>
                <a:blip r:embed="rId143"/>
                <a:stretch>
                  <a:fillRect/>
                </a:stretch>
              </p:blipFill>
              <p:spPr>
                <a:xfrm>
                  <a:off x="6170290" y="2790449"/>
                  <a:ext cx="1843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69263EED-3664-D3FC-B7CA-D0B393E7A086}"/>
                    </a:ext>
                  </a:extLst>
                </p14:cNvPr>
                <p14:cNvContentPartPr/>
                <p14:nvPr/>
              </p14:nvContentPartPr>
              <p14:xfrm>
                <a:off x="6129250" y="3003929"/>
                <a:ext cx="160560" cy="12240"/>
              </p14:xfrm>
            </p:contentPart>
          </mc:Choice>
          <mc:Fallback xmlns="">
            <p:pic>
              <p:nvPicPr>
                <p:cNvPr id="89" name="Ink 88">
                  <a:extLst>
                    <a:ext uri="{FF2B5EF4-FFF2-40B4-BE49-F238E27FC236}">
                      <a16:creationId xmlns:a16="http://schemas.microsoft.com/office/drawing/2014/main" id="{69263EED-3664-D3FC-B7CA-D0B393E7A086}"/>
                    </a:ext>
                  </a:extLst>
                </p:cNvPr>
                <p:cNvPicPr/>
                <p:nvPr/>
              </p:nvPicPr>
              <p:blipFill>
                <a:blip r:embed="rId145"/>
                <a:stretch>
                  <a:fillRect/>
                </a:stretch>
              </p:blipFill>
              <p:spPr>
                <a:xfrm>
                  <a:off x="6111250" y="2985929"/>
                  <a:ext cx="196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Ink 89">
                  <a:extLst>
                    <a:ext uri="{FF2B5EF4-FFF2-40B4-BE49-F238E27FC236}">
                      <a16:creationId xmlns:a16="http://schemas.microsoft.com/office/drawing/2014/main" id="{4EB048F8-25B0-2D9F-7214-DC4778043379}"/>
                    </a:ext>
                  </a:extLst>
                </p14:cNvPr>
                <p14:cNvContentPartPr/>
                <p14:nvPr/>
              </p14:nvContentPartPr>
              <p14:xfrm>
                <a:off x="6531730" y="2786849"/>
                <a:ext cx="842400" cy="374040"/>
              </p14:xfrm>
            </p:contentPart>
          </mc:Choice>
          <mc:Fallback xmlns="">
            <p:pic>
              <p:nvPicPr>
                <p:cNvPr id="90" name="Ink 89">
                  <a:extLst>
                    <a:ext uri="{FF2B5EF4-FFF2-40B4-BE49-F238E27FC236}">
                      <a16:creationId xmlns:a16="http://schemas.microsoft.com/office/drawing/2014/main" id="{4EB048F8-25B0-2D9F-7214-DC4778043379}"/>
                    </a:ext>
                  </a:extLst>
                </p:cNvPr>
                <p:cNvPicPr/>
                <p:nvPr/>
              </p:nvPicPr>
              <p:blipFill>
                <a:blip r:embed="rId147"/>
                <a:stretch>
                  <a:fillRect/>
                </a:stretch>
              </p:blipFill>
              <p:spPr>
                <a:xfrm>
                  <a:off x="6514090" y="2769209"/>
                  <a:ext cx="8780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Ink 90">
                  <a:extLst>
                    <a:ext uri="{FF2B5EF4-FFF2-40B4-BE49-F238E27FC236}">
                      <a16:creationId xmlns:a16="http://schemas.microsoft.com/office/drawing/2014/main" id="{86D7DB05-5E9B-D8D0-C94B-CB8C2B2EDC2E}"/>
                    </a:ext>
                  </a:extLst>
                </p14:cNvPr>
                <p14:cNvContentPartPr/>
                <p14:nvPr/>
              </p14:nvContentPartPr>
              <p14:xfrm>
                <a:off x="7482130" y="2595689"/>
                <a:ext cx="326880" cy="442800"/>
              </p14:xfrm>
            </p:contentPart>
          </mc:Choice>
          <mc:Fallback xmlns="">
            <p:pic>
              <p:nvPicPr>
                <p:cNvPr id="91" name="Ink 90">
                  <a:extLst>
                    <a:ext uri="{FF2B5EF4-FFF2-40B4-BE49-F238E27FC236}">
                      <a16:creationId xmlns:a16="http://schemas.microsoft.com/office/drawing/2014/main" id="{86D7DB05-5E9B-D8D0-C94B-CB8C2B2EDC2E}"/>
                    </a:ext>
                  </a:extLst>
                </p:cNvPr>
                <p:cNvPicPr/>
                <p:nvPr/>
              </p:nvPicPr>
              <p:blipFill>
                <a:blip r:embed="rId149"/>
                <a:stretch>
                  <a:fillRect/>
                </a:stretch>
              </p:blipFill>
              <p:spPr>
                <a:xfrm>
                  <a:off x="7464130" y="2577689"/>
                  <a:ext cx="362520" cy="47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88898825-E820-506F-38C1-F26101BC882C}"/>
                  </a:ext>
                </a:extLst>
              </p14:cNvPr>
              <p14:cNvContentPartPr/>
              <p14:nvPr/>
            </p14:nvContentPartPr>
            <p14:xfrm>
              <a:off x="831490" y="3881969"/>
              <a:ext cx="101160" cy="362880"/>
            </p14:xfrm>
          </p:contentPart>
        </mc:Choice>
        <mc:Fallback xmlns="">
          <p:pic>
            <p:nvPicPr>
              <p:cNvPr id="94" name="Ink 93">
                <a:extLst>
                  <a:ext uri="{FF2B5EF4-FFF2-40B4-BE49-F238E27FC236}">
                    <a16:creationId xmlns:a16="http://schemas.microsoft.com/office/drawing/2014/main" id="{88898825-E820-506F-38C1-F26101BC882C}"/>
                  </a:ext>
                </a:extLst>
              </p:cNvPr>
              <p:cNvPicPr/>
              <p:nvPr/>
            </p:nvPicPr>
            <p:blipFill>
              <a:blip r:embed="rId151"/>
              <a:stretch>
                <a:fillRect/>
              </a:stretch>
            </p:blipFill>
            <p:spPr>
              <a:xfrm>
                <a:off x="813850" y="3863969"/>
                <a:ext cx="1368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75023E8C-3561-E7E5-3464-C254176FF938}"/>
                  </a:ext>
                </a:extLst>
              </p14:cNvPr>
              <p14:cNvContentPartPr/>
              <p14:nvPr/>
            </p14:nvContentPartPr>
            <p14:xfrm>
              <a:off x="1176370" y="4024529"/>
              <a:ext cx="124920" cy="156600"/>
            </p14:xfrm>
          </p:contentPart>
        </mc:Choice>
        <mc:Fallback xmlns="">
          <p:pic>
            <p:nvPicPr>
              <p:cNvPr id="95" name="Ink 94">
                <a:extLst>
                  <a:ext uri="{FF2B5EF4-FFF2-40B4-BE49-F238E27FC236}">
                    <a16:creationId xmlns:a16="http://schemas.microsoft.com/office/drawing/2014/main" id="{75023E8C-3561-E7E5-3464-C254176FF938}"/>
                  </a:ext>
                </a:extLst>
              </p:cNvPr>
              <p:cNvPicPr/>
              <p:nvPr/>
            </p:nvPicPr>
            <p:blipFill>
              <a:blip r:embed="rId153"/>
              <a:stretch>
                <a:fillRect/>
              </a:stretch>
            </p:blipFill>
            <p:spPr>
              <a:xfrm>
                <a:off x="1158370" y="4006889"/>
                <a:ext cx="160560" cy="192240"/>
              </a:xfrm>
              <a:prstGeom prst="rect">
                <a:avLst/>
              </a:prstGeom>
            </p:spPr>
          </p:pic>
        </mc:Fallback>
      </mc:AlternateContent>
      <p:grpSp>
        <p:nvGrpSpPr>
          <p:cNvPr id="99" name="Group 98">
            <a:extLst>
              <a:ext uri="{FF2B5EF4-FFF2-40B4-BE49-F238E27FC236}">
                <a16:creationId xmlns:a16="http://schemas.microsoft.com/office/drawing/2014/main" id="{976914E0-18B7-9F2A-8CF9-4DE0A6402D4B}"/>
              </a:ext>
            </a:extLst>
          </p:cNvPr>
          <p:cNvGrpSpPr/>
          <p:nvPr/>
        </p:nvGrpSpPr>
        <p:grpSpPr>
          <a:xfrm>
            <a:off x="1633210" y="3766769"/>
            <a:ext cx="1557000" cy="493920"/>
            <a:chOff x="1633210" y="3766769"/>
            <a:chExt cx="1557000" cy="493920"/>
          </a:xfrm>
        </p:grpSpPr>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B502CBAB-3ECA-2FE7-A7E3-3F535830AE01}"/>
                    </a:ext>
                  </a:extLst>
                </p14:cNvPr>
                <p14:cNvContentPartPr/>
                <p14:nvPr/>
              </p14:nvContentPartPr>
              <p14:xfrm>
                <a:off x="1633210" y="3766769"/>
                <a:ext cx="1557000" cy="493920"/>
              </p14:xfrm>
            </p:contentPart>
          </mc:Choice>
          <mc:Fallback xmlns="">
            <p:pic>
              <p:nvPicPr>
                <p:cNvPr id="96" name="Ink 95">
                  <a:extLst>
                    <a:ext uri="{FF2B5EF4-FFF2-40B4-BE49-F238E27FC236}">
                      <a16:creationId xmlns:a16="http://schemas.microsoft.com/office/drawing/2014/main" id="{B502CBAB-3ECA-2FE7-A7E3-3F535830AE01}"/>
                    </a:ext>
                  </a:extLst>
                </p:cNvPr>
                <p:cNvPicPr/>
                <p:nvPr/>
              </p:nvPicPr>
              <p:blipFill>
                <a:blip r:embed="rId155"/>
                <a:stretch>
                  <a:fillRect/>
                </a:stretch>
              </p:blipFill>
              <p:spPr>
                <a:xfrm>
                  <a:off x="1615570" y="3748769"/>
                  <a:ext cx="15926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91BBFCDA-33C8-E0DE-650B-48EA75BF3259}"/>
                    </a:ext>
                  </a:extLst>
                </p14:cNvPr>
                <p14:cNvContentPartPr/>
                <p14:nvPr/>
              </p14:nvContentPartPr>
              <p14:xfrm>
                <a:off x="2587930" y="3959729"/>
                <a:ext cx="169200" cy="15840"/>
              </p14:xfrm>
            </p:contentPart>
          </mc:Choice>
          <mc:Fallback xmlns="">
            <p:pic>
              <p:nvPicPr>
                <p:cNvPr id="97" name="Ink 96">
                  <a:extLst>
                    <a:ext uri="{FF2B5EF4-FFF2-40B4-BE49-F238E27FC236}">
                      <a16:creationId xmlns:a16="http://schemas.microsoft.com/office/drawing/2014/main" id="{91BBFCDA-33C8-E0DE-650B-48EA75BF3259}"/>
                    </a:ext>
                  </a:extLst>
                </p:cNvPr>
                <p:cNvPicPr/>
                <p:nvPr/>
              </p:nvPicPr>
              <p:blipFill>
                <a:blip r:embed="rId157"/>
                <a:stretch>
                  <a:fillRect/>
                </a:stretch>
              </p:blipFill>
              <p:spPr>
                <a:xfrm>
                  <a:off x="2569930" y="3941729"/>
                  <a:ext cx="204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312808A3-09DC-844E-881F-258C896E9943}"/>
                    </a:ext>
                  </a:extLst>
                </p14:cNvPr>
                <p14:cNvContentPartPr/>
                <p14:nvPr/>
              </p14:nvContentPartPr>
              <p14:xfrm>
                <a:off x="1917970" y="3957929"/>
                <a:ext cx="11880" cy="26640"/>
              </p14:xfrm>
            </p:contentPart>
          </mc:Choice>
          <mc:Fallback xmlns="">
            <p:pic>
              <p:nvPicPr>
                <p:cNvPr id="98" name="Ink 97">
                  <a:extLst>
                    <a:ext uri="{FF2B5EF4-FFF2-40B4-BE49-F238E27FC236}">
                      <a16:creationId xmlns:a16="http://schemas.microsoft.com/office/drawing/2014/main" id="{312808A3-09DC-844E-881F-258C896E9943}"/>
                    </a:ext>
                  </a:extLst>
                </p:cNvPr>
                <p:cNvPicPr/>
                <p:nvPr/>
              </p:nvPicPr>
              <p:blipFill>
                <a:blip r:embed="rId159"/>
                <a:stretch>
                  <a:fillRect/>
                </a:stretch>
              </p:blipFill>
              <p:spPr>
                <a:xfrm>
                  <a:off x="1900330" y="3939929"/>
                  <a:ext cx="47520" cy="62280"/>
                </a:xfrm>
                <a:prstGeom prst="rect">
                  <a:avLst/>
                </a:prstGeom>
              </p:spPr>
            </p:pic>
          </mc:Fallback>
        </mc:AlternateContent>
      </p:grpSp>
      <p:grpSp>
        <p:nvGrpSpPr>
          <p:cNvPr id="107" name="Group 106">
            <a:extLst>
              <a:ext uri="{FF2B5EF4-FFF2-40B4-BE49-F238E27FC236}">
                <a16:creationId xmlns:a16="http://schemas.microsoft.com/office/drawing/2014/main" id="{4347F084-1179-1AB7-816C-241976A8C82D}"/>
              </a:ext>
            </a:extLst>
          </p:cNvPr>
          <p:cNvGrpSpPr/>
          <p:nvPr/>
        </p:nvGrpSpPr>
        <p:grpSpPr>
          <a:xfrm>
            <a:off x="3719410" y="3926609"/>
            <a:ext cx="1613880" cy="735120"/>
            <a:chOff x="3719410" y="3926609"/>
            <a:chExt cx="1613880" cy="735120"/>
          </a:xfrm>
        </p:grpSpPr>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9458E05F-8EC5-5365-BBE4-4050C9B515A1}"/>
                    </a:ext>
                  </a:extLst>
                </p14:cNvPr>
                <p14:cNvContentPartPr/>
                <p14:nvPr/>
              </p14:nvContentPartPr>
              <p14:xfrm>
                <a:off x="3719410" y="3926609"/>
                <a:ext cx="208080" cy="107280"/>
              </p14:xfrm>
            </p:contentPart>
          </mc:Choice>
          <mc:Fallback xmlns="">
            <p:pic>
              <p:nvPicPr>
                <p:cNvPr id="100" name="Ink 99">
                  <a:extLst>
                    <a:ext uri="{FF2B5EF4-FFF2-40B4-BE49-F238E27FC236}">
                      <a16:creationId xmlns:a16="http://schemas.microsoft.com/office/drawing/2014/main" id="{9458E05F-8EC5-5365-BBE4-4050C9B515A1}"/>
                    </a:ext>
                  </a:extLst>
                </p:cNvPr>
                <p:cNvPicPr/>
                <p:nvPr/>
              </p:nvPicPr>
              <p:blipFill>
                <a:blip r:embed="rId161"/>
                <a:stretch>
                  <a:fillRect/>
                </a:stretch>
              </p:blipFill>
              <p:spPr>
                <a:xfrm>
                  <a:off x="3701770" y="3908609"/>
                  <a:ext cx="243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 100">
                  <a:extLst>
                    <a:ext uri="{FF2B5EF4-FFF2-40B4-BE49-F238E27FC236}">
                      <a16:creationId xmlns:a16="http://schemas.microsoft.com/office/drawing/2014/main" id="{70B95934-7E23-2AA2-DD06-AA7A554C2428}"/>
                    </a:ext>
                  </a:extLst>
                </p14:cNvPr>
                <p14:cNvContentPartPr/>
                <p14:nvPr/>
              </p14:nvContentPartPr>
              <p14:xfrm>
                <a:off x="3730210" y="4074569"/>
                <a:ext cx="141840" cy="146160"/>
              </p14:xfrm>
            </p:contentPart>
          </mc:Choice>
          <mc:Fallback xmlns="">
            <p:pic>
              <p:nvPicPr>
                <p:cNvPr id="101" name="Ink 100">
                  <a:extLst>
                    <a:ext uri="{FF2B5EF4-FFF2-40B4-BE49-F238E27FC236}">
                      <a16:creationId xmlns:a16="http://schemas.microsoft.com/office/drawing/2014/main" id="{70B95934-7E23-2AA2-DD06-AA7A554C2428}"/>
                    </a:ext>
                  </a:extLst>
                </p:cNvPr>
                <p:cNvPicPr/>
                <p:nvPr/>
              </p:nvPicPr>
              <p:blipFill>
                <a:blip r:embed="rId163"/>
                <a:stretch>
                  <a:fillRect/>
                </a:stretch>
              </p:blipFill>
              <p:spPr>
                <a:xfrm>
                  <a:off x="3712210" y="4056929"/>
                  <a:ext cx="177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Ink 101">
                  <a:extLst>
                    <a:ext uri="{FF2B5EF4-FFF2-40B4-BE49-F238E27FC236}">
                      <a16:creationId xmlns:a16="http://schemas.microsoft.com/office/drawing/2014/main" id="{85BFA24E-3019-7A98-C802-5DA52BE3AFF3}"/>
                    </a:ext>
                  </a:extLst>
                </p14:cNvPr>
                <p14:cNvContentPartPr/>
                <p14:nvPr/>
              </p14:nvContentPartPr>
              <p14:xfrm>
                <a:off x="4008850" y="3950729"/>
                <a:ext cx="145440" cy="258840"/>
              </p14:xfrm>
            </p:contentPart>
          </mc:Choice>
          <mc:Fallback xmlns="">
            <p:pic>
              <p:nvPicPr>
                <p:cNvPr id="102" name="Ink 101">
                  <a:extLst>
                    <a:ext uri="{FF2B5EF4-FFF2-40B4-BE49-F238E27FC236}">
                      <a16:creationId xmlns:a16="http://schemas.microsoft.com/office/drawing/2014/main" id="{85BFA24E-3019-7A98-C802-5DA52BE3AFF3}"/>
                    </a:ext>
                  </a:extLst>
                </p:cNvPr>
                <p:cNvPicPr/>
                <p:nvPr/>
              </p:nvPicPr>
              <p:blipFill>
                <a:blip r:embed="rId165"/>
                <a:stretch>
                  <a:fillRect/>
                </a:stretch>
              </p:blipFill>
              <p:spPr>
                <a:xfrm>
                  <a:off x="3991210" y="3932729"/>
                  <a:ext cx="1810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Ink 102">
                  <a:extLst>
                    <a:ext uri="{FF2B5EF4-FFF2-40B4-BE49-F238E27FC236}">
                      <a16:creationId xmlns:a16="http://schemas.microsoft.com/office/drawing/2014/main" id="{D9C77167-4E0E-0304-3C66-DAB9D5E90793}"/>
                    </a:ext>
                  </a:extLst>
                </p14:cNvPr>
                <p14:cNvContentPartPr/>
                <p14:nvPr/>
              </p14:nvContentPartPr>
              <p14:xfrm>
                <a:off x="4386850" y="4059089"/>
                <a:ext cx="467280" cy="299880"/>
              </p14:xfrm>
            </p:contentPart>
          </mc:Choice>
          <mc:Fallback xmlns="">
            <p:pic>
              <p:nvPicPr>
                <p:cNvPr id="103" name="Ink 102">
                  <a:extLst>
                    <a:ext uri="{FF2B5EF4-FFF2-40B4-BE49-F238E27FC236}">
                      <a16:creationId xmlns:a16="http://schemas.microsoft.com/office/drawing/2014/main" id="{D9C77167-4E0E-0304-3C66-DAB9D5E90793}"/>
                    </a:ext>
                  </a:extLst>
                </p:cNvPr>
                <p:cNvPicPr/>
                <p:nvPr/>
              </p:nvPicPr>
              <p:blipFill>
                <a:blip r:embed="rId167"/>
                <a:stretch>
                  <a:fillRect/>
                </a:stretch>
              </p:blipFill>
              <p:spPr>
                <a:xfrm>
                  <a:off x="4368850" y="4041449"/>
                  <a:ext cx="5029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Ink 104">
                  <a:extLst>
                    <a:ext uri="{FF2B5EF4-FFF2-40B4-BE49-F238E27FC236}">
                      <a16:creationId xmlns:a16="http://schemas.microsoft.com/office/drawing/2014/main" id="{953A6C42-E557-539F-ED5D-5700BE94FAFB}"/>
                    </a:ext>
                  </a:extLst>
                </p14:cNvPr>
                <p14:cNvContentPartPr/>
                <p14:nvPr/>
              </p14:nvContentPartPr>
              <p14:xfrm>
                <a:off x="4836130" y="4026689"/>
                <a:ext cx="426960" cy="347040"/>
              </p14:xfrm>
            </p:contentPart>
          </mc:Choice>
          <mc:Fallback xmlns="">
            <p:pic>
              <p:nvPicPr>
                <p:cNvPr id="105" name="Ink 104">
                  <a:extLst>
                    <a:ext uri="{FF2B5EF4-FFF2-40B4-BE49-F238E27FC236}">
                      <a16:creationId xmlns:a16="http://schemas.microsoft.com/office/drawing/2014/main" id="{953A6C42-E557-539F-ED5D-5700BE94FAFB}"/>
                    </a:ext>
                  </a:extLst>
                </p:cNvPr>
                <p:cNvPicPr/>
                <p:nvPr/>
              </p:nvPicPr>
              <p:blipFill>
                <a:blip r:embed="rId169"/>
                <a:stretch>
                  <a:fillRect/>
                </a:stretch>
              </p:blipFill>
              <p:spPr>
                <a:xfrm>
                  <a:off x="4818490" y="4008689"/>
                  <a:ext cx="4626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Ink 105">
                  <a:extLst>
                    <a:ext uri="{FF2B5EF4-FFF2-40B4-BE49-F238E27FC236}">
                      <a16:creationId xmlns:a16="http://schemas.microsoft.com/office/drawing/2014/main" id="{AF32DD96-B3D7-F606-6FA7-BC9BE579179F}"/>
                    </a:ext>
                  </a:extLst>
                </p14:cNvPr>
                <p14:cNvContentPartPr/>
                <p14:nvPr/>
              </p14:nvContentPartPr>
              <p14:xfrm>
                <a:off x="5122330" y="4255289"/>
                <a:ext cx="210960" cy="406440"/>
              </p14:xfrm>
            </p:contentPart>
          </mc:Choice>
          <mc:Fallback xmlns="">
            <p:pic>
              <p:nvPicPr>
                <p:cNvPr id="106" name="Ink 105">
                  <a:extLst>
                    <a:ext uri="{FF2B5EF4-FFF2-40B4-BE49-F238E27FC236}">
                      <a16:creationId xmlns:a16="http://schemas.microsoft.com/office/drawing/2014/main" id="{AF32DD96-B3D7-F606-6FA7-BC9BE579179F}"/>
                    </a:ext>
                  </a:extLst>
                </p:cNvPr>
                <p:cNvPicPr/>
                <p:nvPr/>
              </p:nvPicPr>
              <p:blipFill>
                <a:blip r:embed="rId171"/>
                <a:stretch>
                  <a:fillRect/>
                </a:stretch>
              </p:blipFill>
              <p:spPr>
                <a:xfrm>
                  <a:off x="5104690" y="4237649"/>
                  <a:ext cx="246600" cy="44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09" name="Ink 108">
                <a:extLst>
                  <a:ext uri="{FF2B5EF4-FFF2-40B4-BE49-F238E27FC236}">
                    <a16:creationId xmlns:a16="http://schemas.microsoft.com/office/drawing/2014/main" id="{08A437A9-A512-47D7-E713-4180C028217B}"/>
                  </a:ext>
                </a:extLst>
              </p14:cNvPr>
              <p14:cNvContentPartPr/>
              <p14:nvPr/>
            </p14:nvContentPartPr>
            <p14:xfrm>
              <a:off x="5957530" y="3896009"/>
              <a:ext cx="61920" cy="17640"/>
            </p14:xfrm>
          </p:contentPart>
        </mc:Choice>
        <mc:Fallback xmlns="">
          <p:pic>
            <p:nvPicPr>
              <p:cNvPr id="109" name="Ink 108">
                <a:extLst>
                  <a:ext uri="{FF2B5EF4-FFF2-40B4-BE49-F238E27FC236}">
                    <a16:creationId xmlns:a16="http://schemas.microsoft.com/office/drawing/2014/main" id="{08A437A9-A512-47D7-E713-4180C028217B}"/>
                  </a:ext>
                </a:extLst>
              </p:cNvPr>
              <p:cNvPicPr/>
              <p:nvPr/>
            </p:nvPicPr>
            <p:blipFill>
              <a:blip r:embed="rId173"/>
              <a:stretch>
                <a:fillRect/>
              </a:stretch>
            </p:blipFill>
            <p:spPr>
              <a:xfrm>
                <a:off x="5939890" y="3878369"/>
                <a:ext cx="97560" cy="53280"/>
              </a:xfrm>
              <a:prstGeom prst="rect">
                <a:avLst/>
              </a:prstGeom>
            </p:spPr>
          </p:pic>
        </mc:Fallback>
      </mc:AlternateContent>
      <p:grpSp>
        <p:nvGrpSpPr>
          <p:cNvPr id="117" name="Group 116">
            <a:extLst>
              <a:ext uri="{FF2B5EF4-FFF2-40B4-BE49-F238E27FC236}">
                <a16:creationId xmlns:a16="http://schemas.microsoft.com/office/drawing/2014/main" id="{452194B8-CEE3-7BCD-4189-968E9A2C5A53}"/>
              </a:ext>
            </a:extLst>
          </p:cNvPr>
          <p:cNvGrpSpPr/>
          <p:nvPr/>
        </p:nvGrpSpPr>
        <p:grpSpPr>
          <a:xfrm>
            <a:off x="5886250" y="3930209"/>
            <a:ext cx="1164240" cy="312120"/>
            <a:chOff x="5886250" y="3930209"/>
            <a:chExt cx="1164240" cy="312120"/>
          </a:xfrm>
        </p:grpSpPr>
        <mc:AlternateContent xmlns:mc="http://schemas.openxmlformats.org/markup-compatibility/2006" xmlns:p14="http://schemas.microsoft.com/office/powerpoint/2010/main">
          <mc:Choice Requires="p14">
            <p:contentPart p14:bwMode="auto" r:id="rId174">
              <p14:nvContentPartPr>
                <p14:cNvPr id="111" name="Ink 110">
                  <a:extLst>
                    <a:ext uri="{FF2B5EF4-FFF2-40B4-BE49-F238E27FC236}">
                      <a16:creationId xmlns:a16="http://schemas.microsoft.com/office/drawing/2014/main" id="{7B7BEDD1-8BD7-B80B-DA00-9B35FE50D10D}"/>
                    </a:ext>
                  </a:extLst>
                </p14:cNvPr>
                <p14:cNvContentPartPr/>
                <p14:nvPr/>
              </p14:nvContentPartPr>
              <p14:xfrm>
                <a:off x="5886250" y="4095449"/>
                <a:ext cx="125640" cy="135000"/>
              </p14:xfrm>
            </p:contentPart>
          </mc:Choice>
          <mc:Fallback xmlns="">
            <p:pic>
              <p:nvPicPr>
                <p:cNvPr id="111" name="Ink 110">
                  <a:extLst>
                    <a:ext uri="{FF2B5EF4-FFF2-40B4-BE49-F238E27FC236}">
                      <a16:creationId xmlns:a16="http://schemas.microsoft.com/office/drawing/2014/main" id="{7B7BEDD1-8BD7-B80B-DA00-9B35FE50D10D}"/>
                    </a:ext>
                  </a:extLst>
                </p:cNvPr>
                <p:cNvPicPr/>
                <p:nvPr/>
              </p:nvPicPr>
              <p:blipFill>
                <a:blip r:embed="rId175"/>
                <a:stretch>
                  <a:fillRect/>
                </a:stretch>
              </p:blipFill>
              <p:spPr>
                <a:xfrm>
                  <a:off x="5868250" y="4077809"/>
                  <a:ext cx="161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Ink 111">
                  <a:extLst>
                    <a:ext uri="{FF2B5EF4-FFF2-40B4-BE49-F238E27FC236}">
                      <a16:creationId xmlns:a16="http://schemas.microsoft.com/office/drawing/2014/main" id="{3FFF3B4E-26FC-DF39-9E2D-C65DE32E99D3}"/>
                    </a:ext>
                  </a:extLst>
                </p14:cNvPr>
                <p14:cNvContentPartPr/>
                <p14:nvPr/>
              </p14:nvContentPartPr>
              <p14:xfrm>
                <a:off x="6126370" y="3930209"/>
                <a:ext cx="145440" cy="312120"/>
              </p14:xfrm>
            </p:contentPart>
          </mc:Choice>
          <mc:Fallback xmlns="">
            <p:pic>
              <p:nvPicPr>
                <p:cNvPr id="112" name="Ink 111">
                  <a:extLst>
                    <a:ext uri="{FF2B5EF4-FFF2-40B4-BE49-F238E27FC236}">
                      <a16:creationId xmlns:a16="http://schemas.microsoft.com/office/drawing/2014/main" id="{3FFF3B4E-26FC-DF39-9E2D-C65DE32E99D3}"/>
                    </a:ext>
                  </a:extLst>
                </p:cNvPr>
                <p:cNvPicPr/>
                <p:nvPr/>
              </p:nvPicPr>
              <p:blipFill>
                <a:blip r:embed="rId177"/>
                <a:stretch>
                  <a:fillRect/>
                </a:stretch>
              </p:blipFill>
              <p:spPr>
                <a:xfrm>
                  <a:off x="6108730" y="3912569"/>
                  <a:ext cx="1810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Ink 112">
                  <a:extLst>
                    <a:ext uri="{FF2B5EF4-FFF2-40B4-BE49-F238E27FC236}">
                      <a16:creationId xmlns:a16="http://schemas.microsoft.com/office/drawing/2014/main" id="{581976F0-E82D-86EA-AAFA-353E27E74D13}"/>
                    </a:ext>
                  </a:extLst>
                </p14:cNvPr>
                <p14:cNvContentPartPr/>
                <p14:nvPr/>
              </p14:nvContentPartPr>
              <p14:xfrm>
                <a:off x="6041770" y="4077449"/>
                <a:ext cx="212040" cy="51840"/>
              </p14:xfrm>
            </p:contentPart>
          </mc:Choice>
          <mc:Fallback xmlns="">
            <p:pic>
              <p:nvPicPr>
                <p:cNvPr id="113" name="Ink 112">
                  <a:extLst>
                    <a:ext uri="{FF2B5EF4-FFF2-40B4-BE49-F238E27FC236}">
                      <a16:creationId xmlns:a16="http://schemas.microsoft.com/office/drawing/2014/main" id="{581976F0-E82D-86EA-AAFA-353E27E74D13}"/>
                    </a:ext>
                  </a:extLst>
                </p:cNvPr>
                <p:cNvPicPr/>
                <p:nvPr/>
              </p:nvPicPr>
              <p:blipFill>
                <a:blip r:embed="rId179"/>
                <a:stretch>
                  <a:fillRect/>
                </a:stretch>
              </p:blipFill>
              <p:spPr>
                <a:xfrm>
                  <a:off x="6024130" y="4059449"/>
                  <a:ext cx="247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7DB3BA97-24F3-74CC-3FB9-171C46414861}"/>
                    </a:ext>
                  </a:extLst>
                </p14:cNvPr>
                <p14:cNvContentPartPr/>
                <p14:nvPr/>
              </p14:nvContentPartPr>
              <p14:xfrm>
                <a:off x="6475570" y="4099409"/>
                <a:ext cx="574920" cy="131040"/>
              </p14:xfrm>
            </p:contentPart>
          </mc:Choice>
          <mc:Fallback xmlns="">
            <p:pic>
              <p:nvPicPr>
                <p:cNvPr id="115" name="Ink 114">
                  <a:extLst>
                    <a:ext uri="{FF2B5EF4-FFF2-40B4-BE49-F238E27FC236}">
                      <a16:creationId xmlns:a16="http://schemas.microsoft.com/office/drawing/2014/main" id="{7DB3BA97-24F3-74CC-3FB9-171C46414861}"/>
                    </a:ext>
                  </a:extLst>
                </p:cNvPr>
                <p:cNvPicPr/>
                <p:nvPr/>
              </p:nvPicPr>
              <p:blipFill>
                <a:blip r:embed="rId181"/>
                <a:stretch>
                  <a:fillRect/>
                </a:stretch>
              </p:blipFill>
              <p:spPr>
                <a:xfrm>
                  <a:off x="6457930" y="4081409"/>
                  <a:ext cx="610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FFD3F8A9-7567-93E6-A2C4-2A8837BEDDDF}"/>
                    </a:ext>
                  </a:extLst>
                </p14:cNvPr>
                <p14:cNvContentPartPr/>
                <p14:nvPr/>
              </p14:nvContentPartPr>
              <p14:xfrm>
                <a:off x="6815050" y="3960809"/>
                <a:ext cx="21960" cy="10440"/>
              </p14:xfrm>
            </p:contentPart>
          </mc:Choice>
          <mc:Fallback xmlns="">
            <p:pic>
              <p:nvPicPr>
                <p:cNvPr id="116" name="Ink 115">
                  <a:extLst>
                    <a:ext uri="{FF2B5EF4-FFF2-40B4-BE49-F238E27FC236}">
                      <a16:creationId xmlns:a16="http://schemas.microsoft.com/office/drawing/2014/main" id="{FFD3F8A9-7567-93E6-A2C4-2A8837BEDDDF}"/>
                    </a:ext>
                  </a:extLst>
                </p:cNvPr>
                <p:cNvPicPr/>
                <p:nvPr/>
              </p:nvPicPr>
              <p:blipFill>
                <a:blip r:embed="rId183"/>
                <a:stretch>
                  <a:fillRect/>
                </a:stretch>
              </p:blipFill>
              <p:spPr>
                <a:xfrm>
                  <a:off x="6797410" y="3942809"/>
                  <a:ext cx="5760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EAD41930-ADB0-66C2-3489-A4BF6BA14A3D}"/>
                  </a:ext>
                </a:extLst>
              </p14:cNvPr>
              <p14:cNvContentPartPr/>
              <p14:nvPr/>
            </p14:nvContentPartPr>
            <p14:xfrm>
              <a:off x="7114930" y="4279409"/>
              <a:ext cx="105840" cy="164880"/>
            </p14:xfrm>
          </p:contentPart>
        </mc:Choice>
        <mc:Fallback xmlns="">
          <p:pic>
            <p:nvPicPr>
              <p:cNvPr id="118" name="Ink 117">
                <a:extLst>
                  <a:ext uri="{FF2B5EF4-FFF2-40B4-BE49-F238E27FC236}">
                    <a16:creationId xmlns:a16="http://schemas.microsoft.com/office/drawing/2014/main" id="{EAD41930-ADB0-66C2-3489-A4BF6BA14A3D}"/>
                  </a:ext>
                </a:extLst>
              </p:cNvPr>
              <p:cNvPicPr/>
              <p:nvPr/>
            </p:nvPicPr>
            <p:blipFill>
              <a:blip r:embed="rId185"/>
              <a:stretch>
                <a:fillRect/>
              </a:stretch>
            </p:blipFill>
            <p:spPr>
              <a:xfrm>
                <a:off x="7096930" y="4261769"/>
                <a:ext cx="141480" cy="200520"/>
              </a:xfrm>
              <a:prstGeom prst="rect">
                <a:avLst/>
              </a:prstGeom>
            </p:spPr>
          </p:pic>
        </mc:Fallback>
      </mc:AlternateContent>
      <p:grpSp>
        <p:nvGrpSpPr>
          <p:cNvPr id="131" name="Group 130">
            <a:extLst>
              <a:ext uri="{FF2B5EF4-FFF2-40B4-BE49-F238E27FC236}">
                <a16:creationId xmlns:a16="http://schemas.microsoft.com/office/drawing/2014/main" id="{0E570D31-4B61-F46C-5178-097914EC6980}"/>
              </a:ext>
            </a:extLst>
          </p:cNvPr>
          <p:cNvGrpSpPr/>
          <p:nvPr/>
        </p:nvGrpSpPr>
        <p:grpSpPr>
          <a:xfrm>
            <a:off x="7572490" y="3782609"/>
            <a:ext cx="4135680" cy="555120"/>
            <a:chOff x="7572490" y="3782609"/>
            <a:chExt cx="4135680" cy="555120"/>
          </a:xfrm>
        </p:grpSpPr>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93E572DD-3C7A-E07B-E4D3-64E7367CC69D}"/>
                    </a:ext>
                  </a:extLst>
                </p14:cNvPr>
                <p14:cNvContentPartPr/>
                <p14:nvPr/>
              </p14:nvContentPartPr>
              <p14:xfrm>
                <a:off x="7572490" y="3810689"/>
                <a:ext cx="887760" cy="432360"/>
              </p14:xfrm>
            </p:contentPart>
          </mc:Choice>
          <mc:Fallback xmlns="">
            <p:pic>
              <p:nvPicPr>
                <p:cNvPr id="119" name="Ink 118">
                  <a:extLst>
                    <a:ext uri="{FF2B5EF4-FFF2-40B4-BE49-F238E27FC236}">
                      <a16:creationId xmlns:a16="http://schemas.microsoft.com/office/drawing/2014/main" id="{93E572DD-3C7A-E07B-E4D3-64E7367CC69D}"/>
                    </a:ext>
                  </a:extLst>
                </p:cNvPr>
                <p:cNvPicPr/>
                <p:nvPr/>
              </p:nvPicPr>
              <p:blipFill>
                <a:blip r:embed="rId187"/>
                <a:stretch>
                  <a:fillRect/>
                </a:stretch>
              </p:blipFill>
              <p:spPr>
                <a:xfrm>
                  <a:off x="7554850" y="3792689"/>
                  <a:ext cx="9234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BFCDAAEC-F958-B3D4-BF51-1BD7AF836660}"/>
                    </a:ext>
                  </a:extLst>
                </p14:cNvPr>
                <p14:cNvContentPartPr/>
                <p14:nvPr/>
              </p14:nvContentPartPr>
              <p14:xfrm>
                <a:off x="8265490" y="3995369"/>
                <a:ext cx="194760" cy="32040"/>
              </p14:xfrm>
            </p:contentPart>
          </mc:Choice>
          <mc:Fallback xmlns="">
            <p:pic>
              <p:nvPicPr>
                <p:cNvPr id="120" name="Ink 119">
                  <a:extLst>
                    <a:ext uri="{FF2B5EF4-FFF2-40B4-BE49-F238E27FC236}">
                      <a16:creationId xmlns:a16="http://schemas.microsoft.com/office/drawing/2014/main" id="{BFCDAAEC-F958-B3D4-BF51-1BD7AF836660}"/>
                    </a:ext>
                  </a:extLst>
                </p:cNvPr>
                <p:cNvPicPr/>
                <p:nvPr/>
              </p:nvPicPr>
              <p:blipFill>
                <a:blip r:embed="rId189"/>
                <a:stretch>
                  <a:fillRect/>
                </a:stretch>
              </p:blipFill>
              <p:spPr>
                <a:xfrm>
                  <a:off x="8247850" y="3977729"/>
                  <a:ext cx="230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A112E3ED-C4CA-9BC7-8EB3-FA378B20037C}"/>
                    </a:ext>
                  </a:extLst>
                </p14:cNvPr>
                <p14:cNvContentPartPr/>
                <p14:nvPr/>
              </p14:nvContentPartPr>
              <p14:xfrm>
                <a:off x="8593810" y="3782609"/>
                <a:ext cx="541080" cy="407160"/>
              </p14:xfrm>
            </p:contentPart>
          </mc:Choice>
          <mc:Fallback xmlns="">
            <p:pic>
              <p:nvPicPr>
                <p:cNvPr id="121" name="Ink 120">
                  <a:extLst>
                    <a:ext uri="{FF2B5EF4-FFF2-40B4-BE49-F238E27FC236}">
                      <a16:creationId xmlns:a16="http://schemas.microsoft.com/office/drawing/2014/main" id="{A112E3ED-C4CA-9BC7-8EB3-FA378B20037C}"/>
                    </a:ext>
                  </a:extLst>
                </p:cNvPr>
                <p:cNvPicPr/>
                <p:nvPr/>
              </p:nvPicPr>
              <p:blipFill>
                <a:blip r:embed="rId191"/>
                <a:stretch>
                  <a:fillRect/>
                </a:stretch>
              </p:blipFill>
              <p:spPr>
                <a:xfrm>
                  <a:off x="8576170" y="3764969"/>
                  <a:ext cx="5767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Ink 121">
                  <a:extLst>
                    <a:ext uri="{FF2B5EF4-FFF2-40B4-BE49-F238E27FC236}">
                      <a16:creationId xmlns:a16="http://schemas.microsoft.com/office/drawing/2014/main" id="{01A99640-8D90-185F-AAA7-3C18D6401752}"/>
                    </a:ext>
                  </a:extLst>
                </p14:cNvPr>
                <p14:cNvContentPartPr/>
                <p14:nvPr/>
              </p14:nvContentPartPr>
              <p14:xfrm>
                <a:off x="8584450" y="3975209"/>
                <a:ext cx="236520" cy="30960"/>
              </p14:xfrm>
            </p:contentPart>
          </mc:Choice>
          <mc:Fallback xmlns="">
            <p:pic>
              <p:nvPicPr>
                <p:cNvPr id="122" name="Ink 121">
                  <a:extLst>
                    <a:ext uri="{FF2B5EF4-FFF2-40B4-BE49-F238E27FC236}">
                      <a16:creationId xmlns:a16="http://schemas.microsoft.com/office/drawing/2014/main" id="{01A99640-8D90-185F-AAA7-3C18D6401752}"/>
                    </a:ext>
                  </a:extLst>
                </p:cNvPr>
                <p:cNvPicPr/>
                <p:nvPr/>
              </p:nvPicPr>
              <p:blipFill>
                <a:blip r:embed="rId193"/>
                <a:stretch>
                  <a:fillRect/>
                </a:stretch>
              </p:blipFill>
              <p:spPr>
                <a:xfrm>
                  <a:off x="8566450" y="3957209"/>
                  <a:ext cx="272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Ink 122">
                  <a:extLst>
                    <a:ext uri="{FF2B5EF4-FFF2-40B4-BE49-F238E27FC236}">
                      <a16:creationId xmlns:a16="http://schemas.microsoft.com/office/drawing/2014/main" id="{F2885E01-B5D1-0F19-7103-1341C2461DF6}"/>
                    </a:ext>
                  </a:extLst>
                </p14:cNvPr>
                <p14:cNvContentPartPr/>
                <p14:nvPr/>
              </p14:nvContentPartPr>
              <p14:xfrm>
                <a:off x="9256210" y="3970889"/>
                <a:ext cx="910080" cy="252000"/>
              </p14:xfrm>
            </p:contentPart>
          </mc:Choice>
          <mc:Fallback xmlns="">
            <p:pic>
              <p:nvPicPr>
                <p:cNvPr id="123" name="Ink 122">
                  <a:extLst>
                    <a:ext uri="{FF2B5EF4-FFF2-40B4-BE49-F238E27FC236}">
                      <a16:creationId xmlns:a16="http://schemas.microsoft.com/office/drawing/2014/main" id="{F2885E01-B5D1-0F19-7103-1341C2461DF6}"/>
                    </a:ext>
                  </a:extLst>
                </p:cNvPr>
                <p:cNvPicPr/>
                <p:nvPr/>
              </p:nvPicPr>
              <p:blipFill>
                <a:blip r:embed="rId195"/>
                <a:stretch>
                  <a:fillRect/>
                </a:stretch>
              </p:blipFill>
              <p:spPr>
                <a:xfrm>
                  <a:off x="9238210" y="3953249"/>
                  <a:ext cx="9457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4" name="Ink 123">
                  <a:extLst>
                    <a:ext uri="{FF2B5EF4-FFF2-40B4-BE49-F238E27FC236}">
                      <a16:creationId xmlns:a16="http://schemas.microsoft.com/office/drawing/2014/main" id="{EF8780FB-2F24-3290-9503-13903F3E7160}"/>
                    </a:ext>
                  </a:extLst>
                </p14:cNvPr>
                <p14:cNvContentPartPr/>
                <p14:nvPr/>
              </p14:nvContentPartPr>
              <p14:xfrm>
                <a:off x="10337290" y="4025969"/>
                <a:ext cx="455760" cy="171360"/>
              </p14:xfrm>
            </p:contentPart>
          </mc:Choice>
          <mc:Fallback xmlns="">
            <p:pic>
              <p:nvPicPr>
                <p:cNvPr id="124" name="Ink 123">
                  <a:extLst>
                    <a:ext uri="{FF2B5EF4-FFF2-40B4-BE49-F238E27FC236}">
                      <a16:creationId xmlns:a16="http://schemas.microsoft.com/office/drawing/2014/main" id="{EF8780FB-2F24-3290-9503-13903F3E7160}"/>
                    </a:ext>
                  </a:extLst>
                </p:cNvPr>
                <p:cNvPicPr/>
                <p:nvPr/>
              </p:nvPicPr>
              <p:blipFill>
                <a:blip r:embed="rId197"/>
                <a:stretch>
                  <a:fillRect/>
                </a:stretch>
              </p:blipFill>
              <p:spPr>
                <a:xfrm>
                  <a:off x="10319650" y="4008329"/>
                  <a:ext cx="491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Ink 124">
                  <a:extLst>
                    <a:ext uri="{FF2B5EF4-FFF2-40B4-BE49-F238E27FC236}">
                      <a16:creationId xmlns:a16="http://schemas.microsoft.com/office/drawing/2014/main" id="{BA442C79-4923-E3BF-68C9-E1B3825B5D26}"/>
                    </a:ext>
                  </a:extLst>
                </p14:cNvPr>
                <p14:cNvContentPartPr/>
                <p14:nvPr/>
              </p14:nvContentPartPr>
              <p14:xfrm>
                <a:off x="10543210" y="3862529"/>
                <a:ext cx="27720" cy="36720"/>
              </p14:xfrm>
            </p:contentPart>
          </mc:Choice>
          <mc:Fallback xmlns="">
            <p:pic>
              <p:nvPicPr>
                <p:cNvPr id="125" name="Ink 124">
                  <a:extLst>
                    <a:ext uri="{FF2B5EF4-FFF2-40B4-BE49-F238E27FC236}">
                      <a16:creationId xmlns:a16="http://schemas.microsoft.com/office/drawing/2014/main" id="{BA442C79-4923-E3BF-68C9-E1B3825B5D26}"/>
                    </a:ext>
                  </a:extLst>
                </p:cNvPr>
                <p:cNvPicPr/>
                <p:nvPr/>
              </p:nvPicPr>
              <p:blipFill>
                <a:blip r:embed="rId199"/>
                <a:stretch>
                  <a:fillRect/>
                </a:stretch>
              </p:blipFill>
              <p:spPr>
                <a:xfrm>
                  <a:off x="10525210" y="3844889"/>
                  <a:ext cx="63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6" name="Ink 125">
                  <a:extLst>
                    <a:ext uri="{FF2B5EF4-FFF2-40B4-BE49-F238E27FC236}">
                      <a16:creationId xmlns:a16="http://schemas.microsoft.com/office/drawing/2014/main" id="{403AC7DE-5F70-C875-89C1-450308578315}"/>
                    </a:ext>
                  </a:extLst>
                </p14:cNvPr>
                <p14:cNvContentPartPr/>
                <p14:nvPr/>
              </p14:nvContentPartPr>
              <p14:xfrm>
                <a:off x="11056930" y="3848489"/>
                <a:ext cx="72000" cy="317160"/>
              </p14:xfrm>
            </p:contentPart>
          </mc:Choice>
          <mc:Fallback xmlns="">
            <p:pic>
              <p:nvPicPr>
                <p:cNvPr id="126" name="Ink 125">
                  <a:extLst>
                    <a:ext uri="{FF2B5EF4-FFF2-40B4-BE49-F238E27FC236}">
                      <a16:creationId xmlns:a16="http://schemas.microsoft.com/office/drawing/2014/main" id="{403AC7DE-5F70-C875-89C1-450308578315}"/>
                    </a:ext>
                  </a:extLst>
                </p:cNvPr>
                <p:cNvPicPr/>
                <p:nvPr/>
              </p:nvPicPr>
              <p:blipFill>
                <a:blip r:embed="rId201"/>
                <a:stretch>
                  <a:fillRect/>
                </a:stretch>
              </p:blipFill>
              <p:spPr>
                <a:xfrm>
                  <a:off x="11039290" y="3830849"/>
                  <a:ext cx="10764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7" name="Ink 126">
                  <a:extLst>
                    <a:ext uri="{FF2B5EF4-FFF2-40B4-BE49-F238E27FC236}">
                      <a16:creationId xmlns:a16="http://schemas.microsoft.com/office/drawing/2014/main" id="{05BDCEEF-82FD-93CB-CF7D-DC3AB6F318AB}"/>
                    </a:ext>
                  </a:extLst>
                </p14:cNvPr>
                <p14:cNvContentPartPr/>
                <p14:nvPr/>
              </p14:nvContentPartPr>
              <p14:xfrm>
                <a:off x="11159890" y="3872969"/>
                <a:ext cx="94320" cy="325800"/>
              </p14:xfrm>
            </p:contentPart>
          </mc:Choice>
          <mc:Fallback xmlns="">
            <p:pic>
              <p:nvPicPr>
                <p:cNvPr id="127" name="Ink 126">
                  <a:extLst>
                    <a:ext uri="{FF2B5EF4-FFF2-40B4-BE49-F238E27FC236}">
                      <a16:creationId xmlns:a16="http://schemas.microsoft.com/office/drawing/2014/main" id="{05BDCEEF-82FD-93CB-CF7D-DC3AB6F318AB}"/>
                    </a:ext>
                  </a:extLst>
                </p:cNvPr>
                <p:cNvPicPr/>
                <p:nvPr/>
              </p:nvPicPr>
              <p:blipFill>
                <a:blip r:embed="rId203"/>
                <a:stretch>
                  <a:fillRect/>
                </a:stretch>
              </p:blipFill>
              <p:spPr>
                <a:xfrm>
                  <a:off x="11141890" y="3854969"/>
                  <a:ext cx="1299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8" name="Ink 127">
                  <a:extLst>
                    <a:ext uri="{FF2B5EF4-FFF2-40B4-BE49-F238E27FC236}">
                      <a16:creationId xmlns:a16="http://schemas.microsoft.com/office/drawing/2014/main" id="{7E4F0713-FFA5-41FE-B4AB-F41F35EB9BCB}"/>
                    </a:ext>
                  </a:extLst>
                </p14:cNvPr>
                <p14:cNvContentPartPr/>
                <p14:nvPr/>
              </p14:nvContentPartPr>
              <p14:xfrm>
                <a:off x="11049730" y="4025249"/>
                <a:ext cx="231840" cy="17640"/>
              </p14:xfrm>
            </p:contentPart>
          </mc:Choice>
          <mc:Fallback xmlns="">
            <p:pic>
              <p:nvPicPr>
                <p:cNvPr id="128" name="Ink 127">
                  <a:extLst>
                    <a:ext uri="{FF2B5EF4-FFF2-40B4-BE49-F238E27FC236}">
                      <a16:creationId xmlns:a16="http://schemas.microsoft.com/office/drawing/2014/main" id="{7E4F0713-FFA5-41FE-B4AB-F41F35EB9BCB}"/>
                    </a:ext>
                  </a:extLst>
                </p:cNvPr>
                <p:cNvPicPr/>
                <p:nvPr/>
              </p:nvPicPr>
              <p:blipFill>
                <a:blip r:embed="rId205"/>
                <a:stretch>
                  <a:fillRect/>
                </a:stretch>
              </p:blipFill>
              <p:spPr>
                <a:xfrm>
                  <a:off x="11031730" y="4007609"/>
                  <a:ext cx="267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Ink 128">
                  <a:extLst>
                    <a:ext uri="{FF2B5EF4-FFF2-40B4-BE49-F238E27FC236}">
                      <a16:creationId xmlns:a16="http://schemas.microsoft.com/office/drawing/2014/main" id="{4429ADA5-5933-6204-A12C-BD35144D2A0C}"/>
                    </a:ext>
                  </a:extLst>
                </p14:cNvPr>
                <p14:cNvContentPartPr/>
                <p14:nvPr/>
              </p14:nvContentPartPr>
              <p14:xfrm>
                <a:off x="11254930" y="4219289"/>
                <a:ext cx="168840" cy="118440"/>
              </p14:xfrm>
            </p:contentPart>
          </mc:Choice>
          <mc:Fallback xmlns="">
            <p:pic>
              <p:nvPicPr>
                <p:cNvPr id="129" name="Ink 128">
                  <a:extLst>
                    <a:ext uri="{FF2B5EF4-FFF2-40B4-BE49-F238E27FC236}">
                      <a16:creationId xmlns:a16="http://schemas.microsoft.com/office/drawing/2014/main" id="{4429ADA5-5933-6204-A12C-BD35144D2A0C}"/>
                    </a:ext>
                  </a:extLst>
                </p:cNvPr>
                <p:cNvPicPr/>
                <p:nvPr/>
              </p:nvPicPr>
              <p:blipFill>
                <a:blip r:embed="rId207"/>
                <a:stretch>
                  <a:fillRect/>
                </a:stretch>
              </p:blipFill>
              <p:spPr>
                <a:xfrm>
                  <a:off x="11237290" y="4201649"/>
                  <a:ext cx="204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Ink 129">
                  <a:extLst>
                    <a:ext uri="{FF2B5EF4-FFF2-40B4-BE49-F238E27FC236}">
                      <a16:creationId xmlns:a16="http://schemas.microsoft.com/office/drawing/2014/main" id="{05337FA4-DC2F-464C-D484-54E2E61DF8D4}"/>
                    </a:ext>
                  </a:extLst>
                </p14:cNvPr>
                <p14:cNvContentPartPr/>
                <p14:nvPr/>
              </p14:nvContentPartPr>
              <p14:xfrm>
                <a:off x="11444650" y="3914729"/>
                <a:ext cx="263520" cy="238680"/>
              </p14:xfrm>
            </p:contentPart>
          </mc:Choice>
          <mc:Fallback xmlns="">
            <p:pic>
              <p:nvPicPr>
                <p:cNvPr id="130" name="Ink 129">
                  <a:extLst>
                    <a:ext uri="{FF2B5EF4-FFF2-40B4-BE49-F238E27FC236}">
                      <a16:creationId xmlns:a16="http://schemas.microsoft.com/office/drawing/2014/main" id="{05337FA4-DC2F-464C-D484-54E2E61DF8D4}"/>
                    </a:ext>
                  </a:extLst>
                </p:cNvPr>
                <p:cNvPicPr/>
                <p:nvPr/>
              </p:nvPicPr>
              <p:blipFill>
                <a:blip r:embed="rId209"/>
                <a:stretch>
                  <a:fillRect/>
                </a:stretch>
              </p:blipFill>
              <p:spPr>
                <a:xfrm>
                  <a:off x="11427010" y="3896729"/>
                  <a:ext cx="299160" cy="274320"/>
                </a:xfrm>
                <a:prstGeom prst="rect">
                  <a:avLst/>
                </a:prstGeom>
              </p:spPr>
            </p:pic>
          </mc:Fallback>
        </mc:AlternateContent>
      </p:grpSp>
      <p:grpSp>
        <p:nvGrpSpPr>
          <p:cNvPr id="140" name="Group 139">
            <a:extLst>
              <a:ext uri="{FF2B5EF4-FFF2-40B4-BE49-F238E27FC236}">
                <a16:creationId xmlns:a16="http://schemas.microsoft.com/office/drawing/2014/main" id="{0A32BB22-107F-A55A-51E0-0457801F7FB1}"/>
              </a:ext>
            </a:extLst>
          </p:cNvPr>
          <p:cNvGrpSpPr/>
          <p:nvPr/>
        </p:nvGrpSpPr>
        <p:grpSpPr>
          <a:xfrm>
            <a:off x="8239930" y="357929"/>
            <a:ext cx="1527840" cy="581400"/>
            <a:chOff x="8239930" y="357929"/>
            <a:chExt cx="1527840" cy="581400"/>
          </a:xfrm>
        </p:grpSpPr>
        <mc:AlternateContent xmlns:mc="http://schemas.openxmlformats.org/markup-compatibility/2006" xmlns:p14="http://schemas.microsoft.com/office/powerpoint/2010/main">
          <mc:Choice Requires="p14">
            <p:contentPart p14:bwMode="auto" r:id="rId210">
              <p14:nvContentPartPr>
                <p14:cNvPr id="132" name="Ink 131">
                  <a:extLst>
                    <a:ext uri="{FF2B5EF4-FFF2-40B4-BE49-F238E27FC236}">
                      <a16:creationId xmlns:a16="http://schemas.microsoft.com/office/drawing/2014/main" id="{2784EB3D-5CFF-E6AD-F048-C390F1CC7829}"/>
                    </a:ext>
                  </a:extLst>
                </p14:cNvPr>
                <p14:cNvContentPartPr/>
                <p14:nvPr/>
              </p14:nvContentPartPr>
              <p14:xfrm>
                <a:off x="8302570" y="357929"/>
                <a:ext cx="63000" cy="520200"/>
              </p14:xfrm>
            </p:contentPart>
          </mc:Choice>
          <mc:Fallback xmlns="">
            <p:pic>
              <p:nvPicPr>
                <p:cNvPr id="132" name="Ink 131">
                  <a:extLst>
                    <a:ext uri="{FF2B5EF4-FFF2-40B4-BE49-F238E27FC236}">
                      <a16:creationId xmlns:a16="http://schemas.microsoft.com/office/drawing/2014/main" id="{2784EB3D-5CFF-E6AD-F048-C390F1CC7829}"/>
                    </a:ext>
                  </a:extLst>
                </p:cNvPr>
                <p:cNvPicPr/>
                <p:nvPr/>
              </p:nvPicPr>
              <p:blipFill>
                <a:blip r:embed="rId211"/>
                <a:stretch>
                  <a:fillRect/>
                </a:stretch>
              </p:blipFill>
              <p:spPr>
                <a:xfrm>
                  <a:off x="8284930" y="339929"/>
                  <a:ext cx="986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3" name="Ink 132">
                  <a:extLst>
                    <a:ext uri="{FF2B5EF4-FFF2-40B4-BE49-F238E27FC236}">
                      <a16:creationId xmlns:a16="http://schemas.microsoft.com/office/drawing/2014/main" id="{DF8EE141-2F13-28D7-075D-27677EB6A041}"/>
                    </a:ext>
                  </a:extLst>
                </p14:cNvPr>
                <p14:cNvContentPartPr/>
                <p14:nvPr/>
              </p14:nvContentPartPr>
              <p14:xfrm>
                <a:off x="8239930" y="398609"/>
                <a:ext cx="371160" cy="540720"/>
              </p14:xfrm>
            </p:contentPart>
          </mc:Choice>
          <mc:Fallback xmlns="">
            <p:pic>
              <p:nvPicPr>
                <p:cNvPr id="133" name="Ink 132">
                  <a:extLst>
                    <a:ext uri="{FF2B5EF4-FFF2-40B4-BE49-F238E27FC236}">
                      <a16:creationId xmlns:a16="http://schemas.microsoft.com/office/drawing/2014/main" id="{DF8EE141-2F13-28D7-075D-27677EB6A041}"/>
                    </a:ext>
                  </a:extLst>
                </p:cNvPr>
                <p:cNvPicPr/>
                <p:nvPr/>
              </p:nvPicPr>
              <p:blipFill>
                <a:blip r:embed="rId213"/>
                <a:stretch>
                  <a:fillRect/>
                </a:stretch>
              </p:blipFill>
              <p:spPr>
                <a:xfrm>
                  <a:off x="8221930" y="380609"/>
                  <a:ext cx="4068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4" name="Ink 133">
                  <a:extLst>
                    <a:ext uri="{FF2B5EF4-FFF2-40B4-BE49-F238E27FC236}">
                      <a16:creationId xmlns:a16="http://schemas.microsoft.com/office/drawing/2014/main" id="{F6ED69AF-CEF4-9890-3696-EF8A1E4B225A}"/>
                    </a:ext>
                  </a:extLst>
                </p14:cNvPr>
                <p14:cNvContentPartPr/>
                <p14:nvPr/>
              </p14:nvContentPartPr>
              <p14:xfrm>
                <a:off x="8654290" y="491129"/>
                <a:ext cx="371520" cy="379080"/>
              </p14:xfrm>
            </p:contentPart>
          </mc:Choice>
          <mc:Fallback xmlns="">
            <p:pic>
              <p:nvPicPr>
                <p:cNvPr id="134" name="Ink 133">
                  <a:extLst>
                    <a:ext uri="{FF2B5EF4-FFF2-40B4-BE49-F238E27FC236}">
                      <a16:creationId xmlns:a16="http://schemas.microsoft.com/office/drawing/2014/main" id="{F6ED69AF-CEF4-9890-3696-EF8A1E4B225A}"/>
                    </a:ext>
                  </a:extLst>
                </p:cNvPr>
                <p:cNvPicPr/>
                <p:nvPr/>
              </p:nvPicPr>
              <p:blipFill>
                <a:blip r:embed="rId215"/>
                <a:stretch>
                  <a:fillRect/>
                </a:stretch>
              </p:blipFill>
              <p:spPr>
                <a:xfrm>
                  <a:off x="8636650" y="473489"/>
                  <a:ext cx="4071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Ink 134">
                  <a:extLst>
                    <a:ext uri="{FF2B5EF4-FFF2-40B4-BE49-F238E27FC236}">
                      <a16:creationId xmlns:a16="http://schemas.microsoft.com/office/drawing/2014/main" id="{6AD59D3F-16CC-CE7D-A9BC-D06D4DB5B127}"/>
                    </a:ext>
                  </a:extLst>
                </p14:cNvPr>
                <p14:cNvContentPartPr/>
                <p14:nvPr/>
              </p14:nvContentPartPr>
              <p14:xfrm>
                <a:off x="9097450" y="487889"/>
                <a:ext cx="313200" cy="442080"/>
              </p14:xfrm>
            </p:contentPart>
          </mc:Choice>
          <mc:Fallback xmlns="">
            <p:pic>
              <p:nvPicPr>
                <p:cNvPr id="135" name="Ink 134">
                  <a:extLst>
                    <a:ext uri="{FF2B5EF4-FFF2-40B4-BE49-F238E27FC236}">
                      <a16:creationId xmlns:a16="http://schemas.microsoft.com/office/drawing/2014/main" id="{6AD59D3F-16CC-CE7D-A9BC-D06D4DB5B127}"/>
                    </a:ext>
                  </a:extLst>
                </p:cNvPr>
                <p:cNvPicPr/>
                <p:nvPr/>
              </p:nvPicPr>
              <p:blipFill>
                <a:blip r:embed="rId217"/>
                <a:stretch>
                  <a:fillRect/>
                </a:stretch>
              </p:blipFill>
              <p:spPr>
                <a:xfrm>
                  <a:off x="9079810" y="469889"/>
                  <a:ext cx="3488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6" name="Ink 135">
                  <a:extLst>
                    <a:ext uri="{FF2B5EF4-FFF2-40B4-BE49-F238E27FC236}">
                      <a16:creationId xmlns:a16="http://schemas.microsoft.com/office/drawing/2014/main" id="{9912A5A1-72D1-F6BA-642F-9BE85EBC1F67}"/>
                    </a:ext>
                  </a:extLst>
                </p14:cNvPr>
                <p14:cNvContentPartPr/>
                <p14:nvPr/>
              </p14:nvContentPartPr>
              <p14:xfrm>
                <a:off x="9502090" y="510929"/>
                <a:ext cx="212400" cy="359280"/>
              </p14:xfrm>
            </p:contentPart>
          </mc:Choice>
          <mc:Fallback xmlns="">
            <p:pic>
              <p:nvPicPr>
                <p:cNvPr id="136" name="Ink 135">
                  <a:extLst>
                    <a:ext uri="{FF2B5EF4-FFF2-40B4-BE49-F238E27FC236}">
                      <a16:creationId xmlns:a16="http://schemas.microsoft.com/office/drawing/2014/main" id="{9912A5A1-72D1-F6BA-642F-9BE85EBC1F67}"/>
                    </a:ext>
                  </a:extLst>
                </p:cNvPr>
                <p:cNvPicPr/>
                <p:nvPr/>
              </p:nvPicPr>
              <p:blipFill>
                <a:blip r:embed="rId219"/>
                <a:stretch>
                  <a:fillRect/>
                </a:stretch>
              </p:blipFill>
              <p:spPr>
                <a:xfrm>
                  <a:off x="9484450" y="493289"/>
                  <a:ext cx="2480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7" name="Ink 136">
                  <a:extLst>
                    <a:ext uri="{FF2B5EF4-FFF2-40B4-BE49-F238E27FC236}">
                      <a16:creationId xmlns:a16="http://schemas.microsoft.com/office/drawing/2014/main" id="{C14014CF-BB74-981D-7CDB-9AEF15E32FC6}"/>
                    </a:ext>
                  </a:extLst>
                </p14:cNvPr>
                <p14:cNvContentPartPr/>
                <p14:nvPr/>
              </p14:nvContentPartPr>
              <p14:xfrm>
                <a:off x="9541690" y="647369"/>
                <a:ext cx="127440" cy="55440"/>
              </p14:xfrm>
            </p:contentPart>
          </mc:Choice>
          <mc:Fallback xmlns="">
            <p:pic>
              <p:nvPicPr>
                <p:cNvPr id="137" name="Ink 136">
                  <a:extLst>
                    <a:ext uri="{FF2B5EF4-FFF2-40B4-BE49-F238E27FC236}">
                      <a16:creationId xmlns:a16="http://schemas.microsoft.com/office/drawing/2014/main" id="{C14014CF-BB74-981D-7CDB-9AEF15E32FC6}"/>
                    </a:ext>
                  </a:extLst>
                </p:cNvPr>
                <p:cNvPicPr/>
                <p:nvPr/>
              </p:nvPicPr>
              <p:blipFill>
                <a:blip r:embed="rId221"/>
                <a:stretch>
                  <a:fillRect/>
                </a:stretch>
              </p:blipFill>
              <p:spPr>
                <a:xfrm>
                  <a:off x="9524050" y="629729"/>
                  <a:ext cx="163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Ink 137">
                  <a:extLst>
                    <a:ext uri="{FF2B5EF4-FFF2-40B4-BE49-F238E27FC236}">
                      <a16:creationId xmlns:a16="http://schemas.microsoft.com/office/drawing/2014/main" id="{41CB5729-F574-0E80-318C-C9D72BB91013}"/>
                    </a:ext>
                  </a:extLst>
                </p14:cNvPr>
                <p14:cNvContentPartPr/>
                <p14:nvPr/>
              </p14:nvContentPartPr>
              <p14:xfrm>
                <a:off x="9500650" y="519209"/>
                <a:ext cx="267120" cy="7560"/>
              </p14:xfrm>
            </p:contentPart>
          </mc:Choice>
          <mc:Fallback xmlns="">
            <p:pic>
              <p:nvPicPr>
                <p:cNvPr id="138" name="Ink 137">
                  <a:extLst>
                    <a:ext uri="{FF2B5EF4-FFF2-40B4-BE49-F238E27FC236}">
                      <a16:creationId xmlns:a16="http://schemas.microsoft.com/office/drawing/2014/main" id="{41CB5729-F574-0E80-318C-C9D72BB91013}"/>
                    </a:ext>
                  </a:extLst>
                </p:cNvPr>
                <p:cNvPicPr/>
                <p:nvPr/>
              </p:nvPicPr>
              <p:blipFill>
                <a:blip r:embed="rId223"/>
                <a:stretch>
                  <a:fillRect/>
                </a:stretch>
              </p:blipFill>
              <p:spPr>
                <a:xfrm>
                  <a:off x="9483010" y="501569"/>
                  <a:ext cx="30276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39" name="Ink 138">
                <a:extLst>
                  <a:ext uri="{FF2B5EF4-FFF2-40B4-BE49-F238E27FC236}">
                    <a16:creationId xmlns:a16="http://schemas.microsoft.com/office/drawing/2014/main" id="{E20155FF-B1D5-8096-F562-586BBCA702B3}"/>
                  </a:ext>
                </a:extLst>
              </p14:cNvPr>
              <p14:cNvContentPartPr/>
              <p14:nvPr/>
            </p14:nvContentPartPr>
            <p14:xfrm>
              <a:off x="8117890" y="1131209"/>
              <a:ext cx="1700280" cy="124200"/>
            </p14:xfrm>
          </p:contentPart>
        </mc:Choice>
        <mc:Fallback xmlns="">
          <p:pic>
            <p:nvPicPr>
              <p:cNvPr id="139" name="Ink 138">
                <a:extLst>
                  <a:ext uri="{FF2B5EF4-FFF2-40B4-BE49-F238E27FC236}">
                    <a16:creationId xmlns:a16="http://schemas.microsoft.com/office/drawing/2014/main" id="{E20155FF-B1D5-8096-F562-586BBCA702B3}"/>
                  </a:ext>
                </a:extLst>
              </p:cNvPr>
              <p:cNvPicPr/>
              <p:nvPr/>
            </p:nvPicPr>
            <p:blipFill>
              <a:blip r:embed="rId225"/>
              <a:stretch>
                <a:fillRect/>
              </a:stretch>
            </p:blipFill>
            <p:spPr>
              <a:xfrm>
                <a:off x="8099890" y="1113569"/>
                <a:ext cx="1735920" cy="159840"/>
              </a:xfrm>
              <a:prstGeom prst="rect">
                <a:avLst/>
              </a:prstGeom>
            </p:spPr>
          </p:pic>
        </mc:Fallback>
      </mc:AlternateContent>
      <p:grpSp>
        <p:nvGrpSpPr>
          <p:cNvPr id="149" name="Group 148">
            <a:extLst>
              <a:ext uri="{FF2B5EF4-FFF2-40B4-BE49-F238E27FC236}">
                <a16:creationId xmlns:a16="http://schemas.microsoft.com/office/drawing/2014/main" id="{CE72D853-0A1A-C051-778A-D0ABD554BA88}"/>
              </a:ext>
            </a:extLst>
          </p:cNvPr>
          <p:cNvGrpSpPr/>
          <p:nvPr/>
        </p:nvGrpSpPr>
        <p:grpSpPr>
          <a:xfrm>
            <a:off x="7670770" y="4481729"/>
            <a:ext cx="2828520" cy="439920"/>
            <a:chOff x="7670770" y="4481729"/>
            <a:chExt cx="2828520" cy="439920"/>
          </a:xfrm>
        </p:grpSpPr>
        <mc:AlternateContent xmlns:mc="http://schemas.openxmlformats.org/markup-compatibility/2006" xmlns:p14="http://schemas.microsoft.com/office/powerpoint/2010/main">
          <mc:Choice Requires="p14">
            <p:contentPart p14:bwMode="auto" r:id="rId226">
              <p14:nvContentPartPr>
                <p14:cNvPr id="141" name="Ink 140">
                  <a:extLst>
                    <a:ext uri="{FF2B5EF4-FFF2-40B4-BE49-F238E27FC236}">
                      <a16:creationId xmlns:a16="http://schemas.microsoft.com/office/drawing/2014/main" id="{AB81D225-1ADF-9B42-E53B-BFCA9A779FA8}"/>
                    </a:ext>
                  </a:extLst>
                </p14:cNvPr>
                <p14:cNvContentPartPr/>
                <p14:nvPr/>
              </p14:nvContentPartPr>
              <p14:xfrm>
                <a:off x="7670770" y="4706009"/>
                <a:ext cx="331560" cy="88920"/>
              </p14:xfrm>
            </p:contentPart>
          </mc:Choice>
          <mc:Fallback xmlns="">
            <p:pic>
              <p:nvPicPr>
                <p:cNvPr id="141" name="Ink 140">
                  <a:extLst>
                    <a:ext uri="{FF2B5EF4-FFF2-40B4-BE49-F238E27FC236}">
                      <a16:creationId xmlns:a16="http://schemas.microsoft.com/office/drawing/2014/main" id="{AB81D225-1ADF-9B42-E53B-BFCA9A779FA8}"/>
                    </a:ext>
                  </a:extLst>
                </p:cNvPr>
                <p:cNvPicPr/>
                <p:nvPr/>
              </p:nvPicPr>
              <p:blipFill>
                <a:blip r:embed="rId227"/>
                <a:stretch>
                  <a:fillRect/>
                </a:stretch>
              </p:blipFill>
              <p:spPr>
                <a:xfrm>
                  <a:off x="7652770" y="4688009"/>
                  <a:ext cx="367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Ink 141">
                  <a:extLst>
                    <a:ext uri="{FF2B5EF4-FFF2-40B4-BE49-F238E27FC236}">
                      <a16:creationId xmlns:a16="http://schemas.microsoft.com/office/drawing/2014/main" id="{56DD26C9-8324-B732-DDA6-5976CD3EA221}"/>
                    </a:ext>
                  </a:extLst>
                </p14:cNvPr>
                <p14:cNvContentPartPr/>
                <p14:nvPr/>
              </p14:nvContentPartPr>
              <p14:xfrm>
                <a:off x="8169370" y="4707449"/>
                <a:ext cx="407520" cy="99360"/>
              </p14:xfrm>
            </p:contentPart>
          </mc:Choice>
          <mc:Fallback xmlns="">
            <p:pic>
              <p:nvPicPr>
                <p:cNvPr id="142" name="Ink 141">
                  <a:extLst>
                    <a:ext uri="{FF2B5EF4-FFF2-40B4-BE49-F238E27FC236}">
                      <a16:creationId xmlns:a16="http://schemas.microsoft.com/office/drawing/2014/main" id="{56DD26C9-8324-B732-DDA6-5976CD3EA221}"/>
                    </a:ext>
                  </a:extLst>
                </p:cNvPr>
                <p:cNvPicPr/>
                <p:nvPr/>
              </p:nvPicPr>
              <p:blipFill>
                <a:blip r:embed="rId229"/>
                <a:stretch>
                  <a:fillRect/>
                </a:stretch>
              </p:blipFill>
              <p:spPr>
                <a:xfrm>
                  <a:off x="8151730" y="4689449"/>
                  <a:ext cx="443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Ink 142">
                  <a:extLst>
                    <a:ext uri="{FF2B5EF4-FFF2-40B4-BE49-F238E27FC236}">
                      <a16:creationId xmlns:a16="http://schemas.microsoft.com/office/drawing/2014/main" id="{1FB3C113-0F8B-A9DE-F270-8A502106FF71}"/>
                    </a:ext>
                  </a:extLst>
                </p14:cNvPr>
                <p14:cNvContentPartPr/>
                <p14:nvPr/>
              </p14:nvContentPartPr>
              <p14:xfrm>
                <a:off x="8340370" y="4639409"/>
                <a:ext cx="24120" cy="20520"/>
              </p14:xfrm>
            </p:contentPart>
          </mc:Choice>
          <mc:Fallback xmlns="">
            <p:pic>
              <p:nvPicPr>
                <p:cNvPr id="143" name="Ink 142">
                  <a:extLst>
                    <a:ext uri="{FF2B5EF4-FFF2-40B4-BE49-F238E27FC236}">
                      <a16:creationId xmlns:a16="http://schemas.microsoft.com/office/drawing/2014/main" id="{1FB3C113-0F8B-A9DE-F270-8A502106FF71}"/>
                    </a:ext>
                  </a:extLst>
                </p:cNvPr>
                <p:cNvPicPr/>
                <p:nvPr/>
              </p:nvPicPr>
              <p:blipFill>
                <a:blip r:embed="rId231"/>
                <a:stretch>
                  <a:fillRect/>
                </a:stretch>
              </p:blipFill>
              <p:spPr>
                <a:xfrm>
                  <a:off x="8322370" y="4621769"/>
                  <a:ext cx="59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Ink 143">
                  <a:extLst>
                    <a:ext uri="{FF2B5EF4-FFF2-40B4-BE49-F238E27FC236}">
                      <a16:creationId xmlns:a16="http://schemas.microsoft.com/office/drawing/2014/main" id="{51E4FDFC-610C-417D-B971-6CF145018429}"/>
                    </a:ext>
                  </a:extLst>
                </p14:cNvPr>
                <p14:cNvContentPartPr/>
                <p14:nvPr/>
              </p14:nvContentPartPr>
              <p14:xfrm>
                <a:off x="8732770" y="4518809"/>
                <a:ext cx="632880" cy="402840"/>
              </p14:xfrm>
            </p:contentPart>
          </mc:Choice>
          <mc:Fallback xmlns="">
            <p:pic>
              <p:nvPicPr>
                <p:cNvPr id="144" name="Ink 143">
                  <a:extLst>
                    <a:ext uri="{FF2B5EF4-FFF2-40B4-BE49-F238E27FC236}">
                      <a16:creationId xmlns:a16="http://schemas.microsoft.com/office/drawing/2014/main" id="{51E4FDFC-610C-417D-B971-6CF145018429}"/>
                    </a:ext>
                  </a:extLst>
                </p:cNvPr>
                <p:cNvPicPr/>
                <p:nvPr/>
              </p:nvPicPr>
              <p:blipFill>
                <a:blip r:embed="rId233"/>
                <a:stretch>
                  <a:fillRect/>
                </a:stretch>
              </p:blipFill>
              <p:spPr>
                <a:xfrm>
                  <a:off x="8715130" y="4501169"/>
                  <a:ext cx="66852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Ink 144">
                  <a:extLst>
                    <a:ext uri="{FF2B5EF4-FFF2-40B4-BE49-F238E27FC236}">
                      <a16:creationId xmlns:a16="http://schemas.microsoft.com/office/drawing/2014/main" id="{9145BBFF-342F-70B7-C200-57B1622F122F}"/>
                    </a:ext>
                  </a:extLst>
                </p14:cNvPr>
                <p14:cNvContentPartPr/>
                <p14:nvPr/>
              </p14:nvContentPartPr>
              <p14:xfrm>
                <a:off x="9188530" y="4683329"/>
                <a:ext cx="216720" cy="12960"/>
              </p14:xfrm>
            </p:contentPart>
          </mc:Choice>
          <mc:Fallback xmlns="">
            <p:pic>
              <p:nvPicPr>
                <p:cNvPr id="145" name="Ink 144">
                  <a:extLst>
                    <a:ext uri="{FF2B5EF4-FFF2-40B4-BE49-F238E27FC236}">
                      <a16:creationId xmlns:a16="http://schemas.microsoft.com/office/drawing/2014/main" id="{9145BBFF-342F-70B7-C200-57B1622F122F}"/>
                    </a:ext>
                  </a:extLst>
                </p:cNvPr>
                <p:cNvPicPr/>
                <p:nvPr/>
              </p:nvPicPr>
              <p:blipFill>
                <a:blip r:embed="rId235"/>
                <a:stretch>
                  <a:fillRect/>
                </a:stretch>
              </p:blipFill>
              <p:spPr>
                <a:xfrm>
                  <a:off x="9170530" y="4665329"/>
                  <a:ext cx="252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Ink 145">
                  <a:extLst>
                    <a:ext uri="{FF2B5EF4-FFF2-40B4-BE49-F238E27FC236}">
                      <a16:creationId xmlns:a16="http://schemas.microsoft.com/office/drawing/2014/main" id="{5B46875A-0FEC-6757-323B-4EF32F332D6F}"/>
                    </a:ext>
                  </a:extLst>
                </p14:cNvPr>
                <p14:cNvContentPartPr/>
                <p14:nvPr/>
              </p14:nvContentPartPr>
              <p14:xfrm>
                <a:off x="9554650" y="4481729"/>
                <a:ext cx="944640" cy="304560"/>
              </p14:xfrm>
            </p:contentPart>
          </mc:Choice>
          <mc:Fallback xmlns="">
            <p:pic>
              <p:nvPicPr>
                <p:cNvPr id="146" name="Ink 145">
                  <a:extLst>
                    <a:ext uri="{FF2B5EF4-FFF2-40B4-BE49-F238E27FC236}">
                      <a16:creationId xmlns:a16="http://schemas.microsoft.com/office/drawing/2014/main" id="{5B46875A-0FEC-6757-323B-4EF32F332D6F}"/>
                    </a:ext>
                  </a:extLst>
                </p:cNvPr>
                <p:cNvPicPr/>
                <p:nvPr/>
              </p:nvPicPr>
              <p:blipFill>
                <a:blip r:embed="rId237"/>
                <a:stretch>
                  <a:fillRect/>
                </a:stretch>
              </p:blipFill>
              <p:spPr>
                <a:xfrm>
                  <a:off x="9536650" y="4463729"/>
                  <a:ext cx="980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Ink 146">
                  <a:extLst>
                    <a:ext uri="{FF2B5EF4-FFF2-40B4-BE49-F238E27FC236}">
                      <a16:creationId xmlns:a16="http://schemas.microsoft.com/office/drawing/2014/main" id="{46F81C67-CB80-3AAA-FE50-513C99EF1EBE}"/>
                    </a:ext>
                  </a:extLst>
                </p14:cNvPr>
                <p14:cNvContentPartPr/>
                <p14:nvPr/>
              </p14:nvContentPartPr>
              <p14:xfrm>
                <a:off x="9824290" y="4566689"/>
                <a:ext cx="55440" cy="20160"/>
              </p14:xfrm>
            </p:contentPart>
          </mc:Choice>
          <mc:Fallback xmlns="">
            <p:pic>
              <p:nvPicPr>
                <p:cNvPr id="147" name="Ink 146">
                  <a:extLst>
                    <a:ext uri="{FF2B5EF4-FFF2-40B4-BE49-F238E27FC236}">
                      <a16:creationId xmlns:a16="http://schemas.microsoft.com/office/drawing/2014/main" id="{46F81C67-CB80-3AAA-FE50-513C99EF1EBE}"/>
                    </a:ext>
                  </a:extLst>
                </p:cNvPr>
                <p:cNvPicPr/>
                <p:nvPr/>
              </p:nvPicPr>
              <p:blipFill>
                <a:blip r:embed="rId239"/>
                <a:stretch>
                  <a:fillRect/>
                </a:stretch>
              </p:blipFill>
              <p:spPr>
                <a:xfrm>
                  <a:off x="9806290" y="4548689"/>
                  <a:ext cx="91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Ink 147">
                  <a:extLst>
                    <a:ext uri="{FF2B5EF4-FFF2-40B4-BE49-F238E27FC236}">
                      <a16:creationId xmlns:a16="http://schemas.microsoft.com/office/drawing/2014/main" id="{B08BC098-AA8B-65D2-FC24-E3B467E62E90}"/>
                    </a:ext>
                  </a:extLst>
                </p14:cNvPr>
                <p14:cNvContentPartPr/>
                <p14:nvPr/>
              </p14:nvContentPartPr>
              <p14:xfrm>
                <a:off x="9555730" y="4603769"/>
                <a:ext cx="210960" cy="32040"/>
              </p14:xfrm>
            </p:contentPart>
          </mc:Choice>
          <mc:Fallback xmlns="">
            <p:pic>
              <p:nvPicPr>
                <p:cNvPr id="148" name="Ink 147">
                  <a:extLst>
                    <a:ext uri="{FF2B5EF4-FFF2-40B4-BE49-F238E27FC236}">
                      <a16:creationId xmlns:a16="http://schemas.microsoft.com/office/drawing/2014/main" id="{B08BC098-AA8B-65D2-FC24-E3B467E62E90}"/>
                    </a:ext>
                  </a:extLst>
                </p:cNvPr>
                <p:cNvPicPr/>
                <p:nvPr/>
              </p:nvPicPr>
              <p:blipFill>
                <a:blip r:embed="rId241"/>
                <a:stretch>
                  <a:fillRect/>
                </a:stretch>
              </p:blipFill>
              <p:spPr>
                <a:xfrm>
                  <a:off x="9537730" y="4585769"/>
                  <a:ext cx="246600" cy="67680"/>
                </a:xfrm>
                <a:prstGeom prst="rect">
                  <a:avLst/>
                </a:prstGeom>
              </p:spPr>
            </p:pic>
          </mc:Fallback>
        </mc:AlternateContent>
      </p:grpSp>
      <p:grpSp>
        <p:nvGrpSpPr>
          <p:cNvPr id="155" name="Group 154">
            <a:extLst>
              <a:ext uri="{FF2B5EF4-FFF2-40B4-BE49-F238E27FC236}">
                <a16:creationId xmlns:a16="http://schemas.microsoft.com/office/drawing/2014/main" id="{95699D50-9266-47C1-FC95-8325179D4BA8}"/>
              </a:ext>
            </a:extLst>
          </p:cNvPr>
          <p:cNvGrpSpPr/>
          <p:nvPr/>
        </p:nvGrpSpPr>
        <p:grpSpPr>
          <a:xfrm>
            <a:off x="544930" y="5187329"/>
            <a:ext cx="688680" cy="272160"/>
            <a:chOff x="544930" y="5187329"/>
            <a:chExt cx="688680" cy="272160"/>
          </a:xfrm>
        </p:grpSpPr>
        <mc:AlternateContent xmlns:mc="http://schemas.openxmlformats.org/markup-compatibility/2006" xmlns:p14="http://schemas.microsoft.com/office/powerpoint/2010/main">
          <mc:Choice Requires="p14">
            <p:contentPart p14:bwMode="auto" r:id="rId242">
              <p14:nvContentPartPr>
                <p14:cNvPr id="150" name="Ink 149">
                  <a:extLst>
                    <a:ext uri="{FF2B5EF4-FFF2-40B4-BE49-F238E27FC236}">
                      <a16:creationId xmlns:a16="http://schemas.microsoft.com/office/drawing/2014/main" id="{A3AF2A0C-81E4-1617-4C4F-10A1933314ED}"/>
                    </a:ext>
                  </a:extLst>
                </p14:cNvPr>
                <p14:cNvContentPartPr/>
                <p14:nvPr/>
              </p14:nvContentPartPr>
              <p14:xfrm>
                <a:off x="544930" y="5198489"/>
                <a:ext cx="126720" cy="251640"/>
              </p14:xfrm>
            </p:contentPart>
          </mc:Choice>
          <mc:Fallback xmlns="">
            <p:pic>
              <p:nvPicPr>
                <p:cNvPr id="150" name="Ink 149">
                  <a:extLst>
                    <a:ext uri="{FF2B5EF4-FFF2-40B4-BE49-F238E27FC236}">
                      <a16:creationId xmlns:a16="http://schemas.microsoft.com/office/drawing/2014/main" id="{A3AF2A0C-81E4-1617-4C4F-10A1933314ED}"/>
                    </a:ext>
                  </a:extLst>
                </p:cNvPr>
                <p:cNvPicPr/>
                <p:nvPr/>
              </p:nvPicPr>
              <p:blipFill>
                <a:blip r:embed="rId243"/>
                <a:stretch>
                  <a:fillRect/>
                </a:stretch>
              </p:blipFill>
              <p:spPr>
                <a:xfrm>
                  <a:off x="527290" y="5180489"/>
                  <a:ext cx="162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Ink 150">
                  <a:extLst>
                    <a:ext uri="{FF2B5EF4-FFF2-40B4-BE49-F238E27FC236}">
                      <a16:creationId xmlns:a16="http://schemas.microsoft.com/office/drawing/2014/main" id="{21A7A0B8-8BAA-7802-8D92-A7980A11755F}"/>
                    </a:ext>
                  </a:extLst>
                </p14:cNvPr>
                <p14:cNvContentPartPr/>
                <p14:nvPr/>
              </p14:nvContentPartPr>
              <p14:xfrm>
                <a:off x="635290" y="5187329"/>
                <a:ext cx="219960" cy="69840"/>
              </p14:xfrm>
            </p:contentPart>
          </mc:Choice>
          <mc:Fallback xmlns="">
            <p:pic>
              <p:nvPicPr>
                <p:cNvPr id="151" name="Ink 150">
                  <a:extLst>
                    <a:ext uri="{FF2B5EF4-FFF2-40B4-BE49-F238E27FC236}">
                      <a16:creationId xmlns:a16="http://schemas.microsoft.com/office/drawing/2014/main" id="{21A7A0B8-8BAA-7802-8D92-A7980A11755F}"/>
                    </a:ext>
                  </a:extLst>
                </p:cNvPr>
                <p:cNvPicPr/>
                <p:nvPr/>
              </p:nvPicPr>
              <p:blipFill>
                <a:blip r:embed="rId245"/>
                <a:stretch>
                  <a:fillRect/>
                </a:stretch>
              </p:blipFill>
              <p:spPr>
                <a:xfrm>
                  <a:off x="617650" y="5169329"/>
                  <a:ext cx="255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Ink 151">
                  <a:extLst>
                    <a:ext uri="{FF2B5EF4-FFF2-40B4-BE49-F238E27FC236}">
                      <a16:creationId xmlns:a16="http://schemas.microsoft.com/office/drawing/2014/main" id="{E385EE81-EA2A-DE80-2F74-9800C90C2812}"/>
                    </a:ext>
                  </a:extLst>
                </p14:cNvPr>
                <p14:cNvContentPartPr/>
                <p14:nvPr/>
              </p14:nvContentPartPr>
              <p14:xfrm>
                <a:off x="628090" y="5269769"/>
                <a:ext cx="155520" cy="46080"/>
              </p14:xfrm>
            </p:contentPart>
          </mc:Choice>
          <mc:Fallback xmlns="">
            <p:pic>
              <p:nvPicPr>
                <p:cNvPr id="152" name="Ink 151">
                  <a:extLst>
                    <a:ext uri="{FF2B5EF4-FFF2-40B4-BE49-F238E27FC236}">
                      <a16:creationId xmlns:a16="http://schemas.microsoft.com/office/drawing/2014/main" id="{E385EE81-EA2A-DE80-2F74-9800C90C2812}"/>
                    </a:ext>
                  </a:extLst>
                </p:cNvPr>
                <p:cNvPicPr/>
                <p:nvPr/>
              </p:nvPicPr>
              <p:blipFill>
                <a:blip r:embed="rId247"/>
                <a:stretch>
                  <a:fillRect/>
                </a:stretch>
              </p:blipFill>
              <p:spPr>
                <a:xfrm>
                  <a:off x="610450" y="5251769"/>
                  <a:ext cx="191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Ink 153">
                  <a:extLst>
                    <a:ext uri="{FF2B5EF4-FFF2-40B4-BE49-F238E27FC236}">
                      <a16:creationId xmlns:a16="http://schemas.microsoft.com/office/drawing/2014/main" id="{F89A41F5-8673-24CA-EC43-3952088FFD97}"/>
                    </a:ext>
                  </a:extLst>
                </p14:cNvPr>
                <p14:cNvContentPartPr/>
                <p14:nvPr/>
              </p14:nvContentPartPr>
              <p14:xfrm>
                <a:off x="906730" y="5355809"/>
                <a:ext cx="326880" cy="103680"/>
              </p14:xfrm>
            </p:contentPart>
          </mc:Choice>
          <mc:Fallback xmlns="">
            <p:pic>
              <p:nvPicPr>
                <p:cNvPr id="154" name="Ink 153">
                  <a:extLst>
                    <a:ext uri="{FF2B5EF4-FFF2-40B4-BE49-F238E27FC236}">
                      <a16:creationId xmlns:a16="http://schemas.microsoft.com/office/drawing/2014/main" id="{F89A41F5-8673-24CA-EC43-3952088FFD97}"/>
                    </a:ext>
                  </a:extLst>
                </p:cNvPr>
                <p:cNvPicPr/>
                <p:nvPr/>
              </p:nvPicPr>
              <p:blipFill>
                <a:blip r:embed="rId249"/>
                <a:stretch>
                  <a:fillRect/>
                </a:stretch>
              </p:blipFill>
              <p:spPr>
                <a:xfrm>
                  <a:off x="889090" y="5337809"/>
                  <a:ext cx="362520" cy="139320"/>
                </a:xfrm>
                <a:prstGeom prst="rect">
                  <a:avLst/>
                </a:prstGeom>
              </p:spPr>
            </p:pic>
          </mc:Fallback>
        </mc:AlternateContent>
      </p:grpSp>
      <p:grpSp>
        <p:nvGrpSpPr>
          <p:cNvPr id="163" name="Group 162">
            <a:extLst>
              <a:ext uri="{FF2B5EF4-FFF2-40B4-BE49-F238E27FC236}">
                <a16:creationId xmlns:a16="http://schemas.microsoft.com/office/drawing/2014/main" id="{F202DF3A-7ACA-6C1D-1703-2258CECA76AD}"/>
              </a:ext>
            </a:extLst>
          </p:cNvPr>
          <p:cNvGrpSpPr/>
          <p:nvPr/>
        </p:nvGrpSpPr>
        <p:grpSpPr>
          <a:xfrm>
            <a:off x="1494970" y="5036489"/>
            <a:ext cx="1440720" cy="528120"/>
            <a:chOff x="1494970" y="5036489"/>
            <a:chExt cx="1440720" cy="528120"/>
          </a:xfrm>
        </p:grpSpPr>
        <mc:AlternateContent xmlns:mc="http://schemas.openxmlformats.org/markup-compatibility/2006" xmlns:p14="http://schemas.microsoft.com/office/powerpoint/2010/main">
          <mc:Choice Requires="p14">
            <p:contentPart p14:bwMode="auto" r:id="rId250">
              <p14:nvContentPartPr>
                <p14:cNvPr id="156" name="Ink 155">
                  <a:extLst>
                    <a:ext uri="{FF2B5EF4-FFF2-40B4-BE49-F238E27FC236}">
                      <a16:creationId xmlns:a16="http://schemas.microsoft.com/office/drawing/2014/main" id="{8836A25D-1AD0-297F-C35C-FEBC48F95362}"/>
                    </a:ext>
                  </a:extLst>
                </p14:cNvPr>
                <p14:cNvContentPartPr/>
                <p14:nvPr/>
              </p14:nvContentPartPr>
              <p14:xfrm>
                <a:off x="1494970" y="5082929"/>
                <a:ext cx="913680" cy="481680"/>
              </p14:xfrm>
            </p:contentPart>
          </mc:Choice>
          <mc:Fallback xmlns="">
            <p:pic>
              <p:nvPicPr>
                <p:cNvPr id="156" name="Ink 155">
                  <a:extLst>
                    <a:ext uri="{FF2B5EF4-FFF2-40B4-BE49-F238E27FC236}">
                      <a16:creationId xmlns:a16="http://schemas.microsoft.com/office/drawing/2014/main" id="{8836A25D-1AD0-297F-C35C-FEBC48F95362}"/>
                    </a:ext>
                  </a:extLst>
                </p:cNvPr>
                <p:cNvPicPr/>
                <p:nvPr/>
              </p:nvPicPr>
              <p:blipFill>
                <a:blip r:embed="rId251"/>
                <a:stretch>
                  <a:fillRect/>
                </a:stretch>
              </p:blipFill>
              <p:spPr>
                <a:xfrm>
                  <a:off x="1477330" y="5065289"/>
                  <a:ext cx="94932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Ink 156">
                  <a:extLst>
                    <a:ext uri="{FF2B5EF4-FFF2-40B4-BE49-F238E27FC236}">
                      <a16:creationId xmlns:a16="http://schemas.microsoft.com/office/drawing/2014/main" id="{5BA86CD2-989D-C68B-20B5-C6E730A2A4B6}"/>
                    </a:ext>
                  </a:extLst>
                </p14:cNvPr>
                <p14:cNvContentPartPr/>
                <p14:nvPr/>
              </p14:nvContentPartPr>
              <p14:xfrm>
                <a:off x="2361130" y="5210729"/>
                <a:ext cx="27720" cy="14760"/>
              </p14:xfrm>
            </p:contentPart>
          </mc:Choice>
          <mc:Fallback xmlns="">
            <p:pic>
              <p:nvPicPr>
                <p:cNvPr id="157" name="Ink 156">
                  <a:extLst>
                    <a:ext uri="{FF2B5EF4-FFF2-40B4-BE49-F238E27FC236}">
                      <a16:creationId xmlns:a16="http://schemas.microsoft.com/office/drawing/2014/main" id="{5BA86CD2-989D-C68B-20B5-C6E730A2A4B6}"/>
                    </a:ext>
                  </a:extLst>
                </p:cNvPr>
                <p:cNvPicPr/>
                <p:nvPr/>
              </p:nvPicPr>
              <p:blipFill>
                <a:blip r:embed="rId253"/>
                <a:stretch>
                  <a:fillRect/>
                </a:stretch>
              </p:blipFill>
              <p:spPr>
                <a:xfrm>
                  <a:off x="2343490" y="5193089"/>
                  <a:ext cx="63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Ink 157">
                  <a:extLst>
                    <a:ext uri="{FF2B5EF4-FFF2-40B4-BE49-F238E27FC236}">
                      <a16:creationId xmlns:a16="http://schemas.microsoft.com/office/drawing/2014/main" id="{9A67D608-F74E-B8E6-C1FC-59CEC2BA867F}"/>
                    </a:ext>
                  </a:extLst>
                </p14:cNvPr>
                <p14:cNvContentPartPr/>
                <p14:nvPr/>
              </p14:nvContentPartPr>
              <p14:xfrm>
                <a:off x="2421610" y="5036489"/>
                <a:ext cx="514080" cy="399240"/>
              </p14:xfrm>
            </p:contentPart>
          </mc:Choice>
          <mc:Fallback xmlns="">
            <p:pic>
              <p:nvPicPr>
                <p:cNvPr id="158" name="Ink 157">
                  <a:extLst>
                    <a:ext uri="{FF2B5EF4-FFF2-40B4-BE49-F238E27FC236}">
                      <a16:creationId xmlns:a16="http://schemas.microsoft.com/office/drawing/2014/main" id="{9A67D608-F74E-B8E6-C1FC-59CEC2BA867F}"/>
                    </a:ext>
                  </a:extLst>
                </p:cNvPr>
                <p:cNvPicPr/>
                <p:nvPr/>
              </p:nvPicPr>
              <p:blipFill>
                <a:blip r:embed="rId255"/>
                <a:stretch>
                  <a:fillRect/>
                </a:stretch>
              </p:blipFill>
              <p:spPr>
                <a:xfrm>
                  <a:off x="2403610" y="5018489"/>
                  <a:ext cx="54972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Ink 158">
                  <a:extLst>
                    <a:ext uri="{FF2B5EF4-FFF2-40B4-BE49-F238E27FC236}">
                      <a16:creationId xmlns:a16="http://schemas.microsoft.com/office/drawing/2014/main" id="{0117E57B-71F5-E0A7-DEF7-F877F26FFE62}"/>
                    </a:ext>
                  </a:extLst>
                </p14:cNvPr>
                <p14:cNvContentPartPr/>
                <p14:nvPr/>
              </p14:nvContentPartPr>
              <p14:xfrm>
                <a:off x="1980970" y="5179049"/>
                <a:ext cx="367920" cy="90000"/>
              </p14:xfrm>
            </p:contentPart>
          </mc:Choice>
          <mc:Fallback xmlns="">
            <p:pic>
              <p:nvPicPr>
                <p:cNvPr id="159" name="Ink 158">
                  <a:extLst>
                    <a:ext uri="{FF2B5EF4-FFF2-40B4-BE49-F238E27FC236}">
                      <a16:creationId xmlns:a16="http://schemas.microsoft.com/office/drawing/2014/main" id="{0117E57B-71F5-E0A7-DEF7-F877F26FFE62}"/>
                    </a:ext>
                  </a:extLst>
                </p:cNvPr>
                <p:cNvPicPr/>
                <p:nvPr/>
              </p:nvPicPr>
              <p:blipFill>
                <a:blip r:embed="rId257"/>
                <a:stretch>
                  <a:fillRect/>
                </a:stretch>
              </p:blipFill>
              <p:spPr>
                <a:xfrm>
                  <a:off x="1963330" y="5161409"/>
                  <a:ext cx="403560" cy="125640"/>
                </a:xfrm>
                <a:prstGeom prst="rect">
                  <a:avLst/>
                </a:prstGeom>
              </p:spPr>
            </p:pic>
          </mc:Fallback>
        </mc:AlternateContent>
      </p:grpSp>
      <p:grpSp>
        <p:nvGrpSpPr>
          <p:cNvPr id="166" name="Group 165">
            <a:extLst>
              <a:ext uri="{FF2B5EF4-FFF2-40B4-BE49-F238E27FC236}">
                <a16:creationId xmlns:a16="http://schemas.microsoft.com/office/drawing/2014/main" id="{AEFFDFB3-7572-3977-CD24-3F2FFDF02CE4}"/>
              </a:ext>
            </a:extLst>
          </p:cNvPr>
          <p:cNvGrpSpPr/>
          <p:nvPr/>
        </p:nvGrpSpPr>
        <p:grpSpPr>
          <a:xfrm>
            <a:off x="3340330" y="4906169"/>
            <a:ext cx="2261160" cy="485640"/>
            <a:chOff x="3340330" y="4906169"/>
            <a:chExt cx="2261160" cy="485640"/>
          </a:xfrm>
        </p:grpSpPr>
        <mc:AlternateContent xmlns:mc="http://schemas.openxmlformats.org/markup-compatibility/2006" xmlns:p14="http://schemas.microsoft.com/office/powerpoint/2010/main">
          <mc:Choice Requires="p14">
            <p:contentPart p14:bwMode="auto" r:id="rId258">
              <p14:nvContentPartPr>
                <p14:cNvPr id="160" name="Ink 159">
                  <a:extLst>
                    <a:ext uri="{FF2B5EF4-FFF2-40B4-BE49-F238E27FC236}">
                      <a16:creationId xmlns:a16="http://schemas.microsoft.com/office/drawing/2014/main" id="{B78EB7C5-4FBF-BE00-10E8-9D95F0AB7624}"/>
                    </a:ext>
                  </a:extLst>
                </p14:cNvPr>
                <p14:cNvContentPartPr/>
                <p14:nvPr/>
              </p14:nvContentPartPr>
              <p14:xfrm>
                <a:off x="3340330" y="4936409"/>
                <a:ext cx="957240" cy="455400"/>
              </p14:xfrm>
            </p:contentPart>
          </mc:Choice>
          <mc:Fallback xmlns="">
            <p:pic>
              <p:nvPicPr>
                <p:cNvPr id="160" name="Ink 159">
                  <a:extLst>
                    <a:ext uri="{FF2B5EF4-FFF2-40B4-BE49-F238E27FC236}">
                      <a16:creationId xmlns:a16="http://schemas.microsoft.com/office/drawing/2014/main" id="{B78EB7C5-4FBF-BE00-10E8-9D95F0AB7624}"/>
                    </a:ext>
                  </a:extLst>
                </p:cNvPr>
                <p:cNvPicPr/>
                <p:nvPr/>
              </p:nvPicPr>
              <p:blipFill>
                <a:blip r:embed="rId259"/>
                <a:stretch>
                  <a:fillRect/>
                </a:stretch>
              </p:blipFill>
              <p:spPr>
                <a:xfrm>
                  <a:off x="3322690" y="4918769"/>
                  <a:ext cx="99288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Ink 160">
                  <a:extLst>
                    <a:ext uri="{FF2B5EF4-FFF2-40B4-BE49-F238E27FC236}">
                      <a16:creationId xmlns:a16="http://schemas.microsoft.com/office/drawing/2014/main" id="{1B101353-4F52-7389-A443-E4DE143364C0}"/>
                    </a:ext>
                  </a:extLst>
                </p14:cNvPr>
                <p14:cNvContentPartPr/>
                <p14:nvPr/>
              </p14:nvContentPartPr>
              <p14:xfrm>
                <a:off x="3437890" y="5134769"/>
                <a:ext cx="246240" cy="39240"/>
              </p14:xfrm>
            </p:contentPart>
          </mc:Choice>
          <mc:Fallback xmlns="">
            <p:pic>
              <p:nvPicPr>
                <p:cNvPr id="161" name="Ink 160">
                  <a:extLst>
                    <a:ext uri="{FF2B5EF4-FFF2-40B4-BE49-F238E27FC236}">
                      <a16:creationId xmlns:a16="http://schemas.microsoft.com/office/drawing/2014/main" id="{1B101353-4F52-7389-A443-E4DE143364C0}"/>
                    </a:ext>
                  </a:extLst>
                </p:cNvPr>
                <p:cNvPicPr/>
                <p:nvPr/>
              </p:nvPicPr>
              <p:blipFill>
                <a:blip r:embed="rId261"/>
                <a:stretch>
                  <a:fillRect/>
                </a:stretch>
              </p:blipFill>
              <p:spPr>
                <a:xfrm>
                  <a:off x="3419890" y="5117129"/>
                  <a:ext cx="281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4" name="Ink 163">
                  <a:extLst>
                    <a:ext uri="{FF2B5EF4-FFF2-40B4-BE49-F238E27FC236}">
                      <a16:creationId xmlns:a16="http://schemas.microsoft.com/office/drawing/2014/main" id="{42ED08A1-2F29-F8B4-468C-57BBC99CF480}"/>
                    </a:ext>
                  </a:extLst>
                </p14:cNvPr>
                <p14:cNvContentPartPr/>
                <p14:nvPr/>
              </p14:nvContentPartPr>
              <p14:xfrm>
                <a:off x="4478290" y="4906169"/>
                <a:ext cx="1123200" cy="425520"/>
              </p14:xfrm>
            </p:contentPart>
          </mc:Choice>
          <mc:Fallback xmlns="">
            <p:pic>
              <p:nvPicPr>
                <p:cNvPr id="164" name="Ink 163">
                  <a:extLst>
                    <a:ext uri="{FF2B5EF4-FFF2-40B4-BE49-F238E27FC236}">
                      <a16:creationId xmlns:a16="http://schemas.microsoft.com/office/drawing/2014/main" id="{42ED08A1-2F29-F8B4-468C-57BBC99CF480}"/>
                    </a:ext>
                  </a:extLst>
                </p:cNvPr>
                <p:cNvPicPr/>
                <p:nvPr/>
              </p:nvPicPr>
              <p:blipFill>
                <a:blip r:embed="rId263"/>
                <a:stretch>
                  <a:fillRect/>
                </a:stretch>
              </p:blipFill>
              <p:spPr>
                <a:xfrm>
                  <a:off x="4460650" y="4888529"/>
                  <a:ext cx="115884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5" name="Ink 164">
                  <a:extLst>
                    <a:ext uri="{FF2B5EF4-FFF2-40B4-BE49-F238E27FC236}">
                      <a16:creationId xmlns:a16="http://schemas.microsoft.com/office/drawing/2014/main" id="{0406337B-489F-4B2D-8EBB-31C415FD0B4B}"/>
                    </a:ext>
                  </a:extLst>
                </p14:cNvPr>
                <p14:cNvContentPartPr/>
                <p14:nvPr/>
              </p14:nvContentPartPr>
              <p14:xfrm>
                <a:off x="4502410" y="5070329"/>
                <a:ext cx="350280" cy="87840"/>
              </p14:xfrm>
            </p:contentPart>
          </mc:Choice>
          <mc:Fallback xmlns="">
            <p:pic>
              <p:nvPicPr>
                <p:cNvPr id="165" name="Ink 164">
                  <a:extLst>
                    <a:ext uri="{FF2B5EF4-FFF2-40B4-BE49-F238E27FC236}">
                      <a16:creationId xmlns:a16="http://schemas.microsoft.com/office/drawing/2014/main" id="{0406337B-489F-4B2D-8EBB-31C415FD0B4B}"/>
                    </a:ext>
                  </a:extLst>
                </p:cNvPr>
                <p:cNvPicPr/>
                <p:nvPr/>
              </p:nvPicPr>
              <p:blipFill>
                <a:blip r:embed="rId265"/>
                <a:stretch>
                  <a:fillRect/>
                </a:stretch>
              </p:blipFill>
              <p:spPr>
                <a:xfrm>
                  <a:off x="4484770" y="5052329"/>
                  <a:ext cx="38592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67" name="Ink 166">
                <a:extLst>
                  <a:ext uri="{FF2B5EF4-FFF2-40B4-BE49-F238E27FC236}">
                    <a16:creationId xmlns:a16="http://schemas.microsoft.com/office/drawing/2014/main" id="{8C5CFF73-04D4-49C7-132C-46D82FAD5DF3}"/>
                  </a:ext>
                </a:extLst>
              </p14:cNvPr>
              <p14:cNvContentPartPr/>
              <p14:nvPr/>
            </p14:nvContentPartPr>
            <p14:xfrm>
              <a:off x="5954290" y="4898249"/>
              <a:ext cx="1450080" cy="482400"/>
            </p14:xfrm>
          </p:contentPart>
        </mc:Choice>
        <mc:Fallback xmlns="">
          <p:pic>
            <p:nvPicPr>
              <p:cNvPr id="167" name="Ink 166">
                <a:extLst>
                  <a:ext uri="{FF2B5EF4-FFF2-40B4-BE49-F238E27FC236}">
                    <a16:creationId xmlns:a16="http://schemas.microsoft.com/office/drawing/2014/main" id="{8C5CFF73-04D4-49C7-132C-46D82FAD5DF3}"/>
                  </a:ext>
                </a:extLst>
              </p:cNvPr>
              <p:cNvPicPr/>
              <p:nvPr/>
            </p:nvPicPr>
            <p:blipFill>
              <a:blip r:embed="rId267"/>
              <a:stretch>
                <a:fillRect/>
              </a:stretch>
            </p:blipFill>
            <p:spPr>
              <a:xfrm>
                <a:off x="5936650" y="4880609"/>
                <a:ext cx="148572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Ink 167">
                <a:extLst>
                  <a:ext uri="{FF2B5EF4-FFF2-40B4-BE49-F238E27FC236}">
                    <a16:creationId xmlns:a16="http://schemas.microsoft.com/office/drawing/2014/main" id="{C4E3D24B-1C83-E6E8-5BE9-A78DECE40119}"/>
                  </a:ext>
                </a:extLst>
              </p14:cNvPr>
              <p14:cNvContentPartPr/>
              <p14:nvPr/>
            </p14:nvContentPartPr>
            <p14:xfrm>
              <a:off x="1318570" y="5964929"/>
              <a:ext cx="150840" cy="270720"/>
            </p14:xfrm>
          </p:contentPart>
        </mc:Choice>
        <mc:Fallback xmlns="">
          <p:pic>
            <p:nvPicPr>
              <p:cNvPr id="168" name="Ink 167">
                <a:extLst>
                  <a:ext uri="{FF2B5EF4-FFF2-40B4-BE49-F238E27FC236}">
                    <a16:creationId xmlns:a16="http://schemas.microsoft.com/office/drawing/2014/main" id="{C4E3D24B-1C83-E6E8-5BE9-A78DECE40119}"/>
                  </a:ext>
                </a:extLst>
              </p:cNvPr>
              <p:cNvPicPr/>
              <p:nvPr/>
            </p:nvPicPr>
            <p:blipFill>
              <a:blip r:embed="rId269"/>
              <a:stretch>
                <a:fillRect/>
              </a:stretch>
            </p:blipFill>
            <p:spPr>
              <a:xfrm>
                <a:off x="1300570" y="5947289"/>
                <a:ext cx="1864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Ink 168">
                <a:extLst>
                  <a:ext uri="{FF2B5EF4-FFF2-40B4-BE49-F238E27FC236}">
                    <a16:creationId xmlns:a16="http://schemas.microsoft.com/office/drawing/2014/main" id="{92EE797C-FC01-1EBB-D42F-8637C07ADC2E}"/>
                  </a:ext>
                </a:extLst>
              </p14:cNvPr>
              <p14:cNvContentPartPr/>
              <p14:nvPr/>
            </p14:nvContentPartPr>
            <p14:xfrm>
              <a:off x="1776850" y="5913449"/>
              <a:ext cx="170640" cy="262800"/>
            </p14:xfrm>
          </p:contentPart>
        </mc:Choice>
        <mc:Fallback xmlns="">
          <p:pic>
            <p:nvPicPr>
              <p:cNvPr id="169" name="Ink 168">
                <a:extLst>
                  <a:ext uri="{FF2B5EF4-FFF2-40B4-BE49-F238E27FC236}">
                    <a16:creationId xmlns:a16="http://schemas.microsoft.com/office/drawing/2014/main" id="{92EE797C-FC01-1EBB-D42F-8637C07ADC2E}"/>
                  </a:ext>
                </a:extLst>
              </p:cNvPr>
              <p:cNvPicPr/>
              <p:nvPr/>
            </p:nvPicPr>
            <p:blipFill>
              <a:blip r:embed="rId271"/>
              <a:stretch>
                <a:fillRect/>
              </a:stretch>
            </p:blipFill>
            <p:spPr>
              <a:xfrm>
                <a:off x="1759210" y="5895809"/>
                <a:ext cx="206280" cy="298440"/>
              </a:xfrm>
              <a:prstGeom prst="rect">
                <a:avLst/>
              </a:prstGeom>
            </p:spPr>
          </p:pic>
        </mc:Fallback>
      </mc:AlternateContent>
      <p:grpSp>
        <p:nvGrpSpPr>
          <p:cNvPr id="176" name="Group 175">
            <a:extLst>
              <a:ext uri="{FF2B5EF4-FFF2-40B4-BE49-F238E27FC236}">
                <a16:creationId xmlns:a16="http://schemas.microsoft.com/office/drawing/2014/main" id="{80FA7D78-153E-65A9-999A-219A3333EB56}"/>
              </a:ext>
            </a:extLst>
          </p:cNvPr>
          <p:cNvGrpSpPr/>
          <p:nvPr/>
        </p:nvGrpSpPr>
        <p:grpSpPr>
          <a:xfrm>
            <a:off x="1989970" y="5756849"/>
            <a:ext cx="1346400" cy="549720"/>
            <a:chOff x="1989970" y="5756849"/>
            <a:chExt cx="1346400" cy="549720"/>
          </a:xfrm>
        </p:grpSpPr>
        <mc:AlternateContent xmlns:mc="http://schemas.openxmlformats.org/markup-compatibility/2006" xmlns:p14="http://schemas.microsoft.com/office/powerpoint/2010/main">
          <mc:Choice Requires="p14">
            <p:contentPart p14:bwMode="auto" r:id="rId272">
              <p14:nvContentPartPr>
                <p14:cNvPr id="170" name="Ink 169">
                  <a:extLst>
                    <a:ext uri="{FF2B5EF4-FFF2-40B4-BE49-F238E27FC236}">
                      <a16:creationId xmlns:a16="http://schemas.microsoft.com/office/drawing/2014/main" id="{E3B4D872-D941-E350-B24D-993053244BFA}"/>
                    </a:ext>
                  </a:extLst>
                </p14:cNvPr>
                <p14:cNvContentPartPr/>
                <p14:nvPr/>
              </p14:nvContentPartPr>
              <p14:xfrm>
                <a:off x="1989970" y="5756849"/>
                <a:ext cx="1346400" cy="549720"/>
              </p14:xfrm>
            </p:contentPart>
          </mc:Choice>
          <mc:Fallback xmlns="">
            <p:pic>
              <p:nvPicPr>
                <p:cNvPr id="170" name="Ink 169">
                  <a:extLst>
                    <a:ext uri="{FF2B5EF4-FFF2-40B4-BE49-F238E27FC236}">
                      <a16:creationId xmlns:a16="http://schemas.microsoft.com/office/drawing/2014/main" id="{E3B4D872-D941-E350-B24D-993053244BFA}"/>
                    </a:ext>
                  </a:extLst>
                </p:cNvPr>
                <p:cNvPicPr/>
                <p:nvPr/>
              </p:nvPicPr>
              <p:blipFill>
                <a:blip r:embed="rId273"/>
                <a:stretch>
                  <a:fillRect/>
                </a:stretch>
              </p:blipFill>
              <p:spPr>
                <a:xfrm>
                  <a:off x="1972330" y="5738849"/>
                  <a:ext cx="138204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Ink 170">
                  <a:extLst>
                    <a:ext uri="{FF2B5EF4-FFF2-40B4-BE49-F238E27FC236}">
                      <a16:creationId xmlns:a16="http://schemas.microsoft.com/office/drawing/2014/main" id="{AFC5FB52-A9E9-873C-12BF-19660F4FB875}"/>
                    </a:ext>
                  </a:extLst>
                </p14:cNvPr>
                <p14:cNvContentPartPr/>
                <p14:nvPr/>
              </p14:nvContentPartPr>
              <p14:xfrm>
                <a:off x="2387410" y="5842169"/>
                <a:ext cx="437040" cy="39240"/>
              </p14:xfrm>
            </p:contentPart>
          </mc:Choice>
          <mc:Fallback xmlns="">
            <p:pic>
              <p:nvPicPr>
                <p:cNvPr id="171" name="Ink 170">
                  <a:extLst>
                    <a:ext uri="{FF2B5EF4-FFF2-40B4-BE49-F238E27FC236}">
                      <a16:creationId xmlns:a16="http://schemas.microsoft.com/office/drawing/2014/main" id="{AFC5FB52-A9E9-873C-12BF-19660F4FB875}"/>
                    </a:ext>
                  </a:extLst>
                </p:cNvPr>
                <p:cNvPicPr/>
                <p:nvPr/>
              </p:nvPicPr>
              <p:blipFill>
                <a:blip r:embed="rId275"/>
                <a:stretch>
                  <a:fillRect/>
                </a:stretch>
              </p:blipFill>
              <p:spPr>
                <a:xfrm>
                  <a:off x="2369770" y="5824529"/>
                  <a:ext cx="47268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0" name="Ink 179">
                <a:extLst>
                  <a:ext uri="{FF2B5EF4-FFF2-40B4-BE49-F238E27FC236}">
                    <a16:creationId xmlns:a16="http://schemas.microsoft.com/office/drawing/2014/main" id="{6E7D4DEC-51AE-F8B2-8F66-E9BDDF16ECE8}"/>
                  </a:ext>
                </a:extLst>
              </p14:cNvPr>
              <p14:cNvContentPartPr/>
              <p14:nvPr/>
            </p14:nvContentPartPr>
            <p14:xfrm>
              <a:off x="7043650" y="5865209"/>
              <a:ext cx="1266120" cy="314280"/>
            </p14:xfrm>
          </p:contentPart>
        </mc:Choice>
        <mc:Fallback xmlns="">
          <p:pic>
            <p:nvPicPr>
              <p:cNvPr id="180" name="Ink 179">
                <a:extLst>
                  <a:ext uri="{FF2B5EF4-FFF2-40B4-BE49-F238E27FC236}">
                    <a16:creationId xmlns:a16="http://schemas.microsoft.com/office/drawing/2014/main" id="{6E7D4DEC-51AE-F8B2-8F66-E9BDDF16ECE8}"/>
                  </a:ext>
                </a:extLst>
              </p:cNvPr>
              <p:cNvPicPr/>
              <p:nvPr/>
            </p:nvPicPr>
            <p:blipFill>
              <a:blip r:embed="rId277"/>
              <a:stretch>
                <a:fillRect/>
              </a:stretch>
            </p:blipFill>
            <p:spPr>
              <a:xfrm>
                <a:off x="7025650" y="5847209"/>
                <a:ext cx="1301760" cy="349920"/>
              </a:xfrm>
              <a:prstGeom prst="rect">
                <a:avLst/>
              </a:prstGeom>
            </p:spPr>
          </p:pic>
        </mc:Fallback>
      </mc:AlternateContent>
      <p:grpSp>
        <p:nvGrpSpPr>
          <p:cNvPr id="192" name="Group 191">
            <a:extLst>
              <a:ext uri="{FF2B5EF4-FFF2-40B4-BE49-F238E27FC236}">
                <a16:creationId xmlns:a16="http://schemas.microsoft.com/office/drawing/2014/main" id="{7040A7BE-0F0D-9B91-229E-25DE5634A194}"/>
              </a:ext>
            </a:extLst>
          </p:cNvPr>
          <p:cNvGrpSpPr/>
          <p:nvPr/>
        </p:nvGrpSpPr>
        <p:grpSpPr>
          <a:xfrm>
            <a:off x="8428930" y="5868809"/>
            <a:ext cx="3182400" cy="736560"/>
            <a:chOff x="8428930" y="5868809"/>
            <a:chExt cx="3182400" cy="736560"/>
          </a:xfrm>
        </p:grpSpPr>
        <mc:AlternateContent xmlns:mc="http://schemas.openxmlformats.org/markup-compatibility/2006" xmlns:p14="http://schemas.microsoft.com/office/powerpoint/2010/main">
          <mc:Choice Requires="p14">
            <p:contentPart p14:bwMode="auto" r:id="rId278">
              <p14:nvContentPartPr>
                <p14:cNvPr id="183" name="Ink 182">
                  <a:extLst>
                    <a:ext uri="{FF2B5EF4-FFF2-40B4-BE49-F238E27FC236}">
                      <a16:creationId xmlns:a16="http://schemas.microsoft.com/office/drawing/2014/main" id="{1ACB5913-F261-6257-1CBD-F8C4055D47F7}"/>
                    </a:ext>
                  </a:extLst>
                </p14:cNvPr>
                <p14:cNvContentPartPr/>
                <p14:nvPr/>
              </p14:nvContentPartPr>
              <p14:xfrm>
                <a:off x="8428930" y="6066089"/>
                <a:ext cx="1112040" cy="323640"/>
              </p14:xfrm>
            </p:contentPart>
          </mc:Choice>
          <mc:Fallback xmlns="">
            <p:pic>
              <p:nvPicPr>
                <p:cNvPr id="183" name="Ink 182">
                  <a:extLst>
                    <a:ext uri="{FF2B5EF4-FFF2-40B4-BE49-F238E27FC236}">
                      <a16:creationId xmlns:a16="http://schemas.microsoft.com/office/drawing/2014/main" id="{1ACB5913-F261-6257-1CBD-F8C4055D47F7}"/>
                    </a:ext>
                  </a:extLst>
                </p:cNvPr>
                <p:cNvPicPr/>
                <p:nvPr/>
              </p:nvPicPr>
              <p:blipFill>
                <a:blip r:embed="rId279"/>
                <a:stretch>
                  <a:fillRect/>
                </a:stretch>
              </p:blipFill>
              <p:spPr>
                <a:xfrm>
                  <a:off x="8410930" y="6048089"/>
                  <a:ext cx="11476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4" name="Ink 183">
                  <a:extLst>
                    <a:ext uri="{FF2B5EF4-FFF2-40B4-BE49-F238E27FC236}">
                      <a16:creationId xmlns:a16="http://schemas.microsoft.com/office/drawing/2014/main" id="{004AAC18-F255-2B01-FC50-A70C05C9C2F8}"/>
                    </a:ext>
                  </a:extLst>
                </p14:cNvPr>
                <p14:cNvContentPartPr/>
                <p14:nvPr/>
              </p14:nvContentPartPr>
              <p14:xfrm>
                <a:off x="9848770" y="5948009"/>
                <a:ext cx="265320" cy="421560"/>
              </p14:xfrm>
            </p:contentPart>
          </mc:Choice>
          <mc:Fallback xmlns="">
            <p:pic>
              <p:nvPicPr>
                <p:cNvPr id="184" name="Ink 183">
                  <a:extLst>
                    <a:ext uri="{FF2B5EF4-FFF2-40B4-BE49-F238E27FC236}">
                      <a16:creationId xmlns:a16="http://schemas.microsoft.com/office/drawing/2014/main" id="{004AAC18-F255-2B01-FC50-A70C05C9C2F8}"/>
                    </a:ext>
                  </a:extLst>
                </p:cNvPr>
                <p:cNvPicPr/>
                <p:nvPr/>
              </p:nvPicPr>
              <p:blipFill>
                <a:blip r:embed="rId281"/>
                <a:stretch>
                  <a:fillRect/>
                </a:stretch>
              </p:blipFill>
              <p:spPr>
                <a:xfrm>
                  <a:off x="9830770" y="5930369"/>
                  <a:ext cx="3009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5" name="Ink 184">
                  <a:extLst>
                    <a:ext uri="{FF2B5EF4-FFF2-40B4-BE49-F238E27FC236}">
                      <a16:creationId xmlns:a16="http://schemas.microsoft.com/office/drawing/2014/main" id="{C7094183-0B80-C089-8D9D-3AD0F6E5C4F6}"/>
                    </a:ext>
                  </a:extLst>
                </p14:cNvPr>
                <p14:cNvContentPartPr/>
                <p14:nvPr/>
              </p14:nvContentPartPr>
              <p14:xfrm>
                <a:off x="10397770" y="5891849"/>
                <a:ext cx="181800" cy="100800"/>
              </p14:xfrm>
            </p:contentPart>
          </mc:Choice>
          <mc:Fallback xmlns="">
            <p:pic>
              <p:nvPicPr>
                <p:cNvPr id="185" name="Ink 184">
                  <a:extLst>
                    <a:ext uri="{FF2B5EF4-FFF2-40B4-BE49-F238E27FC236}">
                      <a16:creationId xmlns:a16="http://schemas.microsoft.com/office/drawing/2014/main" id="{C7094183-0B80-C089-8D9D-3AD0F6E5C4F6}"/>
                    </a:ext>
                  </a:extLst>
                </p:cNvPr>
                <p:cNvPicPr/>
                <p:nvPr/>
              </p:nvPicPr>
              <p:blipFill>
                <a:blip r:embed="rId283"/>
                <a:stretch>
                  <a:fillRect/>
                </a:stretch>
              </p:blipFill>
              <p:spPr>
                <a:xfrm>
                  <a:off x="10380130" y="5874209"/>
                  <a:ext cx="217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6" name="Ink 185">
                  <a:extLst>
                    <a:ext uri="{FF2B5EF4-FFF2-40B4-BE49-F238E27FC236}">
                      <a16:creationId xmlns:a16="http://schemas.microsoft.com/office/drawing/2014/main" id="{B01B0A1C-4F02-447B-795D-07CB4534B6C8}"/>
                    </a:ext>
                  </a:extLst>
                </p14:cNvPr>
                <p14:cNvContentPartPr/>
                <p14:nvPr/>
              </p14:nvContentPartPr>
              <p14:xfrm>
                <a:off x="10374010" y="6032249"/>
                <a:ext cx="156600" cy="140040"/>
              </p14:xfrm>
            </p:contentPart>
          </mc:Choice>
          <mc:Fallback xmlns="">
            <p:pic>
              <p:nvPicPr>
                <p:cNvPr id="186" name="Ink 185">
                  <a:extLst>
                    <a:ext uri="{FF2B5EF4-FFF2-40B4-BE49-F238E27FC236}">
                      <a16:creationId xmlns:a16="http://schemas.microsoft.com/office/drawing/2014/main" id="{B01B0A1C-4F02-447B-795D-07CB4534B6C8}"/>
                    </a:ext>
                  </a:extLst>
                </p:cNvPr>
                <p:cNvPicPr/>
                <p:nvPr/>
              </p:nvPicPr>
              <p:blipFill>
                <a:blip r:embed="rId285"/>
                <a:stretch>
                  <a:fillRect/>
                </a:stretch>
              </p:blipFill>
              <p:spPr>
                <a:xfrm>
                  <a:off x="10356010" y="6014249"/>
                  <a:ext cx="192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7" name="Ink 186">
                  <a:extLst>
                    <a:ext uri="{FF2B5EF4-FFF2-40B4-BE49-F238E27FC236}">
                      <a16:creationId xmlns:a16="http://schemas.microsoft.com/office/drawing/2014/main" id="{B28601DB-64BC-E66D-1253-97D7B1B8B33A}"/>
                    </a:ext>
                  </a:extLst>
                </p14:cNvPr>
                <p14:cNvContentPartPr/>
                <p14:nvPr/>
              </p14:nvContentPartPr>
              <p14:xfrm>
                <a:off x="10606570" y="5908769"/>
                <a:ext cx="170640" cy="253440"/>
              </p14:xfrm>
            </p:contentPart>
          </mc:Choice>
          <mc:Fallback xmlns="">
            <p:pic>
              <p:nvPicPr>
                <p:cNvPr id="187" name="Ink 186">
                  <a:extLst>
                    <a:ext uri="{FF2B5EF4-FFF2-40B4-BE49-F238E27FC236}">
                      <a16:creationId xmlns:a16="http://schemas.microsoft.com/office/drawing/2014/main" id="{B28601DB-64BC-E66D-1253-97D7B1B8B33A}"/>
                    </a:ext>
                  </a:extLst>
                </p:cNvPr>
                <p:cNvPicPr/>
                <p:nvPr/>
              </p:nvPicPr>
              <p:blipFill>
                <a:blip r:embed="rId287"/>
                <a:stretch>
                  <a:fillRect/>
                </a:stretch>
              </p:blipFill>
              <p:spPr>
                <a:xfrm>
                  <a:off x="10588930" y="5891129"/>
                  <a:ext cx="2062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8" name="Ink 187">
                  <a:extLst>
                    <a:ext uri="{FF2B5EF4-FFF2-40B4-BE49-F238E27FC236}">
                      <a16:creationId xmlns:a16="http://schemas.microsoft.com/office/drawing/2014/main" id="{B4A067CF-6C69-47B3-4A7A-9D40FAA3389D}"/>
                    </a:ext>
                  </a:extLst>
                </p14:cNvPr>
                <p14:cNvContentPartPr/>
                <p14:nvPr/>
              </p14:nvContentPartPr>
              <p14:xfrm>
                <a:off x="11020570" y="5868809"/>
                <a:ext cx="590760" cy="306360"/>
              </p14:xfrm>
            </p:contentPart>
          </mc:Choice>
          <mc:Fallback xmlns="">
            <p:pic>
              <p:nvPicPr>
                <p:cNvPr id="188" name="Ink 187">
                  <a:extLst>
                    <a:ext uri="{FF2B5EF4-FFF2-40B4-BE49-F238E27FC236}">
                      <a16:creationId xmlns:a16="http://schemas.microsoft.com/office/drawing/2014/main" id="{B4A067CF-6C69-47B3-4A7A-9D40FAA3389D}"/>
                    </a:ext>
                  </a:extLst>
                </p:cNvPr>
                <p:cNvPicPr/>
                <p:nvPr/>
              </p:nvPicPr>
              <p:blipFill>
                <a:blip r:embed="rId289"/>
                <a:stretch>
                  <a:fillRect/>
                </a:stretch>
              </p:blipFill>
              <p:spPr>
                <a:xfrm>
                  <a:off x="11002570" y="5850809"/>
                  <a:ext cx="6264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0" name="Ink 189">
                  <a:extLst>
                    <a:ext uri="{FF2B5EF4-FFF2-40B4-BE49-F238E27FC236}">
                      <a16:creationId xmlns:a16="http://schemas.microsoft.com/office/drawing/2014/main" id="{1B0853E8-3B86-F364-2DA5-1943AA8BFFF1}"/>
                    </a:ext>
                  </a:extLst>
                </p14:cNvPr>
                <p14:cNvContentPartPr/>
                <p14:nvPr/>
              </p14:nvContentPartPr>
              <p14:xfrm>
                <a:off x="11011570" y="6144569"/>
                <a:ext cx="572760" cy="42120"/>
              </p14:xfrm>
            </p:contentPart>
          </mc:Choice>
          <mc:Fallback xmlns="">
            <p:pic>
              <p:nvPicPr>
                <p:cNvPr id="190" name="Ink 189">
                  <a:extLst>
                    <a:ext uri="{FF2B5EF4-FFF2-40B4-BE49-F238E27FC236}">
                      <a16:creationId xmlns:a16="http://schemas.microsoft.com/office/drawing/2014/main" id="{1B0853E8-3B86-F364-2DA5-1943AA8BFFF1}"/>
                    </a:ext>
                  </a:extLst>
                </p:cNvPr>
                <p:cNvPicPr/>
                <p:nvPr/>
              </p:nvPicPr>
              <p:blipFill>
                <a:blip r:embed="rId291"/>
                <a:stretch>
                  <a:fillRect/>
                </a:stretch>
              </p:blipFill>
              <p:spPr>
                <a:xfrm>
                  <a:off x="10993930" y="6126569"/>
                  <a:ext cx="608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1" name="Ink 190">
                  <a:extLst>
                    <a:ext uri="{FF2B5EF4-FFF2-40B4-BE49-F238E27FC236}">
                      <a16:creationId xmlns:a16="http://schemas.microsoft.com/office/drawing/2014/main" id="{F03FED81-4860-408F-39CC-7CD375A3D7BB}"/>
                    </a:ext>
                  </a:extLst>
                </p14:cNvPr>
                <p14:cNvContentPartPr/>
                <p14:nvPr/>
              </p14:nvContentPartPr>
              <p14:xfrm>
                <a:off x="11089330" y="6275609"/>
                <a:ext cx="337680" cy="329760"/>
              </p14:xfrm>
            </p:contentPart>
          </mc:Choice>
          <mc:Fallback xmlns="">
            <p:pic>
              <p:nvPicPr>
                <p:cNvPr id="191" name="Ink 190">
                  <a:extLst>
                    <a:ext uri="{FF2B5EF4-FFF2-40B4-BE49-F238E27FC236}">
                      <a16:creationId xmlns:a16="http://schemas.microsoft.com/office/drawing/2014/main" id="{F03FED81-4860-408F-39CC-7CD375A3D7BB}"/>
                    </a:ext>
                  </a:extLst>
                </p:cNvPr>
                <p:cNvPicPr/>
                <p:nvPr/>
              </p:nvPicPr>
              <p:blipFill>
                <a:blip r:embed="rId293"/>
                <a:stretch>
                  <a:fillRect/>
                </a:stretch>
              </p:blipFill>
              <p:spPr>
                <a:xfrm>
                  <a:off x="11071690" y="6257609"/>
                  <a:ext cx="373320" cy="365400"/>
                </a:xfrm>
                <a:prstGeom prst="rect">
                  <a:avLst/>
                </a:prstGeom>
              </p:spPr>
            </p:pic>
          </mc:Fallback>
        </mc:AlternateContent>
      </p:grpSp>
      <p:grpSp>
        <p:nvGrpSpPr>
          <p:cNvPr id="208" name="Group 207">
            <a:extLst>
              <a:ext uri="{FF2B5EF4-FFF2-40B4-BE49-F238E27FC236}">
                <a16:creationId xmlns:a16="http://schemas.microsoft.com/office/drawing/2014/main" id="{9918D960-9E8B-BB49-2B16-761C3D2A816C}"/>
              </a:ext>
            </a:extLst>
          </p:cNvPr>
          <p:cNvGrpSpPr/>
          <p:nvPr/>
        </p:nvGrpSpPr>
        <p:grpSpPr>
          <a:xfrm>
            <a:off x="3567130" y="5739209"/>
            <a:ext cx="3144600" cy="613080"/>
            <a:chOff x="3567130" y="5739209"/>
            <a:chExt cx="3144600" cy="613080"/>
          </a:xfrm>
        </p:grpSpPr>
        <mc:AlternateContent xmlns:mc="http://schemas.openxmlformats.org/markup-compatibility/2006" xmlns:p14="http://schemas.microsoft.com/office/powerpoint/2010/main">
          <mc:Choice Requires="p14">
            <p:contentPart p14:bwMode="auto" r:id="rId294">
              <p14:nvContentPartPr>
                <p14:cNvPr id="172" name="Ink 171">
                  <a:extLst>
                    <a:ext uri="{FF2B5EF4-FFF2-40B4-BE49-F238E27FC236}">
                      <a16:creationId xmlns:a16="http://schemas.microsoft.com/office/drawing/2014/main" id="{D75DC8A3-0ACE-DB19-8EB2-EC02423ADC48}"/>
                    </a:ext>
                  </a:extLst>
                </p14:cNvPr>
                <p14:cNvContentPartPr/>
                <p14:nvPr/>
              </p14:nvContentPartPr>
              <p14:xfrm>
                <a:off x="3567130" y="5739209"/>
                <a:ext cx="1962720" cy="601920"/>
              </p14:xfrm>
            </p:contentPart>
          </mc:Choice>
          <mc:Fallback xmlns="">
            <p:pic>
              <p:nvPicPr>
                <p:cNvPr id="172" name="Ink 171">
                  <a:extLst>
                    <a:ext uri="{FF2B5EF4-FFF2-40B4-BE49-F238E27FC236}">
                      <a16:creationId xmlns:a16="http://schemas.microsoft.com/office/drawing/2014/main" id="{D75DC8A3-0ACE-DB19-8EB2-EC02423ADC48}"/>
                    </a:ext>
                  </a:extLst>
                </p:cNvPr>
                <p:cNvPicPr/>
                <p:nvPr/>
              </p:nvPicPr>
              <p:blipFill>
                <a:blip r:embed="rId295"/>
                <a:stretch>
                  <a:fillRect/>
                </a:stretch>
              </p:blipFill>
              <p:spPr>
                <a:xfrm>
                  <a:off x="3549130" y="5721569"/>
                  <a:ext cx="199836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Ink 172">
                  <a:extLst>
                    <a:ext uri="{FF2B5EF4-FFF2-40B4-BE49-F238E27FC236}">
                      <a16:creationId xmlns:a16="http://schemas.microsoft.com/office/drawing/2014/main" id="{8710E853-B2E6-2FCA-98AC-286DF52E73E9}"/>
                    </a:ext>
                  </a:extLst>
                </p14:cNvPr>
                <p14:cNvContentPartPr/>
                <p14:nvPr/>
              </p14:nvContentPartPr>
              <p14:xfrm>
                <a:off x="5318170" y="5964929"/>
                <a:ext cx="314280" cy="41760"/>
              </p14:xfrm>
            </p:contentPart>
          </mc:Choice>
          <mc:Fallback xmlns="">
            <p:pic>
              <p:nvPicPr>
                <p:cNvPr id="173" name="Ink 172">
                  <a:extLst>
                    <a:ext uri="{FF2B5EF4-FFF2-40B4-BE49-F238E27FC236}">
                      <a16:creationId xmlns:a16="http://schemas.microsoft.com/office/drawing/2014/main" id="{8710E853-B2E6-2FCA-98AC-286DF52E73E9}"/>
                    </a:ext>
                  </a:extLst>
                </p:cNvPr>
                <p:cNvPicPr/>
                <p:nvPr/>
              </p:nvPicPr>
              <p:blipFill>
                <a:blip r:embed="rId297"/>
                <a:stretch>
                  <a:fillRect/>
                </a:stretch>
              </p:blipFill>
              <p:spPr>
                <a:xfrm>
                  <a:off x="5300530" y="5947289"/>
                  <a:ext cx="349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Ink 173">
                  <a:extLst>
                    <a:ext uri="{FF2B5EF4-FFF2-40B4-BE49-F238E27FC236}">
                      <a16:creationId xmlns:a16="http://schemas.microsoft.com/office/drawing/2014/main" id="{E355FAA8-5210-1FBD-DB50-E7EBF4B78D3B}"/>
                    </a:ext>
                  </a:extLst>
                </p14:cNvPr>
                <p14:cNvContentPartPr/>
                <p14:nvPr/>
              </p14:nvContentPartPr>
              <p14:xfrm>
                <a:off x="4238530" y="5852609"/>
                <a:ext cx="61920" cy="32040"/>
              </p14:xfrm>
            </p:contentPart>
          </mc:Choice>
          <mc:Fallback xmlns="">
            <p:pic>
              <p:nvPicPr>
                <p:cNvPr id="174" name="Ink 173">
                  <a:extLst>
                    <a:ext uri="{FF2B5EF4-FFF2-40B4-BE49-F238E27FC236}">
                      <a16:creationId xmlns:a16="http://schemas.microsoft.com/office/drawing/2014/main" id="{E355FAA8-5210-1FBD-DB50-E7EBF4B78D3B}"/>
                    </a:ext>
                  </a:extLst>
                </p:cNvPr>
                <p:cNvPicPr/>
                <p:nvPr/>
              </p:nvPicPr>
              <p:blipFill>
                <a:blip r:embed="rId299"/>
                <a:stretch>
                  <a:fillRect/>
                </a:stretch>
              </p:blipFill>
              <p:spPr>
                <a:xfrm>
                  <a:off x="4220890" y="5834609"/>
                  <a:ext cx="97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Ink 205">
                  <a:extLst>
                    <a:ext uri="{FF2B5EF4-FFF2-40B4-BE49-F238E27FC236}">
                      <a16:creationId xmlns:a16="http://schemas.microsoft.com/office/drawing/2014/main" id="{ECD85A0E-7DD3-BEA3-A807-5D20FF35A8E0}"/>
                    </a:ext>
                  </a:extLst>
                </p14:cNvPr>
                <p14:cNvContentPartPr/>
                <p14:nvPr/>
              </p14:nvContentPartPr>
              <p14:xfrm>
                <a:off x="5668810" y="5911649"/>
                <a:ext cx="1042920" cy="440640"/>
              </p14:xfrm>
            </p:contentPart>
          </mc:Choice>
          <mc:Fallback xmlns="">
            <p:pic>
              <p:nvPicPr>
                <p:cNvPr id="206" name="Ink 205">
                  <a:extLst>
                    <a:ext uri="{FF2B5EF4-FFF2-40B4-BE49-F238E27FC236}">
                      <a16:creationId xmlns:a16="http://schemas.microsoft.com/office/drawing/2014/main" id="{ECD85A0E-7DD3-BEA3-A807-5D20FF35A8E0}"/>
                    </a:ext>
                  </a:extLst>
                </p:cNvPr>
                <p:cNvPicPr/>
                <p:nvPr/>
              </p:nvPicPr>
              <p:blipFill>
                <a:blip r:embed="rId301"/>
                <a:stretch>
                  <a:fillRect/>
                </a:stretch>
              </p:blipFill>
              <p:spPr>
                <a:xfrm>
                  <a:off x="5651170" y="5894009"/>
                  <a:ext cx="107856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7" name="Ink 206">
                  <a:extLst>
                    <a:ext uri="{FF2B5EF4-FFF2-40B4-BE49-F238E27FC236}">
                      <a16:creationId xmlns:a16="http://schemas.microsoft.com/office/drawing/2014/main" id="{0BB3CA66-4A80-C661-CADD-B43027BC45D3}"/>
                    </a:ext>
                  </a:extLst>
                </p14:cNvPr>
                <p14:cNvContentPartPr/>
                <p14:nvPr/>
              </p14:nvContentPartPr>
              <p14:xfrm>
                <a:off x="6313930" y="5943329"/>
                <a:ext cx="16560" cy="8640"/>
              </p14:xfrm>
            </p:contentPart>
          </mc:Choice>
          <mc:Fallback xmlns="">
            <p:pic>
              <p:nvPicPr>
                <p:cNvPr id="207" name="Ink 206">
                  <a:extLst>
                    <a:ext uri="{FF2B5EF4-FFF2-40B4-BE49-F238E27FC236}">
                      <a16:creationId xmlns:a16="http://schemas.microsoft.com/office/drawing/2014/main" id="{0BB3CA66-4A80-C661-CADD-B43027BC45D3}"/>
                    </a:ext>
                  </a:extLst>
                </p:cNvPr>
                <p:cNvPicPr/>
                <p:nvPr/>
              </p:nvPicPr>
              <p:blipFill>
                <a:blip r:embed="rId303"/>
                <a:stretch>
                  <a:fillRect/>
                </a:stretch>
              </p:blipFill>
              <p:spPr>
                <a:xfrm>
                  <a:off x="6296290" y="5925689"/>
                  <a:ext cx="52200" cy="44280"/>
                </a:xfrm>
                <a:prstGeom prst="rect">
                  <a:avLst/>
                </a:prstGeom>
              </p:spPr>
            </p:pic>
          </mc:Fallback>
        </mc:AlternateContent>
      </p:grpSp>
      <p:grpSp>
        <p:nvGrpSpPr>
          <p:cNvPr id="214" name="Group 213">
            <a:extLst>
              <a:ext uri="{FF2B5EF4-FFF2-40B4-BE49-F238E27FC236}">
                <a16:creationId xmlns:a16="http://schemas.microsoft.com/office/drawing/2014/main" id="{E6C5D76B-2943-304C-8501-D36A97195894}"/>
              </a:ext>
            </a:extLst>
          </p:cNvPr>
          <p:cNvGrpSpPr/>
          <p:nvPr/>
        </p:nvGrpSpPr>
        <p:grpSpPr>
          <a:xfrm>
            <a:off x="5726410" y="6009569"/>
            <a:ext cx="1134360" cy="304920"/>
            <a:chOff x="5726410" y="6009569"/>
            <a:chExt cx="1134360" cy="304920"/>
          </a:xfrm>
        </p:grpSpPr>
        <mc:AlternateContent xmlns:mc="http://schemas.openxmlformats.org/markup-compatibility/2006" xmlns:p14="http://schemas.microsoft.com/office/powerpoint/2010/main">
          <mc:Choice Requires="p14">
            <p:contentPart p14:bwMode="auto" r:id="rId304">
              <p14:nvContentPartPr>
                <p14:cNvPr id="209" name="Ink 208">
                  <a:extLst>
                    <a:ext uri="{FF2B5EF4-FFF2-40B4-BE49-F238E27FC236}">
                      <a16:creationId xmlns:a16="http://schemas.microsoft.com/office/drawing/2014/main" id="{CD315F90-EB17-DC32-A76C-D32042E86AFB}"/>
                    </a:ext>
                  </a:extLst>
                </p14:cNvPr>
                <p14:cNvContentPartPr/>
                <p14:nvPr/>
              </p14:nvContentPartPr>
              <p14:xfrm>
                <a:off x="5726410" y="6272009"/>
                <a:ext cx="152640" cy="12600"/>
              </p14:xfrm>
            </p:contentPart>
          </mc:Choice>
          <mc:Fallback xmlns="">
            <p:pic>
              <p:nvPicPr>
                <p:cNvPr id="209" name="Ink 208">
                  <a:extLst>
                    <a:ext uri="{FF2B5EF4-FFF2-40B4-BE49-F238E27FC236}">
                      <a16:creationId xmlns:a16="http://schemas.microsoft.com/office/drawing/2014/main" id="{CD315F90-EB17-DC32-A76C-D32042E86AFB}"/>
                    </a:ext>
                  </a:extLst>
                </p:cNvPr>
                <p:cNvPicPr/>
                <p:nvPr/>
              </p:nvPicPr>
              <p:blipFill>
                <a:blip r:embed="rId305"/>
                <a:stretch>
                  <a:fillRect/>
                </a:stretch>
              </p:blipFill>
              <p:spPr>
                <a:xfrm>
                  <a:off x="5708410" y="6254009"/>
                  <a:ext cx="188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Ink 209">
                  <a:extLst>
                    <a:ext uri="{FF2B5EF4-FFF2-40B4-BE49-F238E27FC236}">
                      <a16:creationId xmlns:a16="http://schemas.microsoft.com/office/drawing/2014/main" id="{35A78F9E-5D5F-3150-728B-5CAE1DA36F6C}"/>
                    </a:ext>
                  </a:extLst>
                </p14:cNvPr>
                <p14:cNvContentPartPr/>
                <p14:nvPr/>
              </p14:nvContentPartPr>
              <p14:xfrm>
                <a:off x="6144730" y="6281369"/>
                <a:ext cx="593640" cy="33120"/>
              </p14:xfrm>
            </p:contentPart>
          </mc:Choice>
          <mc:Fallback xmlns="">
            <p:pic>
              <p:nvPicPr>
                <p:cNvPr id="210" name="Ink 209">
                  <a:extLst>
                    <a:ext uri="{FF2B5EF4-FFF2-40B4-BE49-F238E27FC236}">
                      <a16:creationId xmlns:a16="http://schemas.microsoft.com/office/drawing/2014/main" id="{35A78F9E-5D5F-3150-728B-5CAE1DA36F6C}"/>
                    </a:ext>
                  </a:extLst>
                </p:cNvPr>
                <p:cNvPicPr/>
                <p:nvPr/>
              </p:nvPicPr>
              <p:blipFill>
                <a:blip r:embed="rId307"/>
                <a:stretch>
                  <a:fillRect/>
                </a:stretch>
              </p:blipFill>
              <p:spPr>
                <a:xfrm>
                  <a:off x="6127090" y="6263729"/>
                  <a:ext cx="629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 name="Ink 211">
                  <a:extLst>
                    <a:ext uri="{FF2B5EF4-FFF2-40B4-BE49-F238E27FC236}">
                      <a16:creationId xmlns:a16="http://schemas.microsoft.com/office/drawing/2014/main" id="{D68BAF9E-B847-2640-2F0B-B7582C86022A}"/>
                    </a:ext>
                  </a:extLst>
                </p14:cNvPr>
                <p14:cNvContentPartPr/>
                <p14:nvPr/>
              </p14:nvContentPartPr>
              <p14:xfrm>
                <a:off x="6833050" y="6009569"/>
                <a:ext cx="27720" cy="50400"/>
              </p14:xfrm>
            </p:contentPart>
          </mc:Choice>
          <mc:Fallback xmlns="">
            <p:pic>
              <p:nvPicPr>
                <p:cNvPr id="212" name="Ink 211">
                  <a:extLst>
                    <a:ext uri="{FF2B5EF4-FFF2-40B4-BE49-F238E27FC236}">
                      <a16:creationId xmlns:a16="http://schemas.microsoft.com/office/drawing/2014/main" id="{D68BAF9E-B847-2640-2F0B-B7582C86022A}"/>
                    </a:ext>
                  </a:extLst>
                </p:cNvPr>
                <p:cNvPicPr/>
                <p:nvPr/>
              </p:nvPicPr>
              <p:blipFill>
                <a:blip r:embed="rId309"/>
                <a:stretch>
                  <a:fillRect/>
                </a:stretch>
              </p:blipFill>
              <p:spPr>
                <a:xfrm>
                  <a:off x="6815410" y="5991569"/>
                  <a:ext cx="63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3" name="Ink 212">
                  <a:extLst>
                    <a:ext uri="{FF2B5EF4-FFF2-40B4-BE49-F238E27FC236}">
                      <a16:creationId xmlns:a16="http://schemas.microsoft.com/office/drawing/2014/main" id="{ADA36C48-A2B7-D575-2ACF-F8EA18ADC0F9}"/>
                    </a:ext>
                  </a:extLst>
                </p14:cNvPr>
                <p14:cNvContentPartPr/>
                <p14:nvPr/>
              </p14:nvContentPartPr>
              <p14:xfrm>
                <a:off x="6842770" y="6157529"/>
                <a:ext cx="8640" cy="13680"/>
              </p14:xfrm>
            </p:contentPart>
          </mc:Choice>
          <mc:Fallback xmlns="">
            <p:pic>
              <p:nvPicPr>
                <p:cNvPr id="213" name="Ink 212">
                  <a:extLst>
                    <a:ext uri="{FF2B5EF4-FFF2-40B4-BE49-F238E27FC236}">
                      <a16:creationId xmlns:a16="http://schemas.microsoft.com/office/drawing/2014/main" id="{ADA36C48-A2B7-D575-2ACF-F8EA18ADC0F9}"/>
                    </a:ext>
                  </a:extLst>
                </p:cNvPr>
                <p:cNvPicPr/>
                <p:nvPr/>
              </p:nvPicPr>
              <p:blipFill>
                <a:blip r:embed="rId311"/>
                <a:stretch>
                  <a:fillRect/>
                </a:stretch>
              </p:blipFill>
              <p:spPr>
                <a:xfrm>
                  <a:off x="6824770" y="6139529"/>
                  <a:ext cx="44280" cy="49320"/>
                </a:xfrm>
                <a:prstGeom prst="rect">
                  <a:avLst/>
                </a:prstGeom>
              </p:spPr>
            </p:pic>
          </mc:Fallback>
        </mc:AlternateContent>
      </p:grpSp>
      <p:grpSp>
        <p:nvGrpSpPr>
          <p:cNvPr id="223" name="Group 222">
            <a:extLst>
              <a:ext uri="{FF2B5EF4-FFF2-40B4-BE49-F238E27FC236}">
                <a16:creationId xmlns:a16="http://schemas.microsoft.com/office/drawing/2014/main" id="{57AAD64A-D0FB-6C33-6635-70E1A33DA245}"/>
              </a:ext>
            </a:extLst>
          </p:cNvPr>
          <p:cNvGrpSpPr/>
          <p:nvPr/>
        </p:nvGrpSpPr>
        <p:grpSpPr>
          <a:xfrm>
            <a:off x="1791970" y="6229529"/>
            <a:ext cx="3777480" cy="496080"/>
            <a:chOff x="1791970" y="6229529"/>
            <a:chExt cx="3777480" cy="496080"/>
          </a:xfrm>
        </p:grpSpPr>
        <mc:AlternateContent xmlns:mc="http://schemas.openxmlformats.org/markup-compatibility/2006" xmlns:p14="http://schemas.microsoft.com/office/powerpoint/2010/main">
          <mc:Choice Requires="p14">
            <p:contentPart p14:bwMode="auto" r:id="rId312">
              <p14:nvContentPartPr>
                <p14:cNvPr id="193" name="Ink 192">
                  <a:extLst>
                    <a:ext uri="{FF2B5EF4-FFF2-40B4-BE49-F238E27FC236}">
                      <a16:creationId xmlns:a16="http://schemas.microsoft.com/office/drawing/2014/main" id="{6AD7DF48-DB29-0E55-3C4E-9EB597854984}"/>
                    </a:ext>
                  </a:extLst>
                </p14:cNvPr>
                <p14:cNvContentPartPr/>
                <p14:nvPr/>
              </p14:nvContentPartPr>
              <p14:xfrm>
                <a:off x="2964490" y="6482969"/>
                <a:ext cx="185400" cy="235800"/>
              </p14:xfrm>
            </p:contentPart>
          </mc:Choice>
          <mc:Fallback xmlns="">
            <p:pic>
              <p:nvPicPr>
                <p:cNvPr id="193" name="Ink 192">
                  <a:extLst>
                    <a:ext uri="{FF2B5EF4-FFF2-40B4-BE49-F238E27FC236}">
                      <a16:creationId xmlns:a16="http://schemas.microsoft.com/office/drawing/2014/main" id="{6AD7DF48-DB29-0E55-3C4E-9EB597854984}"/>
                    </a:ext>
                  </a:extLst>
                </p:cNvPr>
                <p:cNvPicPr/>
                <p:nvPr/>
              </p:nvPicPr>
              <p:blipFill>
                <a:blip r:embed="rId313"/>
                <a:stretch>
                  <a:fillRect/>
                </a:stretch>
              </p:blipFill>
              <p:spPr>
                <a:xfrm>
                  <a:off x="2946850" y="6464969"/>
                  <a:ext cx="2210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4" name="Ink 193">
                  <a:extLst>
                    <a:ext uri="{FF2B5EF4-FFF2-40B4-BE49-F238E27FC236}">
                      <a16:creationId xmlns:a16="http://schemas.microsoft.com/office/drawing/2014/main" id="{E6440FF6-0D5D-B475-820D-144FE4CF5BD0}"/>
                    </a:ext>
                  </a:extLst>
                </p14:cNvPr>
                <p14:cNvContentPartPr/>
                <p14:nvPr/>
              </p14:nvContentPartPr>
              <p14:xfrm>
                <a:off x="3285970" y="6495569"/>
                <a:ext cx="131400" cy="187560"/>
              </p14:xfrm>
            </p:contentPart>
          </mc:Choice>
          <mc:Fallback xmlns="">
            <p:pic>
              <p:nvPicPr>
                <p:cNvPr id="194" name="Ink 193">
                  <a:extLst>
                    <a:ext uri="{FF2B5EF4-FFF2-40B4-BE49-F238E27FC236}">
                      <a16:creationId xmlns:a16="http://schemas.microsoft.com/office/drawing/2014/main" id="{E6440FF6-0D5D-B475-820D-144FE4CF5BD0}"/>
                    </a:ext>
                  </a:extLst>
                </p:cNvPr>
                <p:cNvPicPr/>
                <p:nvPr/>
              </p:nvPicPr>
              <p:blipFill>
                <a:blip r:embed="rId315"/>
                <a:stretch>
                  <a:fillRect/>
                </a:stretch>
              </p:blipFill>
              <p:spPr>
                <a:xfrm>
                  <a:off x="3267970" y="6477569"/>
                  <a:ext cx="167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5" name="Ink 194">
                  <a:extLst>
                    <a:ext uri="{FF2B5EF4-FFF2-40B4-BE49-F238E27FC236}">
                      <a16:creationId xmlns:a16="http://schemas.microsoft.com/office/drawing/2014/main" id="{BE182E53-2713-63F6-7A70-E47A1F891B67}"/>
                    </a:ext>
                  </a:extLst>
                </p14:cNvPr>
                <p14:cNvContentPartPr/>
                <p14:nvPr/>
              </p14:nvContentPartPr>
              <p14:xfrm>
                <a:off x="3318010" y="6601769"/>
                <a:ext cx="101880" cy="24840"/>
              </p14:xfrm>
            </p:contentPart>
          </mc:Choice>
          <mc:Fallback xmlns="">
            <p:pic>
              <p:nvPicPr>
                <p:cNvPr id="195" name="Ink 194">
                  <a:extLst>
                    <a:ext uri="{FF2B5EF4-FFF2-40B4-BE49-F238E27FC236}">
                      <a16:creationId xmlns:a16="http://schemas.microsoft.com/office/drawing/2014/main" id="{BE182E53-2713-63F6-7A70-E47A1F891B67}"/>
                    </a:ext>
                  </a:extLst>
                </p:cNvPr>
                <p:cNvPicPr/>
                <p:nvPr/>
              </p:nvPicPr>
              <p:blipFill>
                <a:blip r:embed="rId317"/>
                <a:stretch>
                  <a:fillRect/>
                </a:stretch>
              </p:blipFill>
              <p:spPr>
                <a:xfrm>
                  <a:off x="3300370" y="6584129"/>
                  <a:ext cx="137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6" name="Ink 195">
                  <a:extLst>
                    <a:ext uri="{FF2B5EF4-FFF2-40B4-BE49-F238E27FC236}">
                      <a16:creationId xmlns:a16="http://schemas.microsoft.com/office/drawing/2014/main" id="{B1903596-026A-4ED1-A006-C315CB76D493}"/>
                    </a:ext>
                  </a:extLst>
                </p14:cNvPr>
                <p14:cNvContentPartPr/>
                <p14:nvPr/>
              </p14:nvContentPartPr>
              <p14:xfrm>
                <a:off x="3279490" y="6459209"/>
                <a:ext cx="197280" cy="35640"/>
              </p14:xfrm>
            </p:contentPart>
          </mc:Choice>
          <mc:Fallback xmlns="">
            <p:pic>
              <p:nvPicPr>
                <p:cNvPr id="196" name="Ink 195">
                  <a:extLst>
                    <a:ext uri="{FF2B5EF4-FFF2-40B4-BE49-F238E27FC236}">
                      <a16:creationId xmlns:a16="http://schemas.microsoft.com/office/drawing/2014/main" id="{B1903596-026A-4ED1-A006-C315CB76D493}"/>
                    </a:ext>
                  </a:extLst>
                </p:cNvPr>
                <p:cNvPicPr/>
                <p:nvPr/>
              </p:nvPicPr>
              <p:blipFill>
                <a:blip r:embed="rId319"/>
                <a:stretch>
                  <a:fillRect/>
                </a:stretch>
              </p:blipFill>
              <p:spPr>
                <a:xfrm>
                  <a:off x="3261850" y="6441209"/>
                  <a:ext cx="232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Ink 199">
                  <a:extLst>
                    <a:ext uri="{FF2B5EF4-FFF2-40B4-BE49-F238E27FC236}">
                      <a16:creationId xmlns:a16="http://schemas.microsoft.com/office/drawing/2014/main" id="{5FD193A7-806B-B7EF-3BEA-71BFC4EC88C6}"/>
                    </a:ext>
                  </a:extLst>
                </p14:cNvPr>
                <p14:cNvContentPartPr/>
                <p14:nvPr/>
              </p14:nvContentPartPr>
              <p14:xfrm>
                <a:off x="1791970" y="6229529"/>
                <a:ext cx="798120" cy="108360"/>
              </p14:xfrm>
            </p:contentPart>
          </mc:Choice>
          <mc:Fallback xmlns="">
            <p:pic>
              <p:nvPicPr>
                <p:cNvPr id="200" name="Ink 199">
                  <a:extLst>
                    <a:ext uri="{FF2B5EF4-FFF2-40B4-BE49-F238E27FC236}">
                      <a16:creationId xmlns:a16="http://schemas.microsoft.com/office/drawing/2014/main" id="{5FD193A7-806B-B7EF-3BEA-71BFC4EC88C6}"/>
                    </a:ext>
                  </a:extLst>
                </p:cNvPr>
                <p:cNvPicPr/>
                <p:nvPr/>
              </p:nvPicPr>
              <p:blipFill>
                <a:blip r:embed="rId321"/>
                <a:stretch>
                  <a:fillRect/>
                </a:stretch>
              </p:blipFill>
              <p:spPr>
                <a:xfrm>
                  <a:off x="1773970" y="6211529"/>
                  <a:ext cx="833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Ink 200">
                  <a:extLst>
                    <a:ext uri="{FF2B5EF4-FFF2-40B4-BE49-F238E27FC236}">
                      <a16:creationId xmlns:a16="http://schemas.microsoft.com/office/drawing/2014/main" id="{F8EB85F5-AA8B-0698-C562-F1EA18528EAD}"/>
                    </a:ext>
                  </a:extLst>
                </p14:cNvPr>
                <p14:cNvContentPartPr/>
                <p14:nvPr/>
              </p14:nvContentPartPr>
              <p14:xfrm>
                <a:off x="2861530" y="6268049"/>
                <a:ext cx="260640" cy="30960"/>
              </p14:xfrm>
            </p:contentPart>
          </mc:Choice>
          <mc:Fallback xmlns="">
            <p:pic>
              <p:nvPicPr>
                <p:cNvPr id="201" name="Ink 200">
                  <a:extLst>
                    <a:ext uri="{FF2B5EF4-FFF2-40B4-BE49-F238E27FC236}">
                      <a16:creationId xmlns:a16="http://schemas.microsoft.com/office/drawing/2014/main" id="{F8EB85F5-AA8B-0698-C562-F1EA18528EAD}"/>
                    </a:ext>
                  </a:extLst>
                </p:cNvPr>
                <p:cNvPicPr/>
                <p:nvPr/>
              </p:nvPicPr>
              <p:blipFill>
                <a:blip r:embed="rId323"/>
                <a:stretch>
                  <a:fillRect/>
                </a:stretch>
              </p:blipFill>
              <p:spPr>
                <a:xfrm>
                  <a:off x="2843890" y="6250409"/>
                  <a:ext cx="296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2" name="Ink 201">
                  <a:extLst>
                    <a:ext uri="{FF2B5EF4-FFF2-40B4-BE49-F238E27FC236}">
                      <a16:creationId xmlns:a16="http://schemas.microsoft.com/office/drawing/2014/main" id="{C016B0D6-5FE1-5490-D1EE-3754114E30E2}"/>
                    </a:ext>
                  </a:extLst>
                </p14:cNvPr>
                <p14:cNvContentPartPr/>
                <p14:nvPr/>
              </p14:nvContentPartPr>
              <p14:xfrm>
                <a:off x="3534730" y="6250769"/>
                <a:ext cx="180360" cy="10440"/>
              </p14:xfrm>
            </p:contentPart>
          </mc:Choice>
          <mc:Fallback xmlns="">
            <p:pic>
              <p:nvPicPr>
                <p:cNvPr id="202" name="Ink 201">
                  <a:extLst>
                    <a:ext uri="{FF2B5EF4-FFF2-40B4-BE49-F238E27FC236}">
                      <a16:creationId xmlns:a16="http://schemas.microsoft.com/office/drawing/2014/main" id="{C016B0D6-5FE1-5490-D1EE-3754114E30E2}"/>
                    </a:ext>
                  </a:extLst>
                </p:cNvPr>
                <p:cNvPicPr/>
                <p:nvPr/>
              </p:nvPicPr>
              <p:blipFill>
                <a:blip r:embed="rId325"/>
                <a:stretch>
                  <a:fillRect/>
                </a:stretch>
              </p:blipFill>
              <p:spPr>
                <a:xfrm>
                  <a:off x="3516730" y="6233129"/>
                  <a:ext cx="216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4" name="Ink 203">
                  <a:extLst>
                    <a:ext uri="{FF2B5EF4-FFF2-40B4-BE49-F238E27FC236}">
                      <a16:creationId xmlns:a16="http://schemas.microsoft.com/office/drawing/2014/main" id="{08648ADF-5F7C-0ABE-F312-823E64648400}"/>
                    </a:ext>
                  </a:extLst>
                </p14:cNvPr>
                <p14:cNvContentPartPr/>
                <p14:nvPr/>
              </p14:nvContentPartPr>
              <p14:xfrm>
                <a:off x="3987970" y="6235289"/>
                <a:ext cx="1506960" cy="59400"/>
              </p14:xfrm>
            </p:contentPart>
          </mc:Choice>
          <mc:Fallback xmlns="">
            <p:pic>
              <p:nvPicPr>
                <p:cNvPr id="204" name="Ink 203">
                  <a:extLst>
                    <a:ext uri="{FF2B5EF4-FFF2-40B4-BE49-F238E27FC236}">
                      <a16:creationId xmlns:a16="http://schemas.microsoft.com/office/drawing/2014/main" id="{08648ADF-5F7C-0ABE-F312-823E64648400}"/>
                    </a:ext>
                  </a:extLst>
                </p:cNvPr>
                <p:cNvPicPr/>
                <p:nvPr/>
              </p:nvPicPr>
              <p:blipFill>
                <a:blip r:embed="rId327"/>
                <a:stretch>
                  <a:fillRect/>
                </a:stretch>
              </p:blipFill>
              <p:spPr>
                <a:xfrm>
                  <a:off x="3970330" y="6217289"/>
                  <a:ext cx="1542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5" name="Ink 214">
                  <a:extLst>
                    <a:ext uri="{FF2B5EF4-FFF2-40B4-BE49-F238E27FC236}">
                      <a16:creationId xmlns:a16="http://schemas.microsoft.com/office/drawing/2014/main" id="{8B9B0FB5-731B-A7A0-0143-C76D116F607A}"/>
                    </a:ext>
                  </a:extLst>
                </p14:cNvPr>
                <p14:cNvContentPartPr/>
                <p14:nvPr/>
              </p14:nvContentPartPr>
              <p14:xfrm>
                <a:off x="5457490" y="6332489"/>
                <a:ext cx="111960" cy="101520"/>
              </p14:xfrm>
            </p:contentPart>
          </mc:Choice>
          <mc:Fallback xmlns="">
            <p:pic>
              <p:nvPicPr>
                <p:cNvPr id="215" name="Ink 214">
                  <a:extLst>
                    <a:ext uri="{FF2B5EF4-FFF2-40B4-BE49-F238E27FC236}">
                      <a16:creationId xmlns:a16="http://schemas.microsoft.com/office/drawing/2014/main" id="{8B9B0FB5-731B-A7A0-0143-C76D116F607A}"/>
                    </a:ext>
                  </a:extLst>
                </p:cNvPr>
                <p:cNvPicPr/>
                <p:nvPr/>
              </p:nvPicPr>
              <p:blipFill>
                <a:blip r:embed="rId329"/>
                <a:stretch>
                  <a:fillRect/>
                </a:stretch>
              </p:blipFill>
              <p:spPr>
                <a:xfrm>
                  <a:off x="5439850" y="6314849"/>
                  <a:ext cx="147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6" name="Ink 215">
                  <a:extLst>
                    <a:ext uri="{FF2B5EF4-FFF2-40B4-BE49-F238E27FC236}">
                      <a16:creationId xmlns:a16="http://schemas.microsoft.com/office/drawing/2014/main" id="{07A769AD-8E63-E9E1-CB84-0ED1093AFDC1}"/>
                    </a:ext>
                  </a:extLst>
                </p14:cNvPr>
                <p14:cNvContentPartPr/>
                <p14:nvPr/>
              </p14:nvContentPartPr>
              <p14:xfrm>
                <a:off x="3547690" y="6460649"/>
                <a:ext cx="39240" cy="264960"/>
              </p14:xfrm>
            </p:contentPart>
          </mc:Choice>
          <mc:Fallback xmlns="">
            <p:pic>
              <p:nvPicPr>
                <p:cNvPr id="216" name="Ink 215">
                  <a:extLst>
                    <a:ext uri="{FF2B5EF4-FFF2-40B4-BE49-F238E27FC236}">
                      <a16:creationId xmlns:a16="http://schemas.microsoft.com/office/drawing/2014/main" id="{07A769AD-8E63-E9E1-CB84-0ED1093AFDC1}"/>
                    </a:ext>
                  </a:extLst>
                </p:cNvPr>
                <p:cNvPicPr/>
                <p:nvPr/>
              </p:nvPicPr>
              <p:blipFill>
                <a:blip r:embed="rId331"/>
                <a:stretch>
                  <a:fillRect/>
                </a:stretch>
              </p:blipFill>
              <p:spPr>
                <a:xfrm>
                  <a:off x="3530050" y="6442649"/>
                  <a:ext cx="74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7" name="Ink 216">
                  <a:extLst>
                    <a:ext uri="{FF2B5EF4-FFF2-40B4-BE49-F238E27FC236}">
                      <a16:creationId xmlns:a16="http://schemas.microsoft.com/office/drawing/2014/main" id="{A018F07F-5F04-84C8-3F2B-1256D4B3A162}"/>
                    </a:ext>
                  </a:extLst>
                </p14:cNvPr>
                <p14:cNvContentPartPr/>
                <p14:nvPr/>
              </p14:nvContentPartPr>
              <p14:xfrm>
                <a:off x="3539050" y="6461009"/>
                <a:ext cx="158400" cy="151560"/>
              </p14:xfrm>
            </p:contentPart>
          </mc:Choice>
          <mc:Fallback xmlns="">
            <p:pic>
              <p:nvPicPr>
                <p:cNvPr id="217" name="Ink 216">
                  <a:extLst>
                    <a:ext uri="{FF2B5EF4-FFF2-40B4-BE49-F238E27FC236}">
                      <a16:creationId xmlns:a16="http://schemas.microsoft.com/office/drawing/2014/main" id="{A018F07F-5F04-84C8-3F2B-1256D4B3A162}"/>
                    </a:ext>
                  </a:extLst>
                </p:cNvPr>
                <p:cNvPicPr/>
                <p:nvPr/>
              </p:nvPicPr>
              <p:blipFill>
                <a:blip r:embed="rId333"/>
                <a:stretch>
                  <a:fillRect/>
                </a:stretch>
              </p:blipFill>
              <p:spPr>
                <a:xfrm>
                  <a:off x="3521410" y="6443009"/>
                  <a:ext cx="19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8" name="Ink 217">
                  <a:extLst>
                    <a:ext uri="{FF2B5EF4-FFF2-40B4-BE49-F238E27FC236}">
                      <a16:creationId xmlns:a16="http://schemas.microsoft.com/office/drawing/2014/main" id="{6B95581C-39F0-DEF1-A0FB-E93340DD5C4E}"/>
                    </a:ext>
                  </a:extLst>
                </p14:cNvPr>
                <p14:cNvContentPartPr/>
                <p14:nvPr/>
              </p14:nvContentPartPr>
              <p14:xfrm>
                <a:off x="2803210" y="6399809"/>
                <a:ext cx="29880" cy="85680"/>
              </p14:xfrm>
            </p:contentPart>
          </mc:Choice>
          <mc:Fallback xmlns="">
            <p:pic>
              <p:nvPicPr>
                <p:cNvPr id="218" name="Ink 217">
                  <a:extLst>
                    <a:ext uri="{FF2B5EF4-FFF2-40B4-BE49-F238E27FC236}">
                      <a16:creationId xmlns:a16="http://schemas.microsoft.com/office/drawing/2014/main" id="{6B95581C-39F0-DEF1-A0FB-E93340DD5C4E}"/>
                    </a:ext>
                  </a:extLst>
                </p:cNvPr>
                <p:cNvPicPr/>
                <p:nvPr/>
              </p:nvPicPr>
              <p:blipFill>
                <a:blip r:embed="rId335"/>
                <a:stretch>
                  <a:fillRect/>
                </a:stretch>
              </p:blipFill>
              <p:spPr>
                <a:xfrm>
                  <a:off x="2785210" y="6381809"/>
                  <a:ext cx="65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9" name="Ink 218">
                  <a:extLst>
                    <a:ext uri="{FF2B5EF4-FFF2-40B4-BE49-F238E27FC236}">
                      <a16:creationId xmlns:a16="http://schemas.microsoft.com/office/drawing/2014/main" id="{24E39BFE-1177-696D-7147-AB0F3505CC3B}"/>
                    </a:ext>
                  </a:extLst>
                </p14:cNvPr>
                <p14:cNvContentPartPr/>
                <p14:nvPr/>
              </p14:nvContentPartPr>
              <p14:xfrm>
                <a:off x="2891050" y="6390809"/>
                <a:ext cx="19800" cy="97920"/>
              </p14:xfrm>
            </p:contentPart>
          </mc:Choice>
          <mc:Fallback xmlns="">
            <p:pic>
              <p:nvPicPr>
                <p:cNvPr id="219" name="Ink 218">
                  <a:extLst>
                    <a:ext uri="{FF2B5EF4-FFF2-40B4-BE49-F238E27FC236}">
                      <a16:creationId xmlns:a16="http://schemas.microsoft.com/office/drawing/2014/main" id="{24E39BFE-1177-696D-7147-AB0F3505CC3B}"/>
                    </a:ext>
                  </a:extLst>
                </p:cNvPr>
                <p:cNvPicPr/>
                <p:nvPr/>
              </p:nvPicPr>
              <p:blipFill>
                <a:blip r:embed="rId337"/>
                <a:stretch>
                  <a:fillRect/>
                </a:stretch>
              </p:blipFill>
              <p:spPr>
                <a:xfrm>
                  <a:off x="2873050" y="6372809"/>
                  <a:ext cx="55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1" name="Ink 220">
                  <a:extLst>
                    <a:ext uri="{FF2B5EF4-FFF2-40B4-BE49-F238E27FC236}">
                      <a16:creationId xmlns:a16="http://schemas.microsoft.com/office/drawing/2014/main" id="{3FE25410-17D2-BD4E-6FF0-D8F58284FF9C}"/>
                    </a:ext>
                  </a:extLst>
                </p14:cNvPr>
                <p14:cNvContentPartPr/>
                <p14:nvPr/>
              </p14:nvContentPartPr>
              <p14:xfrm>
                <a:off x="3816250" y="6430409"/>
                <a:ext cx="14400" cy="70920"/>
              </p14:xfrm>
            </p:contentPart>
          </mc:Choice>
          <mc:Fallback xmlns="">
            <p:pic>
              <p:nvPicPr>
                <p:cNvPr id="221" name="Ink 220">
                  <a:extLst>
                    <a:ext uri="{FF2B5EF4-FFF2-40B4-BE49-F238E27FC236}">
                      <a16:creationId xmlns:a16="http://schemas.microsoft.com/office/drawing/2014/main" id="{3FE25410-17D2-BD4E-6FF0-D8F58284FF9C}"/>
                    </a:ext>
                  </a:extLst>
                </p:cNvPr>
                <p:cNvPicPr/>
                <p:nvPr/>
              </p:nvPicPr>
              <p:blipFill>
                <a:blip r:embed="rId339"/>
                <a:stretch>
                  <a:fillRect/>
                </a:stretch>
              </p:blipFill>
              <p:spPr>
                <a:xfrm>
                  <a:off x="3798610" y="6412409"/>
                  <a:ext cx="50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2" name="Ink 221">
                  <a:extLst>
                    <a:ext uri="{FF2B5EF4-FFF2-40B4-BE49-F238E27FC236}">
                      <a16:creationId xmlns:a16="http://schemas.microsoft.com/office/drawing/2014/main" id="{82311683-8BEF-8539-A872-E9DCB3914D10}"/>
                    </a:ext>
                  </a:extLst>
                </p14:cNvPr>
                <p14:cNvContentPartPr/>
                <p14:nvPr/>
              </p14:nvContentPartPr>
              <p14:xfrm>
                <a:off x="3885370" y="6418169"/>
                <a:ext cx="15480" cy="52920"/>
              </p14:xfrm>
            </p:contentPart>
          </mc:Choice>
          <mc:Fallback xmlns="">
            <p:pic>
              <p:nvPicPr>
                <p:cNvPr id="222" name="Ink 221">
                  <a:extLst>
                    <a:ext uri="{FF2B5EF4-FFF2-40B4-BE49-F238E27FC236}">
                      <a16:creationId xmlns:a16="http://schemas.microsoft.com/office/drawing/2014/main" id="{82311683-8BEF-8539-A872-E9DCB3914D10}"/>
                    </a:ext>
                  </a:extLst>
                </p:cNvPr>
                <p:cNvPicPr/>
                <p:nvPr/>
              </p:nvPicPr>
              <p:blipFill>
                <a:blip r:embed="rId341"/>
                <a:stretch>
                  <a:fillRect/>
                </a:stretch>
              </p:blipFill>
              <p:spPr>
                <a:xfrm>
                  <a:off x="3867730" y="6400529"/>
                  <a:ext cx="51120" cy="88560"/>
                </a:xfrm>
                <a:prstGeom prst="rect">
                  <a:avLst/>
                </a:prstGeom>
              </p:spPr>
            </p:pic>
          </mc:Fallback>
        </mc:AlternateContent>
      </p:grpSp>
    </p:spTree>
    <p:extLst>
      <p:ext uri="{BB962C8B-B14F-4D97-AF65-F5344CB8AC3E}">
        <p14:creationId xmlns:p14="http://schemas.microsoft.com/office/powerpoint/2010/main" val="278276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4D3738D-609E-3AB9-B49E-639BA6C598DB}"/>
              </a:ext>
            </a:extLst>
          </p:cNvPr>
          <p:cNvGrpSpPr/>
          <p:nvPr/>
        </p:nvGrpSpPr>
        <p:grpSpPr>
          <a:xfrm>
            <a:off x="2108770" y="156689"/>
            <a:ext cx="4330080" cy="610200"/>
            <a:chOff x="2108770" y="156689"/>
            <a:chExt cx="4330080" cy="6102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2E25E81-AE37-9F04-29C6-073064D28D75}"/>
                    </a:ext>
                  </a:extLst>
                </p14:cNvPr>
                <p14:cNvContentPartPr/>
                <p14:nvPr/>
              </p14:nvContentPartPr>
              <p14:xfrm>
                <a:off x="2108770" y="171809"/>
                <a:ext cx="2120760" cy="595080"/>
              </p14:xfrm>
            </p:contentPart>
          </mc:Choice>
          <mc:Fallback xmlns="">
            <p:pic>
              <p:nvPicPr>
                <p:cNvPr id="2" name="Ink 1">
                  <a:extLst>
                    <a:ext uri="{FF2B5EF4-FFF2-40B4-BE49-F238E27FC236}">
                      <a16:creationId xmlns:a16="http://schemas.microsoft.com/office/drawing/2014/main" id="{12E25E81-AE37-9F04-29C6-073064D28D75}"/>
                    </a:ext>
                  </a:extLst>
                </p:cNvPr>
                <p:cNvPicPr/>
                <p:nvPr/>
              </p:nvPicPr>
              <p:blipFill>
                <a:blip r:embed="rId3"/>
                <a:stretch>
                  <a:fillRect/>
                </a:stretch>
              </p:blipFill>
              <p:spPr>
                <a:xfrm>
                  <a:off x="2091130" y="154169"/>
                  <a:ext cx="215640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F4B3C5A-03EC-6DDC-C3D8-C179169A577B}"/>
                    </a:ext>
                  </a:extLst>
                </p14:cNvPr>
                <p14:cNvContentPartPr/>
                <p14:nvPr/>
              </p14:nvContentPartPr>
              <p14:xfrm>
                <a:off x="3526810" y="260369"/>
                <a:ext cx="25920" cy="22320"/>
              </p14:xfrm>
            </p:contentPart>
          </mc:Choice>
          <mc:Fallback xmlns="">
            <p:pic>
              <p:nvPicPr>
                <p:cNvPr id="3" name="Ink 2">
                  <a:extLst>
                    <a:ext uri="{FF2B5EF4-FFF2-40B4-BE49-F238E27FC236}">
                      <a16:creationId xmlns:a16="http://schemas.microsoft.com/office/drawing/2014/main" id="{3F4B3C5A-03EC-6DDC-C3D8-C179169A577B}"/>
                    </a:ext>
                  </a:extLst>
                </p:cNvPr>
                <p:cNvPicPr/>
                <p:nvPr/>
              </p:nvPicPr>
              <p:blipFill>
                <a:blip r:embed="rId5"/>
                <a:stretch>
                  <a:fillRect/>
                </a:stretch>
              </p:blipFill>
              <p:spPr>
                <a:xfrm>
                  <a:off x="3509170" y="242729"/>
                  <a:ext cx="61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4BC40CF-08B9-FF6B-90D6-0EB5F91B7762}"/>
                    </a:ext>
                  </a:extLst>
                </p14:cNvPr>
                <p14:cNvContentPartPr/>
                <p14:nvPr/>
              </p14:nvContentPartPr>
              <p14:xfrm>
                <a:off x="2489290" y="266489"/>
                <a:ext cx="23040" cy="14760"/>
              </p14:xfrm>
            </p:contentPart>
          </mc:Choice>
          <mc:Fallback xmlns="">
            <p:pic>
              <p:nvPicPr>
                <p:cNvPr id="4" name="Ink 3">
                  <a:extLst>
                    <a:ext uri="{FF2B5EF4-FFF2-40B4-BE49-F238E27FC236}">
                      <a16:creationId xmlns:a16="http://schemas.microsoft.com/office/drawing/2014/main" id="{E4BC40CF-08B9-FF6B-90D6-0EB5F91B7762}"/>
                    </a:ext>
                  </a:extLst>
                </p:cNvPr>
                <p:cNvPicPr/>
                <p:nvPr/>
              </p:nvPicPr>
              <p:blipFill>
                <a:blip r:embed="rId7"/>
                <a:stretch>
                  <a:fillRect/>
                </a:stretch>
              </p:blipFill>
              <p:spPr>
                <a:xfrm>
                  <a:off x="2471290" y="248489"/>
                  <a:ext cx="58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30E2D1AB-8BA4-BAAA-A25E-A8231E22005D}"/>
                    </a:ext>
                  </a:extLst>
                </p14:cNvPr>
                <p14:cNvContentPartPr/>
                <p14:nvPr/>
              </p14:nvContentPartPr>
              <p14:xfrm>
                <a:off x="4620490" y="156689"/>
                <a:ext cx="207000" cy="346680"/>
              </p14:xfrm>
            </p:contentPart>
          </mc:Choice>
          <mc:Fallback xmlns="">
            <p:pic>
              <p:nvPicPr>
                <p:cNvPr id="6" name="Ink 5">
                  <a:extLst>
                    <a:ext uri="{FF2B5EF4-FFF2-40B4-BE49-F238E27FC236}">
                      <a16:creationId xmlns:a16="http://schemas.microsoft.com/office/drawing/2014/main" id="{30E2D1AB-8BA4-BAAA-A25E-A8231E22005D}"/>
                    </a:ext>
                  </a:extLst>
                </p:cNvPr>
                <p:cNvPicPr/>
                <p:nvPr/>
              </p:nvPicPr>
              <p:blipFill>
                <a:blip r:embed="rId9"/>
                <a:stretch>
                  <a:fillRect/>
                </a:stretch>
              </p:blipFill>
              <p:spPr>
                <a:xfrm>
                  <a:off x="4602490" y="138689"/>
                  <a:ext cx="2426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7805569-0777-3BF5-F7DF-E6D977E71163}"/>
                    </a:ext>
                  </a:extLst>
                </p14:cNvPr>
                <p14:cNvContentPartPr/>
                <p14:nvPr/>
              </p14:nvContentPartPr>
              <p14:xfrm>
                <a:off x="4913890" y="352889"/>
                <a:ext cx="1524960" cy="393120"/>
              </p14:xfrm>
            </p:contentPart>
          </mc:Choice>
          <mc:Fallback xmlns="">
            <p:pic>
              <p:nvPicPr>
                <p:cNvPr id="7" name="Ink 6">
                  <a:extLst>
                    <a:ext uri="{FF2B5EF4-FFF2-40B4-BE49-F238E27FC236}">
                      <a16:creationId xmlns:a16="http://schemas.microsoft.com/office/drawing/2014/main" id="{E7805569-0777-3BF5-F7DF-E6D977E71163}"/>
                    </a:ext>
                  </a:extLst>
                </p:cNvPr>
                <p:cNvPicPr/>
                <p:nvPr/>
              </p:nvPicPr>
              <p:blipFill>
                <a:blip r:embed="rId11"/>
                <a:stretch>
                  <a:fillRect/>
                </a:stretch>
              </p:blipFill>
              <p:spPr>
                <a:xfrm>
                  <a:off x="4895890" y="335249"/>
                  <a:ext cx="1560600" cy="428760"/>
                </a:xfrm>
                <a:prstGeom prst="rect">
                  <a:avLst/>
                </a:prstGeom>
              </p:spPr>
            </p:pic>
          </mc:Fallback>
        </mc:AlternateContent>
      </p:grpSp>
      <p:grpSp>
        <p:nvGrpSpPr>
          <p:cNvPr id="17" name="Group 16">
            <a:extLst>
              <a:ext uri="{FF2B5EF4-FFF2-40B4-BE49-F238E27FC236}">
                <a16:creationId xmlns:a16="http://schemas.microsoft.com/office/drawing/2014/main" id="{4AAA1FCE-FC90-C9DB-A153-FA93E1076814}"/>
              </a:ext>
            </a:extLst>
          </p:cNvPr>
          <p:cNvGrpSpPr/>
          <p:nvPr/>
        </p:nvGrpSpPr>
        <p:grpSpPr>
          <a:xfrm>
            <a:off x="3267970" y="932849"/>
            <a:ext cx="2374920" cy="1091520"/>
            <a:chOff x="3267970" y="932849"/>
            <a:chExt cx="2374920" cy="10915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07E10D9-94BB-7654-BDAD-948BA5086DE8}"/>
                    </a:ext>
                  </a:extLst>
                </p14:cNvPr>
                <p14:cNvContentPartPr/>
                <p14:nvPr/>
              </p14:nvContentPartPr>
              <p14:xfrm>
                <a:off x="3267970" y="981809"/>
                <a:ext cx="156960" cy="370800"/>
              </p14:xfrm>
            </p:contentPart>
          </mc:Choice>
          <mc:Fallback xmlns="">
            <p:pic>
              <p:nvPicPr>
                <p:cNvPr id="9" name="Ink 8">
                  <a:extLst>
                    <a:ext uri="{FF2B5EF4-FFF2-40B4-BE49-F238E27FC236}">
                      <a16:creationId xmlns:a16="http://schemas.microsoft.com/office/drawing/2014/main" id="{C07E10D9-94BB-7654-BDAD-948BA5086DE8}"/>
                    </a:ext>
                  </a:extLst>
                </p:cNvPr>
                <p:cNvPicPr/>
                <p:nvPr/>
              </p:nvPicPr>
              <p:blipFill>
                <a:blip r:embed="rId13"/>
                <a:stretch>
                  <a:fillRect/>
                </a:stretch>
              </p:blipFill>
              <p:spPr>
                <a:xfrm>
                  <a:off x="3250330" y="964169"/>
                  <a:ext cx="1926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F8DB468-EC17-B588-A805-B5E589528D3D}"/>
                    </a:ext>
                  </a:extLst>
                </p14:cNvPr>
                <p14:cNvContentPartPr/>
                <p14:nvPr/>
              </p14:nvContentPartPr>
              <p14:xfrm>
                <a:off x="3481450" y="932849"/>
                <a:ext cx="1256040" cy="532800"/>
              </p14:xfrm>
            </p:contentPart>
          </mc:Choice>
          <mc:Fallback xmlns="">
            <p:pic>
              <p:nvPicPr>
                <p:cNvPr id="10" name="Ink 9">
                  <a:extLst>
                    <a:ext uri="{FF2B5EF4-FFF2-40B4-BE49-F238E27FC236}">
                      <a16:creationId xmlns:a16="http://schemas.microsoft.com/office/drawing/2014/main" id="{FF8DB468-EC17-B588-A805-B5E589528D3D}"/>
                    </a:ext>
                  </a:extLst>
                </p:cNvPr>
                <p:cNvPicPr/>
                <p:nvPr/>
              </p:nvPicPr>
              <p:blipFill>
                <a:blip r:embed="rId15"/>
                <a:stretch>
                  <a:fillRect/>
                </a:stretch>
              </p:blipFill>
              <p:spPr>
                <a:xfrm>
                  <a:off x="3463450" y="914849"/>
                  <a:ext cx="12916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0100D2D-E19F-ACD9-2225-823ADDA90A76}"/>
                    </a:ext>
                  </a:extLst>
                </p14:cNvPr>
                <p14:cNvContentPartPr/>
                <p14:nvPr/>
              </p14:nvContentPartPr>
              <p14:xfrm>
                <a:off x="5069770" y="1112489"/>
                <a:ext cx="573120" cy="150840"/>
              </p14:xfrm>
            </p:contentPart>
          </mc:Choice>
          <mc:Fallback xmlns="">
            <p:pic>
              <p:nvPicPr>
                <p:cNvPr id="11" name="Ink 10">
                  <a:extLst>
                    <a:ext uri="{FF2B5EF4-FFF2-40B4-BE49-F238E27FC236}">
                      <a16:creationId xmlns:a16="http://schemas.microsoft.com/office/drawing/2014/main" id="{A0100D2D-E19F-ACD9-2225-823ADDA90A76}"/>
                    </a:ext>
                  </a:extLst>
                </p:cNvPr>
                <p:cNvPicPr/>
                <p:nvPr/>
              </p:nvPicPr>
              <p:blipFill>
                <a:blip r:embed="rId17"/>
                <a:stretch>
                  <a:fillRect/>
                </a:stretch>
              </p:blipFill>
              <p:spPr>
                <a:xfrm>
                  <a:off x="5051770" y="1094489"/>
                  <a:ext cx="608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6D68088-9168-4CEE-5F44-27CC61DD154A}"/>
                    </a:ext>
                  </a:extLst>
                </p14:cNvPr>
                <p14:cNvContentPartPr/>
                <p14:nvPr/>
              </p14:nvContentPartPr>
              <p14:xfrm>
                <a:off x="4094890" y="1615769"/>
                <a:ext cx="10440" cy="235080"/>
              </p14:xfrm>
            </p:contentPart>
          </mc:Choice>
          <mc:Fallback xmlns="">
            <p:pic>
              <p:nvPicPr>
                <p:cNvPr id="13" name="Ink 12">
                  <a:extLst>
                    <a:ext uri="{FF2B5EF4-FFF2-40B4-BE49-F238E27FC236}">
                      <a16:creationId xmlns:a16="http://schemas.microsoft.com/office/drawing/2014/main" id="{B6D68088-9168-4CEE-5F44-27CC61DD154A}"/>
                    </a:ext>
                  </a:extLst>
                </p:cNvPr>
                <p:cNvPicPr/>
                <p:nvPr/>
              </p:nvPicPr>
              <p:blipFill>
                <a:blip r:embed="rId19"/>
                <a:stretch>
                  <a:fillRect/>
                </a:stretch>
              </p:blipFill>
              <p:spPr>
                <a:xfrm>
                  <a:off x="4077250" y="1597769"/>
                  <a:ext cx="46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EF8CF13C-5D8C-3CB5-ABD5-1C0C2D363597}"/>
                    </a:ext>
                  </a:extLst>
                </p14:cNvPr>
                <p14:cNvContentPartPr/>
                <p14:nvPr/>
              </p14:nvContentPartPr>
              <p14:xfrm>
                <a:off x="4144570" y="1536929"/>
                <a:ext cx="110520" cy="487440"/>
              </p14:xfrm>
            </p:contentPart>
          </mc:Choice>
          <mc:Fallback xmlns="">
            <p:pic>
              <p:nvPicPr>
                <p:cNvPr id="14" name="Ink 13">
                  <a:extLst>
                    <a:ext uri="{FF2B5EF4-FFF2-40B4-BE49-F238E27FC236}">
                      <a16:creationId xmlns:a16="http://schemas.microsoft.com/office/drawing/2014/main" id="{EF8CF13C-5D8C-3CB5-ABD5-1C0C2D363597}"/>
                    </a:ext>
                  </a:extLst>
                </p:cNvPr>
                <p:cNvPicPr/>
                <p:nvPr/>
              </p:nvPicPr>
              <p:blipFill>
                <a:blip r:embed="rId21"/>
                <a:stretch>
                  <a:fillRect/>
                </a:stretch>
              </p:blipFill>
              <p:spPr>
                <a:xfrm>
                  <a:off x="4126930" y="1519289"/>
                  <a:ext cx="14616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BB08FDB-C8D7-D42C-C4EE-A7EB097DDEDA}"/>
                    </a:ext>
                  </a:extLst>
                </p14:cNvPr>
                <p14:cNvContentPartPr/>
                <p14:nvPr/>
              </p14:nvContentPartPr>
              <p14:xfrm>
                <a:off x="4568650" y="1624769"/>
                <a:ext cx="97560" cy="367200"/>
              </p14:xfrm>
            </p:contentPart>
          </mc:Choice>
          <mc:Fallback xmlns="">
            <p:pic>
              <p:nvPicPr>
                <p:cNvPr id="15" name="Ink 14">
                  <a:extLst>
                    <a:ext uri="{FF2B5EF4-FFF2-40B4-BE49-F238E27FC236}">
                      <a16:creationId xmlns:a16="http://schemas.microsoft.com/office/drawing/2014/main" id="{5BB08FDB-C8D7-D42C-C4EE-A7EB097DDEDA}"/>
                    </a:ext>
                  </a:extLst>
                </p:cNvPr>
                <p:cNvPicPr/>
                <p:nvPr/>
              </p:nvPicPr>
              <p:blipFill>
                <a:blip r:embed="rId23"/>
                <a:stretch>
                  <a:fillRect/>
                </a:stretch>
              </p:blipFill>
              <p:spPr>
                <a:xfrm>
                  <a:off x="4551010" y="1606769"/>
                  <a:ext cx="1332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97CE7B64-6443-AF84-8621-DD1153DCE24F}"/>
                    </a:ext>
                  </a:extLst>
                </p14:cNvPr>
                <p14:cNvContentPartPr/>
                <p14:nvPr/>
              </p14:nvContentPartPr>
              <p14:xfrm>
                <a:off x="4783570" y="1721969"/>
                <a:ext cx="570960" cy="172800"/>
              </p14:xfrm>
            </p:contentPart>
          </mc:Choice>
          <mc:Fallback xmlns="">
            <p:pic>
              <p:nvPicPr>
                <p:cNvPr id="16" name="Ink 15">
                  <a:extLst>
                    <a:ext uri="{FF2B5EF4-FFF2-40B4-BE49-F238E27FC236}">
                      <a16:creationId xmlns:a16="http://schemas.microsoft.com/office/drawing/2014/main" id="{97CE7B64-6443-AF84-8621-DD1153DCE24F}"/>
                    </a:ext>
                  </a:extLst>
                </p:cNvPr>
                <p:cNvPicPr/>
                <p:nvPr/>
              </p:nvPicPr>
              <p:blipFill>
                <a:blip r:embed="rId25"/>
                <a:stretch>
                  <a:fillRect/>
                </a:stretch>
              </p:blipFill>
              <p:spPr>
                <a:xfrm>
                  <a:off x="4765570" y="1703969"/>
                  <a:ext cx="606600" cy="208440"/>
                </a:xfrm>
                <a:prstGeom prst="rect">
                  <a:avLst/>
                </a:prstGeom>
              </p:spPr>
            </p:pic>
          </mc:Fallback>
        </mc:AlternateContent>
      </p:grpSp>
      <p:grpSp>
        <p:nvGrpSpPr>
          <p:cNvPr id="30" name="Group 29">
            <a:extLst>
              <a:ext uri="{FF2B5EF4-FFF2-40B4-BE49-F238E27FC236}">
                <a16:creationId xmlns:a16="http://schemas.microsoft.com/office/drawing/2014/main" id="{63677336-98E2-4E95-4400-A0D58FE6F169}"/>
              </a:ext>
            </a:extLst>
          </p:cNvPr>
          <p:cNvGrpSpPr/>
          <p:nvPr/>
        </p:nvGrpSpPr>
        <p:grpSpPr>
          <a:xfrm>
            <a:off x="3987970" y="2249369"/>
            <a:ext cx="2962440" cy="596880"/>
            <a:chOff x="3987970" y="2249369"/>
            <a:chExt cx="2962440" cy="59688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993ECC2-E6F1-BEA9-8BF5-8D3600D8D28E}"/>
                    </a:ext>
                  </a:extLst>
                </p14:cNvPr>
                <p14:cNvContentPartPr/>
                <p14:nvPr/>
              </p14:nvContentPartPr>
              <p14:xfrm>
                <a:off x="3987970" y="2474369"/>
                <a:ext cx="155880" cy="202320"/>
              </p14:xfrm>
            </p:contentPart>
          </mc:Choice>
          <mc:Fallback xmlns="">
            <p:pic>
              <p:nvPicPr>
                <p:cNvPr id="18" name="Ink 17">
                  <a:extLst>
                    <a:ext uri="{FF2B5EF4-FFF2-40B4-BE49-F238E27FC236}">
                      <a16:creationId xmlns:a16="http://schemas.microsoft.com/office/drawing/2014/main" id="{7993ECC2-E6F1-BEA9-8BF5-8D3600D8D28E}"/>
                    </a:ext>
                  </a:extLst>
                </p:cNvPr>
                <p:cNvPicPr/>
                <p:nvPr/>
              </p:nvPicPr>
              <p:blipFill>
                <a:blip r:embed="rId27"/>
                <a:stretch>
                  <a:fillRect/>
                </a:stretch>
              </p:blipFill>
              <p:spPr>
                <a:xfrm>
                  <a:off x="3969970" y="2456369"/>
                  <a:ext cx="19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4387797-80C0-8AC9-81E2-6625B7DA0FE1}"/>
                    </a:ext>
                  </a:extLst>
                </p14:cNvPr>
                <p14:cNvContentPartPr/>
                <p14:nvPr/>
              </p14:nvContentPartPr>
              <p14:xfrm>
                <a:off x="4187050" y="2339369"/>
                <a:ext cx="100440" cy="506880"/>
              </p14:xfrm>
            </p:contentPart>
          </mc:Choice>
          <mc:Fallback xmlns="">
            <p:pic>
              <p:nvPicPr>
                <p:cNvPr id="19" name="Ink 18">
                  <a:extLst>
                    <a:ext uri="{FF2B5EF4-FFF2-40B4-BE49-F238E27FC236}">
                      <a16:creationId xmlns:a16="http://schemas.microsoft.com/office/drawing/2014/main" id="{64387797-80C0-8AC9-81E2-6625B7DA0FE1}"/>
                    </a:ext>
                  </a:extLst>
                </p:cNvPr>
                <p:cNvPicPr/>
                <p:nvPr/>
              </p:nvPicPr>
              <p:blipFill>
                <a:blip r:embed="rId29"/>
                <a:stretch>
                  <a:fillRect/>
                </a:stretch>
              </p:blipFill>
              <p:spPr>
                <a:xfrm>
                  <a:off x="4169410" y="2321729"/>
                  <a:ext cx="1360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DA2587D-B08E-8F6B-8A2D-2964E1696542}"/>
                    </a:ext>
                  </a:extLst>
                </p14:cNvPr>
                <p14:cNvContentPartPr/>
                <p14:nvPr/>
              </p14:nvContentPartPr>
              <p14:xfrm>
                <a:off x="4553530" y="2249369"/>
                <a:ext cx="1918440" cy="444960"/>
              </p14:xfrm>
            </p:contentPart>
          </mc:Choice>
          <mc:Fallback xmlns="">
            <p:pic>
              <p:nvPicPr>
                <p:cNvPr id="21" name="Ink 20">
                  <a:extLst>
                    <a:ext uri="{FF2B5EF4-FFF2-40B4-BE49-F238E27FC236}">
                      <a16:creationId xmlns:a16="http://schemas.microsoft.com/office/drawing/2014/main" id="{ADA2587D-B08E-8F6B-8A2D-2964E1696542}"/>
                    </a:ext>
                  </a:extLst>
                </p:cNvPr>
                <p:cNvPicPr/>
                <p:nvPr/>
              </p:nvPicPr>
              <p:blipFill>
                <a:blip r:embed="rId31"/>
                <a:stretch>
                  <a:fillRect/>
                </a:stretch>
              </p:blipFill>
              <p:spPr>
                <a:xfrm>
                  <a:off x="4535890" y="2231369"/>
                  <a:ext cx="19540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C601B4AF-96E3-B2F4-3FA2-6133109C925C}"/>
                    </a:ext>
                  </a:extLst>
                </p14:cNvPr>
                <p14:cNvContentPartPr/>
                <p14:nvPr/>
              </p14:nvContentPartPr>
              <p14:xfrm>
                <a:off x="6236170" y="2398409"/>
                <a:ext cx="48960" cy="10440"/>
              </p14:xfrm>
            </p:contentPart>
          </mc:Choice>
          <mc:Fallback xmlns="">
            <p:pic>
              <p:nvPicPr>
                <p:cNvPr id="22" name="Ink 21">
                  <a:extLst>
                    <a:ext uri="{FF2B5EF4-FFF2-40B4-BE49-F238E27FC236}">
                      <a16:creationId xmlns:a16="http://schemas.microsoft.com/office/drawing/2014/main" id="{C601B4AF-96E3-B2F4-3FA2-6133109C925C}"/>
                    </a:ext>
                  </a:extLst>
                </p:cNvPr>
                <p:cNvPicPr/>
                <p:nvPr/>
              </p:nvPicPr>
              <p:blipFill>
                <a:blip r:embed="rId33"/>
                <a:stretch>
                  <a:fillRect/>
                </a:stretch>
              </p:blipFill>
              <p:spPr>
                <a:xfrm>
                  <a:off x="6218530" y="2380769"/>
                  <a:ext cx="84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0B4643D-7C5A-A703-15B9-27FBFE0B331B}"/>
                    </a:ext>
                  </a:extLst>
                </p14:cNvPr>
                <p14:cNvContentPartPr/>
                <p14:nvPr/>
              </p14:nvContentPartPr>
              <p14:xfrm>
                <a:off x="5934850" y="2385449"/>
                <a:ext cx="169200" cy="23760"/>
              </p14:xfrm>
            </p:contentPart>
          </mc:Choice>
          <mc:Fallback xmlns="">
            <p:pic>
              <p:nvPicPr>
                <p:cNvPr id="23" name="Ink 22">
                  <a:extLst>
                    <a:ext uri="{FF2B5EF4-FFF2-40B4-BE49-F238E27FC236}">
                      <a16:creationId xmlns:a16="http://schemas.microsoft.com/office/drawing/2014/main" id="{70B4643D-7C5A-A703-15B9-27FBFE0B331B}"/>
                    </a:ext>
                  </a:extLst>
                </p:cNvPr>
                <p:cNvPicPr/>
                <p:nvPr/>
              </p:nvPicPr>
              <p:blipFill>
                <a:blip r:embed="rId35"/>
                <a:stretch>
                  <a:fillRect/>
                </a:stretch>
              </p:blipFill>
              <p:spPr>
                <a:xfrm>
                  <a:off x="5916850" y="2367449"/>
                  <a:ext cx="204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4C7423D-ED4F-A794-AAEF-AD9F78B1BFED}"/>
                    </a:ext>
                  </a:extLst>
                </p14:cNvPr>
                <p14:cNvContentPartPr/>
                <p14:nvPr/>
              </p14:nvContentPartPr>
              <p14:xfrm>
                <a:off x="4803730" y="2401649"/>
                <a:ext cx="14760" cy="24840"/>
              </p14:xfrm>
            </p:contentPart>
          </mc:Choice>
          <mc:Fallback xmlns="">
            <p:pic>
              <p:nvPicPr>
                <p:cNvPr id="25" name="Ink 24">
                  <a:extLst>
                    <a:ext uri="{FF2B5EF4-FFF2-40B4-BE49-F238E27FC236}">
                      <a16:creationId xmlns:a16="http://schemas.microsoft.com/office/drawing/2014/main" id="{74C7423D-ED4F-A794-AAEF-AD9F78B1BFED}"/>
                    </a:ext>
                  </a:extLst>
                </p:cNvPr>
                <p:cNvPicPr/>
                <p:nvPr/>
              </p:nvPicPr>
              <p:blipFill>
                <a:blip r:embed="rId37"/>
                <a:stretch>
                  <a:fillRect/>
                </a:stretch>
              </p:blipFill>
              <p:spPr>
                <a:xfrm>
                  <a:off x="4786090" y="2383649"/>
                  <a:ext cx="50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509F269D-97F4-DC64-724C-0AE8C1027387}"/>
                    </a:ext>
                  </a:extLst>
                </p14:cNvPr>
                <p14:cNvContentPartPr/>
                <p14:nvPr/>
              </p14:nvContentPartPr>
              <p14:xfrm>
                <a:off x="5010730" y="2357729"/>
                <a:ext cx="238320" cy="32040"/>
              </p14:xfrm>
            </p:contentPart>
          </mc:Choice>
          <mc:Fallback xmlns="">
            <p:pic>
              <p:nvPicPr>
                <p:cNvPr id="26" name="Ink 25">
                  <a:extLst>
                    <a:ext uri="{FF2B5EF4-FFF2-40B4-BE49-F238E27FC236}">
                      <a16:creationId xmlns:a16="http://schemas.microsoft.com/office/drawing/2014/main" id="{509F269D-97F4-DC64-724C-0AE8C1027387}"/>
                    </a:ext>
                  </a:extLst>
                </p:cNvPr>
                <p:cNvPicPr/>
                <p:nvPr/>
              </p:nvPicPr>
              <p:blipFill>
                <a:blip r:embed="rId39"/>
                <a:stretch>
                  <a:fillRect/>
                </a:stretch>
              </p:blipFill>
              <p:spPr>
                <a:xfrm>
                  <a:off x="4993090" y="2340089"/>
                  <a:ext cx="273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20BDEA6B-9430-72E2-54ED-3C2E658729F8}"/>
                    </a:ext>
                  </a:extLst>
                </p14:cNvPr>
                <p14:cNvContentPartPr/>
                <p14:nvPr/>
              </p14:nvContentPartPr>
              <p14:xfrm>
                <a:off x="5477290" y="2343689"/>
                <a:ext cx="12960" cy="14760"/>
              </p14:xfrm>
            </p:contentPart>
          </mc:Choice>
          <mc:Fallback xmlns="">
            <p:pic>
              <p:nvPicPr>
                <p:cNvPr id="27" name="Ink 26">
                  <a:extLst>
                    <a:ext uri="{FF2B5EF4-FFF2-40B4-BE49-F238E27FC236}">
                      <a16:creationId xmlns:a16="http://schemas.microsoft.com/office/drawing/2014/main" id="{20BDEA6B-9430-72E2-54ED-3C2E658729F8}"/>
                    </a:ext>
                  </a:extLst>
                </p:cNvPr>
                <p:cNvPicPr/>
                <p:nvPr/>
              </p:nvPicPr>
              <p:blipFill>
                <a:blip r:embed="rId41"/>
                <a:stretch>
                  <a:fillRect/>
                </a:stretch>
              </p:blipFill>
              <p:spPr>
                <a:xfrm>
                  <a:off x="5459290" y="2325689"/>
                  <a:ext cx="48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02C16981-58FA-CC95-987A-A71CE04A4C4D}"/>
                    </a:ext>
                  </a:extLst>
                </p14:cNvPr>
                <p14:cNvContentPartPr/>
                <p14:nvPr/>
              </p14:nvContentPartPr>
              <p14:xfrm>
                <a:off x="6699490" y="2300849"/>
                <a:ext cx="250920" cy="465480"/>
              </p14:xfrm>
            </p:contentPart>
          </mc:Choice>
          <mc:Fallback xmlns="">
            <p:pic>
              <p:nvPicPr>
                <p:cNvPr id="29" name="Ink 28">
                  <a:extLst>
                    <a:ext uri="{FF2B5EF4-FFF2-40B4-BE49-F238E27FC236}">
                      <a16:creationId xmlns:a16="http://schemas.microsoft.com/office/drawing/2014/main" id="{02C16981-58FA-CC95-987A-A71CE04A4C4D}"/>
                    </a:ext>
                  </a:extLst>
                </p:cNvPr>
                <p:cNvPicPr/>
                <p:nvPr/>
              </p:nvPicPr>
              <p:blipFill>
                <a:blip r:embed="rId43"/>
                <a:stretch>
                  <a:fillRect/>
                </a:stretch>
              </p:blipFill>
              <p:spPr>
                <a:xfrm>
                  <a:off x="6681490" y="2283209"/>
                  <a:ext cx="286560" cy="501120"/>
                </a:xfrm>
                <a:prstGeom prst="rect">
                  <a:avLst/>
                </a:prstGeom>
              </p:spPr>
            </p:pic>
          </mc:Fallback>
        </mc:AlternateContent>
      </p:grpSp>
      <p:grpSp>
        <p:nvGrpSpPr>
          <p:cNvPr id="39" name="Group 38">
            <a:extLst>
              <a:ext uri="{FF2B5EF4-FFF2-40B4-BE49-F238E27FC236}">
                <a16:creationId xmlns:a16="http://schemas.microsoft.com/office/drawing/2014/main" id="{97FF0E15-597B-2C5B-D76E-31D23FC59498}"/>
              </a:ext>
            </a:extLst>
          </p:cNvPr>
          <p:cNvGrpSpPr/>
          <p:nvPr/>
        </p:nvGrpSpPr>
        <p:grpSpPr>
          <a:xfrm>
            <a:off x="7130410" y="2088449"/>
            <a:ext cx="2995560" cy="664560"/>
            <a:chOff x="7130410" y="2088449"/>
            <a:chExt cx="2995560" cy="664560"/>
          </a:xfrm>
        </p:grpSpPr>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EE424FAF-1526-C211-5B68-5B64E19A46DA}"/>
                    </a:ext>
                  </a:extLst>
                </p14:cNvPr>
                <p14:cNvContentPartPr/>
                <p14:nvPr/>
              </p14:nvContentPartPr>
              <p14:xfrm>
                <a:off x="7130410" y="2097089"/>
                <a:ext cx="1771200" cy="602280"/>
              </p14:xfrm>
            </p:contentPart>
          </mc:Choice>
          <mc:Fallback xmlns="">
            <p:pic>
              <p:nvPicPr>
                <p:cNvPr id="31" name="Ink 30">
                  <a:extLst>
                    <a:ext uri="{FF2B5EF4-FFF2-40B4-BE49-F238E27FC236}">
                      <a16:creationId xmlns:a16="http://schemas.microsoft.com/office/drawing/2014/main" id="{EE424FAF-1526-C211-5B68-5B64E19A46DA}"/>
                    </a:ext>
                  </a:extLst>
                </p:cNvPr>
                <p:cNvPicPr/>
                <p:nvPr/>
              </p:nvPicPr>
              <p:blipFill>
                <a:blip r:embed="rId45"/>
                <a:stretch>
                  <a:fillRect/>
                </a:stretch>
              </p:blipFill>
              <p:spPr>
                <a:xfrm>
                  <a:off x="7112410" y="2079089"/>
                  <a:ext cx="180684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B9C3B00-3448-19DA-4FAB-56F546B04AE0}"/>
                    </a:ext>
                  </a:extLst>
                </p14:cNvPr>
                <p14:cNvContentPartPr/>
                <p14:nvPr/>
              </p14:nvContentPartPr>
              <p14:xfrm>
                <a:off x="8620090" y="2267729"/>
                <a:ext cx="47160" cy="7560"/>
              </p14:xfrm>
            </p:contentPart>
          </mc:Choice>
          <mc:Fallback xmlns="">
            <p:pic>
              <p:nvPicPr>
                <p:cNvPr id="32" name="Ink 31">
                  <a:extLst>
                    <a:ext uri="{FF2B5EF4-FFF2-40B4-BE49-F238E27FC236}">
                      <a16:creationId xmlns:a16="http://schemas.microsoft.com/office/drawing/2014/main" id="{8B9C3B00-3448-19DA-4FAB-56F546B04AE0}"/>
                    </a:ext>
                  </a:extLst>
                </p:cNvPr>
                <p:cNvPicPr/>
                <p:nvPr/>
              </p:nvPicPr>
              <p:blipFill>
                <a:blip r:embed="rId47"/>
                <a:stretch>
                  <a:fillRect/>
                </a:stretch>
              </p:blipFill>
              <p:spPr>
                <a:xfrm>
                  <a:off x="8602450" y="2249729"/>
                  <a:ext cx="82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E26DCBF5-6665-4E1F-2D0E-9EC8C108FE02}"/>
                    </a:ext>
                  </a:extLst>
                </p14:cNvPr>
                <p14:cNvContentPartPr/>
                <p14:nvPr/>
              </p14:nvContentPartPr>
              <p14:xfrm>
                <a:off x="8387170" y="2234609"/>
                <a:ext cx="291600" cy="14760"/>
              </p14:xfrm>
            </p:contentPart>
          </mc:Choice>
          <mc:Fallback xmlns="">
            <p:pic>
              <p:nvPicPr>
                <p:cNvPr id="33" name="Ink 32">
                  <a:extLst>
                    <a:ext uri="{FF2B5EF4-FFF2-40B4-BE49-F238E27FC236}">
                      <a16:creationId xmlns:a16="http://schemas.microsoft.com/office/drawing/2014/main" id="{E26DCBF5-6665-4E1F-2D0E-9EC8C108FE02}"/>
                    </a:ext>
                  </a:extLst>
                </p:cNvPr>
                <p:cNvPicPr/>
                <p:nvPr/>
              </p:nvPicPr>
              <p:blipFill>
                <a:blip r:embed="rId49"/>
                <a:stretch>
                  <a:fillRect/>
                </a:stretch>
              </p:blipFill>
              <p:spPr>
                <a:xfrm>
                  <a:off x="8369170" y="2216969"/>
                  <a:ext cx="327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0373C01B-F1EC-086D-63D3-C4CC94CF5B2D}"/>
                    </a:ext>
                  </a:extLst>
                </p14:cNvPr>
                <p14:cNvContentPartPr/>
                <p14:nvPr/>
              </p14:nvContentPartPr>
              <p14:xfrm>
                <a:off x="7233370" y="2156849"/>
                <a:ext cx="63000" cy="47520"/>
              </p14:xfrm>
            </p:contentPart>
          </mc:Choice>
          <mc:Fallback xmlns="">
            <p:pic>
              <p:nvPicPr>
                <p:cNvPr id="34" name="Ink 33">
                  <a:extLst>
                    <a:ext uri="{FF2B5EF4-FFF2-40B4-BE49-F238E27FC236}">
                      <a16:creationId xmlns:a16="http://schemas.microsoft.com/office/drawing/2014/main" id="{0373C01B-F1EC-086D-63D3-C4CC94CF5B2D}"/>
                    </a:ext>
                  </a:extLst>
                </p:cNvPr>
                <p:cNvPicPr/>
                <p:nvPr/>
              </p:nvPicPr>
              <p:blipFill>
                <a:blip r:embed="rId51"/>
                <a:stretch>
                  <a:fillRect/>
                </a:stretch>
              </p:blipFill>
              <p:spPr>
                <a:xfrm>
                  <a:off x="7215370" y="2139209"/>
                  <a:ext cx="98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BE7C193F-5888-5BBF-9FFC-029A74D9B426}"/>
                    </a:ext>
                  </a:extLst>
                </p14:cNvPr>
                <p14:cNvContentPartPr/>
                <p14:nvPr/>
              </p14:nvContentPartPr>
              <p14:xfrm>
                <a:off x="9178450" y="2088449"/>
                <a:ext cx="947520" cy="664560"/>
              </p14:xfrm>
            </p:contentPart>
          </mc:Choice>
          <mc:Fallback xmlns="">
            <p:pic>
              <p:nvPicPr>
                <p:cNvPr id="35" name="Ink 34">
                  <a:extLst>
                    <a:ext uri="{FF2B5EF4-FFF2-40B4-BE49-F238E27FC236}">
                      <a16:creationId xmlns:a16="http://schemas.microsoft.com/office/drawing/2014/main" id="{BE7C193F-5888-5BBF-9FFC-029A74D9B426}"/>
                    </a:ext>
                  </a:extLst>
                </p:cNvPr>
                <p:cNvPicPr/>
                <p:nvPr/>
              </p:nvPicPr>
              <p:blipFill>
                <a:blip r:embed="rId53"/>
                <a:stretch>
                  <a:fillRect/>
                </a:stretch>
              </p:blipFill>
              <p:spPr>
                <a:xfrm>
                  <a:off x="9160810" y="2070809"/>
                  <a:ext cx="983160" cy="700200"/>
                </a:xfrm>
                <a:prstGeom prst="rect">
                  <a:avLst/>
                </a:prstGeom>
              </p:spPr>
            </p:pic>
          </mc:Fallback>
        </mc:AlternateContent>
      </p:grpSp>
      <p:grpSp>
        <p:nvGrpSpPr>
          <p:cNvPr id="38" name="Group 37">
            <a:extLst>
              <a:ext uri="{FF2B5EF4-FFF2-40B4-BE49-F238E27FC236}">
                <a16:creationId xmlns:a16="http://schemas.microsoft.com/office/drawing/2014/main" id="{84E8B8DC-D05F-D845-5ACA-EE7708091846}"/>
              </a:ext>
            </a:extLst>
          </p:cNvPr>
          <p:cNvGrpSpPr/>
          <p:nvPr/>
        </p:nvGrpSpPr>
        <p:grpSpPr>
          <a:xfrm>
            <a:off x="10375450" y="2026889"/>
            <a:ext cx="1025640" cy="672480"/>
            <a:chOff x="10375450" y="2026889"/>
            <a:chExt cx="1025640" cy="672480"/>
          </a:xfrm>
        </p:grpSpPr>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D098AB0E-1A20-6660-3AA8-6EBCFB316186}"/>
                    </a:ext>
                  </a:extLst>
                </p14:cNvPr>
                <p14:cNvContentPartPr/>
                <p14:nvPr/>
              </p14:nvContentPartPr>
              <p14:xfrm>
                <a:off x="10375450" y="2026889"/>
                <a:ext cx="1025640" cy="672480"/>
              </p14:xfrm>
            </p:contentPart>
          </mc:Choice>
          <mc:Fallback xmlns="">
            <p:pic>
              <p:nvPicPr>
                <p:cNvPr id="36" name="Ink 35">
                  <a:extLst>
                    <a:ext uri="{FF2B5EF4-FFF2-40B4-BE49-F238E27FC236}">
                      <a16:creationId xmlns:a16="http://schemas.microsoft.com/office/drawing/2014/main" id="{D098AB0E-1A20-6660-3AA8-6EBCFB316186}"/>
                    </a:ext>
                  </a:extLst>
                </p:cNvPr>
                <p:cNvPicPr/>
                <p:nvPr/>
              </p:nvPicPr>
              <p:blipFill>
                <a:blip r:embed="rId55"/>
                <a:stretch>
                  <a:fillRect/>
                </a:stretch>
              </p:blipFill>
              <p:spPr>
                <a:xfrm>
                  <a:off x="10357450" y="2008889"/>
                  <a:ext cx="106128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DAAD31DA-DEE5-D178-6975-47573FD71CE5}"/>
                    </a:ext>
                  </a:extLst>
                </p14:cNvPr>
                <p14:cNvContentPartPr/>
                <p14:nvPr/>
              </p14:nvContentPartPr>
              <p14:xfrm>
                <a:off x="10989250" y="2227409"/>
                <a:ext cx="306720" cy="27360"/>
              </p14:xfrm>
            </p:contentPart>
          </mc:Choice>
          <mc:Fallback xmlns="">
            <p:pic>
              <p:nvPicPr>
                <p:cNvPr id="37" name="Ink 36">
                  <a:extLst>
                    <a:ext uri="{FF2B5EF4-FFF2-40B4-BE49-F238E27FC236}">
                      <a16:creationId xmlns:a16="http://schemas.microsoft.com/office/drawing/2014/main" id="{DAAD31DA-DEE5-D178-6975-47573FD71CE5}"/>
                    </a:ext>
                  </a:extLst>
                </p:cNvPr>
                <p:cNvPicPr/>
                <p:nvPr/>
              </p:nvPicPr>
              <p:blipFill>
                <a:blip r:embed="rId57"/>
                <a:stretch>
                  <a:fillRect/>
                </a:stretch>
              </p:blipFill>
              <p:spPr>
                <a:xfrm>
                  <a:off x="10971610" y="2209769"/>
                  <a:ext cx="342360" cy="63000"/>
                </a:xfrm>
                <a:prstGeom prst="rect">
                  <a:avLst/>
                </a:prstGeom>
              </p:spPr>
            </p:pic>
          </mc:Fallback>
        </mc:AlternateContent>
      </p:grpSp>
      <p:grpSp>
        <p:nvGrpSpPr>
          <p:cNvPr id="56" name="Group 55">
            <a:extLst>
              <a:ext uri="{FF2B5EF4-FFF2-40B4-BE49-F238E27FC236}">
                <a16:creationId xmlns:a16="http://schemas.microsoft.com/office/drawing/2014/main" id="{AADA8C47-47BE-B6A8-59CB-0CE1BF16535C}"/>
              </a:ext>
            </a:extLst>
          </p:cNvPr>
          <p:cNvGrpSpPr/>
          <p:nvPr/>
        </p:nvGrpSpPr>
        <p:grpSpPr>
          <a:xfrm>
            <a:off x="7438570" y="2875769"/>
            <a:ext cx="930600" cy="512280"/>
            <a:chOff x="7438570" y="2875769"/>
            <a:chExt cx="930600" cy="512280"/>
          </a:xfrm>
        </p:grpSpPr>
        <mc:AlternateContent xmlns:mc="http://schemas.openxmlformats.org/markup-compatibility/2006" xmlns:p14="http://schemas.microsoft.com/office/powerpoint/2010/main">
          <mc:Choice Requires="p14">
            <p:contentPart p14:bwMode="auto" r:id="rId58">
              <p14:nvContentPartPr>
                <p14:cNvPr id="54" name="Ink 53">
                  <a:extLst>
                    <a:ext uri="{FF2B5EF4-FFF2-40B4-BE49-F238E27FC236}">
                      <a16:creationId xmlns:a16="http://schemas.microsoft.com/office/drawing/2014/main" id="{1FEA7885-FFFC-8164-FC2C-ED44991A45CD}"/>
                    </a:ext>
                  </a:extLst>
                </p14:cNvPr>
                <p14:cNvContentPartPr/>
                <p14:nvPr/>
              </p14:nvContentPartPr>
              <p14:xfrm>
                <a:off x="7438570" y="2887289"/>
                <a:ext cx="930600" cy="500760"/>
              </p14:xfrm>
            </p:contentPart>
          </mc:Choice>
          <mc:Fallback xmlns="">
            <p:pic>
              <p:nvPicPr>
                <p:cNvPr id="54" name="Ink 53">
                  <a:extLst>
                    <a:ext uri="{FF2B5EF4-FFF2-40B4-BE49-F238E27FC236}">
                      <a16:creationId xmlns:a16="http://schemas.microsoft.com/office/drawing/2014/main" id="{1FEA7885-FFFC-8164-FC2C-ED44991A45CD}"/>
                    </a:ext>
                  </a:extLst>
                </p:cNvPr>
                <p:cNvPicPr/>
                <p:nvPr/>
              </p:nvPicPr>
              <p:blipFill>
                <a:blip r:embed="rId59"/>
                <a:stretch>
                  <a:fillRect/>
                </a:stretch>
              </p:blipFill>
              <p:spPr>
                <a:xfrm>
                  <a:off x="7420930" y="2869649"/>
                  <a:ext cx="96624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5" name="Ink 54">
                  <a:extLst>
                    <a:ext uri="{FF2B5EF4-FFF2-40B4-BE49-F238E27FC236}">
                      <a16:creationId xmlns:a16="http://schemas.microsoft.com/office/drawing/2014/main" id="{ADCED88F-8EB3-3947-5C39-DAE4C71C1DCE}"/>
                    </a:ext>
                  </a:extLst>
                </p14:cNvPr>
                <p14:cNvContentPartPr/>
                <p14:nvPr/>
              </p14:nvContentPartPr>
              <p14:xfrm>
                <a:off x="7742770" y="2875769"/>
                <a:ext cx="20160" cy="26640"/>
              </p14:xfrm>
            </p:contentPart>
          </mc:Choice>
          <mc:Fallback xmlns="">
            <p:pic>
              <p:nvPicPr>
                <p:cNvPr id="55" name="Ink 54">
                  <a:extLst>
                    <a:ext uri="{FF2B5EF4-FFF2-40B4-BE49-F238E27FC236}">
                      <a16:creationId xmlns:a16="http://schemas.microsoft.com/office/drawing/2014/main" id="{ADCED88F-8EB3-3947-5C39-DAE4C71C1DCE}"/>
                    </a:ext>
                  </a:extLst>
                </p:cNvPr>
                <p:cNvPicPr/>
                <p:nvPr/>
              </p:nvPicPr>
              <p:blipFill>
                <a:blip r:embed="rId61"/>
                <a:stretch>
                  <a:fillRect/>
                </a:stretch>
              </p:blipFill>
              <p:spPr>
                <a:xfrm>
                  <a:off x="7725130" y="2858129"/>
                  <a:ext cx="55800" cy="62280"/>
                </a:xfrm>
                <a:prstGeom prst="rect">
                  <a:avLst/>
                </a:prstGeom>
              </p:spPr>
            </p:pic>
          </mc:Fallback>
        </mc:AlternateContent>
      </p:grpSp>
      <p:grpSp>
        <p:nvGrpSpPr>
          <p:cNvPr id="73" name="Group 72">
            <a:extLst>
              <a:ext uri="{FF2B5EF4-FFF2-40B4-BE49-F238E27FC236}">
                <a16:creationId xmlns:a16="http://schemas.microsoft.com/office/drawing/2014/main" id="{7E434578-5A16-058E-5353-028C23370951}"/>
              </a:ext>
            </a:extLst>
          </p:cNvPr>
          <p:cNvGrpSpPr/>
          <p:nvPr/>
        </p:nvGrpSpPr>
        <p:grpSpPr>
          <a:xfrm>
            <a:off x="1885570" y="2906729"/>
            <a:ext cx="5304600" cy="1271880"/>
            <a:chOff x="1885570" y="2906729"/>
            <a:chExt cx="5304600" cy="1271880"/>
          </a:xfrm>
        </p:grpSpPr>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AF5115F3-30F2-5BC7-7EB2-34E8770FA8F1}"/>
                    </a:ext>
                  </a:extLst>
                </p14:cNvPr>
                <p14:cNvContentPartPr/>
                <p14:nvPr/>
              </p14:nvContentPartPr>
              <p14:xfrm>
                <a:off x="1885570" y="3072329"/>
                <a:ext cx="77040" cy="388440"/>
              </p14:xfrm>
            </p:contentPart>
          </mc:Choice>
          <mc:Fallback xmlns="">
            <p:pic>
              <p:nvPicPr>
                <p:cNvPr id="40" name="Ink 39">
                  <a:extLst>
                    <a:ext uri="{FF2B5EF4-FFF2-40B4-BE49-F238E27FC236}">
                      <a16:creationId xmlns:a16="http://schemas.microsoft.com/office/drawing/2014/main" id="{AF5115F3-30F2-5BC7-7EB2-34E8770FA8F1}"/>
                    </a:ext>
                  </a:extLst>
                </p:cNvPr>
                <p:cNvPicPr/>
                <p:nvPr/>
              </p:nvPicPr>
              <p:blipFill>
                <a:blip r:embed="rId63"/>
                <a:stretch>
                  <a:fillRect/>
                </a:stretch>
              </p:blipFill>
              <p:spPr>
                <a:xfrm>
                  <a:off x="1867570" y="3054329"/>
                  <a:ext cx="1126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04FD9EAE-17E7-F9DC-8173-73C0F568CE1E}"/>
                    </a:ext>
                  </a:extLst>
                </p14:cNvPr>
                <p14:cNvContentPartPr/>
                <p14:nvPr/>
              </p14:nvContentPartPr>
              <p14:xfrm>
                <a:off x="2002210" y="3071609"/>
                <a:ext cx="105120" cy="374760"/>
              </p14:xfrm>
            </p:contentPart>
          </mc:Choice>
          <mc:Fallback xmlns="">
            <p:pic>
              <p:nvPicPr>
                <p:cNvPr id="41" name="Ink 40">
                  <a:extLst>
                    <a:ext uri="{FF2B5EF4-FFF2-40B4-BE49-F238E27FC236}">
                      <a16:creationId xmlns:a16="http://schemas.microsoft.com/office/drawing/2014/main" id="{04FD9EAE-17E7-F9DC-8173-73C0F568CE1E}"/>
                    </a:ext>
                  </a:extLst>
                </p:cNvPr>
                <p:cNvPicPr/>
                <p:nvPr/>
              </p:nvPicPr>
              <p:blipFill>
                <a:blip r:embed="rId65"/>
                <a:stretch>
                  <a:fillRect/>
                </a:stretch>
              </p:blipFill>
              <p:spPr>
                <a:xfrm>
                  <a:off x="1984570" y="3053969"/>
                  <a:ext cx="1407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8F1A7D77-0149-A972-AA00-CBFA0B55F50F}"/>
                    </a:ext>
                  </a:extLst>
                </p14:cNvPr>
                <p14:cNvContentPartPr/>
                <p14:nvPr/>
              </p14:nvContentPartPr>
              <p14:xfrm>
                <a:off x="1908610" y="3275729"/>
                <a:ext cx="176040" cy="23760"/>
              </p14:xfrm>
            </p:contentPart>
          </mc:Choice>
          <mc:Fallback xmlns="">
            <p:pic>
              <p:nvPicPr>
                <p:cNvPr id="42" name="Ink 41">
                  <a:extLst>
                    <a:ext uri="{FF2B5EF4-FFF2-40B4-BE49-F238E27FC236}">
                      <a16:creationId xmlns:a16="http://schemas.microsoft.com/office/drawing/2014/main" id="{8F1A7D77-0149-A972-AA00-CBFA0B55F50F}"/>
                    </a:ext>
                  </a:extLst>
                </p:cNvPr>
                <p:cNvPicPr/>
                <p:nvPr/>
              </p:nvPicPr>
              <p:blipFill>
                <a:blip r:embed="rId67"/>
                <a:stretch>
                  <a:fillRect/>
                </a:stretch>
              </p:blipFill>
              <p:spPr>
                <a:xfrm>
                  <a:off x="1890610" y="3258089"/>
                  <a:ext cx="211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0C6DBE51-E820-D3F9-10A8-928F3863F3C8}"/>
                    </a:ext>
                  </a:extLst>
                </p14:cNvPr>
                <p14:cNvContentPartPr/>
                <p14:nvPr/>
              </p14:nvContentPartPr>
              <p14:xfrm>
                <a:off x="2069890" y="3096089"/>
                <a:ext cx="754560" cy="443880"/>
              </p14:xfrm>
            </p:contentPart>
          </mc:Choice>
          <mc:Fallback xmlns="">
            <p:pic>
              <p:nvPicPr>
                <p:cNvPr id="43" name="Ink 42">
                  <a:extLst>
                    <a:ext uri="{FF2B5EF4-FFF2-40B4-BE49-F238E27FC236}">
                      <a16:creationId xmlns:a16="http://schemas.microsoft.com/office/drawing/2014/main" id="{0C6DBE51-E820-D3F9-10A8-928F3863F3C8}"/>
                    </a:ext>
                  </a:extLst>
                </p:cNvPr>
                <p:cNvPicPr/>
                <p:nvPr/>
              </p:nvPicPr>
              <p:blipFill>
                <a:blip r:embed="rId69"/>
                <a:stretch>
                  <a:fillRect/>
                </a:stretch>
              </p:blipFill>
              <p:spPr>
                <a:xfrm>
                  <a:off x="2052250" y="3078449"/>
                  <a:ext cx="79020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ECA19031-CD84-72E9-1A19-B8F28EEF0495}"/>
                    </a:ext>
                  </a:extLst>
                </p14:cNvPr>
                <p14:cNvContentPartPr/>
                <p14:nvPr/>
              </p14:nvContentPartPr>
              <p14:xfrm>
                <a:off x="2173210" y="3145049"/>
                <a:ext cx="50760" cy="39240"/>
              </p14:xfrm>
            </p:contentPart>
          </mc:Choice>
          <mc:Fallback xmlns="">
            <p:pic>
              <p:nvPicPr>
                <p:cNvPr id="44" name="Ink 43">
                  <a:extLst>
                    <a:ext uri="{FF2B5EF4-FFF2-40B4-BE49-F238E27FC236}">
                      <a16:creationId xmlns:a16="http://schemas.microsoft.com/office/drawing/2014/main" id="{ECA19031-CD84-72E9-1A19-B8F28EEF0495}"/>
                    </a:ext>
                  </a:extLst>
                </p:cNvPr>
                <p:cNvPicPr/>
                <p:nvPr/>
              </p:nvPicPr>
              <p:blipFill>
                <a:blip r:embed="rId71"/>
                <a:stretch>
                  <a:fillRect/>
                </a:stretch>
              </p:blipFill>
              <p:spPr>
                <a:xfrm>
                  <a:off x="2155570" y="3127049"/>
                  <a:ext cx="86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7D8934C6-9FA1-2F71-DED5-7FD44FA6EC85}"/>
                    </a:ext>
                  </a:extLst>
                </p14:cNvPr>
                <p14:cNvContentPartPr/>
                <p14:nvPr/>
              </p14:nvContentPartPr>
              <p14:xfrm>
                <a:off x="2990770" y="3020489"/>
                <a:ext cx="1701000" cy="485280"/>
              </p14:xfrm>
            </p:contentPart>
          </mc:Choice>
          <mc:Fallback xmlns="">
            <p:pic>
              <p:nvPicPr>
                <p:cNvPr id="46" name="Ink 45">
                  <a:extLst>
                    <a:ext uri="{FF2B5EF4-FFF2-40B4-BE49-F238E27FC236}">
                      <a16:creationId xmlns:a16="http://schemas.microsoft.com/office/drawing/2014/main" id="{7D8934C6-9FA1-2F71-DED5-7FD44FA6EC85}"/>
                    </a:ext>
                  </a:extLst>
                </p:cNvPr>
                <p:cNvPicPr/>
                <p:nvPr/>
              </p:nvPicPr>
              <p:blipFill>
                <a:blip r:embed="rId73"/>
                <a:stretch>
                  <a:fillRect/>
                </a:stretch>
              </p:blipFill>
              <p:spPr>
                <a:xfrm>
                  <a:off x="2973130" y="3002489"/>
                  <a:ext cx="173664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A07FF0CC-9F48-6BFE-5570-FE3DE4EAAEA5}"/>
                    </a:ext>
                  </a:extLst>
                </p14:cNvPr>
                <p14:cNvContentPartPr/>
                <p14:nvPr/>
              </p14:nvContentPartPr>
              <p14:xfrm>
                <a:off x="4391170" y="3127769"/>
                <a:ext cx="35640" cy="21960"/>
              </p14:xfrm>
            </p:contentPart>
          </mc:Choice>
          <mc:Fallback xmlns="">
            <p:pic>
              <p:nvPicPr>
                <p:cNvPr id="47" name="Ink 46">
                  <a:extLst>
                    <a:ext uri="{FF2B5EF4-FFF2-40B4-BE49-F238E27FC236}">
                      <a16:creationId xmlns:a16="http://schemas.microsoft.com/office/drawing/2014/main" id="{A07FF0CC-9F48-6BFE-5570-FE3DE4EAAEA5}"/>
                    </a:ext>
                  </a:extLst>
                </p:cNvPr>
                <p:cNvPicPr/>
                <p:nvPr/>
              </p:nvPicPr>
              <p:blipFill>
                <a:blip r:embed="rId75"/>
                <a:stretch>
                  <a:fillRect/>
                </a:stretch>
              </p:blipFill>
              <p:spPr>
                <a:xfrm>
                  <a:off x="4373170" y="3109769"/>
                  <a:ext cx="71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9F58FA4E-1024-740A-21BF-CF7502D40F19}"/>
                    </a:ext>
                  </a:extLst>
                </p14:cNvPr>
                <p14:cNvContentPartPr/>
                <p14:nvPr/>
              </p14:nvContentPartPr>
              <p14:xfrm>
                <a:off x="3144850" y="3103289"/>
                <a:ext cx="1123560" cy="59400"/>
              </p14:xfrm>
            </p:contentPart>
          </mc:Choice>
          <mc:Fallback xmlns="">
            <p:pic>
              <p:nvPicPr>
                <p:cNvPr id="48" name="Ink 47">
                  <a:extLst>
                    <a:ext uri="{FF2B5EF4-FFF2-40B4-BE49-F238E27FC236}">
                      <a16:creationId xmlns:a16="http://schemas.microsoft.com/office/drawing/2014/main" id="{9F58FA4E-1024-740A-21BF-CF7502D40F19}"/>
                    </a:ext>
                  </a:extLst>
                </p:cNvPr>
                <p:cNvPicPr/>
                <p:nvPr/>
              </p:nvPicPr>
              <p:blipFill>
                <a:blip r:embed="rId77"/>
                <a:stretch>
                  <a:fillRect/>
                </a:stretch>
              </p:blipFill>
              <p:spPr>
                <a:xfrm>
                  <a:off x="3126850" y="3085289"/>
                  <a:ext cx="115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3A82B085-FAF9-836A-0B1C-ECE123B6B568}"/>
                    </a:ext>
                  </a:extLst>
                </p14:cNvPr>
                <p14:cNvContentPartPr/>
                <p14:nvPr/>
              </p14:nvContentPartPr>
              <p14:xfrm>
                <a:off x="4954570" y="2906729"/>
                <a:ext cx="1194840" cy="608400"/>
              </p14:xfrm>
            </p:contentPart>
          </mc:Choice>
          <mc:Fallback xmlns="">
            <p:pic>
              <p:nvPicPr>
                <p:cNvPr id="49" name="Ink 48">
                  <a:extLst>
                    <a:ext uri="{FF2B5EF4-FFF2-40B4-BE49-F238E27FC236}">
                      <a16:creationId xmlns:a16="http://schemas.microsoft.com/office/drawing/2014/main" id="{3A82B085-FAF9-836A-0B1C-ECE123B6B568}"/>
                    </a:ext>
                  </a:extLst>
                </p:cNvPr>
                <p:cNvPicPr/>
                <p:nvPr/>
              </p:nvPicPr>
              <p:blipFill>
                <a:blip r:embed="rId79"/>
                <a:stretch>
                  <a:fillRect/>
                </a:stretch>
              </p:blipFill>
              <p:spPr>
                <a:xfrm>
                  <a:off x="4936570" y="2888729"/>
                  <a:ext cx="123048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3DD2C1B7-4F3C-8D09-B434-0A038EE04DDC}"/>
                    </a:ext>
                  </a:extLst>
                </p14:cNvPr>
                <p14:cNvContentPartPr/>
                <p14:nvPr/>
              </p14:nvContentPartPr>
              <p14:xfrm>
                <a:off x="5764930" y="3047489"/>
                <a:ext cx="254520" cy="43560"/>
              </p14:xfrm>
            </p:contentPart>
          </mc:Choice>
          <mc:Fallback xmlns="">
            <p:pic>
              <p:nvPicPr>
                <p:cNvPr id="50" name="Ink 49">
                  <a:extLst>
                    <a:ext uri="{FF2B5EF4-FFF2-40B4-BE49-F238E27FC236}">
                      <a16:creationId xmlns:a16="http://schemas.microsoft.com/office/drawing/2014/main" id="{3DD2C1B7-4F3C-8D09-B434-0A038EE04DDC}"/>
                    </a:ext>
                  </a:extLst>
                </p:cNvPr>
                <p:cNvPicPr/>
                <p:nvPr/>
              </p:nvPicPr>
              <p:blipFill>
                <a:blip r:embed="rId81"/>
                <a:stretch>
                  <a:fillRect/>
                </a:stretch>
              </p:blipFill>
              <p:spPr>
                <a:xfrm>
                  <a:off x="5747290" y="3029489"/>
                  <a:ext cx="290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866AF638-B0C8-4421-401E-6495E3825D0B}"/>
                    </a:ext>
                  </a:extLst>
                </p14:cNvPr>
                <p14:cNvContentPartPr/>
                <p14:nvPr/>
              </p14:nvContentPartPr>
              <p14:xfrm>
                <a:off x="5690770" y="3012929"/>
                <a:ext cx="17640" cy="3240"/>
              </p14:xfrm>
            </p:contentPart>
          </mc:Choice>
          <mc:Fallback xmlns="">
            <p:pic>
              <p:nvPicPr>
                <p:cNvPr id="51" name="Ink 50">
                  <a:extLst>
                    <a:ext uri="{FF2B5EF4-FFF2-40B4-BE49-F238E27FC236}">
                      <a16:creationId xmlns:a16="http://schemas.microsoft.com/office/drawing/2014/main" id="{866AF638-B0C8-4421-401E-6495E3825D0B}"/>
                    </a:ext>
                  </a:extLst>
                </p:cNvPr>
                <p:cNvPicPr/>
                <p:nvPr/>
              </p:nvPicPr>
              <p:blipFill>
                <a:blip r:embed="rId83"/>
                <a:stretch>
                  <a:fillRect/>
                </a:stretch>
              </p:blipFill>
              <p:spPr>
                <a:xfrm>
                  <a:off x="5673130" y="2994929"/>
                  <a:ext cx="53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C7FA1F36-BA62-A125-F756-68A049B5CB12}"/>
                    </a:ext>
                  </a:extLst>
                </p14:cNvPr>
                <p14:cNvContentPartPr/>
                <p14:nvPr/>
              </p14:nvContentPartPr>
              <p14:xfrm>
                <a:off x="6417250" y="3161969"/>
                <a:ext cx="772920" cy="316800"/>
              </p14:xfrm>
            </p:contentPart>
          </mc:Choice>
          <mc:Fallback xmlns="">
            <p:pic>
              <p:nvPicPr>
                <p:cNvPr id="52" name="Ink 51">
                  <a:extLst>
                    <a:ext uri="{FF2B5EF4-FFF2-40B4-BE49-F238E27FC236}">
                      <a16:creationId xmlns:a16="http://schemas.microsoft.com/office/drawing/2014/main" id="{C7FA1F36-BA62-A125-F756-68A049B5CB12}"/>
                    </a:ext>
                  </a:extLst>
                </p:cNvPr>
                <p:cNvPicPr/>
                <p:nvPr/>
              </p:nvPicPr>
              <p:blipFill>
                <a:blip r:embed="rId85"/>
                <a:stretch>
                  <a:fillRect/>
                </a:stretch>
              </p:blipFill>
              <p:spPr>
                <a:xfrm>
                  <a:off x="6399250" y="3144329"/>
                  <a:ext cx="8085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514699E4-5541-6844-7EFD-4A66011B5465}"/>
                    </a:ext>
                  </a:extLst>
                </p14:cNvPr>
                <p14:cNvContentPartPr/>
                <p14:nvPr/>
              </p14:nvContentPartPr>
              <p14:xfrm>
                <a:off x="6768610" y="3048569"/>
                <a:ext cx="36360" cy="21960"/>
              </p14:xfrm>
            </p:contentPart>
          </mc:Choice>
          <mc:Fallback xmlns="">
            <p:pic>
              <p:nvPicPr>
                <p:cNvPr id="53" name="Ink 52">
                  <a:extLst>
                    <a:ext uri="{FF2B5EF4-FFF2-40B4-BE49-F238E27FC236}">
                      <a16:creationId xmlns:a16="http://schemas.microsoft.com/office/drawing/2014/main" id="{514699E4-5541-6844-7EFD-4A66011B5465}"/>
                    </a:ext>
                  </a:extLst>
                </p:cNvPr>
                <p:cNvPicPr/>
                <p:nvPr/>
              </p:nvPicPr>
              <p:blipFill>
                <a:blip r:embed="rId87"/>
                <a:stretch>
                  <a:fillRect/>
                </a:stretch>
              </p:blipFill>
              <p:spPr>
                <a:xfrm>
                  <a:off x="6750610" y="3030929"/>
                  <a:ext cx="72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BCB99912-C1FD-62D9-72ED-B7EDAD9AAEFB}"/>
                    </a:ext>
                  </a:extLst>
                </p14:cNvPr>
                <p14:cNvContentPartPr/>
                <p14:nvPr/>
              </p14:nvContentPartPr>
              <p14:xfrm>
                <a:off x="1898170" y="3710249"/>
                <a:ext cx="16560" cy="90720"/>
              </p14:xfrm>
            </p:contentPart>
          </mc:Choice>
          <mc:Fallback xmlns="">
            <p:pic>
              <p:nvPicPr>
                <p:cNvPr id="59" name="Ink 58">
                  <a:extLst>
                    <a:ext uri="{FF2B5EF4-FFF2-40B4-BE49-F238E27FC236}">
                      <a16:creationId xmlns:a16="http://schemas.microsoft.com/office/drawing/2014/main" id="{BCB99912-C1FD-62D9-72ED-B7EDAD9AAEFB}"/>
                    </a:ext>
                  </a:extLst>
                </p:cNvPr>
                <p:cNvPicPr/>
                <p:nvPr/>
              </p:nvPicPr>
              <p:blipFill>
                <a:blip r:embed="rId89"/>
                <a:stretch>
                  <a:fillRect/>
                </a:stretch>
              </p:blipFill>
              <p:spPr>
                <a:xfrm>
                  <a:off x="1880170" y="3692249"/>
                  <a:ext cx="52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59989DB1-32EB-4012-C079-A92BB93DC190}"/>
                    </a:ext>
                  </a:extLst>
                </p14:cNvPr>
                <p14:cNvContentPartPr/>
                <p14:nvPr/>
              </p14:nvContentPartPr>
              <p14:xfrm>
                <a:off x="1991410" y="3695849"/>
                <a:ext cx="25560" cy="124200"/>
              </p14:xfrm>
            </p:contentPart>
          </mc:Choice>
          <mc:Fallback xmlns="">
            <p:pic>
              <p:nvPicPr>
                <p:cNvPr id="60" name="Ink 59">
                  <a:extLst>
                    <a:ext uri="{FF2B5EF4-FFF2-40B4-BE49-F238E27FC236}">
                      <a16:creationId xmlns:a16="http://schemas.microsoft.com/office/drawing/2014/main" id="{59989DB1-32EB-4012-C079-A92BB93DC190}"/>
                    </a:ext>
                  </a:extLst>
                </p:cNvPr>
                <p:cNvPicPr/>
                <p:nvPr/>
              </p:nvPicPr>
              <p:blipFill>
                <a:blip r:embed="rId91"/>
                <a:stretch>
                  <a:fillRect/>
                </a:stretch>
              </p:blipFill>
              <p:spPr>
                <a:xfrm>
                  <a:off x="1973410" y="3677849"/>
                  <a:ext cx="61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3090FF69-3468-ACC1-E311-DFB6A272E1BC}"/>
                    </a:ext>
                  </a:extLst>
                </p14:cNvPr>
                <p14:cNvContentPartPr/>
                <p14:nvPr/>
              </p14:nvContentPartPr>
              <p14:xfrm>
                <a:off x="2143330" y="3677129"/>
                <a:ext cx="1506240" cy="501480"/>
              </p14:xfrm>
            </p:contentPart>
          </mc:Choice>
          <mc:Fallback xmlns="">
            <p:pic>
              <p:nvPicPr>
                <p:cNvPr id="62" name="Ink 61">
                  <a:extLst>
                    <a:ext uri="{FF2B5EF4-FFF2-40B4-BE49-F238E27FC236}">
                      <a16:creationId xmlns:a16="http://schemas.microsoft.com/office/drawing/2014/main" id="{3090FF69-3468-ACC1-E311-DFB6A272E1BC}"/>
                    </a:ext>
                  </a:extLst>
                </p:cNvPr>
                <p:cNvPicPr/>
                <p:nvPr/>
              </p:nvPicPr>
              <p:blipFill>
                <a:blip r:embed="rId93"/>
                <a:stretch>
                  <a:fillRect/>
                </a:stretch>
              </p:blipFill>
              <p:spPr>
                <a:xfrm>
                  <a:off x="2125690" y="3659489"/>
                  <a:ext cx="154188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9BD962C9-76A8-4AA9-9EC5-F372CEE972B3}"/>
                    </a:ext>
                  </a:extLst>
                </p14:cNvPr>
                <p14:cNvContentPartPr/>
                <p14:nvPr/>
              </p14:nvContentPartPr>
              <p14:xfrm>
                <a:off x="3209290" y="3719249"/>
                <a:ext cx="11880" cy="3240"/>
              </p14:xfrm>
            </p:contentPart>
          </mc:Choice>
          <mc:Fallback xmlns="">
            <p:pic>
              <p:nvPicPr>
                <p:cNvPr id="63" name="Ink 62">
                  <a:extLst>
                    <a:ext uri="{FF2B5EF4-FFF2-40B4-BE49-F238E27FC236}">
                      <a16:creationId xmlns:a16="http://schemas.microsoft.com/office/drawing/2014/main" id="{9BD962C9-76A8-4AA9-9EC5-F372CEE972B3}"/>
                    </a:ext>
                  </a:extLst>
                </p:cNvPr>
                <p:cNvPicPr/>
                <p:nvPr/>
              </p:nvPicPr>
              <p:blipFill>
                <a:blip r:embed="rId95"/>
                <a:stretch>
                  <a:fillRect/>
                </a:stretch>
              </p:blipFill>
              <p:spPr>
                <a:xfrm>
                  <a:off x="3191290" y="3701249"/>
                  <a:ext cx="47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4E46ADF4-CFE9-D8AA-E92F-2F64DAA976DD}"/>
                    </a:ext>
                  </a:extLst>
                </p14:cNvPr>
                <p14:cNvContentPartPr/>
                <p14:nvPr/>
              </p14:nvContentPartPr>
              <p14:xfrm>
                <a:off x="2371210" y="3704849"/>
                <a:ext cx="27720" cy="25920"/>
              </p14:xfrm>
            </p:contentPart>
          </mc:Choice>
          <mc:Fallback xmlns="">
            <p:pic>
              <p:nvPicPr>
                <p:cNvPr id="64" name="Ink 63">
                  <a:extLst>
                    <a:ext uri="{FF2B5EF4-FFF2-40B4-BE49-F238E27FC236}">
                      <a16:creationId xmlns:a16="http://schemas.microsoft.com/office/drawing/2014/main" id="{4E46ADF4-CFE9-D8AA-E92F-2F64DAA976DD}"/>
                    </a:ext>
                  </a:extLst>
                </p:cNvPr>
                <p:cNvPicPr/>
                <p:nvPr/>
              </p:nvPicPr>
              <p:blipFill>
                <a:blip r:embed="rId97"/>
                <a:stretch>
                  <a:fillRect/>
                </a:stretch>
              </p:blipFill>
              <p:spPr>
                <a:xfrm>
                  <a:off x="2353570" y="3686849"/>
                  <a:ext cx="63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A7FB7C0D-37A8-714F-3DB2-780CB83C5851}"/>
                    </a:ext>
                  </a:extLst>
                </p14:cNvPr>
                <p14:cNvContentPartPr/>
                <p14:nvPr/>
              </p14:nvContentPartPr>
              <p14:xfrm>
                <a:off x="3928570" y="3553649"/>
                <a:ext cx="992160" cy="575280"/>
              </p14:xfrm>
            </p:contentPart>
          </mc:Choice>
          <mc:Fallback xmlns="">
            <p:pic>
              <p:nvPicPr>
                <p:cNvPr id="65" name="Ink 64">
                  <a:extLst>
                    <a:ext uri="{FF2B5EF4-FFF2-40B4-BE49-F238E27FC236}">
                      <a16:creationId xmlns:a16="http://schemas.microsoft.com/office/drawing/2014/main" id="{A7FB7C0D-37A8-714F-3DB2-780CB83C5851}"/>
                    </a:ext>
                  </a:extLst>
                </p:cNvPr>
                <p:cNvPicPr/>
                <p:nvPr/>
              </p:nvPicPr>
              <p:blipFill>
                <a:blip r:embed="rId99"/>
                <a:stretch>
                  <a:fillRect/>
                </a:stretch>
              </p:blipFill>
              <p:spPr>
                <a:xfrm>
                  <a:off x="3910570" y="3536009"/>
                  <a:ext cx="102780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F94C8FDF-E663-30FD-4273-606CB3AE9063}"/>
                    </a:ext>
                  </a:extLst>
                </p14:cNvPr>
                <p14:cNvContentPartPr/>
                <p14:nvPr/>
              </p14:nvContentPartPr>
              <p14:xfrm>
                <a:off x="4955290" y="3750929"/>
                <a:ext cx="15120" cy="129240"/>
              </p14:xfrm>
            </p:contentPart>
          </mc:Choice>
          <mc:Fallback xmlns="">
            <p:pic>
              <p:nvPicPr>
                <p:cNvPr id="66" name="Ink 65">
                  <a:extLst>
                    <a:ext uri="{FF2B5EF4-FFF2-40B4-BE49-F238E27FC236}">
                      <a16:creationId xmlns:a16="http://schemas.microsoft.com/office/drawing/2014/main" id="{F94C8FDF-E663-30FD-4273-606CB3AE9063}"/>
                    </a:ext>
                  </a:extLst>
                </p:cNvPr>
                <p:cNvPicPr/>
                <p:nvPr/>
              </p:nvPicPr>
              <p:blipFill>
                <a:blip r:embed="rId101"/>
                <a:stretch>
                  <a:fillRect/>
                </a:stretch>
              </p:blipFill>
              <p:spPr>
                <a:xfrm>
                  <a:off x="4937650" y="3732929"/>
                  <a:ext cx="50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1332926C-FCA1-4806-24AC-746449E43590}"/>
                    </a:ext>
                  </a:extLst>
                </p14:cNvPr>
                <p14:cNvContentPartPr/>
                <p14:nvPr/>
              </p14:nvContentPartPr>
              <p14:xfrm>
                <a:off x="5002810" y="3686129"/>
                <a:ext cx="377280" cy="243000"/>
              </p14:xfrm>
            </p:contentPart>
          </mc:Choice>
          <mc:Fallback xmlns="">
            <p:pic>
              <p:nvPicPr>
                <p:cNvPr id="67" name="Ink 66">
                  <a:extLst>
                    <a:ext uri="{FF2B5EF4-FFF2-40B4-BE49-F238E27FC236}">
                      <a16:creationId xmlns:a16="http://schemas.microsoft.com/office/drawing/2014/main" id="{1332926C-FCA1-4806-24AC-746449E43590}"/>
                    </a:ext>
                  </a:extLst>
                </p:cNvPr>
                <p:cNvPicPr/>
                <p:nvPr/>
              </p:nvPicPr>
              <p:blipFill>
                <a:blip r:embed="rId103"/>
                <a:stretch>
                  <a:fillRect/>
                </a:stretch>
              </p:blipFill>
              <p:spPr>
                <a:xfrm>
                  <a:off x="4985170" y="3668489"/>
                  <a:ext cx="412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565DD502-A124-EF3E-E51E-1D5EC9C6E3C2}"/>
                    </a:ext>
                  </a:extLst>
                </p14:cNvPr>
                <p14:cNvContentPartPr/>
                <p14:nvPr/>
              </p14:nvContentPartPr>
              <p14:xfrm>
                <a:off x="5318170" y="3759569"/>
                <a:ext cx="837000" cy="198360"/>
              </p14:xfrm>
            </p:contentPart>
          </mc:Choice>
          <mc:Fallback xmlns="">
            <p:pic>
              <p:nvPicPr>
                <p:cNvPr id="68" name="Ink 67">
                  <a:extLst>
                    <a:ext uri="{FF2B5EF4-FFF2-40B4-BE49-F238E27FC236}">
                      <a16:creationId xmlns:a16="http://schemas.microsoft.com/office/drawing/2014/main" id="{565DD502-A124-EF3E-E51E-1D5EC9C6E3C2}"/>
                    </a:ext>
                  </a:extLst>
                </p:cNvPr>
                <p:cNvPicPr/>
                <p:nvPr/>
              </p:nvPicPr>
              <p:blipFill>
                <a:blip r:embed="rId105"/>
                <a:stretch>
                  <a:fillRect/>
                </a:stretch>
              </p:blipFill>
              <p:spPr>
                <a:xfrm>
                  <a:off x="5300170" y="3741569"/>
                  <a:ext cx="872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0D6AEF16-D01D-4BD7-FD21-80A6F04B44A3}"/>
                    </a:ext>
                  </a:extLst>
                </p14:cNvPr>
                <p14:cNvContentPartPr/>
                <p14:nvPr/>
              </p14:nvContentPartPr>
              <p14:xfrm>
                <a:off x="6179290" y="3538529"/>
                <a:ext cx="17640" cy="137880"/>
              </p14:xfrm>
            </p:contentPart>
          </mc:Choice>
          <mc:Fallback xmlns="">
            <p:pic>
              <p:nvPicPr>
                <p:cNvPr id="69" name="Ink 68">
                  <a:extLst>
                    <a:ext uri="{FF2B5EF4-FFF2-40B4-BE49-F238E27FC236}">
                      <a16:creationId xmlns:a16="http://schemas.microsoft.com/office/drawing/2014/main" id="{0D6AEF16-D01D-4BD7-FD21-80A6F04B44A3}"/>
                    </a:ext>
                  </a:extLst>
                </p:cNvPr>
                <p:cNvPicPr/>
                <p:nvPr/>
              </p:nvPicPr>
              <p:blipFill>
                <a:blip r:embed="rId107"/>
                <a:stretch>
                  <a:fillRect/>
                </a:stretch>
              </p:blipFill>
              <p:spPr>
                <a:xfrm>
                  <a:off x="6161650" y="3520529"/>
                  <a:ext cx="53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9A64D4C1-2FFD-A849-F143-4E7A45C7A496}"/>
                    </a:ext>
                  </a:extLst>
                </p14:cNvPr>
                <p14:cNvContentPartPr/>
                <p14:nvPr/>
              </p14:nvContentPartPr>
              <p14:xfrm>
                <a:off x="6315370" y="3533849"/>
                <a:ext cx="6840" cy="161280"/>
              </p14:xfrm>
            </p:contentPart>
          </mc:Choice>
          <mc:Fallback xmlns="">
            <p:pic>
              <p:nvPicPr>
                <p:cNvPr id="70" name="Ink 69">
                  <a:extLst>
                    <a:ext uri="{FF2B5EF4-FFF2-40B4-BE49-F238E27FC236}">
                      <a16:creationId xmlns:a16="http://schemas.microsoft.com/office/drawing/2014/main" id="{9A64D4C1-2FFD-A849-F143-4E7A45C7A496}"/>
                    </a:ext>
                  </a:extLst>
                </p:cNvPr>
                <p:cNvPicPr/>
                <p:nvPr/>
              </p:nvPicPr>
              <p:blipFill>
                <a:blip r:embed="rId109"/>
                <a:stretch>
                  <a:fillRect/>
                </a:stretch>
              </p:blipFill>
              <p:spPr>
                <a:xfrm>
                  <a:off x="6297370" y="3515849"/>
                  <a:ext cx="42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8B3CC2F0-6D09-FDA0-A0D7-FAE4FEDA740E}"/>
                    </a:ext>
                  </a:extLst>
                </p14:cNvPr>
                <p14:cNvContentPartPr/>
                <p14:nvPr/>
              </p14:nvContentPartPr>
              <p14:xfrm>
                <a:off x="6389890" y="3963689"/>
                <a:ext cx="16560" cy="21960"/>
              </p14:xfrm>
            </p:contentPart>
          </mc:Choice>
          <mc:Fallback xmlns="">
            <p:pic>
              <p:nvPicPr>
                <p:cNvPr id="71" name="Ink 70">
                  <a:extLst>
                    <a:ext uri="{FF2B5EF4-FFF2-40B4-BE49-F238E27FC236}">
                      <a16:creationId xmlns:a16="http://schemas.microsoft.com/office/drawing/2014/main" id="{8B3CC2F0-6D09-FDA0-A0D7-FAE4FEDA740E}"/>
                    </a:ext>
                  </a:extLst>
                </p:cNvPr>
                <p:cNvPicPr/>
                <p:nvPr/>
              </p:nvPicPr>
              <p:blipFill>
                <a:blip r:embed="rId111"/>
                <a:stretch>
                  <a:fillRect/>
                </a:stretch>
              </p:blipFill>
              <p:spPr>
                <a:xfrm>
                  <a:off x="6372250" y="3946049"/>
                  <a:ext cx="52200" cy="57600"/>
                </a:xfrm>
                <a:prstGeom prst="rect">
                  <a:avLst/>
                </a:prstGeom>
              </p:spPr>
            </p:pic>
          </mc:Fallback>
        </mc:AlternateContent>
      </p:grpSp>
      <p:grpSp>
        <p:nvGrpSpPr>
          <p:cNvPr id="77" name="Group 76">
            <a:extLst>
              <a:ext uri="{FF2B5EF4-FFF2-40B4-BE49-F238E27FC236}">
                <a16:creationId xmlns:a16="http://schemas.microsoft.com/office/drawing/2014/main" id="{DCC4D9B5-76B9-A561-E2AD-5E025B999CFC}"/>
              </a:ext>
            </a:extLst>
          </p:cNvPr>
          <p:cNvGrpSpPr/>
          <p:nvPr/>
        </p:nvGrpSpPr>
        <p:grpSpPr>
          <a:xfrm>
            <a:off x="1666690" y="4200209"/>
            <a:ext cx="1256760" cy="323640"/>
            <a:chOff x="1666690" y="4200209"/>
            <a:chExt cx="1256760" cy="323640"/>
          </a:xfrm>
        </p:grpSpPr>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51A39479-FB58-BB3F-6DF3-0F4D172B4C79}"/>
                    </a:ext>
                  </a:extLst>
                </p14:cNvPr>
                <p14:cNvContentPartPr/>
                <p14:nvPr/>
              </p14:nvContentPartPr>
              <p14:xfrm>
                <a:off x="1666690" y="4200209"/>
                <a:ext cx="1256760" cy="323640"/>
              </p14:xfrm>
            </p:contentPart>
          </mc:Choice>
          <mc:Fallback xmlns="">
            <p:pic>
              <p:nvPicPr>
                <p:cNvPr id="74" name="Ink 73">
                  <a:extLst>
                    <a:ext uri="{FF2B5EF4-FFF2-40B4-BE49-F238E27FC236}">
                      <a16:creationId xmlns:a16="http://schemas.microsoft.com/office/drawing/2014/main" id="{51A39479-FB58-BB3F-6DF3-0F4D172B4C79}"/>
                    </a:ext>
                  </a:extLst>
                </p:cNvPr>
                <p:cNvPicPr/>
                <p:nvPr/>
              </p:nvPicPr>
              <p:blipFill>
                <a:blip r:embed="rId113"/>
                <a:stretch>
                  <a:fillRect/>
                </a:stretch>
              </p:blipFill>
              <p:spPr>
                <a:xfrm>
                  <a:off x="1649050" y="4182209"/>
                  <a:ext cx="12924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10EC4F5E-DF99-2551-272F-D741E67F567D}"/>
                    </a:ext>
                  </a:extLst>
                </p14:cNvPr>
                <p14:cNvContentPartPr/>
                <p14:nvPr/>
              </p14:nvContentPartPr>
              <p14:xfrm>
                <a:off x="2646610" y="4371209"/>
                <a:ext cx="24120" cy="11880"/>
              </p14:xfrm>
            </p:contentPart>
          </mc:Choice>
          <mc:Fallback xmlns="">
            <p:pic>
              <p:nvPicPr>
                <p:cNvPr id="75" name="Ink 74">
                  <a:extLst>
                    <a:ext uri="{FF2B5EF4-FFF2-40B4-BE49-F238E27FC236}">
                      <a16:creationId xmlns:a16="http://schemas.microsoft.com/office/drawing/2014/main" id="{10EC4F5E-DF99-2551-272F-D741E67F567D}"/>
                    </a:ext>
                  </a:extLst>
                </p:cNvPr>
                <p:cNvPicPr/>
                <p:nvPr/>
              </p:nvPicPr>
              <p:blipFill>
                <a:blip r:embed="rId115"/>
                <a:stretch>
                  <a:fillRect/>
                </a:stretch>
              </p:blipFill>
              <p:spPr>
                <a:xfrm>
                  <a:off x="2628610" y="4353209"/>
                  <a:ext cx="59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995CAEFA-DF9A-A945-0B1E-5372AE0FC577}"/>
                    </a:ext>
                  </a:extLst>
                </p14:cNvPr>
                <p14:cNvContentPartPr/>
                <p14:nvPr/>
              </p14:nvContentPartPr>
              <p14:xfrm>
                <a:off x="2293450" y="4252769"/>
                <a:ext cx="351360" cy="34920"/>
              </p14:xfrm>
            </p:contentPart>
          </mc:Choice>
          <mc:Fallback xmlns="">
            <p:pic>
              <p:nvPicPr>
                <p:cNvPr id="76" name="Ink 75">
                  <a:extLst>
                    <a:ext uri="{FF2B5EF4-FFF2-40B4-BE49-F238E27FC236}">
                      <a16:creationId xmlns:a16="http://schemas.microsoft.com/office/drawing/2014/main" id="{995CAEFA-DF9A-A945-0B1E-5372AE0FC577}"/>
                    </a:ext>
                  </a:extLst>
                </p:cNvPr>
                <p:cNvPicPr/>
                <p:nvPr/>
              </p:nvPicPr>
              <p:blipFill>
                <a:blip r:embed="rId117"/>
                <a:stretch>
                  <a:fillRect/>
                </a:stretch>
              </p:blipFill>
              <p:spPr>
                <a:xfrm>
                  <a:off x="2275810" y="4234769"/>
                  <a:ext cx="3870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98" name="Ink 97">
                <a:extLst>
                  <a:ext uri="{FF2B5EF4-FFF2-40B4-BE49-F238E27FC236}">
                    <a16:creationId xmlns:a16="http://schemas.microsoft.com/office/drawing/2014/main" id="{F212CFF0-7F09-5014-3C34-ED22CC1FE9F1}"/>
                  </a:ext>
                </a:extLst>
              </p14:cNvPr>
              <p14:cNvContentPartPr/>
              <p14:nvPr/>
            </p14:nvContentPartPr>
            <p14:xfrm>
              <a:off x="1584250" y="4560929"/>
              <a:ext cx="1164240" cy="83880"/>
            </p14:xfrm>
          </p:contentPart>
        </mc:Choice>
        <mc:Fallback xmlns="">
          <p:pic>
            <p:nvPicPr>
              <p:cNvPr id="98" name="Ink 97">
                <a:extLst>
                  <a:ext uri="{FF2B5EF4-FFF2-40B4-BE49-F238E27FC236}">
                    <a16:creationId xmlns:a16="http://schemas.microsoft.com/office/drawing/2014/main" id="{F212CFF0-7F09-5014-3C34-ED22CC1FE9F1}"/>
                  </a:ext>
                </a:extLst>
              </p:cNvPr>
              <p:cNvPicPr/>
              <p:nvPr/>
            </p:nvPicPr>
            <p:blipFill>
              <a:blip r:embed="rId119"/>
              <a:stretch>
                <a:fillRect/>
              </a:stretch>
            </p:blipFill>
            <p:spPr>
              <a:xfrm>
                <a:off x="1566610" y="4542929"/>
                <a:ext cx="1199880" cy="119520"/>
              </a:xfrm>
              <a:prstGeom prst="rect">
                <a:avLst/>
              </a:prstGeom>
            </p:spPr>
          </p:pic>
        </mc:Fallback>
      </mc:AlternateContent>
      <p:grpSp>
        <p:nvGrpSpPr>
          <p:cNvPr id="100" name="Group 99">
            <a:extLst>
              <a:ext uri="{FF2B5EF4-FFF2-40B4-BE49-F238E27FC236}">
                <a16:creationId xmlns:a16="http://schemas.microsoft.com/office/drawing/2014/main" id="{E15C0C64-1B55-BD62-B3D3-354155FFC8B2}"/>
              </a:ext>
            </a:extLst>
          </p:cNvPr>
          <p:cNvGrpSpPr/>
          <p:nvPr/>
        </p:nvGrpSpPr>
        <p:grpSpPr>
          <a:xfrm>
            <a:off x="4196770" y="3843089"/>
            <a:ext cx="6519240" cy="704520"/>
            <a:chOff x="4196770" y="3843089"/>
            <a:chExt cx="6519240" cy="704520"/>
          </a:xfrm>
        </p:grpSpPr>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00C31A62-1562-C6B6-8F2D-126B90C4E02D}"/>
                    </a:ext>
                  </a:extLst>
                </p14:cNvPr>
                <p14:cNvContentPartPr/>
                <p14:nvPr/>
              </p14:nvContentPartPr>
              <p14:xfrm>
                <a:off x="4263010" y="4152329"/>
                <a:ext cx="1099080" cy="313560"/>
              </p14:xfrm>
            </p:contentPart>
          </mc:Choice>
          <mc:Fallback xmlns="">
            <p:pic>
              <p:nvPicPr>
                <p:cNvPr id="78" name="Ink 77">
                  <a:extLst>
                    <a:ext uri="{FF2B5EF4-FFF2-40B4-BE49-F238E27FC236}">
                      <a16:creationId xmlns:a16="http://schemas.microsoft.com/office/drawing/2014/main" id="{00C31A62-1562-C6B6-8F2D-126B90C4E02D}"/>
                    </a:ext>
                  </a:extLst>
                </p:cNvPr>
                <p:cNvPicPr/>
                <p:nvPr/>
              </p:nvPicPr>
              <p:blipFill>
                <a:blip r:embed="rId121"/>
                <a:stretch>
                  <a:fillRect/>
                </a:stretch>
              </p:blipFill>
              <p:spPr>
                <a:xfrm>
                  <a:off x="4245370" y="4134329"/>
                  <a:ext cx="11347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7EA6B317-E0CA-2AF5-8E7B-CD61235EA435}"/>
                    </a:ext>
                  </a:extLst>
                </p14:cNvPr>
                <p14:cNvContentPartPr/>
                <p14:nvPr/>
              </p14:nvContentPartPr>
              <p14:xfrm>
                <a:off x="5085610" y="4234049"/>
                <a:ext cx="24120" cy="7560"/>
              </p14:xfrm>
            </p:contentPart>
          </mc:Choice>
          <mc:Fallback xmlns="">
            <p:pic>
              <p:nvPicPr>
                <p:cNvPr id="79" name="Ink 78">
                  <a:extLst>
                    <a:ext uri="{FF2B5EF4-FFF2-40B4-BE49-F238E27FC236}">
                      <a16:creationId xmlns:a16="http://schemas.microsoft.com/office/drawing/2014/main" id="{7EA6B317-E0CA-2AF5-8E7B-CD61235EA435}"/>
                    </a:ext>
                  </a:extLst>
                </p:cNvPr>
                <p:cNvPicPr/>
                <p:nvPr/>
              </p:nvPicPr>
              <p:blipFill>
                <a:blip r:embed="rId123"/>
                <a:stretch>
                  <a:fillRect/>
                </a:stretch>
              </p:blipFill>
              <p:spPr>
                <a:xfrm>
                  <a:off x="5067610" y="4216409"/>
                  <a:ext cx="5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D656FCA1-1A28-1A00-0C11-2E745AE4B056}"/>
                    </a:ext>
                  </a:extLst>
                </p14:cNvPr>
                <p14:cNvContentPartPr/>
                <p14:nvPr/>
              </p14:nvContentPartPr>
              <p14:xfrm>
                <a:off x="4836130" y="4234049"/>
                <a:ext cx="167400" cy="23760"/>
              </p14:xfrm>
            </p:contentPart>
          </mc:Choice>
          <mc:Fallback xmlns="">
            <p:pic>
              <p:nvPicPr>
                <p:cNvPr id="80" name="Ink 79">
                  <a:extLst>
                    <a:ext uri="{FF2B5EF4-FFF2-40B4-BE49-F238E27FC236}">
                      <a16:creationId xmlns:a16="http://schemas.microsoft.com/office/drawing/2014/main" id="{D656FCA1-1A28-1A00-0C11-2E745AE4B056}"/>
                    </a:ext>
                  </a:extLst>
                </p:cNvPr>
                <p:cNvPicPr/>
                <p:nvPr/>
              </p:nvPicPr>
              <p:blipFill>
                <a:blip r:embed="rId125"/>
                <a:stretch>
                  <a:fillRect/>
                </a:stretch>
              </p:blipFill>
              <p:spPr>
                <a:xfrm>
                  <a:off x="4818130" y="4216409"/>
                  <a:ext cx="203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2B453F4C-501C-C130-DFBB-0598C1BE8720}"/>
                    </a:ext>
                  </a:extLst>
                </p14:cNvPr>
                <p14:cNvContentPartPr/>
                <p14:nvPr/>
              </p14:nvContentPartPr>
              <p14:xfrm>
                <a:off x="5538130" y="4024169"/>
                <a:ext cx="1548000" cy="466200"/>
              </p14:xfrm>
            </p:contentPart>
          </mc:Choice>
          <mc:Fallback xmlns="">
            <p:pic>
              <p:nvPicPr>
                <p:cNvPr id="81" name="Ink 80">
                  <a:extLst>
                    <a:ext uri="{FF2B5EF4-FFF2-40B4-BE49-F238E27FC236}">
                      <a16:creationId xmlns:a16="http://schemas.microsoft.com/office/drawing/2014/main" id="{2B453F4C-501C-C130-DFBB-0598C1BE8720}"/>
                    </a:ext>
                  </a:extLst>
                </p:cNvPr>
                <p:cNvPicPr/>
                <p:nvPr/>
              </p:nvPicPr>
              <p:blipFill>
                <a:blip r:embed="rId127"/>
                <a:stretch>
                  <a:fillRect/>
                </a:stretch>
              </p:blipFill>
              <p:spPr>
                <a:xfrm>
                  <a:off x="5520490" y="4006529"/>
                  <a:ext cx="15836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F7F5BA2E-0626-5A5A-9105-7C015CC1AA92}"/>
                    </a:ext>
                  </a:extLst>
                </p14:cNvPr>
                <p14:cNvContentPartPr/>
                <p14:nvPr/>
              </p14:nvContentPartPr>
              <p14:xfrm>
                <a:off x="6543610" y="4097609"/>
                <a:ext cx="14760" cy="5760"/>
              </p14:xfrm>
            </p:contentPart>
          </mc:Choice>
          <mc:Fallback xmlns="">
            <p:pic>
              <p:nvPicPr>
                <p:cNvPr id="82" name="Ink 81">
                  <a:extLst>
                    <a:ext uri="{FF2B5EF4-FFF2-40B4-BE49-F238E27FC236}">
                      <a16:creationId xmlns:a16="http://schemas.microsoft.com/office/drawing/2014/main" id="{F7F5BA2E-0626-5A5A-9105-7C015CC1AA92}"/>
                    </a:ext>
                  </a:extLst>
                </p:cNvPr>
                <p:cNvPicPr/>
                <p:nvPr/>
              </p:nvPicPr>
              <p:blipFill>
                <a:blip r:embed="rId129"/>
                <a:stretch>
                  <a:fillRect/>
                </a:stretch>
              </p:blipFill>
              <p:spPr>
                <a:xfrm>
                  <a:off x="6525970" y="4079969"/>
                  <a:ext cx="50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172528C8-ABEC-AE26-E306-4D60B159B7B9}"/>
                    </a:ext>
                  </a:extLst>
                </p14:cNvPr>
                <p14:cNvContentPartPr/>
                <p14:nvPr/>
              </p14:nvContentPartPr>
              <p14:xfrm>
                <a:off x="7256410" y="3973049"/>
                <a:ext cx="1011240" cy="510120"/>
              </p14:xfrm>
            </p:contentPart>
          </mc:Choice>
          <mc:Fallback xmlns="">
            <p:pic>
              <p:nvPicPr>
                <p:cNvPr id="83" name="Ink 82">
                  <a:extLst>
                    <a:ext uri="{FF2B5EF4-FFF2-40B4-BE49-F238E27FC236}">
                      <a16:creationId xmlns:a16="http://schemas.microsoft.com/office/drawing/2014/main" id="{172528C8-ABEC-AE26-E306-4D60B159B7B9}"/>
                    </a:ext>
                  </a:extLst>
                </p:cNvPr>
                <p:cNvPicPr/>
                <p:nvPr/>
              </p:nvPicPr>
              <p:blipFill>
                <a:blip r:embed="rId131"/>
                <a:stretch>
                  <a:fillRect/>
                </a:stretch>
              </p:blipFill>
              <p:spPr>
                <a:xfrm>
                  <a:off x="7238770" y="3955409"/>
                  <a:ext cx="104688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04F3B763-A287-4577-5B7F-97273EC6930D}"/>
                    </a:ext>
                  </a:extLst>
                </p14:cNvPr>
                <p14:cNvContentPartPr/>
                <p14:nvPr/>
              </p14:nvContentPartPr>
              <p14:xfrm>
                <a:off x="8296810" y="4109129"/>
                <a:ext cx="12960" cy="115560"/>
              </p14:xfrm>
            </p:contentPart>
          </mc:Choice>
          <mc:Fallback xmlns="">
            <p:pic>
              <p:nvPicPr>
                <p:cNvPr id="84" name="Ink 83">
                  <a:extLst>
                    <a:ext uri="{FF2B5EF4-FFF2-40B4-BE49-F238E27FC236}">
                      <a16:creationId xmlns:a16="http://schemas.microsoft.com/office/drawing/2014/main" id="{04F3B763-A287-4577-5B7F-97273EC6930D}"/>
                    </a:ext>
                  </a:extLst>
                </p:cNvPr>
                <p:cNvPicPr/>
                <p:nvPr/>
              </p:nvPicPr>
              <p:blipFill>
                <a:blip r:embed="rId133"/>
                <a:stretch>
                  <a:fillRect/>
                </a:stretch>
              </p:blipFill>
              <p:spPr>
                <a:xfrm>
                  <a:off x="8278810" y="4091129"/>
                  <a:ext cx="4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FAD2DE1D-24D9-0C4B-E4F6-1DFB93A3834A}"/>
                    </a:ext>
                  </a:extLst>
                </p14:cNvPr>
                <p14:cNvContentPartPr/>
                <p14:nvPr/>
              </p14:nvContentPartPr>
              <p14:xfrm>
                <a:off x="8307610" y="4039649"/>
                <a:ext cx="13680" cy="16560"/>
              </p14:xfrm>
            </p:contentPart>
          </mc:Choice>
          <mc:Fallback xmlns="">
            <p:pic>
              <p:nvPicPr>
                <p:cNvPr id="85" name="Ink 84">
                  <a:extLst>
                    <a:ext uri="{FF2B5EF4-FFF2-40B4-BE49-F238E27FC236}">
                      <a16:creationId xmlns:a16="http://schemas.microsoft.com/office/drawing/2014/main" id="{FAD2DE1D-24D9-0C4B-E4F6-1DFB93A3834A}"/>
                    </a:ext>
                  </a:extLst>
                </p:cNvPr>
                <p:cNvPicPr/>
                <p:nvPr/>
              </p:nvPicPr>
              <p:blipFill>
                <a:blip r:embed="rId135"/>
                <a:stretch>
                  <a:fillRect/>
                </a:stretch>
              </p:blipFill>
              <p:spPr>
                <a:xfrm>
                  <a:off x="8289610" y="4022009"/>
                  <a:ext cx="49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785CF752-1119-E93F-CFC9-02B5167D73D6}"/>
                    </a:ext>
                  </a:extLst>
                </p14:cNvPr>
                <p14:cNvContentPartPr/>
                <p14:nvPr/>
              </p14:nvContentPartPr>
              <p14:xfrm>
                <a:off x="8357650" y="4104809"/>
                <a:ext cx="146160" cy="114480"/>
              </p14:xfrm>
            </p:contentPart>
          </mc:Choice>
          <mc:Fallback xmlns="">
            <p:pic>
              <p:nvPicPr>
                <p:cNvPr id="86" name="Ink 85">
                  <a:extLst>
                    <a:ext uri="{FF2B5EF4-FFF2-40B4-BE49-F238E27FC236}">
                      <a16:creationId xmlns:a16="http://schemas.microsoft.com/office/drawing/2014/main" id="{785CF752-1119-E93F-CFC9-02B5167D73D6}"/>
                    </a:ext>
                  </a:extLst>
                </p:cNvPr>
                <p:cNvPicPr/>
                <p:nvPr/>
              </p:nvPicPr>
              <p:blipFill>
                <a:blip r:embed="rId137"/>
                <a:stretch>
                  <a:fillRect/>
                </a:stretch>
              </p:blipFill>
              <p:spPr>
                <a:xfrm>
                  <a:off x="8340010" y="4087169"/>
                  <a:ext cx="181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3774ADCF-3B14-F8AD-9650-A4AFBEA7F563}"/>
                    </a:ext>
                  </a:extLst>
                </p14:cNvPr>
                <p14:cNvContentPartPr/>
                <p14:nvPr/>
              </p14:nvContentPartPr>
              <p14:xfrm>
                <a:off x="8522530" y="4095089"/>
                <a:ext cx="842760" cy="150840"/>
              </p14:xfrm>
            </p:contentPart>
          </mc:Choice>
          <mc:Fallback xmlns="">
            <p:pic>
              <p:nvPicPr>
                <p:cNvPr id="87" name="Ink 86">
                  <a:extLst>
                    <a:ext uri="{FF2B5EF4-FFF2-40B4-BE49-F238E27FC236}">
                      <a16:creationId xmlns:a16="http://schemas.microsoft.com/office/drawing/2014/main" id="{3774ADCF-3B14-F8AD-9650-A4AFBEA7F563}"/>
                    </a:ext>
                  </a:extLst>
                </p:cNvPr>
                <p:cNvPicPr/>
                <p:nvPr/>
              </p:nvPicPr>
              <p:blipFill>
                <a:blip r:embed="rId139"/>
                <a:stretch>
                  <a:fillRect/>
                </a:stretch>
              </p:blipFill>
              <p:spPr>
                <a:xfrm>
                  <a:off x="8504890" y="4077449"/>
                  <a:ext cx="878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8D515369-C301-A8C9-81CC-FA673172A1CA}"/>
                    </a:ext>
                  </a:extLst>
                </p14:cNvPr>
                <p14:cNvContentPartPr/>
                <p14:nvPr/>
              </p14:nvContentPartPr>
              <p14:xfrm>
                <a:off x="9557890" y="3865049"/>
                <a:ext cx="99720" cy="342360"/>
              </p14:xfrm>
            </p:contentPart>
          </mc:Choice>
          <mc:Fallback xmlns="">
            <p:pic>
              <p:nvPicPr>
                <p:cNvPr id="90" name="Ink 89">
                  <a:extLst>
                    <a:ext uri="{FF2B5EF4-FFF2-40B4-BE49-F238E27FC236}">
                      <a16:creationId xmlns:a16="http://schemas.microsoft.com/office/drawing/2014/main" id="{8D515369-C301-A8C9-81CC-FA673172A1CA}"/>
                    </a:ext>
                  </a:extLst>
                </p:cNvPr>
                <p:cNvPicPr/>
                <p:nvPr/>
              </p:nvPicPr>
              <p:blipFill>
                <a:blip r:embed="rId141"/>
                <a:stretch>
                  <a:fillRect/>
                </a:stretch>
              </p:blipFill>
              <p:spPr>
                <a:xfrm>
                  <a:off x="9540250" y="3847409"/>
                  <a:ext cx="1353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B68E48E1-7B61-FE21-9186-DDCEFA3179E4}"/>
                    </a:ext>
                  </a:extLst>
                </p14:cNvPr>
                <p14:cNvContentPartPr/>
                <p14:nvPr/>
              </p14:nvContentPartPr>
              <p14:xfrm>
                <a:off x="9777850" y="3937409"/>
                <a:ext cx="121320" cy="268200"/>
              </p14:xfrm>
            </p:contentPart>
          </mc:Choice>
          <mc:Fallback xmlns="">
            <p:pic>
              <p:nvPicPr>
                <p:cNvPr id="91" name="Ink 90">
                  <a:extLst>
                    <a:ext uri="{FF2B5EF4-FFF2-40B4-BE49-F238E27FC236}">
                      <a16:creationId xmlns:a16="http://schemas.microsoft.com/office/drawing/2014/main" id="{B68E48E1-7B61-FE21-9186-DDCEFA3179E4}"/>
                    </a:ext>
                  </a:extLst>
                </p:cNvPr>
                <p:cNvPicPr/>
                <p:nvPr/>
              </p:nvPicPr>
              <p:blipFill>
                <a:blip r:embed="rId143"/>
                <a:stretch>
                  <a:fillRect/>
                </a:stretch>
              </p:blipFill>
              <p:spPr>
                <a:xfrm>
                  <a:off x="9760210" y="3919769"/>
                  <a:ext cx="1569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Ink 91">
                  <a:extLst>
                    <a:ext uri="{FF2B5EF4-FFF2-40B4-BE49-F238E27FC236}">
                      <a16:creationId xmlns:a16="http://schemas.microsoft.com/office/drawing/2014/main" id="{999216CF-E45E-D6D3-E95A-8AA97EC954F0}"/>
                    </a:ext>
                  </a:extLst>
                </p14:cNvPr>
                <p14:cNvContentPartPr/>
                <p14:nvPr/>
              </p14:nvContentPartPr>
              <p14:xfrm>
                <a:off x="10050730" y="3938129"/>
                <a:ext cx="152640" cy="256680"/>
              </p14:xfrm>
            </p:contentPart>
          </mc:Choice>
          <mc:Fallback xmlns="">
            <p:pic>
              <p:nvPicPr>
                <p:cNvPr id="92" name="Ink 91">
                  <a:extLst>
                    <a:ext uri="{FF2B5EF4-FFF2-40B4-BE49-F238E27FC236}">
                      <a16:creationId xmlns:a16="http://schemas.microsoft.com/office/drawing/2014/main" id="{999216CF-E45E-D6D3-E95A-8AA97EC954F0}"/>
                    </a:ext>
                  </a:extLst>
                </p:cNvPr>
                <p:cNvPicPr/>
                <p:nvPr/>
              </p:nvPicPr>
              <p:blipFill>
                <a:blip r:embed="rId145"/>
                <a:stretch>
                  <a:fillRect/>
                </a:stretch>
              </p:blipFill>
              <p:spPr>
                <a:xfrm>
                  <a:off x="10032730" y="3920129"/>
                  <a:ext cx="1882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Ink 92">
                  <a:extLst>
                    <a:ext uri="{FF2B5EF4-FFF2-40B4-BE49-F238E27FC236}">
                      <a16:creationId xmlns:a16="http://schemas.microsoft.com/office/drawing/2014/main" id="{B1D5BBCD-158B-6ED0-69A4-E6E3BFDE08C3}"/>
                    </a:ext>
                  </a:extLst>
                </p14:cNvPr>
                <p14:cNvContentPartPr/>
                <p14:nvPr/>
              </p14:nvContentPartPr>
              <p14:xfrm>
                <a:off x="10288690" y="3968729"/>
                <a:ext cx="145440" cy="236880"/>
              </p14:xfrm>
            </p:contentPart>
          </mc:Choice>
          <mc:Fallback xmlns="">
            <p:pic>
              <p:nvPicPr>
                <p:cNvPr id="93" name="Ink 92">
                  <a:extLst>
                    <a:ext uri="{FF2B5EF4-FFF2-40B4-BE49-F238E27FC236}">
                      <a16:creationId xmlns:a16="http://schemas.microsoft.com/office/drawing/2014/main" id="{B1D5BBCD-158B-6ED0-69A4-E6E3BFDE08C3}"/>
                    </a:ext>
                  </a:extLst>
                </p:cNvPr>
                <p:cNvPicPr/>
                <p:nvPr/>
              </p:nvPicPr>
              <p:blipFill>
                <a:blip r:embed="rId147"/>
                <a:stretch>
                  <a:fillRect/>
                </a:stretch>
              </p:blipFill>
              <p:spPr>
                <a:xfrm>
                  <a:off x="10271050" y="3951089"/>
                  <a:ext cx="181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Ink 93">
                  <a:extLst>
                    <a:ext uri="{FF2B5EF4-FFF2-40B4-BE49-F238E27FC236}">
                      <a16:creationId xmlns:a16="http://schemas.microsoft.com/office/drawing/2014/main" id="{ECC2CF0E-2C73-22AA-ECBC-64A861836647}"/>
                    </a:ext>
                  </a:extLst>
                </p14:cNvPr>
                <p14:cNvContentPartPr/>
                <p14:nvPr/>
              </p14:nvContentPartPr>
              <p14:xfrm>
                <a:off x="10295890" y="4040369"/>
                <a:ext cx="129960" cy="44280"/>
              </p14:xfrm>
            </p:contentPart>
          </mc:Choice>
          <mc:Fallback xmlns="">
            <p:pic>
              <p:nvPicPr>
                <p:cNvPr id="94" name="Ink 93">
                  <a:extLst>
                    <a:ext uri="{FF2B5EF4-FFF2-40B4-BE49-F238E27FC236}">
                      <a16:creationId xmlns:a16="http://schemas.microsoft.com/office/drawing/2014/main" id="{ECC2CF0E-2C73-22AA-ECBC-64A861836647}"/>
                    </a:ext>
                  </a:extLst>
                </p:cNvPr>
                <p:cNvPicPr/>
                <p:nvPr/>
              </p:nvPicPr>
              <p:blipFill>
                <a:blip r:embed="rId149"/>
                <a:stretch>
                  <a:fillRect/>
                </a:stretch>
              </p:blipFill>
              <p:spPr>
                <a:xfrm>
                  <a:off x="10278250" y="4022729"/>
                  <a:ext cx="165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Ink 94">
                  <a:extLst>
                    <a:ext uri="{FF2B5EF4-FFF2-40B4-BE49-F238E27FC236}">
                      <a16:creationId xmlns:a16="http://schemas.microsoft.com/office/drawing/2014/main" id="{2130018F-1E1B-558F-C625-2666B210DE82}"/>
                    </a:ext>
                  </a:extLst>
                </p14:cNvPr>
                <p14:cNvContentPartPr/>
                <p14:nvPr/>
              </p14:nvContentPartPr>
              <p14:xfrm>
                <a:off x="10259530" y="3943529"/>
                <a:ext cx="192960" cy="41040"/>
              </p14:xfrm>
            </p:contentPart>
          </mc:Choice>
          <mc:Fallback xmlns="">
            <p:pic>
              <p:nvPicPr>
                <p:cNvPr id="95" name="Ink 94">
                  <a:extLst>
                    <a:ext uri="{FF2B5EF4-FFF2-40B4-BE49-F238E27FC236}">
                      <a16:creationId xmlns:a16="http://schemas.microsoft.com/office/drawing/2014/main" id="{2130018F-1E1B-558F-C625-2666B210DE82}"/>
                    </a:ext>
                  </a:extLst>
                </p:cNvPr>
                <p:cNvPicPr/>
                <p:nvPr/>
              </p:nvPicPr>
              <p:blipFill>
                <a:blip r:embed="rId151"/>
                <a:stretch>
                  <a:fillRect/>
                </a:stretch>
              </p:blipFill>
              <p:spPr>
                <a:xfrm>
                  <a:off x="10241890" y="3925529"/>
                  <a:ext cx="228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Ink 95">
                  <a:extLst>
                    <a:ext uri="{FF2B5EF4-FFF2-40B4-BE49-F238E27FC236}">
                      <a16:creationId xmlns:a16="http://schemas.microsoft.com/office/drawing/2014/main" id="{3AE4D75A-B892-5A8F-623B-51F9D1DB5055}"/>
                    </a:ext>
                  </a:extLst>
                </p14:cNvPr>
                <p14:cNvContentPartPr/>
                <p14:nvPr/>
              </p14:nvContentPartPr>
              <p14:xfrm>
                <a:off x="10547890" y="3843089"/>
                <a:ext cx="168120" cy="415800"/>
              </p14:xfrm>
            </p:contentPart>
          </mc:Choice>
          <mc:Fallback xmlns="">
            <p:pic>
              <p:nvPicPr>
                <p:cNvPr id="96" name="Ink 95">
                  <a:extLst>
                    <a:ext uri="{FF2B5EF4-FFF2-40B4-BE49-F238E27FC236}">
                      <a16:creationId xmlns:a16="http://schemas.microsoft.com/office/drawing/2014/main" id="{3AE4D75A-B892-5A8F-623B-51F9D1DB5055}"/>
                    </a:ext>
                  </a:extLst>
                </p:cNvPr>
                <p:cNvPicPr/>
                <p:nvPr/>
              </p:nvPicPr>
              <p:blipFill>
                <a:blip r:embed="rId153"/>
                <a:stretch>
                  <a:fillRect/>
                </a:stretch>
              </p:blipFill>
              <p:spPr>
                <a:xfrm>
                  <a:off x="10530250" y="3825449"/>
                  <a:ext cx="20376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2FF4D5C5-79B1-F882-A4C3-F998429841CD}"/>
                    </a:ext>
                  </a:extLst>
                </p14:cNvPr>
                <p14:cNvContentPartPr/>
                <p14:nvPr/>
              </p14:nvContentPartPr>
              <p14:xfrm>
                <a:off x="4196770" y="4294529"/>
                <a:ext cx="6450120" cy="253080"/>
              </p14:xfrm>
            </p:contentPart>
          </mc:Choice>
          <mc:Fallback xmlns="">
            <p:pic>
              <p:nvPicPr>
                <p:cNvPr id="99" name="Ink 98">
                  <a:extLst>
                    <a:ext uri="{FF2B5EF4-FFF2-40B4-BE49-F238E27FC236}">
                      <a16:creationId xmlns:a16="http://schemas.microsoft.com/office/drawing/2014/main" id="{2FF4D5C5-79B1-F882-A4C3-F998429841CD}"/>
                    </a:ext>
                  </a:extLst>
                </p:cNvPr>
                <p:cNvPicPr/>
                <p:nvPr/>
              </p:nvPicPr>
              <p:blipFill>
                <a:blip r:embed="rId155"/>
                <a:stretch>
                  <a:fillRect/>
                </a:stretch>
              </p:blipFill>
              <p:spPr>
                <a:xfrm>
                  <a:off x="4178770" y="4276889"/>
                  <a:ext cx="6485760" cy="288720"/>
                </a:xfrm>
                <a:prstGeom prst="rect">
                  <a:avLst/>
                </a:prstGeom>
              </p:spPr>
            </p:pic>
          </mc:Fallback>
        </mc:AlternateContent>
      </p:grpSp>
      <p:grpSp>
        <p:nvGrpSpPr>
          <p:cNvPr id="111" name="Group 110">
            <a:extLst>
              <a:ext uri="{FF2B5EF4-FFF2-40B4-BE49-F238E27FC236}">
                <a16:creationId xmlns:a16="http://schemas.microsoft.com/office/drawing/2014/main" id="{48050B63-3967-1756-25B5-77680B61E51F}"/>
              </a:ext>
            </a:extLst>
          </p:cNvPr>
          <p:cNvGrpSpPr/>
          <p:nvPr/>
        </p:nvGrpSpPr>
        <p:grpSpPr>
          <a:xfrm>
            <a:off x="778570" y="4745249"/>
            <a:ext cx="948600" cy="383760"/>
            <a:chOff x="778570" y="4745249"/>
            <a:chExt cx="948600" cy="383760"/>
          </a:xfrm>
        </p:grpSpPr>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E712D888-F893-A365-43DA-CC73E68478AA}"/>
                    </a:ext>
                  </a:extLst>
                </p14:cNvPr>
                <p14:cNvContentPartPr/>
                <p14:nvPr/>
              </p14:nvContentPartPr>
              <p14:xfrm>
                <a:off x="778570" y="4755329"/>
                <a:ext cx="149400" cy="164520"/>
              </p14:xfrm>
            </p:contentPart>
          </mc:Choice>
          <mc:Fallback xmlns="">
            <p:pic>
              <p:nvPicPr>
                <p:cNvPr id="101" name="Ink 100">
                  <a:extLst>
                    <a:ext uri="{FF2B5EF4-FFF2-40B4-BE49-F238E27FC236}">
                      <a16:creationId xmlns:a16="http://schemas.microsoft.com/office/drawing/2014/main" id="{E712D888-F893-A365-43DA-CC73E68478AA}"/>
                    </a:ext>
                  </a:extLst>
                </p:cNvPr>
                <p:cNvPicPr/>
                <p:nvPr/>
              </p:nvPicPr>
              <p:blipFill>
                <a:blip r:embed="rId157"/>
                <a:stretch>
                  <a:fillRect/>
                </a:stretch>
              </p:blipFill>
              <p:spPr>
                <a:xfrm>
                  <a:off x="760930" y="4737329"/>
                  <a:ext cx="185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37C9DB2F-899A-7B5F-34EC-E59E5DE11C24}"/>
                    </a:ext>
                  </a:extLst>
                </p14:cNvPr>
                <p14:cNvContentPartPr/>
                <p14:nvPr/>
              </p14:nvContentPartPr>
              <p14:xfrm>
                <a:off x="850210" y="4745249"/>
                <a:ext cx="123120" cy="137880"/>
              </p14:xfrm>
            </p:contentPart>
          </mc:Choice>
          <mc:Fallback xmlns="">
            <p:pic>
              <p:nvPicPr>
                <p:cNvPr id="102" name="Ink 101">
                  <a:extLst>
                    <a:ext uri="{FF2B5EF4-FFF2-40B4-BE49-F238E27FC236}">
                      <a16:creationId xmlns:a16="http://schemas.microsoft.com/office/drawing/2014/main" id="{37C9DB2F-899A-7B5F-34EC-E59E5DE11C24}"/>
                    </a:ext>
                  </a:extLst>
                </p:cNvPr>
                <p:cNvPicPr/>
                <p:nvPr/>
              </p:nvPicPr>
              <p:blipFill>
                <a:blip r:embed="rId159"/>
                <a:stretch>
                  <a:fillRect/>
                </a:stretch>
              </p:blipFill>
              <p:spPr>
                <a:xfrm>
                  <a:off x="832210" y="4727609"/>
                  <a:ext cx="158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36B22831-ECD9-4A4B-8A1B-9071C300751C}"/>
                    </a:ext>
                  </a:extLst>
                </p14:cNvPr>
                <p14:cNvContentPartPr/>
                <p14:nvPr/>
              </p14:nvContentPartPr>
              <p14:xfrm>
                <a:off x="978730" y="4823729"/>
                <a:ext cx="99360" cy="30960"/>
              </p14:xfrm>
            </p:contentPart>
          </mc:Choice>
          <mc:Fallback xmlns="">
            <p:pic>
              <p:nvPicPr>
                <p:cNvPr id="103" name="Ink 102">
                  <a:extLst>
                    <a:ext uri="{FF2B5EF4-FFF2-40B4-BE49-F238E27FC236}">
                      <a16:creationId xmlns:a16="http://schemas.microsoft.com/office/drawing/2014/main" id="{36B22831-ECD9-4A4B-8A1B-9071C300751C}"/>
                    </a:ext>
                  </a:extLst>
                </p:cNvPr>
                <p:cNvPicPr/>
                <p:nvPr/>
              </p:nvPicPr>
              <p:blipFill>
                <a:blip r:embed="rId161"/>
                <a:stretch>
                  <a:fillRect/>
                </a:stretch>
              </p:blipFill>
              <p:spPr>
                <a:xfrm>
                  <a:off x="960730" y="4806089"/>
                  <a:ext cx="135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C43845DD-27E6-8EA3-2CA5-434C8BB96675}"/>
                    </a:ext>
                  </a:extLst>
                </p14:cNvPr>
                <p14:cNvContentPartPr/>
                <p14:nvPr/>
              </p14:nvContentPartPr>
              <p14:xfrm>
                <a:off x="1118410" y="4774409"/>
                <a:ext cx="90000" cy="113040"/>
              </p14:xfrm>
            </p:contentPart>
          </mc:Choice>
          <mc:Fallback xmlns="">
            <p:pic>
              <p:nvPicPr>
                <p:cNvPr id="104" name="Ink 103">
                  <a:extLst>
                    <a:ext uri="{FF2B5EF4-FFF2-40B4-BE49-F238E27FC236}">
                      <a16:creationId xmlns:a16="http://schemas.microsoft.com/office/drawing/2014/main" id="{C43845DD-27E6-8EA3-2CA5-434C8BB96675}"/>
                    </a:ext>
                  </a:extLst>
                </p:cNvPr>
                <p:cNvPicPr/>
                <p:nvPr/>
              </p:nvPicPr>
              <p:blipFill>
                <a:blip r:embed="rId163"/>
                <a:stretch>
                  <a:fillRect/>
                </a:stretch>
              </p:blipFill>
              <p:spPr>
                <a:xfrm>
                  <a:off x="1100410" y="4756409"/>
                  <a:ext cx="125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Ink 104">
                  <a:extLst>
                    <a:ext uri="{FF2B5EF4-FFF2-40B4-BE49-F238E27FC236}">
                      <a16:creationId xmlns:a16="http://schemas.microsoft.com/office/drawing/2014/main" id="{BECED919-5D55-A72F-DF97-33C7A080CB6B}"/>
                    </a:ext>
                  </a:extLst>
                </p14:cNvPr>
                <p14:cNvContentPartPr/>
                <p14:nvPr/>
              </p14:nvContentPartPr>
              <p14:xfrm>
                <a:off x="1259890" y="4807889"/>
                <a:ext cx="140400" cy="105480"/>
              </p14:xfrm>
            </p:contentPart>
          </mc:Choice>
          <mc:Fallback xmlns="">
            <p:pic>
              <p:nvPicPr>
                <p:cNvPr id="105" name="Ink 104">
                  <a:extLst>
                    <a:ext uri="{FF2B5EF4-FFF2-40B4-BE49-F238E27FC236}">
                      <a16:creationId xmlns:a16="http://schemas.microsoft.com/office/drawing/2014/main" id="{BECED919-5D55-A72F-DF97-33C7A080CB6B}"/>
                    </a:ext>
                  </a:extLst>
                </p:cNvPr>
                <p:cNvPicPr/>
                <p:nvPr/>
              </p:nvPicPr>
              <p:blipFill>
                <a:blip r:embed="rId165"/>
                <a:stretch>
                  <a:fillRect/>
                </a:stretch>
              </p:blipFill>
              <p:spPr>
                <a:xfrm>
                  <a:off x="1241890" y="4789889"/>
                  <a:ext cx="176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Ink 105">
                  <a:extLst>
                    <a:ext uri="{FF2B5EF4-FFF2-40B4-BE49-F238E27FC236}">
                      <a16:creationId xmlns:a16="http://schemas.microsoft.com/office/drawing/2014/main" id="{22D59BC4-97AB-4CAE-B7AB-6631F796522B}"/>
                    </a:ext>
                  </a:extLst>
                </p14:cNvPr>
                <p14:cNvContentPartPr/>
                <p14:nvPr/>
              </p14:nvContentPartPr>
              <p14:xfrm>
                <a:off x="1448890" y="4800329"/>
                <a:ext cx="109800" cy="226440"/>
              </p14:xfrm>
            </p:contentPart>
          </mc:Choice>
          <mc:Fallback xmlns="">
            <p:pic>
              <p:nvPicPr>
                <p:cNvPr id="106" name="Ink 105">
                  <a:extLst>
                    <a:ext uri="{FF2B5EF4-FFF2-40B4-BE49-F238E27FC236}">
                      <a16:creationId xmlns:a16="http://schemas.microsoft.com/office/drawing/2014/main" id="{22D59BC4-97AB-4CAE-B7AB-6631F796522B}"/>
                    </a:ext>
                  </a:extLst>
                </p:cNvPr>
                <p:cNvPicPr/>
                <p:nvPr/>
              </p:nvPicPr>
              <p:blipFill>
                <a:blip r:embed="rId167"/>
                <a:stretch>
                  <a:fillRect/>
                </a:stretch>
              </p:blipFill>
              <p:spPr>
                <a:xfrm>
                  <a:off x="1430890" y="4782689"/>
                  <a:ext cx="145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Ink 106">
                  <a:extLst>
                    <a:ext uri="{FF2B5EF4-FFF2-40B4-BE49-F238E27FC236}">
                      <a16:creationId xmlns:a16="http://schemas.microsoft.com/office/drawing/2014/main" id="{0FC86375-9380-801F-3D42-5A5D3F012A33}"/>
                    </a:ext>
                  </a:extLst>
                </p14:cNvPr>
                <p14:cNvContentPartPr/>
                <p14:nvPr/>
              </p14:nvContentPartPr>
              <p14:xfrm>
                <a:off x="1422610" y="4830929"/>
                <a:ext cx="53640" cy="112680"/>
              </p14:xfrm>
            </p:contentPart>
          </mc:Choice>
          <mc:Fallback xmlns="">
            <p:pic>
              <p:nvPicPr>
                <p:cNvPr id="107" name="Ink 106">
                  <a:extLst>
                    <a:ext uri="{FF2B5EF4-FFF2-40B4-BE49-F238E27FC236}">
                      <a16:creationId xmlns:a16="http://schemas.microsoft.com/office/drawing/2014/main" id="{0FC86375-9380-801F-3D42-5A5D3F012A33}"/>
                    </a:ext>
                  </a:extLst>
                </p:cNvPr>
                <p:cNvPicPr/>
                <p:nvPr/>
              </p:nvPicPr>
              <p:blipFill>
                <a:blip r:embed="rId169"/>
                <a:stretch>
                  <a:fillRect/>
                </a:stretch>
              </p:blipFill>
              <p:spPr>
                <a:xfrm>
                  <a:off x="1404970" y="4813289"/>
                  <a:ext cx="89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Ink 107">
                  <a:extLst>
                    <a:ext uri="{FF2B5EF4-FFF2-40B4-BE49-F238E27FC236}">
                      <a16:creationId xmlns:a16="http://schemas.microsoft.com/office/drawing/2014/main" id="{EC60B617-F1DF-1AD3-AAD3-1E843EC0CF1F}"/>
                    </a:ext>
                  </a:extLst>
                </p14:cNvPr>
                <p14:cNvContentPartPr/>
                <p14:nvPr/>
              </p14:nvContentPartPr>
              <p14:xfrm>
                <a:off x="1677490" y="4951529"/>
                <a:ext cx="49680" cy="59400"/>
              </p14:xfrm>
            </p:contentPart>
          </mc:Choice>
          <mc:Fallback xmlns="">
            <p:pic>
              <p:nvPicPr>
                <p:cNvPr id="108" name="Ink 107">
                  <a:extLst>
                    <a:ext uri="{FF2B5EF4-FFF2-40B4-BE49-F238E27FC236}">
                      <a16:creationId xmlns:a16="http://schemas.microsoft.com/office/drawing/2014/main" id="{EC60B617-F1DF-1AD3-AAD3-1E843EC0CF1F}"/>
                    </a:ext>
                  </a:extLst>
                </p:cNvPr>
                <p:cNvPicPr/>
                <p:nvPr/>
              </p:nvPicPr>
              <p:blipFill>
                <a:blip r:embed="rId171"/>
                <a:stretch>
                  <a:fillRect/>
                </a:stretch>
              </p:blipFill>
              <p:spPr>
                <a:xfrm>
                  <a:off x="1659490" y="4933529"/>
                  <a:ext cx="85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Ink 108">
                  <a:extLst>
                    <a:ext uri="{FF2B5EF4-FFF2-40B4-BE49-F238E27FC236}">
                      <a16:creationId xmlns:a16="http://schemas.microsoft.com/office/drawing/2014/main" id="{CDAE689A-2138-4C2D-23A2-4C21F2E492A1}"/>
                    </a:ext>
                  </a:extLst>
                </p14:cNvPr>
                <p14:cNvContentPartPr/>
                <p14:nvPr/>
              </p14:nvContentPartPr>
              <p14:xfrm>
                <a:off x="1631410" y="4983209"/>
                <a:ext cx="69120" cy="145800"/>
              </p14:xfrm>
            </p:contentPart>
          </mc:Choice>
          <mc:Fallback xmlns="">
            <p:pic>
              <p:nvPicPr>
                <p:cNvPr id="109" name="Ink 108">
                  <a:extLst>
                    <a:ext uri="{FF2B5EF4-FFF2-40B4-BE49-F238E27FC236}">
                      <a16:creationId xmlns:a16="http://schemas.microsoft.com/office/drawing/2014/main" id="{CDAE689A-2138-4C2D-23A2-4C21F2E492A1}"/>
                    </a:ext>
                  </a:extLst>
                </p:cNvPr>
                <p:cNvPicPr/>
                <p:nvPr/>
              </p:nvPicPr>
              <p:blipFill>
                <a:blip r:embed="rId173"/>
                <a:stretch>
                  <a:fillRect/>
                </a:stretch>
              </p:blipFill>
              <p:spPr>
                <a:xfrm>
                  <a:off x="1613770" y="4965569"/>
                  <a:ext cx="104760" cy="181440"/>
                </a:xfrm>
                <a:prstGeom prst="rect">
                  <a:avLst/>
                </a:prstGeom>
              </p:spPr>
            </p:pic>
          </mc:Fallback>
        </mc:AlternateContent>
      </p:grpSp>
      <p:grpSp>
        <p:nvGrpSpPr>
          <p:cNvPr id="115" name="Group 114">
            <a:extLst>
              <a:ext uri="{FF2B5EF4-FFF2-40B4-BE49-F238E27FC236}">
                <a16:creationId xmlns:a16="http://schemas.microsoft.com/office/drawing/2014/main" id="{96344E16-E272-9C96-3DDD-50B3B656511B}"/>
              </a:ext>
            </a:extLst>
          </p:cNvPr>
          <p:cNvGrpSpPr/>
          <p:nvPr/>
        </p:nvGrpSpPr>
        <p:grpSpPr>
          <a:xfrm>
            <a:off x="2110570" y="4660289"/>
            <a:ext cx="807120" cy="383400"/>
            <a:chOff x="2110570" y="4660289"/>
            <a:chExt cx="807120" cy="383400"/>
          </a:xfrm>
        </p:grpSpPr>
        <mc:AlternateContent xmlns:mc="http://schemas.openxmlformats.org/markup-compatibility/2006" xmlns:p14="http://schemas.microsoft.com/office/powerpoint/2010/main">
          <mc:Choice Requires="p14">
            <p:contentPart p14:bwMode="auto" r:id="rId174">
              <p14:nvContentPartPr>
                <p14:cNvPr id="110" name="Ink 109">
                  <a:extLst>
                    <a:ext uri="{FF2B5EF4-FFF2-40B4-BE49-F238E27FC236}">
                      <a16:creationId xmlns:a16="http://schemas.microsoft.com/office/drawing/2014/main" id="{7E0BE3D5-BA4C-8980-19F9-7CDDF1DC6AC3}"/>
                    </a:ext>
                  </a:extLst>
                </p14:cNvPr>
                <p14:cNvContentPartPr/>
                <p14:nvPr/>
              </p14:nvContentPartPr>
              <p14:xfrm>
                <a:off x="2110570" y="4704929"/>
                <a:ext cx="254880" cy="258120"/>
              </p14:xfrm>
            </p:contentPart>
          </mc:Choice>
          <mc:Fallback xmlns="">
            <p:pic>
              <p:nvPicPr>
                <p:cNvPr id="110" name="Ink 109">
                  <a:extLst>
                    <a:ext uri="{FF2B5EF4-FFF2-40B4-BE49-F238E27FC236}">
                      <a16:creationId xmlns:a16="http://schemas.microsoft.com/office/drawing/2014/main" id="{7E0BE3D5-BA4C-8980-19F9-7CDDF1DC6AC3}"/>
                    </a:ext>
                  </a:extLst>
                </p:cNvPr>
                <p:cNvPicPr/>
                <p:nvPr/>
              </p:nvPicPr>
              <p:blipFill>
                <a:blip r:embed="rId175"/>
                <a:stretch>
                  <a:fillRect/>
                </a:stretch>
              </p:blipFill>
              <p:spPr>
                <a:xfrm>
                  <a:off x="2092570" y="4686929"/>
                  <a:ext cx="290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Ink 111">
                  <a:extLst>
                    <a:ext uri="{FF2B5EF4-FFF2-40B4-BE49-F238E27FC236}">
                      <a16:creationId xmlns:a16="http://schemas.microsoft.com/office/drawing/2014/main" id="{393CA2E0-F737-6132-C661-5F6A117D9EB9}"/>
                    </a:ext>
                  </a:extLst>
                </p14:cNvPr>
                <p14:cNvContentPartPr/>
                <p14:nvPr/>
              </p14:nvContentPartPr>
              <p14:xfrm>
                <a:off x="2416570" y="4959089"/>
                <a:ext cx="48960" cy="84600"/>
              </p14:xfrm>
            </p:contentPart>
          </mc:Choice>
          <mc:Fallback xmlns="">
            <p:pic>
              <p:nvPicPr>
                <p:cNvPr id="112" name="Ink 111">
                  <a:extLst>
                    <a:ext uri="{FF2B5EF4-FFF2-40B4-BE49-F238E27FC236}">
                      <a16:creationId xmlns:a16="http://schemas.microsoft.com/office/drawing/2014/main" id="{393CA2E0-F737-6132-C661-5F6A117D9EB9}"/>
                    </a:ext>
                  </a:extLst>
                </p:cNvPr>
                <p:cNvPicPr/>
                <p:nvPr/>
              </p:nvPicPr>
              <p:blipFill>
                <a:blip r:embed="rId177"/>
                <a:stretch>
                  <a:fillRect/>
                </a:stretch>
              </p:blipFill>
              <p:spPr>
                <a:xfrm>
                  <a:off x="2398930" y="4941089"/>
                  <a:ext cx="84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 113">
                  <a:extLst>
                    <a:ext uri="{FF2B5EF4-FFF2-40B4-BE49-F238E27FC236}">
                      <a16:creationId xmlns:a16="http://schemas.microsoft.com/office/drawing/2014/main" id="{AF4E8CB4-8968-F15B-152E-BBE4E3DCA6E3}"/>
                    </a:ext>
                  </a:extLst>
                </p14:cNvPr>
                <p14:cNvContentPartPr/>
                <p14:nvPr/>
              </p14:nvContentPartPr>
              <p14:xfrm>
                <a:off x="2686570" y="4660289"/>
                <a:ext cx="231120" cy="329400"/>
              </p14:xfrm>
            </p:contentPart>
          </mc:Choice>
          <mc:Fallback xmlns="">
            <p:pic>
              <p:nvPicPr>
                <p:cNvPr id="114" name="Ink 113">
                  <a:extLst>
                    <a:ext uri="{FF2B5EF4-FFF2-40B4-BE49-F238E27FC236}">
                      <a16:creationId xmlns:a16="http://schemas.microsoft.com/office/drawing/2014/main" id="{AF4E8CB4-8968-F15B-152E-BBE4E3DCA6E3}"/>
                    </a:ext>
                  </a:extLst>
                </p:cNvPr>
                <p:cNvPicPr/>
                <p:nvPr/>
              </p:nvPicPr>
              <p:blipFill>
                <a:blip r:embed="rId179"/>
                <a:stretch>
                  <a:fillRect/>
                </a:stretch>
              </p:blipFill>
              <p:spPr>
                <a:xfrm>
                  <a:off x="2668570" y="4642649"/>
                  <a:ext cx="266760" cy="36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8B18DFA8-07F3-1E3F-BB93-15E993AACAF9}"/>
                  </a:ext>
                </a:extLst>
              </p14:cNvPr>
              <p14:cNvContentPartPr/>
              <p14:nvPr/>
            </p14:nvContentPartPr>
            <p14:xfrm>
              <a:off x="6325450" y="4599449"/>
              <a:ext cx="191160" cy="207360"/>
            </p14:xfrm>
          </p:contentPart>
        </mc:Choice>
        <mc:Fallback xmlns="">
          <p:pic>
            <p:nvPicPr>
              <p:cNvPr id="116" name="Ink 115">
                <a:extLst>
                  <a:ext uri="{FF2B5EF4-FFF2-40B4-BE49-F238E27FC236}">
                    <a16:creationId xmlns:a16="http://schemas.microsoft.com/office/drawing/2014/main" id="{8B18DFA8-07F3-1E3F-BB93-15E993AACAF9}"/>
                  </a:ext>
                </a:extLst>
              </p:cNvPr>
              <p:cNvPicPr/>
              <p:nvPr/>
            </p:nvPicPr>
            <p:blipFill>
              <a:blip r:embed="rId181"/>
              <a:stretch>
                <a:fillRect/>
              </a:stretch>
            </p:blipFill>
            <p:spPr>
              <a:xfrm>
                <a:off x="6307450" y="4581809"/>
                <a:ext cx="226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CF30E5E8-7415-7E15-033A-C08B44351AF6}"/>
                  </a:ext>
                </a:extLst>
              </p14:cNvPr>
              <p14:cNvContentPartPr/>
              <p14:nvPr/>
            </p14:nvContentPartPr>
            <p14:xfrm>
              <a:off x="963970" y="5185529"/>
              <a:ext cx="1007640" cy="276480"/>
            </p14:xfrm>
          </p:contentPart>
        </mc:Choice>
        <mc:Fallback xmlns="">
          <p:pic>
            <p:nvPicPr>
              <p:cNvPr id="117" name="Ink 116">
                <a:extLst>
                  <a:ext uri="{FF2B5EF4-FFF2-40B4-BE49-F238E27FC236}">
                    <a16:creationId xmlns:a16="http://schemas.microsoft.com/office/drawing/2014/main" id="{CF30E5E8-7415-7E15-033A-C08B44351AF6}"/>
                  </a:ext>
                </a:extLst>
              </p:cNvPr>
              <p:cNvPicPr/>
              <p:nvPr/>
            </p:nvPicPr>
            <p:blipFill>
              <a:blip r:embed="rId183"/>
              <a:stretch>
                <a:fillRect/>
              </a:stretch>
            </p:blipFill>
            <p:spPr>
              <a:xfrm>
                <a:off x="945970" y="5167889"/>
                <a:ext cx="1043280" cy="312120"/>
              </a:xfrm>
              <a:prstGeom prst="rect">
                <a:avLst/>
              </a:prstGeom>
            </p:spPr>
          </p:pic>
        </mc:Fallback>
      </mc:AlternateContent>
      <p:grpSp>
        <p:nvGrpSpPr>
          <p:cNvPr id="120" name="Group 119">
            <a:extLst>
              <a:ext uri="{FF2B5EF4-FFF2-40B4-BE49-F238E27FC236}">
                <a16:creationId xmlns:a16="http://schemas.microsoft.com/office/drawing/2014/main" id="{653A4FC7-510B-6D48-1CFF-088F7302CBB8}"/>
              </a:ext>
            </a:extLst>
          </p:cNvPr>
          <p:cNvGrpSpPr/>
          <p:nvPr/>
        </p:nvGrpSpPr>
        <p:grpSpPr>
          <a:xfrm>
            <a:off x="6178570" y="5063129"/>
            <a:ext cx="192240" cy="192960"/>
            <a:chOff x="6178570" y="5063129"/>
            <a:chExt cx="192240" cy="192960"/>
          </a:xfrm>
        </p:grpSpPr>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D7E038F7-4C02-6C41-D4A0-17DBD673E7D8}"/>
                    </a:ext>
                  </a:extLst>
                </p14:cNvPr>
                <p14:cNvContentPartPr/>
                <p14:nvPr/>
              </p14:nvContentPartPr>
              <p14:xfrm>
                <a:off x="6178570" y="5084009"/>
                <a:ext cx="179280" cy="172080"/>
              </p14:xfrm>
            </p:contentPart>
          </mc:Choice>
          <mc:Fallback xmlns="">
            <p:pic>
              <p:nvPicPr>
                <p:cNvPr id="118" name="Ink 117">
                  <a:extLst>
                    <a:ext uri="{FF2B5EF4-FFF2-40B4-BE49-F238E27FC236}">
                      <a16:creationId xmlns:a16="http://schemas.microsoft.com/office/drawing/2014/main" id="{D7E038F7-4C02-6C41-D4A0-17DBD673E7D8}"/>
                    </a:ext>
                  </a:extLst>
                </p:cNvPr>
                <p:cNvPicPr/>
                <p:nvPr/>
              </p:nvPicPr>
              <p:blipFill>
                <a:blip r:embed="rId185"/>
                <a:stretch>
                  <a:fillRect/>
                </a:stretch>
              </p:blipFill>
              <p:spPr>
                <a:xfrm>
                  <a:off x="6160930" y="5066009"/>
                  <a:ext cx="214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7D41818D-EA61-28CF-861B-9D28D6C3174D}"/>
                    </a:ext>
                  </a:extLst>
                </p14:cNvPr>
                <p14:cNvContentPartPr/>
                <p14:nvPr/>
              </p14:nvContentPartPr>
              <p14:xfrm>
                <a:off x="6181090" y="5063129"/>
                <a:ext cx="189720" cy="53640"/>
              </p14:xfrm>
            </p:contentPart>
          </mc:Choice>
          <mc:Fallback xmlns="">
            <p:pic>
              <p:nvPicPr>
                <p:cNvPr id="119" name="Ink 118">
                  <a:extLst>
                    <a:ext uri="{FF2B5EF4-FFF2-40B4-BE49-F238E27FC236}">
                      <a16:creationId xmlns:a16="http://schemas.microsoft.com/office/drawing/2014/main" id="{7D41818D-EA61-28CF-861B-9D28D6C3174D}"/>
                    </a:ext>
                  </a:extLst>
                </p:cNvPr>
                <p:cNvPicPr/>
                <p:nvPr/>
              </p:nvPicPr>
              <p:blipFill>
                <a:blip r:embed="rId187"/>
                <a:stretch>
                  <a:fillRect/>
                </a:stretch>
              </p:blipFill>
              <p:spPr>
                <a:xfrm>
                  <a:off x="6163090" y="5045129"/>
                  <a:ext cx="225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21" name="Ink 120">
                <a:extLst>
                  <a:ext uri="{FF2B5EF4-FFF2-40B4-BE49-F238E27FC236}">
                    <a16:creationId xmlns:a16="http://schemas.microsoft.com/office/drawing/2014/main" id="{DEC44AED-8FAC-C689-CE6D-286FDAA9884E}"/>
                  </a:ext>
                </a:extLst>
              </p14:cNvPr>
              <p14:cNvContentPartPr/>
              <p14:nvPr/>
            </p14:nvContentPartPr>
            <p14:xfrm>
              <a:off x="1354570" y="5228009"/>
              <a:ext cx="119880" cy="6480"/>
            </p14:xfrm>
          </p:contentPart>
        </mc:Choice>
        <mc:Fallback xmlns="">
          <p:pic>
            <p:nvPicPr>
              <p:cNvPr id="121" name="Ink 120">
                <a:extLst>
                  <a:ext uri="{FF2B5EF4-FFF2-40B4-BE49-F238E27FC236}">
                    <a16:creationId xmlns:a16="http://schemas.microsoft.com/office/drawing/2014/main" id="{DEC44AED-8FAC-C689-CE6D-286FDAA9884E}"/>
                  </a:ext>
                </a:extLst>
              </p:cNvPr>
              <p:cNvPicPr/>
              <p:nvPr/>
            </p:nvPicPr>
            <p:blipFill>
              <a:blip r:embed="rId189"/>
              <a:stretch>
                <a:fillRect/>
              </a:stretch>
            </p:blipFill>
            <p:spPr>
              <a:xfrm>
                <a:off x="1336930" y="5210369"/>
                <a:ext cx="155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071CE5B5-4B22-2FFD-FAB0-2D33FACF54F3}"/>
                  </a:ext>
                </a:extLst>
              </p14:cNvPr>
              <p14:cNvContentPartPr/>
              <p14:nvPr/>
            </p14:nvContentPartPr>
            <p14:xfrm>
              <a:off x="966490" y="5494049"/>
              <a:ext cx="979560" cy="343800"/>
            </p14:xfrm>
          </p:contentPart>
        </mc:Choice>
        <mc:Fallback xmlns="">
          <p:pic>
            <p:nvPicPr>
              <p:cNvPr id="122" name="Ink 121">
                <a:extLst>
                  <a:ext uri="{FF2B5EF4-FFF2-40B4-BE49-F238E27FC236}">
                    <a16:creationId xmlns:a16="http://schemas.microsoft.com/office/drawing/2014/main" id="{071CE5B5-4B22-2FFD-FAB0-2D33FACF54F3}"/>
                  </a:ext>
                </a:extLst>
              </p:cNvPr>
              <p:cNvPicPr/>
              <p:nvPr/>
            </p:nvPicPr>
            <p:blipFill>
              <a:blip r:embed="rId191"/>
              <a:stretch>
                <a:fillRect/>
              </a:stretch>
            </p:blipFill>
            <p:spPr>
              <a:xfrm>
                <a:off x="948490" y="5476049"/>
                <a:ext cx="1015200" cy="379440"/>
              </a:xfrm>
              <a:prstGeom prst="rect">
                <a:avLst/>
              </a:prstGeom>
            </p:spPr>
          </p:pic>
        </mc:Fallback>
      </mc:AlternateContent>
      <p:grpSp>
        <p:nvGrpSpPr>
          <p:cNvPr id="125" name="Group 124">
            <a:extLst>
              <a:ext uri="{FF2B5EF4-FFF2-40B4-BE49-F238E27FC236}">
                <a16:creationId xmlns:a16="http://schemas.microsoft.com/office/drawing/2014/main" id="{F186D97D-0120-27B2-D014-443FCD78AA2D}"/>
              </a:ext>
            </a:extLst>
          </p:cNvPr>
          <p:cNvGrpSpPr/>
          <p:nvPr/>
        </p:nvGrpSpPr>
        <p:grpSpPr>
          <a:xfrm>
            <a:off x="6092170" y="5452649"/>
            <a:ext cx="303840" cy="158040"/>
            <a:chOff x="6092170" y="5452649"/>
            <a:chExt cx="303840" cy="158040"/>
          </a:xfrm>
        </p:grpSpPr>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9C1DFBB0-B2C0-B799-3F3A-E467D47756E3}"/>
                    </a:ext>
                  </a:extLst>
                </p14:cNvPr>
                <p14:cNvContentPartPr/>
                <p14:nvPr/>
              </p14:nvContentPartPr>
              <p14:xfrm>
                <a:off x="6092170" y="5452649"/>
                <a:ext cx="23040" cy="157320"/>
              </p14:xfrm>
            </p:contentPart>
          </mc:Choice>
          <mc:Fallback xmlns="">
            <p:pic>
              <p:nvPicPr>
                <p:cNvPr id="123" name="Ink 122">
                  <a:extLst>
                    <a:ext uri="{FF2B5EF4-FFF2-40B4-BE49-F238E27FC236}">
                      <a16:creationId xmlns:a16="http://schemas.microsoft.com/office/drawing/2014/main" id="{9C1DFBB0-B2C0-B799-3F3A-E467D47756E3}"/>
                    </a:ext>
                  </a:extLst>
                </p:cNvPr>
                <p:cNvPicPr/>
                <p:nvPr/>
              </p:nvPicPr>
              <p:blipFill>
                <a:blip r:embed="rId193"/>
                <a:stretch>
                  <a:fillRect/>
                </a:stretch>
              </p:blipFill>
              <p:spPr>
                <a:xfrm>
                  <a:off x="6074170" y="5435009"/>
                  <a:ext cx="58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6222F27F-FD88-708D-A6E6-9B037004043E}"/>
                    </a:ext>
                  </a:extLst>
                </p14:cNvPr>
                <p14:cNvContentPartPr/>
                <p14:nvPr/>
              </p14:nvContentPartPr>
              <p14:xfrm>
                <a:off x="6235450" y="5457689"/>
                <a:ext cx="160560" cy="153000"/>
              </p14:xfrm>
            </p:contentPart>
          </mc:Choice>
          <mc:Fallback xmlns="">
            <p:pic>
              <p:nvPicPr>
                <p:cNvPr id="124" name="Ink 123">
                  <a:extLst>
                    <a:ext uri="{FF2B5EF4-FFF2-40B4-BE49-F238E27FC236}">
                      <a16:creationId xmlns:a16="http://schemas.microsoft.com/office/drawing/2014/main" id="{6222F27F-FD88-708D-A6E6-9B037004043E}"/>
                    </a:ext>
                  </a:extLst>
                </p:cNvPr>
                <p:cNvPicPr/>
                <p:nvPr/>
              </p:nvPicPr>
              <p:blipFill>
                <a:blip r:embed="rId195"/>
                <a:stretch>
                  <a:fillRect/>
                </a:stretch>
              </p:blipFill>
              <p:spPr>
                <a:xfrm>
                  <a:off x="6217810" y="5439689"/>
                  <a:ext cx="196200" cy="188640"/>
                </a:xfrm>
                <a:prstGeom prst="rect">
                  <a:avLst/>
                </a:prstGeom>
              </p:spPr>
            </p:pic>
          </mc:Fallback>
        </mc:AlternateContent>
      </p:grpSp>
      <p:grpSp>
        <p:nvGrpSpPr>
          <p:cNvPr id="135" name="Group 134">
            <a:extLst>
              <a:ext uri="{FF2B5EF4-FFF2-40B4-BE49-F238E27FC236}">
                <a16:creationId xmlns:a16="http://schemas.microsoft.com/office/drawing/2014/main" id="{7CA3BC4C-9CF5-66A2-DF2D-6D083E0283FA}"/>
              </a:ext>
            </a:extLst>
          </p:cNvPr>
          <p:cNvGrpSpPr/>
          <p:nvPr/>
        </p:nvGrpSpPr>
        <p:grpSpPr>
          <a:xfrm>
            <a:off x="6089650" y="5792489"/>
            <a:ext cx="328680" cy="173880"/>
            <a:chOff x="6089650" y="5792489"/>
            <a:chExt cx="328680" cy="173880"/>
          </a:xfrm>
        </p:grpSpPr>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96DCC10C-A9F4-4665-7C60-B5A527171716}"/>
                    </a:ext>
                  </a:extLst>
                </p14:cNvPr>
                <p14:cNvContentPartPr/>
                <p14:nvPr/>
              </p14:nvContentPartPr>
              <p14:xfrm>
                <a:off x="6089650" y="5800049"/>
                <a:ext cx="18720" cy="166320"/>
              </p14:xfrm>
            </p:contentPart>
          </mc:Choice>
          <mc:Fallback xmlns="">
            <p:pic>
              <p:nvPicPr>
                <p:cNvPr id="133" name="Ink 132">
                  <a:extLst>
                    <a:ext uri="{FF2B5EF4-FFF2-40B4-BE49-F238E27FC236}">
                      <a16:creationId xmlns:a16="http://schemas.microsoft.com/office/drawing/2014/main" id="{96DCC10C-A9F4-4665-7C60-B5A527171716}"/>
                    </a:ext>
                  </a:extLst>
                </p:cNvPr>
                <p:cNvPicPr/>
                <p:nvPr/>
              </p:nvPicPr>
              <p:blipFill>
                <a:blip r:embed="rId197"/>
                <a:stretch>
                  <a:fillRect/>
                </a:stretch>
              </p:blipFill>
              <p:spPr>
                <a:xfrm>
                  <a:off x="6072010" y="5782409"/>
                  <a:ext cx="5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9BFAB448-591D-7761-ECAF-8C0DCEF96532}"/>
                    </a:ext>
                  </a:extLst>
                </p14:cNvPr>
                <p14:cNvContentPartPr/>
                <p14:nvPr/>
              </p14:nvContentPartPr>
              <p14:xfrm>
                <a:off x="6270370" y="5792489"/>
                <a:ext cx="147960" cy="155880"/>
              </p14:xfrm>
            </p:contentPart>
          </mc:Choice>
          <mc:Fallback xmlns="">
            <p:pic>
              <p:nvPicPr>
                <p:cNvPr id="134" name="Ink 133">
                  <a:extLst>
                    <a:ext uri="{FF2B5EF4-FFF2-40B4-BE49-F238E27FC236}">
                      <a16:creationId xmlns:a16="http://schemas.microsoft.com/office/drawing/2014/main" id="{9BFAB448-591D-7761-ECAF-8C0DCEF96532}"/>
                    </a:ext>
                  </a:extLst>
                </p:cNvPr>
                <p:cNvPicPr/>
                <p:nvPr/>
              </p:nvPicPr>
              <p:blipFill>
                <a:blip r:embed="rId199"/>
                <a:stretch>
                  <a:fillRect/>
                </a:stretch>
              </p:blipFill>
              <p:spPr>
                <a:xfrm>
                  <a:off x="6252370" y="5774489"/>
                  <a:ext cx="183600" cy="191520"/>
                </a:xfrm>
                <a:prstGeom prst="rect">
                  <a:avLst/>
                </a:prstGeom>
              </p:spPr>
            </p:pic>
          </mc:Fallback>
        </mc:AlternateContent>
      </p:grpSp>
      <p:grpSp>
        <p:nvGrpSpPr>
          <p:cNvPr id="138" name="Group 137">
            <a:extLst>
              <a:ext uri="{FF2B5EF4-FFF2-40B4-BE49-F238E27FC236}">
                <a16:creationId xmlns:a16="http://schemas.microsoft.com/office/drawing/2014/main" id="{DFA49FBE-B2ED-EA1C-02FB-A7BC9CE0485F}"/>
              </a:ext>
            </a:extLst>
          </p:cNvPr>
          <p:cNvGrpSpPr/>
          <p:nvPr/>
        </p:nvGrpSpPr>
        <p:grpSpPr>
          <a:xfrm>
            <a:off x="861010" y="5840729"/>
            <a:ext cx="1806840" cy="802080"/>
            <a:chOff x="861010" y="5840729"/>
            <a:chExt cx="1806840" cy="802080"/>
          </a:xfrm>
        </p:grpSpPr>
        <mc:AlternateContent xmlns:mc="http://schemas.openxmlformats.org/markup-compatibility/2006" xmlns:p14="http://schemas.microsoft.com/office/powerpoint/2010/main">
          <mc:Choice Requires="p14">
            <p:contentPart p14:bwMode="auto" r:id="rId200">
              <p14:nvContentPartPr>
                <p14:cNvPr id="126" name="Ink 125">
                  <a:extLst>
                    <a:ext uri="{FF2B5EF4-FFF2-40B4-BE49-F238E27FC236}">
                      <a16:creationId xmlns:a16="http://schemas.microsoft.com/office/drawing/2014/main" id="{4359A1BA-B89B-49DB-0DEE-C0BFF95F87ED}"/>
                    </a:ext>
                  </a:extLst>
                </p14:cNvPr>
                <p14:cNvContentPartPr/>
                <p14:nvPr/>
              </p14:nvContentPartPr>
              <p14:xfrm>
                <a:off x="906370" y="5942249"/>
                <a:ext cx="99000" cy="234000"/>
              </p14:xfrm>
            </p:contentPart>
          </mc:Choice>
          <mc:Fallback xmlns="">
            <p:pic>
              <p:nvPicPr>
                <p:cNvPr id="126" name="Ink 125">
                  <a:extLst>
                    <a:ext uri="{FF2B5EF4-FFF2-40B4-BE49-F238E27FC236}">
                      <a16:creationId xmlns:a16="http://schemas.microsoft.com/office/drawing/2014/main" id="{4359A1BA-B89B-49DB-0DEE-C0BFF95F87ED}"/>
                    </a:ext>
                  </a:extLst>
                </p:cNvPr>
                <p:cNvPicPr/>
                <p:nvPr/>
              </p:nvPicPr>
              <p:blipFill>
                <a:blip r:embed="rId201"/>
                <a:stretch>
                  <a:fillRect/>
                </a:stretch>
              </p:blipFill>
              <p:spPr>
                <a:xfrm>
                  <a:off x="888370" y="5924609"/>
                  <a:ext cx="134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7" name="Ink 126">
                  <a:extLst>
                    <a:ext uri="{FF2B5EF4-FFF2-40B4-BE49-F238E27FC236}">
                      <a16:creationId xmlns:a16="http://schemas.microsoft.com/office/drawing/2014/main" id="{3B5D4BE3-C628-FA80-9BC7-8317DF5656D3}"/>
                    </a:ext>
                  </a:extLst>
                </p14:cNvPr>
                <p14:cNvContentPartPr/>
                <p14:nvPr/>
              </p14:nvContentPartPr>
              <p14:xfrm>
                <a:off x="861010" y="6017849"/>
                <a:ext cx="162360" cy="66240"/>
              </p14:xfrm>
            </p:contentPart>
          </mc:Choice>
          <mc:Fallback xmlns="">
            <p:pic>
              <p:nvPicPr>
                <p:cNvPr id="127" name="Ink 126">
                  <a:extLst>
                    <a:ext uri="{FF2B5EF4-FFF2-40B4-BE49-F238E27FC236}">
                      <a16:creationId xmlns:a16="http://schemas.microsoft.com/office/drawing/2014/main" id="{3B5D4BE3-C628-FA80-9BC7-8317DF5656D3}"/>
                    </a:ext>
                  </a:extLst>
                </p:cNvPr>
                <p:cNvPicPr/>
                <p:nvPr/>
              </p:nvPicPr>
              <p:blipFill>
                <a:blip r:embed="rId203"/>
                <a:stretch>
                  <a:fillRect/>
                </a:stretch>
              </p:blipFill>
              <p:spPr>
                <a:xfrm>
                  <a:off x="843370" y="6000209"/>
                  <a:ext cx="19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8" name="Ink 127">
                  <a:extLst>
                    <a:ext uri="{FF2B5EF4-FFF2-40B4-BE49-F238E27FC236}">
                      <a16:creationId xmlns:a16="http://schemas.microsoft.com/office/drawing/2014/main" id="{36F4DE26-8B6F-932E-5942-DC03F8F31F77}"/>
                    </a:ext>
                  </a:extLst>
                </p14:cNvPr>
                <p14:cNvContentPartPr/>
                <p14:nvPr/>
              </p14:nvContentPartPr>
              <p14:xfrm>
                <a:off x="1029130" y="5954849"/>
                <a:ext cx="389160" cy="228240"/>
              </p14:xfrm>
            </p:contentPart>
          </mc:Choice>
          <mc:Fallback xmlns="">
            <p:pic>
              <p:nvPicPr>
                <p:cNvPr id="128" name="Ink 127">
                  <a:extLst>
                    <a:ext uri="{FF2B5EF4-FFF2-40B4-BE49-F238E27FC236}">
                      <a16:creationId xmlns:a16="http://schemas.microsoft.com/office/drawing/2014/main" id="{36F4DE26-8B6F-932E-5942-DC03F8F31F77}"/>
                    </a:ext>
                  </a:extLst>
                </p:cNvPr>
                <p:cNvPicPr/>
                <p:nvPr/>
              </p:nvPicPr>
              <p:blipFill>
                <a:blip r:embed="rId205"/>
                <a:stretch>
                  <a:fillRect/>
                </a:stretch>
              </p:blipFill>
              <p:spPr>
                <a:xfrm>
                  <a:off x="1011490" y="5936849"/>
                  <a:ext cx="4248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Ink 128">
                  <a:extLst>
                    <a:ext uri="{FF2B5EF4-FFF2-40B4-BE49-F238E27FC236}">
                      <a16:creationId xmlns:a16="http://schemas.microsoft.com/office/drawing/2014/main" id="{D23D476C-6214-B21E-0E07-0D8BE38A6689}"/>
                    </a:ext>
                  </a:extLst>
                </p14:cNvPr>
                <p14:cNvContentPartPr/>
                <p14:nvPr/>
              </p14:nvContentPartPr>
              <p14:xfrm>
                <a:off x="1290130" y="5984729"/>
                <a:ext cx="156960" cy="45360"/>
              </p14:xfrm>
            </p:contentPart>
          </mc:Choice>
          <mc:Fallback xmlns="">
            <p:pic>
              <p:nvPicPr>
                <p:cNvPr id="129" name="Ink 128">
                  <a:extLst>
                    <a:ext uri="{FF2B5EF4-FFF2-40B4-BE49-F238E27FC236}">
                      <a16:creationId xmlns:a16="http://schemas.microsoft.com/office/drawing/2014/main" id="{D23D476C-6214-B21E-0E07-0D8BE38A6689}"/>
                    </a:ext>
                  </a:extLst>
                </p:cNvPr>
                <p:cNvPicPr/>
                <p:nvPr/>
              </p:nvPicPr>
              <p:blipFill>
                <a:blip r:embed="rId207"/>
                <a:stretch>
                  <a:fillRect/>
                </a:stretch>
              </p:blipFill>
              <p:spPr>
                <a:xfrm>
                  <a:off x="1272130" y="5966729"/>
                  <a:ext cx="192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Ink 129">
                  <a:extLst>
                    <a:ext uri="{FF2B5EF4-FFF2-40B4-BE49-F238E27FC236}">
                      <a16:creationId xmlns:a16="http://schemas.microsoft.com/office/drawing/2014/main" id="{31123C15-5883-6A91-E913-0EBEB4C263EA}"/>
                    </a:ext>
                  </a:extLst>
                </p14:cNvPr>
                <p14:cNvContentPartPr/>
                <p14:nvPr/>
              </p14:nvContentPartPr>
              <p14:xfrm>
                <a:off x="1581370" y="5840729"/>
                <a:ext cx="1086480" cy="258120"/>
              </p14:xfrm>
            </p:contentPart>
          </mc:Choice>
          <mc:Fallback xmlns="">
            <p:pic>
              <p:nvPicPr>
                <p:cNvPr id="130" name="Ink 129">
                  <a:extLst>
                    <a:ext uri="{FF2B5EF4-FFF2-40B4-BE49-F238E27FC236}">
                      <a16:creationId xmlns:a16="http://schemas.microsoft.com/office/drawing/2014/main" id="{31123C15-5883-6A91-E913-0EBEB4C263EA}"/>
                    </a:ext>
                  </a:extLst>
                </p:cNvPr>
                <p:cNvPicPr/>
                <p:nvPr/>
              </p:nvPicPr>
              <p:blipFill>
                <a:blip r:embed="rId209"/>
                <a:stretch>
                  <a:fillRect/>
                </a:stretch>
              </p:blipFill>
              <p:spPr>
                <a:xfrm>
                  <a:off x="1563370" y="5822729"/>
                  <a:ext cx="11221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Ink 130">
                  <a:extLst>
                    <a:ext uri="{FF2B5EF4-FFF2-40B4-BE49-F238E27FC236}">
                      <a16:creationId xmlns:a16="http://schemas.microsoft.com/office/drawing/2014/main" id="{5591EF9E-B8F2-ACB0-D764-3CA03A95EF24}"/>
                    </a:ext>
                  </a:extLst>
                </p14:cNvPr>
                <p14:cNvContentPartPr/>
                <p14:nvPr/>
              </p14:nvContentPartPr>
              <p14:xfrm>
                <a:off x="2041810" y="5858369"/>
                <a:ext cx="454320" cy="75240"/>
              </p14:xfrm>
            </p:contentPart>
          </mc:Choice>
          <mc:Fallback xmlns="">
            <p:pic>
              <p:nvPicPr>
                <p:cNvPr id="131" name="Ink 130">
                  <a:extLst>
                    <a:ext uri="{FF2B5EF4-FFF2-40B4-BE49-F238E27FC236}">
                      <a16:creationId xmlns:a16="http://schemas.microsoft.com/office/drawing/2014/main" id="{5591EF9E-B8F2-ACB0-D764-3CA03A95EF24}"/>
                    </a:ext>
                  </a:extLst>
                </p:cNvPr>
                <p:cNvPicPr/>
                <p:nvPr/>
              </p:nvPicPr>
              <p:blipFill>
                <a:blip r:embed="rId211"/>
                <a:stretch>
                  <a:fillRect/>
                </a:stretch>
              </p:blipFill>
              <p:spPr>
                <a:xfrm>
                  <a:off x="2023810" y="5840729"/>
                  <a:ext cx="48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Ink 135">
                  <a:extLst>
                    <a:ext uri="{FF2B5EF4-FFF2-40B4-BE49-F238E27FC236}">
                      <a16:creationId xmlns:a16="http://schemas.microsoft.com/office/drawing/2014/main" id="{3A210309-4A42-13CE-06DF-9EE899E5E4DE}"/>
                    </a:ext>
                  </a:extLst>
                </p14:cNvPr>
                <p14:cNvContentPartPr/>
                <p14:nvPr/>
              </p14:nvContentPartPr>
              <p14:xfrm>
                <a:off x="866050" y="6280289"/>
                <a:ext cx="1107720" cy="362520"/>
              </p14:xfrm>
            </p:contentPart>
          </mc:Choice>
          <mc:Fallback xmlns="">
            <p:pic>
              <p:nvPicPr>
                <p:cNvPr id="136" name="Ink 135">
                  <a:extLst>
                    <a:ext uri="{FF2B5EF4-FFF2-40B4-BE49-F238E27FC236}">
                      <a16:creationId xmlns:a16="http://schemas.microsoft.com/office/drawing/2014/main" id="{3A210309-4A42-13CE-06DF-9EE899E5E4DE}"/>
                    </a:ext>
                  </a:extLst>
                </p:cNvPr>
                <p:cNvPicPr/>
                <p:nvPr/>
              </p:nvPicPr>
              <p:blipFill>
                <a:blip r:embed="rId213"/>
                <a:stretch>
                  <a:fillRect/>
                </a:stretch>
              </p:blipFill>
              <p:spPr>
                <a:xfrm>
                  <a:off x="848050" y="6262649"/>
                  <a:ext cx="11433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Ink 136">
                  <a:extLst>
                    <a:ext uri="{FF2B5EF4-FFF2-40B4-BE49-F238E27FC236}">
                      <a16:creationId xmlns:a16="http://schemas.microsoft.com/office/drawing/2014/main" id="{754BD87A-3452-E6D3-AC88-DD063A0FC7EF}"/>
                    </a:ext>
                  </a:extLst>
                </p14:cNvPr>
                <p14:cNvContentPartPr/>
                <p14:nvPr/>
              </p14:nvContentPartPr>
              <p14:xfrm>
                <a:off x="899890" y="6416369"/>
                <a:ext cx="254520" cy="10440"/>
              </p14:xfrm>
            </p:contentPart>
          </mc:Choice>
          <mc:Fallback xmlns="">
            <p:pic>
              <p:nvPicPr>
                <p:cNvPr id="137" name="Ink 136">
                  <a:extLst>
                    <a:ext uri="{FF2B5EF4-FFF2-40B4-BE49-F238E27FC236}">
                      <a16:creationId xmlns:a16="http://schemas.microsoft.com/office/drawing/2014/main" id="{754BD87A-3452-E6D3-AC88-DD063A0FC7EF}"/>
                    </a:ext>
                  </a:extLst>
                </p:cNvPr>
                <p:cNvPicPr/>
                <p:nvPr/>
              </p:nvPicPr>
              <p:blipFill>
                <a:blip r:embed="rId215"/>
                <a:stretch>
                  <a:fillRect/>
                </a:stretch>
              </p:blipFill>
              <p:spPr>
                <a:xfrm>
                  <a:off x="882250" y="6398729"/>
                  <a:ext cx="290160" cy="46080"/>
                </a:xfrm>
                <a:prstGeom prst="rect">
                  <a:avLst/>
                </a:prstGeom>
              </p:spPr>
            </p:pic>
          </mc:Fallback>
        </mc:AlternateContent>
      </p:grpSp>
      <p:grpSp>
        <p:nvGrpSpPr>
          <p:cNvPr id="141" name="Group 140">
            <a:extLst>
              <a:ext uri="{FF2B5EF4-FFF2-40B4-BE49-F238E27FC236}">
                <a16:creationId xmlns:a16="http://schemas.microsoft.com/office/drawing/2014/main" id="{6776AC97-AD35-4D51-5196-620FB6146073}"/>
              </a:ext>
            </a:extLst>
          </p:cNvPr>
          <p:cNvGrpSpPr/>
          <p:nvPr/>
        </p:nvGrpSpPr>
        <p:grpSpPr>
          <a:xfrm>
            <a:off x="2080690" y="6272009"/>
            <a:ext cx="1179360" cy="367920"/>
            <a:chOff x="2080690" y="6272009"/>
            <a:chExt cx="1179360" cy="367920"/>
          </a:xfrm>
        </p:grpSpPr>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902C80AA-702A-A165-D9A9-C9796269BA83}"/>
                    </a:ext>
                  </a:extLst>
                </p14:cNvPr>
                <p14:cNvContentPartPr/>
                <p14:nvPr/>
              </p14:nvContentPartPr>
              <p14:xfrm>
                <a:off x="2080690" y="6272009"/>
                <a:ext cx="1179360" cy="367920"/>
              </p14:xfrm>
            </p:contentPart>
          </mc:Choice>
          <mc:Fallback xmlns="">
            <p:pic>
              <p:nvPicPr>
                <p:cNvPr id="139" name="Ink 138">
                  <a:extLst>
                    <a:ext uri="{FF2B5EF4-FFF2-40B4-BE49-F238E27FC236}">
                      <a16:creationId xmlns:a16="http://schemas.microsoft.com/office/drawing/2014/main" id="{902C80AA-702A-A165-D9A9-C9796269BA83}"/>
                    </a:ext>
                  </a:extLst>
                </p:cNvPr>
                <p:cNvPicPr/>
                <p:nvPr/>
              </p:nvPicPr>
              <p:blipFill>
                <a:blip r:embed="rId217"/>
                <a:stretch>
                  <a:fillRect/>
                </a:stretch>
              </p:blipFill>
              <p:spPr>
                <a:xfrm>
                  <a:off x="2062690" y="6254009"/>
                  <a:ext cx="12150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F2C2BF4C-93CF-F882-E166-FDD4AA4CAA15}"/>
                    </a:ext>
                  </a:extLst>
                </p14:cNvPr>
                <p14:cNvContentPartPr/>
                <p14:nvPr/>
              </p14:nvContentPartPr>
              <p14:xfrm>
                <a:off x="2596210" y="6370289"/>
                <a:ext cx="425520" cy="56520"/>
              </p14:xfrm>
            </p:contentPart>
          </mc:Choice>
          <mc:Fallback xmlns="">
            <p:pic>
              <p:nvPicPr>
                <p:cNvPr id="140" name="Ink 139">
                  <a:extLst>
                    <a:ext uri="{FF2B5EF4-FFF2-40B4-BE49-F238E27FC236}">
                      <a16:creationId xmlns:a16="http://schemas.microsoft.com/office/drawing/2014/main" id="{F2C2BF4C-93CF-F882-E166-FDD4AA4CAA15}"/>
                    </a:ext>
                  </a:extLst>
                </p:cNvPr>
                <p:cNvPicPr/>
                <p:nvPr/>
              </p:nvPicPr>
              <p:blipFill>
                <a:blip r:embed="rId219"/>
                <a:stretch>
                  <a:fillRect/>
                </a:stretch>
              </p:blipFill>
              <p:spPr>
                <a:xfrm>
                  <a:off x="2578570" y="6352649"/>
                  <a:ext cx="461160" cy="92160"/>
                </a:xfrm>
                <a:prstGeom prst="rect">
                  <a:avLst/>
                </a:prstGeom>
              </p:spPr>
            </p:pic>
          </mc:Fallback>
        </mc:AlternateContent>
      </p:grpSp>
      <p:grpSp>
        <p:nvGrpSpPr>
          <p:cNvPr id="144" name="Group 143">
            <a:extLst>
              <a:ext uri="{FF2B5EF4-FFF2-40B4-BE49-F238E27FC236}">
                <a16:creationId xmlns:a16="http://schemas.microsoft.com/office/drawing/2014/main" id="{98F62197-4195-20D5-6035-3FD906F00A7D}"/>
              </a:ext>
            </a:extLst>
          </p:cNvPr>
          <p:cNvGrpSpPr/>
          <p:nvPr/>
        </p:nvGrpSpPr>
        <p:grpSpPr>
          <a:xfrm>
            <a:off x="6195490" y="6250769"/>
            <a:ext cx="192960" cy="193680"/>
            <a:chOff x="6195490" y="6250769"/>
            <a:chExt cx="192960" cy="193680"/>
          </a:xfrm>
        </p:grpSpPr>
        <mc:AlternateContent xmlns:mc="http://schemas.openxmlformats.org/markup-compatibility/2006" xmlns:p14="http://schemas.microsoft.com/office/powerpoint/2010/main">
          <mc:Choice Requires="p14">
            <p:contentPart p14:bwMode="auto" r:id="rId220">
              <p14:nvContentPartPr>
                <p14:cNvPr id="142" name="Ink 141">
                  <a:extLst>
                    <a:ext uri="{FF2B5EF4-FFF2-40B4-BE49-F238E27FC236}">
                      <a16:creationId xmlns:a16="http://schemas.microsoft.com/office/drawing/2014/main" id="{3FAFA716-F100-D03F-5D17-160412FFFEDC}"/>
                    </a:ext>
                  </a:extLst>
                </p14:cNvPr>
                <p14:cNvContentPartPr/>
                <p14:nvPr/>
              </p14:nvContentPartPr>
              <p14:xfrm>
                <a:off x="6219970" y="6250769"/>
                <a:ext cx="128520" cy="193680"/>
              </p14:xfrm>
            </p:contentPart>
          </mc:Choice>
          <mc:Fallback xmlns="">
            <p:pic>
              <p:nvPicPr>
                <p:cNvPr id="142" name="Ink 141">
                  <a:extLst>
                    <a:ext uri="{FF2B5EF4-FFF2-40B4-BE49-F238E27FC236}">
                      <a16:creationId xmlns:a16="http://schemas.microsoft.com/office/drawing/2014/main" id="{3FAFA716-F100-D03F-5D17-160412FFFEDC}"/>
                    </a:ext>
                  </a:extLst>
                </p:cNvPr>
                <p:cNvPicPr/>
                <p:nvPr/>
              </p:nvPicPr>
              <p:blipFill>
                <a:blip r:embed="rId221"/>
                <a:stretch>
                  <a:fillRect/>
                </a:stretch>
              </p:blipFill>
              <p:spPr>
                <a:xfrm>
                  <a:off x="6202330" y="6233129"/>
                  <a:ext cx="164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Ink 142">
                  <a:extLst>
                    <a:ext uri="{FF2B5EF4-FFF2-40B4-BE49-F238E27FC236}">
                      <a16:creationId xmlns:a16="http://schemas.microsoft.com/office/drawing/2014/main" id="{069CFC34-31BA-2034-0FC3-1315D9D4E15E}"/>
                    </a:ext>
                  </a:extLst>
                </p14:cNvPr>
                <p14:cNvContentPartPr/>
                <p14:nvPr/>
              </p14:nvContentPartPr>
              <p14:xfrm>
                <a:off x="6195490" y="6262649"/>
                <a:ext cx="192960" cy="33120"/>
              </p14:xfrm>
            </p:contentPart>
          </mc:Choice>
          <mc:Fallback xmlns="">
            <p:pic>
              <p:nvPicPr>
                <p:cNvPr id="143" name="Ink 142">
                  <a:extLst>
                    <a:ext uri="{FF2B5EF4-FFF2-40B4-BE49-F238E27FC236}">
                      <a16:creationId xmlns:a16="http://schemas.microsoft.com/office/drawing/2014/main" id="{069CFC34-31BA-2034-0FC3-1315D9D4E15E}"/>
                    </a:ext>
                  </a:extLst>
                </p:cNvPr>
                <p:cNvPicPr/>
                <p:nvPr/>
              </p:nvPicPr>
              <p:blipFill>
                <a:blip r:embed="rId223"/>
                <a:stretch>
                  <a:fillRect/>
                </a:stretch>
              </p:blipFill>
              <p:spPr>
                <a:xfrm>
                  <a:off x="6177850" y="6245009"/>
                  <a:ext cx="228600" cy="68760"/>
                </a:xfrm>
                <a:prstGeom prst="rect">
                  <a:avLst/>
                </a:prstGeom>
              </p:spPr>
            </p:pic>
          </mc:Fallback>
        </mc:AlternateContent>
      </p:grpSp>
      <p:grpSp>
        <p:nvGrpSpPr>
          <p:cNvPr id="160" name="Group 159">
            <a:extLst>
              <a:ext uri="{FF2B5EF4-FFF2-40B4-BE49-F238E27FC236}">
                <a16:creationId xmlns:a16="http://schemas.microsoft.com/office/drawing/2014/main" id="{E37CE448-B617-4EB7-5694-9B44D1D89ACB}"/>
              </a:ext>
            </a:extLst>
          </p:cNvPr>
          <p:cNvGrpSpPr/>
          <p:nvPr/>
        </p:nvGrpSpPr>
        <p:grpSpPr>
          <a:xfrm>
            <a:off x="3405490" y="6206489"/>
            <a:ext cx="1411560" cy="505080"/>
            <a:chOff x="3405490" y="6206489"/>
            <a:chExt cx="1411560" cy="505080"/>
          </a:xfrm>
        </p:grpSpPr>
        <mc:AlternateContent xmlns:mc="http://schemas.openxmlformats.org/markup-compatibility/2006" xmlns:p14="http://schemas.microsoft.com/office/powerpoint/2010/main">
          <mc:Choice Requires="p14">
            <p:contentPart p14:bwMode="auto" r:id="rId224">
              <p14:nvContentPartPr>
                <p14:cNvPr id="145" name="Ink 144">
                  <a:extLst>
                    <a:ext uri="{FF2B5EF4-FFF2-40B4-BE49-F238E27FC236}">
                      <a16:creationId xmlns:a16="http://schemas.microsoft.com/office/drawing/2014/main" id="{A260E5F0-B73E-782B-0B74-51DB365C68E1}"/>
                    </a:ext>
                  </a:extLst>
                </p14:cNvPr>
                <p14:cNvContentPartPr/>
                <p14:nvPr/>
              </p14:nvContentPartPr>
              <p14:xfrm>
                <a:off x="3405490" y="6206489"/>
                <a:ext cx="108360" cy="505080"/>
              </p14:xfrm>
            </p:contentPart>
          </mc:Choice>
          <mc:Fallback xmlns="">
            <p:pic>
              <p:nvPicPr>
                <p:cNvPr id="145" name="Ink 144">
                  <a:extLst>
                    <a:ext uri="{FF2B5EF4-FFF2-40B4-BE49-F238E27FC236}">
                      <a16:creationId xmlns:a16="http://schemas.microsoft.com/office/drawing/2014/main" id="{A260E5F0-B73E-782B-0B74-51DB365C68E1}"/>
                    </a:ext>
                  </a:extLst>
                </p:cNvPr>
                <p:cNvPicPr/>
                <p:nvPr/>
              </p:nvPicPr>
              <p:blipFill>
                <a:blip r:embed="rId225"/>
                <a:stretch>
                  <a:fillRect/>
                </a:stretch>
              </p:blipFill>
              <p:spPr>
                <a:xfrm>
                  <a:off x="3387850" y="6188849"/>
                  <a:ext cx="14400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Ink 145">
                  <a:extLst>
                    <a:ext uri="{FF2B5EF4-FFF2-40B4-BE49-F238E27FC236}">
                      <a16:creationId xmlns:a16="http://schemas.microsoft.com/office/drawing/2014/main" id="{204C182E-C778-4491-C0D5-F9035C29F73E}"/>
                    </a:ext>
                  </a:extLst>
                </p14:cNvPr>
                <p14:cNvContentPartPr/>
                <p14:nvPr/>
              </p14:nvContentPartPr>
              <p14:xfrm>
                <a:off x="3578290" y="6380009"/>
                <a:ext cx="32760" cy="238320"/>
              </p14:xfrm>
            </p:contentPart>
          </mc:Choice>
          <mc:Fallback xmlns="">
            <p:pic>
              <p:nvPicPr>
                <p:cNvPr id="146" name="Ink 145">
                  <a:extLst>
                    <a:ext uri="{FF2B5EF4-FFF2-40B4-BE49-F238E27FC236}">
                      <a16:creationId xmlns:a16="http://schemas.microsoft.com/office/drawing/2014/main" id="{204C182E-C778-4491-C0D5-F9035C29F73E}"/>
                    </a:ext>
                  </a:extLst>
                </p:cNvPr>
                <p:cNvPicPr/>
                <p:nvPr/>
              </p:nvPicPr>
              <p:blipFill>
                <a:blip r:embed="rId227"/>
                <a:stretch>
                  <a:fillRect/>
                </a:stretch>
              </p:blipFill>
              <p:spPr>
                <a:xfrm>
                  <a:off x="3560650" y="6362009"/>
                  <a:ext cx="684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Ink 146">
                  <a:extLst>
                    <a:ext uri="{FF2B5EF4-FFF2-40B4-BE49-F238E27FC236}">
                      <a16:creationId xmlns:a16="http://schemas.microsoft.com/office/drawing/2014/main" id="{E81D0B6E-34DE-332A-0A1D-41AEDC3AF750}"/>
                    </a:ext>
                  </a:extLst>
                </p14:cNvPr>
                <p14:cNvContentPartPr/>
                <p14:nvPr/>
              </p14:nvContentPartPr>
              <p14:xfrm>
                <a:off x="3615010" y="6395129"/>
                <a:ext cx="93240" cy="227520"/>
              </p14:xfrm>
            </p:contentPart>
          </mc:Choice>
          <mc:Fallback xmlns="">
            <p:pic>
              <p:nvPicPr>
                <p:cNvPr id="147" name="Ink 146">
                  <a:extLst>
                    <a:ext uri="{FF2B5EF4-FFF2-40B4-BE49-F238E27FC236}">
                      <a16:creationId xmlns:a16="http://schemas.microsoft.com/office/drawing/2014/main" id="{E81D0B6E-34DE-332A-0A1D-41AEDC3AF750}"/>
                    </a:ext>
                  </a:extLst>
                </p:cNvPr>
                <p:cNvPicPr/>
                <p:nvPr/>
              </p:nvPicPr>
              <p:blipFill>
                <a:blip r:embed="rId229"/>
                <a:stretch>
                  <a:fillRect/>
                </a:stretch>
              </p:blipFill>
              <p:spPr>
                <a:xfrm>
                  <a:off x="3597370" y="6377129"/>
                  <a:ext cx="128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Ink 147">
                  <a:extLst>
                    <a:ext uri="{FF2B5EF4-FFF2-40B4-BE49-F238E27FC236}">
                      <a16:creationId xmlns:a16="http://schemas.microsoft.com/office/drawing/2014/main" id="{FBF5FFC1-6CF4-A4F0-2D28-8573D5636D3A}"/>
                    </a:ext>
                  </a:extLst>
                </p14:cNvPr>
                <p14:cNvContentPartPr/>
                <p14:nvPr/>
              </p14:nvContentPartPr>
              <p14:xfrm>
                <a:off x="3767650" y="6420689"/>
                <a:ext cx="116640" cy="207720"/>
              </p14:xfrm>
            </p:contentPart>
          </mc:Choice>
          <mc:Fallback xmlns="">
            <p:pic>
              <p:nvPicPr>
                <p:cNvPr id="148" name="Ink 147">
                  <a:extLst>
                    <a:ext uri="{FF2B5EF4-FFF2-40B4-BE49-F238E27FC236}">
                      <a16:creationId xmlns:a16="http://schemas.microsoft.com/office/drawing/2014/main" id="{FBF5FFC1-6CF4-A4F0-2D28-8573D5636D3A}"/>
                    </a:ext>
                  </a:extLst>
                </p:cNvPr>
                <p:cNvPicPr/>
                <p:nvPr/>
              </p:nvPicPr>
              <p:blipFill>
                <a:blip r:embed="rId231"/>
                <a:stretch>
                  <a:fillRect/>
                </a:stretch>
              </p:blipFill>
              <p:spPr>
                <a:xfrm>
                  <a:off x="3750010" y="6402689"/>
                  <a:ext cx="152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Ink 148">
                  <a:extLst>
                    <a:ext uri="{FF2B5EF4-FFF2-40B4-BE49-F238E27FC236}">
                      <a16:creationId xmlns:a16="http://schemas.microsoft.com/office/drawing/2014/main" id="{6FAC1B77-7484-D456-56DF-4411DACF881C}"/>
                    </a:ext>
                  </a:extLst>
                </p14:cNvPr>
                <p14:cNvContentPartPr/>
                <p14:nvPr/>
              </p14:nvContentPartPr>
              <p14:xfrm>
                <a:off x="3777370" y="6488729"/>
                <a:ext cx="131760" cy="39240"/>
              </p14:xfrm>
            </p:contentPart>
          </mc:Choice>
          <mc:Fallback xmlns="">
            <p:pic>
              <p:nvPicPr>
                <p:cNvPr id="149" name="Ink 148">
                  <a:extLst>
                    <a:ext uri="{FF2B5EF4-FFF2-40B4-BE49-F238E27FC236}">
                      <a16:creationId xmlns:a16="http://schemas.microsoft.com/office/drawing/2014/main" id="{6FAC1B77-7484-D456-56DF-4411DACF881C}"/>
                    </a:ext>
                  </a:extLst>
                </p:cNvPr>
                <p:cNvPicPr/>
                <p:nvPr/>
              </p:nvPicPr>
              <p:blipFill>
                <a:blip r:embed="rId233"/>
                <a:stretch>
                  <a:fillRect/>
                </a:stretch>
              </p:blipFill>
              <p:spPr>
                <a:xfrm>
                  <a:off x="3759730" y="6471089"/>
                  <a:ext cx="16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Ink 149">
                  <a:extLst>
                    <a:ext uri="{FF2B5EF4-FFF2-40B4-BE49-F238E27FC236}">
                      <a16:creationId xmlns:a16="http://schemas.microsoft.com/office/drawing/2014/main" id="{37C57FCF-1DA9-CFCC-E750-D2E207F1E06E}"/>
                    </a:ext>
                  </a:extLst>
                </p14:cNvPr>
                <p14:cNvContentPartPr/>
                <p14:nvPr/>
              </p14:nvContentPartPr>
              <p14:xfrm>
                <a:off x="3774490" y="6409169"/>
                <a:ext cx="147600" cy="10440"/>
              </p14:xfrm>
            </p:contentPart>
          </mc:Choice>
          <mc:Fallback xmlns="">
            <p:pic>
              <p:nvPicPr>
                <p:cNvPr id="150" name="Ink 149">
                  <a:extLst>
                    <a:ext uri="{FF2B5EF4-FFF2-40B4-BE49-F238E27FC236}">
                      <a16:creationId xmlns:a16="http://schemas.microsoft.com/office/drawing/2014/main" id="{37C57FCF-1DA9-CFCC-E750-D2E207F1E06E}"/>
                    </a:ext>
                  </a:extLst>
                </p:cNvPr>
                <p:cNvPicPr/>
                <p:nvPr/>
              </p:nvPicPr>
              <p:blipFill>
                <a:blip r:embed="rId235"/>
                <a:stretch>
                  <a:fillRect/>
                </a:stretch>
              </p:blipFill>
              <p:spPr>
                <a:xfrm>
                  <a:off x="3756490" y="6391529"/>
                  <a:ext cx="183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Ink 150">
                  <a:extLst>
                    <a:ext uri="{FF2B5EF4-FFF2-40B4-BE49-F238E27FC236}">
                      <a16:creationId xmlns:a16="http://schemas.microsoft.com/office/drawing/2014/main" id="{2BF62192-14C4-7E55-BD61-39447EC6990C}"/>
                    </a:ext>
                  </a:extLst>
                </p14:cNvPr>
                <p14:cNvContentPartPr/>
                <p14:nvPr/>
              </p14:nvContentPartPr>
              <p14:xfrm>
                <a:off x="4057450" y="6468569"/>
                <a:ext cx="123480" cy="51480"/>
              </p14:xfrm>
            </p:contentPart>
          </mc:Choice>
          <mc:Fallback xmlns="">
            <p:pic>
              <p:nvPicPr>
                <p:cNvPr id="151" name="Ink 150">
                  <a:extLst>
                    <a:ext uri="{FF2B5EF4-FFF2-40B4-BE49-F238E27FC236}">
                      <a16:creationId xmlns:a16="http://schemas.microsoft.com/office/drawing/2014/main" id="{2BF62192-14C4-7E55-BD61-39447EC6990C}"/>
                    </a:ext>
                  </a:extLst>
                </p:cNvPr>
                <p:cNvPicPr/>
                <p:nvPr/>
              </p:nvPicPr>
              <p:blipFill>
                <a:blip r:embed="rId237"/>
                <a:stretch>
                  <a:fillRect/>
                </a:stretch>
              </p:blipFill>
              <p:spPr>
                <a:xfrm>
                  <a:off x="4039450" y="6450569"/>
                  <a:ext cx="159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Ink 151">
                  <a:extLst>
                    <a:ext uri="{FF2B5EF4-FFF2-40B4-BE49-F238E27FC236}">
                      <a16:creationId xmlns:a16="http://schemas.microsoft.com/office/drawing/2014/main" id="{9F4633D0-F78B-5755-0C08-218263EB6AF5}"/>
                    </a:ext>
                  </a:extLst>
                </p14:cNvPr>
                <p14:cNvContentPartPr/>
                <p14:nvPr/>
              </p14:nvContentPartPr>
              <p14:xfrm>
                <a:off x="4034770" y="6605369"/>
                <a:ext cx="146160" cy="35640"/>
              </p14:xfrm>
            </p:contentPart>
          </mc:Choice>
          <mc:Fallback xmlns="">
            <p:pic>
              <p:nvPicPr>
                <p:cNvPr id="152" name="Ink 151">
                  <a:extLst>
                    <a:ext uri="{FF2B5EF4-FFF2-40B4-BE49-F238E27FC236}">
                      <a16:creationId xmlns:a16="http://schemas.microsoft.com/office/drawing/2014/main" id="{9F4633D0-F78B-5755-0C08-218263EB6AF5}"/>
                    </a:ext>
                  </a:extLst>
                </p:cNvPr>
                <p:cNvPicPr/>
                <p:nvPr/>
              </p:nvPicPr>
              <p:blipFill>
                <a:blip r:embed="rId239"/>
                <a:stretch>
                  <a:fillRect/>
                </a:stretch>
              </p:blipFill>
              <p:spPr>
                <a:xfrm>
                  <a:off x="4016770" y="6587729"/>
                  <a:ext cx="181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Ink 152">
                  <a:extLst>
                    <a:ext uri="{FF2B5EF4-FFF2-40B4-BE49-F238E27FC236}">
                      <a16:creationId xmlns:a16="http://schemas.microsoft.com/office/drawing/2014/main" id="{60D981CE-5FAD-B8DB-CED6-2262ACEEE016}"/>
                    </a:ext>
                  </a:extLst>
                </p14:cNvPr>
                <p14:cNvContentPartPr/>
                <p14:nvPr/>
              </p14:nvContentPartPr>
              <p14:xfrm>
                <a:off x="4276690" y="6394769"/>
                <a:ext cx="168120" cy="228240"/>
              </p14:xfrm>
            </p:contentPart>
          </mc:Choice>
          <mc:Fallback xmlns="">
            <p:pic>
              <p:nvPicPr>
                <p:cNvPr id="153" name="Ink 152">
                  <a:extLst>
                    <a:ext uri="{FF2B5EF4-FFF2-40B4-BE49-F238E27FC236}">
                      <a16:creationId xmlns:a16="http://schemas.microsoft.com/office/drawing/2014/main" id="{60D981CE-5FAD-B8DB-CED6-2262ACEEE016}"/>
                    </a:ext>
                  </a:extLst>
                </p:cNvPr>
                <p:cNvPicPr/>
                <p:nvPr/>
              </p:nvPicPr>
              <p:blipFill>
                <a:blip r:embed="rId241"/>
                <a:stretch>
                  <a:fillRect/>
                </a:stretch>
              </p:blipFill>
              <p:spPr>
                <a:xfrm>
                  <a:off x="4258690" y="6376769"/>
                  <a:ext cx="2037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Ink 153">
                  <a:extLst>
                    <a:ext uri="{FF2B5EF4-FFF2-40B4-BE49-F238E27FC236}">
                      <a16:creationId xmlns:a16="http://schemas.microsoft.com/office/drawing/2014/main" id="{748CA858-9947-FFCF-EACE-6CC4C9363229}"/>
                    </a:ext>
                  </a:extLst>
                </p14:cNvPr>
                <p14:cNvContentPartPr/>
                <p14:nvPr/>
              </p14:nvContentPartPr>
              <p14:xfrm>
                <a:off x="4540570" y="6414929"/>
                <a:ext cx="11160" cy="201240"/>
              </p14:xfrm>
            </p:contentPart>
          </mc:Choice>
          <mc:Fallback xmlns="">
            <p:pic>
              <p:nvPicPr>
                <p:cNvPr id="154" name="Ink 153">
                  <a:extLst>
                    <a:ext uri="{FF2B5EF4-FFF2-40B4-BE49-F238E27FC236}">
                      <a16:creationId xmlns:a16="http://schemas.microsoft.com/office/drawing/2014/main" id="{748CA858-9947-FFCF-EACE-6CC4C9363229}"/>
                    </a:ext>
                  </a:extLst>
                </p:cNvPr>
                <p:cNvPicPr/>
                <p:nvPr/>
              </p:nvPicPr>
              <p:blipFill>
                <a:blip r:embed="rId243"/>
                <a:stretch>
                  <a:fillRect/>
                </a:stretch>
              </p:blipFill>
              <p:spPr>
                <a:xfrm>
                  <a:off x="4522930" y="6397289"/>
                  <a:ext cx="46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5" name="Ink 154">
                  <a:extLst>
                    <a:ext uri="{FF2B5EF4-FFF2-40B4-BE49-F238E27FC236}">
                      <a16:creationId xmlns:a16="http://schemas.microsoft.com/office/drawing/2014/main" id="{70CC42BC-7905-A0E3-67B5-DD807B47A2E8}"/>
                    </a:ext>
                  </a:extLst>
                </p14:cNvPr>
                <p14:cNvContentPartPr/>
                <p14:nvPr/>
              </p14:nvContentPartPr>
              <p14:xfrm>
                <a:off x="4428970" y="6416729"/>
                <a:ext cx="231120" cy="10800"/>
              </p14:xfrm>
            </p:contentPart>
          </mc:Choice>
          <mc:Fallback xmlns="">
            <p:pic>
              <p:nvPicPr>
                <p:cNvPr id="155" name="Ink 154">
                  <a:extLst>
                    <a:ext uri="{FF2B5EF4-FFF2-40B4-BE49-F238E27FC236}">
                      <a16:creationId xmlns:a16="http://schemas.microsoft.com/office/drawing/2014/main" id="{70CC42BC-7905-A0E3-67B5-DD807B47A2E8}"/>
                    </a:ext>
                  </a:extLst>
                </p:cNvPr>
                <p:cNvPicPr/>
                <p:nvPr/>
              </p:nvPicPr>
              <p:blipFill>
                <a:blip r:embed="rId245"/>
                <a:stretch>
                  <a:fillRect/>
                </a:stretch>
              </p:blipFill>
              <p:spPr>
                <a:xfrm>
                  <a:off x="4410970" y="6398729"/>
                  <a:ext cx="266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7" name="Ink 156">
                  <a:extLst>
                    <a:ext uri="{FF2B5EF4-FFF2-40B4-BE49-F238E27FC236}">
                      <a16:creationId xmlns:a16="http://schemas.microsoft.com/office/drawing/2014/main" id="{EF728DB9-56FC-00DC-EE57-D52DF73056CB}"/>
                    </a:ext>
                  </a:extLst>
                </p14:cNvPr>
                <p14:cNvContentPartPr/>
                <p14:nvPr/>
              </p14:nvContentPartPr>
              <p14:xfrm>
                <a:off x="4607170" y="6218009"/>
                <a:ext cx="209880" cy="430560"/>
              </p14:xfrm>
            </p:contentPart>
          </mc:Choice>
          <mc:Fallback xmlns="">
            <p:pic>
              <p:nvPicPr>
                <p:cNvPr id="157" name="Ink 156">
                  <a:extLst>
                    <a:ext uri="{FF2B5EF4-FFF2-40B4-BE49-F238E27FC236}">
                      <a16:creationId xmlns:a16="http://schemas.microsoft.com/office/drawing/2014/main" id="{EF728DB9-56FC-00DC-EE57-D52DF73056CB}"/>
                    </a:ext>
                  </a:extLst>
                </p:cNvPr>
                <p:cNvPicPr/>
                <p:nvPr/>
              </p:nvPicPr>
              <p:blipFill>
                <a:blip r:embed="rId247"/>
                <a:stretch>
                  <a:fillRect/>
                </a:stretch>
              </p:blipFill>
              <p:spPr>
                <a:xfrm>
                  <a:off x="4589530" y="6200009"/>
                  <a:ext cx="2455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8" name="Ink 157">
                  <a:extLst>
                    <a:ext uri="{FF2B5EF4-FFF2-40B4-BE49-F238E27FC236}">
                      <a16:creationId xmlns:a16="http://schemas.microsoft.com/office/drawing/2014/main" id="{70C2EE50-813F-499B-65B0-3543B1EB4858}"/>
                    </a:ext>
                  </a:extLst>
                </p14:cNvPr>
                <p14:cNvContentPartPr/>
                <p14:nvPr/>
              </p14:nvContentPartPr>
              <p14:xfrm>
                <a:off x="3675850" y="6693929"/>
                <a:ext cx="30960" cy="4680"/>
              </p14:xfrm>
            </p:contentPart>
          </mc:Choice>
          <mc:Fallback xmlns="">
            <p:pic>
              <p:nvPicPr>
                <p:cNvPr id="158" name="Ink 157">
                  <a:extLst>
                    <a:ext uri="{FF2B5EF4-FFF2-40B4-BE49-F238E27FC236}">
                      <a16:creationId xmlns:a16="http://schemas.microsoft.com/office/drawing/2014/main" id="{70C2EE50-813F-499B-65B0-3543B1EB4858}"/>
                    </a:ext>
                  </a:extLst>
                </p:cNvPr>
                <p:cNvPicPr/>
                <p:nvPr/>
              </p:nvPicPr>
              <p:blipFill>
                <a:blip r:embed="rId249"/>
                <a:stretch>
                  <a:fillRect/>
                </a:stretch>
              </p:blipFill>
              <p:spPr>
                <a:xfrm>
                  <a:off x="3657850" y="6676289"/>
                  <a:ext cx="66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9" name="Ink 158">
                  <a:extLst>
                    <a:ext uri="{FF2B5EF4-FFF2-40B4-BE49-F238E27FC236}">
                      <a16:creationId xmlns:a16="http://schemas.microsoft.com/office/drawing/2014/main" id="{D74020E5-6193-6EFE-A084-B1FFCDA1EE62}"/>
                    </a:ext>
                  </a:extLst>
                </p14:cNvPr>
                <p14:cNvContentPartPr/>
                <p14:nvPr/>
              </p14:nvContentPartPr>
              <p14:xfrm>
                <a:off x="3944410" y="6652169"/>
                <a:ext cx="14760" cy="12240"/>
              </p14:xfrm>
            </p:contentPart>
          </mc:Choice>
          <mc:Fallback xmlns="">
            <p:pic>
              <p:nvPicPr>
                <p:cNvPr id="159" name="Ink 158">
                  <a:extLst>
                    <a:ext uri="{FF2B5EF4-FFF2-40B4-BE49-F238E27FC236}">
                      <a16:creationId xmlns:a16="http://schemas.microsoft.com/office/drawing/2014/main" id="{D74020E5-6193-6EFE-A084-B1FFCDA1EE62}"/>
                    </a:ext>
                  </a:extLst>
                </p:cNvPr>
                <p:cNvPicPr/>
                <p:nvPr/>
              </p:nvPicPr>
              <p:blipFill>
                <a:blip r:embed="rId251"/>
                <a:stretch>
                  <a:fillRect/>
                </a:stretch>
              </p:blipFill>
              <p:spPr>
                <a:xfrm>
                  <a:off x="3926410" y="6634169"/>
                  <a:ext cx="50400" cy="47880"/>
                </a:xfrm>
                <a:prstGeom prst="rect">
                  <a:avLst/>
                </a:prstGeom>
              </p:spPr>
            </p:pic>
          </mc:Fallback>
        </mc:AlternateContent>
      </p:grpSp>
    </p:spTree>
    <p:extLst>
      <p:ext uri="{BB962C8B-B14F-4D97-AF65-F5344CB8AC3E}">
        <p14:creationId xmlns:p14="http://schemas.microsoft.com/office/powerpoint/2010/main" val="2476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C76EB46-DA05-9FA2-7D3D-E3B6B460663E}"/>
              </a:ext>
            </a:extLst>
          </p:cNvPr>
          <p:cNvGrpSpPr/>
          <p:nvPr/>
        </p:nvGrpSpPr>
        <p:grpSpPr>
          <a:xfrm>
            <a:off x="2749570" y="194849"/>
            <a:ext cx="2937960" cy="444600"/>
            <a:chOff x="2749570" y="194849"/>
            <a:chExt cx="2937960" cy="44460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FD8D1C8-0736-B1C4-610B-4D0A4555DD63}"/>
                    </a:ext>
                  </a:extLst>
                </p14:cNvPr>
                <p14:cNvContentPartPr/>
                <p14:nvPr/>
              </p14:nvContentPartPr>
              <p14:xfrm>
                <a:off x="2760010" y="279089"/>
                <a:ext cx="150480" cy="324360"/>
              </p14:xfrm>
            </p:contentPart>
          </mc:Choice>
          <mc:Fallback xmlns="">
            <p:pic>
              <p:nvPicPr>
                <p:cNvPr id="3" name="Ink 2">
                  <a:extLst>
                    <a:ext uri="{FF2B5EF4-FFF2-40B4-BE49-F238E27FC236}">
                      <a16:creationId xmlns:a16="http://schemas.microsoft.com/office/drawing/2014/main" id="{3FD8D1C8-0736-B1C4-610B-4D0A4555DD63}"/>
                    </a:ext>
                  </a:extLst>
                </p:cNvPr>
                <p:cNvPicPr/>
                <p:nvPr/>
              </p:nvPicPr>
              <p:blipFill>
                <a:blip r:embed="rId3"/>
                <a:stretch>
                  <a:fillRect/>
                </a:stretch>
              </p:blipFill>
              <p:spPr>
                <a:xfrm>
                  <a:off x="2742370" y="261449"/>
                  <a:ext cx="186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FBECBCA-1DE6-1468-C615-EEBB9EB62817}"/>
                    </a:ext>
                  </a:extLst>
                </p14:cNvPr>
                <p14:cNvContentPartPr/>
                <p14:nvPr/>
              </p14:nvContentPartPr>
              <p14:xfrm>
                <a:off x="2749570" y="303929"/>
                <a:ext cx="277560" cy="24840"/>
              </p14:xfrm>
            </p:contentPart>
          </mc:Choice>
          <mc:Fallback xmlns="">
            <p:pic>
              <p:nvPicPr>
                <p:cNvPr id="4" name="Ink 3">
                  <a:extLst>
                    <a:ext uri="{FF2B5EF4-FFF2-40B4-BE49-F238E27FC236}">
                      <a16:creationId xmlns:a16="http://schemas.microsoft.com/office/drawing/2014/main" id="{EFBECBCA-1DE6-1468-C615-EEBB9EB62817}"/>
                    </a:ext>
                  </a:extLst>
                </p:cNvPr>
                <p:cNvPicPr/>
                <p:nvPr/>
              </p:nvPicPr>
              <p:blipFill>
                <a:blip r:embed="rId5"/>
                <a:stretch>
                  <a:fillRect/>
                </a:stretch>
              </p:blipFill>
              <p:spPr>
                <a:xfrm>
                  <a:off x="2731930" y="286289"/>
                  <a:ext cx="313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AA99772-5883-62FA-7755-1CCB6F4E5CF4}"/>
                    </a:ext>
                  </a:extLst>
                </p14:cNvPr>
                <p14:cNvContentPartPr/>
                <p14:nvPr/>
              </p14:nvContentPartPr>
              <p14:xfrm>
                <a:off x="2982490" y="194849"/>
                <a:ext cx="1429920" cy="444600"/>
              </p14:xfrm>
            </p:contentPart>
          </mc:Choice>
          <mc:Fallback xmlns="">
            <p:pic>
              <p:nvPicPr>
                <p:cNvPr id="5" name="Ink 4">
                  <a:extLst>
                    <a:ext uri="{FF2B5EF4-FFF2-40B4-BE49-F238E27FC236}">
                      <a16:creationId xmlns:a16="http://schemas.microsoft.com/office/drawing/2014/main" id="{EAA99772-5883-62FA-7755-1CCB6F4E5CF4}"/>
                    </a:ext>
                  </a:extLst>
                </p:cNvPr>
                <p:cNvPicPr/>
                <p:nvPr/>
              </p:nvPicPr>
              <p:blipFill>
                <a:blip r:embed="rId7"/>
                <a:stretch>
                  <a:fillRect/>
                </a:stretch>
              </p:blipFill>
              <p:spPr>
                <a:xfrm>
                  <a:off x="2964850" y="177209"/>
                  <a:ext cx="146556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BEAE5C5-4592-3C33-DC4B-86D0D843A76C}"/>
                    </a:ext>
                  </a:extLst>
                </p14:cNvPr>
                <p14:cNvContentPartPr/>
                <p14:nvPr/>
              </p14:nvContentPartPr>
              <p14:xfrm>
                <a:off x="4825330" y="213569"/>
                <a:ext cx="191160" cy="371520"/>
              </p14:xfrm>
            </p:contentPart>
          </mc:Choice>
          <mc:Fallback xmlns="">
            <p:pic>
              <p:nvPicPr>
                <p:cNvPr id="6" name="Ink 5">
                  <a:extLst>
                    <a:ext uri="{FF2B5EF4-FFF2-40B4-BE49-F238E27FC236}">
                      <a16:creationId xmlns:a16="http://schemas.microsoft.com/office/drawing/2014/main" id="{6BEAE5C5-4592-3C33-DC4B-86D0D843A76C}"/>
                    </a:ext>
                  </a:extLst>
                </p:cNvPr>
                <p:cNvPicPr/>
                <p:nvPr/>
              </p:nvPicPr>
              <p:blipFill>
                <a:blip r:embed="rId9"/>
                <a:stretch>
                  <a:fillRect/>
                </a:stretch>
              </p:blipFill>
              <p:spPr>
                <a:xfrm>
                  <a:off x="4807690" y="195569"/>
                  <a:ext cx="2268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7EEEEDB-A088-701F-E05E-AE14836CBE22}"/>
                    </a:ext>
                  </a:extLst>
                </p14:cNvPr>
                <p14:cNvContentPartPr/>
                <p14:nvPr/>
              </p14:nvContentPartPr>
              <p14:xfrm>
                <a:off x="5128810" y="333089"/>
                <a:ext cx="558720" cy="202320"/>
              </p14:xfrm>
            </p:contentPart>
          </mc:Choice>
          <mc:Fallback xmlns="">
            <p:pic>
              <p:nvPicPr>
                <p:cNvPr id="7" name="Ink 6">
                  <a:extLst>
                    <a:ext uri="{FF2B5EF4-FFF2-40B4-BE49-F238E27FC236}">
                      <a16:creationId xmlns:a16="http://schemas.microsoft.com/office/drawing/2014/main" id="{F7EEEEDB-A088-701F-E05E-AE14836CBE22}"/>
                    </a:ext>
                  </a:extLst>
                </p:cNvPr>
                <p:cNvPicPr/>
                <p:nvPr/>
              </p:nvPicPr>
              <p:blipFill>
                <a:blip r:embed="rId11"/>
                <a:stretch>
                  <a:fillRect/>
                </a:stretch>
              </p:blipFill>
              <p:spPr>
                <a:xfrm>
                  <a:off x="5110810" y="315089"/>
                  <a:ext cx="594360" cy="237960"/>
                </a:xfrm>
                <a:prstGeom prst="rect">
                  <a:avLst/>
                </a:prstGeom>
              </p:spPr>
            </p:pic>
          </mc:Fallback>
        </mc:AlternateContent>
      </p:grpSp>
      <p:grpSp>
        <p:nvGrpSpPr>
          <p:cNvPr id="20" name="Group 19">
            <a:extLst>
              <a:ext uri="{FF2B5EF4-FFF2-40B4-BE49-F238E27FC236}">
                <a16:creationId xmlns:a16="http://schemas.microsoft.com/office/drawing/2014/main" id="{090CAF30-AFF3-BB62-38C2-6D5D527C75E3}"/>
              </a:ext>
            </a:extLst>
          </p:cNvPr>
          <p:cNvGrpSpPr/>
          <p:nvPr/>
        </p:nvGrpSpPr>
        <p:grpSpPr>
          <a:xfrm>
            <a:off x="6087130" y="188729"/>
            <a:ext cx="1509120" cy="474120"/>
            <a:chOff x="6087130" y="188729"/>
            <a:chExt cx="1509120" cy="4741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6EE72E6-755C-5994-CAC5-94E3E5CB8029}"/>
                    </a:ext>
                  </a:extLst>
                </p14:cNvPr>
                <p14:cNvContentPartPr/>
                <p14:nvPr/>
              </p14:nvContentPartPr>
              <p14:xfrm>
                <a:off x="6087130" y="188729"/>
                <a:ext cx="152280" cy="417960"/>
              </p14:xfrm>
            </p:contentPart>
          </mc:Choice>
          <mc:Fallback xmlns="">
            <p:pic>
              <p:nvPicPr>
                <p:cNvPr id="9" name="Ink 8">
                  <a:extLst>
                    <a:ext uri="{FF2B5EF4-FFF2-40B4-BE49-F238E27FC236}">
                      <a16:creationId xmlns:a16="http://schemas.microsoft.com/office/drawing/2014/main" id="{F6EE72E6-755C-5994-CAC5-94E3E5CB8029}"/>
                    </a:ext>
                  </a:extLst>
                </p:cNvPr>
                <p:cNvPicPr/>
                <p:nvPr/>
              </p:nvPicPr>
              <p:blipFill>
                <a:blip r:embed="rId13"/>
                <a:stretch>
                  <a:fillRect/>
                </a:stretch>
              </p:blipFill>
              <p:spPr>
                <a:xfrm>
                  <a:off x="6069490" y="170729"/>
                  <a:ext cx="1879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282A088-6143-78E0-BA06-46FE202D8E1F}"/>
                    </a:ext>
                  </a:extLst>
                </p14:cNvPr>
                <p14:cNvContentPartPr/>
                <p14:nvPr/>
              </p14:nvContentPartPr>
              <p14:xfrm>
                <a:off x="6282970" y="354329"/>
                <a:ext cx="45720" cy="250560"/>
              </p14:xfrm>
            </p:contentPart>
          </mc:Choice>
          <mc:Fallback xmlns="">
            <p:pic>
              <p:nvPicPr>
                <p:cNvPr id="10" name="Ink 9">
                  <a:extLst>
                    <a:ext uri="{FF2B5EF4-FFF2-40B4-BE49-F238E27FC236}">
                      <a16:creationId xmlns:a16="http://schemas.microsoft.com/office/drawing/2014/main" id="{D282A088-6143-78E0-BA06-46FE202D8E1F}"/>
                    </a:ext>
                  </a:extLst>
                </p:cNvPr>
                <p:cNvPicPr/>
                <p:nvPr/>
              </p:nvPicPr>
              <p:blipFill>
                <a:blip r:embed="rId15"/>
                <a:stretch>
                  <a:fillRect/>
                </a:stretch>
              </p:blipFill>
              <p:spPr>
                <a:xfrm>
                  <a:off x="6264970" y="336329"/>
                  <a:ext cx="813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ABC1D0D-9789-83BD-623A-D3E65883C800}"/>
                    </a:ext>
                  </a:extLst>
                </p14:cNvPr>
                <p14:cNvContentPartPr/>
                <p14:nvPr/>
              </p14:nvContentPartPr>
              <p14:xfrm>
                <a:off x="6429490" y="345689"/>
                <a:ext cx="96840" cy="250920"/>
              </p14:xfrm>
            </p:contentPart>
          </mc:Choice>
          <mc:Fallback xmlns="">
            <p:pic>
              <p:nvPicPr>
                <p:cNvPr id="11" name="Ink 10">
                  <a:extLst>
                    <a:ext uri="{FF2B5EF4-FFF2-40B4-BE49-F238E27FC236}">
                      <a16:creationId xmlns:a16="http://schemas.microsoft.com/office/drawing/2014/main" id="{BABC1D0D-9789-83BD-623A-D3E65883C800}"/>
                    </a:ext>
                  </a:extLst>
                </p:cNvPr>
                <p:cNvPicPr/>
                <p:nvPr/>
              </p:nvPicPr>
              <p:blipFill>
                <a:blip r:embed="rId17"/>
                <a:stretch>
                  <a:fillRect/>
                </a:stretch>
              </p:blipFill>
              <p:spPr>
                <a:xfrm>
                  <a:off x="6411850" y="328049"/>
                  <a:ext cx="132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1087890-DC56-DC8F-91EA-925D5134DF0E}"/>
                    </a:ext>
                  </a:extLst>
                </p14:cNvPr>
                <p14:cNvContentPartPr/>
                <p14:nvPr/>
              </p14:nvContentPartPr>
              <p14:xfrm>
                <a:off x="6702370" y="357569"/>
                <a:ext cx="68400" cy="237600"/>
              </p14:xfrm>
            </p:contentPart>
          </mc:Choice>
          <mc:Fallback xmlns="">
            <p:pic>
              <p:nvPicPr>
                <p:cNvPr id="13" name="Ink 12">
                  <a:extLst>
                    <a:ext uri="{FF2B5EF4-FFF2-40B4-BE49-F238E27FC236}">
                      <a16:creationId xmlns:a16="http://schemas.microsoft.com/office/drawing/2014/main" id="{01087890-DC56-DC8F-91EA-925D5134DF0E}"/>
                    </a:ext>
                  </a:extLst>
                </p:cNvPr>
                <p:cNvPicPr/>
                <p:nvPr/>
              </p:nvPicPr>
              <p:blipFill>
                <a:blip r:embed="rId19"/>
                <a:stretch>
                  <a:fillRect/>
                </a:stretch>
              </p:blipFill>
              <p:spPr>
                <a:xfrm>
                  <a:off x="6684370" y="339929"/>
                  <a:ext cx="104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0E612724-8984-E97A-0ADC-B453464101AA}"/>
                    </a:ext>
                  </a:extLst>
                </p14:cNvPr>
                <p14:cNvContentPartPr/>
                <p14:nvPr/>
              </p14:nvContentPartPr>
              <p14:xfrm>
                <a:off x="6612370" y="356129"/>
                <a:ext cx="188640" cy="100800"/>
              </p14:xfrm>
            </p:contentPart>
          </mc:Choice>
          <mc:Fallback xmlns="">
            <p:pic>
              <p:nvPicPr>
                <p:cNvPr id="14" name="Ink 13">
                  <a:extLst>
                    <a:ext uri="{FF2B5EF4-FFF2-40B4-BE49-F238E27FC236}">
                      <a16:creationId xmlns:a16="http://schemas.microsoft.com/office/drawing/2014/main" id="{0E612724-8984-E97A-0ADC-B453464101AA}"/>
                    </a:ext>
                  </a:extLst>
                </p:cNvPr>
                <p:cNvPicPr/>
                <p:nvPr/>
              </p:nvPicPr>
              <p:blipFill>
                <a:blip r:embed="rId21"/>
                <a:stretch>
                  <a:fillRect/>
                </a:stretch>
              </p:blipFill>
              <p:spPr>
                <a:xfrm>
                  <a:off x="6594730" y="338129"/>
                  <a:ext cx="224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2058B14D-FA7E-7CAE-518F-F22CADE1C522}"/>
                    </a:ext>
                  </a:extLst>
                </p14:cNvPr>
                <p14:cNvContentPartPr/>
                <p14:nvPr/>
              </p14:nvContentPartPr>
              <p14:xfrm>
                <a:off x="6869410" y="362609"/>
                <a:ext cx="105840" cy="239760"/>
              </p14:xfrm>
            </p:contentPart>
          </mc:Choice>
          <mc:Fallback xmlns="">
            <p:pic>
              <p:nvPicPr>
                <p:cNvPr id="15" name="Ink 14">
                  <a:extLst>
                    <a:ext uri="{FF2B5EF4-FFF2-40B4-BE49-F238E27FC236}">
                      <a16:creationId xmlns:a16="http://schemas.microsoft.com/office/drawing/2014/main" id="{2058B14D-FA7E-7CAE-518F-F22CADE1C522}"/>
                    </a:ext>
                  </a:extLst>
                </p:cNvPr>
                <p:cNvPicPr/>
                <p:nvPr/>
              </p:nvPicPr>
              <p:blipFill>
                <a:blip r:embed="rId23"/>
                <a:stretch>
                  <a:fillRect/>
                </a:stretch>
              </p:blipFill>
              <p:spPr>
                <a:xfrm>
                  <a:off x="6851410" y="344609"/>
                  <a:ext cx="141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882E23DC-F506-7601-0B10-D0D098E3242F}"/>
                    </a:ext>
                  </a:extLst>
                </p14:cNvPr>
                <p14:cNvContentPartPr/>
                <p14:nvPr/>
              </p14:nvContentPartPr>
              <p14:xfrm>
                <a:off x="7244890" y="323009"/>
                <a:ext cx="108000" cy="187200"/>
              </p14:xfrm>
            </p:contentPart>
          </mc:Choice>
          <mc:Fallback xmlns="">
            <p:pic>
              <p:nvPicPr>
                <p:cNvPr id="16" name="Ink 15">
                  <a:extLst>
                    <a:ext uri="{FF2B5EF4-FFF2-40B4-BE49-F238E27FC236}">
                      <a16:creationId xmlns:a16="http://schemas.microsoft.com/office/drawing/2014/main" id="{882E23DC-F506-7601-0B10-D0D098E3242F}"/>
                    </a:ext>
                  </a:extLst>
                </p:cNvPr>
                <p:cNvPicPr/>
                <p:nvPr/>
              </p:nvPicPr>
              <p:blipFill>
                <a:blip r:embed="rId25"/>
                <a:stretch>
                  <a:fillRect/>
                </a:stretch>
              </p:blipFill>
              <p:spPr>
                <a:xfrm>
                  <a:off x="7226890" y="305369"/>
                  <a:ext cx="143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CDC6EBA-C71A-2E3F-D06A-70EF5DC33A1C}"/>
                    </a:ext>
                  </a:extLst>
                </p14:cNvPr>
                <p14:cNvContentPartPr/>
                <p14:nvPr/>
              </p14:nvContentPartPr>
              <p14:xfrm>
                <a:off x="7111330" y="638009"/>
                <a:ext cx="26640" cy="24840"/>
              </p14:xfrm>
            </p:contentPart>
          </mc:Choice>
          <mc:Fallback xmlns="">
            <p:pic>
              <p:nvPicPr>
                <p:cNvPr id="17" name="Ink 16">
                  <a:extLst>
                    <a:ext uri="{FF2B5EF4-FFF2-40B4-BE49-F238E27FC236}">
                      <a16:creationId xmlns:a16="http://schemas.microsoft.com/office/drawing/2014/main" id="{6CDC6EBA-C71A-2E3F-D06A-70EF5DC33A1C}"/>
                    </a:ext>
                  </a:extLst>
                </p:cNvPr>
                <p:cNvPicPr/>
                <p:nvPr/>
              </p:nvPicPr>
              <p:blipFill>
                <a:blip r:embed="rId27"/>
                <a:stretch>
                  <a:fillRect/>
                </a:stretch>
              </p:blipFill>
              <p:spPr>
                <a:xfrm>
                  <a:off x="7093690" y="620009"/>
                  <a:ext cx="62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7B7AB738-8574-4D77-7E45-8C0C1AA31F9C}"/>
                    </a:ext>
                  </a:extLst>
                </p14:cNvPr>
                <p14:cNvContentPartPr/>
                <p14:nvPr/>
              </p14:nvContentPartPr>
              <p14:xfrm>
                <a:off x="7508410" y="306449"/>
                <a:ext cx="87840" cy="353520"/>
              </p14:xfrm>
            </p:contentPart>
          </mc:Choice>
          <mc:Fallback xmlns="">
            <p:pic>
              <p:nvPicPr>
                <p:cNvPr id="19" name="Ink 18">
                  <a:extLst>
                    <a:ext uri="{FF2B5EF4-FFF2-40B4-BE49-F238E27FC236}">
                      <a16:creationId xmlns:a16="http://schemas.microsoft.com/office/drawing/2014/main" id="{7B7AB738-8574-4D77-7E45-8C0C1AA31F9C}"/>
                    </a:ext>
                  </a:extLst>
                </p:cNvPr>
                <p:cNvPicPr/>
                <p:nvPr/>
              </p:nvPicPr>
              <p:blipFill>
                <a:blip r:embed="rId29"/>
                <a:stretch>
                  <a:fillRect/>
                </a:stretch>
              </p:blipFill>
              <p:spPr>
                <a:xfrm>
                  <a:off x="7490410" y="288449"/>
                  <a:ext cx="123480" cy="389160"/>
                </a:xfrm>
                <a:prstGeom prst="rect">
                  <a:avLst/>
                </a:prstGeom>
              </p:spPr>
            </p:pic>
          </mc:Fallback>
        </mc:AlternateContent>
      </p:grpSp>
      <p:grpSp>
        <p:nvGrpSpPr>
          <p:cNvPr id="28" name="Group 27">
            <a:extLst>
              <a:ext uri="{FF2B5EF4-FFF2-40B4-BE49-F238E27FC236}">
                <a16:creationId xmlns:a16="http://schemas.microsoft.com/office/drawing/2014/main" id="{7BC7F051-239C-D2F5-7BC9-CAD2C2FD0114}"/>
              </a:ext>
            </a:extLst>
          </p:cNvPr>
          <p:cNvGrpSpPr/>
          <p:nvPr/>
        </p:nvGrpSpPr>
        <p:grpSpPr>
          <a:xfrm>
            <a:off x="3516370" y="1114649"/>
            <a:ext cx="1413000" cy="395640"/>
            <a:chOff x="3516370" y="1114649"/>
            <a:chExt cx="1413000" cy="39564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E78B5D8-4324-444D-25C9-547274F26EEE}"/>
                    </a:ext>
                  </a:extLst>
                </p14:cNvPr>
                <p14:cNvContentPartPr/>
                <p14:nvPr/>
              </p14:nvContentPartPr>
              <p14:xfrm>
                <a:off x="3516370" y="1143089"/>
                <a:ext cx="248400" cy="239400"/>
              </p14:xfrm>
            </p:contentPart>
          </mc:Choice>
          <mc:Fallback xmlns="">
            <p:pic>
              <p:nvPicPr>
                <p:cNvPr id="21" name="Ink 20">
                  <a:extLst>
                    <a:ext uri="{FF2B5EF4-FFF2-40B4-BE49-F238E27FC236}">
                      <a16:creationId xmlns:a16="http://schemas.microsoft.com/office/drawing/2014/main" id="{0E78B5D8-4324-444D-25C9-547274F26EEE}"/>
                    </a:ext>
                  </a:extLst>
                </p:cNvPr>
                <p:cNvPicPr/>
                <p:nvPr/>
              </p:nvPicPr>
              <p:blipFill>
                <a:blip r:embed="rId31"/>
                <a:stretch>
                  <a:fillRect/>
                </a:stretch>
              </p:blipFill>
              <p:spPr>
                <a:xfrm>
                  <a:off x="3498370" y="1125449"/>
                  <a:ext cx="2840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37AB9692-C97B-9540-972B-9FAD20DADA6B}"/>
                    </a:ext>
                  </a:extLst>
                </p14:cNvPr>
                <p14:cNvContentPartPr/>
                <p14:nvPr/>
              </p14:nvContentPartPr>
              <p14:xfrm>
                <a:off x="3843970" y="1342169"/>
                <a:ext cx="27720" cy="73080"/>
              </p14:xfrm>
            </p:contentPart>
          </mc:Choice>
          <mc:Fallback xmlns="">
            <p:pic>
              <p:nvPicPr>
                <p:cNvPr id="22" name="Ink 21">
                  <a:extLst>
                    <a:ext uri="{FF2B5EF4-FFF2-40B4-BE49-F238E27FC236}">
                      <a16:creationId xmlns:a16="http://schemas.microsoft.com/office/drawing/2014/main" id="{37AB9692-C97B-9540-972B-9FAD20DADA6B}"/>
                    </a:ext>
                  </a:extLst>
                </p:cNvPr>
                <p:cNvPicPr/>
                <p:nvPr/>
              </p:nvPicPr>
              <p:blipFill>
                <a:blip r:embed="rId33"/>
                <a:stretch>
                  <a:fillRect/>
                </a:stretch>
              </p:blipFill>
              <p:spPr>
                <a:xfrm>
                  <a:off x="3826330" y="1324169"/>
                  <a:ext cx="63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A03DF120-5FCD-9339-7E4D-9702C41349D2}"/>
                    </a:ext>
                  </a:extLst>
                </p14:cNvPr>
                <p14:cNvContentPartPr/>
                <p14:nvPr/>
              </p14:nvContentPartPr>
              <p14:xfrm>
                <a:off x="3958450" y="1114649"/>
                <a:ext cx="158760" cy="294120"/>
              </p14:xfrm>
            </p:contentPart>
          </mc:Choice>
          <mc:Fallback xmlns="">
            <p:pic>
              <p:nvPicPr>
                <p:cNvPr id="23" name="Ink 22">
                  <a:extLst>
                    <a:ext uri="{FF2B5EF4-FFF2-40B4-BE49-F238E27FC236}">
                      <a16:creationId xmlns:a16="http://schemas.microsoft.com/office/drawing/2014/main" id="{A03DF120-5FCD-9339-7E4D-9702C41349D2}"/>
                    </a:ext>
                  </a:extLst>
                </p:cNvPr>
                <p:cNvPicPr/>
                <p:nvPr/>
              </p:nvPicPr>
              <p:blipFill>
                <a:blip r:embed="rId35"/>
                <a:stretch>
                  <a:fillRect/>
                </a:stretch>
              </p:blipFill>
              <p:spPr>
                <a:xfrm>
                  <a:off x="3940450" y="1096649"/>
                  <a:ext cx="1944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D58BB575-D1A2-6D56-8E29-2DBC399AA764}"/>
                    </a:ext>
                  </a:extLst>
                </p14:cNvPr>
                <p14:cNvContentPartPr/>
                <p14:nvPr/>
              </p14:nvContentPartPr>
              <p14:xfrm>
                <a:off x="4359130" y="1194209"/>
                <a:ext cx="161640" cy="175320"/>
              </p14:xfrm>
            </p:contentPart>
          </mc:Choice>
          <mc:Fallback xmlns="">
            <p:pic>
              <p:nvPicPr>
                <p:cNvPr id="25" name="Ink 24">
                  <a:extLst>
                    <a:ext uri="{FF2B5EF4-FFF2-40B4-BE49-F238E27FC236}">
                      <a16:creationId xmlns:a16="http://schemas.microsoft.com/office/drawing/2014/main" id="{D58BB575-D1A2-6D56-8E29-2DBC399AA764}"/>
                    </a:ext>
                  </a:extLst>
                </p:cNvPr>
                <p:cNvPicPr/>
                <p:nvPr/>
              </p:nvPicPr>
              <p:blipFill>
                <a:blip r:embed="rId37"/>
                <a:stretch>
                  <a:fillRect/>
                </a:stretch>
              </p:blipFill>
              <p:spPr>
                <a:xfrm>
                  <a:off x="4341130" y="1176569"/>
                  <a:ext cx="197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18B2E64-A40A-1B6B-A9C3-0CB198462B08}"/>
                    </a:ext>
                  </a:extLst>
                </p14:cNvPr>
                <p14:cNvContentPartPr/>
                <p14:nvPr/>
              </p14:nvContentPartPr>
              <p14:xfrm>
                <a:off x="4579090" y="1224089"/>
                <a:ext cx="142560" cy="124920"/>
              </p14:xfrm>
            </p:contentPart>
          </mc:Choice>
          <mc:Fallback xmlns="">
            <p:pic>
              <p:nvPicPr>
                <p:cNvPr id="26" name="Ink 25">
                  <a:extLst>
                    <a:ext uri="{FF2B5EF4-FFF2-40B4-BE49-F238E27FC236}">
                      <a16:creationId xmlns:a16="http://schemas.microsoft.com/office/drawing/2014/main" id="{C18B2E64-A40A-1B6B-A9C3-0CB198462B08}"/>
                    </a:ext>
                  </a:extLst>
                </p:cNvPr>
                <p:cNvPicPr/>
                <p:nvPr/>
              </p:nvPicPr>
              <p:blipFill>
                <a:blip r:embed="rId39"/>
                <a:stretch>
                  <a:fillRect/>
                </a:stretch>
              </p:blipFill>
              <p:spPr>
                <a:xfrm>
                  <a:off x="4561090" y="1206089"/>
                  <a:ext cx="178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D80B3E89-5DE4-4749-87C8-368F84FAEA21}"/>
                    </a:ext>
                  </a:extLst>
                </p14:cNvPr>
                <p14:cNvContentPartPr/>
                <p14:nvPr/>
              </p14:nvContentPartPr>
              <p14:xfrm>
                <a:off x="4817770" y="1219049"/>
                <a:ext cx="111600" cy="291240"/>
              </p14:xfrm>
            </p:contentPart>
          </mc:Choice>
          <mc:Fallback xmlns="">
            <p:pic>
              <p:nvPicPr>
                <p:cNvPr id="27" name="Ink 26">
                  <a:extLst>
                    <a:ext uri="{FF2B5EF4-FFF2-40B4-BE49-F238E27FC236}">
                      <a16:creationId xmlns:a16="http://schemas.microsoft.com/office/drawing/2014/main" id="{D80B3E89-5DE4-4749-87C8-368F84FAEA21}"/>
                    </a:ext>
                  </a:extLst>
                </p:cNvPr>
                <p:cNvPicPr/>
                <p:nvPr/>
              </p:nvPicPr>
              <p:blipFill>
                <a:blip r:embed="rId41"/>
                <a:stretch>
                  <a:fillRect/>
                </a:stretch>
              </p:blipFill>
              <p:spPr>
                <a:xfrm>
                  <a:off x="4800130" y="1201049"/>
                  <a:ext cx="147240" cy="32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3D84F0E7-9237-0973-0E4B-40A4B29E858F}"/>
                  </a:ext>
                </a:extLst>
              </p14:cNvPr>
              <p14:cNvContentPartPr/>
              <p14:nvPr/>
            </p14:nvContentPartPr>
            <p14:xfrm>
              <a:off x="3400810" y="1604249"/>
              <a:ext cx="1719360" cy="70920"/>
            </p14:xfrm>
          </p:contentPart>
        </mc:Choice>
        <mc:Fallback xmlns="">
          <p:pic>
            <p:nvPicPr>
              <p:cNvPr id="29" name="Ink 28">
                <a:extLst>
                  <a:ext uri="{FF2B5EF4-FFF2-40B4-BE49-F238E27FC236}">
                    <a16:creationId xmlns:a16="http://schemas.microsoft.com/office/drawing/2014/main" id="{3D84F0E7-9237-0973-0E4B-40A4B29E858F}"/>
                  </a:ext>
                </a:extLst>
              </p:cNvPr>
              <p:cNvPicPr/>
              <p:nvPr/>
            </p:nvPicPr>
            <p:blipFill>
              <a:blip r:embed="rId43"/>
              <a:stretch>
                <a:fillRect/>
              </a:stretch>
            </p:blipFill>
            <p:spPr>
              <a:xfrm>
                <a:off x="3382810" y="1586609"/>
                <a:ext cx="1755000" cy="106560"/>
              </a:xfrm>
              <a:prstGeom prst="rect">
                <a:avLst/>
              </a:prstGeom>
            </p:spPr>
          </p:pic>
        </mc:Fallback>
      </mc:AlternateContent>
      <p:grpSp>
        <p:nvGrpSpPr>
          <p:cNvPr id="36" name="Group 35">
            <a:extLst>
              <a:ext uri="{FF2B5EF4-FFF2-40B4-BE49-F238E27FC236}">
                <a16:creationId xmlns:a16="http://schemas.microsoft.com/office/drawing/2014/main" id="{DF421841-E6D9-9E0B-7576-16CAC3135478}"/>
              </a:ext>
            </a:extLst>
          </p:cNvPr>
          <p:cNvGrpSpPr/>
          <p:nvPr/>
        </p:nvGrpSpPr>
        <p:grpSpPr>
          <a:xfrm>
            <a:off x="3859090" y="1804409"/>
            <a:ext cx="618120" cy="281520"/>
            <a:chOff x="3859090" y="1804409"/>
            <a:chExt cx="618120" cy="28152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66E6E691-4133-77CB-C795-D90DDDBC9EB4}"/>
                    </a:ext>
                  </a:extLst>
                </p14:cNvPr>
                <p14:cNvContentPartPr/>
                <p14:nvPr/>
              </p14:nvContentPartPr>
              <p14:xfrm>
                <a:off x="3859090" y="1804409"/>
                <a:ext cx="103320" cy="240480"/>
              </p14:xfrm>
            </p:contentPart>
          </mc:Choice>
          <mc:Fallback xmlns="">
            <p:pic>
              <p:nvPicPr>
                <p:cNvPr id="30" name="Ink 29">
                  <a:extLst>
                    <a:ext uri="{FF2B5EF4-FFF2-40B4-BE49-F238E27FC236}">
                      <a16:creationId xmlns:a16="http://schemas.microsoft.com/office/drawing/2014/main" id="{66E6E691-4133-77CB-C795-D90DDDBC9EB4}"/>
                    </a:ext>
                  </a:extLst>
                </p:cNvPr>
                <p:cNvPicPr/>
                <p:nvPr/>
              </p:nvPicPr>
              <p:blipFill>
                <a:blip r:embed="rId45"/>
                <a:stretch>
                  <a:fillRect/>
                </a:stretch>
              </p:blipFill>
              <p:spPr>
                <a:xfrm>
                  <a:off x="3841450" y="1786409"/>
                  <a:ext cx="138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9FA68F52-0918-4ED3-E8E3-2AB17BACD53E}"/>
                    </a:ext>
                  </a:extLst>
                </p14:cNvPr>
                <p14:cNvContentPartPr/>
                <p14:nvPr/>
              </p14:nvContentPartPr>
              <p14:xfrm>
                <a:off x="4108930" y="1824209"/>
                <a:ext cx="141120" cy="261720"/>
              </p14:xfrm>
            </p:contentPart>
          </mc:Choice>
          <mc:Fallback xmlns="">
            <p:pic>
              <p:nvPicPr>
                <p:cNvPr id="32" name="Ink 31">
                  <a:extLst>
                    <a:ext uri="{FF2B5EF4-FFF2-40B4-BE49-F238E27FC236}">
                      <a16:creationId xmlns:a16="http://schemas.microsoft.com/office/drawing/2014/main" id="{9FA68F52-0918-4ED3-E8E3-2AB17BACD53E}"/>
                    </a:ext>
                  </a:extLst>
                </p:cNvPr>
                <p:cNvPicPr/>
                <p:nvPr/>
              </p:nvPicPr>
              <p:blipFill>
                <a:blip r:embed="rId47"/>
                <a:stretch>
                  <a:fillRect/>
                </a:stretch>
              </p:blipFill>
              <p:spPr>
                <a:xfrm>
                  <a:off x="4091290" y="1806569"/>
                  <a:ext cx="1767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98D4B32A-2175-A7A9-2ECB-766E8BA526AC}"/>
                    </a:ext>
                  </a:extLst>
                </p14:cNvPr>
                <p14:cNvContentPartPr/>
                <p14:nvPr/>
              </p14:nvContentPartPr>
              <p14:xfrm>
                <a:off x="4294330" y="1856249"/>
                <a:ext cx="106560" cy="220680"/>
              </p14:xfrm>
            </p:contentPart>
          </mc:Choice>
          <mc:Fallback xmlns="">
            <p:pic>
              <p:nvPicPr>
                <p:cNvPr id="33" name="Ink 32">
                  <a:extLst>
                    <a:ext uri="{FF2B5EF4-FFF2-40B4-BE49-F238E27FC236}">
                      <a16:creationId xmlns:a16="http://schemas.microsoft.com/office/drawing/2014/main" id="{98D4B32A-2175-A7A9-2ECB-766E8BA526AC}"/>
                    </a:ext>
                  </a:extLst>
                </p:cNvPr>
                <p:cNvPicPr/>
                <p:nvPr/>
              </p:nvPicPr>
              <p:blipFill>
                <a:blip r:embed="rId49"/>
                <a:stretch>
                  <a:fillRect/>
                </a:stretch>
              </p:blipFill>
              <p:spPr>
                <a:xfrm>
                  <a:off x="4276330" y="1838609"/>
                  <a:ext cx="142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985F26DC-C390-9D38-8F5A-F65399C4B1BF}"/>
                    </a:ext>
                  </a:extLst>
                </p14:cNvPr>
                <p14:cNvContentPartPr/>
                <p14:nvPr/>
              </p14:nvContentPartPr>
              <p14:xfrm>
                <a:off x="4322410" y="1955609"/>
                <a:ext cx="123840" cy="37800"/>
              </p14:xfrm>
            </p:contentPart>
          </mc:Choice>
          <mc:Fallback xmlns="">
            <p:pic>
              <p:nvPicPr>
                <p:cNvPr id="34" name="Ink 33">
                  <a:extLst>
                    <a:ext uri="{FF2B5EF4-FFF2-40B4-BE49-F238E27FC236}">
                      <a16:creationId xmlns:a16="http://schemas.microsoft.com/office/drawing/2014/main" id="{985F26DC-C390-9D38-8F5A-F65399C4B1BF}"/>
                    </a:ext>
                  </a:extLst>
                </p:cNvPr>
                <p:cNvPicPr/>
                <p:nvPr/>
              </p:nvPicPr>
              <p:blipFill>
                <a:blip r:embed="rId51"/>
                <a:stretch>
                  <a:fillRect/>
                </a:stretch>
              </p:blipFill>
              <p:spPr>
                <a:xfrm>
                  <a:off x="4304770" y="1937969"/>
                  <a:ext cx="159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54735331-74DD-38B3-0E12-E79040341C75}"/>
                    </a:ext>
                  </a:extLst>
                </p14:cNvPr>
                <p14:cNvContentPartPr/>
                <p14:nvPr/>
              </p14:nvContentPartPr>
              <p14:xfrm>
                <a:off x="4309810" y="1838609"/>
                <a:ext cx="167400" cy="27720"/>
              </p14:xfrm>
            </p:contentPart>
          </mc:Choice>
          <mc:Fallback xmlns="">
            <p:pic>
              <p:nvPicPr>
                <p:cNvPr id="35" name="Ink 34">
                  <a:extLst>
                    <a:ext uri="{FF2B5EF4-FFF2-40B4-BE49-F238E27FC236}">
                      <a16:creationId xmlns:a16="http://schemas.microsoft.com/office/drawing/2014/main" id="{54735331-74DD-38B3-0E12-E79040341C75}"/>
                    </a:ext>
                  </a:extLst>
                </p:cNvPr>
                <p:cNvPicPr/>
                <p:nvPr/>
              </p:nvPicPr>
              <p:blipFill>
                <a:blip r:embed="rId53"/>
                <a:stretch>
                  <a:fillRect/>
                </a:stretch>
              </p:blipFill>
              <p:spPr>
                <a:xfrm>
                  <a:off x="4291810" y="1820969"/>
                  <a:ext cx="203040" cy="63360"/>
                </a:xfrm>
                <a:prstGeom prst="rect">
                  <a:avLst/>
                </a:prstGeom>
              </p:spPr>
            </p:pic>
          </mc:Fallback>
        </mc:AlternateContent>
      </p:grpSp>
      <p:grpSp>
        <p:nvGrpSpPr>
          <p:cNvPr id="39" name="Group 38">
            <a:extLst>
              <a:ext uri="{FF2B5EF4-FFF2-40B4-BE49-F238E27FC236}">
                <a16:creationId xmlns:a16="http://schemas.microsoft.com/office/drawing/2014/main" id="{8A2638B2-ACC3-B667-BA95-29E4B2B177FA}"/>
              </a:ext>
            </a:extLst>
          </p:cNvPr>
          <p:cNvGrpSpPr/>
          <p:nvPr/>
        </p:nvGrpSpPr>
        <p:grpSpPr>
          <a:xfrm>
            <a:off x="5699770" y="1111049"/>
            <a:ext cx="2012760" cy="531000"/>
            <a:chOff x="5699770" y="1111049"/>
            <a:chExt cx="2012760" cy="531000"/>
          </a:xfrm>
        </p:grpSpPr>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D4AB6B65-EFC9-2E98-1128-64E6824E2833}"/>
                    </a:ext>
                  </a:extLst>
                </p14:cNvPr>
                <p14:cNvContentPartPr/>
                <p14:nvPr/>
              </p14:nvContentPartPr>
              <p14:xfrm>
                <a:off x="5699770" y="1345409"/>
                <a:ext cx="774360" cy="296640"/>
              </p14:xfrm>
            </p:contentPart>
          </mc:Choice>
          <mc:Fallback xmlns="">
            <p:pic>
              <p:nvPicPr>
                <p:cNvPr id="37" name="Ink 36">
                  <a:extLst>
                    <a:ext uri="{FF2B5EF4-FFF2-40B4-BE49-F238E27FC236}">
                      <a16:creationId xmlns:a16="http://schemas.microsoft.com/office/drawing/2014/main" id="{D4AB6B65-EFC9-2E98-1128-64E6824E2833}"/>
                    </a:ext>
                  </a:extLst>
                </p:cNvPr>
                <p:cNvPicPr/>
                <p:nvPr/>
              </p:nvPicPr>
              <p:blipFill>
                <a:blip r:embed="rId55"/>
                <a:stretch>
                  <a:fillRect/>
                </a:stretch>
              </p:blipFill>
              <p:spPr>
                <a:xfrm>
                  <a:off x="5681770" y="1327409"/>
                  <a:ext cx="8100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D616D82E-1679-EA33-0249-000861071923}"/>
                    </a:ext>
                  </a:extLst>
                </p14:cNvPr>
                <p14:cNvContentPartPr/>
                <p14:nvPr/>
              </p14:nvContentPartPr>
              <p14:xfrm>
                <a:off x="6632890" y="1111049"/>
                <a:ext cx="1079640" cy="415440"/>
              </p14:xfrm>
            </p:contentPart>
          </mc:Choice>
          <mc:Fallback xmlns="">
            <p:pic>
              <p:nvPicPr>
                <p:cNvPr id="38" name="Ink 37">
                  <a:extLst>
                    <a:ext uri="{FF2B5EF4-FFF2-40B4-BE49-F238E27FC236}">
                      <a16:creationId xmlns:a16="http://schemas.microsoft.com/office/drawing/2014/main" id="{D616D82E-1679-EA33-0249-000861071923}"/>
                    </a:ext>
                  </a:extLst>
                </p:cNvPr>
                <p:cNvPicPr/>
                <p:nvPr/>
              </p:nvPicPr>
              <p:blipFill>
                <a:blip r:embed="rId57"/>
                <a:stretch>
                  <a:fillRect/>
                </a:stretch>
              </p:blipFill>
              <p:spPr>
                <a:xfrm>
                  <a:off x="6615250" y="1093049"/>
                  <a:ext cx="1115280" cy="451080"/>
                </a:xfrm>
                <a:prstGeom prst="rect">
                  <a:avLst/>
                </a:prstGeom>
              </p:spPr>
            </p:pic>
          </mc:Fallback>
        </mc:AlternateContent>
      </p:grpSp>
      <p:grpSp>
        <p:nvGrpSpPr>
          <p:cNvPr id="45" name="Group 44">
            <a:extLst>
              <a:ext uri="{FF2B5EF4-FFF2-40B4-BE49-F238E27FC236}">
                <a16:creationId xmlns:a16="http://schemas.microsoft.com/office/drawing/2014/main" id="{CB82CC3D-3F6C-18C6-19CF-137244DB9032}"/>
              </a:ext>
            </a:extLst>
          </p:cNvPr>
          <p:cNvGrpSpPr/>
          <p:nvPr/>
        </p:nvGrpSpPr>
        <p:grpSpPr>
          <a:xfrm>
            <a:off x="7844290" y="1087289"/>
            <a:ext cx="1207440" cy="556200"/>
            <a:chOff x="7844290" y="1087289"/>
            <a:chExt cx="1207440" cy="556200"/>
          </a:xfrm>
        </p:grpSpPr>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EB743ACC-85B3-3105-6CCB-9AF7CA65954C}"/>
                    </a:ext>
                  </a:extLst>
                </p14:cNvPr>
                <p14:cNvContentPartPr/>
                <p14:nvPr/>
              </p14:nvContentPartPr>
              <p14:xfrm>
                <a:off x="7844290" y="1494809"/>
                <a:ext cx="98280" cy="148680"/>
              </p14:xfrm>
            </p:contentPart>
          </mc:Choice>
          <mc:Fallback xmlns="">
            <p:pic>
              <p:nvPicPr>
                <p:cNvPr id="40" name="Ink 39">
                  <a:extLst>
                    <a:ext uri="{FF2B5EF4-FFF2-40B4-BE49-F238E27FC236}">
                      <a16:creationId xmlns:a16="http://schemas.microsoft.com/office/drawing/2014/main" id="{EB743ACC-85B3-3105-6CCB-9AF7CA65954C}"/>
                    </a:ext>
                  </a:extLst>
                </p:cNvPr>
                <p:cNvPicPr/>
                <p:nvPr/>
              </p:nvPicPr>
              <p:blipFill>
                <a:blip r:embed="rId59"/>
                <a:stretch>
                  <a:fillRect/>
                </a:stretch>
              </p:blipFill>
              <p:spPr>
                <a:xfrm>
                  <a:off x="7826290" y="1476809"/>
                  <a:ext cx="133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91D619A8-97D6-18B2-C06D-B12779B8D693}"/>
                    </a:ext>
                  </a:extLst>
                </p14:cNvPr>
                <p14:cNvContentPartPr/>
                <p14:nvPr/>
              </p14:nvContentPartPr>
              <p14:xfrm>
                <a:off x="8140570" y="1122209"/>
                <a:ext cx="617040" cy="353160"/>
              </p14:xfrm>
            </p:contentPart>
          </mc:Choice>
          <mc:Fallback xmlns="">
            <p:pic>
              <p:nvPicPr>
                <p:cNvPr id="41" name="Ink 40">
                  <a:extLst>
                    <a:ext uri="{FF2B5EF4-FFF2-40B4-BE49-F238E27FC236}">
                      <a16:creationId xmlns:a16="http://schemas.microsoft.com/office/drawing/2014/main" id="{91D619A8-97D6-18B2-C06D-B12779B8D693}"/>
                    </a:ext>
                  </a:extLst>
                </p:cNvPr>
                <p:cNvPicPr/>
                <p:nvPr/>
              </p:nvPicPr>
              <p:blipFill>
                <a:blip r:embed="rId61"/>
                <a:stretch>
                  <a:fillRect/>
                </a:stretch>
              </p:blipFill>
              <p:spPr>
                <a:xfrm>
                  <a:off x="8122930" y="1104209"/>
                  <a:ext cx="6526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9976DE32-9AA5-8459-12C1-DA874E0F139E}"/>
                    </a:ext>
                  </a:extLst>
                </p14:cNvPr>
                <p14:cNvContentPartPr/>
                <p14:nvPr/>
              </p14:nvContentPartPr>
              <p14:xfrm>
                <a:off x="8494090" y="1224449"/>
                <a:ext cx="192600" cy="25560"/>
              </p14:xfrm>
            </p:contentPart>
          </mc:Choice>
          <mc:Fallback xmlns="">
            <p:pic>
              <p:nvPicPr>
                <p:cNvPr id="42" name="Ink 41">
                  <a:extLst>
                    <a:ext uri="{FF2B5EF4-FFF2-40B4-BE49-F238E27FC236}">
                      <a16:creationId xmlns:a16="http://schemas.microsoft.com/office/drawing/2014/main" id="{9976DE32-9AA5-8459-12C1-DA874E0F139E}"/>
                    </a:ext>
                  </a:extLst>
                </p:cNvPr>
                <p:cNvPicPr/>
                <p:nvPr/>
              </p:nvPicPr>
              <p:blipFill>
                <a:blip r:embed="rId63"/>
                <a:stretch>
                  <a:fillRect/>
                </a:stretch>
              </p:blipFill>
              <p:spPr>
                <a:xfrm>
                  <a:off x="8476450" y="1206809"/>
                  <a:ext cx="22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3580991B-434B-10E2-5FDE-0086ECA58587}"/>
                    </a:ext>
                  </a:extLst>
                </p14:cNvPr>
                <p14:cNvContentPartPr/>
                <p14:nvPr/>
              </p14:nvContentPartPr>
              <p14:xfrm>
                <a:off x="8251090" y="1234529"/>
                <a:ext cx="239760" cy="24840"/>
              </p14:xfrm>
            </p:contentPart>
          </mc:Choice>
          <mc:Fallback xmlns="">
            <p:pic>
              <p:nvPicPr>
                <p:cNvPr id="43" name="Ink 42">
                  <a:extLst>
                    <a:ext uri="{FF2B5EF4-FFF2-40B4-BE49-F238E27FC236}">
                      <a16:creationId xmlns:a16="http://schemas.microsoft.com/office/drawing/2014/main" id="{3580991B-434B-10E2-5FDE-0086ECA58587}"/>
                    </a:ext>
                  </a:extLst>
                </p:cNvPr>
                <p:cNvPicPr/>
                <p:nvPr/>
              </p:nvPicPr>
              <p:blipFill>
                <a:blip r:embed="rId65"/>
                <a:stretch>
                  <a:fillRect/>
                </a:stretch>
              </p:blipFill>
              <p:spPr>
                <a:xfrm>
                  <a:off x="8233450" y="1216889"/>
                  <a:ext cx="275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603D30F5-BB94-6BA3-B1A2-7DBE7CC29C07}"/>
                    </a:ext>
                  </a:extLst>
                </p14:cNvPr>
                <p14:cNvContentPartPr/>
                <p14:nvPr/>
              </p14:nvContentPartPr>
              <p14:xfrm>
                <a:off x="8658250" y="1087289"/>
                <a:ext cx="393480" cy="300960"/>
              </p14:xfrm>
            </p:contentPart>
          </mc:Choice>
          <mc:Fallback xmlns="">
            <p:pic>
              <p:nvPicPr>
                <p:cNvPr id="44" name="Ink 43">
                  <a:extLst>
                    <a:ext uri="{FF2B5EF4-FFF2-40B4-BE49-F238E27FC236}">
                      <a16:creationId xmlns:a16="http://schemas.microsoft.com/office/drawing/2014/main" id="{603D30F5-BB94-6BA3-B1A2-7DBE7CC29C07}"/>
                    </a:ext>
                  </a:extLst>
                </p:cNvPr>
                <p:cNvPicPr/>
                <p:nvPr/>
              </p:nvPicPr>
              <p:blipFill>
                <a:blip r:embed="rId67"/>
                <a:stretch>
                  <a:fillRect/>
                </a:stretch>
              </p:blipFill>
              <p:spPr>
                <a:xfrm>
                  <a:off x="8640250" y="1069289"/>
                  <a:ext cx="429120" cy="33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3E79D5D-831E-68AD-2328-23DCB34037F7}"/>
                  </a:ext>
                </a:extLst>
              </p14:cNvPr>
              <p14:cNvContentPartPr/>
              <p14:nvPr/>
            </p14:nvContentPartPr>
            <p14:xfrm>
              <a:off x="9284290" y="1043369"/>
              <a:ext cx="888480" cy="483120"/>
            </p14:xfrm>
          </p:contentPart>
        </mc:Choice>
        <mc:Fallback xmlns="">
          <p:pic>
            <p:nvPicPr>
              <p:cNvPr id="46" name="Ink 45">
                <a:extLst>
                  <a:ext uri="{FF2B5EF4-FFF2-40B4-BE49-F238E27FC236}">
                    <a16:creationId xmlns:a16="http://schemas.microsoft.com/office/drawing/2014/main" id="{43E79D5D-831E-68AD-2328-23DCB34037F7}"/>
                  </a:ext>
                </a:extLst>
              </p:cNvPr>
              <p:cNvPicPr/>
              <p:nvPr/>
            </p:nvPicPr>
            <p:blipFill>
              <a:blip r:embed="rId69"/>
              <a:stretch>
                <a:fillRect/>
              </a:stretch>
            </p:blipFill>
            <p:spPr>
              <a:xfrm>
                <a:off x="9266290" y="1025369"/>
                <a:ext cx="924120" cy="518760"/>
              </a:xfrm>
              <a:prstGeom prst="rect">
                <a:avLst/>
              </a:prstGeom>
            </p:spPr>
          </p:pic>
        </mc:Fallback>
      </mc:AlternateContent>
      <p:grpSp>
        <p:nvGrpSpPr>
          <p:cNvPr id="49" name="Group 48">
            <a:extLst>
              <a:ext uri="{FF2B5EF4-FFF2-40B4-BE49-F238E27FC236}">
                <a16:creationId xmlns:a16="http://schemas.microsoft.com/office/drawing/2014/main" id="{D88A89AF-F9A9-BE73-C085-AF858493AE02}"/>
              </a:ext>
            </a:extLst>
          </p:cNvPr>
          <p:cNvGrpSpPr/>
          <p:nvPr/>
        </p:nvGrpSpPr>
        <p:grpSpPr>
          <a:xfrm>
            <a:off x="1196890" y="2484809"/>
            <a:ext cx="1639080" cy="446760"/>
            <a:chOff x="1196890" y="2484809"/>
            <a:chExt cx="1639080" cy="446760"/>
          </a:xfrm>
        </p:grpSpPr>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82D5BDE7-0136-8EF7-5EC9-5FC3A60998BD}"/>
                    </a:ext>
                  </a:extLst>
                </p14:cNvPr>
                <p14:cNvContentPartPr/>
                <p14:nvPr/>
              </p14:nvContentPartPr>
              <p14:xfrm>
                <a:off x="1196890" y="2484809"/>
                <a:ext cx="673560" cy="446760"/>
              </p14:xfrm>
            </p:contentPart>
          </mc:Choice>
          <mc:Fallback xmlns="">
            <p:pic>
              <p:nvPicPr>
                <p:cNvPr id="47" name="Ink 46">
                  <a:extLst>
                    <a:ext uri="{FF2B5EF4-FFF2-40B4-BE49-F238E27FC236}">
                      <a16:creationId xmlns:a16="http://schemas.microsoft.com/office/drawing/2014/main" id="{82D5BDE7-0136-8EF7-5EC9-5FC3A60998BD}"/>
                    </a:ext>
                  </a:extLst>
                </p:cNvPr>
                <p:cNvPicPr/>
                <p:nvPr/>
              </p:nvPicPr>
              <p:blipFill>
                <a:blip r:embed="rId71"/>
                <a:stretch>
                  <a:fillRect/>
                </a:stretch>
              </p:blipFill>
              <p:spPr>
                <a:xfrm>
                  <a:off x="1178890" y="2466809"/>
                  <a:ext cx="70920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AF676A5B-B42B-4E28-AA55-1F755C746AB2}"/>
                    </a:ext>
                  </a:extLst>
                </p14:cNvPr>
                <p14:cNvContentPartPr/>
                <p14:nvPr/>
              </p14:nvContentPartPr>
              <p14:xfrm>
                <a:off x="2187970" y="2564369"/>
                <a:ext cx="648000" cy="158400"/>
              </p14:xfrm>
            </p:contentPart>
          </mc:Choice>
          <mc:Fallback xmlns="">
            <p:pic>
              <p:nvPicPr>
                <p:cNvPr id="48" name="Ink 47">
                  <a:extLst>
                    <a:ext uri="{FF2B5EF4-FFF2-40B4-BE49-F238E27FC236}">
                      <a16:creationId xmlns:a16="http://schemas.microsoft.com/office/drawing/2014/main" id="{AF676A5B-B42B-4E28-AA55-1F755C746AB2}"/>
                    </a:ext>
                  </a:extLst>
                </p:cNvPr>
                <p:cNvPicPr/>
                <p:nvPr/>
              </p:nvPicPr>
              <p:blipFill>
                <a:blip r:embed="rId73"/>
                <a:stretch>
                  <a:fillRect/>
                </a:stretch>
              </p:blipFill>
              <p:spPr>
                <a:xfrm>
                  <a:off x="2169970" y="2546369"/>
                  <a:ext cx="683640" cy="194040"/>
                </a:xfrm>
                <a:prstGeom prst="rect">
                  <a:avLst/>
                </a:prstGeom>
              </p:spPr>
            </p:pic>
          </mc:Fallback>
        </mc:AlternateContent>
      </p:grpSp>
      <p:grpSp>
        <p:nvGrpSpPr>
          <p:cNvPr id="53" name="Group 52">
            <a:extLst>
              <a:ext uri="{FF2B5EF4-FFF2-40B4-BE49-F238E27FC236}">
                <a16:creationId xmlns:a16="http://schemas.microsoft.com/office/drawing/2014/main" id="{1AAA3EBD-96AC-1F24-EB6E-7C4AF56967EB}"/>
              </a:ext>
            </a:extLst>
          </p:cNvPr>
          <p:cNvGrpSpPr/>
          <p:nvPr/>
        </p:nvGrpSpPr>
        <p:grpSpPr>
          <a:xfrm>
            <a:off x="2981410" y="2310209"/>
            <a:ext cx="1346760" cy="442800"/>
            <a:chOff x="2981410" y="2310209"/>
            <a:chExt cx="1346760" cy="442800"/>
          </a:xfrm>
        </p:grpSpPr>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E75D9A4A-CCBA-DFC3-1F3E-3D7537386812}"/>
                    </a:ext>
                  </a:extLst>
                </p14:cNvPr>
                <p14:cNvContentPartPr/>
                <p14:nvPr/>
              </p14:nvContentPartPr>
              <p14:xfrm>
                <a:off x="3018490" y="2310209"/>
                <a:ext cx="1309680" cy="442800"/>
              </p14:xfrm>
            </p:contentPart>
          </mc:Choice>
          <mc:Fallback xmlns="">
            <p:pic>
              <p:nvPicPr>
                <p:cNvPr id="50" name="Ink 49">
                  <a:extLst>
                    <a:ext uri="{FF2B5EF4-FFF2-40B4-BE49-F238E27FC236}">
                      <a16:creationId xmlns:a16="http://schemas.microsoft.com/office/drawing/2014/main" id="{E75D9A4A-CCBA-DFC3-1F3E-3D7537386812}"/>
                    </a:ext>
                  </a:extLst>
                </p:cNvPr>
                <p:cNvPicPr/>
                <p:nvPr/>
              </p:nvPicPr>
              <p:blipFill>
                <a:blip r:embed="rId75"/>
                <a:stretch>
                  <a:fillRect/>
                </a:stretch>
              </p:blipFill>
              <p:spPr>
                <a:xfrm>
                  <a:off x="3000850" y="2292209"/>
                  <a:ext cx="13453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92E72C0E-04EE-73B0-844F-CB7F3B265EB5}"/>
                    </a:ext>
                  </a:extLst>
                </p14:cNvPr>
                <p14:cNvContentPartPr/>
                <p14:nvPr/>
              </p14:nvContentPartPr>
              <p14:xfrm>
                <a:off x="3944410" y="2430089"/>
                <a:ext cx="170280" cy="34560"/>
              </p14:xfrm>
            </p:contentPart>
          </mc:Choice>
          <mc:Fallback xmlns="">
            <p:pic>
              <p:nvPicPr>
                <p:cNvPr id="51" name="Ink 50">
                  <a:extLst>
                    <a:ext uri="{FF2B5EF4-FFF2-40B4-BE49-F238E27FC236}">
                      <a16:creationId xmlns:a16="http://schemas.microsoft.com/office/drawing/2014/main" id="{92E72C0E-04EE-73B0-844F-CB7F3B265EB5}"/>
                    </a:ext>
                  </a:extLst>
                </p:cNvPr>
                <p:cNvPicPr/>
                <p:nvPr/>
              </p:nvPicPr>
              <p:blipFill>
                <a:blip r:embed="rId77"/>
                <a:stretch>
                  <a:fillRect/>
                </a:stretch>
              </p:blipFill>
              <p:spPr>
                <a:xfrm>
                  <a:off x="3926410" y="2412449"/>
                  <a:ext cx="205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237DE31A-8B40-CB44-B19F-1783BA20FDBB}"/>
                    </a:ext>
                  </a:extLst>
                </p14:cNvPr>
                <p14:cNvContentPartPr/>
                <p14:nvPr/>
              </p14:nvContentPartPr>
              <p14:xfrm>
                <a:off x="2981410" y="2464289"/>
                <a:ext cx="387360" cy="63000"/>
              </p14:xfrm>
            </p:contentPart>
          </mc:Choice>
          <mc:Fallback xmlns="">
            <p:pic>
              <p:nvPicPr>
                <p:cNvPr id="52" name="Ink 51">
                  <a:extLst>
                    <a:ext uri="{FF2B5EF4-FFF2-40B4-BE49-F238E27FC236}">
                      <a16:creationId xmlns:a16="http://schemas.microsoft.com/office/drawing/2014/main" id="{237DE31A-8B40-CB44-B19F-1783BA20FDBB}"/>
                    </a:ext>
                  </a:extLst>
                </p:cNvPr>
                <p:cNvPicPr/>
                <p:nvPr/>
              </p:nvPicPr>
              <p:blipFill>
                <a:blip r:embed="rId79"/>
                <a:stretch>
                  <a:fillRect/>
                </a:stretch>
              </p:blipFill>
              <p:spPr>
                <a:xfrm>
                  <a:off x="2963410" y="2446649"/>
                  <a:ext cx="423000" cy="98640"/>
                </a:xfrm>
                <a:prstGeom prst="rect">
                  <a:avLst/>
                </a:prstGeom>
              </p:spPr>
            </p:pic>
          </mc:Fallback>
        </mc:AlternateContent>
      </p:grpSp>
      <p:grpSp>
        <p:nvGrpSpPr>
          <p:cNvPr id="58" name="Group 57">
            <a:extLst>
              <a:ext uri="{FF2B5EF4-FFF2-40B4-BE49-F238E27FC236}">
                <a16:creationId xmlns:a16="http://schemas.microsoft.com/office/drawing/2014/main" id="{B7ECA18F-A8B3-5F00-D2B4-122D67BE1E09}"/>
              </a:ext>
            </a:extLst>
          </p:cNvPr>
          <p:cNvGrpSpPr/>
          <p:nvPr/>
        </p:nvGrpSpPr>
        <p:grpSpPr>
          <a:xfrm>
            <a:off x="4796890" y="2389049"/>
            <a:ext cx="906120" cy="291960"/>
            <a:chOff x="4796890" y="2389049"/>
            <a:chExt cx="906120" cy="291960"/>
          </a:xfrm>
        </p:grpSpPr>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316DC6A7-F91B-C786-86FF-5DBC2EEBB060}"/>
                    </a:ext>
                  </a:extLst>
                </p14:cNvPr>
                <p14:cNvContentPartPr/>
                <p14:nvPr/>
              </p14:nvContentPartPr>
              <p14:xfrm>
                <a:off x="4796890" y="2437289"/>
                <a:ext cx="262800" cy="243720"/>
              </p14:xfrm>
            </p:contentPart>
          </mc:Choice>
          <mc:Fallback xmlns="">
            <p:pic>
              <p:nvPicPr>
                <p:cNvPr id="54" name="Ink 53">
                  <a:extLst>
                    <a:ext uri="{FF2B5EF4-FFF2-40B4-BE49-F238E27FC236}">
                      <a16:creationId xmlns:a16="http://schemas.microsoft.com/office/drawing/2014/main" id="{316DC6A7-F91B-C786-86FF-5DBC2EEBB060}"/>
                    </a:ext>
                  </a:extLst>
                </p:cNvPr>
                <p:cNvPicPr/>
                <p:nvPr/>
              </p:nvPicPr>
              <p:blipFill>
                <a:blip r:embed="rId81"/>
                <a:stretch>
                  <a:fillRect/>
                </a:stretch>
              </p:blipFill>
              <p:spPr>
                <a:xfrm>
                  <a:off x="4779250" y="2419649"/>
                  <a:ext cx="298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24FF5608-2E2E-681C-1887-8325425952B4}"/>
                    </a:ext>
                  </a:extLst>
                </p14:cNvPr>
                <p14:cNvContentPartPr/>
                <p14:nvPr/>
              </p14:nvContentPartPr>
              <p14:xfrm>
                <a:off x="5140690" y="2600009"/>
                <a:ext cx="14760" cy="51840"/>
              </p14:xfrm>
            </p:contentPart>
          </mc:Choice>
          <mc:Fallback xmlns="">
            <p:pic>
              <p:nvPicPr>
                <p:cNvPr id="55" name="Ink 54">
                  <a:extLst>
                    <a:ext uri="{FF2B5EF4-FFF2-40B4-BE49-F238E27FC236}">
                      <a16:creationId xmlns:a16="http://schemas.microsoft.com/office/drawing/2014/main" id="{24FF5608-2E2E-681C-1887-8325425952B4}"/>
                    </a:ext>
                  </a:extLst>
                </p:cNvPr>
                <p:cNvPicPr/>
                <p:nvPr/>
              </p:nvPicPr>
              <p:blipFill>
                <a:blip r:embed="rId83"/>
                <a:stretch>
                  <a:fillRect/>
                </a:stretch>
              </p:blipFill>
              <p:spPr>
                <a:xfrm>
                  <a:off x="5123050" y="2582009"/>
                  <a:ext cx="50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B3C93E6B-70CD-6833-9710-311949B664AB}"/>
                    </a:ext>
                  </a:extLst>
                </p14:cNvPr>
                <p14:cNvContentPartPr/>
                <p14:nvPr/>
              </p14:nvContentPartPr>
              <p14:xfrm>
                <a:off x="5280010" y="2389049"/>
                <a:ext cx="123480" cy="280080"/>
              </p14:xfrm>
            </p:contentPart>
          </mc:Choice>
          <mc:Fallback xmlns="">
            <p:pic>
              <p:nvPicPr>
                <p:cNvPr id="56" name="Ink 55">
                  <a:extLst>
                    <a:ext uri="{FF2B5EF4-FFF2-40B4-BE49-F238E27FC236}">
                      <a16:creationId xmlns:a16="http://schemas.microsoft.com/office/drawing/2014/main" id="{B3C93E6B-70CD-6833-9710-311949B664AB}"/>
                    </a:ext>
                  </a:extLst>
                </p:cNvPr>
                <p:cNvPicPr/>
                <p:nvPr/>
              </p:nvPicPr>
              <p:blipFill>
                <a:blip r:embed="rId85"/>
                <a:stretch>
                  <a:fillRect/>
                </a:stretch>
              </p:blipFill>
              <p:spPr>
                <a:xfrm>
                  <a:off x="5262370" y="2371409"/>
                  <a:ext cx="1591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F4069B6C-27A6-C23A-D2E7-820EF00FCB60}"/>
                    </a:ext>
                  </a:extLst>
                </p14:cNvPr>
                <p14:cNvContentPartPr/>
                <p14:nvPr/>
              </p14:nvContentPartPr>
              <p14:xfrm>
                <a:off x="5616610" y="2530169"/>
                <a:ext cx="86400" cy="108000"/>
              </p14:xfrm>
            </p:contentPart>
          </mc:Choice>
          <mc:Fallback xmlns="">
            <p:pic>
              <p:nvPicPr>
                <p:cNvPr id="57" name="Ink 56">
                  <a:extLst>
                    <a:ext uri="{FF2B5EF4-FFF2-40B4-BE49-F238E27FC236}">
                      <a16:creationId xmlns:a16="http://schemas.microsoft.com/office/drawing/2014/main" id="{F4069B6C-27A6-C23A-D2E7-820EF00FCB60}"/>
                    </a:ext>
                  </a:extLst>
                </p:cNvPr>
                <p:cNvPicPr/>
                <p:nvPr/>
              </p:nvPicPr>
              <p:blipFill>
                <a:blip r:embed="rId87"/>
                <a:stretch>
                  <a:fillRect/>
                </a:stretch>
              </p:blipFill>
              <p:spPr>
                <a:xfrm>
                  <a:off x="5598610" y="2512169"/>
                  <a:ext cx="122040" cy="143640"/>
                </a:xfrm>
                <a:prstGeom prst="rect">
                  <a:avLst/>
                </a:prstGeom>
              </p:spPr>
            </p:pic>
          </mc:Fallback>
        </mc:AlternateContent>
      </p:grpSp>
      <p:grpSp>
        <p:nvGrpSpPr>
          <p:cNvPr id="62" name="Group 61">
            <a:extLst>
              <a:ext uri="{FF2B5EF4-FFF2-40B4-BE49-F238E27FC236}">
                <a16:creationId xmlns:a16="http://schemas.microsoft.com/office/drawing/2014/main" id="{F10AD7E1-A653-F4DF-5457-35A62D9B419A}"/>
              </a:ext>
            </a:extLst>
          </p:cNvPr>
          <p:cNvGrpSpPr/>
          <p:nvPr/>
        </p:nvGrpSpPr>
        <p:grpSpPr>
          <a:xfrm>
            <a:off x="6061210" y="2252609"/>
            <a:ext cx="2441160" cy="538560"/>
            <a:chOff x="6061210" y="2252609"/>
            <a:chExt cx="2441160" cy="538560"/>
          </a:xfrm>
        </p:grpSpPr>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FC10CCA6-12A7-6B75-6657-97A502691CB8}"/>
                    </a:ext>
                  </a:extLst>
                </p14:cNvPr>
                <p14:cNvContentPartPr/>
                <p14:nvPr/>
              </p14:nvContentPartPr>
              <p14:xfrm>
                <a:off x="6061210" y="2456369"/>
                <a:ext cx="579600" cy="334800"/>
              </p14:xfrm>
            </p:contentPart>
          </mc:Choice>
          <mc:Fallback xmlns="">
            <p:pic>
              <p:nvPicPr>
                <p:cNvPr id="59" name="Ink 58">
                  <a:extLst>
                    <a:ext uri="{FF2B5EF4-FFF2-40B4-BE49-F238E27FC236}">
                      <a16:creationId xmlns:a16="http://schemas.microsoft.com/office/drawing/2014/main" id="{FC10CCA6-12A7-6B75-6657-97A502691CB8}"/>
                    </a:ext>
                  </a:extLst>
                </p:cNvPr>
                <p:cNvPicPr/>
                <p:nvPr/>
              </p:nvPicPr>
              <p:blipFill>
                <a:blip r:embed="rId89"/>
                <a:stretch>
                  <a:fillRect/>
                </a:stretch>
              </p:blipFill>
              <p:spPr>
                <a:xfrm>
                  <a:off x="6043570" y="2438369"/>
                  <a:ext cx="6152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822FA8CB-8491-47A6-A998-FA68F369D0A9}"/>
                    </a:ext>
                  </a:extLst>
                </p14:cNvPr>
                <p14:cNvContentPartPr/>
                <p14:nvPr/>
              </p14:nvContentPartPr>
              <p14:xfrm>
                <a:off x="6887770" y="2252609"/>
                <a:ext cx="871200" cy="337680"/>
              </p14:xfrm>
            </p:contentPart>
          </mc:Choice>
          <mc:Fallback xmlns="">
            <p:pic>
              <p:nvPicPr>
                <p:cNvPr id="60" name="Ink 59">
                  <a:extLst>
                    <a:ext uri="{FF2B5EF4-FFF2-40B4-BE49-F238E27FC236}">
                      <a16:creationId xmlns:a16="http://schemas.microsoft.com/office/drawing/2014/main" id="{822FA8CB-8491-47A6-A998-FA68F369D0A9}"/>
                    </a:ext>
                  </a:extLst>
                </p:cNvPr>
                <p:cNvPicPr/>
                <p:nvPr/>
              </p:nvPicPr>
              <p:blipFill>
                <a:blip r:embed="rId91"/>
                <a:stretch>
                  <a:fillRect/>
                </a:stretch>
              </p:blipFill>
              <p:spPr>
                <a:xfrm>
                  <a:off x="6870130" y="2234969"/>
                  <a:ext cx="9068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712F6249-B333-D587-57F5-3C9885F6F5CC}"/>
                    </a:ext>
                  </a:extLst>
                </p14:cNvPr>
                <p14:cNvContentPartPr/>
                <p14:nvPr/>
              </p14:nvContentPartPr>
              <p14:xfrm>
                <a:off x="7900810" y="2288249"/>
                <a:ext cx="601560" cy="431280"/>
              </p14:xfrm>
            </p:contentPart>
          </mc:Choice>
          <mc:Fallback xmlns="">
            <p:pic>
              <p:nvPicPr>
                <p:cNvPr id="61" name="Ink 60">
                  <a:extLst>
                    <a:ext uri="{FF2B5EF4-FFF2-40B4-BE49-F238E27FC236}">
                      <a16:creationId xmlns:a16="http://schemas.microsoft.com/office/drawing/2014/main" id="{712F6249-B333-D587-57F5-3C9885F6F5CC}"/>
                    </a:ext>
                  </a:extLst>
                </p:cNvPr>
                <p:cNvPicPr/>
                <p:nvPr/>
              </p:nvPicPr>
              <p:blipFill>
                <a:blip r:embed="rId93"/>
                <a:stretch>
                  <a:fillRect/>
                </a:stretch>
              </p:blipFill>
              <p:spPr>
                <a:xfrm>
                  <a:off x="7882810" y="2270249"/>
                  <a:ext cx="637200" cy="46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81D6DA7B-95B4-5BE3-9FCD-BBC9286FE38A}"/>
                  </a:ext>
                </a:extLst>
              </p14:cNvPr>
              <p14:cNvContentPartPr/>
              <p14:nvPr/>
            </p14:nvContentPartPr>
            <p14:xfrm>
              <a:off x="8787850" y="2305529"/>
              <a:ext cx="1700640" cy="393840"/>
            </p14:xfrm>
          </p:contentPart>
        </mc:Choice>
        <mc:Fallback xmlns="">
          <p:pic>
            <p:nvPicPr>
              <p:cNvPr id="63" name="Ink 62">
                <a:extLst>
                  <a:ext uri="{FF2B5EF4-FFF2-40B4-BE49-F238E27FC236}">
                    <a16:creationId xmlns:a16="http://schemas.microsoft.com/office/drawing/2014/main" id="{81D6DA7B-95B4-5BE3-9FCD-BBC9286FE38A}"/>
                  </a:ext>
                </a:extLst>
              </p:cNvPr>
              <p:cNvPicPr/>
              <p:nvPr/>
            </p:nvPicPr>
            <p:blipFill>
              <a:blip r:embed="rId95"/>
              <a:stretch>
                <a:fillRect/>
              </a:stretch>
            </p:blipFill>
            <p:spPr>
              <a:xfrm>
                <a:off x="8770210" y="2287889"/>
                <a:ext cx="1736280" cy="429480"/>
              </a:xfrm>
              <a:prstGeom prst="rect">
                <a:avLst/>
              </a:prstGeom>
            </p:spPr>
          </p:pic>
        </mc:Fallback>
      </mc:AlternateContent>
      <p:grpSp>
        <p:nvGrpSpPr>
          <p:cNvPr id="69" name="Group 68">
            <a:extLst>
              <a:ext uri="{FF2B5EF4-FFF2-40B4-BE49-F238E27FC236}">
                <a16:creationId xmlns:a16="http://schemas.microsoft.com/office/drawing/2014/main" id="{C074FE59-BBEB-DEBA-8834-F093E77F9189}"/>
              </a:ext>
            </a:extLst>
          </p:cNvPr>
          <p:cNvGrpSpPr/>
          <p:nvPr/>
        </p:nvGrpSpPr>
        <p:grpSpPr>
          <a:xfrm>
            <a:off x="4689970" y="3198689"/>
            <a:ext cx="1072440" cy="265680"/>
            <a:chOff x="4689970" y="3198689"/>
            <a:chExt cx="1072440" cy="265680"/>
          </a:xfrm>
        </p:grpSpPr>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D1279357-E632-FB13-D214-9453EDAF2F57}"/>
                    </a:ext>
                  </a:extLst>
                </p14:cNvPr>
                <p14:cNvContentPartPr/>
                <p14:nvPr/>
              </p14:nvContentPartPr>
              <p14:xfrm>
                <a:off x="4689970" y="3266009"/>
                <a:ext cx="209880" cy="198360"/>
              </p14:xfrm>
            </p:contentPart>
          </mc:Choice>
          <mc:Fallback xmlns="">
            <p:pic>
              <p:nvPicPr>
                <p:cNvPr id="64" name="Ink 63">
                  <a:extLst>
                    <a:ext uri="{FF2B5EF4-FFF2-40B4-BE49-F238E27FC236}">
                      <a16:creationId xmlns:a16="http://schemas.microsoft.com/office/drawing/2014/main" id="{D1279357-E632-FB13-D214-9453EDAF2F57}"/>
                    </a:ext>
                  </a:extLst>
                </p:cNvPr>
                <p:cNvPicPr/>
                <p:nvPr/>
              </p:nvPicPr>
              <p:blipFill>
                <a:blip r:embed="rId97"/>
                <a:stretch>
                  <a:fillRect/>
                </a:stretch>
              </p:blipFill>
              <p:spPr>
                <a:xfrm>
                  <a:off x="4672330" y="3248009"/>
                  <a:ext cx="245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33D1BFDF-3D95-D4BF-C311-51DEBB0A04A6}"/>
                    </a:ext>
                  </a:extLst>
                </p14:cNvPr>
                <p14:cNvContentPartPr/>
                <p14:nvPr/>
              </p14:nvContentPartPr>
              <p14:xfrm>
                <a:off x="5002810" y="3396689"/>
                <a:ext cx="33840" cy="59760"/>
              </p14:xfrm>
            </p:contentPart>
          </mc:Choice>
          <mc:Fallback xmlns="">
            <p:pic>
              <p:nvPicPr>
                <p:cNvPr id="65" name="Ink 64">
                  <a:extLst>
                    <a:ext uri="{FF2B5EF4-FFF2-40B4-BE49-F238E27FC236}">
                      <a16:creationId xmlns:a16="http://schemas.microsoft.com/office/drawing/2014/main" id="{33D1BFDF-3D95-D4BF-C311-51DEBB0A04A6}"/>
                    </a:ext>
                  </a:extLst>
                </p:cNvPr>
                <p:cNvPicPr/>
                <p:nvPr/>
              </p:nvPicPr>
              <p:blipFill>
                <a:blip r:embed="rId99"/>
                <a:stretch>
                  <a:fillRect/>
                </a:stretch>
              </p:blipFill>
              <p:spPr>
                <a:xfrm>
                  <a:off x="4985170" y="3379049"/>
                  <a:ext cx="69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C8185780-CF8B-0128-5CAD-E1C521198211}"/>
                    </a:ext>
                  </a:extLst>
                </p14:cNvPr>
                <p14:cNvContentPartPr/>
                <p14:nvPr/>
              </p14:nvContentPartPr>
              <p14:xfrm>
                <a:off x="5125210" y="3242969"/>
                <a:ext cx="130320" cy="165600"/>
              </p14:xfrm>
            </p:contentPart>
          </mc:Choice>
          <mc:Fallback xmlns="">
            <p:pic>
              <p:nvPicPr>
                <p:cNvPr id="66" name="Ink 65">
                  <a:extLst>
                    <a:ext uri="{FF2B5EF4-FFF2-40B4-BE49-F238E27FC236}">
                      <a16:creationId xmlns:a16="http://schemas.microsoft.com/office/drawing/2014/main" id="{C8185780-CF8B-0128-5CAD-E1C521198211}"/>
                    </a:ext>
                  </a:extLst>
                </p:cNvPr>
                <p:cNvPicPr/>
                <p:nvPr/>
              </p:nvPicPr>
              <p:blipFill>
                <a:blip r:embed="rId101"/>
                <a:stretch>
                  <a:fillRect/>
                </a:stretch>
              </p:blipFill>
              <p:spPr>
                <a:xfrm>
                  <a:off x="5107210" y="3225329"/>
                  <a:ext cx="165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4B91B047-2FE5-F6A3-3142-A4F2728FE796}"/>
                    </a:ext>
                  </a:extLst>
                </p14:cNvPr>
                <p14:cNvContentPartPr/>
                <p14:nvPr/>
              </p14:nvContentPartPr>
              <p14:xfrm>
                <a:off x="5352370" y="3198689"/>
                <a:ext cx="102240" cy="260280"/>
              </p14:xfrm>
            </p:contentPart>
          </mc:Choice>
          <mc:Fallback xmlns="">
            <p:pic>
              <p:nvPicPr>
                <p:cNvPr id="67" name="Ink 66">
                  <a:extLst>
                    <a:ext uri="{FF2B5EF4-FFF2-40B4-BE49-F238E27FC236}">
                      <a16:creationId xmlns:a16="http://schemas.microsoft.com/office/drawing/2014/main" id="{4B91B047-2FE5-F6A3-3142-A4F2728FE796}"/>
                    </a:ext>
                  </a:extLst>
                </p:cNvPr>
                <p:cNvPicPr/>
                <p:nvPr/>
              </p:nvPicPr>
              <p:blipFill>
                <a:blip r:embed="rId103"/>
                <a:stretch>
                  <a:fillRect/>
                </a:stretch>
              </p:blipFill>
              <p:spPr>
                <a:xfrm>
                  <a:off x="5334370" y="3180689"/>
                  <a:ext cx="1378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5EFED17F-1F8D-4BC1-45A7-DDECDC440A22}"/>
                    </a:ext>
                  </a:extLst>
                </p14:cNvPr>
                <p14:cNvContentPartPr/>
                <p14:nvPr/>
              </p14:nvContentPartPr>
              <p14:xfrm>
                <a:off x="5588530" y="3282569"/>
                <a:ext cx="173880" cy="128160"/>
              </p14:xfrm>
            </p:contentPart>
          </mc:Choice>
          <mc:Fallback xmlns="">
            <p:pic>
              <p:nvPicPr>
                <p:cNvPr id="68" name="Ink 67">
                  <a:extLst>
                    <a:ext uri="{FF2B5EF4-FFF2-40B4-BE49-F238E27FC236}">
                      <a16:creationId xmlns:a16="http://schemas.microsoft.com/office/drawing/2014/main" id="{5EFED17F-1F8D-4BC1-45A7-DDECDC440A22}"/>
                    </a:ext>
                  </a:extLst>
                </p:cNvPr>
                <p:cNvPicPr/>
                <p:nvPr/>
              </p:nvPicPr>
              <p:blipFill>
                <a:blip r:embed="rId105"/>
                <a:stretch>
                  <a:fillRect/>
                </a:stretch>
              </p:blipFill>
              <p:spPr>
                <a:xfrm>
                  <a:off x="5570530" y="3264569"/>
                  <a:ext cx="209520" cy="163800"/>
                </a:xfrm>
                <a:prstGeom prst="rect">
                  <a:avLst/>
                </a:prstGeom>
              </p:spPr>
            </p:pic>
          </mc:Fallback>
        </mc:AlternateContent>
      </p:grpSp>
      <p:grpSp>
        <p:nvGrpSpPr>
          <p:cNvPr id="75" name="Group 74">
            <a:extLst>
              <a:ext uri="{FF2B5EF4-FFF2-40B4-BE49-F238E27FC236}">
                <a16:creationId xmlns:a16="http://schemas.microsoft.com/office/drawing/2014/main" id="{932420D4-1E47-6E76-29A3-AEA999C148A1}"/>
              </a:ext>
            </a:extLst>
          </p:cNvPr>
          <p:cNvGrpSpPr/>
          <p:nvPr/>
        </p:nvGrpSpPr>
        <p:grpSpPr>
          <a:xfrm>
            <a:off x="7726930" y="2985929"/>
            <a:ext cx="3535200" cy="548640"/>
            <a:chOff x="7726930" y="2985929"/>
            <a:chExt cx="3535200" cy="548640"/>
          </a:xfrm>
        </p:grpSpPr>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012748B7-3B2C-C7A1-D2DF-2F03FDF94813}"/>
                    </a:ext>
                  </a:extLst>
                </p14:cNvPr>
                <p14:cNvContentPartPr/>
                <p14:nvPr/>
              </p14:nvContentPartPr>
              <p14:xfrm>
                <a:off x="7726930" y="3109409"/>
                <a:ext cx="602280" cy="425160"/>
              </p14:xfrm>
            </p:contentPart>
          </mc:Choice>
          <mc:Fallback xmlns="">
            <p:pic>
              <p:nvPicPr>
                <p:cNvPr id="70" name="Ink 69">
                  <a:extLst>
                    <a:ext uri="{FF2B5EF4-FFF2-40B4-BE49-F238E27FC236}">
                      <a16:creationId xmlns:a16="http://schemas.microsoft.com/office/drawing/2014/main" id="{012748B7-3B2C-C7A1-D2DF-2F03FDF94813}"/>
                    </a:ext>
                  </a:extLst>
                </p:cNvPr>
                <p:cNvPicPr/>
                <p:nvPr/>
              </p:nvPicPr>
              <p:blipFill>
                <a:blip r:embed="rId107"/>
                <a:stretch>
                  <a:fillRect/>
                </a:stretch>
              </p:blipFill>
              <p:spPr>
                <a:xfrm>
                  <a:off x="7708930" y="3091769"/>
                  <a:ext cx="6379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5FAE5870-0616-03A7-6F0F-8E03DDA52115}"/>
                    </a:ext>
                  </a:extLst>
                </p14:cNvPr>
                <p14:cNvContentPartPr/>
                <p14:nvPr/>
              </p14:nvContentPartPr>
              <p14:xfrm>
                <a:off x="8671210" y="3003569"/>
                <a:ext cx="871200" cy="447840"/>
              </p14:xfrm>
            </p:contentPart>
          </mc:Choice>
          <mc:Fallback xmlns="">
            <p:pic>
              <p:nvPicPr>
                <p:cNvPr id="71" name="Ink 70">
                  <a:extLst>
                    <a:ext uri="{FF2B5EF4-FFF2-40B4-BE49-F238E27FC236}">
                      <a16:creationId xmlns:a16="http://schemas.microsoft.com/office/drawing/2014/main" id="{5FAE5870-0616-03A7-6F0F-8E03DDA52115}"/>
                    </a:ext>
                  </a:extLst>
                </p:cNvPr>
                <p:cNvPicPr/>
                <p:nvPr/>
              </p:nvPicPr>
              <p:blipFill>
                <a:blip r:embed="rId109"/>
                <a:stretch>
                  <a:fillRect/>
                </a:stretch>
              </p:blipFill>
              <p:spPr>
                <a:xfrm>
                  <a:off x="8653570" y="2985569"/>
                  <a:ext cx="9068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0AD17357-234A-DAA0-3328-6B23324CD37C}"/>
                    </a:ext>
                  </a:extLst>
                </p14:cNvPr>
                <p14:cNvContentPartPr/>
                <p14:nvPr/>
              </p14:nvContentPartPr>
              <p14:xfrm>
                <a:off x="9308050" y="3070169"/>
                <a:ext cx="174960" cy="38160"/>
              </p14:xfrm>
            </p:contentPart>
          </mc:Choice>
          <mc:Fallback xmlns="">
            <p:pic>
              <p:nvPicPr>
                <p:cNvPr id="72" name="Ink 71">
                  <a:extLst>
                    <a:ext uri="{FF2B5EF4-FFF2-40B4-BE49-F238E27FC236}">
                      <a16:creationId xmlns:a16="http://schemas.microsoft.com/office/drawing/2014/main" id="{0AD17357-234A-DAA0-3328-6B23324CD37C}"/>
                    </a:ext>
                  </a:extLst>
                </p:cNvPr>
                <p:cNvPicPr/>
                <p:nvPr/>
              </p:nvPicPr>
              <p:blipFill>
                <a:blip r:embed="rId111"/>
                <a:stretch>
                  <a:fillRect/>
                </a:stretch>
              </p:blipFill>
              <p:spPr>
                <a:xfrm>
                  <a:off x="9290410" y="3052529"/>
                  <a:ext cx="210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73AA26C6-F514-8CCA-FA12-C10B66D608B1}"/>
                    </a:ext>
                  </a:extLst>
                </p14:cNvPr>
                <p14:cNvContentPartPr/>
                <p14:nvPr/>
              </p14:nvContentPartPr>
              <p14:xfrm>
                <a:off x="9570490" y="2985929"/>
                <a:ext cx="1691640" cy="395640"/>
              </p14:xfrm>
            </p:contentPart>
          </mc:Choice>
          <mc:Fallback xmlns="">
            <p:pic>
              <p:nvPicPr>
                <p:cNvPr id="73" name="Ink 72">
                  <a:extLst>
                    <a:ext uri="{FF2B5EF4-FFF2-40B4-BE49-F238E27FC236}">
                      <a16:creationId xmlns:a16="http://schemas.microsoft.com/office/drawing/2014/main" id="{73AA26C6-F514-8CCA-FA12-C10B66D608B1}"/>
                    </a:ext>
                  </a:extLst>
                </p:cNvPr>
                <p:cNvPicPr/>
                <p:nvPr/>
              </p:nvPicPr>
              <p:blipFill>
                <a:blip r:embed="rId113"/>
                <a:stretch>
                  <a:fillRect/>
                </a:stretch>
              </p:blipFill>
              <p:spPr>
                <a:xfrm>
                  <a:off x="9552850" y="2967929"/>
                  <a:ext cx="17272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A38419FC-E1A6-53B1-6D01-F60FC7699988}"/>
                    </a:ext>
                  </a:extLst>
                </p14:cNvPr>
                <p14:cNvContentPartPr/>
                <p14:nvPr/>
              </p14:nvContentPartPr>
              <p14:xfrm>
                <a:off x="10218130" y="3094649"/>
                <a:ext cx="443160" cy="28800"/>
              </p14:xfrm>
            </p:contentPart>
          </mc:Choice>
          <mc:Fallback xmlns="">
            <p:pic>
              <p:nvPicPr>
                <p:cNvPr id="74" name="Ink 73">
                  <a:extLst>
                    <a:ext uri="{FF2B5EF4-FFF2-40B4-BE49-F238E27FC236}">
                      <a16:creationId xmlns:a16="http://schemas.microsoft.com/office/drawing/2014/main" id="{A38419FC-E1A6-53B1-6D01-F60FC7699988}"/>
                    </a:ext>
                  </a:extLst>
                </p:cNvPr>
                <p:cNvPicPr/>
                <p:nvPr/>
              </p:nvPicPr>
              <p:blipFill>
                <a:blip r:embed="rId115"/>
                <a:stretch>
                  <a:fillRect/>
                </a:stretch>
              </p:blipFill>
              <p:spPr>
                <a:xfrm>
                  <a:off x="10200490" y="3077009"/>
                  <a:ext cx="478800" cy="64440"/>
                </a:xfrm>
                <a:prstGeom prst="rect">
                  <a:avLst/>
                </a:prstGeom>
              </p:spPr>
            </p:pic>
          </mc:Fallback>
        </mc:AlternateContent>
      </p:grpSp>
    </p:spTree>
    <p:extLst>
      <p:ext uri="{BB962C8B-B14F-4D97-AF65-F5344CB8AC3E}">
        <p14:creationId xmlns:p14="http://schemas.microsoft.com/office/powerpoint/2010/main" val="2406483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763</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Nuclear Properties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12</dc:title>
  <dc:creator>Robert Peale</dc:creator>
  <cp:lastModifiedBy>Robert Peale</cp:lastModifiedBy>
  <cp:revision>7</cp:revision>
  <dcterms:created xsi:type="dcterms:W3CDTF">2022-12-24T20:10:36Z</dcterms:created>
  <dcterms:modified xsi:type="dcterms:W3CDTF">2023-07-19T13:55:03Z</dcterms:modified>
</cp:coreProperties>
</file>