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5" r:id="rId6"/>
    <p:sldId id="274" r:id="rId7"/>
    <p:sldId id="276" r:id="rId8"/>
    <p:sldId id="277" r:id="rId9"/>
    <p:sldId id="281" r:id="rId10"/>
    <p:sldId id="278" r:id="rId11"/>
    <p:sldId id="282" r:id="rId12"/>
    <p:sldId id="279" r:id="rId13"/>
    <p:sldId id="280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24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154 501 2080,'-1'-8'1861,"-2"12"-601,-5 20-43,3-10-958,-7 25 599,1 1-1,-10 77 0,16-80-586,-40 275 1243,21-135-762,19-157 608,3-20-880,1-6-113,-3-40 268,3 32-607,-3-40-22,3 1 0,2 0 0,2-1 0,3 1 1,14-61-1,-10 75-136,18-46 1,-20 66 30,1 1 1,0-1-1,1 2 0,18-24 1,-23 35 78,0 0 0,1 0 0,-1 1-1,1 0 1,1 0 0,-1 1 0,1 0 0,-1 0 0,1 0 0,14-4-1,-5 3 54,-1 0 0,1 2-1,-1 0 1,23-1-1,-28 3-50,0 1 0,0 0 0,0 1 0,0 0-1,0 1 1,0 0 0,0 0 0,0 1 0,-1 1-1,11 4 1,-13-4 15,-1-1 0,0 1 0,1 0 0,-2 1 0,1-1 0,0 1 0,-1 0 0,0 1 0,0-1 0,-1 1 0,0 0 0,0 0 0,0 1 0,5 11 0,-3-1 20,-1 0 1,0 1 0,-2 0-1,0 0 1,-1 0-1,0 0 1,-2 26-1,-19 127 321,19-169-331,-5 33 114,-2-1 0,-14 42 0,17-65-38,0 1-1,-1-1 1,0 0 0,-1 0-1,0-1 1,-1 1 0,0-2-1,-1 1 1,-16 15 0,17-20-3,0 1 1,0-2 0,0 1 0,-1-1-1,0 0 1,1-1 0,-2 0 0,1 0-1,-13 2 1,-8 0 203,-43 2 1,27-3-424,12-1 99,-63 8-331,72-9 47,22-3-120,15 1 220,2 0 294,-1 0-1,1-1 0,28-6 1,-20 2-61,39-1 1,12-3 168,-44 4-118,-15 3-35,-1 0 0,0-2 0,17-5 0,-13 2 135,-7 3-105,0-1 0,0 1 0,0-2 0,-1 1 0,13-11 1,6-9 112,-1-1 0,30-37 0,40-66-150,-49 70 234,3-3-824,-52 62 557,0 0 0,0-1 0,0 1 1,0 0-1,0 0 0,0 0 0,0-1 0,0 1 0,0 0 0,1 0 0,-1 0 0,0-1 0,0 1 0,0 0 0,0 0 1,0 0-1,1 0 0,-1 0 0,0-1 0,0 1 0,0 0 0,1 0 0,-1 0 0,0 0 0,0 0 0,0 0 1,1 0-1,-1 0 0,0 0 0,0 0 0,0 0 0,1 0 0,-1 0 0,0 0 0,0 0 0,1 0 0,-1 0 0,1 9-223,-5 25 160,3-27 23,-7 28 94,-20 60 1,14-53 19,6-15-6,-12 42 40,19-62-79,-1 1-1,2-1 1,-1 1 0,1 0 0,0-1 0,1 1-1,1 9 1,-2-14 17,1-1 0,0 1 0,-1-1 0,1 1 0,0-1 1,0 1-1,1-1 0,-1 0 0,0 0 0,1 1 0,0-1 0,-1 0 0,1 0 0,0-1 0,0 1 0,0 0 0,0 0 0,0-1 0,0 0 0,1 1 0,-1-1 0,0 0 1,1 0-1,-1 0 0,1 0 0,-1-1 0,1 1 0,0-1 0,-1 1 0,1-1 0,-1 0 0,1 0 0,3 0 0,15-3 186,-13 3-164,-1-1 0,0 0 0,0 0 0,0-1 0,0 0 0,0 0 0,-1-1 0,1 1 0,9-7 0,1-1-13,-1-1 0,-1 0 1,0-2-1,0 0 0,-1 0 0,-1-1 0,0-1 1,-1 0-1,0-1 0,11-23 0,19-47-120,-32 63 48,-1 1 0,7-34 0,-3 14-42,-13 41 67,1 1 0,-1-1 0,0 0-1,1 1 1,-1-1 0,0 0 0,0 0 0,0 1 0,0-1 0,0 0 0,0 0 0,0 1 0,0-1 0,0 0 0,0 0-1,0 1 1,-1-1 0,1 0 0,0 0 0,0-1-305,0 5 194,0 0-1,0 0 0,1 0 0,-1 0 0,1 0 0,2 5 0,-1 1 94,0-1 0,0 1 0,-1 0-1,1 12 1,2 15 8,3 24 54,-2 103 0,-5-152 46,-1 0 0,-3 18 0,4-26 11,-1 1-1,0-1 1,0 0-1,0 1 1,0-1-1,-1 0 0,1 0 1,-1 0-1,0 0 1,0 0-1,-4 5 1,5-8-66,0 1 0,-1 0 0,1-1 1,0 1-1,-1 0 0,1-1 0,0 0 0,-1 1 1,1-1-1,-1 0 0,1 0 0,-1 0 0,1 0 0,-1 0 1,1 0-1,-1 0 0,1 0 0,-1 0 0,1-1 1,0 1-1,-1-1 0,1 1 0,-1-1 0,1 0 1,0 1-1,0-1 0,-2-1 0,-5-3-202,0-1-1,-14-13 1,16 14-34,-20-25-362,26 30 537,0 0 0,0 0 0,0 0 0,1 0 0,-1 0 0,0 0 0,0 0 0,0 0 0,0 0 0,0 0 0,0 0 0,0 0 0,0-1 0,0 1 0,1 0 0,-1 0 0,0 0 0,0 0-33,0 0 33,0 0 0,0 0 0,0 0 0,0 0 0,0 0 0,0-1 0,0 1 0,0 0 0,0 0 0,0 0 0,0 0 0,0 0 0,0 0 0,0 0 0,0 0-1,0-1 2,10 8-58,-1 0 0,0-1 0,1-1 0,1 1 1,12 4-1,-17-9 133,0 0 1,0-1 0,-1 0-1,1 0 1,0 0-1,0 0 1,0-1-1,0 0 1,0 0-1,-1-1 1,9-3 0,-6 2 24,-1-1 1,0 0-1,0 0 1,0 0-1,-1-1 1,7-6-1,2-1 12,2-2 38,-2-1 0,1 0 0,-2-1 0,17-24 0,45-77-29,-63 96-112,43-81 98,-34 59-75,-19 37-132,4-7-85,-6 10-46,-3 7-218,-10 19 414,2 0 0,0 0 0,-11 43 0,8-21 111,7-28 65,1 1 1,1 0-1,1 0 1,-1 23-1,3-34-86,1-1 1,0 1-1,1-1 0,-1 0 0,1 1 0,0-1 0,1 0 0,0 0 0,0 0 0,0 0 1,0 0-1,1 0 0,0-1 0,0 1 0,8 9 0,-9-13 7,1 0 1,-1 0-1,0 0 0,0 0 0,1 0 1,-1-1-1,1 1 0,0-1 0,-1 0 1,1 0-1,0 0 0,0 0 1,0 0-1,0 0 0,0-1 0,3 1 1,-1-1 23,1-1 0,-1 1 0,0-1 1,0 0-1,0 0 0,1 0 1,-1-1-1,7-3 0,2-2 23,-1-1 1,1 0-1,-1-1 0,-1 0 1,14-13-1,-11 6-41,-1 0 0,-1-1 1,-1 0-1,12-22 0,33-46-836,-57 85 793,0-1 0,0 1 0,0 0 0,0 0 1,0 0-1,1-1 0,-1 1 0,0 0 0,0 0 0,1 0 0,-1 0 0,0 0 0,0-1 0,0 1 1,1 0-1,-1 0 0,0 0 0,0 0 0,1 0 0,-1 0 0,0 0 0,1 0 0,-1 0 0,0 0 0,0 0 1,1 0-1,-1 0 0,0 0 0,0 0 0,1 0 0,-1 0 0,0 0 0,0 1 0,1-1 0,-1 0 1,0 0-1,0 0 0,0 0 0,1 0 0,-1 1 0,0-1 0,0 0 0,0 0 0,1 0 0,-1 1 0,0-1 1,0 0-1,0 0 0,0 1 0,0-1 0,0 0 0,0 0 0,1 1 0,-1-1 0,0 1 0,6 15-59,-1 8 193,-1 1 1,-1 0-1,-1 0 1,-3 43-1,1-29 521,0-42-592,1 1 0,0 0 0,0 0 0,1 0 0,-1 0 0,0 0 0,1 0 0,1-2 0,15-21-43,-8 0-84,1 0-1,1 1 1,2 1 0,30-41-1,43-31 221,-34 34-597,-52 64 403,-1 0 0,0 0 0,1 0 0,-2 0-1,1 0 1,-1 5 0,1-8 41,-2 25 41,0-1-53,-8 42 1,5-47 53,2 0 1,0 0 0,1 0-1,1 0 1,1 1 0,0-1-1,6 33 1,-5-49-26,-1 1 1,1-1-1,0 0 0,0 1 1,0-1-1,1 0 0,-1 0 1,1 0-1,-1 0 0,1 0 1,0 0-1,1 0 0,-1-1 1,0 1-1,1-1 0,-1 1 1,1-1-1,0 0 0,0 0 1,-1 0-1,1-1 0,1 1 1,-1-1-1,0 1 0,6 0 1,-6-1 27,2 0-24,-1 0 0,0-1-1,0 1 1,0-1 0,1 0 0,-1 0 0,0 0-1,0-1 1,0 1 0,1-1 0,-1 0 0,0 0-1,0-1 1,4-1 0,1-2 70,-3 3-71,1-1 0,0-1 0,-1 0-1,0 1 1,0-2 0,0 1 0,0-1 0,-1 0 0,8-9-1,4-12 62,0-2 0,14-34 0,20-62 40,-36 87-129,103-349-1625,-16 41 954,-99 339 651,6-19-430,0 1 0,14-23 0,-31 86-205,-2 6 437,-6 62-1,11-63 218,-18 144 18,-20 282 1291,41-431-1111,2-1 0,8 66-1,-7-98-152,0 0 0,1 0 0,0 0 0,0 0-1,0-1 1,0 1 0,1 0 0,0-1-1,0 0 1,1 0 0,4 5 0,-6-7-2,1 0 0,0 0 1,0-1-1,1 1 1,-1-1-1,0 0 0,1 0 1,-1 0-1,1 0 0,0 0 1,0-1-1,0 0 1,-1 0-1,1 0 0,0 0 1,0-1-1,7 1 0,3-2 48,-1 0 0,0-1-1,0 0 1,0-1-1,16-6 1,-8 1 110,0 0 0,24-15 0,-35 17-151,0-1 0,-1 1 0,0-2 0,0 1 0,-1-2 0,1 1 0,-2-1 0,1 0 0,-2 0 0,1-1 0,-1 0 0,0 0 0,7-19 0,-8 14-35,0-1 0,-1 0-1,0 0 1,-1-1-1,-1 1 1,-1-1 0,0 1-1,-4-33 1,3 44-26,-1 0 0,0 1-1,0-1 1,0 0 0,-1 1 0,1-1 0,-1 1-1,0-1 1,-4-4 0,6 8-7,-1 0 1,0 0-1,0 0 1,0 0-1,0 0 1,0 0-1,0 0 1,0 1-1,0-1 0,0 0 1,0 0-1,0 1 1,-1-1-1,1 1 1,0-1-1,0 1 1,-1 0-1,1-1 1,0 1-1,-1 0 1,1 0-1,0 0 1,-1 0-1,1 0 0,0 0 1,0 0-1,-1 1 1,1-1-1,0 0 1,-1 1-1,1-1 1,0 1-1,0-1 1,0 1-1,-1-1 1,1 1-1,-1 1 0,-4 2-3,0 1 0,1-1-1,0 1 1,0 0-1,0 1 1,0-1-1,1 1 1,0 0 0,0 0-1,0 0 1,1 1-1,0-1 1,1 1-1,-1 0 1,1 0 0,-2 12-1,1-1 44,1 0-1,0 1 1,2-1 0,0 0-1,4 29 1,-1-34 6,0 0-1,0 0 0,1-1 1,1 1-1,0-1 1,1 0-1,0 0 0,1-1 1,11 16-1,-12-20 42,-1-1 1,0 0-1,1-1 0,10 9 0,-13-13-18,0 1 0,0-1 1,-1 1-1,1-1 0,0 0 0,0 0 0,0 0 0,0 0 1,1 0-1,-1-1 0,0 0 0,0 1 0,0-1 0,5-1 0,0 0 15,0-1 0,0 0 0,0 0-1,-1-1 1,1 0 0,-1 0 0,1-1-1,12-9 1,4-4-81,25-24 1,-17 14 55,236-175-28,-227 174-64,83-42 0,-107 59 64,-67 49-250,23-10 160,-38 54 1,26-32 182,29-38-104,1 1 0,1 0 0,-10 19 0,15-28 14,1 1 0,0 0 0,0 0-1,1 0 1,-1 0 0,1 0 0,1 0-1,-1 1 1,1-1 0,-1 0 0,1 0 0,1 0-1,1 9 1,-2-13 11,0 0 0,0 0 0,1 0 0,-1 0 0,1 0 0,-1 0 0,1 0 0,-1 0 0,1 0 0,0 0 0,-1 0 0,1-1 0,0 1 0,0 0 0,-1 0 0,1-1 0,0 1-1,0 0 1,0-1 0,0 1 0,0-1 0,0 0 0,0 1 0,0-1 0,0 0 0,0 1 0,0-1 0,0 0 0,0 0 0,0 0 0,0 0 0,1 0 0,-1 0 0,0 0 0,0 0 0,2-1 0,1 0 40,1 0 0,-1-1 0,0 1 0,0-1 0,0 0 0,0 0 0,5-4 0,-1 0-9,0-1-1,0 0 0,-1-1 0,-1 1 0,1-1 1,-1-1-1,0 1 0,-1-1 0,0 0 0,0 0 1,-1-1-1,0 1 0,2-13 0,30-88-1009,-54 203 95,-17 110 742,20-52 320,10-83-66,-17 86-1,9-110 61,13-41-142,-1-1 0,0 0-1,0 1 1,0-1 0,-1 0-1,1 0 1,0 0 0,-1 0 0,0 0-1,1-1 1,-1 1 0,0 0-1,0-1 1,0 1 0,-2 1-1,3-3-11,-1 0 0,1 1 0,-1-1-1,1 0 1,-1 0 0,1 0 0,-1 0-1,1-1 1,-1 1 0,1 0-1,-1 0 1,1-1 0,-1 1 0,1-1-1,0 0 1,-1 1 0,1-1 0,0 0-1,-1 0 1,1 0 0,-2-1 0,-1-2 20,0 1 0,1 0 1,-1-1-1,-5-8 0,-4-8-80,2-1-1,0 0 1,1-1 0,2-1-1,-10-31 1,17 50-3,1 0 1,-1 1-1,0-1 1,1 1-1,0-1 1,0 0 0,0 1-1,0-1 1,1 0-1,-1 1 1,1-1-1,0 1 1,0-1-1,0 1 1,1-1 0,-1 1-1,1 0 1,0 0-1,-1 0 1,2 0-1,-1 0 1,0 0-1,0 0 1,1 0-1,0 1 1,-1 0 0,1-1-1,0 1 1,0 0-1,6-3 1,24-10-87,0 2 1,60-16 0,10-4 56,-85 26 100,0-1-1,0-1 1,24-16-1,-26 13 2,-1 0-1,-1-1 0,0 0 1,0-1-1,-2-1 1,0 0-1,0-1 0,-2 0 1,0 0-1,-1-2 1,0 1-1,-1-1 1,-1 0-1,-1 0 0,-1-1 1,0 0-1,-2 0 1,2-20-1,-4 29 28,0-2-144,0 0 1,1 0-1,0 0 1,6-15-1,-7 24 48,0 0 1,0 0-1,1 0 0,0 0 1,-1 1-1,1-1 0,0 0 1,0 1-1,0-1 1,1 1-1,-1 0 0,1 0 1,-1 0-1,1 0 0,0 0 1,-1 0-1,1 1 0,0 0 1,0-1-1,6-1 0,0 1 26,-1 1 0,0 0 0,0 0 0,1 1-1,-1 0 1,0 0 0,1 1 0,-1 0 0,0 0-1,12 4 1,-16-4 6,0 1-1,0-1 1,-1 1-1,1-1 1,0 1-1,-1 0 0,0 0 1,1 1-1,-1-1 1,0 1-1,0-1 1,0 1-1,-1 0 1,1 0-1,-1 0 0,1 1 1,-1-1-1,0 0 1,0 1-1,-1 0 1,1-1-1,-1 1 1,2 7-1,1 24 63,-2-1-1,-1 37 1,-2-36-92,1-27 60,1 0 1,0 0-1,0 0 1,0 0-1,1 0 0,3 8 1,-4-14-21,0 1 0,0 0 0,0-1 0,1 1 0,-1-1 0,1 1 0,-1-1 0,1 0 1,0 1-1,0-1 0,0 0 0,0 0 0,0-1 0,1 1 0,-1 0 0,0-1 0,1 1 0,-1-1 0,5 2 0,-1-2 9,1 1 1,-1-2-1,0 1 0,0 0 0,0-1 0,0 0 0,1-1 0,-1 0 0,0 0 0,0 0 0,0 0 0,0-1 0,0 0 0,0 0 0,8-5 0,5-4-8,0-1-1,-1-1 0,18-16 0,10-8 19,28-15 50,101-54-1,-163 100-92,145-82-44,-148 82 8,-12 8-72,-14 10 0,1 1 54,1 1 0,0 0 0,-13 19 0,8-11 42,-70 87-10,70-83-9,2 1 1,-20 41-1,36-64 69,0 0-1,0 0 1,1 0 0,-2 7 0,3-11-20,0 1 1,0-1-1,0 1 1,0 0-1,-1-1 1,1 1-1,0-1 1,0 1-1,0-1 0,0 1 1,1 0-1,-1-1 1,0 1-1,0-1 1,0 1-1,0-1 1,0 1-1,1-1 1,-1 1-1,0-1 0,1 1 1,-1-1-1,0 1 1,1-1-1,-1 1 1,0-1-1,1 1 1,-1-1-1,1 0 0,-1 1 1,1-1-1,-1 0 1,1 1-1,-1-1 1,1 0-1,-1 0 1,1 0-1,-1 1 1,1-1-1,0 0 0,-1 0 1,1 0-1,-1 0 1,1 0-1,0 0 1,6-1 25,-1 1 1,1-2-1,-1 1 0,1-1 1,-1 1-1,0-2 1,0 1-1,0-1 1,0 0-1,0 0 1,-1-1-1,9-6 0,2-3-19,-1-1-1,26-29 0,-22 20-115,-1-1 0,0 0-1,-2-2 1,-1 0 0,12-28-1,-55 141-738,26-76 871,-1 1 1,1-1 0,1 0 0,0 1-1,1-1 1,2 20 0,-2-27-19,1-1 1,0 1 0,0-1 0,0 1-1,0-1 1,1 1 0,-1-1-1,1 0 1,0 0 0,0 0-1,0 0 1,0 0 0,1 0-1,-1-1 1,1 1 0,0-1-1,0 0 1,0 0 0,0 0 0,0 0-1,0 0 1,0 0 0,0-1-1,7 2 1,-5-1 9,0-2 0,0 1 1,0 0-1,-1-1 0,1 0 0,0 0 1,0 0-1,0-1 0,0 1 0,0-1 1,-1 0-1,1-1 0,0 1 0,-1-1 1,1 0-1,-1 0 0,0 0 0,7-5 1,0-3 37,-1-1 1,0 0-1,-1 0 1,0-1-1,14-23 0,-17 25-24,23-37-32,38-55-522,-15 32 195,-12 18 59,40-71 0,70-174-574,-70 131 682,-74 154 165,6-12-116,14-38-1,-26 62 81,0-1 0,1 1-1,-1-1 1,0 1 0,0 0-1,1-1 1,-1 1 0,0-1-1,0 1 1,0-1 0,0 1-1,0-1 1,0 1 0,0-1-1,0 1 1,0-1 0,0 1 0,0-1-1,0 0 1,0 1 0,0 0-1,0-1 1,-1 1 0,1-1-1,0 1 1,0-1 0,-1 1-1,1-1 1,0 1 0,0-1-1,-1 0 1,0 1-13,0 0 1,0 0 0,0 0-1,0 1 1,0-1 0,0 0-1,0 0 1,0 0 0,0 1-1,0-1 1,0 0 0,0 1-1,1-1 1,-3 2 0,-27 20-363,15-8 504,2 1 1,0 1-1,1-1 1,-17 31-1,-33 73 495,42-76-369,-29 57 408,-37 114 0,75-176-516,1 0-1,-9 72 1,9 80 83,10-177-145,1 0 0,-1 0 0,2-1 1,0 1-1,0-1 0,1 1 0,1-1 0,0 0 1,9 19-1,-12-30-39,0 0-1,0 1 1,0-1 0,0 0 0,0 1 0,0-1 0,1 0 0,-1 0-1,0 0 1,1 0 0,-1 0 0,1 0 0,-1 0 0,1-1 0,-1 1-1,1-1 1,-1 1 0,1-1 0,0 1 0,-1-1 0,1 0-1,0 0 1,-1 0 0,1 0 0,0 0 0,-1 0 0,1 0 0,0 0-1,-1-1 1,1 1 0,0-1 0,-1 1 0,1-1 0,-1 0 0,3-1-1,4-2 43,0-1 0,0 0 0,0 0 0,14-13 0,37-40-82,77-100-1,-120 139 24,9-15-93,-16 22-289,18-21 0,-26 32 372,-1 1-1,0 0 0,0 0 0,1 0 0,-1 0 1,0 0-1,1 0 0,-1 0 0,0 0 1,1 0-1,-1 0 0,0 0 0,0 0 0,1 1 1,-1-1-1,0 0 0,0 0 0,1 0 0,-1 0 1,0 0-1,0 0 0,1 1 0,-1-1 1,0 0-1,0 0 0,1 0 0,-1 1 0,0-1 1,0 0-1,0 0 0,0 1 0,0-1 0,1 0 1,-1 0-1,0 1 0,0-1 0,0 0 1,0 1-1,0-1 0,0 0 0,0 0 0,0 1 1,0 0-1,5 14-34,-3 17 24,-2 44 0,-1-27 102,0-16-14,0-20-55,0-1 1,1 0-1,1 1 0,0-1 0,0 0 0,6 20 0,-6-30 2,-1 0-1,1 0 1,0 0-1,0 0 1,1 0-1,-1 0 1,0-1-1,0 1 1,1 0-1,-1-1 1,1 1-1,0-1 1,-1 1-1,1-1 1,0 0-1,0 0 0,0 0 1,0 0-1,0 0 1,0 0-1,0 0 1,0-1-1,0 1 1,0-1-1,1 1 1,-1-1-1,0 0 1,0 0-1,0 0 1,0 0-1,1 0 1,-1-1-1,0 1 1,0-1-1,0 1 0,0-1 1,0 0-1,0 0 1,0 0-1,0 0 1,0 0-1,0 0 1,0-1-1,2-1 1,20-19-83,36-41 1,0 1-327,89-74 141,-145 133 217,-3 1 4,1 0 1,0 0-1,0 1 0,0-1 1,0 1-1,0 0 1,0-1-1,0 1 0,3-1 1,-5 2 17,0 0-1,1 1 1,-1-1 0,0 0 0,0 0-1,1 0 1,-1 0 0,0 0 0,0 1 0,0-1-1,1 0 1,-1 0 0,0 0 0,0 1 0,0-1-1,0 0 1,1 0 0,-1 1 0,0-1 0,0 0-1,0 0 1,0 1 0,0-1 0,0 0-1,0 0 1,0 1 0,0-1 0,0 0 0,0 0-1,0 1 1,0-1 0,0 0 0,0 0 0,0 1-1,0-1 1,0 0 0,-1 1 0,-2 11-83,0-1 1,-7 13-1,6-13 199,0 0 1,0 0-1,-3 16 0,6-22-68,1 0 0,-1 1 0,1-1 1,0 0-1,0 1 0,1-1 0,0 0 0,0 1 0,0-1 0,0 0 0,1 0 0,0 0 1,3 6-1,-4-8-16,1 0 0,0 0 0,1 0 0,-1-1 0,0 1 0,1 0 0,0-1 1,-1 0-1,1 0 0,0 0 0,0 0 0,0 0 0,0 0 0,1-1 0,-1 0 0,0 1 1,1-1-1,-1-1 0,1 1 0,6 0 0,-3 0 33,1-1 1,-1-1-1,0 1 1,1-1-1,-1-1 0,0 1 1,0-1-1,0 0 0,0-1 1,0 0-1,-1 0 0,1 0 1,-1-1-1,0 0 0,10-8 1,-5 3-30,-1 0 0,-1-1 0,0 0 0,0 0 0,-1-1-1,0 0 1,11-22 0,-17 29-26,0-1-1,0 1 1,0-1-1,-1 0 0,0 1 1,0-1-1,0 0 1,0 0-1,-1 0 0,0 0 1,0 0-1,0 1 1,0-1-1,-1 0 1,0 0-1,-1-5 0,0 6-11,0 0 0,1 0 0,-2 0 1,1 1-1,0-1 0,-1 0 0,1 1 0,-1 0 0,0 0 0,0 0 0,0 0 0,-1 0 0,1 0 0,-1 1 0,0-1 0,1 1 0,-1 0 0,-6-2 0,-6-2-33,-1 1 0,0 1-1,0 0 1,0 1 0,0 1 0,-24 0-1,12 5-44,23-2-129,19-3 76,116-15 278,48 5-261,-166 12 142,-1 1 0,1-1 0,-1 1 0,0 1 0,11 3 0,-18-4 5,-1-1 0,1 1 0,-1 0 0,1 0 0,-1 1 0,0-1 0,1 0 0,-1 1 0,0 0 0,0-1 1,0 1-1,0 0 0,-1 0 0,1 0 0,0 0 0,-1 0 0,1 0 0,-1 1 0,0-1 0,0 0 0,0 1 0,0-1 0,0 1 0,1 4 0,-2-5-36,3 11 219,-3-13-194,0 1 0,0-1 0,0 0 0,0 0 0,0 1 0,0-1 0,0 0-1,0 0 1,1 0 0,-1 0 0,0 1 0,0-1 0,0 0 0,0 0 0,1 0 0,-1 0 0,0 0 0,0 1 0,0-1 0,1 0 0,-1 0-1,0 0 1,0 0 0,0 0 0,1 0 0,-1 0 0,0 0 0,0 0 0,0 0 0,1 0 0,-1 0 0,0 0 0,0 0 0,1 0 0,-1 0-1,0 0 1,0 0 0,0 0 0,1 0 0,-1 0 0,0 0 0,0-1 0,0 1 0,1 0 0,-1 0 0,0 0 0,0 0 0,0 0 0,0-1-1,1 1 1,-1 0 0,17-14-13,1 0-1,1 1 1,0 1-1,0 1 1,1 1-1,1 0 1,28-8-1,-40 15-9,0 1-1,1 0 0,-1 1 1,0 0-1,0 1 0,1 0 1,-1 0-1,18 3 0,-20-1 50,0 0 1,0 0-1,-1 1 0,1 0 0,-1 0 0,0 0 0,0 1 1,0 0-1,0 0 0,0 1 0,-1-1 0,0 1 1,5 6-1,-2-1 31,0 1 1,0 0 0,-1 1 0,6 14-1,19 50-53,-31-72-27,1 1-305,0 0 0,-1 0 0,0 0 0,0 0-1,0 1 1,0 7 0,-4 17-5129,2-19 3081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36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10464,'0'-3'4736,"21"-2"-4096,-17 2-2624,0 3 960,-8-8-768,4 4 1024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21.4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53 5312,'-22'-38'2400,"22"26"-2080,5 9-672,7 3 128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58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1127 4736,'0'-1'248,"1"-1"1,-1 1-1,1 0 1,-1 0 0,1 0-1,-1-1 1,1 1-1,0 0 1,0 0-1,-1 0 1,1 0-1,0 0 1,1-1-1,10-11 1014,9-19-178,2 1 1,42-43-1,-31 39-685,1 2 0,2 1 0,1 2 0,71-42 0,-52 36-194,25-14 497,-61 42-244,-19 51 705,-1-38-1088,-1 1 1,1-1 0,0 0 0,1 0-1,0 0 1,-1 0 0,1 0-1,1 0 1,4 8 0,-3-6 83,1-1 0,0 1 0,0-1 0,0 0 1,11 9-1,-12-12-109,0 0 1,0-1-1,-1 1 0,1-1 1,1 0-1,-1 0 0,0-1 1,0 1-1,1-1 0,-1 0 1,1 0-1,-1-1 1,1 1-1,-1-1 0,1 0 1,-1 0-1,9-2 0,3-1 35,-1-1 0,0-1-1,-1-1 1,15-6 0,-24 9-77,58-23 175,45-21 122,-93 39-296,0 0-1,-1-1 1,-1-1-1,1 0 1,11-13-1,-22 21-18,13-17-146,-15 18 143,-1 1 0,1-1 0,-1 0 1,0 1-1,1-1 0,-1 0 0,0 0 0,0 0 1,1 1-1,-1-1 0,0 0 0,0 0 0,0 0 1,0 1-1,0-1 0,0 0 0,0 0 0,0 0 0,0 0 1,-1 1-1,1-1 0,0 0 0,0 0 0,-1 1 1,1-1-1,-1-1 0,-1 1-25,1-1 0,0 1 1,-1 0-1,1 0 0,-1-1 0,0 1 1,1 1-1,-1-1 0,0 0 0,1 0 0,-1 0 1,0 1-1,0-1 0,0 1 0,0 0 0,1-1 1,-1 1-1,0 0 0,0 0 0,0 0 1,-2 1-1,-7 0 12,0 1 1,-17 5-1,22-6 17,0 1 4,-25 6-39,-40 16 0,62-21 74,1 1 0,0 0 0,0 0 0,0 1 0,1 0 0,0 1 0,0-1 0,0 1 1,-12 14-1,18-19-15,0 0 1,0 1-1,0 0 1,0-1-1,0 1 1,0 0-1,0-1 0,0 1 1,1 0-1,-1 0 1,1 0-1,-1 0 1,1 0-1,0-1 1,-1 1-1,1 0 1,0 0-1,1 0 1,-1 0-1,0 0 1,0 0-1,1 0 0,-1 0 1,1-1-1,0 1 1,-1 0-1,1 0 1,0-1-1,0 1 1,0 0-1,0-1 1,0 1-1,1-1 1,-1 1-1,0-1 1,1 0-1,-1 1 0,1-1 1,2 1-1,2 1 27,0 0-1,0-1 1,1 0-1,-1-1 0,1 1 1,9 0-1,41-1 168,-50-1-174,37-1 10,0-2 1,54-12-1,87-28-111,-115 26 81,176-55 242,-111 30-301,-110 35-340,-25 7 380,1 0-1,-1 0 1,0 0-1,0 0 1,0 0-1,0 0 1,0 0-1,0 1 0,0-1 1,0 0-1,0 0 1,0 0-1,0 0 1,0 0-1,0 0 1,1 0-1,-1 0 0,0 0 1,0 0-1,0 0 1,0 0-1,0 0 1,0 1-1,0-1 1,0 0-1,0 0 1,0 0-1,0 0 0,0 0 1,0 0-1,0 0 1,0 0-1,0 0 1,0 0-1,0 0 1,0 1-1,0-1 1,0 0-1,0 0 0,0 0 1,0 0-1,0 0 1,0 0-1,-1 0 1,1 0-1,0 0 1,0 0-1,0 0 0,0 0 1,0 0-1,0 0 1,0 1-1,0-1 1,0 0-1,0 0 1,0 0-1,0 0 1,-1 0-1,-3 4-20,-9 3 24,0-1 0,0 0 0,-15 3 0,-22 10 69,26-7-49,1 0 1,-25 17-1,39-24 25,1 2 0,0-1 0,0 1 0,1 0 0,-1 1 0,2-1 0,-1 1-1,-7 13 1,13-19 2,0 0-1,0 0 1,0 0-1,0 0 1,0 0-1,1 0 0,-1 0 1,1 0-1,-1 0 1,1 5-1,0-7-30,0 1 0,0-1 0,0 0 0,1 1-1,-1-1 1,0 1 0,0-1 0,0 0 0,0 1 0,0-1-1,1 0 1,-1 1 0,0-1 0,0 0 0,1 0 0,-1 1-1,0-1 1,1 0 0,-1 1 0,0-1 0,1 0 0,-1 0-1,1 1 1,0-1 14,0 0-1,0 0 1,0 0-1,1 0 1,-1 0-1,0 0 1,0 0-1,0 0 1,0 0-1,0 0 1,1 0-1,0-1 1,19-7 46,0 0 1,-1-2-1,36-21 0,18-10-51,-67 38-8,13-6-212,-2 0 1,23-16 0,-41 26 188,0-1 0,0 0-1,0 0 1,0 0 0,0 0 0,0 0 0,0 1 0,0-1 0,0 0 0,0 0 0,0 0 0,0 0 0,0 0 0,0 1 0,0-1-1,0 0 1,0 0 0,0 0 0,0 0 0,0 0 0,1 0 0,-1 1 0,0-1 0,0 0 0,0 0 0,0 0 0,0 0 0,0 0-1,0 0 1,0 0 0,1 0 0,-1 0 0,0 1 0,0-1 0,0 0 0,0 0 0,0 0 0,0 0 0,1 0 0,-1 0 0,0 0-1,0 0 1,0 0 0,0 0 0,0 0 0,1 0 0,-1 0 0,0 0 0,0 0 0,0 0 0,0 0 0,0 0 0,1 0 0,-1 0-1,0-1 1,0 1 0,0 0 0,0 0 0,0 0 0,0 0 0,1 0 0,-1 0 0,0 0 0,0 0 0,0 0 0,0-1 0,0 1 0,0 0-1,0 0 1,-3 18-213,-1 11 162,4-26 78,1-1 0,-1 1-1,1 0 1,0 0-1,0 0 1,0 0-1,0-1 1,0 1 0,0 0-1,1-1 1,0 1-1,-1-1 1,1 0 0,0 1-1,0-1 1,0 0-1,0 0 1,1 0 0,-1-1-1,1 1 1,-1 0-1,1-1 1,-1 0 0,1 1-1,0-1 1,0 0-1,-1 0 1,1-1-1,0 1 1,5 0 0,3 0 10,0 0 0,0-1 0,-1-1 0,1 1 0,0-2 0,-1 1 0,12-4 0,51-15-130,254-54 318,-314 72-367,0 0-195,-27 10 127,-16 4 103,2 1 0,-29 18 0,48-26 120,0 1 0,1 1 0,-1-1 0,2 1 0,-1 1 0,1 0 0,0 0-1,0 0 1,1 1 0,-6 9 0,11-17 2,1 1 0,-1-1 0,0 0 0,1 1 0,-1-1-1,1 1 1,-1-1 0,1 1 0,0-1 0,-1 1 0,1-1 0,0 1 0,0-1 0,0 1-1,0-1 1,0 1 0,1 0 0,-1-1 0,0 1 0,1-1 0,-1 1 0,1-1 0,0 2 0,1-2 9,-1 1 0,0-1 0,1 0 0,-1 0 0,1 0 0,0 0 0,-1 0 1,1 0-1,0 0 0,-1 0 0,1-1 0,0 1 0,0-1 0,0 1 1,0-1-1,0 0 0,-1 1 0,1-1 0,0 0 0,3-1 0,13 1 76,0-2 0,0 0 0,26-8 0,54-20 90,-65 15-156,0 0-1,-1-3 1,-1 0 0,-1-2-1,-1-1 1,29-28 0,-33 26-22,-2-2 0,-1 0 1,-1-2-1,23-36 0,-17 22-5,73-101 63,49-72-403,-139 199 274,-1 3 17,-1 0 1,-1-1-1,0 0 0,8-20 1,-15 32 25,1 0 1,-1 0-1,0-1 1,1 1 0,-1 0-1,0 0 1,0 0-1,0 0 1,0-1 0,0 1-1,0 0 1,-1-2-1,1 3 15,0-1-1,0 1 0,0 0 1,0-1-1,-1 1 0,1 0 0,0-1 1,0 1-1,0 0 0,-1 0 1,1 0-1,0-1 0,-1 1 0,1 0 1,0 0-1,0 0 0,-1-1 1,1 1-1,0 0 0,-1 0 0,1 0 1,0 0-1,-1 0 0,1 0 1,0 0-1,-1 0 0,1 0 0,-1 0 1,-2 0-15,0 1 0,1 0 1,-1 0-1,1 0 0,-1 0 1,1 0-1,-1 1 0,1-1 1,-1 1-1,1-1 0,-3 4 1,-5 5-13,1-1 0,1 1 1,-1 1-1,2-1 0,-9 16 1,-29 63 28,19-31 211,3 0 0,3 2 0,2 1 0,3 0 0,3 1 0,-9 121 0,20-61-281,1-77-115,-1-44-248,1-1 411,0 0 1,0 0 0,0 0-1,0 1 1,0-1-1,0 0 1,0 0-1,0 0 1,0 0-1,0 0 1,0 0-1,0 0 1,1 0-1,-1 0 1,0 0 0,0 0-1,0 0 1,1 1-578,-1-1 578,0 0 0,0 0-1,0 0 1,0 0-1,0 0 1,1 0-1,-1 0 1,0 0-1,0 0 1,2-4-470,-1-4 107,0-1 1,-1 0-1,-1 0 1,1 0-1,-1 0 0,-1 1 1,1-1-1,-1 0 1,-1 1-1,0 0 0,-6-14 1,-1 2 274,0 1-1,-1 1 1,-24-32 0,17 30 1334,-37-33-1,53 52-1106,-12-14 556,14 15-655,0 0 0,-1-1 0,1 1 0,0 0 0,0-1 0,0 1 0,0 0 0,-1-1 0,1 1 0,0-1 0,0 1 0,0 0 0,0-1 0,0 1-1,0-1 1,0 1 0,0-1 0,0 1 0,0 0 0,0-1 0,0 1 0,0-1 0,1 1 0,-1 0 0,0-1 0,0 1 0,0 0 0,1-1 0,-1 1 0,0 0 0,0-1 0,1 1 0,-1 0 0,0-1 0,0 1 0,1 0 0,-1 0 0,0-1 0,1 1 0,-1 0 0,1 0 0,-1 0 0,0-1 0,1 1-1,0 0 1,7-3 30,0 0 0,0 1 0,1 0 0,0 0 0,13 0 0,49 0 77,-41 3-98,168 4-130,-153-2 196,0 3-1,65 16 1,-101-20-1,1 1 0,-1 0 0,0 1 0,0 0 0,0 1 0,0 0 0,-1 0 0,1 1 0,-1 0 0,-1 0 0,1 1 0,8 10 0,-14-15-39,-1 0 1,1 0 0,-1 0-1,0 1 1,0-1 0,0 0-1,0 1 1,0-1 0,-1 1-1,1-1 1,-1 1-1,1-1 1,-1 1 0,0-1-1,0 1 1,0-1 0,0 1-1,-1 0 1,0 2 0,-1 4 102,-1-1 1,0 0 0,-1 1-1,-5 7 1,1 1 37,-37 78 509,45-93-1286,3-4-301,11-12-1334,10-10-514,0 7 798,0 0 0,48-24-1,58-17 5086,-125 66-405,-1 3-1813,-1-9-775,0 0-1,-1 0 0,1 1 0,0-2 1,1 1-1,-1 0 0,0-1 0,0 1 0,1-1 1,4 1-1,37 7 589,-15-6-221,41-2 0,-55-1-364,-1-2 0,1 1-1,-1-2 1,23-7 0,-35 9-124,0 0 0,0 0 0,0-1 0,0 1-1,-1-1 1,1 0 0,0 0 0,-1 0 0,1 0 0,-1-1 0,0 1 0,0 0 0,0-1-1,0 0 1,0 1 0,1-4 0,-2 4-37,-1 1-1,1 0 0,-1 0 1,1-1-1,-1 1 1,0-1-1,1 1 1,-1 0-1,0-1 0,0 1 1,0-1-1,0 1 1,0-1-1,-1 1 1,1 0-1,0-1 0,-1 1 1,1-1-1,-1 1 1,1 0-1,-1 0 1,1-1-1,-1 1 0,0 0 1,0 0-1,0 0 1,0 0-1,0 0 1,0 0-1,0 0 0,0 0 1,0 0-1,0 0 1,0 0-1,-1 1 1,0-2-1,-8-2-46,0 0 0,0 1 0,-1 0-1,1 1 1,0 0 0,-1 0 0,0 1 0,-14 1 0,16-1-35,-1 1 1,1 1 0,-1 0-1,1 0 1,-1 1 0,1 0 0,0 1-1,0 0 1,0 0 0,-14 8-1,23-10 29,-1-1 0,0 0 1,1 1-1,-1-1 0,1 0 0,-1 1 0,0-1 0,1 1 0,-1-1 0,1 1 0,-1-1 0,1 1 0,0 0 0,-1-1 0,1 1 0,-1 0 0,1-1 0,0 1 0,0 0 0,-1-1 0,1 1 0,0 1 0,0-1-17,0-1 0,1 1 0,-1 0-1,0-1 1,0 1 0,1-1 0,-1 1 0,0 0-1,1-1 1,-1 1 0,1-1 0,-1 1-1,1-1 1,-1 1 0,1-1 0,-1 1 0,1-1-1,1 1 1,3 2-375,0-1 1,1 1-1,-1-1 0,7 1 1,-10-2 334,40 11-3144,86 12-1,-100-22 3040,0 0 0,-1-2-1,1-1 1,36-6-1,40-5 3600,-78 10-2022,-18 1-743,-5 0-285,1 1 1,-1-1-1,1 1 1,-1 0-1,0 0 1,1 1 0,-1-1-1,0 1 1,7 1-1,-9-1-280,-1-1 0,1 1 1,-1-1-1,0 1 0,1-1 0,-1 1 0,0-1 0,1 1 1,-1-1-1,0 1 0,0-1 0,1 1 0,-1-1 0,0 1 1,0-1-1,0 1 0,0 0 0,0-1 0,0 1 0,0-1 1,0 1-1,0 0 0,0-1 0,0 1 0,0-1 0,0 1 0,0 0 1,-1-1-1,1 1 0,0-1 0,0 1 0,-1-1 0,1 1 1,-1 0-1,-14 26 821,12-22-730,-5 10 135,3-7-126,0 0-1,0 0 1,1 1 0,-3 10-1,7-19-138,-1 0 0,1 1 0,0-1 0,0 1 0,0-1 0,-1 1 0,1-1 0,0 1 0,0-1 0,0 1 0,0-1 0,0 1 0,0-1 0,0 0 0,0 1-1,0-1 1,0 1 0,0-1 0,0 1 0,0-1 0,1 1 0,-1-1 0,0 1 0,0-1 0,0 1 0,1-1 0,-1 0 0,0 1 0,0-1 0,1 0 0,-1 1 0,0-1 0,1 1-1,-1-1 1,1 0 0,-1 0 0,0 1 0,1-1 0,-1 0 0,1 0 0,-1 0 0,1 1 0,-1-1 0,0 0 0,1 0 0,-1 0 0,1 0 0,-1 0 0,1 0 0,-1 0-1,1 0 1,0 0 0,4-1 84,0 1-1,0-2 1,0 1-1,6-3 1,-5 2-91,66-23 284,44-12-488,-97 31 165,1 2 0,0 1-1,39-2 1,-56 5 92,0 0-1,-1 0 1,1 0 0,0 0 0,-1 1-1,1-1 1,-1 1 0,1 0 0,0 0-1,-1 0 1,0 0 0,1 0 0,-1 0-1,0 1 1,1-1 0,-1 1-1,0 0 1,0-1 0,0 1 0,0 0-1,-1 0 1,1 0 0,-1 1 0,1-1-1,-1 0 1,1 0 0,-1 1-1,0-1 1,0 1 0,-1-1 0,1 1-1,0 0 1,-1-1 0,1 1 0,-1 0-1,0-1 1,0 1 0,0 0 0,-1 4-1,-2 14-22,-10 128-642,13-148 434,0 0-1,0 1 1,0-1 0,0 0-1,0 1 1,1-1-1,-1 0 1,0 0-1,1 1 1,-1-1-1,1 0 1,-1 0 0,1 0-1,-1 1 1,1-1-1,0 0 1,1 1-1,-2-1-27,1-1-1,0 1 1,0-1-1,0 0 1,-1 1-1,1-1 1,0 0 0,0 1-1,0-1 1,0 0-1,0 0 1,-1 0-1,1 0 1,0 0-1,0 0 1,0 0-1,0 0 1,0 0-1,1-1 1,4-1-948,0 0 1,1-1 0,-1 0-1,0 0 1,7-5 0,-5 3 453,30-15-1916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58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26 5728,'4'-16'1840,"-4"16"-1824,0-1 0,0 1-1,0 0 1,0 0 0,0 0 0,0 0 0,0 0 0,0 0 0,0 0 0,0-1-1,0 1 1,0 0 0,0 0 0,0 0 0,0 0 0,0 0 0,0 0 0,0 0 0,0-1-1,0 1 1,0 0 0,0 0 0,0 0 0,0 0 0,0 0 0,0 0 0,0-1 0,0 1-1,0 0 1,0 0 0,0 0 0,0 0 0,0 0 0,-1 0 0,1 0 0,0 0-1,0 0 1,0 0 0,0-1 0,0 1 0,0 0 0,0 0 0,0 0 0,-1 0 0,1 0-1,-3-1 369,1 0 0,-1 0 0,0 1-1,0-1 1,0 1 0,0-1 0,0 1-1,0 0 1,0 0 0,1 1 0,-1-1-1,-5 2 1,-42 11 1909,27-6-1495,-6 0-99,-23 6 274,47-11-869,1-1-1,0 1 0,-1 0 1,1 1-1,0-1 1,0 1-1,0 0 0,-5 4 1,9-6-62,-1-1 1,0 1 0,0 1 0,0-1-1,0 0 1,1 0 0,-1 0 0,1 0-1,-1 0 1,1 1 0,-1-1 0,1 0-1,0 0 1,-1 1 0,1-1 0,0 0-1,0 1 1,0-1 0,0 0 0,0 1-1,0-1 1,1 0 0,-1 0-1,1 3 1,1 1 156,0-1-1,0 1 0,1 0 1,5 7-1,-6-8-130,37 55 1139,-3 1 0,33 75 0,-64-124-1145,-1-1 1,4 21-1,-7-28-60,-1-1 1,1 1-1,-1-1 0,0 1 1,0 0-1,0-1 0,0 1 1,0-1-1,-1 1 0,1-1 1,-1 1-1,0-1 0,1 1 1,-1-1-1,0 1 1,0-1-1,-3 4 0,1-3-114,0-1 0,0 1 0,-1-1 0,1 0 0,0 0 0,-1 0 0,1-1 0,-1 1 0,0-1 0,1 0 0,-7 1 0,-20 3-3006,-1-2-1,1-1 1,-36-2-1,12-1-1078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02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47 2144,'0'-1'232,"0"-1"0,0 1 0,1 0 0,-1-1 0,1 1 0,-1 0 0,8-7 2939,-9 18 23,-9 46-1908,5-19-903,-1 16 565,2 105-1,3-35-159,-15 249 359,15-217-689,1-127-140,0-16 1236,8-216-850,-8-326-1040,1 495 167,5-40 0,-4 59 25,1 0 1,1 0-1,0 0 1,12-26-1,-16 41 117,1 0 0,-1-1 0,1 1 0,0 0 1,-1-1-1,1 1 0,0 0 0,0 0 0,0 0 0,0 0 0,0 0 0,0 0 0,0 0 0,0 0 0,0 0 0,0 0 1,0 1-1,1-1 0,-1 0 0,0 1 0,1-1 0,-1 1 0,2-1 0,-2 1 38,1 1 1,-1-1-1,0 1 1,1-1-1,-1 1 0,0-1 1,0 1-1,1-1 0,-1 1 1,0 0-1,0 0 0,0 0 1,0 0-1,0 0 1,0 0-1,0 0 0,0 0 1,0 0-1,-1 0 0,1 1 1,0-1-1,-1 0 0,2 2 1,71 163 247,-4-9 164,-35-95-401,-20-38 131,-1 0 0,13 34-1,-24-52-126,33 95 572,32 147 0,-50-153-124,-17-81-247,1-22 378,2-1-550,-1 0 0,0 0 0,0 0-1,-1-1 1,0 1 0,-1-18 0,1-15 57,22-159 267,20-25-283,-40 213-118,81-318-463,-78 313 405,-1 0-96,1 0 0,1 0 0,1 1 0,11-20 0,-19 37 84,0-1-1,0 1 1,1-1-1,-1 1 0,0 0 1,0-1-1,0 1 1,1-1-1,-1 1 0,0 0 1,0-1-1,1 1 0,-1 0 1,0-1-1,1 1 1,-1 0-1,0 0 0,1-1 1,-1 1-1,0 0 1,1 0-1,-1-1 0,1 1 1,-1 0-1,0 0 0,1 0 1,-1 0-1,1 0 1,-1 0-1,1 0 0,-1 0 1,1 0-1,-1 0 1,0 0-1,1 0 0,-1 0 1,1 0-1,-1 0 1,1 0-1,-1 0 0,0 1 1,1-1-1,-1 0 0,1 0 1,-1 0-1,0 1 1,1-1-1,-1 0 0,0 1 1,1-1-1,-1 1 1,9 6-1396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04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1 250 2816,'9'6'10813,"4"-3"-8136,15-5-3249,-25 2 1115,151-8 881,19-2-864,214-25-398,-289 27-31,-20 1-268,-13 0 200,105 2 0,37 12 876,-105-2-555,-100-4-390,7 0 57,1-1 1,-1 1 0,11-2 0,-19 1-44,-1 0 0,1 0 1,0 0-1,0-1 1,0 1-1,0 0 1,0 0-1,0-1 1,-1 1-1,1-1 0,0 1 1,0 0-1,0-1 1,-1 0-1,1 1 1,0-1-1,-1 1 0,2-2 1,-2 1-7,0 1 1,0-1-1,0 0 1,0 0 0,0 1-1,0-1 1,0 0-1,0 0 1,0 0-1,-1 1 1,1-1-1,0 0 1,0 0-1,-1 1 1,1-1-1,0 0 1,-1 1-1,1-1 1,-1 0 0,1 1-1,-1-1 1,1 1-1,-1-1 1,1 0-1,-2 0 1,-6-5-18,-1-1 1,0 1-1,0 0 1,0 1 0,-1 0-1,0 1 1,-10-4-1,-2 0-29,-141-56 204,123 50-192,27 9-45,0 0 1,-23-15-1,32 19-104,10 4 90,175 27-79,-149-22 183,0 1 0,0 1 1,46 23-1,-70-30-3,0 2-1,0-1 1,-1 1-1,0 1 1,0-1 0,11 12-1,-16-14 2,0-1-1,0 1 0,0-1 0,0 1 1,0 0-1,-1 0 0,1 0 0,-1 0 1,0 0-1,0 1 0,0-1 0,0 0 1,0 1-1,-1-1 0,1 0 0,-1 1 1,0-1-1,0 0 0,-1 1 0,0 3 1,-1-1 27,0 1 1,0-1-1,-1 0 1,0-1-1,0 1 1,-5 7-1,-1 1 18,-3 4-13,0-1-1,-1 0 1,-1 0 0,-1-1-1,-25 21 1,23-19-2518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05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7 5216,'-8'-7'8053,"0"97"-4427,-15 197-959,-4 37-784,27-171-1104,1-98-3190,0-63 983,0 0 1,0 0-1,1 0 1,0 1-1,1-1 0,6-13 1,-1 1-1497,5-15-4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05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22 200 4736,'-14'-42'1530,"12"38"-1290,1 0-1,0 0 1,0 0-1,0 0 0,0 0 1,1-1-1,-1 1 1,1 0-1,0 0 0,0 0 1,1 0-1,-1 0 1,1 0-1,0 0 0,0 0 1,1 0-1,-1 0 0,1 0 1,0 0-1,-1 1 1,2-1-1,-1 1 0,0-1 1,1 1-1,0 0 1,-1 0-1,1 0 0,1 0 1,-1 1-1,4-4 0,2 1 89,0 0-1,1 0 0,-1 0 0,1 1 0,0 1 1,0 0-1,1 0 0,-1 1 0,20-2 0,-17 4-155,0 0 0,0 0 0,0 1-1,0 1 1,0 0 0,0 1 0,0 1-1,0 0 1,-1 0 0,0 1-1,0 1 1,0 0 0,-1 0 0,1 1-1,18 16 1,-21-15-31,-1 0 0,0 1 0,0 0 0,0 0 0,-1 1 0,-1 0 0,0 0 0,0 0 0,-1 1 0,0 0 0,0 0 0,-2 0 0,1 0 0,-1 1 0,-1-1 0,0 1 0,0 22 0,-2-27-80,0 0 1,-1 0-1,0 0 1,0 0-1,-1 0 1,0 0-1,0-1 1,-1 1-1,0 0 1,0-1-1,0 0 1,-1 0-1,0 0 1,-9 11-1,3-7-9,0 0 0,-1-1 0,0 0 0,0-1 0,-1 0 0,0-1 0,-1 0-1,-19 7 1,-54 14-745,28-13-2585,-5 1-4695,48-10 4987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08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11 3552,'5'-11'5173,"-5"23"-1797,-2 94 1628,0-66-4551,-2-1 0,-9 41-1,9-58-304,1 1 0,-1 46-1,1-36-72,0-23-2438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08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 5312,'-6'-3'2216,"21"6"1589,-13-3-3697,169-1 7276,83-7-5623,-200 8-1995,-23 1-7153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09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1269 2400,'-4'-5'5156,"4"5"-5008,-1 0 1,1-1-1,-1 1 1,1 0-1,0-1 1,-1 1-1,1 0 1,-1-1-1,1 1 1,0-1-1,-1 1 0,1-1 1,0 1-1,0-1 1,-1 1-1,1-1 1,-3-9 450,0 0 1,0 0-1,1 0 0,1 0 1,0-1-1,0 1 1,1 0-1,0-1 1,2-10-1,37-237 1299,-30 196-1684,3 1 111,2-1 1,4 2-1,34-81 0,-44 120-243,34-77 279,-14 36-78,19-37 175,-40 86-394,11-17 211,23-32 0,-35 54-260,1 0 0,0 0 0,1 1-1,0 0 1,0 0 0,0 0 0,1 1-1,11-6 1,7 0 156,1 1-1,29-8 1,-55 18-160,0 1 0,0 0 1,0-1-1,-1 1 0,1 0 0,0 0 1,0 0-1,0 0 0,2 0 0,-4 1-15,1-1 0,0 0 1,-1 0-1,1 0 0,-1 1 0,0-1 0,1 0 0,-1 0 0,1 1 0,-1-1 0,1 0 0,-1 1 1,0-1-1,1 1 0,-1-1 0,0 0 0,1 1 0,-1-1 0,0 1 0,1-1 0,-1 1 0,0-1 1,0 1-1,0-1 0,0 1 0,1 0 0,-1-1 0,0 1 0,0-1 0,0 1 0,0-1 0,0 1 1,0-1-1,-1 1 0,1-1 0,0 2 0,-3 7-15,1 1 0,-2-1 1,0 1-1,0-1 0,0 0 0,-1-1 1,-1 1-1,-9 11 0,0 2-15,-25 37 19,-34 54 84,71-107-81,0-1 1,0 1-1,0-1 1,1 1 0,0 0-1,0 0 1,0 0 0,1 0-1,-1 10 1,2-13 14,0 0 1,0-1-1,1 1 1,-1-1 0,1 1-1,-1-1 1,1 1-1,0-1 1,0 1-1,0-1 1,0 0-1,1 1 1,-1-1 0,1 0-1,-1 0 1,1 0-1,0 0 1,0 0-1,-1-1 1,1 1 0,1 0-1,-1-1 1,0 0-1,0 1 1,3 0-1,20 9-50,49 15-1,-18-8 186,-37-12-165,-6-2 28,-1 1 0,0 0 0,0 0 0,-1 1 0,12 8 0,-22-13 9,0-1 1,0 1 0,0 0-1,0 0 1,0 0 0,0 0-1,0 0 1,0 0 0,-1 0-1,1 0 1,0 0 0,-1 0-1,1 1 1,0 1 0,-1-3-3,0 1 0,0 0 0,0-1 1,0 1-1,0-1 0,0 1 0,0 0 0,-1-1 1,1 1-1,0-1 0,0 1 0,0-1 0,-1 1 1,1 0-1,0-1 0,-1 1 0,1-1 0,0 0 1,-1 1-1,1-1 0,-2 1 0,-1 2 31,-1-1-1,0 0 1,0 0 0,0 0-1,0 0 1,-6 1-1,4-1-19,-46 13 108,-64 11 0,75-18-34,19-5-329,0-1 0,0-1 0,-1-1 1,-34-4-1,54 3-194,-1 1 0,1-1 0,-1 0 0,1 0 1,-5-2-1,7 3 294,1 0 1,-1 0 0,1 0 0,-1-1-1,1 1 1,0 0 0,-1 0-1,1 0 1,-1-1 0,1 1 0,0 0-1,-1-1 1,1 1 0,0 0 0,-1 0-1,1-1 1,0 1 0,-1-1-1,1 1 1,0 0 0,0-1 0,0 1-1,-1-1 1,1 1 0,0 0-1,0-1 1,0 1 0,0-1 0,0 1-1,0-1 1,0 1 0,0-1 0,0 1-1,0 0 1,0-1 0,0 1-1,0-1 1,0 1 0,0-1 0,0 1-1,1-1 1,-1 1 0,0 0-1,0-1 1,0 1 0,1-1 0,-1 1-1,0 0 1,1-1 0,-1 1 0,0 0-1,1-1 1,11-8-2633,5 0 971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14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51 3712,'-8'-12'11605,"8"11"-11498,0 1 1,0-1-1,1 0 0,-1 1 1,0-1-1,1 0 0,-1 1 1,1-1-1,-1 1 1,0-1-1,1 1 0,-1-1 1,1 1-1,-1-1 0,1 1 1,0-1-1,-1 1 1,1 0-1,-1-1 0,2 1 1,23-10 685,-13 6-568,28-3 0,218 0 333,-174 8-1446,-66-1 386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23.5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24 430 2496,'-23'0'4117,"54"-20"811,-16 8-4357,-2 3 12,0-2 0,20-20 0,4-15-293,-24 28-195,2 0 0,0 2 0,0-1-1,2 2 1,27-21 0,-36 30-70,0 2 0,0-1 1,1 1-1,0 0 0,-1 1 1,12-4-1,-17 7-17,-1-1 0,1 1 0,0 0 0,-1 0 0,1 0 0,-1 0 0,1 0 0,-1 0 0,1 1 0,-1-1 0,1 1 0,-1 0 0,1 0 1,-1 0-1,1 0 0,-1 0 0,0 0 0,0 0 0,0 1 0,0-1 0,0 1 0,0 0 0,0 0 0,0 0 0,0 0 0,-1 0 0,1 0 0,1 3 0,0 1 45,0 0-1,0 0 1,-1 0 0,0 0-1,0 1 1,0-1-1,-1 1 1,0-1-1,0 1 1,0 0 0,-1-1-1,0 1 1,-1-1-1,1 1 1,-3 8-1,0-3 146,-1 1 0,0-1-1,0 0 1,-1 0-1,-1 0 1,-13 21-1,12-24 392,8-11-50,14-19-99,6-3-466,2 0 1,0 2-1,2 0 0,0 2 0,47-29 0,-66 45-26,0 0-1,0 1 0,0 0 0,0 1 0,1-1 0,-1 1 0,1 0 1,0 1-1,9-2 0,-14 3 38,1 0 0,-1 0 0,0 0-1,0 1 1,0-1 0,0 0 0,0 1 0,0-1 0,-1 1 0,1 0 0,0 0 0,0-1 0,0 1 0,0 0-1,-1 1 1,1-1 0,0 0 0,-1 0 0,1 1 0,-1-1 0,0 1 0,1-1 0,-1 1 0,0 0-1,0-1 1,0 1 0,0 0 0,0 0 0,-1 0 0,1 0 0,0 0 0,-1 0 0,1 0 0,-1 0 0,0 3-1,3 10 125,-1 0 0,-1 0 0,-1 0 0,0 0 0,-1 1 0,-3 17 0,4-28 181,2-5-79,7-8 31,8-14-36,1-7-131,21-28-129,-35 51 19,1 0 0,0 1 0,0 0 0,0 0 0,1 0 0,11-7 0,-16 12 20,0-1-1,0 0 1,0 1-1,0-1 0,0 1 1,0 0-1,1-1 1,-1 1-1,0 0 1,0-1-1,0 1 0,1 0 1,-1 0-1,0 0 1,0 0-1,1 0 0,-1 1 1,0-1-1,0 0 1,0 0-1,1 1 1,0 0-1,0 0-5,0 0 0,0 1 0,-1-1 0,1 1 0,-1-1 0,1 1 0,-1-1-1,0 1 1,0 0 0,0 0 0,2 3 0,1 5 5,0 0-1,-1-1 1,-1 1 0,2 11-1,0 25 59,-3-35-30,-1 0 0,2 0 1,4 21-1,-5-31 4,-1 1 1,1-1 0,0 0 0,0 1-1,-1-1 1,1 0 0,0 0-1,0 1 1,0-1 0,0 0 0,1 0-1,-1 0 1,0 0 0,0 0 0,1-1-1,-1 1 1,0 0 0,1-1-1,-1 1 1,1-1 0,-1 1 0,1-1-1,-1 1 1,1-1 0,-1 0-1,1 0 1,-1 0 0,4 0 0,3-1 37,0 0 0,0 0 1,0-1-1,9-2 1,-13 3-50,29-9-16,-1-1 0,0-2 0,-1-1 0,0-1 0,40-28 0,-32 15 54,-1-2 0,-1-1 1,39-44-1,-65 64-147,-18 18 3,-17 20-9,-28 27-28,-90 72-1,129-117 138,1 1 0,-1 0 0,2 1 1,0 0-1,-12 15 0,23-26 7,-1 1-1,1-1 1,0 0 0,-1 1 0,1-1-1,0 1 1,0-1 0,-1 0 0,1 1-1,0-1 1,0 1 0,0-1 0,-1 1 0,1-1-1,0 1 1,0-1 0,0 1 0,0-1-1,0 1 1,0-1 0,0 1 0,0-1-1,0 1 1,0-1 0,0 1 0,1-1 0,-1 1-1,0-1 1,0 1 0,1 0 13,0-1 0,0 1 0,-1-1 0,1 1 0,0-1 0,0 0 1,0 0-1,-1 1 0,1-1 0,0 0 0,0 0 0,0 0 0,0 0 0,0 0 0,1 0 0,4-1 56,-1 0 0,1 0 0,0 0 0,6-3 0,0-1-53,-2 0-1,1-1 1,-1 0 0,0 0-1,0-1 1,11-10 0,-6 2 23,-1 0 1,23-31-1,-1-10-498,-36 56 444,1-1 1,-1 1-1,0 0 1,0-1-1,0 1 1,0 0-1,1 0 1,-1-1-1,0 1 1,0 0-1,0 0 1,1 0-1,-1-1 1,0 1-1,1 0 1,-1 0-1,0 0 0,0 0 1,1 0-1,-1-1 1,0 1-1,1 0 1,-1 0-1,0 0 1,1 0-1,-1 0 1,0 0-1,1 0 1,-1 0-1,0 0 1,0 0-1,1 0 1,7 9-181,1 17 8,-8-17 158,2 10-63,8 26 1,-9-39 97,0 0 0,1 0 0,0-1 0,0 1 0,0 0 0,1-1 1,-1 0-1,6 6 0,-7-9 10,0 0 1,0 0 0,0-1 0,0 1-1,1-1 1,-1 0 0,0 1 0,1-1-1,-1 0 1,1 0 0,-1 0 0,1-1-1,-1 1 1,1-1 0,-1 1 0,1-1-1,0 0 1,-1 0 0,1 0-1,-1 0 1,1-1 0,0 1 0,-1-1-1,1 1 1,-1-1 0,1 0 0,-1 0-1,3-2 1,4-1 50,0-1-1,0 0 1,-1-1 0,0 0-1,0 0 1,8-10 0,2-4-29,0 0 0,-2-1 1,23-40-1,33-77-19,-59 114-158,1 0 0,17-22-1,-31 45 114,1 0 0,0 0 0,-1 0 0,1 0 0,0 0 0,0 0 0,0 0 0,0 0 0,0 1 0,0-1-1,0 0 1,0 0 0,0 1 0,0-1 0,0 1 0,0-1 0,1 1 0,-1-1 0,2 1 0,-2 0 11,0 0 1,0 0-1,-1 1 1,1-1-1,0 0 0,0 1 1,0-1-1,-1 0 1,1 1-1,0-1 1,-1 1-1,1-1 1,0 1-1,-1 0 1,1-1-1,-1 1 1,1 0-1,-1-1 1,1 1-1,-1 0 1,1 1-1,2 4-8,0 1-1,-1 0 1,0-1 0,0 1-1,1 10 1,2 21-13,-2 1 0,-1-1-1,-1 1 1,-3 0 0,-7 49 0,7-81 80,1 0 1,-1 0-1,0 0 1,-1 0-1,1 0 1,-1-1 0,-1 1-1,1-1 1,-1 0-1,-7 9 1,9-13-10,-1 1 0,0-1 0,0 1-1,0-1 1,0 0 0,0 0 0,0 0 0,0-1 0,-1 1 0,1-1 0,-1 1 0,1-1 0,-1 0-1,1-1 1,-1 1 0,0-1 0,1 1 0,-1-1 0,0 0 0,1-1 0,-8 0 0,6 0-48,-1 0 1,2 0 0,-1-1-1,0 1 1,0-1 0,0 0-1,1 0 1,-1-1 0,1 0-1,-1 1 1,1-1 0,0-1-1,0 1 1,1-1 0,-7-7-1,10 11 2,-1 0 0,1 0-1,0-1 1,0 1-1,0 0 1,-1 0 0,1-1-1,0 1 1,0 0-1,0-1 1,0 1 0,0 0-1,0 0 1,0-1-1,-1 1 1,1 0-1,0-1 1,0 1 0,0 0-1,0-1 1,0 1-1,0 0 1,1-1 0,-1 1-1,0 0 1,0-1-1,0 1 1,0 0 0,0 0-1,0-1 1,0 1-1,1 0 1,-1-1 0,12-3-189,17 4-143,60 10 346,35 2-49,-107-11 101,0-2 0,1 0 0,-1-1 0,0-1 1,21-5-1,-30 5-46,1-1 0,-1 1 0,0-1 0,0-1 0,-1 0 0,1 0 0,-1 0 1,0-1-1,-1 0 0,1 0 0,-1 0 0,0-1 0,7-12 0,4-8 53,-1 0-1,18-44 0,-31 66-59,17-48-52,-14 35-5,1 2 0,0-1 0,13-21 0,-19 36 17,1 1 1,-1-1-1,0 0 1,1 1-1,-1-1 1,1 1-1,-1-1 1,1 1-1,0 0 0,-1 0 1,5-2-1,-6 2 26,0 1 0,1 0-1,-1 0 1,1 0-1,-1 0 1,1 0-1,-1 0 1,0 0 0,1 0-1,-1 0 1,1 0-1,-1 0 1,0 0 0,1 0-1,-1 1 1,1-1-1,-1 0 1,0 0 0,1 0-1,-1 0 1,1 1-1,-1-1 1,1 1-1,0 0-1,-1 0 0,1 0 0,0 0-1,-1 0 1,1 0 0,-1 0 0,1 0-1,-1 0 1,1 1 0,-1-1 0,0 0-1,0 2 1,3 23-19,-1 1-1,-2 0 1,-1-1-1,-1 1 1,-1-1 0,-7 28-1,6-37 93,0 1-1,-1-1 1,-1 1 0,-1-1-1,0-1 1,-1 0 0,-14 21-1,22-36-37,-1 1 0,0-1-1,0 1 1,-1-1-1,1 0 1,0 1 0,0-1-1,-1 0 1,1 0-1,0 0 1,-1 0 0,1 0-1,-1 0 1,0-1-1,1 1 1,-1 0 0,0-1-1,1 1 1,-1-1 0,0 0-1,0 1 1,1-1-1,-1 0 1,0 0 0,0 0-1,1 0 1,-4-1-1,3 0-19,0 0-1,-1 0 0,1-1 0,0 1 1,0 0-1,0-1 0,-1 0 0,2 1 1,-1-1-1,0 0 0,0 0 1,1 0-1,-1 0 0,1 0 0,-1-1 1,1 1-1,0 0 0,-1-3 0,1 2-8,0 1-1,0 0 1,1 0-1,-1 0 1,1 0-1,-1-1 1,1 1-1,0 0 1,0-1-1,0 1 1,0 0-1,0 0 1,1-1-1,-1 1 0,1 0 1,-1 0-1,1-1 1,0 1-1,0 0 1,0 0-1,0 0 1,0 0-1,0 0 1,1 0-1,-1 0 1,0 1-1,1-1 1,0 0-1,-1 1 1,1-1-1,0 1 1,2-2-1,2 0-14,0 0 0,-1 0-1,1 0 1,0 1 0,0 0-1,0 0 1,1 0 0,-1 1 0,13-2-1,9 3 15,0 1 0,-1 2-1,1 0 1,-1 2 0,1 0-1,-1 2 1,27 11 0,-40-13-326,47 18-3167,-47-17 233,0 0-1,17 12 0,-5 0-821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36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1 992,'-1'0'51,"1"0"1,-1 0-1,0 0 0,0 0 1,0 0-1,1 0 0,-1 1 1,0-1-1,0 0 0,1 1 1,-1-1-1,0 0 0,1 1 1,-1-1-1,0 1 0,1-1 1,-1 1-1,1-1 0,-1 1 1,0 1-1,-2 0 647,-23 19 3424,13-14-2049,3-3-1079,-10 12 1198,20-16-2182,0 0-1,0 0 1,0 0 0,-1 0 0,1 0-1,0 0 1,0 0 0,0 0 0,0 0-1,0 0 1,0 1 0,0-1-1,0 0 1,-1 0 0,1 0 0,0 0-1,0 0 1,0 0 0,0 0 0,0 0-1,0 0 1,0 1 0,0-1 0,0 0-1,0 0 1,0 0 0,0 0-1,0 0 1,0 0 0,0 0 0,0 1-1,0-1 1,0 0 0,0 0 0,0 0-1,0 0 1,0 0 0,0 0 0,0 1-1,0-1 1,0 0 0,0 0-1,0 0 1,0 0 0,0 0 0,0 0-1,0 0 1,8 4 276,16-1-85,-19-3-195,41 4 99,74-5 0,17 2-96,-108 1 55,63 7 160,-87-9-150,0 1 0,0-1 0,0 0 0,7-1 0,-9 0-42,1 1 0,0 0-1,-1 0 1,1 0 0,-1 0-1,1 1 1,5 0 0,-5 2 357,-7 2-368,-1-1 1,0 1-1,0-1 0,-8 8 1,-24 12 42,-53 27 1,-26 17 158,30-1-332,64-49 58,-8 8-15,1 0 0,-40 52 0,45-43 173,15-31-331,13-5 343,1 1 1,-1-2-1,0 1 1,10-4-1,192-70 132,-170 63-224,155-44 90,-122 36-1402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36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1 1472,'-7'3'5653,"6"-2"-5458,-11 14 480,0 0-57,-71 81 2081,62-70-2353,1 1 0,1 0 1,-23 47-1,-32 91 482,28-58-439,43-100-368,-11 23 122,1 0 0,1 1-1,-12 55 1,13-29 68,-4 96 0,14-117-111,2 0 0,1-1 0,14 70 0,-10-77 99,2-1 0,0 0 0,2-1 0,1 0 0,24 41 0,-31-60-150,34 49 182,-34-50-95,2 0 0,-1 0 0,1 0 0,0-1 0,0 0 0,9 6 0,-12-9 402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38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13 2496,'-26'-12'7784,"26"11"-7365,0 2-276,0 0 188,9-1-218,0 1-1,0 0 1,0 0-1,0 1 1,-1 0-1,1 1 1,0 0 0,-1 0-1,0 1 1,0 0-1,0 0 1,0 1-1,9 7 1,-9-5-32,0 0 0,0 0 1,-1 1-1,0 0 0,0 1 0,-1 0 0,0 0 1,-1 0-1,0 1 0,7 18 0,0 9 140,-1 1 0,10 74 0,-7 79 455,-14-164-438,-2 1 0,0-1-1,-2 0 1,-10 37 0,-37 98 327,36-121-490,-3-1 0,0-1-1,-3-1 1,-1 0 0,-2-2-1,-1-1 1,-2 0 0,-38 37-1,1-9 652,63-63-680,-11 9-740,11-9 613,1 0-1,0 0 1,0 0-1,-1 0 1,1 0 0,0 0-1,0 0 1,-1 0 0,1 1-1,0-1 1,-1 0 0,1 0-1,0 0 1,0 0 0,-1 0-1,1-1 1,0 1-1,-1 0 1,1 0 0,0 0-1,0 0 1,-1 0 0,1 0-1,0 0 1,0 0 0,-1-1-1,1 1 1,0 0 0,0 0-1,-1 0 1,1-1 0,0 1-1,0 0 1,0 0-1,0 0 1,-1-1 0,1 1-1,0 0 1,0-1 0,0 1-1,0 0 1,0 0 0,0-1-1,0 1 1,0 0 0,0 0-1,0-1 1,0 1-1,0 0 1,0-1 0,0 1-1,0 0 1,0 0 0,0-1-1,0 1 1,0-1 0,5-21-4362,6-3 1446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39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148 237 3232,'7'-20'5365,"-6"27"-3898,-1 4-1302,-1 1 0,0-1 1,-1 0-1,-1 0 0,-5 16 1,-25 52 591,6-15-16,-36 89 337,56-128-836,6-20-33,0 1-1,-1-1 1,0 0-1,-3 6 1,8-22 366,1 0-1,0 0 1,7-14-1,16-26-575,30-83 0,-28 65-141,36-105-28,-59 159 157,4-9-194,1 0 0,27-45-1,-29 48 39,-9 19 122,1 1 0,-1-1 0,1 0 0,0 0 0,-1 0 0,1 1 0,0-1 0,2-2 0,-3 4 45,0 0 0,0 0 0,0 0 0,0 0-1,0 0 1,0 0 0,0 0 0,0 0 0,0 0 0,-1 0-1,1 0 1,0 0 0,0 0 0,0 0 0,0 0 0,0 0-1,0 0 1,0 0 0,0 0 0,0 0 0,0-1 0,0 1-1,0 0 1,0 0 0,0 0 0,0 0 0,0 0 0,0 0-1,0 0 1,0 0 0,0 0 0,-1 0 0,1 0 0,0 0-1,0 0 1,0 0 0,0 0 0,0 0 0,0 0 0,0 0-1,0-1 1,0 1 0,0 0 0,0 0 0,0 0 0,0 0-1,0 0 1,0 0 0,0 0 0,0 0 0,0 0 0,0 0-1,0 0 1,1 0 0,-1 0 0,-1 0-2,1 0 1,-1 0 0,1 1-1,-1-1 1,1 0-1,0 0 1,-1 1-1,1-1 1,0 0-1,-1 1 1,1-1 0,0 1-1,-1-1 1,1 0-1,0 1 1,0-1-1,0 1 1,-1 0 0,-2 13-44,0 0 0,0 0 1,0 28-1,6 52 4,7 17 362,-2-48-147,-4-36-197,1-1 1,2-1-1,0 1 0,12 24 1,-9-23 72,-3-10 80,1 0 0,16 24 0,6 12 304,-21-40-291,-4-9 206,-5-4-330,1 0-1,-1 0 1,0 0 0,0 0 0,0 0 0,0 0 0,0 0 0,0 0 0,0 0 0,0 0 0,0 0 0,0 0 0,1 0 0,-1 0 0,0 0 0,0 0 0,0 0 0,0 0 0,0-1 0,0 1 0,0 0 0,0 0 0,0 0 0,0 0 0,0 0 0,0 0 0,0 0 0,0 0 0,1 0 0,-1 0-1,0 0 1,0 0 0,0 0 0,0 0 0,0 0 0,0-1 0,0 1 0,0 0 0,0 0 0,0 0 0,0 0 0,0 0 0,0 0 0,0 0 0,0 0 0,0 0 0,0 0 0,0 0 0,0-1 0,0 1 0,0 0 0,0 0 0,0-11-1708,1 9 1212,-1 0-1,0 0 0,0 0 1,0 0-1,0 0 1,0 0-1,-1-1 1,1 1-1,-1 0 0,1 0 1,-1 0-1,-2-3 1,-5-10-3756,0 3 1398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40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 2656,'-4'0'3736,"13"0"-1590,43 0 1735,69-9-2946,-115 8-873,1 1 0,-1 0 0,9 1 0,7 0-2379,-4-1 760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40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2912,'-1'0'207,"0"0"-1,-1 0 1,1 0 0,0 0-1,0 1 1,0-1 0,0 0-1,0 1 1,-1-1 0,1 1-1,0-1 1,0 1 0,0 0 0,0-1-1,0 1 1,1 16 6734,1-17-6784,0 1-90,0-1 1,1 0 0,-1 1-1,1-1 1,-1 0-1,1 0 1,-1 0-1,1 0 1,-1 0-1,3 0 1,8-1 288,94 5 480,-19-1-702,-70-2 28,0 0-1,19-3 1,-9-2-2924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40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 3648,'1'-6'1178,"2"9"77,1 12 1650,-21 243 2871,11-207-5555,-13 79 518,15-96-2968,6-18 672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44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1 163 2976,'5'3'10474,"-5"-3"-10464,0 0 0,0 0 0,0 0 0,0 0 0,1 0 0,-1 0 0,0 0-1,0 0 1,0 0 0,0 0 0,0 0 0,0 0 0,1 0 0,-1 0-1,0 0 1,0 0 0,0 0 0,0 0 0,0-1 0,0 1 0,0 0 0,1 0-1,-1 0 1,0 0 0,0 0 0,0 0 0,0 0 0,0-1 0,0 1-1,0 0 1,0 0 0,0 0 0,0 0 0,0 0 0,0 0 0,0-1 0,0 1-1,0 0 1,0 0 0,0 0 0,0 0 0,0 0 0,0-1 0,0 1 0,0 0-1,0 0 1,1-2 444,5-4-134,9-2 304,-13 6-674,-1 1 45,1 1 0,-1-1 0,0 0 0,0 1 0,0-1 0,0 1 0,0 0 0,0-1 0,1 1 0,-1 0 0,0-1 1,0 1-1,1 0 0,-1 0 0,0 0 0,0 0 0,3 1 0,9 0-3,1 0-1,-1 1 1,19 5 0,-15-3-56,30 4 1,14-6 56,84-9 0,-18-1 74,18 7-27,156-8 299,-53 5-365,-152 4 15,47 4 565,-142-4-536,-1-1 0,1 1-1,-1 0 1,0 0 0,1-1 0,-1 1-1,1 0 1,-1 0 0,0-1-1,1 1 1,-1 0 0,0-1 0,0 1-1,1 0 1,-1-1 0,0 1-1,0-1 1,1 1 0,-1-1 0,0 1-1,0 0 1,0-1 0,0 1-1,0-1 1,1 1 0,-1-1 0,0 1-1,0-1 1,0 1 0,0-1 0,-1 1-1,1 0 1,0-1 0,0 1-1,0-2 1,0 2 43,-3-5-24,0 1 0,0-1 0,-1 1 0,1 0 0,-1 0 0,0 0 0,-6-4 0,-1 0-25,-24-10 0,30 15-39,-16-7 3,-1 1-1,0 1 1,-1 0 0,1 2-1,-1 1 1,-40-5-1,11 10-268,70 1 306,1 1 1,26 6-1,2 0 118,-3-1-167,-1 1 0,0 1 0,64 25 0,-103-33 41,-1 1 1,0-1-1,1 1 0,-1 0 1,0 0-1,0 0 1,0 0-1,0 0 0,-1 1 1,1-1-1,-1 1 1,1 0-1,2 4 0,-4-5 37,-1-1-1,1 1 1,0 0-1,-1 0 0,1 0 1,-1 0-1,0 0 1,1 0-1,-1 0 0,0 0 1,0 0-1,0-1 1,-1 1-1,1 0 0,0 0 1,-1 0-1,1 0 1,-1 0-1,0 0 0,1 0 1,-1-1-1,0 1 1,0 0-1,0-1 0,-3 3 1,-2 4 109,-1 0 1,-1-1-1,1 0 1,-14 10-1,-36 21-100,50-34-59,-134 101 227,118-87-1084,19-15 108,1 1 0,-1-1 0,1 1-1,0 0 1,0-1 0,-4 7-1,1 6-1908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45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1 2144,'-3'7'3992,"-1"15"-2922,2-16-564,-5 19 147,-1-1 0,-2 0 0,-18 33 0,22-45-545,-28 61 587,-35 62 178,49-104-598,-25 56 1,39-74-274,1 1 0,1 0 1,0 0-1,1 0 1,1 0-1,0 1 1,0 19-1,6 56 430,27 152 0,17-53 683,-13-92-419,-1-2-331,-2-7 75,2 4 421,-33-89-810,0 0-1,0 0 0,1 0 1,-1 0-1,1-1 0,0 1 1,0-1-1,0 1 0,0-1 1,3 3-1,-2-2 36,-2-2 325,4-20-5456,-5 6 2688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46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18 2976,'0'0'59,"0"0"-1,0-1 1,0 1-1,0 0 1,0-1 0,0 1-1,0 0 1,-1-1 0,1 1-1,0 0 1,0-1-1,0 1 1,-1 0 0,1 0-1,0-1 1,0 1 0,-1 0-1,1 0 1,0 0-1,0-1 1,-1 1 0,1 0-1,0 0 1,-1 0 0,1 0-1,0-1 1,-1 1-1,1 0 1,0 0 0,-1 0-1,1 0 1,0 0 0,-1 0-1,1 0 1,0 0-1,-1 0 1,1 0 0,0 0-1,-1 0 1,1 1 0,0-1-1,-1 0 1,1 0-1,0 0 1,-1 0 0,1 0-1,0 1 1,0-1 0,-1 0-1,1 0 1,0 1-1,-1-1 1,-8 4 2679,9-4-2696,0 1 0,1-1 0,-1 0 0,0 0 0,0 0 0,0 0 0,0 0 0,0 1 0,0-1 0,0 0 0,0 0 0,0 0 0,0 0 0,0 1 0,0-1 0,0 0 0,0 0 0,0 0 0,0 0 0,0 1 0,-1-1-1,1 0 1,0 0 0,0 0 0,0 0 0,0 0 0,0 1 0,0-1 0,0 0 0,0 0 0,-1 0 0,1 0 0,0 0 0,0 0 0,0 0 0,0 0 0,0 1 0,-1-1 0,1 0 0,0 0 0,0 0 0,0 0 0,-1 0 0,-8 10 3300,23-10-3086,1-1-198,0 0 0,24-6-1,-21 3-7,24-1-1,8 0-62,-32 2-29,0 1 0,0 2 0,20 0 0,-31 1 79,0-1 1,0 0-1,0-1 0,10-2 0,13 0 28,-18 5 265,-30 22-202,-3-7-110,-1-1 0,-34 19 1,-8 5 262,51-31-205,-2 1 129,-22 20 0,-7 8-172,22-20 153,1 1 0,-29 34 1,10-6 324,40-47-509,0 1 0,0-1 0,0 0-1,0 0 1,0 0 0,0 0-1,0 0 1,0 0 0,0 1-1,0-1 1,0 0 0,0 0 0,0 0-1,0 0 1,0 0 0,0 1-1,0-1 1,0 0 0,0 0 0,0 0-1,0 0 1,0 0 0,0 0-1,0 1 1,0-1 0,0 0-1,0 0 1,0 0 0,0 0 0,1 0-1,-1 0 1,0 0 0,0 1-1,0-1 1,0 0 0,0 0-1,0 0 1,0 0 0,0 0 0,1 0-1,-1 0 1,0 0 0,0 0-1,0 0 1,0 0 0,0 0-1,1 0 1,-1 0 0,0 0 0,5 2 179,0-1-119,0 0-1,0 0 1,0 0 0,0 0-1,0-1 1,0 0 0,0 0-1,0-1 1,-1 1 0,6-2-1,10-2 65,19-8 0,-36 11-117,60-19 101,1 4 0,72-10 0,-102 20-142,-23 4 82,-1 0 1,1 0 0,-1 1 0,1 1 0,15 1-1,-15-1 510,-8-1-1006,-14-7-3764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25.9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51 823 3648,'0'-2'331,"1"0"1,0 0 0,-1 0-1,1 0 1,0 0-1,0 0 1,0 0-1,1 0 1,-1 0-1,0 1 1,0-1-1,1 0 1,-1 1 0,1 0-1,0-1 1,-1 1-1,1 0 1,0 0-1,0-1 1,0 2-1,0-1 1,0 0-1,2-1 1,-15 31 1300,-56 184 176,65-205-1705,0 0 0,1 0 0,-1 0-1,2 0 1,-1 0 0,1 0 0,2 14 0,-2-20-55,0 0 0,1 0 1,-1 1-1,1-1 0,0 0 1,0 0-1,0 0 0,0 0 0,0 0 1,0 0-1,0 0 0,0 0 1,1-1-1,-1 1 0,1 0 0,0-1 1,-1 1-1,1-1 0,0 0 0,0 1 1,0-1-1,0 0 0,0 0 1,0 0-1,0 0 0,0-1 0,0 1 1,1-1-1,-1 1 0,0-1 1,3 1-1,2-1 17,1 0 1,0-1-1,-1 0 0,1 0 1,0 0-1,-1-1 0,0 0 1,1-1-1,-1 1 1,0-1-1,0-1 0,-1 1 1,1-1-1,-1-1 1,1 1-1,-1-1 0,10-10 1,3-5-42,-1-2 1,-1 1-1,22-38 0,-13 12 124,26-58-1,-15 26-474,-41 102-73,-1 34 0,2-22 363,0 3 211,2 53 0,2-78-73,0 0 0,1 1 0,1-1 1,0 0-1,1 0 0,0 0 0,9 19 0,-12-30-72,0 0-1,0 0 0,0-1 0,0 1 0,1 0 0,-1 0 0,1-1 0,-1 1 0,1-1 0,0 1 0,-1-1 1,1 0-1,0 0 0,0 0 0,0 0 0,0 0 0,0 0 0,0 0 0,0-1 0,0 1 0,0-1 1,0 1-1,1-1 0,-1 0 0,0 0 0,0 0 0,0 0 0,1 0 0,-1 0 0,0-1 0,0 1 1,0-1-1,0 1 0,0-1 0,0 0 0,0 0 0,0 0 0,0 0 0,0 0 0,2-2 0,3-4-5,1 0-1,-1 0 1,0-1-1,-1 0 1,0 0-1,0-1 1,-1 0-1,5-10 1,5-7 14,23-40 113,-19 30-269,2 0 0,35-44-1,-55 79 109,0 0-1,-1 0 1,1 0-1,0 1 0,-1-1 1,1 0-1,0 1 1,0-1-1,0 1 1,0-1-1,0 1 0,0-1 1,0 1-1,0-1 1,1 1-1,-2 0 6,1 0 1,-1 0-1,1 0 0,-1 0 0,1 0 0,-1 0 1,1 0-1,-1 0 0,1 1 0,-1-1 0,1 0 1,-1 0-1,1 0 0,-1 1 0,0-1 0,1 0 1,-1 1-1,1-1 0,-1 0 0,0 1 0,1 0 1,1 1-19,-1 1 1,0-1 0,0 1-1,0 0 1,0-1 0,0 1-1,0 0 1,0 5 0,2 27-114,-3 69 0,0 1 421,0-89-104,0-13-137,0-1-1,0 0 0,0 1 1,0-1-1,0 0 0,0 0 1,1 1-1,-1-1 1,1 0-1,0 0 0,-1 0 1,3 3-1,-3-5-30,0 0 0,0 1-1,0-1 1,0 0 0,1 0 0,-1 1 0,0-1-1,0 0 1,0 0 0,1 0 0,-1 0-1,0 0 1,0 1 0,1-1 0,-1 0 0,0 0-1,0 0 1,1 0 0,-1 0 0,0 0-1,0 0 1,1 0 0,-1 0 0,0 0 0,1 0-1,-1 0 1,0 0 0,0 0 0,1 0-1,10-6 212,12-14 12,-16 13-145,179-180-335,-177 177 183,1 0 0,0 1 0,1 1 1,12-9-1,-22 16 51,0 1 0,-1 0 0,1 0 0,0-1 0,-1 1 0,1 0 0,0 0 0,0 0 0,-1-1 0,1 1 0,0 0 0,0 0 0,-1 0 0,1 0 0,0 1 0,-1-1 0,1 0 0,0 0 0,0 0 0,-1 1 0,1-1 0,0 0 0,-1 0 0,1 1 0,0-1 0,-1 1 0,1-1-1,-1 1 1,1-1 0,-1 1 0,1-1 0,-1 1 0,1-1 0,-1 1 0,1-1 0,-1 1 0,0 0 0,1-1 0,-1 1 0,0 0 0,1 1 0,1 2 5,-1 0-1,1 1 1,-1-1-1,0 1 1,1 7-1,-2 10 24,0 0 0,-5 26 0,2-14 50,1-19 8,-1 0 1,-6 21 0,8-30-69,-1 17 96,1-22-62,1 1 0,0-1 0,1 0-1,-1 1 1,0-1 0,0 0 0,1 0 0,-1 1 0,0-1 0,1 0 0,-1 0 0,1 0 0,0 0 0,-1 0 0,2 2 0,-1-3-26,-1 1 1,1-1-1,0 0 0,-1 0 1,1 0-1,0 1 1,-1-1-1,1 0 1,-1 0-1,1 0 1,0 0-1,-1 0 0,1 0 1,0 0-1,-1-1 1,1 1-1,0 0 1,-1 0-1,1 0 1,-1-1-1,1 1 0,0 0 1,-1-1-1,1 1 1,-1 0-1,1-1 1,-1 1-1,1-1 1,-1 1-1,1-1 0,0 0 1,15-18 178,-15 16-157,75-115 160,-43 63-426,-10 20-155,-20 59 245,-3-17 150,0 8-52,0 0 0,-5 27 0,4-37 36,0 1 0,1-1-1,-1 1 1,1-1 0,1 0-1,-1 1 1,1-1 0,0 1-1,0-1 1,3 10 0,-4-14 23,1 0 1,-1 1-1,1-1 1,-1 0-1,1 0 0,-1 1 1,1-1-1,0 0 1,-1 0-1,1 0 1,0 0-1,0 1 1,0-1-1,0-1 1,0 1-1,0 0 0,0 0 1,0 0-1,1 0 1,-1-1-1,0 1 1,0-1-1,1 1 1,-1-1-1,0 1 1,1-1-1,-1 0 1,0 1-1,1-1 0,-1 0 1,0 0-1,1 0 1,-1 0-1,1 0 1,-1-1-1,0 1 1,1 0-1,-1-1 1,0 1-1,1-1 0,-1 1 1,2-2-1,6-3 21,-1 0-1,0 0 1,0-1-1,13-12 1,-14 11 25,13-12 37,-2-1 0,0-1-1,22-34 1,-23 32 62,161-245-184,-175 263 52,11-20-38,-1 0 0,-2-1 0,0 0 0,-2-1 0,8-37 0,5-37 92,11-125 0,-32 208-131,0 0-1,-3-21 1,1 1-369,1 38 411,0 0 0,0 0 0,0 0 0,0 0 0,0 0-1,0 0 1,0 0 0,0 0 0,0-1 0,0 1 0,0 0 0,0 0 0,0 0 0,0 0 0,0 0 0,0 0 0,0 0 0,0 0 0,0 0 0,0 0 0,0 0 0,0-1 0,0 1 0,0 0 0,0 0 0,0 0 0,0 0 0,0 0 0,0 0 0,-1 0 0,1 0 0,0 0 0,0 0 0,0 0 0,0 0 0,0 0 0,0 0 0,0 0 0,0-1-1,0 1 1,0 0 0,0 0 0,0 0 0,0 0 0,-1 0 0,1 0 0,0 0 0,0 0 0,0 0 0,0 0 0,0 0 0,0 0 0,0 0 0,0 0 0,0 0 0,0 0 0,-1 0 0,1 0 0,0 0 0,0 1 0,0-1 0,0 0 0,0 0 0,-6 6-136,-4 9-22,-3 13 91,1 1 0,-14 54 1,7-20 68,-51 138 2,55-151-12,1 0 0,3 0 0,2 2 0,2-1 0,3 1 0,2-1 0,8 96 0,-5-136 69,1 0 0,0 0-1,5 15 1,-6-22-26,1 0-1,0 0 0,0 0 1,0 0-1,0 0 1,0 0-1,1-1 1,-1 1-1,1-1 0,0 0 1,5 4-1,-7-6-6,0 0 0,1 0 0,-1-1 0,0 1 0,0 0 0,1-1 0,-1 1 0,1-1 0,-1 1 0,0-1 0,1 0 0,-1 0 0,1 0-1,-1 0 1,1 0 0,-1 0 0,0 0 0,1 0 0,1-1 0,0 0 7,0 0 0,-1 0-1,1 0 1,0 0 0,-1-1 0,0 0-1,1 1 1,-1-1 0,3-3-1,2-2 14,0-1-1,-1-1 0,0 1 1,6-11-1,77-147-64,-85 158-64,-3 5 53,0 0-1,0 1 1,1-1-1,-1 1 1,1 0 0,-1-1-1,1 1 1,0 0-1,0 0 1,0 0-1,0 0 1,1 0-1,3-2 1,-6 4 30,0 0 1,0 0-1,0 0 0,1 0 0,-1 0 1,0 0-1,0 0 0,1 0 1,-1 0-1,0 0 0,0 0 1,0 0-1,1 0 0,-1 0 0,0 0 1,0 0-1,0 0 0,1 0 1,-1 0-1,0 0 0,0 0 0,0 1 1,1-1-1,-1 0 0,0 0 1,0 0-1,0 0 0,0 0 1,0 0-1,1 1 0,-1-1 0,0 0 1,0 0-1,0 0 0,0 0 1,0 1-1,0-1 0,0 0 0,1 0 1,-1 0-1,0 1 0,0-1 1,0 0-1,0 0 0,0 0 1,0 1-1,0-1 0,0 0 0,0 0 1,0 1-1,0-1 0,0 0 1,-1 0-1,0 20-59,-1-8 49,-3 30 48,-2 0 1,-2-1-1,-2 1 0,-1-2 1,-20 45-1,23-69 2,7-13-1,1 0 0,-1 0 1,0 0-1,1 0 0,0 0 1,0 1-1,-1 3 0,2-7-27,1 1 0,-1-1-1,1 0 1,-1 0 0,1 1-1,-1-1 1,1 0-1,-1 0 1,1 0 0,-1 0-1,1 0 1,-1 0 0,1 0-1,-1 0 1,1 0 0,-1 0-1,1 0 1,-1 0-1,1 0 1,-1 0 0,1-1-1,-1 1 1,1 0 0,-1 0-1,1-1 1,36-16-1,-21 9 83,32-12-1,236-61-1947,-274 79 759,-7 1 701,-1 1-1,0-1 1,1 1 0,-1-1 0,0 0-1,0 0 1,4-2 0,-5 2-197,-1 1 534,0 0 0,0-1-1,0 1 1,0 0 0,0 0 0,0 0-1,0 0 1,0 0 0,-1-1 0,1 1-1,0 0 1,0 0 0,0 0 0,-16-9-4550,-17-7-69,-3 1 1500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49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4 3072,'-1'0'469,"0"-1"1,0 1-1,-1-1 0,1 1 1,0 0-1,-1-1 0,1 1 1,0 0-1,-1 0 1,-1 0-1,-1 0 1013,4 1-1399,-1-1 0,1 1 0,0 0 0,-1-1 0,1 1 0,0 0 0,0 0 0,-1-1 0,1 1 0,0 0 0,0 0 0,0-1 0,0 1 0,0 0 0,0 0 0,0-1 0,0 1 0,1 0 0,-1 0 0,0-1 0,0 1 0,0 0 0,1 1 0,8 22 501,74 99 216,-56-84-615,-2-2 138,25 46 0,-43-70-234,-2-1 0,1 1 0,-2 0 0,0 1 0,0-1 0,-1 1 0,-1 0 0,1 16 0,-3 20 151,-3-1 1,-1 1-1,-3-1 1,-2 0-1,-16 48 0,-4-6 663,-68 144 0,39-98-362,33-75-83,-49 89-1,74-150-465,-14 18 419,14-18-489,0-1 1,0 0 0,-1 1 0,1-1 0,0 1 0,-1-1 0,1 0 0,0 1 0,-1-1 0,1 0 0,-1 0 0,1 1 0,0-1 0,-1 0 0,1 0 0,-1 1 0,1-1 0,-1 0 0,1 0 0,-1 0 0,1 0 0,-1 0-1,1 0 1,-1 0 0,1 0 0,-1 0 0,1 0 0,-1 0 0,1 0 0,-1 0 0,1 0 0,-1 0 0,1-1 0,0 1 0,-1 0 0,0-1 0,-4-5-1672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5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46 2656,'2'-9'1562,"-1"7"-849,-1 5 553,-3 3-131,1-1-883,-24 27 1030,11-14-664,-19 29-1,-4 21-12,2 2 1,4 1-1,-24 79 0,45-118-359,-20 66 1514,31-98-1736,0 0 0,0 0 0,0 0 0,0 0 0,0 0 0,0 0 0,0 0 0,1-1 0,-1 1 0,0 0 0,0 0 0,0 0 0,0 0 0,0 0 0,0 0 1,0 0-1,0 0 0,1 0 0,-1 1 0,0-1 0,0 0 0,0 0 0,0 0 0,0 0 0,0 0 0,0 0 0,0 0 0,0 0 0,0 0 0,1 0 0,-1 0 0,0 0 1,0 0-1,0 0 0,0 0 0,0 0 0,0 1 0,0-1 0,0 0 0,0 0 0,0 0 0,0 0 0,0 0 0,0 0 0,0 0 0,0 0 0,10-12 398,2-11-234,0-1 1,12-36 0,-9 20-62,21-45-133,51-91 1,-71 151-232,2 0-1,37-39 0,-24 29-3,-18 19 166,-3 4-190,0 0 0,18-15 0,-28 27 260,1 0 0,-1 0-1,0 1 1,0-1-1,0 0 1,1 0 0,-1 0-1,0 0 1,0 0 0,0 0-1,0 0 1,0 1 0,1-1-1,-1 0 1,0 0 0,0 0-1,0 0 1,0 0 0,0 1-1,0-1 1,0 0 0,1 0-1,-1 0 1,0 1 0,0-1-1,0 0 1,0 0 0,0 0-1,0 1 1,0-1 0,0 0-1,0 0 1,0 0-1,0 1 1,0-1 0,0 0-1,0 0 1,0 0 0,0 0-1,-1 1 1,2 13 159,-1-12-131,0 7 19,5 285 927,0-210-456,25 124 0,-27-184-215,-3-19-212,0 0-1,1 0 0,0-1 1,0 1-1,2 5 0,-1-8-732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50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3072,'-3'0'421,"1"0"1,0 0-1,-1 0 1,1 0-1,0 1 0,-1 0 1,-1 0-1,3-1-305,1 0-1,-1 1 0,1-1 0,0 0 0,-1 0 0,1 0 1,0 1-1,-1-1 0,1 0 0,0 1 0,-1-1 0,1 0 1,0 1-1,0-1 0,-1 0 0,1 1 0,0-1 1,0 0-1,0 1 0,0-1 0,-1 1 0,1-1 0,0 0 1,0 1-1,0-1 0,0 1 0,0-1 0,0 1 0,0-1 1,0 0-1,0 1 0,0-1 0,0 1 0,1-1 1,-1 0-1,0 1 0,0-1 0,0 1 0,0-1 0,1 0 1,-1 1-1,0-1 0,0 0 0,1 1 0,0 0 18,0 0 0,0-1-1,0 1 1,0 0-1,0-1 1,0 1 0,0-1-1,0 1 1,0-1 0,0 1-1,0-1 1,1 0 0,-1 1-1,2-1 1,22 3 447,-16-3-291,31 4-31,0-1 0,0-3 0,0-1 0,51-8 1,-56 2-4515,-18 6 1696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51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82 4224,'-2'-5'520,"-1"-6"1370,4 9-1551,1 1-1,-1 0 0,0 0 1,1 0-1,-1 0 0,1 0 0,-1 1 1,1-1-1,-1 0 0,1 1 0,0-1 1,-1 1-1,1 0 0,2-1 0,7-2 263,3-1-192,0 0 0,0 2-1,0 0 1,1 0 0,17 1 0,24-3-57,15-5-65,53-9-334,-107 14-2683,1 3 698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7:51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4 4384,'2'-3'1115,"-2"3"-1029,0 0 0,0 0-1,0 0 1,1 0 0,-1 0 0,0 0 0,0 0-1,1 0 1,-1 0 0,0 0 0,0 0 0,1 0-1,-1 0 1,0 0 0,0 0 0,0 0-1,1 0 1,-1 0 0,0 0 0,0 0 0,1 0-1,-1 0 1,0 1 172,1-1-173,3 11 1864,-3 15-97,-53 271 2457,38-232-3941,2-13-891,6-32 113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8:15.5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65 521 1152,'0'-1'131,"0"1"-1,0-1 1,0 0 0,1 0-1,-1 0 1,0 0 0,1 0-1,-1 0 1,0 0 0,1 0-1,0 0 1,-1 0 0,1 1-1,0-2 1,0 1 50,0-1 0,0 1 0,0 0 0,0-1 0,0 1 0,0-1 0,-1 1 0,1-1 0,0-2 1,3-13 869,-2 10-603,-1 0-1,1 0 1,-2 0 0,1-7 0,-1 14-441,-1 0 0,1 0 1,-1 1-1,1-1 0,-1 0 0,1 1 0,-1-1 1,1 0-1,-1 1 0,1-1 0,-1 0 0,1 1 1,0-1-1,-1 1 0,1-1 0,0 1 0,-1-1 1,1 1-1,-1 0 0,-67 251 1444,63-226-1334,2 1 0,-1 52 1,4-75-39,0 0 0,0 1-1,1-1 1,0 0 0,0 0 0,0 0 0,4 8 0,-5-11-34,1 1-1,0-1 1,-1 1-1,1-1 1,0 0-1,0 1 1,0-1-1,0 0 1,0 0-1,1 0 1,-1 0-1,0 0 1,1 0-1,-1 0 1,0 0-1,1 0 1,-1-1-1,1 1 1,-1-1-1,1 1 1,-1-1-1,1 1 1,-1-1-1,4 0 1,-1 0 13,0 0 1,0-1-1,0 0 0,0 0 1,0 0-1,-1 0 1,1 0-1,0-1 1,-1 0-1,1 0 1,-1 0-1,1 0 1,2-3-1,5-4 6,0-1 1,11-14-1,-12 14-25,29-37 60,-2-1 0,-2-1-1,51-96 1,-84 142-126,-1 1 0,0 0-1,0 0 1,0-1 0,0 1 0,0-1 0,0 1 0,-1-1 0,1 1-1,-1-6 1,0 8 17,1 0 1,-1 0-1,0-1 0,0 1 0,0 0 0,0-1 0,0 1 0,0 0 0,0 0 1,0-1-1,0 1 0,-1 0 0,1-1 0,0 1 0,0 0 0,0 0 0,0-1 1,0 1-1,0 0 0,-1 0 0,1-1 0,0 1 0,0 0 0,0 0 0,0-1 1,-1 1-1,1 0 0,0 0 0,0 0 0,-1 0 0,1-1 0,0 1 0,0 0 1,-1 0-1,-9 4-262,-10 16-85,19-20 345,-10 14-40,0 0 1,1 0 0,0 1 0,1 1 0,-11 24 0,7-7 100,-15 61 1,24-80-73,-2 23 1,6-33 58,-1 1-1,1 0 0,0-1 1,1 1-1,-1-1 0,1 1 1,0-1-1,0 0 1,2 5-1,-2-7 18,0 0 1,0 0-1,0-1 1,0 1-1,0-1 1,1 1-1,-1-1 1,1 0-1,-1 1 1,1-1-1,-1 0 1,1 0-1,0 0 1,-1 0-1,1 0 1,0-1-1,0 1 1,0 0-1,0-1 1,0 1-1,0-1 1,0 0-1,0 0 1,0 0-1,2 0 1,6 0 123,-1-1 1,1 0 0,16-4-1,-15 1-74,0 1 0,0-1 0,-1-1 0,1 0-1,-1-1 1,16-11 0,52-47 102,-56 45-330,10-11-85,35-43 0,-41 44-207,-21 25-223,-5 10 423,0 0 279,0 20 138,-1 0 0,-1 0 0,-9 37 0,-9 19 419,18-75-595,1-6 46,1 1 0,-1-1 0,1 0 1,-1 1-1,1-1 0,0 1 0,0-1 0,-1 0 0,1 1 0,0-1 0,1 3 0,4-1 437,9-5-215,-6-2-243,1 0 0,-1 0 1,0-1-1,0 0 0,0 0 1,-1-1-1,0 0 0,11-11 1,-4 4-78,49-54-27,0 1-200,-62 64 241,0 1-1,1 0 0,-1 0 0,0 0 1,1 0-1,-1 0 0,1 1 0,-1-1 1,1 0-1,-1 0 0,1 1 0,0-1 0,-1 1 1,1 0-1,2-1 0,-3 2 11,-1-1-1,1 0 0,0 0 1,0 1-1,0-1 0,-1 0 1,1 1-1,0-1 1,-1 1-1,1-1 0,0 1 1,-1-1-1,1 1 1,0-1-1,-1 1 0,1 0 1,-1-1-1,1 1 0,-1 0 1,0-1-1,1 1 1,-1 0-1,0 0 0,1-1 1,-1 1-1,0 0 1,0 0-1,0 0 0,0 0 1,1-1-1,-2 2 1,2 6 7,-1 0 1,0 0 0,0 0 0,-1 1-1,-4 14 1,-1 16-37,5-24 12,0-8 57,0 0 1,0 0 0,1-1 0,0 1-1,1 0 1,0 0 0,0-1-1,3 13 1,-3-18-12,0 1-1,0-1 0,0 1 1,0-1-1,0 0 1,0 1-1,1-1 0,-1 0 1,1 0-1,-1 0 1,1 0-1,-1 0 0,1 0 1,-1 0-1,1 0 1,0-1-1,-1 1 1,1-1-1,0 1 0,0-1 1,0 0-1,-1 1 1,4-1-1,5 0 61,0 0 1,-1-1-1,12-1 1,-17 1-81,22-5 78,0-1-1,-1-1 0,0-1 0,35-18 0,-46 20-77,160-88-229,-164 89 190,-1 0 0,1 1 0,14-5 0,-19 8 38,-1 1-1,1 0 1,-1 0-1,1 0 1,0 1-1,0 0 1,-1 0-1,1 0 1,9 2-1,1 3-5,-15-5 3,0 0 0,0 0 0,0 0 1,1 1-1,-1-1 0,0 0 0,0 0 0,0 0 0,0 0 0,0 1 0,0-1 0,0 0 0,1 0 0,-1 0 0,0 1 0,0-1 0,0 0 0,0 0 0,0 0 0,0 1 0,0-1 0,0 0 0,0 0 0,0 0 0,0 1 0,0-1 1,0 0-1,0 0 0,-1 0 0,1 1 0,0-1 0,0 0 0,0 0 0,0 0 0,0 1 0,-2 1 14,-1 0 0,1 0-1,-1 0 1,1 0 0,-1 0 0,-4 2 0,-8 6 5,-29 19-125,-13 12-70,52-37 162,0 0 0,0 1-1,0-1 1,1 1 0,0 0-1,0 1 1,0-1 0,-2 7-1,5-11 16,1 0 0,-1 1 0,1-1 0,-1 0-1,1 1 1,0-1 0,-1 0 0,1 1 0,0-1 0,0 0-1,0 1 1,0-1 0,0 0 0,0 1 0,1-1 0,-1 0-1,0 1 1,1-1 0,-1 0 0,2 3 0,-1-2 7,1 0 0,-1 0-1,1 0 1,-1-1 0,1 1 0,0 0 0,0-1-1,0 1 1,0-1 0,4 3 0,0-2 16,0 1 0,0-1 1,0 0-1,0 0 0,1 0 0,-1-1 0,0 0 1,7 0-1,-2-2 56,0 0 0,0 0 0,0-1 1,0-1-1,-1 1 0,1-2 0,12-5 0,3-3 53,36-24 0,-20 7-68,-1-2 0,-1-1-1,48-52 1,94-123-196,-156 175 148,-2 0-1,-1-2 0,-2 0 1,-1-2-1,-2 0 0,-1-1 1,18-62-1,-22 64-9,-10 27-73,0 0 0,0-1-1,0 1 1,-1-1-1,2-15 1,-6 21-143,-1 6 97,-3 9 30,-24 78-116,3-7 271,-44 95-49,11-31 4,-28 50 8,70-161 325,11-22-12,6-10-96,2-5 65,81-107-20,-42 58-502,-23 29 105,34-32-1,-50 52 92,-1 0-1,1 1 1,0-1-1,-1 0 1,1 1-1,0-1 1,0 1-1,0-1 1,-1 1-1,1-1 1,0 1-1,0 0 1,0-1-1,0 1 1,0 0-1,0 0 1,0 0-1,1-1 1,-1 2 2,-1-1 1,1 0-1,0 0 1,-1 1-1,1-1 1,-1 0-1,1 1 1,-1-1-1,1 0 1,-1 1-1,1-1 1,-1 1-1,0-1 1,1 1-1,-1-1 1,1 1-1,-1-1 1,0 1-1,0-1 1,1 1-1,-1 0 1,2 5-9,-1-1 0,1 1-1,-1 0 1,0 10 0,-1-10 21,1 13 6,-4 38-1,1-45-7,1 0-1,0 0 0,1 0 1,1 0-1,0 0 0,0 0 1,1 0-1,4 14 0,-5-24 15,-1-1-1,1 1 1,-1-1-1,1 1 1,-1-1-1,1 0 1,0 1-1,0-1 1,-1 0-1,1 0 1,0 0 0,0 1-1,0-1 1,0 0-1,1 0 1,-1-1-1,0 1 1,0 0-1,1 0 1,-1 0-1,0-1 1,1 1 0,-1-1-1,0 1 1,1-1-1,-1 1 1,1-1-1,-1 0 1,1 0-1,-1 0 1,1 0-1,-1 0 1,1 0-1,-1 0 1,1 0 0,-1-1-1,3 0 1,4-2 9,0-1 1,-1 0-1,1 0 0,-1 0 1,10-9-1,-1 1-25,75-55 117,-62 45-114,19-17 69,50-55 1,-83 79-156,-8 8 28,8-10-63,-13 13 79,-5 4-9,-9 9-21,-13 15-10,1 2 0,-26 35 0,-38 63-169,86-120 236,-20 33-15,21-35 29,0 0 1,0 0-1,0 0 1,1 1-1,-1-1 1,1 0-1,-1 0 1,1 0 0,0 0-1,-1 1 1,1-1-1,1 0 1,-1 0-1,0 0 1,0 1-1,2 2 1,-2-4 6,1 0 1,0 0 0,0 0 0,0 0-1,-1 0 1,1-1 0,0 1 0,1 0-1,-1 0 1,0-1 0,0 1 0,0-1-1,0 1 1,0-1 0,1 1 0,-1-1-1,0 0 1,0 1 0,0-1 0,1 0-1,-1 0 1,0 0 0,1 0 0,-1 0-1,0 0 1,2-1 0,3 0 45,-1 1 0,1-2 0,-1 1 0,10-4 0,-5 0-10,0-1 0,0 0-1,0 0 1,-1-1 0,0 0-1,15-16 1,41-55 37,-51 57-145,21-39 0,-11 17-47,-30 54-33,1 0 0,0 0 0,1 0 1,-5 22-1,7-26 129,1 0 1,0 0 0,0 0 0,1 0-1,-1 0 1,2 0 0,-1 0 0,1 0-1,0 0 1,0 0 0,4 9 0,-5-14 27,1 0 1,0 0-1,0 0 1,1 0-1,-1-1 1,0 1-1,0 0 0,1-1 1,-1 1-1,1-1 1,0 1-1,-1-1 1,1 0-1,0 0 1,0 0-1,0 0 1,-1 0-1,1 0 1,0 0-1,0-1 1,0 1-1,1-1 1,-1 1-1,0-1 0,0 0 1,0 0-1,0 0 1,0 0-1,0 0 1,4-1-1,0 0 8,-1-1-1,1 1 0,0-1 1,-1 0-1,0-1 1,1 1-1,-1-1 1,0 0-1,7-6 0,12-12 24,-2-2-1,32-40 0,-22 25-49,-24 29 2,-6 5-15,1 0-1,0 1 0,0-1 1,0 1-1,1 0 1,-1 0-1,1 0 0,0 0 1,0 1-1,4-3 0,-7 5 7,0-1 0,-1 1 0,1 0 0,-1 0 0,1 0 0,0 0 0,-1 0 0,1 0 0,-1 0 0,1 0-1,0 0 1,-1 0 0,1 0 0,0 1 0,-1-1 0,1 0 0,-1 0 0,1 1 0,-1-1 0,1 0 0,-1 1-1,1-1 1,-1 0 0,1 1 0,-1-1 0,1 1 0,-1-1 0,1 1 0,-1-1 0,0 1 0,1-1 0,-1 1 0,0-1-1,0 1 1,1-1 0,-1 1 0,0 0 0,0-1 0,0 1 0,0-1 0,0 1 0,0 0 0,0 0 0,1 5-17,-1 0 0,0 0 0,-1 10 1,1-12 9,-4 27-35,-9 32 0,7-40 226,2 1-1,-4 45 1,8-69-166,0 1 0,0-1 1,0 0-1,0 0 0,0 0 0,0 0 1,0 0-1,0 0 0,0 0 1,0 0-1,1 1 0,-1-1 0,0 0 1,0 0-1,0 0 0,0 0 1,0 0-1,0 0 0,0 0 0,0 0 1,0 0-1,1 0 0,-1 1 0,0-1 1,0 0-1,0 0 0,0 0 1,0 0-1,0 0 0,0 0 0,1 0 1,-1 0-1,0 0 0,0 0 1,0 0-1,0 0 0,0 0 0,0 0 1,0 0-1,1 0 0,-1 0 1,0 0-1,0 0 0,0 0 0,0-1 1,0 1-1,0 0 0,0 0 1,1 0-1,3-2 46,9-11 39,-1-1-1,18-25 0,11-15-9,-15 27-205,55-46 0,-79 71 100,1 0 0,-1 1 0,0-1 0,1 1 0,-1 0 0,0-1 0,1 1 0,4-1 0,-6 2 14,-1 0 0,1 0 0,-1 0 0,0 0-1,1 0 1,-1 0 0,1 0 0,-1 0-1,1 0 1,-1 0 0,1 1 0,-1-1-1,0 0 1,1 0 0,-1 0 0,1 1-1,-1-1 1,0 0 0,1 0 0,-1 1-1,1-1 1,-1 1-2,1 0 1,-1 0-1,1 0 0,-1 0 0,0 0 0,1 0 0,-1-1 1,0 1-1,0 0 0,1 0 0,-1 0 0,0 0 1,0 2-1,-1 5-12,0 1-1,-1-1 1,1 1 0,-2-1 0,1 0 0,-5 10 0,4-12 50,0 1 0,1 0 0,-1 0 0,2 1 0,-1-1 0,1 0 0,0 1 1,1-1-1,-1 9 0,2-15-26,-1 0 1,0 0-1,0 1 1,1-1-1,-1 0 1,1 0-1,-1 0 1,1 0-1,-1 0 1,1 0-1,-1 1 1,1-1-1,0-1 1,0 1-1,0 0 1,0 0-1,-1 0 1,1 0-1,0 0 1,0-1-1,1 1 1,-1-1-1,0 1 1,0-1-1,0 1 1,0-1-1,0 1 1,1-1-1,-1 0 1,0 0-1,0 1 1,0-1-1,3 0 1,3 0 56,0-1 1,-1 1-1,1-1 0,11-3 1,-17 3-48,22-5 24,0-1 0,0-2 0,-1 0 0,0-1 0,-1-2 0,0 0 0,28-22-1,4-9-71,63-66 0,-97 93-109,-19 16 141,0-1 0,0 1 0,0 0 0,0 0-1,0 0 1,0 0 0,0 0 0,0 0 0,0 0 0,0 0 0,1 0 0,-1 0-1,0 0 1,0 0 0,0 0 0,0 0 0,0 0 0,0 0 0,0 0 0,0 0 0,0 0-1,0 0 1,0 0 0,1 0 0,-1 0 0,0 0 0,0 1 0,0-1 0,0 0 0,0 0-1,0 0 1,0 0 0,0 0 0,0 0 0,0 0 0,0 0 0,0 0 0,0 0 0,0 0-1,0 0 1,0 0 0,1 1 0,-1-1 0,0 0 0,0 0 0,0 0 0,0 0-1,0 0 1,0 0 0,0 0 0,0 0 0,0 0 0,0 0 0,0 0 0,0 1 0,0-1-1,-4 13-26,-13 28-131,-32 56 1,-15 33 126,61-122 58,0 1 0,-3 14 0,6-20-7,-1 0 0,1 0 0,0 0 0,0 0 0,0 0 0,0 0 0,0 0 0,1-1 0,-1 1 0,1 0 0,0 0 0,1 3 0,-2-6-11,0 1 0,0-1-1,1 1 1,-1-1 0,0 0 0,0 1 0,1-1 0,-1 0-1,0 1 1,1-1 0,-1 1 0,0-1 0,1 0-1,-1 0 1,1 1 0,-1-1 0,0 0 0,1 0 0,-1 1-1,1-1 1,-1 0 0,1 0 0,-1 0 0,0 0-1,1 0 1,-1 0 0,1 0 0,-1 0 0,1 0 0,-1 0-1,1 0 1,-1 0 0,1 0 0,-1 0 0,1 0-1,-1 0 1,1-1 0,-1 1 0,0 0 0,1 0 0,-1 0-1,1-1 1,-1 1 0,0 0 0,1-1 0,-1 1-1,1-1 1,14-17 231,-6 2-248,-1-2 1,-1 1-1,-1-1 0,0 0 0,-1 0 0,2-20 0,1 1-1,-2 9-8,-3 12-175,-6 34-35,-4 15 11,-19 49 1,8-25 145,-96 272 179,102-300-12,-1-1 0,-28 47 0,35-65-47,-1-1 0,0 0 1,0-1-1,-1 0 0,0 0 0,-1 0 1,1-1-1,-1-1 0,-1 1 0,-19 9 1,26-14-32,-1-1 0,0 1 1,0-1-1,0 0 0,0 0 1,0 0-1,0-1 1,0 0-1,0 1 0,-1-1 1,1-1-1,0 1 0,0 0 1,0-1-1,0 0 0,0 0 1,0 0-1,0-1 1,0 1-1,0-1 0,1 0 1,-6-3-1,3 0-17,0 0-1,0-1 1,0 1-1,1-1 1,0 0 0,0 0-1,1-1 1,0 1 0,0-1-1,0 0 1,-3-9-1,4 8-2,0-1 0,1 1 0,-1-1 0,1 1 0,1-1 0,0 0 0,0 0-1,1-15 1,1 19-16,-1 1-1,1-1 0,0 1 1,0-1-1,0 1 0,1 0 1,0-1-1,0 1 0,0 0 1,0 0-1,0 0 0,1 0 1,0 1-1,0-1 0,0 1 1,0 0-1,0 0 0,1 0 1,5-4-1,-1 2 12,0 1 0,1 0 0,0 0-1,0 0 1,0 1 0,0 1 0,11-2 0,14-4 4,179-42-181,-76 20 279,63-25 29,-177 49-116,0-2-1,0 0 1,-1-1 0,-1-1 0,0-1 0,21-15 0,-23 11 36,0 0 0,-1-1 0,0-1 0,-2 0 0,29-40 0,-34 42-53,-2-1 0,0 0 1,0-1-1,-2 0 0,0 0 0,-1-1 1,-1 0-1,5-26 0,-9 41-7,-1-1 1,0 1-1,0-1 0,0 1 0,0-1 0,0 1 0,-1-1 0,1 1 0,-1 0 1,-2-7-1,2 9 11,1 0 0,-1 0 0,1 0 0,-1 0 0,0 0 1,0 0-1,1 0 0,-1 0 0,0 1 0,0-1 0,0 0 0,0 1 1,0-1-1,0 0 0,0 1 0,0-1 0,0 1 0,0 0 1,0-1-1,-1 1 0,1 0 0,0 0 0,0-1 0,0 1 0,0 0 1,-1 0-1,1 0 0,0 0 0,0 1 0,0-1 0,0 0 1,-2 1-1,-6 2-13,1 0 0,-1 1 0,1 0-1,0 1 1,0-1 0,-11 11 0,2-3-9,0 1-1,2 1 0,-1 1 0,2 1 0,0-1 1,1 2-1,0 0 0,1 1 0,-13 28 0,23-42 42,0 0 0,0 1 0,1-1 0,-1 1-1,1-1 1,1 1 0,-1 0 0,0-1-1,1 1 1,1 8 0,-1-10-5,1 1 0,0-1 0,0 0 0,0 1 0,1-1 0,-1 0 0,1 0 0,0 0 0,0 0 0,0 0 1,0 0-1,0-1 0,1 1 0,4 4 0,1-1 36,1 0 0,-1-1 0,1 0 1,0 0-1,0-1 0,0 0 0,1-1 1,-1 0-1,1 0 0,0-1 0,-1-1 0,1 1 1,13-1-1,-7-1 0,-1 0-1,1-1 1,-1-1 0,0 0 0,1-2 0,-1 1-1,0-2 1,14-6 0,17-10-15,0-2 1,-2-2-1,-1-2 0,-1-2 1,67-60-1,-108 88-30,20-20 153,-20 20-159,-1 0-1,1 1 0,-1-1 1,1 1-1,0-1 0,-1 0 1,0 0-1,1 1 0,-1-1 1,1 0-1,-1 0 0,0 0 1,0 1-1,1-1 0,-1 0 1,0 0-1,0 0 0,0 0 1,0 0-1,0 0 0,0 1 1,0-1-1,0 0 0,0 0 1,-1-1-1,1 2 3,0 0 0,0-1 0,-1 1 0,1 0 1,0 0-1,0 0 0,0 0 0,0 0 0,-1 0 0,1 0 0,0-1 0,0 1 0,0 0 1,-1 0-1,1 0 0,0 0 0,0 0 0,-1 0 0,1 0 0,0 0 0,0 0 0,0 0 1,-1 0-1,1 0 0,0 0 0,0 1 0,0-1 0,-1 0 0,1 0 0,0 0 0,0 0 1,0 0-1,-1 0 0,1 0 0,0 1 0,-12 4-44,0 1 0,1 1 0,-1 0 0,1 0 0,1 1 0,0 0 0,-10 11 0,-61 73-55,73-81 90,0 0 0,0 0 0,1 1 0,0 0 0,2 0 0,-1 1 0,-4 16 0,9-27 20,1-1 1,0 0-1,0 0 1,-1 0-1,1 0 1,0 1-1,0-1 1,0 0-1,0 0 1,0 0-1,0 0 1,1 1-1,-1-1 1,0 0-1,1 0 1,-1 0-1,1 0 1,-1 0-1,1 0 1,-1 0-1,1 0 0,0 0 1,-1 0-1,1 0 1,0 0-1,0 0 1,0 0-1,0-1 1,-1 1-1,1 0 1,0-1-1,0 1 1,1-1-1,-1 1 1,0-1-1,0 1 1,0-1-1,0 0 1,0 1-1,0-1 0,1 0 1,-1 0-1,2 0 1,5 0 23,-1 0 0,0 0-1,1 0 1,-1-1 0,10-3 0,-8 2-3,0-1 0,-1 0-1,1-1 1,-1 0 0,0 0 0,11-9 0,-11 8-2,9-7 8,0-1 0,-1-1 0,-1 0 1,0-1-1,-1-1 0,0-1 0,-2 0 0,17-28 0,7-20-16,28-73-1,-54 114-11,33-83-47,32-128-1,-67 206-138,5-38-1,-12 54-74,-5 29 58,-4 8 98,-24 65-107,-29 90 120,46-116 195,2 1 0,4 0 0,-4 107 0,18-121-949,-1-7-2410,-4-36 1672,0-1 0,-1 0-1,1 0 1,-4 12-1,-1 6-2270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8:22.7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254 22 2560,'8'-16'1143,"-8"16"-1078,1-1-1,-1 1 1,0 0-1,0-1 1,1 1-1,-1 0 1,0-1-1,1 1 1,-1 0-1,0 0 1,1-1-1,-1 1 1,0 0 0,1 0-1,-1 0 1,0-1-1,1 1 1,-1 0-1,1 0 1,-1 0-1,1 0 1,-1 0-1,0 0 1,1 0 0,-1 0-1,1 0 1,-1 0-1,0 0 1,1 0-1,3 2 1486,-11 2 466,-26 23-128,-29 43-152,-87 124 0,130-158-1030,12-20-3028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8:23.0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96 20 4320,'8'-19'1952,"-11"19"-1696,-2 5 992,10-2-736,-10 5 832,5 3-736,-9 12 448,5 4-608,-8 8 256,2 0-416,-8 4 0,10-1-192,-4-4 352,2-2-224,2-7 576,3-1-416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8:26.2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4 769 2304,'0'0'39,"0"0"0,0 0 0,0 0 0,0 1 0,0-1 0,1 0 0,-1 0 0,0 0 0,0 0 0,0 0 0,0 0 0,0 0 0,0 1 1,0-1-1,0 0 0,0 0 0,0 0 0,0 0 0,0 0 0,0 1 0,0-1 0,0 0 0,0 0 0,0 0 0,0 0 0,0 0 0,0 1 0,0-1 0,0 0 0,0 0 0,0 0 0,0 0 0,0 0 0,0 0 0,0 1 0,0-1 0,0 0 0,0 0 1,-1 0-1,1 0 0,0 0 0,0 0 0,0 0 0,0 1 0,0-1 0,0 0 0,0 0 0,-1 0 0,1 0 0,0 0 0,0 0 0,0 0 0,0 0 0,0 0 0,-1 0 0,1 0 0,0 0 0,0 0 0,0 0 0,0 0 0,0 0 0,-1 0 1,1 0-1,0 0 0,0 0 0,0 0 0,0 0 0,0 0 0,-1 0 0,2 0 146,-1 1 0,1-1 0,0 1 1,-1-1-1,1 1 0,0-1 0,-1 0 0,1 1 0,0-1 1,-1 0-1,1 1 0,0-1 0,0 0 0,0 0 1,0 0-1,12 0 510,0-1 0,0-1-1,0 0 1,24-7 0,-21 4-593,-1-1 0,0-1-1,0 0 1,-1-1 0,1-1 0,13-11-1,-11 6-33,-1-1 0,-1 0 0,-1-1-1,25-35 1,38-77 235,-59 95-305,60-111 216,-75 138-209,12-22 163,-14 27-180,0 0 0,-1-1 0,1 1 0,-1-1 0,1 1 0,-1-1 0,1 1 0,-1-1 0,0 1 0,0-1 0,0 0 0,0 1 0,0-3 0,-1 3 2,1 1 1,0 0-1,0 0 1,0 0-1,0 0 1,0-1-1,0 1 1,0 0-1,0 0 0,-1 0 1,1 0-1,0 0 1,0-1-1,0 1 1,0 0-1,0 0 1,-1 0-1,1 0 0,0 0 1,0 0-1,0 0 1,-1 0-1,1 0 1,0 0-1,0 0 1,0 0-1,-1 0 0,1 0 1,0 0-1,0 0 1,0 0-1,0 0 1,-1 0-1,1 0 1,0 0-1,0 0 1,0 0-1,-1 0 0,1 0 1,0 0-1,0 0 1,0 0-1,0 0 1,-1 1-1,-9 6-163,8-5 163,-4 4 58,0 0 1,1 0 0,0 0 0,0 1 0,0 0 0,1 0 0,0 0 0,-4 10-1,-2 7 146,-8 33-1,-7 54 248,23-94-375,0 0-1,1 0 0,1 0 1,3 25-1,-3-37 8,1-1 1,0 1-1,0-1 0,0 0 1,1 1-1,-1-1 0,1 0 0,0 0 1,0 0-1,1 0 0,-1 0 0,1-1 1,6 7-1,-7-8-25,0-1 0,0 1 0,1-1 0,-1 1 1,1-1-1,-1 0 0,1 0 0,-1 0 0,1 0 0,0-1 0,-1 1 1,1-1-1,0 0 0,0 1 0,-1-1 0,1 0 0,0-1 0,0 1 1,-1 0-1,1-1 0,0 0 0,-1 1 0,1-1 0,2-1 1,8-4-6,1 0 0,-2-1 0,1-1 0,17-12 0,45-43 127,-73 61-166,107-106-26,-62 60-274,52-42 1,-78 76 66,-11 11 129,-9 3 98,-1 0 0,0 0 0,0 0 0,1 0 0,-1 1-1,0-1 1,0 0 0,1 0 0,-1 0 0,0 0 0,0 0 0,1 0-1,-1 0 1,0 1 0,0-1 0,1 0 0,-1 0 0,0 0 0,0 1-1,0-1 1,0 0 0,1 0 0,-1 0 0,0 1 0,0-1 0,0 0-1,0 0 1,0 1 0,0-1 0,1 1 0,-1 3 13,0 0 1,0 0-1,-1 0 1,1 0-1,-2 4 1,1 2 15,-6 21 92,0 1 0,-2-2 0,-15 33 0,-5 21 167,25-60 42,3-23-314,1-1 0,0 0 0,1 0 1,-1 1-1,0-1 0,0 0 0,0 1 0,0-1 0,0 0 0,0 1 0,0-1 0,0 0 0,0 0 0,1 1 0,-1-1 1,0 0-1,0 0 0,0 1 0,1-1 0,-1 0 0,0 0 0,0 0 0,1 1 0,-1-1-1,1 0-1,-1 0 1,1 0 0,-1 0-1,1 0 1,-1 0-1,1 0 1,-1 0-1,1 0 1,-1-1 0,1 1-1,-1 0 1,1 0-1,-1-1 1,1 1-1,-1 0 1,1 0 0,-1-1-1,1 1 1,12-12 61,0 1 0,-1-1 0,-1-1 0,0 0 0,14-23 0,12-12-220,-17 23 39,-7 8-58,23-22 0,-36 39 159,0-1 0,1 1 0,-1 0 0,0-1 1,1 1-1,-1 0 0,0-1 0,1 1 0,-1 0 0,0 0 0,1-1 0,-1 1 0,1 0 0,-1 0 0,1 0 0,-1-1 1,1 1-1,-1 0 0,0 0 0,1 0 0,-1 0 0,1 0 0,-1 0 0,1 0 0,-1 0 0,1 0 0,-1 0 0,1 0 0,-1 1 1,1-1-1,-1 0 0,1 0 0,-1 0 0,0 1 0,1-1 0,-1 0 0,1 0 0,-1 1 0,0-1 0,1 0 0,-1 1 1,0-1-1,1 0 0,-1 1 0,0-1 0,0 1 0,1-1 0,-1 0 0,0 1 0,0-1 0,0 1 0,1-1 0,-1 1 0,0-1 1,0 1-1,1 3-2,0 0 0,0 0 0,0 0 0,-1 0 0,1 5 0,-3 43-67,1-15 100,4 42-1,-2-74-12,0-1 0,-1 0 0,1 0 1,1 0-1,-1 0 0,1 0 0,0 0 0,2 4 1,-3-6 0,0-1 0,0 1 0,0-1-1,0 0 1,0 1 0,0-1 0,1 0 0,-1 0 0,0 0 0,1 0 0,-1 0 0,1 0 0,-1 0 0,1 0 0,0-1 0,-1 1 0,1-1 0,0 1 0,0-1 0,-1 1 0,4-1-1,9-1 34,0 0 0,-1-1-1,1-1 1,-1 0-1,0 0 1,0-2-1,18-8 1,-2 0-15,-2-2 1,30-22-1,-44 28-3,0 0 0,-1-2 0,-1 1 0,0-2 1,0 1-1,15-23 0,-23 29-33,1-1 1,-1 1-1,0-1 1,0 0-1,0 0 1,-1 0 0,0 0-1,0 0 1,-1-1-1,0 1 1,0-1-1,0 1 1,-1-1-1,0 1 1,0-1-1,0 1 1,-1-1 0,-2-8-1,2 14-5,1-1 0,-1 1 0,1 0-1,-1 0 1,0 0 0,1 0 0,-1 0 0,0 0 0,0 0-1,1 1 1,-1-1 0,0 0 0,0 0 0,0 1 0,0-1-1,0 0 1,0 1 0,-1-1 0,1 1 0,0-1 0,0 1-1,0 0 1,0-1 0,-1 1 0,1 0 0,-1 0 0,-2 0-1,1 0 0,0 0 0,-1 0 0,1 0 0,0 1 0,-1-1-1,-3 2 1,1 1-23,0 0 0,0 0 0,1 0 0,-1 0-1,0 1 1,1 0 0,0 1 0,0-1-1,0 1 1,1 0 0,0 0 0,-5 7-1,-2 4-5,1 1 0,-15 33 0,21-39 44,0-1 0,0 1 1,1 0-1,0 0 0,1 0 0,0 0 0,0 14 0,2-21 4,0 0 0,0 0-1,0 0 1,1 0 0,0 0-1,-1 0 1,2 0 0,-1 0-1,0-1 1,1 1-1,0 0 1,-1-1 0,1 1-1,1-1 1,-1 0 0,1 0-1,-1 1 1,1-2-1,0 1 1,0 0 0,0-1-1,0 1 1,0-1 0,5 2-1,-1 0 45,0-1 1,0 0-1,0 0 0,1-1 1,0 0-1,-1 0 0,1-1 1,0 0-1,0 0 0,15-1 0,-12-2 11,1 1 0,-1-1 0,0-1 0,1 0 0,-1-1-1,19-9 1,-12 4-21,-1-1 0,0-1 0,-1 0 0,-1-1 0,1-1-1,-2-1 1,0 0 0,18-24 0,25-46-165,-48 70-154,-6 9 24,-6 16 245,1 4-52,1 0 0,0-1 0,0 1 0,2 0-1,0 0 1,5 25 0,0 8 145,2-7 55,-1-8-328,-7-32 195,0 0 0,1 0 1,-1 0-1,0 0 1,1 0-1,-1 0 0,0 0 1,1 0-1,-1 0 0,1 0 1,0 0-1,-1 0 0,1 0 1,0 0-1,-1 0 0,1-1 1,0 1-1,0 0 0,0-1 1,2 2-1,-1-1 24,0 0-1,0 0 0,0-1 1,1 1-1,-1-1 0,0 1 1,0-1-1,1 0 1,3 0-1,5-1 86,0-1 1,0 0-1,15-4 1,-18 3-129,16-4 57,0-2-1,0-1 1,-1 0 0,29-19 0,-35 18 8,0-1 1,-1-1-1,0-1 1,-1 0 0,25-31-1,58-92-39,-70 93-35,2 2-50,-11 15 88,0-1-1,21-45 1,4-44 20,-41 111-37,-3 4 0,1 0 0,0 1 0,-1-1 0,1 0 0,-1 1 0,0-1 0,1 0 0,-1 0 0,0 1 0,0-1 0,0 0 0,0 0 0,0 1 0,-1-1 0,1 0 0,-1-2 0,1 4-2,0-1-1,-1 1 1,1 0-1,0 0 0,0-1 1,-1 1-1,1 0 0,0 0 1,-1-1-1,1 1 0,0 0 1,0 0-1,-1 0 1,1 0-1,0-1 0,-1 1 1,1 0-1,-1 0 0,1 0 1,0 0-1,-1 0 0,1 0 1,0 0-1,-1 0 1,1 0-1,0 0 0,-1 0 1,1 0-1,0 0 0,-1 1 1,1-1-1,0 0 0,-1 0 1,1 0-1,0 0 1,-1 0-1,1 1 0,0-1 1,-1 0-1,1 0 0,0 1 1,0-1-1,-1 1 0,-14 14-102,11-12 86,-11 15 15,0 1-1,2 0 1,0 1-1,0 0 1,2 1 0,1 0-1,1 0 1,0 1-1,2 1 1,-8 38-1,4 0 194,4 0 0,-1 117 0,11-39 835,-1-119-1316,1-12-1789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8:26.6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24 5632,'-31'-24'2560,"28"24"-2208,6 0 864,7 0-736,11 0 512,6 0-576,19 0 128,2 5-320,8-2-64,2 5-96,-7-4 512,-7 4-320,-9-5-576,-10 2 128,-7-5-3808,-5 0 2208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26.2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67 8544,'-12'-28'3872,"45"17"-3360,-2 3-416,-1 5-160,18-8 160,0 6-32,8 5 32,-5 5-32,-2 3-960,-6 3 480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8:26.9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55 4992,'-53'-30'2240,"23"22"-1952,27 0 0,6 8-224,10-8-160,4 8 32,9 0-2720,5 5 1536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8:30.8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1251 2496,'0'-1'84,"1"1"0,-1-1 0,0 0 1,1 1-1,-1-1 0,1 1 0,0-1 0,-1 1 0,1-1 1,-1 1-1,1-1 0,0 1 0,-1-1 0,1 1 1,0 0-1,-1-1 0,1 1 0,0 0 0,0 0 0,-1 0 1,2-1-1,19-3 1786,-15 3-1310,1-1-1,0 0 1,-1-1-1,1 1 0,-1-1 1,0-1-1,0 1 1,10-8-1,1-2 102,24-25 1,-26 23-557,-1-1 0,-1-1 0,16-27 0,26-58 312,-40 71-273,1 0 0,1 2 0,2 0 0,30-36 0,-38 53-118,-4 3-12,1 1-1,0-1 0,1 1 1,0 1-1,0-1 0,0 1 1,17-8-1,-26 14-11,1 1-1,-1 0 1,1 0-1,-1-1 1,1 1-1,-1 0 1,1 0-1,-1 0 1,1 0-1,-1 0 0,1 0 1,-1-1-1,1 1 1,-1 0-1,1 0 1,-1 1-1,1-1 1,-1 0-1,1 0 1,-1 0-1,1 0 1,-1 0-1,1 1 1,-1-1-1,1 0 1,-1 0-1,1 1 1,-1-1-1,1 0 0,-1 0 1,0 1-1,1-1 1,-1 1-1,0-1 1,1 0-1,-1 1 1,0-1-1,1 1 1,-1-1-1,0 1 1,0-1-1,0 1 1,0-1-1,1 1 1,-1-1-1,0 1 1,0-1-1,0 1 1,0-1-1,0 1 0,0 5 31,0-1 0,0 0-1,0 0 1,-1 5-1,0-8-18,-8 42 130,-1 1 1,-27 65 0,8-22 251,28-86-333,0 0-1,0 1 0,1-1 0,-1 0 1,1 1-1,0-1 0,0 0 1,0 4-1,0-6-47,0 1-1,0-1 0,0 0 1,0 0-1,0 0 0,0 0 1,0 1-1,0-1 1,0 0-1,1 0 0,-1 0 1,0 0-1,0 0 1,0 0-1,0 0 0,0 1 1,0-1-1,1 0 1,-1 0-1,0 0 0,0 0 1,0 0-1,0 0 1,0 0-1,1 0 0,-1 0 1,0 0-1,0 0 1,0 0-1,0 0 0,1 0 1,-1 0-1,0 0 1,0 0-1,0 0 0,0 0 1,1 0-1,11-8 217,9-11-121,-1-1 0,27-34 0,3-4-191,5 5 98,3 3 1,69-47-1,-97 76-86,-24 16-2,0 1-188,-6 9 1,-2 8 167,-4 30 142,-17 60 0,13-64 68,1 0 0,-3 42-1,12-72-77,0-1 0,0 1-1,1-1 1,0 1 0,2 10-1,-2-16 1,-1 0 0,1-1 0,0 1 0,1 0 0,-1 0 0,0 0 0,1-1 0,-1 1 0,1-1 0,0 1 0,0-1 0,0 0 0,0 0 0,0 1 0,1-2 0,-1 1 0,1 0 0,3 2 0,-5-4-8,1 1 0,0 0 0,0-1 0,0 1 0,0-1 0,0 0 0,0 1 0,0-1 0,1 0 1,-1 0-1,0-1 0,0 1 0,0 0 0,0-1 0,0 1 0,0-1 0,0 1 0,3-3 0,1 0 25,0 0-1,-1-1 0,1 0 0,7-7 0,-3 1-55,0-2-1,0 1 0,-1-1 1,-1-1-1,0 0 0,10-21 1,0 1 119,123-192-307,-135 210 8,-5 12-43,-4 11-70,-4 15 140,-2 3 159,-8 47-1,12-44-65,0 34 0,5-53 70,0 0 0,0 0-1,2 0 1,-1 0 0,1 0 0,0-1 0,6 14-1,-7-20 20,0 0 0,0-1 0,0 1 0,1-1-1,-1 1 1,1-1 0,0 1 0,0-1 0,0 0-1,0 0 1,0 0 0,0 0 0,0 0 0,1-1-1,-1 1 1,1-1 0,-1 1 0,1-1 0,0 0-1,-1 0 1,1 0 0,0 0 0,0-1 0,0 1-1,0-1 1,0 0 0,-1 0 0,1 0 0,0 0-1,0 0 1,0 0 0,0-1 0,0 0 0,3-1-1,5-1 10,-1-1-1,0 0 0,-1 0 0,1-1 0,-1-1 1,0 0-1,0 0 0,11-11 0,1-3 34,0-1 0,20-29 1,33-53-85,-36 48 132,-4 0-824,-35 62 599,-1 0 0,1-1 0,0 12-1,-3 18 31,-9 66 169,10-80-54,2-3-17,0 0 0,0-1 0,4 22 0,-3-33 25,1-1 1,0 1-1,1-1 0,0 0 1,0 1-1,0-1 0,0 0 0,1 0 1,0 0-1,1-1 0,-1 1 0,6 6 1,-8-11-36,0 0 1,1 0 0,-1 0-1,0 0 1,1-1 0,-1 1 0,0 0-1,1-1 1,-1 1 0,1-1-1,-1 1 1,1-1 0,0 1-1,-1-1 1,1 0 0,-1 0-1,1 0 1,-1 0 0,1 0-1,0 0 1,-1-1 0,1 1-1,-1 0 1,1-1 0,-1 1 0,1-1-1,-1 0 1,1 1 0,-1-1-1,0 0 1,2-1 0,3-2 14,1 0 0,-1-1 1,-1 0-1,1 0 0,8-11 1,31-43 70,26-30-156,-40 57 55,63-52-1,-74 70 9,0 0 1,1 1-1,1 1 1,43-17-1,-53 24-129,0 1 1,0 1-1,0 0 0,14-2 1,-68 27 218,15-8-124,1 2 1,0 1-1,1 1 1,1 1 0,-25 26-1,37-33 37,0 1-1,1 1 1,1-1 0,0 2-1,0-1 1,2 1 0,0 1-1,1-1 1,0 1 0,-8 32-1,15-44 1,-1 0 0,0 0 0,1 0 0,0-1 0,0 1 0,0 0 0,0 0 0,1 0 0,-1 0 0,1 0 0,0 0 0,0-1-1,1 1 1,1 3 0,-1-4 10,-1 0-1,1 0 0,0-1 1,1 1-1,-1-1 0,0 1 1,1-1-1,-1 0 0,1 0 1,0 0-1,0 0 0,-1-1 1,1 1-1,0-1 0,1 0 1,-1 0-1,4 1 0,4 1 20,0-2 0,1 1 0,-1-2 0,0 1 0,1-2 0,-1 1 0,16-4 0,3-2-22,45-15 0,-58 15 0,0-1-1,0-1 0,-1 0 0,0-2 0,0 0 0,15-12 0,82-81 76,-6 5-133,-36 43 134,58-48 72,-118 94-150,4-4 8,19-22 1,-6-2-49,0-1 1,-3-2 0,32-64-1,-31 46 29,36-112 0,-58 156-47,-1 0-1,0 0 1,-1 0 0,0-1 0,-1 1 0,-2-17-1,1 30 29,0 0-1,0 0 1,0 0-1,0 0 1,0 0 0,0 0-1,-1 0 1,1 0-1,0 0 1,-1 0-1,1 0 1,-1 0-1,1 0 1,-1 1-1,1-1 1,-1 0-1,0 0 1,1 0-1,-1 1 1,0-1-1,0 0 1,1 1-1,-1-1 1,-2 0 0,2 0-5,-1 1 1,1 0 0,-1 0-1,1 0 1,-1 0 0,0 0 0,1 0-1,-1 0 1,1 0 0,-1 0-1,1 1 1,-1-1 0,1 1 0,-3 0-1,-3 3-8,0 0-1,-1 0 1,1 0-1,-12 11 0,6-2-9,0 1 0,0 0 0,2 0 0,0 2 0,-11 18-1,2-4 3,-108 181 65,110-180-29,-6 10-19,2 2 0,1 1 0,-17 57 0,30-76 39,2 1 1,0-1-1,2 1 0,1 1 1,1-1-1,1 0 0,3 40 1,-1-57 11,1 0 0,0 1 1,0-1-1,0 0 1,2 0-1,-1 0 0,1-1 1,7 13-1,-8-16 3,1 0 0,-1 0 0,1-1 1,0 0-1,1 0 0,-1 0 0,1 0 0,-1-1 0,1 1 1,0-1-1,0 0 0,1-1 0,-1 1 0,10 2 0,-2-2-4,0 0-1,0-1 0,0-1 0,0 0 1,1 0-1,-1-2 0,0 1 0,0-2 0,0 0 1,0 0-1,0-1 0,0-1 0,16-7 1,-14 5-14,-2-1 1,1 0-1,-1-1 1,0 0-1,-1-1 1,0-1 0,0 0-1,-1-1 1,0 0-1,-1 0 1,10-15-1,-8 9 40,17-35 0,-26 44-53,0 1 0,0-1 1,-1 0-1,0 0 1,0 0-1,-1 0 1,1-15-1,-2 21-16,1 0 1,-2 0-1,1-1 0,0 1 1,0 0-1,-1 0 0,1 0 1,-1-1-1,0 1 0,1 0 1,-1 0-1,0 0 0,0 0 1,-1 0-1,1 0 0,0 1 1,-1-1-1,1 0 0,-1 0 1,1 1-1,-1-1 0,0 1 1,0 0-1,-2-2 0,1 2 1,0 0-1,0 0 0,0 0 1,0 0-1,0 1 1,0-1-1,0 1 0,0 0 1,0 0-1,0 0 0,0 0 1,0 1-1,0-1 1,0 1-1,0 0 0,0 0 1,-4 2-1,-1 0-12,1 1 0,0 1 0,0-1 0,0 1 0,0 0 0,1 1 0,0-1 0,0 1-1,0 1 1,1-1 0,0 1 0,0 0 0,1 0 0,-1 0 0,2 1 0,-1-1 0,1 1 0,-3 12 0,3-10 21,0 0-1,1 0 1,1 1 0,0-1 0,0 0 0,1 0 0,1 1 0,-1-1-1,2 0 1,-1 1 0,1-1 0,1 0 0,0 0 0,6 14-1,-5-17 42,1 1 0,-1-1-1,1 0 1,0 0-1,1 0 1,0 0 0,11 9-1,-14-13-28,1-1 0,-1 1 0,0-1 0,1 0 0,-1 0 0,1 0 0,-1-1 0,1 1 0,0-1 0,0 0 0,0 0 1,0 0-1,0-1 0,0 1 0,0-1 0,0 0 0,8-1 0,-3-1 17,1-1 1,0 0 0,-1 0-1,1-1 1,-1-1-1,0 0 1,-1 0 0,1 0-1,10-10 1,4-6 32,37-41 1,26-45 56,-3 1-11,-54 70-50,-22 26-169,0 0 1,1 1-1,0 0 0,1 0 0,15-11 0,-39 79-408,-5 5 431,-11 43 136,24-77 1,2 1-1,-4 60 1,9-87-12,0 0-1,0-1 1,1 1 0,-1 0 0,1-1 0,0 1 0,0-1 0,3 7-1,-3-9-9,-1 1-1,1-1 1,0 0-1,0 0 0,-1 0 1,1 0-1,0 0 1,0 0-1,0 0 0,0 0 1,1-1-1,-1 1 0,0 0 1,0-1-1,0 1 1,1-1-1,-1 1 0,0-1 1,0 1-1,1-1 1,-1 0-1,1 0 0,-1 1 1,0-1-1,1 0 1,-1 0-1,2-1 0,4 0 7,0-1-1,-1 1 1,1-2 0,-1 1-1,1-1 1,-1 0-1,0 0 1,0 0-1,0-1 1,0 0 0,-1 0-1,0-1 1,1 0-1,-2 0 1,6-5-1,5-9-11,-1-1-1,24-43 1,62-118 47,-92 169-110,-6 10-2,-1 0 0,0 1 1,0-1-1,1 0 0,-1 0 1,-1 0-1,1 0 0,0 0 1,0 0-1,0-3 0,-16 29-378,7 3 386,1 1 0,2 0 1,1 0-1,-2 45 0,5-55 41,1-12-15,-1 43 266,1-45-210,1 0 0,-1 0-1,1 0 1,0 0 0,0 0 0,0 0 0,1 0 0,0 0 0,3 6-1,-4-9-36,-1 0 0,1 0 0,-1-1 1,1 1-1,-1 0 0,1 0 0,0-1 0,-1 1 0,1 0 0,0-1 0,0 1 0,0-1 0,-1 1 0,1-1 0,0 1 0,0-1 0,0 0 0,0 1 0,0-1 0,0 0 0,0 0 0,0 1 0,0-1 0,0 0 0,0 0 0,0 0 0,0 0 0,-1 0 0,1-1 0,0 1 1,0 0-1,0 0 0,0-1 0,0 1 0,0 0 0,0-1 0,1 0 0,1-1 26,1-1 0,0 0 1,-1 0-1,0-1 0,1 1 1,3-6-1,73-108 133,-54 76-149,2 0-1,37-39 1,-22 36-26,49-37 1,-88 78-57,0 0 1,1 0 0,-1 0 0,1 1-1,0-1 1,5-1 0,-10 4 55,1 0 0,-1 0 0,0 0 0,0 0 0,0 0 0,1 0 1,-1 0-1,0 0 0,0 0 0,0 0 0,1 0 0,-1 0 0,0 0 0,0 0 0,1 0 1,-1 0-1,0 0 0,0 1 0,0-1 0,1 0 0,-1 0 0,0 0 0,0 0 0,0 0 1,0 0-1,1 1 0,-1-1 0,0 0 0,0 0 0,0 0 0,0 0 0,0 1 1,1-1-1,0 11-75,-4 12 94,-47 134 16,42-135-32,-2 5 68,-2 0 0,-20 37 1,26-55-5,0 1 0,-1-1 0,0 0 0,0 0 0,-1-1 0,0 0 0,0-1 0,-1 1 0,-12 6 0,20-13-38,-1 0-1,1 0 1,-1 0-1,0 0 1,1 0 0,-1-1-1,0 1 1,1 0-1,-1-1 1,0 0-1,0 1 1,1-1 0,-1 0-1,0 0 1,0 0-1,0 0 1,1 0-1,-1-1 1,0 1 0,0 0-1,1-1 1,-1 1-1,0-1 1,1 0 0,-1 0-1,-3-1 1,4 0 36,0 2-57,0-1 0,0 0 0,0 0 1,0 0-1,1 0 0,-1 0 0,0 0 1,0 0-1,1 0 0,-1 0 0,1 0 0,-2-2 1,3 2-9,-1 0 1,1 0 0,-1 1-1,1-1 1,-1 1 0,1-1-1,0 0 1,-1 1 0,1-1 0,0 1-1,-1-1 1,1 1 0,0 0-1,0-1 1,0 1 0,-1 0-1,1-1 1,0 1 0,0 0 0,0 0-1,0 0 1,-1 0 0,3 0-1,6-1 27,0 0-1,0 1 0,0 0 0,0 0 0,12 3 0,11 0 76,207 18 710,-80-5-333,-147-15-421,1-1-1,0 0 1,23-5 0,-6-2-4981,-16 8-1209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8:31.2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21 4064,'8'-14'1307,"-8"14"-1220,1-1 1,0 1 0,-1-1 0,1 1 0,0-1 0,-1 1 0,1-1 0,0 1 0,-1-1 0,1 1 0,0 0 0,0 0 0,-1-1 0,1 1 0,0 0 0,0 0 0,0 0 0,-1 0 0,1 0 0,0 0 0,0 0 0,0 0 0,-1 0 0,1 0 0,0 0 0,0 1 0,0-1 0,-1 0 0,2 1 0,20 9 2499,-21-8-2433,1-1 1,0 1-1,0-1 0,-1 1 0,1-1 1,-1 1-1,1 0 0,-1 0 1,0 0-1,0 0 0,0 0 0,0 0 1,0 0-1,0 0 0,0 0 1,-1 0-1,1 1 0,-1-1 1,1 3-1,-1 4 331,0 1-1,0-1 1,-3 14 0,1 1 95,-1-3-355,0-1-1,-7 25 1,4-20-40,-20 57-212,24-75-618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8:31.6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140 1 7552,'0'22'3424,"-5"21"-2976,1-24 1536,0 4-1184,-8 7 288,2 2-640,-3 7 224,8-1-385,-8 12 129,5-4-256,-9 4 352,9-4-288,-15-4-5247,6-3 2719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9:03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343 555 2304,'2'-2'1732,"-14"4"781,8-1-2341,1-1 0,-1 1 0,0 0 0,0 0 0,0 0 1,1 1-1,-1-1 0,-3 3 0,-18 7 583,-11 3-266,1 1 1,1 2-1,-59 37 0,93-53-485,-11 6 16,1 1 0,0 0 0,-12 13 0,20-18 8,0 0-1,-1 0 1,1 0 0,1 0-1,-1 0 1,0 1 0,-1 4 0,2-6 8,1-1 1,0 1-1,-1 0 1,1 0 0,0-1-1,0 1 1,0 0 0,0 0-1,0-1 1,1 1 0,-1 0-1,0 0 1,1-1-1,-1 1 1,1 0 0,1 2-1,-1-3-15,0 1 0,0-1 0,0 0 0,1 1 0,-1-1 0,0 0 0,1 0 0,-1 1 0,1-1-1,0 0 1,-1-1 0,1 1 0,0 0 0,-1 0 0,1-1 0,0 1 0,0-1 0,0 1 0,0-1 0,-1 0 0,1 0-1,0 0 1,0 0 0,0 0 0,2-1 0,7 0 108,-1-1 0,0 0 0,13-4 1,-17 4-65,6-2-4,0-1 1,0 0-1,0-1 1,-1 0 0,0 0-1,0-2 1,0 1-1,-1-1 1,13-13 0,-10 7-33,-1 0 0,-1 0 1,0-1-1,-1-1 0,-1 0 1,11-25-1,88-267 368,-103 291-426,10-31-123,14-77 0,-27 113 71,2-25-105,-4 35 125,0-1 0,0 1 0,0-1 0,0 0 0,-1 1 0,1-1-1,-1 1 1,0-1 0,1 1 0,-3-5 0,2 7 35,1-1-1,0 1 1,-1 0-1,1-1 1,-1 1-1,1 0 1,-1-1-1,1 1 1,-1 0-1,1-1 1,-1 1-1,1 0 1,-1 0-1,0 0 1,1 0-1,-1-1 1,1 1-1,-1 0 0,0 0 1,1 0-1,-1 0 1,1 0-1,-1 0 1,0 1-1,1-1 1,-1 0-1,1 0 1,-1 0-1,1 0 1,-1 1-1,1-1 1,-1 0-1,1 1 1,-1-1-1,1 0 1,-1 1-1,0-1 1,-17 15-12,6 0 100,1-1 1,1 1-1,0 1 0,1-1 1,0 2-1,1-1 0,1 1 0,1 0 1,-6 28-1,-1 13 163,-6 90-1,13-39 34,6-96-165,1 1 0,1 0 0,0 0 0,1-1 0,8 24 0,-10-33-44,1-1 0,-1 1-1,1-1 1,0 0 0,0 0 0,0 0 0,1 0 0,-1 0 0,1 0-1,0 0 1,0-1 0,0 1 0,5 3 0,-3-4 4,0 1 1,0-1-1,0 0 1,0-1 0,1 1-1,-1-1 1,0 0-1,10 1 1,5-2 59,0-1 1,0-1 0,0 0 0,22-7-1,-35 8-87,22-6 61,0-1 1,-1-1 0,0-1-1,0-1 1,-1-2 0,33-20-1,-56 31-63,-1-1-1,0 1 1,0-1 0,1 1-1,-1-1 1,-1 0-1,1 0 1,3-5-1,-5 6-22,0 0 0,0 0 0,0-1-1,0 1 1,0 0 0,0-1 0,-1 1-1,1-1 1,-1 1 0,0-1 0,0 1-1,0-1 1,0 1 0,0-1-1,-1-3 1,1 4-22,-1 0 0,1 0 0,-1 0 0,1 0 0,-1 0 0,0 1 0,0-1 0,0 0 0,0 0 0,0 0 0,0 1 0,0-1 0,0 1 0,-1-1 0,1 1 0,-1-1 0,1 1 0,-1 0 0,0 0 0,1 0 0,-1 0 0,-2-1-1,2 1-20,-1 0 0,0 1 0,0-1 0,0 1 0,0 0 0,0-1 0,1 1-1,-1 1 1,0-1 0,0 0 0,0 1 0,0-1 0,0 1 0,1 0-1,-1 0 1,-3 2 0,-5 2 35,0 0-1,1 1 1,-1 1-1,1 0 1,1 0-1,-1 1 1,2 0-1,-1 1 1,1 0 0,0 0-1,1 0 1,0 1-1,0 1 1,-7 14-1,13-22 18,0 0 0,0 0 1,0 0-1,0-1 0,0 1 0,1 0 0,-1 0 0,1 0 0,0 0 0,0 0 0,0 0 0,0 0 1,1 0-1,-1 0 0,1 0 0,0 0 0,1 4 0,0-4 10,0 0 0,0 1 0,0-1 0,0 0-1,1-1 1,-1 1 0,1 0 0,0-1 0,-1 1 0,1-1 0,1 0-1,3 2 1,3 1 56,-1-1-1,1 0 1,0-1-1,0 0 1,1 0 0,-1-1-1,0 0 1,22 0-1,-2-3 0,1-1 0,-1-1-1,0-2 1,0-1 0,0-1-1,-1-1 1,50-22-1,104-47-95,-153 68-40,60-12-1,-77 20 64,1-2-89,-29 6 179,-60 14-290,54-9 244,1 1 0,0 1 1,-28 20-1,39-24-18,1 0 0,-1 0 0,1 1 0,1 1-1,0-1 1,0 1 0,0 0 0,1 1 0,-9 14-1,15-22-19,-1 0-1,1 1 0,0-1 0,-1 0 0,1 0 0,0 0 0,-1 0 0,1 0 0,0 0 0,0 1 0,0-1 0,0 0 0,0 0 0,0 0 0,0 0 0,1 0 0,-1 1 0,0-1 0,1 0 0,-1 0 0,1 2 1,1-2 1,-1 1 1,0 0 0,1-1 0,-1 0 0,1 1 0,-1-1 0,1 0 0,0 0 0,-1 0 0,1 0 0,3 2-1,4 0 51,0 0-1,0-1 0,0 0 1,13 2-1,10-3 100,-1-1 0,1-2-1,50-8 1,-32 3-191,-3 0 63,-1-2-1,80-26 1,82-46 110,-201 78-150,92-39-370,-74 30 368,-19 8-37,-14 8-106,-20 12 63,-49 36 0,76-51 97,-15 10-19,-16 16 0,29-23 41,-1-1 1,1 1-1,0-1 1,0 1-1,0 0 1,1 0 0,-1 1-1,1-1 1,0 0-1,-2 7 1,3-10-20,1-1 0,0 1 1,0-1-1,0 1 0,0-1 1,0 1-1,0 0 0,0-1 0,0 1 1,0-1-1,0 1 0,0-1 1,0 1-1,0 0 0,0-1 0,0 1 1,1-1-1,-1 1 0,0-1 1,0 1-1,1-1 0,-1 1 0,0-1 1,1 1-1,-1-1 0,0 0 1,1 1-1,-1-1 0,1 1 0,-1-1 1,1 0-1,-1 1 0,1-1 1,-1 0-1,1 0 0,-1 1 0,1-1 1,-1 0-1,1 0 0,-1 0 1,1 0-1,-1 0 0,1 0 0,0 0 1,-1 0-1,1 0 0,-1 0 1,1 0-1,0 0 0,5-1 55,-1 1-1,0-1 0,10-3 1,-14 4-68,16-6 32,-1-1 0,0-1 0,0 0-1,-1-1 1,0 0 0,-1-2 0,0 1-1,-1-2 1,23-24 0,-33 34-37,-1-1-1,0 0 1,1 0 0,-1 0 0,0 0-1,-1 0 1,1 0 0,0 0 0,-1-1-1,0 1 1,0 0 0,0-1 0,0 0-1,0-5 1,0 8 6,-1 1-1,0 0 1,0 0-1,0-1 1,0 1-1,0 0 1,0 0 0,0 0-1,0-1 1,0 1-1,0 0 1,0 0-1,-1-1 1,1 1 0,0 0-1,0 0 1,0-1-1,0 1 1,0 0-1,0 0 1,0 0-1,-1-1 1,1 1 0,0 0-1,0 0 1,0 0-1,0 0 1,-1 0-1,1-1 1,0 1-1,0 0 1,0 0 0,-1 0-1,1 0 1,0 0-1,0 0 1,-1 0-1,1 0 1,0 0 0,-1-1-1,-10 7-137,-9 11-73,15-11 196,0 0-1,1-1 0,0 1 1,0 1-1,1-1 1,-1 1-1,-3 9 1,7-14 30,-1 1 0,1-1 0,-1 0 0,1 0 0,0 0 0,0 0 0,0 0 0,0 0 0,0 0 0,0 0 0,0 1 0,1-1 0,-1 0 0,1 0 0,0 0 0,-1 0 0,1 0 0,0 0 0,0-1 0,0 1 0,1 0 0,-1 0 0,0-1 0,1 1 0,-1-1 0,1 1 0,-1-1 0,1 1 0,0-1 0,2 2 0,3 1 37,1 0-1,0-1 1,-1 0-1,1 0 1,0 0 0,1-1-1,-1-1 1,0 1-1,0-1 1,1-1-1,-1 1 1,1-1 0,-1-1-1,0 0 1,1 0-1,-1 0 1,10-4-1,-7 2-13,1-1 0,-1-1-1,0 0 1,0 0 0,-1-1 0,1 0-1,-1-1 1,0 0 0,-1-1-1,0 0 1,9-11 0,19-27-26,-22 27-208,20-22-1,-35 40 198,0 1-1,0 0 1,0 0 0,0 0-1,0 0 1,0 0-1,0 0 1,1 0-1,-1 0 1,0 0-1,0 0 1,0 0-1,0 0 1,0 0-1,0 0 1,0 0-1,0 0 1,0 0-1,0 0 1,0 0-1,0 0 1,1 0-1,-1 0 1,0 0 0,0 0-1,0 0 1,0 0-1,0 0 1,0 0-1,0 0 1,0 1-1,0-1 1,0 0-1,0 0 1,0 0-1,0 0 1,0 0-1,0 0 1,1 0-1,-1 0 1,0 0-1,0 0 1,0 0-1,0 0 1,0 0 0,0 0-1,0 0 1,0 1-1,0-1 1,0 0-1,0 0 1,0 0-1,0 0 1,0 0-1,0 0 1,0 0-1,0 0 1,1 10-90,-1 9-9,-6 15 83,-1 1-1,-13 37 0,7-26 278,13-45-223,-1 0 0,1 0-1,-1 1 1,1-1 0,0 0-1,0 0 1,0 0 0,0 0 0,0 1-1,0-1 1,0 0 0,0 0-1,0 0 1,0 0 0,1 0 0,-1 1-1,0-1 1,2 2 0,-2-3-10,1 0 0,0 1-1,-1-1 1,1 0 0,0 1 0,0-1 0,-1 0 0,1 0 0,0 0 0,-1 0 0,1 0-1,0 0 1,0 0 0,-1 0 0,1 0 0,0 0 0,0 0 0,-1 0 0,1 0-1,0-1 1,0 1 0,-1 0 0,1 0 0,0-1 0,-1 1 0,1-1 0,-1 1-1,2-1 1,8-5 25,0-1 0,0-1 0,-1 0 0,0 0 0,15-18 0,-14 15-83,1 1-1,0-1 1,14-10-1,-19 18-51,0-1-1,0 1 1,0 1 0,0-1-1,10-2 1,-16 5 78,1 0 0,-1 0 1,1 0-1,-1 0 0,1 0 1,-1 0-1,1 0 0,-1 0 0,1 0 1,-1 0-1,1 0 0,-1 0 1,0 1-1,1-1 0,-1 0 1,1 0-1,-1 1 0,0-1 0,1 0 1,-1 0-1,0 1 0,1-1 1,-1 0-1,0 1 0,1-1 1,-1 1-1,0-1 0,0 0 0,1 1 1,-1-1-1,0 1 0,0-1 1,0 1-1,0-1 0,0 0 1,1 1-1,-1-1 0,0 1 0,0-1 1,0 1-1,0-1 0,0 1 1,-1-1-1,1 1 0,0-1 1,0 1-1,-4 24 55,-3-6-33,-12 26 0,0 2-11,-32 122-143,32-97 325,-4-1-1,-33 74 1,52-136-50,3-8-99,1 1 0,-1 0 0,0 0 0,0 0 0,0 0 0,1-1 0,-2 1 0,1 0 0,0-1 0,0 1 0,0-1 0,-1 1 0,1-1 0,-1 0 0,1 0-1,-1 1 1,1-1 0,-3 1 0,3-2-24,0-1 0,0 1 0,0 0 0,0 0 0,0-1 0,0 1 0,1-1 0,-1 1 0,0 0-1,0-1 1,1 0 0,-1 1 0,0-1 0,0 1 0,1-1 0,-1 0 0,1 0 0,-1 1 0,1-1-1,-1 0 1,1 0 0,-1 0 0,1 1 0,-1-3 0,-7-19 134,6 10-128,0 0-1,1 1 1,1-1 0,0 0-1,0 0 1,1 0-1,1 0 1,0 1-1,0-1 1,1 1-1,1-1 1,0 1 0,1 0-1,10-19 1,-13 27-5,4-7 52,-1 0 0,1 1 0,1 0-1,0 0 1,0 1 0,1-1-1,0 2 1,0-1 0,12-7-1,-3 4 4,1 2-1,0 0 0,1 0 1,21-5-1,-39 13-73,43-12-825,0 1 0,50-5 0,-74 17-2968,-2 4 1099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9:05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221 527 1824,'2'-1'280,"0"1"1,0-1-1,0 0 0,0 0 1,0 0-1,0 0 0,2-2 0,-3 2-173,-1 1 0,1 0 0,-1 0 0,0-1 0,1 1 0,-1 0 0,0-1 0,1 1-1,-1 0 1,0-1 0,0 1 0,1-1 0,-1 1 0,0 0 0,0-1 0,1 1 0,-1-1-1,0 1 1,0-1 0,0 1 0,0-1 0,0 1 0,0-1 0,0 1 0,0 0 0,0-1-1,0 1 1,0-1 0,0 1 0,0-1 0,0 1 0,0-1 0,0 1 0,-1-1 0,1 1-1,-1-1 24,0 0-1,0 0 0,0 1 1,0-1-1,0 0 0,0 1 1,-1-1-1,1 1 0,0 0 1,0-1-1,0 1 1,-1 0-1,1 0 0,0 0 1,0 0-1,-3 0 0,-17 1 616,21-1-713,-10 3 214,-1-1 0,1 1 0,0 0 0,0 1 0,0 1-1,-10 5 1,3 0-64,1 1 0,-23 19 0,35-27-170,1 1 0,-1-1 0,1 1 0,0 0-1,0 0 1,1 0 0,-4 6 0,5-9 7,1 0 0,-1 0 1,1 1-1,-1-1 0,1 0 0,0 0 0,-1 0 0,1 0 0,0 1 1,0-1-1,0 0 0,0 0 0,0 1 0,0-1 0,0 0 0,1 0 0,-1 0 1,0 1-1,0-1 0,1 0 0,-1 0 0,1 0 0,-1 0 0,1 0 0,0 0 1,-1 0-1,1 0 0,0 0 0,0 0 0,0 0 0,0 0 0,0 0 1,0-1-1,0 1 0,2 1 0,2 0 43,1 0 0,-1 0 0,1 0-1,-1-1 1,1 0 0,0 0 0,0 0 0,0-1 0,-1 0 0,1 0 0,0 0-1,10-3 1,-3 1 68,-1-1-1,1 0 0,-1-1 0,22-10 1,-32 13-102,0 0 0,-1-1 0,1 1 0,0 0 0,0 0 1,-1-1-1,1 1 0,-1-1 0,1 0 0,-1 1 1,0-1-1,1 0 0,-1 0 0,0 0 0,0 0 1,0 0-1,-1 0 0,2-2 0,-1-3-55,0-1 0,0 1 0,0 0-1,-1-9 1,-1 10 93,1-1-1,1 1 0,-1-1 1,1 1-1,0-1 0,0 1 1,4-9-1,21-39 77,2 2-1,2 1 0,42-52 1,-24 42 284,108-104 1,-141 155-583,-15 10 149,0-1-1,0 1 1,1 0 0,-1 0 0,0 0 0,1-1-1,-1 1 1,0 0 0,1 0 0,-1 0 0,0 0-1,1 0 1,-1 0 0,0 0 0,1 0 0,-1 0-1,0 0 1,1 0 0,-1 0 0,0 0 0,1 0-1,-1 0 1,0 0 0,1 0 0,-1 0 0,0 0-1,1 0 1,-1 1 0,0-1 0,1 0 0,-1 0-1,0 0 1,0 1 0,1-1 0,-1 0 0,0 0-1,0 1 1,1-1 0,-1 0 0,0 0 0,0 1-1,0-1 1,0 0 0,1 1 0,-1 6-10,0 0 0,-1 0 0,1 0 0,-1-1 0,-3 9 0,-10 51 73,-4-1-1,-51 122 0,-39 32-181,45-97 92,35-66 33,-147 281 279,123-254 152,44-73-222,1-1-1,-2 0 0,1 0 1,-1-1-1,-15 12 1,23-19-179,0 0 0,-1-1 0,1 1 0,0 0 1,0-1-1,0 1 0,-1-1 0,1 1 0,0-1 1,-1 1-1,1-1 0,0 0 0,-1 0 0,-1 0 0,3 0-19,-1 0 0,1 0 0,0 0-1,-1 0 1,1 0 0,0-1 0,-1 1-1,1 0 1,0 0 0,-1-1 0,1 1-1,0 0 1,-1 0 0,1-1 0,0 1-1,0 0 1,0-1 0,-1 1 0,1 0-1,0-1 1,0 0 0,-2-14 207,6-4-143,1 0 0,0 1 0,9-20 0,-7 21-93,-1 0 52,0 0 0,2 0-1,0 1 1,1 0 0,0 0-1,1 1 1,13-15 0,-11 17-7,1-1-1,1 2 1,0-1 0,1 2 0,0 0 0,1 1 0,0 1-1,0 0 1,1 1 0,0 0 0,1 2 0,28-7 0,-21 7 96,0 1 1,1 2-1,29-1 1,-41 4-897,0 1 1,23 4-1,-26-2-1222,0 0-1,0 0 1,-1 1-1,11 5 1,0 2-1092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9:07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1096 3232,'-2'-12'9487,"8"4"-9929,-1 1 721,1 1-1,10-12 1,8-8 149,2-7-1,31-38-102,-23 35-57,51-42 0,-67 63-158,1 1 1,1 1-1,0 1 0,43-19 1,-58 30-110,0-1 0,-1 1 0,1-1 0,0 2 0,0-1 0,6 0 0,-9 1 2,-1 0 0,1 0 0,0 0 0,0 0-1,-1 0 1,1 1 0,0-1 0,0 1 0,-1-1-1,1 1 1,-1 0 0,1-1 0,0 1 0,-1 0 0,1 0-1,-1 0 1,0 0 0,1 0 0,-1 0 0,0 1-1,2 1 1,-2-1-1,0 0 0,0 1 0,0-1 1,0 1-1,0-1 0,0 1 0,-1-1 0,1 1 0,-1 0 0,0-1 0,0 1 0,0 0 0,0-1 0,0 1 0,0 0 0,-2 4 0,-1 3 32,0 0 0,-9 17 0,10-21-16,-11 18 122,0 0 0,-27 35 0,-3 3 293,42-60-411,-1 2 58,-1 0 0,1 0 1,0 0-1,-2 7 1,4-11-68,0 1 0,0-1 0,-1 1 0,1-1 1,0 1-1,0-1 0,0 1 0,0-1 1,0 1-1,0-1 0,0 0 0,0 1 1,0-1-1,1 1 0,-1-1 0,0 1 1,0-1-1,0 1 0,1-1 0,-1 1 0,0 0 1,1-1 1,0 0 1,-1 1-1,1-1 1,0 0-1,-1 0 1,1 1-1,0-1 0,-1 0 1,1 0-1,0 0 1,0 0-1,-1 0 1,1 0-1,0 0 1,0 0-1,-1 0 1,1 0-1,0 0 1,0-1-1,18-4 133,0 0 0,-1-2 0,0 0 0,0-1 0,0 0 0,23-17 0,-9 2-198,-1-1 0,35-34-1,-53 45 46,-2 2-221,0 1-1,1 0 0,17-11 0,-29 20 210,1 1 0,0 0-1,-1-1 1,1 1-1,0 0 1,-1-1-1,1 1 1,0 0 0,-1 0-1,1 0 1,0-1-1,-1 1 1,1 0-1,0 0 1,0 0-1,-1 0 1,1 0 0,0 0-1,1 1 1,-2-1 8,1 1-1,-1-1 1,0 0 0,1 1 0,-1-1 0,1 0-1,-1 1 1,0-1 0,1 1 0,-1-1 0,0 1-1,0-1 1,1 1 0,-1-1 0,0 1 0,0-1 0,0 1-1,0-1 1,1 2 0,-1 3-17,0 1 0,0-1 0,0 0 0,-2 8 0,1-5-16,-8 47-76,6-45 218,1 1-1,0 0 1,1 0-1,0 0 1,0 0-1,1 0 0,2 14 1,-1-23-53,-1 1 0,1 0 0,0-1 0,0 1 0,0-1 0,0 0 0,0 1 0,1-1 0,-1 0 0,1 0 0,-1 0 0,1 0 1,0 0-1,0 0 0,-1 0 0,2-1 0,-1 1 0,0 0 0,0-1 0,0 0 0,1 0 0,-1 1 0,0-1 0,1-1 0,-1 1 0,1 0 0,0-1 0,-1 1 0,4-1 0,2 1 13,-1-1 0,1-1 0,-1 1 0,1-1 0,-1-1 0,0 1 0,1-1 0,-1-1 0,10-4-1,5-2-34,-1-2-1,0 0 1,0-2 0,35-28-1,-40 26-42,0-1-1,-2 0 1,0-1 0,0 0-1,-2-1 1,0-1-1,-2 0 1,12-25 0,-20 39 6,-1 3-13,0 0 1,0 0-1,0 0 1,0 0-1,0 0 1,-1 0-1,1 0 1,-1 0-1,1 0 1,-1-1-1,0 1 1,0 0-1,0 0 1,0 0-1,0 0 1,-1 0-1,0-3 0,1 4 15,0 1 0,-1-1-1,1 1 1,0-1-1,-1 1 1,1-1-1,0 1 1,-1-1-1,1 1 1,-1 0 0,1-1-1,-1 1 1,1 0-1,-1-1 1,1 1-1,-1 0 1,1 0 0,-1-1-1,1 1 1,-1 0-1,1 0 1,-1 0-1,1 0 1,-1 0 0,0 0-1,1 0 1,-1 0-1,1 0 1,-1 0-1,0 0 1,-16 6-140,16-5 138,-8 4-7,0 1 0,1-1-1,-1 2 1,1-1 0,1 2 0,-1-1 0,1 1-1,-7 10 1,6-8-11,-11 12-167,-19 33 0,32-46 221,0 1-1,1 1 1,0-1-1,0 1 1,1 0 0,-3 15-1,7-23 2,-1 0 0,1-1-1,0 1 1,0 0 0,0-1-1,0 1 1,0 0 0,0-1 0,1 1-1,0-1 1,-1 1 0,1-1 0,0 1-1,0-1 1,0 1 0,1-1-1,1 3 1,-1-2 19,1 0 0,-1-1 0,1 1 0,0-1-1,0 0 1,0 0 0,0 0 0,0 0 0,0 0 0,0-1 0,5 2-1,2 0 31,1 0 0,-1-1 0,1 0 0,-1-1 0,1 0 0,0-1 0,17-1 0,-7 0-3,-1-1 1,0-2 0,-1 0-1,1 0 1,-1-2-1,30-13 1,-30 8-76,-1-1 1,0 0-1,-1-2 0,-1 0 0,0-1 1,0-1-1,-2 0 0,0-1 0,13-21 1,-17 27-173,-10 11 167,0 0 1,0 0-1,0 0 1,1 0-1,-1-1 1,0 1-1,0 0 1,0 0-1,0 0 1,0 0-1,0 0 1,0 0-1,0 0 1,0 0 0,1 0-1,-1 0 1,0 0-1,0 0 1,0 0-1,0 0 1,0 0-1,0 0 1,0 0-1,0 0 1,1 0-1,-1 0 1,0 0-1,0 0 1,0 0-1,0 0 1,0 0-1,0 1 1,0-1-1,0 0 1,0 0-1,1 0 1,-1 0-1,0 0 1,0 0 0,0 0-1,0 0 1,0 0-1,0 0 1,0 0-1,0 1 1,0-1-1,0 0 1,0 0-1,0 0 1,0 0-1,0 0 1,0 0-1,0 0 1,0 0-1,0 1 1,0-1-1,0 0 1,1 6-39,-7 18-1,-1-1 0,-19 42 1,14-37 243,10-23-123,1 0-1,-1 0 0,1 1 1,-1 6-1,2-10-34,-1 1 0,1-1 1,0 0-1,0 0 0,0 0 0,1 0 1,-1 1-1,1-1 0,-1 0 0,1 0 1,-1 0-1,3 3 0,-3-4-22,1-1 1,-1 0-1,0 1 0,1-1 1,-1 0-1,1 1 0,-1-1 1,1 0-1,-1 1 1,1-1-1,-1 0 0,1 0 1,-1 1-1,1-1 0,0 0 1,-1 0-1,1 0 0,-1 0 1,1 0-1,-1 0 0,1 0 1,0 0-1,-1 0 0,1 0 1,0-1-1,15-4 172,-12 4-97,6-3-49,0-1 0,1 0 0,-2-1 0,1 0 0,-1-1 0,13-11 0,14-9-59,-9 8-49,40-26-38,-67 45 92,1 0 0,-1-1 1,0 1-1,0 0 1,1 0-1,-1 0 0,0-1 1,0 1-1,1 0 1,-1 0-1,0 0 0,1 0 1,-1 0-1,0-1 1,1 1-1,-1 0 0,0 0 1,1 0-1,-1 0 1,1 0-1,-1 0 0,0 0 1,1 0-1,-1 0 0,0 1 1,1-1-1,-1 0 1,0 0-1,1 0 0,-1 0 1,1 1-1,-3 9-224,-11 15 49,11-23 185,-63 96-231,65-97 243,-1 0 0,0 1 0,1-1 0,-1 0 0,1 1-1,-1-1 1,1 0 0,0 1 0,-1-1 0,1 1 0,0-1 0,0 1-1,0-1 1,0 1 0,0-1 0,0 0 0,1 1 0,-1-1 0,1 1-1,0 1 1,-1-2 9,1 0-1,0 0 0,-1 0 1,1 0-1,0 0 0,0-1 1,-1 1-1,1 0 0,0 0 1,0-1-1,0 1 0,0-1 0,0 1 1,0-1-1,0 1 0,0-1 1,0 1-1,0-1 0,1 0 1,-1 0-1,0 0 0,0 1 1,0-1-1,0 0 0,0-1 1,0 1-1,2 0 0,21-3 44,0-2 0,0 0 1,-1-2-1,0 0 0,0-2 0,-1 0 0,0-2 0,0 0 0,-2-1 0,29-22 0,-34 21-31,0-1 0,-1 0 0,0-1 0,-2-1 0,18-26 0,42-87 23,-67 120-65,123-229-127,-9-17 154,-87 185-91,28-72-442,-60 141 488,1-1 1,-1 1 0,1 0 0,-1 0-1,1 0 1,-1-1 0,0 1-1,0 0 1,1-1 0,-1 1 0,0 0-1,-1-3 1,-1 6-52,0 1 0,0-1 0,0 0 0,1 0 0,-1 1 0,-2 4 0,-27 46-17,-29 69 1,-14 65 22,51-118 134,2 1-1,4 1 1,3 1-1,3 0 1,-4 118-1,15-184-10,0 0 0,0 0 0,0 0 0,1-1 0,0 1 0,0 0 0,1 0-1,-1-1 1,1 1 0,0-1 0,6 11 0,-7-15-31,-1-1 0,1 1 0,0 0 0,-1 0 0,1-1 0,0 1 0,0 0 0,-1-1 0,1 1 0,0 0 0,0-1 0,0 0 0,0 1 0,0-1 0,0 1 0,0-1 0,0 0 0,0 0 0,0 0 0,0 1 0,0-1 0,0 0 0,0 0 0,0 0 0,0-1 0,0 1 0,0 0 0,0 0 0,0 0 0,0-1 1,0 1-1,0-1 0,2 0 0,3-2 32,1-1 0,-1 1 0,10-9 0,-10 9-36,16-15-5,0 0 0,34-37 0,31-49-10,-59 71-41,-10 6 37,-13 19-74,0 1 0,0 0 0,11-10 1,-15 16 70,-1 1 0,1-1 0,-1 1 0,1-1 0,0 1 0,-1 0 0,1-1 0,0 1 0,0 0 0,-1-1 0,1 1 0,0 0 0,0 0 0,0 0 0,-1 0 0,1 0 0,0 0 0,0 0 0,0 0 0,-1 0 0,1 0 0,0 0 0,0 0 0,-1 1 0,1-1 0,1 1 0,18 13-234,-13-9 257,3 3-31,-1 0-1,0 1 1,-1 0 0,1 0-1,-2 1 1,1 0 0,-1 0-1,-1 1 1,0 0 0,-1 0-1,0 0 1,0 1 0,-1 0-1,-1-1 1,4 22 0,-6-17 35,-1 0 0,-2 17 0,-1 13-135,3-45 133,0 0 0,0 0 0,0 0 1,0 0-1,0 0 0,0 0 0,0 1 0,0-1 0,1 0 0,-1 0 1,0 0-1,1 0 0,-1 0 0,1 0 0,-1 0 0,1 0 0,-1 0 1,1 0-1,0 0 0,-1-1 0,1 1 0,0 0 0,0 0 0,0-1 0,-1 1 1,1 0-1,0-1 0,0 1 0,0-1 0,0 1 0,0-1 0,0 1 1,1-1-1,-1 0 0,0 0 0,0 0 0,0 1 0,0-1 0,0 0 0,0 0 1,0 0-1,0 0 0,1-1 0,1 1 0,2-2 30,1 1 0,0-1 0,-1 0 0,1 0 0,-1 0 0,0-1 0,7-4 0,2-3-53,1-2 0,-1 0 0,19-22 0,34-46 98,-55 64-128,-2 5 2,-6 7-27,0-1-1,-1 1 1,0 0-1,0-1 1,0 0-1,4-8 1,-48 71-430,37-50 492,1 0 1,0 0-1,0 0 0,0 1 1,1-1-1,-2 13 0,4-19 9,-1 1 0,1-1-1,0 0 1,0 0 0,0 1-1,0-1 1,0 0 0,1 0-1,-1 1 1,1-1-1,-1 0 1,1 0 0,0 0-1,0 0 1,0 0 0,0 0-1,0 0 1,1 0 0,-1 0-1,0 0 1,1-1 0,-1 1-1,1-1 1,0 1-1,0-1 1,-1 1 0,1-1-1,0 0 1,4 2 0,3 0 30,0 0 1,0-1 0,0 0 0,0 0-1,1-1 1,-1 0 0,0-1 0,1 0-1,-1 0 1,1-1 0,13-3 0,-19 3-30,1 0 1,0 0-1,-1-1 1,1 1-1,-1-1 1,0 0 0,1-1-1,-1 1 1,0-1-1,0 0 1,-1 0 0,1 0-1,-1 0 1,1 0-1,-1-1 1,0 0 0,0 0-1,-1 0 1,1 0-1,-1 0 1,0 0 0,0-1-1,0 1 1,1-5-1,-2 6-23,-1 1-1,1 0 1,-1-1-1,0 1 0,0-1 1,0 1-1,0-1 1,0 1-1,0-1 0,-1 1 1,1 0-1,-1-1 1,0 1-1,0 0 0,1-1 1,-1 1-1,-3-3 1,2 2-11,0 0 1,-1 0-1,0 0 1,0 0-1,0 0 1,0 1 0,0 0-1,0 0 1,-7-4-1,-3 1 18,0 0-1,0 0 0,-1 2 0,-25-5 0,39 8 9,-1 0 0,1 0-1,-1 0 1,1 0 0,-1 0-1,1 0 1,-1 0-1,1 0 1,-1 0 0,1 0-1,-1 0 1,1-1 0,-1 1-1,1 0 1,0 0 0,-1-1-1,1 1 1,-1 0-1,1 0 1,0-1 0,-1 1-1,1-1 1,-1 0 0,1 1-2,1-1 1,-1 1-1,0 0 1,0-1 0,1 1-1,-1-1 1,0 1-1,1 0 1,-1-1-1,1 1 1,-1 0 0,0 0-1,1-1 1,-1 1-1,1 0 1,-1 0 0,1 0-1,0-1 1,29-8 38,201-20 141,-209 28-200,0 0 1,34 3-1,-50-2-2,0 1 0,-1-1 0,1 2 0,0-1-1,-1 1 1,1 0 0,-1 0 0,0 0 0,1 1 0,-1-1-1,0 1 1,-1 1 0,1-1 0,7 8 0,-9-7 24,0-1 0,-1 1 0,0 0 0,0-1 0,0 1 1,-1 0-1,1 1 0,-1-1 0,0 0 0,0 0 0,0 0 0,-1 1 1,0-1-1,1 0 0,-1 1 0,-1-1 0,0 8 0,-1-1 111,-1 1-1,0-1 0,-1 0 0,0 0 0,-7 13 1,11-24-104,0 0 1,0 0-1,0 1 1,-1-1-1,1 0 1,0 0-1,0 1 1,0-1-1,0 0 1,0 0-1,0 1 1,0-1-1,0 0 1,0 0-1,0 1 1,0-1-1,0 0 1,0 0-1,0 1 1,0-1-1,0 0 1,0 0-1,0 1 1,0-1-1,0 0 1,0 0-1,0 1 1,0-1-1,0 0 1,1 0 0,-1 1-1,0-1 1,0 0-1,0 0 1,0 0-1,1 1 1,-1-1-1,0 0 1,0 0-1,1 0 1,-1 0-1,0 0 1,0 0-1,0 1 1,1-1-1,-1 0 1,0 0-1,0 0 1,1 0-1,-1 0 1,0 0-1,1 0 1,-1 0-1,0 0 1,0 0-1,1 0 1,-1 0-1,0 0 1,0 0-1,1 0 1,-1 0-1,0-1 1,0 1-1,1 0 1,-1 0-1,0 0 1,0 0-1,1-1 1,7-4 34,-1-1 1,1-1-1,8-8 1,1-2-116,7-4 81,37-24-1,-49 37-19,0 1 0,1 0 1,-1 1-1,1 1 0,21-6 0,-30 10 30,0 0 0,0 0 0,0 0-1,1 1 1,-1 0 0,0 0 0,0 0 0,1 0 0,-1 1-1,0 0 1,0 0 0,0 0 0,0 0 0,0 1 0,0-1-1,0 1 1,3 2 0,3 3 122,0 1 0,-1-1 0,-1 1-1,13 15 1,-7-8 69,-4-4-206,1-1 0,1 0-1,-1 0 1,1-1 0,1-1-1,0 0 1,0-1-1,1 0 1,-1-1 0,2-1-1,-1 0 1,0-1 0,1 0-1,0-1 1,0-1 0,15 1-1,-25-3-774,0 0-1,-1-1 1,1 1-1,0-1 1,0 0-1,7-3 1,4-4-4404,-6 0 1973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9:08.0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31 5408,'-26'-16'2432,"57"16"-2112,-1 0 1728,5 0-1184,29 0 1472,2 0-1312,38-3-32,3 3-608,33-3-192,-19 3-96,17-5-96,-11 2 32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11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2097 207 1728,'-1'0'50,"-5"1"1463,1-2 0,-1 1 0,0-1 1,-10-2-1,-9-1-212,5-4-987,0 1 0,-1 1 0,1 1 0,-1 0-1,0 2 1,-23-1 0,2 2-74,-1 1 0,-78 10 0,42 11 128,57-14-145,-26 11 0,-1 0-157,-20 7 208,-87 44 1,52-20-72,-58 34-117,111-50 138,17-11-123,-46 23 0,-3-2-24,59-29 60,2-1-121,2 2 0,-1 0 1,2 1-1,0 1 1,-23 26-1,-76 100 2,117-140-6,-141 195 238,64-83 321,61-90-565,1 0 0,2 1 0,0 1 1,2 0-1,-17 50 0,-44 252 409,64-284-281,-3 29 219,-5 112-1,14 73 34,4-161 75,5-4-229,-3-58-181,14 80 104,-7-18 239,41 170 1,-46-244-297,2 1 1,1-1-1,1 0 0,0-1 0,2 0 1,14 21-1,16 21-92,14 19 42,-46-73 46,0 0 0,0 0 0,0 0 0,2-2 1,14 12-1,21 7 99,68 30 1,-93-47-224,-12-5 15,209 103 137,-191-92-74,1-2 0,0-1 0,1-1 0,0-1 0,37 8 0,22-6 85,156 3-1,-73-9-157,-76 0 155,149-10 1,-62-15-89,-128 10 73,72-21 0,-85 14-155,0-1 1,-2-2-1,51-32 0,8-3 44,248-147 156,-295 167-164,57-34 78,-2 16-121,62-34 237,-149 73-180,-1 0 0,0-1 0,-1-1 0,-1-1 0,0 0 0,21-27 0,15-32 63,44-88 0,21-31-32,-82 138 121,40-84 0,15-65 75,-28 63-420,-53 120 153,12-23 97,-3-1 0,25-87 0,-25 44-56,13-179-1,-31 231-50,-1-1-1,-11-68 1,-27-69-388,26 127 363,-34-85 1,34 105 24,0 1 1,-2 0 0,-1 0 0,-25-30 0,-1 10-201,-57-52 0,-1 3-32,48 44 209,-2 2 1,-84-59 0,92 80-81,-1 1 0,-2 3 0,-69-25 1,47 26-127,-140-28 0,162 43 175,-1 3-1,1 2 1,-74 4 0,53 6-40,-128 27-1,129-18 31,2 3-1,0 3 1,2 2-1,-66 35 1,-96 73-384,134-70-2214,35-14-1815,54-44 3984,-23 19-1648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13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37 225 2496,'-6'-4'-197,"3"2"1197,0 1 1,1-1-1,-1 0 1,0 0-1,1 0 1,-1 0-1,1-1 1,0 1-1,-4-5 1,6 6-811,0 0 1,-1 0-1,1 0 0,0 0 1,0 0-1,0 0 1,0 0-1,0 0 1,0 0-1,0 1 1,0-1-1,0 0 0,1 0 1,-1 0-1,0 0 1,1 0-1,-1 0 1,0 1-1,1-1 1,-1 0-1,1 0 0,-1 0 1,1 1-1,-1-1 1,1 0-1,0 1 1,-1-1-1,1 1 1,0-1-1,1 0 0,8-1 46,0 0 0,13 1 0,-13 0-158,0 0 0,0 0-1,13-4 1,130-51 2,-25 8-187,-76 29 144,-19 7-37,39-8 1,-72 19 0,0 1 0,0 0 0,0 0-1,1 0 1,-1 0 0,0 0 0,0 0 0,1-1 0,-1 1 0,0 0 0,0 0 0,1 0 0,-1 0 0,0 0 0,1 0 0,-1 0 0,0 0 0,0 0-1,1 0 1,-1 0 0,0 0 0,0 0 0,1 0 0,-1 1 0,0-1 0,0 0 0,1 0 0,-1 0 0,0 0 0,0 0 0,1 1 0,-1-1 0,0 0-1,0 0 1,0 0 0,1 1 0,-1-1 0,0 0 0,0 0 0,0 0 0,0 1 0,0-1 0,0 0 0,1 0 0,-1 1 0,0-1 0,0 0 0,0 1-1,0-1 1,0 0 0,0 0 0,0 1 0,0-1 0,0 0 0,0 0 0,0 1 0,0-1 0,0 0 0,-1 0 0,1 1 0,0-1 0,0 0 0,0 0 0,0 1-1,-12 19-38,10-16 58,-25 33-29,-62 67 0,36-44 129,-67 61-101,87-91 149,1 2 1,2 1-1,-40 55 1,69-87-155,0 0 0,0 0-1,0 0 1,1 1 0,-1-1 0,0 0-1,1 1 1,-1-1 0,1 1 0,-1-1-1,1 0 1,0 1 0,0-1 0,-1 1-1,1-1 1,0 1 0,0-1 0,1 3-1,4-2 26,1 0 1,0 0-1,-1-1 0,1 0 0,0 0 0,0 0 0,0-1 0,0 0 0,-1 0 0,9-2 0,11 2 1,250 0 178,-229 3-666,-4 9-17530,-24-8 16181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29.6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309 407 2912,'11'-11'1709,"-11"5"-24,-9 0-301,6 5-1289,1 1 0,-1-1 0,1 1 0,-1 0-1,0-1 1,1 1 0,-1 1 0,0-1 0,1 0-1,-1 0 1,0 1 0,1 0 0,-5 1 0,0 1 111,-1 0 1,1 1 0,-13 8 0,-2 5-89,0 0 0,2 2 0,0 1 0,1 0 0,1 1 0,1 1-1,1 1 1,-25 47 0,34-57-114,1 1 0,-8 24-1,12-33 6,1 0 1,0 0-1,0 0 0,1 0 1,-1 1-1,1-1 0,0 0 1,1 0-1,-1 0 0,1 0 1,2 8-1,-2-11 32,0 0 0,0 0 0,0 0-1,0 0 1,0 0 0,1-1 0,-1 1 0,0 0 0,1-1 0,0 1-1,-1-1 1,1 1 0,0-1 0,-1 0 0,1 0 0,0 0 0,0 0 0,0 0-1,0 0 1,0 0 0,0-1 0,1 1 0,-1-1 0,4 1 0,-2-1 43,0 1 1,0-1 0,-1-1 0,1 1-1,0 0 1,0-1 0,0 0 0,-1 0 0,1 0-1,-1 0 1,1-1 0,-1 1 0,1-1-1,3-2 1,1-3 15,1 0-1,-1-1 1,0 0-1,0 0 1,-1-1-1,0 0 1,0 0-1,-1 0 1,-1-1-1,0 0 0,6-13 1,-3-2 12,0-1 0,-1 0 1,5-43-1,-11 59-229,0 1 1,-1 0 0,0 0-1,0 0 1,-4-18-1,4 27 107,0 0-1,0 0 1,0 0-1,0 0 1,0-1-1,0 1 1,0 0-1,0 0 0,0 0 1,0 0-1,0 0 1,0-1-1,0 1 1,0 0-1,0 0 1,0 0-1,0 0 1,0-1-1,0 1 1,0 0-1,0 0 1,0 0-1,0 0 1,0 0-1,0 0 1,-1-1-1,1 1 0,0 0 1,0 0-1,0 0 1,0 0-1,0 0 1,0 0-1,0 0 1,-1 0-1,1 0 1,0-1-1,0 1 1,0 0-1,0 0 1,0 0-1,-1 0 1,1 0-1,0 0 1,0 0-1,0 0 0,0 0 1,0 0-1,-1 0 1,-3 9-127,-1 17 278,5-11-68,0-1 0,1 1 0,0-1 0,1 0 1,1 1-1,0-1 0,1 0 0,1-1 0,0 1 1,13 24-1,-15-34-25,-1 1 1,0-1-1,1 0 0,0 0 1,0 0-1,0-1 0,0 1 1,1-1-1,-1 1 1,1-1-1,0 0 0,0-1 1,0 1-1,0-1 0,0 0 1,5 2-1,-3-2 35,0-1 0,-1 0 1,1 0-1,0 0 0,0-1 0,0 0 1,-1 0-1,1 0 0,0-1 0,0 0 0,0 0 1,10-3-1,-2-1-3,-1-1 0,0 0 0,0-1 0,0 0 0,13-11 0,57-49-9,-46 35-52,-24 21-26,20-15-104,-31 24 88,1 1 0,-1-1-1,1 1 1,0 0 0,0 0 0,0 0 0,0 0 0,0 0-1,0 1 1,6-1 0,-8 1 21,0 0 0,0 1 0,0-1-1,0 0 1,0 1 0,0-1 0,0 1 0,0 0-1,0-1 1,0 1 0,0 0 0,0 0 0,0-1-1,0 1 1,-1 0 0,1 0 0,0 0 0,-1 0-1,1 0 1,-1 0 0,1 0 0,-1 0 0,1 0 0,-1 1-1,0-1 1,1 0 0,-1 0 0,0 2 0,2 5 43,-1-1 0,0 1 0,-1 8 0,0-5-14,-1 0 0,0 0 0,-1 0 0,-1 0-1,-4 13 1,-23 51 360,19-49 185,29-45 314,-4 3-906,62-75-248,-71 86 234,0 0 0,0 0 0,0 0 0,1 1-1,0 0 1,0 0 0,12-5 0,-16 8 22,-1 0-1,1 1 0,0-1 1,-1 1-1,1-1 0,0 1 1,0 0-1,-1 0 0,1-1 1,0 1-1,0 1 0,0-1 1,-1 0-1,1 0 0,0 1 1,0-1-1,-1 1 0,1-1 1,0 1-1,-1 0 0,1 0 1,-1 0-1,1 0 0,-1 0 1,1 0-1,-1 0 0,0 0 1,1 0-1,-1 1 0,0-1 1,0 0-1,0 1 0,0-1 1,0 1-1,0 0 0,0 1 0,9 25 135,-8-22-128,0 1 0,1-1 0,-1 0-1,6 9 1,-7-13 36,0-1 0,0 1 1,1 0-1,-1-1 0,0 0 0,1 1 0,-1-1 0,1 0 0,0 0 0,-1 0 1,1 0-1,0 0 0,0 0 0,-1 0 0,1-1 0,0 1 0,0 0 1,0-1-1,4 1 0,0-1 37,1 0 0,0-1 0,0 1 0,0-1 0,0-1 0,11-3 0,41-18 75,-52 20-119,25-12 34,-1-2 0,0-2 0,-2 0 0,0-2 0,29-28 0,-51 42-94,-5 5 22,0 0 1,-1 0-1,1 0 0,0 0 1,0 1-1,0-1 1,0 1-1,1 0 0,-1-1 1,0 1-1,1 0 1,-1 0-1,0 0 0,6 0 1,-8 1 12,0 0 0,0 0 0,1 0 0,-1 1 0,0-1 0,0 0 0,1 0 1,-1 1-1,0-1 0,0 0 0,0 0 0,0 1 0,1-1 0,-1 0 0,0 0 0,0 1 1,0-1-1,0 0 0,0 1 0,0-1 0,0 0 0,0 1 0,0-1 0,0 0 0,0 1 0,0-1 1,0 0-1,0 1 0,0-1 0,0 0 0,0 0 0,0 1 0,0-1 0,-1 0 0,1 1 1,0-1-1,0 0 0,0 1 0,-7 17 10,6-16-12,-11 22-13,-1 0 0,-1-1 0,-1-1 0,-28 33 0,-6 9 33,48-62-33,-1 0 0,1 0 1,-1 0-1,1 1 0,0-1 0,0 0 0,0 1 0,0-1 0,1 1 1,-2 3-1,2-5 19,1 0 0,-1-1 1,0 1-1,0 0 0,0 0 0,0 0 1,1 0-1,-1 0 0,0 0 1,1 0-1,-1-1 0,1 1 1,-1 0-1,1 0 0,0 0 0,-1-1 1,1 1-1,0 0 0,-1-1 1,1 1-1,0-1 0,0 1 0,-1-1 1,1 1-1,0-1 0,0 1 1,0-1-1,0 0 0,0 1 0,0-1 1,0 0-1,3 1 16,0 0-1,0 0 1,0-1 0,0 0-1,0 1 1,-1-1-1,1-1 1,0 1 0,0 0-1,0-1 1,0 0-1,0 0 1,-1 0 0,1 0-1,4-3 1,1-1 18,0 0 1,-1 0-1,0-1 1,13-11-1,-11 8-6,-1-1 1,0 0-1,-1 0 0,0-1 0,-1 0 1,10-20-1,28-75 79,-34 74-105,50-125-57,-50 132 77,-1-1 0,-2 0 0,0 0 0,-2-1 0,5-47 0,-10 58-48,0 0 0,-1 0 0,-1 0 0,0 0 0,-1 0 0,-1 0 0,-5-18 0,8 33 13,-1-1-1,1 1 0,0 0 1,-1 0-1,1 0 1,-1 0-1,0 0 1,1 0-1,-1 0 0,0 0 1,1 0-1,-1 1 1,0-1-1,0 0 1,0 0-1,0 1 1,0-1-1,0 0 0,0 1 1,0-1-1,-2 0 1,2 1-2,0 0 1,0 0-1,0 0 0,0 0 1,-1 1-1,1-1 1,0 0-1,0 1 0,0-1 1,0 0-1,0 1 0,0 0 1,0-1-1,0 1 1,0-1-1,0 1 0,-1 1 1,-3 4-32,0-1-1,0 1 1,1 0 0,0 0 0,-5 9-1,0 5 7,1-1-1,0 1 1,-8 40-1,-3 63-153,16-86 187,2 71 0,3-84 51,1 0 1,0 0 0,2 0 0,8 23 0,-10-41-30,-1 1-1,1 0 1,1-1 0,-1 0 0,1 0 0,0 0-1,1 0 1,-1 0 0,1-1 0,0 0 0,0 0 0,8 5-1,30 21 64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13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3 2560,'0'0'28,"0"0"0,0 0 0,0 0-1,0-1 1,0 1 0,0 0 0,0 0 0,0 0 0,0 0 0,0 0 0,0 0 0,1 0-1,-1 0 1,0-1 195,0 1-195,0 0 0,0 0 0,0 0 0,0 0 0,0 0 0,0 0 0,1 0-1,-1 0 1,0 0 0,0 0 0,0 0 0,0 0 0,0 0 0,0 0 0,0 0-1,0 0 1,0 0 0,0 0 0,1 0 0,-1 0 0,0 0 0,0 0 0,0 0 0,0 0-1,0 0 1,0 0 0,0 0 0,1 0 195,-1 1-195,12 2 2434,-9-2-2007,0 0-1,0 0 1,-1 1-1,1-1 1,0 1 0,-1-1-1,4 3 1,-2 1-39,1 1 0,-1-1 0,0 1 1,-1 0-1,1 1 0,-1-1 1,0 0-1,-1 1 0,0 0 0,0-1 1,0 1-1,-1 0 0,1 12 0,-1-6 11,-2 0-1,1-1 0,-2 1 0,0 0 0,0-1 0,-7 21 0,6-27-378,1 0 0,-1 0 0,0-1 0,0 1 1,-1-1-1,1 0 0,-1 1 0,0-2 0,-1 1 0,1 0 0,-1-1 0,0 0 0,0 0 0,0-1 0,-1 1 1,1-1-1,-1 0 0,0 0 0,0-1 0,-10 3 0,6-2-466,1-1 1,-1 0-1,0-1 1,0 0-1,-14-1 0,15 0-599,-1-1 0,1-1-1,-1 1 1,1-1 0,-13-5-1,-1-4-4448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14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145 191 4480,'-6'-6'2674,"6"13"-138,-2-1-2349,-12 55 1935,-39 97 1,6-35-784,41-106-1023,1 2 0,1-1-1,1 0 1,-2 38-1,6-58-282,0 1-1,0 0 0,0 0 1,0 0-1,0 0 0,0 0 0,0 0 1,1 0-1,-1 0 0,0 0 1,2 0-1,4-4 55,2-6-71,0 0 0,0-1 0,-1 0 0,0-1 0,9-23 0,-7 18-101,-1-1-21,-1-1-1,-1 0 1,9-38 0,5-65 256,-12 57-51,7-95 525,-15 144-364,-1 10-113,0 0 0,1 0 0,2-8 0,-3 15-147,0-2 12,0 1 1,0 0-1,1-1 0,-1 1 0,0 0 0,1 0 0,-1-1 0,1 1 0,-1 0 0,1 0 0,1-2 0,-1 4-13,0 0-1,0 0 0,-1 0 1,1 0-1,0 1 0,-1-1 1,1 0-1,0 0 1,-1 0-1,0 1 0,1-1 1,-1 0-1,1 3 0,36 141 64,-9-28-22,-19-87-30,26 85 109,-27-91-9,2 0 0,20 36-1,75 119 275,-102-175 263,9 19-3141,-36-38-7642,11 0 5816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15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3808,'10'-10'7609,"10"1"-2607,-9 6-5032,34-5 1232,-26 4-1813,-1 1 1,30-2 0,-29 2-4633,-6 3-26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15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7392,'2'0'2373,"12"0"-263,0 0 0,19-4 1,-7 0-1418,1 2 0,50 1 0,-42 1-469,0 3-2767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15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7456,'4'-2'2967,"-4"2"-2915,8 6 743,-6-4-400,0 1-1,0-1 1,0 0-1,0 1 0,3 5 1,-2 1 181,0 1-1,0 0 1,-1 0-1,0 0 1,0 11 0,0 53 958,-2-59-1130,1 64 516,1-22-719,-10 94 0,-4-46-2115,11-81-2625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23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0 247 1728,'1'-2'16775,"7"-4"-18567,-6 5 1844,-1 1 1,0-1-1,0 0 1,0 0-1,0 1 1,-1-1-1,1 0 1,0 0-1,0 0 1,0 0-1,-1 0 1,1 0-1,-1 0 1,2-3-1,16-7 513,6 2 173,-5 2-569,0 0-100,0 0 1,0 1-1,1 1 1,20-3-1,82-5 411,-62 7-304,119-5 186,-13 3-450,-2 0 96,402 8 403,-265-6-214,-147-2 406,-128 3-475,-26 4-80,0 0 0,0 1 0,0-1 0,0 0 0,0 1 0,0-1 0,-1 0 0,1 1 0,0-1 0,0 1 0,-1-1 0,1 0 0,0 1 0,-1-1 0,0 0 0,-3-2-10,0 0 1,0 0-1,0 1 0,-1-1 1,1 1-1,-1 0 0,0 0 0,-6-1 1,-13-5-53,16 4 20,-1 1 0,1 1 1,-9-3-1,-6-1-21,0 0-50,0 1 0,1 1 0,-26-2 0,-70 3 368,31-4-276,87 7-129,0 0 17,0 0 80,0-1-1,0 1 1,0 0-1,1 0 1,-1-1 0,0 1-1,0 0 1,1 0 0,-1-1-1,0 1 1,0 0-1,1 0 1,-1-1 0,0 1-1,1 0 1,-1 0-1,0 0 1,1 0 0,-1 0-1,0 0 1,1-1 0,-1 1-1,0 0 1,1 0-1,-1 0 1,0 0 0,1 0-1,0 1 1,13-2-106,-11 2 101,85 3-127,-27 0 108,-15 1 65,-1 1-1,64 18 1,-45-9-127,-57-14 113,4 1-28,0 1-1,0 0 1,-1 0 0,1 1 0,15 8-1,-25-12 12,0 1 0,-1 0 0,1-1 0,0 1 0,0 0-1,-1 0 1,1-1 0,0 1 0,-1 0 0,1 0 0,-1 0-1,1 0 1,-1 0 0,0 0 0,1 0 0,-1 0 0,0 0 0,0 0-1,1 0 1,-1 0 0,0 0 0,0 0 0,0 0 0,0 0-1,-1 0 1,1 0 0,0 0 0,0 0 0,0 0 0,-1 0-1,1 0 1,-1 0 0,1 0 0,-1 0 0,1-1 0,-1 1 0,1 0-1,-2 1 1,0 2 55,-1-1 0,0 1-1,0-1 1,0 1 0,-1-1 0,1 0-1,-5 3 1,-82 41 125,0 0-215,53-24-1397,-43 37 1,69-50 193,0 0 0,0 1 1,0 1-1,2-1 0,-1 2 1,2-1-1,-8 16 0,6-3-2057,8-10-694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28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2291 24 1888,'-88'-8'7050,"66"9"-6241,13-1-346,-1 1-1,1-2 1,-1 1-1,1-1 1,-14-3-1,10 0-196,0 2 0,0 0-1,0 0 1,0 1 0,0 0 0,-18 3-1,4 0-46,1 2 0,-31 8 1,-78 20 233,-73 20 519,173-41-897,1 2 1,0 1 0,-60 35-1,49-24 87,-1-2 0,-2-2 0,-56 16 0,46-17 109,-93 46 0,133-57-205,1 1-1,0 0 1,1 2 0,0-1 0,1 2-1,0 0 1,1 1 0,-15 19 0,-53 98 280,60-91-214,-2-2 0,-28 36-1,45-66-129,-13 16 88,0 0 0,-1-2 1,-39 33-1,24-28 74,1 2 0,-53 56 0,71-64-20,0-1 1,2 2-1,0 0 1,1 1 0,2 0-1,-11 26 1,-66 231 180,74-229-139,6-23-26,2 0 0,-8 53 1,13-68-79,-11 180 129,7-84-175,-1 35 189,7-106-81,2 1 0,7 37 0,2 38-63,-5-41 105,5 21-154,31 119 0,-37-197-65,0 0 0,2 0 0,0-1 1,1 0-1,0 0 0,14 17 0,69 77 450,-31-48-455,133 104 1,-83-89 363,-101-70-327,9 6-6,-1-1 1,2-1-1,-1-1 0,1 0 0,1-1 0,28 7 0,92 10 129,-75-15-94,136 8-72,-182-17 77,201-2-93,-137-2 221,1-1-67,107-19-1,-161 16-109,-1 0 0,1-2 1,29-14-1,83-44-198,-141 67 214,396-202 448,-245 118-448,31-15-299,-131 75 324,139-71 139,-164 79-143,0-2 0,-1-1 0,0-1-1,37-39 1,36-66 108,-70 86-41,62-68-1,66-20-77,-40 36 111,-95 71-165,0-1 1,37-46-1,-17 4 28,-3-2 1,35-78-1,-58 112 31,-1 1-36,-1-1 0,-2-1-1,0 0 1,-3 0 0,0-1-1,-3 0 1,5-49 0,-5-1-62,-7-106 0,-2 155 103,3 11-74,-2 1-1,-1-1 1,-8-31 0,-107-247-725,102 266 759,-2 1 0,-36-54 0,39 67-4,-2 1 1,0 1-1,0 1 0,-2 0 0,-22-16 1,1 7-78,-60-31 0,13 9-263,46 26 269,-1 1-1,0 2 1,-53-16 0,23 14 59,-88-15 0,-5 0-215,-23-5 155,-355-42-218,519 80 311,-87-12-988,96 15 80,-1 0 0,0 1 0,0 1 1,1 1-1,-18 3 0,-10 8-4875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29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6240,'0'-8'7402,"0"8"-7295,21-5 7601,-7 2-8622,45-14 1552,90-12 0,61 4-498,-178 22-180,17-1-193,-18 2 302,31-6-1,-46 7 7,-14 1-150,-3 2 22,-2 5 29,-1 0 0,0-1 0,0 1 0,-1-1 0,0 0 0,0 0 0,0-1 0,-1 0 1,-8 7-1,-8 4 51,-32 17 0,32-19 9,-17 8 21,14-8-72,-42 32-1,38-24 74,2 2 0,1 0 0,1 2-1,1 1 1,-25 36 0,-30 74 299,47-86 1419,34-51-1584,9-4-130,0 0-1,0 2 0,1-1 1,21-1-1,-14 2-21,32-4 37,1 3 0,68 5 1,102 24-139,-214-24-137,1-1 1,-1 0 0,0-1-1,0 1 1,15-3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29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 7136,'2'0'305,"-1"1"0,1-1-1,0 1 1,-1-1 0,1 0 0,0 1 0,-1-1 0,1 0 0,0 0 0,2 0-1,10 0 284,-9 2-21,0-1 1,0 1-1,0 0 0,0 0 1,-1 1-1,1-1 1,-1 1-1,0 0 0,8 6 1,-11-7-458,0-1 1,0 0 0,0 0 0,0 0-1,0 1 1,0-1 0,0 1 0,0-1 0,-1 1-1,1-1 1,-1 1 0,1-1 0,-1 1-1,1-1 1,-1 1 0,0 0 0,0-1-1,0 1 1,0 0 0,0-1 0,0 1-1,0 0 1,0-1 0,-1 1 0,1-1 0,-1 1-1,1-1 1,-1 1 0,0-1 0,1 1-1,-1-1 1,0 1 0,-2 1 0,-2 3 56,-1 0 0,1 0 1,-1-1-1,0 0 1,-1 0-1,1 0 0,-1-1 1,0 0-1,-14 6 1,9-6-385,0 0 0,0 0 0,0-1 1,0 0-1,-21 1 0,25-4-308,1 0 0,-1 0 0,1-1 0,0 0 0,-1 0 0,1-1 0,-11-4 0,17 6 206,-1-1 0,0 0 0,0 1 1,0-1-1,0 0 0,0 0 0,1 0 1,-1-1-1,1 1 0,-1 0 0,1-1 1,-1 1-1,1-1 0,-1 1 0,1-1 0,0 0 1,0 1-1,0-1 0,0 0 0,0 0 1,1 0-1,-1 0 0,0 0 0,1 0 1,0 0-1,-1 0 0,1 0 0,0 0 1,0 0-1,0 0 0,0 0 0,1-2 0,0-2-375,1 1-1,0-1 1,4-8-1,14-24-1449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30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35 214 5568,'0'-1'141,"-3"-12"1270,5 9-592,4 7 431,-4-1-1053,0 0-1,0 1 1,-1-1-1,1 1 1,-1-1-1,1 1 1,-1-1-1,0 1 1,0 0-1,0-1 1,0 1-1,-1 0 1,1 5-1,2 41 1410,-4-30-1055,0-1-1,-6 22 1,-1 8-64,-10 121 339,13-114-675,3-31 44,-1-1 0,-9 39 0,9-54-28,4-20-290,1-12-342,8-88-538,-3 47 897,3-18 566,24-85 0,1-14 1884,-34 172-2170,1 0 0,0 1 0,1-1 0,0 0 0,0 1 0,1 0 0,9-18 0,-12 26-157,-1 0 0,1 0 0,-1 0 1,1 1-1,0-1 0,-1 0 1,1 0-1,0 0 0,0 1 0,0-1 1,-1 0-1,1 1 0,0-1 0,0 1 1,0-1-1,0 1 0,0-1 0,0 1 1,0 0-1,0-1 0,0 1 0,0 0 1,1 0-1,-1 0 0,0 0 0,0 0 1,0 0-1,0 0 0,0 0 0,0 0 1,0 1-1,0-1 0,0 0 0,0 1 1,0-1-1,0 0 0,0 1 0,0 0 1,1 0-1,3 2 15,-1 1 1,0-1-1,0 1 1,0 0-1,-1 1 1,6 6-1,157 241 661,-145-218-593,-1 1-1,-2 0 1,-1 1 0,-2 1-1,17 62 1,11 60-2420,-91-209-15061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30.8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6 206 1056,'-1'-1'235,"0"-1"0,1 1 0,-1-1 0,0 1 0,1 0 0,0-1 0,-1 1 0,1-1 0,0 1 0,0-1 0,-1 1 0,1-1 0,0 0 1,1 1-1,-1-1 0,0 1 0,0-1 0,1 1 0,-1-1 0,1 1 0,-1 0 0,1-1 0,7-9 4540,-5 15-4673,0 0-1,0 1 1,-1-1 0,1 1 0,-1 0-1,3 8 1,4 8 55,16 31 421,3 0 0,65 89 0,-89-135-432,0-1-1,1 0 1,0 1 0,0-2 0,0 1 0,1-1 0,0 1 0,0-1 0,0-1 0,9 5 0,-14-8-95,0 1 1,1-1 0,-1 0-1,1 0 1,-1 0 0,1 0-1,-1 0 1,1 0-1,-1 0 1,1 0 0,-1 0-1,1-1 1,-1 1-1,0-1 1,1 1 0,-1-1-1,1 0 1,-1 1-1,0-1 1,0 0 0,1 0-1,-1 0 1,1-1 0,3-2 65,-1-1 0,0 1 0,0-1 0,4-6 0,24-43 559,39-85 0,-27 48-460,60-93-179,-100 177 148,2-2-917,-5 10 600,-1-1 1,0 1 0,1-1-1,-1 0 1,0 1 0,0-1-1,0 1 1,1-1 0,-1 1-1,0-1 1,0 1 0,0-1-1,0 1 1,0-1 0,0 1-1,0-1 1,0 1 0,0-1-1,0 1 1,0-1 0,0 1 0,0 0-1,0 8-1501,1 0 0,0-1 0,0 1 0,6 15 0,0-1-356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31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42 8128,'-10'-11'3008,"7"11"-1824,11 0 224,2-5-864,3 2 1120,8 0-961,5-2 97,5 2-480,9-2-288,-1 2-32,0-1-288,-3 4 160,-1 0-2271,-4 0 1311,-5 0-2848,-3 0 2208,-7 4-2976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31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0 118 7040,'0'-1'198,"1"0"1,-1 1 0,0-1-1,1 1 1,-1-1 0,1 0-1,-1 1 1,1-1-1,-1 1 1,1-1 0,0 1-1,-1-1 1,1 1 0,0-1-1,-1 1 1,1 0 0,0-1-1,0 1 1,21-9 1823,-9 4-432,10-7 1063,35-11 1,29-2-639,88-8-7349,-169 32 4978,-3 1 819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31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21 7712,'-1'-5'739,"0"-5"846,1 9-1535,0 1 1,0 0-1,0 0 1,0-1-1,0 1 0,0 0 1,0 0-1,0 0 1,1-1-1,-1 1 0,0 0 1,0 0-1,0 0 1,0-1-1,0 1 0,1 0 1,-1 0-1,0 0 1,0 0-1,0 0 0,1 0 1,-1-1-1,0 1 1,0 0-1,0 0 0,1 0 1,-1 0-1,0 0 1,0 0-1,1 0 0,-1 0 1,0 0-1,0 0 1,1 0-1,-1 0 0,1 1 70,0-1-1,-1 1 0,1-1 0,0 1 1,-1 0-1,1 0 0,0-1 1,-1 1-1,1 0 0,-1 0 1,0 0-1,1-1 0,-1 1 0,1 0 1,-1 0-1,0 1 0,1-1 67,1 7 401,0 1 0,-1 0 0,0 0 0,0 0 1,-1 0-1,-2 18 0,1 4 412,0 16 70,-10 61 0,1-10-476,2-5-1864,4-73-1353,-6 22 1,5-30-1969,-8 0 1446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37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1170 97 1984,'4'3'6375,"2"-6"-4548,-6 3-1797,0 0-1,0-1 1,1 1 0,-1 0 0,0-1 0,0 1 0,1 0-1,-1 0 1,0-1 0,0 1 0,0 0 0,1-1 0,-1 1-1,0-1 1,0 1 0,0 0 0,0-1 0,0 1 0,0 0-1,0-1 1,0 1 0,0-1 0,0 1 0,0 0-1,0-1 1,0 1 0,0 0 0,0-1 0,-1 1 0,1 0-1,0-1 1,0 1 0,0 0 0,-1-1 0,1 1 0,0 0-1,0-1 1,0 1 0,-1 0 0,1 0 0,0-1 0,-1 1-1,1 0 1,-13-9 615,-1 1-1,1 0 1,-1 1 0,0 0-1,-1 2 1,-16-5-1,5 3-397,-1 1 0,1 2 0,-1 0 0,-31 1 0,-6-1 97,40 3-252,1 1 0,-38 5-1,25-1-9,27-3 3,0 1 0,0 0 0,0 1 0,1 0 1,-10 4-1,8-3 36,0 0 0,-19 5 1,-70 17 139,14-3 128,48-15-227,0 2 0,-60 24 0,80-26-165,0 0 1,1 1-1,-26 20 0,34-23 12,1 1-1,0-1 0,0 1 0,0 1 1,1 0-1,0 0 0,1 0 0,-9 16 1,4-4 139,1 1 0,1 1 0,-8 35 0,-2 41 28,15-76-89,1-1 1,1 0-1,2 31 1,0-7-65,0-38 36,-1 0-1,2 0 1,-1 1-1,1-1 1,0 0-1,0 0 1,6 12 0,-4-11 0,-3-4-24,1 0-1,0 0 1,0 0 0,0 0-1,1-1 1,-1 1 0,1-1-1,0 0 1,0 0 0,0 0-1,0 0 1,1 0 0,-1 0-1,1-1 1,4 3 0,7 2 19,0 0 1,1 0 0,0-2-1,20 5 1,69 10 152,-6-2 129,40 26-451,-40-11 219,-85-30-43,0-1 1,0-1-1,0 0 1,0 0-1,0-2 0,1 0 1,13-3-1,-15 3-51,47-7 146,93-23 0,-120 22-122,0-2-1,-1-1 1,0-2 0,37-22-1,-62 32 23,1-2 0,-1 1 0,0-1 0,-1 0-1,1 0 1,-1-1 0,-1 0 0,1 0 0,-1 0-1,0-1 1,-1 0 0,0 0 0,0 0 0,4-12 0,-1 0-121,-4 15 59,-1-1 0,0 1 0,0-1 0,-1 0-1,2-9 1,-2-7 21,3-26-67,0 15 82,-1 0 0,-4-60 0,0 34-104,5-26 111,-3 76-54,-1 1 0,0-1 0,-1 0 0,0 0 0,-2-12 0,2 16 9,-1 1-1,1-1 0,-1 1 0,1-1 0,-1 1 0,-1 0 0,1 0 1,0 0-1,-1 0 0,0 0 0,-6-5 0,3 3-9,0 0 0,0 1 0,-1 1 0,0-1 0,0 1 0,0 0 0,-13-5 0,-27-5 34,-71-12 0,47 15-2858,67 11 2483,-23-2-4055,26 2 4042,0 1 0,-1-1 0,1 0 0,0 0 0,0 0 0,0 1 0,0-1 0,-1 1 0,1-1 0,0 1 0,0-1 0,0 1 0,0-1 0,0 1 0,0 0 0,0 0 0,0 0 0,1-1 0,-2 3 0,-8 14-4812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39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28 1888,'-14'-1'6690,"6"-2"-6367,4 1 25,1 0 0,0 1 0,0 0 0,-1 0 0,1 0 0,-1 0 0,-3 0 0,-5-2 543,-3-2 434,12 4-1132,0 0 0,0 0 0,1 0 1,-1 1-1,0-1 0,-5 0 0,1 1-17,-26 0 835,-40 5-1,63-3-848,-1 0 1,1 0 0,-1 1 0,1 0-1,0 1 1,0 0 0,-16 10-1,25-13-149,-5 2 145,0 1-1,1 0 0,-11 9 1,14-10-103,0-1 0,0 1 0,0 0 0,0 0 0,1 0 0,-1 0 0,1 0 0,0 0 0,0 1 0,-1 4 0,-1 5-46,1 1-1,1 0 0,0 0 0,1 0 1,2 14-1,12 70 38,-11-84 20,0 0 0,1 0-1,1 0 1,0 0 0,1-1 0,8 13-1,-10-18-33,1 0 0,0-1 0,1 0 0,0 0 0,0-1 0,0 0 0,1 0-1,0 0 1,0-1 0,0 0 0,10 5 0,-3-3 40,1-1-1,0-1 1,0 0 0,1-1-1,-1 0 1,1-1 0,0-1-1,0-1 1,0 0 0,0-1-1,0-1 1,0 0 0,0-1-1,-1-1 1,31-9 0,-41 11-86,-1-1 1,1 0-1,-1 0 1,1 0-1,-1 0 1,0-1 0,0 1-1,0-1 1,0 0-1,0-1 1,-1 1-1,1-1 1,-1 1-1,0-1 1,0 0-1,0 0 1,-1-1 0,1 1-1,-1 0 1,0-1-1,0 1 1,1-8-1,-1-3 42,0 0-1,-1 0 1,0 0-1,-3-17 0,-10-57-158,12 88 131,-2-8 15,0-4-18,0 1 1,0 0-1,-1 0 1,-1 0-1,0 0 1,0 1-1,-13-21 0,14 25-39,-2 1 0,1 0 0,-1 0-1,1 0 1,-2 0 0,1 1 0,-1 0 0,1 0-1,-1 0 1,-1 1 0,-8-5 0,3 3-192,-1 1-1,-15-5 1,25 9-65,-1 0 0,1 0 0,0 1 0,-1-1 0,1 1 0,0 0-1,-1 0 1,1 0 0,0 0 0,-1 1 0,1-1 0,0 1 0,-1 0 0,-5 2 0,2 4-2747,6 0 956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57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 1984,'-4'-5'16655,"9"12"-16575,4 0 102,1 0 0,-1 0-1,1-1 1,1-1 0,13 6-1,58 17 431,-42-16-502,7 2 168,62 27 0,182 122-22,5-5 292,-101-59-456,-139-68-142,75 28-1,193 43 398,-276-89-342,0 2 0,-1 2 1,0 2-1,87 50 0,-113-54 29,0 2-1,-1 1 0,-1 0 1,19 24-1,-22-25-120,-2 6 183,-14-22-10,5 8 255,-6-9-343,1 0-1,0 0 1,-1 1 0,1-1-1,0 0 1,0 0 0,-1 0-1,1 0 1,0 0 0,-1 1-1,1-1 1,0 0 0,-1 0-1,1 0 1,0 0 0,-1 0-1,1 0 1,0 0 0,-1 0-1,1 0 1,0 0 0,-1 0-1,1 0 1,0 0 0,-1-1-1,1 1 1,-1 0 0,-9-9-146,-8-15-109,17 23 252,-39-76-37,19 40-83,14 23 162,-1 0 1,0 0 0,-14-15 0,11 16-41,-1 1 0,-15-13-1,21 21 0,0-1 0,1 1 0,-1 1-1,-1-1 1,1 1 0,0 0 0,-1 0 0,-7-1-1,12 3-26,0 0 0,-1 0 0,1 0 0,0 0 0,-1 0 0,1 0 0,0-1 0,-3-2 0,-3-2 161,2 4-141,5 4-282,9 2 355,0 0 0,0 1 0,-1 0-1,14 11 1,-4-4-200,-12-8 93,9 7-49,1-1-1,-2 2 1,1 0-1,13 17 0,-26-28 81,45 61 164,-41-53-98,1 0 0,-2 1 0,1-1 0,-1 1 0,3 12 0,-4-12 12,-2-5-37,1-1 0,-1 1-1,0 0 1,0 9 0,-1-12-13,-1 1 1,1-1 0,0 0-1,-1 0 1,1 1-1,-1-1 1,0 0-1,0 0 1,0 0 0,0 0-1,0 0 1,0 0-1,-1 0 1,-1 1-1,0 1 7,-1 1 32,0 1-1,-1-1 0,0 1 0,0-1 0,-1-1 0,1 1 1,-1-1-1,-8 5 0,0-3-423,0 0-1,-1-1 1,1 0 0,-27 5-1,15-7-2701,1 0-1,-27-2 1,18-3-239,7-7-1397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6:18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766 134 1664,'-8'-1'7699,"-13"3"-4807,1 0-1371,14-2-1203,0-1 1,1-1-1,-1 1 1,1-1-1,0 0 1,-1 0-1,-6-5 1,-10-2 130,8 5-321,0 1 1,0 1 0,-1 0-1,1 1 1,-24 0-1,29 1-110,-21 2 39,0 0 0,0 2-1,-54 14 1,-80 35 543,153-49-522,1 1 1,-1 0-1,1 0 0,-1 1 1,2 1-1,-1 0 1,1 0-1,0 1 0,-11 12 1,11-11 67,3-2-171,0 0-1,0 1 1,0 0-1,1 0 1,0 0-1,-4 10 1,3-2 95,2-1 0,0 1 1,1 0-1,1 0 1,-1 27-1,1-8 62,0-14-20,3 26 0,0-6-69,1-18 21,1 0 1,0 0-1,9 27 0,-9-37-44,-1-3 27,1 0 0,1 0-1,0 0 1,0 0 0,1-1-1,0 1 1,1-1-1,0-1 1,0 1 0,1-1-1,15 14 1,-9-11-5,0 0 0,1-2 0,1 0 0,-1 0 0,1-2 0,28 11 0,278 106 875,-306-119-874,0 1-1,1-2 1,0 0 0,0-1-1,0-1 1,0 0 0,0-1-1,0-1 1,0 0 0,0-1-1,30-6 1,243-77 512,-271 77-518,-1 0 0,1-1 0,-1-1 0,0 0 0,18-15 0,-27 18-26,0-1 0,0 0 1,-1 0-1,0 0 0,0-1 0,-1 0 1,0-1-1,-1 0 0,1 1 0,-2-2 1,7-14-1,1-17 8,-2-1-1,-2 0 1,-1 0 0,-3 0-1,0-61 1,-4 71-98,-2-1-1,-8-49 1,7 67 57,-1 0-1,0 0 1,-1 1 0,-1 0 0,-1 0-1,1 0 1,-16-21 0,14 24-5,-1 0 1,-1 0-1,-20-17 0,5 8-41,0 2 0,-1 0 0,-37-17 0,40 23-25,0 2 0,-1 1 0,0 1-1,-29-6 1,44 12-4,1 0 0,-1 1 0,0 1-1,0-1 1,0 2 0,0-1 0,0 1 0,0 0-1,0 1 1,0 0 0,0 0 0,1 1 0,-1 0-1,1 1 1,-11 6 0,1 2-983,0 1 0,1 0 0,-16 16 0,22-17-1432,0 0 0,-14 22 0,14-15 134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7:17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30 111 1664,'-15'-4'8256,"17"11"-5707,-2 59-1403,-1 14-202,15 134 1,7-76-76,-21-117 251,0-30-1046,-1-28-155,-14-69-1,5 38 85,2 13-13,-7-66-67,13 102 40,2 1 0,1-1 0,0 0 0,6-27 0,-3 30-12,1-1 0,0 1-1,11-21 1,-14 35 49,-1 0-1,0 0 1,1 0-1,-1 0 0,1 0 1,0 1-1,0-1 1,0 0-1,0 1 1,0-1-1,0 1 1,0 0-1,0 0 0,0 0 1,1 0-1,-1 0 1,0 0-1,1 0 1,-1 1-1,0-1 1,1 1-1,-1 0 1,1 0-1,-1 0 0,1 0 1,-1 0-1,1 0 1,-1 1-1,1-1 1,-1 1-1,0 0 1,1 0-1,-1 0 1,0 0-1,1 0 0,-1 0 1,0 0-1,3 3 1,21 10 187,-23-13-169,0 0 1,0 0 0,1 0-1,-2 1 1,1-1 0,0 1-1,0 0 1,0 0-1,-1 0 1,1 0 0,-1 0-1,0 1 1,1-1 0,-1 1-1,2 3 1,6 18 87,-1-5 157,6 23 0,-13-35-147,-1 0 1,1 0-1,-1 0 0,-1 0 1,1 0-1,-1 0 0,-1 10 1,0-6 76,-1 1 0,-1-1 0,0 1 1,0-1-1,-10 21 0,11-27-176,-2 1 1,1-1-1,0 0 1,-1 0-1,0-1 1,0 1-1,-1-1 1,1 0-1,-1 0 1,0 0-1,0 0 1,-9 4-1,7-4-354,0-1-1,-1 0 1,1 0-1,-1-1 1,-8 2-1,11-3-657,-1-1-1,0 1 1,1-1-1,-8-1 1,-11 0-1794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7:20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25 2304,'5'-3'4314,"-6"-14"721,1 17-4981,0 0-1,0 0 1,0-1 0,0 1-1,0 0 1,0 0 0,-1-1-1,1 1 1,0 0 0,0 0-1,0-1 1,0 1 0,-1 0-1,1 0 1,0 0 0,0 0-1,-1-1 1,1 1 0,0 0-1,0 0 1,-1 0 0,1 0-1,0 0 1,0 0 0,-1 0-1,1 0 1,0 0 0,0 0-1,-1 0 1,1 0 0,0 0-1,-1 0 1,1 0 0,0 0-1,0 0 1,-1 0 0,1 0-1,0 0 1,0 0 0,-1 0-1,1 0 1,0 1 0,0-1-1,-1 0 1,1 0 0,0 1-1,-1-1-1,1 1 0,-1 0 1,1 0-1,0 0 0,-1-1 0,1 1 0,0 0 0,0 0 0,0 0 0,0 0 0,0 0 0,0 0 1,0-1-1,0 1 0,0 0 0,0 1 0,6 35 727,0 56 0,0-6-412,-2-48-162,0-8 23,0 32 0,6 93 620,-10-89 235,-20-95-12865,19 26 11162,1 0 0,-1-2 0,0-11-2820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7:20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48 141 3648,'0'0'51,"0"0"-1,0-1 1,1 1 0,-1 0 0,0 0-1,1-1 1,-1 1 0,0 0 0,0-1-1,1 1 1,-1 0 0,0-1 0,0 1-1,0 0 1,0-1 0,1 1 0,-1 0-1,0-1 1,0 1 0,0 0 0,0-1-1,0 1 1,0-1 0,0 1 0,0 0-1,0-1 1,0 1 0,0 0 0,0-1-1,0 1 1,-1 0 0,1-1 0,0 0 0,0 1 12,0-1 0,-1 1 0,1-1 0,0 1 1,0 0-1,0-1 0,0 1 0,0-1 0,0 1 1,0-1-1,0 1 0,0-1 0,0 1 0,0-1 1,0 1-1,0-1 0,1 1 0,-1-1 0,0 1 1,0-1-1,0 1 0,1-1 0,-1 0 0,1 0 202,0-1 0,0 0 0,0 1 0,0-1 0,-1 0 0,1 0 0,-1 0 0,0 0 0,1 0 0,-1-2 0,3-12 1418,-1 11-1398,0-1 0,0 1 1,1 0-1,0-1 0,0 1 0,0 0 1,1 1-1,0-1 0,0 1 1,8-8-1,-10 10-256,1 0-1,0 0 1,0 1 0,0-1-1,1 1 1,-1-1 0,0 1-1,0 0 1,1 0 0,-1 1-1,1-1 1,-1 1 0,0-1-1,1 1 1,-1 0 0,1 0 0,-1 1-1,1-1 1,5 2 0,-3 0 39,0 1 0,0-1 1,-1 1-1,1 0 0,-1 0 1,0 1-1,0-1 0,0 1 0,0 0 1,7 8-1,0 2 281,-1 1-1,14 20 1,-21-28-191,0 0 0,0 0 0,-1 1 0,0-1 0,0 1 0,-1 0 0,3 15 0,-4-17-52,-1-1 1,0 0 0,0 0-1,0 0 1,-1 0 0,1 0-1,-1 1 1,-1-1 0,1 0-1,-1-1 1,1 1 0,-1 0-1,-4 5 1,2-3 35,0 0 0,-1 0-1,0 0 1,-1-1 0,1 0 0,-1 0-1,-1 0 1,1-1 0,-1 0 0,-10 6-1,12-8-249,0 0-1,-1-1 1,0 0-1,0 0 1,0-1-1,1 1 0,-1-1 1,-1 0-1,1-1 1,0 0-1,0 0 0,0 0 1,0-1-1,-10-1 1,0-2-2411,0-1 1,1 0 0,-1-1-1,-23-13 1,10 3-1567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31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25 3232,'29'-22'1883,"-28"22"-1805,-1 0 1,0-1-1,0 1 1,1 0 0,-1 0-1,0 0 1,1 0 0,-1-1-1,0 1 1,1 0 0,-1 0-1,0 0 1,1 0 0,-1 0-1,0 0 1,1 0 0,-1 0-1,1 0 1,-1 0 0,0 0-1,1 0 1,-1 0-1,0 0 1,1 0 0,-1 1-1,0-1 1,1 0 0,-1 0-1,0 0 1,1 0 0,-1 1-1,0-1 1,1 0 0,7 15 1261,-6-8-1046,-1 0 0,1 0-1,0 8 1,-3 20 571,-1-1 0,-11 62 0,9-71-703,-4 14 407,-16 45 1,13-49-1176,11-23-2647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7:33.06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667 112 1056,'0'0'13,"0"-1"-1,0 1 1,0-1-1,0 1 1,0 0-1,0-1 1,0 1-1,0 0 1,0-1 0,0 1-1,0 0 1,0-1-1,0 1 1,0 0-1,1-1 1,-1 1-1,0 0 1,0-1 0,0 1-1,0 0 1,1-1-1,-1 1 1,0 0-1,0-1 1,0 1-1,1 0 1,-1 0 0,0-1-1,1 1 1,-1 0-1,0 0 1,1 0-1,-1-1 1,0 1-1,1 0 1,-1 0 0,7-4 882,2 4 1154,-9-1-2006,0 1 0,1 0 0,-1 0 0,0 0 0,0 0 0,0 0 0,0 0 1,0 0-1,1 0 0,-1-1 0,0 1 0,0 0 0,0 0 0,0 0 0,0 0 0,0 0 0,0-1 0,0 1 1,1 0-1,-1 0 0,0 0 0,0 0 0,0 0 0,0-1 0,0 1 0,0 0 0,0 0 0,0 0 0,0-1 0,0 1 1,0 0-1,0 0 0,0 0 0,0 0 0,0-1 0,-1 1 0,1 0 0,0 0 0,0 0 0,0 0 0,0 0 0,0-1 1,0 1-1,0 0 0,0 0 0,-1 0 0,1 0 0,0 0 0,0 0 0,0 0 0,0-1 0,0 1 0,-1 0 1,1 0-1,0 0 0,0 0 0,0 0 0,0 0 0,0 0 0,-1 0 0,-6-3 323,-1 1 0,1 0 0,0 1 0,-1-1 0,0 1 0,1 1 0,-15 0 0,-43-8 1154,41 7-1183,-1 1 0,1 2 0,0 0-1,0 2 1,-29 7 0,-7 9-67,-97 47-1,151-65-223,1 1 0,-1 0-1,1 1 1,0-1 0,0 1 0,0 0 0,1 0-1,-1 0 1,1 1 0,0-1 0,0 1 0,1 0 0,-1 0-1,1 1 1,0-1 0,1 1 0,-1-1 0,1 1-1,0 0 1,1 0 0,-2 11 0,1-4 5,1 0 1,1 0 0,1 0-1,-1-1 1,2 1-1,0 0 1,0 0-1,8 21 1,1-7 36,24 46 1,-30-64-80,0-2 0,0 1 0,1 0 0,0-1 0,0 0 0,1-1 0,0 1 0,0-1 0,12 8 0,4-2 118,1-1 0,0-1 1,0-1-1,28 6 0,-19-5-33,-19-7-52,1 0 0,0 0 0,0-2 0,0 1 0,0-2-1,0 0 1,0-1 0,0-1 0,0 0 0,-1-1 0,17-5 0,-3-1 98,0-1 1,0-2-1,-1-1 1,40-25-1,-63 36-119,-1-1-1,1 0 1,0 1-1,-1-1 1,0 0-1,0-1 0,0 1 1,0-1-1,0 1 1,-1-1-1,1 0 0,-1 0 1,0 0-1,0 0 1,-1 0-1,1 0 0,-1 0 1,0-1-1,0 1 1,0-1-1,-1 1 1,0-1-1,0 1 0,0-1 1,0 1-1,0-1 1,-1 1-1,-2-7 0,-1-9 18,-2-1 0,-1 1-1,0 1 1,-1 0-1,-1 0 1,-16-25 0,7 17 35,-1 2-1,-1 0 1,-36-34 0,47 49-98,-1 1 0,-1 1 0,0 0 0,0 0-1,0 1 1,-1 0 0,0 1 0,0 1 0,-1 0 0,0 1 0,0 0-1,0 0 1,-26-2 0,8 4 51,1 0 0,0 3 0,-1 0 0,-35 7 0,54-6-35,0 1 0,0 0-1,1 0 1,-1 2 0,1-1 0,0 2-1,0-1 1,0 1 0,1 1-1,-1 0 1,2 0 0,-1 1-1,-13 15 1,14-11 14,0 1-1,1-1 0,0 1 1,1 1-1,1 0 1,0 0-1,-6 21 1,7-17-16,1 1 1,0-1 0,2 1-1,0 0 1,1 32-1,2-43 29,0 0 0,0 0 0,1 0 0,0-1 0,1 1 0,-1-1 0,1 1 0,1-1-1,-1 0 1,1 0 0,1 0 0,-1-1 0,1 1 0,0-1 0,0-1 0,1 1-1,0-1 1,0 1 0,0-2 0,1 1 0,-1-1 0,10 5 0,2-1 77,1 0 0,0 0 0,0-2 1,1-1-1,-1 0 0,1-1 0,32 1 1,-36-4-47,1-1 0,-1 0 0,0-2 0,0 0 0,0 0 0,0-2 0,0 0 0,22-9 1,-28 9-29,0-1 1,0 0 0,-1 0 0,1-1-1,-1 0 1,0-1 0,-1 0 0,0 0 0,0-1-1,0 0 1,-1-1 0,0 0 0,7-11-1,-7 5-17,0 0 0,-1 0 0,-1 0 0,0-1-1,-1 1 1,-1-1 0,0 0 0,-1 0 0,-1 0 0,-1-28-1,-1 29-3,-1 0 0,0-1-1,-1 1 1,0 0-1,-1 0 1,-1 0 0,-1 1-1,0-1 1,0 1-1,-2 1 1,-11-18 0,13 24-40,-1-1 1,0 1-1,0 0 0,0 0 1,-1 1-1,0 0 1,-1 0-1,1 1 1,-1 0-1,0 1 0,-1 0 1,1 0-1,0 1 1,-1 0-1,0 1 1,0 0-1,-12-1 1,12 3 14,-1-1 1,0 1 0,0 1 0,1 0 0,-1 0 0,1 1-1,-1 0 1,1 1 0,0 0 0,0 1 0,0 0 0,0 1 0,1 0-1,-1 0 1,-15 13 0,18-11 41,0-1 1,1 1-1,1 0 0,-1 0 0,1 1 1,0-1-1,1 1 0,-1 1 0,2-1 1,-1 0-1,1 1 0,1 0 0,-1-1 1,1 1-1,1 0 0,0 0 0,0 1 1,1-1-1,0 9 0,1-5 4,0 1-1,1-1 1,1 0 0,0 0-1,0 0 1,1 0 0,1-1-1,0 0 1,1 1 0,1-2-1,-1 1 1,12 14-1,-6-12 42,1 0-1,0-1 0,1-1 0,0 0 0,0-1 0,24 14 0,-27-19 15,-1-1-1,1 0 1,0 0-1,0-1 1,0-1-1,0 0 0,1 0 1,-1-1-1,1-1 1,0 0-1,15-1 1,-11-1-12,0-1 0,0 0 1,-1-1-1,1-1 0,-1-1 1,0 0-1,21-11 0,-29 12-43,1 0 0,-1-1 1,1 0-1,-1 0 0,-1-1 0,1 0 0,-1 0 1,0-1-1,0 0 0,-1 1 0,0-2 0,0 1 0,-1-1 1,0 0-1,4-9 0,-5 6-20,0 0-1,0 0 1,-1-1-1,0 0 1,-1 1-1,0-1 1,-1 0-1,0 1 1,-1-1 0,0 0-1,-1 1 1,-4-12-1,0 2-43,-1 1 0,-1 0 0,-1 1 0,0-1 0,-21-29 0,29 49 22,1-1 0,-1 0 0,1 0-1,-1 1 1,1-1 0,-1 0 0,1 0-1,0 0 1,-1 1 0,1-1 0,0 0-1,0 0 1,0 0 0,-1 0 0,1 0-1,0 0 1,0 1 0,0-1 0,0 0-1,1 0 1,-1 0 0,0 0 0,0 0-1,1 0 1,-1 1 0,0-1 0,1 0-1,-1-1 1,2 1 5,-1 0 0,1-1 0,-1 1 0,1 0 0,0 0 0,-1 0 0,1 0 0,0 0 1,0 0-1,-1 0 0,1 1 0,3-1 0,7-2 11,0 1 1,0 0-1,15 0 0,-24 2-11,6 0-18,1 0 0,-1 0 1,1 1-1,-1 0 0,1 1 1,-1 0-1,0 1 0,0-1 1,0 2-1,0-1 0,0 1 1,-1 1-1,0-1 1,0 2-1,0-1 0,0 1 1,-1 0-1,0 0 0,0 1 1,-1 0-1,0 1 0,0-1 1,0 1-1,-1 0 0,0 0 1,-1 1-1,0-1 0,5 15 1,-6-11 73,0 0 0,0 1 1,-1-1-1,-1 1 0,0 0 0,-1-1 1,-1 15-1,0-18-10,0-1-1,-1 1 1,0-1-1,-1 0 1,1 0 0,-1 0-1,-1 0 1,0-1-1,0 1 1,0-1-1,-9 11 1,-6 2 11,0 0 0,-2-2 0,0 0 1,-1-1-1,0-2 0,-33 18 0,39-27 37,15-6-47,-1 1-1,0-1 1,0 1 0,0 0-1,0-1 1,1 1-1,-1 0 1,1 0-1,-3 2 1,3-2 12,24-10 53,-13 4-49,0 1 1,0-2-1,-1 1 1,1-2-1,-1 1 1,-1-1 0,1 0-1,-1-1 1,-1 0-1,1 0 1,-1-1-1,-1 0 1,0 0-1,6-11 1,5-13-104,-2 0-1,20-65 1,-30 82 79,0 0 0,-1 0 1,-1-1-1,-1 1 1,1-18-1,-3 28-16,0 0 0,0 1 1,-1-1-1,0 1 0,0-1 0,0 1 1,-1 0-1,1-1 0,-2 1 0,1 0 0,0 0 1,-1 0-1,0 1 0,0-1 0,0 1 0,-1-1 1,1 1-1,-7-5 0,2 2-22,1 1 0,-2 0 0,1 0 0,-1 1-1,1 0 1,-1 0 0,-1 1 0,1 0 0,-1 1 0,1 0 0,-14-2 0,-49-10 23,50 10-63,-41-5 0,47 8 35,10 2-25,1-1 1,0 1-1,-1 0 1,1 0-1,-6 1 0,-9 0 120,-10-1-138,29 0 57,0 0-1,0 0 1,0 0-1,0 0 1,0 0-1,-1 1 1,1-1-1,0 0 1,0 1-1,0-1 1,0 1-1,0-1 1,0 1-1,1-1 0,-1 1 1,0 0-1,0-1 1,-1 2-1,2-1 1,0-1-1,0 1 1,0 0-1,0-1 1,0 1-1,0-1 1,0 1 0,1 0-1,-1-1 1,0 1-1,0-1 1,0 1-1,1-1 1,-1 1-1,0 0 1,0-1-1,1 1 1,-1-1-1,1 1 1,-1-1-1,0 0 1,1 1-1,-1-1 1,1 1 0,-1-1-1,1 0 1,-1 1-1,1-1 1,0 0-1,23 15-247,-17-11 78,3 3-1309,1-2 0,-1 0-1,17 7 1,3-2-4317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7:35.74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799 274 1728,'0'-1'364,"-1"0"0,1-1 0,0 1-1,0 0 1,0 0 0,-1-1 0,1 1 0,0 0 0,0 0 0,1-1 0,-1 1-1,0-2 1,0-19 3268,-2 13-3104,-2 0 1,1 0-1,-1 0 0,-1 0 0,0 1 0,0 0 0,0 0 0,-11-12 0,7 11-207,0-1-1,0 2 1,0 0 0,-1 0-1,-1 1 1,-14-9-1,21 14-293,0 0 0,0 1 0,0-1 0,0 1 0,0 0 0,0 0 0,-1 0 0,1 0 0,0 1 0,-1 0 0,1 0 0,0 0 0,-1 0 0,1 1 0,0-1 0,-1 1-1,1 0 1,-4 2 0,-2 1 75,1 1 1,0 0-1,1 0 0,-1 1 0,1 0 0,-13 12 0,4-1 89,0 0-1,2 1 1,0 1-1,0 1 0,2 0 1,-16 33-1,22-36-135,0 1-1,2 0 0,0 0 0,1 0 1,-3 29-1,6-42-29,1 1 0,0-1 1,1 0-1,-1 0 0,1 0 0,0 0 1,0 0-1,0 0 0,1 0 1,0 0-1,0 0 0,0 0 0,1-1 1,-1 1-1,1-1 0,0 0 1,1 0-1,-1 0 0,1 0 1,5 5-1,-3-4 49,1 0 0,-1-1 0,1 0 0,0 0 0,0 0 0,0-1 0,1 0 0,-1 0 0,1-1 0,0 1 0,0-2 0,12 2 0,-6-3-33,0 0 1,0-1-1,-1 0 0,1-2 0,0 1 1,14-6-1,78-32 363,-93 35-356,0-1 0,-1-1 0,0 0-1,0 0 1,0-1 0,18-18 0,-25 21-43,0 0 1,-1 0 0,0-1 0,0 0-1,0 1 1,0-2 0,-1 1 0,0 0 0,-1-1-1,1 1 1,-1-1 0,-1 0 0,1 0-1,-1 0 1,1-11 0,-3 5 4,1 1-1,-2-1 1,1 1 0,-2 0-1,0-1 1,0 1 0,-1 0 0,-1 1-1,0-1 1,0 1 0,-1 0-1,-1 0 1,-8-11 0,3 7-54,0 0 0,-1 1-1,0 1 1,-1 0 0,-1 1 0,0 0 0,0 1 0,-19-9 0,23 14-52,0 1 0,0 0 0,0 1 0,-1 0 0,1 0 1,-1 2-1,0-1 0,0 2 0,-20-1 0,23 2 70,0 1 0,1 0 0,-1 0 0,1 1 0,-1 0 0,1 1 0,0 0 0,0 0 0,0 1 0,0 0 0,0 0 0,1 1-1,0-1 1,-7 8 0,2-2 45,2 1 0,-1 0 0,1 1 0,1 0 0,0 1 0,-10 18 0,8-10 11,1 1-1,2 0 1,-10 33-1,15-44-35,1 1 0,0-1-1,0 0 1,1 1 0,1-1 0,0 1-1,1 0 1,2 16 0,-1-20 34,0 0 1,0-1-1,1 1 1,0-1-1,0 0 0,1 0 1,0 0-1,0 0 0,0-1 1,1 1-1,0-1 1,1 0-1,5 5 0,-4-5 20,0 1 0,0-2-1,1 1 1,0-1 0,0 0-1,0-1 1,1 0 0,-1 0-1,1-1 1,0 0 0,0 0 0,0-1-1,1 0 1,-1-1 0,0 0-1,16 0 1,3-3 91,0-1 1,0-1-1,-1-2 0,0 0 1,0-2-1,0-1 0,46-23 1,-64 27-146,0 0 0,-1 0 0,1-1 0,-1-1 0,-1 1-1,1-1 1,-1 0 0,0-1 0,-1 0 0,0 0 0,6-10 0,-8 11 14,-1 0 0,1 0 0,-2 0 0,1-1 0,-1 1 0,0-1 0,0 0 0,-1 1 1,0-1-1,-1 0 0,1 0 0,-2 0 0,1 0 0,-3-14 0,-1 9-34,1 1 1,-2-1 0,1 1 0,-2 0 0,0 0-1,0 1 1,-1 0 0,0 0 0,-1 0 0,-1 1-1,1 0 1,-2 1 0,1 0 0,-19-13 0,16 13-61,-1 0 1,-1 1 0,1 1-1,-1 1 1,-1 0-1,1 0 1,-1 1 0,0 1-1,0 1 1,0 0-1,-1 1 1,-21 0 0,22 2 13,0 2 1,0 0 0,0 0 0,-23 8 0,-56 25-181,78-29 240,1 2 1,-1 0 0,1 0 0,1 2-1,0 0 1,0 0 0,1 1 0,0 1-1,1 0 1,0 1 0,1 1 0,0-1-1,2 1 1,-1 1 0,2 0 0,0 1-1,-8 21 1,13-31 8,1 1 0,0-1 0,0 1 0,1 0 0,0-1 0,0 1 0,0 0 1,1 0-1,0 0 0,0 0 0,1 0 0,0 0 0,0-1 0,1 1 0,3 9 0,-2-8 48,0-1-1,1 0 1,1 0 0,-1 0-1,1 0 1,0-1 0,0 0-1,1 0 1,0-1-1,0 1 1,0-1 0,13 8-1,-5-5 33,-1-1-1,2 0 0,-1-1 1,1 0-1,0-1 0,0-1 1,18 3-1,-20-5-38,-1-1 0,1 0 1,0-1-1,0 0 0,-1-1 0,1 0 0,0-1 0,-1-1 0,16-4 0,-12 1 36,-1 1 0,0-2-1,1 0 1,-2-1-1,25-17 1,-34 21-60,-1 0-1,1 0 1,-1 0 0,0-1-1,0 0 1,-1 1 0,1-1-1,-1-1 1,0 1 0,-1 0-1,1-1 1,-1 1-1,0-1 1,-1 0 0,1 0-1,-1 1 1,0-1 0,0 0-1,-1-9 1,0 2-49,-1 1 0,-1-1 0,0 1 0,-1 0 0,0-1 0,0 1 0,-2 1 0,1-1 0,-2 0 0,1 1 0,-10-13 0,11 17-8,-1 0 0,-1 0 0,1 1 0,-1 0-1,0 0 1,-1 0 0,1 0 0,-1 1 0,0 0 0,-1 1 0,1 0 0,-1 0 0,0 0 0,0 1 0,0 0 0,0 1 0,-13-3 0,-6 3-26,1 1 0,0 1-1,-1 1 1,1 2 0,0 0-1,0 2 1,0 1 0,1 1-1,0 1 1,-45 21 0,57-22 34,0 1 0,0 0 1,-22 19-1,29-22 23,0 1 0,0 0 0,1 0 1,0 0-1,0 1 0,0 0 0,1 0 0,-6 13 0,9-18 32,0 1-1,1-1 0,-1 1 0,1-1 0,0 1 1,-1-1-1,1 1 0,1 0 0,-1-1 0,0 1 1,1-1-1,-1 1 0,1 0 0,0-1 0,-1 0 1,1 1-1,1-1 0,-1 1 0,0-1 1,0 0-1,1 0 0,0 0 0,-1 0 0,1 0 1,0 0-1,0 0 0,2 1 0,4 4 44,0-2-1,0 1 1,0-1 0,1 0-1,0-1 1,12 5-1,13 2-11,2-1 0,-1-2-1,1-1 1,0-2 0,51 1-1,-17-6 188,133-17-1,-170 13-166,-1-2-1,1-2 1,47-16-1,-67 18-45,0 0 0,-1 0 0,1-1 0,15-13-1,-21 15 22,0-1 1,-1 0-1,0-1 0,0 1 0,0-1 0,-1 0 0,0-1 0,4-7 0,-3 2-51,0 1-1,-1-1 1,-1 0 0,0 0-1,0-1 1,2-22-1,-6 29-7,1 0 0,-1 0 0,0 0 0,-1 1 1,0-1-1,0 0 0,0 0 0,-1 1 0,0-1 0,0 1 0,-1-1 0,0 1 0,0 0 0,0 0 0,-5-6 0,4 6-35,-22-26-124,24 30 119,1 1 1,-1-1 0,1 1 0,-1-1 0,0 1 0,1 0-1,-1 0 1,0 0 0,0 0 0,0 0 0,0 0 0,0 0 0,0 0-1,-3 0 1,4 1 36,1 1 0,0-1 0,0 1 0,0-1 0,0 1 0,0-1 0,0 1 0,0-1 0,0 1 0,0-1 0,0 1 0,0-1 0,0 1 0,1-1 0,-1 1 0,0-1 0,0 1 0,1 0 0,25 52-116,25 56 83,-43-86 9,37 103-251,-36-96 598,-1 1 1,4 39 0,-10-54-158,2 23-209,-4-37 72,0 1 0,0-1 0,-1 1 0,1 0-1,-1-1 1,1 1 0,-1-1 0,0 1 0,0-1 0,0 0-1,-3 5 1,3-6-2,-1 0 0,1 0 0,-1 0 0,1 0-1,-1 0 1,0 0 0,0 0 0,1-1 0,-1 1 0,0-1-1,0 1 1,0-1 0,0 0 0,1 0 0,-3 1 0,-11 1 151,7 0-152,1-1 0,-1 1 1,0-2-1,-14 1 0,-12-4-7463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7:37.13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347 117 1888,'-1'-3'127,"-1"-1"6,0 0 0,1 1 0,0-1 0,0 0 0,0 0 0,0 1 0,0-1 0,1 0 0,0 0 0,0 0 0,0 0 1,0 0-1,0 0 0,2-5 0,-1 8 66,-1-1 1,0 1-1,1 0 0,-1 0 1,0-1-1,0 1 1,1 0-1,-1-1 1,0 1-1,0 0 1,-1 0-1,1-1 1,0 1-1,0 0 1,-1-1-1,1 1 1,0 0-1,-1 0 1,1 0-1,-1-1 1,-1-1-1,0 2-1,1-1 0,-1 1-1,1-1 1,-1 1 0,0 0-1,0 0 1,0 0 0,0 0-1,0 0 1,0 0 0,0 0-1,-2 0 1,-7-1 135,0 0 0,0 1 0,-1 0 0,-10 1 0,16 0-301,-110 6 1765,-3 0-2900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7:53.43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245 148 736,'-5'0'288,"9"-1"211,10-3 202,2-2 316,-10 3-294,-1 1 0,1-1 0,9-5 0,-6 2 33,-8 6-599,0-1-1,0 1 1,0-1-1,0 0 1,-1 1-1,1-1 1,0 0-1,0 0 1,-1 1-1,1-1 1,0 0-1,-1 0 1,1 0-1,-1 0 1,1 0-1,-1 0 1,1-1-1,-1 2-86,1-1-1,-1 1 0,0 0 1,0-1-1,1 1 0,-1 0 1,0-1-1,0 1 0,0 0 1,1-1-1,-1 1 0,0-1 1,0 1-1,0 0 0,0-1 1,0 1-1,0-1 0,0 1 1,0 0-1,0-1 0,0 1 1,0-1-1,0 1 0,0 0 1,0-1-1,0 1 0,-1 0 1,1-1-1,0 1 0,0-1 1,0 1-1,-1 0 0,1-1 1,0 1-1,0 0 0,-1 0 1,1-1-1,0 1 0,-1 0 1,1 0-1,0-1 0,-1 1 1,1 0-1,0 0 0,-1 0 1,1-1-1,0 1 0,-1 0 1,1 0-1,-1 0 0,1 0 1,0 0-1,-1 0 0,1 0 1,-1 0-1,1 0 0,0 0 1,-1 0-1,1 0 0,-1 0 1,0 1-1,-3-1 107,0 0 0,0 1 0,0 0 1,0 0-1,0 0 0,0 0 0,1 1 0,-5 1 0,-30 19 734,33-18-728,-12 6 233,0 2 0,2 0 0,-22 21-1,32-28-339,0 0-1,1 0 0,-1 0 0,1 1 1,1 0-1,-1 0 0,1 0 0,0 0 1,0 0-1,1 1 0,-1-1 0,2 1 1,-3 12-1,4-17-84,-1 1 0,1-1 1,0 0-1,0 0 0,0 1 1,1-1-1,-1 0 0,1 0 1,-1 1-1,1-1 0,0 0 0,-1 0 1,1 0-1,0 0 0,0 0 1,1 0-1,-1 0 0,0 0 1,1 0-1,2 2 0,-2-3 26,0 1 0,1-1 1,-1 1-1,1-1 0,-1 0 0,1 0 0,-1 0 0,1-1 0,0 1 1,-1-1-1,1 1 0,0-1 0,0 0 0,4 0 0,-1-1-22,-1 1 0,1-1 0,-1 0 0,0 0 0,0-1 0,1 0 0,-1 0 0,0 0 0,-1 0 0,1-1 0,0 0 0,-1 0 0,1 0 0,-1 0 0,0-1 0,6-6 0,-7 5-56,0-1 0,0 0 0,-1 0-1,0 0 1,0 0 0,0 0 0,-1 0 0,0 0 0,0-1 0,-1 1 0,1-1 0,-1 1 0,-1 0 0,0-9 0,0 6 68,-1 0 1,0 1 0,0-1 0,-1 1-1,0 0 1,0 0 0,-1 0-1,0 0 1,-10-14 0,11 17 48,-1 1 0,-1 0 0,1 0 0,-1 1 0,1-1 1,-1 1-1,0 0 0,0 0 0,0 0 0,-1 1 0,1 0 0,0 0 1,-1 0-1,0 1 0,1 0 0,-1 0 0,0 0 0,0 1 0,0 0 1,1 0-1,-1 0 0,-6 2 0,7-2-14,0 1 0,-1 0 0,1 1 0,0 0 0,0-1 0,1 1 0,-1 1 0,0-1 0,1 1 0,-1 0 0,1 0 0,0 0 0,0 1 0,0-1 0,1 1 0,-1 0 0,1 0 0,0 0 0,0 0 0,0 1 0,0-1 0,1 1 0,0 0 0,-3 7 0,4-8-30,1 0 0,-1 0 0,0 0 0,1 0-1,0 0 1,0 0 0,0 0 0,0 0 0,1 0 0,0 0 0,-1 0 0,1 0-1,3 6 1,-1-4 21,-1 0 0,2-1-1,-1 0 1,0 0 0,1 0 0,0 0-1,0 0 1,7 5 0,-4-4-6,0 0-1,1-1 1,-1 0 0,1 0 0,0-1 0,0 0-1,1-1 1,-1 0 0,1 0 0,0 0 0,-1-1 0,15 1-1,-18-3-38,0 1-1,0-1 1,1-1-1,-1 1 0,0-1 1,0 0-1,0 0 1,-1 0-1,1-1 0,0 0 1,0 0-1,4-3 1,-5 3-19,-1-1 1,0 1 0,0-1-1,0 0 1,0 0 0,0 0 0,-1 0-1,0-1 1,1 1 0,-1-1-1,0 1 1,-1-1 0,1 0 0,-1 0-1,2-6 1,-1 3 38,-1 1 0,0-1 1,0 1-1,-1-1 0,0 1 0,0-1 1,0 0-1,-1 1 0,0-1 0,0 1 1,-1-1-1,0 1 0,0 0 0,0-1 0,-1 1 1,-5-9-1,5 10 51,0 1-1,-1-1 1,1 1-1,-1 0 1,0 0-1,0 0 1,-1 0 0,1 1-1,-1-1 1,0 1-1,0 0 1,0 1 0,0-1-1,0 1 1,0 0-1,-1 0 1,1 1-1,-1 0 1,-8-1 0,4 1 30,1 0 1,-1 2 0,0-1-1,1 1 1,-1 0 0,-10 4 0,16-5-32,0 2 0,0-1 0,0 0 1,1 1-1,-1 0 0,0 0 1,1 0-1,-1 0 0,1 1 0,0-1 1,0 1-1,0 0 0,0 0 0,0 0 1,0 0-1,-2 6 0,4-8-38,0 1 0,0 0 0,0 0-1,1-1 1,-1 1 0,1 0 0,-1 0 0,1 0-1,0-1 1,0 1 0,0 0 0,0 0-1,0 0 1,0 0 0,0 0 0,1 0 0,-1-1-1,1 1 1,-1 0 0,1 0 0,0-1 0,-1 1-1,1 0 1,0-1 0,0 1 0,0-1-1,1 1 1,-1-1 0,0 1 0,1-1 0,-1 0-1,3 2 1,2 1 1,-1 0 0,0-1 0,1 0 0,0 0 0,-1-1 0,1 1 0,0-1 0,8 1 0,-2-1-25,0 0 0,0-1 0,0 0 1,0-1-1,0-1 0,0 0 0,0 0 0,-1-1 0,1-1 0,0 0 0,13-6 0,-19 7-17,0 0 1,0-1-1,-1 0 0,1-1 0,-1 1 0,1-1 1,-1 0-1,0 0 0,0-1 0,-1 1 1,0-1-1,1 0 0,-2 0 0,1-1 0,-1 1 1,1-1-1,-1 0 0,-1 1 0,1-1 1,-1-1-1,0 1 0,1-7 0,-3 11-8,1 0-1,-1 0 1,0 1 0,0-1-1,1 0 1,-1 0-1,0 0 1,-1 0 0,1 0-1,0 1 1,-1-1-1,1 0 1,-1 0-1,1 0 1,-1 1 0,0-1-1,0 0 1,1 1-1,-1-1 1,-1 1 0,1-1-1,0 1 1,0-1-1,0 1 1,-1 0-1,1 0 1,-1 0 0,1-1-1,-1 1 1,1 1-1,-1-1 1,0 0 0,1 0-1,-1 0 1,-2 0-1,-1 0-15,-1 0-1,1 1 1,0-1 0,-1 1-1,1 0 1,-1 0 0,1 1-1,0-1 1,-1 1-1,-8 3 1,6-1-164,1 0-1,0 0 1,0 1 0,0-1 0,0 2-1,0-1 1,1 1 0,0 0-1,0 0 1,-6 7 0,10-9-87,0-1 0,0 0 0,0 1-1,0-1 1,1 1 0,-1-1 0,1 1 0,0 0 0,0 0 0,0 0 0,0 0 0,0-1-1,1 1 1,-1 0 0,1 0 0,0 0 0,-1 0 0,2 0 0,-1 0 0,0 0 0,0 0 0,1 0-1,0 0 1,0 0 0,0 0 0,0 0 0,0 0 0,0-1 0,3 5 0,0-2-443,1 1 0,-1-1 0,10 7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8:02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1156 1728,'2'0'3632,"2"2"-3261,-4-1-181,1-1 0,0 0 1,-1 1-1,1-1 0,0 1 1,-1-1-1,1 0 0,0 0 1,-1 1-1,1-1 0,0 0 0,0 0 1,-1 0-1,1 0 0,0 0 1,0 0-1,-1 0 0,1 0 1,0 0-1,-1 0 0,1 0 0,0-1 1,0 1-1,-1 0 0,1 0 1,1-1-1,16-7 1677,-14 4-1593,3-2-53,-1-1 0,0 1-1,0-1 1,0 0-1,-1-1 1,8-14-1,28-65 595,3 2 0,5 2-1,71-94 1,-88 133-567,-1-1 0,-3-1 0,25-54 0,-41 73-166,122-237 812,-127 254-846,1 0 0,0 0 0,0 1 0,1 0 0,0 1 0,1 0 0,0 0 0,0 1 0,1 1 0,0-1 0,0 2 0,0-1 0,1 2 0,-1-1 0,1 2 0,1 0 0,-1 0 0,15-1 0,-23 3-19,0 1 1,0 0-1,0 0 1,-1 0-1,1 0 1,0 1-1,0-1 1,0 1-1,-1 0 1,1 0-1,0 1 1,-1-1-1,1 1 1,-1-1-1,1 1 1,-1 0-1,0 1 1,0-1-1,0 0 0,0 1 1,0 0-1,-1-1 1,1 1-1,-1 0 1,0 0-1,1 1 1,-1-1-1,-1 0 1,1 1-1,-1-1 1,1 1-1,-1 0 1,1 4-1,0 3-16,-1 1 1,0-1-1,-1 1 0,0-1 0,0 1 0,-2-1 0,1 0 1,-1 1-1,-1-1 0,0 0 0,-1 0 0,-5 13 0,2-9 90,-1 0 0,0-1-1,-1 0 1,-1 0-1,0-1 1,0 0 0,-23 21-1,25-28-76,0 1 0,0-1 1,-1-1-1,1 1 0,-1-2 0,0 1 0,-18 5 0,14-6-6,-1-1 1,0-1-1,0 0 0,0 0 1,-15-2-1,-48 0-617,83 0 574,-1 0 1,1 0-1,-1 1 1,1 0 0,-1 0-1,1 0 1,-1 1-1,1-1 1,5 4 0,-6-3 113,1 1-93,0-1 0,0 1 0,0 1-1,-1-1 1,1 1 0,-1 0 0,0 0-1,0 0 1,5 7 0,8 11 18,-8-11 25,-2 0 0,14 21 0,-20-29 3,-1 1 0,1 0 0,0-1-1,-1 1 1,0 0 0,0 0 0,0 0-1,0 1 1,-1-1 0,0 0 0,1 0-1,-2 0 1,0 7 0,1-8-11,-1 0 0,0 0-1,0 0 1,0-1 0,-1 1 0,1 0 0,-1-1 0,1 0-1,-1 1 1,0-1 0,0 0 0,0 0 0,0 0-1,0 0 1,-1 0 0,1 0 0,0 0 0,-1-1 0,0 0-1,1 1 1,-1-1 0,0 0 0,1 0 0,-6 1 0,-1 0 94,0 0 0,-1-1 1,0 0-1,1 0 0,-1-1 1,-11-1-1,-34-7 30,0-2 0,-56-18 0,9 2-788,93 24 80,-23-6-569,30 8 716,0-1 0,0 0 1,1 1-1,-1-1 0,0 0 0,0 0 0,0 0 0,1-1 0,-1 1 1,0 0-1,-1-2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8:03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87 3552,'-5'2'5126,"-2"10"-825,6-11-4752,-3 3 1866,4-3-1145,-1-1 0,0 1 0,0 0 0,0 0 0,0-1 0,0 1 0,0 0 0,0-1 0,0 1 0,0-1 0,0 1 0,0-1 0,0 0 0,0 0 0,-4 1 1571,7 0-1510,0 1-181,0-1 1,0 0 0,0 0 0,1 0 0,-1 0-1,0 0 1,0 0 0,1-1 0,-1 1-1,0-1 1,1 1 0,3-1 0,33-2 735,-19 1-484,233-11 307,-238 12-636,1-2 0,23-4 0,-39 6-61,1 0 1,-1 0-1,0 0 1,1 0-1,-1 0 1,0 0-1,1-1 1,-1 1 0,0 0-1,1 0 1,-1 0-1,0 0 1,1 0-1,-1-1 1,0 1-1,1 0 1,-1 0 0,0 0-1,0-1 1,1 1-1,-1 0 1,0 0-1,0-1 1,0 1-1,1 0 1,-1-1 0,0 1-1,0 0 1,0-1-1,0 1 1,0 0-1,1-1 1,-1 1-1,-1-1 6,1 0 0,0 0 0,-1 1-1,1-1 1,-1 0 0,1 1 0,-1-1 0,0 0-1,1 1 1,-1-1 0,0 1 0,1-1-1,-1 1 1,-1-1 0,-13-7-5,-1 1 1,0 1 0,-1 0-1,0 1 1,-19-3-1,10 2-115,-6-2-118,-79-18 295,95 24-999,-1 0 1,1 0-1,0 2 1,-29 2-1,42-2 546,0 1 0,1-1 0,-1 1 0,0 0 0,1 0 0,-1 0 0,-4 3 0,-13 13-6480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8:58.75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2641 468 1824,'0'0'54,"1"0"1,-1-1-1,1 1 1,0 0-1,-1-1 1,1 1-1,-1-1 1,0 1-1,1-1 1,-1 0-1,1 1 1,-1-1-1,0 1 1,1-1-1,-1 0 1,0 1-1,1-1 1,-1 0-1,0 1 1,0-1-1,0 0 1,0 1-1,0-1 1,0 0-1,0 0 1,0 1-1,0-1 0,0 0 1,0 1-1,0-1 1,0 0-1,-1 1 1,1-1-1,0 0 1,-1 1-1,1-1 1,0 0-1,-1 1 1,1-1-1,0 1 1,-1-1-1,1 1 1,-2-2-1,-2-1 97,-1 0 0,1-1 1,-1 1-1,-9-4 0,0 0 355,-19-12 319,-1 1 0,-42-17 0,-74-18-543,124 45-244,-45-6 0,36 8-24,-22 1 188,30 4-121,2 1-105,1 1 0,-1 1 0,-27 6 0,29-5 19,-160 28 277,172-29-293,-189 31 991,129-14-983,-42 10 133,55-22-142,27-4-266,-69 5 630,-131 24-581,230-32 248,-20 5 1,0 1-1,1 1 0,0 1 1,-26 14-1,24-12-34,7-1 91,0-1 0,0 2 0,1 0 0,0 0 0,1 2 0,1-1 0,-19 22 0,-3 11 147,-29 48-1,61-89-221,-100 141-23,82-122 148,-43 38 0,42-40-194,-19 14 477,-65 41-1,87-63-219,7-3-222,0-1 0,1 1 0,0 1 1,1 0-1,0 0 0,0 1 0,1 0 0,1 1 0,0 0 0,-9 20 0,6-7 106,1 0 1,1 0 0,1 1-1,-5 40 1,5-19-28,0-4 117,-1 69-1,3-31-381,-3 5 495,5-67-84,3-16-246,-1 0 0,1 0 0,-1 0 0,1 0 0,1 7 0,2 18 215,-2 55 0,-1-51-97,4 36 0,-1 9-198,-2 1 389,-1-53-447,4 48-1,-3-47 141,-1-21 151,0 0 1,0 0 0,0 0-1,1 0 1,0 0 0,1 5 0,4 7-42,-1 0 0,5 27 0,-8 1-115,-3-36 49,1 0 1,1 1-1,-1-1 1,3 11-1,6 20 120,-6-26-8,-1 0 0,2 0 0,0-1 0,1 1 0,0-1-1,1 0 1,13 22 0,2-8-71,0-2 0,1-1-1,29 25 1,28 26-18,-62-59 251,-9-7-320,0-1 0,1 0 0,0-1 0,1 0 0,12 8 0,39 19 342,36 14-220,-91-45-94,0 1 0,0 1-1,0-1 1,10 11 0,-12-10 105,1-1 1,0 1-1,0-1 0,0-1 1,0 1-1,1-1 0,7 4 1,-4-4-63,-1 0 1,1-1 0,0 0-1,0-1 1,0 0 0,0 0-1,12-1 1,5-2 104,30-6-1,-31 4-216,44-3 0,65-3 760,-33 0-536,83 8-445,-148 2 444,-12-2-276,44-7 1,-37 3 237,41-3-13,116-1-1,-148 10-270,-1 1 354,0-1-1,-1-3 1,64-11 0,-8-17 127,-67 20-348,0 2 0,32-6 0,46-9 476,-85 19-420,0 0-1,0-1 0,0-1 0,35-18 1,-24 7-20,0 0 1,30-26 0,-45 30 104,13-14-1,-8 7 27,-8 8-83,-1-1 1,0 0-1,-1-1 1,-1 0 0,0-1-1,-1 0 1,0 0 0,6-21-1,-8 17 31,2 1 0,0-1 0,11-17 0,-13 28-70,-1 1 0,15-15 0,-3 4-45,-3 4 85,2 0 0,-1 1 0,29-18 0,24-21-70,-31 19-92,57-69 0,-81 85 235,-2 1 1,0-2-1,-1 1 0,0-2 0,-2 1 0,12-37 1,8-65-654,-18 66 694,3 2-129,24-57 0,2-8 243,-28 76-263,11-83 0,-19 91-124,1-4 194,-1 0 1,-2 0-1,-4-44 1,1 68-81,-2 0 0,1 0 0,-2 1-1,0-1 1,-8-18 0,3 12 111,1 0 0,-8-27 1,-3-11-188,-31-74-23,-24-56 334,55 138-213,16 40-55,0 0-1,0 0 1,-1 1 0,-1 0 0,0-1 0,0 2 0,-1-1 0,-11-14 0,7 14 72,0 1 1,-1-1-1,0 1 1,-22-12-1,-52-17 65,60 27-44,-202-104-459,214 107 465,-62-37-86,-105-83 1,172 122-18,0 0 0,0 0 1,0 0-1,-1 1 1,0 0-1,0 1 1,0 0-1,0 0 1,0 1-1,0 0 0,-1 1 1,1 0-1,-1 1 1,-16 0-1,2 3 82,0 1-1,0 0 0,1 2 1,0 1-1,0 1 0,0 0 1,-39 23-1,-2 9-400,20-11 425,-1-2 1,-49 21-1,7-11 110,19-6-20,-83 25 1,151-56-103,-3 1 24,1-1 1,0 1 0,0 0 0,0-1-1,0 0 1,-1 1 0,1-1 0,0 0 0,0 0-1,0 0 1,-4-1 0,6 1-44,0-1 0,0 0 0,0 1 1,0-1-1,1 1 0,-1-1 0,0 1 0,0-1 0,1 1 1,-1-1-1,0 1 0,1-1 0,-1 1 0,0-1 0,1 1 1,-1-1-1,1 1 0,-1 0 0,1-1 0,2-2-1,8-7-27,0 0 0,0 1 0,1 0 0,0 1 0,18-9 0,71-29-336,-88 40 323,219-80-350,-225 84 423,52-16-194,0 3-1,93-12 1,-106 23 164,1 3 0,-1 1 0,0 2 0,0 2 0,63 14 0,-95-14-74,-1 0 1,0 1 0,-1 0 0,20 11-1,-26-12 46,1 0 0,-1 0 0,0 1 0,0 0 0,-1 0 0,1 0 0,-1 1 0,-1 0 0,7 9 0,-10-13 42,0-1 1,0 0-1,-1 1 1,1 0-1,-1-1 1,1 1-1,-1-1 0,1 1 1,-1 0-1,0-1 1,0 1-1,0 0 1,0-1-1,0 1 1,0 0-1,0-1 1,-1 3-1,0-1-4,0-1-1,-1 1 0,1 0 1,0-1-1,-1 1 1,1-1-1,-1 0 0,0 0 1,-3 4-1,-2 0-13,-1 0-1,1-1 1,-1 1 0,0-1 0,-15 6-1,-28 9-37,-100 24-1,43-14-192,-135 59 67,201-69 243,0 1 0,1 3-1,-53 39 1,-160 166 111,126-107-433,-23 13 78,-166 163 438,267-247-197,17-17 84,1 1 0,-28 39 0,56-64-26,4-10-135,0 0 1,0 0-1,1 0 1,-1 0-1,0 1 1,0-1-1,1 0 0,-1 0 1,0 0-1,0 0 1,1 0-1,-1 0 1,0 0-1,0 0 1,1 0-1,-1 0 1,0 0-1,1 0 1,-1-1-1,0 1 1,0 0-1,1 0 1,-1 0-1,0 0 1,0 0-1,1 0 1,-1-1-1,0 1 1,0 0-1,0 0 1,1 0-1,-1-1 0,0 1 1,0 0-1,0 0 1,0 0-1,1-1 1,75-62 400,7-7-314,200-153-96,-194 162-33,131-98 10,-180 127 30,-2-2-1,-1-2 1,40-49 0,-59 62 17,34-45 168,-44 57-167,-1-1-1,0 0 1,-1-1-1,4-12 1,-9 23-33,0 0 0,0 0 0,-1 0 1,1 0-1,-1 0 0,1 0 0,-1 0 0,0 0 1,0 0-1,0 0 0,0 0 0,0 0 0,0 0 1,-1 0-1,1 0 0,-1 0 0,1 0 0,-1 0 1,0 0-1,-1-2 0,1 2 1,-1 1 0,1-1-1,-1 1 1,0-1 0,1 1 0,-1 0 0,0 0-1,0 0 1,0 0 0,0 0 0,0 0 0,0 1 0,0-1-1,0 1 1,0-1 0,-2 1 0,-9-1-32,0 1 1,0 0 0,1 1 0,-1 0-1,-14 4 1,1 1-101,1 2 1,-1 0-1,-45 23 1,-71 47-178,80-42 251,-62 33-31,-89 52 42,161-89 32,2 3 0,1 2 1,1 1-1,3 3 0,1 2 1,2 2-1,2 1 0,3 2 1,-44 73-1,50-66 262,29-50-146,-1 1-1,1 0 1,0 0 0,1 0-1,-1 0 1,1 1-1,0 9 1,1-16-75,0 0 1,1 0-1,-1 0 1,0 0-1,0 1 1,1-1-1,-1 0 1,0 0-1,1 0 1,-1 0-1,0 0 1,1 0-1,-1 0 1,0 0 0,1 0-1,-1 0 1,0 0-1,1 0 1,-1 0-1,0 0 1,1-1-1,-1 1 1,0 0-1,1 0 1,2-2 21,-1 0-1,0 0 1,0 0 0,0 0 0,0 0 0,0-1 0,0 1 0,0-1 0,-1 1 0,1-1 0,1-3 0,3-6 23,50-93 113,-7 9-120,-8 33-3,50-60 0,-40 57-189,-43 57 94,-6 7 19,-1 0-1,1 0 1,0-1 0,0 1-1,-1 0 1,0-1-1,1 1 1,-1-1 0,0 0-1,1-3 1,-2 6 22,0 0 0,0-1 1,0 1-1,0 0 0,0 0 1,0 0-1,-1-1 0,1 1 0,0 0 1,0 0-1,0 0 0,0-1 0,0 1 1,-1 0-1,1 0 0,0 0 1,0 0-1,0 0 0,0-1 0,-1 1 1,1 0-1,0 0 0,0 0 0,0 0 1,-1 0-1,1 0 0,0 0 1,0 0-1,-1 0 0,1 0 0,0 0 1,0 0-1,0 0 0,-1 0 0,1 0 1,0 0-1,0 0 0,-1 0 1,1 0-1,0 0 0,0 0 0,0 0 1,-1 1-1,-8 1-95,0 1 1,0 0-1,0 1 1,0 0-1,1 1 1,0 0-1,-9 6 1,3-2 20,-5 4-101,0 1-1,1 1 1,1 1-1,-28 32 1,-52 81-361,49-63 582,6-10-36,-80 112 50,100-132-4,1 0 0,-31 74 0,37-70-37,1 1 0,-8 51 1,18-74 16,2 0 0,0 0 1,1 0-1,1 1 0,0-1 1,2 0-1,6 32 0,-7-44-2,1-1-1,0 1 1,0-1-1,0 0 1,1 1-1,0-1 0,0 0 1,0-1-1,0 1 1,1 0-1,0-1 1,0 0-1,0 0 1,1 0-1,4 3 1,-5-4 24,0-1 1,0 0 0,0 0 0,1-1-1,-1 1 1,0-1 0,1 0 0,-1 0 0,1 0-1,-1-1 1,1 0 0,-1 1 0,1-1-1,-1-1 1,1 1 0,-1-1 0,0 0-1,1 0 1,7-3 0,-2 0 32,1-1 0,-2-1 1,1 0-1,0 0 0,-1 0 0,0-1 1,-1-1-1,1 0 0,-2 0 0,14-18 1,3-7-32,31-63 1,-25 43-167,53-91 42,-75 129 85,3-3-763,-11 31 267,-6 28 337,2 0 0,1 1 0,3 0 1,5 46-1,-2-60 64,-1 0 135,2 1 0,0 0 0,15 44 0,-17-66-41,1 0 0,-1-1-1,1 1 1,1-1-1,-1 0 1,1 0-1,0 0 1,1 0 0,-1 0-1,1-1 1,0 0-1,0 0 1,1-1-1,0 1 1,0-1 0,0 0-1,0-1 1,0 1-1,14 4 1,3-2 38,0 0 0,1-2 0,42 3 1,73-7 223,-135 0-266,27-2 36,-1-2-1,1 0 1,-1-2-1,47-16 1,112-52 66,-144 55-64,1 0-8,-4 2 298,74-40 1,-105 48-255,-11 9-87,0 0 0,0 0 0,0 0 0,0 0 0,0 0 0,0 0 0,0 0 0,0 0 0,0 0 0,0 0 0,0 0 0,0-1 0,0 1 0,0 0 0,0 0 0,0 0 0,0 0 1,0 0-1,0 0 0,0 0 0,0 0 0,0 0 0,0 0 0,0 0 0,0 0 0,0-1 0,0 1 0,0 0 0,0 0 0,0 0 0,0 0 0,0 0 0,0 0 0,0 0 0,0 0 0,0 0 0,-1 0 0,1 0 0,0 0 0,0 0 0,0 0 0,0 0 0,0 0 0,0 0 0,0 0 1,0 0-1,0 0 0,0 0 0,0 0 0,0 0 0,-1 0 0,1 0 0,0 0 0,0 0 0,0 0 0,0 0 0,0 0 0,0 0 0,0 0 0,0 0 0,0 0 0,0 0 0,0 0 0,0 0 0,0 0 0,-1 0 0,1 0 0,-31 9-381,-109 52-197,-30 12 509,36-26-37,-190 77 24,298-112 99,-10 3-76,0 2 0,1 2 0,-49 35 0,82-52 39,0 0-1,0-1 1,1 1 0,-1 0 0,0 0-1,1 0 1,0 0 0,-1 0-1,1 0 1,-1 3 0,2-5 20,0 1 0,-1-1 0,1 0 0,0 1-1,0-1 1,0 1 0,0-1 0,0 0 0,0 1 0,0-1 0,0 0 0,0 1 0,0-1 0,0 1 0,1-1 0,-1 0 0,0 1 0,0-1-1,0 0 1,0 1 0,1-1 0,-1 0 0,0 1 0,0-1 0,0 0 0,1 0 0,-1 1 0,1 0 8,1-1 1,-1 0-1,0 1 0,0-1 1,0 0-1,0 1 1,1-1-1,-1 0 1,0 0-1,0 0 0,0 0 1,1 0-1,1 0 1,16-3 69,0-1 1,22-8 0,12-2 87,305-62-84,-168 41-194,271-17-1,-276 48 67,-160 8 144,-24-4-94,-1 0-1,0 0 1,1 0 0,-1 0 0,0 0-1,0 0 1,1 0 0,-1 1-1,0-1 1,0 0 0,1 0 0,-1 0-1,0 0 1,0 1 0,1-1 0,-1 0-1,0 0 1,0 1 0,0-1 0,1 0-1,-1 0 1,0 1 0,0-1-1,0 0 1,0 1 0,0-1 0,0 0-1,0 0 1,0 1 0,0-1 0,0 0-1,0 1 1,0-1 0,0 0 0,0 1-1,0-1 1,0 0 0,0 1-1,0-1 1,0 0 0,0 0 0,0 1-1,0-1 1,0 0 0,-1 1 0,1-1-1,0 0 1,-12 13 22,3-7 2,-1 0 1,1-1 0,-1 0 0,0 0 0,-1-1 0,-16 4 0,17-4-7,-69 21 73,-173 62 48,-197 71 291,226-87-938,255-71 212,56-9 398,111-27 1,-29 5 49,-8 8-378,170-1 0,-28 23 331,-292 1-42,-6 0-30,1 0 1,0 0-1,0 0 0,-1 1 1,10 2-1,-16-3-34,0 0 0,1 0 0,-1 0 0,0 0 0,0 0 0,0 0 0,1 0 0,-1 0 0,0 1 0,0-1 0,1 0 0,-1 0 0,0 0 0,0 0 0,0 0 0,1 0 0,-1 0 0,0 1 0,0-1 0,0 0 0,0 0 0,1 0 0,-1 1 0,0-1 0,0 0 0,0 0 0,0 0 0,0 1 0,0-1 1,0 0-1,0 0 0,0 0 0,1 1 0,-1-1 0,0 0 0,0 0 0,0 1 0,0-1 0,0 0 0,0 0 0,-1 0 0,1 1 0,0-1 0,0 0 0,0 0 0,0 1 0,0-1 0,0 0 0,0 0 0,0 0 0,0 1 0,-1-1 0,1 0 0,0 0 0,0 0 0,0 0 0,0 1 0,-1-1 0,1 0 0,0 0 0,-1 0 0,-15 10 37,-59 22-77,-1-4 0,-131 32 0,-209 12 460,399-69-322,-1-2 0,1 0 0,-1 0 0,1-2 0,-1 0 0,-26-6 1,43 7-107,0-1 1,0 1 0,0 0 0,0-1 0,0 1 0,0-1 0,0 1-1,0-1 1,0 1 0,0-1 0,0 0 0,0 1 0,1-1 0,-1 0-1,0 0 1,0 1 0,1-1 0,-1 0 0,1 0 0,-1 0-1,1 0 1,-1 0 0,1 0 0,-1 0 0,1 0 0,0 0 0,0 0-1,-1 0 1,1 0 0,0 0 0,0 0 0,0-1 0,0 1 0,0 0-1,0 0 1,1 0 0,-1 0 0,1-1 0,1-4-60,0 0 0,0 0 0,1 0 1,0 0-1,5-8 0,2 0 50,0 1-1,1-1 1,1 2 0,0 0-1,0 0 1,20-14-1,91-51-34,-99 63 25,103-55 79,162-62 1,-231 108-208,276-124-174,-285 121 315,-1-1-1,-2-3 0,-1-2 1,66-59-1,-107 87 48,15-14 205,25-31-1,-40 44-192,-1 0 1,1 0 0,-1-1 0,0 1 0,0-1-1,0 0 1,-1 0 0,0 0 0,0 0 0,-1 0-1,2-9 1,-3 12-46,0 0-1,0 0 1,-1 0 0,1 0-1,-1 0 1,1 0-1,-1 0 1,0 0 0,0 0-1,0 1 1,-1-1-1,1 0 1,-1 1 0,1-1-1,-1 1 1,0-1-1,0 1 1,0 0 0,0 0-1,-1 0 1,1 0-1,0 0 1,-1 1 0,1-1-1,-1 1 1,0-1-1,-3 0 1,-7-3-101,0 0 1,0 1-1,0 1 0,-1 1 1,-14-2-1,-24 0-27,0 2 0,0 2 0,-63 9 0,-164 40 16,142-14 74,-159 64 0,-126 76-246,295-117 331,97-43-11,24-9-138,11-3 49,16-4 3,-2-4 58,0 0 1,0 0-1,-1-2 1,23-12 0,197-91 272,-180 84-249,365-148-108,-141 92-26,90-31 148,-274 80 359,-83 25-440,-15 8 31,1 0 0,-1 0 0,0 0 1,0-1-1,1 1 0,-1 0 0,0 0 0,0-1 1,1 1-1,-1 0 0,0-1 0,0 1 1,0 0-1,1-1 0,-1 1 0,0 0 1,0-1-1,0 1 0,0 0 0,0-1 0,0 1 1,0-1-1,0 1 1,0-1-1,0 1 1,0 0 0,-1-1 0,1 1-1,0 0 1,0-1 0,-1 1 0,1 0-1,0 0 1,0-1 0,-1 1 0,1 0-1,0 0 1,-1 0 0,1-1 0,0 1-1,-1 0 1,1 0 0,-1 0 0,0 0-1,-17-2 12,-81 9-211,49-2 52,-628 83 75,623-78 57,-310 61 198,11 29-342,-18 47 10,278-107 278,88-38-98,-9 4 98,15-8-64,9-6-17,19-14-81,1 2 1,35-18-1,188-77-135,18 15 1,-168 64 138,406-174-53,-420 172 47,-62 27 36,493-223 260,-413 178-82,-85 42-192,-21 14 13,0 0-1,0 0 0,0 0 0,-1 0 1,1 0-1,0 0 0,0-1 1,0 1-1,0 0 0,0 0 0,0 0 1,-1 0-1,1 0 0,0 0 1,0 0-1,0 0 0,0 0 0,0 0 1,0 0-1,0 0 0,0 0 1,0 0-1,-1-1 0,1 1 0,0 0 1,0 0-1,0 0 0,0 0 1,0 0-1,0 0 0,0 0 0,0-1 1,0 1-1,0 0 0,0 0 1,0 0-1,0 0 0,0 0 0,0 0 1,0-1-1,0 1 0,0 0 1,0 0-1,0 0 0,0 0 0,0 0 1,0 0-1,0 0 0,0-1 1,0 1-1,0 0 0,0 0 0,1 0 1,-1 0-1,0 0 0,-13 0-20,0 2-1,0 0 0,1 0 0,-1 1 1,-15 6-1,-1-1 19,-248 89 93,122-38-52,-224 67 32,-8-24-118,319-87 13,-87 14 540,154-29-501,1 0-1,-1 1 0,0-1 1,0 0-1,1 0 1,-1 0-1,0 0 0,0 0 1,0 0-1,1 0 1,-1 0-1,0 0 0,0 0 1,1 0-1,-1 0 1,0 0-1,0-1 0,-1 1 1,14-9-21,-4 4 27,92-64 62,27-16-410,173-69 26,12 31 86,9 32 181,-316 90 54,386-103 185,-368 101-319,-20 5 52,-14 2 67,-93 15-140,-177 31 505,-192 28 120,444-74-379,0-2 1,-39-2 0,65 0-79,0 0 0,0-1 0,0 1 0,0-1 0,0 0 0,-3-1 0,6 2-14,-1 0 0,0-1-1,1 1 1,-1 0 0,1-1 0,-1 1-1,1 0 1,-1-1 0,1 1-1,-1-1 1,1 1 0,0-1-1,-1 1 1,1-1 0,0 1-1,-1-1 1,1 1 0,0-1-1,-1 1 1,1-2 0,0 1-3,0 0 0,0 1 0,0-1-1,0 0 1,0 0 0,0 1 0,1-1 0,-1 0 0,0 0 0,0 1 0,1-1 0,-1 0 0,1 1 0,-1-1 0,0 0-1,1 1 1,0-2 0,19-14-60,47-18-37,-13 7 30,137-84-68,33-2-270,14 18-170,-213 87 381,0 2 0,47-8 0,-69 14 172,1 0 0,-1-1 1,1 1-1,0 0 1,-1 1-1,1-1 0,-1 1 1,0 0-1,1-1 0,5 4 1,-8-4 22,1 1 0,-1 0 0,0 0 0,0 0 0,0 0 0,0 0 0,0 0 0,0 0 1,0 1-1,0-1 0,0 0 0,0 0 0,0 1 0,-1-1 0,1 1 0,-1-1 0,1 0 0,-1 1 0,1-1 1,-1 1-1,0-1 0,0 1 0,0-1 0,0 4 0,-1 2 4,0 0 1,-1 0-1,0 0 1,0 0-1,0 0 0,-1 0 1,0-1-1,-1 1 0,1-1 1,-1 0-1,0 0 1,-7 6-1,-9 11-10,-1-1-1,0-1 1,-45 32 0,-24 22-389,60-46 377,2 3 1,1 0 0,2 1 0,1 2 0,-29 55-1,47-78 61,0-1 0,1 1 0,0 0 0,1 1 0,0-1 0,1 1 0,-3 20 0,6-31-22,-1 0 0,1 0 1,0 0-1,0 0 0,0 0 0,0 0 0,1 1 0,-1-1 0,1 0 0,-1 0 0,1 0 0,0 0 0,-1 0 0,1 0 0,0-1 0,0 1 1,1 0-1,-1 0 0,0-1 0,0 1 0,1 0 0,-1-1 0,1 0 0,0 1 0,2 1 0,0-2-2,1 1 0,-1 0 1,1-1-1,-1 0 0,1 0 0,0-1 0,-1 1 0,1-1 0,0 0 0,8-1 1,10-1 38,1-2 1,-1 0-1,45-15 1,69-35-77,-19 5-87,-90 40 75,0 0 0,38-5 0,-60 13-13,1 0-23,0-1 0,1 2-1,13 0 1,-20 0 51,1 0 0,-1 0 0,0 0 0,1 0-1,-1 0 1,0 1 0,0-1 0,1 1 0,-1-1 0,0 1-1,0-1 1,1 1 0,-1 0 0,0-1 0,0 1 0,0 0-1,0 0 1,0 0 0,0 0 0,0 0 0,-1 0-1,1 0 1,0 0 0,0 0 0,-1 1 0,1-1 0,-1 0-1,1 2 1,0 2-25,0 0 1,-1 0-1,0 1 0,0-1 0,0 0 0,-1 0 1,1 1-1,-1-1 0,-2 6 0,-19 50-315,13-39 299,-61 144-95,42-104 216,6 7 2673,30-80-2623,-1-1 0,0 0 0,-1 0 0,-1-1-1,6-18 1,14-73 114,40-248-35,-58 313-757,3-75 0,-11 106-135,-11 24-754,6 1 1357,0-1-1,1 1 0,1 1 0,0-1 1,2 1-1,-2 25 0,0-3 166,-6 67 159,4 168 0,6-269-105,1 1 0,-1-1 0,1 0-1,0 0 1,1 0 0,2 8 0,-3-13-77,-1 0-1,1 0 1,-1 0 0,1 0 0,-1-1 0,1 1-1,0 0 1,-1 0 0,1 0 0,0-1 0,0 1-1,0 0 1,0-1 0,-1 1 0,1-1 0,0 1 0,2 0-1,-2-1-11,0 0 1,1 0-1,-1 0 0,1 0 0,-1 0 0,0 0 0,1 0 0,-1 0 0,1 0 0,-1-1 1,0 1-1,1-1 0,-1 1 0,0-1 0,0 0 0,3-1 0,4-3 33,0-1 0,0-1-1,0 1 1,-1-1 0,0-1 0,0 1-1,-1-1 1,0 0 0,0-1 0,7-15-1,3-9-60,17-55-1,-33 87-6,13-37 161,38-126-67,-47 146-133,0-1 1,-2 0-1,0 0 0,-1-1 0,0 1 1,-5-34-1,3 46-4,0 0 0,-1 0 0,1 0-1,-2 0 1,1 0 0,-1 0 0,0 0 0,0 1 0,-1-1 0,0 1 0,0 0 0,0 0 0,-1 1 0,0-1-1,0 1 1,0 0 0,-1 0 0,1 1 0,-1 0 0,-1 0 0,1 0 0,0 0 0,-1 1 0,0 0-1,0 1 1,-12-4 0,4 3-83,-1 0 0,1 2 0,0-1 0,-30 3 0,-65 11-328,58-6 488,-7 1-172,-1 2 0,-111 33 0,169-41 139,-4 1-19,1 0 0,0 0 0,-1 0 0,1 1 0,-7 5 0,11-8 9,0 1 0,0 0-1,1-1 1,-1 1 0,0 0-1,1-1 1,-1 1 0,0 0-1,1 0 1,-1 0 0,1 0-1,0-1 1,-1 1-1,1 0 1,0 0 0,-1 0-1,1 0 1,0 0 0,0 0-1,0 0 1,0 0 0,0 0-1,0 0 1,0 0 0,0 0-1,0 0 1,0 0 0,1 0-1,-1 0 1,0 0-1,1-1 1,-1 1 0,1 0-1,-1 0 1,1 0 0,-1 0-1,1-1 1,-1 1 0,1 0-1,0 0 1,1 0 0,4 6-22,1-1 0,0-1 0,0 1 0,0-1 1,1 0-1,-1-1 0,10 4 0,60 22 129,-69-27-81,14 4 42,0-2 1,0 0-1,1-1 0,-1-1 0,36-1 0,112-13 462,-65 1-386,104 7-463,-203 3 291,0 0 0,0 1 0,0 0 0,-1 0 0,7 3 0,-11-4 31,-1 0 1,1 0-1,0 0 1,-1 1-1,1-1 1,0 0-1,-1 0 1,1 1 0,-1-1-1,1 1 1,-1-1-1,1 0 1,0 1-1,-1-1 1,0 1-1,1-1 1,-1 1 0,1 0-1,-1-1 1,0 1-1,1-1 1,-1 1-1,0 0 1,1-1 0,-1 1-1,0 0 1,0-1-1,0 1 1,0 0-1,0-1 1,0 1-1,0 0 1,0-1 0,0 1-1,0 0 1,0-1-1,0 1 1,0 0-1,0-1 1,-1 1-1,1 0 1,0-1 0,-1 1-1,1 0 1,0-1-1,-1 1 1,1-1-1,-1 1 1,1-1-1,-1 1 1,1-1 0,-1 1-1,0-1 1,-6 7 18,0-2 0,0 1 0,-1-1 0,1 0 1,-1 0-1,-1-1 0,-12 5 0,10-5 25,-26 12 188,0-1-1,-78 18 0,93-29-172,-1 0-1,1-2 0,-1 0 0,0-2 1,0 0-1,-38-7 0,-75-23 249,131 27-640,9-2 206,18-5 181,-10 5-36,-1-2 34,-1 0 1,0-1-1,-1 0 0,0 0 1,0-1-1,-1 0 0,0 0 0,-1-1 1,1 0-1,-2-1 0,0 1 0,0-1 1,-1 0-1,5-17 0,0-4 35,-1-1-1,-2 0 1,-1 0 0,1-35 0,-1-12-151,-5-95 0,-2 80-1207,1 95 1262,0-1 0,-1 1 1,1 0-1,0-1 0,0 1 1,0 0-1,0 0 0,0-1 0,0 1 1,0 0-1,0-1 0,0 1 1,0 0-1,0-1 0,0 1 1,0 0-1,0-1 0,1 1 1,-1 0-1,0 0 0,0-1 1,0 1-1,0 0 0,0-1 1,1 1-1,-1 0 0,0 0 1,0-1-1,1 1 0,-1 0 1,0 0-1,0 0 0,1 0 1,-1-1-1,0 1 0,0 0 0,1 0 1,-1 0-1,0 0 0,1 0 1,-1 0-1,0 0 0,1 0 1,-1-1-1,0 1 0,1 0 1,-1 0-1,0 1 0,0-1 1,1 0-1,-1 0 0,1 0 1,17 12-74,-6-4-1,-7-6 116,1 1 0,0-1 0,0 0-1,0 0 1,0-1 0,0 1 0,1-2 0,-1 1 0,0-1-1,0 1 1,1-2 0,-1 1 0,0-1 0,0 0-1,1 0 1,6-3 0,116-51 206,-122 52-227,6-3-77,0 0 0,0 1-1,0 1 1,1 0-1,0 1 1,0 0 0,0 1-1,0 1 1,0 0 0,24 2-1,-33 1 22,1-1-1,-1 1 1,-1 1 0,1-1-1,0 1 1,0-1-1,-1 1 1,0 1-1,1-1 1,4 6-1,0-1-59,10 8 54,31 38-1,-42-43 105,-1 0 0,0 0 0,6 15 0,-4-8-159,-2-3 20,8 25 0,3 4 430,-12-29-407,0 0 0,-1 0 0,-1 0 0,0 0 0,3 27 0,-2-13-36,-3-21 163,0 1-1,-1 0 0,1 8 0,-2-9-109,1-1 0,0 1 0,3 11 0,-2-12 2,0 1-1,-1-1 0,1 13 1,3 27 259,0 22-224,-5-38 126,0 38-129,-2 0 1,-14 89 0,8-84 229,6-50-287,-5 31 1,5-29-5,2-22 99,0 0 1,0 0-1,0 0 0,-1 0 1,0 0-1,-1 4 1,-15 40 220,3 0 0,-14 79 1,30-115 725,-2-12-961,10-22 763,10-33-364,13-60 0,-26 83-465,-1-2-1,-2 1 1,1-43-1,-5 68 54,-3-114 117,1 97-268,-1 0-1,-12-44 1,-24-60 341,35 112-182,1 0 1,1 0-1,-1-19 1,-2-18 239,0 1-544,3 44 244,0 1 0,1 0 0,1-1 0,-1 1 1,1-1-1,3-15 0,-3 23 30,0 1 1,0-1-1,0 1 1,0-1-1,0 1 0,0 0 1,0-1-1,0 1 1,0-1-1,0 1 1,1-1-1,-1 1 1,0 0-1,0-1 0,0 1 1,1-1-1,-1 1 1,0 0-1,1-1 1,-1 1-1,0 0 0,1-1 1,-1 1-1,0 0 1,1 0-1,-1-1 1,1 1-1,-1 0 0,0 0 1,1 0-1,-1 0 1,1-1-1,-1 1 1,1 0-1,-1 0 0,1 0 1,-1 0-1,1 0 1,-1 0-1,0 0 1,1 0-1,-1 0 0,1 1 1,-1-1-1,1 0 1,-1 0-1,1 0 1,-1 0-1,0 1 1,1-1-1,-1 0 0,0 0 1,1 1-1,-1-1 1,1 0-1,-1 1 1,5 3-81,-1 0 0,1 0 1,5 7-1,-6-6-44,8 9 141,0 0 0,-1 1 1,-1 0-1,0 1 0,-1 0 0,-1 1 0,0-1 1,-1 2-1,-1-1 0,-1 1 0,0 0 0,2 25 1,-1 16-6,-4 1 1,-1-1-1,-4 0 1,-2 0-1,-14 65 1,17-112 103,-2-1 0,-7 17 0,7-17 15,0 0 1,-5 19-1,-9 28-383,14-41 262,-13 32 0,10-32 155,-8 33 0,-16 66-81,8-31 62,2-8-157,16-62 39,0 1 0,-1-1-1,0 0 1,-1-1 0,-1 1-1,0-1 1,-1-1 0,-1 0-1,0 0 1,-1-1 0,-15 14-1,9-12 9,-2-1 0,1-1 0,-26 12 0,24-13 137,-113 57 56,43-22-18,78-40-182,0 2 1,1 0-1,1 0 1,-1 1-1,1 0 1,1 1-1,-1 0 1,-10 16-1,-6 13-127,-23 45 0,44-75 158,-11 18-46,-2-2 1,-1 0-1,-37 37 0,45-50 18,-2-2 0,1 1 0,-1-2-1,-22 13 1,-61 25 98,29-20-81,7-2 215,-63 35-1,-27 18-376,45-23 511,-5-6-247,59-28-364,37-15 317,1 0 1,-1-1-1,0-1 1,0 0-1,-1-1 1,1 0-1,-1-1 1,1-1-1,-26 0 1,-82-17-363,113 13 308,-1 0 0,0-1 0,1 0 1,-1 0-1,1-1 0,1-1 0,-1 1 0,-11-11 1,9 7-31,-1 1 1,-26-14-1,26 17-33,-1 1-1,-1 0 1,1 1-1,0 0 1,-27-2-1,-70 5 52,52 1 136,-6-3-122,-103-16-1,151 15 47,0 0 0,0-2 0,1 0 0,0 0 0,0-1 0,0-1-1,1-1 1,-19-12 0,-55-45-192,-36-23 617,111 79-531,0 0 0,1-1 0,0-1 0,1 0 0,-17-21 0,-41-70-349,49 72 349,14 21 37,1 0 1,0 0 0,0-1-1,1 1 1,0-1 0,1 0-1,-3-13 1,5 17-12,0-1 0,1 1 0,0-1 0,0 0 0,0 1 0,1-1 0,0 0 0,0 1 0,1-1 0,0 1 0,0 0 0,5-11 0,0 4-56,1 0 0,1 0 0,0 0 0,1 1 0,0 0 0,1 1 0,0 0 1,1 1-1,0 0 0,19-11 0,15-7 19,81-35 1,-112 57 65,1-1-37,0 2 1,0 0-1,27-5 1,-5 2-125,-23 5 109,0 1 1,0 0 0,1 1 0,28 3 0,-19 0 15,0 2 1,30 7-1,27 12-258,-82-23 285,1 0 0,0 0 1,-1 1-1,1-1 0,0 0 0,-1 0 0,1 0 1,-1 1-1,1-1 0,0 0 0,-1 1 0,1-1 1,-1 1-1,1-1 0,-1 1 0,1-1 0,-1 1 1,0-1-1,1 1 0,-1-1 0,1 1 0,-1-1 0,0 1 1,0 0-1,1-1 0,-1 1 0,0 0 0,0-1 1,0 1-1,0 0 0,0 0 0,0 1-13,-1-1-1,1 1 1,-1-1-1,1 0 0,-1 1 1,0-1-1,0 0 1,0 1-1,0-1 0,0 0 1,0 0-1,0 0 1,-2 1-1,-4 4-46,-1 0-1,0 0 0,-14 5 1,-26 10 212,-2-2 1,-79 19-1,53-14-229,-127 57 0,187-74-69,16-7 130,0 1 0,0-1 1,0 0-1,0 0 1,0 0-1,0 0 1,0 0-1,0 0 0,1 0 1,-1 0-1,0 0 1,0 0-1,0 0 1,0 0-1,0 0 0,0 0 1,0 0-1,0 0 1,0 0-1,0 1 1,0-1-1,0 0 0,0 0 1,0 0-1,0 0 1,0 0-1,0 0 1,0 0-1,0 0 0,0 0 1,0 0-1,0 0 1,0 0-1,0 0 1,-1 0-1,1 1 0,0-1 1,0 0-1,0 0 1,0 0-1,0 0 1,0 0-1,0 0 1,0 0-1,0 0 0,0 0 1,0 0-1,0 0 1,0 0-1,0 0 1,0 0-1,0 0 0,0 0 1,0 0-1,-1 0 1,1 0-1,0 0 1,0 0-1,0 0 0,0 0 1,0 0-1,9 0-44,14-3 46,32-14 1,61-25 0,27-10 0,264-50-4,104-32 386,-396 89-313,149-80-1,-67 28-157,-95 50 388,165-103 0,-240 132-353,46-43 0,-59 48 149,-1-1 0,-1 0 0,0-1 0,17-29 1,35-64-239,21-37-72,-49 82 336,2 2 0,90-110 0,-118 157-131,-1 1 0,-1-1 0,0-1 0,-1 1-1,0-1 1,-2-1 0,0 1 0,6-30 0,-8 33-108,0 1-1,0 0 1,1 0 0,6-13-1,-8 22 84,-1 0 1,1 1-1,0-1 0,0 0 0,0 1 1,0-1-1,0 1 0,0 0 0,0-1 0,0 1 1,0 0-1,0 0 0,1 1 0,-1-1 1,0 0-1,1 1 0,2-1 0,6-1 64,0 1 0,14 1 1,-20 0-58,-1 0 1,0 0 0,0 0 0,0 1 0,0-1 0,0 1 0,0 0 0,8 3 0,-7-1 3,0 1 1,-1-1-1,1 1 1,-1 0-1,1 0 1,-1 0-1,6 10 1,-4-7 7,-1 1 1,-1 1-1,1-1 1,-1 1-1,3 10 1,11 23 28,12-4 115,-1 7-520,-21-34 436,0 1 1,5 12-1,-10-19-15,-1 1 0,0-1-1,-1 0 1,1 1 0,-1-1-1,0 1 1,-1 0 0,1 7 0,-2 9-108,-1-1 0,0 0 0,-11 38 0,-25 61 308,32-104-89,-1 2-148,-1 0 0,-17 26 1,17-30-87,-26 30 328,32-39-251,-1 0-1,0-1 1,0 1-1,0-1 1,0 1-1,-7 5 1,9-10-21,2-4 540,21-38 170,4-30-515,22-101 0,-45 150-102,-1 1-1,0-1 1,-3-25-1,0 11-314,0 22 292,-1-1 1,-1 1 0,0-1 0,-1 1 0,-7-17 0,0-3-1,-8-21-95,-6-23-434,22 69 450,0 0 1,-6-13-1,7 19 6,11 53-861,-7-40 900,1 0 1,-1-1-1,1 0 0,1 1 0,-1-1 1,2 0-1,-1-1 0,1 1 0,0-1 0,0 0 1,1 0-1,0 0 0,0-1 0,10 8 1,23 14 75,-21-15-119,32 30-1,-44-37 29,-1-1 0,-1 1 0,1 0 0,-1 0 0,0 1 0,-1-1 0,1 1 0,-1 0 0,4 13 0,-2 1 35,-2 0 0,0 0 0,-1 0 0,-1 0 0,-2 0 0,0 0 0,0 0 0,-2 0 0,-1 0 0,-1 0 0,0-1 1,-11 24-1,6-16-182,-23 54 552,21-54-68,11-27-341,1-1 0,-1 1 0,1 0 1,0-1-1,-1 1 0,1-1 0,-1 1 1,1-1-1,-1 1 0,1-1 0,-1 1 0,0-1 1,1 0-1,-1 1 0,0-1 0,1 0 1,-1 1-1,-1-1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9:11.79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3115 699 1728,'0'-1'57,"0"-1"1,0 1-1,0-1 0,1 1 1,-1-1-1,1 1 0,-1-1 1,1 1-1,0-1 0,-1 1 1,1-1-1,0 1 0,1-2 1,-1 2 43,0-1 0,0 1 0,0-1 0,0 1 0,0-1 0,0 1 1,-1-1-1,1 0 0,-1 1 0,1-1 0,-1 0 0,0 0 0,0-2 1,1-11 685,5-28 0,-4 31-650,0 0 1,-1 0-1,0 0 0,-1-15 1,-4-3 234,-7-32 0,8 48-272,-1 1 1,0 0 0,-1 0 0,-12-21 0,11 22-38,-1 0 1,-1 0-1,1 1 1,-2 1-1,0-1 1,0 1-1,-1 1 0,0 0 1,-15-11-1,-2 3 7,-41-18 0,56 29-56,-1 2 0,0 0 0,0 0 0,0 1 0,-25-3 0,-6 3 213,-52-10 0,70 8 63,-5-1-229,0-1-1,1-2 1,-38-15 0,48 16 129,0 1 1,0 1-1,-1 0 0,0 1 0,-25-1 1,-108-2-480,28 3 423,76 3-66,23 0-121,-33-4 0,-20-6 240,49 9-290,1 2-1,-1 1 1,-58 8-1,-89 27 161,149-27-87,-1 2 1,1 1 0,-53 29-1,64-32 232,-5 5-94,13-7-67,-1 0 0,1-1 1,-23 8-1,1 0 18,-56 30 186,-41 41-3,93-59-239,-61 51 42,25-17 236,58-47-297,0 0 0,-23 26 0,18-18-25,-10 14-137,-46 65 893,64-86-734,-1-1 0,0 0 1,-1 0-1,0-1 0,-26 15 1,29-18 47,0 0 1,1 0 0,-1 1 0,2 0 0,-1 1-1,1 0 1,1 0 0,0 1 0,0 0-1,1 0 1,-9 24 0,-51 125 429,48-115-407,-13 39 8,25-64-67,-1-1 0,-1 0 0,-1 0 0,0 0 0,-2-1 0,-17 23 1,24-34 94,0 1 1,0-1-1,0 0 1,1 1 0,-4 15-1,3-11-156,-10 23-1,2-9 126,1 0-1,0 1 0,-9 43 0,-10 87-60,9-43 455,19-99-481,0 1-1,1 28 1,2-30-7,0-6 115,0 1 0,1 0-1,0-1 1,0 0 0,1 1-1,0-1 1,1 0 0,0 0-1,6 9 1,10 24-300,0 4 241,8 24 447,32 82-708,-45-115 596,-2-11-298,30 47 0,-12-21-210,-26-43 176,0-1 0,1 0-1,0 0 1,0 0 0,0-1 0,1 0 0,10 8 0,57 31 347,-12-8-684,-40-22 593,-8-6-205,-1 0-1,12 12 1,2 2-256,17 17 297,-41-37-86,1 0 0,-1 0 0,1 0 1,0 0-1,0-1 0,0 0 1,0 0-1,1 0 0,-1 0 1,9 2-1,4 0-37,29 2 1,-17-2 87,22 4 53,-9 0-1,84 3 1,-82-11-8,0-1 0,53-10 1,26-19-418,-59 16 583,61-8-490,105-5 584,-193 21-425,0-1 0,-1-2-1,44-16 1,109-45 169,-123 50-75,-45 14 0,38-7-1,-8 2-168,-41 8 134,34-8 85,74-30 0,-104 35-116,0-1 0,0 0 0,-1-1 0,0 0 0,-1-1 0,0 0 0,0-1 0,-1-1 0,0 0 0,13-17-1,2-5 59,-16 21 0,0-1 1,13-22 0,-7 10-82,25-32-1,-10 14 88,-17 26-51,0 1-1,1 1 0,0 0 0,1 0 0,1 2 0,0 0 0,0 1 0,2 1 0,-1 1 0,30-13 0,-23 12 40,-1-1 0,35-23 0,-47 26-27,-1 0 1,0 0-1,0-1 0,-1 0 0,0-1 0,11-17 0,-7 7-31,-2-1-1,18-41 0,10-50-2,-28 75-7,1 0 0,2 2 0,36-66 0,16 16 192,-50 66-197,-1 0 0,0-2 0,22-40 0,-31 48 34,-1-1 0,0-1 0,-1 1 0,-1-1 0,0 0 0,-1 0 0,-1 0 0,0-32 0,-1-2-276,-1-38 527,0 74-249,-2 0 0,0 0-1,-1 0 1,-4-14 0,4 21-41,0 1 1,0-1-1,0 1 1,-1 0-1,0 0 1,0 0-1,0 1 1,-1 0-1,-7-7 1,-6-4 77,-29-18 0,18 13 97,25 18-143,0-1 0,0 0 0,1 0 0,-1 0 1,1 0-1,-4-7 0,-4-6-89,7 11 99,1 1 0,0-1-1,0 0 1,0 1 0,1-1 0,-2-10-1,-7-41 96,4 21-65,-10-63-135,-5-20 1,19 106 116,1 7-172,1-1 0,0 0 0,-1-11 0,2 18 135,1 0 44,26 13-149,-21-10 85,0 0 0,0 0 0,1 0 0,10 2 1,-8-4 361,-8-5-312,0 1 1,0 0 0,-1 0 0,0-1 0,0 1-1,0-1 1,0 1 0,0 0 0,0-1 0,-1 1-1,0 0 1,1 0 0,-1-1 0,-1 1 0,1 0-1,0 0 1,-1 0 0,1 0 0,-5-5 0,6 8-16,0 0 0,0 0 0,0-1 0,0 1 0,0 0 0,-1 0 0,1-1 0,0 1 0,0 0 0,0 0 0,0 0 0,0 0 0,-1-1 0,1 1 0,0 0 0,0 0 0,0 0 0,0 0 0,-1 0 0,1-1 0,0 1 0,0 0 0,0 0 0,-1 0 0,1 0 0,0 0 1,0 0-1,-1 0 0,1 0 0,0 0 0,0 0 0,-1 0 0,1 0 0,0 0 0,0 0 0,0 0 0,-1 0 0,1 0 0,0 0 0,0 0 0,-1 0 0,1 0 0,0 1 0,0-1 0,-4 12-133,3 0 122,1 1-1,1-1 0,0 1 1,5 21-1,1-7-30,10 27-1,-11-38 28,1 1 0,1-1 1,0 0-1,1-1 0,1 0 0,0 0 0,13 13 0,-5-10 73,0-1 0,1-1 0,1 0 0,29 17 0,-8-8-4,-23-15-100,0 1 0,-1 0 0,-1 1 0,0 0-1,19 20 1,-31-26 73,0 0-1,0 0 0,-1 0 1,0 1-1,0-1 0,-1 1 1,0-1-1,3 14 1,5 16 93,4 7-257,11 57 0,-21-80 166,-1-2-21,0 1 0,-2-1 0,0 1 0,-1-1 0,-1 1 1,0-1-1,-2 1 0,-7 29 0,8-43 14,0 0 0,0 1 0,-1-1 1,0 0-1,1 0 0,-2 0 0,1 0 0,0-1 0,-1 1 0,0-1 0,0 0 0,-1 0 0,1-1 0,-1 1 0,1-1 1,-1 0-1,-6 3 0,-9 3 13,1-1 0,-1-1 1,-29 6-1,7-2-162,-45 12 177,-28 8 149,95-25-210,-1-1 1,0-1 0,0 0-1,0-2 1,-33 0 0,-107-13 232,71 3-305,-51 0 139,-150 10 0,226 3-131,1 3 1,0 2-1,0 3 1,-101 35 0,-204 115 388,304-132-273,-269 156-237,256-139 177,19-15 98,-78 31 0,133-62-82,1-1 0,0 1 1,-1 0-1,1 0 0,0 0 1,-4 3-1,7-4 10,0-1 0,-1 0 0,1 1-1,0-1 1,0 0 0,-1 1 0,1-1 0,0 0 0,0 1 0,-1-1-1,1 1 1,0-1 0,0 0 0,0 1 0,0-1 0,0 1 0,0-1-1,0 1 1,0-1 0,0 0 0,0 1 0,0 0 0,0 0-2,1 0-1,-1-1 1,1 1 0,-1 0 0,1-1 0,-1 1 0,1-1 0,0 1 0,-1 0 0,1-1-1,0 1 1,-1-1 0,1 0 0,0 1 0,0-1 0,1 1 0,5 2 14,0-1 0,1 0 0,-1 0 0,0-1 0,1 0 0,0 0 0,12-1 0,58-8 30,-68 7-57,712-68 52,-708 68-58,51-3 53,93 5 0,-144 3-92,-14-4 58,0 0 0,0 0-1,0 0 1,0 0 0,0 0 0,0 1 0,0-1-1,0 0 1,0 0 0,0 0 0,0 1 0,0-1-1,0 0 1,0 0 0,0 0 0,0 0-1,0 1 1,0-1 0,0 0 0,0 0 0,0 0-1,0 0 1,0 1 0,0-1 0,0 0 0,0 0-1,0 0 1,0 0 0,-1 1 0,1-1-1,0 0 1,0 0 0,0 0 0,0 0 0,0 0-1,-1 0 1,1 1 0,-23 12-124,20-12 124,-43 20-31,-72 22 1,-56 5-91,-18 6 49,12 11 98,-57 18 32,230-81-20,5-1-6,-1 0 0,0 0 0,0 0 0,0-1 0,1 1 0,-1-1 0,0 0 0,0 0 0,-4 0 0,7 0-28,0 0-1,0 0 1,0 0-1,0 0 1,-1 0 0,1 0-1,0 0 1,0 0-1,0 0 1,0 0-1,0 0 1,0-1 0,0 1-1,0 0 1,0 0-1,0 0 1,0 0-1,-1 0 1,1 0-1,0 0 1,0 0 0,0-1-1,0 1 1,0 0-1,0 0 1,0 0-1,0 0 1,0 0 0,0 0-1,0 0 1,0 0-1,0-1 1,0 1-1,0 0 1,0 0-1,0 0 1,0 0 0,0 0-1,0 0 1,1 0-1,-1-1 1,0 1-1,0 0 1,0 0 0,0 0-1,0 0 1,0 0-1,0 0 1,0 0-1,0 0 1,0 0-1,0 0 1,1 0 0,-1 0-1,0-1 1,0 1-1,0 0 1,4-5 4,1 0 0,-1 1 0,1-1 0,0 1 0,1 0 0,10-7 1,11-5 15,1 1 1,1 2 0,54-19 0,99-17 151,-144 39-141,303-59-166,-240 56-86,142-1 1,-196 16 106,-26 3-55,-21-5 164,0 0 1,0 0 0,0 0 0,1 0 0,-1 0 0,0 0 0,0 0 0,0 0 0,0 0 0,0 0-1,0 1 1,0-1 0,1 0 0,-1 0 0,0 0 0,0 0 0,0 0 0,0 0 0,0 0 0,0 1-1,0-1 1,0 0 0,0 0 0,0 0 0,0 0 0,0 0 0,0 1 0,0-1 0,0 0-1,0 0 1,0 0 0,0 0 0,0 0 0,0 1 0,0-1 0,0 0 0,0 0 0,0 0 0,0 0-1,-1 1 1,-10 7-70,-60 23-63,7-3 116,-325 136-51,-47-26-17,328-111 160,-1-4 1,-120 8 0,211-29-21,11-1-22,1 0 0,-1-1 1,0 1-1,0-1 1,0-1-1,0 1 1,0-1-1,-11-3 1,17 3-28,1 1 1,-1 0 0,0 0 0,1-1-1,-1 1 1,1 0 0,-1-1 0,1 1-1,-1 0 1,1-1 0,0 1 0,-1-1 0,1 1-1,-1-1 1,1 1 0,0-1 0,-1 1-1,1-1 1,0 1 0,0-1 0,-1 1 0,1-1-1,0 0 1,0 1 0,0-1 0,0 1-1,0-1 1,0 0 0,0 1 0,0-1 0,0 1-1,0-1 1,0 0 0,0 1 0,0-1-1,0 1 1,1-1 0,-1 0 0,2-3 5,0 1 1,0 0 0,0 0 0,0 0-1,5-5 1,13-11-8,1 1-1,0 0 1,36-21 0,8-5 120,-13 4-56,2 3 0,1 3 0,2 1 0,82-33 1,-54 35 5,56-24-380,-107 40 267,-1-2 1,33-22 0,119-105 119,-37 25 112,-57 57-127,145-73 1,111-19-363,-323 145 301,141-58-6,-117 45-4,61-38 0,-94 51-20,-1-1 0,19-17 0,-29 23 12,0 0 0,0 0-1,0-1 1,0 0 0,-1 1-1,0-1 1,0 0 0,0-1-1,0 1 1,2-10 0,-4 7-214,-4 7 34,-8 12-36,3-4 237,-14 11-12,-1-2 0,0-1 1,-2-1-1,-39 17 1,43-21-5,-302 128-423,-150 54 592,249-95 18,-250 70 1,422-151-231,0-2 1,-55 7-1,95-20 110,0-1-1,-1 0 1,1 0 0,-14-3-1,25 3-45,0 0-1,-1 0 1,1-1-1,0 1 1,-1-1-1,1 1 1,0-1-1,0 1 1,-1-1-1,1 1 1,0-1-1,0 0 1,0 0-1,0 0 1,0 0-1,0 0 1,0 0-1,0 0 1,0 0-1,1 0 1,-1 0-1,0 0 1,1 0-1,-1-1 1,1 1-1,-1 0 1,1 0-1,-1-1 1,1 1-1,0 0 1,0-1-1,0 1 1,0 0-1,0-1 1,0 1-1,0 0 1,0-1-1,0 1 1,0 0-1,1-2 1,2-6-18,-1-1 0,1 1 0,1 1 1,7-14-1,-2 6 5,1 0 0,0 1 1,1 1-1,1 0 0,1 0 0,-1 1 1,2 1-1,28-21 0,11-1 2,69-35 0,-117 67-1,299-169-143,-174 96 24,23-15 11,193-101 243,46 39-155,-226 92-125,-130 46 11,-27 8-54,-8 6 185,-1 0 0,0-1-1,0 1 1,0 0 0,0 0 0,0 0 0,0 0-1,0 0 1,0 0 0,0 0 0,0-1 0,0 1-1,0 0 1,0 0 0,0 0 0,0 0 0,0 0-1,0 0 1,0-1 0,0 1 0,0 0 0,0 0-1,0 0 1,0 0 0,0 0 0,0 0 0,0 0-1,0-1 1,0 1 0,0 0 0,0 0 0,-1 0-1,1 0 1,0 0 0,0 0 0,0 0 0,0 0-1,0 0 1,0 0 0,0-1 0,0 1 0,-1 0-1,1 0 1,-2-1-16,-1 1 0,0-1 1,1 1-1,-1-1 0,0 1 0,0 0 0,-3 0 0,-46 3-26,1 2 0,-97 23 0,111-20 42,-84 20 10,1 6 0,-149 63 0,209-72-125,-362 145-299,-8-25 392,264-99 87,-167 50 57,290-85 41,78-20-86,37-7-1,-35 9-24,45-14 1,-5-11-60,-54 22 4,420-195 299,-290 132-440,216-74 1,86-17 247,-353 118 166,-81 32-257,-21 14-15,0 0 1,0 0-1,0 0 0,1 0 1,-1-1-1,0 1 0,0 0 0,0 0 1,0 0-1,0 0 0,0-1 1,0 1-1,0 0 0,0 0 0,0 0 1,0-1-1,0 1 0,0 0 1,0 0-1,0 0 0,0-1 0,0 1 1,0 0-1,0 0 0,0 0 1,0 0-1,0-1 0,0 1 0,-1 0 1,1 0-1,0 0 0,0 0 1,0-1-1,0 1 0,0 0 0,0 0 1,-1 0-1,1 0 0,0 0 1,0 0-1,0 0 0,0-1 0,0 1 1,-1 0-1,1 0 0,0 0 0,0 0 1,0 0-1,-1 0 0,1 0 1,0 0-1,-5-2-49,0 1 1,0 0-1,0 0 0,0 0 1,0 1-1,-1-1 0,1 1 1,0 0-1,-10 2 0,-2-1-65,-442 40-365,287-23 552,-364 66 173,317-45-375,31-4-10,161-32 261,20-5 48,7-1-71,13-6 10,12-4 47,50-17 0,-30 13-91,143-51-80,123-52-109,-254 93 132,369-159-102,-86 52 126,-311 122-81,-22 7 25,-10 2-40,-17 4-105,-39 7 85,-91 25 1,-65 31 3,79-23 43,-68 22 196,-234 61-388,268-87 283,-221 54-44,362-83-21,29-8 16,0 0 1,-1 0-1,1 1 1,0-1-1,0 0 1,-1 0-1,1 0 1,0 0 0,-1 0-1,1 0 1,0 0-1,-1 0 1,1 0-1,0 0 1,-1 0-1,1 0 1,0 0-1,-1 0 1,1 0 0,0 0-1,-1 0 1,1 0-1,0 0 1,0 0-1,-1 0 1,1 0-1,0-1 1,-1 1 0,1 0-1,0 0 1,-1-1-1,13-6 127,46-11 6,-12 4-96,257-99 1,344-130-38,-641 241-24,4-1-41,0 0 1,0 0-1,0 2 1,13-2-1,-22 3 59,-1 0 0,0 0 0,1 0 0,-1-1 0,0 1 0,0 0 0,1 0 0,-1 0 0,0 0 0,1 1-1,-1-1 1,0 0 0,1 0 0,-1 0 0,0 0 0,1 0 0,-1 0 0,0 0 0,0 0 0,1 1 0,-1-1 0,0 0 0,1 0 0,-1 0 0,0 1 0,0-1 0,0 0 0,1 0 0,-1 1 0,0-1 0,0 0 0,0 1 0,0-1 0,1 0-1,-1 0 1,0 1 0,0-1 0,0 0 0,0 1 0,0 0 0,0 0 0,0 0 0,-1 0 0,1 0 0,-1 0 0,1 0 0,-1 0 0,1 0 0,-1 0 0,1 0 0,-1 0 0,-1 1 0,-8 7 20,0-1 0,-1 0 1,1-1-1,-2 0 0,-21 11 0,15-9-8,-111 64 42,-112 54 154,99-72-158,-76 36-303,194-78 184,0 0 1,0 2 0,1 1-1,1 1 1,1 1 0,-29 31-1,26-20 29,1 1 0,-23 41 0,-33 72 329,45-78-177,-8 15-258,-35 99 0,50-109 111,-40 114 349,63-171-293,0 1 0,1 0 0,0 0 0,1 0 0,1 0 0,1 18 0,0-23-22,1 0 0,1 0 0,0 0 0,0 0-1,0-1 1,1 1 0,1-1 0,-1 1 0,2-1-1,8 13 1,35 39 250,-22-30-128,-5-7-135,-16-18 25,0 0 0,0 0 0,-1 0 0,0 0 0,6 11 0,-2 3-88,0 1-1,8 29 0,8 21 138,-24-68-2,1 0 0,-1 0 0,1-1 0,0 1 0,0 0 0,0-1 0,0 1 0,0-1 0,0 0 0,0 1 0,3 1 1,-3-2-27,0-1 0,0 0 0,0 0 0,0 0 0,0 0 0,0 0 1,0 0-1,0 0 0,0 0 0,0 0 0,1-1 0,-1 1 1,0 0-1,0-1 0,-1 1 0,1 0 0,0-1 0,0 0 0,0 1 1,0-1-1,1-1 0,60-39 82,60-34-296,-33 34 416,-53 26-86,-1-1 1,33-22-1,-58 31-97,1 0-1,-2-1 1,1 0 0,-1 0-1,0-1 1,-1 0 0,0-1-1,-1 0 1,0 0 0,9-17 0,-10 15-71,-1-1 1,-1 0 0,1 0 0,-2-1-1,0 1 1,-1-1 0,0 1 0,-1-1 0,0 0-1,-3-22 1,2 33-3,0 1-1,-1 0 1,1 0-1,-1 0 1,0 0-1,1 0 1,-1 0-1,0 0 1,0 0-1,-1 0 1,1 0-1,0 1 1,0-1-1,-1 0 1,1 1-1,-1-1 1,0 1-1,1 0 1,-1-1-1,0 1 1,0 0-1,0 0 1,0 0-1,0 0 1,0 0-1,0 1 1,0-1-1,-3 0 1,-2 0-1,-1 0 1,0 1 0,0 0 0,0 0 0,0 1-1,-13 3 1,-19 3 12,-1 2 0,1 2 0,1 2 0,0 2 0,-57 29 0,84-37-62,0 1-1,1 0 1,0 1 0,0 0-1,1 0 1,-18 22-1,23-25 88,0 1 0,1 0-1,0 0 1,0 0 0,1 0 0,0 1-1,0-1 1,0 1 0,1 0 0,0 0-1,1 0 1,0 0 0,0 10 0,1-15-11,0-1 0,0 1 1,0 0-1,1 0 1,0-1-1,-1 1 1,1 0-1,0-1 1,0 1-1,0-1 0,0 1 1,1-1-1,-1 1 1,1-1-1,0 0 1,-1 0-1,1 0 0,0 0 1,0 0-1,0 0 1,0 0-1,1-1 1,-1 1-1,0-1 1,1 1-1,3 0 0,1 1 42,0-1-1,0 0 0,0 0 0,0-1 0,1 0 0,-1 0 0,1-1 0,13-1 0,51-6 169,0-3-1,-1-4 1,135-43 0,-123 26-117,-2-3 0,147-86 0,-137 63-66,148-84-66,-117 80 18,-30 17 69,133-89 0,-166 90 8,-1-4-1,-3-1 0,-2-4 1,73-90-1,-111 123-15,0-1 0,-1 0-1,-1-1 1,11-25 0,-21 38-52,0 1-1,-1-1 0,0 0 1,0 0-1,-1 0 1,1-16-1,-2 19-28,0-1 0,-1 1 0,1 0 1,-1-1-1,-1 1 0,1 0 0,-1 0 0,0 0 1,0 0-1,0 0 0,-5-7 0,-5-3-8,0 1 0,-1 0-1,0 1 1,-1 1 0,-23-16-1,-26-25 227,36 27-98,13 14-56,0-1-1,1 0 1,1-2 0,-14-19 0,17 21 12,5 7-60,1 1-1,-1-1 0,1 0 1,-5-12-1,7 16 15,1 0 0,-1 1 0,1-1 0,0 0 0,0 0 0,-1 1 0,1-1 0,1 0 0,-1 0 0,0 1-1,0-1 1,0 0 0,1 1 0,-1-1 0,1 0 0,0 1 0,-1-1 0,1 1 0,0-1 0,0 1 0,0-1-1,0 1 1,0-1 0,2-1 0,-1 2 9,-1-1 1,1 1-1,0 0 0,0-1 0,0 1 0,0 0 0,0 0 0,0 0 1,0 1-1,0-1 0,0 0 0,0 1 0,0-1 0,0 1 1,0 0-1,1 0 0,-1 0 0,0 0 0,0 0 0,3 1 0,3 0 7,1 1 0,-1 1 0,14 6 0,-11-4-8,-5-3-26,0 0 1,-1 1-1,1-1 1,-1 1-1,0 1 1,0-1-1,9 9 1,-13-10 13,1-1 0,-1 1 0,0 0 0,0 0 0,0-1 0,0 1 0,0 0 0,0 0 1,0 0-1,-1 0 0,1 1 0,-1-1 0,1 0 0,-1 0 0,0 0 0,0 0 0,0 0 0,0 1 0,0-1 0,0 0 1,-1 0-1,1 0 0,-1 0 0,-1 4 0,0-1 19,0 0 1,-1 0-1,0 0 0,0-1 1,0 1-1,-1-1 1,1 0-1,-1 0 0,0 0 1,0 0-1,-1-1 1,1 1-1,-1-1 0,0 0 1,1 0-1,-9 2 0,-7 4 50,-1-2 0,-39 9 0,45-13-35,-88 17 52,-43 12-335,139-29 393,9-1-15,13 0 7,-10-1-125,74 6 198,-43-4-839,1 0 1,-1 3-1,40 11 0,-67-14 126,0 0 1,-1 1-1,1 1 0,-1-1 0,1 1 0,-2 1 0,1-1 0,10 11 0,25 25-3233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9:16.98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225 1211 2080,'-4'-16'667,"3"13"-411,-3 9-70,-3 5 52,0 0-1,0 0 1,-1-1-1,0 0 1,0 0-1,-1-1 1,-1 0-1,0-1 1,0 0 0,0 0-1,-1-1 1,-21 10-1,1-6 925,30-10-1077,0-1 1,0 1-1,-1-1 0,1 0 1,0 0-1,-1 0 0,1 1 1,0-1-1,-1 0 1,1-1-1,0 1 0,-1 0 1,1 0-1,0 0 0,-1-1 1,1 1-1,0-1 1,0 1-1,-1-1 0,-1-1 1,3 1-61,0 0-1,0 1 1,0-1 0,0 0 0,0 0 0,0 0 0,0 0 0,0 0 0,0 1-1,0-1 1,0 0 0,1 0 0,-1 0 0,0 0 0,1 1 0,-1-1 0,0 0-1,1 0 1,-1 1 0,1-1 0,0 0 0,-1 1 0,1-1 0,0 0 0,2-2 19,22-34 125,2 2-1,2 2 1,1 0-1,50-41 1,-74 69-217,0 0 0,0 1 0,1 0 0,0 0 0,0 0 0,14-5 0,-20 9 41,0 0 0,-1 0 0,1-1 0,0 1 1,0 0-1,-1 0 0,1 0 0,0 0 0,0 0 0,-1-1 0,1 1 0,0 1 1,0-1-1,-1 0 0,1 0 0,0 0 0,0 0 0,-1 0 0,1 1 0,0-1 0,-1 0 1,1 1-1,0-1 0,0 1 0,-1 0 10,1 0 0,-1-1 0,0 1 0,0 0 0,0-1 1,0 1-1,0 0 0,0 0 0,0-1 0,0 1 0,0 0 0,0 0 0,0-1 0,0 1 1,0 0-1,0-1 0,-1 1 0,1 0 0,-1 0 0,-2 6 37,-1 0-1,1-1 1,-9 10-1,4-6 116,-1 1 1,0-2-1,-1 1 0,0-1 1,-13 9-1,19-15-84,1-1 1,-1 1-1,0-1 1,0 0-1,1-1 0,-1 1 1,0-1-1,0 1 1,-1-1-1,1 0 1,0-1-1,0 1 0,-1-1 1,1 0-1,0 0 1,0 0-1,-1 0 1,1-1-1,0 0 1,-7-2-1,9 2-36,0 0-1,-1 0 1,1 0-1,0-1 1,0 1-1,0-1 1,0 1-1,0-1 1,1 0 0,-1 0-1,0 0 1,1 0-1,-1 0 1,-1-3-1,1 1-14,0-1 0,1 0-1,-1 0 1,1 1 0,0-1-1,-1-9 1,1-3-64,1 0 0,0 0 0,4-21 0,4-12-76,20-68-1,24-47 246,10-37-178,-52 161-222,-2 0 0,-2 0 0,1-44 0,-6 76 215,-1-1 1,-1 1 0,1-1 0,-2 0-1,1 1 1,-2 0 0,-5-18 0,5 21 45,0-1 0,0 1 0,-1 1 0,0-1 0,0 0 1,-1 1-1,1 0 0,-1 0 0,0 0 0,-1 1 0,-9-7 1,-11-4 23,-48-21 0,6 5-94,67 30 77,0 1-1,1 0 1,-1-1 0,0 1 0,0 0 0,0-1 0,1 1 0,-1-1-1,0 1 1,1-1 0,-1 0 0,1 1 0,-1-1 0,0 0 0,1 1 0,-1-1-1,1 0 1,0 0 0,-1 1 0,1-1 0,0 0 0,-1 0 0,1 0-1,0 1 1,0-1 0,0 0 0,-1 0 0,1 0 0,0 0 0,0 0 0,1-1-1,-1 0 3,1 1-1,0-1 0,0 1 1,0-1-1,0 1 0,0 0 0,1 0 1,-1-1-1,0 1 0,1 0 1,-1 0-1,0 0 0,1 0 0,-1 0 1,1 1-1,2-2 0,-1 0-165,0 1-1,0 0 0,1 0 1,-1 0-1,0 0 1,1 0-1,-1 1 0,0-1 1,1 1-1,-1 0 0,1 0 1,-1 0-1,1 0 0,-1 1 1,0 0-1,1-1 1,-1 1-1,0 0 0,1 1 1,-1-1-1,5 4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9:33.13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1005 515 992,'3'-1'162,"0"1"1,0 0-1,0 0 1,0 0-1,1 0 1,-1 1-1,0-1 1,0 1-1,0 0 1,0 0-1,0 0 1,3 2-1,-1-1 72,-1-1 0,1 1-1,0-1 1,0 0 0,8 1 0,76-6 668,105-19 1,-126 14-634,22-3 153,579-62 191,-467 60-615,290-15 409,475 19-386,-91 35 411,-68-21 588,-415-7-882,142-1 496,767 13-132,-384-18-150,174-33 560,-468-14-619,-84 9-240,-21-18 219,-192-2-576,2 9 599,5 27-8,-21 20-533,-97 11 225,-184 3 256,-30-3-246,-8 5-234,-7-1 234,0-1 0,0 0 0,-24 2 1,-7 1-81,-121 34-105,55-11 147,-354 79-239,-137 8 37,-97-14 582,-61-26-480,-10-26-406,9-12 235,-398-6 832,69 2-821,995-30 333,-457 27-43,-268 28 3,210-20 69,172-14-20,109-7 260,-774 75-592,710-50 288,-71 9 86,392-43-53,-745 81-199,765-86 532,-79-4 0,116-4-177,14 4-181,0 0 0,0 0 0,0 0 0,0 0 0,0-1 0,0 1 0,0 0 0,0 0 0,0 0-1,0 0 1,0-1 0,0 1 0,0 0 0,0 0 0,0 0 0,0 0 0,0-1 0,0 1 0,0 0 0,0 0 0,0 0 0,0 0 0,0 0 0,0-1 0,0 1-1,0 0 1,0 0 0,0 0 0,1 0 0,-1 0 0,0-1 0,0 1 0,0 0 0,0 0 0,0 0 0,0 0 0,1 0 0,-1 0 0,0 0 0,26-13-368,42-8 60,90-17 0,-52 15 330,177-50 211,470-87 15,107 58-496,-172 67 502,-52 21 134,-376 9-402,167 2 192,-189 2-35,435-6 308,43-5-224,50-9 90,-101-1-194,-523 17-96,676-18 35,472 1-80,-727 8-198,19-1 406,-24-12 79,-398 16-100,280-29-182,-281 19-224,441-71 682,-563 84-390,3-2-155,1 3 1,69-4-1,-94 13-142,-16-2 245,0 0 0,0 0 0,0 0 0,1 0 0,-1 0 1,0 0-1,0 1 0,0-1 0,0 0 0,0 0 0,0 0 0,0 0 0,0 0 1,1 0-1,-1 0 0,0 1 0,0-1 0,0 0 0,0 0 0,0 0 0,0 0 0,0 0 1,0 1-1,0-1 0,0 0 0,0 0 0,0 0 0,0 0 0,0 0 0,0 0 1,0 1-1,0-1 0,0 0 0,0 0 0,0 0 0,0 0 0,0 0 0,0 1 1,0-1-1,0 0 0,-1 0 0,1 0 0,0 0 0,0 0 0,0 1 0,-3 1 25,0 1 0,0-1 0,-1 1 0,-5 2 0,1 0-118,-10 5 114,0-1 1,0 0-1,0-2 0,-1 0 0,-20 4 0,-102 16-5,75-16-25,-46 11 48,-210 33 7,-209 4 131,440-49-199,-766 65-463,76-7 596,-167 51 284,595-67-423,-281 39-120,-253 12-27,763-89 259,-859 65 178,38-36 143,127-22-783,756-19 351,-745 10-117,616-9 156,-1075 28 232,626 8-442,562-32 198,-252 27-48,8 19 6,-302 95 303,414-88-523,188-53 177,7-1 3,14-2 36,9-2-23,18-1 15,1-1 0,-1-1 0,0-2 0,26-5 0,-18 3 36,443-77-14,-78 12 27,440-43 202,142 32-37,75 27-576,784 5 491,-759 39 85,-33-12-438,-6-19 433,-47-30 389,-69-8-347,-674 58-313,298-22 88,2 24 247,-480 20-275,123 16 0,-193-17 50,3 1-20,0-1-1,0 1 0,0 0 1,0 0-1,0 0 0,0 1 1,-1 0-1,1 0 1,0 0-1,-1 0 0,1 1 1,5 4-1,-9-6 27,0 0 1,-1-1-1,1 1 1,0 0 0,-1 0-1,1 0 1,-1 0-1,1 0 1,-1 0-1,1 0 1,-1 0-1,0 0 1,0 0-1,1 1 1,-1-1-1,0 0 1,0 0-1,0 0 1,0 0-1,0 0 1,0 0-1,-1 0 1,1 0-1,0 1 1,-1-1-1,1 0 1,0 0-1,-1 0 1,1 0 0,-1 0-1,1 0 1,-1 0-1,0-1 1,0 1-1,1 0 1,-1 0-1,-1 1 1,-3 2 22,0 0 0,0 0 1,0 0-1,0-1 1,-9 5-1,-10 2 23,1-1 0,-2-1 0,1 0 0,-27 3-1,32-7-39,-686 108-38,15-47-297,607-59 364,-846 60-29,-98 5 495,-625 34-703,-5-50 324,-110-52 43,709 7-498,9 54 597,952-54-305,-447 48 99,3 26-150,463-69 49,-203 49-479,271-61 494,-17 6-20,25-8 43,1-1 0,-1 1 0,1 0 1,-1 0-1,1 0 0,0 0 0,-1 0 0,1 0 1,0 0-1,0 0 0,0 1 0,-2 1 0,3-2 0,0-1-1,-1 1 1,1-1-1,0 0 1,0 1-1,0-1 1,0 1-1,0-1 1,0 1 0,0-1-1,0 1 1,0-1-1,0 1 1,0-1-1,0 0 1,1 1-1,-1-1 1,0 1-1,0-1 1,0 1-1,1-1 1,-1 0-1,0 1 1,0-1-1,1 0 1,-1 1 0,0-1-1,1 0 1,-1 1-1,0-1 1,1 0-1,-1 0 1,1 1-1,-1-1 1,0 0-1,2 0 1,18 8-52,-18-7 50,31 8-1,1-1 0,0-2 0,41 3 0,108-3 30,-100-5 84,726-1 139,-260-9-431,-274 7 116,671-7 91,98 6 235,57 4-272,20-7-53,1-13-38,-6-24 637,-4-14-308,89-5-270,-202 38 368,-571 32-437,-321-8 848,-98-3-614,-11-2-140,1 3 10,0 1-1,-1 0 1,1-1-1,-1 1 1,0 0-1,1 0 1,-1 0-1,-2-1 1,-10-2-82,1 0 0,-1 1 1,0 0-1,0 1 0,1 0 0,-20 1 1,15 1 80,-388-3 28,-6 20 366,-911 22-1054,457-19 890,-2391 11-30,2314-51-316,0-25 527,902 43-341,23 2-65,0-1 0,1-1 0,-1 0 0,-22-7 0,36 7-174,9-1 70,12-1-77,99-11 18,-36 6 158,706-79-40,-702 81 73,487-36-240,642 1 272,-906 35-81,511-7 78,-621 11-132,427-14 29,75-21 34,-617 33 101,437-32 63,-296 20-158,1197-104 63,-1085 95 90,-113 9-223,-73 8-107,239 17 0,-340-6-27,-27-1-531,1 0-1,-1 2 1,32 7-1,-28 1-870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31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65 2400,'5'-13'403,"0"1"1,9-15 0,-13 26-415,0 0 0,0 0 0,0 0 0,0 0 0,1 0 0,-1 0 0,0 0 1,0 1-1,1-1 0,-1 0 0,0 1 0,1-1 0,-1 1 0,0-1 1,1 1-1,-1 0 0,1 0 0,-1 0 0,1 0 0,-1 0 0,3 0 0,33 6-303,-32-5 372,77 26 149,-27-8-329,9-2-164,-32-8 653,61 23 0,-91-31-236,0-1 0,-1 1 0,1 0 0,-1 0 0,0 0 0,1 0 0,-1 1 0,0-1 0,1 0 0,-1 1 0,0-1 0,0 0 0,0 1 0,0 0 0,-1-1 0,1 1 0,0-1 0,-1 1 0,1 0 0,-1-1 0,1 1 0,-1 0 0,0 0 0,0 0 0,0-1 0,0 1 0,0 0 0,0 0 0,0-1 0,0 1 0,-1 2 0,-2 7 338,0-1 1,-1 1 0,0-1 0,-6 11-1,0-1 15,0 5-76,0 1 0,2 0 0,1 1 0,1-1 0,-4 37 0,10-57-347,0-1 0,0 1 0,0 0 0,1-1 0,-1 1 0,2-1 1,-1 1-1,0-1 0,1 1 0,0-1 0,0 0 0,1 0 1,0 0-1,-1 0 0,2-1 0,4 8 0,-4-9-7,-1 1 0,1-1 0,0 0 0,0 0 0,0-1-1,0 1 1,0-1 0,1 0 0,-1 0 0,1 0 0,-1 0 0,1-1 0,0 0 0,-1 0-1,1 0 1,0-1 0,0 1 0,0-1 0,6-1 0,14-2-2155,0-2 1,47-14 0,-48 11 1665,-19 7 522,-1-1 0,1 0 1,-1-1-1,0 1 0,1-1 0,-1 1 0,0-1 0,-1-1 0,1 1 1,0 0-1,-1-1 0,0 0 0,0 0 0,0 0 0,0 0 0,-1 0 1,0-1-1,1 1 0,-2-1 0,1 1 0,0-1 0,-1 0 0,0 1 1,0-1-1,0-7 0,0 5 112,0 0 0,-1-1 1,0 1-1,-1-1 0,1 1 0,-1 0 1,-1 0-1,0-1 0,0 1 0,0 0 1,0 0-1,-1 1 0,-1-1 0,1 0 1,-1 1-1,-6-9 0,8 13-154,1 0 0,-1 0 0,0 1 0,1-1 0,-1 1-1,0-1 1,0 1 0,0-1 0,0 1 0,0 0 0,0 0 0,0 0-1,-1 0 1,1 0 0,0 1 0,-1-1 0,1 1 0,0-1 0,-1 1-1,1 0 1,0 0 0,-1 0 0,1 0 0,0 0 0,-1 1 0,1-1-1,0 1 1,-1-1 0,1 1 0,0 0 0,0 0 0,-1 0 0,1 0-1,0 1 1,0-1 0,-3 3 0,-1 1 33,0 1 0,1-1 0,0 1 0,0 0 0,0 0 0,1 1 0,0-1 0,0 1 0,0 0 0,-2 9 0,4-12-21,0 1 1,1-1-1,0 1 1,0-1-1,0 1 1,0-1-1,1 1 1,0 0-1,0-1 1,0 1-1,0 0 1,1-1-1,0 1 1,0-1 0,0 1-1,1-1 1,-1 0-1,1 1 1,0-1-1,0 0 1,0 0-1,1 0 1,0 0-1,-1-1 1,1 1-1,1-1 1,-1 1-1,0-1 1,1 0 0,0 0-1,-1-1 1,9 5-1,1-1 42,0 0 0,1 0-1,0-1 1,0-1 0,0-1-1,23 4 1,92 2-123,-96-8-467,25-2-848,-1-5-2980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9:41.0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985 26 640,'0'-5'3707,"-13"4"-2910,-1 0 1,-24-6 0,-17-3-285,-3 9-216,0 2 1,-72 10-1,-56 2-58,82-14 311,-112 3-295,172 3-377,40-4 105,0 0-1,1 0 1,-1 0 0,0 0 0,1 1 0,-1-1 0,1 1 0,-1 0 0,-2 3 0,6-5 27,-1 0-1,1 0 1,0 1 0,-1-1 0,1 0 0,0 0-1,-1 1 1,1-1 0,0 0 0,0 1 0,0-1 0,-1 0-1,1 1 1,0-1 0,0 0 0,0 1 0,0-1-1,0 0 1,0 1 0,0-1 0,-1 1 0,1-1 0,0 0-1,0 1 1,1-1 0,-1 0 0,0 1 0,0-1-1,0 1 1,0-1 0,0 0 0,0 1 0,1 0 0,-1 0 16,1 0 1,0-1-1,0 1 1,0 0 0,0 0-1,0 0 1,0-1-1,0 1 1,1 0 0,1 0-1,31 8 286,7-3-227,0-1 0,54-2 0,84-11-141,-29 0 183,-122 7-185,100 1 203,-104 1-166,-1 2 1,1 0-1,30 9 1,-52-12 17,-1 0 0,1 1 0,-1-1 0,0 1 0,1-1 0,-1 1 0,1 0 0,-1-1 0,0 1 0,0 0 0,1 0 0,-1 0 0,0 0 0,0 0 0,1 1 0,-2-1 10,0-1 1,1 0-1,-1 1 0,0-1 0,0 0 0,0 1 0,0-1 1,0 0-1,-1 1 0,1-1 0,0 0 0,0 0 0,0 1 0,0-1 1,0 0-1,0 1 0,0-1 0,-1 0 0,1 0 0,0 1 1,0-1-1,0 0 0,-1 0 0,1 1 0,0-1 0,0 0 0,-1 0 1,-15 9 202,-161 40 580,58-18-428,-291 71 240,392-98-399,14-3-91,5 0-32,7 1 2,12-1-63,119-4-166,35 0 148,-122 5-155,68 10 1,-111-10 131,6-1-58,1 2-1,-1 0 0,0 1 0,0 1 0,27 12 0,-40-16 79,0 0 0,0 0 0,0 0 0,-1 1 0,1-1 0,0 1 0,-1 0 0,1-1-1,-1 1 1,1 0 0,-1 0 0,2 3 0,-3-4 18,1 1 0,-1-1 1,0 0-1,1 0 0,-1 0 0,0 1 1,0-1-1,0 0 0,0 0 0,0 0 1,0 1-1,0-1 0,-1 0 0,1 0 0,0 0 1,-1 0-1,1 1 0,-1-1 0,1 0 1,-1 0-1,1 0 0,-1 0 0,0 0 0,1 0 1,-3 1-1,-3 4 41,0 0 0,-1-1-1,1 0 1,-1 0 0,-14 7 0,-42 15 22,34-15-51,-54 23-10,-2-5 0,-107 25-1,77-31-41,-58 13 918,289-39-1049,132-23 434,-51 3-249,-167 19-60,-18 2-123,0 0 1,0 0 0,21 2-1,-53 8 201,-319 107 118,314-107-154,12-6 12,0 1-1,1 1 0,0 0 1,0 1-1,0 0 0,-16 12 1,28-18-18,-1 1 0,0-1 1,1 1-1,-1-1 0,0 1 1,1 0-1,-1 0 1,1-1-1,-1 1 0,1 0 1,0 0-1,-1-1 0,1 1 1,0 0-1,-1 0 0,1 0 1,0 0-1,0-1 1,0 1-1,0 0 0,0 0 1,0 0-1,0 1 0,0-1 14,1 1-1,-1-1 0,1 0 1,-1 0-1,1 1 0,0-1 0,0 0 1,0 0-1,-1 0 0,1 0 1,0 0-1,3 2 0,2 2 75,1-1 0,0 1 1,14 5-1,-19-9-90,22 10-36,-1-1 0,1-1 0,1-1 0,28 5 0,35-3 464,-88-10-427,0 0 0,0 0 0,0-1 0,0 1 0,0 0 0,0 0 0,0 0 0,0 0 0,1 0 0,-1 0 0,0 0 0,0 0 0,0 0 0,0 0 0,0 0 0,0 0 0,1 0 0,-1 0 0,0 0 0,0 0 0,0 0 0,0 0 0,0 0 0,0 0 0,1 0 1,-1 0-1,0 0 0,0 1 0,0-1 0,0 0 0,0 0 0,0 0 0,0 0 0,0 0 0,0 0 0,1 0 0,-1 0 0,0 0 0,0 1 0,0-1 0,0 0 0,0 0 0,0 0 0,0 0 0,0 0 0,0 0 0,0 0 0,0 1 0,0-1 0,0 0 0,0 0 0,0 0 1,0 0-1,0 0 0,0 0 0,0 1 0,0-1 0,0 0 0,0 0 0,0 0 0,-10 5 55,-21 5-125,29-10 83,-36 12 10,1-2 88,-41 8 1,73-16-321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9:45.08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8 64,'31'-8'32,"-13"8"-32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9:46.33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1741 0 832,'-19'4'2331,"-31"-3"-885,-66 11 1,-50 18-7,40-6-952,102-20-456,-329 70 560,346-72-583,-325 84 803,35-31-545,288-53-281,0 0 81,1-1-1,0 1 0,0-1 1,-1-1-1,1 1 1,-1-2-1,1 1 1,0-1-1,-10-2 0,18 3-57,-1 0-1,0 0 0,1 0 0,-1 0 1,1-1-1,-1 1 0,0 0 0,1-1 1,-1 1-1,1 0 0,-1-1 0,0 1 1,1 0-1,-1-1 0,1 1 0,0-1 1,-1 1-1,1-1 0,-1 1 0,1-1 1,0 0-1,-1 1 0,1-1 0,0 1 1,-1-1-1,1 0 0,0 1 0,0-1 1,0 0-1,0 1 0,0-1 0,0 0 1,0 1-1,0-1 0,0 0 0,0 1 1,0-1-1,0 0 0,0 1 1,0-1-1,1 0 0,0-2 9,0 1-1,1-1 1,-1 1-1,1-1 1,0 1-1,-1 0 1,1 0-1,0 0 1,3-2-1,12-8 0,0 2 0,0 0 0,1 1 0,0 0 0,1 1 0,19-4 0,-18 5-32,64-23-201,143-29 1,-179 51 141,1 1 1,-1 3 0,1 2-1,75 6 1,-118-4 47,0 0-17,0 1 0,1 0 0,-1 0-1,1 0 1,-1 1 0,10 4 0,-15-6 48,-1 0 0,1 1 0,0-1 0,-1 0 0,1 1 0,-1-1 0,1 0 0,-1 1 0,1-1 0,-1 1 0,1-1 0,-1 1 1,1-1-1,-1 1 0,0-1 0,1 1 0,-1 0 0,0-1 0,1 1 0,-1 0 0,0-1 0,0 1 0,0-1 0,0 1 0,1 0 0,-1 0 0,0-1 0,0 1 0,0 0 0,0-1 0,-1 1 0,1 0 0,0-1 0,0 1 0,0-1 0,0 1 0,-1 0 0,1-1 0,0 1 0,-1 0 1,1-1-1,-1 1 0,-1 3 36,-1-1 1,0 0 0,0 0-1,0 0 1,0-1 0,-4 4 0,-29 17 271,-50 25 0,39-23-51,-34 17 71,-1-3 1,-104 32-1,48-29-300,-109 40 144,158-48 528,109-34-656,191-18-172,-176 14 136,267-15 31,-295 19-109,0 0 0,0 0 0,0 1 0,8 2 0,-14-3 57,0 0-1,0 0 0,0 1 1,0-1-1,0 0 1,0 1-1,-1-1 1,1 0-1,0 1 0,0-1 1,0 1-1,-1-1 1,1 1-1,0-1 1,0 1-1,-1 0 0,1-1 1,-1 1-1,1 0 1,-1 0-1,1 0 1,-1-1-1,1 1 0,-1 0 1,1 0-1,-1 0 1,0 0-1,0 0 1,1-1-1,-1 1 0,0 0 1,0 0-1,0 0 1,0 0-1,0 0 1,0 0-1,0 0 0,-1 0 1,1 0-1,0 0 1,0 0-1,-1 0 1,-1 2 11,1 0 0,-1-1 0,1 1 0,-1-1-1,0 1 1,0-1 0,0 0 0,0 0 0,0 0 0,-1 0 0,1 0 0,0-1 0,-6 4 0,-5 1 38,-22 8 0,31-13-35,-95 32 222,34-13-87,-86 40-1,146-57-119,-92 47 180,80-40-217,0 1 1,1 1 0,-20 18 0,33-27 71,0-1 0,1 1 1,0 0-1,-1-1 0,1 1 0,0 0 1,1 0-1,-1 0 0,-2 7 0,3-9-41,1-1 0,0 1 0,0-1 0,0 1 0,0 0-1,0-1 1,0 1 0,0 0 0,0-1 0,0 1 0,1 0-1,-1-1 1,0 1 0,0 0 0,0-1 0,1 1 0,-1-1-1,0 1 1,1-1 0,-1 1 0,0 0 0,1 0 0,1 0 1,-1 0 1,0-1-1,1 1 1,-1 0-1,1 0 1,-1-1-1,1 1 1,-1-1-1,1 1 0,-1-1 1,1 1-1,3-1 1,11 1 86,1-1 0,0-1 1,26-4-1,-23 3-74,271-44 67,47-5-291,-297 46 225,-20 2-116,0 1-1,0 1 1,39 2 0,-59-1 79,0 0 0,1 0-1,-1 0 1,0 1 0,1-1 0,-1 0 0,0 1-1,1-1 1,-1 1 0,0-1 0,0 1 0,0 0-1,1-1 1,-1 1 0,0 0 0,1 1 0,-1-1 5,-1 0 0,0-1 0,0 1 1,0-1-1,1 1 0,-1 0 1,0-1-1,0 1 0,0-1 1,0 1-1,0 0 0,0-1 1,0 1-1,0 0 0,0-1 1,-1 1-1,1-1 0,0 1 1,0 0-1,0-1 0,-1 1 1,1-1-1,0 1 0,-1 0 1,-3 4 6,-1 0 0,1 0 0,-1-1 0,1 0 0,-9 6 1,-137 94 107,4-10 304,93-62-466,36-23 81,1 1 0,0 1 0,-20 17 0,22-12-144,12-8 71,2-7 43,0-1 1,0 0-1,0 0 1,0 0-1,0 0 1,0 1-1,1-1 1,-1 0-1,0 0 1,0 0-1,0 0 1,0 0-1,1 0 1,-1 1-1,0-1 1,0 0-1,0 0 1,1 0-1,-1 0 1,0 0-1,0 0 1,1 0-1,-1 0 1,0 0-1,0 0 1,0 0-1,1 0 1,-1 0-1,0 0 1,0 0-1,0 0 1,1 0-1,-1 0 1,0 0-1,1-1 1,27-6 139,0-2-1,0 0 1,37-20 0,7-2-117,-71 31-29,25-10-49,45-24 0,-64 30 95,0-1 0,0 0 0,0 0-1,0-1 1,-1 1 0,0-2 0,0 1-1,-1-1 1,0 1 0,6-11 0,-3 0 52,0-1 1,-1 0 0,5-22-1,-7 23-44,0 0 0,2 0 0,-1 1-1,12-18 1,-1 8-95,2 1 0,24-24 0,21-27 3,-44 48-6,70-107-483,-73 111 528,-9 13-371,-8 11 370,0-1 1,0 1 0,1 0-1,-1 0 1,0 0-1,0 0 1,0 0 0,0 0-1,0-1 1,0 1-1,0 0 1,0 0 0,0 0-1,0 0 1,0-1-1,0 1 1,0 0-1,0 0 1,0 0 0,0 0-1,0-1 1,0 1-1,0 0 1,0 0 0,0 0-1,0 0 1,0 0-1,0-1 1,0 1-1,0 0 1,0 0 0,0 0-1,0 0 1,-1 0-1,1-1 1,0 1 0,0 0-1,0 0 1,0 0-1,0 0 1,0 0-1,-1 0 1,1 0 0,0 0-1,0-1 1,0 1-1,0 0 1,0 0 0,-1 0-1,1 0 1,0 0-1,0 0 1,0 0 0,0 0-1,-1 0 1,1 0-1,0 0 1,-2 2-91,1 0 1,-1 1 0,1-1-1,-1 0 1,1 1-1,0-1 1,0 1 0,0-1-1,0 1 1,0-1-1,1 1 1,-1 3 0,-5 19-2940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9:50.36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744 56 1984,'17'-23'2432,"-17"22"-2288,0 0 0,1 0 0,-1 0 0,0 0 0,0 0 0,0 0 0,0 0 0,0 0 0,0 0 0,0 0 0,0 0 0,0 0 0,0 0 0,-1-1 0,1 1-101,-1 0 1,0-1-1,0 1 0,1 0 1,-1 0-1,0 0 1,0 1-1,0-1 1,0 0-1,0 0 0,0 0 1,0 1-1,0-1 1,0 1-1,-1-1 0,1 1 1,0-1-1,0 1 1,0 0-1,-1-1 1,1 1-1,0 0 0,-1 0 1,1 0-1,-2 0 1,-2 0 6,-1 0 1,1 0-1,-1 1 1,-10 2-1,-111 28 738,34-10-35,-95 36-1,147-41-612,0 1 0,2 3 0,0 0-1,-63 46 1,84-46-35,13-10-52,5-9-52,0-1 1,0 0-1,0 0 0,0 1 1,0-1-1,0 0 0,0 0 1,0 1-1,1-1 1,-1 0-1,0 0 0,0 0 1,0 1-1,0-1 1,0 0-1,1 0 0,-1 0 1,0 0-1,0 1 1,0-1-1,1 0 0,-1 0 1,0 0-1,0 0 0,1 0 1,-1 0-1,0 0 1,0 0-1,1 1 0,-1-1 1,0 0-1,0 0 1,1 0-1,-1 0 0,0 0 1,0 0-1,1-1 1,-1 1-1,0 0 0,16-1 68,-1 0-1,20-5 0,5-1-155,-20 5 100,189-21 17,3 18-196,-206 5 111,-1 0 0,1 1 0,-1 0 0,0 0 0,1 0 0,5 3 0,-10-3 61,0-1 0,0 1 0,0-1 1,0 0-1,0 1 0,0 0 0,-1-1 1,1 1-1,0 0 0,0-1 0,-1 1 1,1 0-1,-1 0 0,1-1 0,0 1 1,-1 0-1,1 0 0,-1 0 0,0 0 1,1 0-1,-1 0 0,0 0 1,0 0-1,1 0 0,-1 0 0,0 0 1,0 0-1,0 0 0,0 0 0,0 0 1,0 0-1,-1 0 0,1 0 0,0-1 1,0 1-1,-1 0 0,1 0 0,0 0 1,-1 0-1,1 0 0,-2 1 0,0 2 34,-1 1 0,0-1-1,0 0 1,-1 0-1,0 0 1,1 0 0,-1 0-1,0-1 1,-9 6 0,-5 2 90,-24 10-1,33-17-81,-216 86 664,-29 13-32,238-92-506,14-6-13,10-1-10,9-4-76,0 0 1,1 0 0,23-5 0,8 0-17,261-11-280,-222 12-86,-73 3 275,-4 0 24,1 1 0,-1 0 0,1 0 0,-1 1 0,22 4 0,-33-4 13,1-1-1,-1 0 1,1 0-1,-1 0 0,1 0 1,-1 1-1,1-1 1,-1 0-1,1 1 1,-1-1-1,0 0 1,1 1-1,-1-1 0,1 0 1,-1 1-1,0-1 1,0 1-1,1-1 1,-1 0-1,0 1 1,1-1-1,-1 1 0,0-1 1,0 1-1,0-1 1,0 1-1,0-1 1,1 1-1,-1-1 1,0 1-1,0 0 0,0-1 1,0 1-1,-1-1 1,1 1-1,0-1 1,0 1-1,0-1 1,0 1-1,0-1 0,-1 1 1,1-1-1,0 1 1,0-1-1,-1 0 1,1 1-1,0-1 1,-1 1-1,1-1 0,0 0 1,-1 1-1,1-1 1,-2 1-1,-3 3 43,-1 1 0,-1-1-1,1-1 1,0 1 0,-1-1-1,0 0 1,-11 3 0,-100 32-53,-99 40 39,193-67 64,1 1 0,1 1-1,0 1 1,1 1-1,0 0 1,-36 37 0,56-51-76,-1 1-1,0 0 1,1 0 0,-1 0 0,1 0 0,-1 0 0,1 0 0,0 0 0,0 1 0,0-1 0,0 0 0,1 0 0,-2 5 0,2-6-12,1 0 0,-1 0 0,0 0 0,1 1 0,-1-1 0,0 0 0,1 0 0,-1 0 0,1 0 1,0 0-1,-1 0 0,1 0 0,0 0 0,0 0 0,0 0 0,-1 0 0,1-1 0,0 1 0,0 0 0,0 0 0,0-1 0,0 1 0,0-1 0,1 1 1,-1-1-1,0 1 0,0-1 0,0 0 0,2 1 0,13 2 4,-1 0 1,1-1-1,0-1 0,0 0 1,18-3-1,-24 2-18,276-20-32,-83 3 132,-41 9-4,-151 7-75,25 1 9,-33 0-36,-1 0 1,1 0-1,-1 1 1,1-1-1,-1 1 1,0 0-1,1-1 1,-1 1-1,0 0 1,4 2-1,-6-2 10,0-1-1,1 0 1,-1 0-1,0 0 1,0 1-1,1-1 1,-1 0 0,0 0-1,0 1 1,0-1-1,0 0 1,1 1-1,-1-1 1,0 0-1,0 0 1,0 1-1,0-1 1,0 0 0,0 1-1,0-1 1,0 0-1,0 1 1,0-1-1,0 0 1,0 1-1,0-1 1,0 0-1,0 1 1,0-1 0,0 0-1,0 0 1,-1 1-1,1-1 1,0 0-1,0 1 1,0-1-1,0 0 1,-1 0-1,1 1 1,0-1 0,0 0-1,0 0 1,-1 1-1,-5 4 28,0 0 0,-1 0-1,1 0 1,-1 0 0,-12 5-1,-2 2-8,-34 19 45,-2-3 1,-66 24-1,-124 30 297,54-19-217,185-61-171,0 1 1,1 1 0,-1-1-1,1 1 1,-9 6-1,16-10 27,1 0 1,-1 0-1,0 0 0,0 0 0,0 0 1,0 0-1,0 0 0,0 0 0,0 0 1,0 0-1,0 0 0,1 0 1,-1 0-1,0 1 0,0-1 0,0 0 1,0 0-1,0 0 0,0 0 0,0 0 1,0 0-1,0 0 0,0 0 0,0 0 1,0 0-1,0 1 0,0-1 0,0 0 1,0 0-1,0 0 0,0 0 0,0 0 1,0 0-1,0 0 0,0 0 0,0 0 1,0 1-1,0-1 0,0 0 0,0 0 1,0 0-1,0 0 0,0 0 0,0 0 1,0 0-1,0 0 0,0 0 1,0 1-1,0-1 0,0 0 0,0 0 1,0 0-1,0 0 0,0 0 0,-1 0 1,1 0-1,0 0 0,0 0 0,0 0 1,0 0-1,0 0 0,0 0 0,0 0 1,0 0-1,0 0 0,-1 0 0,14 1-132,-9-1 17,40-1-2002,-1-1 0,71-14 0,-97 12 1367,0-1 0,-1 0 0,22-11 0,71-41-2853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46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36 529 896,'-4'5'710,"4"10"5406,9-27-5241,1-3-591,0-2 0,-1 0 0,0 0 0,-2 0 0,7-24 0,1 2-57,13-38 54,31-68 94,-38 101-456,15-29 732,-33 58-427,-3 14-208,0 0 0,0 0 0,0 0 0,1 0 0,-1 0 0,0 1 0,0-1 0,0 0 0,1 0 0,-1 0 0,0 0 0,1 1 0,-1-1 0,1 0 0,-1 0 0,1 0 0,-1 1-18,0 0 0,0 0 0,0 0 0,0 0 0,0 1-1,0-1 1,-1 0 0,1 0 0,0 0 0,0 0 0,0 0 0,0 0 0,0 0-1,-1 1 1,1-1 0,0 0 0,0 0 0,0 0 0,-1 0 0,1 0-1,0 0 1,0 0 0,0 0 0,0 0 0,-1 0 0,1 0 0,0 0 0,0 0-1,0 0 1,-1 0 0,1 0 0,0 0 0,0 0 0,0-1 0,0 1-1,-1 0 1,1 0 0,0 0 0,0 0 0,0 0 0,0 0 0,0 0 0,-1-1-1,1 1 1,0 0 0,0 0 0,0 0 0,0 0 0,0 0 0,0-1-1,0 1 1,0 0 0,0 0 0,-1 0 0,1-1 0,0 1 0,0 0 0,0 0-1,0 0 1,0 0 0,0-1 0,0 1 0,0 0 0,0 0 0,0 0-1,1-1 1,-1 1 0,0 0 0,0 0 0,-4 5-65,1 0 1,0 0-1,1 0 1,-1 0-1,1 1 0,-3 10 1,0-2 164,-19 58 53,-18 94 1,12-38-359,12-57-24,-21 69 633,38-135-412,-1-1 0,0 0 1,1 0-1,-1 0 0,-1 0 0,1 0 1,0 0-1,-1-1 0,0 1 1,-3 2-1,1-1-81,5-4 92,0-1-1,0 1 0,0-1 1,-1 1-1,1-1 0,0 1 1,-1-1-1,1 0 0,0 1 1,-1-1-1,1 0 0,0 1 1,-1-1-1,1 0 0,-1 1 1,1-1-1,-1 0 0,1 0 1,-1 1-1,1-1 0,-1 0 1,1 0-1,-1 0 0,1 0 1,-1 0-1,1 1 0,-1-1 1,1 0-1,-1 0 0,1-1 0,-1 1 1,1 0-1,-1 0 0,1 0 1,-1 0-1,1 0 0,-1 0 1,1-1-1,-1 1 0,1 0 1,-1 0-1,1-1 0,-1 1 1,1 0-1,0-1 0,-1 1 1,1-1-1,-1 0 0,-8-3-55,8 4 37,1 0 0,-1 0 0,1 0 0,-1-1 0,1 1 0,0 0 0,-1 0 0,1 0 1,-1-1-1,1 1 0,-1 0 0,1 0 0,0-1 0,-1 1 0,1 0 0,0-1 0,-1 1 0,1 0 1,0-1-1,-1 1 0,1-1 0,0 1 0,-1-1 0,0-1-62,0 0-1,0-1 1,0 1-1,0 0 1,1 0-1,-1-1 1,1 1-1,-1 0 1,1-1 0,0 1-1,0-4 1,0 4 78,1 0 0,-1 0 1,1 0-1,0 0 0,-1 0 1,1 0-1,0 0 0,0 0 1,1 0-1,-1 0 0,0 1 1,3-4-1,21-18-152,-14 18 113,0-1 1,0 1 0,0 1 0,1 0-1,-1 1 1,19-4 0,-9 3-142,80-28 1072,-99 31-862,17-5 11,-2-1 0,34-19-1,-37 18 43,3-3 127,21-16-1,-35 24-166,-1 0 0,0 0 1,0-1-1,-1 1 0,1 0 0,0-1 0,-1 1 0,0-1 0,1-5 0,-2 8 4,0-1-1,1 1 1,-1 0-1,0 0 1,1 0 0,-1-1-1,1 1 1,-1 0-1,1 0 1,-1 0 0,3-2-1,2-9 29,-2 4-78,-1 0-1,1-1 1,5-9 0,3-9-331,-5 16 285,-5 10 65,0-1 1,0 0-1,0 0 1,-1 0-1,1 1 1,0-1 0,-1 0-1,1-4 278,0 15-255,0-5-30,0 1 0,-1 0 0,1 0-1,-1 0 1,0 0 0,0 0 0,-2 7 0,0 15 88,1 6-111,0-16 13,3 27 0,-2-33 62,0-9-36,0 0 0,0 0 0,0 0 1,0 0-1,1 1 0,-1-1 0,1 0 0,-1 0 0,1 0 0,0 0 0,1 2 0,-1-1-13,1-1 1,-1 1-1,1 0 0,-1-1 0,0 1 0,0 0 1,0 0-1,-1 0 0,1-1 0,0 6 0,0-5-34,1-1 0,0 1 0,0 0 0,0-1 0,0 1 0,0-1 0,0 1 0,0-1 0,1 0 0,-1 0 0,5 2 0,-5-3 62,0 0-1,0 0 0,0-1 1,0 0-1,0 1 1,1-1-1,-1 0 1,0 0-1,0 0 0,0 0 1,0 0-1,0 0 1,0-1-1,4 0 0,-1-1-46,-1 0-1,1-1 0,0 1 1,5-5-1,12-6-76,-16 10 78,-1-1 0,1 0-1,-1 0 1,1 0 0,-1 0 0,0-1 0,-1 0 0,1 0-1,-1 0 1,6-10 0,2-6 301,16-35 1,-24 47-199,-1 4-83,-1-1 0,0 1 0,-1-1 1,1 0-1,-1 0 0,1-9 0,-2 12-23,0 0 0,0-1 0,0 1 0,0 0 0,-1 0 0,0 0 0,1 0 0,-1 0 0,0 0 0,-1 0 0,1 0 0,0 0 0,-4-4 0,5 6 3,-1 0 0,1 1 0,-1-1 1,1 1-1,-1-1 0,1 0 0,-1 1 1,1-1-1,-1 1 0,1 0 0,-1-1 0,0 1 1,1-1-1,-1 1 0,0 0 0,1-1 1,-1 1-1,0 0 0,0 0 0,1 0 1,-1 0-1,0 0 0,0-1 0,1 1 1,-1 0-1,-1 1 0,0-1 4,1 1 1,-1 0-1,1-1 0,-1 1 1,1 0-1,0 0 0,-1 0 1,1 0-1,0 0 0,0 0 1,-2 2-1,-2 3 7,1-1-1,0 1 1,1 0 0,-6 10 0,5-4-82,0 0 1,0 1-1,1-1 1,-2 25-1,2 49-61,3-68 91,0-15 66,0 0 1,1 0-1,-1 0 0,1 0 0,-1 0 1,1 0-1,0 0 0,0-1 0,1 1 0,-1 0 1,0-1-1,1 1 0,0 0 0,-1-1 0,1 0 1,0 1-1,0-1 0,0 0 0,1 0 1,-1 0-1,5 2 0,-4-3-17,-1 0-1,1 0 1,-1 0-1,1-1 1,-1 0 0,1 1-1,0-1 1,-1 0-1,5 0 1,-1-1-65,4 1 70,0-1 1,0-1-1,13-3 1,9-2 206,-11 4-157,0-1 0,0 0 1,0-2-1,-1 0 0,0-2 0,0 0 0,-1-1 0,27-17 0,-43 24-22,-1-1-1,1 1 1,-1-1-1,0 0 0,1 1 1,-1-1-1,-1 0 1,1 0-1,0-1 0,-1 1 1,1 0-1,-1 0 1,0-1-1,1-3 1,-1 1-72,0 0 0,0 0 0,-1 0 0,1 0 1,-1 0-1,0 0 0,-2-9 0,1 13 47,1 0 0,-1 0 0,1 0 0,-1 0 0,0 0 0,0 0 0,0 0 0,0 1 0,0-1 0,-1 0 0,1 1 0,0-1 0,-1 1 0,1-1-1,-1 1 1,0 0 0,1 0 0,-1 0 0,-3-2 0,4 3-14,0-1-1,-1 1 1,1-1-1,0 1 0,-1 0 1,1-1-1,0 1 1,-1 0-1,1 0 1,-1 0-1,1 0 1,0 1-1,-1-1 1,1 0-1,-1 0 1,1 1-1,0-1 0,-1 1 1,1-1-1,0 1 1,0 0-1,-1-1 1,1 1-1,0 0 1,0 0-1,0 0 1,0 0-1,0 0 0,-1 1 1,-5 7-13,0-1 1,1 1 0,0 0-1,1 1 1,0 0-1,0-1 1,1 2-1,0-1 1,1 0-1,0 1 1,1 0-1,-2 21 1,4-31 70,0 1 0,0 0 0,0-1 0,0 1 0,1 0-1,-1-1 1,1 1 0,-1-1 0,1 1 0,0 0 0,-1-1 0,1 1 0,0-1 0,0 0 0,0 1 0,0-1 0,0 0 0,0 0 0,1 1 0,-1-1-1,0 0 1,1 0 0,-1 0 0,1 0 0,1 0 0,4 2-33,0 0-1,0-1 1,0 0 0,12 1-1,2 2 54,24 2 75,-14-3 154,-28-3-270,25 2-9,-28-3-129,1 0 0,0 0-1,0 0 1,0 0 0,0 0-1,0 0 1,0 0 0,0-1 0,0 1-1,0 0 1,0-1 0,-1 1-1,1-1 1,0 1 0,0-1 0,0 1-1,-1-1 1,1 1 0,0-1-1,-1 0 1,1 1 0,0-1-1,-1 0 1,1 0 0,0 0 0,21-39-7840,-12 16 5542,6-6 757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47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86 1984,'0'2'592,"0"0"0,1 1 0,-1-1 0,1 1 0,-1-1 0,1 0 0,0 0 0,0 1 1,0-1-1,1 2 0,0 0-313,1-1 0,-1 0 0,0 0 0,1 0 0,0-1 0,3 3 0,-3-2-225,1 0 1,1 0-1,-1 0 1,0-1 0,1 0-1,-1 0 1,1 0-1,0-1 1,-1 1 0,7 0-1,-4-1 45,6 1 192,0-1 1,0 0-1,0-1 0,24-2 0,-34 2-263,0-1 1,0 1 0,-1-1 0,1 0-1,-1 0 1,1 0 0,0 0-1,-1 0 1,0 0 0,1-1 0,-1 1-1,0-1 1,0 0 0,0 0-1,0 1 1,0-1 0,0-1 0,0 1-1,-1 0 1,1 0 0,-1-1-1,1 1 1,-1-1 0,0 1 0,0-1-1,0 1 1,0-1 0,-1 0 0,1-2-1,0 1-27,0 0-1,-1 0 1,0 1-1,1-1 1,-1 0 0,-1 0-1,1 0 1,0 1-1,-1-1 1,0 0-1,0 0 1,0 1-1,0-1 1,-1 1-1,0-1 1,1 1 0,-1-1-1,0 1 1,0 0-1,-1 0 1,1 0-1,-1 0 1,0 1-1,1-1 1,-1 1-1,0-1 1,0 1 0,-1 0-1,1 0 1,0 0-1,-1 1 1,1-1-1,-1 1 1,0 0-1,1 0 1,-1 0-1,0 0 1,-7 0 0,4 1-16,1 1 1,-1-1-1,1 1 1,-1 0-1,0 1 1,1-1-1,0 1 1,-1 1-1,1-1 1,0 1 0,-9 5-1,-8 7-139,-30 25-1,44-34 147,-16 17-31,-36 38 0,56-55 48,3-4 48,0 0 1,0 1 0,0-1 0,1 0-1,-1 1 1,1-1 0,0 1-1,0 0 1,0 0 0,0-1 0,-1 6-1,2-6-32,0 0-1,0-1 1,0 1-1,0 0 1,0-1-1,0 1 1,0-1-1,1 1 1,-1 0-1,1-1 1,-1 1-1,1-1 1,-1 1 0,1-1-1,0 1 1,0-1-1,0 1 1,0-1-1,0 0 1,0 1-1,2 0 1,-1 0-39,0-1 1,0 0 0,1 0-1,-1 0 1,0 0 0,0 0 0,1 0-1,2 0 1,12 4 79,-10-2 29,0-1 0,0 0 0,0-1 0,1 0 0,-1 0 0,11 0 0,-5 0-45,89 3 110,-67-1-323,69-2 1,-98-2-309,-1-1 1,0 1 0,0-1-1,-1 0 1,1 0 0,0 0 0,-1-1-1,1 0 1,-1 0 0,5-4-1,4-4-3155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48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3328,'1'3'954,"-1"-3"-919,0 0 0,0 0 1,0 0-1,1 0 0,-1 0 1,0 0-1,0 0 0,0 0 0,0 0 1,0 0-1,0 0 0,0 0 1,2-1 670,-2 1-671,-2 3 907,0 0 0,1 0 0,-1 0-1,1 1 1,0-1 0,-2 7-1,6-7-687,0-1 0,1 0-1,-1 0 1,1 0 0,-1-1-1,1 1 1,0-1 0,5 2-1,-7-3-194,90 21 495,-59-13-4367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2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9 2720,'5'-1'4016,"-2"6"-3040,-3-4-906,0 0 0,1 0 0,-1-1 0,0 1 0,0 0 0,0 0 0,0 0 0,0 0 0,0 0 1,0 0-1,0 0 0,0 0 0,0 0 0,0 0 0,-1 0 0,1 0 0,0 0 0,-1 0 0,0 1 0,-1 6 465,1-6-378,0 0 1,0 0-1,0 0 1,0 0 0,0 0-1,-1 0 1,1 0-1,0 0 1,-4 3 0,-1 3 207,-1 4-190,1-1 1,0 1-1,-4 15 1,8-21-134,0-1 0,1 1-1,0 0 1,0 0 0,1 0 0,-1 0 0,1 0-1,0 0 1,2 7 0,-2-11-26,0 0-1,1 1 1,-1-1 0,1 0-1,0 0 1,0 0 0,-1 0-1,1 0 1,1 0 0,-1 0-1,0 0 1,0 0 0,1-1-1,-1 1 1,1 0 0,-1-1-1,1 1 1,0-1 0,0 0-1,0 1 1,0-1 0,0 0-1,0 0 1,0 0 0,2 0-1,-1 0 2,-1-1-1,1 0 0,0 0 1,-1 0-1,1 0 1,-1 0-1,1-1 0,-1 1 1,1-1-1,-1 0 0,0 1 1,1-1-1,-1 0 1,0 0-1,1-1 0,-1 1 1,0 0-1,0-1 0,0 0 1,0 1-1,0-1 1,1-2-1,23-25 336,41-59 0,-63 75-406,-4 7-85,0 5 135,0 1 1,0 0-1,0 0 1,0 0-1,0 0 1,0 0-1,0 0 1,-1 0-1,1 0 1,0 0-1,0 0 1,0-1-1,0 1 1,0 0-1,0 0 1,0 0-1,-1 0 1,1 0 0,0 0-1,0 0 1,0 0-1,0 0 1,0 0-1,0 0 1,0 0-1,-1 0 1,1 0-1,0 0 1,0 0-1,0 0 1,0 0-1,0 0 1,0 0-1,-1 0 1,1 0-1,0 1 1,0-1-1,0 0 1,0 0-1,0 0 1,0 16-157,2-11 157,0-1-1,-1 0 1,1 1-1,0-1 1,1 0 0,-1 0-1,1 0 1,0 0 0,0-1-1,0 1 1,0-1 0,1 0-1,0 0 1,-1 0 0,1 0-1,0-1 1,0 1-1,0-1 1,1 0 0,-1 0-1,0-1 1,1 1 0,-1-1-1,1 0 1,0 0 0,8 0-1,-5-1 105,0-1-1,-1 0 0,1-1 1,0 0-1,-1 0 0,1 0 1,8-5-1,-11 5-62,1-1 1,-1 0 0,0 0-1,0 0 1,-1 0-1,1-1 1,-1 0-1,1 0 1,-1 0-1,5-7 1,2-4-105,-9 13 93,0-1 0,0 1 0,-1-1 0,1 1 0,-1-1-1,1 0 1,-1 1 0,2-7 0,-1 2 48,-1 2-2,1 0 1,-1-1-1,-1 1 1,1-9 0,-1 11-83,0 1 1,0 0 0,-1 0 0,1 0-1,-1 0 1,1 0 0,-1 0 0,0 0-1,0 1 1,-1-4 0,1 2-24,1 3 14,1 0 0,-1-1 0,0 1 0,1-1 0,-1 1 0,1 0-1,-1-1 1,0 1 0,1 0 0,-1-1 0,1 1 0,-1 0 0,1 0 0,-1-1 0,1 1 0,-1 0 0,1 0 0,-1 0 0,1 0 0,-1-1 0,1 1 0,-1 0 0,1 0 0,-1 0 0,1 0-1,-1 0 1,1 1 0,23-1-129,-17 0 133,59 0 548,-65 0-508,0 1 0,0-1 1,0 1-1,0-1 1,0 1-1,0-1 1,0 1-1,0 0 1,-1-1-1,1 1 0,0 0 1,-1-1-1,1 1 1,0 0-1,-1 0 1,1 0-1,-1 0 1,1 0-1,-1 0 0,1 0 1,-1 0-1,0 0 1,1 2-1,3 17-298,-3-9 355,-1 0 1,1 1-1,1-1 0,3 15 0,-1 14-707,-4-58-6954,0 7 4538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3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4640,'-10'-8'1728,"15"13"-1344,0-2-96,-2 5-2944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3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 4320,'2'-2'1339,"1"5"-196,4 8 604,-6-4-1265,0-1 0,0 1 0,-1 9 0,1 15 187,6 55 243,-5-45-640,-1-1 195,-1 0 1,-2 1-1,-2-2 0,-16 70 0,5-51-504,9-50 103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32.4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17 152 3072,'-16'-19'5738,"17"24"-4180,14 25-1064,-2 1 0,-1 0 1,9 42-1,-2-12-39,7 18 162,17 56 835,-36-112-1127,-5-17-176,0-1 1,0 1-1,0 0 0,-1 0 1,3 11 817,0-20-627,3-7 65,0-10-91,-1 0 0,4-25 1,-3 14-266,5-13 31,1 0 0,3 1-1,27-55 1,-30 72-75,2 2 0,0 0-1,1 1 1,2 1-1,0 0 1,33-30 0,36-29-800,-70 69-1124,-14 10 512,-2 2 1206,-1 0 0,1 0 1,-1 0-1,1 0 0,-1 0 0,1 0 0,-1 0 0,1 0 0,-1 0 0,1 0 0,0 0 1,-1 0-1,1 0 0,-1 1 0,0-1 0,1 0 0,-1 0 0,1 0 0,8 16-4074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3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3648,'0'0'70,"0"0"0,0 0 0,0-1 0,0 1 0,0 0 0,0 0 0,0-1 0,0 1 0,0 0 0,1 0 0,-1 0 0,0-1 0,0 1 0,0 0 0,0 0 0,0 0 1,0 0-1,1-1 0,-1 1 0,0 0 0,0 0 0,0 0 0,1 0 0,-1 0 0,0 0 0,0-1 0,0 1 0,1 0 0,-1 0 0,0 0 0,0 0 0,0 0 0,1 0 0,-1 0 0,0 0 0,0 0 0,1 0 0,-1 0 0,0 0 0,1 0 0,12 3 2852,-2-1-1387,125-7 1697,-114 6-3537,-13 0-712,1-1 0,0 0-1,10-2 1,-12-1-1777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4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3904,'-1'38'5093,"-2"4"-3629,-1 54-597,4-58-472,1-14-77,-1 0 0,-6 45 0,3-51-80,0-1 0,1 28 1,2-46-216,1 0 0,-1 0 1,1 0-1,-1 0 1,1 1-1,0-1 0,-1 0 1,1 0-1,0 1 1,-1-1-1,1 0 0,0 1 1,1-2-1,1 0-9,13-13-103,-11 10 68,-1 1 1,1-1-1,0 1 0,7-4 1,2-1-106,19-10 385,-32 20-206,-1 0-1,1 0 0,0-1 1,-1 1-1,1 0 0,-1 0 1,1-1-1,-1 1 1,0 0-1,1 2 0,3 5 172,-1 0 0,0 0 0,-1 0 1,0 1-1,2 16 0,-1 44-166,15-98-12447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5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2912,'0'-4'4666,"0"12"-2852,0 70 1158,0 105-1715,-5-65-361,2 56-709,11-186-2710,5-18-896,-3 15 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6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2 4320,'-1'0'62,"1"0"1,-1-1-1,1 1 1,-1 0-1,1 0 1,-1 0-1,0 0 0,1 0 1,-1 0-1,1 0 1,-1 0-1,1 0 1,-1 0-1,1 0 1,-1 0-1,0 0 0,1 1 1,-1-1-1,1 0 1,-1 0-1,0 1 1,0 9 746,1-9-677,0 1 0,0-1 0,0 1 0,0-1 0,-1 1 0,1-1 0,0 1 0,-1-1 0,1 1-1,-1-1 1,1 0 0,-2 3 0,-17 25 753,9-13-394,0 0 0,-2 0-1,-15 16 1,11-17-215,-2 0 0,0-1 0,-27 16 0,45-29-199,-1-1-1,1 0 1,-1 0-1,1 1 1,-1-1-1,1 0 0,-1 1 1,1-1-1,-1 1 1,1-1-1,-1 0 1,1 1-1,0-1 0,-1 1 1,1-1-1,0 1 1,-1 0-1,1-1 1,0 1-1,0-1 1,0 1-1,-1-1 0,1 1 1,0 0-1,0-1 1,0 2-1,0-1 42,1 9-33,8 3 268,1 0 0,19 20 1,-19-23-366,0 0-1,-2 1 1,1 0 0,-1 0 0,8 16 0,-2-1 57,-10-18-72,0-1 0,0 1-1,-1 0 1,3 9 0,2 5-2197,-7-22 2069,-1 0 1,0 0-1,1 0 0,-1 0 1,1 0-1,-1 0 0,0 0 1,1 0-1,-1 0 0,18-32-8127,-8 14 6282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7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2720,'0'0'891,"-13"11"874,12-10-1628,1-1 0,-1 0 0,1 1 0,-1-1 0,1 1 0,0-1 0,-1 0 0,1 1 0,0-1 1,-1 1-1,1-1 0,0 1 0,0-1 0,-1 1 0,1 0 0,0-1 0,0 1 0,0-1 0,0 1 0,0-1 0,0 1 0,-1-1 0,1 1 1,1 0-1,-1-1 0,0 1 0,0-1 0,0 1 0,1 12 149,4 65 1527,-5-52-1491,-1 0 0,-8 39 0,2-27 23,-21 91 1064,27-124-1321,0-1 0,0 1 0,1 0 1,0-1-1,0 8 0,-1 12 247,2-23-331,-1-1 0,0 1 0,0-1 0,0 1 0,0-1 0,1 0-1,-1 1 1,0-1 0,1 1 0,-1-1 0,0 0 0,1 1 0,-1-1 0,0 0 0,1 1-1,-1-1 1,1 0 0,-1 1 0,0-1 0,1 0 0,-1 0 0,1 0 0,-1 1 0,1-1 0,-1 0-1,1 0 1,0 0 0,15 3 437,3-3-166,38 0-21,59-8 0,-73 7-2552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7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6816,'2'1'449,"-1"0"0,0 0 0,1-1 0,-1 1 0,1 0 1,-1 0-1,1-1 0,-1 1 0,1-1 0,-1 1 0,1-1 0,0 0 0,2 1 0,26-1 1440,-4 0-791,-24 0-1081,26 5-502,1-2-1,0-1 0,48-2 1,-56-6-2571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86 5408,'-3'-4'6545,"3"3"-6334,6-1 1982,18 1-2629,-19 1 1213,15 1-221,35 7 0,-8 0-526,-22-5 19,-13-1-439,0-1 0,0 0 1,0 0-1,18-3 0,-27 2 17,1-1 0,-1 1 0,0-1 0,0 0 0,0 0 0,0-1 0,-1 1 0,1 0 0,0-1 0,0 0 0,-1 0 0,1 0 0,-1 0 0,1 0-1,-1 0 1,0 0 0,0-1 0,0 1 0,0-1 0,-1 0 0,4-5 0,3-18-2171,-3-5 539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59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1 1728,'0'0'3925,"-18"1"-1386,12 1-2294,1 0 0,0 1 0,0 0 0,-7 4 1,-4 3 277,-96 56 938,89-58-2475,12-9-810,9-7-1679,6-3 650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13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1408,'5'3'1691,"44"2"2127,-43-5-3688,1 0 0,0-1-1,-1 0 1,1-1 0,8-2 0,-10 3-98,0 0 0,1 1 1,-1-1-1,0 1 0,0 0 1,7 2-1,10-1 51,-17 0-31,0 0 0,1 0 0,-1 0 0,0 0-1,0 1 1,-1 0 0,1 0 0,0 1 0,-1-1 0,1 1 0,4 3 0,21 12 514,-27-17-499,0 0 1,0 1-1,0 0 0,-1 0 0,1 0 0,0 0 0,-1 0 0,1 1 0,-1-1 0,0 1 0,0-1 0,0 1 0,3 6 0,-3-5 33,0 1 0,0-1 0,-1 1 0,0 0 0,0-1 0,0 1 0,-1 0 0,1 9 0,-3 4 114,0 0 1,-1 0-1,-1 0 0,-6 20 1,5-21-198,-22 65 97,14-45 18,-10 43 1,15-47 19,4-22-217,1 0 1,1 0-1,0 0 1,-1 20-1,3-28 74,0 0-1,0 0 1,1-1 0,-1 1-1,1 0 1,0 0 0,-1 0-1,1-1 1,1 1 0,-1 0 0,0-1-1,1 1 1,-1-1 0,1 1-1,0-1 1,-1 0 0,1 0-1,0 0 1,1 0 0,-1 0-1,0 0 1,0-1 0,5 3-1,4 3-41,-7-5-8,0 1 0,0-1 1,1 0-1,-1 0 0,1 0 0,-1 0 1,1-1-1,5 2 0,0-2 108,3 0 59,0 0 1,0 0-1,0-1 0,22-4 1,-8-1-22,1 0-58,-1-2 0,26-9-1,-39 11-116,1 1 0,19-2-1,-19 3 261,-9 3-99,-5 2 31,-2 0-170,1 0 70,0-2-19,0 1 0,0-1 0,0 0 0,0 1 0,0-1 0,0 0 0,-1 1 0,1-1 0,0 0 0,0 1 0,0-1 0,-1 0 0,1 0 0,0 1 0,0-1 0,-1 0 0,1 0 0,0 1 1,-1-1-1,1 0 0,-3 1 3,0 0-1,1 0 1,-1-1 0,1 2 0,-1-1 0,1 0 0,0 0 0,-1 1 0,-3 3 0,-9 4 153,0-1-241,1 0 0,-17 14-1,29-21 58,0 1 33,-29 20 116,-28 26 0,49-39-113,1 1 1,0 0-1,1 0 1,0 0-1,1 1 1,-11 21-1,13-18 69,0 1 0,1 0 0,0 0 0,1 0 1,-1 23-1,3-26-91,0-1 37,0 0 0,1 0 0,0 0 0,3 18 0,-2-23-2,1 0 0,-1 0 1,1 0-1,1 0 0,-1 0 1,1-1-1,0 1 0,0-1 1,6 7-1,-1-1 36,3 4-27,1-1 1,15 13-1,-18-18-27,2 0 1,-1-1-1,1 0 0,17 8 1,50 30 110,-72-42-16,6 3-89,0 1 0,0 0 0,-1 0 0,0 1 0,-1 0 0,0 1 0,12 14 1,-21-19 62,1 0 0,-1-1 0,0 1 0,0 0 0,0-1 0,-1 1 0,0 0 0,0 0 0,0 0 0,0-1 0,-1 1 0,0 0 0,0 0 0,0-1 0,-2 6 0,-3 0-154,0 4 105,-2-1 0,1 0 1,-2-1-1,-10 12 1,-30 27-14,-82 67 0,93-89-2986,-61 35 0,96-63 2589,-15 8-2053,17-9 2312,1 1 1,-1-1 0,0 0 0,0 0 0,0 0 0,1 0-1,-1 0 1,0 0 0,0 0 0,0 0 0,1 0-1,-1 0 1,0 0 0,0 0 0,0 0 0,1-1 0,-1 1-1,0 0 1,0-1 0,0 1 0,-1-2-222,1 1 0,-1-1 0,1 0 0,0 1 0,0-1 0,0 0 0,-1-3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29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76 1824,'-31'-51'672,"31"43"-512,0-3-64,-3 6 1632,11 10-1792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33.9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68 150 2656,'0'0'837,"4"3"-501,0 1-118,1 0 0,0 0-1,0-1 1,0 0 0,0 0-1,7 3 1,-9-5-10,1 0-1,-1 0 1,0 0 0,1 0 0,-1 0-1,0-1 1,1 0 0,-1 1 0,1-2-1,-1 1 1,1 0 0,-1 0 0,0-1-1,5-1 1,-5 1-89,0 0-1,0 0 1,0-1 0,0 1-1,0-1 1,0 0 0,-1 0-1,1 0 1,0 0 0,-1-1-1,0 1 1,1 0 0,-1-1-1,0 0 1,0 0 0,2-4-1,-3 5-91,0 0 0,-1 0-1,1 0 1,-1 0 0,1 0-1,-1 0 1,1 0-1,-1 0 1,0 0 0,0 0-1,0 0 1,-1 0-1,1 0 1,0 0 0,-1 0-1,1 0 1,-1 0 0,1 0-1,-1 0 1,0 1-1,0-1 1,0 0 0,0 0-1,0 1 1,-1-1-1,1 0 1,-3-1 0,3 2-25,0-1 1,-1 1 0,0 0 0,1 0 0,-1 0-1,0 0 1,1 1 0,-1-1 0,0 0 0,0 1 0,0-1-1,0 1 1,1-1 0,-1 1 0,0 0 0,0 0-1,0 0 1,0 0 0,0 0 0,0 1 0,-3 0-1,-1 0 57,0 1-1,1 0 0,-1 1 0,0-1 0,-6 5 0,4-1 27,0 0-1,0 1 0,0-1 0,0 2 0,1-1 1,1 1-1,-1 0 0,-8 15 0,8-12 11,1 1-1,0 0 0,1 1 1,0-1-1,1 1 1,-4 16-1,7-23-44,0 1 1,0 0-1,1 0 1,0 0-1,0 0 0,0 0 1,1 0-1,0-1 1,1 1-1,-1 0 1,1-1-1,1 1 0,-1-1 1,6 10-1,-4-9 39,1-1 0,0 1 1,0-1-1,0-1 0,1 1 0,-1-1 0,1 0 0,1 0 0,-1 0 0,1-1 0,0 0 0,11 5 1,-12-6-30,-1-1 0,1 0 0,0 0 0,0 0 0,0 0 0,0-1 0,0 0 1,0 0-1,0-1 0,0 0 0,0 0 0,0 0 0,0 0 0,1-1 0,-1 0 0,0-1 1,0 0-1,-1 1 0,1-2 0,0 1 0,5-4 0,0-1 40,1 0 0,-2-2 0,1 1 0,-1-1 0,0-1 0,-1 1 0,12-18 0,73-107-265,-94 134 155,0 0 0,0-1 0,0 1 1,0 0-1,0 0 0,0-1 0,1 1 0,-1 0 0,0 0 1,0 0-1,0-1 0,1 1 0,-1 0 0,0 0 1,0 0-1,1 0 0,-1-1 0,0 1 0,0 0 0,1 0 1,-1 0-1,0 0 0,0 0 0,1 0 0,-1 0 0,0 0 1,0 0-1,1 0 0,-1 0 0,1 0 0,2 8-152,-2 23 60,-1-20 58,1-2 69,-1-1 0,2 1 1,-1 0-1,1-1 1,0 0-1,1 1 1,0-1-1,0 0 1,6 8-1,-6-12 3,-1 1 0,1-2 0,1 1 0,-1 0 0,1-1 0,-1 1 0,1-1-1,0 0 1,0 0 0,0-1 0,1 1 0,-1-1 0,1 0 0,-1 0 0,1-1 0,0 1 0,7 1 0,-2-2 40,-1 1-1,1-2 1,0 1 0,-1-1 0,1-1-1,0 0 1,-1 0 0,1-1 0,-1 0 0,1 0-1,-1-1 1,0-1 0,0 0 0,0 0-1,-1 0 1,1-1 0,-1 0 0,0-1 0,-1 0-1,1 0 1,-1-1 0,0 0 0,9-13-1,15-22 45,-2-2-1,41-86 0,-1 3-599,-68 136 226,2 25 69,-1 65 0,-3-55 137,1-41 57,-5 132 91,3-120 6,0 0 0,-2 0 0,1 0 0,-2-1 0,0 0 0,-12 26-1,16-38-53,-1 1 0,1-1 0,0 0 0,-1 1 0,0-1 0,1 0 0,-1 0 0,0 0 0,0 0 0,0 0 0,-1-1 0,1 1 0,0-1 0,0 1 0,-1-1 0,1 0 0,-1 0 0,-4 2 0,3-3-10,1 0 0,-1 0 0,0 0 0,1 0 0,-1-1 0,1 1 0,-1-1 0,1 0 0,-1 0 0,1 0 0,0-1 0,-1 1 0,-4-4 0,4 2-51,1 1 0,-1-1-1,1 0 1,0 0-1,-1 0 1,2-1-1,-1 1 1,0-1-1,1 0 1,-1 0 0,1 0-1,-2-6 1,3 8 0,0 1 1,0-1-1,1 0 1,-1 1 0,1-1-1,-1 0 1,1 0 0,0 1-1,0-1 1,-1 0-1,1 0 1,1 0 0,-1 1-1,0-1 1,0 0-1,1 0 1,-1 0 0,1 1-1,-1-1 1,1 0-1,0 1 1,-1-1 0,1 1-1,0-1 1,0 1 0,0-1-1,0 1 1,1-1-1,-1 1 1,0 0 0,1 0-1,-1 0 1,3-2-1,-2 2-7,0 0-1,0 1 0,0-1 0,0 1 0,0 0 0,0-1 0,0 1 0,0 0 0,0 0 0,0 0 0,0 0 1,0 1-1,0-1 0,0 0 0,0 1 0,0 0 0,0-1 0,0 1 0,0 0 0,1 1 0,7 3-22,-1 1 0,14 11 0,-9-7-9,-9-6 68,-1 0 0,2-1 0,-1 1-1,0-1 1,1-1 0,0 1 0,-1-1-1,1 0 1,0 0 0,0 0 0,0-1-1,0 0 1,1 0 0,6 0-1,5-3 63,1-1 1,-1 0-1,1-2 0,18-6 0,72-32-75,-39 14 26,2 0-9,110-38-43,-171 65 44,0 0 0,0 1 0,1 0 0,-1 1 0,12 1 0,-28-13 559,3 9-562,0 1 0,0-1-1,0 0 1,-1 1 0,1-1 0,-1 1 0,1 0 0,-1 0 0,0 0 0,0 0 0,0 0 0,0 1 0,0-1-1,-6-1 1,4 2-22,1 0-1,-1 0 1,0 1-1,1 0 1,-1 0-1,0 0 1,1 0 0,-1 1-1,-8 2 1,0 1-49,1 0 0,0 2 1,1-1-1,-1 1 1,1 1-1,-20 15 1,12-7-4,-32 34-1,43-40 58,0 0 0,1 0 0,0 1 0,1 0 0,-10 20 0,15-26 1,-1-1-1,1 1 1,0-1-1,0 1 1,1 0-1,-1 0 1,1 0-1,0-1 1,0 5-1,0-6 19,0 1 0,1-1 0,-1 0 0,1 0 0,0 0 0,0 0-1,-1 0 1,1 0 0,0 0 0,1-1 0,-1 1 0,0 0 0,0-1 0,1 1 0,-1 0 0,1-1-1,3 3 1,-1-1 33,1 0-1,-1-1 1,1 1-1,-1-1 1,1 0-1,0 0 1,0-1-1,0 0 1,0 0 0,0 0-1,0 0 1,0-1-1,1 1 1,-1-1-1,0-1 1,0 1-1,0-1 1,0 0-1,1 0 1,-1 0-1,-1-1 1,10-3-1,-2-1-25,-1 0 0,0-1 0,0 0 0,-1-1 0,0 0 0,0 0 0,-1-1 0,9-11 0,-8 9-61,-7 6 4,1 1 0,0-1 0,0 1 1,0 0-1,0 0 0,1 0 0,8-5 0,-12 9 27,0 0 0,0 0-1,-1-1 1,1 1 0,0 0 0,0 0 0,-1 0 0,1 0 0,0 0 0,0 0 0,0 0 0,-1 0 0,1 0 0,0 0 0,0 0 0,0 1-1,-1-1 1,1 0 0,0 0 0,0 1 0,-1-1 0,1 1 0,0-1 0,-1 0 0,1 1 0,-1-1 0,1 1 0,0 0 0,-1-1 0,1 1-1,-1-1 1,1 1 0,-1 0 0,0-1 0,1 1 0,-1 0 0,1 1 0,2 5 16,0 0 1,-1 0-1,3 10 0,0-2 89,-2-6 64,0 0-1,1-1 0,0 0 1,0 0-1,1 0 0,10 12 1,-13-17-97,1 0 1,0-1-1,1 1 1,-1-1-1,0 0 1,1 0 0,-1 0-1,1 0 1,0-1-1,0 1 1,-1-1-1,1 0 1,0 0-1,0 0 1,0-1 0,0 1-1,8-1 1,20-2 254,57-10 1,-41 4-168,-11 1-1506,54-18-1,-62 16-1752,-10 5-72,-5 3-2726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44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2679 188 1472,'-9'12'1238,"9"-11"-1096,0 0-1,-1-1 1,1 1 0,0 0 0,-1 0-1,1-1 1,-1 1 0,1 0 0,-1-1-1,0 1 1,1-1 0,-1 1 0,1 0-1,-1-1 1,0 0 0,0 1-1,1-1 1,-1 1 0,0-1 0,0 0-1,1 1 1,-1-1 0,0 0 0,0 0-1,0 0 1,0 0 0,0 0 0,1 0-1,-1 0 1,-2 0 0,-75 11 1175,41-9-829,0 1 0,-41 10 0,15-2-101,4 1-13,-88 31 0,108-31-237,-18 9-64,2 2 0,-75 44-1,1 0 451,49-30-400,-2-3 0,-112 30-1,-15 1 156,95-15-222,38-14 288,-111 56 141,155-71-440,2 1 0,1 2 0,1 1 1,-31 36-1,51-53-15,-20 24 88,-35 51 0,34-41-61,-43 62 202,-25 33-64,56-84 21,-38 66 0,57-86-74,-8 17-167,17-28 19,10-16 6,-1-1 0,1 1 0,0 0 0,1 0 0,-1 0 1,-1 6-1,-5 21-14,-18 39 1,15-41 127,-12 44 1,19-53-170,-2 5 182,1 0 0,1 0 0,-1 43 1,5-52-85,-5 29 0,3-32-69,1 0 1,1 0-1,1 27 1,1-22 52,-1-13 41,0 1 0,1 0 0,0-1 0,3 9 1,-3-10-61,1 1 1,-1-1 0,0 1-1,0 10 1,-1-10 7,0 0 0,1 0-1,3 13 1,11 41 72,-11-39 22,2 0 0,0-1 0,14 32 0,-14-39-96,0 0-1,5 29 0,0-3 27,35 140 40,-42-166-60,4 12-25,2 1 0,0-1 0,1 0 0,20 32 0,-10-24 1,-15-22 30,1-1 1,0 0-1,15 17 0,-1-7-4,1-1 0,1-2 0,0 0 0,2-1 0,-1-2 0,2 0 0,31 12 0,130 60-203,-149-69 225,61 40 0,-83-47-15,92 67 88,-28-24-254,-45-29 243,61 33 0,-2-17-117,2-3 0,122 29 0,-159-50 17,-2 1-48,-25-7 79,0-1 0,40 6 1,-1-8-27,0-2 1,0-4-1,1-3 1,-1-3 0,95-17-1,-118 9-16,-1-1-1,56-24 1,-83 28-34,-1 0 0,-1-1 0,0-1 1,0-1-1,29-27 0,73-81-177,-95 94 180,123-124-21,32-35-179,-154 156 234,-3-1 1,0-1-1,-2-2 1,-1 0 0,-2 0-1,-1-2 1,17-54 0,-3 9 48,23-79-30,-7 7-55,-23 80 49,-8 24 39,35-132 17,27-249 333,-63 273-233,-13 111-104,11-191 731,-9 171-699,3-64 50,-4 46 48,-1 38 55,-7-78-1,-1 65-48,2 16 203,-19-77 0,18 97-362,3 12-6,-1 1 0,0-1 1,0 1-1,0 0 1,-1 0-1,-1 0 0,-7-11 1,0 2 105,-13-28 0,18 33-83,0-1 0,-1 1 1,0 0-1,-1 1 0,-13-14 1,4 9-23,0 1 0,-2 1 0,1 1 0,-2 0 0,0 2 0,-39-18 0,-164-60 315,-102-50-513,291 123-155,11 5-139,1 0 1,0-1-1,-25-20 1,35 23-358,-27-21-3252,11 12-1475,7 8 709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47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14 2912,'-8'-1'672,"8"-2"-242,0 3-412,1 0 0,-1 0-1,0-1 1,0 1-1,0 0 1,0 0 0,1-1-1,-1 1 1,0 0-1,0 0 1,0-1 0,0 1-1,0 0 1,0-1-1,0 1 1,0 0 0,0-1-1,0 1 1,0 0-1,0-1 1,0 1 0,0 0-1,0 0 1,0-1-1,0 1 1,0 0-1,0-1 1,-1 1 0,1 0-1,0-1 1,-4 1 739,0 0 0,0 0 1,1 0-1,-1 1 0,0-1 1,-5 3-1,-21-1 2005,23-1-1908,12-1 229,-3 0-1024,1 1 1,-1-1 0,0 1-1,0 0 1,0 0 0,0-1 0,0 1-1,4 3 1,9 3 213,-1-5-180,-1-1-1,1-1 0,23-1 0,-1 0-87,88-10 75,-46 10-134,92 3 156,-108 8-44,-60-10 118,-3 2-172,1 0 0,0 0 0,-1 0 0,0 0-1,1 0 1,-1-1 0,0 1 0,0 0 0,0 0 0,0 0 0,0-1 0,0 1-1,-1-1 1,-1 3 0,-27 22 23,17-15-10,-43 35-94,-34 33-44,32-16 332,-68 99-1,50-61 73,5-4-358,67-92 104,1 0-1,-1 0 0,0-1 0,0 1 0,-1-1 1,-4 3-1,31-5 430,13-8-245,-6 1-63,31-4 98,-39 5-264,0 1 1,0 0 0,0 2-1,21 1 1,122 10 468,-161-10-460,14 3 6,2 4 174,-17-7-269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48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4736,'1'0'753,"28"6"3077,-28-5-3639,1-1 0,-1 1 0,1-1 0,-1 1-1,1-1 1,-1 1 0,0 0 0,1 0 0,-1-1-1,0 1 1,0 0 0,1 0 0,-1 1 0,0-1 0,0 0-1,0 0 1,0 0 0,0 1 0,0 1 0,1 1 140,-1 0 0,0 0 0,-1 1 0,1-1 0,-1 0 0,0 9 0,0-11-237,-1 0 1,0 1-1,0-1 1,0 0-1,0 0 0,0 0 1,0 1-1,-1-1 0,1 0 1,-1-1-1,1 1 1,-1 0-1,0 0 0,-2 1 1,-4 4-105,-1-1 1,0 0-1,0 0 1,0-1-1,-1 0 1,-11 4-1,17-8-471,-1 1 0,1-1-1,-1 0 1,1 0 0,-7 0-1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48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67 144 3808,'-8'-7'1333,"11"13"-194,8 17 383,-10-8-1079,0 0-1,-1 0 1,-1 0-1,0 0 1,-5 19-1,0 12-14,-38 301 1844,41-334-2080,0 0 0,-7 17 0,9-28 107,17-20-363,0-11-9,-1 0 0,-1-2 0,-2 0 1,10-37-1,7-16 127,7-16-45,-21 53 201,3 1 0,1 0-1,46-77 1,-50 97 467,-13 20-531,1 1 1,0 0 0,0 0 0,1 0-1,0 0 1,0 0 0,4-4 0,-7 9-137,0-1 1,0 1-1,0 0 1,0 0-1,0-1 0,0 1 1,0 0-1,0 0 1,0 0-1,0 0 1,0 0-1,0 0 1,0 0-1,0 0 0,0 0 1,0 1-1,0-1 1,0 0-1,-1 1 1,1-1-1,0 1 0,0-1 1,0 1-1,0-1 1,-1 1-1,1-1 1,1 2-1,22 19 98,-11-5-56,0-1 1,-2 2-1,1 0 0,-2 0 1,-1 1-1,9 21 0,35 116 427,-49-142-482,62 214 659,-62-208-509,0 0 0,1 35 0,-5-15-2955,0-40 2575,0 0 0,0 1 0,0-1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49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30 112 4576,'-24'-21'1664,"18"21"-1280,12-4-96,7-2 736,-2 2-608,-1-7 1312,9 1-960,2-1 832,8 1-928,5-5-128,6 4-352,0 7-64,6 0-64,-6 4-192,0 0 64,-3 0-2912,3 0 1600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50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7 115 3904,'-6'-7'10128,"6"7"-10036,-1 0 1,1-1-1,0 1 1,0-1-1,0 1 1,0-1 0,0 1-1,0-1 1,0 1-1,0 0 1,0-1-1,0 1 1,0-1 0,0 1-1,0-1 1,1 1-1,-1 0 1,0-1 0,0 1-1,0-1 1,1 1-1,-1 0 1,0-1-1,0 1 1,1 0 0,0-1-1,10-13 180,-7 10-89,1-2-114,1 1 0,-1 0 0,1 0 0,0 1 0,0 0 0,1 0 1,-1 0-1,1 1 0,11-5 0,2 2-70,0-1 0,27-3 0,-14 6 101,1 2-1,-1 1 0,41 4 1,-72-3-98,110 8-35,106 2-46,-217-10-313,10-1-388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51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11 122 6560,'-10'-16'2432,"20"22"-1888,13-6-160,-6-6 1120,6-3-896,5-1 1184,1-5-1024,17 5 736,11-1-865,10 1-127,6-1-320,3 3-64,-2-3-64,-7 5-1375,-4 2 703,-7 4-3072,-5 4 2048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54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2676 256 992,'-2'6'3211,"-3"-12"-1228,-1 1-1400,0 0 0,-1 1 0,0 0 0,0 0 0,0 1 0,-13-5 0,-26-13 206,30 11-546,-1 2 0,-1-1 0,0 2 0,0 1 0,0 0 0,-20-3 0,13 5-9,0 0-1,0 2 1,-33 2 0,51 0-198,-119-7 1052,103 7-1023,1 1 0,-1 1 1,-29 6-1,-400 113 333,433-116-359,-34 12 32,0 2 1,2 3-1,-55 31 0,-137 98 258,34-31 278,93-72-641,75-33 115,-47 25 0,54-21-70,2 1 0,0 1 0,-31 27 0,48-34 12,-1 1 0,2 0 0,0 1 1,1 1-1,1 0 0,0 1 1,-9 20-1,-1 10-9,2 2 1,2-1 0,-13 67-1,10-12-18,13-56 148,-26 82-1,8-36-159,5-15 64,-12 68 68,10-38 51,-24 129 186,32-148-477,12-71 154,1-1 0,1 1 0,1-1 1,1 1-1,3 20 0,22 94 314,-12-73-176,43 191 104,17 17 166,-62-239-245,0-1 0,24 39 1,-26-50-54,-3-5-112,1 0 0,1-1 0,0 0 0,0-1 0,1 0 0,0 0 0,1-1 0,0 0 0,22 12 0,10 3-36,68 26-1,-43-21 87,181 75-126,-123-53 27,0-4 78,-106-40-50,2-2-1,-1-1 1,0 0 0,25 0-1,207-13-308,-46 0-94,-141 7 275,0-3 0,70-14 0,-92 8 28,0-2-1,59-26 1,-56 20 122,135-45-89,-30 12-221,-96 31 256,0-4-1,-2-1 1,-1-3 0,-1-2-1,-2-2 1,-1-3 0,54-50-1,-81 63 80,-2 0-1,0-1 0,26-43 0,40-86 94,-36 61-139,-30 56-18,86-166 228,-87 157-165,3-6-54,-2-1-1,16-64 0,48-314 61,-67 352-42,5-35 62,18-406-90,-38 461 22,0 34 50,-2 0-1,-4-38 0,0 34-19,-18-103 129,18 112-115,-2 0 0,0 0 0,-2 1 0,-15-31 0,-115-157 344,92 143-377,-94-120 60,120 160-43,-1 1-1,-1 2 1,-1 0 0,-1 1 0,-41-25 0,26 24-87,0 2 1,-2 1-1,0 2 1,0 2 0,-1 2-1,-1 1 1,0 3-1,-49-3 1,-295-5-458,222 14-3645,144 1 3211,19 0 1021,-13 1-1385,14-1 912,-1 0 1,1 0 0,0 0 0,-1 0-1,1 0 1,0 1 0,0-1 0,-1 0-1,1 1 1,0-1 0,0 1-1,-1-1 1,-10 21-6323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56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48 1728,'-10'4'15542,"31"-8"-16658,-8 3 1261,1 0 0,19-5 0,17-2-31,199-1-519,-126-2 794,-57 3-314,-47 5-276,-6 2 618,-13 3-386,-1-1 0,1 0 0,0 0 0,-1 1 0,1-1 0,-1 0 1,0 0-1,1 0 0,-1 1 0,0-1 0,0 0 0,0 0 0,1 0 1,-3 1-1,-13 18 139,11-12-115,-1-1-1,0 1 1,-1-2-1,-9 9 0,-48 41 163,44-36-165,-24 16-1,-6 3-9,1 2 0,2 3-1,2 1 1,-73 94-1,106-122 25,1 0-1,0 1 0,-12 29 1,23-45 56,0 14-202,2-15 114,0 1-1,-1-1 1,1 0-1,0 0 0,0 0 1,0 0-1,0 0 0,0 0 1,0-1-1,0 1 1,1-1-1,-1 1 0,0-1 1,0 0-1,0 0 1,0 0-1,1 0 0,2-1 1,45-6 275,184-63-15,-196 55-144,-23 9-152,1 1 0,17-5 0,-13 6-23,-12 2 66,0 0 0,0 1 0,13 0-1,24-5-13495,-27-3 9519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57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1 2912,'-6'15'6736,"6"-12"-6381,-3 35 1498,0 2-483,2-34-1230,0 0 0,0 0 0,-1 0 0,0-1 0,0 1 0,0-1 0,-1 1 0,0-1 0,0 0 0,0 0 0,0 0 0,-1-1 0,0 1 0,0-1 0,-9 8 0,-12 9 580,-52 34 0,57-42-681,18-10-128,-1-1-1,1 0 0,-1 0 1,0 0-1,0-1 0,0 1 1,0-1-1,0 1 0,0-1 1,0 0-1,-1 0 0,1 0 1,-6 0-1,3-1-563,4 0 301,0 0 0,0 0 0,0 0 0,0 0 1,0 0-1,0 0 0,0 0 0,0-1 1,0 1-1,1-1 0,-1 1 0,0-1 0,-2-1 1,-2-8-1441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42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1170 269 1248,'0'0'91,"1"0"0,0 0 0,-1 0 0,1 0 0,0 0 0,-1-1 0,1 1 0,-1 0 0,1-1 1,-1 1-1,1 0 0,-1-1 0,1 1 0,-1-1 0,1 1 0,-1 0 0,1-1 0,-1 1 0,0-1 0,1 1 0,-1-1 0,0 0 0,1 1 0,-1-1 0,0 1 0,0-1 0,1 0 0,-1 1 1,0-1-1,0 0 0,0 1 0,0-1 0,0 1 0,0-1 0,0 0 0,0 1 0,0-1 0,0 0 0,-1 1 0,1-2 0,-2-4 405,1-1 0,0 1 0,0 0 0,1-11 0,-1 15-381,1 0 0,0 0-1,-1-1 1,0 1 0,1 0-1,-1 0 1,0 0 0,0 0-1,0 0 1,0 0 0,-1 0-1,1 1 1,0-1 0,-1 0 0,0 1-1,1-1 1,-1 1 0,0-1-1,1 1 1,-1 0 0,-3-2-1,-1 0 141,1 0-1,-1 0 0,-1 0 0,1 1 0,-11-3 0,-16 0 372,0 2 1,-1 1-1,-40 2 0,20 1-64,14 2-118,-1 2 1,-40 10-1,74-14-385,-4 2 67,1 0 1,-1 0 0,1 1 0,0 1 0,-15 8 0,-43 33 285,20-12-226,8-8 147,-192 117 1484,209-130-1486,-30 22 0,45-28-225,0 0-1,0 0 1,0 1 0,1 0 0,0 0 0,-7 13-1,0 3 21,2 0 0,1 0-1,1 2 1,1-1 0,2 1-1,0 0 1,2 1-1,-3 27 1,6-33-73,-13 111 81,13-102-51,2 1 1,4 40-1,0-48-86,2 1 0,0-1 0,12 28 0,-9-29 31,5 15 45,1-1-1,36 59 0,-36-72-16,1 0 0,0-1 0,2-1-1,35 33 1,-29-33-32,0-1-1,2-1 1,0-2-1,42 22 1,-51-32 17,1 1 1,0-2-1,0-1 1,1 0-1,0-1 1,0-1-1,0-1 0,34 0 1,17-7-29,0-3 0,-1-3-1,0-3 1,68-23 0,-80 17-179,-1-2 1,-1-2-1,78-47 1,138-118-218,-266 185 376,19-14-59,-1-1 0,-1-1 1,-1 0-1,24-31 0,-27 26-79,-1-1 0,-1-1-1,-1 0 1,15-40 0,-13 18-71,21-103 0,-28 100 126,3-67-1,-11 93 40,-2 0-1,-2 0 1,0 1 0,-11-48 0,7 45-8,-33-112-133,33 124 175,0 0-1,0 0 0,-2 1 0,0 0 0,-1 0 1,0 1-1,-1 0 0,-14-15 0,11 16 43,-1 1 1,1 1-1,-2 1 0,1 0 0,-2 0 0,1 2 0,-1 0 0,0 1 0,-21-7 0,6 5-7,-1 1 0,0 2 0,0 1 1,0 1-1,-1 2 0,0 2 0,1 0 0,-50 8 0,43-1-35,2 0 0,-1 3 0,1 1-1,1 2 1,0 1 0,-60 34 0,73-34-809,-44 35 1,55-39-356,0 2 0,0-1-1,1 2 1,-14 21 0,13-11-1769,5-3 1004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3:47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37 2560,'0'-1'104,"-1"-1"1,1 0-1,0 0 0,0 0 0,-1 0 1,1 0-1,1 0 0,-1 0 1,0-2-1,2-11 4021,-3 17-3661,-6 17-237,0 1 0,-5 34 0,-2 7 206,5-29-284,-60 190 828,50-174-702,-6 18-81,-49 264 473,70-306-496,-1-1 154,1 1 0,-1 33 0,5-56-15,1-6-180,-1 1 0,1-1 0,-1 0 1,0 0-1,-1-5 0,0-7-47,1-7-95,2 1 0,0-1 0,1 1 0,2 0 0,0 0 0,2 0 1,0 1-1,15-30 0,-18 44-50,1 1 0,0-1-1,1 1 1,0 0 0,0 0 0,0 1 0,1-1 0,0 2-1,0-1 1,1 1 0,-1 0 0,1 0 0,0 1 0,1 0-1,-1 0 1,17-4 0,-17 6 24,-1 1 0,0-1 0,1 1 0,-1 1 0,1-1 0,0 1 0,-1 0 0,1 1 0,-1 0 0,1 0 0,-1 1-1,0 0 1,0 0 0,1 0 0,-1 1 0,-1 0 0,1 1 0,0 0 0,-1 0 0,10 7 0,-11-6 62,-1 0 0,0 1 0,0-1 1,0 1-1,0-1 0,-1 1 0,0 0 0,0 0 0,-1 1 1,0-1-1,0 1 0,0-1 0,-1 1 0,1 11 0,-1-5 32,0-1 0,-1 0 0,-1 0 0,0 0 0,0 1 1,-2-1-1,-4 15 0,3-16 4,0-1 0,-1 1 1,0-1-1,0 0 0,-1-1 0,-1 1 1,0-1-1,0-1 0,-13 13 1,9-11 57,-1 0 1,-1-1 0,1 0 0,-2-1 0,1-1-1,-20 9 1,23-13-70,0 0 0,0 0 0,0-1 0,0 0 0,0-1 0,0 0 0,-1 0 0,1-1 0,0-1 0,-1 0 0,1 0 0,0-1 0,0 0 0,0-1 0,-13-5 0,11 2-163,11 5 63,1 0 1,-1 1-1,0-1 0,0 1 0,0-1 1,0 1-1,0-1 0,0 1 1,0 0-1,0-1 0,0 1 1,-2 0-1,2 0-210,10 5-134,-1 1 370,1-1-1,0 0 1,0-1 0,0 0-1,1 0 1,-1-1 0,20 4-1,10-2 126,1-1-1,61-3 0,-80-2-25,0-1-1,0-2 0,0 0 0,-1-1 0,0-1 1,31-13-1,-37 13 15,1 0-77,0-1 0,-1 0 0,1-1 0,-1-1 0,-1 0 0,1-1 0,18-18 0,-21 17 108,-1-1 1,0 0 0,11-18-1,-19 26-91,1-1-1,-1 1 1,0-1-1,0 0 1,-1 0-1,1 0 1,-1 0-1,0 0 1,0 0-1,-1 0 1,0 0-1,0-1 1,0 1-1,-1-5 1,-1-6 23,-4-22-2,5 35-72,0 0 1,0 0 0,0 0 0,0 0-1,-1 1 1,1-1 0,-1 0-1,0 1 1,-3-5 0,4 6 4,1 1 0,-1-1 0,1 1 1,-1-1-1,0 1 0,1-1 0,-1 1 0,0 0 0,1-1 1,-1 1-1,0 0 0,1 0 0,-1-1 0,0 1 1,0 0-1,1 0 0,-1 0 0,0 0 0,0 0 0,1 0 1,-1 0-1,0 0 0,0 0 0,0 1 0,-1-1-13,1 1-1,-1 0 0,0 0 0,1 0 0,-1 0 0,1 0 0,0 0 1,-1 0-1,1 0 0,-2 2 0,0 0-14,1 1 0,-1 0 0,0-1 1,1 1-1,0 0 0,0 0 0,-2 6 0,2 1-43,0 0 0,0 0 0,2 0 0,-1 1 0,2 11 0,8 55-129,-8-71 181,1 9 88,2-1 0,0 1 0,0-1 0,2 0 0,0 0 0,12 21 0,-17-33-33,0-1 0,1 0 0,-1 0 0,1 0 0,0 0 0,0 0 0,-1 0 0,1 0 0,0-1 0,1 1 0,-1-1 0,0 0 0,0 1 0,1-1 0,-1 0 0,4 1 0,-2-1 48,0-1-1,-1 1 1,1-1 0,0 0-1,0 0 1,0 0 0,0 0 0,0-1-1,7-1 1,4-3 42,-1 0 0,1-1 1,-1-1-1,17-11 0,27-15-38,159-88-241,-212 118 135,2 0-49,0-1 0,0 1 0,13-3 0,-18 5 56,1 1 0,-1-1 0,1 1 0,-1 0 0,0 0 0,1 0 0,-1 0 0,0 0 0,1 1 0,-1-1 0,1 1 0,-1 0 0,0-1 0,0 1 0,0 0 0,4 2 0,13 13-161,5 4 132,-23-18 99,1-1 0,-1 0 0,1 0 0,-1 0 0,1-1 0,-1 1 0,1 0 1,0-1-1,-1 1 0,1-1 0,2 1 0,-2-1 258,-3-5-151,1-1 0,-1 1 1,-1-1-1,1 1 1,-1-1-1,0 1 1,0 0-1,0 0 1,-1 0-1,-5-8 1,4 7-174,0 1 1,0 0-1,0-1 1,-1 1 0,0 1-1,0-1 1,0 1-1,-10-6 1,11 8-10,0 0 0,-1 1-1,1-1 1,-1 1 0,1 0 0,-1 1 0,0-1 0,1 1 0,-1 0 0,0 0-1,1 0 1,-1 0 0,0 1 0,1 0 0,-1 0 0,1 0 0,-8 3-1,-1 2-30,0 0-1,0 1 0,1 0 0,-17 13 0,22-16 17,2 1 0,-1 0 0,0 0 0,1 0 0,0 1 0,0 0 0,1 0 0,0 0 0,0 1 0,0-1 0,1 1 0,0 0 0,-3 7 0,5-9 34,0 1-1,0-1 1,0 0-1,1 0 1,0 1-1,0-1 0,0 0 1,1 0-1,-1 1 1,1-1-1,0 0 0,1 0 1,0 0-1,-1 0 1,1 0-1,1-1 0,-1 1 1,1 0-1,4 5 1,-1-2 40,0-1 0,1 0 0,-1-1 0,1 1 1,0-2-1,1 1 0,-1-1 0,1 0 1,0 0-1,1-1 0,-1 0 0,16 5 1,-10-5 59,2-1 1,-1 0 0,0-1-1,1 0 1,-1-2 0,29-1 0,-24-2-14,0-1 0,-1-1 0,0-1 0,35-15 1,-5 2 19,6-1-78,-2-3 0,0-1 1,-1-3-1,-2-2 0,75-58 0,-119 83 9,-1 0 0,0-1 1,-1 1-1,1-1 0,-1-1 0,0 1 0,0 0 0,4-8 0,-8 9-144,-4 6-43,-5 5-15,-101 119-367,89-101 543,0-1-47,2 1 0,-24 38 1,42-61 55,0 0 1,0 0 0,0 0-1,0 1 1,0-1-1,1 0 1,-1 0 0,0 1-1,1-1 1,0 0 0,0 1-1,-1-1 1,1 0 0,1 1-1,-1-1 1,0 0 0,1 1-1,-1-1 1,1 0 0,-1 0-1,1 1 1,0-1 0,0 0-1,2 2 1,-2-1 13,1-1 1,0 0-1,1 0 1,-1 0-1,0 0 0,1 0 1,-1-1-1,0 1 1,1-1-1,0 1 1,-1-1-1,1 0 1,0 0-1,0 0 0,0 0 1,0-1-1,0 1 1,4-1-1,2 1 20,-1-1 1,1 1-1,-1-2 0,1 0 0,-1 0 1,0 0-1,1-1 0,-1 0 0,0-1 1,0 1-1,0-2 0,0 1 0,-1-1 1,1 0-1,-1-1 0,0 0 0,0 0 1,-1 0-1,1-1 0,-1 0 0,10-14 1,-5 5 70,-1 0 0,0-1 0,13-30 0,-19 34-122,0 1 0,0 0 0,-1-1 0,-1 0 0,0 0 0,1-22 0,-5 29-482,-3 9 207,-5 10 15,9-12 228,-3 4-54,1 0 1,1 1-1,-1 0 0,1 0 0,-2 8 0,-5 18 44,7-27 38,0 1 0,0-1 0,1 1 0,-1 0 0,1 13 0,-2 9 67,3-26-31,0 0 0,0-1 0,0 1 0,0 0 0,0 0 0,0 0 0,1 0 0,0 0 0,-1-1 0,1 1 0,0 0 0,0 0 0,1-1 0,-1 1 0,0-1 0,1 1 0,0-1 0,-1 0 0,1 0 0,0 1 0,0-1 0,1 0 0,-1-1 0,0 1 0,0 0 0,1-1 0,2 2 0,-1-1 30,-1 0 0,1-1 0,0 1 0,0-1 0,-1 0 0,1 0 0,0 0 0,0-1 0,0 1 0,0-1 0,0 0 0,0 0 0,0 0 0,0-1 0,0 1 0,0-1 0,0 0 0,7-3 1,6-5 59,0-2 0,-1 0 0,0 0 0,-1-1 1,0-1-1,21-26 0,-24 25-71,-1 0 0,0 0 1,12-26-1,21-52-69,-19 38-2,12-20-539,-36 76-124,-1 9 473,-1 15 69,0 2 49,-2 73 125,4-89 12,0 1-1,1 0 1,1-1 0,-1 0-1,2 0 1,4 13 0,-5-20 54,-1 0 0,0 0 1,1 0-1,0 0 0,1 0 1,-1 0-1,1-1 0,6 7 0,-9-10-52,1 0-1,0 0 0,-1 1 0,1-1 0,0-1 0,0 1 1,0 0-1,0 0 0,0-1 0,0 1 0,0-1 0,0 1 1,0-1-1,0 0 0,0 0 0,0 0 0,0 0 0,0 0 1,0 0-1,0-1 0,0 1 0,0-1 0,0 1 0,0-1 0,0 0 1,3-1-1,3-3 33,-1 1 0,1-1 0,-1 0 0,0-1 0,-1 0 0,1 0 0,6-9 0,36-53 105,-36 47-449,28-32 0,-41 53 257,0-1 1,1 1-1,-1 0 0,0-1 1,1 1-1,-1 0 0,0-1 0,1 1 1,-1 0-1,0 0 0,1-1 0,-1 1 1,1 0-1,-1 0 0,0-1 1,1 1-1,-1 0 0,1 0 0,-1 0 1,1 0-1,-1 0 0,0 0 1,1 0-1,-1 0 0,1 0 0,0 0 5,-1 0-1,1 1 1,-1-1 0,0 1-1,1-1 1,-1 0-1,0 1 1,1-1-1,-1 1 1,0-1-1,0 1 1,1-1-1,-1 1 1,0-1-1,0 1 1,0-1 0,0 1-1,0 0 1,2 31-151,-3-25 158,2 8-95,-1 0 0,5 21-1,-4-30 121,1 0 1,-1 0-1,1 0 0,1 0 0,-1 0 0,1 0 0,0-1 0,5 9 0,-7-13 6,0 0 1,0 0 0,-1 0-1,1 0 1,0 0 0,0 0-1,0 0 1,0-1-1,0 1 1,0 0 0,0 0-1,0-1 1,1 1-1,-1-1 1,0 1 0,0-1-1,0 0 1,1 1 0,-1-1-1,0 0 1,0 0-1,1 0 1,-1 0 0,0 0-1,0 0 1,1 0-1,-1 0 1,0 0 0,0-1-1,1 1 1,-1 0 0,0-1-1,0 1 1,0-1-1,1 1 1,0-2 0,2-1 28,0 0-1,-1 0 1,0-1 0,1 1 0,-1-1 0,0 1 0,0-1 0,2-5-1,34-66 377,-28 53-522,0-1 0,2 1-1,1 1 1,29-36 0,-41 55 61,0 0-1,0 0 1,0 0 0,0 1 0,0-1-1,0 0 1,1 1 0,-1 0-1,5-2 1,-6 2 12,0 1 0,0 0 0,0 0 0,0 0 0,1 0 1,-1 0-1,0 0 0,0 0 0,0 0 0,0 0 0,0 1 0,0-1 0,0 0 1,0 1-1,0-1 0,0 0 0,0 1 0,0 0 0,0-1 0,-1 1 0,1-1 0,0 1 1,0 0-1,0 0 0,-1-1 0,1 1 0,1 2 0,2 3-36,0 1 0,-1 0 0,1 0 0,-1 0 0,0 0 0,-1 1-1,0-1 1,2 11 0,-1 2 59,-1 0 0,-1 22 0,-1-30 70,0 1 0,-1-1 1,-1 1-1,-5 21 0,6-30-9,0 0 1,0-1-1,-1 1 1,0 0-1,0-1 0,0 1 1,0-1-1,0 0 1,0 0-1,-1 0 0,0 0 1,0 0-1,1 0 1,-2-1-1,1 1 0,0-1 1,0 0-1,-7 3 0,5-3 8,0 0-1,1 0 0,-1-1 0,0 0 1,0 0-1,0 0 0,1-1 0,-1 1 1,0-1-1,0 0 0,0-1 0,0 1 1,-7-3-1,-15-4-679,60 6-167,-2-2 747,1 0 0,32-10 0,91-33 17,-133 38 53,0-2-1,35-19 0,-48 24 43,-1-1 0,0 0-1,-1 0 1,1-1-1,-1 0 1,0 0 0,-1 0-1,0-1 1,6-10-1,-10 15-59,-1-1-1,1 1 0,-1 0 0,0-1 1,0 1-1,-1-1 0,1 1 0,-1-1 1,0 0-1,1 1 0,-2-1 0,1 0 1,-1-4-1,1 6-41,0 1 1,-1 0-1,1 0 0,0 0 1,-1 0-1,1 0 0,-1 0 1,1 0-1,-1 0 1,1 0-1,-1 0 0,0 0 1,0 0-1,1 0 0,-1 0 1,0 1-1,0-1 1,0 0-1,0 0 0,0 1 1,0-1-1,0 1 0,0-1 1,0 1-1,0-1 1,0 1-1,0 0 0,0 0 1,-1-1-1,1 1 0,0 0 1,0 0-1,0 0 1,0 0-1,0 0 0,-1 0 1,1 1-1,0-1 0,0 0 1,0 1-1,0-1 1,0 0-1,0 1 0,0-1 1,-2 2-1,-6 3-52,-1 0 0,1 0 0,-1 1 0,1 1 0,1 0 0,0 0 1,-8 9-1,10-10 161,0 0 1,1 0 0,0 1-1,0 0 1,1 0 0,0 0-1,0 1 1,0-1 0,-4 16-1,8-20-43,-1 0-1,1-1 1,0 1-1,0 0 1,0 0-1,0-1 1,0 1-1,1 0 1,-1-1-1,1 1 0,0 0 1,0-1-1,0 1 1,0-1-1,2 4 1,-1-2 8,1 0 0,0 0 0,1 0 0,-1 0 0,1 0 0,0-1 1,7 6-1,-5-4-7,1-1 0,0 0 1,1 0-1,-1 0 0,1-1 1,-1-1-1,1 1 0,0-1 0,14 2 1,-11-4-533,0 0-1,0-1 1,0 0 0,-1-1 0,1 0-1,13-5 1,7-2-3777,-5 4-2294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5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86 122 3552,'5'-9'568,"-2"3"168,-2 15-67,-5 14 3041,3-18-3411,0 0 0,0 0 0,1-1 0,-1 11 0,2 9 218,-2 1-1,0-1 0,-8 39 1,0-7-33,-25 215 833,13-146-1012,14-89-66,4-28-166,1-9-185,1-18-233,2 6 164,1 0 0,0-1 0,0 1 0,7-18 0,4-25-45,6-86 93,7-41 213,-15 114-3,-9 47 60,8-29 1,-5 30 114,-1 0-1,0 0 1,-2-1 0,0-25 0,5 15 303,0 19 153,-7 15-660,0-1 0,1 1-1,-1-1 1,0 1 0,1-1-1,0 0 1,-1 1-1,1-1 1,0 1 0,1 1-1,5 10 107,-5-4-64,0 1 1,0 0-1,0 18 1,3 21 181,26 118 329,23 98-210,7-18 164,-56-217-471,-4-25-179,-1 0 0,1 0 0,0 0-1,0 0 1,1 0 0,-1 0 0,4 6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58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1 171 4064,'0'-4'1504,"11"4"-1184,-1-4-64,-4-3 1408,5 3-960,-5-6 928,11-1-960,0-4 224,2 1-544,2-1 160,8-2-288,-2 3-128,-3-1-64,5 4-384,-6 1 192,-2 2-1856,2 1 1120,0 3-3008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59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60 5312,'-8'6'5189,"18"-7"-4418,1-1 0,-1 1 0,12-5 0,3 0-346,-12 3-248,46-11 86,1 3 0,107-6 0,-120 15-1122,-5 0-4474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8:59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5312,'1'3'588,"0"-1"-1,0 1 1,0-1 0,0 1 0,-1-1 0,1 1-1,-1-1 1,0 1 0,1 0 0,-1-1 0,-1 5-1,1 51 2265,0-34-1952,6 293 172,-1-244-3140,2-26-2223,-7-45 4037,6 16-2338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9:01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688 41 2560,'-18'12'5948,"-3"2"-3870,-33 13-324,40-19-1144,0-1 0,-28 11 0,15-9-11,-35 19 1,-10 5-428,65-30-106,-52 18 469,-67 37 0,113-51-472,1 1 1,0 1 0,0 0-1,0 0 1,2 1 0,-1 1 0,1 0-1,1 0 1,-1 1 0,-10 20-1,14-21-12,0 0 0,1 1-1,0-1 1,1 1 0,0 0 0,1 1-1,1-1 1,0 0 0,0 1 0,1-1-1,1 1 1,2 22 0,0-18 63,1 0 0,1 0-1,1-1 1,12 32 0,-13-40-73,0 0 0,0 0 0,1 0 0,0-1 0,1 1 0,-1-1 0,1-1 0,1 1 0,-1-1 0,1 0 0,9 6 0,15 8 74,1-1-1,0-2 1,61 23 0,-15-11-7,43 12-350,-82-33 320,14 4 10,-35-8-24,-1-1 0,1 0 0,-1-1 0,1-1 0,0-1 0,0-1 0,33-5 0,-25 2 4,-1-1 0,1-2-1,-1 0 1,-1-2 0,1-1 0,-2-1 0,1 0 0,27-20 0,-36 20-15,0 1 0,-1-2 0,-1 0 0,0 0 0,-1-2 0,0 1 1,-1-1-1,0-1 0,-1 0 0,-1-1 0,0 0 0,12-32 0,-15 30 7,0-1 1,-1 1-1,0-1 1,-2 0-1,0 0 1,-1-1-1,-1 1 1,-3-34-1,0 43-39,-1-1 1,0 1-1,0 0 0,-1 0 0,0 0 1,-1 0-1,0 1 0,0-1 0,-1 1 1,-1 1-1,1-1 0,-2 1 0,-8-8 1,-15-12 116,-1 1 0,-38-24 0,35 26-226,-109-74-1142,81 58-1720,-8-7-5211,43 30 2604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9:04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 2080,'0'0'4920,"1"2"-4738,0 0 1,0 0 0,0 0-1,-1 0 1,1 0-1,-1 0 1,1 0-1,-1 0 1,0 1-1,0 2 1,0 1-22,0 17 145,0 1 1,2-1-1,7 37 0,-7-46-240,0 0-1,1 26 0,1 12 75,-3 8 938,-1-76-641,14-140-167,-1-4-113,-9 146-59,-4 13-76,0 1 0,0-1 0,0 1 0,0-1 0,1 1 0,-1-1 0,0 1 0,0-1 0,1 1 0,-1-1 0,0 1 0,0-1 0,1 1 0,-1 0 0,0-1 0,1 1 1,-1 0-1,1-1 0,-1 1 0,0 0 0,1-1 0,-1 1 0,1 0 0,-1 0 0,1 0 0,0-1 0,15 16 170,-10-11-172,0 0 1,0 0 0,-1 1-1,0 0 1,0 0-1,0 1 1,0-1-1,-1 1 1,0 0 0,0 0-1,4 10 1,9 13 31,-8-14-37,0 1 0,7 18 1,6 12 210,-19-40-178,1 0 1,-1 1 0,0-1-1,-1 1 1,0-1 0,0 1-1,1 7 1,-1-6 408,2-10 228,3-9-254,-4 3-351,-1 1 1,0-1-1,0 1 0,-1-1 0,1-12 0,3-12 42,-2 11-53,2-34-1,-4 33-270,6-31 0,-6 49 153,2-9-441,-1 1 1,2 0-1,0 0 0,5-12 1,-8 22 92,1-1 1,-1 1 0,0-1-1,1 1 1,-1-1 0,1 1 0,0 0-1,0 0 1,0 0 0,0 0-1,0 0 1,0 1 0,1-1-1,-1 1 1,1-1 0,-1 1 0,1 0-1,-1 0 1,1 0 0,0 0-1,-1 0 1,1 1 0,0-1 0,4 1-1,15 0-1992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9:08.93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227 198 1248,'11'-42'6080,"-10"40"-5923,0 0 1,-1 0 0,1 0 0,-1 0-1,1 0 1,-1 0 0,0 0-1,0 0 1,0 0 0,0 0-1,0 0 1,0 0 0,-1 0 0,1 0-1,-1 0 1,1 0 0,-1 0-1,0 0 1,0 0 0,1 0-1,-1 0 1,-1 0 0,-1-2 0,-1-2 208,0 1 1,0 1 0,0-1-1,-1 1 1,1-1 0,-11-6 0,12 10-282,0-1 0,0 0 0,0 1 0,0 0 0,0 0 0,0 0 0,-1 0 1,1 0-1,0 0 0,-1 1 0,1 0 0,-1 0 0,1 0 0,-1 0 0,1 0 1,0 1-1,-7 1 0,8-1-76,0 0-1,0 0 1,-1 0 0,1 0 0,0 0-1,1 1 1,-1-1 0,0 1 0,0-1-1,1 1 1,-1 0 0,0 0 0,1 0 0,0 0-1,-1 0 1,1 0 0,0 0 0,0 0-1,0 0 1,1 0 0,-1 1 0,0-1 0,1 0-1,-1 1 1,1-1 0,0 0 0,0 1-1,0 2 1,1 16 27,1-1-1,1 1 0,1-1 1,1 0-1,0 0 0,2 0 1,0-1-1,1 0 0,1-1 1,1 1-1,0-2 0,1 1 1,1-2-1,1 1 0,17 16 1,-28-31-17,0 0 0,0 0 1,1 0-1,-1-1 1,0 1-1,1-1 1,-1 1-1,1-1 1,0 0-1,-1 0 1,1 0-1,0 0 1,0 0-1,0-1 1,-1 1-1,1-1 1,0 0-1,0 0 1,0 0-1,0 0 1,0 0-1,0-1 1,-1 1-1,1-1 1,5-1-1,0-4-17,-1 1-1,0-1 1,0-1-1,0 1 0,-1-1 1,0 0-1,0-1 1,-1 1-1,0-1 1,6-12-1,-3 5 27,0 0 1,-1 0-1,-1-1 0,0 0 1,-1 0-1,3-19 0,-7 27-2,0-1-1,0 1 1,-1 0-1,0-1 1,-1 1 0,0-1-1,0 1 1,0-1-1,-1 1 1,-1 0-1,1 0 1,-1 0-1,-1 0 1,-4-8-1,4 8 10,-2-3 4,-1 1-1,0-1 1,0 1 0,-1 1-1,-10-11 1,16 18-38,0 0-1,0 0 1,0 0 0,-1 0-1,1 1 1,-1-1 0,0 1 0,1 0-1,-1 0 1,0 0 0,1 0-1,-1 0 1,0 0 0,0 1 0,0-1-1,0 1 1,0 0 0,0 0 0,0 0-1,0 1 1,0-1 0,1 0-1,-1 1 1,0 0 0,0 0 0,0 0-1,1 0 1,-1 0 0,-3 2-1,1 0 31,1 0-1,-1 1 0,1 0 1,-1-1-1,1 1 0,0 1 1,1-1-1,-1 0 0,1 1 1,0 0-1,-5 10 0,4-7-23,1 1 0,0 0 0,0 0 0,1 0 0,0 0 0,0 0 0,1 12 0,0-12 25,1-1 0,0 0 1,1 1-1,-1-1 1,2 0-1,-1 0 0,1 0 1,1 0-1,-1 0 1,1 0-1,1 0 0,-1-1 1,1 0-1,1 0 1,-1 0-1,1 0 0,0 0 1,9 8-1,-11-14-19,-1 1-1,0-1 1,1 0 0,-1 0-1,1 0 1,0 0-1,-1 0 1,1 0 0,0-1-1,-1 1 1,1-1-1,0 0 1,0 0 0,0 0-1,-1 0 1,1 0-1,0-1 1,0 1 0,-1-1-1,1 0 1,0 1 0,-1-1-1,1-1 1,-1 1-1,1 0 1,2-2 0,1-1-18,1 0 1,-1 0 0,-1-1 0,1 0 0,-1 0-1,1 0 1,-1-1 0,-1 1 0,6-8 0,-6 5 2,1 0 0,-1-1 0,0 1 1,-1-1-1,0 0 0,-1 1 0,1-1 1,-2 0-1,2-12 0,-3 18-1,0-1 1,0 0-1,0 0 1,0 1-1,-1-1 1,0 0-1,1 1 1,-1-1-1,-1 0 1,1 1-1,0-1 1,-1 1-1,0 0 1,0-1-1,0 1 1,0 0-1,0 0 1,-1 1-1,1-1 1,-1 0-1,0 1 1,0-1-1,0 1 1,0 0-1,0 0 1,-4-2-1,5 3 5,0 0-1,-1 0 1,1 0-1,0 0 0,0 0 1,-1 1-1,1-1 1,0 1-1,-1-1 0,1 1 1,0 0-1,-1 0 1,1 0-1,-1 0 0,1 1 1,0-1-1,-1 0 1,1 1-1,0 0 1,-1 0-1,1-1 0,0 1 1,0 1-1,0-1 1,0 0-1,0 0 0,0 1 1,0-1-1,0 1 1,1 0-1,-1-1 0,0 1 1,1 0-1,-1 0 1,1 0-1,0 0 0,0 0 1,-1 3-1,-1 1 14,0 1 0,1-1-1,0 0 1,0 1 0,1 0-1,-1-1 1,2 1-1,-1 0 1,1 0 0,0-1-1,0 1 1,3 13 0,-2-15 7,0 0 1,1 0 0,-1-1 0,1 1-1,0 0 1,1-1 0,-1 0 0,1 1-1,0-1 1,4 5 0,-4-7 11,-1 0-1,1 0 1,-1 0-1,1 0 1,0 0-1,0 0 1,0-1 0,0 1-1,0-1 1,0 0-1,0 0 1,0 0 0,0 0-1,1-1 1,-1 0-1,7 1 1,-5-1 5,1-1 0,-1 1 0,1-1 0,-1 0 0,1 0 1,-1-1-1,0 0 0,0 0 0,0 0 0,0 0 0,0-1 0,0 0 0,7-5 0,-10 6-33,0 0-1,0 1 1,0-1-1,-1 0 1,1 0 0,0-1-1,-1 1 1,0 0-1,1 0 1,-1-1 0,0 1-1,0 0 1,-1-1-1,1 1 1,0-1 0,-1 0-1,1 1 1,-1-1-1,0 1 1,0-1-1,0 0 1,0 1 0,-1-1-1,1 1 1,-1-1-1,1 1 1,-1-1 0,0 1-1,-2-5 1,0 2 1,0 0 0,0 0 1,-1 1-1,0-1 0,0 1 0,0 0 1,0 0-1,-1 1 0,0-1 1,1 1-1,-1 0 0,0 0 0,-1 0 1,1 1-1,-11-3 0,3 0 9,0 2 1,0-1-1,-1 2 0,1 0 0,-22-1 0,21 4-4,0 0 0,0 1 0,0 0 1,0 1-1,0 1 0,1 0 0,-1 1 0,1 0 0,-15 9 0,19-9-26,0 0 0,0 1 0,1 0 0,0 0 0,0 1 0,0 0 0,1 1 0,0-1 0,1 2 0,-1-1 0,2 0 0,-1 1 0,-4 10 0,8-13 0,0 0-1,1-1 1,0 1-1,0 0 1,0 0-1,1 0 1,0 0 0,0-1-1,0 1 1,1 0-1,0 0 1,0 0-1,1 0 1,-1-1-1,4 8 1,-2-6-55,0 0 1,0-1 0,1 1 0,-1 0-1,2-1 1,-1 0 0,1 0 0,0 0-1,0-1 1,1 0 0,6 6 0,-8-8-173,1 0 1,-1-1 0,1 0 0,0 1-1,0-1 1,0-1 0,0 1 0,0-1-1,0 0 1,0 0 0,10 0-1,-6-1-433,1-1 0,0 0 0,-1 0 0,1-1 0,9-3 0,43-15-1923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9:17.59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2399 226 2240,'-14'-25'2320,"12"23"-2095,0 0-1,0 0 1,-1 1 0,1-1-1,-1 1 1,1-1 0,-1 1-1,-4-1 1,-4-4 499,0 1-168,1 0 0,-1 0-1,-19-5 1,-17-8 325,28 8-693,0 2 0,-1 0 0,0 1 0,0 1-1,0 1 1,-1 1 0,1 1 0,-1 0 0,0 2-1,0 0 1,0 2 0,0 0 0,-33 7 0,-36 13 433,-144 53 0,-43 15-197,-35 12-272,198-48 19,91-40-97,0 1 0,-27 23 1,26-20 17,-15 15 80,-54 55 0,14-11-100,-44 49 109,48-47 32,-158 169 208,215-227-254,1 1-1,-25 41 0,35-50-101,0 1 0,1 0 1,1 0-1,0 1 0,1 0 0,-5 27 0,2 39 134,3 100 0,4-132-37,0-18-94,2 0-1,1-1 0,2 1 1,0-1-1,2 0 0,2 0 1,0-1-1,2 0 1,0-1-1,18 27 0,-24-46-40,0 0 0,1-1 0,0 0 0,12 10 0,-11-11-8,0 1 0,-1 0 0,0 0 0,7 10 0,-4-3-26,1-1 1,17 17-1,1 3 107,25 28-206,-32-39 138,31 42-1,43 61-5,-53-73-41,46 54 175,-82-99-138,0-1 0,0 1 0,1-1 0,7 5 1,-4-3-60,-1-2 44,0 0 0,17 7-1,-3-1 76,-2-4 38,-17-8-113,-1 1-1,1 1 0,-1-1 0,1 0 0,-1 1 0,0 0 0,0-1 1,5 5-1,0-1-8,0 0 0,1 0 0,0-1 1,0-1-1,0 1 0,0-1 0,1-1 1,10 2-1,60 7 167,-52-8-208,0 0 0,1-2-1,36-2 1,-6-1-88,-24 1 140,0-2 0,65-13 0,-30-5-134,-50 14 42,1 1 0,25-5 0,-32 8 100,-1 0-1,24-10 0,-3 2 21,-18 4-52,-1 0 0,0 0 0,0-1 1,-1-1-1,0-1 0,16-13 0,12-8-15,13-7 19,258-189-116,-241 171 174,-40 33-24,-2-2 1,30-29-1,-36 31 12,30-23 0,-38 34-60,-1 0 1,0-1-1,-1-1 1,0 0 0,-1-1-1,15-24 1,12-16 18,28-61 289,-57 88-298,0 0-1,-2 0 1,10-58-1,-11 52-13,58-272-104,-59 255 143,-2 0 0,-2 0 0,-5-57 1,1 20 76,8-193-215,-2 219 213,2-38-106,-7 69-2,-1-1-1,-1 1 1,-1 0-1,-10-37 1,10 56 1,0 0 0,-1 0 0,0 0 0,-1 1 1,0 0-1,0-1 0,-2 2 0,1-1 0,-1 1 1,-12-13-1,-83-69 38,80 71-168,17 16 139,1 1 0,-1 0 0,0-1 0,0 2 0,-6-5 0,4 4 16,-7-4-50,1 1 0,-26-10 0,32 15 8,1 1 0,-1-1 0,1 1 0,-1 1 0,0-1 0,1 1 0,-1 0 0,0 1 0,-8 1 0,-25 6-111,1 3-1,0 0 1,1 3-1,-58 28 1,-133 91-170,174-95 255,1 2 0,2 3 0,3 2 0,-65 73 0,-151 158 137,13-15-197,162-155 144,-101 158 1,119-160 42,-115 122 205,186-224-259,-4 3 23,1-1 0,-1 1 0,2 0-1,-1 1 1,0-1 0,-3 9 0,6-13-27,1-1 1,0 0 0,0 0-1,0 0 1,0 1 0,0-1-1,0 0 1,-1 0 0,1 1-1,0-1 1,0 0 0,0 0-1,0 1 1,0-1-1,0 0 1,0 0 0,0 1-1,0-1 1,0 0 0,0 0-1,0 1 1,0-1 0,1 0-1,-1 0 1,0 0-1,0 1 1,0-1 0,0 0-1,0 0 1,0 0 0,0 1-1,1-1 1,-1 0 0,0 0-1,0 0 1,0 1 0,1-1-1,-1 0 1,0 0-1,0 0 1,13-2 69,13-11-13,-2-3-80,-2-1 0,0-1-1,-1-1 1,24-29 0,44-37-34,-50 55 41,2 1 1,1 3 0,2 1-1,0 2 1,1 2 0,1 3-1,80-22 1,254-53-101,-154 47 217,83-13-7,-263 52-59,0-3 0,73-25 1,-95 26 21,0 0 1,-1-2 0,-1-1-1,0-1 1,0-1 0,28-25-1,20-25 18,-4-2-1,-2-4 1,82-116 0,-146 185-75,16-26-77,-12 14-65,-5 13 133,1 0-1,0 0 0,0-1 1,0 1-1,0 0 0,-1 0 1,1 0-1,0-1 1,0 1-1,0 0 0,-1 0 1,1 0-1,0 0 0,0-1 1,-1 1-1,1 0 0,0 0 1,0 0-1,-1 0 0,1 0 1,0 0-1,0 0 0,-1 0 1,1 0-1,0 0 1,-1 0-1,1 0 0,0 0 1,0 0-1,-1 0 0,1 0 1,0 0-1,0 0 0,-1 0 1,1 0-1,0 0 0,0 0 1,-1 1-1,-7 2-46,0 1-1,0 1 1,0 0-1,1 0 1,-1 0 0,1 1-1,1 0 1,-7 7-1,7-8 29,-89 98-298,60-63 288,-48 43 1,26-37 47,-3-4-1,-109 60 1,89-56 24,-83 62 0,-30 51 81,-5 5-3,-183 103-291,315-222 158,39-26-35,-71 50-51,82-57 123,0 2 0,2 0 0,-22 26 0,31-35-43,1 1 1,0 0-1,1 0 0,-1 0 0,1 0 0,0 0 0,1 1 1,0-1-1,0 1 0,-2 13 0,3-11 18,1 0 0,1-1-1,-1 1 1,1 0 0,1-1-1,0 1 1,0-1 0,4 11-1,3 7-51,1 6 37,17 34-1,-23-58 55,0 0 0,0 0 0,1-1 0,0 0-1,0 0 1,1 0 0,0-1 0,0 1 0,11 7-1,-13-11 5,0-1 0,0 0-1,0 0 1,0 0-1,1-1 1,-1 0-1,0 1 1,1-2-1,-1 1 1,1 0-1,-1-1 1,1 0-1,-1 0 1,1 0-1,-1 0 1,1-1 0,-1 0-1,0 0 1,1 0-1,7-3 1,5-4 43,-1 0 1,1-1-1,25-19 1,-34 23-50,276-207 560,-155 113-582,-8 5-25,-37 25-47,108-117 1,-88 74 254,-32 36-250,111-151 1,-165 196 56,-1 0 0,-2-1 0,-1-1 0,-1 0 0,12-55 0,-15 38-86,-7 33 22,0-1 1,10-27-1,3 8-19,2 1-1,1 1 1,28-39 0,-27 45 32,-17 24 9,0 1 0,0 0 0,1 0 0,0 0 1,0 1-1,0-1 0,0 1 0,0 0 0,1 0 0,9-4 0,1 0-20,1 2 0,18-5 0,-32 9 69,-1 1-21,1 0 1,-1-1-1,0 1 1,1 0-1,-1 0 0,1 0 1,-1 0-1,0 0 1,1 0-1,-1 0 1,0 1-1,1-1 0,-1 0 1,0 1-1,0-1 1,1 1-1,-1 0 1,0-1-1,0 1 0,0 0 1,0 0-1,0 0 1,0-1-1,0 1 1,0 0-1,0 0 0,0 0 1,0 1-1,0-1 1,-1 0-1,1 0 1,-1 0-1,1 1 0,-1-1 1,1 0-1,-1 0 1,1 2-1,2 8-61,-1-1 1,0 1-1,0 20 0,0-16 37,2 60-119,-2 1 0,-17 146 0,-46 151 248,46-294-21,-53 198 378,57-236-250,7-21-56,-2-1 1,0 0 0,-12 25-1,2-8-43,14-29-53,-1-1 1,1 1 0,-2 0 0,1-1 0,-1 1 0,-7 8 0,4-5 53,-5 7 118,12-17-194,0 0-1,-1 1 1,1-1 0,-1 0-1,1 1 1,0-1 0,-1 0-1,1 0 1,-1 1 0,1-1-1,0 0 1,-1 0 0,1 0-1,-1 1 1,1-1-1,-1 0 1,1 0 0,-1 0-1,1 0 1,-1 0 0,1 0-1,-1 0 1,1 0 0,-1 0-1,1 0 1,-1 0 0,1-1-1,-1 1 1,1 0 0,-1 0-1,1 0 1,-1-1-1,1-1-13,-1 1 0,1-1 0,-1 0-1,1 0 1,0 0 0,0 0 0,0 1-1,0-1 1,1-3 0,-1 2 10,1-10-116,1 0 0,0 1 0,5-18 0,-1 7 0,72-235-39,-50 174 110,70-175-297,-53 145 324,-44 112-7,4-10-96,0 0 0,-1 0 1,0-1-1,-1 0 0,-1 0 0,0 1 1,1-22-1,-3 13-420,-1-1 0,-1 1-1,-7-33 1,3 28-1975,1 0 0,2 0 0,0-30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9:19.09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2682 560 5472,'15'-42'4887,"-10"33"-4344,12-23 384,22-92 507,-24 70-610,37-84 1,-36 101-768,16-33 223,-28 64-324,-1 0 1,1 1 0,0-1-1,1 1 1,-1 0-1,1 0 1,0 0 0,8-6-1,-12 11 41,-1 0 1,0 0-1,1 0 0,-1 0 0,0 0 0,0 0 1,1 0-1,-1 0 0,0 0 0,0 1 0,1-1 0,-1 0 1,0 0-1,0 0 0,1 0 0,-1 0 0,0 0 1,0 1-1,0-1 0,1 0 0,-1 0 0,0 0 0,0 1 1,0-1-1,1 0 0,-1 0 0,0 1 0,0-1 1,0 0-1,0 0 0,0 1 0,0-1 0,0 0 1,0 1-1,5 12 115,-4-10-88,6 17 15,-2 1 0,0-1 1,-2 1-1,2 33 0,-2-22-27,4 36 273,-5 115 0,-5-146-164,-1 0-1,-2 0 1,-1 0-1,-21 60 1,0-11-36,-24 138 0,29-111 65,9-48-25,-15 62 271,23-105-212,-1-1 1,-1 0-1,-18 33 0,24-50-154,-1 0-1,1 1 1,-1-1-1,0 0 1,0-1 0,0 1-1,-1 0 1,1-1-1,-1 0 1,0 0-1,0 0 1,0 0-1,0-1 1,-7 4-1,-12 4 50,-30 9 1,-19 8-63,15 2-90,24-12 29,-1-1-1,0-2 1,-38 11-1,-218 59 154,235-65-115,2 3 0,0 2 0,-61 39 1,-112 68 42,166-101 22,-121 42-1,54-36 118,-183 28 0,206-39-201,67-15-5,-37 5 0,38-10 53,-4 1 75,0-1-1,-52-2 0,81-3-91,-1-1 0,1 0 1,0-1-1,0 0 0,0-1 0,0 0 0,1 0 0,-1-2 0,1 1 0,0-1 0,0-1 0,0 1 0,-8-9 0,-7-14 95,19 21-88,0 0 1,0 0 0,-8-7-1,12 13-57,1 0 0,-1-1 0,0 1 0,1 0 0,-1 0 0,0 0 0,0 1-1,0-1 1,0 0 0,0 1 0,0-1 0,0 1 0,0-1 0,0 1 0,-1 0 0,1 0 0,0 0 0,-3 1-1,3-1 7,1 1-1,-1-1 1,0 1-1,1 0 0,-1 0 1,0 0-1,1 0 1,-1 0-1,1 0 0,-1 0 1,1 0-1,0 1 1,0-1-1,-1 1 1,-1 2-1,-14 29-246,15-29 233,-31 85-378,25-63 513,-1-1 1,-1 0-1,-14 25 1,21-45-32,0 0-1,0-1 1,1 1 0,0 0 0,0 0 0,-1 6-1,4-10-73,0 0-1,0 0 0,0 0 1,1 0-1,-1-1 0,0 1 1,1 0-1,-1 0 0,0-1 1,1 1-1,-1-1 0,1 1 1,-1-1-1,4 0 0,-4 1 11,28 4 12,1-1-1,0-1 1,-1-1-1,46-4 1,-14 1 2,44 1 204,171-22-1,-240 16-177,508-85 61,-457 73 26,162-59 0,-239 73-96,265-94 133,6 19-174,-252 72 64,171-31 151,-180 36-136,-12 1-120,0 0 1,0 0 0,15-5 0,-17 3-328,1 2 1,-1-1-1,1 1 1,0 0-1,0 0 1,-1 1-1,10 0 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9:45.27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2489 145 1728,'-1'-2'71,"0"1"-1,0-1 1,1 1 0,-1-1 0,0 1-1,1-1 1,0 1 0,-1-1 0,1 0 0,0 1-1,0-1 1,0 0 0,0 1 0,0-3-1,0 1 105,0 1 1,0 0-1,0-1 0,0 1 0,0-1 0,-1 1 0,1 0 1,-1-1-1,0 1 0,1 0 0,-1-1 0,-3-3 1,0 0 100,-1-1-1,-1 2 1,1-1 0,-1 0 0,0 1 0,0 0 0,0 1 0,-1-1 0,0 1 0,0 0 0,-11-4 0,18 8-272,-10-4 88,0 1 0,0 0 0,-1 0-1,1 1 1,-1 0 0,1 1 0,-1 1-1,1-1 1,-1 1 0,-12 2 0,-290 79 970,293-75-1026,-136 53 452,51-18-421,68-26 5,-46 27-1,46-22-97,-41 15 0,30-20 210,-81 15 0,33-9 24,65-12-240,0 1 0,1 1-1,1 2 1,-45 26 0,23-7 158,-71 60-1,63-50-31,46-33-78,-1 0-1,1 1 1,0 0-1,1 1 1,0 0-1,-18 24 1,-59 90 59,71-102-94,-1-1 1,0-1-1,-2-1 1,-28 21-1,-97 60 245,124-87-231,1 0-1,0 2 1,0 1 0,2 0-1,0 1 1,2 1 0,-25 33-1,32-35-8,1-1 0,1 1 1,1 0-1,1 1 0,0 0 0,1 0 0,1 0 0,-3 25 0,4-2-33,1 0 0,6 69 0,19 71 25,-20-160 27,2 0 0,0 0 0,9 23 0,-6-22 9,9 41 0,-15-57-12,0 0-1,0 0 1,1 0 0,-1 0-1,2-1 1,-1 1-1,0-1 1,1 0 0,0 0-1,0 0 1,7 6-1,-5-6 6,-1 0 0,0 1 0,-1 0 0,1 0 0,-1 1 0,0-1 0,2 8 0,-1-4-19,0 1-1,1-1 1,11 17-1,13 23-1,-11-13 101,27 39-1,-14-25-280,-8-14 191,3-2 0,1 0 1,39 38-1,-59-65-8,26 25 57,18 19 79,-48-48-128,8 11-51,0 1 0,15 25 0,-15-20 90,1 0 0,0-1 1,28 30-1,-31-39-19,1-1 0,0 0 0,0-1 1,1 0-1,1-1 0,-1 0 0,17 6 0,3-2 38,0-1 1,1-2-1,0-2 0,40 4 0,-4 1-165,-9-2 95,-2 3 0,1 2 1,65 28-1,-97-32 42,-1 1-1,0 1 1,38 26 0,-52-31-2,2 0 1,-1-1-1,1 0 1,15 4 0,-3-1-122,-11-5 122,-1 0 0,1-2 1,1 0-1,-1 0 0,0-1 1,1-1-1,-1-1 0,1 0 1,-1-1-1,0-1 0,1 0 1,22-7-1,0-2 94,0-2 0,0-1-1,58-33 1,-64 28-92,-2-1 1,45-40-1,-31 24 26,-12 10 21,-2-2 0,-2 0 1,0-2-1,-2-1 1,-1-1-1,29-51 1,-21 37-268,3-4 181,94-163 326,-65 90-402,52-85 355,-81 157-353,-19 29 120,-1 0-1,-2-2 1,20-40-1,-14 14-9,-2-1 0,-3-1-1,-2 0 1,-2-1 0,-2 0-1,-3-1 1,0-60 0,0-226 295,2 196-206,1 0-191,-1-16-95,-5 109 205,-2 44-40,1-17 52,-1 0 0,0 0-1,-2 0 1,-1 0 0,-5-25 0,3 38-20,0 1 0,0 0 0,-12-18 1,3 6-90,10 17 72,0-1 0,-1 2 0,0-1 0,0 0 0,-1 1 0,1 0 0,-10-7 0,-41-24 103,32 22-185,7 4 102,0 0 0,-1 2-1,0 0 1,0 1-1,-1 1 1,0 0 0,-25-3-1,-8 3 31,-71 1-1,109 4-91,0 2-1,1-1 1,-1 2 0,1 0-1,0 0 1,-1 1-1,2 1 1,-1 0-1,0 0 1,1 1 0,0 1-1,1 0 1,-1 1-1,1-1 1,-17 18 0,-1 5-94,2 1 0,1 2 1,-36 58-1,-216 308-160,228-333 272,3 1 0,3 2 0,3 2 0,-41 100 0,-96 223 357,156-353-339,5-11-11,1 2 1,1 0 0,-10 36-1,22-63-27,1-1 1,0 1-1,1 0 0,-1 0 1,1 0-1,0 0 0,0 0 0,0 0 1,2 6-1,-2-10 27,1 0 1,-1 0-1,0 0 0,1 0 1,-1 0-1,1 0 1,-1 0-1,1-1 0,-1 1 1,1 0-1,0 0 0,0 0 1,-1-1-1,1 1 1,0 0-1,0-1 0,0 1 1,0-1-1,1 1 1,-1 0 7,1-1 0,0 1 1,0-1-1,0 0 1,0 0-1,-1 0 0,1 0 1,0 0-1,0 0 1,0-1-1,-1 1 0,1-1 1,0 1-1,3-2 1,15-6 27,-1-1 1,0-1 0,0-1-1,17-13 1,69-60-1,-95 76-27,195-185 127,-9-17-86,-112 119-108,-11 10 269,-3-3-1,-4-3 0,76-133 1,-139 214-174,0 3-14,-1 0 1,-1-1-1,1 1 1,0-1-1,-1 1 1,0-1-1,1-3 1,-3 5-115,-3 5-24,-3 10 46,0-1 1,0 1 0,1 0 0,-7 27 0,2-11 57,-26 74 15,-32 143 0,-112 475 15,96-423 641,84-295-662,0-1 1,1 1 0,-1-1-1,1 1 1,0-1 0,0 1-1,0 0 1,0-1-1,0 1 1,0-1 0,2 5-1,-2-7 11,0 0-1,0 0 1,0 1 0,0-1-1,0 0 1,0 0-1,0 1 1,1-1-1,-1 0 1,0 0-1,0 0 1,0 1 0,1-1-1,-1 0 1,0 0-1,0 0 1,0 0-1,1 0 1,-1 1-1,0-1 1,0 0 0,1 0-1,-1 0 1,0 0-1,1 0 1,-1 0-1,0 0 1,0 0-1,1 0 1,-1 0 0,0 0-1,0 0 1,1 0-1,-1 0 1,0 0-1,1-1 1,1 1 13,-1-1 0,1-1 0,-1 1 0,1 0 0,-1 0 0,0 0 0,0-1 0,1 1 0,1-4 0,44-71 186,-28 41-136,39-73-49,50-137 0,-66 143 62,91-161 1,-97 206-252,3 2 1,2 1-1,91-91 0,-122 137 199,-8 9-2,-11 15 18,4-8-19,-105 222 168,7-12-138,45-105-31,-101 185 311,113-220-72,-93 120 0,111-165-130,0-1 0,-2-2 0,-2-1 0,-54 41 0,84-69-132,0 1 0,-1-1 0,1 0-1,0 0 1,0 0 0,0 0 0,-1 0-1,1 0 1,-1 0 0,1-1 0,0 1-1,-1-1 1,1 0 0,-1 1-1,-2-1 1,4-1-7,0 1 0,1 0 0,-1-1 0,0 1 0,0 0-1,0-1 1,0 1 0,1-1 0,-1 1 0,0-1 0,1 1 0,-1-1 0,0 0 0,1 1-1,-1-1 1,1 0 0,-2-1 0,1 0-6,0 0 0,0-1 0,0 1 0,1-1 0,-1 1 0,1-1 0,-1 1 0,1-5 0,-1-9-50,2 0 1,0 0-1,0 1 1,2-1-1,0 0 1,5-15-1,39-94-108,-44 119 162,41-102-67,113-287-114,-45 94-60,22 11 618,-133 288-326,6-14 136,-7 15-173,1 1-1,-1-1 1,0 1 0,0-1 0,0 1-1,0 0 1,0-1 0,0 1 0,0-1-1,0 1 1,0-1 0,0 1 0,0-1-1,0 1 1,0-1 0,-1 1 0,1 0-1,0-1 1,0 1 0,0-1 0,-1 1-1,1 0 1,0-1 0,0 1-1,-1-1 1,1 1 0,0 0 0,-1 0-1,0-1 1,0 1-5,0 0-1,0 0 1,0-1 0,0 2-1,0-1 1,0 0 0,0 0-1,1 0 1,-1 0 0,0 1-1,0-1 1,0 0-1,0 1 1,0-1 0,0 0-1,0 1 1,0 0 0,1-1-1,-1 1 1,0-1 0,0 1-1,1 0 1,-1-1-1,1 1 1,-1 0 0,0 0-1,0 1 1,-4 3-20,-45 46-55,-75 97-1,44-46 156,-149 149-18,-93 117-6,256-277-62,-81 100 605,145-188-583,-15 13 150,17-16-164,1 0 1,0 1 0,-1-1-1,1 0 1,0 0 0,0 0-1,-1 0 1,1 0 0,0 0-1,-1 0 1,1 0 0,0 0-1,-1 0 1,1 0 0,0 0-1,0 0 1,-1 0 0,1 0-1,0 0 1,-1-1 0,1 1-1,0 0 1,0 0 0,-1 0-1,1 0 1,-1-1 0,-4-13-183,4-1 121,1 1 0,0-1 1,1 0-1,0 1 0,6-22 1,24-77-67,-19 73 82,10-35-18,35-127-64,27-103 81,-21 79 334,-61 222-275,25-114 203,-24 102-214,-1 0 0,-1 0 1,0 0-1,-1 0 0,-3-21 0,2 31 17,0 0 1,-1 0-1,0 0 0,0 0 0,0 0 1,-1 0-1,-6-10 0,8 14-16,-1 0-1,1 1 1,0-1-1,-1 0 1,1 1 0,-1-1-1,1 1 1,-1-1-1,0 1 1,0 0-1,0 0 1,0-1 0,0 1-1,0 1 1,0-1-1,0 0 1,0 0-1,0 1 1,0-1-1,0 1 1,0 0 0,-1 0-1,1 0 1,0 0-1,-3 0 1,-2 2-28,1 1 0,-1-1 0,1 1 0,-1 0 0,1 1 0,0 0 1,0 0-1,0 0 0,-8 9 0,4-5 13,-19 15-15,-38 30-35,-100 103-1,-208 321-102,244-298 386,111-155-326,17-23 41,5-7 0,27-50-19,119-199 273,-96 175-214,73-85-1,118-138 21,-219 266 52,26-49 0,-49 84-40,8-19 207,-9 21-211,0 0-1,0 0 0,0 0 0,0 0 1,0-1-1,0 1 0,0 0 1,0 0-1,0 0 0,0 0 0,0 0 1,0-1-1,0 1 0,0 0 1,0 0-1,0 0 0,0 0 1,-1 0-1,1-1 0,0 1 0,0 0 1,0 0-1,0 0 0,0 0 1,0 0-1,0 0 0,0 0 0,0-1 1,-1 1-1,1 0 0,0 0 1,0 0-1,0 0 0,0 0 1,0 0-1,-1 0 0,1 0 0,0 0 1,0 0-1,0 0 0,0 0 1,0 0-1,-1 0 0,1 0 0,0 0 1,0 0-1,0 0 0,0 0 1,0 0-1,-1 0 0,1 0 0,0 0 1,0 0-1,0 0 0,-33 20 63,19-10-80,-93 57 69,58-38-136,1 2 0,-83 71 0,86-56 105,-53 68 1,-31 61-28,0 0 14,87-123 35,-62 59 1,89-96-19,6-6-327,16-26 109,11-26 186,-1 0 0,-3-1 1,12-59-1,-4 17 8,45-192 178,-66 273-183,5-38 197,-6 41-186,0-1 0,0 1 1,0 0-1,-1 0 0,1 0 0,0 0 0,-1 0 0,1 0 0,-1 0 0,0 0 0,0 0 1,0 0-1,0 0 0,0 0 0,0 1 0,0-1 0,-3-2 0,2 3-22,0 0 0,0 0-1,0 0 1,0 0 0,0 0 0,0 1 0,0-1-1,-1 1 1,1 0 0,0-1 0,0 1-1,-1 0 1,1 0 0,-3 1 0,-33 5-66,19 0 58,0 1 1,0 1 0,-34 19-1,27-13 50,-5 5-71,0 2 1,1 2 0,1 0 0,-33 37-1,52-51 41,-11 12-44,2 1 0,0 1 1,1 0-1,-19 36 1,-46 106-219,75-148 203,2 0 0,-1 1-1,2 0 1,1 0 0,0 1 0,1-1-1,1 1 1,0-1 0,3 37 0,0-49 60,0 0 1,1 0-1,-1 0 1,1 1 0,1-2-1,-1 1 1,1 0 0,0 0-1,0-1 1,1 1 0,-1-1-1,1 0 1,0 0 0,1-1-1,-1 1 1,8 5-1,8 5 17,1-1 1,40 22-1,-43-27-15,12 8 12,2-2 0,0-1 1,61 17-1,-71-25-2,0-2 0,-1-1 0,1-1 1,1 0-1,-1-2 0,0 0 0,26-5 0,165-36 290,-73 13-278,277-48-3,-295 51 155,-122 24-168,1 1-1,0 0 1,-1 0 0,1-1 0,0 1 0,-1 0 0,1 0-1,0 0 1,-1 0 0,1 0 0,0 0 0,-1 0-1,1 0 1,0 0 0,-1 1 0,1-1 0,0 0-1,-1 0 1,1 1 0,-1-1 0,1 0 0,0 0-1,-1 1 1,1-1 0,-1 1 0,1-1 0,-1 1 0,1-1-1,-1 1 1,1-1 0,-1 1 0,0-1 0,1 1-1,-1-1 1,0 1 0,1 0 0,-1-1 0,0 1-1,0 0 1,1-1 0,-1 1 0,0 0 0,0-1-1,0 1 1,0 0 0,0-1 0,0 1 0,0 0-1,0-1 1,0 1 0,-1 0 0,1-1 0,0 1 0,0 0-1,-1 0 1,-1 7 123,-1 0 0,0-1 0,-7 13-1,8-18-119,-32 53 127,-2-2 1,-56 64-1,85-110-130,-1 4 48,-1 0 0,-1-1 0,0 0 0,-16 13 0,25-23-56,1 1-1,-1-1 0,1 1 0,-1-1 0,0 0 0,1 1 0,-1-1 0,0 0 0,1 1 0,-1-1 0,0 0 0,1 0 0,-1 0 0,0 0 0,0 0 0,1 0 0,-1 0 0,0 0 0,0 0 0,1 0 1,-1 0-1,0 0 0,0 0 0,1-1 0,-1 1 0,0 0 0,1 0 0,-1-1 0,0 1 0,1-1 0,-1 1 0,1 0 0,-1-1 0,0 1 0,1-1 0,-1 1 0,1-1 0,0 0 0,-1 1 0,1-1 0,-1 0 1,1 1-1,0-1 0,-1 0 0,1 1 0,0-2 0,-1-1-3,0-1 1,0 1 0,0-1-1,1 1 1,-1-1 0,1 1-1,0-1 1,1-6 0,4-15-100,1 1 0,1 0 0,1 0-1,1 0 1,20-34 0,-15 35-179,-8 18 142,-8 15 120,-72 173 382,-15 39-127,88-220-228,1-1-1,-1 0 1,0 1 0,1-1 0,-1 0-1,1 1 1,0-1 0,0 1 0,-1-1-1,1 1 1,0-1 0,0 1 0,0-1 0,0 0-1,0 1 1,1-1 0,-1 1 0,0-1-1,1 1 1,-1-1 0,1 0 0,0 1-1,-1-1 1,1 0 0,1 2 0,-1-2-4,1 0-1,0 0 1,0 0 0,-1-1 0,1 1 0,0 0-1,0-1 1,0 1 0,0-1 0,0 0 0,0 1-1,0-1 1,0 0 0,0 0 0,0 0 0,0-1 0,1 1-1,1-1 1,12-3-12,0-1-1,0-1 0,0 0 1,-1-1-1,0-1 0,24-17 1,-31 21-4,18-14-575,-1-1 0,40-40-1,-44 39-812,1 0-1,0 1 0,1 2 1,29-17-1,9 4-2795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3:48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25 1728,'2'-2'50,"1"0"217,-1 1 0,1-1 0,-1 0 0,1 1 0,0 0 0,0 0 0,0 0-1,-1 0 1,1 0 0,0 0 0,0 1 0,6-1 0,-8 1-131,0 0 0,0 0-1,0 0 1,0 0 0,0 0 0,-1 0 0,1-1 0,0 1 0,0 0-1,8-7 3536,-5 19-2919,-4-4-582,1 0 0,-1 0 0,0 0 0,-1 0 0,0-1 0,0 1 0,0 0 0,-4 9 0,-25 61 857,29-74-997,-32 71 650,4-9 100,-24 76 0,-4 33 979,57-174-1767,0-1 0,0 0 0,0 1 0,0-1-1,0 0 1,0 1 0,1-1 0,-1 0-1,0 0 1,0 1 0,0-1 0,0 0-1,1 0 1,-1 1 0,0-1 0,0 0 0,1 0-1,-1 1 1,0-1 0,0 0 0,1 0-1,-1 0 1,0 0 0,1 1 0,-1-1-1,0 0 1,0 0 0,1 0 0,-1 0 0,0 0-1,1 0 1,-1 0 0,0 0 0,1 0-1,23 2-215,25-3 86,109-4 316,-29 3 12,-68-3 82,-55 4 30,-5 1-259,1 0-1,-1 0 1,0 0 0,1-1 0,-1 1 0,0 0-1,1-1 1,-1 1 0,0-1 0,2 0-1,-3-5-1136,-8-3-1581,0 2-744,-2-1 1094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19:48.45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1056 279 640,'37'0'7056,"-20"0"-6896,27 2 401,-28 0-410,30-2 1,111-14 752,152-11-102,46-8-380,-11-29-460,31-20 647,-257 62-292,143-6 0,-118 19-161,192-5-77,-297 11-91,8 1 178,76 8 0,-109-6 666,-17 1-797,-1 0 0,1-1 0,-1 1 0,1-1 0,-1 0 0,0 0 0,0-1 1,-7 2-1,-5 3-10,-291 106 119,-10-13-24,201-66-112,-483 116 515,417-107-299,-224 38-40,162-35-75,-55 9 324,-246 55 409,472-91-811,-41 12-494,114-30 450,1 0 0,0 0 0,-1 0 1,1 0-1,0 0 0,-1 0 1,1 0-1,0 0 0,-1 0 0,1 0 1,0 0-1,-1 1 0,1-1 1,0 0-1,0 0 0,-1 0 0,1 1 1,0-1-1,0 0 0,-1 0 1,1 0-1,0 1 0,0-1 0,-1 0 1,1 1-1,0-1 0,0 0 1,0 0-1,0 1 0,-1-1 0,1 0 1,0 1-1,0-1 0,0 0 1,0 1-1,0-1 0,0 0 0,0 1 1,0-1-1,0 0 0,0 1 1,0-1-1,0 0 0,0 1 0,0-1 1,1 0-1,-1 1 0,0-1 1,0 0-1,0 1 0,0-1 0,1 0 1,-1 1-1,0-1 0,0 0 1,0 0-1,1 1 0,-1-1 0,0 0 1,0 0-1,1 0 0,-1 1 1,1-1-1,1 2-20,0-1 0,1 1 0,-1-1-1,1 1 1,-1-1 0,6 2 0,20 2-7,0-1-1,0-1 0,0-2 1,42-2-1,-34 0-60,138-6 137,0-7-1,308-67 1,-178 13 34,215-52 105,-383 88-198,0 6 0,245-15 0,-298 38 295,-81 3-210,1 0 1,-1 0-1,1 0 1,-1 0-1,1 1 1,-1-1-1,1 1 1,-1 0-1,1-1 1,-1 1-1,1 0 1,-1 0-1,4 3 1,-6-4-54,0 1 0,1-1 0,-1 0 0,0 0 0,0 1 1,0-1-1,0 0 0,0 0 0,1 1 0,-1-1 1,0 0-1,0 0 0,0 1 0,0-1 0,0 0 0,0 0 1,0 1-1,0-1 0,0 0 0,0 1 0,0-1 1,0 0-1,0 0 0,0 1 0,0-1 0,0 0 1,0 1-1,-1-1 0,1 0 0,0 0 0,0 1 0,0-1 1,0 0-1,-1 0 0,1 1 0,-3 3 20,-1-1 0,0 1 0,0-1 0,0 0-1,0 0 1,0 0 0,-1 0 0,1-1 0,-9 4 0,2-1-3,-258 134-42,155-83 56,-208 71 0,-133 8 86,205-64 46,-228 55 368,145-41-690,53-17 309,-91 27-153,286-71-42,-65 23-291,144-45 167,-1 1 0,1 0 0,0 1 1,-12 7-1,18-10 143,-1-1 1,1 0 0,0 0-1,-1 1 1,1-1 0,0 0 0,-1 1-1,1-1 1,0 0 0,-1 1-1,1-1 1,0 0 0,0 1 0,-1-1-1,1 1 1,0-1 0,0 1-1,0-1 1,0 1 0,0-1 0,0 0-1,0 1 1,0 0 0,0-1 7,0 1 1,0-1-1,0 0 1,1 1-1,-1-1 0,0 0 1,1 1-1,-1-1 1,0 0-1,1 0 1,-1 1-1,0-1 1,1 0-1,-1 0 1,0 0-1,1 0 1,-1 1-1,1-1 0,-1 0 1,1 0-1,26 2-87,24-4 14,85-13 1,60-25 15,328-107 194,198-50 21,-653 180-170,442-96 202,-409 92-8,-33 6-100,120-11 1,-185 26 14,-1 0 0,0 0-1,1 0 1,-1 0 0,1 0 0,-1 1 0,6 1 0,-9-2-75,0 0 1,0 0 0,0 0 0,0 1 0,1-1 0,-1 0-1,0 0 1,0 0 0,0 0 0,0 0 0,1 0 0,-1 1-1,0-1 1,0 0 0,0 0 0,0 0 0,0 1 0,0-1-1,0 0 1,1 0 0,-1 0 0,0 0 0,0 1 0,0-1-1,0 0 1,0 0 0,0 0 0,0 1 0,0-1 0,0 0-1,0 0 1,0 1 0,0-1 0,0 0 0,0 0 0,0 0-1,-1 1 1,1-1 0,0 0 0,0 0 0,-1 2 17,0-1 0,-1 1 1,1-1-1,0 0 0,-1 1 1,1-1-1,-1 0 0,-2 1 1,-5 3 15,0-1 1,0 0 0,-1-1-1,1 1 1,-13 1-1,5-1-7,-270 86 104,-281 165-261,277-126 122,-96 7 228,-10-19 41,263-85-220,-230 61-108,277-62-1301,105-31 742,370-40 324,-172 14 343,294-32 207,-309 36-165,111-14 38,94-14-46,-75 10 0,-252 32-30,-40 5 411,64-14 1,-80 14 453,-23 3-945,0-1-1,-1 1 1,1 0 0,0-1 0,0 1-1,0 0 1,0-1 0,0 1 0,-1 0 0,1-1-1,0 1 1,0 0 0,0 0 0,-1-1 0,1 1-1,0 0 1,0 0 0,-1-1 0,1 1 0,0 0-1,-1 0 1,1 0 0,0 0 0,-1-1-1,1 1 1,-1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2:10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1568,'3'-1'610,"0"-1"1,0 1-1,-1 0 1,1 0-1,0 0 0,0 1 1,0-1-1,0 1 1,0-1-1,4 1 0,7 1-249,0 0 1,0-2-1,0 0 0,15-2 0,0-1-119,101-4-407,-90 4-1040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2:2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35 992,'0'0'6048,"18"3"-4400,-16-3-1590,0 0 0,0 0 1,0 0-1,0 0 1,0-1-1,0 1 0,-1-1 1,1 1-1,0-1 1,0 1-1,0-1 0,2-2 1,-1 2-21,-1 0-1,1 0 1,-1 0 0,1 0 0,0 1 0,3-1 0,24 1 247,-14 1-210,0-1-1,0-1 0,1 0 0,19-5 0,-20 3 126,0 1-1,0 0 1,31 2 0,-31 0-29,8-2-59,-23 2-83,0 0 0,0 0-1,0 0 1,0 0 0,0 0-1,0-1 1,0 1 0,0 0-1,0-1 1,0 1 0,0 0-1,0-1 1,0 1 0,0-1-1,2-1 1,-3 2-31,0 0 1,0 0-1,0 0 1,-1 0-1,1 0 1,0 0-1,0 0 1,0-1-1,0 1 1,0 0-1,0 0 0,0 0 1,0 0-1,0 0 1,0 0-1,0 0 1,0 0-1,0 0 1,0 0-1,0-1 1,0 1-1,-1 0 0,1 0 1,0 0-1,0 0 1,0 0-1,0 0 1,0 0-1,0 0 1,0 0-1,0 0 1,0 0-1,-1 0 1,1 0-1,0 0 0,0 0 1,0 0-1,0 0 1,0 0-1,0 0 1,0 0-1,0 0 1,-1 0-1,1 0 1,0 0-1,0 0 0,0 0 1,0 0-1,0 0 1,0 0-1,0 1 1,0-1-1,0 0 1,0 0-1,-1 0 1,1 0-1,0 0 0,0 0 1,0 0-1,0 0 1,0 0-1,0 0 1,0 1-1,0-1 1,0 0-1,-3 2-1272,-1 0 341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2:23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11 1728,'-3'-2'353,"0"1"-1,0 0 1,0 1-1,1-1 1,-1 0-1,0 1 1,-4-1-1,-7-1 199,9 1-471,0 1 0,1-1 0,-1 1 0,0 0 0,0 1 0,1-1 0,-10 3 0,-36 11 525,37-10-544,6-1 69,1-1 0,0 1-1,-1 1 1,1-1 0,0 1-1,1 0 1,-1 0 0,1 1-1,-7 6 1,-4 7 185,-19 27-1,27-33-219,2-3-30,1 0-1,0 0 0,0 0 1,1 1-1,-3 10 0,-12 26 494,-19 20-488,36-62-21,1 1 1,0-1 0,0 1-1,0-1 1,1 1-1,-1-1 1,1 1 0,0-1-1,1 9 1,0 5 131,-1-17-175,0-1-1,0 1 0,1-1 1,-1 1-1,0-1 1,0 1-1,1-1 1,-1 0-1,0 1 1,0-1-1,1 1 1,-1-1-1,0 0 1,1 1-1,-1-1 1,1 0-1,-1 1 1,1-1-1,6 8 126,-5-4-107,-1-1-27,0-1 1,-1 0-1,1 0 0,0 0 0,1-1 1,-1 1-1,0 0 0,2 2 1,3 6 64,-5-9-53,-1 0 0,0 0 0,1 0 0,-1 0 0,1 0 0,-1 0 0,1 0 0,0 0 0,-1 0 0,1 0 0,1 1 0,2 1 9,-1 0-1,0 1 1,0-1-1,0 1 1,-1 0-1,4 6 1,-4-6 14,0 0 0,1-1 0,-1 1 0,0-1 0,1 0 0,0 1 0,0-1 0,5 4 0,1 1 320,-8-6-332,0-1 0,-1 0 0,1 0 0,0 0 0,0-1 0,0 1 0,0 0 0,1 0 0,-1-1 0,0 1 0,2 1 0,12 4 50,-10-4-73,0 0 0,-1 0-1,1-1 1,9 2-1,56 11 207,-61-13-195,0 0 58,1 0 0,-1-1 1,1 1-1,-1-2 0,11-1 0,11-2-96,-20 4 102,0-2-1,0 0 1,12-3-1,30-9 32,-40 12-34,0-1-1,-1 0 1,1-1-1,-1-1 1,0 0-1,0-1 0,17-10 1,-24 12-12,1 0-1,-1-1 1,0 1 0,0-1-1,5-8 1,-8 11-41,-1 0-1,0 0 1,0 0 0,0 0 0,0-1 0,0 1-1,0 0 1,-1-1 0,1 1 0,-1-1-1,1 1 1,-1-1 0,0 1 0,0 0 0,0-1-1,-1 1 1,0-4 0,-2-13-5,2 15-3,1 0 1,-1 0-1,0 0 1,0 0-1,0 1 1,-1-1-1,1 0 0,-1 0 1,0 1-1,0-1 1,-3-3-1,-169-228 1171,167 224-1209,-1 1 1,0 0-1,-1 1 1,0 0-1,-1 0 0,0 1 1,-15-10-1,21 16-71,1 0 0,-1 0 0,0 1 0,1-1 0,-1 1 0,0 0 0,0 0 0,0 0 0,0 1-1,0-1 1,-8 1 0,9 1-183,0-1-1,0 1 0,0 0 1,0 0-1,-1 0 1,1 0-1,1 1 0,-1-1 1,0 1-1,0 0 0,1 0 1,-1 0-1,0 0 1,1 0-1,0 0 0,-4 5 1,-5 9-3503,2 3 1222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2:26.0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0 141 1312,'51'-43'12831,"-52"38"-12905,4 10 159,5 16 126,-6-14-170,0-1-1,0 0 0,1 0 0,0 0 1,0 0-1,0 0 0,9 10 1,-12-16-3,1 1 0,0 0 1,0-1-1,1 1 1,-1-1-1,0 1 0,0-1 1,0 0-1,0 0 1,0 1-1,0-1 0,0 0 1,1 0-1,-1 0 1,0 0-1,0 0 1,0 0-1,0-1 0,0 1 1,0 0-1,1 0 1,-1-1-1,0 1 0,0-1 1,0 1-1,0-1 1,0 1-1,0-1 0,1-1 1,1 0-4,-1 0 1,1 0-1,-1 0 1,1-1-1,-1 1 1,0-1-1,0 1 1,3-5 0,-3 1 28,1 0 1,-1 0 0,0 0-1,-1 0 1,1 0 0,-1 0-1,-1-1 1,1 1 0,-1-11-1,0 12-90,-1 0 0,1 0 0,-1 0 0,0 0 0,0 0 0,-1 1 0,1-1 0,-1 0 0,0 1 0,-1-1 0,1 1 0,-1 0 0,-3-5 0,6 9-14,-1-1-1,1 0 1,-1 1-1,1-1 1,-1 1-1,0-1 1,1 1 0,-1-1-1,0 1 1,1-1-1,-1 1 1,0 0-1,1-1 1,-1 1-1,0 0 1,0-1-1,0 1 1,1 0-1,-2 0 1,2 0 22,-1 0 0,1 0 1,-1 1-1,0-1 0,1 0 0,0 0 1,-1 1-1,1-1 0,-1 0 0,1 1 0,-1-1 1,1 0-1,0 1 0,-1-1 0,1 1 0,0-1 1,-1 0-1,1 1 0,0-1 0,-1 2 1,-1 2 1,1 1 0,-1 0 0,1 0 0,-1 8 0,1-8 20,-1 5-82,-3 25 450,5-34-353,0 1 0,0 0 0,0 0 0,0 0 0,1-1 0,-1 1 1,1 0-1,-1-1 0,1 1 0,-1 0 0,1-1 0,0 1 0,0-1 0,0 1 0,0-1 0,1 3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2:26.54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3904,'18'3'1760,"8"5"64,-3 3 288,-10-7-1472,-5 0 64,2 0-384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3:14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67 1568,'-14'5'10154,"-5"-11"-4469,19 6-5658,2-11 2464,-2 10-2468,1 1 0,-1 0 1,1-1-1,0 1 1,-1-1-1,1 1 0,-1 0 1,1-1-1,0 1 0,-1 0 1,1 0-1,0 0 1,-1-1-1,1 1 0,0 0 1,-1 0-1,1 0 0,0 0 1,-1 0-1,2 1 0,25-2 156,-18 2-102,121-8 675,-25-6-199,-48 5-300,36-9 88,-84 12-1206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3:1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2720,'25'-1'11092,"2"-1"-4579,7-2-3264,19-4-3934,40-4 179,-3 2-107,-30 0-2736,-44 8-63,0 1 1,26 1-1,-2 3-1510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3:22.68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2094 711 992,'-5'-13'117,"2"5"422,1 1 1,0 0 0,0 0-1,0-1 1,0-13 0,2-6 2695,-1 21-2826,1 5-347,0 1 1,-1-1 0,1 0-1,0 1 1,-1-1 0,1 1-1,0-1 1,-1 1 0,1-1-1,-1 1 1,1 0 0,-1-1-1,1 1 1,-1 0 0,1-1-1,-1 1 1,1 0 0,-1-1-1,1 1 1,-1 0 0,0 0-1,1 0 1,-1-1-1,1 1 1,-1 0 0,0 0-1,1 0 1,-1 0 0,1 0-1,-1 0 1,0 0 0,0 1-1,-7 0 51,0 1-1,0 0 0,1 0 0,-1 0 1,1 1-1,0 1 0,0-1 0,0 1 0,0 0 1,0 1-1,-11 10 0,-1 2-84,1 2-1,-21 27 1,0 3 20,-54 63 229,-13 12 352,101-117-383,14-15-76,71-82 165,-54 58-340,2 1 0,43-38 0,107-53-98,-150 104 94,-52 34 79,0 0-1,2 2 0,0 0 1,-24 26-1,-60 64 38,93-97 21,0-1 0,-1 0 0,0 0 0,-1-1 0,0-1 0,-30 11 0,44-18-117,0-1 0,-1 1 1,1-1-1,0 0 1,-1 1-1,1-1 1,-1 0-1,1 0 1,0 0-1,-1 0 1,1 0-1,0 0 1,-1 0-1,1 0 0,-1-1 1,1 1-1,0-1 1,-1 1-1,1-1 1,0 1-1,0-1 1,0 0-1,-1 1 1,1-1-1,-1-1 1,1 1-20,0-1 1,0 0 0,0 1-1,0-1 1,0 0 0,1 0 0,-1 1-1,0-1 1,1 0 0,0 0 0,-1 0-1,1 0 1,0 0 0,0 0 0,0 0-1,0 0 1,0 1 0,1-4 0,2-6-30,0 0 0,1 0 0,0 0 0,0 1 0,1-1 0,7-10 0,4-8-147,0 5 128,-14 21 83,0 0 1,1 0 0,-1 0-1,0-1 1,0 1-1,-1-1 1,1 1-1,1-5 1,-3 8-29,0-1 1,0 1-1,0-1 0,0 1 0,0-1 1,0 1-1,0-1 0,0 1 1,0-1-1,0 1 0,0 0 1,0-1-1,0 1 0,0-1 0,0 1 1,-1-1-1,1 1 0,0-1 1,0 1-1,0 0 0,-1-1 1,1 1-1,0 0 0,-1-1 1,1 1-1,0-1 0,-1 1 0,1 0 1,0 0-1,-1-1 0,-14-3-192,11 4 157,-37-4-6,-1 3 0,-64 4 0,82-1 40,-282 20 93,290-21-171,-2 0 19,0-1 1,-26-2 0,43 2 57,1 0 1,-1 0 0,1 0 0,-1 0 0,1 0 0,-1 0 0,1 0 0,-1 0 0,1 0 0,0 0 0,-1 0 0,1-1-1,-1 1 1,1 0 0,-1 0 0,1 0 0,0-1 0,-1 1 0,1 0 0,0-1 0,-1 1 0,1 0 0,0-1 0,-1 1-1,1 0 1,0-1 0,-1 1 0,1 0 0,0-1 0,0 1 0,0-1 0,-1 1 0,1-1 0,0 1 0,0 0 0,0-1-1,0 1 1,0-1 0,0 1 0,0-1 0,0 1 0,0-1 0,0 1 0,0-1 0,0 1 0,0-1 0,1 1 0,-1 0-1,0-1 1,0 1 0,0-1 0,1 0 0,2-3-15,-1 0-1,1 0 1,0 0 0,5-4-1,-3 3-8,17-18-75,1 1 1,29-22-1,56-34-13,-13 10 34,217-187-118,-287 234 508,-1-1-1,-1-1 0,23-29 1,-45 50-301,0 1 0,0-1 1,-1 1-1,1-1 1,0 1-1,-1-1 1,1 0-1,-1 1 1,0-1-1,1 0 1,-1 1-1,0-1 1,0 0-1,0 0 0,0 1 1,0-1-1,-1 0 1,1 0-1,0 1 1,-1-1-1,1 1 1,-1-1-1,0 0 1,0 1-1,1-1 0,-1 1 1,0-1-1,0 1 1,0 0-1,-1-1 1,-1-1-1,0 0-52,0 0 0,1 1 0,-1-1 0,-1 1 0,1 0 0,0 0 0,-1 0 0,1 0 0,-1 0 0,1 1 1,-1 0-1,-6-2 0,-1 3-61,1 0 1,0 0 0,0 1 0,-18 4 0,-13 0 91,-148 3 1009,149-8-1070,0 2-1,0 2 1,-55 12 0,28-1 101,-59 16-9,108-25-70,0 1 0,0 1 0,1 0 0,-30 20 0,-100 92-113,85-65 125,30-27 147,-38 29 93,35-29-92,-14 8 88,43-32-147,0-1 0,0 0 0,-1 0 0,1 0 0,-1-1 0,-11 3 0,-6 2 179,20-5-196,0 0-1,0-1 1,0 0 0,0 0 0,0 0 0,-5 0 0,3-1-66,1 1-1,0 0 1,-1 0 0,1 1-1,0-1 1,0 1 0,0 0 0,0 1-1,0-1 1,0 1 0,1 0 0,-7 5-1,-23 13-130,-114 41 221,69-31-8,-1 0 287,79-30-307,-1 0-1,0-1 1,1 1-1,-1-1 1,0 0-1,1 1 1,-1-1-1,0 0 0,0 0 1,1 0-1,-1 0 1,0 0-1,-2-1 1,4 1-20,-1-1 0,1 1 0,0 0 0,-1 0 1,1 0-1,0 0 0,0-1 0,-1 1 0,1 0 0,0 0 0,0-1 0,-1 1 1,1 0-1,0 0 0,0-1 0,0 1 0,0 0 0,0-1 0,-1 1 0,1 0 1,0 0-1,0-1 0,0 1 0,0 0 0,0-1 0,0 0 0,0-1 0,0 1 0,1 0-1,-1 0 1,0 0 0,1 0 0,-1 0-1,1 0 1,-1 0 0,1 0 0,0-1 0,6-8 1,1 1-1,0 1 1,16-15 0,-1 2 15,50-44-655,-59 66-104,0-1 769,0 0-1,-1-1 0,22-3 0,52-16 118,-78 18-192,60-19 14,78-36-1,-11 3 256,-47 20-202,-1-4-1,112-68 1,-147 76 40,2 1 1,94-33 0,-113 50-174,0 1 1,1 2 0,53-6-1,-86 15 62,1-1-1,-1 1 1,1 0-1,-1 1 1,1-1-1,-1 1 0,1 0 1,-1 0-1,6 2 1,-8-2-92,0 0 0,0 0-1,0 1 1,0-1 0,0 0 0,0 1 0,-1 0 0,1-1 0,0 1 0,-1 0 0,1 0-1,-1 0 1,0 0 0,0 0 0,0 0 0,0 0 0,0 1 0,0-1 0,0 0 0,-1 1-1,1 2 1,1 6-445,-1 0 0,0 0-1,-1 13 1,-8 46-4128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3:24.86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2141 2141 3808,'-25'25'2445,"-43"32"0,52-46-1561,11-8-763,-1 1-1,1-1 1,0 1 0,0 0-1,0 0 1,1 1 0,-1 0 0,1-1-1,-2 10 1126,7-14-1221,7 0 469,11-2-148,-18 2-277,13-3 62,0 0 1,0-2 0,-1 1-1,1-1 1,-1-1 0,0-1-1,0 0 1,-1 0 0,0-1-1,0-1 1,-1 0 0,13-13 0,7-7 135,1 1 1,70-46-1,82-28 120,-51 28-30,-118 63-279,-1-1-1,0 0 0,13-15 1,-19 19-105,-3 3 52,-1-1 0,0 0 0,0 0 0,-1 0 0,0 0 0,0 0 0,0-1 0,-1 1 0,3-10 0,-5 16-23,0-1 0,0 1 0,1-1-1,-1 1 1,0-1 0,0 1 0,0-1-1,0 0 1,0 1 0,0-1 0,0 1-1,0-1 1,0 1 0,0-1 0,0 0-1,0 1 1,-1-1 0,1 1 0,0-1-1,0 1 1,-1-1 0,1 1 0,0-1-1,0 1 1,-1-1 0,1 1 0,-1-1-1,1 1 1,0 0 0,-1-1 0,1 1-1,-1 0 1,1-1 0,-1 1 0,1 0-1,-1 0 1,1-1 0,-1 1 0,1 0-1,-1 0 1,1 0 0,-1 0 0,0-1-1,1 1 1,-1 0 0,1 0 0,-1 0-1,1 0 1,-1 1 0,0-1 0,1 0-1,-2 0 1,-3 1-79,0-1 0,0 2 0,0-1-1,-7 3 1,-321 140-943,37-13 1304,227-104-142,-240 89-92,271-104-176,0-1-1,0-2 1,-1-2 0,0-1-1,-1-2 1,1-2-1,-1-2 1,1-1 0,-67-11-1,86 7 59,0 0-1,0-2 0,0 0 1,1-2-1,0 0 1,1-1-1,0 0 0,0-2 1,1 0-1,1-1 0,0 0 1,1-2-1,0 0 1,-15-20-1,24 25 94,0 0-1,0-1 1,1 0-1,0 1 1,1-1 0,0-1-1,1 1 1,1-1 0,-3-18-1,2-5 477,3-67 0,13 7 204,-1 4-146,-12 89-534,0-3 21,0 0-1,0 0 1,0 0-1,0 0 1,-2-8-1,2 12-48,-1 1 0,1-1-1,0 0 1,-1 0 0,1 0-1,-1 0 1,1 1-1,-1-1 1,1 0 0,-1 0-1,1 1 1,-1-1 0,0 0-1,1 1 1,-1-1 0,0 1-1,1-1 1,-1 1-1,0-1 1,0 1 0,0 0-1,0-1 1,1 1 0,-1 0-1,0 0 1,0-1 0,0 1-1,0 0 1,0 0-1,0 0 1,0 0 0,0 0-1,1 0 1,-1 0 0,0 1-1,0-1 1,-1 0 0,-13 5 50,0 0 1,0 1 0,1 0 0,-20 13-1,-14 5 184,24-14-86,0 0 0,-38 8 1,47-15-69,0-1 1,0 0-1,0 0 1,0-2 0,-26-1-1,35 0-50,1 0 1,-1 0-1,1 0 0,-1-1 0,1 1 1,0-1-1,-1 0 0,1-1 0,0 0 1,0 1-1,1-2 0,-1 1 0,1 0 1,-5-5-1,5 3-6,0 0-1,0 0 1,0-1 0,1 1-1,0-1 1,0 0 0,0 0 0,1 0-1,0 0 1,-2-10 0,0-6-6,2 0 0,1 1 0,1-1 0,1 0-1,0 1 1,6-24 0,-2 12-42,25-196-90,-24 163-40,-5-96 0,-7 103 25,-3 1 1,-26-96-1,21 99 15,-75-223-236,65 209 279,-4 5 86,19 47-126,1 0 0,-5-19-1,7 22-197,5 14 227,1-1 1,-1 0-1,1 0 1,-1 0-1,1 0 1,-1 0-1,1 1 1,0-1 0,0 0-1,-1 0 1,1 0-1,0-2 1,0 3 60,1-1 0,-1 1 0,1-1 1,-1 1-1,1-1 0,-1 1 0,1 0 0,-1-1 1,1 1-1,-1 0 0,1 0 0,0-1 0,-1 1 1,1 0-1,-1 0 0,1 0 0,0 0 0,-1-1 1,1 1-1,0 0 0,-1 0 0,1 0 0,-1 0 1,1 1-1,0-1 0,0 0 0,3 0-99,4 1 699,-8-1-560,0 0 1,1 0-1,-1 1 0,0-1 1,0 0-1,0 0 0,0 0 1,0 1-1,-1-1 0,1 0 1,0 0-1,0 1 0,0-1 1,0 0-1,0 0 0,0 1 1,0-1-1,0 0 0,0 0 1,-1 0-1,1 1 0,0-1 1,0 0-1,0 0 0,0 0 1,-1 0-1,1 1 0,0-1 1,0 0-1,0 0 1,-1 0-1,1 0 0,-15 9-352,13-6 296,-9 5-43,1 2 1,0-1-1,1 1 0,-15 20 1,10-8 74,3-5-46,0 0 0,1 1 0,0 0 0,-13 38 1,10-15-32,7-23 63,0 0 1,-3 18-1,5-10-64,2 1-1,0-1 0,4 47 1,0-34 269,-7 64 1,4-90-173,-7 51-5,6-25 86,-11 63 0,6-65 96,-2 65 0,1 6-196,-1-1 165,8-80-65,-1 0 1,-8 47-1,8-63-69,0 1 0,2 0 0,-1-1 0,1 1-1,1-1 1,3 18 0,-3-19-12,0-1 0,-1 20 1,-1-20 17,1-1 1,0 1-1,1 0 1,2 8 0,2 22-51,-5-33 56,1 1-1,-1-1 1,1 0 0,1 0 0,-1 0 0,1-1 0,0 1 0,5 10 0,1 5 151,-7-18-149,0 1-1,0-1 1,0 0-1,1 0 1,2 6-1,9 7-21,1 0 0,1-1-1,0-1 1,0 0-1,2-1 1,0 0 0,20 11-1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3:48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98 3808,'-11'-19'1227,"11"18"-1121,-1 1 1,1-1 0,0 1-1,-1-1 1,1 0 0,0 1-1,0-1 1,0 1 0,-1-1 0,1 0-1,0 1 1,0-1 0,0 0-1,0 1 1,0-1 0,0 0 0,0 1-1,0-1 1,0 1 0,0-1-1,0 0 1,1 1 0,-1-1 0,0 0-1,0 1 1,1-1 0,-1 1-1,0-1 1,1 1 0,-1-1 0,1 1-1,-1-1 1,0 1 0,1-1-1,0 0 1,1 0 306,1-1-1,-1 1 1,1 0 0,-1 0-1,1 0 1,3-1-1,0 1-144,17-6 181,0 2 1,1 0 0,-1 2 0,1 1 0,27 0 0,-27 2-317,13-2-131,10 1 407,62-11 1,-106 12-398,32-6-980,-13 4-3479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3:35.68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2085 553 3968,'-1'-2'129,"-1"0"1,1 0-1,-1 0 1,1 0-1,-1 1 0,0-1 1,0 0-1,0 1 1,0-1-1,0 1 1,0 0-1,0-1 0,-1 1 1,1 0-1,0 0 1,-1 1-1,1-1 1,0 0-1,-1 1 1,1 0-1,-1-1 0,1 1 1,-1 0-1,1 0 1,-4 1-1,-14-1 431,0 2 0,0 0 0,0 1 0,1 1 0,-1 0 0,-25 11 1,32-10-491,0 1 0,0 0 1,1 1-1,-1 0 0,2 1 1,-1 1-1,1 0 0,0 0 1,-16 19-1,26-27-45,1 0-1,-1 0 1,0 0 0,0 0 0,1 0-1,-1-1 1,1 1 0,-1 1-1,1-1 1,-1 0 0,1 0 0,0 0-1,-1 0 1,1 0 0,0 0 0,0 2-1,0-3 3,0 1-1,0-1 1,0 1 0,1-1-1,-1 1 1,0-1-1,0 0 1,1 1-1,-1-1 1,0 0 0,1 1-1,-1-1 1,1 0-1,-1 1 1,0-1-1,1 0 1,-1 0 0,1 1-1,-1-1 1,1 0-1,-1 0 1,0 0-1,1 0 1,-1 0 0,2 1-1,4-1 126,0 0 0,0 0 0,1 0 1,8-2-1,-12 2-184,6-2 72,181-14 181,-181 15-246,1 2 1,-1-1-1,0 2 0,0-1 0,18 6 0,-23-6 27,0 1-1,0 0 0,0 0 1,0 0-1,0 1 1,-1-1-1,1 1 0,-1 0 1,0 0-1,0 0 1,0 0-1,0 0 0,-1 1 1,5 7-1,-3-4 18,-2-3 4,0-1-1,0 0 1,0 1-1,0-1 1,0 0-1,4 4 1,-5-6-11,0-1 0,1 1 0,-1 0 0,0-1 1,0 1-1,0-1 0,0 1 0,0-1 0,1 0 1,-1 1-1,0-1 0,0 0 0,1 0 0,-1 0 1,0 0-1,0 0 0,1 0 0,-1 0 1,0 0-1,0-1 0,1 1 0,-1 0 0,2-2 1,10-3 105,0-1 0,23-15 0,-21 11-146,28-13 0,13 2 12,0 2 0,1 3 0,1 2 0,80-9 0,-99 19-78,0 3 0,50 3 0,-27 6 94,-61-8-12,0 0 0,1 1 1,-1-1-1,0 1 0,1-1 1,-1 1-1,0-1 0,0 1 1,1 0-1,-1 0 0,0 0 1,0-1-1,0 1 1,0 0-1,0 0 0,0 1 1,-1-1-1,1 0 0,0 0 1,0 0-1,0 3 0,1 2 14,1 0-1,-2 0 0,3 10 1,-2-4-23,1 5-46,-1-1 1,-1 1 0,-2 31 0,1-14 11,-5 125 263,0-115 94,0-8 217,20-52 153,-5-3-589,13-35 0,-4 6-20,2 8-93,1 1-1,3 1 0,29-36 1,-51 71-9,0-1 0,0 1 0,0 0 1,6-4-1,4-5-333,-17 25 250,-4 1 194,-1-1 0,0 1 0,-17 17 0,25-30-44,1 0 1,-1 0-1,0-1 1,0 1-1,0 0 1,0 0 0,0-1-1,0 1 1,0 0-1,0-1 1,0 1-1,0-1 1,0 0-1,0 1 1,0-1 0,0 0-1,0 0 1,-1 0-1,1 1 1,0-1-1,0 0 1,0 0 0,0-1-1,-1 1 1,1 0-1,0 0 1,0-1-1,0 1 1,0 0 0,0-1-1,0 1 1,0-1-1,0 0 1,0 1-1,0-1 1,0 0 0,0 1-1,0-1 1,0 0-1,1 0 1,-1 0-1,-1-1 1,-4-5 72,1-1 1,-1 0-1,1 0 1,-4-11-1,2 5-109,1 5 51,-13-25-19,-2 0 0,-1 1 0,-28-31 0,25 36-109,12 11-6,-21-17 0,-13-13-143,42 43 240,0-1 0,1 0 0,0 0 0,0 0-1,1 0 1,-1-1 0,1 0 0,-5-11 0,7 14 1,1 0-1,-1 0 1,1-1-1,0 1 1,0 0-1,0-5 1,1 5-4,-1 0 1,0 0-1,0 0 0,-1 0 1,1-1-1,-2-5 0,0 3-3,1 0 0,-1 0 0,1-1 0,0-6 0,-1-8 0,1 9-60,0-1 0,2-18 0,-1 5-5,2 11 56,-1 14 0,-1 0 0,0 0 1,1-1-1,-1 1 1,0-1-1,0 1 1,0 0-1,0-1 1,0 1-1,0 0 1,-1-1-1,1 1 1,0 0-1,-1-1 1,1 1-1,-1-2 1,-3-3 52,0-1 1,0 1 0,-1 0-1,1 1 1,-1-1 0,0 1-1,-1 0 1,1 0 0,-1 0-1,0 1 1,0 0 0,-1 0-1,-11-5 1,7 4-128,-1 1-1,1 1 0,-1 0 1,0 0-1,0 1 1,0 0-1,-19 1 1,19 0 71,0 2 0,0-1 0,1 2 0,-1-1 0,0 2 0,1 0 0,-1 0 0,1 1 0,0 0 0,0 1 0,-15 9 0,-66 49-258,-17 10 353,-48 8-77,68-42-1,-89 43-16,118-54 49,-120 37-1,105-46-110,-134 17 0,144-27 262,10-1-313,1 2 0,0 3 0,-57 21 0,85-23 61,0 1 0,1 1 0,1 1 0,-35 26 0,31-17 10,1 1-1,2 1 1,-36 44 0,-26 49-95,77-101 132,1 0 1,0 0 0,1 1-1,1 0 1,-8 30 0,1 28 98,-7 127 1,-6 39 138,14-176-96,-18 114 169,31-176-305,-1-1 76,1 0 0,-1 0 1,1 1-1,0-1 0,0 0 1,1 0-1,-1 1 0,2 3 1,-2-7-51,0 1 1,0-1-1,0 0 0,0 0 1,1 1-1,-1-1 0,0 0 1,0 0-1,1 1 0,-1-1 1,0 0-1,0 0 1,1 0-1,-1 1 0,0-1 1,1 0-1,-1 0 0,0 0 1,1 0-1,-1 0 0,0 0 1,1 0-1,-1 0 0,0 0 1,1 0-1,-1 0 1,0 0-1,1 0 0,-1 0 1,0 0-1,1 0 0,1-1 39,0 0-1,0 0 1,1 0 0,-1 0-1,0 0 1,0 0-1,3-3 1,65-54 243,20-31-213,93-119-1,-13 12-242,-72 102-391,-87 87 463,-11 8 76,0-1 0,1 0 0,-1 1 0,0-1 0,0 1 0,0 0 0,1-1-1,-1 1 1,0-1 0,0 1 0,0-1 0,0 1 0,0-1 0,0 1 0,0-1-1,0 1 1,0 0 0,0-1 0,-1 1 0,-3 15 4,0 0 0,-9 19 0,-7 21 34,-4 42-331,-34 107 297,13-95-93,-11 31 60,5 22-167,38-113 95,-10 70 1,22-111 125,0 1 0,1-1 0,0 0 0,0 1 0,1-1 0,1 0 0,-1 1 0,1-1 0,1 0 0,0 0 0,0 0 0,0 0 0,1-1 0,1 0 0,10 15 0,80 93 216,-11-17 103,-74-86-230,0-1-1,1 0 0,0 0 1,1-1-1,0-1 1,1 0-1,0-1 1,14 8-1,-19-13-29,0 0 0,0 0 0,1-1 1,-1-1-1,1 1 0,-1-1 0,1-1 0,0 1 0,-1-2 1,1 1-1,0-1 0,0 0 0,0-1 0,-1 0 0,18-5 0,-12 2 30,-1-2-1,1 0 0,-1 0 0,0-1 0,15-11 0,56-48 288,-76 59-371,95-89-5,-86 79-137,-17 16 84,1 0 0,0 0 1,1 0-1,-1 1 0,0-1 0,0 0 1,0 1-1,0-1 0,1 0 0,-1 1 0,0 0 1,0-1-1,1 1 0,-1 0 0,0 0 1,1-1-1,-1 1 0,0 0 0,1 0 0,-1 1 1,0-1-1,1 0 0,-1 0 0,0 1 0,1-1 1,-1 0-1,0 1 0,0-1 0,2 2 1,4 2-63,-1 1 1,1-1-1,-1 1 1,6 7-1,4 2 46,-7-8 93,-1 0 0,1 0 0,0-1 0,0 0 0,1-1 0,-1 0 0,14 3 0,-7-3 19,-1-1 0,1-1 0,0 0 0,18-1 0,-18-1 32,8-1-133,1 2 1,-1 0-1,39 8 1,-56-7 26,-1 0 1,1 0 0,0 1-1,-1-1 1,1 1 0,-1 1-1,0-1 1,0 1 0,0 0-1,0 1 1,-1-1 0,0 1-1,0 0 1,0 1 0,0-1-1,7 12 1,-7-7 35,0 1-1,0-1 1,-1 1-1,0 0 1,-1 0 0,0 0-1,1 19 1,-1 4-42,-2 42 0,-2-39 80,1-33-40,0 0-1,0 0 1,-1 0 0,1 0 0,-1 0-1,0 0 1,0 0 0,0 0 0,-1-1 0,-2 7-1,2-8 9,0 1 0,0-1 0,0 1 0,0-1 0,0 0 1,-1 0-1,1 0 0,-1 0 0,1 0 0,-1-1 0,0 1 0,1-1 0,-7 2 0,-1 1 33,1-2 0,-1 1 0,0-1 0,0-1 0,-18 1 0,-51-7 143,31 2-230,42 3 3,-6-1 61,-1 1-1,1-2 0,0 1 0,0-2 0,-13-3 0,24 5-42,0 1 0,1 0-1,-1-1 1,0 1-1,0 0 1,1-1-1,-1 1 1,0-1-1,1 1 1,-1-1 0,0 1-1,1-1 1,-1 0-1,1 1 1,-1-1-1,1 0 1,-1 0-1,1 1 1,0-1 0,-1 0-1,1 0 1,0 1-1,0-1 1,-1 0-1,1 0 1,0 0-1,0 1 1,0-1 0,0 0-1,0 0 1,0 0-1,0 0 1,0 1-1,1-1 1,-1 0 0,0 0-1,0 0 1,1 0-1,-1 1 1,0-1-1,1 0 1,0 0-1,2-5-49,0 1-1,1-1 1,0 1-1,6-7 0,3 0 40,0-1-1,1 2 0,0 0 0,1 0 0,0 2 0,28-14 0,-19 12-21,0 1-1,1 2 0,1 0 0,25-4 0,-26 8 66,0 0 0,31 0 0,-56 4 15,0-1 0,0 1 0,0-1 1,0 1-1,0-1 0,0 1 0,0-1 0,0 1 0,0-1 0,0 1 0,-1-1 0,1 1 1,0-1-1,0 1 0,0-1 0,-1 1 0,1-1 0,0 1 0,0-1 0,-1 1 0,1 0 1,-1-1-1,-17-21 346,-22-34 0,10 12-316,9 16-88,1-2-1,1 0 0,2-1 1,1-1-1,-17-49 0,-26-153-272,-5-14-266,52 214 537,2-1 0,1 0 0,2-1 0,1 0 0,2 0 0,1 0 0,3-51 0,3 60-34,1 1-1,1 0 1,1 0 0,2 0-1,0 1 1,16-33-1,7-3 51,49-71 0,-61 102 19,27-60 1,-39 73 20,0 0-1,-2-1 1,0 0 0,-1 0 0,2-24-1,-5 33-30,0 0-1,-2-1 0,1 1 0,-2-10 0,1 15-22,0 0-1,0 0 1,0 0 0,-1 0-1,1 1 1,-1-1-1,0 1 1,0-1-1,0 1 1,0 0 0,0-1-1,-6-4 1,3 4-18,1 1 1,0-1-1,-1 1 1,0 0-1,0 1 1,0-1 0,0 1-1,0 0 1,0 0-1,0 1 1,-1 0-1,-5-1 1,2 1-16,0 0-1,0 1 1,0 1 0,0 0 0,0 0 0,-15 4 0,2 2-43,0 1-1,0 1 1,1 1 0,-37 23-1,7-3 61,-2-1-1,-65 23 1,-117 31 302,221-78-299,-6 2 51,1-1-1,-1-1 0,0 0 1,0-2-1,-31 2 1,43-4-78,-1 0 1,1 0-1,-1 1 0,1 0 1,0 0-1,0 1 1,-11 5-1,-56 33-566,50-27 685,-18 13 41,-42 34-1,6-3-208,41-31 215,14-10 30,-1-1 0,-36 19 0,57-33-106,0-1 0,0 1 0,0-1-1,0 1 1,0-1 0,-1-1 0,1 1 0,0 0-1,-1-1 1,1 0 0,0 0 0,-1 0-1,1-1 1,0 0 0,-1 0 0,1 0-1,0 0 1,0 0 0,0-1 0,0 0-1,-8-4 1,7 2-87,-1-1 0,1 1-1,0-1 1,0-1 0,0 1 0,-7-12-1,3 5 192,8 11-152,1 0-1,-1 0 0,0 0 1,0 1-1,0-1 0,0 0 1,0 1-1,0-1 0,0 1 1,0-1-1,0 1 0,0 0 1,0-1-1,0 1 0,0 0 0,0 0 1,0 0-1,0-1 0,0 1 1,-1 0-1,1 1 0,0-1 1,0 0-1,-2 1 0,-12-1 56,13 0-57,1 0 0,-1 0 0,1 0 0,-1 0 0,1 0 1,-1 0-1,1 0 0,0 1 0,-1-1 0,1 1 0,0-1 0,-1 1 0,1-1 0,0 1 1,-1 0-1,1 0 0,0-1 0,0 1 0,0 0 0,-2 2 0,-13 10-1,13-11-6,0 1 1,0-1-1,0 1 0,0 0 1,1 0-1,-1 0 0,1 0 0,0 1 1,0-1-1,-3 6 0,5-7 21,-1-1 1,0 0-1,1 0 0,-1 0 0,0 0 1,0 0-1,0 0 0,1 0 0,-1 0 0,0-1 1,0 1-1,-1 0 0,0 0 0,-9 9 126,5-1-159,4-6 38,1-1 0,-1 0 0,1 1 0,-1 0 0,1-1 1,0 1-1,0 0 0,0 0 0,0 3 0,-1-1-24,1 1 1,-1-1 0,0 0-1,0 0 1,0 0-1,-6 8 1,-3 7-19,-34 58-156,24-44 138,16-26 59,1 1 0,0-1 0,1 1 0,0 0 0,-3 15 0,0-10-42,-1 3 15,2 6 9,3-20 3,1 0-1,1 0 1,-1-1-1,0 1 1,1 0-1,-1 0 0,1 0 1,0 0-1,0 0 1,0 0-1,0 0 0,1 0 1,-1-1-1,1 1 1,0 0-1,2 5 1,5 10 91,2 0 0,15 20 1,-23-34-72,0 0 1,0-1-1,0 1 1,0 0-1,0 1 0,-1-1 1,0 0-1,0 0 1,0 1-1,0-1 0,-1 0 1,0 6-1,2 6 159,14 55-254,-3 54 142,-9-81-19,-3 17 92,-2-36-101,2-22-24,-1 1 0,0-1 0,1 0 0,0 0 0,0 0 0,2 4 0,3 15 0,-4-12 86,1 1-1,0 0 0,7 14 1,-8-20-83,0 0 0,1 0 0,-1 0-1,1-1 1,0 1 0,0-1 0,0 1 0,1-1 0,0 0 0,7 6 0,-1-2 165,-9-6-169,1-1 0,-1 1-1,1-1 1,0 1-1,-1-1 1,1 0 0,0 0-1,0 0 1,3 1-1,1 0 116,0-1-1,-1 1 0,1 0 0,7 4 0,-10-5-131,0-1 0,-1 1 0,1-1 1,0 0-1,0 0 0,0 0 0,0 0 0,4-1 1,3 1-106,-6 0 112,1 0 1,0 0-1,-1 0 0,1 1 1,-1 0-1,1 0 0,-1 0 1,0 1-1,1-1 0,-1 1 1,0 0-1,0 0 0,4 3 1,0-1 45,-1 0 0,1 0 0,9 2 0,9 3 1,26 11 60,-9-2-48,-1-1 0,76 19 0,-93-31 25,-13-3-95,0 0 0,0 1 0,-1 1 0,0 0 0,14 7 0,-20-8 42,0-1 1,1 1-1,-1-1 1,1 0-1,-1 0 0,1-1 1,0 0-1,0 0 0,0 0 1,0 0-1,0-1 0,-1 0 1,1-1-1,0 1 1,0-1-1,0 0 0,0 0 1,-1-1-1,1 0 0,0 0 1,6-4-1,3 1 91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12 3232,'0'-11'6773,"0"19"-6352,-1 33-157,-2 0 0,-1 0 0,-3 0 0,-1-1 0,-18 52 0,3-4 488,19-71-1221,4-10 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24 204 3392,'-11'-16'1088,"10"15"-956,1 0 0,-1 1 0,1-1 0,-1 0 0,0 0 0,1 1 0,-1-1 0,0 0 0,0 1 0,0-1 0,1 1 0,-5-4 1527,9-2-427,-4 5-1185,4-4 225,1 0-1,0 0 1,0 0-1,0 1 1,0 0 0,1 0-1,-1 0 1,1 1-1,8-4 1,-9 5-182,38-19 225,50-17 1,25-12-2302,-92 39 717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 4064,'0'18'1279,"-2"1"0,0-1 0,-9 33 0,-22 51-432,22-68-416,-31 86 404,-33 107 928,58-181-787,16-39-403,5-10-164,12-15-54,-9 10-423,-1 2-50,1 0 0,0 1 0,0 0-1,1 0 1,-1 0 0,1 1 0,0 1 0,0-1 0,1 1 0,13-3 0,-18 5 48,1 0 1,-1 1-1,0-1 0,0 1 1,0 0-1,1 1 1,-1-1-1,0 1 0,0 0 1,7 2-1,-8-2 91,0 0 0,-1 1 0,1-1 0,0 1 0,-1 0 1,1-1-1,-1 1 0,0 1 0,0-1 0,0 0 0,0 0 0,0 1 0,0-1 0,0 1 0,-1 0 0,2 2 0,4 15 273,-5-15-189,0 0 0,0 0 0,0 0 0,0 0 0,1 0 1,4 6-1,-5-10-72,-1 1 0,1-1 0,0 1 0,0-1 0,0 0 0,0 0 0,0 0 0,0 0 0,0 0 0,0 0 0,1-1 0,-1 1 0,0-1 0,0 0 1,1 1-1,-1-1 0,0 0 0,0 0 0,3-1 0,6 0 52,0-1 1,18-5-1,-12 3-48,12-4 37,29-11-1,-46 15-33,0-2 0,0 1 0,-1-2 0,19-12 0,-25 15-15,0-1 0,-1 1 0,1-1 0,4-7 0,-7 9-47,0 1-1,-1-1 1,1 1-1,-1-1 1,0 1-1,0-1 1,0 0 0,0 0-1,0 0 1,-1 0-1,1-3 1,-2 7-37,-1 0-1,1 0 1,-1 0 0,1 0 0,-1 0 0,1 0-1,0 0 1,-1 0 0,0 2 0,-4 3 67,1 0 0,0 0 1,1 0-1,0 1 0,0-1 1,0 1-1,0 0 0,-3 13 1,6-18 23,1-1 0,0 1 1,-1-1-1,1 1 0,0-1 1,0 1-1,0-1 1,0 1-1,0 0 0,1-1 1,-1 1-1,0-1 0,1 1 1,-1-1-1,1 0 1,-1 1-1,1-1 0,0 1 1,0-1-1,-1 0 1,1 1-1,0-1 0,0 0 1,0 0-1,1 0 0,-1 0 1,0 0-1,0 0 1,0 0-1,1 0 0,-1-1 1,0 1-1,1 0 0,-1-1 1,1 1-1,-1-1 1,1 1-1,-1-1 0,3 0 1,1 1 13,-1-1 0,0 0 0,1 0 0,-1 0 0,0 0 1,0-1-1,1 0 0,-1 0 0,0 0 0,0 0 0,0-1 1,0 1-1,5-4 0,33-25 9,-31 22-78,0-1 0,1 2 1,-1 0-1,1 0 0,1 1 0,-1 0 0,25-7 0,-35 13 21,-1-1 1,1 1-1,0 0 1,-1-1-1,1 1 1,0 0-1,0 0 1,0 0-1,-1 0 1,1 0-1,0 1 0,0-1 1,-1 1-1,1-1 1,0 1-1,-1-1 1,1 1-1,0 0 1,-1 0-1,1 0 1,-1 0-1,0 0 1,1 0-1,-1 0 1,0 0-1,1 1 0,-1-1 1,0 0-1,0 1 1,0-1-1,0 1 1,1 2-1,0 2 53,0 1 0,-1-1 0,1 0 0,-1 1 0,0-1 0,-1 1 0,0 9 0,0-16-20,0 1 0,0 0 0,0 0 0,0 0 0,0 0 0,0 0 0,1 0 0,-1-1 1,0 1-1,0 0 0,1 0 0,-1 0 0,1-1 0,-1 1 0,1 1 0,0-1-8,-1-1 1,1 0-1,-1 1 1,1-1 0,-1 0-1,1 0 1,-1 0-1,1 1 1,-1-1-1,1 0 1,-1 0-1,1 0 1,-1 0-1,1 0 1,-1 0 0,1 0-1,-1 0 1,1 0-1,0 0 1,4-1 62,-1-1 1,0 1-1,0-1 1,0 0-1,5-4 1,-2 3-107,8-6 13,0 1 0,1 1 1,29-9-1,-38 14-18,1 1 0,-1-1 0,1 1 0,-1 1 0,1 0 1,-1 0-1,1 0 0,-1 1 0,1 0 0,-1 0 0,11 4 0,-8 0 127,1-1 0,12 9-1,-12-6-65,1-1 0,13 5-1,-21-10-516,0 1 0,1-1 0,-1 0 0,0-1 0,9 1 0,-13-1 432,1 0-207,0 0 0,-1 0 0,1 0 0,-1 0 0,1 0 0,0 0-1,-1 0 1,1 0 0,0 0 0,-1 0 0,1 0 0,-1 1 0,12 17-7859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1 163 2976,'0'-3'462,"0"-1"1,0 1 0,0 0-1,1-1 1,-1 1-1,1 0 1,0-1-1,0 1 1,0 0-1,2-3 1,0-5 266,-2 1 0,1-1 0,-2 0 0,1 1 0,-1-1 0,-3-18 1,1 20-465,1 8-244,1 0 1,-1 0-1,1 0 1,0 0-1,0 0 0,-1 0 1,1 1-1,0-1 1,0 0-1,0 0 0,0 0 1,0 0-1,0 0 1,1 0-1,-1 0 1,0-1-1,2-2-174,-3 13-329,12 151 787,-1-29 233,-5 381 1873,-6-506-2055,-2-9-172,0-11-1460,6-62-7519,1 53 6838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21 263 2816,'-17'-45'1723,"16"43"-1399,0-1 0,1 1 0,-1-1 0,1 0 0,0 1 0,0-1 0,0 1 0,0-1 1,0 0-1,1-2 0,0-14 1172,-1 14-1371,1 0 1,-1 0 0,1 0-1,0 0 1,0 0-1,1 0 1,-1 0 0,1 1-1,0-1 1,1 0 0,5-7-1,-3 5 2,0 0-1,1 1 0,-1 0 1,2 0-1,-1 1 1,14-9-1,-8 6-55,0 1 1,1 1-1,0 0 1,0 1-1,1 1 0,0 0 1,-1 0-1,23-2 0,-27 6-51,1-1 1,-1 1-1,1 1 0,-1-1 0,0 2 0,1-1 1,11 4-1,-17-3-17,0-1 1,0 1 0,-1-1-1,1 1 1,0 0-1,0 1 1,-1-1-1,0 1 1,1-1-1,-1 1 1,0 0 0,0 0-1,-1 0 1,1 1-1,-1-1 1,1 1-1,-1-1 1,3 7 0,-3-3 41,0 1 1,-1-1-1,0 0 1,0 1-1,-1-1 1,1 1-1,-2 0 1,1-1-1,-1 1 1,0-1-1,0 0 1,-5 14-1,-1-2 22,0 0 0,-1 0 0,-16 27-1,-25 24-45,33-48 43,-23 40 1,38-60-61,0 0 1,0 0 0,0 0 0,1 0 0,-1 0 0,0 0 0,1 0 0,0 0 0,0 0-1,-1 0 1,1 1 0,1-1 0,-1 0 0,0 0 0,0 0 0,1 0 0,-1 0 0,1 1-1,0-1 1,0 0 0,-1 0 0,1-1 0,0 1 0,1 0 0,-1 0 0,0 0 0,1-1-1,-1 1 1,1 0 0,-1-1 0,1 0 0,-1 1 0,1-1 0,0 0 0,2 2 0,16 7 192,0 0 0,0-1 0,25 7 0,-20-7 93,39 18 0,-56-23-236,0 1 1,-1 0 0,0 0 0,1 1 0,-2-1-1,1 2 1,-1-1 0,10 14 0,-14-18-16,0 1-1,0 0 1,0 0 0,-1 0 0,1 0-1,-1 1 1,0-1 0,0 0 0,0 0-1,0 1 1,-1-1 0,1 1 0,-1-1 0,0 0-1,0 1 1,0-1 0,0 1 0,-1-1-1,1 1 1,-1-1 0,0 0 0,0 0-1,0 1 1,-1-1 0,-2 5 0,0-2 5,0 0-1,-1-1 1,1 0 0,-1 1 0,0-2 0,-1 1 0,1-1 0,-1 0 0,0 0 0,0 0 0,0-1 0,-9 4-1,-9 2-74,1-1-1,-1-1 1,0 0-1,-1-2 1,0-2-1,1 0 1,-1-1-1,0-1 1,0-2-1,-30-4 1,50 5-537,1-1 0,-1 0 0,1-1 0,0 1 0,-8-4 0,12 5 482,0 0 0,-1 0 0,1 0 1,0-1-1,0 1 0,-1 0 0,1 0 0,0 0 0,0 0 1,0 0-1,-1 0 0,1-1 0,-2-1-944,2 2 944,0 0 0,0-1 0,0 1 1,0 0-1,0 0 0,0-1 0,0 1 0,0 0 0,0 0 1,0-1-1,0 1 0,0 0 0,0 0 0,0-1 0,0 1 1,0 0-1,1 0 0,-1 0 0,0-1 0,0 1 0,0 0 1,0 0-1,0 0 0,3-2-944,-3 2 944,1-1 0,10-3-2063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66 2144,'2'-4'386,"-1"-1"-1,1 1 1,0-1 0,0 1 0,0 0-1,0 0 1,1 0 0,0 0 0,0 0-1,0 0 1,0 1 0,7-6 0,-5 3 497,0 5 616,-4 6-1021,-2 7-151,-5 22 270,-9 52 931,-48 158 1,50-204-1089,1 1 1,-13 80 0,20-82-187,-1-3 131,0 43 0,9-61 927,-1-21-1282,0 1-1,1-1 1,0 1-1,-1 0 0,1 0 1,0 0-1,6-3 1,-5 2-10,19-9-6,1 1 1,0 1-1,0 0 0,1 2 0,36-6 0,121-20-56,-166 33 196,-14 1-120,0 0 0,0 0 0,0 0 0,0 0 0,0 0 0,-1 0 0,1-1 0,0 1 0,0-1-1,0 1 1,0-1 0,0 0 0,2-1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30 2560,'-23'-4'1265,"10"3"3976,22 3-2405,32 3-392,-19-6-1735,34-7 0,-6 1-335,-13 3-157,56-3-242,-77 2-1012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17 237 6240,'-14'-23'2005,"14"23"-1983,-1 0 1,1 0-1,0 0 1,0-1-1,0 1 0,-1 0 1,1 0-1,0 0 1,0-1-1,0 1 0,0 0 1,0 0-1,0 0 1,0-1-1,0 1 0,-1 0 1,1 0-1,0-1 1,0 1-1,0 0 0,0 0 1,0-1-1,0 1 1,0 0-1,0 0 0,0-1 1,1 1-1,-1 0 1,0 0-1,0 0 0,0-1 1,0 1-1,0 0 1,0-1-1,3-3 54,-2 0 170,1 0 0,0 1-1,0-1 1,1 1 0,-1-1-1,1 1 1,-1 0 0,1 0 0,5-4-1,16-10 92,0 2-1,0 0 1,2 2-1,-1 0 0,50-15 1,-15 10 424,100-17 1,-146 32-855,-6 1-245,1 1 0,-1 0 0,0 0 0,0 0 0,1 1 0,-1 0 0,0 1 1,0-1-1,9 3 0,0 5-1662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11 3552,'2'-10'2702,"-9"14"-600,-13 18-353,20-21-1774,-86 118 2702,49-57-1863,2 3 0,-37 95 1,49-103-292,-20 73 1,36-100-333,1 1-1,1-1 1,2 1-1,0 43 0,4-38 48,2 1-1,2-1 0,16 63 1,-13-73-124,1 0 1,1-1 0,1 0-1,1-1 1,28 42 0,-38-62-295,1-1 1,0 1 0,0-1 0,0 0-1,0 0 1,1 0 0,-1 0-1,1 0 1,0-1 0,5 3-1,-6-3-305,0-2 0,-1 1 0,1 0 0,0 0 0,0-1 0,0 0 0,0 1 0,-1-1 0,1 0 0,0-1 0,0 1 0,0 0-1,0-1 1,-1 0 0,1 1 0,0-1 0,3-2 0,20-8-3392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3:49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10 118 6560,'-10'-4'2432,"15"4"-1888,3-5-160,2 5 1216,3-3-960,8-5 800,7 5-832,19-5-128,11 3-288,-1-2 0,-5-1-96,1-5 160,-6 7-160,-2-7-1792,-1 6 928,-5 3-5088,10-5 3264,-6-5-256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1 883 1824,'3'15'1020,"6"14"5896,-8-33-6395,-1-1 1,1 1 0,0 0-1,0 0 1,2-5-1,3-18-114,0-14 62,1 1 0,2 0 1,2 1-1,27-66 0,42-51 311,-22 45-776,-23 46-36,56-79 0,-80 128 51,1 0 0,0 1-1,21-18 1,-27 28-34,0-1-1,0 2 0,1-1 1,0 1-1,-1 0 1,1 0-1,1 1 1,-1 0-1,1 0 0,-1 1 1,9-2-1,-14 3 7,0 1 0,0 0 0,0 0 1,0-1-1,-1 1 0,1 1 0,0-1 0,0 0 0,0 0 0,0 1 0,-1-1 0,1 1 0,0-1 0,0 1 0,-1 0 1,1 0-1,0-1 0,-1 1 0,1 1 0,-1-1 0,1 0 0,-1 0 0,1 0 0,-1 1 0,0-1 0,0 1 1,0-1-1,0 1 0,0-1 0,0 1 0,0 0 0,0-1 0,0 4 0,1 2 13,0 1-1,-1-1 1,0 0 0,0 1-1,-1-1 1,-1 15 0,0-3 56,-1 0 0,0 0 0,-2 0 0,0 0 0,-1 0 0,-1-1 0,-16 34 0,14-36-46,-2 0 1,0-1-1,0-1 1,-2 0-1,0 0 1,-19 17-1,31-31-19,0 0 0,0 0 1,0 0-1,0 0 0,0 1 0,-1-1 0,1 0 0,0 0 0,0 0 0,0 1 0,0-1 1,0 0-1,0 0 0,0 0 0,0 1 0,0-1 0,0 0 0,0 0 0,0 0 1,0 1-1,0-1 0,0 0 0,0 0 0,0 1 0,0-1 0,0 0 0,0 0 1,0 0-1,0 1 0,0-1 0,0 0 0,0 0 0,0 0 0,1 1 0,-1-1 0,0 0 1,0 0-1,0 0 0,0 0 0,0 0 0,1 1 0,-1-1 0,11 8-12,-5-4 68,10 6-9,25 14 1,-28-18-39,0 1 1,-1 1-1,-1 0 0,21 17 1,-30-23 21,-1 0 1,1-1-1,-1 1 0,0 0 1,0 0-1,0 0 0,0 0 1,0 0-1,-1 0 0,1 1 1,0-1-1,-1 0 0,0 0 1,1 0-1,-1 1 0,0-1 1,0 0-1,0 0 0,-1 0 1,1 1-1,0-1 1,-1 0-1,0 0 0,1 0 1,-1 0-1,-2 4 0,1-2 55,0 1 1,-1-1-1,1 0 0,-1 0 0,0 0 0,0-1 0,-1 1 1,1-1-1,-1 1 0,0-1 0,-8 5 0,3-3-9,0-1-1,0 0 1,-1-1-1,0 0 1,1-1-1,-1 1 1,0-2-1,0 0 1,-11 1 0,5-2-53,1-1 0,-1 0 1,0-1-1,1-1 1,-16-4-1,25 5-74,0 0 0,0 0 0,1 0 0,-1 0 0,1-1 0,0 0 1,-1 0-1,1 0 0,-8-8 0,12 10-71,0 0-1,0 0 1,0 0 0,0 1 0,1-1 0,-1 0 0,0 0-1,1 0 1,-1 0 0,1 0 0,-1 0 0,1 0-1,-1 0 1,1 0 0,0 0 0,-1-1 0,1 1 0,0 0-1,0 0 1,0 0 0,0 0 0,0 0 0,0-2 0,1 1-101,0 1 0,-1-1 1,1 1-1,0-1 1,0 1-1,-1 0 1,1-1-1,0 1 0,1 0 1,-1 0-1,0 0 1,0-1-1,0 1 1,1 0-1,-1 1 0,1-1 1,-1 0-1,2-1 1,22-7-2510,4 5 944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69 4736,'-5'-10'1250,"4"8"-737,0 1 1,0-1 0,0 0 0,0 0-1,0 1 1,0-1 0,0-4 0,3 2 681,-2 3-1029,0 0 0,1 1-1,-1-1 1,1 0 0,-1 1-1,0-1 1,1 1 0,-1-1-1,1 0 1,0 1 0,-1-1-1,1 1 1,-1 0 0,1-1-1,0 1 1,-1-1 0,1 1-1,0 0 1,-1 0 0,1-1-1,0 1 1,0 0 0,-1 0-1,1 0 1,0 0 0,0 0 0,1 0-1,62-11 1240,38-2-652,-90 12-883,1 1 0,-1 0 0,1 1 0,-1 0 0,0 1 0,14 4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13 4320,'0'0'69,"-1"-1"0,1 1 1,0-1-1,0 1 0,-1-1 0,1 1 0,0-1 1,0 1-1,0-1 0,0 1 0,0-1 0,0 1 1,0-1-1,0 1 0,0-1 0,0 1 0,0-1 1,0 1-1,0-1 0,0 1 0,0-1 1,1 0-1,9 6 2153,0 2-682,0 1-1206,1 0-1,-1 1 1,-1 0-1,1 0 0,-2 1 1,1 1-1,-1-1 1,-1 1-1,0 0 0,-1 1 1,0 0-1,9 24 1,-1 9 238,-2 0 1,8 58-1,-19-95-453,10 61 641,2 70 0,-13-118-633,-1 0 0,0-1 0,-1 1 1,-2 0-1,0-1 0,-1 0 0,-10 25 1,4-18-23,-1 0 1,-2-1 0,-1-1 0,-26 35-1,-50 52-690,50-62-3224,23-23 1804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 4064,'0'-6'7608,"0"-3"-5547,0 4-1602,1 5-443,0 1 1,0-1 0,0 0-1,0 0 1,0 0 0,0 0-1,0-1 1,0 1 0,0 0-1,0 0 1,0 0 0,0-1-1,0 1 1,1-1 0,0 0 53,150-37 703,-113 28-682,0 1-1,0 1 1,1 3 0,41-1-1,-63 7-379,-12 0 458,0-1 0,0 0-1,0 0 1,0 0 0,11-2 0,-16 2-188,-1-1 1,1 1 0,-1 0 0,1 0 0,0-1-1,-1 1 1,1 0 0,-1-1 0,1 1-1,-1 0 1,1-1 0,-1 1 0,1-1 0,-1 1-1,0-1 1,1 1 0,-1-1 0,0 1 0,1-1-1,-1 1 1,0-1 0,0 0 0,1 0-1,-1-1-135,0 1-1,0-1 1,0 1-1,-1-1 1,1 1-1,0-1 1,-1 1-1,1-1 1,-1 1-1,1 0 0,-1-1 1,0 1-1,1-1 1,-2 0-1,-3-4-1487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16 2496,'-10'-3'7163,"-1"12"-4631,-2 2-1342,12-11-1163,1 0-1,0 1 1,0-1-1,0 0 1,0 0 0,0 1-1,1-1 1,-1 0 0,0 0-1,0 0 1,0 1 0,0-1-1,0 0 1,0 0-1,0 0 1,0 1 0,0-1-1,0 0 1,1 0 0,-1 0-1,0 0 1,0 1-1,0-1 1,0 0 0,1 0-1,-1 0 1,0 0 0,0 0-1,0 0 1,1 1 0,-1-1-1,0 0 1,0 0-1,0 0 1,1 0 0,-1 0-1,0 0 1,10 4 428,0 0-160,0-2 1,0 0 0,0 0-1,0 0 1,0-1 0,1-1-1,-1 0 1,12-1 0,9-4-93,41-10 1,10-2 199,-2 0-2083,-68 16 657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292 97 1152,'1'-2'292,"-1"1"0,1-1-1,0 0 1,0 0 0,0 0 0,0 1 0,0-1-1,0 0 1,0 1 0,1-1 0,2-2 0,10-14 5803,-13 17-6018,0-9 2798,-2 13-2779,0-1 1,-1 0-1,1 1 1,0-1-1,-1 0 0,1 1 1,-1-1-1,0 0 1,0 0-1,1 0 0,-5 2 1,-4 6 90,-4 7-36,1 1 0,0 0 0,1 1 0,1 0 0,-9 24 1,0 6 10,-13 52 1,19-52-114,-100 294 606,107-329-547,5-10-28,-1 1 0,2-1-1,-1 0 1,0 1 0,0 5-1,2-9-63,0-1-1,0 0 0,0 1 1,0-1-1,0 0 0,0 1 1,0-1-1,0 0 0,-1 0 0,1 1 1,0-1-1,0 0 0,0 1 1,0-1-1,0 0 0,0 0 0,-1 1 1,1-1-1,0 0 0,0 0 1,0 1-1,-1-1 0,1 0 1,0 0-1,0 0 0,-1 1 0,1-1 1,0 0-1,-1 0 0,1 0 1,0 0-7,-1 0 0,1 0 0,0-1 0,0 1 0,0 0 1,-1-1-1,1 1 0,0 0 0,0-1 0,0 1 0,0 0 1,0-1-1,0 1 0,0 0 0,-1-1 0,1 1 0,0 0 1,0-1-1,1 1 0,-1 0 0,0-1 0,0 1 0,0 0 0,0-1 1,0 1-1,0 0 0,0-1 0,23-70 71,3-9-59,7-87-245,11-43 406,31-21-332,-68 216 88,-5 12 27,-1 1 0,1-1 0,-1 0 0,0 1 0,1-7 0,-2 9 33,0 0-1,0-1 0,0 1 0,0-1 0,0 1 1,0 0-1,0-1 0,0 1 0,1 0 0,-1-1 0,0 1 1,0 0-1,0-1 0,0 1 0,1 0 0,-1-1 0,0 1 1,0 0-1,1-1 0,-1 1 0,0 0 0,0 0 1,1 0-1,-1-1 0,0 1 0,1 0 0,-1 0 0,0 0 1,1-1-1,-1 1 0,0 0 0,1 0 0,-1 0 0,1 0 1,-1 0-1,2 0 5,-1 1 1,0-1-1,0 1 1,0-1-1,0 1 0,0-1 1,0 1-1,0-1 1,0 1-1,0 0 1,1 1-1,3 3 41,-1 0 1,0 1-1,6 7 1,-8-9-24,9 14 141,-1 1-1,15 36 0,0 25-113,23 58 269,-47-135-247,0 0-1,1 0 1,-1 0 0,1-1 0,0 1 0,0 0 0,4 3-1,-6-6-46,1 1-1,-1-1 1,1 1-1,-1-1 1,1 1-1,-1-1 0,1 0 1,0 1-1,-1-1 1,1 0-1,0 1 1,-1-1-1,1 0 1,0 0-1,0 0 0,-1 0 1,1 1-1,0-1 1,-1 0-1,1 0 1,0-1-1,0 1 0,-1 0 1,1 0-1,0 0 1,0 0-1,-1 0 1,1-1-1,0 1 1,-1 0-1,1-1 0,0 1 1,-1-1-1,1 1 1,-1 0-1,1-1 1,0 0-1,7-9-47,0 0 1,-1 0-1,-1-1 0,0 1 1,0-1-1,6-19 0,10-19-71,-6 20 58,-1 2-99,17-43 0,-30 65 136,6-14-667,-8 19 662,0 0 1,0-1-1,0 1 0,0 0 0,0 0 0,0 0 0,0 0 0,0 0 0,0 0 0,0 0 1,1-1-1,-1 1 0,0 0 0,0 0 0,0 0 0,0 0 0,0 0 0,0 0 0,0 0 1,1 0-1,-1 0 0,0 0 0,0 0 0,0 0 0,0 0 0,0 0 0,1 0 0,-1 0 0,0 0 1,0 0-1,0 0 0,0 0 0,0 0 0,0 0 0,1 0 0,-1 0 0,0 0 0,0 0 1,0 0-1,5 11 78,-3 4 57,0 0 0,0 1-1,-2-1 1,-1 20 0,0 0 140,10 356 884,-5-225-731,-2-147-352,0-14-1382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 18 1664,'3'-17'6438,"-14"22"-3452,5 0-2610,1-1 1,0 1-1,0 0 0,1 0 1,0 1-1,-1-1 1,2 1-1,-1 0 1,-5 13-1,-9 12 494,5-9-384,-87 143 1813,79-127-1924,2 2 0,-19 56-1,24-52-83,2 0 0,1 0 0,-4 60-1,13-83-170,1 1-1,1-1 1,2 1-1,0-1 0,1 0 1,1 0-1,1 0 1,1 0-1,9 22 1,63 127 66,-76-166 98,4 9-2547,7-30-4461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3648,'0'0'140,"0"-1"0,0 1 1,0-1-1,4-7 3366,-3 8-3366,-1 0 94,1 0 1,-1 0-1,1 0 1,0 0-1,-1 0 1,1 0-1,0 1 0,-1-1 1,1 0-1,-1 0 1,1 1-1,0 0 469,1 0-468,1 1 309,0 0 0,-1 1-1,1 0 1,-1-1 0,1 1 0,1 4 0,-1-2-247,-1 1 0,1 0 0,-1 0 0,-1 0 0,1 0 0,0 10 0,3 42 737,-4-29-467,13 189 1081,2-74-1324,-10-102-675,-1-23-924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0 116 3488,'0'-28'1115,"0"28"-1091,0-1 1,0 1-1,0-1 1,0 0-1,0 1 1,0-1 0,0 1-1,1-1 1,-1 1-1,0-1 1,0 1 0,0-1-1,1 1 1,-1-1-1,0 1 1,0-1 0,1 0-1,0 0-77,3-5 499,-1 1 1,1 0-1,0 0 1,0 0-1,1 1 1,9-8-1,-7 7-28,0 1 1,0 0-1,1 0 0,-1 1 1,1 0-1,0 0 0,0 1 1,0 0-1,0 1 0,0-1 1,0 1-1,1 1 0,14 0 1,-17 1-180,1 0-1,-1 0 1,0 0 0,0 1 0,0-1 0,0 2-1,0-1 1,0 1 0,-1-1 0,1 2 0,-1-1 0,0 0-1,0 1 1,0 0 0,0 0 0,-1 1 0,1 0 0,6 9-1,-5-4 70,-1 0-1,0 0 1,-1 0-1,0 1 1,-1 0-1,0 0 0,-1 0 1,0 0-1,0 0 1,-1 15-1,-1-5 96,0-1 0,-2 1 0,0-1 1,-9 36-1,9-49-336,0 0 1,-1 0 0,1-1 0,-1 1-1,0-1 1,-1 1 0,-7 10 0,10-16-102,-1 1 0,1-1 0,-1 1-1,1-1 1,-1 1 0,0-1 0,0 0 0,1 0 0,-1 0 0,0 0 0,0 0 0,0 0 0,0-1 0,0 1 0,0 0 0,0-1 0,-1 0-1,1 0 1,0 1 0,0-1 0,0 0 0,0-1 0,0 1 0,0 0 0,-1-1 0,1 1 0,0-1 0,0 1 0,-3-3 0,-4-1-859,0-1 1,1-1-1,-11-8 1,-13-8-5826,23 17 4233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12 2496,'1'-1'249,"0"0"0,-1 1-1,1-1 1,0 0 0,0 0 0,0 0 0,-1 1 0,1-1-1,0 1 1,0-1 0,0 0 0,0 1 0,0 0 0,0-1-1,0 1 1,0 0 0,1-1 0,-1 1 0,0 0 0,0 0-1,0 0 1,0 0 0,2 0 0,0 0-29,0-1 1,0 1-1,0 0 0,0 1 1,0-1-1,-1 0 1,1 1-1,0 0 0,0-1 1,0 1-1,0 0 1,2 2-1,9 6 45,-1 1 0,-1 1-1,0-1 1,0 2 0,-1 0 0,0 0-1,-1 1 1,-1 1 0,0-1 0,-1 1 0,0 1-1,-1 0 1,-1 0 0,0 0 0,-1 0-1,5 26 1,-5-12-32,-1 1 1,-2-1-1,0 0 0,-2 1 0,-2-1 1,0 1-1,-2-1 0,-1 0 0,-2-1 1,0 1-1,-2-1 0,-1 0 0,-1-1 1,-29 50-1,-50 55 378,7-10-1814,79-115 172,0-1 0,-1 0 1,-9 10-1,5-4-979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3:49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15 138 3648,'-1'-3'254,"0"1"0,0-1 0,0 1 0,0 0 0,0-1 0,0 1 0,-4-4 0,5 5 6,0 0-1,-1 0 1,1 0 0,0 1 0,-1-1 0,1 0 0,0 0-1,0 0 1,0 0 0,0 0 0,0 0 0,0 0 0,0 0-1,0 0 1,1 0 0,-1 0 0,0 1 0,0-1 0,1 0-1,-1 0 1,1 0 0,-1 0 0,1 0 0,1-1 528,2-2 44,8 0-563,0 1 0,21-2 1,-7 1-166,77-17 329,21-5 110,-109 24-580,23-5 867,-35 7-996,0-1-1,0 0 1,-1 0 0,1 0 0,0 0-1,-1 0 1,1-1 0,0 1-1,3-4 1,-32 25-10815,12 0 8784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2560,'29'-9'11481,"-24"33"-9970,-7 16-67,0 18-622,3 176 401,-2-124-3454,1-109 2111,1-1-37,-1 0 0,0 1 0,0-1 0,0 1 0,0-1 0,0 0 0,0 1-1,0-1 1,0 0 0,-1 1 0,1-1 0,-2 4-1571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28 6656,'-13'-18'3284,"13"18"-3208,0 0 0,0-1 0,0 1 0,0 0 0,0 0 0,-1 0 0,1-1 0,0 1 0,3-4 1976,-3 3-1976,0 1 0,0 0 0,13 1 1316,-6 1-360,70-5 2475,19 0-2396,-14 7-973,17 0-428,-33-3-6891,-53-1 4808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200 196 2496,'-5'-11'4701,"5"23"-2693,-1 3-1328,-1 0 1,-1 0-1,0 0 0,-1 0 0,-1 0 0,-8 16 1,-3 16-94,-33 119 634,-32 91 65,77-247-1388,-7 19 1031,8-25-439,6-15-399,59-211-870,28-42 721,-58 178 20,-20 48 67,-9 25 107,1 1-1,0 0 1,1 1 0,0-1-1,10-14 1,-15 26-98,1 1 1,0-1-1,-1 1 1,1 0 0,-1-1-1,1 1 1,-1 0-1,0-1 1,1 1-1,-1 0 1,0-1-1,1 1 1,-1 0-1,0 0 1,0-1 0,0 1-1,1 0 1,-1 0-1,0 1 1,6 25 416,21 163 594,-3-15-620,-17-130-337,-5-28 140,0-1 1,10 33-1,-7-42 33,1-10-65,-5 0-172,0 1 0,1-1 0,-1 1 0,0-1 0,0 0 0,1-5 0,25-128-422,6 5-620,43-141 364,-73 263 621,0-2 3,1 0 1,1 0 0,0 0-1,0 0 1,12-15-1,-17 25 28,0 1 0,1-1-1,-1 0 1,1 1 0,-1-1-1,1 1 1,0-1 0,-1 1-1,1-1 1,-1 1 0,1 0-1,0-1 1,-1 1 0,1 0 0,0-1-1,-1 1 1,1 0 0,0 0-1,0 0 1,-1 0 0,1-1-1,0 1 1,0 0 0,1 1-1,-1-1 16,0 0 0,0 1-1,0-1 1,0 1 0,0 0-1,0-1 1,0 1 0,0 0-1,-1 0 1,1-1-1,0 1 1,0 0 0,-1 0-1,2 2 1,1 2 70,0 2 0,0-1-1,0 0 1,1 8 0,77 304 2359,-68-242-3238,-3 0-1,-1 99 1,-9-173 333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373 5 2720,'-10'-4'6126,"8"3"-5743,-11 5 2105,-10 12-1621,19-14-347,-7 8-136,-1 0 1,1 1 0,1 1 0,-16 21 0,-30 57 736,38-59-791,-85 161 1244,89-161-1273,2 1 1,1 1 0,1 0 0,-7 51 0,11-39 13,3 0 1,2 69-1,3-87-207,1 0 0,1 0 0,2-1 0,0 0 1,17 42-1,-16-51 34,1-1 1,0 0-1,1 0 1,0-1-1,2 0 1,19 22-1,-28-35-153,0 0 0,1 0 0,-1 0 0,1 0 0,4 2 0,-6-3-129,-1-1-1,1 0 0,0 1 1,0-1-1,0 0 1,0 1-1,0-1 1,0 0-1,-1 0 1,1 0-1,0 0 1,0 0-1,0 0 1,0 0-1,0 0 1,0 0-1,0 0 1,0 0-1,0-1 1,-1 1-1,3-1 1,5-2-1322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1110 2976,'0'0'971,"8"-10"1871,-6 7-2498,-1 0 1,1 0-1,0 0 0,-1 0 1,0 0-1,0-1 0,0 1 0,1-6 1,3-27 1345,15-149 1569,-10 38-2331,-6 70-309,4 0-1,32-140 1,-27 175-497,2 1 1,1 0 0,35-59-1,-46 90-61,1 1 0,0 0-1,1 0 1,0 0 0,0 1-1,1-1 1,0 2-1,9-8 1,-14 13-60,-1 0-1,1 0 0,0 0 1,0 1-1,0-1 1,0 1-1,0 0 1,0 0-1,0 0 1,0 0-1,0 0 0,1 1 1,-1-1-1,0 1 1,0 0-1,1 0 1,-1 0-1,0 1 1,1-1-1,-1 1 0,0-1 1,0 1-1,0 0 1,0 1-1,0-1 1,0 0-1,0 1 1,0 0-1,0-1 1,-1 1-1,4 3 0,-3-3 8,-1 1-1,0-1 0,1 0 0,-1 1 0,0-1 1,-1 1-1,1 0 0,0 0 0,-1-1 0,0 1 1,1 0-1,-1 0 0,0 0 0,-1 1 0,1-1 1,-1 0-1,1 0 0,-1 0 0,0 0 0,0 1 1,0-1-1,0 0 0,-1 0 0,1 0 0,-1 0 1,0 1-1,0-1 0,0 0 0,0 0 0,-2 3 0,-6 9 98,1-1-1,-2 0 0,0 0 0,-17 19 1,14-18-39,5-6-41,-1 2 14,0 1 0,0-1 0,-11 23 0,19-33-39,1 1-1,-1-1 0,1 1 0,-1-1 0,1 1 0,0 0 0,0-1 1,0 1-1,0-1 0,0 1 0,0 0 0,0-1 0,1 1 0,-1-1 1,0 1-1,1-1 0,-1 1 0,1-1 0,0 1 0,0-1 1,-1 0-1,1 1 0,0-1 0,0 0 0,0 1 0,0-1 0,0 0 1,1 0-1,-1 0 0,2 1 0,6 4 19,-1 0 1,1-1-1,16 8 1,-12-7-24,22 11 11,21 12 43,-50-25-31,-1-1 1,1 2 0,-1-1 0,1 0 0,-2 1 0,10 10 0,-12-12 5,-1 0 1,1 1-1,0-1 1,-1 0 0,1 1-1,-1-1 1,0 1-1,-1 0 1,1-1 0,0 1-1,-1 0 1,0-1-1,0 1 1,0 0-1,0-1 1,-1 1 0,0 4-1,0-3 11,0-1 1,-1 1-1,0 0 0,0-1 1,0 1-1,0-1 0,-1 0 1,1 1-1,-1-1 0,0 0 0,0-1 1,-7 7-1,-3 0 28,1-1 0,-2-1 0,1 0 0,-1 0 0,-25 8 0,-78 20-745,107-33-212,-1-1-1,1 0 1,0-1-1,-1 0 1,1-1-1,-14-1 1,15-2-2637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27 4384,'-5'-21'10153,"5"21"-10042,0-1-1,1 1 1,-1 0 0,0-1 0,1 1 0,-1 0 0,0-1-1,1 1 1,-1 0 0,1-1 0,-1 1 0,0 0-1,1 0 1,-1-1 0,1 1 0,-1 0 0,1 0 0,-1 0-1,0 0 1,1 0 0,-1 0 0,1 0 0,-1 0-1,1 0 1,0 0 0,144 9 1841,-131-8-3840,-1-1 534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 4160,'0'-1'62,"0"1"1,0-1 0,1 1-1,-1-1 1,0 1-1,0 0 1,0-1-1,1 1 1,-1-1 0,0 1-1,1-1 1,-1 1-1,0 0 1,1-1-1,-1 1 1,1-1 0,-1 1-1,0 0 1,1 0-1,-1-1 1,1 1-1,-1 0 1,1 0 0,-1 0-1,1-1 1,0 1-1,12 4 606,-10-3-609,4 3 538,1 1 0,-1-1 0,0 1 0,-1 1 0,1-1 1,-1 1-1,0 0 0,0 0 0,9 15 0,0 1 521,20 45 1,-16-25-340,-3 1 1,-1 1-1,-3 0 1,-1 1-1,8 77 1,-17-74-254,-1 1 0,-3 0 1,-8 52-1,8-88-461,-3 31 189,-3-1 1,-1-1-1,-17 48 0,16-61-245,-2-2 0,-1 1 1,-1-2-1,-1 0 0,-28 37 0,7-21-905,5-3 240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118 140 2144,'4'7'9751,"-4"37"-9390,-37 263 1070,37-305-1417,-31 169 615,22-106-350,-12 62 376,20-118-567,-2 3 190,-2 22 1,5-34-271,0 0 1,0 0 0,0 0-1,0 0 1,0 0-1,0 0 1,0 0 0,0 0-1,0 0 1,0 0-1,0 0 1,0 0 0,0-1-1,0 1 1,0 0-1,0 0 1,0 0 0,0 0-1,-1 0 1,1 0-1,0 0 1,0 0 0,0 0-1,0 0 1,0 0-1,0 0 1,0 0 0,0 0-1,0 0 1,0 0-1,0 0 1,0 0 0,0 0-1,0 0 1,0 0-1,0 0 1,0 0 0,0 1-1,0-1 1,0 0-1,0 0 1,0 0 0,-1 0-1,1 0 1,0 0-1,0 0 1,0 0 0,0 0-1,0 0 1,0 0-1,0 0 1,0 0 0,0 0-1,0 0 1,0 0-1,-4-7 294,-3-13-109,6 9-186,0 1 1,1-1 0,1 1-1,0 0 1,4-20 0,2-9 63,0-4-86,14-46-1,3-11-60,24-206 7,-32 171 16,-9 89 3,-1 19-135,-6 20 129,0 6 54,0 1-1,0-1 1,0 0-1,0 0 1,1 0-1,-1 0 1,0 0-1,0 0 1,0 0-1,1 0 1,-1 0-1,1 0 1,-1 1-1,1-1 1,0-1-1,-1 1 4,0 1 0,0 0 0,1 0 0,-1 0 1,0 0-1,0 0 0,0 0 0,0 0 0,0 0 0,0 0 0,1 0 0,-1 0 0,0 0 0,0 0 0,0 0 0,0 0 0,0 0 0,1 0 0,-1 0 0,0 0 1,0 0-1,0 0 0,0 0 0,0 0 0,1 0 0,-1 0 0,0 0 0,0 0 0,0 0 0,0 0 0,0 0 0,1 0 0,-1 0 0,0 1 0,2 2 9,0 0 0,0 1 0,0-1 0,-1 1 0,1 0 0,-1 0 0,0 0 0,0-1 0,0 1 0,-1 0 0,1 6 0,1 4 78,23 151 222,-8-45-225,-9-70-53,-2-12 45,11 43 1,8 8 695,-25-89-755,0 0 0,0 0 0,0-1-1,0 1 1,0 0 0,0 0 0,0 0 0,0 0-1,0 0 1,0 0 0,0 0 0,0-1 0,1 1-1,-1 0 1,0 0 0,0 0 0,0 0 0,0 0-1,0 0 1,0 0 0,0 0 0,0 0 0,0 0 0,1 0-1,-1 0 1,0 0 0,0 0 0,0-1 0,0 1-1,0 0 1,0 0 0,0 0 0,0 0 0,1 0-1,-1 0 1,0 0 0,0 0 0,0 0 0,0 0-1,0 0 1,0 1 0,0-1 0,1 0 0,-1 0-1,0 0 1,0 0 0,0 0 0,0 0 0,0 0 0,0 0-1,0 0 1,0 0 0,0 0 0,1 0 0,-1 0-1,0 1 1,0-1 0,0 0 0,0 0 0,0 0-1,0 0 1,0 0 0,0 0 0,0 0 0,0 0-1,0 1 1,7-17 347,3-20-286,14-77-147,21-107-93,-44 214 153,2-12-101,1 0 0,0 1-1,1-1 1,9-20-1,-14 38 74,1-1-1,-1 1 1,0-1-1,0 1 0,0-1 1,1 1-1,-1-1 1,0 1-1,1-1 0,-1 1 1,0-1-1,1 1 1,-1 0-1,1-1 0,-1 1 1,1 0-1,-1-1 1,0 1-1,1 0 0,-1 0 1,2-1-1,-2 1 20,0 1 0,1-1 0,-1 0 1,0 0-1,1 0 0,-1 0 0,0 1 0,1-1 0,-1 0 0,0 0 0,0 1 0,1-1 0,-1 0 0,0 1 1,0-1-1,0 0 0,1 1 0,-1-1 0,0 0 0,0 1 0,0-1 0,0 1 0,7 29-184,-6-26 162,24 191 897,-14-98-380,30 126-1,-21-125-18,12 48-166,-35-224-13727,-2 51 10170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44 1984,'1'-2'268,"-1"0"0,1 0 1,0 1-1,-1-1 0,0 0 0,1 0 0,-1 0 1,0 0-1,0 0 0,0 1 0,0-1 1,-1-19 7151,1 30-7441,0 8 268,1-1 0,0 1-1,7 28 1,-2-16-39,0 1 0,-2 0 0,-2 1 0,0-1 0,-4 39 0,1-60-120,0 0-1,-1 0 1,0 0 0,0 0 0,-8 15 0,-12 19-3906,18-32 2128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85 4160,'0'-2'391,"-1"0"1,1 0-1,1 0 1,-1 0-1,0 0 1,0 0-1,1 0 1,-1 1-1,1-1 0,-1 0 1,1 0-1,0 0 1,0 1-1,2-4 1,-1 2-159,1 1 0,-1-1 0,1 1 1,-1 0-1,1 0 0,0 0 1,0 0-1,0 0 0,0 1 0,0-1 1,0 1-1,4-1 0,6-2 20,23-3-1,-29 5-200,48-5-427,0 2 0,93 3 0,-103 4-665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3:50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0 126 1472,'4'-4'9502,"-3"3"-9226,0 1 0,-1-1 0,1 1-1,0 0 1,1-1 0,7 3-88,0 0 0,0 0 1,0-1-1,0 0 0,0-1 0,1 0 1,-1 0-1,0-1 0,0 0 0,10-3 1,14-5 271,45-17 1,-50 16-370,16-5-39,130-44-51,-172 59-208,0-1 0,0 1 0,0-1 0,0 1 0,-1 0 0,1 0 0,0 0 0,0 0 0,0 0 0,0 1 1,0-1-1,0 1 0,0-1 0,2 1 0,-4 0 14,1-1 1,0 1-1,-1-1 1,1 0-1,0 1 0,-1-1 1,1 1-1,-1 0 1,1-1-1,-1 1 1,1-1-1,-1 1 0,1 0 1,-1-1-1,0 1 1,1 0-1,-1-1 1,0 1-1,0 0 0,0 0 1,1-1-1,-1 1 1,0 0-1,0 0 1,0-1-1,0 1 1,0 0-1,0 0 0,0 0 1,-1-1-1,1 1 1,0 0-1,0-1 1,-1 1-1,1 0 0,-1 1 1,-11 12-2560,-5 0 896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346 0 2496,'1'0'186,"-1"0"0,1 0 0,0 0 0,-1 0-1,1 0 1,0 0 0,0 0 0,-1 1 0,1-1 0,0 0 0,0 0 0,-1 0 0,1 1 0,0-1 0,-1 0-1,1 1 1,-1-1 0,1 1 0,0-1 0,-1 1 0,1-1 0,-1 1 0,1-1 0,-1 1 0,1 0 0,-1 0-109,0 0 1,0 0-1,0 0 1,0 0-1,0-1 1,0 1 0,0 0-1,0 0 1,-1 0-1,1 0 1,0-1-1,-1 1 1,1 0 0,0 0-1,-1-1 1,1 1-1,-1 0 1,1-1 0,-1 1-1,0 0 1,1-1-1,-1 1 1,0-1-1,0 1 1,-13 11 304,-27 16 0,23-16 52,-18 15 0,19-11-299,1 1 0,0 0-1,1 1 1,1 1 0,0 1 0,2 0 0,1 0-1,0 1 1,-10 29 0,0 12 123,2 2 0,-12 71 1,20-73-38,3 1 1,3 0-1,2 0 1,3 0 0,3 0-1,3 0 1,2 0 0,18 65-1,-20-108-49,0-1 0,1 0 0,13 24 0,36 51 665,-56-94-1161,10 19 952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132 187 1728,'5'-69'7344,"-11"85"-7003,-19 119 94,11-74 15,6-23-278,-43 231 536,47-240-569,-1 5 722,-18 68 1,23-95-409,1-18 59,-1 1-300,0-6-68,0 0 0,1 0 1,7-30-1,44-158-181,-31 127-61,-4-1 0,10-101 1,-20 127-142,-2 24 121,0-39 0,-4 59-365,0 8 159,2 15 75,-3 52 509,3 0 0,4 0 1,2-1-1,25 92 0,24 38 252,-18-69 22,-38-113-590,-2-14 7,1 0 0,-1 0 0,0 0 0,0 1 0,0-1 0,0 0 0,0 0 1,0 0-1,0 0 0,0 1 0,0-1 0,0 0 0,0 0 0,0 0 0,-1 0 0,1 0 1,0 1-1,0-1 0,0 0 0,0 0 0,0 0 0,0 0 0,0 0 0,0 0 0,0 1 1,-1-1-148,1 0 147,0 0 0,0 0 0,0 0 0,0 0 1,-1 0-1,1 1 0,0-1 0,0 0 0,0 0 0,0 0 0,0 0 0,-1 0 0,1 0 1,0 0-1,0 0 0,0 0 0,0 0 0,0 0 0,-1 0 0,1 0 0,0 0 0,0 0 1,0-1-1,0 1 0,-1 0 0,1 0 0,0 0 0,0 0 0,0 0 0,0 0 0,0 0 1,-1-1-148,1 1 147,0 0 0,0 0 0,-5-5-1497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58 5408,'0'-3'2432,"5"0"-2112,-5-2 960,8 10-768,0-10 480,10 2-544,-1-5 96,1 5-320,0-5-128,2 3-64,-2-2 224,0 7-128,-6-8-1024,1 8 480,-5-4-2592,7 4 1664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21 4480,'0'-1'96,"-1"1"-1,1 0 1,0-1 0,0 1-1,0-1 1,0 1 0,0 0 0,0-1-1,0 1 1,0-1 0,0 1-1,0 0 1,0-1 0,0 1-1,0-1 1,0 1 0,0 0 0,0-1-1,0 1 1,1-1 0,-1 1-1,0 0 1,0-1 0,0 1 0,1 0-1,-1-1 1,0 1 0,0 0-1,1 0 1,-1-1 0,0 1 0,1 0-1,-1 0 1,0-1 0,1 1-1,-1 0 1,0 0 0,1 0-1,-1 0 1,1-1 0,-1 1 0,0 0-1,1 0 1,-1 0 0,1 0-1,-1 0 1,0 0 0,1 0 0,-1 0-1,1 0 1,-1 0 0,1 1-1,7-2 299,120-5 2465,-110 6-2694,-11-1-337,-1 1-1,0 0 1,0 0 0,1 1 0,-1 0 0,11 2 0,-12-2-1732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72 13 4064,'2'-8'652,"-1"4"303,2 9 702,-1 2-1283,0 0 0,-1 0 0,0 0 0,0 1 0,-1-1 0,1 0 0,-2 12 0,-10 51 1080,10-64-1314,-20 94 1259,-5 31-552,18-79-890,-6 40 602,10-32-3006,7-40 874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105 1 4736,'6'1'4869,"-6"0"-4777,7 14 1230,4 23-880,-10-23 47,0 1-1,-1 0 1,-1 0-1,-5 30 1,5-39-377,-1 0 1,-1 0 0,1 0-1,-1 0 1,-1 0 0,1-1 0,-1 0-1,0 0 1,0 0 0,-1 0-1,1 0 1,-2-1 0,1 0-1,-11 8 1,14-11-141,0-1 1,-1 1-1,0 0 0,1-1 0,-1 0 1,0 0-1,1 0 0,-1 0 0,0 0 0,0 0 1,-3 0-1,3-1-23,-16 5-247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94 77 2720,'-7'-3'665,"5"2"-355,0 0 1,0 0-1,0 1 0,0-1 0,0 0 0,0 1 0,-4-1 0,3 2 333,0-1 0,-1 1 0,1-1 0,-1 0 0,1 0 0,0 0-1,-5-1 1,1 1 44,-19 1 1911,23-1-1469,10-1-535,3 0-659,278-27 896,-188 12-729,4-1-54,-78 14-123,-14 1 93,0 1 0,0 0 0,1 1-1,-1 1 1,18 2 0,-29-3-30,0 0 0,0 0 0,-1 0 0,1 1 0,0-1 0,0 0 0,-1 1 1,1-1-1,0 0 0,0 1 0,-1-1 0,1 1 0,0-1 0,-1 1 0,1-1 0,-1 1 0,1 0 1,-1-1-1,1 1 0,-1 0 0,1-1 0,-1 1 0,0 0 0,1-1 0,-1 1 0,0 0 0,0 0 0,1 0 1,-1-1-1,0 1 0,0 0 0,0 0 0,0 0 0,0-1 0,0 1 0,0 0 0,0 0 0,-1 1 0,0 3 54,-1 0-1,1 0 1,-2 0-1,-4 9 1,2-4-25,-11 21 55,-34 51 0,23-40-51,13-21-25,-1 0 0,-1-2 0,0 0 0,-2 0 0,0-2 0,0 0 0,-40 27 0,10-12 27,-89 58 77,126-83 49,1 0 0,1 0 1,-13 12-1,30-19 327,8-2-184,105-20 263,136-7-1,-252 28-653,0 1-1,0-1 0,0 1 0,0 0 0,0 1 0,0-1 0,0 1 0,0 0 0,-1 0 0,1 0 0,0 1 1,-1 0-1,1 0 0,4 3 0,1 3-834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9 4064,'0'0'50,"0"-1"-1,0 1 1,0 0 0,0 0-1,0-1 1,0 1 0,0 0-1,0 0 1,0-1 0,0 1-1,0 0 1,0-1 0,0 1 0,0 0-1,0 0 1,0-1 0,0 1-1,0 0 1,0 0 0,0-1-1,0 1 1,1 0 0,-1 0 0,0-1-1,0 1 1,0 0 0,1 0-1,-1-1 1,0 1 0,0 0-1,0 0 1,1 0 0,-1-1-1,11 12 1003,63 71 2098,7 10-1300,-69-76-1592,0 0-1,-2 1 1,0 0-1,10 23 1,-5 0 129,-2 2-1,-1 0 1,-2 0 0,-3 1-1,-1 0 1,-1 0 0,-3 66-1,-6-43-21,-2-1 0,-3 0 0,-3 0-1,-25 80 1,26-110-385,-1-1-1,-2 0 1,-2-1-1,-1-1 1,-30 44-1,16-33 21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1472,'-30'8'17509,"21"-8"-17984,4 4 1067,6-4-443,13 8 161,-7-6-217,0 0 0,1-1 0,-1 0 0,1 0-1,0-1 1,-1 1 0,1-2 0,7 0 0,1 0-1,78-3 215,234-1-1,-295 6-296,11 0 207,-1 3 0,52 10 0,-57-11-1177,-38 13-3807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41 3136,'0'-4'940,"0"1"0,0-1-1,-1 1 1,1-1 0,-2-4 0,2 8-861,-1-1 0,1 1 0,0 0 0,0-1 0,0 1 0,0 0 0,0-1 0,-1 1 0,1-1 0,0 1 0,0 0 0,-1-1 0,1 1 0,0 0 0,-1 0 0,1-1 0,0 1 0,0 0 0,-1 0 0,1-1 0,-1 1 0,1 0 0,0 0 0,-1 0 0,1 0 0,-1-1 0,1 1 0,0 0 0,-1 0 0,1 0 0,-1 0 0,1 0 0,0 0 0,-1 0 0,1 0 0,-1 0 0,1 0 0,0 1 0,-1-1 0,1 0 0,-1 0 0,1 0 0,0 0 0,-1 1 0,1-1 0,0 0 0,-1 0 0,1 1 0,0-1 0,-1 0 0,1 0 0,0 1 0,0-1 0,-1 1 0,-2 4 160,-1-1 1,1 1 0,0 1 0,1-1 0,0 0-1,-1 1 1,-1 7 0,2-5-46,-79 266 2243,55-178-1920,26-95-515,-32 115 944,-24 169-1,48-223-550,7-49 8,5-26 362,5-32-600,41-180-330,51-232 234,-97 433-166,1-8-68,2 0 0,12-37 0,-18 68 165,-1-1 0,1 1 0,-1-1 0,1 1 0,0 0 0,0-1 0,0 1 0,0 0 0,0 0 0,0 0 0,0-1 0,1 0 0,-2 2 0,1 0 0,-1 0 0,0 0 0,0 0 0,1 0 0,-1-1 0,0 1 0,1 0 0,-1 0 0,0 0 0,0 0 0,1 0 0,-1 0 0,0 0 0,1 0 0,-1 0 0,0 0 0,0 0 0,1 0 0,-1 1 0,0-1 0,1 0 0,-1 0 0,1 0 0,6 11 0,48 162 600,-37-108-217,46 107 0,-58-159-348,-4-8-10,0 0 1,0 1-1,1-1 1,-1-1-1,1 1 1,1 0-1,-1-1 1,1 1-1,-1-1 1,1 0-1,6 5 1,-9-9-5,0 1-1,0-1 1,0 1-1,0-1 1,0 1-1,0-1 1,1 0-1,-1 1 1,0-1 0,0 0-1,0 0 1,0 0-1,1 0 1,-1 0-1,0 0 1,0 0 0,0 0-1,0-1 1,0 1-1,2-1 1,0 0 14,-1 0 0,0-1-1,1 1 1,-1-1 0,0 1 0,0-1 0,0 0 0,3-3 0,1-4 0,1 0 0,-1 0-1,6-15 1,6-17-58,-2-2 0,13-52-1,7-20-210,-23 84-75,-13 31 306,0 0-1,0 0 1,0-1 0,0 1 0,0 0 0,0 0-1,0 0 1,0 0 0,0 0 0,0 0-1,0 0 1,0-1 0,0 1 0,0 0-1,0 0 1,0 0 0,0 0 0,1 0 0,-1 0-1,0 0 1,0 0 0,0 0 0,0 0-1,0-1 1,0 1 0,0 0 0,0 0-1,1 0 1,-1 0 0,0 0 0,0 0 0,0 0-1,0 0 1,0 0 0,0 0 0,1 0-1,-1 0 1,0 0 0,0 0 0,0 0-1,0 0 1,0 0 0,0 0 0,1 0 0,-1 0-1,0 0 1,0 1 0,4 6-84,0 15 46,-3-22 41,18 116 283,30 148 709,-16-100-459,-13-60-437,-17-82 1,3 11-567,-6-33 450,0 0 1,0 0 0,0 0-1,0 0 1,0 0-1,0 0 1,0 0-1,0-1 1,0 1 0,0 0-1,1 0 1,-1 0-1,0 0 1,0 0-1,0 0 1,0 0 0,0 0-1,0 0 1,0 0-1,0 0 1,0 0-1,0 0 1,0 0 0,0 0-1,0 0 1,1 0-1,-1 0 1,0 0-1,0 0 1,0 0 0,0 0-1,0 0 1,0 0-1,0 0 1,0 0-1,0 0 1,0 0-1,0 0 1,0 0 0,1 0-1,-1 0 1,0 0-1,0 0 1,0 0-1,0 0 1,0 0 0,0 0-1,0 0 1,0 1-1,0-1 1,0 0-1,0 0 1,0 0 0,0 0-1,0 0 1,0 0-1,0 0 1,0 0-1,0 0 1,0 0 0,0 0-1,0 0 1,0 1-1,0-1 1,0 0-1,0 0 1,4-10-1749,1-16-1562,0 4 1512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3:51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4992,'-1'-12'2528,"4"16"-2226,-1 0 1,1 0-1,-1 0 1,0 1 0,-1-1-1,1 1 1,1 8-1,10 51 690,-8-38-740,29 222 1684,-33-198-534,-1-50-1372,0 0 0,1 0 0,-1 0 0,0 0 0,0 0 0,0 0 0,0 0 0,1 0 0,-1 0 0,0 0 0,0 0 0,0 0 0,0-1 0,1 1 0,-1 0 0,0 0 0,0 0 0,0 0-1,0 0 1,0-1 0,0 1 0,1 0 0,-1 0 0,0 0 0,0 0 0,0-1 0,0 1 0,0 0 0,0 0 0,0 0 0,0-1 0,0 1 0,0 0 0,17-119 839,-13 99-881,5-23-106,16-52 1,-20 81 27,1 1-1,0-1 1,0 1-1,2 0 1,0 1 0,0 0-1,17-20 1,-24 31 72,0 0 1,0 0-1,0 0 1,1 0-1,-1 0 1,0 0-1,0 0 1,1 0-1,-1 0 1,0 1-1,1-1 1,-1 0-1,1 1 1,-1-1-1,1 1 1,-1 0-1,1 0 1,2-1-1,-2 1 18,-1 1-1,0-1 1,1 0-1,-1 1 0,0 0 1,1-1-1,-1 1 1,0-1-1,0 1 1,1 0-1,-1 0 1,0 0-1,0 0 1,0 0-1,0 0 1,1 2-1,2 2 68,-1 1 1,1 0-1,-1 0 0,-1 0 1,1 0-1,-1 0 1,2 9-1,2 10 188,-2 1-1,0 0 1,0 36-1,0-10 237,-3-46-374,-1-6-102,0 0 0,0 0 0,0 1-1,0-1 1,0 0 0,0 0-1,0 0 1,0 1 0,0-1-1,0 0 1,0 0 0,0 0-1,0 1 1,0-1 0,0 0-1,0 0 1,0 0 0,0 0-1,0 1 1,0-1 0,0 0-1,1 0 1,-1 0 0,0 0 0,0 1-1,0-1 1,0 0 0,0 0-1,0 0 1,1 0 0,-1 0-1,0 1 1,0-1 0,0 0-1,1 0 1,-1 0 0,0 0-1,0 0 1,0 0 0,0 0-1,1 0 1,-1 0 0,0 0-1,0 0 1,0 0 0,1 0-1,-1 0 1,0 0 0,0 0 0,0 0-1,1 0 1,-1 0 0,0 0-1,0 0 1,0 0 0,1 0-1,-1-1 1,0 1 0,0 0-1,0 0 1,0 0 0,1 0-1,-1 0 1,0 0 0,0-1-1,0 1 1,0 0 0,0 0-1,11-15 373,-9 13-341,8-13 6,62-85-180,-64 90 34,1 0 0,0 0 0,1 1 0,0 1 1,1 0-1,-1 0 0,15-7 0,-22 14 47,0-1-1,0 1 1,0 0-1,0-1 1,1 1-1,-1 1 1,0-1-1,1 1 1,-1-1-1,0 1 1,1 0 0,-1 0-1,0 0 1,1 1-1,4 0 1,-5 0 44,-1 0 0,1 0 1,-1 1-1,1-1 0,-1 1 1,1 0-1,-1-1 0,0 1 0,0 0 1,0 0-1,0 1 0,0-1 1,0 0-1,0 1 0,-1-1 1,0 1-1,1-1 0,0 4 0,8 20 198,-2 1-1,-1 1 0,-1-1 1,4 39-1,-6-38-83,3 81 486,-5-102-626,15-44-14021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 2240,'4'1'11536,"-13"8"-8849,-15 11-2772,2-4 400,1 1 0,1 1-1,-36 40 1,46-44-177,0 0 0,1 0 0,1 0 0,0 1 0,0 1 0,2-1 0,-8 28 0,-6 41 351,3 0 0,-11 161-1,29-194-275,3-1 0,15 83 0,-17-121-164,5 26 64,1 0 0,2 0-1,2-1 1,1 0 0,2-2-1,2 1 1,30 47 0,-37-65-2332,-6-11 912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318 105 2240,'0'0'67,"0"0"1,0-1-1,0 1 1,0 0-1,0 0 1,0-1-1,1 1 1,-1 0-1,0 0 1,0 0-1,0-1 1,0 1-1,0 0 1,0 0-1,0 0 1,1-1-1,-1 1 1,0 0-1,0 0 1,0 0-1,1 0 1,-1-1-1,0 1 1,0 0-1,0 0 1,1 0-1,-1 0 1,0 0 16,1 0 1,-1-1 0,0 1 0,0 0-1,1 0 1,-1 0 0,0 0-1,0 0 1,0-1 0,1 1-1,-1 0 1,0 0 0,0-1-1,0 1 1,0 0 0,1 0 0,-1-1-1,0 1 1,0 0 0,0 0-1,0-1 1,0 1 0,0 0-1,0 0 1,0-1 0,0 1-1,0-1 1,10-30 4843,-10 30-4782,0 0-1,0 0 1,0-1 0,0 1-1,0 0 1,0 0 0,0 0-1,-1 0 1,1 0 0,0 0-1,-1 0 1,1 0 0,0 0 0,-1 0-1,1 0 1,-2-1 0,2 1-107,-1 1 0,1 0 0,-1 0 0,1 0 0,0 0 0,-1-1 1,1 1-1,-1 0 0,1 0 0,-1 0 0,1 0 0,0 0 0,-1 0 1,1 0-1,-1 0 0,1 0 0,0 1 0,-1-1 0,1 0 0,-1 0 1,1 0-1,0 0 0,-1 1 0,1-1 0,-1 0 0,1 0 0,-1 1 1,-2 2 38,0 0 1,-1 0-1,1 0 1,1 1-1,-1-1 1,-4 8 0,-17 37 633,-32 90 1,27-62-411,-7 10-29,6-14 212,-34 117 0,9 44 742,66-318-513,61-194-1222,-20 93 371,-40 134 24,2-10-23,2 1-1,30-72 0,-28 100 140,-17 31 12,1-1-1,0 1 1,0 0 0,0 0-1,0-1 1,0 1 0,1 0-1,-1 1 1,5-4 0,-6 5-4,0 0 1,0-1-1,0 1 1,1 0-1,-1 0 0,0 0 1,0 0-1,0 0 1,1 1-1,-1-1 1,0 0-1,0 0 1,0 1-1,0-1 0,0 1 1,1-1-1,-1 1 1,0-1-1,0 1 1,0 0-1,0-1 1,-1 1-1,1 0 0,0 0 1,0 0-1,0 0 1,-1-1-1,2 3 1,3 3 61,-1 0 0,0 0 0,4 11 0,9 25 333,21 82 0,-32-102-349,110 337 1106,-71-213-1045,-33-104-156,-8-29-221,-1 0 0,-1 1 1,2 22-1,-12-62-6717,8 19 5614,-2 0-1,1 0 0,-4-11 1,4 16 1175,-4-18-2074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36 3552,'-26'-12'4773,"30"10"-4280,-1 1 1,1 0-1,-1 0 0,1 0 1,-1 1-1,1-1 0,0 1 0,-1 0 1,1 0-1,7 1 0,5 0 182,137-5 2715,-2-7-4044,-88 8-7452,-47 2 5386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14 4224,'-4'-13'5107,"5"17"-3245,1 10-415,-3 18-534,-1 0 0,-2-1 0,-1 1 0,-10 31 0,9-43-815,-1-1 0,0 0 0,-2 0 0,0-1-1,-1 0 1,-1 0 0,-1-2 0,-1 1 0,0-1 0,-18 16 0,25-26-622,-1-1 1,0 0-1,0 0 0,-13 6 1,2 0-837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3 2976,'0'0'192,"-1"-1"1,1 1-1,-1 0 0,0 0 1,1-1-1,-1 1 0,1 0 1,-1 0-1,1 0 0,-1 0 1,0 0-1,1 0 0,-1 0 1,1 0-1,-1 0 0,0 0 0,1 0 1,-1 0-1,1 0 0,-1 1 1,1-1-1,-1 0 0,0 0 1,1 1-1,-1-1 0,1 0 1,-1 1-1,0 0 0,0-1 123,0 1-1,0 0 1,1-1-1,-1 1 0,0-1 1,0 1-1,0-1 1,-1 1-1,1-1 0,0 0 1,0 1-1,0-1 0,0 0 1,0 0-1,-2 0 1,-5 1 2016,14 3-75,20 2-1137,5-2-926,1-2-1,44-2 1,-30-1-120,15 2 22,-6 0-36,102-11 0,-126 5-61,-9 0-63,1 2 0,23 0 0,-46 3 59,0 0-1,0 0 1,0 0 0,1 0 0,-1 0 0,0 0-1,0 0 1,0 0 0,1 0 0,-1 0 0,0 0-1,0 1 1,0-1 0,0 0 0,1 0 0,-1 0 0,0 0-1,0 0 1,0 0 0,0 1 0,0-1 0,0 0-1,1 0 1,-1 0 0,0 0 0,0 0 0,0 1-1,0-1 1,0 0 0,0 0 0,0 0 0,0 1-1,0-1 1,0 0 0,0 0 0,-1 11-34,-8 11 57,-52 103-19,45-88 52,-1-1 0,-2-1 0,-35 50 0,30-56 34,-1 0 0,-36 29 0,-62 44 78,-5 3 405,38-23 516,168-98-177,-7 6-577,0 3 0,101 3 0,-28 5-793,-132 1 0,-8 0-1152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27 4224,'0'-1'114,"0"0"0,-1 1 1,1-1-1,0 0 0,-1 1 0,1-1 1,0 0-1,0 0 0,0 1 0,0-1 0,0 0 1,0 0-1,0 1 0,0-1 0,0 0 1,0 0-1,0 1 0,1-1 0,-1 0 1,0 0-1,0 1 0,1-1 0,-1 0 1,1 1-1,-1-1 0,0 0 0,1 1 1,-1-1-1,1 1 0,-1-1 0,1 1 0,0-1 1,-1 1-1,1-1 0,0 1 0,-1-1 1,1 1-1,0 0 0,-1 0 0,1-1 1,0 1-1,0 0 0,-1 0 0,1 0 1,0 0-1,0-1 0,-1 1 0,1 0 0,1 1 1,0-1 55,-1 0 0,1 1 0,0-1 0,-1 1 0,1-1 0,0 1 0,-1 0 0,1-1 0,0 1 0,-1 0 0,0 0 0,2 2 0,18 15 990,-16-13-770,8 10 151,0 1 1,-1 1 0,0 0 0,12 25 0,-19-33-393,8 16 233,-2 0 0,0 1 0,-2 1 0,11 48 0,9 112 945,-26-144-978,-2 1 0,-1 0 0,-8 51 0,-2-29-20,-24 88 0,23-117-185,-25 58 1,28-76-140,-2-1 0,0-1 0,-1 0 0,-23 29 0,-21 10-698,7-1 186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19 196 1728,'-1'0'37,"1"0"1,0 0-1,0 0 0,0 0 1,-1 0-1,1 0 0,0 0 1,0 0-1,0 0 0,0-1 1,-1 1-1,1 0 1,0 0-1,0 0 0,0 0 1,0 0-1,0-1 0,-1 1 1,1 0-1,0 0 0,0 0 1,0 0-1,0-1 0,0 1 1,0 0-1,0 0 1,0 0-1,0 0 0,0-1 1,0 1-1,0 0 0,0 0 1,0 0-1,0-1 0,0 1 1,0 0-1,0 0 0,0 0 1,0-1-1,0 1 0,0 0 1,0 0-1,0 0 1,0 0-1,0-1 0,1 1 1,-1 0-1,3-12 3540,-4 8-2809,1 1 1,-1-1-1,0 0 0,0 1 0,-2-6 0,2 5-206,0 1 1,0-1-1,0 0 1,0 1 0,0-7-1,-4-58 5118,11 56-5125,-4 11-498,1 0 1,0-1 0,1 1 0,-1 1 0,0-1-1,0 0 1,0 1 0,0 0 0,1-1 0,3 2-1,6-2 150,247-30 732,-238 29-820,0 1-1,0 1 1,0 2 0,0 0-1,0 0 1,0 2 0,27 9-1,-32-10 64,-16-3-246,-19-8-7299,15 6 5934,-1 0 1,0 0-1,0 1 0,-6-2 0,0 2-2405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0 162 2720,'1'-15'10025,"-1"14"-9923,1 1 0,-1 0 0,0-1 0,1 1 0,-1-1 0,0 1 0,1-1 0,-1 1 0,0-1 0,0 1 0,1-1 0,-1 1 1,0-1-1,0 1 0,0-1 0,0 1 0,0-1 0,1 0 0,-1 1 0,0-1 0,0 1 0,-1-1 0,1 0 0,1 0 107,-1-1-1,0 1 1,1 0-1,-1-1 0,0 1 1,1 0-1,0 0 1,-1-1-1,1 1 1,0 0-1,0 0 1,0 0-1,-1 0 0,1 0 1,0 0-1,0 0 1,1 0-1,-1 0 1,0 1-1,0-1 1,0 0-1,0 1 1,3-2-1,13-10 752,-15 10-844,1 1 0,-1-1 1,1 0-1,0 1 0,-1-1 0,1 1 1,0 0-1,0 0 0,5-2 1,30-3 501,208-22 1211,-116 12-1595,-61 6 18,-62 9-414,24-4 461,-30 4-694,1 1-1,-1-1 1,1 1 0,-1-1 0,1 1-1,-1-1 1,1 0 0,-1 0-1,1 0 1,-1 1 0,0-2 0,0 1-1,1 0 1,1-2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35 2080,'-5'0'7765,"5"11"-4608,-1-7-2893,-1 0 0,1 0 0,-1-1 0,0 1 0,-3 6 0,-7 12 350,0 14-52,2 1 0,-5 40 0,0-5-110,-18 93 688,-3 12-296,31-157-659,1-1 1,0 1-1,0 28 0,4-46-19,9-30 271,7-35-443,-9 43 38,3-23 1,13-107-6,7-42-33,-24 156 51,18-79-85,-19 98 170,0-1 1,2 1-1,0 0 0,12-21 0,-18 37-90,-1 0 0,1 0 0,-1 0 1,1 0-1,0 1 0,-1-1 0,1 0 0,0 0 0,0 0 0,0 0 0,0 1 1,0-1-1,0 0 0,0 1 0,0-1 0,0 1 0,0-1 0,0 1 0,0 0 1,0-1-1,0 1 0,0 0 0,2 0 0,-1 0-10,0 0 0,0 1 0,-1-1 0,1 1 0,0-1-1,0 1 1,-1 0 0,1 0 0,-1 0 0,1 0 0,-1 0 0,1 0 0,1 2 0,4 3-2,-1 1 1,0 0 0,-1 0 0,10 16-1,0 8 69,-2 1-1,-1 1 0,-1 0 1,7 36-1,4 12-50,-16-59 68,1 0 1,2-1-1,0 0 0,16 27 0,-24-47-99,-1 0-1,1 0 1,-1 0-1,1 0 1,0 0 0,-1 0-1,1-1 1,0 1-1,0 0 1,-1-1 0,1 1-1,0 0 1,0-1-1,0 1 1,0-1 0,0 1-1,0-1 1,0 0-1,2 1 1,-2-1-7,-1 0 1,1-1-1,0 1 1,0 0-1,0-1 1,0 1-1,0 0 1,0-1-1,-1 1 1,1-1-1,0 1 1,0-1-1,-1 0 1,1 1-1,0-1 1,-1 0-1,1 1 1,-1-1-1,1 0 1,-1 0-1,1 0 1,-1 0-1,1 0 1,12-25-50,-2 1 0,0-2 0,9-35 0,12-85-99,-28 130 171,1 0 1,8-18-1,0-1-221,-11 30 143,1 0-1,-1 0 1,1 1 0,0-1-1,0 1 1,0-1 0,8-7-1,-11 13 51,1 0-1,-1 0 1,1 0-1,-1 0 1,0 0-1,1 0 1,-1 1-1,1-1 1,-1 0-1,1 0 1,-1 0-1,0 1 1,1-1-1,-1 0 1,1 1-1,-1-1 1,0 0-1,1 1 1,-1 0-1,0-1 2,4 3 53,-1 1 0,-1 0 0,1 0 0,0 1 0,-1-1 0,0 0 0,0 1 0,-1 0 0,1-1 0,1 9 0,1 7 104,0 25 0,31 318 1039,-23-210-816,-12-135-399,0-15-208,-1 0 0,1 0 1,0 0-1,1 0 0,-1 0 0,1 0 0,-1 0 0,1 0 0,0 0 1,0 0-1,0 0 0,3 5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0 2976,'0'0'4800,"0"9"-2816,-2-1-1539,1 0 0,-1 0 0,0 0 0,0 0 0,-1 0 1,0 0-1,-1-1 0,-8 14 0,4-6 55,-2 1-79,0-1-1,-2 0 1,0 0 0,-26 24-1,21-22 31,1 0 0,-17 23 0,22-22-167,0 0 0,0 0 0,2 2 0,0-1 0,2 1 0,0 0 0,-5 26 0,-5 31 351,4 2-1,3-1 1,1 82 0,11-129-382,0-1 0,2 1 1,2-1-1,0 0 0,2 0 1,2-1-1,23 53 0,-28-73-207,1 1 0,0-1 0,0 0 0,0-1 1,1 0-1,0 0 0,1 0 0,0-1 0,0 0 0,15 9 0,-13-8-37,3 2-84,-5-8-2782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3:52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81 3808,'1'-2'360,"0"0"-1,0-1 1,0 1 0,0-1-1,0 1 1,-1-1 0,1 0 0,-1 1-1,0-1 1,1 0 0,-1 1-1,-1-1 1,1 0 0,0 1-1,-2-6 1,2 7-217,0-1-1,0 0 0,-1 1 0,1-1 1,-1 0-1,0 1 0,1-1 1,-1 1-1,0-1 0,0 1 1,0-1-1,0 1 0,0-1 1,0 1-1,0 0 0,0 0 1,-1 0-1,1 0 0,0 0 1,-1 0-1,1 0 0,-1 0 1,0 0-1,1 0 0,-4 0 1,-1 1-97,0 0 0,0 0 0,0 0 1,0 1-1,0 0 0,0 0 1,1 1-1,-1-1 0,0 1 0,0 0 1,-5 4-1,-10 5 337,-28 20 0,44-28-307,-10 8 36,0 0-1,0 1 1,1 1 0,1 0 0,-15 20-1,21-25-100,1 1-1,0-1 0,1 1 1,0 1-1,0-1 0,1 1 1,0 0-1,1 0 0,0 0 1,-3 20-1,6-26 27,0 0-1,0 1 1,0-1 0,1 1 0,-1-1 0,1 0-1,0 0 1,0 1 0,0-1 0,1 0 0,0 0-1,0 0 1,0 0 0,3 5 0,-1-4 27,1 0 1,-1 0-1,1 0 0,0 0 1,1-1-1,-1 1 1,1-2-1,9 6 0,0-1 64,1-2 0,0 0 0,0 0 0,1-1 0,0-2 0,27 4-1,-33-6-39,15 3 65,1-2 0,-1 0 0,0-2 1,43-5-1,-66 4-370,0 0 0,1 1 0,-1 0 1,1 0-1,-1 0 0,0 0 0,1 0 0,-1 1 1,6 1-1,-7-2-351,0 1 1,0 0-1,-1 0 1,1 0-1,0 0 1,0 1-1,0-1 1,-1 0-1,1 1 1,2 2-1,4 7-2050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97 3488,'-11'-17'5928,"8"15"-5509,2 2-258,1 1-1,-1-1 0,0 0 0,0 0 0,0 0 0,0 1 1,1-1-1,-1 0 0,0 1 0,0-1 0,1 0 1,-1 1-1,0-1 0,1 1 0,-1 0 0,0-1 1,1 1-1,-1-1 0,1 1 0,-1 0 0,1 0 0,-2 1 1,-5 8 544,-1 1 0,1 0 0,1 0 0,0 1 0,-8 20 0,-15 67 699,20-66-905,-76 244 1693,40-139-1424,41-123-510,8-23-114,9-28-232,21-75-621,16-40 165,21-61 229,-46 144 254,20-50 176,-42 110-182,-2 6 129,0-1 0,0 0 1,0 1-1,0-1 0,1 0 0,1-2 1,-2 4-38,-1 1 1,1-1-1,-1 1 1,1-1-1,-1 1 1,1 0 0,-1-1-1,1 1 1,0 0-1,-1-1 1,1 1-1,-1 0 1,1 0 0,0 0-1,-1 0 1,1-1-1,0 1 1,-1 0-1,1 0 1,0 0 0,-1 0-1,1 1 1,-1-1-1,1 0 1,0 0-1,-1 0 1,1 0 0,0 1-1,-1-1 1,1 0-1,-1 1 1,1-1 0,-1 0-1,2 1 1,2 2-4,0 1-1,-1-1 1,1 0 0,-1 1 0,0 0 0,1 0 0,-2 0 0,6 8 0,16 40 72,-22-46-55,25 69 508,27 124 1,-19-61-117,-24-99-423,-1-9-12,7 48 0,-16-63-1708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31 3488,'-42'-22'8242,"43"22"-8079,60 3 5954,0 5-3772,-29-3-2284,0-2 0,49 0 0,-49-7-2684,2 0-3500,-31 3 5632,0 1 0,0 0 1,0-1-1,0 0 0,0 1 1,4-3-1,-4 1-444,0 0-1,1 0 1,-1 0-1,5-6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20 2912,'-1'0'42,"1"-1"-1,-1 1 1,1-1 0,-1 1 0,1-1-1,-1 0 1,1 1 0,-1-1 0,-4-13 6190,23 25-2126,-6 1-2742,-1 1 1,0 1-1,-1-1 0,14 27 0,-22-36-1214,0 0-1,-1 0 0,1 0 0,-1 0 1,0 0-1,0 0 0,-1 0 0,1 0 1,-1 0-1,0 1 0,0-1 0,-1 6 1,-1-3-34,1-1 1,-1 1 0,0 0 0,0-1 0,-1 1 0,0-1 0,-4 6-1,0-1-59,0-1 0,0-1 0,-1 1 0,-1-1 0,1 0-1,-2-1 1,1 0 0,-13 8 0,12-10-328,1-1 0,-1 0 0,0 0 0,-19 5 0,25-8-144,-1-1 1,1 0-1,0-1 1,-1 1-1,1-1 0,-1 0 1,1 0-1,-1 0 1,1 0-1,-1-1 1,1 0-1,0 0 1,-1 0-1,-7-4 1,11 5 185,0 0-1,0-1 1,0 1 0,0-1-1,0 1 1,0-1 0,0 0-1,0 1 1,0-1 0,0 0-1,0 0 1,1 1 0,-1-1-1,0 0 1,0 0 0,1 0-1,-1 0 1,1 0 0,-1 0-1,1 0 1,-1 0 0,1 0-1,-1 0 1,1 0 0,0-1-1,0 1 1,0 0 0,-1 0-1,1-2 1,10-16-4864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0 2304,'-30'5'7727,"15"-2"-4318,7 1-1765,0-1-1,-16 3 1,0 1 1611,23-7-3202,1 0 1,0 0-1,0 0 0,-1 0 0,1 0 0,0 0 1,-1 0-1,1 0 0,0 1 0,0-1 1,-1 0-1,1 0 0,0 0 0,0 0 1,-1 1-1,1-1 0,0 0 0,0 0 1,-1 0-1,1 1 0,0-1 0,0 0 1,0 0-1,0 1 0,-1-1 0,1 0 1,0 0-1,0 1 0,0-1 0,0 0 1,0 1-1,0-1 0,0 0 0,0 1 1,8 7 505,17 3-353,-10-10-64,27 0-1,-25-1-136,23 2 1,-12 0 12,1 0 0,52-6 0,-43 1 34,-4 1 18,131-4-102,-142 9-267,-38 13 224,-41 28-42,32-28 45,-29 29 0,-38 51-15,52-53 117,-82 71 0,-34-6 30,63-46-29,70-48 3,13-9 94,1 1-1,-1 0 1,-8 10-1,17-15-30,5-1-49,15-3-34,-5 1-8,79-8 180,191-27 2,-173 24-62,-11 3 94,-85 8-282,-11 2-296,-1-1 0,0 1 0,0-1-1,0 0 1,0 0 0,0 0 0,7-3-1,4-27-12897,-13 29 12608,0 0 0,1 0-1,-1 0 1,0 1 0,1-1 0,-1 1-1,5-2 1,21-9-1869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14 4992,'0'-13'8218,"11"32"-4330,-10-16-3646,0-1 0,1 1 0,-1-1 0,0 1 0,-1 0 0,1-1 0,0 1 0,-1 0 0,1 0 0,-1-1 0,0 1 0,0 0 0,0 0 0,0 0 0,-1-1-1,1 1 1,-1 0 0,-1 4 0,-8 25 432,-8 36 135,2 4-131,-11 58 148,-21 63-165,47-191-732,1-1-22,0-1-1,0 1 1,0 0 0,0 0 0,0-1-1,-1 1 1,1 0 0,0-1 0,0 1-1,-1 0 1,1-1 0,0 1 0,-1-1-1,1 1 1,-1 0 0,1-1 0,-1 1 0,1-1-1,-1 1 1,1-1 0,-2 1 0,3-22-6957,0 10 4678,1-1 0,4-14 0,-3 14 655,2-10-2261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47 4736,'-32'6'12777,"46"3"-11597,-6-5-628,0 0 0,0-1 0,0 0 0,1 0 0,-1-1 0,1 0 0,-1-1 0,17 2 0,4-3-43,38-4 0,-45 2-378,63-4-288,102-22-1,-168 23-2215,27-11-1,-29 9-3353,33-8-1,-33 12 1179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4 4224,'0'-3'4261,"9"33"587,-8-13-3661,-1-1 0,0 0 0,-2 0 1,-3 22-1,-1 3 557,-20 112 1462,-1 1-2135,22-103-1338,-15 56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11 3648,'-12'-11'6688,"13"24"-3382,34 84 870,20 45-742,-21-59-2217,-25-61-871,5 12 207,-2 1 0,10 46 0,-14-37-135,-3 1 1,-1 0 0,-3 55-1,-3-65-231,-1 0 0,-2 0-1,-1 0 1,-20 58 0,19-74-223,-1 0 0,-1-1 0,0-1 0,-2 1 0,0-1 0,-1-1 1,-14 15-1,8-12-1216,-29 25-1,-25 8-4755,32-27 2830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83 640,'-3'-1'68,"-1"0"0,1 0-1,-1 1 1,0-1 0,-45 29 20062,58-26-20562,-1-2 662,0 0 1,0 0-1,0-1 1,0 0-1,0 0 0,9-3 1,5-1 230,167-34 1481,16 4-1237,-133 25-520,-51 6-296,45-4-655,-56 7-995,-1 1 0,15 2 0,-20-2 812,-1 1 0,1 0-1,-1 0 1,1 1 0,-1-1 0,0 1-1,0 0 1,6 3 0,11 9-5035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204 147 2720,'1'-3'326,"0"1"0,1 0 0,-1 0 0,1 0 0,0 1 0,-1-1 0,1 0 1,0 1-1,4-4 0,-3 4 380,-1-1 0,1 0 1,-1 0-1,0-1 0,4-4 1163,-6 16 296,-2-2-1704,-1 0 1,1-1-1,-1 1 0,0 0 0,-1-1 0,-6 10 1,-6 10 464,-2 11 46,-21 63 0,-3 44 61,7-27-432,-21 65 279,53-170-737,1 0 0,0 0 0,1 0 0,1 15 0,8-37 353,2-11-528,-1 1 0,-1-1 0,-1 0 0,6-31 0,19-99-210,-14 63 208,32-96 1,-37 147 88,35-90-350,-43 116 584,1 1 1,9-12 0,-15 21-271,0 1 0,1-1 1,-1 1-1,1 0 0,-1 0 1,1-1-1,-1 1 0,1 0 0,-1 0 1,1-1-1,-1 1 0,1 0 0,0 0 1,-1 0-1,1 0 0,-1 0 1,1 0-1,-1 0 0,1 0 0,-1 0 1,1 0-1,0 0 0,-1 0 0,1 1 1,-1-1-1,1 0 0,-1 0 1,1 1-1,-1-1 0,1 0 0,-1 0 1,1 1-1,19 14 209,-14-11-127,4 6-33,1 0-1,-1 1 0,-1 0 1,12 17-1,-3-5-9,-1 2 42,-1 0 0,21 45-1,-26-45 29,2-1 0,1-1 0,24 33 0,-37-55-120,-1 0 1,1 0 0,0 0-1,-1-1 1,1 1 0,0 0-1,-1-1 1,1 1 0,0-1-1,0 1 1,0 0 0,-1-1-1,1 0 1,0 1 0,0-1-1,0 0 1,0 1 0,0-1-1,0 0 1,0 0 0,0 0-1,0 1 1,0-1 0,0 0-1,0-1 1,-1 1 0,1 0-1,0 0 1,0 0 0,0 0-1,0-1 1,0 1 0,0 0-1,0-1 1,0 1 0,-1-1-1,1 1 1,0-1 0,0 0-1,0 1 1,-1-1 0,1 0 0,0 1-1,-1-1 1,1 0 0,-1 0-1,1 0 1,4-6 26,0-1 1,-1 1-1,-1 0 1,5-11-1,-6 13-20,21-57-7,-3 0 0,-3-2 0,13-86 0,-29 146-24,-1 1 6,0 0-1,1 0 1,-1 0 0,1 0-1,0 0 1,-1 0 0,1 1-1,1-1 1,-1 0 0,0 1-1,1-1 1,-1 0 0,4-2 0,-5 5 0,0-1 0,0 1 0,1 0 0,-1 0 0,0 0 0,0 0 0,0 0 0,1 0 0,-1-1 0,0 1 0,0 0 0,0 0 1,1 0-1,-1 0 0,0 0 0,0 0 0,1 0 0,-1 0 0,0 0 0,0 0 0,0 0 0,1 0 0,-1 0 0,0 0 0,0 1 1,1-1-1,-1 0 0,0 0 0,0 0 0,0 0 0,1 0 0,-1 0 0,0 1 0,7 8-104,2 13 86,8 45 212,-2 0 0,7 77 0,-2-12 218,23 130 323,-40-223-1284,-1-4-5911,-2-33 5913,1-1 0,-1 0 0,0 1 0,1-1 0,0 0 0,-1 1 0,30 16-10253,-28-18 10365,0 0 0,-1-1 0,1 1-1,0-1 1,0 1 0,0-1-1,3-1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3:52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30 170 5152,'-3'-5'584,"2"4"-493,1 0 0,-1 0-1,1 1 1,-1-1 0,0 0 0,1 0 0,-1 1-1,0-1 1,1 0 0,-1 1 0,0-1 0,0 1-1,0-1 1,1 1 0,-1-1 0,0 1 0,0 0-1,-2-1 1,3 1 0,-1 0 0,1 0 0,-1-1 0,1 1 0,-1 0 0,1 0 0,-1-1 0,1 1 0,-1 0 0,1-1 0,-1 1 0,1 0 0,0-1 0,-1 1 0,1-1 0,-1 1 0,1 0 0,0-1 0,0 1 0,-1-1 0,1 1 0,0-1 0,0 1 0,-1-1 0,1 1 0,0-2 0,0 0 147,0 0 1,0 0 0,0 0-1,0 0 1,0 0 0,0 0-1,2-4 1,0-1 71,0 1-1,1-1 1,0 1 0,4-7 0,-3 8-228,0-1 1,0 1 0,0 1-1,1-1 1,-1 1 0,1-1-1,0 1 1,10-5 0,-5 3-46,1 1-1,-1 0 1,1 1 0,13-3 0,-14 5-69,0 0 0,1 0 0,-1 1 0,1 0 0,-1 1 1,1 0-1,-1 1 0,16 2 0,-21-2 49,-1 0 0,1 0 0,0 1 0,-1-1 0,1 1 0,-1 0 0,0 0 0,1 1 0,-1-1-1,0 1 1,0 0 0,-1 0 0,1 0 0,-1 0 0,1 1 0,-1-1 0,0 1 0,0 0 0,-1 0 0,5 8 0,-6-7 18,0-1 1,0 1-1,0-1 1,0 1-1,-1-1 1,0 1-1,0-1 1,0 1-1,-1 0 0,0-1 1,1 1-1,-2-1 1,1 0-1,0 1 1,-1-1-1,-4 7 1,1 0 94,-1 0 1,-1-1 0,0 0-1,0 0 1,-12 11 0,-33 26 250,-9 11 261,59-56-593,0 0 0,1 1 0,-1-1 0,0 1-1,1 0 1,-2 4 0,3-7-36,0 1 1,0-1 0,0 0-1,1 1 1,-1-1-1,0 1 1,0-1 0,0 0-1,0 1 1,1-1 0,-1 0-1,0 1 1,0-1-1,1 0 1,-1 1 0,0-1-1,1 0 1,-1 0-1,0 1 1,1-1 0,-1 0-1,0 0 1,1 1 0,-1-1-1,1 0 1,0 0-1,0 1 36,3 1 16,1 1 0,0-1 0,1 0-1,-1 0 1,0-1 0,1 1 0,-1-1 0,1 0 0,5 0 0,55-1 55,-33-1-9,37 5-2244,-34 0 821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0 2144,'7'0'5206,"-19"16"814,9-12-6804,-32 39 3190,-29 42 281,5 6-609,-23 36-296,62-92-1176,-27 68 0,24-36-60,3 2 0,-19 118 0,35-156-369,1 1 1,2-1 0,2 0 0,0 0 0,2 1 0,2-1 0,1-1 0,1 1 0,1-1 0,2 0-1,1-1 1,1 0 0,31 53 0,-41-80-460,-1 0 0,0-1 0,0 1-1,1 0 1,-1 0 0,1-1 0,-1 1 0,1-1 0,0 1-1,-1-1 1,1 1 0,0-1 0,4 2 0,-5-3 43,0 0 1,1 0-1,-1 1 1,0-1-1,0 0 1,1 0-1,-1-1 1,0 1-1,0 0 0,0 0 1,1 0-1,-1-1 1,0 1-1,0-1 1,0 1-1,0-1 1,0 1-1,0-1 1,0 0-1,0 0 1,0 1-1,0-1 1,0 0-1,0 0 1,0 0-1,0 0 1,0-1-1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346 109 2656,'-4'-3'4545,"4"3"-4473,-10 10 2530,-8 14-525,-4 13-220,7-13-660,-21 43-1,-128 266 2548,148-304-3562,-42 80 884,58-108-1051,0 0 0,-1-1 0,1 1 0,-1 0 0,1 0 0,0-1 1,0 1-1,0 0 0,-1 0 0,1 0 0,0-1 0,0 1 0,0 0 0,0 0 0,0 0 0,0 0 0,0-1 0,1 1 0,-1 0 0,0 0 1,0 0-1,1 0 0,0 0 6,0-1 1,-1 0 0,1 0-1,0 0 1,-1 0 0,1 0-1,0 0 1,0 0 0,-1 0-1,1 0 1,0-1 0,-1 1-1,1 0 1,0 0 0,-1-1-1,1 1 1,1-1 0,-1 1 25,5-3-22,0-1 0,1 0 0,-1 0 0,0 0 0,-1 0 0,1-1 0,-1 0 1,0 0-1,0-1 0,-1 1 0,1-1 0,5-11 0,3-5-9,-2 0 0,12-33-1,43-132-105,34-86 239,-83 228 214,-10 26 12,1 0 0,12-21 0,-20 39-322,1 3-16,0 1 0,-1 0 0,1 0 0,0-1 0,0 1 0,1-1 0,-1 1 0,1-1-1,2 4 1,4 8 58,18 47 361,21 76-1,7 66-404,-34-125 91,-6-24 70,24 108 296,-37-153 600,-1-2-3935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5 992,'-8'5'173,"7"-5"-63,0 1 1,0 0-1,0 0 1,0-1-1,0 1 0,-1-1 1,1 1-1,0-1 1,-1 1-1,1-1 1,0 0-1,-1 0 0,1 0 1,-2 0-1,2 1 25,0-1-1,0 0 0,0 0 1,0 1-1,0-1 1,0 1-1,0-1 0,0 1 1,0-1-1,0 1 1,0-1-1,0 1 0,0 0 1,1-1-1,-1 1 1,0 0-1,0 0 0,0 1 1,0 0 98,0-1 0,0 0 0,0 0 0,0 0 0,0 0 0,0 0 0,0 0 1,0-1-1,-1 1 0,1 0 0,0 0 0,-2 0 0,-18 9 3415,38-5-560,-14-5-2860,0 1-1,1-1 1,-1 0 0,0 1-1,1-2 1,-1 1 0,0 0-1,0-1 1,6-1 0,31-11 894,-24 8-745,81-23 150,-54 21-3182,-36 7 1239,0-1 0,0 1 0,11 1 0,4 3-1005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8 2560,'4'-7'9808,"-2"10"-9013,1 1 1,0 0-1,-1 0 1,0 0-1,4 8 1,-3-5-146,-2-4-400,0 1 0,0-1-1,0 1 1,0-1 0,-1 1-1,1 0 1,-1-1 0,0 1-1,-1 6 1,-6 33 1092,5-36-1175,-1 6-82,-1 1 1,-1-1 0,0-1 0,-1 1 0,0-1-1,-1 0 1,-1 0 0,0-1 0,0 0-1,-1 0 1,-17 16 0,22-24-356,0 0 1,0 0-1,0 0 1,0-1-1,-1 1 0,1-1 1,-1-1-1,-8 4 1,12-5-38,-1 1 0,0-1 0,0 1 1,1-1-1,-1 0 0,0 0 0,0 0 1,0 0-1,1 0 0,-1 0 0,0 0 1,0-1-1,1 1 0,-1-1 0,0 1 0,1-1 1,-1 0-1,0 1 0,1-1 0,-1 0 1,1 0-1,-1 0 0,1 0 0,0-1 0,-1 1 1,-1-3-1,-3-9-2338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5 2400,'12'-4'13093,"-13"4"-13001,-5 7 2194,4-6-2060,1 0 0,0 0-1,0 0 1,-1 0 0,1 0 0,0-1-1,-1 1 1,1-1 0,-1 1-1,1-1 1,-1 1 0,1-1-1,-1 0 1,1 0 0,-1 0-1,1 0 1,-1 0 0,-1 0-1,14 3 81,1 0 1,-1-1-1,1 0 0,17-1 0,51-2-296,-71 1 7,95-6 264,93-1 3,-167 7-258,-11 0-41,-1 1 1,1 1-1,26 5 1,-24-4 313,-20-3-150,-10 12 102,-2-4-288,1-1 0,-1-1 0,-1 0 0,-22 9 0,13-6 46,-4 2-6,0 1 0,1 1-1,0 2 1,1 0 0,1 1 0,0 2 0,1 0 0,-22 26 0,-46 65 202,-26 29-143,96-118-52,-2 0 1,0-1 0,-2-1-1,-28 18 1,-131 65 192,162-90 389,20-10-583,0-1 0,0 0 0,0 0 0,0 0 1,0 0-1,0 0 0,0 0 0,0 0 0,0 0 0,0 0 0,-1 0 0,1 0 0,0 0 0,0 0 0,0 0 0,0 0 0,0 0 0,0 0 0,0 0 0,0 1 0,0-1 0,0 0 0,0 0 0,0 0 0,0 0 0,0 0 0,0 0 0,0 0 0,0 0 0,0 0 0,0 0 0,0 1 0,0-1 0,0 0 0,0 0 0,0 0 0,0 0 0,0 0 0,0 0 0,0 0 0,0 0 0,0 0 0,0 0 0,0 0 0,0 1 0,0-1 0,0 0 0,0 0 0,0 0 0,1 0 0,-1 0 0,0 0 0,0 0 0,0 0 0,0 0 0,13 0 174,51-7 43,79-4 305,-57 10-251,-8-1-129,138 16-1,-58 3 51,-90-15-3100,-63-2 1669,-1 0 0,1-1 0,0 1 0,0-1 0,-1 0 0,1-1-1,-1 1 1,1-1 0,-1 0 0,1 0 0,-1 0 0,0 0 0,7-6 0,11-14-3303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5216,'-5'6'7156,"11"0"-6830,15 23 1096,-2 0 0,-1 2 0,18 38 0,13 24-145,-14-35-561,0-1 81,44 97 0,-54-90-344,-3 0 0,-3 2 1,-2 0-1,13 119 0,-28-155-356,-1 1-1,-1-1 0,-2 0 1,0 1-1,-3-1 0,0 0 0,-2-1 1,-1 0-1,-1 0 0,-2 0 1,-1-1-1,-1-1 0,-1 0 1,-1-1-1,-2-1 0,-22 28 1,5-13-1071,-58 54 0,64-70-2193,-41 28-1,29-26 262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9 784 1568,'-8'0'4005,"17"0"-1621,-2 1-1655,-6-1-653,-1 1 0,1-1 0,0 0 0,-1 0 0,1 0 0,-1 0 0,1 0 0,0 0 0,-1 0 0,1 0 0,-1 0 0,1 0 0,0 0 0,-1 0 0,1 0 0,-1 0 0,1-1 0,0 1 0,-1 0 0,2-1 0,13-7 997,-10 5-823,1 0 1,-1 0-1,8-7 1,29-27 5,68-76 0,-74 70-168,52-63 331,-74 89-261,0 1 0,19-16 0,-26 25-76,2 0 1,-1 1-1,1 0 0,-1 1 1,1-1-1,14-4 0,-22 9-63,0 1-1,0 0 1,-1-1 0,1 1-1,0 0 1,0-1-1,0 1 1,0 0 0,-1 0-1,1 0 1,0 0-1,0 0 1,0 0-1,0 0 1,0 0 0,0 0-1,0 0 1,-1 0-1,1 1 1,0-1 0,0 0-1,0 1 1,0-1-1,-1 1 1,1-1-1,0 0 1,-1 1 0,1 0-1,0-1 1,-1 1-1,1-1 1,0 1 0,-1 0-1,1-1 1,-1 1-1,1 0 1,-1 0 0,0 0-1,1-1 1,-1 1-1,0 0 1,1 0-1,-1 0 1,0 0 0,0 0-1,0-1 1,0 1-1,0 2 1,1 5 61,-1 0 0,-1 0 0,1 0 0,-3 11 0,2-12-100,-31 137 319,12-58 138,19-81-363,3-4 28,5-8 20,45-73-196,-34 55 12,1 0 1,2 2 0,0 0-1,1 1 1,33-24 0,-38 33-32,-10 6 41,1 2 1,0-1-1,0 1 1,0 0-1,0 0 1,10-3 0,-17 8 49,-1 0 1,1 0-1,0 0 1,-1 0 0,1-1-1,-1 1 1,1 0 0,0 0-1,-1 0 1,1 0 0,-1 0-1,1 1 1,0-1 0,-1 0-1,1 0 1,-1 0 0,1 0-1,-1 1 1,1-1 0,0 0-1,-1 1 1,1-1 0,-1 0-1,1 1 1,-1-1-1,0 0 1,1 1 0,-1-1-1,1 1 1,-1-1 0,0 1-1,1-1 1,-1 1 0,0-1-1,0 1 1,1 0 0,-1-1-1,0 1 1,0 0 0,1 4-6,0-1 1,0 1 0,0-1 0,-1 7-1,0-4-41,2 44 44,-2-27 83,1 1 0,2-1-1,0 0 1,9 34 0,-7-43-90,1-1-1,0 1 1,10 15 0,-12-23 48,1 0-1,0 0 0,0-1 0,0 1 0,1-1 0,-1-1 1,13 10-1,-15-13-9,0-1 0,0 1 1,0-1-1,0 1 0,0-1 1,1 0-1,-1 0 0,0 0 1,1-1-1,-1 1 0,0-1 1,1 0-1,-1 0 0,1 0 1,-1 0-1,0-1 0,1 1 1,-1-1-1,0 0 0,1 0 0,-1 0 1,0-1-1,0 1 0,0-1 1,0 1-1,0-1 0,0 0 1,3-4-1,1 1-55,0-1-1,-1 0 1,0-1-1,0 0 1,-1 0 0,0 0-1,0 0 1,-1-1 0,0 1-1,4-11 1,-1-5-16,-1 0 1,-1 0-1,-1-1 1,-1 1-1,0-39 0,-2 57 19,-1 0 0,-1 0 0,1 0 0,-1 0 0,1 0 0,-2 0 0,1 0 0,0 0 0,-3-4 0,4 8 12,0 1 1,0 0-1,0-1 0,0 1 1,-1 0-1,1 0 1,0 0-1,0-1 0,0 1 1,0 0-1,-1 0 0,1 0 1,0-1-1,0 1 1,0 0-1,-1 0 0,1 0 1,0 0-1,0 0 1,-1-1-1,1 1 0,0 0 1,0 0-1,-1 0 0,1 0 1,0 0-1,0 0 1,-1 0-1,1 0 0,0 0 1,0 0-1,-1 0 0,1 0 1,0 0-1,0 0 1,-1 0-1,1 0 0,0 0 1,0 1-1,-1-1 1,1 0-1,0 0 0,-8 8 7,2 6 9,1 0 1,0 1 0,1 0 0,0 0-1,-2 20 1,6-32 16,-5 40 140,1 82-1,4-106-142,0-11 23,0 0 0,1-1 0,0 1 0,0 0 0,1-1 0,0 1 0,0-1 0,1 1 0,0-1 0,1 0 0,3 7 0,-6-13-14,0 1 0,1-1-1,-1 1 1,0-1 0,1 0 0,-1 0-1,1 0 1,-1 1 0,1-1 0,0 0-1,0-1 1,-1 1 0,1 0 0,0 0-1,0-1 1,0 1 0,-1-1 0,1 0-1,0 0 1,0 1 0,0-1 0,0 0-1,0 0 1,0-1 0,0 1 0,0 0-1,0-1 1,-1 1 0,1-1 0,3-1-1,5-2 46,0-1 0,0 0 0,-1-1 1,11-7-1,-13 8-78,28-22 20,-2-2 0,-1 0 0,33-41 0,2 0-92,-67 81-188,-5 16 307,-1-1 0,-1 0 0,-21 48 0,14-35-54,13-37 36,0 1 1,1 0 0,-1 0-1,1-1 1,0 1-1,0 0 1,0 0-1,0 0 1,0-1-1,1 1 1,1 5-1,-2-8 12,1 0 0,-1 0-1,1 1 1,0-1 0,-1 0-1,1 0 1,0 0 0,-1 0-1,1 0 1,0 0-1,-1 0 1,1 0 0,0 0-1,-1 0 1,1 0 0,0 0-1,-1 0 1,2-1 0,-1 1 25,4-1-40,0 0-1,0-1 1,-1 0 0,1 0-1,0 0 1,-1 0 0,5-4-1,32-23-251,-28 18 168,3-2-128,-1-1 0,21-25-1,-22 23-4,1 0 0,22-18 0,-37 34 195,0-1 0,0 1-1,0 0 1,0 0 0,0 0-1,1 0 1,-1 0-1,0-1 1,0 1 0,0 0-1,0 0 1,1 0 0,-1 0-1,0 0 1,0 0 0,0 0-1,0 0 1,1 0-1,-1 0 1,0 0 0,0 0-1,0 0 1,1 0 0,-1 0-1,0 0 1,0 0-1,0 0 1,1 0 0,-1 0-1,0 0 1,0 0 0,0 0-1,1 0 1,-1 0-1,0 0 1,0 0 0,0 1-1,0-1 1,1 0 0,-1 0-1,0 0 1,0 0 0,0 0-1,0 0 1,0 1-1,2 12-69,-6 18-19,1-16 112,0 0-1,0 24 0,3-33-2,0 1 0,1-1-1,0 1 1,0-1 0,0 0-1,1 1 1,0-1 0,4 9-1,-5-13 14,0 0 0,1 0-1,0 0 1,-1 0 0,1 0-1,0 0 1,0-1 0,0 1-1,0 0 1,0-1-1,0 0 1,1 1 0,-1-1-1,0 0 1,1 0 0,-1-1-1,0 1 1,1 0-1,-1-1 1,1 1 0,0-1-1,-1 0 1,1 0 0,-1 0-1,1 0 1,-1 0-1,1-1 1,-1 1 0,1-1-1,-1 0 1,1 0 0,-1 0-1,1 0 1,-1 0-1,2-1 1,11-8 33,-1-1 1,-1 0-1,0-1 0,0 0 0,-1-1 0,15-21 1,54-94-129,-44 66-105,9-9-219,-16 27 487,-3-1-1,30-64 1,-44 73-354,-13 34 245,1 0 1,-1 0 0,1 0 0,-1-1-1,0 1 1,1 0 0,-1 0 0,0 0-1,0 0 1,-1 0 0,1 0 0,0-1-1,-2-1 1,2 4-1,0 0 1,0-1-1,0 1 0,0 0 1,-1 0-1,1 0 0,0 0 1,0 0-1,0-1 0,-1 1 1,1 0-1,0 0 0,0 0 1,0 0-1,-1 0 0,1 0 1,0 0-1,0 0 0,-1 0 1,1 0-1,0 0 0,0 0 1,-1 0-1,1 0 0,0 0 1,0 0-1,0 0 0,-1 0 1,1 0-1,0 0 0,0 0 1,-1 0-1,1 1 0,0-1 1,0 0-1,0 0 0,-1 0 1,-8 7-90,8-6 56,-8 7 28,0 1-1,1 0 1,-1 0 0,2 1 0,0 0-1,0 0 1,0 1 0,2 0 0,-1 0-1,1 1 1,-4 15 0,-3 16 194,-11 77 1,21-111-181,-12 109 270,14-104-217,0 0 0,0 0 0,2 0-1,-1 0 1,2-1 0,5 20 0,-7-29-20,1-1 1,-1 0 0,0 1-1,1-1 1,0 0 0,0 0-1,0 0 1,0 0 0,0-1-1,0 1 1,1-1 0,-1 1-1,1-1 1,0 0 0,0 0-1,6 4 1,-5-5 1,0 1 0,0-1-1,0 0 1,1 0 0,-1 0-1,0-1 1,1 0 0,-1 1 0,1-2-1,-1 1 1,0 0 0,5-2 0,2 0-14,0-1 1,-1-1 0,1 0 0,-1 0 0,0-1 0,0 0 0,-1-1 0,1 0 0,15-14-1,-3-3-15,0 0-1,31-47 1,-18 23-95,-13 10 73,-18 30 17,0-1 1,0 1-1,1 0 1,7-9-1,-11 16-63,-2 8-155,-1 5 173,0 0 0,1 0 0,1 22 0,0-21 62,0 0-1,-1 0 0,-5 23 1,3-24 43,-1 4 71,-10 27 1,13-41-134,0 0 0,0 0 0,0 0 1,0 0-1,0 0 0,1 0 0,0 0 0,-1 1 0,1-1 1,1 0-1,-1 0 0,1 4 0,-1-6 12,0 0 1,1-1-1,-1 1 0,0 0 1,1 0-1,-1 0 0,1 0 0,-1 0 1,1 0-1,-1-1 0,1 1 1,0 0-1,-1 0 0,1-1 0,0 1 1,0-1-1,0 1 0,-1-1 0,1 1 1,0-1-1,0 1 0,0-1 1,0 1-1,0-1 0,0 0 0,0 0 1,0 0-1,0 1 0,0-1 1,0 0-1,0 0 0,0 0 0,0-1 1,0 1-1,0 0 0,0 0 1,0 0-1,1-1 0,7-2-7,0-1 0,0 0 0,0 0 0,11-7 0,1-1-23,126-67 8,27-14 240,-166 89-260,3-2 13,-8 5 31,-5 2 20,-135 93-74,122-84 91,0 0-1,1 1 1,0 1-1,1 0 0,0 1 1,1 0-1,0 1 1,-14 22-1,25-35-37,1 0 0,-1 1 0,0-1 0,0 1 0,1-1-1,-1 0 1,1 1 0,0-1 0,-1 1 0,1-1 0,0 1 0,0-1 0,0 4 0,0-5-4,0 1 0,0-1 0,0 0 0,0 1 0,0-1 0,1 0 0,-1 1-1,0-1 1,0 1 0,0-1 0,1 0 0,-1 1 0,0-1 0,1 0 0,-1 0 0,0 1 0,0-1 0,1 0 0,-1 0 0,0 1 0,1-1 0,0 0 9,0 1-1,0-1 1,0 0-1,0 0 1,0 0-1,0 0 1,0 0-1,0 0 1,0 0-1,0 0 1,0 0-1,2-1 1,10-3 5,0-1 0,0-1 0,-1 0 0,1 0 1,-2-1-1,1-1 0,16-14 0,0-1-5,39-47 1,-27 21-379,-40 60 128,-6 17 308,3-19-61,1 0 1,0 0 0,1 0-1,0 13 1,1-19-6,0 0 0,1 0 1,-1 0-1,1 0 0,0 0 0,-1 0 1,2 0-1,-1-1 0,0 1 1,0 0-1,1 0 0,0-1 1,-1 1-1,1-1 0,0 0 0,0 1 1,4 2-1,-2-2 14,0 0 0,0-1 0,0 1 0,1-1 0,0 0 1,-1 0-1,1 0 0,0-1 0,0 1 0,0-1 0,0 0 0,0-1 0,0 1 0,0-1 0,0 0 0,9-2 0,-2 1 1,-1-1 0,0 0 0,0-1 0,0-1 0,0 1 0,14-9 0,-16 7-2,0 0 0,0-1 1,0-1-1,-1 1 0,0-1 0,-1-1 0,0 1 1,0-1-1,9-14 0,1-5-7,23-52 0,-7 13-1,8-10-36,-3-1 0,-4-2 0,33-107 0,-66 182 18,8-36-83,-9 37 85,0 1 0,1-1 0,-1 0-1,0 1 1,-1-1 0,1 1 0,0-1 0,-1 0-1,1 1 1,-1-1 0,0 1 0,-2-4 0,3 6 4,0-1 1,0 1-1,0 0 1,0 0-1,0-1 1,-1 1 0,1 0-1,0 0 1,0 0-1,0-1 1,-1 1-1,1 0 1,0 0 0,0 0-1,-1 0 1,1-1-1,0 1 1,0 0-1,-1 0 1,1 0-1,0 0 1,-1 0 0,1 0-1,0 0 1,0 0-1,-1 0 1,1 0-1,0 0 1,-1 0-1,1 0 1,0 0 0,0 0-1,-1 0 1,1 0-1,0 0 1,0 0-1,-1 0 1,1 0-1,0 1 1,-1-1 0,1 0-1,0 0 1,-10 11 71,-2 8 8,0 2 0,2-1 0,1 1 0,0 0 0,1 1 0,2 0 0,0 0 0,-4 39 0,7-40-63,2 0 1,1 1-1,0-1 1,2 0-1,0 0 1,2 0-1,0 0 1,1 0-1,2 0 1,0-1-1,0-1 1,2 1-1,17 27 1,-20-38-468,1 1-1,1-2 1,0 1-1,0-1 1,0 0-1,1-1 1,0 0 0,12 7-1,-14-10-709,1 0 0,-1-1-1,1 1 1,0-1 0,0-1 0,16 4-1,-10-6-4097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86 7456,'-8'-39'3392,"12"39"-2944,8 0-512,6-5-64,8 2 1664,4-5-832,13 0 160,18-3-512,22 3-256,9 5-32,-3 3-1216,-10 0 640,-10 3-2880,-4-3 1888,14 8-3136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400 796 576,'-3'-2'147,"-7"-8"-138,10 10 51,0-1 0,0 1 0,-1 0 0,1-1-1,0 1 1,0 0 0,0-1 0,-1 1-1,1-1 1,0 1 0,0 0 0,0-1 0,0 1-1,0 0 1,0-1 0,0 1 0,0-1 0,0 1-1,0 0 1,0-1 0,0 1 0,0-1-1,1 1 1,-1 0 0,0-1 0,0 0 0,1 0 164,-1 0 1,1-1-1,-1 1 0,0-1 1,1 1-1,-1-1 1,0 1-1,0 0 1,0-1-1,0 1 1,0-1-1,-1 1 1,1-1-1,0 1 1,-1 0-1,1-1 0,-1 1 1,1 0-1,-1-1 1,1 1-1,-1 0 1,0 0-1,0 0 1,0-1-1,0 1 1,0 0-1,0 0 1,0 0-1,0 0 1,0 1-1,0-1 0,-1 0 1,-1 0-1,1 0-80,0 0 0,0 1 0,0-1 0,0 1 0,0 0 0,0 0 0,0-1 0,0 2 0,0-1 0,0 0 0,0 0 0,0 0 0,0 1 0,0-1 0,0 1 0,0 0 0,0 0 0,-2 1 0,-5 3 149,0 1 0,-13 10-1,14-10-71,-39 34 426,2 2 1,-50 62-1,77-85-445,9-9-127,-30 37 333,35-42-372,1 0 0,-1 1 1,1-1-1,0 1 0,1 0 1,0 0-1,-2 6 0,3-11-28,1 0 0,0 0-1,-1 0 1,1 0 0,0 0-1,0 1 1,0-1 0,0 0-1,0 0 1,0 0 0,0 0-1,0 0 1,0 0 0,1 0-1,-1 0 1,0 0 0,1 0-1,-1 0 1,0 0 0,1 0-1,1 1 1,-2-2 5,1 1 1,0-1-1,0 1 0,0-1 1,0 1-1,-1-1 0,1 0 0,0 0 1,0 1-1,0-1 0,0 0 1,0 0-1,0 0 0,0 0 1,0 0-1,0 0 0,0 0 0,1-1 1,5-1 25,0 0 0,0-1 0,-1 1 0,1-1 0,6-5 0,0 0-99,1-2-1,-2 0 1,1 0-1,-2-2 1,1 1-1,10-15 1,56-85-190,-58 81 219,-8 14-21,-4 10 18,-8 6 34,0 0-1,0 0 0,0 0 1,1 0-1,-1 0 1,0 0-1,0 0 0,0 0 1,0 0-1,1 0 1,-1 1-1,0-1 0,0 0 1,0 0-1,0 0 0,0 0 1,1 0-1,-1 0 1,0 0-1,0 0 0,0 0 1,0 0-1,0 1 1,0-1-1,1 0 0,-1 0 1,0 0-1,0 0 1,0 0-1,0 0 0,0 1 1,0-1-1,0 0 1,0 0-1,0 0 0,0 0 1,0 1-1,0-1 1,0 0-1,0 0 0,0 0 1,0 1-1,3 15 158,-2 1 0,0-1 0,-2 27 0,0-27-10,0-1 1,1 0-1,1 0 1,5 29-1,-3-34-64,-2-2-9,1 0 0,1 0 0,-1 0-1,1 0 1,0 0 0,1-1 0,0 1-1,7 10 1,-10-18-47,0 1 0,0 0 0,0 0 0,1 0 0,-1-1 0,0 1 0,0-1 0,0 1 0,1-1 0,-1 1 0,0-1-1,1 0 1,-1 1 0,0-1 0,1 0 0,-1 0 0,0 0 0,1 0 0,-1 0 0,0-1 0,1 1 0,-1 0 0,0-1 0,0 1 0,3-1 0,1-2 21,0 1 1,1-1 0,-1 0-1,9-6 1,4-6-83,-1 0 0,-1-1-1,25-30 1,36-60-225,-52 70 159,27-41-254,-4-2 1,43-94-1,-29 27 23,53-185 0,-113 322 322,6-24 121,-8 32-95,1-1 1,-1 0 0,0 1 0,0-1 0,0 0 0,-1 0 0,1 1 0,0-1 0,-1 0 0,1 1 0,-1-1 0,1 1 0,-1-1 0,0 0 0,-1-1 0,2 2-12,0 1 0,-1 0-1,1-1 1,0 1 0,-1 0 0,1 0 0,0-1 0,-1 1 0,1 0 0,0 0 0,-1-1 0,1 1-1,0 0 1,-1 0 0,1 0 0,-1 0 0,1 0 0,0-1 0,-1 1 0,1 0 0,-1 0 0,1 0-1,0 0 1,-1 0 0,1 0 0,-1 1 0,-12 6 48,-8 19-43,4 1 115,1 2 1,-19 48 0,3-8 53,-51 82 258,1-1 183,66-116-488,1 0-1,-16 57 0,28-79-126,0 1 0,1 0 0,0 21 0,1-30 7,1 0-1,0 0 1,1 0-1,-1 0 1,1 0 0,0 0-1,0 0 1,0 0-1,0 0 1,1 0 0,0 0-1,-1 0 1,1-1-1,5 6 1,-5-7-9,0 0 0,0 0 0,0-1 0,0 1 0,1-1 0,-1 0 0,1 0 0,-1 0 0,1 0 0,-1 0 0,1 0 0,0-1 0,-1 1 0,1-1 0,0 0 0,0 1 0,-1-1 0,1-1 0,0 1 0,0 0 0,-1-1 0,6-1 0,5-2-146,1 0-1,-1-1 1,14-7-1,-15 6 2,29-12-198,29-14 177,-57 26 23,-13 6 137,1 0-1,-1-1 0,0 1 0,1 0 0,-1 0 0,0 0 1,0 0-1,1 0 0,-1 0 0,0 0 0,0 0 0,1 0 1,-1 0-1,0 0 0,1 0 0,-1 0 0,0 0 0,0 0 1,1 0-1,-1 0 0,0 0 0,1 0 0,-1 1 0,0-1 1,0 0-1,1 0 0,-1 0 0,0 0 0,0 1 0,0-1 1,1 0-1,-1 3 0,1-1 0,-1 0 0,0 1 0,0-1 0,0 1 0,0-1 0,0 1-1,-1-1 1,1 1 0,-1-1 0,-1 4 0,1-2-8,-19 61 71,-3 11 386,21-66-370,-2 10 44,-2 27 0,5-41-87,1 0 0,0 0 0,0-1 0,1 1 0,0 0 0,0 0 0,0 0 0,1 0 0,2 6 0,-3-10-19,-1 0 1,1 0 0,0-1 0,0 1-1,0 0 1,0-1 0,0 1 0,0-1-1,1 0 1,-1 1 0,0-1 0,1 0-1,-1 0 1,1 1 0,-1-1-1,1 0 1,0-1 0,-1 1 0,1 0-1,0 0 1,0-1 0,0 1 0,-1-1-1,1 0 1,0 1 0,0-1 0,0 0-1,0 0 1,0 0 0,-1 0-1,1 0 1,0-1 0,0 1 0,0-1-1,0 1 1,-1-1 0,1 0 0,0 1-1,0-1 1,1-2 0,3 0 2,-1 0 0,0 0 0,0-1 1,0 0-1,0 0 0,0-1 0,-1 1 0,0-1 1,0 0-1,0 0 0,2-6 0,-2 3-25,-1 0-1,0 0 0,0-1 0,-1 1 1,0 0-1,-1-1 0,0 1 0,0-14 0,-1 6 29,-1 0 0,-1 0 0,-5-24-1,6 35-47,-1 0 0,1 0 0,-1 0-1,0 0 1,0 1 0,0-1 0,-1 0-1,1 1 1,-1 0 0,0 0-1,0 0 1,-1 0 0,1 0 0,-1 1-1,0-1 1,0 1 0,0 0 0,0 1-1,-1-1 1,1 0 0,-1 1-1,1 0 1,-1 0 0,0 1 0,0-1-1,0 1 1,0 0 0,0 0 0,-10 0-1,14 1-35,26 6 39,-21-5 57,0 1-1,0-1 1,0-1 0,8 2 0,9-4-22,0 0 1,36-8-1,-32 4 69,33-2-1,-50 8-19,0-1 0,0 2 0,-1-1 0,1 1 0,0 0 0,-1 1 1,1-1-1,11 6 0,-16-7-39,-1 1 0,0 0 0,0 0 1,0 1-1,1-1 0,-1 0 0,0 1 0,-1-1 1,1 1-1,0 0 0,0-1 0,-1 1 0,1 0 1,-1 0-1,1 0 0,-1 0 0,0 1 1,2 2-1,-3-1 8,1 0 1,0 0 0,-1 0-1,0-1 1,0 1-1,0 0 1,0 0 0,-1 0-1,1 0 1,-3 5-1,-2 8 50,-1-1-1,0 1 0,-2-2 1,0 1-1,-18 26 0,12-14-68,11-17 47,3-11-54,0 0-1,0 0 1,0 0 0,0 0-1,0 0 1,0 0 0,0 0-1,0 0 1,0 0-1,0 0 1,0 0 0,0 0-1,0 0 1,0 0 0,1 0-1,-1 0 1,0 0 0,0 0-1,0 0 1,0 0-1,0 0 1,0 0 0,0 1-1,0-1 1,0 0 0,0 0-1,0 0 1,0 0 0,0 0-1,0 0 1,0 0-1,0 0 1,0 0 0,0 0-1,0 0 1,0 0 0,0 0-1,0 0 1,1 0 0,-1 0-1,0 0 1,0 0-1,0 1 1,0-1 0,0 0-1,0 0 1,0 0 0,0 0-1,0 0 1,0 0-1,-1 0 1,1 0 0,0 0-1,0 0 1,21-21 67,19-23 1,18-20-134,-23 35 62,0 2 0,47-28 0,-77 51 1,2 0-1,-1 1 1,0 0-1,1 0 1,9-3-1,-15 6 3,0 0 0,0 0 0,0 0-1,0-1 1,0 1 0,0 0 0,0 0 0,0 0 0,0 1 0,0-1 0,0 0-1,0 0 1,0 0 0,-1 1 0,1-1 0,0 0 0,0 1 0,0-1 0,0 1-1,0 0 1,0 0 5,0 0 0,0 1-1,-1-1 1,1 0 0,0 0 0,-1 1-1,1-1 1,-1 0 0,0 1-1,1-1 1,-1 0 0,0 1-1,0-1 1,0 1 0,0-1 0,0 0-1,0 1 1,-1 1 0,-1 15 43,-1-1 0,-1 1-1,-1-1 1,-1 0 0,-11 25 0,-48 78 234,63-119-285,1 1 1,0 0-1,0 0 1,1 0-1,-1 0 1,0 0-1,0 0 1,1 1 0,0-1-1,-1 3 1,1-4 1,0-1 0,0 0 0,0 0 1,0 0-1,0 0 0,0 0 0,0 0 0,0 0 1,0 0-1,0 0 0,0 0 0,0 0 1,0 0-1,0 0 0,0 1 0,0-1 1,0 0-1,0 0 0,0 0 0,0 0 1,0 0-1,0 0 0,0 0 0,0 0 0,0 0 1,0 0-1,0 0 0,0 0 0,0 0 1,0 0-1,1 0 0,-1 0 0,0 0 1,0 1-1,0-1 0,0 0 0,0 0 0,0 0 1,0 0-1,0 0 0,0 0 0,0 0 1,0 0-1,0 0 0,0 0 0,1 0 1,-1 0-1,0 0 0,0 0 0,0 0 0,0 0 1,0 0-1,0 0 0,0 0 0,0-1 1,0 1-1,0 0 0,0 0 0,0 0 1,0 0-1,0 0 0,1 0 0,-1 0 1,0 0-1,0 0 0,0 0 0,0 0 0,0 0 1,6-2 49,0-1 0,-1 1 1,1-1-1,-1 0 0,1-1 1,8-6-1,30-30-89,-40 37 35,23-25-106,-16 17 59,0 0 1,0 1-1,1 0 1,15-10-1,-26 19 47,0 0 0,0 1 0,0-1 0,-1 1 0,1-1 0,0 1 0,0-1 0,1 1 0,-1-1 0,0 1 0,0 0 0,0 0 0,0-1 0,0 1 0,0 0 0,0 0 0,0 0 0,0 0 0,1 0 0,-1 1 0,0-1 0,0 0 0,0 0 0,0 1 0,0-1 0,0 1 0,0-1 0,0 1 0,0-1 0,0 1 0,0 0 0,0-1 0,0 1 0,-1 0 0,1 0 0,0-1 0,0 1 0,-1 0 0,1 0 0,-1 0 0,1 0 0,-1 0 0,1 0 0,-1 0 0,1 0 0,-1 0 0,0 2 0,4 10-12,-1 0 0,-1 0-1,0 0 1,-1 0 0,0 1-1,-2 19 1,0-8-8,-3 23 498,4-47-467,0-1 0,0 0 0,0 0-1,0 1 1,1-1 0,-1 0-1,0 0 1,0 1 0,0-1 0,1 0-1,-1 0 1,0 0 0,1 1 0,-1-1-1,0 0 1,0 0 0,1 0 0,-1 0-1,0 0 1,1 0 0,-1 1 0,0-1-1,1 0 1,-1 0 0,0 0 0,1 0-1,-1 0 1,0 0 0,1 0 0,-1-1-1,1 1 9,1 0-7,0 0 0,1-1 0,-1 1 0,0-1 0,0 0 0,0 0 0,0 0 0,0 0 0,1 0 0,-2 0 0,1 0-1,0-1 1,0 1 0,0-1 0,1-2 0,26-30 45,-22 25-30,62-95 6,-49 72-51,1 0 0,1 2 0,30-32 0,-51 61 17,0 0-1,0 0 1,0 0-1,0 0 1,0 1-1,0-1 1,0 0-1,0 0 1,0 1-1,0-1 1,0 1-1,1-1 1,-1 1-1,0-1 1,1 1-1,-1 0 0,0-1 1,2 1-1,-2 0-1,0 1 0,-1-1 0,1 0-1,0 0 1,0 1 0,0-1-1,-1 1 1,1-1 0,0 1-1,-1-1 1,1 1 0,0-1-1,-1 1 1,1 0 0,-1-1 0,1 1-1,-1 0 1,1-1 0,-1 1-1,1 1 1,2 6-33,-1-1-1,0 0 1,0 0 0,0 15-1,-1-18 43,1 16 49,0 1-1,-2 0 1,0 0 0,-1 0 0,-2-1 0,0 1 0,-1 0 0,-1-1 0,0 0 0,-13 26 0,13-34-14,0-1-14,0-1-1,0 1 1,-1-1 0,-8 11-1,12-19-7,0 0 1,1 0-1,-1 0 0,0 0 0,-1 0 1,1-1-1,0 1 0,-1-1 0,1 1 1,0-1-1,-1 0 0,0 0 0,1 0 1,-1 0-1,0 0 0,1-1 0,-1 1 1,0-1-1,0 0 0,1 0 0,-1 0 1,-4 0-1,5-1-5,0 1 0,1-1 0,-1 0 1,0 0-1,0 1 0,0-1 0,1-1 0,-1 1 0,0 0 1,1 0-1,-1-1 0,1 1 0,0 0 0,-1-1 0,1 0 1,0 1-1,0-1 0,0 0 0,0 1 0,0-1 0,0 0 1,0 0-1,1 0 0,-1 0 0,1 0 0,-1 0 0,1-2 0,-1 0-18,0 0 0,1 0-1,0 0 1,0 0 0,0 0-1,0 0 1,0-1 0,1 1-1,0 0 1,0 0 0,0 0-1,2-4 1,-2 6 7,1 0 0,-1 0 1,1 0-1,-1 0 0,1 0 1,0 0-1,0 1 0,0-1 0,0 1 1,0-1-1,0 1 0,0 0 0,0 0 1,0 0-1,4-1 0,4-1 2,1 0 0,15-1-1,-12 2-1,209-15 219,-82 10-2094,-37 3-4039,-90 2 2925,-79-15-9358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16 8896,'-33'-16'3296,"28"16"-2560,5 3-224,5-3 1344,7 0-1120,6 0 1119,16 0-1055,19 5 64,7-5-512,14 0-224,-5 0-64,5 0-352,12-5 160,1 5-3551,-1 5 2015,-7-2-4448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00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4 1568,'1'-2'1705,"-11"1"2163,8 1-3821,0 0 0,0 0-1,0 1 1,0-1 0,0 1 0,0 0-1,0 0 1,0-1 0,0 1 0,0 1 0,0-1-1,0 0 1,-2 3 0,-22 23 562,12-13-486,-12 13 17,2 0 0,1 2 0,-34 53 0,53-75-122,0 0 1,1 1-1,0-1 1,0 1-1,0-1 1,1 1-1,0 0 1,-1 15-1,3-19-4,0 0-1,0 1 1,0-1-1,1 0 0,-1 0 1,1 0-1,0 1 1,0-1-1,1 0 0,-1 0 1,1 0-1,0-1 1,0 1-1,0 0 0,1-1 1,-1 1-1,1-1 1,5 6-1,-6-8 44,0 1-1,0-1 1,0 0 0,0 1-1,0-1 1,1 0 0,-1 0-1,0 0 1,1-1 0,-1 1-1,0-1 1,1 1 0,-1-1-1,1 0 1,-1 0 0,1 0-1,-1 0 1,1 0 0,-1 0-1,5-2 1,-3 1-11,0 0 0,0 0-1,-1-1 1,1 1 0,0-1-1,-1 0 1,0 0 0,1-1 0,-1 1-1,0-1 1,5-5 0,-2 2 11,-1-1 1,0 0 0,-1-1-1,0 1 1,0-1 0,-1 0-1,1 1 1,-2-2 0,1 1-1,1-10 1,-2 1-105,0 0 0,-1 0 0,-1-1 1,-1-17-1,0 30-8,1-1 0,-1 0 0,0 0 0,0 0 0,-1 1 0,0-1 0,0 0 0,0 1 0,-3-6 0,4 11 51,1-1-1,0 1 0,0 0 1,0 0-1,0-1 1,0 1-1,0 0 0,-1 0 1,1 0-1,0-1 0,0 1 1,0 0-1,0 0 1,-1 0-1,1 0 0,0 0 1,0-1-1,-1 1 0,1 0 1,0 0-1,0 0 1,0 0-1,-1 0 0,1 0 1,0 0-1,0 0 0,-1 0 1,1 0-1,0 0 1,0 0-1,-1 0 0,1 0 1,0 0-1,0 0 0,-1 0 1,1 0-1,0 0 1,0 0-1,-1 0 0,1 0 1,0 1-1,0-1 1,0 0-1,-1 0 0,1 0 1,0 0-1,0 1 0,0-1 1,-1 0-1,1 0 1,0 0-1,0 1 0,0-1 1,0 0-1,0 0 0,0 0 1,-1 1-1,1-1 1,-5 17-70,3-6 73,1-1-1,0 1 1,1 0 0,0 0 0,1 0 0,0-1 0,1 1 0,3 11 0,-1-4 6,2-1 0,0 1 0,1-1 0,9 16 1,-12-25 68,1 1 1,0-1-1,1 0 0,0-1 1,12 13-1,-17-19-16,1 1 1,0-1-1,0 1 0,-1-1 0,1 0 0,0 0 0,0 0 1,1 0-1,-1 0 0,0 0 0,0-1 0,0 1 0,0-1 1,1 1-1,-1-1 0,0 0 0,1 0 0,-1 0 0,0 0 0,0 0 1,1-1-1,-1 1 0,0-1 0,0 1 0,1-1 0,-1 0 1,0 0-1,4-2 0,3-3 44,1-1 0,-1 0-1,-1 0 1,1-1 0,-1 0 0,-1 0-1,10-15 1,41-69-16,-57 90-74,73-144-348,-74 145 307,0 1-1,0 0 1,0-1 0,0 1-1,0-1 1,0 1 0,1-1-1,-1 1 1,0 0-1,0-1 1,1 1 0,-1 0-1,0-1 1,0 1 0,1 0-1,-1-1 1,0 1 0,1 0-1,-1-1 1,1 1 0,-1 0-1,0 0 1,1 0 0,-1-1-1,1 1 1,-1 0 0,0 0-1,1 0 1,-1 0 0,1 0-1,-1 0 1,1 0 0,0 0-4,0 1 0,0 0 1,-1 0-1,1 0 0,0 0 1,-1 0-1,1 0 0,-1 0 1,1 0-1,-1 0 1,1 1-1,4 14 26,-1 0-1,0-1 1,-2 1 0,1 0 0,-2 1-1,0-1 1,-1 0 0,-1 0 0,0 0-1,-5 18 1,3-21 81,0 0 0,-1 0 1,-1 0-1,0 0 0,-1-1 0,0 0 0,-1 0 0,0-1 1,-1 0-1,-12 14 0,17-22 53,0 0-1,-1 0 1,0 0 0,0 0 0,0-1 0,0 1-1,0-1 1,0 0 0,-9 3 0,11-5-100,1 1 0,-1-1 0,1 0 0,0 1 0,-1-1 1,1 0-1,-1 0 0,1 0 0,-1 0 0,1 0 0,-1 0 1,1-1-1,-1 1 0,1 0 0,-1-1 0,1 1 0,-1-1 1,1 0-1,0 1 0,0-1 0,-1 0 0,1 0 0,0 0 1,0 0-1,0 0 0,0 0 0,0 0 0,0 0 1,0 0-1,0-1 0,0 1 0,0 0 0,1-1 0,-2-1 1,-5-24-215,8 14-298,-1 13 464,0 0 1,1-1-1,-1 1 0,0 0 0,1 0 0,-1-1 0,0 1 0,0 0 1,1 0-1,-1 0 0,0-1 0,1 1 0,-1 0 0,0 0 0,1 0 1,-1 0-1,0 0 0,1 0 0,-1 0 0,0 0 0,1 0 0,-1 0 1,1 0-1,-1 0 0,0 0 0,1 0 0,-1 0 0,0 0 0,1 0 1,-1 0-1,1 1 0,24 4-113,0 0 0,1-2 0,47 0 0,-34-1 270,8 0 5,72-7 1,-112 4-94,0 0 0,0-1 0,0 0 1,0 0-1,0 0 0,-1-1 0,1 0 1,-1 0-1,0-1 0,0 0 1,0 0-1,0 0 0,-1-1 0,0 0 1,0 0-1,0 0 0,4-7 0,5-7 39,-2-2 0,-1 1 0,16-39 0,-15 31-119,35-92-971,-42 131 560,-3 13 357,-2-1 0,0 1-1,-4 31 1,2-34 63,-1 18-149,-10 78 391,11-103-71,-1 0 0,-1-1 0,0 1 0,-1-1 0,-1 1 0,-7 13 0,12-26-99,0 1 0,1-1 1,-1 0-1,0 1 0,0-1 0,0 0 0,0 0 1,0 1-1,-1-1 0,1 0 0,0 0 1,0 0-1,-1 0 0,1-1 0,-1 1 0,1 0 1,-1 0-1,1-1 0,-1 1 0,1-1 1,-1 0-1,1 1 0,-1-1 0,0 0 0,1 0 1,-1 0-1,1 0 0,-4 0 0,1-2 23,1 1 0,0 0 0,-1-1 0,1 1 0,0-1 0,0 0 0,0 0 0,0-1 0,0 1 0,0 0 0,1-1 0,-3-3 0,-1 0-55,1 0 0,0 0 0,0-1 0,0 1 0,1-1 0,0-1 0,1 1 0,-1 0 0,-2-11 0,6 17-47,0 0-1,-1 1 0,1-1 1,0 1-1,0-1 0,0 0 1,0 1-1,0-1 0,0 0 1,0 1-1,0-1 0,0 1 1,0-1-1,0 0 0,1 1 1,-1-1-1,0 1 0,0-1 1,0 0-1,1 1 0,-1-1 1,0 1-1,1-1 0,-1 1 1,1-1-1,0 0 0,0 1 1,0-1 0,0 1 1,0 0-1,0-1 0,0 1 0,0 0 0,0-1 0,0 1 0,0 0 0,0 0 0,1 0 0,-1 0 0,2 1 0,4 0 1,0 1 0,0 0 0,10 4 0,-14-6 43,89 38 207,-76-30 17,-1 0 0,0 0 0,25 20 0,-33-22-761,0 1 0,11 12 0,-13-13-485,-1 1 1,1 0 0,-1 0 0,0 0-1,-1 1 1,0-1 0,0 1-1,-1 0 1,4 14 0,-1 3-1825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1885 38 832,'0'0'39,"0"1"0,0-1 0,0 1 0,-1-1 1,1 0-1,0 1 0,0-1 0,0 0 0,0 1 0,0-1 0,0 1 0,0-1 0,0 0 1,0 1-1,0-1 0,0 0 0,0 1 0,0-1 0,0 1 0,1-1 0,-1 0 1,0 1-1,0-1 0,0 0 0,0 1 0,1-1 0,-1 0 0,0 1 0,0-1 0,1 0 1,-1 0-1,0 1 0,1-1 0,-1 0 0,0 0 0,0 1 0,1-1 0,30 28 8314,-32-27-8245,-12 2 1526,-19-1-1469,30-2 115,-549 30 2910,226 5-2748,3-26 311,222-10-509,-14-4-7,62 2-196,-16-2-89,-55-1 938,113 6-795,0-1-1,-14-4 0,14 3 22,1 1-1,-15-1 1,-7-6 278,55 2 108,81-9 7,31-3-282,230 10-272,-307 8 15,-30-4 144,-27 4-96,0-1 1,0 1 0,0-1-1,0 0 1,0 0-1,-1 1 1,1-1-1,0 0 1,-1 0-1,1-1 1,0 1-1,-1 0 1,3-3-1,-8-24-7,4 27 9,0 0-30,0 1 0,0-1 0,1 0 0,-1 1 0,0-1 0,0 0 0,0 1 0,0-1 0,0 0 0,0 1 0,-1-1 0,1 0 1,0 1-1,0-1 0,0 0 0,-1 1 0,1-1 0,0 1 0,0-1 0,-1 0 0,1 1 0,-1-1 0,1 1 0,-1-1 0,1 1 0,-1-1 0,1 1 0,-1-1 0,1 1 1,-1 0-1,1-1 0,-1 1 0,0 0 0,1-1 0,-1 1 0,1 0 0,-1 0 0,-1 0 0,-11-3-70,11 3 77,-1-1 0,1 1 1,0-1-1,0 1 1,0 0-1,-1 0 0,-3 1 1,-8 2-59,1 1 1,-1 1 0,-14 7-1,-16 6-12,-98 22 83,11-4-63,14 2 53,98-33 3,0-1-1,0 0 0,-1-1 0,-30-1 1,-21 4 65,43-2-198,-35 0-1,89 3 520,7-2-107,-1-2-1,34-1 1,69-7 204,-38 1-281,-7 2-149,136 15 0,-213-12 45,-5 0-1387,-1-1-1,1 1 1,11 4 0,-18-5 852,0 0 0,0 1-1,0-1 1,1 0 0,-1 1 0,0 0 0,0-1-1,0 1 1,11 21-8250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14 600 1984,'0'0'73,"1"0"1,0 0-1,-1 0 0,1 0 1,-1 1-1,1-1 0,-1 0 1,1 0-1,-1 0 0,1 0 1,-1 0-1,1 0 0,-1-1 1,1 1-1,-1 0 0,1 0 1,-1 0-1,1 0 0,-1-1 1,1 1-1,-1 0 0,2-1 1,15-8 1615,-5 1-231,-11 8-1348,1-1 0,-1 0 0,1 0 1,-1 0-1,0 0 0,0 0 0,1 0 0,-1 0 1,1-2-1,7-3 377,-9 6-448,1-1-1,0 1 0,-1 0 0,1 0 1,0-1-1,-1 1 0,1-1 0,-1 1 1,1 0-1,-1-1 0,1 1 0,-1-1 1,1 1-1,0-2 0,23-21 1200,-8 9-684,24-28 146,40-37 67,35-30-507,-61 57 290,38-30-415,-78 71-112,1 1 0,0 1 0,0 0 1,34-13-1,-19 13 34,0 1-1,63-8 1,-56 11-147,-8 1 96,0 2 0,0 1 1,-1 2-1,1 0 0,39 8 0,-21-1-96,59 10 367,-83-12-236,8 0 48,36 14 0,119 37 337,-150-49-294,1-2 0,0-1 0,44-1 0,43 4-154,-88-5 103,-20-2 4,1-1 0,-1-1 0,0-1 0,33-6 0,61-25 183,-65 19-204,-24 6 82,0-1-1,0-1 0,37-24 1,-42 26-107,-12 6 2,-1 0 0,1-1 0,0 1 1,5-5-1,7-5-133,-14 11 98,1-1-1,-1 1 1,0-1 0,0 1 0,0-1 0,0 0 0,0 0 0,0 0 0,-1 0 0,1 0 0,2-5 0,0 1 55,1-2-37,-5 7-141,-3 16-123,3-11 203,-1 0 0,1 0 1,0 1-1,0-1 0,1 0 1,0 5-1,1 10 187,-2-16-169,0-1 0,1 1 0,-1-1 1,1 1-1,0-1 0,0 0 0,0 1 0,0-1 1,0 0-1,0 0 0,3 3 0,18 21 132,-21-24-96,10 9 48,0-1-1,1 0 1,0 0 0,0-2 0,1 1-1,20 9 1,-28-16-70,-1 0-1,1-1 0,0 1 1,0-1-1,0 0 1,-1-1-1,1 1 0,0-1 1,8 0-1,5-2-5,23-4-1,-12 1 129,105-13-112,27 1 51,-71 9-59,-38 3 51,-1-3 0,59-17 0,-54 11-36,0 2 0,85-7 0,116 11 117,-136 5-65,76 2 128,-152 5-122,0 1-1,0 3 0,47 13 1,-82-18-29,0 1 0,0 0 1,-1 1-1,1 0 1,-1 0-1,0 1 0,0 0 1,-1 1-1,0-1 0,13 15 1,-13-11-29,0 0 1,-1 1-1,0 0 0,0 0 1,-1 1-1,-1-1 1,0 1-1,4 16 1,-2-7-26,-3-9 81,-1 0 0,5 21 1,-8-30-396,0 0 0,0 0 0,1 1 0,-2-1 0,1 0 1,0 0-1,-1 0 0,1 0 0,-1 0 0,0 0 0,0 0 0,0 0 0,0-1 1,-1 1-1,1 0 0,-3 3 0,4-6 115,-1 1 1,0 0 0,1 0-1,-1 0 1,0-1-1,0 1 1,0 0-1,1-1 1,-1 1-1,0-1 1,0 1-1,-2 0 1,-20 1-5027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207 162 1472,'4'-7'440,"-4"6"-291,1 0 1,-1 1-1,1-1 1,-1 0-1,0 0 1,1 0 0,-1 1-1,0-1 1,1 0-1,-1 0 1,7-12 5336,-6 18-4977,-13 50 343,-3-1 0,-2 0 0,-38 84 0,16-66-433,22-43-355,1 0 1,2 2-1,-12 35 1,16-35 932,28-51-197,21-36-591,-26 41-177,-2-1 1,0 0 0,-1-1-1,0 0 1,-2 0 0,11-29 0,-3-15 127,-1-1 0,6-73 0,0 2-496,-11 81 58,-10 50 238,1-1 0,-1 0 0,1 0 0,-1 1 0,1-1 0,0 1 0,0-1 0,0 0 0,1 1 0,-1 0 0,3-3 0,-4 4-45,2 2 26,1 4 51,0-1 0,-1 1 0,1 0 0,-1 0 0,0 0 0,0 0 0,-1 0 0,1 1 0,0 6 0,4 11 30,44 178 50,-13-48 90,-29-122-98,-1-5 181,12 36 1,-19-62-230,0 0 1,0 0-1,0 1 0,0-1 1,0 0-1,0 1 0,1-1 1,-1 0-1,0 0 0,0 1 1,0-1-1,0 0 0,0 0 1,0 0-1,1 1 0,-1-1 1,0 0-1,0 0 0,0 1 1,0-1-1,1 0 0,-1 0 1,0 0-1,0 0 0,1 0 1,-1 1-1,0-1 0,0 0 1,1 0-1,-1 0 0,0 0 1,0 0-1,1 0 0,-1 0 1,0 0-1,0 0 0,1 0 1,-1 0-1,0 0 0,0 0 1,1 0-1,-1 0 0,0 0 1,1 0-1,-1 0 0,0 0 1,0 0-1,0-1 0,1 1 1,-1 0-1,0 0 0,0 0 1,1 0-1,-1-1 0,0 1 1,1-1 33,0 0 0,0 0 0,-1-1 0,1 1 1,0 0-1,-1-1 0,1 1 0,-1 0 0,1-1 0,-1-1 0,9-48 176,8-60 252,13-142-910,-22 217 339,-5 28-7,-1-1 1,0 1 0,0-15 0,1 16-344,2 10 63,4 12 211,-7-11 135,-1 1 0,0-1 0,0 0 0,1 10 0,1 2-116,12 97 36,0-4 313,-11-82-89,31 135 170,-16-102-104,-9-27 30,-1-1 0,5 35 0,-10-32 354,-4-34-112,0-1-552,-1 0 1,0 0-1,1-1 0,-1 1 1,0 0-1,1 0 1,-1-1-1,0 1 0,1 0 1,-1-1-1,0 1 0,1-1 1,-1 1-1,1-1 0,-1 1 1,1-1-1,-1 1 0,1-1 1,-1 1-1,1-1 0,0 0 1,-1 1-1,1-1 0,0 0 1,-1 1-1,1-1 0,0 0 1,0 1-1,0-2 0,-3-22-5628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4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52 13 2816,'5'-1'9771,"-6"5"-8737,-12 36 206,8-27-1110,1 0 1,0 0-1,0 1 0,1-1 1,1 1-1,0 0 0,1 26 1,10 37 141,-7-69-220,0 0 0,0 0 1,1 0-1,0 0 0,0 0 1,1 0-1,0-1 0,0 1 1,1-1-1,9 11 0,12 9 354,-25-26-405,0 0 0,0 0 1,0 0-1,1 0 0,-1 0 0,0 0 1,1-1-1,-1 1 0,0 0 0,1-1 1,-1 1-1,1-1 0,-1 1 1,1-1-1,-1 0 0,1 0 0,-1 1 1,1-1-1,-1 0 0,3-1 0,-3 0-338,1 0 0,-1 0 0,0 0 0,0-1-1,0 1 1,1-1 0,-1 1 0,0 0-1,-1-1 1,1 0 0,0 1 0,0-1-1,-1 1 1,1-4 0,1 0-1319,3-3-365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 42 8384,'-13'-8'3104,"13"3"-2400,3 2-128,-3-2-640,-3 2-256,11 3-1440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4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13 999 1984,'1'-2'265,"0"0"1,1 0-1,-1 0 0,1 0 1,-1 0-1,1 0 1,0 0-1,-1 1 0,1-1 1,0 1-1,0-1 0,4-1 1,12-11 465,79-82 1013,-78 81-1477,-1 1-1,2 0 1,38-20 0,34-5 222,-58 26-182,-2-1 0,0-2 0,51-33 0,-76 44-278,94-66 309,-80 58-208,2 0 0,42-17 0,-20 13-44,19-8 239,73-17 0,63-12-389,-185 50 171,20-11 0,-21 9-19,22-6 0,30-5-65,1 4 0,1 2 0,0 3 0,0 3 0,72 5 0,-111 3-64,-1 1 0,31 9 0,34 5-12,19 0 294,120 35-1,-227-52-230,222 39 95,-120-25-125,106 27 46,-83-15 199,-50-9-389,-42-8 235,1-2-1,47 4 1,42-7 70,59 4-63,32 2 25,-86-6-324,-76-3 437,90-9 0,190-32-146,-293 31 18,-1-3 0,-1-2 0,53-22 0,-50 18-56,38-12 21,-39 15 19,60-28 0,-74 27 18,-8 5-10,-1-1 0,1-1 0,-2-1 0,33-26 1,21-30-129,25-16-16,-92 81 88,-1-1 0,0 1 0,1 0 0,11-4 1,8-5 35,37-18-81,-61 30-7,-1 1 0,1 0 0,0-1 1,-1 1-1,1 0 0,-1 0 1,1 0-1,0 0 0,-1 0 0,1 0 1,-1 1-1,1-1 0,0 1 0,-1-1 1,3 2-1,3 0-30,-6-2 66,-1 0-1,0 0 1,1 0-1,-1 0 1,0 0-1,1 1 1,-1-1-1,0 0 0,0 0 1,1 0-1,-1 1 1,0-1-1,0 0 1,1 0-1,-1 1 1,0-1-1,0 0 1,0 0-1,1 1 1,-1-1-1,0 0 1,0 1-1,5 5-3,3-3-43,-7-3 34,-1 0 0,1 0 0,0 0 0,0 0 0,0 1 0,-1-1 0,1 0 0,0 1 0,-1-1 0,1 1 1,0-1-1,-1 1 0,1-1 0,0 1 0,-1-1 0,1 1 0,-1-1 0,1 2 0,4 4-14,0 0 1,0 0-1,0 0 1,1-1-1,0 0 1,0 0-1,0 0 1,0-1-1,1 0 1,0 0 0,8 3-1,19 12 268,39 19-188,-47-27 16,92 44-125,-108-51 99,1 0 0,0 0 0,-1-1 0,1-1-1,0 1 1,1-2 0,19 1 0,4-3 20,40-5 0,4-2-198,265 8 185,-80 4-146,-162-5 310,-22-3-65,111-19 0,-167 20-119,-1-2-1,44-14 0,-23 2 19,2 3-1,-1 2 1,2 1-1,52-4 1,-17 5-133,-45 4 14,52-1 0,85 0 100,-102 0-169,52-3 184,144 7 322,-56-14-979,-120 7 943,285-9-503,-287 14 163,-33 1-82,123-12 223,-39 2-48,272 3 79,-241 6 1,-99 5-158,140 4 166,-177-2-150,-1-3 1,59-6 0,27-2 67,220 12-70,-206 5 80,-110-7-245,40 8 0,11 0 296,22-2-92,0 4 0,159 41 0,-240-47-79,-1 1-1,25 12 1,8 4-1,4 0 54,0 3-1,-2 1 0,-1 3 1,-1 2-1,-2 3 0,-1 1 1,77 78-1,-106-96-14,3 2-48,25 33 0,51 62-553,-95-112 172,1 0 1,-1-1 0,1 0-1,-1 1 1,1-1 0,-1 0-1,1 0 1,0 0 0,3 2-1,-4-3 239,0 0 0,-1 0 0,1 1 0,-1-1 0,1 0-1,-1 0 1,1 0 0,0 0 0,-1 0 0,1 0 0,0 0-1,-1 0 1,1 0 0,-1 0 0,1-1 0,-1 1 0,1 0 0,0 0-1,-1-1 1,1 1 0,-1 0 0,1 0 0,-1-1 0,1 1-1,-1-1 1,1 1 0,-1 0 0,0-1 0,1 1 0,-1-1-1,0 1 1,1-1 0,-1 1 0,0-1 0,1 1 0,-1-1-1,0 0 1,0 1 0,0-1 0,1 0 0,7-35-3147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5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51 1888,'-5'-7'8591,"25"10"-8197,-17-3-361,20 5 206,-15-2-127,1-2 1,-1 1-1,13-1 0,34 0 182,-19 1 35,-1-3 0,42-5-1,50-7-206,-59 7-68,-8-1 20,162-9 295,-197 19-236,-24-3 358,-7 6 37,-1-4-480,-1-1 1,1 1-1,0-1 0,-1-1 0,1 1 1,-15-2-1,-14 1 73,-38 6-118,12-2 16,0 3-1,-60 15 0,63-12 169,5-1-352,27-2 159,-32 6-47,42-7 211,16-5-138,-1 0 1,0-1-1,0 1 0,0 0 0,0-1 0,0 0 1,-4 1-1,4-1 1,-1 0 0,1 1-1,0-1 1,0 1 0,-1-1 0,1 1 0,-3 1 0,2-1 34,0 0 1,0 0-1,0 0 1,0 0-1,0-1 1,-1 1-1,1-1 1,-3 0 0,5 1-61,1-1 1,-1 0 0,1 0 0,0 0 0,-1 1 0,1-1 0,-1 0 0,1 1 0,-1-1 0,1 0 0,0 1 0,-1-1 0,1 1 0,0-1-1,-1 0 1,1 1 0,0-1 0,0 1 0,-1-1 0,1 1 0,0-1 0,0 1 0,0-1 0,0 1 0,-1-1 0,1 1 0,0 0 0,0-1-1,0 1 1,0-1 0,0 1 0,1-1 0,-1 1 0,0-1 0,0 1 0,0-1 0,1 1 0,20 19-241,-13-12 213,1 0 0,12 8 0,205 107 266,-208-117-181,-6-3 83,-12-3-109,0 0-1,0 0 1,1 0 0,-1 0 0,0 0-1,0 0 1,0 0 0,0 0-1,0 0 1,0 0 0,0 0 0,1 0-1,-1 0 1,0 0 0,0 0 0,0 0-1,0 0 1,0 0 0,0 0-1,0 1 1,0-1 0,0 0 0,1 0-1,-1 0 1,0 0 0,0 0 0,0 0-1,0 0 1,0 0 0,0 0-1,0 0 1,0 0 0,0 1 0,0-1-1,0 0 1,0 0 0,0 0 0,0 0-1,0 0 1,0 0 0,0 0-1,0 1 1,0-1 0,0 0 0,0 0-1,0 0 1,0 0 0,0 0 0,0 0-1,0 0 1,0 1 0,-13 8-30,1 0 1,-2 0-1,-25 11 1,22-12-107,-1 2 0,-19 14 1,-10 12 78,-45 46 1,64-51-48,-30 42 0,53-65 2,4-7 72,-1 2 1,1-1 0,-1 0-1,1 0 1,0 0 0,0 0-1,-1 6 1,0 23-139,2-30 149,1-1 0,0 1 0,-1-1 0,1 1 0,0-1 0,0 0 1,-1 1-1,1-1 0,0 0 0,0 1 0,0-1 0,0 0 0,0 0 0,-1 0 0,1 0 0,0 0 1,0 0-1,0 0 0,1 0 0,-1 0 6,34-2-34,0-2 0,55-13 1,-56 10-13,10-2 35,64-11-150,-94 19 83,0 0 0,0 1 0,0 0 0,0 1 0,24 6 0,-28-6 81,-1 2-1,1-1 1,-1 1 0,1 1-1,-1 0 1,0 0-1,-1 0 1,12 9 0,4 1 11,-20-12-16,-1 0 1,1-1-1,-1 2 0,0-1 0,0 0 0,0 0 1,0 1-1,5 5 0,-8-7 6,1-1 0,-1 1 0,0-1 0,1 1 0,-1-1 0,0 1 0,0-1 0,1 1 0,-1-1-1,0 1 1,0 0 0,0-1 0,0 1 0,0 0 0,0-1 0,0 1 0,0-1 0,0 1 0,0 0 0,0-1 0,0 1 0,0 0-1,0-1 1,-1 1 0,1-1 0,0 1 0,0-1 0,-1 1 0,1-1 0,0 1 0,-1-1 0,1 1 0,-1-1 0,1 1 0,0-1 0,-1 1-1,1-1 1,-1 0 0,1 1 0,-2-1 0,1 2-307,-1-1 0,0 0 1,0-1-1,0 1 0,0 0 0,0 0 0,-1-1 0,1 0 0,0 1 0,-3-1 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179 161 1984,'-5'2'4918,"5"9"-4119,-8 20 161,0 0 0,-3 0 0,-27 57 0,24-53-751,2 1 1,1 0-1,-8 52 0,10-40 58,1 1 0,-1 66-1,9-113-187,1-1 0,-1 1 1,0-1-1,0 0 0,-1 1 0,1-1 0,0 1 0,0-1 0,-1 0 0,1 1 0,-1-1 1,1 0-1,-1 1 0,1-1 0,-1 0 0,0 0 0,-1 2 0,2-3-64,-1 0 0,1 0 0,0 0 0,-1 0 0,1 0 0,0 0 1,-1 0-1,1 0 0,0 0 0,-1 0 0,1 0 0,0 0 0,-1 0 0,1 0 0,0 0 0,0-1 0,-1 1 0,1 0 0,0 0 0,0 0 0,-1-1 0,1 1 0,0 0 0,0 0 0,-1-1 0,1 1 0,0 0 0,0 0 1,0-1-1,0 1 0,-1 0 0,1-1 0,0 1 0,0 0 0,0 0 0,0-1 0,0 1 0,0 0 0,0-1 0,-5-14 66,4 8-60,0 0 0,1-1 1,0 1-1,1 0 0,-1 0 0,1 0 1,3-11-1,1-7-15,3-28 78,22-72 1,26-49-167,-52 162 48,12-39-93,12-33 276,-21 66-113,-4 11-49,-1 0 1,1 0-1,0 0 0,5-6 1,-8 13 12,0 0 0,1-1 0,-1 1 0,0 0 0,1-1 0,-1 1 0,0 0 0,1-1 0,-1 1 0,1 0 1,-1 0-1,0 0 0,1-1 0,-1 1 0,1 0 0,-1 0 0,0 0 0,1 0 0,-1 0 0,1 0 0,-1 0 0,1 0 0,-1 0 0,1 0 0,-1 0 0,1 0 1,-1 0-1,0 0 0,1 0 0,-1 0 0,1 1 0,-1-1 0,0 0 0,1 0 0,-1 0 0,1 1 0,-1-1 0,0 0 0,1 0 0,-1 1 0,0-1 0,1 1 1,12 15-47,4 7-110,-11-16 151,-1 1 0,7 12 1,27 51 107,26 54-84,-52-95 16,20 55 117,-17-47 398,-14-35-348,-2-3-174,0 0-1,0 0 1,1 0 0,-1 0 0,0 0 0,0 0-1,1 0 1,-1 0 0,0 0 0,0 0 0,0 0 0,1-1-1,-1 1 1,0 0 0,0 0 0,0 0 0,1 0-1,-1 0 1,0-1 0,0 1 0,0 0 0,0 0-1,1 0 1,-1 0 0,0-1 0,0 1 0,0 0-1,3-6 90,-1 1 0,0 0 0,0-1 0,0 0-1,1-8 1,0 2-23,18-99 365,-1-49-306,0 1-738,-18 148 472,-2 8 52,0 1-1,0 0 1,0 0 0,1 0 0,-1 0-1,1 0 1,-1 0 0,1 0 0,0 0-1,0 0 1,1-2 0,-2 5 11,1-1 0,0 1 1,0 0-1,-1 0 0,1-1 1,-1 1-1,1 0 0,0 0 0,-1 0 1,0 0-1,1 0 0,-1 0 1,1 0-1,-1 0 0,0 0 0,0 1 1,8 23-82,14 77-253,-8-26 379,17 115 239,-19-94 22,-10-85-218,26 157 319,-15-99 75,-12-44 80,-1-24-571,30-41-15663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167 16 2496,'-1'-3'6603,"-10"-1"-2787,5 3-4363,4 0 653,0 0-15,-1 0 1,0 1-1,1-1 0,-1 1 1,1-1-1,-1 1 0,0 0 0,1 0 1,-1 0-1,1 0 0,-1 1 1,0-1-1,1 1 0,-1-1 1,1 1-1,-6 2 0,-3 3 119,1 1-1,-1 0 0,-16 14 1,25-18-215,0-1 1,0 1 0,0 0 0,0 0-1,0 0 1,1 0 0,-1 0 0,1 0-1,0 1 1,0-1 0,0 0 0,1 1-1,-1-1 1,1 6 0,-1 1 49,1 0 0,0 0 1,3 17-1,0-15-50,1 1 0,0 0 1,8 15-1,7 21 115,-11-22 137,-2 1 0,4 29 0,-9-47-98,0-1-1,-1 1 1,0 0 0,-1 0 0,0-1 0,-1 1-1,0 0 1,0-1 0,-6 15 0,7-22-109,0 0-1,0 0 1,-1-1 0,1 1 0,0-1 0,0 1-1,-1-1 1,1 1 0,-1-1 0,0 0 0,-1 1-1,-10 10 102,12-11-139,1 0-1,-1-1 0,0 1 0,0 0 0,0 0 0,0-1 1,0 1-1,1-1 0,-1 1 0,0-1 0,0 1 1,0-1-1,-1 0 0,1 1 0,0-1 0,0 0 0,0 0 1,-2 0-1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4:35.2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 88 4064,'-2'-2'1972,"2"2"-1943,6-4 1101,11-2 1579,-2 5-1162,0-1 0,-1 0-1,29-9 1,-3 0-951,13 3-439,90-4-1,-93 10-623,16-2-1522,2 3 533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44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835 2 2400,'-1'0'66,"0"0"0,0-1-1,0 1 1,0 0 0,0 0 0,0 0 0,0 0 0,0 0 0,0 0-1,0 0 1,0 0 0,0 1 0,-1-1 0,1 0 0,0 1 0,0-1-1,0 0 1,1 1 0,-1-1 0,-1 2 0,-17 16 846,8-7-252,-66 57 1201,-19 18-784,-127 178 1014,171-200-1743,-3-1 1,-66 58-1,101-103-245,-101 100 471,104-96-643,17-22 57,0 0 1,0 0-1,0 0 1,0 0-1,0 0 0,0 1 1,0-1-1,-1 0 1,1 0-1,0 0 1,0 0-1,0 0 0,0 0 1,0 1-1,0-1 1,0 0-1,0 0 0,0 0 1,0 0-1,0 0 1,0 1-1,0-1 1,0 0-1,0 0 0,0 0 1,0 0-1,0 0 1,0 1-1,0-1 0,0 0 1,0 0-1,1 0 1,-1 0-1,0 0 1,0 0-1,0 1 0,0-1 1,0 0-1,0 0 1,0 0-1,0 0 0,0 0 1,1 0-1,-1 0 1,0 0-1,0 0 1,0 0-1,0 1 0,0-1 1,1 0-1,-1 0 1,0 0-1,0 0 1,0 0-1,0 0 0,0 0 1,1 0-1,-1 0 1,0 0-1,0 0 0,0 0 1,0 0-1,1-1 1,0 1-42,0 0 0,1 0 0,-1 0 0,0-1 0,1 1 0,-1-1 0,0 1 0,1-1 0,-1 0 0,0 1 0,0-1 0,1 0 0,0-1 0,25-20-1093,36-38-1,4-20-250,-3 2 639,6 3 433,123-102 0,-176 163 347,233-173 1289,-224 174-643,-26 14-653,0-1 1,0 0 0,0 0-1,0 0 1,0 0-1,0 0 1,0 0-1,0 0 1,-1 0 0,1 0-1,0 0 1,0 0-1,0 0 1,0 0-1,0 1 1,0-1-1,0 0 1,0 0 0,0 0-1,0 0 1,0 0-1,0 0 1,0 0-1,0 0 1,0 0 0,0 0-1,1 0 1,-1 1-1,0-1 1,0 0-1,0 0 1,0 0 0,0 0-1,0 0 1,0 0-1,0 0 1,0 0-1,0 0 1,0 0-1,0 0 1,0 0 0,0 0-1,0 0 1,0 0-1,0 0 1,1 0-1,-1 0 1,0 0 0,0 0-1,0 1 1,0-1-1,0 0 1,0 0-1,0 0 1,0 0-1,0 0 1,0 0 0,0-1-1,1 1 1,-1 0-1,0 0 1,-16 16 815,-15 10-293,-52 47 124,-113 140 206,123-131-472,-108 106 473,63-60-330,114-123-540,0 1 0,0-1 0,0 1 0,-3 8 0,6-13-11,1-1 1,0 1-1,0-1 1,0 0 0,0 1-1,-1-1 1,1 0-1,0 1 1,0-1 0,0 1-1,0-1 1,0 1-1,0-1 1,0 0 0,0 1-1,0-1 1,0 1-1,0-1 1,0 0 0,0 1-1,1-1 1,-1 1 0,0-1-1,0 0 1,0 1-1,1-1 1,-1 1 0,0-1-1,0 0 1,1 0-1,-1 1 1,0-1 0,0 0-1,1 1 1,-1-1-1,1 0 1,-1 0 0,0 0-1,1 1 1,-1-1-1,0 0 1,1 0 0,-1 0-1,1 0 1,-1 0-1,0 0 1,1 1 0,-1-1-1,1 0 1,0-1-1,2 1-50,-1 0 0,1 0 0,0-1 0,0 1 0,-1-1 0,1 0 0,4-1 0,17-11-543,-1-1 0,-1-1-1,36-30 1,130-115-1342,-38 31 1446,264-202 357,-273 223 1979,-154 124 122,-76 68-944,-191 208 118,-70 84 229,276-297-1152,66-67-357,14-13-223,26-24-466,-24 19 725,404-351-3636,-353 303 3816,2 3 1,93-60-1,-119 92 280,-35 19-313,0-1 0,1 1 0,-1 0 0,0 0 0,1-1 0,-1 1 0,0 0 0,1 0 0,-1 0 0,0 0 0,1 0-1,-1-1 1,1 1 0,-1 0 0,0 0 0,1 0 0,-1 0 0,1 0 0,-1 0 0,1 0 0,-1 0 0,0 0 0,1 1 0,-1-1 0,1 0 0,-1 0 0,0 0 0,1 0 0,-1 0 0,0 1 0,1-1 0,-1 0 0,0 0-1,1 1 1,-1-1 0,0 0 0,1 1 0,-1-1 0,0 1 0,0 0 17,1 0 0,-1 1 0,0-1-1,0 1 1,-1-1 0,1 1 0,0-1 0,0 0 0,-1 1-1,1-1 1,-1 2 0,-10 21 308,0 0-1,-2-1 1,-19 27 0,-201 243 1331,-31 34 470,250-307-1946,13-16-151,2-3-27,30-24-153,-13 9-26,146-122-1382,-29 16 572,106-91 157,137-63 151,-337 251 639,-41 22 41,1 1-1,0 0 0,0-1 1,0 1-1,-1 0 1,1-1-1,0 1 0,0 0 1,0 0-1,0 0 1,-1 0-1,1 0 0,0 0 1,0 0-1,0 0 1,0 0-1,-1 0 0,1 0 1,1 1-1,-2-1-14,1 1 1,-1 0-1,0-1 0,0 1 0,1 0 1,-1-1-1,0 1 0,0-1 0,0 1 0,0 0 1,0-1-1,0 1 0,0 0 0,0-1 1,0 1-1,0 0 0,-1-1 0,1 1 1,0 0-1,0-1 0,-1 1 0,1-1 0,0 1 1,0-1-1,-1 1 0,1 0 0,-1-1 1,0 1-1,-19 30 346,-1-2 0,-33 35 1,-28 28 177,-110 131 303,-77 139 417,249-330-1032,20-30-240,3-4-31,16-17-140,25-27-472,1 2 0,64-47 1,-84 73 465,121-88-504,-98 74 329,56-27-1,-97 55 312,-3 2 2,1-1 0,0 1 0,0-1 0,0 1 0,0 1 0,0-1 0,0 1 0,1 0 0,-1 0 0,0 0 0,8 1 0,-12 0 31,-1 0 0,1 0 1,0 0-1,0 0 0,0 0 0,0 0 0,-1 1 1,1-1-1,0 0 0,0 0 0,-1 1 1,1-1-1,0 1 0,0-1 0,-1 0 0,1 1 1,0-1-1,-1 1 0,1 0 0,-1-1 1,1 1-1,-1 0 0,1-1 0,-1 1 0,1 0 1,-1-1-1,0 1 0,1 1 0,-1 0-38,1 0 0,-1 0 0,-1 0-1,1 0 1,0 0 0,0-1 0,-1 1 0,1 0-1,-1 0 1,1 0 0,-1 0 0,-1 1 0,-4 8-603,0 0 1,-16 20 0,20-29 496,-27 37-1002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08.5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283 2 1728,'-5'-2'4704,"6"3"-4628,-1 0 1,1 0 0,-1 0-1,1 0 1,0 0 0,-1 0-1,1 0 1,0 0 0,0-1-1,0 1 1,-1 0-1,1 0 1,0-1 0,0 1-1,0-1 1,0 1 0,0-1-1,0 1 1,0-1 0,0 0-1,0 1 1,3-1-1,1 2 235,0-1 0,0 0 0,0 0 0,6 0 0,35-1-335,-7 1-31,53-6 1,-22 0 183,90 4 0,-72 3-25,30-2 227,-77-4 832,-51 0-1110,5 3-54,0 0 0,-1 1 0,1-1 0,0 1 0,-8 0 0,-5 0 2,-52-1 0,-117 12 1,68-2-32,23-1 14,-85-8 416,82 3 117,96-3-484,1 0-1,-1 0 1,1-1-1,-1 1 1,1-1-1,0 1 1,0-1 0,-1 0-1,-3-2 1,5 2 105,1 1-100,1-1-42,-1 0 1,0 1 0,0-1 0,0 0-1,1 1 1,-1-1 0,0 1-1,1-1 1,-1 0 0,0 1 0,1-1-1,-1 1 1,1-1 0,-1 1-1,1-1 1,-1 1 0,1 0 0,-1-1-1,1 1 1,0 0 0,-1-1 0,1 1-1,0 0 1,-1 0 0,1-1-1,-1 1 1,1 0 0,0 0 0,-1 0-1,1 0 1,0 0 0,-1 0 0,1 0-1,1 0 1,23 3-309,-12 0 230,0 1 0,-1 1 0,0 0 0,0 0 0,-1 2 0,15 9 1,3 1 62,-16-9-12,0 0-1,-1 2 1,0-1 0,0 2-1,15 17 1,-11-9 92,0 1 0,20 35 0,9 33-2,8 14 132,-48-94-216,68 101 360,-68-100-310,-4-8 21,-1-1 0,0 1-1,1 0 1,-1 0 0,1-1 0,-1 1 0,1 0-1,-1-1 1,1 1 0,0 0 0,-1-1 0,1 1-1,1 0 604,-2 0-633,0-1 0,0 1 0,-1-1 0,1 1 0,0-1 0,0 0 1,0 1-1,-1-1 0,1 1 0,0-1 0,-1 0 0,1 1 0,0-1 0,-1 0 0,1 0 0,-1 1 0,1-1 1,0 0-1,-1 0 0,1 1 0,-1-1 0,1 0 0,-1 0 0,1 0 0,-1 0 0,-16 4-35,12-3 116,-59 18-332,31-8 81,11-4 102,5-2 75,1 0-1,-25 13 1,-104 53-274,118-59 195,20-9 6,0 0 0,0 1 0,-10 5 0,-6 6 221,-48 22-1,42-22-223,13-8 5,11-5 54,1 0 0,-1 0 1,1 0-1,0 0 0,0 1 1,0 0-1,0 0 0,0 0 1,1 0-1,-7 8 0,10-10-6,-1 1-1,0-1 1,0 0-1,0 0 0,0 1 1,0-1-1,-1 0 1,1 0-1,0 0 1,0 0-1,-1 0 1,1-1-1,-1 1 0,1 0 1,-1-1-1,1 1 1,-1 0-1,-1-1 1,2 0 272,0 3-584,-3 9 325,4-11-7,0-1 0,0 1-1,0-1 1,0 1 0,1-1 0,-1 1-1,0-1 1,0 0 0,1 1-1,-1-1 1,0 1 0,1-1 0,-1 0-1,1 1 1,-1-1 0,0 0-1,1 0 1,-1 1 0,1-1 0,-1 0-1,1 0 1,-1 0 0,1 1-1,-1-1 1,1 0 0,0 0 0,6 1 8,-1 0 0,1-1 0,0 1 0,0-2 0,0 1 0,0-1 0,9-2 0,0 1 12,19-3-57,0 2 0,1 1 0,-1 2 0,1 1 0,67 12 0,-14 11-45,-35-9 125,-48-13-38,0 0 0,-1 1 1,10 4-1,-11-4 23,1-1-1,-1 0 1,1 0 0,7 2-1,-6-3 16,0 0 1,0-1-1,0 1 0,0-1 1,0-1-1,1 1 0,-1-1 0,0-1 1,0 1-1,-1-1 0,1 0 0,0 0 1,0 0-1,-1-1 0,0 0 0,7-4 1,-12 7-80,1-1 1,-1 1-1,1-1 1,-1 1-1,1 0 1,0-1 0,-1 1-1,1 0 1,-1-1-1,1 1 1,0 0 0,-1 0-1,1 0 1,0 0-1,0 0 1,0 0 6,-1 1 1,0-1-1,1 1 0,-1 0 1,0-1-1,1 1 0,-1 0 1,0-1-1,0 1 0,0 0 1,0 0-1,1-1 0,-1 1 1,0 0-1,0-1 0,-1 1 1,1 0-1,0 0 0,-5 145 1783,6-146-1708,-1 0 0,1-1 1,-1 1-1,1-1 0,-1 1 0,1-1 0,-1 1 0,1-1 0,-1 1 0,0-1 1,1 0-1,-1 1 0,0-1 0,1 1 0,-1-1 0,0 0 0,0 1 0,0-1 1,0 0-1,0 0 0,1 0 0,1-17-697,-3-29-4907,-3 28 1744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10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3 516 1056,'-1'0'3,"1"1"0,0-1 1,0 0-1,0 0 0,0 0 1,0 0-1,0 0 0,0 0 0,0 0 1,0 0-1,0 0 0,0 0 0,-1 0 1,1-1-1,0 1 0,0 0 0,0 0 1,0 0-1,0 0 0,0 0 0,0 0 1,0 0-1,0 0 0,0 0 0,0 0 1,0 0-1,0 0 0,-1 0 1,1 0-1,0 0 0,0 0 0,0 0 1,0-1-1,0 1 0,0 0 0,0 0 1,0 0-1,0 0 0,0 0 0,0 0 1,0 0-1,0 0 0,0 0 0,0 0 1,0 0-1,0-1 0,0 1 1,0 0-1,0 0 0,0 0 0,0 0 1,0 0-1,0 0 0,5-6 437,10-10 1143,-11 13-721,1-4-553,-1 0-1,1 0 0,-1 0 1,-1 0-1,1-1 0,-1 1 1,0-1-1,2-11 1,3-6 126,31-124-49,-12 38-196,-22 98-101,0 1 1,1 0 0,0 0-1,16-22 1,-21 32-94,0 0 0,1 1 0,-1-1 0,1 0 0,-1 0 0,1 1 0,0-1 0,0 1 1,0-1-1,-1 1 0,2 0 0,-1 0 0,0 0 0,3-2 0,-4 4 2,-1-1 1,0 0-1,1 0 0,-1 0 1,0 1-1,1-1 0,-1 0 1,0 0-1,1 1 0,-1-1 1,0 0-1,1 1 0,-1-1 1,0 0-1,0 1 0,1-1 0,-1 0 1,0 1-1,0-1 0,0 1 1,1-1-1,-1 0 0,0 1 1,0-1-1,0 1 0,0 0 1,2 12 213,-2-11-235,2 30 108,-2 1-1,-1-1 1,-6 42 0,-3 47-579,10-121 501,0 0 0,0 0-1,0 0 1,0 1 0,0-1-1,0 0 1,0 0 0,0 1 0,0-1-1,0 0 1,0 0 0,0 1-1,0-1 1,0 0 0,0 0-1,0 1 1,0-1 0,1 0-1,-1 0 1,0 0 0,0 1-1,0-1 1,0 0 0,0 0-1,1 0 1,-1 1 0,0-1-1,0 0 1,0 0 0,1 0-1,-1 0 1,0 0 0,0 1-1,0-1 1,1 0 0,-1 0-1,0 0 1,10-5 295,7-15 6,-9 7-297,0-1-1,-1 0 0,8-24 0,9-17 56,24-25-133,-40 69 96,0 1 0,1 0 0,0 0 0,0 1 0,12-9 0,-15 14 1,-5 2-26,0 1 1,1 0-1,-1 0 0,1 0 0,0 0 0,-1 0 1,1 0-1,0 0 0,-1 1 0,1-1 1,0 0-1,3 0 0,-4 2-1,-1-1 1,0 0-1,1 0 1,-1 0-1,0 1 0,0-1 1,1 0-1,-1 1 1,0-1-1,0 0 0,1 0 1,-1 1-1,0-1 0,0 0 1,0 1-1,0-1 1,0 1-1,1-1 0,-1 0 1,0 1-1,0-1 1,0 0-1,0 1 0,0-1 1,0 1-1,0 0 10,1 15 57,-1 0-1,0 0 1,-1 1-1,-5 25 1,0 2-71,-12 72-138,17-81 209,11-43-76,-4-2-76,0 0-1,7-16 0,1-2 134,4-6-31,32-53 19,-43 77-36,0 0-1,1 1 0,0 0 0,1 0 0,0 1 1,11-9-1,-20 16 0,1 1 0,0-1 0,0 1 0,0-1 1,0 0-1,0 1 0,-1 0 0,1-1 0,0 1 1,0-1-1,0 1 0,0 0 0,0 0 0,0 0 1,0 0-1,0-1 0,0 1 0,0 1 0,0-1 0,2 0 1,-2 1 2,0-1 1,0 1 0,-1-1-1,1 1 1,0-1 0,0 1 0,-1 0-1,1-1 1,-1 1 0,1 0-1,-1 0 1,1 0 0,-1-1 0,1 1-1,-1 0 1,0 0 0,1 0-1,-1 1 1,2 6 40,-1 0 0,0 1-1,0-1 1,-2 10 0,1-5-13,9 72-220,-6-60 267,1-1 0,10 36 0,-13-57-68,0 0 0,0-1 0,0 1 0,1-1 0,-1 1 0,1-1 0,-1 1 0,1-1 0,0 0 0,0 0 0,0 0 0,0 0 0,0 0 0,0-1 0,0 1 0,1 0 0,-1-1 0,1 0 0,-1 1 0,1-1 0,-1 0 0,1-1 0,0 1 0,-1 0 0,1-1 0,0 1 0,0-1 0,0 0 0,-1 0 0,1 0 0,0 0 0,0 0 0,0-1 0,-1 0 0,5 0 0,1-4-49,-1 1-1,1-1 1,-1 0-1,1 0 1,-2-1-1,1 0 1,10-12-1,37-55-291,-28 35 275,0-4 240,6-7 428,-30 46-528,0 1-111,-1 1 0,1-1 1,-1 0-1,0 0 0,0 0 0,1 1 1,-1-1-1,-1 0 0,1-1 0,0 1 0,0 0 1,-1 0-1,1-2 0,-1 4 23,0-1-1,0 1 1,0 0-1,0 0 1,0 0-1,0 0 1,0 0-1,0 0 1,0 0-1,-1 0 1,1 0-1,0 0 1,0 0-1,0 0 1,0 0-1,0 0 1,0-1-1,0 1 1,0 0-1,0 0 1,0 0-1,-1 0 1,1 0-1,0 0 1,0 0-1,0 0 1,0 0-1,0 0 1,0 0-1,0 0 1,0 0-1,0 0 1,-1 1-1,1-1 1,0 0-1,0 0 1,0 0-1,0 0 1,0 0-1,0 0 1,0 0-1,0 0 1,0 0-1,0 0 1,0 0-1,0 0 1,-1 0-1,1 0 1,0 0-1,0 1 1,0-1-1,0 0 1,0 0-1,-5 5-150,-7 13 143,1 0 0,0 2 1,2-1-1,0 1 0,-7 26 0,1-6 16,-24 73-44,37-106-16,0 0 0,1 1 0,-1-1-1,2 1 1,-1 8 0,1-16 64,0 1 1,0-1-1,0 0 0,0 0 1,0 1-1,0-1 0,0 0 1,1 1-1,-1-1 0,0 0 1,0 0-1,0 1 0,1-1 1,-1 0-1,0 0 0,0 0 1,0 1-1,1-1 0,-1 0 1,0 0-1,0 0 0,1 0 1,-1 0-1,0 1 0,1-1 1,-1 0-1,0 0 0,0 0 1,1 0-1,-1 0 0,0 0 1,1 0-1,-1 0 0,0 0 1,1 0-1,-1 0 0,0 0 1,1 0-1,-1 0 0,0 0 1,0-1-1,1 1 0,-1 0 1,0 0-1,0 0 0,1 0 0,-1-1 1,14-6 314,-10 4-281,-1 0 0,0-1-1,0 1 1,0-1 0,-1 0-1,1 0 1,-1 0 0,3-8-1,11-37 120,-15 47-164,8-24-311,-7 21 283,0 0 1,0 0 0,-1 0 0,1 0-1,-1-1 1,0 1 0,-1-7-1,5 39 40,-4-16 6,1-1 0,0 1 0,0-1 0,1 1 0,1-1 0,6 14 0,-7-15 19,-2-7-24,1 0 0,-1 0-1,0 0 1,1 0 0,-1 0 0,1-1 0,0 1 0,-1 0 0,1-1 0,0 1 0,0-1 0,0 1 0,0-1 0,0 0-1,0 0 1,1 0 0,-1 0 0,0-1 0,0 1 0,5 0 0,-3 0 6,0 0 1,1-1-1,-1 0 1,1 0-1,-1 0 1,1 0-1,-1-1 1,1 1-1,-1-1 1,5-2-1,-2 0 21,0 0 0,-1-1 0,0 1 0,0-2 0,0 1 0,0-1 0,-1 1 0,9-11 0,1-2-49,18-28 0,58-97 31,-60 96-3,40-47 0,-59 78-150,-9 8-129,-2 6 79,0 4 86,1 8 94,-1 0-1,0 0 0,-1 0 1,0 1-1,-1-1 0,-3 18 0,0 6 38,4-28-28,-11 109 33,7-89-9,-1-1-1,-11 34 1,14-53 33,-1 1 1,0-1-1,0 0 0,-1 0 0,0 0 1,0 0-1,-10 10 0,12-15-79,-1 1 1,1-1-1,-1 0 0,0 0 0,1 0 0,-1 0 1,0 0-1,-1 0 0,1-1 0,0 0 1,0 0-1,0 0 0,-1 0 0,1 0 1,-1 0-1,1-1 0,-1 0 0,1 0 0,-6 0 1,3 0-67,1-1 0,0 0 0,-1 0 0,-7-3 0,12 3 72,0 1-1,1 0 1,-1-1-1,0 1 0,0 0 1,0-1-1,0 1 1,0-1-1,1 1 0,-1-1 1,0 0-1,0 1 1,1-1-1,-1 0 0,1 1 1,-1-1-1,0 0 1,1 0-1,-1 1 0,1-1 1,0 0-1,-1 0 1,1 0-1,0 0 0,-1 0 1,1 0-1,0 0 1,0 0-1,0 0 0,0 0 1,0 0-1,0 1 1,0-3-1,1 2 5,-1 1 0,0-1 0,1 1 0,-1-1 0,1 0 0,-1 1 0,1-1 0,-1 1 0,1-1 1,-1 1-1,1 0 0,0-1 0,-1 1 0,1 0 0,0-1 0,-1 1 0,1 0 0,0-1 0,-1 1 0,1 0 0,0 0 0,-1 0 0,2 0 0,21-2 64,-14 2-58,8-1-131,28 3 1,-5-1 196,-24 0-6,1-2 0,-1 0-1,1-1 1,15-4 0,-24 3 24,0 1 0,-1-1 1,0 0-1,1-1 1,-1 0-1,0 0 0,0 0 1,-1-1-1,0 0 1,8-8-1,-6 5-20,-1-1-1,0 1 1,-1-2-1,0 1 1,0-1-1,7-16 1,18-67 49,-23 69-29,-2 5-100,0-1 0,-1 1 0,-2-1 0,3-35 0,-5 45 30,-1 20 34,-2 26-165,1-1 0,5 43 1,-2-37-34,1-1 103,-3 1 0,-6 65-1,4-91 216,2-8-125,-1-1 1,0 0-1,0 0 1,-3 8 0,4-13-30,0 0 0,-1 0 1,1 1-1,-1-1 0,0 0 1,1 0-1,-1 0 1,0 0-1,1 0 0,-1-1 1,0 1-1,0 0 1,0 0-1,0 0 0,0-1 1,0 1-1,0 0 0,0-1 1,0 1-1,0-1 1,0 1-1,0-1 0,0 0 1,0 0-1,-1 1 0,1-1 1,0 0-1,-1 0 1,0 0-14,-1 0 0,1 0 1,-1 0-1,1 0 0,-1 0 0,1 0 0,-1 0 0,1-1 1,-1 0-1,1 1 0,0-1 0,-1 0 0,1 0 0,0 0 1,-1-1-1,-2-1 0,-6-5-330,-11-7-105,22 15 404,-1-1 0,0 0 0,0 0 1,0 0-1,0 0 0,1 0 0,-1 0 0,0 0 0,1 0 1,-1 0-1,1 0 0,-1 0 0,1-1 0,0 1 0,-1 0 1,1 0-1,0-2 0,0 3 33,0 0 0,0 0 0,0 0 0,0 0-1,0-1 1,0 1 0,0 0 0,0 0 0,0 0 0,0 0 0,0 0 0,0 0-1,0-1 1,0 1 0,0 0 0,0 0 0,0 0 0,1 0 0,-1 0 0,0 0 0,0 0-1,0-1 1,0 1 0,0 0 0,0 0 0,0 0 0,0 0 0,1 0 0,-1 0 0,0 0-1,0 0 1,0 0 0,0 0 0,0 0 0,1 0 0,-1 0 0,0 0 0,0 0-1,0 0 1,0 0 0,9 2-41,12 11-208,-15-10 235,1 1 14,0-1 1,1 0 0,-1 0 0,1-1-1,0 0 1,-1 0 0,1-1 0,0 0-1,0 0 1,0-1 0,0 0 0,0 0-1,0-1 1,15-3 0,0-2 122,0-2 1,0 0-1,36-19 1,-41 17-39,0 0 0,0-2 0,-1 0 0,-1-1 0,30-29 0,-26 20-62,-1-1-1,0-1 1,21-39-1,-40 63-22,8-14 71,0 1 1,5-17 0,-12 26-87,1 1 0,-1 0 0,0 0 0,-1-1-1,1 1 1,-1-1 0,1 1 0,-1-1 0,0 1 0,0-1 0,0 1 0,-1 0 0,1-1-1,-1 1 1,-2-7 0,2 9-4,0-1 0,0 1 0,0 0 0,0-1-1,0 1 1,0 0 0,0 0 0,-1-1 0,1 1-1,0 0 1,-1 0 0,1 1 0,-1-1 0,1 0-1,-1 0 1,0 1 0,1-1 0,-1 1 0,0-1-1,1 1 1,-1 0 0,0-1 0,0 1 0,1 0-1,-1 0 1,0 1 0,0-1 0,1 0 0,-1 0-1,-1 1 1,-3 1 8,0-1 0,1 1 0,-1 0 0,1 0 0,0 1 0,0-1-1,-10 8 1,3-1 44,1 1 0,0 1 0,1 0-1,0 0 1,1 1 0,0 0 0,-9 19-1,8-13-30,1 1-1,1 0 0,1 1 0,-9 37 0,15-52-28,0-1 0,1 1-1,-1-1 1,1 1-1,0-1 1,0 1 0,0-1-1,1 1 1,0-1-1,0 1 1,0-1 0,0 0-1,1 0 1,-1 1 0,1-1-1,0 0 1,1 0-1,-1 0 1,1-1 0,-1 1-1,1-1 1,0 1-1,0-1 1,1 0 0,4 3-1,-1-1 37,0 0-1,0 0 1,0-1-1,1 0 1,0-1-1,0 0 1,0 0-1,0-1 1,0 0-1,0 0 1,1-1 0,-1 0-1,16 0 1,-15-1 57,1-1 0,-1 1 0,1-2 0,-1 1 1,1-2-1,-1 1 0,0-1 0,0 0 0,0-1 1,0 0-1,0-1 0,7-5 0,-4 0-1,0-1 0,0 0 0,-1 0-1,-1-1 1,0-1 0,0 0 0,11-22 0,-5 4 0,-1 0 0,15-45 0,9-19 30,-22 56-588,-16 69-263,-6 338 470,6-356 339,-1 0 0,-1-1 0,0 1 0,-1 0 0,0-1 0,-5 16 1,7-27-41,-1 1 1,1 0-1,0-1 0,0 1 1,0-1-1,-1 1 1,1-1-1,0 1 1,0-1-1,-1 1 1,1-1-1,0 1 1,-1-1-1,1 1 1,-1-1-1,1 1 0,-1-1 1,1 0-1,-1 1 1,1-1-1,-1 0 1,1 0-1,-1 1 1,1-1-1,-1 0 1,1 0-1,-1 0 1,0 1-1,1-1 0,-1 0 1,-1-1-6,1 1 0,0 0 1,-1-1-1,1 1 0,0-1 0,0 0 1,0 1-1,0-1 0,-1 0 0,1 0 1,0 1-1,0-1 0,0-1 0,-4-3-12,1-1-1,-1 1 0,2-1 1,-7-10-1,6 6 54,-1-1 1,2 0-1,-1 1 0,-1-13 1,5 22-70,0 1 1,0-1 0,0 1 0,-1-1 0,1 0 0,0 1 0,0-1 0,0 1-1,0-1 1,0 1 0,1-1 0,-1 0 0,0 1 0,0-1 0,0 1 0,0-1 0,1 1-1,-1-1 1,0 1 0,0-1 0,1 1 0,-1-1 0,0 1 0,1-1 0,-1 1-1,1-1 1,0 1 9,0-1 0,0 1-1,0 0 1,-1 0 0,1-1-1,0 1 1,0 0 0,0 0-1,0 0 1,0 0 0,0 0-1,0 0 1,0 0 0,1 1-1,5 1 82,-1 0-1,1 1 0,8 4 0,-12-5-22,18 7 224,0 0 1,1-2-1,31 8 1,71 6 169,-84-16-694,46-1 0,-85-4 229,4 0-381,0 0 0,1 0 0,-1 0-1,0-1 1,0 1 0,0-2 0,0 1-1,0 0 1,5-3 0,0-3-3200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6:11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219 502 2400,'1'-2'65,"-1"1"0,1 0 1,-1-1-1,1 1 0,0 0 1,0-1-1,0 1 0,0 0 0,0 0 1,0 0-1,0 0 0,0 0 0,0 0 1,1 0-1,-1 0 0,0 1 0,1-1 1,-1 0-1,10-3 4205,-16 3-2804,-4 1-1256,1 1 0,0 0 0,0 1 0,0 0 0,0 0 0,0 1 0,1-1 0,-12 7 0,3 0 70,-1 1 0,-24 19 0,33-22-297,-1 1 0,1 0 1,0 1-1,0 0 0,1 0 0,1 0 0,-1 1 0,-5 13 0,9-18-4,1 0 0,0 0 0,1 1-1,-1-1 1,1 0 0,0 1 0,1-1-1,-1 9 1,1-10 35,0 0 0,1-1 0,0 1 0,-1 0-1,1-1 1,1 1 0,-1-1 0,0 0 0,1 1 0,0-1-1,0 0 1,0 0 0,4 6 0,-4-7 5,0 0 0,1 0 0,-1 0 0,0 0 0,1 0 0,0 0 1,-1-1-1,1 1 0,0-1 0,0 0 0,-1 0 0,1 0 0,0 0 0,4 0 0,-2 0-3,1-1-1,-1 1 0,1-1 1,-1-1-1,1 1 0,-1-1 1,9-2-1,-4 0 46,0 0 0,-1-1-1,1 0 1,-1-1 0,1 0 0,-2 0 0,18-14 0,-18 12-55,0-1-1,0 0 1,0 0-1,-1-1 1,-1 0 0,1 0-1,-2 0 1,1-1-1,-1 0 1,-1 0 0,1 0-1,-2-1 1,0 0 0,0 1-1,-1-1 1,0 0-1,0 0 1,-1-16 0,-1 5 106,0 22-240,10 7-304,-6-5 454,1 0 0,-1-1 0,1 0 0,-1 1 0,1-1 0,-1-1 0,1 1 0,0-1 0,-1 0 0,1 0 0,0 0 0,-1 0 0,1-1 0,0 0 0,-1 0 0,1 0 0,5-3 0,6-3 130,-1 0-1,1-2 1,18-13 0,-15 10-67,-2 1 31,-1-1 0,-1-1 0,0 0 1,-1-1-1,0 0 0,-1-2 1,18-27-1,-13 14-51,-2 0-1,-1-1 1,19-55 0,10-38-801,-40 109 475,-3 9-37,-2 12 60,-3 16 48,-84 461-263,78-418 472,-2 0-1,-4 0 1,-28 73 0,44-137-24,-54 123 115,46-110-82,-1 1 1,-1-1 0,0-1 0,-1 0-1,-19 20 1,26-31-10,0 1 0,0-1 0,0 0-1,0 0 1,0 0 0,-1-1 0,0 1 0,1-1 0,-1 0 0,0-1 0,0 1 0,0-1-1,0 0 1,0 0 0,0-1 0,0 1 0,0-1 0,0 0 0,0 0 0,-1-1 0,1 0-1,0 0 1,-8-2 0,11 2 32,-1 1 1,0-1-1,1 0 0,-1 0 0,1 0 0,-1 0 1,1 0-1,0-1 0,-1 1 0,1-1 0,0 0 1,0 1-1,0-1 0,0 0 0,-3-4 0,4 4-11,1 0 0,-1 0 0,0 0-1,1 0 1,0 0 0,-1 0 0,1 0-1,0 0 1,0 0 0,0 0 0,0 0-1,0 0 1,1 0 0,-1 0 0,0 0-1,1 0 1,0 0 0,-1 0 0,1 1-1,0-1 1,0 0 0,2-2 0,2-5 57,1 0 1,0 1 0,1 0 0,0 0 0,0 0 0,0 1 0,14-10-1,68-41 506,-74 49-490,57-34 45,205-135-1974,-134 60-3374,-74 65 2748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31 155 3392,'-15'3'1088,"15"-3"-1009,0 0 0,-1 0 0,1 0 1,0 0-1,-1 0 0,1-1 0,0 1 0,-1 0 1,1 0-1,0 0 0,-1 0 0,1-1 1,0 1-1,-1 0 0,1 0 0,0 0 0,0-1 1,-1 1-1,1 0 0,0-1 0,0 1 0,-1 0 1,1 0-1,0-1 0,0 1 0,0 0 0,0-1 1,-1 0-1,-2-10 2017,3 10-1647,-1-3 77,0 0-1,0 0 0,1 0 0,0 0 1,0-6-1,0 6 673,1-1 0,-2 1 0,1-1 0,-2-5-1,20 2-861,-6 3-280,-1 0 0,18-3 0,-11 3 16,34-8 276,91-10-1,-118 20-311,42-3 491,74 4-1,-96 2-331,-43 0 232,-17-3-4491,-1 3-571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87 2144,'-14'-11'14846,"18"8"-13751,25-8-187,-17 6-634,-1 1-1,17-4 0,183-19 484,72 11-298,-236 15 327,-15 0-2726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2097 207 1728,'-1'0'50,"-5"1"1463,1-2 0,-1 1 0,0-1 1,-10-2-1,-9-1-212,5-4-987,0 1 0,-1 1 0,1 1 0,-1 0-1,0 2 1,-23-1 0,2 2-74,-1 1 0,-78 10 0,42 11 128,57-14-145,-26 11 0,-1 0-157,-20 7 208,-87 44 1,52-20-72,-58 34-117,111-50 138,17-11-123,-46 23 0,-3-2-24,59-29 60,2-1-121,2 2 0,-1 0 1,2 1-1,0 1 1,-23 26-1,-76 100 2,117-140-6,-141 195 238,64-83 321,61-90-565,1 0 0,2 1 0,0 1 1,2 0-1,-17 50 0,-44 252 409,64-284-281,-3 29 219,-5 112-1,14 73 34,4-161 75,5-4-229,-3-58-181,14 80 104,-7-18 239,41 170 1,-46-244-297,2 1 1,1-1-1,1 0 0,0-1 0,2 0 1,14 21-1,16 21-92,14 19 42,-46-73 46,0 0 0,0 0 0,0 0 0,2-2 1,14 12-1,21 7 99,68 30 1,-93-47-224,-12-5 15,209 103 137,-191-92-74,1-2 0,0-1 0,1-1 0,0-1 0,37 8 0,22-6 85,156 3-1,-73-9-157,-76 0 155,149-10 1,-62-15-89,-128 10 73,72-21 0,-85 14-155,0-1 1,-2-2-1,51-32 0,8-3 44,248-147 156,-295 167-164,57-34 78,-2 16-121,62-34 237,-149 73-180,-1 0 0,0-1 0,-1-1 0,-1-1 0,0 0 0,21-27 0,15-32 63,44-88 0,21-31-32,-82 138 121,40-84 0,15-65 75,-28 63-420,-53 120 153,12-23 97,-3-1 0,25-87 0,-25 44-56,13-179-1,-31 231-50,-1-1-1,-11-68 1,-27-69-388,26 127 363,-34-85 1,34 105 24,0 1 1,-2 0 0,-1 0 0,-25-30 0,-1 10-201,-57-52 0,-1 3-32,48 44 209,-2 2 1,-84-59 0,92 80-81,-1 1 0,-2 3 0,-69-25 1,47 26-127,-140-28 0,162 43 175,-1 3-1,1 2 1,-74 4 0,53 6-40,-128 27-1,129-18 31,2 3-1,0 3 1,2 2-1,-66 35 1,-96 73-384,134-70-2214,35-14-1815,54-44 3984,-23 19-1648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37 225 2496,'-6'-4'-197,"3"2"1197,0 1 1,1-1-1,-1 0 1,0 0-1,1 0 1,-1 0-1,1-1 1,0 1-1,-4-5 1,6 6-811,0 0 1,-1 0-1,1 0 0,0 0 1,0 0-1,0 0 1,0 0-1,0 0 1,0 0-1,0 1 1,0-1-1,0 0 0,1 0 1,-1 0-1,0 0 1,1 0-1,-1 0 1,0 1-1,1-1 1,-1 0-1,1 0 0,-1 0 1,1 1-1,-1-1 1,1 0-1,0 1 1,-1-1-1,1 1 1,0-1-1,1 0 0,8-1 46,0 0 0,13 1 0,-13 0-158,0 0 0,0 0-1,13-4 1,130-51 2,-25 8-187,-76 29 144,-19 7-37,39-8 1,-72 19 0,0 1 0,0 0 0,0 0-1,1 0 1,-1 0 0,0 0 0,0 0 0,1-1 0,-1 1 0,0 0 0,0 0 0,1 0 0,-1 0 0,0 0 0,1 0 0,-1 0 0,0 0 0,0 0-1,1 0 1,-1 0 0,0 0 0,0 0 0,1 0 0,-1 1 0,0-1 0,0 0 0,1 0 0,-1 0 0,0 0 0,0 0 0,1 1 0,-1-1 0,0 0-1,0 0 1,0 0 0,1 1 0,-1-1 0,0 0 0,0 0 0,0 0 0,0 1 0,0-1 0,0 0 0,1 0 0,-1 1 0,0-1 0,0 0 0,0 1-1,0-1 1,0 0 0,0 0 0,0 1 0,0-1 0,0 0 0,0 0 0,0 1 0,0-1 0,0 0 0,-1 0 0,1 1 0,0-1 0,0 0 0,0 0 0,0 1-1,-12 19-38,10-16 58,-25 33-29,-62 67 0,36-44 129,-67 61-101,87-91 149,1 2 1,2 1-1,-40 55 1,69-87-155,0 0 0,0 0-1,0 0 1,1 1 0,-1-1 0,0 0-1,1 1 1,-1-1 0,1 1 0,-1-1-1,1 0 1,0 1 0,0-1 0,-1 1-1,1-1 1,0 1 0,0-1 0,1 3-1,4-2 26,1 0 1,0 0-1,-1-1 0,1 0 0,0 0 0,0 0 0,0-1 0,0 0 0,-1 0 0,9-2 0,11 2 1,250 0 178,-229 3-666,-4 9-17530,-24-8 16181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3 2560,'0'0'28,"0"0"0,0 0 0,0 0-1,0-1 1,0 1 0,0 0 0,0 0 0,0 0 0,0 0 0,0 0 0,0 0 0,1 0-1,-1 0 1,0-1 195,0 1-195,0 0 0,0 0 0,0 0 0,0 0 0,0 0 0,0 0 0,1 0-1,-1 0 1,0 0 0,0 0 0,0 0 0,0 0 0,0 0 0,0 0 0,0 0-1,0 0 1,0 0 0,0 0 0,1 0 0,-1 0 0,0 0 0,0 0 0,0 0 0,0 0-1,0 0 1,0 0 0,0 0 0,1 0 195,-1 1-195,12 2 2434,-9-2-2007,0 0-1,0 0 1,-1 1-1,1-1 1,0 1 0,-1-1-1,4 3 1,-2 1-39,1 1 0,-1-1 0,0 1 1,-1 0-1,1 1 0,-1-1 1,0 0-1,-1 1 0,0 0 0,0-1 1,0 1-1,-1 0 0,1 12 0,-1-6 11,-2 0-1,1-1 0,-2 1 0,0 0 0,0-1 0,-7 21 0,6-27-378,1 0 0,-1 0 0,0-1 0,0 1 1,-1-1-1,1 0 0,-1 1 0,0-2 0,-1 1 0,1 0 0,-1-1 0,0 0 0,0 0 0,0-1 0,-1 1 1,1-1-1,-1 0 0,0 0 0,0-1 0,-10 3 0,6-2-466,1-1 1,-1 0-1,0-1 1,0 0-1,-14-1 0,15 0-599,-1-1 0,1-1-1,-1 1 1,1-1 0,-13-5-1,-1-4-4448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145 191 4480,'-6'-6'2674,"6"13"-138,-2-1-2349,-12 55 1935,-39 97 1,6-35-784,41-106-1023,1 2 0,1-1-1,1 0 1,-2 38-1,6-58-282,0 1-1,0 0 0,0 0 1,0 0-1,0 0 0,0 0 0,0 0 1,1 0-1,-1 0 0,0 0 1,2 0-1,4-4 55,2-6-71,0 0 0,0-1 0,-1 0 0,0-1 0,9-23 0,-7 18-101,-1-1-21,-1-1-1,-1 0 1,9-38 0,5-65 256,-12 57-51,7-95 525,-15 144-364,-1 10-113,0 0 0,1 0 0,2-8 0,-3 15-147,0-2 12,0 1 1,0 0-1,1-1 0,-1 1 0,0 0 0,1 0 0,-1-1 0,1 1 0,-1 0 0,1 0 0,1-2 0,-1 4-13,0 0-1,0 0 0,-1 0 1,1 0-1,0 1 0,-1-1 1,1 0-1,0 0 1,-1 0-1,0 1 0,1-1 1,-1 0-1,1 3 0,36 141 64,-9-28-22,-19-87-30,26 85 109,-27-91-9,2 0 0,20 36-1,75 119 275,-102-175 263,9 19-3141,-36-38-7642,11 0 5816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3808,'10'-10'7609,"10"1"-2607,-9 6-5032,34-5 1232,-26 4-1813,-1 1 1,30-2 0,-29 2-4633,-6 3-26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7392,'2'0'2373,"12"0"-263,0 0 0,19-4 1,-7 0-1418,1 2 0,50 1 0,-42 1-469,0 3-2767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18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1984,'13'-8'2640,"0"22"-1867,-11-9-750,0 0 0,0 1 1,-1 0-1,0-1 0,0 1 0,0 0 0,-1-1 0,0 12 0,-6 107 225,0-2 27,8-68 471,13-134 1212,-11 63-1777,-1 3-161,24-98-50,-20 90-70,0 0 0,22-42 1,-26 59 36,-1 1 1,1 0-1,0 0 1,0 0-1,0 1 1,1-1-1,-1 1 1,5-4-1,-7 6 45,1 0 0,-1 0-1,0 1 1,0-1 0,0 0 0,1 1-1,-1-1 1,0 1 0,1 0 0,-1-1-1,0 1 1,1 0 0,-1 0 0,0 0-1,1 0 1,-1 0 0,1 0 0,-1 0-1,0 0 1,1 0 0,-1 1 0,0-1-1,1 1 1,-1-1 0,0 1 0,0-1-1,1 1 1,-1 0 0,0 0 0,0-1-1,2 3 1,2 2 22,0 1 0,0-1 0,0 1 0,-1 0 0,0 1 0,0-1 0,3 9 0,17 51 239,-17-44-43,-1 2-79,7 45 1,-1-2 301,-11-44-101,-1-14 1783,-1-9-2294,0-1-1,1 1 1,-1 0 0,0 0-1,0 0 1,1-1 0,-1 1-1,0 0 1,0-1-1,1 1 1,-1 0 0,0-1-1,1 1 1,-1-1 0,1 1-1,-1-1 1,0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7456,'4'-2'2967,"-4"2"-2915,8 6 743,-6-4-400,0 1-1,0-1 1,0 0-1,0 1 0,3 5 1,-2 1 181,0 1-1,0 0 1,-1 0-1,0 0 1,0 11 0,0 53 958,-2-59-1130,1 64 516,1-22-719,-10 94 0,-4-46-2115,11-81-2625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0 247 1728,'1'-2'16775,"7"-4"-18567,-6 5 1844,-1 1 1,0-1-1,0 0 1,0 0-1,0 1 1,-1-1-1,1 0 1,0 0-1,0 0 1,0 0-1,-1 0 1,1 0-1,-1 0 1,2-3-1,16-7 513,6 2 173,-5 2-569,0 0-100,0 0 1,0 1-1,1 1 1,20-3-1,82-5 411,-62 7-304,119-5 186,-13 3-450,-2 0 96,402 8 403,-265-6-214,-147-2 406,-128 3-475,-26 4-80,0 0 0,0 1 0,0-1 0,0 0 0,0 1 0,0-1 0,-1 0 0,1 1 0,0-1 0,0 1 0,-1-1 0,1 0 0,0 1 0,-1-1 0,0 0 0,-3-2-10,0 0 1,0 0-1,0 1 0,-1-1 1,1 1-1,-1 0 0,0 0 0,-6-1 1,-13-5-53,16 4 20,-1 1 0,1 1 1,-9-3-1,-6-1-21,0 0-50,0 1 0,1 1 0,-26-2 0,-70 3 368,31-4-276,87 7-129,0 0 17,0 0 80,0-1-1,0 1 1,0 0-1,1 0 1,-1-1 0,0 1-1,0 0 1,1 0 0,-1-1-1,0 1 1,0 0-1,1 0 1,-1-1 0,0 1-1,1 0 1,-1 0-1,0 0 1,1 0 0,-1 0-1,0 0 1,1-1 0,-1 1-1,0 0 1,1 0-1,-1 0 1,0 0 0,1 0-1,0 1 1,13-2-106,-11 2 101,85 3-127,-27 0 108,-15 1 65,-1 1-1,64 18 1,-45-9-127,-57-14 113,4 1-28,0 1-1,0 0 1,-1 0 0,1 1 0,15 8-1,-25-12 12,0 1 0,-1 0 0,1-1 0,0 1 0,0 0-1,-1 0 1,1-1 0,0 1 0,-1 0 0,1 0 0,-1 0-1,1 0 1,-1 0 0,0 0 0,1 0 0,-1 0 0,0 0 0,0 0-1,1 0 1,-1 0 0,0 0 0,0 0 0,0 0 0,0 0-1,-1 0 1,1 0 0,0 0 0,0 0 0,0 0 0,-1 0-1,1 0 1,-1 0 0,1 0 0,-1 0 0,1-1 0,-1 1 0,1 0-1,-2 1 1,0 2 55,-1-1 0,0 1-1,0-1 1,0 1 0,-1-1 0,1 0-1,-5 3 1,-82 41 125,0 0-215,53-24-1397,-43 37 1,69-50 193,0 0 0,0 1 1,0 1-1,2-1 0,-1 2 1,2-1-1,-8 16 0,6-3-2057,8-10-694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2291 24 1888,'-88'-8'7050,"66"9"-6241,13-1-346,-1 1-1,1-2 1,-1 1-1,1-1 1,-14-3-1,10 0-196,0 2 0,0 0-1,0 0 1,0 1 0,0 0 0,-18 3-1,4 0-46,1 2 0,-31 8 1,-78 20 233,-73 20 519,173-41-897,1 2 1,0 1 0,-60 35-1,49-24 87,-1-2 0,-2-2 0,-56 16 0,46-17 109,-93 46 0,133-57-205,1 1-1,0 0 1,1 2 0,0-1 0,1 2-1,0 0 1,1 1 0,-15 19 0,-53 98 280,60-91-214,-2-2 0,-28 36-1,45-66-129,-13 16 88,0 0 0,-1-2 1,-39 33-1,24-28 74,1 2 0,-53 56 0,71-64-20,0-1 1,2 2-1,0 0 1,1 1 0,2 0-1,-11 26 1,-66 231 180,74-229-139,6-23-26,2 0 0,-8 53 1,13-68-79,-11 180 129,7-84-175,-1 35 189,7-106-81,2 1 0,7 37 0,2 38-63,-5-41 105,5 21-154,31 119 0,-37-197-65,0 0 0,2 0 0,0-1 1,1 0-1,0 0 0,14 17 0,69 77 450,-31-48-455,133 104 1,-83-89 363,-101-70-327,9 6-6,-1-1 1,2-1-1,-1-1 0,1 0 0,1-1 0,28 7 0,92 10 129,-75-15-94,136 8-72,-182-17 77,201-2-93,-137-2 221,1-1-67,107-19-1,-161 16-109,-1 0 0,1-2 1,29-14-1,83-44-198,-141 67 214,396-202 448,-245 118-448,31-15-299,-131 75 324,139-71 139,-164 79-143,0-2 0,-1-1 0,0-1-1,37-39 1,36-66 108,-70 86-41,62-68-1,66-20-77,-40 36 111,-95 71-165,0-1 1,37-46-1,-17 4 28,-3-2 1,35-78-1,-58 112 31,-1 1-36,-1-1 0,-2-1-1,0 0 1,-3 0 0,0-1-1,-3 0 1,5-49 0,-5-1-62,-7-106 0,-2 155 103,3 11-74,-2 1-1,-1-1 1,-8-31 0,-107-247-725,102 266 759,-2 1 0,-36-54 0,39 67-4,-2 1 1,0 1-1,0 1 0,-2 0 0,-22-16 1,1 7-78,-60-31 0,13 9-263,46 26 269,-1 1-1,0 2 1,-53-16 0,23 14 59,-88-15 0,-5 0-215,-23-5 155,-355-42-218,519 80 311,-87-12-988,96 15 80,-1 0 0,0 1 0,0 1 1,1 1-1,-18 3 0,-10 8-4875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6240,'0'-8'7402,"0"8"-7295,21-5 7601,-7 2-8622,45-14 1552,90-12 0,61 4-498,-178 22-180,17-1-193,-18 2 302,31-6-1,-46 7 7,-14 1-150,-3 2 22,-2 5 29,-1 0 0,0-1 0,0 1 0,-1-1 0,0 0 0,0 0 0,0-1 0,-1 0 1,-8 7-1,-8 4 51,-32 17 0,32-19 9,-17 8 21,14-8-72,-42 32-1,38-24 74,2 2 0,1 0 0,1 2-1,1 1 1,-25 36 0,-30 74 299,47-86 1419,34-51-1584,9-4-130,0 0-1,0 2 0,1-1 1,21-1-1,-14 2-21,32-4 37,1 3 0,68 5 1,102 24-139,-214-24-137,1-1 1,-1 0 0,0-1-1,0 1 1,15-3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 7136,'2'0'305,"-1"1"0,1-1-1,0 1 1,-1-1 0,1 0 0,0 1 0,-1-1 0,1 0 0,0 0 0,2 0-1,10 0 284,-9 2-21,0-1 1,0 1-1,0 0 0,0 0 1,-1 1-1,1-1 1,-1 1-1,0 0 0,8 6 1,-11-7-458,0-1 1,0 0 0,0 0 0,0 0-1,0 1 1,0-1 0,0 1 0,0-1 0,-1 1-1,1-1 1,-1 1 0,1-1 0,-1 1-1,1-1 1,-1 1 0,0 0 0,0-1-1,0 1 1,0 0 0,0-1 0,0 1-1,0 0 1,0-1 0,-1 1 0,1-1 0,-1 1-1,1-1 1,-1 1 0,0-1 0,1 1-1,-1-1 1,0 1 0,-2 1 0,-2 3 56,-1 0 0,1 0 1,-1-1-1,0 0 1,-1 0-1,1 0 0,-1-1 1,0 0-1,-14 6 1,9-6-385,0 0 0,0 0 0,0-1 1,0 0-1,-21 1 0,25-4-308,1 0 0,-1 0 0,1-1 0,0 0 0,-1 0 0,1-1 0,-11-4 0,17 6 206,-1-1 0,0 0 0,0 1 1,0-1-1,0 0 0,0 0 0,1 0 1,-1-1-1,1 1 0,-1 0 0,1-1 1,-1 1-1,1-1 0,-1 1 0,1-1 0,0 0 1,0 1-1,0-1 0,0 0 0,0 0 1,1 0-1,-1 0 0,0 0 0,1 0 1,0 0-1,-1 0 0,1 0 0,0 0 1,0 0-1,0 0 0,0 0 0,1-2 0,0-2-375,1 1-1,0-1 1,4-8-1,14-24-1449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35 214 5568,'0'-1'141,"-3"-12"1270,5 9-592,4 7 431,-4-1-1053,0 0-1,0 1 1,-1-1-1,1 1 1,-1-1-1,1 1 1,-1-1-1,0 1 1,0 0-1,0-1 1,0 1-1,-1 0 1,1 5-1,2 41 1410,-4-30-1055,0-1-1,-6 22 1,-1 8-64,-10 121 339,13-114-675,3-31 44,-1-1 0,-9 39 0,9-54-28,4-20-290,1-12-342,8-88-538,-3 47 897,3-18 566,24-85 0,1-14 1884,-34 172-2170,1 0 0,0 1 0,1-1 0,0 0 0,0 1 0,1 0 0,9-18 0,-12 26-157,-1 0 0,1 0 0,-1 0 1,1 1-1,0-1 0,-1 0 1,1 0-1,0 0 0,0 1 0,0-1 1,-1 0-1,1 1 0,0-1 0,0 1 1,0-1-1,0 1 0,0-1 0,0 1 1,0 0-1,0-1 0,0 1 0,0 0 1,1 0-1,-1 0 0,0 0 0,0 0 1,0 0-1,0 0 0,0 0 0,0 0 1,0 1-1,0-1 0,0 0 0,0 1 1,0-1-1,0 0 0,0 1 0,0 0 1,1 0-1,3 2 15,-1 1 1,0-1-1,0 1 1,0 0-1,-1 1 1,6 6-1,157 241 661,-145-218-593,-1 1-1,-2 0 1,-1 1 0,-2 1-1,17 62 1,11 60-2420,-91-209-15061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42 8128,'-10'-11'3008,"7"11"-1824,11 0 224,2-5-864,3 2 1120,8 0-961,5-2 97,5 2-480,9-2-288,-1 2-32,0-1-288,-3 4 160,-1 0-2271,-4 0 1311,-5 0-2848,-3 0 2208,-7 4-2976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0 118 7040,'0'-1'198,"1"0"1,-1 1 0,0-1-1,1 1 1,-1-1 0,1 0-1,-1 1 1,1-1-1,-1 1 1,1-1 0,0 1-1,-1-1 1,1 1 0,0-1-1,-1 1 1,1 0 0,0-1-1,0 1 1,21-9 1823,-9 4-432,10-7 1063,35-11 1,29-2-639,88-8-7349,-169 32 4978,-3 1 819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21 7712,'-1'-5'739,"0"-5"846,1 9-1535,0 1 1,0 0-1,0 0 1,0-1-1,0 1 0,0 0 1,0 0-1,0 0 1,1-1-1,-1 1 0,0 0 1,0 0-1,0 0 1,0-1-1,0 1 0,1 0 1,-1 0-1,0 0 1,0 0-1,0 0 0,1 0 1,-1-1-1,0 1 1,0 0-1,0 0 0,1 0 1,-1 0-1,0 0 1,0 0-1,1 0 0,-1 0 1,0 0-1,0 0 1,1 0-1,-1 0 0,1 1 70,0-1-1,-1 1 0,1-1 0,0 1 1,-1 0-1,1 0 0,0-1 1,-1 1-1,1 0 0,-1 0 1,0 0-1,1-1 0,-1 1 0,1 0 1,-1 0-1,0 1 0,1-1 67,1 7 401,0 1 0,-1 0 0,0 0 0,0 0 1,-1 0-1,-2 18 0,1 4 412,0 16 70,-10 61 0,1-10-476,2-5-1864,4-73-1353,-6 22 1,5-30-1969,-8 0 1446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1170 97 1984,'4'3'6375,"2"-6"-4548,-6 3-1797,0 0-1,0-1 1,1 1 0,-1 0 0,0-1 0,0 1 0,1 0-1,-1 0 1,0-1 0,0 1 0,0 0 0,1-1 0,-1 1-1,0-1 1,0 1 0,0 0 0,0-1 0,0 1 0,0 0-1,0-1 1,0 1 0,0-1 0,0 1 0,0 0-1,0-1 1,0 1 0,0 0 0,0-1 0,-1 1 0,1 0-1,0-1 1,0 1 0,0 0 0,-1-1 0,1 1 0,0 0-1,0-1 1,0 1 0,-1 0 0,1 0 0,0-1 0,-1 1-1,1 0 1,-13-9 615,-1 1-1,1 0 1,-1 1 0,0 0-1,-1 2 1,-16-5-1,5 3-397,-1 1 0,1 2 0,-1 0 0,-31 1 0,-6-1 97,40 3-252,1 1 0,-38 5-1,25-1-9,27-3 3,0 1 0,0 0 0,0 1 0,1 0 1,-10 4-1,8-3 36,0 0 0,-19 5 1,-70 17 139,14-3 128,48-15-227,0 2 0,-60 24 0,80-26-165,0 0 1,1 1-1,-26 20 0,34-23 12,1 1-1,0-1 0,0 1 0,0 1 1,1 0-1,0 0 0,1 0 0,-9 16 1,4-4 139,1 1 0,1 1 0,-8 35 0,-2 41 28,15-76-89,1-1 1,1 0-1,2 31 1,0-7-65,0-38 36,-1 0-1,2 0 1,-1 1-1,1-1 1,0 0-1,0 0 1,6 12 0,-4-11 0,-3-4-24,1 0-1,0 0 1,0 0 0,0 0-1,1-1 1,-1 1 0,1-1-1,0 0 1,0 0 0,0 0-1,0 0 1,1 0 0,-1 0-1,1-1 1,4 3 0,7 2 19,0 0 1,1 0 0,0-2-1,20 5 1,69 10 152,-6-2 129,40 26-451,-40-11 219,-85-30-43,0-1 1,0-1-1,0 0 1,0 0-1,0-2 0,1 0 1,13-3-1,-15 3-51,47-7 146,93-23 0,-120 22-122,0-2-1,-1-1 1,0-2 0,37-22-1,-62 32 23,1-2 0,-1 1 0,0-1 0,-1 0-1,1 0 1,-1-1 0,-1 0 0,1 0 0,-1 0-1,0-1 1,-1 0 0,0 0 0,0 0 0,4-12 0,-1 0-121,-4 15 59,-1-1 0,0 1 0,0-1 0,-1 0-1,2-9 1,-2-7 21,3-26-67,0 15 82,-1 0 0,-4-60 0,0 34-104,5-26 111,-3 76-54,-1 1 0,0-1 0,-1 0 0,0 0 0,-2-12 0,2 16 9,-1 1-1,1-1 0,-1 1 0,1-1 0,-1 1 0,-1 0 0,1 0 1,0 0-1,-1 0 0,0 0 0,-6-5 0,3 3-9,0 0 0,0 1 0,-1 1 0,0-1 0,0 1 0,0 0 0,-13-5 0,-27-5 34,-71-12 0,47 15-2858,67 11 2483,-23-2-4055,26 2 4042,0 1 0,-1-1 0,1 0 0,0 0 0,0 0 0,0 1 0,0-1 0,-1 1 0,1-1 0,0 1 0,0-1 0,0 1 0,0-1 0,0 1 0,0 0 0,0 0 0,0 0 0,1-1 0,-2 3 0,-8 14-4812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18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25 2976,'-4'3'306,"-1"0"-1,0 0 1,1 0-1,-1 1 1,1 0 0,0 0-1,-6 8 1,-23 36 544,19-26-481,10-15-361,0 0 0,0 1 0,0 0 1,1-1-1,0 1 0,1 0 0,0 1 1,0-1-1,1 0 0,-1 10 0,2-14 31,-1 1-1,2 0 1,-1 0-1,0 0 1,1 0-1,0-1 1,0 1-1,1 0 0,-1-1 1,1 1-1,0-1 1,0 1-1,0-1 1,1 0-1,-1 0 1,1 0-1,0 0 1,7 6-1,-7-7 15,0-1-1,1 1 1,-1-1-1,1 0 1,-1 0-1,1-1 1,0 1-1,0-1 1,0 0-1,0 0 1,0 0-1,0 0 1,0 0-1,0-1 1,0 0-1,0 0 1,0 0-1,0-1 1,0 1-1,0-1 1,0 0-1,0 0 1,0 0-1,0-1 1,4-2-1,-2 1-11,0 0-1,0 0 1,0-1-1,-1 0 1,0 0 0,0 0-1,0-1 1,0 0-1,-1 0 1,1 0-1,-1-1 1,-1 1-1,1-1 1,4-10-1,-5 9-30,-1 0 1,1 0-1,-1-1 0,0 1 0,-1-1 0,0 0 0,0 1 0,-1-1 0,0 0 0,0 1 0,-1-1 0,0 0 1,0 1-1,-1-1 0,0 1 0,0-1 0,-1 1 0,0 0 0,0 0 0,-1 0 0,1 0 0,-2 1 0,1-1 1,-1 1-1,0 0 0,0 1 0,0-1 0,-1 1 0,0 0 0,0 0 0,0 1 0,-1 0 0,1 0 0,-1 0 1,0 1-1,-13-5 0,9 5-9,1 1 1,0 0 0,-19-1 0,26 3 2,0-1 1,0 2-1,0-1 0,0 0 1,0 0-1,0 1 0,0 0 1,0-1-1,1 1 0,-1 0 1,0 1-1,1-1 0,-1 0 1,0 1-1,1-1 0,-1 1 1,-2 3-1,4-4-86,0-1 1,1 1-1,-1 0 1,1 0-1,-1 0 1,1-1-1,-1 1 1,1 0-1,0 0 1,0 0-1,-1 0 0,1 0 1,0 0-1,0 0 1,0 0-1,0 0 1,0 0-1,0 0 1,0 0-1,0 0 0,0 0 1,0 0-1,1 1 1,7 13-1071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28 1888,'-14'-1'6690,"6"-2"-6367,4 1 25,1 0 0,0 1 0,0 0 0,-1 0 0,1 0 0,-1 0 0,-3 0 0,-5-2 543,-3-2 434,12 4-1132,0 0 0,0 0 0,1 0 1,-1 1-1,0-1 0,-5 0 0,1 1-17,-26 0 835,-40 5-1,63-3-848,-1 0 1,1 0 0,-1 1 0,1 0-1,0 1 1,0 0 0,-16 10-1,25-13-149,-5 2 145,0 1-1,1 0 0,-11 9 1,14-10-103,0-1 0,0 1 0,0 0 0,0 0 0,1 0 0,-1 0 0,1 0 0,0 0 0,0 1 0,-1 4 0,-1 5-46,1 1-1,1 0 0,0 0 0,1 0 1,2 14-1,12 70 38,-11-84 20,0 0 0,1 0-1,1 0 1,0 0 0,1-1 0,8 13-1,-10-18-33,1 0 0,0-1 0,1 0 0,0 0 0,0-1 0,0 0 0,1 0-1,0 0 1,0-1 0,0 0 0,10 5 0,-3-3 40,1-1-1,0-1 1,0 0 0,1-1-1,-1 0 1,1-1 0,0-1-1,0-1 1,0 0 0,0-1-1,0-1 1,0 0 0,0-1-1,-1-1 1,31-9 0,-41 11-86,-1-1 1,1 0-1,-1 0 1,1 0-1,-1 0 1,0-1 0,0 1-1,0-1 1,0 0-1,0-1 1,-1 1-1,1-1 1,-1 1-1,0-1 1,0 0-1,0 0 1,-1-1 0,1 1-1,-1 0 1,0-1-1,0 1 1,1-8-1,-1-3 42,0 0-1,-1 0 1,0 0-1,-3-17 0,-10-57-158,12 88 131,-2-8 15,0-4-18,0 1 1,0 0-1,-1 0 1,-1 0-1,0 0 1,0 1-1,-13-21 0,14 25-39,-2 1 0,1 0 0,-1 0-1,1 0 1,-2 0 0,1 1 0,-1 0 0,1 0-1,-1 0 1,-1 1 0,-8-5 0,3 3-192,-1 1-1,-15-5 1,25 9-65,-1 0 0,1 0 0,0 1 0,-1-1 0,1 1 0,0 0-1,-1 0 1,1 0 0,0 0 0,-1 1 0,1-1 0,0 1 0,-1 0 0,-5 2 0,2 4-2747,6 0 956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 1984,'-4'-5'16655,"9"12"-16575,4 0 102,1 0 0,-1 0-1,1-1 1,1-1 0,13 6-1,58 17 431,-42-16-502,7 2 168,62 27 0,182 122-22,5-5 292,-101-59-456,-139-68-142,75 28-1,193 43 398,-276-89-342,0 2 0,-1 2 1,0 2-1,87 50 0,-113-54 29,0 2-1,-1 1 0,-1 0 1,19 24-1,-22-25-120,-2 6 183,-14-22-10,5 8 255,-6-9-343,1 0-1,0 0 1,-1 1 0,1-1-1,0 0 1,0 0 0,-1 0-1,1 0 1,0 0 0,-1 1-1,1-1 1,0 0 0,-1 0-1,1 0 1,0 0 0,-1 0-1,1 0 1,0 0 0,-1 0-1,1 0 1,0 0 0,-1 0-1,1 0 1,0 0 0,-1-1-1,1 1 1,-1 0 0,-9-9-146,-8-15-109,17 23 252,-39-76-37,19 40-83,14 23 162,-1 0 1,0 0 0,-14-15 0,11 16-41,-1 1 0,-15-13-1,21 21 0,0-1 0,1 1 0,-1 1-1,-1-1 1,1 1 0,0 0 0,-1 0 0,-7-1-1,12 3-26,0 0 0,-1 0 0,1 0 0,0 0 0,-1 0 0,1 0 0,0-1 0,-3-2 0,-3-2 161,2 4-141,5 4-282,9 2 355,0 0 0,0 1 0,-1 0-1,14 11 1,-4-4-200,-12-8 93,9 7-49,1-1-1,-2 2 1,1 0-1,13 17 0,-26-28 81,45 61 164,-41-53-98,1 0 0,-2 1 0,1-1 0,-1 1 0,3 12 0,-4-12 12,-2-5-37,1-1 0,-1 1-1,0 0 1,0 9 0,-1-12-13,-1 1 1,1-1 0,0 0-1,-1 0 1,1 1-1,-1-1 1,0 0-1,0 0 1,0 0 0,0 0-1,0 0 1,0 0-1,-1 0 1,-1 1-1,0 1 7,-1 1 32,0 1-1,-1-1 0,0 1 0,0-1 0,-1-1 0,1 1 1,-1-1-1,-8 5 0,0-3-423,0 0-1,-1-1 1,1 0 0,-27 5-1,15-7-2701,1 0-1,-27-2 1,18-3-239,7-7-1397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766 134 1664,'-8'-1'7699,"-13"3"-4807,1 0-1371,14-2-1203,0-1 1,1-1-1,-1 1 1,1-1-1,0 0 1,-1 0-1,-6-5 1,-10-2 130,8 5-321,0 1 1,0 1 0,-1 0-1,1 1 1,-24 0-1,29 1-110,-21 2 39,0 0 0,0 2-1,-54 14 1,-80 35 543,153-49-522,1 1 1,-1 0-1,1 0 0,-1 1 1,2 1-1,-1 0 1,1 0-1,0 1 0,-11 12 1,11-11 67,3-2-171,0 0-1,0 1 1,0 0-1,1 0 1,0 0-1,-4 10 1,3-2 95,2-1 0,0 1 1,1 0-1,1 0 1,-1 27-1,1-8 62,0-14-20,3 26 0,0-6-69,1-18 21,1 0 1,0 0-1,9 27 0,-9-37-44,-1-3 27,1 0 0,1 0-1,0 0 1,0 0 0,1-1-1,0 1 1,1-1-1,0-1 1,0 1 0,1-1-1,15 14 1,-9-11-5,0 0 0,1-2 0,1 0 0,-1 0 0,1-2 0,28 11 0,278 106 875,-306-119-874,0 1-1,1-2 1,0 0 0,0-1-1,0-1 1,0 0 0,0-1-1,0-1 1,0 0 0,0-1-1,30-6 1,243-77 512,-271 77-518,-1 0 0,1-1 0,-1-1 0,0 0 0,18-15 0,-27 18-26,0-1 0,0 0 1,-1 0-1,0 0 0,0-1 0,-1 0 1,0-1-1,-1 0 0,1 1 0,-2-2 1,7-14-1,1-17 8,-2-1-1,-2 0 1,-1 0 0,-3 0-1,0-61 1,-4 71-98,-2-1-1,-8-49 1,7 67 57,-1 0-1,0 0 1,-1 1 0,-1 0 0,-1 0-1,1 0 1,-16-21 0,14 24-5,-1 0 1,-1 0-1,-20-17 0,5 8-41,0 2 0,-1 0 0,-37-17 0,40 23-25,0 2 0,-1 1 0,0 1-1,-29-6 1,44 12-4,1 0 0,-1 1 0,0 1-1,0-1 1,0 2 0,0-1 0,0 1 0,0 0-1,0 1 1,0 0 0,0 0 0,1 1 0,-1 0-1,1 1 1,-11 6 0,1 2-983,0 1 0,1 0 0,-16 16 0,22-17-1432,0 0 0,-14 22 0,14-15 134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21 1408,'-9'-7'8686,"8"7"-8695,-9-5 1152,8 4-932,0 0-1,0 0 1,-1 0 0,1 0 0,0 0-1,-1 0 1,1 1 0,0-1-1,-1 1 1,1 0 0,0-1 0,-1 1-1,1 0 1,-5 1 0,-10 2 318,14-3-464,1 0 1,-1 0-1,0 1 0,0-1 0,0 1 0,1 0 0,-5 1 1,2 1 65,0-1 1,0 1 0,1 0 0,-1 0 0,1 1 0,0-1 0,0 1 0,0 0-1,0 0 1,-5 9 0,-13 17 851,15-20-843,0 0 0,0 0 0,1 1 1,0 0-1,-5 13 0,7-15-116,-1 1 0,0-1 0,0 0 0,-1 0 0,-13 15 0,-7 11 307,19-21-288,6-12-7,0 0 0,-1 0 0,1 1 0,0-1 0,0 0 0,-1 0 1,0 0-1,-2 2 0,3-3-40,0 0 0,0 0 0,1 0 0,-1 0 0,0 0-1,0 0 1,1 0 0,-1 1 0,0-1 0,1 0 0,0 0 0,-1 1 0,1-1 0,0 0 0,-1 1 0,1-1 0,0 0 0,0 1 0,0-1 0,0 1 0,1 1 0,-1-1 13,-3 11 137,3-9-42,4 23 24,-2-25-113,-1 0-1,1 0 1,0-1-1,0 1 1,1 0-1,-1-1 1,0 1-1,1-1 1,-1 0-1,4 2 1,29 8 291,-18-6-185,-10-4-113,-1 1 1,1-1-1,0 0 0,0-1 1,-1 1-1,1-1 0,9-2 1,47-9-16,-31 4 320,-19 4-230,1-1-1,-1 0 0,0 0 1,0-2-1,0 1 1,-1-2-1,0 0 0,12-9 1,-20 14-70,-1-1 0,0 0 0,0 0 0,0-1 0,0 1 0,-1 0 0,1-1 0,-1 0 0,0 1 0,0-1 0,0 0 0,-1 0-1,1 0 1,-1-1 0,0 1 0,0 0 0,0-6 0,-1 4 8,1 0 0,-2 0-1,1-1 1,-1 1-1,0 0 1,0 0-1,0 0 1,-1 0 0,0 1-1,0-1 1,-1 0-1,-3-5 1,-1-2-25,-1 1-1,0 0 1,-1 0-1,0 1 1,-19-18-1,5 7-192,18 16 77,-1 0 0,1 0-1,-1 1 1,-1-1 0,1 2-1,-1-1 1,0 1 0,-7-4-1,13 7-33,0 1-1,-1 0 1,1-1-1,0 1 1,-1 0-1,1 0 0,0 0 1,0 0-1,-1 0 1,1 0-1,0 0 1,-1 0-1,1 0 0,0 1 1,-1-1-1,1 1 1,0-1-1,0 1 1,0-1-1,-1 1 0,1 0 1,0-1-1,0 1 1,-1 1-1,-2 2-1081,1-1 0,-1 1 0,1 0 1,-5 8-1,5-7 48,-7 14-1196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30 111 1664,'-15'-4'8256,"17"11"-5707,-2 59-1403,-1 14-202,15 134 1,7-76-76,-21-117 251,0-30-1046,-1-28-155,-14-69-1,5 38 85,2 13-13,-7-66-67,13 102 40,2 1 0,1-1 0,0 0 0,6-27 0,-3 30-12,1-1 0,0 1-1,11-21 1,-14 35 49,-1 0-1,0 0 1,1 0-1,-1 0 0,1 0 1,0 1-1,0-1 1,0 0-1,0 1 1,0-1-1,0 1 1,0 0-1,0 0 0,0 0 1,1 0-1,-1 0 1,0 0-1,1 0 1,-1 1-1,0-1 1,1 1-1,-1 0 1,1 0-1,-1 0 0,1 0 1,-1 0-1,1 0 1,-1 1-1,1-1 1,-1 1-1,0 0 1,1 0-1,-1 0 1,0 0-1,1 0 0,-1 0 1,0 0-1,3 3 1,21 10 187,-23-13-169,0 0 1,0 0 0,1 0-1,-2 1 1,1-1 0,0 1-1,0 0 1,0 0-1,-1 0 1,1 0 0,-1 0-1,0 1 1,1-1 0,-1 1-1,2 3 1,6 18 87,-1-5 157,6 23 0,-13-35-147,-1 0 1,1 0-1,-1 0 0,-1 0 1,1 0-1,-1 0 0,-1 10 1,0-6 76,-1 1 0,-1-1 0,0 1 1,0-1-1,-10 21 0,11-27-176,-2 1 1,1-1-1,0 0 1,-1 0-1,0-1 1,0 1-1,-1-1 1,1 0-1,-1 0 1,0 0-1,0 0 1,-9 4-1,7-4-354,0-1-1,-1 0 1,1 0-1,-1-1 1,-8 2-1,11-3-657,-1-1-1,0 1 1,1-1-1,-8-1 1,-11 0-1794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25 2304,'5'-3'4314,"-6"-14"721,1 17-4981,0 0-1,0 0 1,0-1 0,0 1-1,0 0 1,0 0 0,-1-1-1,1 1 1,0 0 0,0 0-1,0-1 1,0 1 0,-1 0-1,1 0 1,0 0 0,0 0-1,-1-1 1,1 1 0,0 0-1,0 0 1,-1 0 0,1 0-1,0 0 1,0 0 0,-1 0-1,1 0 1,0 0 0,0 0-1,-1 0 1,1 0 0,0 0-1,-1 0 1,1 0 0,0 0-1,0 0 1,-1 0 0,1 0-1,0 0 1,0 0 0,-1 0-1,1 0 1,0 1 0,0-1-1,-1 0 1,1 0 0,0 1-1,-1-1-1,1 1 0,-1 0 1,1 0-1,0 0 0,-1-1 0,1 1 0,0 0 0,0 0 0,0 0 0,0 0 0,0 0 0,0 0 1,0-1-1,0 1 0,0 0 0,0 1 0,6 35 727,0 56 0,0-6-412,-2-48-162,0-8 23,0 32 0,6 93 620,-10-89 235,-20-95-12865,19 26 11162,1 0 0,-1-2 0,0-11-2820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48 141 3648,'0'0'51,"0"0"-1,0-1 1,1 1 0,-1 0 0,0 0-1,1-1 1,-1 1 0,0 0 0,0-1-1,1 1 1,-1 0 0,0-1 0,0 1-1,0 0 1,0-1 0,1 1 0,-1 0-1,0-1 1,0 1 0,0 0 0,0-1-1,0 1 1,0-1 0,0 1 0,0 0-1,0-1 1,0 1 0,0 0 0,0-1-1,0 1 1,-1 0 0,1-1 0,0 0 0,0 1 12,0-1 0,-1 1 0,1-1 0,0 1 1,0 0-1,0-1 0,0 1 0,0-1 0,0 1 1,0-1-1,0 1 0,0-1 0,0 1 0,0-1 1,0 1-1,0-1 0,1 1 0,-1-1 0,0 1 1,0-1-1,0 1 0,1-1 0,-1 0 0,1 0 202,0-1 0,0 0 0,0 1 0,0-1 0,-1 0 0,1 0 0,-1 0 0,0 0 0,1 0 0,-1-2 0,3-12 1418,-1 11-1398,0-1 0,0 1 1,1 0-1,0-1 0,0 1 0,0 0 1,1 1-1,0-1 0,0 1 1,8-8-1,-10 10-256,1 0-1,0 0 1,0 1 0,0-1-1,1 1 1,-1-1 0,0 1-1,0 0 1,1 0 0,-1 1-1,1-1 1,-1 1 0,0-1-1,1 1 1,-1 0 0,1 0 0,-1 1-1,1-1 1,5 2 0,-3 0 39,0 1 0,0-1 1,-1 1-1,1 0 0,-1 0 1,0 1-1,0-1 0,0 1 0,0 0 1,7 8-1,0 2 281,-1 1-1,14 20 1,-21-28-191,0 0 0,0 0 0,-1 1 0,0-1 0,0 1 0,-1 0 0,3 15 0,-4-17-52,-1-1 1,0 0 0,0 0-1,0 0 1,-1 0 0,1 0-1,-1 1 1,-1-1 0,1 0-1,-1-1 1,1 1 0,-1 0-1,-4 5 1,2-3 35,0 0 0,-1 0-1,0 0 1,-1-1 0,1 0 0,-1 0-1,-1 0 1,1-1 0,-1 0 0,-10 6-1,12-8-249,0 0-1,-1-1 1,0 0-1,0 0 1,0-1-1,1 1 0,-1-1 1,-1 0-1,1-1 1,0 0-1,0 0 0,0 0 1,0-1-1,-10-1 1,0-2-2411,0-1 1,1 0 0,-1-1-1,-23-13 1,10 3-1567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6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667 112 1056,'0'0'13,"0"-1"-1,0 1 1,0-1-1,0 1 1,0 0-1,0-1 1,0 1-1,0 0 1,0-1 0,0 1-1,0 0 1,0-1-1,0 1 1,0 0-1,1-1 1,-1 1-1,0 0 1,0-1 0,0 1-1,0 0 1,1-1-1,-1 1 1,0 0-1,0-1 1,0 1-1,1 0 1,-1 0 0,0-1-1,1 1 1,-1 0-1,0 0 1,1 0-1,-1-1 1,0 1-1,1 0 1,-1 0 0,7-4 882,2 4 1154,-9-1-2006,0 1 0,1 0 0,-1 0 0,0 0 0,0 0 0,0 0 0,0 0 1,0 0-1,1 0 0,-1-1 0,0 1 0,0 0 0,0 0 0,0 0 0,0 0 0,0 0 0,0-1 0,0 1 1,1 0-1,-1 0 0,0 0 0,0 0 0,0 0 0,0-1 0,0 1 0,0 0 0,0 0 0,0 0 0,0-1 0,0 1 1,0 0-1,0 0 0,0 0 0,0 0 0,0-1 0,-1 1 0,1 0 0,0 0 0,0 0 0,0 0 0,0 0 0,0-1 1,0 1-1,0 0 0,0 0 0,-1 0 0,1 0 0,0 0 0,0 0 0,0 0 0,0-1 0,0 1 0,-1 0 1,1 0-1,0 0 0,0 0 0,0 0 0,0 0 0,0 0 0,-1 0 0,-6-3 323,-1 1 0,1 0 0,0 1 0,-1-1 0,0 1 0,1 1 0,-15 0 0,-43-8 1154,41 7-1183,-1 1 0,1 2 0,0 0-1,0 2 1,-29 7 0,-7 9-67,-97 47-1,151-65-223,1 1 0,-1 0-1,1 1 1,0-1 0,0 1 0,0 0 0,1 0-1,-1 0 1,1 1 0,0-1 0,0 1 0,1 0 0,-1 0-1,1 1 1,0-1 0,1 1 0,-1-1 0,1 1-1,0 0 1,1 0 0,-2 11 0,1-4 5,1 0 1,1 0 0,1 0-1,-1-1 1,2 1-1,0 0 1,0 0-1,8 21 1,1-7 36,24 46 1,-30-64-80,0-2 0,0 1 0,1 0 0,0-1 0,0 0 0,1-1 0,0 1 0,0-1 0,12 8 0,4-2 118,1-1 0,0-1 1,0-1-1,28 6 0,-19-5-33,-19-7-52,1 0 0,0 0 0,0-2 0,0 1 0,0-2-1,0 0 1,0-1 0,0-1 0,0 0 0,-1-1 0,17-5 0,-3-1 98,0-1 1,0-2-1,-1-1 1,40-25-1,-63 36-119,-1-1-1,1 0 1,0 1-1,-1-1 1,0 0-1,0-1 0,0 1 1,0-1-1,0 1 1,-1-1-1,1 0 0,-1 0 1,0 0-1,0 0 1,-1 0-1,1 0 0,-1 0 1,0-1-1,0 1 1,0-1-1,-1 1 1,0-1-1,0 1 0,0-1 1,0 1-1,0-1 1,-1 1-1,-2-7 0,-1-9 18,-2-1 0,-1 1-1,0 1 1,-1 0-1,-1 0 1,-16-25 0,7 17 35,-1 2-1,-1 0 1,-36-34 0,47 49-98,-1 1 0,-1 1 0,0 0 0,0 0-1,0 1 1,-1 0 0,0 1 0,0 1 0,-1 0 0,0 1 0,0 0-1,0 0 1,-26-2 0,8 4 51,1 0 0,0 3 0,-1 0 0,-35 7 0,54-6-35,0 1 0,0 0-1,1 0 1,-1 2 0,1-1 0,0 2-1,0-1 1,0 1 0,1 1-1,-1 0 1,2 0 0,-1 1-1,-13 15 1,14-11 14,0 1-1,1-1 0,0 1 1,1 1-1,1 0 1,0 0-1,-6 21 1,7-17-16,1 1 1,0-1 0,2 1-1,0 0 1,1 32-1,2-43 29,0 0 0,0 0 0,1 0 0,0-1 0,1 1 0,-1-1 0,1 1 0,1-1-1,-1 0 1,1 0 0,1 0 0,-1-1 0,1 1 0,0-1 0,0-1 0,1 1-1,0-1 1,0 1 0,0-2 0,1 1 0,-1-1 0,10 5 0,2-1 77,1 0 0,0 0 0,0-2 1,1-1-1,-1 0 0,1-1 0,32 1 1,-36-4-47,1-1 0,-1 0 0,0-2 0,0 0 0,0 0 0,0-2 0,0 0 0,22-9 1,-28 9-29,0-1 1,0 0 0,-1 0 0,1-1-1,-1 0 1,0-1 0,-1 0 0,0 0 0,0-1-1,0 0 1,-1-1 0,0 0 0,7-11-1,-7 5-17,0 0 0,-1 0 0,-1 0 0,0-1-1,-1 1 1,-1-1 0,0 0 0,-1 0 0,-1 0 0,-1-28-1,-1 29-3,-1 0 0,0-1-1,-1 1 1,0 0-1,-1 0 1,-1 0 0,-1 1-1,0-1 1,0 1-1,-2 1 1,-11-18 0,13 24-40,-1-1 1,0 1-1,0 0 0,0 0 1,-1 1-1,0 0 1,-1 0-1,1 1 1,-1 0-1,0 1 0,-1 0 1,1 0-1,0 1 1,-1 0-1,0 1 1,0 0-1,-12-1 1,12 3 14,-1-1 1,0 1 0,0 1 0,1 0 0,-1 0 0,1 1-1,-1 0 1,1 1 0,0 0 0,0 1 0,0 0 0,0 1 0,1 0-1,-1 0 1,-15 13 0,18-11 41,0-1 1,1 1-1,1 0 0,-1 0 0,1 1 1,0-1-1,1 1 0,-1 1 0,2-1 1,-1 0-1,1 1 0,1 0 0,-1-1 1,1 1-1,1 0 0,0 0 0,0 1 1,1-1-1,0 9 0,1-5 4,0 1-1,1-1 1,1 0 0,0 0-1,0 0 1,1 0 0,1-1-1,0 0 1,1 1 0,1-2-1,-1 1 1,12 14-1,-6-12 42,1 0-1,0-1 0,1-1 0,0 0 0,0-1 0,24 14 0,-27-19 15,-1-1-1,1 0 1,0 0-1,0-1 1,0-1-1,0 0 0,1 0 1,-1-1-1,1-1 1,0 0-1,15-1 1,-11-1-12,0-1 0,0 0 1,-1-1-1,1-1 0,-1-1 1,0 0-1,21-11 0,-29 12-43,1 0 0,-1-1 1,1 0-1,-1 0 0,-1-1 0,1 0 0,-1 0 1,0-1-1,0 0 0,-1 1 0,0-2 0,0 1 0,-1-1 1,0 0-1,4-9 0,-5 6-20,0 0-1,0 0 1,-1-1-1,0 0 1,-1 1-1,0-1 1,-1 0-1,0 1 1,-1-1 0,0 0-1,-1 1 1,-4-12-1,0 2-43,-1 1 0,-1 0 0,-1 1 0,0-1 0,-21-29 0,29 49 22,1-1 0,-1 0 0,1 0-1,-1 1 1,1-1 0,-1 0 0,1 0-1,0 0 1,-1 1 0,1-1 0,0 0-1,0 0 1,0 0 0,-1 0 0,1 0-1,0 0 1,0 1 0,0-1 0,0 0-1,1 0 1,-1 0 0,0 0 0,0 0-1,1 0 1,-1 1 0,0-1 0,1 0-1,-1-1 1,2 1 5,-1 0 0,1-1 0,-1 1 0,1 0 0,0 0 0,-1 0 0,1 0 0,0 0 1,0 0-1,-1 0 0,1 1 0,3-1 0,7-2 11,0 1 1,0 0-1,15 0 0,-24 2-11,6 0-18,1 0 0,-1 0 1,1 1-1,-1 0 0,1 1 1,-1 0-1,0 1 0,0-1 1,0 2-1,0-1 0,0 1 1,-1 1-1,0-1 1,0 2-1,0-1 0,0 1 1,-1 0-1,0 0 0,0 1 1,-1 0-1,0 1 0,0-1 1,0 1-1,-1 0 0,0 0 1,-1 1-1,0-1 0,5 15 1,-6-11 73,0 0 0,0 1 1,-1-1-1,-1 1 0,0 0 0,-1-1 1,-1 15-1,0-18-10,0-1-1,-1 1 1,0-1-1,-1 0 1,1 0 0,-1 0-1,-1 0 1,0-1-1,0 1 1,0-1-1,-9 11 1,-6 2 11,0 0 0,-2-2 0,0 0 1,-1-1-1,0-2 0,-33 18 0,39-27 37,15-6-47,-1 1-1,0-1 1,0 1 0,0 0-1,0-1 1,1 1-1,-1 0 1,1 0-1,-3 2 1,3-2 12,24-10 53,-13 4-49,0 1 1,0-2-1,-1 1 1,1-2-1,-1 1 1,-1-1 0,1 0-1,-1-1 1,-1 0-1,1 0 1,-1-1-1,-1 0 1,0 0-1,6-11 1,5-13-104,-2 0-1,20-65 1,-30 82 79,0 0 0,-1 0 1,-1-1-1,-1 1 1,1-18-1,-3 28-16,0 0 0,0 1 1,-1-1-1,0 1 0,0-1 0,0 1 1,-1 0-1,1-1 0,-2 1 0,1 0 0,0 0 1,-1 0-1,0 1 0,0-1 0,0 1 0,-1-1 1,1 1-1,-7-5 0,2 2-22,1 1 0,-2 0 0,1 0 0,-1 1-1,1 0 1,-1 0 0,-1 1 0,1 0 0,-1 1 0,1 0 0,-14-2 0,-49-10 23,50 10-63,-41-5 0,47 8 35,10 2-25,1-1 1,0 1-1,-1 0 1,1 0-1,-6 1 0,-9 0 120,-10-1-138,29 0 57,0 0-1,0 0 1,0 0-1,0 0 1,0 0-1,-1 1 1,1-1-1,0 0 1,0 1-1,0-1 1,0 1-1,0-1 1,0 1-1,1-1 0,-1 1 1,0 0-1,0-1 1,-1 2-1,2-1 1,0-1-1,0 1 1,0 0-1,0-1 1,0 1-1,0-1 1,0 1 0,1 0-1,-1-1 1,0 1-1,0-1 1,0 1-1,1-1 1,-1 1-1,0 0 1,0-1-1,1 1 1,-1-1-1,1 1 1,-1-1-1,0 0 1,1 1-1,-1-1 1,1 1 0,-1-1-1,1 0 1,-1 1-1,1-1 1,0 0-1,23 15-247,-17-11 78,3 3-1309,1-2 0,-1 0-1,17 7 1,3-2-4317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7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799 274 1728,'0'-1'364,"-1"0"0,1-1 0,0 1-1,0 0 1,0 0 0,-1-1 0,1 1 0,0 0 0,0 0 0,1-1 0,-1 1-1,0-2 1,0-19 3268,-2 13-3104,-2 0 1,1 0-1,-1 0 0,-1 0 0,0 1 0,0 0 0,0 0 0,-11-12 0,7 11-207,0-1-1,0 2 1,0 0 0,-1 0-1,-1 1 1,-14-9-1,21 14-293,0 0 0,0 1 0,0-1 0,0 1 0,0 0 0,0 0 0,-1 0 0,1 0 0,0 1 0,-1 0 0,1 0 0,0 0 0,-1 0 0,1 1 0,0-1 0,-1 1-1,1 0 1,-4 2 0,-2 1 75,1 1 1,0 0-1,1 0 0,-1 1 0,1 0 0,-13 12 0,4-1 89,0 0-1,2 1 1,0 1-1,0 1 0,2 0 1,-16 33-1,22-36-135,0 1-1,2 0 0,0 0 0,1 0 1,-3 29-1,6-42-29,1 1 0,0-1 1,1 0-1,-1 0 0,1 0 0,0 0 1,0 0-1,0 0 0,1 0 1,0 0-1,0 0 0,0 0 0,1-1 1,-1 1-1,1-1 0,0 0 1,1 0-1,-1 0 0,1 0 1,5 5-1,-3-4 49,1 0 0,-1-1 0,1 0 0,0 0 0,0 0 0,0-1 0,1 0 0,-1 0 0,1-1 0,0 1 0,0-2 0,12 2 0,-6-3-33,0 0 1,0-1-1,-1 0 0,1-2 0,0 1 1,14-6-1,78-32 363,-93 35-356,0-1 0,-1-1 0,0 0-1,0 0 1,0-1 0,18-18 0,-25 21-43,0 0 1,-1 0 0,0-1 0,0 0-1,0 1 1,0-2 0,-1 1 0,0 0 0,-1-1-1,1 1 1,-1-1 0,-1 0 0,1 0-1,-1 0 1,1-11 0,-3 5 4,1 1-1,-2-1 1,1 1 0,-2 0-1,0-1 1,0 1 0,-1 0 0,-1 1-1,0-1 1,0 1 0,-1 0-1,-1 0 1,-8-11 0,3 7-54,0 0 0,-1 1-1,0 1 1,-1 0 0,-1 1 0,0 0 0,0 1 0,-19-9 0,23 14-52,0 1 0,0 0 0,0 1 0,-1 0 0,1 0 1,-1 2-1,0-1 0,0 2 0,-20-1 0,23 2 70,0 1 0,1 0 0,-1 0 0,1 1 0,-1 0 0,1 1 0,0 0 0,0 0 0,0 1 0,0 0 0,0 0 0,1 1-1,0-1 1,-7 8 0,2-2 45,2 1 0,-1 0 0,1 1 0,1 0 0,0 1 0,-10 18 0,8-10 11,1 1-1,2 0 1,-10 33-1,15-44-35,1 1 0,0-1-1,0 0 1,1 1 0,1-1 0,0 1-1,1 0 1,2 16 0,-1-20 34,0 0 1,0-1-1,1 1 1,0-1-1,0 0 0,1 0 1,0 0-1,0 0 0,0-1 1,1 1-1,0-1 1,1 0-1,5 5 0,-4-5 20,0 1 0,0-2-1,1 1 1,0-1 0,0 0-1,0-1 1,1 0 0,-1 0-1,1-1 1,0 0 0,0 0 0,0-1-1,1 0 1,-1-1 0,0 0-1,16 0 1,3-3 91,0-1 1,0-1-1,-1-2 0,0 0 1,0-2-1,0-1 0,46-23 1,-64 27-146,0 0 0,-1 0 0,1-1 0,-1-1 0,-1 1-1,1-1 1,-1 0 0,0-1 0,-1 0 0,0 0 0,6-10 0,-8 11 14,-1 0 0,1 0 0,-2 0 0,1-1 0,-1 1 0,0-1 0,0 0 0,-1 1 1,0-1-1,-1 0 0,1 0 0,-2 0 0,1 0 0,-3-14 0,-1 9-34,1 1 1,-2-1 0,1 1 0,-2 0 0,0 0-1,0 1 1,-1 0 0,0 0 0,-1 0 0,-1 1-1,1 0 1,-2 1 0,1 0 0,-19-13 0,16 13-61,-1 0 1,-1 1 0,1 1-1,-1 1 1,-1 0-1,1 0 1,-1 1 0,0 1-1,0 1 1,0 0-1,-1 1 1,-21 0 0,22 2 13,0 2 1,0 0 0,0 0 0,-23 8 0,-56 25-181,78-29 240,1 2 1,-1 0 0,1 0 0,1 2-1,0 0 1,0 0 0,1 1 0,0 1-1,1 0 1,0 1 0,1 1 0,0-1-1,2 1 1,-1 1 0,2 0 0,0 1-1,-8 21 1,13-31 8,1 1 0,0-1 0,0 1 0,1 0 0,0-1 0,0 1 0,0 0 1,1 0-1,0 0 0,0 0 0,1 0 0,0 0 0,0-1 0,1 1 0,3 9 0,-2-8 48,0-1-1,1 0 1,1 0 0,-1 0-1,1 0 1,0-1 0,0 0-1,1 0 1,0-1-1,0 1 1,0-1 0,13 8-1,-5-5 33,-1-1-1,2 0 0,-1-1 1,1 0-1,0-1 0,0-1 1,18 3-1,-20-5-38,-1-1 0,1 0 1,0-1-1,0 0 0,-1-1 0,1 0 0,0-1 0,-1-1 0,16-4 0,-12 1 36,-1 1 0,0-2-1,1 0 1,-2-1-1,25-17 1,-34 21-60,-1 0-1,1 0 1,-1 0 0,0-1-1,0 0 1,-1 1 0,1-1-1,-1-1 1,0 1 0,-1 0-1,1-1 1,-1 1-1,0-1 1,-1 0 0,1 0-1,-1 1 1,0-1 0,0 0-1,-1-9 1,0 2-49,-1 1 0,-1-1 0,0 1 0,-1 0 0,0-1 0,0 1 0,-2 1 0,1-1 0,-2 0 0,1 1 0,-10-13 0,11 17-8,-1 0 0,-1 0 0,1 1 0,-1 0-1,0 0 1,-1 0 0,1 0 0,-1 1 0,0 0 0,-1 1 0,1 0 0,-1 0 0,0 0 0,0 1 0,0 0 0,0 1 0,-13-3 0,-6 3-26,1 1 0,0 1-1,-1 1 1,1 2 0,0 0-1,0 2 1,0 1 0,1 1-1,0 1 1,-45 21 0,57-22 34,0 1 0,0 0 1,-22 19-1,29-22 23,0 1 0,0 0 0,1 0 1,0 0-1,0 1 0,0 0 0,1 0 0,-6 13 0,9-18 32,0 1-1,1-1 0,-1 1 0,1-1 0,0 1 1,-1-1-1,1 1 0,1 0 0,-1-1 0,0 1 1,1-1-1,-1 1 0,1 0 0,0-1 0,-1 0 1,1 1-1,1-1 0,-1 1 0,0-1 1,0 0-1,1 0 0,0 0 0,-1 0 0,1 0 1,0 0-1,0 0 0,2 1 0,4 4 44,0-2-1,0 1 1,0-1 0,1 0-1,0-1 1,12 5-1,13 2-11,2-1 0,-1-2-1,1-1 1,0-2 0,51 1-1,-17-6 188,133-17-1,-170 13-166,-1-2-1,1-2 1,47-16-1,-67 18-45,0 0 0,-1 0 0,1-1 0,15-13-1,-21 15 22,0-1 1,-1 0-1,0-1 0,0 1 0,0-1 0,-1 0 0,0-1 0,4-7 0,-3 2-51,0 1-1,-1-1 1,-1 0 0,0 0-1,0-1 1,2-22-1,-6 29-7,1 0 0,-1 0 0,0 0 0,-1 1 1,0-1-1,0 0 0,0 0 0,-1 1 0,0-1 0,0 1 0,-1-1 0,0 1 0,0 0 0,0 0 0,-5-6 0,4 6-35,-22-26-124,24 30 119,1 1 1,-1-1 0,1 1 0,-1-1 0,0 1 0,1 0-1,-1 0 1,0 0 0,0 0 0,0 0 0,0 0 0,0 0 0,0 0-1,-3 0 1,4 1 36,1 1 0,0-1 0,0 1 0,0-1 0,0 1 0,0-1 0,0 1 0,0-1 0,0 1 0,0-1 0,0 1 0,0-1 0,0 1 0,1-1 0,-1 1 0,0-1 0,0 1 0,1 0 0,25 52-116,25 56 83,-43-86 9,37 103-251,-36-96 598,-1 1 1,4 39 0,-10-54-158,2 23-209,-4-37 72,0 1 0,0-1 0,-1 1 0,1 0-1,-1-1 1,1 1 0,-1-1 0,0 1 0,0-1 0,0 0-1,-3 5 1,3-6-2,-1 0 0,1 0 0,-1 0 0,1 0-1,-1 0 1,0 0 0,0 0 0,1-1 0,-1 1 0,0-1-1,0 1 1,0-1 0,0 0 0,1 0 0,-3 1 0,-11 1 151,7 0-152,1-1 0,-1 1 1,0-2-1,-14 1 0,-12-4-7463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7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347 117 1888,'-1'-3'127,"-1"-1"6,0 0 0,1 1 0,0-1 0,0 0 0,0 0 0,0 1 0,0-1 0,1 0 0,0 0 0,0 0 0,0 0 1,0 0-1,0 0 0,2-5 0,-1 8 66,-1-1 1,0 1-1,1 0 0,-1 0 1,0-1-1,0 1 1,1 0-1,-1-1 1,0 1-1,0 0 1,-1 0-1,1-1 1,0 1-1,0 0 1,-1-1-1,1 1 1,0 0-1,-1 0 1,1 0-1,-1-1 1,-1-1-1,0 2-1,1-1 0,-1 1-1,1-1 1,-1 1 0,0 0-1,0 0 1,0 0 0,0 0-1,0 0 1,0 0 0,0 0-1,-2 0 1,-7-1 135,0 0 0,0 1 0,-1 0 0,-10 1 0,16 0-301,-110 6 1765,-3 0-2900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19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22 2560,'1'-2'236,"9"-13"922,-10 15-1115,0 0 1,0 0-1,1-1 1,-1 1-1,0 0 1,0-1-1,0 1 0,1 0 1,-1 0-1,0-1 1,0 1-1,1 0 1,-1 0-1,0 0 1,1-1-1,-1 1 1,0 0-1,1 0 1,-1 0-1,0 0 1,1 0-1,-1 0 1,0 0-1,1-1 1,-1 1-1,0 0 1,5 2 1953,2 25-1469,-8-21-501,0-1 0,0 1 0,0-1 0,-1 0 0,0 0 1,0 1-1,-3 4 0,-1 5 39,-18 41 237,10-27-265,2 1-1,-12 46 1,8-1 202,-7 90 0,23-112 175,0-23 12,0-29-397,0 0 0,0 1 1,1-1-1,-1 0 0,0 0 0,0 1 0,0-1 0,1 0 0,-1 0 0,1 0 0,-1 0 0,1 1 0,-1-1 0,1 0 0,0 0 0,-1 0 0,1 0 0,0 0 0,0-1 0,0 1 0,0 0 1,0 0-1,0 0 0,0-1 0,0 1 0,0 0 0,0-1 0,0 1 0,0-1 0,0 0 0,0 1 0,1-1 0,-1 0 0,0 0 0,0 1 0,1-1 0,-1 0 0,2 0 0,5-1 8,0 1 0,0-2 0,0 1 0,13-4 0,-17 4-13,79-14-33,-18 4 187,-18 4 115,-33 5-160,1 0 0,-1-1 1,0 0-1,17-7 0,-30 10-283,0-1 1,1 1-1,-1-1 0,0 1 1,0-1-1,1 0 1,-1 1-1,0-1 0,0 0 1,0 0-1,0 0 1,0 0-1,0 0 0,1-2 1,2 2-860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7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52 17 2240,'-8'5'9537,"-22"23"-6573,29-26-2933,-1 0 0,1 0 0,-1 0 0,1 0 0,0 0 0,0 1 0,0-1 0,0 0 0,0 1 0,1-1 0,-1 0 0,1 1 0,0-1 0,-1 1 0,1-1 0,0 1 0,0-1 0,1 1 0,-1-1 0,0 1 0,1-1 0,0 0 0,-1 1 0,1-1 0,2 4 0,-2-3-31,1-1 1,-1 1 0,1 0 0,0 0 0,0-1 0,0 1-1,0-1 1,0 1 0,1-1 0,-1 0 0,1 0-1,-1 0 1,1 0 0,0-1 0,0 1 0,0-1 0,0 1-1,5 0 1,-6-2-23,-1 0 0,1 0-1,-1 0 1,1 0 0,-1 0 0,1 0-1,-1-1 1,1 1 0,-1 0 0,1-1-1,-1 0 1,0 1 0,1-1 0,-1 0-1,0 1 1,1-1 0,-1 0 0,0 0-1,0 0 1,0 0 0,0-1 0,0 1-1,0 0 1,0 0 0,0 0 0,0-1-1,-1 1 1,2-3 0,0 0-43,0 0 1,0 0-1,-1 0 1,0-1-1,1 1 0,-1-1 1,-1 1-1,1-5 1,-1 7 98,0 1 0,0-1 0,0 1 0,0-1 0,-1 1 0,1-1 0,0 1 0,-1 0 1,1-1-1,-1 1 0,0 0 0,1-1 0,-1 1 0,0 0 0,0 0 0,0 0 1,0 0-1,0-1 0,0 1 0,0 1 0,0-1 0,0 0 0,0 0 0,0 0 0,-1 0 1,1 1-1,0-1 0,-3 0 0,2 0 36,-1 1 1,1-1-1,-1 1 1,1 0-1,-1 0 0,1 0 1,-1 0-1,1 0 1,-1 0-1,1 1 1,0-1-1,-1 1 0,1 0 1,-1-1-1,1 1 1,-4 2-1,-21 17 1450,27-20-1477,1 1 1,-1 0-1,1-1 0,0 0 0,-1 1 1,1-1-1,-1 1 0,1-1 0,0 0 1,0 1-1,-1-1 0,1 0 0,0 0 1,-1 0-1,1 1 0,0-1 1,1 0-1,5-1-19,0 1 1,-1-2 0,1 1-1,0-1 1,-1 1 0,1-2-1,-1 1 1,0-1 0,11-6-1,-3 0-10,0-1 0,22-19 0,-35 29 0,-1-1 1,1 1-1,0-1 1,-1 1-1,1-1 0,-1 0 1,1 1-1,-1-1 1,1 1-1,-1-1 1,1 0-1,-1 0 1,0 1-1,1-1 0,-1-1 1,0 2-12,0-1-1,0 1 1,0 0 0,0 0 0,-1 0 0,1-1-1,0 1 1,0 0 0,0 0 0,0 0 0,-1 0-1,1-1 1,0 1 0,0 0 0,0 0 0,-1 0-1,1 0 1,0 0 0,0 0 0,-1 0-1,1 0 1,0-1 0,0 1 0,-1 0 0,1 0-1,0 0 1,0 0 0,-1 0 0,1 0 0,0 1-1,-1-1 1,-2 0-7,0 0-1,-1 1 0,1 0 1,0-1-1,0 1 0,-4 2 1,-2 2-1,1 0 0,0 0 0,-8 8 0,-5 2-3516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7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1 2976,'-13'3'1344,"13"2"-1152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7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245 148 736,'-5'0'288,"9"-1"211,10-3 202,2-2 316,-10 3-294,-1 1 0,1-1 0,9-5 0,-6 2 33,-8 6-599,0-1-1,0 1 1,0-1-1,0 0 1,-1 1-1,1-1 1,0 0-1,0 0 1,-1 1-1,1-1 1,0 0-1,-1 0 1,1 0-1,-1 0 1,1 0-1,-1 0 1,1-1-1,-1 2-86,1-1-1,-1 1 0,0 0 1,0-1-1,1 1 0,-1 0 1,0-1-1,0 1 0,0 0 1,1-1-1,-1 1 0,0-1 1,0 1-1,0 0 0,0-1 1,0 1-1,0-1 0,0 1 1,0 0-1,0-1 0,0 1 1,0-1-1,0 1 0,0 0 1,0-1-1,0 1 0,-1 0 1,1-1-1,0 1 0,0-1 1,0 1-1,-1 0 0,1-1 1,0 1-1,0 0 0,-1 0 1,1-1-1,0 1 0,-1 0 1,1 0-1,0-1 0,-1 1 1,1 0-1,0 0 0,-1 0 1,1-1-1,0 1 0,-1 0 1,1 0-1,-1 0 0,1 0 1,0 0-1,-1 0 0,1 0 1,-1 0-1,1 0 0,0 0 1,-1 0-1,1 0 0,-1 0 1,0 1-1,-3-1 107,0 0 0,0 1 0,0 0 1,0 0-1,0 0 0,0 0 0,1 1 0,-5 1 0,-30 19 734,33-18-728,-12 6 233,0 2 0,2 0 0,-22 21-1,32-28-339,0 0-1,1 0 0,-1 0 0,1 1 1,1 0-1,-1 0 0,1 0 0,0 0 1,0 0-1,1 1 0,-1-1 0,2 1 1,-3 12-1,4-17-84,-1 1 0,1-1 1,0 0-1,0 0 0,0 1 1,1-1-1,-1 0 0,1 0 1,-1 1-1,1-1 0,0 0 0,-1 0 1,1 0-1,0 0 0,0 0 1,1 0-1,-1 0 0,0 0 1,1 0-1,2 2 0,-2-3 26,0 1 0,1-1 1,-1 1-1,1-1 0,-1 0 0,1 0 0,-1 0 0,1-1 0,0 1 1,-1-1-1,1 1 0,0-1 0,0 0 0,4 0 0,-1-1-22,-1 1 0,1-1 0,-1 0 0,0 0 0,0-1 0,1 0 0,-1 0 0,0 0 0,-1 0 0,1-1 0,0 0 0,-1 0 0,1 0 0,-1 0 0,0-1 0,6-6 0,-7 5-56,0-1 0,0 0 0,-1 0-1,0 0 1,0 0 0,0 0 0,-1 0 0,0 0 0,0-1 0,-1 1 0,1-1 0,-1 1 0,-1 0 0,0-9 0,0 6 68,-1 0 1,0 1 0,0-1 0,-1 1-1,0 0 1,0 0 0,-1 0-1,0 0 1,-10-14 0,11 17 48,-1 1 0,-1 0 0,1 0 0,-1 1 0,1-1 1,-1 1-1,0 0 0,0 0 0,0 0 0,-1 1 0,1 0 0,0 0 1,-1 0-1,0 1 0,1 0 0,-1 0 0,0 0 0,0 1 0,0 0 1,1 0-1,-1 0 0,-6 2 0,7-2-14,0 1 0,-1 0 0,1 1 0,0 0 0,0-1 0,1 1 0,-1 1 0,0-1 0,1 1 0,-1 0 0,1 0 0,0 0 0,0 1 0,0-1 0,1 1 0,-1 0 0,1 0 0,0 0 0,0 0 0,0 1 0,0-1 0,1 1 0,0 0 0,-3 7 0,4-8-30,1 0 0,-1 0 0,0 0 0,1 0-1,0 0 1,0 0 0,0 0 0,0 0 0,1 0 0,0 0 0,-1 0 0,1 0-1,3 6 1,-1-4 21,-1 0 0,2-1-1,-1 0 1,0 0 0,1 0 0,0 0-1,0 0 1,7 5 0,-4-4-6,0 0-1,1-1 1,-1 0 0,1 0 0,0-1 0,0 0-1,1-1 1,-1 0 0,1 0 0,0 0 0,-1-1 0,15 1-1,-18-3-38,0 1-1,0-1 1,1-1-1,-1 1 0,0-1 1,0 0-1,0 0 1,-1 0-1,1-1 0,0 0 1,0 0-1,4-3 1,-5 3-19,-1-1 1,0 1 0,0-1-1,0 0 1,0 0 0,0 0 0,-1 0-1,0-1 1,1 1 0,-1-1-1,0 1 1,-1-1 0,1 0 0,-1 0-1,2-6 1,-1 3 38,-1 1 0,0-1 1,0 1-1,-1-1 0,0 1 0,0-1 1,0 0-1,-1 1 0,0-1 0,0 1 1,-1-1-1,0 1 0,0 0 0,0-1 0,-1 1 1,-5-9-1,5 10 51,0 1-1,-1-1 1,1 1-1,-1 0 1,0 0-1,0 0 1,-1 0 0,1 1-1,-1-1 1,0 1-1,0 0 1,0 1 0,0-1-1,0 1 1,0 0-1,-1 0 1,1 1-1,-1 0 1,-8-1 0,4 1 30,1 0 1,-1 2 0,0-1-1,1 1 1,-1 0 0,-10 4 0,16-5-32,0 2 0,0-1 0,0 0 1,1 1-1,-1 0 0,0 0 1,1 0-1,-1 0 0,1 1 0,0-1 1,0 1-1,0 0 0,0 0 0,0 0 1,0 0-1,-2 6 0,4-8-38,0 1 0,0 0 0,0 0-1,1-1 1,-1 1 0,1 0 0,-1 0 0,1 0-1,0-1 1,0 1 0,0 0 0,0 0-1,0 0 1,0 0 0,0 0 0,1 0 0,-1-1-1,1 1 1,-1 0 0,1 0 0,0-1 0,-1 1-1,1 0 1,0-1 0,0 1 0,0-1-1,1 1 1,-1-1 0,0 1 0,1-1 0,-1 0-1,3 2 1,2 1 1,-1 0 0,0-1 0,1 0 0,0 0 0,-1-1 0,1 1 0,0-1 0,8 1 0,-2-1-25,0 0 0,0-1 0,0 0 1,0-1-1,0-1 0,0 0 0,0 0 0,-1-1 0,1-1 0,0 0 0,13-6 0,-19 7-17,0 0 1,0-1-1,-1 0 0,1-1 0,-1 1 0,1-1 1,-1 0-1,0 0 0,0-1 0,-1 1 1,0-1-1,1 0 0,-2 0 0,1-1 0,-1 1 1,1-1-1,-1 0 0,-1 1 0,1-1 1,-1-1-1,0 1 0,1-7 0,-3 11-8,1 0-1,-1 0 1,0 1 0,0-1-1,1 0 1,-1 0-1,0 0 1,-1 0 0,1 0-1,0 1 1,-1-1-1,1 0 1,-1 0-1,1 0 1,-1 1 0,0-1-1,0 0 1,1 1-1,-1-1 1,-1 1 0,1-1-1,0 1 1,0-1-1,0 1 1,-1 0-1,1 0 1,-1 0 0,1-1-1,-1 1 1,1 1-1,-1-1 1,0 0 0,1 0-1,-1 0 1,-2 0-1,-1 0-15,-1 0-1,1 1 1,0-1 0,-1 1-1,1 0 1,-1 0 0,1 1-1,0-1 1,-1 1-1,-8 3 1,6-1-164,1 0-1,0 0 1,0 1 0,0-1 0,0 2-1,0-1 1,1 1 0,0 0-1,0 0 1,-6 7 0,10-9-87,0-1 0,0 0 0,0 1-1,0-1 1,1 1 0,-1-1 0,1 1 0,0 0 0,0 0 0,0 0 0,0 0 0,0-1-1,1 1 1,-1 0 0,1 0 0,0 0 0,-1 0 0,2 0 0,-1 0 0,0 0 0,0 0 0,1 0-1,0 0 1,0 0 0,0 0 0,0 0 0,0 0 0,0-1 0,3 5 0,0-2-443,1 1 0,-1-1 0,10 7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1156 1728,'2'0'3632,"2"2"-3261,-4-1-181,1-1 0,0 0 1,-1 1-1,1-1 0,0 1 1,-1-1-1,1 0 0,0 0 1,-1 1-1,1-1 0,0 0 0,0 0 1,-1 0-1,1 0 0,0 0 1,0 0-1,-1 0 0,1 0 1,0 0-1,-1 0 0,1 0 0,0-1 1,0 1-1,-1 0 0,1 0 1,1-1-1,16-7 1677,-14 4-1593,3-2-53,-1-1 0,0 1-1,0-1 1,0 0-1,-1-1 1,8-14-1,28-65 595,3 2 0,5 2-1,71-94 1,-88 133-567,-1-1 0,-3-1 0,25-54 0,-41 73-166,122-237 812,-127 254-846,1 0 0,0 0 0,0 1 0,1 0 0,0 1 0,1 0 0,0 0 0,0 1 0,1 1 0,0-1 0,0 2 0,0-1 0,1 2 0,-1-1 0,1 2 0,1 0 0,-1 0 0,15-1 0,-23 3-19,0 1 1,0 0-1,0 0 1,-1 0-1,1 0 1,0 1-1,0-1 1,0 1-1,-1 0 1,1 0-1,0 1 1,-1-1-1,1 1 1,-1-1-1,1 1 1,-1 0-1,0 1 1,0-1-1,0 0 0,0 1 1,0 0-1,-1-1 1,1 1-1,-1 0 1,0 0-1,1 1 1,-1-1-1,-1 0 1,1 1-1,-1-1 1,1 1-1,-1 0 1,1 4-1,0 3-16,-1 1 1,0-1-1,-1 1 0,0-1 0,0 1 0,-2-1 0,1 0 1,-1 1-1,-1-1 0,0 0 0,-1 0 0,-5 13 0,2-9 90,-1 0 0,0-1-1,-1 0 1,-1 0-1,0-1 1,0 0 0,-23 21-1,25-28-76,0 1 0,0-1 1,-1-1-1,1 1 0,-1-2 0,0 1 0,-18 5 0,14-6-6,-1-1 1,0-1-1,0 0 0,0 0 1,-15-2-1,-48 0-617,83 0 574,-1 0 1,1 0-1,-1 1 1,1 0 0,-1 0-1,1 0 1,-1 1-1,1-1 1,5 4 0,-6-3 113,1 1-93,0-1 0,0 1 0,0 1-1,-1-1 1,1 1 0,-1 0 0,0 0-1,0 0 1,5 7 0,8 11 18,-8-11 25,-2 0 0,14 21 0,-20-29 3,-1 1 0,1 0 0,0-1-1,-1 1 1,0 0 0,0 0 0,0 0-1,0 1 1,-1-1 0,0 0 0,1 0-1,-2 0 1,0 7 0,1-8-11,-1 0 0,0 0-1,0 0 1,0-1 0,-1 1 0,1 0 0,-1-1 0,1 0-1,-1 1 1,0-1 0,0 0 0,0 0 0,0 0-1,0 0 1,-1 0 0,1 0 0,0 0 0,-1-1 0,0 0-1,1 1 1,-1-1 0,0 0 0,1 0 0,-6 1 0,-1 0 94,0 0 0,-1-1 1,0 0-1,1 0 0,-1-1 1,-11-1-1,-34-7 30,0-2 0,-56-18 0,9 2-788,93 24 80,-23-6-569,30 8 716,0-1 0,0 0 1,1 1-1,-1-1 0,0 0 0,0 0 0,0 0 0,1-1 0,-1 1 1,0 0-1,-1-2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87 3552,'-5'2'5126,"-2"10"-825,6-11-4752,-3 3 1866,4-3-1145,-1-1 0,0 1 0,0 0 0,0 0 0,0-1 0,0 1 0,0 0 0,0-1 0,0 1 0,0-1 0,0 1 0,0-1 0,0 0 0,0 0 0,-4 1 1571,7 0-1510,0 1-181,0-1 1,0 0 0,0 0 0,1 0 0,-1 0-1,0 0 1,0 0 0,1-1 0,-1 1-1,0-1 1,1 1 0,3-1 0,33-2 735,-19 1-484,233-11 307,-238 12-636,1-2 0,23-4 0,-39 6-61,1 0 1,-1 0-1,0 0 1,1 0-1,-1 0 1,0 0-1,1-1 1,-1 1 0,0 0-1,1 0 1,-1 0-1,0 0 1,1 0-1,-1-1 1,0 1-1,1 0 1,-1 0 0,0 0-1,0-1 1,1 1-1,-1 0 1,0 0-1,0-1 1,0 1-1,1 0 1,-1-1 0,0 1-1,0 0 1,0-1-1,0 1 1,0 0-1,1-1 1,-1 1-1,-1-1 6,1 0 0,0 0 0,-1 1-1,1-1 1,-1 0 0,1 1 0,-1-1 0,0 0-1,1 1 1,-1-1 0,0 1 0,1-1-1,-1 1 1,-1-1 0,-13-7-5,-1 1 1,0 1 0,-1 0-1,0 1 1,-19-3-1,10 2-115,-6-2-118,-79-18 295,95 24-999,-1 0 1,1 0-1,0 2 1,-29 2-1,42-2 546,0 1 0,1-1 0,-1 1 0,0 0 0,1 0 0,-1 0 0,-4 3 0,-13 13-6480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2641 468 1824,'0'0'54,"1"0"1,-1-1-1,1 1 1,0 0-1,-1-1 1,1 1-1,-1-1 1,0 1-1,1-1 1,-1 0-1,1 1 1,-1-1-1,0 1 1,1-1-1,-1 0 1,0 1-1,1-1 1,-1 0-1,0 1 1,0-1-1,0 0 1,0 1-1,0-1 1,0 0-1,0 0 1,0 1-1,0-1 0,0 0 1,0 1-1,0-1 1,0 0-1,-1 1 1,1-1-1,0 0 1,-1 1-1,1-1 1,0 0-1,-1 1 1,1-1-1,0 1 1,-1-1-1,1 1 1,-2-2-1,-2-1 97,-1 0 0,1-1 1,-1 1-1,-9-4 0,0 0 355,-19-12 319,-1 1 0,-42-17 0,-74-18-543,124 45-244,-45-6 0,36 8-24,-22 1 188,30 4-121,2 1-105,1 1 0,-1 1 0,-27 6 0,29-5 19,-160 28 277,172-29-293,-189 31 991,129-14-983,-42 10 133,55-22-142,27-4-266,-69 5 630,-131 24-581,230-32 248,-20 5 1,0 1-1,1 1 0,0 1 1,-26 14-1,24-12-34,7-1 91,0-1 0,0 2 0,1 0 0,0 0 0,1 2 0,1-1 0,-19 22 0,-3 11 147,-29 48-1,61-89-221,-100 141-23,82-122 148,-43 38 0,42-40-194,-19 14 477,-65 41-1,87-63-219,7-3-222,0-1 0,1 1 0,0 1 1,1 0-1,0 0 0,0 1 0,1 0 0,1 1 0,0 0 0,-9 20 0,6-7 106,1 0 1,1 0 0,1 1-1,-5 40 1,5-19-28,0-4 117,-1 69-1,3-31-381,-3 5 495,5-67-84,3-16-246,-1 0 0,1 0 0,-1 0 0,1 0 0,1 7 0,2 18 215,-2 55 0,-1-51-97,4 36 0,-1 9-198,-2 1 389,-1-53-447,4 48-1,-3-47 141,-1-21 151,0 0 1,0 0 0,0 0-1,1 0 1,0 0 0,1 5 0,4 7-42,-1 0 0,5 27 0,-8 1-115,-3-36 49,1 0 1,1 1-1,-1-1 1,3 11-1,6 20 120,-6-26-8,-1 0 0,2 0 0,0-1 0,1 1 0,0-1-1,1 0 1,13 22 0,2-8-71,0-2 0,1-1-1,29 25 1,28 26-18,-62-59 251,-9-7-320,0-1 0,1 0 0,0-1 0,1 0 0,12 8 0,39 19 342,36 14-220,-91-45-94,0 1 0,0 1-1,0-1 1,10 11 0,-12-10 105,1-1 1,0 1-1,0-1 0,0-1 1,0 1-1,1-1 0,7 4 1,-4-4-63,-1 0 1,1-1 0,0 0-1,0-1 1,0 0 0,0 0-1,12-1 1,5-2 104,30-6-1,-31 4-216,44-3 0,65-3 760,-33 0-536,83 8-445,-148 2 444,-12-2-276,44-7 1,-37 3 237,41-3-13,116-1-1,-148 10-270,-1 1 354,0-1-1,-1-3 1,64-11 0,-8-17 127,-67 20-348,0 2 0,32-6 0,46-9 476,-85 19-420,0 0-1,0-1 0,0-1 0,35-18 1,-24 7-20,0 0 1,30-26 0,-45 30 104,13-14-1,-8 7 27,-8 8-83,-1-1 1,0 0-1,-1-1 1,-1 0 0,0-1-1,-1 0 1,0 0 0,6-21-1,-8 17 31,2 1 0,0-1 0,11-17 0,-13 28-70,-1 1 0,15-15 0,-3 4-45,-3 4 85,2 0 0,-1 1 0,29-18 0,24-21-70,-31 19-92,57-69 0,-81 85 235,-2 1 1,0-2-1,-1 1 0,0-2 0,-2 1 0,12-37 1,8-65-654,-18 66 694,3 2-129,24-57 0,2-8 243,-28 76-263,11-83 0,-19 91-124,1-4 194,-1 0 1,-2 0-1,-4-44 1,1 68-81,-2 0 0,1 0 0,-2 1-1,0-1 1,-8-18 0,3 12 111,1 0 0,-8-27 1,-3-11-188,-31-74-23,-24-56 334,55 138-213,16 40-55,0 0-1,0 0 1,-1 1 0,-1 0 0,0-1 0,0 2 0,-1-1 0,-11-14 0,7 14 72,0 1 1,-1-1-1,0 1 1,-22-12-1,-52-17 65,60 27-44,-202-104-459,214 107 465,-62-37-86,-105-83 1,172 122-18,0 0 0,0 0 1,0 0-1,-1 1 1,0 0-1,0 1 1,0 0-1,0 0 1,0 1-1,0 0 0,-1 1 1,1 0-1,-1 1 1,-16 0-1,2 3 82,0 1-1,0 0 0,1 2 1,0 1-1,0 1 0,0 0 1,-39 23-1,-2 9-400,20-11 425,-1-2 1,-49 21-1,7-11 110,19-6-20,-83 25 1,151-56-103,-3 1 24,1-1 1,0 1 0,0 0 0,0-1-1,0 0 1,-1 1 0,1-1 0,0 0 0,0 0-1,0 0 1,-4-1 0,6 1-44,0-1 0,0 0 0,0 1 1,0-1-1,1 1 0,-1-1 0,0 1 0,0-1 0,1 1 1,-1-1-1,0 1 0,1-1 0,-1 1 0,0-1 0,1 1 1,-1-1-1,1 1 0,-1 0 0,1-1 0,2-2-1,8-7-27,0 0 0,0 1 0,1 0 0,0 1 0,18-9 0,71-29-336,-88 40 323,219-80-350,-225 84 423,52-16-194,0 3-1,93-12 1,-106 23 164,1 3 0,-1 1 0,0 2 0,0 2 0,63 14 0,-95-14-74,-1 0 1,0 1 0,-1 0 0,20 11-1,-26-12 46,1 0 0,-1 0 0,0 1 0,0 0 0,-1 0 0,1 0 0,-1 1 0,-1 0 0,7 9 0,-10-13 42,0-1 1,0 0-1,-1 1 1,1 0-1,-1-1 1,1 1-1,-1-1 0,1 1 1,-1 0-1,0-1 1,0 1-1,0 0 1,0-1-1,0 1 1,0 0-1,0-1 1,-1 3-1,0-1-4,0-1-1,-1 1 0,1 0 1,0-1-1,-1 1 1,1-1-1,-1 0 0,0 0 1,-3 4-1,-2 0-13,-1 0-1,1-1 1,-1 1 0,0-1 0,-15 6-1,-28 9-37,-100 24-1,43-14-192,-135 59 67,201-69 243,0 1 0,1 3-1,-53 39 1,-160 166 111,126-107-433,-23 13 78,-166 163 438,267-247-197,17-17 84,1 1 0,-28 39 0,56-64-26,4-10-135,0 0 1,0 0-1,1 0 1,-1 0-1,0 1 1,0-1-1,1 0 0,-1 0 1,0 0-1,0 0 1,1 0-1,-1 0 1,0 0-1,0 0 1,1 0-1,-1 0 1,0 0-1,1 0 1,-1-1-1,0 1 1,0 0-1,1 0 1,-1 0-1,0 0 1,0 0-1,1 0 1,-1-1-1,0 1 1,0 0-1,0 0 1,1 0-1,-1-1 0,0 1 1,0 0-1,0 0 1,0 0-1,1-1 1,75-62 400,7-7-314,200-153-96,-194 162-33,131-98 10,-180 127 30,-2-2-1,-1-2 1,40-49 0,-59 62 17,34-45 168,-44 57-167,-1-1-1,0 0 1,-1-1-1,4-12 1,-9 23-33,0 0 0,0 0 0,-1 0 1,1 0-1,-1 0 0,1 0 0,-1 0 0,0 0 1,0 0-1,0 0 0,0 0 0,0 0 0,0 0 1,-1 0-1,1 0 0,-1 0 0,1 0 0,-1 0 1,0 0-1,-1-2 0,1 2 1,-1 1 0,1-1-1,-1 1 1,0-1 0,1 1 0,-1 0 0,0 0-1,0 0 1,0 0 0,0 0 0,0 0 0,0 1 0,0-1-1,0 1 1,0-1 0,-2 1 0,-9-1-32,0 1 1,0 0 0,1 1 0,-1 0-1,-14 4 1,1 1-101,1 2 1,-1 0-1,-45 23 1,-71 47-178,80-42 251,-62 33-31,-89 52 42,161-89 32,2 3 0,1 2 1,1 1-1,3 3 0,1 2 1,2 2-1,2 1 0,3 2 1,-44 73-1,50-66 262,29-50-146,-1 1-1,1 0 1,0 0 0,1 0-1,-1 0 1,1 1-1,0 9 1,1-16-75,0 0 1,1 0-1,-1 0 1,0 0-1,0 1 1,1-1-1,-1 0 1,0 0-1,1 0 1,-1 0-1,0 0 1,1 0-1,-1 0 1,0 0 0,1 0-1,-1 0 1,0 0-1,1 0 1,-1 0-1,0 0 1,1-1-1,-1 1 1,0 0-1,1 0 1,2-2 21,-1 0-1,0 0 1,0 0 0,0 0 0,0 0 0,0-1 0,0 1 0,0-1 0,-1 1 0,1-1 0,1-3 0,3-6 23,50-93 113,-7 9-120,-8 33-3,50-60 0,-40 57-189,-43 57 94,-6 7 19,-1 0-1,1 0 1,0-1 0,0 1-1,-1 0 1,0-1-1,1 1 1,-1-1 0,0 0-1,1-3 1,-2 6 22,0 0 0,0-1 1,0 1-1,0 0 0,0 0 1,0 0-1,-1-1 0,1 1 0,0 0 1,0 0-1,0 0 0,0-1 0,0 1 1,-1 0-1,1 0 0,0 0 1,0 0-1,0 0 0,0-1 0,-1 1 1,1 0-1,0 0 0,0 0 0,0 0 1,-1 0-1,1 0 0,0 0 1,0 0-1,-1 0 0,1 0 0,0 0 1,0 0-1,0 0 0,-1 0 0,1 0 1,0 0-1,0 0 0,-1 0 1,1 0-1,0 0 0,0 0 0,0 0 1,-1 1-1,-8 1-95,0 1 1,0 0-1,0 1 1,0 0-1,1 1 1,0 0-1,-9 6 1,3-2 20,-5 4-101,0 1-1,1 1 1,1 1-1,-28 32 1,-52 81-361,49-63 582,6-10-36,-80 112 50,100-132-4,1 0 0,-31 74 0,37-70-37,1 1 0,-8 51 1,18-74 16,2 0 0,0 0 1,1 0-1,1 1 0,0-1 1,2 0-1,6 32 0,-7-44-2,1-1-1,0 1 1,0-1-1,0 0 1,1 1-1,0-1 0,0 0 1,0-1-1,0 1 1,1 0-1,0-1 1,0 0-1,0 0 1,1 0-1,4 3 1,-5-4 24,0-1 1,0 0 0,0 0 0,1-1-1,-1 1 1,0-1 0,1 0 0,-1 0 0,1 0-1,-1-1 1,1 0 0,-1 1 0,1-1-1,-1-1 1,1 1 0,-1-1 0,0 0-1,1 0 1,7-3 0,-2 0 32,1-1 0,-2-1 1,1 0-1,0 0 0,-1 0 0,0-1 1,-1-1-1,1 0 0,-2 0 0,14-18 1,3-7-32,31-63 1,-25 43-167,53-91 42,-75 129 85,3-3-763,-11 31 267,-6 28 337,2 0 0,1 1 0,3 0 1,5 46-1,-2-60 64,-1 0 135,2 1 0,0 0 0,15 44 0,-17-66-41,1 0 0,-1-1-1,1 1 1,1-1-1,-1 0 1,1 0-1,0 0 1,1 0 0,-1 0-1,1-1 1,0 0-1,0 0 1,1-1-1,0 1 1,0-1 0,0 0-1,0-1 1,0 1-1,14 4 1,3-2 38,0 0 0,1-2 0,42 3 1,73-7 223,-135 0-266,27-2 36,-1-2-1,1 0 1,-1-2-1,47-16 1,112-52 66,-144 55-64,1 0-8,-4 2 298,74-40 1,-105 48-255,-11 9-87,0 0 0,0 0 0,0 0 0,0 0 0,0 0 0,0 0 0,0 0 0,0 0 0,0 0 0,0 0 0,0 0 0,0-1 0,0 1 0,0 0 0,0 0 0,0 0 0,0 0 1,0 0-1,0 0 0,0 0 0,0 0 0,0 0 0,0 0 0,0 0 0,0 0 0,0-1 0,0 1 0,0 0 0,0 0 0,0 0 0,0 0 0,0 0 0,0 0 0,0 0 0,0 0 0,0 0 0,-1 0 0,1 0 0,0 0 0,0 0 0,0 0 0,0 0 0,0 0 0,0 0 0,0 0 1,0 0-1,0 0 0,0 0 0,0 0 0,0 0 0,-1 0 0,1 0 0,0 0 0,0 0 0,0 0 0,0 0 0,0 0 0,0 0 0,0 0 0,0 0 0,0 0 0,0 0 0,0 0 0,0 0 0,0 0 0,-1 0 0,1 0 0,-31 9-381,-109 52-197,-30 12 509,36-26-37,-190 77 24,298-112 99,-10 3-76,0 2 0,1 2 0,-49 35 0,82-52 39,0 0-1,0-1 1,1 1 0,-1 0 0,0 0-1,1 0 1,0 0 0,-1 0-1,1 0 1,-1 3 0,2-5 20,0 1 0,-1-1 0,1 0 0,0 1-1,0-1 1,0 1 0,0-1 0,0 0 0,0 1 0,0-1 0,0 0 0,0 1 0,0-1 0,0 1 0,1-1 0,-1 0 0,0 1 0,0-1-1,0 0 1,0 1 0,1-1 0,-1 0 0,0 1 0,0-1 0,0 0 0,1 0 0,-1 1 0,1 0 8,1-1 1,-1 0-1,0 1 0,0-1 1,0 0-1,0 1 1,1-1-1,-1 0 1,0 0-1,0 0 0,0 0 1,1 0-1,1 0 1,16-3 69,0-1 1,22-8 0,12-2 87,305-62-84,-168 41-194,271-17-1,-276 48 67,-160 8 144,-24-4-94,-1 0-1,0 0 1,1 0 0,-1 0 0,0 0-1,0 0 1,1 0 0,-1 1-1,0-1 1,0 0 0,1 0 0,-1 0-1,0 0 1,0 1 0,1-1 0,-1 0-1,0 0 1,0 1 0,0-1 0,1 0-1,-1 0 1,0 1 0,0-1-1,0 0 1,0 1 0,0-1 0,0 0-1,0 0 1,0 1 0,0-1 0,0 0-1,0 1 1,0-1 0,0 0 0,0 1-1,0-1 1,0 0 0,0 1-1,0-1 1,0 0 0,0 0 0,0 1-1,0-1 1,0 0 0,-1 1 0,1-1-1,0 0 1,-12 13 22,3-7 2,-1 0 1,1-1 0,-1 0 0,0 0 0,-1-1 0,-16 4 0,17-4-7,-69 21 73,-173 62 48,-197 71 291,226-87-938,255-71 212,56-9 398,111-27 1,-29 5 49,-8 8-378,170-1 0,-28 23 331,-292 1-42,-6 0-30,1 0 1,0 0-1,0 0 0,-1 1 1,10 2-1,-16-3-34,0 0 0,1 0 0,-1 0 0,0 0 0,0 0 0,0 0 0,1 0 0,-1 0 0,0 1 0,0-1 0,1 0 0,-1 0 0,0 0 0,0 0 0,0 0 0,1 0 0,-1 0 0,0 1 0,0-1 0,0 0 0,0 0 0,1 0 0,-1 1 0,0-1 0,0 0 0,0 0 0,0 0 0,0 1 0,0-1 1,0 0-1,0 0 0,0 0 0,1 1 0,-1-1 0,0 0 0,0 0 0,0 1 0,0-1 0,0 0 0,0 0 0,-1 0 0,1 1 0,0-1 0,0 0 0,0 0 0,0 1 0,0-1 0,0 0 0,0 0 0,0 0 0,0 1 0,-1-1 0,1 0 0,0 0 0,0 0 0,0 0 0,0 1 0,-1-1 0,1 0 0,0 0 0,-1 0 0,-15 10 37,-59 22-77,-1-4 0,-131 32 0,-209 12 460,399-69-322,-1-2 0,1 0 0,-1 0 0,1-2 0,-1 0 0,-26-6 1,43 7-107,0-1 1,0 1 0,0 0 0,0-1 0,0 1 0,0-1 0,0 1-1,0-1 1,0 1 0,0-1 0,0 0 0,0 1 0,1-1 0,-1 0-1,0 0 1,0 1 0,1-1 0,-1 0 0,1 0 0,-1 0-1,1 0 1,-1 0 0,1 0 0,-1 0 0,1 0 0,0 0 0,0 0-1,-1 0 1,1 0 0,0 0 0,0 0 0,0-1 0,0 1 0,0 0-1,0 0 1,1 0 0,-1 0 0,1-1 0,1-4-60,0 0 0,0 0 0,1 0 1,0 0-1,5-8 0,2 0 50,0 1-1,1-1 1,1 2 0,0 0-1,0 0 1,20-14-1,91-51-34,-99 63 25,103-55 79,162-62 1,-231 108-208,276-124-174,-285 121 315,-1-1-1,-2-3 0,-1-2 1,66-59-1,-107 87 48,15-14 205,25-31-1,-40 44-192,-1 0 1,1 0 0,-1-1 0,0 1 0,0-1-1,0 0 1,-1 0 0,0 0 0,0 0 0,-1 0-1,2-9 1,-3 12-46,0 0-1,0 0 1,-1 0 0,1 0-1,-1 0 1,1 0-1,-1 0 1,0 0 0,0 0-1,0 1 1,-1-1-1,1 0 1,-1 1 0,1-1-1,-1 1 1,0-1-1,0 1 1,0 0 0,0 0-1,-1 0 1,1 0-1,0 0 1,-1 1 0,1-1-1,-1 1 1,0-1-1,-3 0 1,-7-3-101,0 0 1,0 1-1,0 1 0,-1 1 1,-14-2-1,-24 0-27,0 2 0,0 2 0,-63 9 0,-164 40 16,142-14 74,-159 64 0,-126 76-246,295-117 331,97-43-11,24-9-138,11-3 49,16-4 3,-2-4 58,0 0 1,0 0-1,-1-2 1,23-12 0,197-91 272,-180 84-249,365-148-108,-141 92-26,90-31 148,-274 80 359,-83 25-440,-15 8 31,1 0 0,-1 0 0,0 0 1,0-1-1,1 1 0,-1 0 0,0 0 0,0-1 1,1 1-1,-1 0 0,0-1 0,0 1 1,0 0-1,1-1 0,-1 1 0,0 0 1,0-1-1,0 1 0,0 0 0,0-1 0,0 1 1,0-1-1,0 1 1,0-1-1,0 1 1,0 0 0,-1-1 0,1 1-1,0 0 1,0-1 0,-1 1 0,1 0-1,0 0 1,0-1 0,-1 1 0,1 0-1,0 0 1,-1 0 0,1-1 0,0 1-1,-1 0 1,1 0 0,-1 0 0,0 0-1,-17-2 12,-81 9-211,49-2 52,-628 83 75,623-78 57,-310 61 198,11 29-342,-18 47 10,278-107 278,88-38-98,-9 4 98,15-8-64,9-6-17,19-14-81,1 2 1,35-18-1,188-77-135,18 15 1,-168 64 138,406-174-53,-420 172 47,-62 27 36,493-223 260,-413 178-82,-85 42-192,-21 14 13,0 0-1,0 0 0,0 0 0,-1 0 1,1 0-1,0 0 0,0-1 1,0 1-1,0 0 0,0 0 0,0 0 1,-1 0-1,1 0 0,0 0 1,0 0-1,0 0 0,0 0 0,0 0 1,0 0-1,0 0 0,0 0 1,0 0-1,-1-1 0,1 1 0,0 0 1,0 0-1,0 0 0,0 0 1,0 0-1,0 0 0,0 0 0,0-1 1,0 1-1,0 0 0,0 0 1,0 0-1,0 0 0,0 0 0,0 0 1,0-1-1,0 1 0,0 0 1,0 0-1,0 0 0,0 0 0,0 0 1,0 0-1,0 0 0,0-1 1,0 1-1,0 0 0,0 0 0,1 0 1,-1 0-1,0 0 0,-13 0-20,0 2-1,0 0 0,1 0 0,-1 1 1,-15 6-1,-1-1 19,-248 89 93,122-38-52,-224 67 32,-8-24-118,319-87 13,-87 14 540,154-29-501,1 0-1,-1 1 0,0-1 1,0 0-1,1 0 1,-1 0-1,0 0 0,0 0 1,0 0-1,1 0 1,-1 0-1,0 0 0,0 0 1,1 0-1,-1 0 1,0 0-1,0-1 0,-1 1 1,14-9-21,-4 4 27,92-64 62,27-16-410,173-69 26,12 31 86,9 32 181,-316 90 54,386-103 185,-368 101-319,-20 5 52,-14 2 67,-93 15-140,-177 31 505,-192 28 120,444-74-379,0-2 1,-39-2 0,65 0-79,0 0 0,0-1 0,0 1 0,0-1 0,0 0 0,-3-1 0,6 2-14,-1 0 0,0-1-1,1 1 1,-1 0 0,1-1 0,-1 1-1,1 0 1,-1-1 0,1 1-1,-1-1 1,1 1 0,0-1-1,-1 1 1,1-1 0,0 1-1,-1-1 1,1 1 0,0-1-1,-1 1 1,1-2 0,0 1-3,0 0 0,0 1 0,0-1-1,0 0 1,0 0 0,0 1 0,1-1 0,-1 0 0,0 0 0,0 1 0,1-1 0,-1 0 0,1 1 0,-1-1 0,0 0-1,1 1 1,0-2 0,19-14-60,47-18-37,-13 7 30,137-84-68,33-2-270,14 18-170,-213 87 381,0 2 0,47-8 0,-69 14 172,1 0 0,-1-1 1,1 1-1,0 0 1,-1 1-1,1-1 0,-1 1 1,0 0-1,1-1 0,5 4 1,-8-4 22,1 1 0,-1 0 0,0 0 0,0 0 0,0 0 0,0 0 0,0 0 0,0 0 1,0 1-1,0-1 0,0 0 0,0 0 0,0 1 0,-1-1 0,1 1 0,-1-1 0,1 0 0,-1 1 0,1-1 1,-1 1-1,0-1 0,0 1 0,0-1 0,0 4 0,-1 2 4,0 0 1,-1 0-1,0 0 1,0 0-1,0 0 0,-1 0 1,0-1-1,-1 1 0,1-1 1,-1 0-1,0 0 1,-7 6-1,-9 11-10,-1-1-1,0-1 1,-45 32 0,-24 22-389,60-46 377,2 3 1,1 0 0,2 1 0,1 2 0,-29 55-1,47-78 61,0-1 0,1 1 0,0 0 0,1 1 0,0-1 0,1 1 0,-3 20 0,6-31-22,-1 0 0,1 0 1,0 0-1,0 0 0,0 0 0,0 0 0,1 1 0,-1-1 0,1 0 0,-1 0 0,1 0 0,0 0 0,-1 0 0,1 0 0,0-1 0,0 1 1,1 0-1,-1 0 0,0-1 0,0 1 0,1 0 0,-1-1 0,1 0 0,0 1 0,2 1 0,0-2-2,1 1 0,-1 0 1,1-1-1,-1 0 0,1 0 0,0-1 0,-1 1 0,1-1 0,0 0 0,8-1 1,10-1 38,1-2 1,-1 0-1,45-15 1,69-35-77,-19 5-87,-90 40 75,0 0 0,38-5 0,-60 13-13,1 0-23,0-1 0,1 2-1,13 0 1,-20 0 51,1 0 0,-1 0 0,0 0 0,1 0-1,-1 0 1,0 1 0,0-1 0,1 1 0,-1-1 0,0 1-1,0-1 1,1 1 0,-1 0 0,0-1 0,0 1 0,0 0-1,0 0 1,0 0 0,0 0 0,0 0 0,-1 0-1,1 0 1,0 0 0,0 0 0,-1 1 0,1-1 0,-1 0-1,1 2 1,0 2-25,0 0 1,-1 0-1,0 1 0,0-1 0,0 0 0,-1 0 1,1 1-1,-1-1 0,-2 6 0,-19 50-315,13-39 299,-61 144-95,42-104 216,6 7 2673,30-80-2623,-1-1 0,0 0 0,-1 0 0,-1-1-1,6-18 1,14-73 114,40-248-35,-58 313-757,3-75 0,-11 106-135,-11 24-754,6 1 1357,0-1-1,1 1 0,1 1 0,0-1 1,2 1-1,-2 25 0,0-3 166,-6 67 159,4 168 0,6-269-105,1 1 0,-1-1 0,1 0-1,0 0 1,1 0 0,2 8 0,-3-13-77,-1 0-1,1 0 1,-1 0 0,1 0 0,-1-1 0,1 1-1,0 0 1,-1 0 0,1 0 0,0-1 0,0 1-1,0 0 1,0-1 0,-1 1 0,1-1 0,0 1 0,2 0-1,-2-1-11,0 0 1,1 0-1,-1 0 0,1 0 0,-1 0 0,0 0 0,1 0 0,-1 0 0,1 0 0,-1-1 1,0 1-1,1-1 0,-1 1 0,0-1 0,0 0 0,3-1 0,4-3 33,0-1 0,0-1-1,0 1 1,-1-1 0,0-1 0,0 1-1,-1-1 1,0 0 0,0-1 0,7-15-1,3-9-60,17-55-1,-33 87-6,13-37 161,38-126-67,-47 146-133,0-1 1,-2 0-1,0 0 0,-1-1 0,0 1 1,-5-34-1,3 46-4,0 0 0,-1 0 0,1 0-1,-2 0 1,1 0 0,-1 0 0,0 0 0,0 1 0,-1-1 0,0 1 0,0 0 0,0 0 0,-1 1 0,0-1-1,0 1 1,0 0 0,-1 0 0,1 1 0,-1 0 0,-1 0 0,1 0 0,0 0 0,-1 1 0,0 0-1,0 1 1,-12-4 0,4 3-83,-1 0 0,1 2 0,0-1 0,-30 3 0,-65 11-328,58-6 488,-7 1-172,-1 2 0,-111 33 0,169-41 139,-4 1-19,1 0 0,0 0 0,-1 0 0,1 1 0,-7 5 0,11-8 9,0 1 0,0 0-1,1-1 1,-1 1 0,0 0-1,1-1 1,-1 1 0,0 0-1,1 0 1,-1 0 0,1 0-1,0-1 1,-1 1-1,1 0 1,0 0 0,-1 0-1,1 0 1,0 0 0,0 0-1,0 0 1,0 0 0,0 0-1,0 0 1,0 0 0,0 0-1,0 0 1,0 0 0,1 0-1,-1 0 1,0 0-1,1-1 1,-1 1 0,1 0-1,-1 0 1,1 0 0,-1 0-1,1-1 1,-1 1 0,1 0-1,0 0 1,1 0 0,4 6-22,1-1 0,0-1 0,0 1 0,0-1 1,1 0-1,-1-1 0,10 4 0,60 22 129,-69-27-81,14 4 42,0-2 1,0 0-1,1-1 0,-1-1 0,36-1 0,112-13 462,-65 1-386,104 7-463,-203 3 291,0 0 0,0 1 0,0 0 0,-1 0 0,7 3 0,-11-4 31,-1 0 1,1 0-1,0 0 1,-1 1-1,1-1 1,0 0-1,-1 0 1,1 1 0,-1-1-1,1 1 1,-1-1-1,1 0 1,0 1-1,-1-1 1,0 1-1,1-1 1,-1 1 0,1 0-1,-1-1 1,0 1-1,1-1 1,-1 1-1,0 0 1,1-1 0,-1 1-1,0 0 1,0-1-1,0 1 1,0 0-1,0-1 1,0 1-1,0 0 1,0-1 0,0 1-1,0 0 1,0-1-1,0 1 1,0 0-1,0-1 1,-1 1-1,1 0 1,0-1 0,-1 1-1,1 0 1,0-1-1,-1 1 1,1-1-1,-1 1 1,1-1-1,-1 1 1,1-1 0,-1 1-1,0-1 1,-6 7 18,0-2 0,0 1 0,-1-1 0,1 0 1,-1 0-1,-1-1 0,-12 5 0,10-5 25,-26 12 188,0-1-1,-78 18 0,93-29-172,-1 0-1,1-2 0,-1 0 0,0-2 1,0 0-1,-38-7 0,-75-23 249,131 27-640,9-2 206,18-5 181,-10 5-36,-1-2 34,-1 0 1,0-1-1,-1 0 0,0 0 1,0-1-1,-1 0 0,0 0 0,-1-1 1,1 0-1,-2-1 0,0 1 0,0-1 1,-1 0-1,5-17 0,0-4 35,-1-1-1,-2 0 1,-1 0 0,1-35 0,-1-12-151,-5-95 0,-2 80-1207,1 95 1262,0-1 0,-1 1 1,1 0-1,0-1 0,0 1 1,0 0-1,0 0 0,0-1 0,0 1 1,0 0-1,0-1 0,0 1 1,0 0-1,0-1 0,0 1 1,0 0-1,0-1 0,1 1 1,-1 0-1,0 0 0,0-1 1,0 1-1,0 0 0,0-1 1,1 1-1,-1 0 0,0 0 1,0-1-1,1 1 0,-1 0 1,0 0-1,0 0 0,1 0 1,-1-1-1,0 1 0,0 0 0,1 0 1,-1 0-1,0 0 0,1 0 1,-1 0-1,0 0 0,1 0 1,-1-1-1,0 1 0,1 0 1,-1 0-1,0 1 0,0-1 1,1 0-1,-1 0 0,1 0 1,17 12-74,-6-4-1,-7-6 116,1 1 0,0-1 0,0 0-1,0 0 1,0-1 0,0 1 0,1-2 0,-1 1 0,0-1-1,0 1 1,1-2 0,-1 1 0,0-1 0,0 0-1,1 0 1,6-3 0,116-51 206,-122 52-227,6-3-77,0 0 0,0 1-1,0 1 1,1 0-1,0 1 1,0 0 0,0 1-1,0 1 1,0 0 0,24 2-1,-33 1 22,1-1-1,-1 1 1,-1 1 0,1-1-1,0 1 1,0-1-1,-1 1 1,0 1-1,1-1 1,4 6-1,0-1-59,10 8 54,31 38-1,-42-43 105,-1 0 0,0 0 0,6 15 0,-4-8-159,-2-3 20,8 25 0,3 4 430,-12-29-407,0 0 0,-1 0 0,-1 0 0,0 0 0,3 27 0,-2-13-36,-3-21 163,0 1-1,-1 0 0,1 8 0,-2-9-109,1-1 0,0 1 0,3 11 0,-2-12 2,0 1-1,-1-1 0,1 13 1,3 27 259,0 22-224,-5-38 126,0 38-129,-2 0 1,-14 89 0,8-84 229,6-50-287,-5 31 1,5-29-5,2-22 99,0 0 1,0 0-1,0 0 0,-1 0 1,0 0-1,-1 4 1,-15 40 220,3 0 0,-14 79 1,30-115 725,-2-12-961,10-22 763,10-33-364,13-60 0,-26 83-465,-1-2-1,-2 1 1,1-43-1,-5 68 54,-3-114 117,1 97-268,-1 0-1,-12-44 1,-24-60 341,35 112-182,1 0 1,1 0-1,-1-19 1,-2-18 239,0 1-544,3 44 244,0 1 0,1 0 0,1-1 0,-1 1 1,1-1-1,3-15 0,-3 23 30,0 1 1,0-1-1,0 1 1,0-1-1,0 1 0,0 0 1,0-1-1,0 1 1,0-1-1,0 1 1,1-1-1,-1 1 1,0 0-1,0-1 0,0 1 1,1-1-1,-1 1 1,0 0-1,1-1 1,-1 1-1,0 0 0,1-1 1,-1 1-1,0 0 1,1 0-1,-1-1 1,1 1-1,-1 0 0,0 0 1,1 0-1,-1 0 1,1-1-1,-1 1 1,1 0-1,-1 0 0,1 0 1,-1 0-1,1 0 1,-1 0-1,0 0 1,1 0-1,-1 0 0,1 1 1,-1-1-1,1 0 1,-1 0-1,1 0 1,-1 0-1,0 1 1,1-1-1,-1 0 0,0 0 1,1 1-1,-1-1 1,1 0-1,-1 1 1,5 3-81,-1 0 0,1 0 1,5 7-1,-6-6-44,8 9 141,0 0 0,-1 1 1,-1 0-1,0 1 0,-1 0 0,-1 1 0,0-1 1,-1 2-1,-1-1 0,-1 1 0,0 0 0,2 25 1,-1 16-6,-4 1 1,-1-1-1,-4 0 1,-2 0-1,-14 65 1,17-112 103,-2-1 0,-7 17 0,7-17 15,0 0 1,-5 19-1,-9 28-383,14-41 262,-13 32 0,10-32 155,-8 33 0,-16 66-81,8-31 62,2-8-157,16-62 39,0 1 0,-1-1-1,0 0 1,-1-1 0,-1 1-1,0-1 1,-1-1 0,-1 0-1,0 0 1,-1-1 0,-15 14-1,9-12 9,-2-1 0,1-1 0,-26 12 0,24-13 137,-113 57 56,43-22-18,78-40-182,0 2 1,1 0-1,1 0 1,-1 1-1,1 0 1,1 1-1,-1 0 1,-10 16-1,-6 13-127,-23 45 0,44-75 158,-11 18-46,-2-2 1,-1 0-1,-37 37 0,45-50 18,-2-2 0,1 1 0,-1-2-1,-22 13 1,-61 25 98,29-20-81,7-2 215,-63 35-1,-27 18-376,45-23 511,-5-6-247,59-28-364,37-15 317,1 0 1,-1-1-1,0-1 1,0 0-1,-1-1 1,1 0-1,-1-1 1,1-1-1,-26 0 1,-82-17-363,113 13 308,-1 0 0,0-1 0,1 0 1,-1 0-1,1-1 0,1-1 0,-1 1 0,-11-11 1,9 7-31,-1 1 1,-26-14-1,26 17-33,-1 1-1,-1 0 1,1 1-1,0 0 1,-27-2-1,-70 5 52,52 1 136,-6-3-122,-103-16-1,151 15 47,0 0 0,0-2 0,1 0 0,0 0 0,0-1 0,0-1-1,1-1 1,-19-12 0,-55-45-192,-36-23 617,111 79-531,0 0 0,1-1 0,0-1 0,1 0 0,-17-21 0,-41-70-349,49 72 349,14 21 37,1 0 1,0 0 0,0-1-1,1 1 1,0-1 0,1 0-1,-3-13 1,5 17-12,0-1 0,1 1 0,0-1 0,0 0 0,0 1 0,1-1 0,0 0 0,0 1 0,1-1 0,0 1 0,0 0 0,5-11 0,0 4-56,1 0 0,1 0 0,0 0 0,1 1 0,0 0 0,1 1 0,0 0 1,1 1-1,0 0 0,19-11 0,15-7 19,81-35 1,-112 57 65,1-1-37,0 2 1,0 0-1,27-5 1,-5 2-125,-23 5 109,0 1 1,0 0 0,1 1 0,28 3 0,-19 0 15,0 2 1,30 7-1,27 12-258,-82-23 285,1 0 0,0 0 1,-1 1-1,1-1 0,0 0 0,-1 0 0,1 0 1,-1 1-1,1-1 0,0 0 0,-1 1 0,1-1 1,-1 1-1,1-1 0,-1 1 0,1-1 0,-1 1 1,0-1-1,1 1 0,-1-1 0,1 1 0,-1-1 0,0 1 1,0 0-1,1-1 0,-1 1 0,0 0 0,0-1 1,0 1-1,0 0 0,0 0 0,0 1-13,-1-1-1,1 1 1,-1-1-1,1 0 0,-1 1 1,0-1-1,0 0 1,0 1-1,0-1 0,0 0 1,0 0-1,0 0 1,-2 1-1,-4 4-46,-1 0-1,0 0 0,-14 5 1,-26 10 212,-2-2 1,-79 19-1,53-14-229,-127 57 0,187-74-69,16-7 130,0 1 0,0-1 1,0 0-1,0 0 1,0 0-1,0 0 1,0 0-1,0 0 0,1 0 1,-1 0-1,0 0 1,0 0-1,0 0 1,0 0-1,0 0 0,0 0 1,0 0-1,0 0 1,0 0-1,0 1 1,0-1-1,0 0 0,0 0 1,0 0-1,0 0 1,0 0-1,0 0 1,0 0-1,0 0 0,0 0 1,0 0-1,0 0 1,0 0-1,0 0 1,-1 0-1,1 1 0,0-1 1,0 0-1,0 0 1,0 0-1,0 0 1,0 0-1,0 0 1,0 0-1,0 0 0,0 0 1,0 0-1,0 0 1,0 0-1,0 0 1,0 0-1,0 0 0,0 0 1,0 0-1,-1 0 1,1 0-1,0 0 1,0 0-1,0 0 0,0 0 1,0 0-1,9 0-44,14-3 46,32-14 1,61-25 0,27-10 0,264-50-4,104-32 386,-396 89-313,149-80-1,-67 28-157,-95 50 388,165-103 0,-240 132-353,46-43 0,-59 48 149,-1-1 0,-1 0 0,0-1 0,17-29 1,35-64-239,21-37-72,-49 82 336,2 2 0,90-110 0,-118 157-131,-1 1 0,-1-1 0,0-1 0,-1 1-1,0-1 1,-2-1 0,0 1 0,6-30 0,-8 33-108,0 1-1,0 0 1,1 0 0,6-13-1,-8 22 84,-1 0 1,1 1-1,0-1 0,0 0 0,0 1 1,0-1-1,0 1 0,0 0 0,0-1 0,0 1 1,0 0-1,0 0 0,1 1 0,-1-1 1,0 0-1,1 1 0,2-1 0,6-1 64,0 1 0,14 1 1,-20 0-58,-1 0 1,0 0 0,0 0 0,0 1 0,0-1 0,0 1 0,0 0 0,8 3 0,-7-1 3,0 1 1,-1-1-1,1 1 1,-1 0-1,1 0 1,-1 0-1,6 10 1,-4-7 7,-1 1 1,-1 1-1,1-1 1,-1 1-1,3 10 1,11 23 28,12-4 115,-1 7-520,-21-34 436,0 1 1,5 12-1,-10-19-15,-1 1 0,0-1-1,-1 0 1,1 1 0,-1-1-1,0 1 1,-1 0 0,1 7 0,-2 9-108,-1-1 0,0 0 0,-11 38 0,-25 61 308,32-104-89,-1 2-148,-1 0 0,-17 26 1,17-30-87,-26 30 328,32-39-251,-1 0-1,0-1 1,0 1-1,0-1 1,0 1-1,-7 5 1,9-10-21,2-4 540,21-38 170,4-30-515,22-101 0,-45 150-102,-1 1-1,0-1 1,-3-25-1,0 11-314,0 22 292,-1-1 1,-1 1 0,0-1 0,-1 1 0,-7-17 0,0-3-1,-8-21-95,-6-23-434,22 69 450,0 0 1,-6-13-1,7 19 6,11 53-861,-7-40 900,1 0 1,-1-1-1,1 0 0,1 1 0,-1-1 1,2 0-1,-1-1 0,1 1 0,0-1 0,0 0 1,1 0-1,0 0 0,0-1 0,10 8 1,23 14 75,-21-15-119,32 30-1,-44-37 29,-1-1 0,-1 1 0,1 0 0,-1 0 0,0 1 0,-1-1 0,1 1 0,-1 0 0,4 13 0,-2 1 35,-2 0 0,0 0 0,-1 0 0,-1 0 0,-2 0 0,0 0 0,0 0 0,-2 0 0,-1 0 0,-1 0 0,0-1 1,-11 24-1,6-16-182,-23 54 552,21-54-68,11-27-341,1-1 0,-1 1 0,1 0 1,0-1-1,-1 1 0,1-1 0,-1 1 1,1-1-1,-1 1 0,1-1 0,-1 1 0,0-1 1,1 0-1,-1 1 0,0-1 0,1 0 1,-1 1-1,-1-1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3115 699 1728,'0'-1'57,"0"-1"1,0 1-1,0-1 0,1 1 1,-1-1-1,1 1 0,-1-1 1,1 1-1,0-1 0,-1 1 1,1-1-1,0 1 0,1-2 1,-1 2 43,0-1 0,0 1 0,0-1 0,0 1 0,0-1 0,0 1 1,-1-1-1,1 0 0,-1 1 0,1-1 0,-1 0 0,0 0 0,0-2 1,1-11 685,5-28 0,-4 31-650,0 0 1,-1 0-1,0 0 0,-1-15 1,-4-3 234,-7-32 0,8 48-272,-1 1 1,0 0 0,-1 0 0,-12-21 0,11 22-38,-1 0 1,-1 0-1,1 1 1,-2 1-1,0-1 1,0 1-1,-1 1 0,0 0 1,-15-11-1,-2 3 7,-41-18 0,56 29-56,-1 2 0,0 0 0,0 0 0,0 1 0,-25-3 0,-6 3 213,-52-10 0,70 8 63,-5-1-229,0-1-1,1-2 1,-38-15 0,48 16 129,0 1 1,0 1-1,-1 0 0,0 1 0,-25-1 1,-108-2-480,28 3 423,76 3-66,23 0-121,-33-4 0,-20-6 240,49 9-290,1 2-1,-1 1 1,-58 8-1,-89 27 161,149-27-87,-1 2 1,1 1 0,-53 29-1,64-32 232,-5 5-94,13-7-67,-1 0 0,1-1 1,-23 8-1,1 0 18,-56 30 186,-41 41-3,93-59-239,-61 51 42,25-17 236,58-47-297,0 0 0,-23 26 0,18-18-25,-10 14-137,-46 65 893,64-86-734,-1-1 0,0 0 1,-1 0-1,0-1 0,-26 15 1,29-18 47,0 0 1,1 0 0,-1 1 0,2 0 0,-1 1-1,1 0 1,1 0 0,0 1 0,0 0-1,1 0 1,-9 24 0,-51 125 429,48-115-407,-13 39 8,25-64-67,-1-1 0,-1 0 0,-1 0 0,0 0 0,-2-1 0,-17 23 1,24-34 94,0 1 1,0-1-1,0 0 1,1 1 0,-4 15-1,3-11-156,-10 23-1,2-9 126,1 0-1,0 1 0,-9 43 0,-10 87-60,9-43 455,19-99-481,0 1-1,1 28 1,2-30-7,0-6 115,0 1 0,1 0-1,0-1 1,0 0 0,1 1-1,0-1 1,1 0 0,0 0-1,6 9 1,10 24-300,0 4 241,8 24 447,32 82-708,-45-115 596,-2-11-298,30 47 0,-12-21-210,-26-43 176,0-1 0,1 0-1,0 0 1,0 0 0,0-1 0,1 0 0,10 8 0,57 31 347,-12-8-684,-40-22 593,-8-6-205,-1 0-1,12 12 1,2 2-256,17 17 297,-41-37-86,1 0 0,-1 0 0,1 0 1,0 0-1,0-1 0,0 0 1,0 0-1,1 0 0,-1 0 1,9 2-1,4 0-37,29 2 1,-17-2 87,22 4 53,-9 0-1,84 3 1,-82-11-8,0-1 0,53-10 1,26-19-418,-59 16 583,61-8-490,105-5 584,-193 21-425,0-1 0,-1-2-1,44-16 1,109-45 169,-123 50-75,-45 14 0,38-7-1,-8 2-168,-41 8 134,34-8 85,74-30 0,-104 35-116,0-1 0,0 0 0,-1-1 0,0 0 0,-1-1 0,0 0 0,0-1 0,-1-1 0,0 0 0,13-17-1,2-5 59,-16 21 0,0-1 1,13-22 0,-7 10-82,25-32-1,-10 14 88,-17 26-51,0 1-1,1 1 0,0 0 0,1 0 0,1 2 0,0 0 0,0 1 0,2 1 0,-1 1 0,30-13 0,-23 12 40,-1-1 0,35-23 0,-47 26-27,-1 0 1,0 0-1,0-1 0,-1 0 0,0-1 0,11-17 0,-7 7-31,-2-1-1,18-41 0,10-50-2,-28 75-7,1 0 0,2 2 0,36-66 0,16 16 192,-50 66-197,-1 0 0,0-2 0,22-40 0,-31 48 34,-1-1 0,0-1 0,-1 1 0,-1-1 0,0 0 0,-1 0 0,-1 0 0,0-32 0,-1-2-276,-1-38 527,0 74-249,-2 0 0,0 0-1,-1 0 1,-4-14 0,4 21-41,0 1 1,0-1-1,0 1 1,-1 0-1,0 0 1,0 0-1,0 1 1,-1 0-1,-7-7 1,-6-4 77,-29-18 0,18 13 97,25 18-143,0-1 0,0 0 0,1 0 0,-1 0 1,1 0-1,-4-7 0,-4-6-89,7 11 99,1 1 0,0-1-1,0 0 1,0 1 0,1-1 0,-2-10-1,-7-41 96,4 21-65,-10-63-135,-5-20 1,19 106 116,1 7-172,1-1 0,0 0 0,-1-11 0,2 18 135,1 0 44,26 13-149,-21-10 85,0 0 0,0 0 0,1 0 0,10 2 1,-8-4 361,-8-5-312,0 1 1,0 0 0,-1 0 0,0-1 0,0 1-1,0-1 1,0 1 0,0 0 0,0-1 0,-1 1-1,0 0 1,1 0 0,-1-1 0,-1 1 0,1 0-1,0 0 1,-1 0 0,1 0 0,-5-5 0,6 8-16,0 0 0,0 0 0,0-1 0,0 1 0,0 0 0,-1 0 0,1-1 0,0 1 0,0 0 0,0 0 0,0 0 0,0 0 0,-1-1 0,1 1 0,0 0 0,0 0 0,0 0 0,0 0 0,-1 0 0,1-1 0,0 1 0,0 0 0,0 0 0,-1 0 0,1 0 0,0 0 1,0 0-1,-1 0 0,1 0 0,0 0 0,0 0 0,-1 0 0,1 0 0,0 0 0,0 0 0,0 0 0,-1 0 0,1 0 0,0 0 0,0 0 0,-1 0 0,1 0 0,0 1 0,0-1 0,-4 12-133,3 0 122,1 1-1,1-1 0,0 1 1,5 21-1,1-7-30,10 27-1,-11-38 28,1 1 0,1-1 1,0 0-1,1-1 0,1 0 0,0 0 0,13 13 0,-5-10 73,0-1 0,1-1 0,1 0 0,29 17 0,-8-8-4,-23-15-100,0 1 0,-1 0 0,-1 1 0,0 0-1,19 20 1,-31-26 73,0 0-1,0 0 0,-1 0 1,0 1-1,0-1 0,-1 1 1,0-1-1,3 14 1,5 16 93,4 7-257,11 57 0,-21-80 166,-1-2-21,0 1 0,-2-1 0,0 1 0,-1-1 0,-1 1 1,0-1-1,-2 1 0,-7 29 0,8-43 14,0 0 0,0 1 0,-1-1 1,0 0-1,1 0 0,-2 0 0,1 0 0,0-1 0,-1 1 0,0-1 0,0 0 0,-1 0 0,1-1 0,-1 1 0,1-1 1,-1 0-1,-6 3 0,-9 3 13,1-1 0,-1-1 1,-29 6-1,7-2-162,-45 12 177,-28 8 149,95-25-210,-1-1 1,0-1 0,0 0-1,0-2 1,-33 0 0,-107-13 232,71 3-305,-51 0 139,-150 10 0,226 3-131,1 3 1,0 2-1,0 3 1,-101 35 0,-204 115 388,304-132-273,-269 156-237,256-139 177,19-15 98,-78 31 0,133-62-82,1-1 0,0 1 1,-1 0-1,1 0 0,0 0 1,-4 3-1,7-4 10,0-1 0,-1 0 0,1 1-1,0-1 1,0 0 0,-1 1 0,1-1 0,0 0 0,0 1 0,-1-1-1,1 1 1,0-1 0,0 0 0,0 1 0,0-1 0,0 1 0,0-1-1,0 1 1,0-1 0,0 0 0,0 1 0,0 0 0,0 0-2,1 0-1,-1-1 1,1 1 0,-1 0 0,1-1 0,-1 1 0,1-1 0,0 1 0,-1 0 0,1-1-1,0 1 1,-1-1 0,1 0 0,0 1 0,0-1 0,1 1 0,5 2 14,0-1 0,1 0 0,-1 0 0,0-1 0,1 0 0,0 0 0,12-1 0,58-8 30,-68 7-57,712-68 52,-708 68-58,51-3 53,93 5 0,-144 3-92,-14-4 58,0 0 0,0 0-1,0 0 1,0 0 0,0 0 0,0 1 0,0-1-1,0 0 1,0 0 0,0 0 0,0 1 0,0-1-1,0 0 1,0 0 0,0 0 0,0 0-1,0 1 1,0-1 0,0 0 0,0 0 0,0 0-1,0 0 1,0 1 0,0-1 0,0 0 0,0 0-1,0 0 1,0 0 0,-1 1 0,1-1-1,0 0 1,0 0 0,0 0 0,0 0 0,0 0-1,-1 0 1,1 1 0,-23 12-124,20-12 124,-43 20-31,-72 22 1,-56 5-91,-18 6 49,12 11 98,-57 18 32,230-81-20,5-1-6,-1 0 0,0 0 0,0 0 0,0-1 0,1 1 0,-1-1 0,0 0 0,0 0 0,-4 0 0,7 0-28,0 0-1,0 0 1,0 0-1,0 0 1,-1 0 0,1 0-1,0 0 1,0 0-1,0 0 1,0 0-1,0 0 1,0-1 0,0 1-1,0 0 1,0 0-1,0 0 1,0 0-1,-1 0 1,1 0-1,0 0 1,0 0 0,0-1-1,0 1 1,0 0-1,0 0 1,0 0-1,0 0 1,0 0 0,0 0-1,0 0 1,0 0-1,0-1 1,0 1-1,0 0 1,0 0-1,0 0 1,0 0 0,0 0-1,0 0 1,1 0-1,-1-1 1,0 1-1,0 0 1,0 0 0,0 0-1,0 0 1,0 0-1,0 0 1,0 0-1,0 0 1,0 0-1,0 0 1,1 0 0,-1 0-1,0-1 1,0 1-1,0 0 1,4-5 4,1 0 0,-1 1 0,1-1 0,0 1 0,1 0 0,10-7 1,11-5 15,1 1 1,1 2 0,54-19 0,99-17 151,-144 39-141,303-59-166,-240 56-86,142-1 1,-196 16 106,-26 3-55,-21-5 164,0 0 1,0 0 0,0 0 0,1 0 0,-1 0 0,0 0 0,0 0 0,0 0 0,0 0 0,0 0-1,0 1 1,0-1 0,1 0 0,-1 0 0,0 0 0,0 0 0,0 0 0,0 0 0,0 0 0,0 1-1,0-1 1,0 0 0,0 0 0,0 0 0,0 0 0,0 0 0,0 1 0,0-1 0,0 0-1,0 0 1,0 0 0,0 0 0,0 0 0,0 1 0,0-1 0,0 0 0,0 0 0,0 0 0,0 0-1,-1 1 1,-10 7-70,-60 23-63,7-3 116,-325 136-51,-47-26-17,328-111 160,-1-4 1,-120 8 0,211-29-21,11-1-22,1 0 0,-1-1 1,0 1-1,0-1 1,0-1-1,0 1 1,0-1-1,-11-3 1,17 3-28,1 1 1,-1 0 0,0 0 0,1-1-1,-1 1 1,1 0 0,-1-1 0,1 1-1,-1 0 1,1-1 0,0 1 0,-1-1 0,1 1-1,-1-1 1,1 1 0,0-1 0,-1 1-1,1-1 1,0 1 0,0-1 0,-1 1 0,1-1-1,0 0 1,0 1 0,0-1 0,0 1-1,0-1 1,0 0 0,0 1 0,0-1 0,0 1-1,0-1 1,0 0 0,0 1 0,0-1-1,0 1 1,1-1 0,-1 0 0,2-3 5,0 1 1,0 0 0,0 0 0,0 0-1,5-5 1,13-11-8,1 1-1,0 0 1,36-21 0,8-5 120,-13 4-56,2 3 0,1 3 0,2 1 0,82-33 1,-54 35 5,56-24-380,-107 40 267,-1-2 1,33-22 0,119-105 119,-37 25 112,-57 57-127,145-73 1,111-19-363,-323 145 301,141-58-6,-117 45-4,61-38 0,-94 51-20,-1-1 0,19-17 0,-29 23 12,0 0 0,0 0-1,0-1 1,0 0 0,-1 1-1,0-1 1,0 0 0,0-1-1,0 1 1,2-10 0,-4 7-214,-4 7 34,-8 12-36,3-4 237,-14 11-12,-1-2 0,0-1 1,-2-1-1,-39 17 1,43-21-5,-302 128-423,-150 54 592,249-95 18,-250 70 1,422-151-231,0-2 1,-55 7-1,95-20 110,0-1-1,-1 0 1,1 0 0,-14-3-1,25 3-45,0 0-1,-1 0 1,1-1-1,0 1 1,-1-1-1,1 1 1,0-1-1,0 1 1,-1-1-1,1 1 1,0-1-1,0 0 1,0 0-1,0 0 1,0 0-1,0 0 1,0 0-1,0 0 1,0 0-1,1 0 1,-1 0-1,0 0 1,1 0-1,-1-1 1,1 1-1,-1 0 1,1 0-1,-1-1 1,1 1-1,0 0 1,0-1-1,0 1 1,0 0-1,0-1 1,0 1-1,0 0 1,0-1-1,0 1 1,0 0-1,1-2 1,2-6-18,-1-1 0,1 1 0,1 1 1,7-14-1,-2 6 5,1 0 0,0 1 1,1 1-1,1 0 0,1 0 0,-1 1 1,2 1-1,28-21 0,11-1 2,69-35 0,-117 67-1,299-169-143,-174 96 24,23-15 11,193-101 243,46 39-155,-226 92-125,-130 46 11,-27 8-54,-8 6 185,-1 0 0,0-1-1,0 1 1,0 0 0,0 0 0,0 0 0,0 0-1,0 0 1,0 0 0,0 0 0,0-1 0,0 1-1,0 0 1,0 0 0,0 0 0,0 0 0,0 0-1,0 0 1,0-1 0,0 1 0,0 0 0,0 0-1,0 0 1,0 0 0,0 0 0,0 0 0,0 0-1,0-1 1,0 1 0,0 0 0,0 0 0,-1 0-1,1 0 1,0 0 0,0 0 0,0 0 0,0 0-1,0 0 1,0 0 0,0-1 0,0 1 0,-1 0-1,1 0 1,-2-1-16,-1 1 0,0-1 1,1 1-1,-1-1 0,0 1 0,0 0 0,-3 0 0,-46 3-26,1 2 0,-97 23 0,111-20 42,-84 20 10,1 6 0,-149 63 0,209-72-125,-362 145-299,-8-25 392,264-99 87,-167 50 57,290-85 41,78-20-86,37-7-1,-35 9-24,45-14 1,-5-11-60,-54 22 4,420-195 299,-290 132-440,216-74 1,86-17 247,-353 118 166,-81 32-257,-21 14-15,0 0 1,0 0-1,0 0 0,1 0 1,-1-1-1,0 1 0,0 0 0,0 0 1,0 0-1,0 0 0,0-1 1,0 1-1,0 0 0,0 0 0,0 0 1,0-1-1,0 1 0,0 0 1,0 0-1,0 0 0,0-1 0,0 1 1,0 0-1,0 0 0,0 0 1,0 0-1,0-1 0,0 1 0,-1 0 1,1 0-1,0 0 0,0 0 1,0-1-1,0 1 0,0 0 0,0 0 1,-1 0-1,1 0 0,0 0 1,0 0-1,0 0 0,0-1 0,0 1 1,-1 0-1,1 0 0,0 0 0,0 0 1,0 0-1,-1 0 0,1 0 1,0 0-1,-5-2-49,0 1 1,0 0-1,0 0 0,0 0 1,0 1-1,-1-1 0,1 1 1,0 0-1,-10 2 0,-2-1-65,-442 40-365,287-23 552,-364 66 173,317-45-375,31-4-10,161-32 261,20-5 48,7-1-71,13-6 10,12-4 47,50-17 0,-30 13-91,143-51-80,123-52-109,-254 93 132,369-159-102,-86 52 126,-311 122-81,-22 7 25,-10 2-40,-17 4-105,-39 7 85,-91 25 1,-65 31 3,79-23 43,-68 22 196,-234 61-388,268-87 283,-221 54-44,362-83-21,29-8 16,0 0 1,-1 0-1,1 1 1,0-1-1,0 0 1,-1 0-1,1 0 1,0 0 0,-1 0-1,1 0 1,0 0-1,-1 0 1,1 0-1,0 0 1,-1 0-1,1 0 1,0 0-1,-1 0 1,1 0 0,0 0-1,-1 0 1,1 0-1,0 0 1,0 0-1,-1 0 1,1 0-1,0-1 1,-1 1 0,1 0-1,0 0 1,-1-1-1,13-6 127,46-11 6,-12 4-96,257-99 1,344-130-38,-641 241-24,4-1-41,0 0 1,0 0-1,0 2 1,13-2-1,-22 3 59,-1 0 0,0 0 0,1 0 0,-1-1 0,0 1 0,0 0 0,1 0 0,-1 0 0,0 0 0,1 1-1,-1-1 1,0 0 0,1 0 0,-1 0 0,0 0 0,1 0 0,-1 0 0,0 0 0,0 0 0,1 1 0,-1-1 0,0 0 0,1 0 0,-1 0 0,0 1 0,0-1 0,0 0 0,1 0 0,-1 1 0,0-1 0,0 0 0,0 1 0,0-1 0,1 0-1,-1 0 1,0 1 0,0-1 0,0 0 0,0 1 0,0 0 0,0 0 0,0 0 0,-1 0 0,1 0 0,-1 0 0,1 0 0,-1 0 0,1 0 0,-1 0 0,1 0 0,-1 0 0,-1 1 0,-8 7 20,0-1 0,-1 0 1,1-1-1,-2 0 0,-21 11 0,15-9-8,-111 64 42,-112 54 154,99-72-158,-76 36-303,194-78 184,0 0 1,0 2 0,1 1-1,1 1 1,1 1 0,-29 31-1,26-20 29,1 1 0,-23 41 0,-33 72 329,45-78-177,-8 15-258,-35 99 0,50-109 111,-40 114 349,63-171-293,0 1 0,1 0 0,0 0 0,1 0 0,1 0 0,1 18 0,0-23-22,1 0 0,1 0 0,0 0 0,0 0-1,0-1 1,1 1 0,1-1 0,-1 1 0,2-1-1,8 13 1,35 39 250,-22-30-128,-5-7-135,-16-18 25,0 0 0,0 0 0,-1 0 0,0 0 0,6 11 0,-2 3-88,0 1-1,8 29 0,8 21 138,-24-68-2,1 0 0,-1 0 0,1-1 0,0 1 0,0 0 0,0-1 0,0 1 0,0-1 0,0 0 0,0 1 0,3 1 1,-3-2-27,0-1 0,0 0 0,0 0 0,0 0 0,0 0 0,0 0 1,0 0-1,0 0 0,0 0 0,0 0 0,1-1 0,-1 1 1,0 0-1,0-1 0,-1 1 0,1 0 0,0-1 0,0 0 0,0 1 1,0-1-1,1-1 0,60-39 82,60-34-296,-33 34 416,-53 26-86,-1-1 1,33-22-1,-58 31-97,1 0-1,-2-1 1,1 0 0,-1 0-1,0-1 1,-1 0 0,0-1-1,-1 0 1,0 0 0,9-17 0,-10 15-71,-1-1 1,-1 0 0,1 0 0,-2-1-1,0 1 1,-1-1 0,0 1 0,-1-1 0,0 0-1,-3-22 1,2 33-3,0 1-1,-1 0 1,1 0-1,-1 0 1,0 0-1,1 0 1,-1 0-1,0 0 1,0 0-1,-1 0 1,1 0-1,0 1 1,0-1-1,-1 0 1,1 1-1,-1-1 1,0 1-1,1 0 1,-1-1-1,0 1 1,0 0-1,0 0 1,0 0-1,0 0 1,0 0-1,0 1 1,0-1-1,-3 0 1,-2 0-1,-1 0 1,0 1 0,0 0 0,0 0 0,0 1-1,-13 3 1,-19 3 12,-1 2 0,1 2 0,1 2 0,0 2 0,-57 29 0,84-37-62,0 1-1,1 0 1,0 1 0,0 0-1,1 0 1,-18 22-1,23-25 88,0 1 0,1 0-1,0 0 1,0 0 0,1 0 0,0 1-1,0-1 1,0 1 0,1 0 0,0 0-1,1 0 1,0 0 0,0 10 0,1-15-11,0-1 0,0 1 1,0 0-1,1 0 1,0-1-1,-1 1 1,1 0-1,0-1 1,0 1-1,0-1 0,0 1 1,1-1-1,-1 1 1,1-1-1,0 0 1,-1 0-1,1 0 0,0 0 1,0 0-1,0 0 1,0 0-1,1-1 1,-1 1-1,0-1 1,1 1-1,3 0 0,1 1 42,0-1-1,0 0 0,0 0 0,0-1 0,1 0 0,-1 0 0,1-1 0,13-1 0,51-6 169,0-3-1,-1-4 1,135-43 0,-123 26-117,-2-3 0,147-86 0,-137 63-66,148-84-66,-117 80 18,-30 17 69,133-89 0,-166 90 8,-1-4-1,-3-1 0,-2-4 1,73-90-1,-111 123-15,0-1 0,-1 0-1,-1-1 1,11-25 0,-21 38-52,0 1-1,-1-1 0,0 0 1,0 0-1,-1 0 1,1-16-1,-2 19-28,0-1 0,-1 1 0,1 0 1,-1-1-1,-1 1 0,1 0 0,-1 0 0,0 0 1,0 0-1,0 0 0,-5-7 0,-5-3-8,0 1 0,-1 0-1,0 1 1,-1 1 0,-23-16-1,-26-25 227,36 27-98,13 14-56,0-1-1,1 0 1,1-2 0,-14-19 0,17 21 12,5 7-60,1 1-1,-1-1 0,1 0 1,-5-12-1,7 16 15,1 0 0,-1 1 0,1-1 0,0 0 0,0 0 0,-1 1 0,1-1 0,1 0 0,-1 0 0,0 1-1,0-1 1,0 0 0,1 1 0,-1-1 0,1 0 0,0 1 0,-1-1 0,1 1 0,0-1 0,0 1 0,0-1-1,0 1 1,0-1 0,2-1 0,-1 2 9,-1-1 1,1 1-1,0 0 0,0-1 0,0 1 0,0 0 0,0 0 0,0 0 1,0 1-1,0-1 0,0 0 0,0 1 0,0-1 0,0 1 1,0 0-1,1 0 0,-1 0 0,0 0 0,0 0 0,3 1 0,3 0 7,1 1 0,-1 1 0,14 6 0,-11-4-8,-5-3-26,0 0 1,-1 1-1,1-1 1,-1 1-1,0 1 1,0-1-1,9 9 1,-13-10 13,1-1 0,-1 1 0,0 0 0,0 0 0,0-1 0,0 1 0,0 0 0,0 0 1,0 0-1,-1 0 0,1 1 0,-1-1 0,1 0 0,-1 0 0,0 0 0,0 0 0,0 0 0,0 1 0,0-1 0,0 0 1,-1 0-1,1 0 0,-1 0 0,-1 4 0,0-1 19,0 0 1,-1 0-1,0 0 0,0-1 1,0 1-1,-1-1 1,1 0-1,-1 0 0,0 0 1,0 0-1,-1-1 1,1 1-1,-1-1 0,0 0 1,1 0-1,-9 2 0,-7 4 50,-1-2 0,-39 9 0,45-13-35,-88 17 52,-43 12-335,139-29 393,9-1-15,13 0 7,-10-1-125,74 6 198,-43-4-839,1 0 1,-1 3-1,40 11 0,-67-14 126,0 0 1,-1 1-1,1 1 0,-1-1 0,1 1 0,-2 1 0,1-1 0,10 11 0,25 25-3233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225 1211 2080,'-4'-16'667,"3"13"-411,-3 9-70,-3 5 52,0 0-1,0 0 1,-1-1-1,0 0 1,0 0-1,-1-1 1,-1 0-1,0-1 1,0 0 0,0 0-1,-1-1 1,-21 10-1,1-6 925,30-10-1077,0-1 1,0 1-1,-1-1 0,1 0 1,0 0-1,-1 0 0,1 1 1,0-1-1,-1 0 1,1-1-1,0 1 0,-1 0 1,1 0-1,0 0 0,-1-1 1,1 1-1,0-1 1,0 1-1,-1-1 0,-1-1 1,3 1-61,0 0-1,0 1 1,0-1 0,0 0 0,0 0 0,0 0 0,0 0 0,0 0 0,0 1-1,0-1 1,0 0 0,1 0 0,-1 0 0,0 0 0,1 1 0,-1-1 0,0 0-1,1 0 1,-1 1 0,1-1 0,0 0 0,-1 1 0,1-1 0,0 0 0,2-2 19,22-34 125,2 2-1,2 2 1,1 0-1,50-41 1,-74 69-217,0 0 0,0 1 0,1 0 0,0 0 0,0 0 0,14-5 0,-20 9 41,0 0 0,-1 0 0,1-1 0,0 1 1,0 0-1,-1 0 0,1 0 0,0 0 0,0 0 0,-1-1 0,1 1 0,0 1 1,0-1-1,-1 0 0,1 0 0,0 0 0,0 0 0,-1 0 0,1 1 0,0-1 0,-1 0 1,1 1-1,0-1 0,0 1 0,-1 0 10,1 0 0,-1-1 0,0 1 0,0 0 0,0-1 1,0 1-1,0 0 0,0 0 0,0-1 0,0 1 0,0 0 0,0 0 0,0-1 0,0 1 1,0 0-1,0-1 0,-1 1 0,1 0 0,-1 0 0,-2 6 37,-1 0-1,1-1 1,-9 10-1,4-6 116,-1 1 1,0-2-1,-1 1 0,0-1 1,-13 9-1,19-15-84,1-1 1,-1 1-1,0-1 1,0 0-1,1-1 0,-1 1 1,0-1-1,0 1 1,-1-1-1,1 0 1,0-1-1,0 1 0,-1-1 1,1 0-1,0 0 1,0 0-1,-1 0 1,1-1-1,0 0 1,-7-2-1,9 2-36,0 0-1,-1 0 1,1 0-1,0-1 1,0 1-1,0-1 1,0 1-1,0-1 1,1 0 0,-1 0-1,0 0 1,1 0-1,-1 0 1,-1-3-1,1 1-14,0-1 0,1 0-1,-1 0 1,1 1 0,0-1-1,-1-9 1,1-3-64,1 0 0,0 0 0,4-21 0,4-12-76,20-68-1,24-47 246,10-37-178,-52 161-222,-2 0 0,-2 0 0,1-44 0,-6 76 215,-1-1 1,-1 1 0,1-1 0,-2 0-1,1 1 1,-2 0 0,-5-18 0,5 21 45,0-1 0,0 1 0,-1 1 0,0-1 0,0 0 1,-1 1-1,1 0 0,-1 0 0,0 0 0,-1 1 0,-9-7 1,-11-4 23,-48-21 0,6 5-94,67 30 77,0 1-1,1 0 1,-1-1 0,0 1 0,0 0 0,0-1 0,1 1 0,-1-1-1,0 1 1,1-1 0,-1 0 0,1 1 0,-1-1 0,0 0 0,1 1 0,-1-1-1,1 0 1,0 0 0,-1 1 0,1-1 0,0 0 0,-1 0 0,1 0-1,0 1 1,0-1 0,0 0 0,-1 0 0,1 0 0,0 0 0,0 0 0,1-1-1,-1 0 3,1 1-1,0-1 0,0 1 1,0-1-1,0 1 0,0 0 0,1 0 1,-1-1-1,0 1 0,1 0 1,-1 0-1,0 0 0,1 0 0,-1 0 1,1 1-1,2-2 0,-1 0-165,0 1-1,0 0 0,1 0 1,-1 0-1,0 0 1,1 0-1,-1 1 0,0-1 1,1 1-1,-1 0 0,1 0 1,-1 0-1,1 0 0,-1 1 1,0 0-1,1-1 1,-1 1-1,0 0 0,1 1 1,-1-1-1,5 4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36 529 896,'-4'5'710,"4"10"5406,9-27-5241,1-3-591,0-2 0,-1 0 0,0 0 0,-2 0 0,7-24 0,1 2-57,13-38 54,31-68 94,-38 101-456,15-29 732,-33 58-427,-3 14-208,0 0 0,0 0 0,0 0 0,1 0 0,-1 0 0,0 1 0,0-1 0,0 0 0,1 0 0,-1 0 0,0 0 0,1 1 0,-1-1 0,1 0 0,-1 0 0,1 0 0,-1 1-18,0 0 0,0 0 0,0 0 0,0 0 0,0 1-1,0-1 1,-1 0 0,1 0 0,0 0 0,0 0 0,0 0 0,0 0 0,0 0-1,-1 1 1,1-1 0,0 0 0,0 0 0,0 0 0,-1 0 0,1 0-1,0 0 1,0 0 0,0 0 0,0 0 0,-1 0 0,1 0 0,0 0 0,0 0-1,0 0 1,-1 0 0,1 0 0,0 0 0,0 0 0,0-1 0,0 1-1,-1 0 1,1 0 0,0 0 0,0 0 0,0 0 0,0 0 0,0 0 0,-1-1-1,1 1 1,0 0 0,0 0 0,0 0 0,0 0 0,0 0 0,0-1-1,0 1 1,0 0 0,0 0 0,-1 0 0,1-1 0,0 1 0,0 0 0,0 0-1,0 0 1,0 0 0,0-1 0,0 1 0,0 0 0,0 0 0,0 0-1,1-1 1,-1 1 0,0 0 0,0 0 0,-4 5-65,1 0 1,0 0-1,1 0 1,-1 0-1,1 1 0,-3 10 1,0-2 164,-19 58 53,-18 94 1,12-38-359,12-57-24,-21 69 633,38-135-412,-1-1 0,0 0 1,1 0-1,-1 0 0,-1 0 0,1 0 1,0 0-1,-1-1 0,0 1 1,-3 2-1,1-1-81,5-4 92,0-1-1,0 1 0,0-1 1,-1 1-1,1-1 0,0 1 1,-1-1-1,1 0 0,0 1 1,-1-1-1,1 0 0,0 1 1,-1-1-1,1 0 0,-1 1 1,1-1-1,-1 0 0,1 0 1,-1 1-1,1-1 0,-1 0 1,1 0-1,-1 0 0,1 0 1,-1 0-1,1 1 0,-1-1 1,1 0-1,-1 0 0,1-1 0,-1 1 1,1 0-1,-1 0 0,1 0 1,-1 0-1,1 0 0,-1 0 1,1-1-1,-1 1 0,1 0 1,-1 0-1,1-1 0,-1 1 1,1 0-1,0-1 0,-1 1 1,1-1-1,-1 0 0,-8-3-55,8 4 37,1 0 0,-1 0 0,1 0 0,-1-1 0,1 1 0,0 0 0,-1 0 0,1 0 1,-1-1-1,1 1 0,-1 0 0,1 0 0,0-1 0,-1 1 0,1 0 0,0-1 0,-1 1 0,1 0 1,0-1-1,-1 1 0,1-1 0,0 1 0,-1-1 0,0-1-62,0 0-1,0-1 1,0 1-1,0 0 1,1 0-1,-1-1 1,1 1-1,-1 0 1,1-1 0,0 1-1,0-4 1,0 4 78,1 0 0,-1 0 1,1 0-1,0 0 0,-1 0 1,1 0-1,0 0 0,0 0 1,1 0-1,-1 0 0,0 1 1,3-4-1,21-18-152,-14 18 113,0-1 1,0 1 0,0 1 0,1 0-1,-1 1 1,19-4 0,-9 3-142,80-28 1072,-99 31-862,17-5 11,-2-1 0,34-19-1,-37 18 43,3-3 127,21-16-1,-35 24-166,-1 0 0,0 0 1,0-1-1,-1 1 0,1 0 0,0-1 0,-1 1 0,0-1 0,1-5 0,-2 8 4,0-1-1,1 1 1,-1 0-1,0 0 1,1 0 0,-1-1-1,1 1 1,-1 0-1,1 0 1,-1 0 0,3-2-1,2-9 29,-2 4-78,-1 0-1,1-1 1,5-9 0,3-9-331,-5 16 285,-5 10 65,0-1 1,0 0-1,0 0 1,-1 0-1,1 1 1,0-1 0,-1 0-1,1-4 278,0 15-255,0-5-30,0 1 0,-1 0 0,1 0-1,-1 0 1,0 0 0,0 0 0,-2 7 0,0 15 88,1 6-111,0-16 13,3 27 0,-2-33 62,0-9-36,0 0 0,0 0 0,0 0 1,0 0-1,1 1 0,-1-1 0,1 0 0,-1 0 0,1 0 0,0 0 0,1 2 0,-1-1-13,1-1 1,-1 1-1,1 0 0,-1-1 0,0 1 0,0 0 1,0 0-1,-1 0 0,1-1 0,0 6 0,0-5-34,1-1 0,0 1 0,0 0 0,0-1 0,0 1 0,0-1 0,0 1 0,0-1 0,1 0 0,-1 0 0,5 2 0,-5-3 62,0 0-1,0 0 0,0-1 1,0 0-1,0 1 1,1-1-1,-1 0 1,0 0-1,0 0 0,0 0 1,0 0-1,0 0 1,0-1-1,4 0 0,-1-1-46,-1 0-1,1-1 0,0 1 1,5-5-1,12-6-76,-16 10 78,-1-1 0,1 0-1,-1 0 1,1 0 0,-1 0 0,0-1 0,-1 0 0,1 0-1,-1 0 1,6-10 0,2-6 301,16-35 1,-24 47-199,-1 4-83,-1-1 0,0 1 0,-1-1 1,1 0-1,-1 0 0,1-9 0,-2 12-23,0 0 0,0-1 0,0 1 0,0 0 0,-1 0 0,0 0 0,1 0 0,-1 0 0,0 0 0,-1 0 0,1 0 0,0 0 0,-4-4 0,5 6 3,-1 0 0,1 1 0,-1-1 1,1 1-1,-1-1 0,1 0 0,-1 1 1,1-1-1,-1 1 0,1 0 0,-1-1 0,0 1 1,1-1-1,-1 1 0,0 0 0,1-1 1,-1 1-1,0 0 0,0 0 0,1 0 1,-1 0-1,0 0 0,0-1 0,1 1 1,-1 0-1,-1 1 0,0-1 4,1 1 1,-1 0-1,1-1 0,-1 1 1,1 0-1,0 0 0,-1 0 1,1 0-1,0 0 0,0 0 1,-2 2-1,-2 3 7,1-1-1,0 1 1,1 0 0,-6 10 0,5-4-82,0 0 1,0 1-1,1-1 1,-2 25-1,2 49-61,3-68 91,0-15 66,0 0 1,1 0-1,-1 0 0,1 0 0,-1 0 1,1 0-1,0 0 0,0-1 0,1 1 0,-1 0 1,0-1-1,1 1 0,0 0 0,-1-1 0,1 0 1,0 1-1,0-1 0,0 0 0,1 0 1,-1 0-1,5 2 0,-4-3-17,-1 0-1,1 0 1,-1 0-1,1-1 1,-1 0 0,1 1-1,0-1 1,-1 0-1,5 0 1,-1-1-65,4 1 70,0-1 1,0-1-1,13-3 1,9-2 206,-11 4-157,0-1 0,0 0 1,0-2-1,-1 0 0,0-2 0,0 0 0,-1-1 0,27-17 0,-43 24-22,-1-1-1,1 1 1,-1-1-1,0 0 0,1 1 1,-1-1-1,-1 0 1,1 0-1,0-1 0,-1 1 1,1 0-1,-1 0 1,0-1-1,1-3 1,-1 1-72,0 0 0,0 0 0,-1 0 0,1 0 1,-1 0-1,0 0 0,-2-9 0,1 13 47,1 0 0,-1 0 0,1 0 0,-1 0 0,0 0 0,0 0 0,0 0 0,0 1 0,0-1 0,-1 0 0,1 1 0,0-1 0,-1 1 0,1-1-1,-1 1 1,0 0 0,1 0 0,-1 0 0,-3-2 0,4 3-14,0-1-1,-1 1 1,1-1-1,0 1 0,-1 0 1,1-1-1,0 1 1,-1 0-1,1 0 1,-1 0-1,1 0 1,0 1-1,-1-1 1,1 0-1,-1 0 1,1 1-1,0-1 0,-1 1 1,1-1-1,0 1 1,0 0-1,-1-1 1,1 1-1,0 0 1,0 0-1,0 0 1,0 0-1,0 0 0,-1 1 1,-5 7-13,0-1 1,1 1 0,0 0-1,1 1 1,0 0-1,0-1 1,1 2-1,0-1 1,1 0-1,0 1 1,1 0-1,-2 21 1,4-31 70,0 1 0,0 0 0,0-1 0,0 1 0,1 0-1,-1-1 1,1 1 0,-1-1 0,1 1 0,0 0 0,-1-1 0,1 1 0,0-1 0,0 0 0,0 1 0,0-1 0,0 0 0,0 0 0,1 1 0,-1-1-1,0 0 1,1 0 0,-1 0 0,1 0 0,1 0 0,4 2-33,0 0-1,0-1 1,0 0 0,12 1-1,2 2 54,24 2 75,-14-3 154,-28-3-270,25 2-9,-28-3-129,1 0 0,0 0-1,0 0 1,0 0 0,0 0-1,0 0 1,0 0 0,0-1 0,0 1-1,0 0 1,0-1 0,-1 1-1,1-1 1,0 1 0,0-1 0,0 1-1,-1-1 1,1 1 0,0-1-1,-1 0 1,1 1 0,0-1-1,-1 0 1,1 0 0,0 0 0,21-39-7840,-12 16 5542,6-6 757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86 1984,'0'2'592,"0"0"0,1 1 0,-1-1 0,1 1 0,-1-1 0,1 0 0,0 0 0,0 1 1,0-1-1,1 2 0,0 0-313,1-1 0,-1 0 0,0 0 0,1 0 0,0-1 0,3 3 0,-3-2-225,1 0 1,1 0-1,-1 0 1,0-1 0,1 0-1,-1 0 1,1 0-1,0-1 1,-1 1 0,7 0-1,-4-1 45,6 1 192,0-1 1,0 0-1,0-1 0,24-2 0,-34 2-263,0-1 1,0 1 0,-1-1 0,1 0-1,-1 0 1,1 0 0,0 0-1,-1 0 1,0 0 0,1-1 0,-1 1-1,0-1 1,0 0 0,0 0-1,0 1 1,0-1 0,0-1 0,0 1-1,-1 0 1,1 0 0,-1-1-1,1 1 1,-1-1 0,0 1 0,0-1-1,0 1 1,0-1 0,-1 0 0,1-2-1,0 1-27,0 0-1,-1 0 1,0 1-1,1-1 1,-1 0 0,-1 0-1,1 0 1,0 1-1,-1-1 1,0 0-1,0 0 1,0 1-1,0-1 1,-1 1-1,0-1 1,1 1 0,-1-1-1,0 1 1,0 0-1,-1 0 1,1 0-1,-1 0 1,0 1-1,1-1 1,-1 1-1,0-1 1,0 1 0,-1 0-1,1 0 1,0 0-1,-1 1 1,1-1-1,-1 1 1,0 0-1,1 0 1,-1 0-1,0 0 1,-7 0 0,4 1-16,1 1 1,-1-1-1,1 1 1,-1 0-1,0 1 1,1-1-1,0 1 1,-1 1-1,1-1 1,0 1 0,-9 5-1,-8 7-139,-30 25-1,44-34 147,-16 17-31,-36 38 0,56-55 48,3-4 48,0 0 1,0 1 0,0-1 0,1 0-1,-1 1 1,1-1 0,0 1-1,0 0 1,0 0 0,0-1 0,-1 6-1,2-6-32,0 0-1,0-1 1,0 1-1,0 0 1,0-1-1,0 1 1,0-1-1,1 1 1,-1 0-1,1-1 1,-1 1-1,1-1 1,-1 1 0,1-1-1,0 1 1,0-1-1,0 1 1,0-1-1,0 0 1,0 1-1,2 0 1,-1 0-39,0-1 1,0 0 0,1 0-1,-1 0 1,0 0 0,0 0 0,1 0-1,2 0 1,12 4 79,-10-2 29,0-1 0,0 0 0,0-1 0,1 0 0,-1 0 0,11 0 0,-5 0-45,89 3 110,-67-1-323,69-2 1,-98-2-309,-1-1 1,0 1 0,0-1-1,-1 0 1,1 0 0,0 0 0,-1-1-1,1 0 1,-1 0 0,5-4-1,4-4-3155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20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 2976,'-13'-4'3690,"18"6"-2703,9 4-713,1-1 0,0-1 0,1 0 0,-1-1 0,0 0 0,1-1 0,26-1 0,114-13 63,-55 2 105,-64 6-1669,-3 4 278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3328,'1'3'954,"-1"-3"-919,0 0 0,0 0 1,0 0-1,1 0 0,-1 0 1,0 0-1,0 0 0,0 0 0,0 0 1,0 0-1,0 0 0,0 0 1,2-1 670,-2 1-671,-2 3 907,0 0 0,1 0 0,-1 0-1,1 1 1,0-1 0,-2 7-1,6-7-687,0-1 0,1 0-1,-1 0 1,1 0 0,-1-1-1,1 1 1,0-1 0,5 2-1,-7-3-194,90 21 495,-59-13-4367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9 2720,'5'-1'4016,"-2"6"-3040,-3-4-906,0 0 0,1 0 0,-1-1 0,0 1 0,0 0 0,0 0 0,0 0 0,0 0 0,0 0 1,0 0-1,0 0 0,0 0 0,0 0 0,0 0 0,-1 0 0,1 0 0,0 0 0,-1 0 0,0 1 0,-1 6 465,1-6-378,0 0 1,0 0-1,0 0 1,0 0 0,0 0-1,-1 0 1,1 0-1,0 0 1,-4 3 0,-1 3 207,-1 4-190,1-1 1,0 1-1,-4 15 1,8-21-134,0-1 0,1 1-1,0 0 1,0 0 0,1 0 0,-1 0 0,1 0-1,0 0 1,2 7 0,-2-11-26,0 0-1,1 1 1,-1-1 0,1 0-1,0 0 1,0 0 0,-1 0-1,1 0 1,1 0 0,-1 0-1,0 0 1,0 0 0,1-1-1,-1 1 1,1 0 0,-1-1-1,1 1 1,0-1 0,0 0-1,0 1 1,0-1 0,0 0-1,0 0 1,0 0 0,2 0-1,-1 0 2,-1-1-1,1 0 0,0 0 1,-1 0-1,1 0 1,-1 0-1,1-1 0,-1 1 1,1-1-1,-1 0 0,0 1 1,1-1-1,-1 0 1,0 0-1,1-1 0,-1 1 1,0 0-1,0-1 0,0 0 1,0 1-1,0-1 1,1-2-1,23-25 336,41-59 0,-63 75-406,-4 7-85,0 5 135,0 1 1,0 0-1,0 0 1,0 0-1,0 0 1,0 0-1,0 0 1,-1 0-1,1 0 1,0 0-1,0 0 1,0-1-1,0 1 1,0 0-1,0 0 1,0 0-1,-1 0 1,1 0 0,0 0-1,0 0 1,0 0-1,0 0 1,0 0-1,0 0 1,0 0-1,-1 0 1,1 0-1,0 0 1,0 0-1,0 0 1,0 0-1,0 0 1,0 0-1,-1 0 1,1 0-1,0 1 1,0-1-1,0 0 1,0 0-1,0 0 1,0 16-157,2-11 157,0-1-1,-1 0 1,1 1-1,0-1 1,1 0 0,-1 0-1,1 0 1,0 0 0,0-1-1,0 1 1,0-1 0,1 0-1,0 0 1,-1 0 0,1 0-1,0-1 1,0 1-1,0-1 1,1 0 0,-1 0-1,0-1 1,1 1 0,-1-1-1,1 0 1,0 0 0,8 0-1,-5-1 105,0-1-1,-1 0 0,1-1 1,0 0-1,-1 0 0,1 0 1,8-5-1,-11 5-62,1-1 1,-1 0 0,0 0-1,0 0 1,-1 0-1,1-1 1,-1 0-1,1 0 1,-1 0-1,5-7 1,2-4-105,-9 13 93,0-1 0,0 1 0,-1-1 0,1 1 0,-1-1-1,1 0 1,-1 1 0,2-7 0,-1 2 48,-1 2-2,1 0 1,-1-1-1,-1 1 1,1-9 0,-1 11-83,0 1 1,0 0 0,-1 0 0,1 0-1,-1 0 1,1 0 0,-1 0 0,0 0-1,0 1 1,-1-4 0,1 2-24,1 3 14,1 0 0,-1-1 0,0 1 0,1-1 0,-1 1 0,1 0-1,-1-1 1,0 1 0,1 0 0,-1-1 0,1 1 0,-1 0 0,1 0 0,-1-1 0,1 1 0,-1 0 0,1 0 0,-1 0 0,1 0 0,-1-1 0,1 1 0,-1 0 0,1 0 0,-1 0 0,1 0-1,-1 0 1,1 1 0,23-1-129,-17 0 133,59 0 548,-65 0-508,0 1 0,0-1 1,0 1-1,0-1 1,0 1-1,0-1 1,0 1-1,0 0 1,-1-1-1,1 1 0,0 0 1,-1-1-1,1 1 1,0 0-1,-1 0 1,1 0-1,-1 0 1,1 0-1,-1 0 0,1 0 1,-1 0-1,0 0 1,1 2-1,3 17-298,-3-9 355,-1 0 1,1 1-1,1-1 0,3 15 0,-1 14-707,-4-58-6954,0 7 4538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4640,'-10'-8'1728,"15"13"-1344,0-2-96,-2 5-2944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 4320,'2'-2'1339,"1"5"-196,4 8 604,-6-4-1265,0-1 0,0 1 0,-1 9 0,1 15 187,6 55 243,-5-45-640,-1-1 195,-1 0 1,-2 1-1,-2-2 0,-16 70 0,5-51-504,9-50 103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3648,'0'0'70,"0"0"0,0 0 0,0-1 0,0 1 0,0 0 0,0 0 0,0-1 0,0 1 0,0 0 0,1 0 0,-1 0 0,0-1 0,0 1 0,0 0 0,0 0 0,0 0 1,0 0-1,1-1 0,-1 1 0,0 0 0,0 0 0,0 0 0,1 0 0,-1 0 0,0 0 0,0-1 0,0 1 0,1 0 0,-1 0 0,0 0 0,0 0 0,0 0 0,1 0 0,-1 0 0,0 0 0,0 0 0,1 0 0,-1 0 0,0 0 0,1 0 0,12 3 2852,-2-1-1387,125-7 1697,-114 6-3537,-13 0-712,1-1 0,0 0-1,10-2 1,-12-1-1777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3904,'-1'38'5093,"-2"4"-3629,-1 54-597,4-58-472,1-14-77,-1 0 0,-6 45 0,3-51-80,0-1 0,1 28 1,2-46-216,1 0 0,-1 0 1,1 0-1,-1 0 1,1 1-1,0-1 0,-1 0 1,1 0-1,0 1 1,-1-1-1,1 0 0,0 1 1,1-2-1,1 0-9,13-13-103,-11 10 68,-1 1 1,1-1-1,0 1 0,7-4 1,2-1-106,19-10 385,-32 20-206,-1 0-1,1 0 0,0-1 1,-1 1-1,1 0 0,-1 0 1,1-1-1,-1 1 1,0 0-1,1 2 0,3 5 172,-1 0 0,0 0 0,-1 0 1,0 1-1,2 16 0,-1 44-166,15-98-12447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2912,'0'-4'4666,"0"12"-2852,0 70 1158,0 105-1715,-5-65-361,2 56-709,11-186-2710,5-18-896,-3 15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2 4320,'-1'0'62,"1"0"1,-1-1-1,1 1 1,-1 0-1,1 0 1,-1 0-1,0 0 0,1 0 1,-1 0-1,1 0 1,-1 0-1,1 0 1,-1 0-1,1 0 1,-1 0-1,0 0 0,1 1 1,-1-1-1,1 0 1,-1 0-1,0 1 1,0 9 746,1-9-677,0 1 0,0-1 0,0 1 0,0-1 0,-1 1 0,1-1 0,0 1 0,-1-1 0,1 1-1,-1-1 1,1 0 0,-2 3 0,-17 25 753,9-13-394,0 0 0,-2 0-1,-15 16 1,11-17-215,-2 0 0,0-1 0,-27 16 0,45-29-199,-1-1-1,1 0 1,-1 0-1,1 1 1,-1-1-1,1 0 0,-1 1 1,1-1-1,-1 1 1,1-1-1,-1 0 1,1 1-1,0-1 0,-1 1 1,1-1-1,0 1 1,-1 0-1,1-1 1,0 1-1,0-1 1,0 1-1,-1-1 0,1 1 1,0 0-1,0-1 1,0 2-1,0-1 42,1 9-33,8 3 268,1 0 0,19 20 1,-19-23-366,0 0-1,-2 1 1,1 0 0,-1 0 0,8 16 0,-2-1 57,-10-18-72,0-1 0,0 1-1,-1 0 1,3 9 0,2 5-2197,-7-22 2069,-1 0 1,0 0-1,1 0 0,-1 0 1,1 0-1,-1 0 0,0 0 1,1 0-1,-1 0 0,18-32-8127,-8 14 6282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2720,'0'0'891,"-13"11"874,12-10-1628,1-1 0,-1 0 0,1 1 0,-1-1 0,1 1 0,0-1 0,-1 0 0,1 1 0,0-1 1,-1 1-1,1-1 0,0 1 0,0-1 0,-1 1 0,1 0 0,0-1 0,0 1 0,0-1 0,0 1 0,0-1 0,0 1 0,-1-1 0,1 1 1,1 0-1,-1-1 0,0 1 0,0-1 0,0 1 0,1 12 149,4 65 1527,-5-52-1491,-1 0 0,-8 39 0,2-27 23,-21 91 1064,27-124-1321,0-1 0,0 1 0,1 0 1,0-1-1,0 8 0,-1 12 247,2-23-331,-1-1 0,0 1 0,0-1 0,0 1 0,0-1 0,1 0-1,-1 1 1,0-1 0,1 1 0,-1-1 0,0 0 0,1 1 0,-1-1 0,0 0 0,1 1-1,-1-1 1,1 0 0,-1 1 0,0-1 0,1 0 0,-1 0 0,1 0 0,-1 1 0,1-1 0,-1 0-1,1 0 1,0 0 0,15 3 437,3-3-166,38 0-21,59-8 0,-73 7-2552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6816,'2'1'449,"-1"0"0,0 0 0,1-1 0,-1 1 0,1 0 1,-1 0-1,1-1 0,-1 1 0,1-1 0,-1 1 0,1-1 0,0 0 0,2 1 0,26-1 1440,-4 0-791,-24 0-1081,26 5-502,1-2-1,0-1 0,48-2 1,-56-6-2571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21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92 242 2560,'-14'-15'4128,"13"11"-2994,4 9-850,0 0-244,1 1-1,0-1 0,0 1 1,0-1-1,7 6 0,-4-3-24,0 0 88,1-1-1,-1 0 1,1 0-1,0-1 1,12 7-1,-15-10-13,1 0-1,-1-1 0,1 0 0,0 0 0,0 0 0,0 0 0,0-1 0,0 0 0,0 0 0,7-1 0,-10 0-37,1 0 1,0 0-1,0-1 0,-1 0 0,1 0 1,-1 0-1,1 0 0,-1 0 1,1-1-1,-1 1 0,0-1 0,1 0 1,4-4-1,-3 2 30,-1-1 1,1 1 0,-1-1-1,0 0 1,0 0-1,-1-1 1,6-9-1,-4 4-13,-1 0-1,1-1 1,-2 0 0,0 0-1,0 0 1,-1 0-1,0-1 1,-1-13 0,-1 9-62,-1 1 0,-4-24 1,4 35-76,0-1 0,0 1 1,-1 0-1,0 0 0,0 0 1,0 0-1,-1 0 0,1 0 0,-1 0 1,0 1-1,-5-5 0,7 7 21,-1 1 1,0-1-1,0 1 0,0 0 0,0 0 0,0 0 0,0 0 0,0 0 0,0 0 0,0 1 1,0-1-1,-1 1 0,1-1 0,0 1 0,0 0 0,-1 0 0,1 0 0,0 0 0,-1 0 1,1 0-1,0 1 0,0-1 0,0 1 0,-1 0 0,1 0 0,-2 1 0,-3 1-49,0 0 0,0 1 0,1 0 0,0 0-1,0 1 1,-6 6 0,-23 24 112,2 1-1,2 2 1,-27 43 0,49-69 21,1 0 1,1 1 0,0 0 0,0 0-1,2 1 1,-1 0 0,2 0 0,-5 25-1,8-35-6,1-1 0,1 1 0,-1 0-1,0 0 1,1 0 0,0-1 0,0 1 0,0 0-1,0-1 1,1 1 0,-1-1 0,1 1-1,0-1 1,0 0 0,0 0 0,0 0 0,1 0-1,-1 0 1,1 0 0,0-1 0,0 1-1,3 2 1,5 2 104,-1 0 0,1-1 0,0 0 0,0-1-1,20 6 1,-16-6 38,1-2-1,-1 0 1,1 0-1,0-2 1,0 0-1,28-2 0,98-18 269,-82 9-154,41-5 66,-91 13-202,-4 2-322,-17 5-1876,-3 3 550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86 5408,'-3'-4'6545,"3"3"-6334,6-1 1982,18 1-2629,-19 1 1213,15 1-221,35 7 0,-8 0-526,-22-5 19,-13-1-439,0-1 0,0 0 1,0 0-1,18-3 0,-27 2 17,1-1 0,-1 1 0,0-1 0,0 0 0,0 0 0,0-1 0,-1 1 0,1 0 0,0-1 0,0 0 0,-1 0 0,1 0 0,-1 0 0,1 0-1,-1 0 1,0 0 0,0-1 0,0 1 0,0-1 0,-1 0 0,4-5 0,3-18-2171,-3-5 539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1 1728,'0'0'3925,"-18"1"-1386,12 1-2294,1 0 0,0 1 0,0 0 0,-7 4 1,-4 3 277,-96 56 938,89-58-2475,12-9-810,9-7-1679,6-3 650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17:48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1408,'5'3'1691,"44"2"2127,-43-5-3688,1 0 0,0-1-1,-1 0 1,1-1 0,8-2 0,-10 3-98,0 0 0,1 1 1,-1-1-1,0 1 0,0 0 1,7 2-1,10-1 51,-17 0-31,0 0 0,1 0 0,-1 0 0,0 0-1,0 1 1,-1 0 0,1 0 0,0 1 0,-1-1 0,1 1 0,4 3 0,21 12 514,-27-17-499,0 0 1,0 1-1,0 0 0,-1 0 0,1 0 0,0 0 0,-1 0 0,1 1 0,-1-1 0,0 1 0,0-1 0,0 1 0,3 6 0,-3-5 33,0 1 0,0-1 0,-1 1 0,0 0 0,0-1 0,0 1 0,-1 0 0,1 9 0,-3 4 114,0 0 1,-1 0-1,-1 0 0,-6 20 1,5-21-198,-22 65 97,14-45 18,-10 43 1,15-47 19,4-22-217,1 0 1,1 0-1,0 0 1,-1 20-1,3-28 74,0 0-1,0 0 1,1-1 0,-1 1-1,1 0 1,0 0 0,-1 0-1,1-1 1,1 1 0,-1 0 0,0-1-1,1 1 1,-1-1 0,1 1-1,0-1 1,-1 0 0,1 0-1,0 0 1,1 0 0,-1 0-1,0 0 1,0-1 0,5 3-1,4 3-41,-7-5-8,0 1 0,0-1 1,1 0-1,-1 0 0,1 0 0,-1 0 1,1-1-1,5 2 0,0-2 108,3 0 59,0 0 1,0 0-1,0-1 0,22-4 1,-8-1-22,1 0-58,-1-2 0,26-9-1,-39 11-116,1 1 0,19-2-1,-19 3 261,-9 3-99,-5 2 31,-2 0-170,1 0 70,0-2-19,0 1 0,0-1 0,0 0 0,0 1 0,0-1 0,0 0 0,-1 1 0,1-1 0,0 0 0,0 1 0,0-1 0,-1 0 0,1 0 0,0 1 0,0-1 0,-1 0 0,1 0 0,0 1 1,-1-1-1,1 0 0,-3 1 3,0 0-1,1 0 1,-1-1 0,1 2 0,-1-1 0,1 0 0,0 0 0,-1 1 0,-3 3 0,-9 4 153,0-1-241,1 0 0,-17 14-1,29-21 58,0 1 33,-29 20 116,-28 26 0,49-39-113,1 1 1,0 0-1,1 0 1,0 0-1,1 1 1,-11 21-1,13-18 69,0 1 0,1 0 0,0 0 0,1 0 1,-1 23-1,3-26-91,0-1 37,0 0 0,1 0 0,0 0 0,3 18 0,-2-23-2,1 0 0,-1 0 1,1 0-1,1 0 0,-1 0 1,1-1-1,0 1 0,0-1 1,6 7-1,-1-1 36,3 4-27,1-1 1,15 13-1,-18-18-27,2 0 1,-1-1-1,1 0 0,17 8 1,50 30 110,-72-42-16,6 3-89,0 1 0,0 0 0,-1 0 0,0 1 0,-1 0 0,0 1 0,12 14 1,-21-19 62,1 0 0,-1-1 0,0 1 0,0 0 0,0-1 0,-1 1 0,0 0 0,0 0 0,0 0 0,0-1 0,-1 1 0,0 0 0,0 0 0,0-1 0,-2 6 0,-3 0-154,0 4 105,-2-1 0,1 0 1,-2-1-1,-10 12 1,-30 27-14,-82 67 0,93-89-2986,-61 35 0,96-63 2589,-15 8-2053,17-9 2312,1 1 1,-1-1 0,0 0 0,0 0 0,0 0 0,1 0-1,-1 0 1,0 0 0,0 0 0,0 0 0,1 0-1,-1 0 1,0 0 0,0 0 0,0 0 0,1-1 0,-1 1-1,0 0 1,0-1 0,0 1 0,-1-2-222,1 1 0,-1-1 0,1 0 0,0 1 0,0-1 0,0 0 0,-1-3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2360 166 1472,'-7'10'1238,"7"-9"-1096,0 0-1,-1-1 1,1 1 0,0 0 0,-1-1-1,1 1 1,-1 0 0,1-1 0,-1 1-1,1-1 1,-1 1 0,1-1 0,-1 1-1,1-1 1,-1 1 0,0-1-1,1 0 1,-1 1 0,0-1 0,1 0-1,-1 0 1,0 1 0,0-1 0,1 0-1,-1 0 1,0 0 0,0 0 0,1 0-1,-1 0 1,-1 0 0,-68 9 1175,38-7-829,0 1 0,-37 9 0,13-3-101,4 2-13,-77 26 0,94-26-237,-14 8-64,0 1 0,-66 39-1,2 0 451,42-27-400,-1-2 0,-99 27-1,-14 0 156,85-12-222,34-14 288,-100 50 141,139-63-440,0 2 0,1 1 0,2 1 1,-29 32-1,46-47-15,-17 21 88,-31 45 0,28-36-61,-36 55 202,-23 29-64,51-75 21,-35 59 0,51-75-74,-8 13-167,16-23 19,8-15 6,0 0 0,0 0 0,0 0 0,1 0 0,0 1 1,-1 5-1,-6 17-14,-14 35 1,12-35 127,-10 39 1,16-48-170,-1 4 182,1 1 0,1 0 0,-2 38 1,6-46-85,-6 25 0,4-28-69,0 0 1,1 0-1,1 24 1,1-19 52,-1-11 41,0-1 0,1 1 0,0 0 0,2 6 1,-2-7-61,1 0 1,-1 0 0,-1 0-1,1 8 1,-1-7 7,0-1 0,1 0-1,2 11 1,11 38 72,-10-36 22,0 0 0,2 0 0,12 28 0,-13-35-96,0 0-1,5 26 0,0-3 27,30 124 40,-36-147-60,3 12-25,1-1 0,1 0 0,1 0 0,17 28 0,-8-21 1,-14-20 30,1 0 1,1 0-1,12 15 0,0-7-4,0-1 0,1 0 0,1-2 0,0 0 0,1-1 0,0-2 0,29 12 0,113 53-203,-130-61 225,53 35 0,-73-41-15,82 59 88,-26-22-254,-40-25 243,55 29 0,-2-14-117,2-4 0,107 26 0,-140-44 17,-2 1-48,-22-6 79,1-2 0,34 6 1,0-6-27,-1-4 1,1-2-1,0-2 1,0-4 0,83-15-1,-104 9-16,0-1-1,49-22 1,-74 25-34,-1 0 0,1-1 0,-1-1 1,-1 0-1,27-24 0,63-72-177,-83 83 180,109-109-21,28-31-179,-137 137 234,-1 0 1,-1-2-1,-1 0 1,-2-1 0,-1-1-1,-1-1 1,15-47 0,-3 7 48,21-69-30,-7 6-55,-19 71 49,-9 21 39,32-117 17,25-219 333,-58 240-233,-10 99-104,9-169 731,-6 150-699,1-55 50,-4 40 48,-1 33 55,-4-68-1,-3 57-48,2 14 203,-15-68 0,14 85-362,3 12-6,0-1 0,-1 1 1,0 0-1,0 0 1,0 0-1,-1 0 0,-7-10 1,1 3 105,-13-26 0,18 29-83,-2 0 0,0 1 1,0 0-1,-1 0 0,-11-12 1,3 8-23,0 1 0,-1 1 0,-1 0 0,0 1 0,0 1 0,-35-15 0,-144-54 315,-91-43-513,257 108-155,10 5-139,1-1 1,0 0-1,-22-18 1,30 20-358,-23-19-3252,9 11-1475,7 8 709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13 2912,'-8'-1'672,"9"-2"-242,-1 3-412,0 0 0,1 0-1,-1-1 1,0 1-1,0 0 1,0 0 0,0-1-1,0 1 1,1 0-1,-1 0 1,0-1 0,0 1-1,0 0 1,0 0-1,0-1 1,0 1 0,0 0-1,0-1 1,0 1-1,0 0 1,0 0 0,0-1-1,0 1 1,0 0-1,0 0 1,-1-1-1,1 1 1,0 0 0,0 0-1,0-1 1,-4 1 739,1 0 0,0 0 1,-1 0-1,1 1 0,0-1 1,-5 2-1,-18 1 2005,19-3-1908,11 0 229,-2 0-1024,0 1 1,0-1 0,0 1-1,0-1 1,0 1 0,0 0 0,0 0-1,3 2 1,8 3 213,-1-4-180,0-1-1,0-1 0,21-1 0,-2 0-87,78-8 75,-40 8-134,81 2 156,-95 8-44,-54-9 118,-1 2-172,0-1 0,-1 1 0,1 0 0,-1 0-1,1-1 1,-1 1 0,0 0 0,0-1 0,1 1 0,-1-1 0,0 1 0,-1-1-1,1 0 1,-2 3 0,-23 19 23,14-14-10,-37 32-94,-30 28-44,28-13 332,-61 87-1,45-54 73,5-4-358,59-80 104,0-1-1,-1 0 0,1 0 0,-1 0 0,0 0 1,-4 2-1,27-4 430,12-7-245,-5 0-63,27-3 98,-35 4-264,0 2 1,1 0 0,-1 0-1,20 3 1,107 7 468,-143-8-460,13 3 6,2 3 174,-15-6-269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 4736,'2'0'753,"23"5"3077,-24-4-3639,0-1 0,1 1 0,-1-1 0,0 0-1,1 1 1,-1 0 0,0-1 0,0 1 0,0 0-1,1 0 1,-1 0 0,0-1 0,0 1 0,0 0 0,0 1-1,-1-1 1,1 0 0,0 0 0,0 1 0,1 2 140,-1 0 0,-1 0 0,1-1 0,-1 1 0,1 0 0,-1 7 0,-1-9-237,1 0 1,-1 0-1,0 0 1,0 0-1,0 0 0,0 0 1,0 0-1,0 0 0,0-1 1,-1 1-1,1 0 1,-1-1-1,1 1 0,-3 1 1,-3 3-105,-1-1 1,0 1-1,0-1 1,0-1-1,-1 0 1,-9 4-1,14-7-471,0 1 0,0-1-1,0-1 1,0 1 0,-5 0-1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59 127 3808,'-7'-6'1333,"10"11"-194,6 15 383,-8-7-1079,0 1-1,-1-1 1,-1 0-1,0 1 1,-4 15-1,0 12-14,-34 265 1844,36-295-2080,0 1 0,-5 14 0,7-24 107,15-18-363,0-9-9,-1-2 0,0 1 0,-3-2 1,10-31-1,5-15 127,7-15-45,-18 48 201,1 0 0,2 0-1,40-67 1,-44 85 467,-11 18-531,1 1 1,-1-1 0,1 1 0,0-1-1,1 1 1,-1 0 0,5-4 0,-7 7-137,0 1 1,-1 0-1,1 0 1,0-1-1,0 1 0,0 0 1,0 0-1,0 0 1,-1 0-1,1 0 1,0 0-1,0 0 1,0 0-1,0 0 0,-1 0 1,1 1-1,0-1 1,0 0-1,0 0 1,0 1-1,-1-1 0,1 1 1,0-1-1,0 1 1,-1-1-1,1 1 1,0 0-1,20 18 98,-9-6-56,-1 1 1,0 1-1,-2 0 0,0 0 1,0 1-1,6 18 0,32 103 427,-44-126-482,56 189 659,-55-183-509,-1 0 0,1 30 0,-3-13-2955,-2-34 2575,1-1 0,0 0 0,0 1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99 4576,'-20'-19'1664,"14"19"-1280,12-3-96,5-3 736,-2 2-608,0-5 1312,8 0-960,1 0 832,8-1-928,4-2-128,5 2-352,0 7-64,6-1-64,-6 4-192,0 0 64,-1 0-2912,1 0 1600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6 101 3904,'-5'-6'10128,"5"6"-10036,-1 0 1,1-1-1,0 1 1,0 0-1,0-1 1,0 1 0,0-1-1,0 1 1,0 0-1,0-1 1,0 1-1,0 0 1,0-1 0,0 1-1,0-1 1,1 1-1,-1 0 1,0-1 0,0 1-1,0 0 1,0-1-1,1 1 1,-1 0-1,0-1 1,0 1 0,1-1-1,9-11 180,-6 9-89,0-2-114,1 0 0,0 1 0,0 0 0,1 0 0,-1 0 0,1 0 1,-1 1-1,1 0 0,10-3 0,2 0-70,0 0 0,22-3 0,-10 6 101,0 1-1,-1 1 0,36 3 1,-63-1-98,97 5-35,92 4-46,-189-10-313,8-2-388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10 108 6560,'-9'-15'2432,"18"21"-1888,11-6-160,-5-6 1120,5-1-896,4-3 1184,2-3-1024,15 4 736,9 0-865,9 0-127,6-1-320,2 3-64,-3-2-64,-4 3-1375,-5 3 703,-5 3-3072,-6 3 2048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22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85 1984,'1'-3'199,"-1"1"0,0-1 0,1 0 0,0 0 0,0 0 0,-1 1 1,3-4-1,1-4 1499,-4 8-1614,1 1 0,-1-1 0,1 1 0,-1-1 0,0 1 0,0-1 1,0 1-1,0-1 0,0 1 0,0-1 0,0 1 0,-1-1 0,1 1 1,0-1-1,-1 1 0,1-1 0,-1 1 0,1 0 0,-1-1 1,0 1-1,0 0 0,0-1 0,0 1 0,0 0 0,0 0 0,0 0 1,0 0-1,0 0 0,0 0 0,-1 0 0,1 0 0,0 0 0,0 1 1,-1-1-1,1 0 0,-1 1 0,1 0 0,-1-1 0,1 1 0,-1 0 1,-1-1-1,-1 0-72,-1 1 1,0-1 0,1 1 0,-1 0-1,0 0 1,1 1 0,-1-1-1,1 1 1,-1 0 0,1 0-1,-1 1 1,1-1 0,-7 4-1,3 0-43,0 1 0,0 0-1,0 0 1,1 1 0,0 0-1,-7 9 1,11-13 49,0 2 1,0-1-1,0 0 1,0 1-1,1-1 1,0 1 0,0 0-1,0 0 1,0 0-1,1 0 1,-1 0-1,0 9 1,2-12 26,1 0 1,-1 0 0,0 0-1,1 0 1,-1 0-1,1 0 1,-1-1-1,1 1 1,0 0 0,0 0-1,0-1 1,0 1-1,0 0 1,0-1 0,0 1-1,0-1 1,1 1-1,-1-1 1,1 0 0,-1 0-1,1 0 1,-1 1-1,1-1 1,0-1 0,-1 1-1,1 0 1,0 0-1,0-1 1,0 1 0,0-1-1,-1 1 1,4-1-1,3 1 80,0 0 0,0-1 0,0 1 0,0-2 0,0 1-1,12-4 1,-13 3-85,0-2-1,-1 1 0,1-1 1,8-4-1,0-1 132,-11 6-137,0 0 0,0 0-1,0-1 1,0 1 0,-1-1 0,0 0-1,1 0 1,-1 0 0,0 0-1,4-7 1,-5 7-65,-1 1 1,1-1-1,-1 1 0,0-1 1,0 0-1,0 0 0,0 0 1,0 0-1,-1 0 0,1 0 1,-1 0-1,0 0 0,0 0 1,0 0-1,0 0 0,-1 0 1,0-4-1,-2-1 58,0 0-1,0 1 1,-9-15 0,11 13 236,1 4-294,-3 11-457,-82 298-510,46-91 2399,36-189-1164,1-7-187,-1 2 1901,2-35-2251,1 12-641,1 1 1,0 0-1,-1-1 1,1 1 0,2-5-1,0-1-1608,1-4-16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2359 226 992,'-2'5'3211,"-3"-11"-1228,0 2-1400,-1 0 0,0 0 0,0 1 0,0-1 0,0 1 0,-12-4 0,-22-11 206,25 9-546,0 2 0,0 0 0,-1 0 0,0 1 0,0 1 0,-17-3 0,11 5-9,0 0-1,-1 1 1,-28 1 0,45 1-198,-105-5 1052,91 5-1023,0 1 0,0 0 1,-26 6-1,-352 100 333,382-103-359,-31 11 32,0 2 1,2 2-1,-48 28 0,-121 86 258,29-27 278,83-64-641,66-28 115,-42 21 0,49-19-70,0 2 0,1 0 0,-27 25 0,41-31 12,1 1 0,0 1 0,1 0 1,0 1-1,1 0 0,1 0 1,-9 19-1,0 9-9,1 0 1,3 1 0,-13 57-1,10-9-18,11-49 148,-23 71-1,7-30-159,5-15 64,-12 60 68,10-32 51,-21 112 186,27-129-477,12-64 154,0 0 0,1 0 0,1 1 1,1-1-1,2 19 0,21 82 314,-12-64-176,38 168 104,15 15 166,-55-210-245,1-1 0,21 33 1,-23-43-54,-3-4-112,1-1 0,1 0 0,0 0 0,0-1 0,1 0 0,0-1 0,0 0 0,1 0 0,19 11 0,8 1-36,62 25-1,-39-20 87,159 67-126,-108-47 27,0-3 78,-93-37-50,1 0-1,-1-1 1,1-1 0,22 1-1,181-12-308,-39 0-94,-125 6 275,0-2 0,62-13 0,-81 7 28,-1-1-1,53-24 1,-49 19 122,119-40-89,-28 10-221,-83 27 256,-1-3-1,-2-1 1,0-3 0,-1-1-1,-2-2 1,-1-3 0,48-44-1,-72 57 80,-1-2-1,-1 0 0,24-38 0,35-76 94,-32 54-139,-26 49-18,75-146 228,-77 139-165,4-6-54,-2-1-1,14-57 0,41-275 61,-58 309-42,5-31 62,15-357-90,-33 406 22,-1 30 50,0-1-1,-5-32 0,1 30-19,-17-92 129,16 99-115,-1 0 0,0 1 0,-2 0 0,-13-27 0,-102-139 344,82 127-377,-84-107 60,107 142-43,-2 1-1,0 1 1,-1 0 0,-1 2 0,-37-23 0,24 21-87,-1 2 1,-1 1-1,0 2 1,0 2 0,-1 1-1,-1 1 1,0 3-1,-43-3 1,-260-4-458,195 12-3645,128 1 3211,17 0 1021,-13 1-1385,13-1 912,0 0 1,0 0 0,-1 0 0,1 0-1,0 0 1,0 0 0,0 1 0,0-1-1,0 0 1,0 1 0,0-1-1,0 1 1,-11 17-6323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42 1728,'-9'4'15542,"28"-8"-16658,-8 3 1261,1 0 0,17-4 0,15-1-31,176-3-519,-112 0 794,-50 1-314,-41 6-276,-5 1 618,-13 2-386,1 1 0,0-1 0,-1 0 0,1 0 0,-1 0 0,1 0 1,-1 0-1,1 0 0,-1 0 0,0 0 0,1 0 0,-1 0 0,0 0 1,-1 1-1,-12 15 139,9-10-115,0 0-1,0-1 1,-1 0-1,-8 8 0,-42 35 163,38-32-165,-21 15-1,-6 3-9,2 1 0,2 2-1,1 2 1,-64 82-1,94-107 25,0 1-1,1-1 0,-12 27 1,21-41 56,0 13-202,2-12 114,0-1-1,-1 0 1,1 0-1,-1 0 0,1 0 1,0-1-1,0 1 0,-1 0 1,1-1-1,0 1 1,0-1-1,0 1 0,0-1 1,0 0-1,0 0 1,0 0-1,-1 0 0,4-1 1,39-5 275,163-56-15,-174 49-144,-19 8-152,-1 0 0,17-3 0,-13 4-23,-10 2 66,0 1 0,0 0 0,12-1-1,20-2-13495,-23-5 9519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 2912,'-6'13'6736,"6"-11"-6381,-2 32 1498,-1 2-483,2-31-1230,0 0 0,0 0 0,-1 0 0,1 0 0,-1 0 0,0 0 0,0 0 0,-1-1 0,1 1 0,-1-1 0,0 0 0,-1 1 0,1-1 0,-1-1 0,-7 8 0,-11 7 580,-46 30 0,51-36-681,15-10-128,-1 0-1,1 0 0,0 0 1,-1 0-1,1-1 0,-1 0 1,0 1-1,0-1 0,1 0 1,-1 0-1,0 0 0,0-1 1,-5 1-1,3-1-563,3 1 301,0-1 0,0 0 0,1 0 0,-1 0 1,0 0-1,1-1 0,-1 1 0,0 0 1,1-1-1,-1 1 0,0-1 0,1 1 0,-3-2 1,-1-7-1441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76 108 3552,'4'-8'568,"-1"2"168,-2 15-67,-5 11 3041,3-16-3411,0 0 0,1 0 0,-1 1 0,1 7 0,0 10 218,0-1-1,-2 1 0,-6 33 1,1-5-33,-23 188 833,11-127-1012,13-80-66,4-23-166,0-10-185,1-14-233,2 4 164,0 1 0,1-1 0,0 0 0,6-15 0,4-22-45,4-77 93,7-35 213,-13 101-3,-8 40 60,7-25 1,-5 26 114,0 1-1,-1-1 1,-1 0 0,-1-22 0,5 12 303,1 18 153,-7 12-660,0 1 0,0-1-1,1 0 1,-1 1 0,0-1-1,1 0 1,0 0-1,-1 1 1,1-1 0,1 2-1,4 8 107,-4-2-64,0-1 1,-1 1-1,1 16 1,2 18 181,24 104 329,19 86-210,7-15 164,-49-191-471,-5-23-179,1 1 0,0-1 0,-1 0-1,2 1 1,-1-1 0,0 0 0,4 6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4064,'0'-4'1504,"9"4"-1184,1-4-64,-5-1 1408,4 1-960,-3-5 928,9 0-960,0-4 224,1 0-544,3 0 160,7-2-288,-2 2-128,-4 0-64,6 4-384,-6 0 192,-1 1-1856,1 3 1120,1 1-3008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52 5312,'-8'6'5189,"18"-7"-4418,-1 0 0,0-1 0,11-3 0,1 0-346,-9 3-248,40-11 86,1 4 0,94-7 0,-105 14-1122,-5 1-4474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5312,'1'2'588,"0"0"-1,-1 1 1,1-1 0,0 0 0,-1 0 0,1 1-1,-1-1 1,1 0 0,-1 1 0,0-1 0,0 4-1,-1 45 2265,1-30-1952,6 259 172,-2-216-3140,2-23-2223,-6-39 4037,5 14-2338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607 36 2560,'-16'11'5948,"-3"1"-3870,-28 12-324,34-17-1144,1-1 0,-26 10 0,15-8-11,-31 17 1,-10 3-428,57-25-106,-44 16 469,-60 32 0,99-45-472,1 1 1,1 1 0,-1 0-1,1 0 1,1 1 0,-1 0 0,2 1-1,-1 0 1,1 0 0,-10 18-1,13-18-12,0 0 0,0 0-1,1 1 1,0-1 0,1 1 0,0-1-1,1 1 1,0 0 0,1 0 0,0 0-1,1 1 1,2 18 0,0-15 63,0 0 0,2 0-1,0 0 1,11 27 0,-12-35-73,1 0 0,0 0 0,0 0 0,1-1 0,-1 1 0,1-1 0,1 0 0,-1-1 0,1 1 0,0-1 0,8 5 0,13 8 74,1-1-1,1-2 1,52 21 0,-11-11-7,36 12-350,-71-31 320,12 5 10,-32-8-24,0 0 0,1-1 0,-1 0 0,1-1 0,0-1 0,-1 0 0,30-6 0,-22 3 4,0-2 0,-1-1-1,0 0 1,0-2 0,-1-1 0,0 0 0,0-2 0,24-16 0,-32 18-15,0 0 0,-1-2 0,0 1 0,0-1 0,-1-1 0,-1 0 1,0 0-1,-1-1 0,0-1 0,-1 1 0,-1-1 0,12-29 0,-13 27 7,-1 0 1,0-1-1,-2 1 1,1-1-1,-2 0 1,-1 0-1,0 0 1,-2-29-1,-1 36-39,0 1 1,-1 0-1,0 0 0,0 0 0,-1 0 1,0 1-1,-1 0 0,0-1 0,0 1 1,0 1-1,-1-1 0,0 1 0,-9-7 1,-12-11 116,-2 1 0,-32-20 0,30 22-226,-96-66-1142,72 52-1720,-8-6-5211,38 26 2604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2080,'0'0'4920,"1"2"-4738,0-1 1,0 1 0,-1 0-1,1 0 1,-1 0-1,1-1 1,-1 1-1,0 0 1,0 0-1,0 3 1,0 0-22,0 16 145,0-1 1,2 1-1,5 31 0,-4-39-240,-1 0-1,0 21 0,2 12 75,-3 7 938,-1-67-641,11-123-167,2-4-113,-10 128-59,-3 13-76,0-1 0,0 1 0,0-1 0,0 1 0,0-1 0,0 1 0,1 0 0,-1-1 0,0 1 0,0-1 0,1 1 0,-1 0 0,0-1 0,0 1 0,1 0 0,-1-1 1,0 1-1,1 0 0,-1-1 0,1 1 0,-1 0 0,0 0 0,1 0 0,-1-1 0,1 1 0,0 0 0,13 13 170,-9-10-172,1 1 1,-1 0 0,-1 0-1,1 0 1,-1 1-1,0 0 1,0 0-1,0 0 1,0 0 0,-1 1-1,4 8 1,8 11 31,-6-11-37,-2-1 0,7 18 1,6 9 210,-17-35-178,0 1 1,-1-1 0,1 1-1,-1 0 1,0 0 0,0 0-1,0 6 1,0-5 408,1-9 228,3-8-254,-3 4-351,-1-1 1,0 0-1,-1 1 0,0-1 0,1-10 0,2-12 42,-1 10-53,2-29-1,-4 28-270,5-26 0,-5 42 153,1-7-441,0 0 1,1 1-1,1-1 0,4-10 1,-7 19 92,0 0 1,0 0 0,1-1-1,-1 1 1,0 0 0,1 0 0,-1 0-1,1 1 1,0-1 0,0 0-1,0 1 1,0-1 0,0 1-1,0-1 1,0 1 0,0 0 0,0 0-1,1 0 1,-1 0 0,0 1-1,1-1 1,-1 0 0,1 1 0,3-1-1,14 1-1992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200 174 1248,'10'-36'6080,"-9"34"-5923,-1 0 1,1 0 0,-1 1 0,1-1-1,-1 0 1,0 0 0,0 0-1,1 1 1,-1-1 0,-1 0-1,1 0 1,0 0 0,0 1 0,-1-1-1,1 0 1,-1 0 0,1 0-1,-1 1 1,0-1 0,0 1-1,1-1 1,-1 0 0,-3-2 0,1 0 208,0-1 1,-1 1 0,0 0-1,0 0 1,0 0 0,-8-5 0,9 7-282,0 1 0,1-1 0,-1 1 0,0 0 0,0 0 0,0 0 0,1 0 1,-1 1-1,0-1 0,0 1 0,0-1 0,0 1 0,0 0 0,0 1 0,0-1 1,0 0-1,-6 2 0,7-1-76,0 0-1,0 0 1,1 0 0,-1 0 0,0 0-1,0 0 1,1 0 0,-1 1 0,1-1-1,-1 1 1,1-1 0,-1 1 0,1 0 0,0-1-1,0 1 1,0 0 0,0 0 0,0 0-1,0 0 1,1 0 0,-1 0 0,0 0 0,1 0-1,0 0 1,-1 0 0,1 0 0,0 0-1,1 3 1,-1 13 27,2 0-1,1 0 0,0 0 1,1 0-1,1-1 0,1 0 1,0 1-1,1-2 0,1 1 1,1-1-1,0-1 0,1 0 1,1 0-1,0 0 0,15 14 1,-24-27-17,0-1 0,0 1 1,0 0-1,0-1 1,0 0-1,0 1 1,0-1-1,1 0 1,-1 0-1,0 0 1,1 0-1,-1 0 1,1-1-1,-1 1 1,1-1-1,-1 0 1,1 1-1,-1-1 1,1 0-1,-1-1 1,1 1-1,-1 0 1,1-1-1,-1 1 1,5-3-1,0-1-17,-1-1-1,1 0 1,-1-1-1,0 0 0,-1 0 1,0 0-1,1-1 1,-2 1-1,1-1 1,4-11-1,-2 5 27,0 0 1,-1-1-1,0 0 0,-1 0 1,-1 0-1,3-16 0,-5 22-2,-2 1-1,1-1 1,-1 1-1,0-1 1,0 1 0,-1 0-1,0-1 1,-1 1-1,1 0 1,-1-1-1,-1 1 1,1 0-1,-1 0 1,-4-7-1,3 7 10,-2-2 4,1-1-1,-1 1 1,-1 0 0,0 1-1,-9-10 1,15 17-38,-1-1-1,0 0 1,0 1 0,0-1-1,-1 1 1,1-1 0,0 1 0,-1 0-1,1 0 1,0 0 0,-1 0-1,1 1 1,-1-1 0,1 1 0,-1-1-1,0 1 1,1 0 0,-1 0 0,1 0-1,-1 0 1,1 1 0,-1-1-1,0 1 1,1-1 0,-1 1 0,1 0-1,0 0 1,-1 0 0,-2 2-1,1 0 31,0-1-1,0 1 0,0 1 1,0-1-1,1 1 0,-1-1 1,1 1-1,0 0 0,0 0 1,0 0-1,-4 10 0,4-7-23,0 1 0,0 0 0,1-1 0,0 1 0,0 0 0,1 1 0,-1 9 0,2-10 25,0-1 0,0 0 1,0 1-1,1-1 1,0 0-1,1 0 0,-1 0 1,1 0-1,1 0 1,-1 0-1,1 0 0,1 0 1,-1-1-1,1 0 1,0 0-1,0 0 0,1 0 1,7 7-1,-10-12-19,0 1-1,0-1 1,1 0 0,-1 0-1,0 0 1,0 0-1,1-1 1,-1 1 0,1 0-1,-1-1 1,0 0-1,1 0 1,-1 0 0,1 0-1,-1 0 1,1 0-1,-1 0 1,0-1 0,1 1-1,-1-1 1,1 0 0,-1 0-1,0 0 1,0 0-1,0 0 1,3-2 0,1 0-18,-1-1 1,0 1 0,1-2 0,-1 1 0,-1 0-1,1-1 1,-1 0 0,0 0 0,5-6 0,-5 4 2,0 0 0,-1-1 0,1 1 1,-2-1-1,1 1 0,-1-1 0,0 0 1,0 0-1,0-10 0,-2 15-1,0 0 1,0-1-1,0 1 1,0 0-1,-1-1 1,1 1-1,-1 0 1,0 0-1,0 0 1,0-1-1,0 1 1,-1 0-1,1 1 1,-1-1-1,0 0 1,0 0-1,0 1 1,0-1-1,0 1 1,-1-1-1,1 1 1,-1 0-1,1 0 1,-1 0-1,0 0 1,-3-1-1,4 2 5,0 0-1,0 0 1,0 0-1,0 1 0,0-1 1,0 0-1,0 1 1,0 0-1,0-1 0,0 1 1,0 0-1,0 0 1,0 0-1,-1 0 0,1 0 1,0 1-1,0-1 1,0 1-1,0-1 1,0 1-1,0 0 0,0 0 1,0 0-1,1 0 1,-1 0-1,0 0 0,0 0 1,1 1-1,-1-1 1,1 1-1,-1-1 0,1 1 1,0-1-1,-1 1 1,1 0-1,0 0 0,0 0 1,-1 2-1,0 1 14,-1 1 0,1 0-1,1-1 1,-1 1 0,1 0-1,0 0 1,0 0-1,0 0 1,1 0 0,0 0-1,0 0 1,3 11 0,-2-12 7,0-1 1,0 0 0,1 0 0,-1 0-1,1 0 1,0 0 0,1 0 0,-1 0-1,0-1 1,5 5 0,-5-6 11,0 0-1,0 0 1,1 0-1,-1 0 1,1-1-1,-1 1 1,1-1 0,-1 0-1,1 0 1,0 0-1,0 0 1,-1 0 0,1-1-1,0 1 1,0-1-1,6 1 1,-4-1 5,0-1 0,-1 1 0,1-1 0,0 0 0,0 0 1,-1 0-1,1-1 0,0 0 0,-1 0 0,1 0 0,-1 0 0,0-1 0,7-4 0,-10 5-33,1 1-1,0-1 1,-1 1-1,1-1 1,-1 0 0,1 0-1,-1 0 1,0 0-1,0 0 1,0 0 0,0 0-1,0 0 1,0 0-1,-1 0 1,1-1 0,-1 1-1,0 0 1,1-1-1,-1 1 1,0 0-1,0 0 1,0-1 0,-1 1-1,1 0 1,-1-1-1,1 1 1,-1 0 0,0 0-1,-1-4 1,-1 2 1,0-1 0,0 1 1,0 0-1,0 0 0,-1 1 0,1-1 1,-1 1-1,0-1 0,0 1 1,-1 0-1,1 1 0,0-1 0,-1 1 1,0 0-1,-8-3 0,1 1 9,0 1 1,1 0-1,-1 1 0,0 0 0,-19 0 0,18 3-4,1 0 0,0 0 0,-1 1 1,1 1-1,0 0 0,0 1 0,1 0 0,-1 0 0,-13 9 0,17-9-26,0 1 0,0 0 0,1 0 0,0 1 0,0 0 0,0 0 0,1 1 0,0-1 0,0 2 0,1-1 0,0 0 0,0 1 0,-4 9 0,7-12 0,1 0-1,0 0 1,0 0-1,0 0 1,0 0-1,1 1 1,0-1 0,0 0-1,0 0 1,1 0-1,0 0 1,0 1-1,0-1 1,0 0-1,3 6 1,-1-5-55,0 0 1,-1 0 0,2 0 0,-1-1-1,1 1 1,0-1 0,0 1 0,0-1-1,1 0 1,0-1 0,6 5 0,-8-6-173,1-1 1,0 1 0,1-1 0,-1 0-1,0-1 1,1 1 0,-1-1 0,1 0-1,-1 0 1,1 0 0,7 0-1,-3-1-433,-1-1 0,1 0 0,-1 0 0,1-1 0,8-2 0,37-14-1923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23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1 157 2816,'0'-1'126,"0"0"1,0 0-1,0 1 1,0-1-1,0 0 0,0 0 1,0 1-1,0-1 1,1 0-1,-1 0 0,0 1 1,1-1-1,-1 0 1,0 1-1,1-1 0,-1 0 1,1 1-1,-1-1 1,1 1-1,-1-1 1,1 1-1,-1-1 0,1 1 1,0-1-1,-1 1 1,1-1-1,0 1 0,-1 0 1,1-1-1,0 1 1,0 0-1,-1 0 0,1 0 1,0 0-1,0-1 1,1 1-1,-1 1-120,-1-1 1,1 0-1,0 0 0,0 1 0,-1-1 0,1 1 1,0-1-1,-1 1 0,1-1 0,0 1 1,-1-1-1,1 1 0,-1 0 0,1-1 0,-1 1 1,1 0-1,-1-1 0,1 1 0,-1 0 0,0-1 1,1 1-1,-1 1 0,8 22-201,-7-20 162,7 26 278,-4-15-52,0 0 0,10 20 0,-12-30-104,1 0 0,0-1 0,0 1 0,0-1 0,0 0 0,1 1 1,-1-2-1,1 1 0,0 0 0,0-1 0,6 3 0,-5-2 53,0-1 0,1-1 0,-1 1-1,1-1 1,0 0 0,0-1 0,-1 1 0,1-1 0,0 0 0,1 0 0,-1-1-1,0 0 1,0 0 0,0 0 0,0-1 0,0 0 0,0 0 0,0-1-1,8-3 1,-1 1 9,-1-1-1,0-1 0,-1 0 1,20-14-1,-24 15-86,-1-1-1,1 0 0,-2 0 1,1 0-1,0-1 1,-1 0-1,4-8 0,1 0 1,6-10 1,-2-1 0,-1 0 0,-2-1 0,10-31 0,-13 27-61,-7 29-24,-1 0 0,1 0 0,-1 0 0,0 0 0,0 0 0,0 0 0,0 0-1,0 1 1,0-1 0,-1 0 0,1 0 0,-1 0 0,-1-4 0,2 6-139,-1 1 1,0-1 0,1 0-1,-1 0 1,1 0-1,-1 0 1,1 1 0,-1-1-1,1 0 1,-1 1-1,1-1 1,-1 0-1,1 1 1,-1-1 0,1 0-1,-1 1 1,-1 2-636,0 1 1,0-1-1,0 0 1,1 0 0,-3 7-1,4-8 568,-6 16-1731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2114 199 2240,'-12'-22'2320,"10"20"-2095,0 1-1,0-1 1,0 1 0,0-1-1,0 1 1,-1 0 0,1 0-1,-4-1 1,-4-3 499,1 0-168,-1 1 0,1-1-1,-18-4 1,-14-7 325,24 8-693,0 1 0,0 0 0,0 1 0,-1 1-1,0 0 1,0 2 0,0 0 0,-1 1 0,1 0-1,0 2 1,-1 0 0,1 1 0,-30 6 0,-32 12 433,-126 46 0,-37 13-197,-32 12-272,174-44 19,80-34-97,1 0 0,-24 20 1,23-16 17,-13 12 80,-48 48 0,12-9-100,-39 43 109,44-41 32,-140 149 208,189-200-254,1 0-1,-22 36 0,30-43-101,1 1 0,1-1 1,0 1-1,1 0 0,0 0 0,-4 25 0,2 33 134,3 89 0,3-117-37,0-16-94,2 1-1,1-1 0,0 0 1,2-1-1,2 1 0,0-1 1,1 0-1,1-1 1,2 0-1,14 24 0,-21-41-40,1 0 0,0-1 0,1 0 0,9 9 0,-8-9-8,-1 0 0,-1 0 0,1 0 0,5 9 0,-3-2-26,1-2 1,14 16-1,2 2 107,22 24-206,-29-34 138,28 38-1,38 53-5,-47-64-41,40 47 175,-72-87-138,1 0 0,-1 0 0,1-1 0,7 5 1,-4-3-60,-2-1 44,1-2 0,15 8-1,-3-2 76,-1-3 38,-16-6-113,0 0-1,0 0 0,0 0 0,0 0 0,0 1 0,0-1 0,0 1 1,4 3-1,0-1-8,0 1 0,1-1 0,0-1 1,0 1-1,0-1 0,0-1 0,0 1 1,10 0-1,52 6 167,-45-6-208,0 0 0,0-2-1,33-3 1,-7 1-88,-20 0 140,0-1 0,58-12 0,-28-5-134,-43 13 42,1 0 0,21-3 0,-28 6 100,-1 1-1,22-10 0,-3 2 21,-16 4-52,0 0 0,-1 0 0,0-2 1,0 1-1,-1-2 0,14-12 0,11-6-15,12-6 19,226-167-116,-211 150 174,-36 30-24,-1-2 1,25-26-1,-31 28 12,27-20 0,-34 29-60,-1 0 1,0 0-1,0-1 1,-1-1 0,-1 0-1,15-21 1,9-14 18,24-55 289,-48 79-298,-2-1-1,-1 0 1,9-50-1,-11 45-13,53-240-104,-53 225 143,-1 0 0,-3 0 0,-4-50 1,1 17 76,8-169-215,-3 192 213,2-33-106,-6 60-2,-1 1-1,0-1 1,-3 1-1,-7-33 1,9 49 1,-1 1 0,0-1 0,-1 1 0,0 0 1,-1 0-1,0 0 0,0 0 0,-1 1 0,0 0 1,-10-11-1,-75-61 38,72 62-168,15 15 139,0 0 0,0 1 0,0-1 0,-1 1 0,-5-4 0,4 3 16,-6-3-50,0 1 0,-22-9 0,28 14 8,0-1 0,1 1 0,-1 0 0,0 1 0,0-1 0,0 1 0,0 0 0,1 1 0,-9 1 0,-21 5-111,0 2-1,1 1 1,0 2-1,-50 26 1,-118 78-170,153-82 255,2 1 0,2 3 0,1 2 0,-56 64 0,-134 139 137,12-13-197,143-136 144,-90 138 1,106-140 42,-101 107 205,162-197-259,-2 2 23,0 0 0,0 0 0,1 1-1,0-1 1,-1 1 0,-2 8 0,5-13-27,1 0 1,0 0 0,0 1-1,0-1 1,0 0 0,0 0-1,0 0 1,0 1 0,0-1-1,0 0 1,-1 0 0,1 0-1,0 1 1,0-1-1,0 0 1,0 0 0,0 0-1,0 1 1,0-1 0,1 0-1,-1 0 1,0 1 0,0-1-1,0 0 1,0 0-1,0 0 1,0 1 0,0-1-1,0 0 1,0 0 0,1 0-1,-1 0 1,0 1 0,0-1-1,0 0 1,0 0 0,0 0-1,1 0 1,-1 0-1,0 1 1,11-3 69,13-10-13,-4-2-80,0-1 0,-1-1-1,0-1 1,21-24 0,38-35-34,-44 50 41,3 1 1,0 1 0,1 2-1,1 2 1,1 2 0,0 1-1,71-18 1,224-46-101,-136 40 217,73-11-7,-231 45-59,0-1 0,63-22 1,-83 22 21,0-1 1,-1-1 0,0 0-1,0-2 1,-1 0 0,25-22-1,17-22 18,-2-3-1,-3-2 1,73-103 0,-129 163-75,14-23-77,-11 13-65,-3 11 133,0 0-1,0-1 0,0 1 1,0 0-1,-1 0 0,1 0 1,0-1-1,0 1 1,0 0-1,0 0 0,-1 0 1,1 0-1,0-1 0,0 1 1,-1 0-1,1 0 0,0 0 1,0 0-1,0 0 0,-1 0 1,1 0-1,0 0 0,0 0 1,-1 0-1,1 0 1,0 0-1,0 0 0,-1 0 1,1 0-1,0 0 0,0 0 1,-1 0-1,1 0 0,0 0 1,0 0-1,-1 0 0,1 0 1,0 1-1,-8 2-46,1 0-1,0 1 1,1 0-1,-1 1 1,1 0 0,0 0-1,0 0 1,-6 6-1,7-6 29,-79 86-298,54-56 288,-43 38 1,22-33 47,-1-2-1,-98 52 1,80-50 24,-74 55 0,-25 46 81,-6 3-3,-161 92-291,278-197 158,34-23-35,-62 45-51,72-50 123,0 1 0,1 1 0,-19 22 0,28-31-43,1 1 1,-1 1-1,1-1 0,0 0 0,0 1 0,1-1 0,0 1 1,0 0-1,0 0 0,-2 11 0,4-9 18,0 0 0,0 0-1,1-1 1,0 1 0,0-1-1,1 1 1,0-1 0,3 10-1,3 6-51,1 5 37,15 31-1,-21-52 55,1-1 0,0 1 0,0 0 0,0-1-1,1 0 1,0 0 0,0 0 0,0-1 0,11 8-1,-13-11 5,0 0 0,1 0-1,0 0 1,-1-1-1,1 0 1,0 1-1,0-1 1,0-1-1,0 1 1,-1 0-1,1-1 1,0 0-1,0 0 1,0 0-1,0-1 1,0 1 0,0-1-1,0 0 1,0 0-1,6-3 1,5-2 43,0-1 1,-1-1-1,24-17 1,-31 20-50,243-182 560,-137 100-582,-6 5-25,-33 21-47,96-103 1,-79 65 254,-28 32-250,98-133 1,-145 173 56,-1 0 0,-1-2 0,-2 1 0,-1-2 0,12-47 0,-14 33-86,-7 28 22,1 1 1,8-25-1,3 8-19,2 0-1,1 1 1,25-34 0,-25 39 32,-15 22 9,1 0 0,0 1 0,0-1 0,1 1 1,-1 0-1,1 0 0,0 0 0,-1 0 0,1 1 0,9-5 0,0 2-20,1 0 0,16-4 0,-28 8 69,-1 1-21,0 0 1,1 0-1,-1-1 1,0 1-1,0 0 0,0 0 1,1 0-1,-1 0 1,0 1-1,0-1 1,0 0-1,0 0 0,1 1 1,-1-1-1,0 1 1,0-1-1,0 1 1,0-1-1,0 1 0,0-1 1,0 1-1,0 0 1,0 0-1,0 0 1,-1-1-1,1 1 0,0 0 1,0 0-1,-1 0 1,1 0-1,-1 0 1,1 0-1,-1 1 0,1-1 1,-1 0-1,0 0 1,1 1-1,1 8-61,0-1 1,0 0-1,0 18 0,-1-13 37,4 52-119,-4 1 0,-14 129 0,-41 132 248,41-258-21,-47 174 378,51-208-250,4-18-56,1-1 1,-2 0 0,-10 21-1,3-7-43,11-24-53,-1-1 1,1 0 0,-1-1 0,0 1 0,-1 0 0,-6 8 0,5-6 53,-6 7 118,11-15-194,0 0-1,-1 1 1,1-1 0,0 0-1,-1 1 1,1-1 0,0 0-1,-1 0 1,1 0 0,-1 1-1,1-1 1,0 0 0,-1 0-1,1 0 1,-1 0-1,1 0 1,0 0 0,-1 1-1,1-1 1,-1 0 0,1 0-1,-1 0 1,1 0 0,0-1-1,-1 1 1,1 0 0,-1 0-1,1 0 1,-1 0 0,1 0-1,0-1 1,-1 1-1,0-2-13,1 1 0,0-1 0,-1 1-1,1-1 1,0 0 0,0 1 0,0-1-1,0 1 1,1-3 0,-1 0 10,1-7-116,0 0 0,1 0 0,4-15 0,-1 5 0,64-206-39,-44 153 110,61-154-297,-46 128 324,-39 98-7,3-9-96,1 0 0,-2 1 1,1-2-1,-2 1 0,1 0 0,-2 0 1,2-19-1,-3 11-420,-1 0 0,-1 1-1,-6-30 1,3 25-1975,1 0 0,1 0 0,0-26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2364 494 5472,'12'-38'4887,"-7"31"-4344,10-21 384,19-82 507,-20 63-610,31-75 1,-30 89-768,13-28 223,-25 56-324,0-1 1,1 1 0,-1 0-1,1 1 1,0-1-1,0 1 1,1 0 0,7-6-1,-12 10 41,0 0 1,0 0-1,1 0 0,-1 0 0,0 0 0,0 0 1,0 0-1,1 0 0,-1 0 0,0 0 0,0 1 0,1-1 1,-1 0-1,0 0 0,0 0 0,0 0 0,1 0 1,-1 0-1,0 1 0,0-1 0,0 0 0,0 0 0,1 0 1,-1 1-1,0-1 0,0 0 0,0 0 0,0 0 1,0 1-1,0-1 0,0 0 0,1 0 0,-1 0 1,0 1-1,4 11 115,-3-10-88,5 16 15,-2 0 0,0 1 1,0-1-1,0 30 0,-1-20-27,2 31 273,-3 102 0,-4-128-164,-2 0-1,-1-1 1,-2 1-1,-18 53 1,1-10-36,-21 121 0,24-98 65,9-42-25,-13 55 271,19-93-212,0 0 1,-2 0-1,-14 28 0,20-43-154,0 0-1,0 0 1,-1-1-1,1 1 1,-1-1 0,0 0-1,0 0 1,0 0-1,-1 0 1,1 0-1,0-1 1,-1 1-1,0-1 1,-6 3-1,-10 4 50,-26 7 1,-18 8-63,14 2-90,21-11 29,-1-1-1,0-2 1,-33 10-1,-193 52 154,208-57-115,1 2 0,0 3 0,-53 33 1,-99 61 42,146-90 22,-107 37-1,48-31 118,-161 25 0,181-36-201,60-12-5,-33 5 0,32-10 53,-1 2 75,-2-2-1,-45-1 0,71-4-91,0 1 0,0-1 1,1-1-1,-1 0 0,0 0 0,1-1 0,-1 0 0,1-1 0,0 0 0,0 0 0,1-1 0,-1 0 0,-7-7 0,-7-13 95,19 19-88,-1 0 1,-1 0 0,-6-6-1,10 10-57,1 1 0,-1 0 0,1 0 0,-1 0 0,1 0 0,-1 0 0,0 1-1,0-1 1,1 0 0,-1 1 0,0 0 0,0-1 0,0 1 0,1 0 0,-1 0 0,0 0 0,0 0 0,-2 0-1,2 1 7,0-1-1,1 1 1,-1-1-1,1 1 0,0 0 1,-1 0-1,1 0 1,-1 0-1,1 0 0,0 0 1,0 0-1,0 0 1,0 0-1,0 0 1,-2 3-1,-12 25-246,13-26 233,-27 77-378,22-58 513,-1 1 1,-1-1-1,-12 22 1,18-40-32,0 0-1,1 0 1,0 0 0,0 1 0,1-1 0,-2 5-1,4-8-73,0 0-1,0 0 0,0 0 1,0 0-1,0-1 0,0 1 1,0 0-1,1-1 0,-1 1 1,0-1-1,0 1 0,1-1 1,-1 0-1,3 1 0,-3-1 11,25 5 12,0-1-1,0-2 1,0-1-1,41-2 1,-14 0 2,39 1 204,152-19-1,-213 14-177,448-76 61,-402 65 26,143-52 0,-211 65-96,233-84 133,5 18-174,-220 63 64,148-28 151,-157 32-136,-11 1-120,0 1 1,0-2 0,13-3 0,-14 3-328,0 1 1,-1-1-1,1 1 1,0 0-1,0 1 1,0-1-1,8 1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1:02.25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2193 128 1728,'-1'-2'71,"1"1"-1,-1 0 1,0-1 0,1 1 0,-1 0-1,1-1 1,0 1 0,-1-1 0,1 1 0,0-1-1,0 1 1,0-1 0,0 1 0,0-2-1,0 1 105,0-1 1,0 1-1,0 0 0,0 0 0,0 0 0,-1 0 0,1 0 1,-1 0-1,1 0 0,-1 0 0,0 0 0,-2-4 1,-1 0 100,0 1-1,-1 0 1,0 0 0,0 0 0,0 0 0,0 1 0,-1 0 0,0 0 0,0 1 0,0-1 0,-10-3 0,15 7-272,-7-4 88,-1 1 0,0 1 0,0-1-1,0 2 1,0-1 0,-1 1 0,1 0-1,0 1 1,-1 0 0,-10 2 0,-255 69 970,256-65-1026,-118 45 452,44-14-421,61-24 5,-41 24-1,40-20-97,-36 14 0,27-18 210,-71 14 0,28-9 24,58-10-240,0 1 0,0 1-1,1 1 1,-39 24 0,20-7 158,-63 53-1,57-44-31,39-29-78,0 0-1,0 0 1,1 2-1,0-1 1,1 1-1,-16 21 1,-53 79 59,63-90-94,0-1 1,-2 0-1,0-2 1,-25 20-1,-86 52 245,110-77-231,0 1-1,0 1 1,2 0 0,0 1-1,0 1 1,1 1 0,-21 29-1,29-32-8,0 1 0,1 0 1,1 0-1,0 1 0,1-1 0,1 1 0,0 0 0,-2 22 0,3-2-33,1 1 0,6 60 0,16 62 25,-17-140 27,1-1 0,1 0 0,8 21 0,-6-19 9,7 35 0,-12-49-12,0-1-1,0 0 1,0 0 0,0 0-1,1 0 1,0 0-1,0 0 1,1-1 0,-1 1-1,1-1 1,5 5-1,-4-4 6,0 0 0,-1 0 0,0 0 0,0 1 0,-1-1 0,1 1 0,2 6 0,-2-3-19,0 0-1,1 0 1,11 15-1,10 20-1,-9-11 101,23 34-1,-12-22-280,-6-13 191,1-1 0,2 0 1,34 33-1,-52-57-8,23 22 57,16 17 79,-43-42-128,8 9-51,0 1 0,13 23 0,-14-19 90,1 0 0,1 0 1,24 26-1,-27-35-19,0 0 0,1 0 0,0-1 1,1 0-1,0-1 0,0 0 0,14 6 0,3-3 38,1 0 1,0-3-1,0 0 0,35 3 0,-3 0-165,-9-1 95,0 2 0,-1 3 1,59 23-1,-86-27 42,-1 1-1,0 0 1,33 24 0,-45-28-2,1 0 1,0-1-1,0 0 1,14 4 0,-4-1-122,-9-5 122,0 0 0,0-1 1,1 0-1,-1-1 0,1 0 1,-1-1-1,1-1 0,0 0 1,-1-1-1,1 0 0,-1-1 1,21-6-1,0-2 94,-1-1 0,0-2-1,52-28 1,-57 24-92,-1-1 1,39-34-1,-27 20 26,-12 9 21,0-1 0,-2-2 1,-1 0-1,0-1 1,-3-1-1,27-45 1,-19 32-268,2-3 181,84-143 326,-57 78-402,45-75 355,-71 140-353,-18 24 120,0 0-1,-1 0 1,17-37-1,-12 13-9,-3-1 0,-1-1-1,-3 0 1,-1 0 0,-2-1-1,-3 0 1,0-54 0,0-199 295,3 174-206,-1-2-191,0-12-95,-4 95 205,-2 38-40,1-14 52,-1 0 0,-1 0-1,0 0 1,-2 0 0,-4-23 0,3 35-20,-1 0 0,0 0 0,-10-15 1,3 4-90,8 16 72,0-1 0,0 1 0,-1 0 0,1 0 0,-1 0 0,0 0 0,-8-5 0,-37-22 103,29 19-185,6 4 102,0 1 0,-1 0-1,0 1 1,-1 1-1,1 0 1,-1 1 0,-22-3-1,-7 2 31,-63 2-1,97 3-91,0 1-1,0 1 1,0 0 0,0 1-1,0 0 1,0 0-1,1 1 1,0 1-1,0 0 1,0 0 0,0 1-1,1 0 1,-1 1-1,2 0 1,-16 15 0,-1 4-94,2 1 0,1 2 1,-31 51-1,-191 272-160,200-294 272,4 1 0,1 2 0,4 2 0,-36 87 0,-85 197 357,138-311-339,3-9-11,2 1 1,1 0 0,-9 32-1,19-56-27,1 1 1,1-1-1,-1 0 0,0 0 1,1 1-1,0-1 0,0 0 0,1 1 1,0 5-1,-1-10 27,1 1 1,-1 0-1,0 0 0,1 0 1,-1 0-1,0-1 1,1 1-1,-1 0 0,1 0 1,0-1-1,-1 1 0,1 0 1,0-1-1,-1 1 1,1 0-1,0-1 0,0 1 1,-1-1-1,2 1 1,0-1 7,-1 1 0,1-1 1,-1 0-1,1 0 1,0 1-1,-1-1 0,1-1 1,0 1-1,-1 0 1,1 0-1,-1-1 0,1 1 1,-1 0-1,4-2 1,12-5 27,0-1 1,0-1 0,0-1-1,14-11 1,62-53-1,-84 67-27,172-163 127,-9-15-86,-98 104-108,-9 10 269,-4-3-1,-3-2 0,67-118 1,-121 189-174,-3 2-14,1 0 1,0 0-1,-1 0 1,1 0-1,-1 0 1,0 0-1,1-4 1,-3 6-115,-3 4-24,-2 8 46,-1 0 1,2 0 0,0 1 0,-7 22 0,2-8 57,-22 65 15,-30 126 0,-97 418 15,84-372 641,74-261-662,1 0 1,-1 0 0,1 0-1,0 1 1,-1-1 0,1 0-1,0 1 1,0-1-1,1 0 1,-1 1 0,1 2-1,-1-5 11,0 1-1,0-1 1,0 0 0,0 0-1,1 0 1,-1 1-1,0-1 1,0 0-1,0 0 1,0 0-1,0 0 1,1 1 0,-1-1-1,0 0 1,0 0-1,0 0 1,1 0-1,-1 0 1,0 0-1,0 1 1,0-1 0,1 0-1,-1 0 1,0 0-1,0 0 1,1 0-1,-1 0 1,0 0-1,0 0 1,1 0 0,-1 0-1,0 0 1,0 0-1,1 0 1,-1 0-1,0-1 1,2 1 13,-1-1 0,1 0 0,-1 0 0,0 0 0,0 0 0,0-1 0,1 1 0,-1 0 0,1-3 0,40-64 186,-25 38-136,33-65-49,46-121 0,-59 126 62,80-142 1,-85 182-252,2 1 1,2 2-1,81-81 0,-108 121 199,-8 8-2,-8 13 18,2-7-19,-92 196 168,6-11-138,40-93-31,-89 164 311,99-194-72,-81 105 0,98-145-130,-2-1 0,0-1 0,-2-1 0,-48 35 0,74-60-132,0 1 0,1-1 0,-1 0-1,0 0 1,0 0 0,0 0 0,0 0-1,0-1 1,-1 1 0,1-1 0,0 1-1,0-1 1,0 0 0,0 0-1,-3 0 1,4 0-7,1 0 0,-1 0 0,0-1 0,0 1 0,1 0-1,-1-1 1,0 1 0,1 0 0,-1-1 0,0 1 0,1-1 0,-1 0 0,1 1 0,-1-1-1,1 1 1,-1-1 0,0-1 0,0 0-6,0 0 0,0 0 0,1 0 0,-1 0 0,0 0 0,1-1 0,0 1 0,-1-4 0,1-8-50,0 0 1,1 0-1,0 0 1,2 1-1,-1-1 1,6-14-1,33-82-108,-39 104 162,38-88-67,98-255-114,-39 84-60,18 10 618,-116 253-326,6-13 136,-7 15-173,0 0-1,0-1 1,0 1 0,0 0 0,0-1-1,0 1 1,0-1 0,0 1 0,0 0-1,0-1 1,0 1 0,0-1 0,0 1-1,0-1 1,0 1 0,0 0 0,0-1-1,0 1 1,-1 0 0,1-1 0,0 1-1,0 0 1,-1-1 0,1 1-1,0 0 1,0-1 0,-1 1 0,1 0-1,-1-1 1,0 1-5,1 0-1,-1 0 1,0 0 0,0 0-1,0 0 1,0 0 0,0 0-1,1 0 1,-1 1 0,0-1-1,0 0 1,0 0-1,0 1 1,1-1 0,-1 1-1,0-1 1,0 0 0,1 1-1,-1-1 1,0 1 0,1 0-1,-1-1 1,1 1-1,-1 0 1,1-1 0,-1 1-1,0 1 1,-4 2-20,-39 41-55,-65 86-1,37-41 156,-131 131-18,-82 103-6,227-244-62,-73 88 605,129-165-583,-15 11 150,17-13-164,0-1 1,-1 0 0,1 0-1,0 0 1,0 0 0,-1 0-1,1 0 1,0 0 0,0 0-1,-1 0 1,1 0 0,0 0-1,0 0 1,-1 0 0,1 0-1,0 0 1,-1 0 0,1 0-1,0 0 1,0 0 0,-1 0-1,1-1 1,0 1 0,0 0-1,0 0 1,-1 0 0,-3-13-183,3 0 121,0 0 0,1 0 1,1 0-1,1 0 0,3-18 1,22-69-67,-16 66 82,9-33-18,30-111-64,23-91 81,-16 70 334,-56 195-275,23-99 203,-22 89-214,0 0 0,-1-1 1,0 1-1,-1 0 0,-3-18 0,2 26 17,0 1 1,0-1-1,-1 1 0,0 0 0,0 0 1,0 0-1,-6-9 0,7 12-16,0 0-1,0 1 1,-1-1-1,1 1 1,0-1 0,-1 1-1,1 0 1,-1-1-1,1 1 1,-1 0-1,1 0 1,-1 0 0,0 0-1,0 1 1,1-1-1,-1 0 1,0 1-1,0-1 1,0 1-1,0 0 1,0-1 0,0 1-1,0 0 1,0 0-1,-2 1 1,-2 0-28,0 1 0,1 1 0,-1-1 0,0 1 0,1 0 0,-1 1 1,1-1-1,0 1 0,-8 7 0,4-4 13,-16 13-15,-34 27-35,-88 91-1,-183 283-102,214-264 386,98-136-326,16-20 41,3-6 0,25-45-19,104-174 273,-83 153-214,63-74-1,103-122 21,-191 235 52,22-44 0,-43 74-40,6-17 207,-7 19-211,0 0-1,1 0 0,-1 0 0,0 0 1,0 0-1,0-1 0,0 1 1,0 0-1,0 0 0,0 0 0,0 0 1,0 0-1,-1 0 0,1-1 1,0 1-1,0 0 0,0 0 1,0 0-1,0 0 0,0 0 0,0 0 1,0 0-1,0-1 0,0 1 1,0 0-1,0 0 0,-1 0 0,1 0 1,0 0-1,0 0 0,0 0 1,0 0-1,0 0 0,0 0 1,0 0-1,-1-1 0,1 1 0,0 0 1,0 0-1,0 0 0,0 0 1,0 0-1,0 0 0,-1 0 0,1 0 1,0 0-1,0 0 0,0 0 1,0 0-1,0 1 0,-1-1 0,1 0 1,0 0-1,0 0 0,-29 17 63,17-8-80,-82 50 69,50-33-136,2 1 0,-74 63 0,77-50 105,-48 61 1,-26 53-28,-1 1 14,77-110 35,-54 53 1,78-85-19,5-5-327,14-23 109,10-22 186,-2-2 0,-1 0 1,10-52-1,-4 16 8,40-170 178,-58 241-183,4-35 197,-5 38-186,0-1 0,0 0 1,0 0-1,0 0 0,0 0 0,-1 0 0,1 1 0,-1-1 0,1 0 0,-1 0 0,0 1 1,0-1-1,0 0 0,0 1 0,0-1 0,0 1 0,-2-3 0,1 3-22,1 0 0,-1 0-1,0 1 1,0-1 0,0 0 0,0 1 0,1-1-1,-1 1 1,0 0 0,0 0 0,0-1-1,0 1 1,0 1 0,-3-1 0,-28 5-66,16 1 58,0 0 1,1 1 0,-31 16-1,24-10 50,-5 4-71,1 2 1,1 0 0,0 2 0,-29 31-1,47-43 41,-11 9-44,2 1 0,1 2 1,0-1-1,-17 32 1,-40 93-219,66-130 203,1 1 0,1-1-1,0 1 1,1 0 0,1 0 0,0 1-1,2-1 1,-1 0 0,3 32 0,0-42 60,0-1 1,0 1-1,1-1 1,-1 0 0,1 1-1,1-1 1,-1 0 0,1 0-1,-1 0 1,1-1 0,1 1-1,-1-1 1,1 1 0,0-1-1,0 0 1,6 5-1,8 4 17,0 0 1,36 18-1,-39-23-15,13 7 12,-1-2 0,2 0 1,53 14-1,-63-22-2,0-1 0,0-2 0,1 1 1,-1-2-1,1-1 0,-1 0 0,24-5 0,145-30 290,-65 10-278,244-42-3,-260 44 155,-106 23-168,0 0-1,-1 0 1,1-1 0,-1 1 0,1 0 0,-1 0 0,1 0-1,0 0 1,-1 0 0,1 0 0,-1 0 0,1 0-1,0 0 1,-1 0 0,1 0 0,-1 1 0,1-1-1,-1 0 1,1 0 0,0 0 0,-1 1 0,1-1-1,-1 0 1,1 1 0,-1-1 0,1 1 0,-1-1 0,0 0-1,1 1 1,-1-1 0,1 1 0,-1-1 0,0 1-1,0-1 1,1 1 0,-1-1 0,0 1 0,0-1-1,1 1 1,-1 0 0,0-1 0,0 1 0,0-1-1,0 1 1,0 0 0,0-1 0,0 1 0,0-1-1,0 1 1,0 0 0,0-1 0,-1 1 0,1-1 0,0 1-1,-1 0 1,-1 6 123,0 0 0,-1-1 0,-6 12-1,8-16-119,-29 46 127,-2-1 1,-49 56-1,75-96-130,-1 2 48,-1 1 0,-1-1 0,0 0 0,-14 10 0,23-18-56,-1-1-1,1 1 0,-1-1 0,1 0 0,-1 1 0,1-1 0,-1 0 0,0 0 0,1 1 0,-1-1 0,0 0 0,1 0 0,-1 0 0,1 0 0,-1 0 0,0 0 0,1 0 0,-1 0 0,0 0 0,1 0 1,-1 0-1,0 0 0,1 0 0,-1 0 0,0-1 0,1 1 0,-1 0 0,1 0 0,-1-1 0,1 1 0,-1-1 0,1 1 0,-1 0 0,1-1 0,-1 1 0,1-1 0,-1 1 0,1-1 0,-1 1 0,1-1 0,0 1 1,-1-1-1,1 0 0,0 1 0,0-1 0,-1 0 0,0-2-3,1 0 1,-1 0 0,0 0-1,1-1 1,-1 1 0,1 0-1,0 0 1,1-6 0,3-13-100,2 1 0,0-1 0,1 1-1,1 1 1,17-32 0,-12 32-179,-8 16 142,-7 12 120,-63 154 382,-13 34-127,77-195-228,0 0-1,1 0 1,-1 0 0,1 1 0,0-1-1,-1 0 1,1 0 0,0 1 0,0-1-1,-1 0 1,1 0 0,0 1 0,0-1 0,1 0-1,-1 1 1,0-1 0,0 0 0,1 0-1,-1 1 1,0-1 0,1 0 0,-1 0-1,1 0 1,0 0 0,0 1 0,1-1-4,-1 0-1,1 0 1,-1 0 0,1 0 0,0-1 0,-1 1-1,1-1 1,0 1 0,0-1 0,-1 0 0,1 1-1,0-1 1,0 0 0,-1 0 0,1-1 0,0 1 0,0 0-1,2-1 1,10-3-12,0 0-1,0-1 0,0-1 1,-1 0-1,0 0 0,22-16 1,-28 18-4,16-12-575,-1-1 0,36-35-1,-40 34-812,1 1-1,1 1 0,0 0 1,26-14-1,7 4-2795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28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19 159 1568,'-4'-3'8634,"5"3"-8433,1 1 0,0-1 0,0 0-1,-1 1 1,1-1 0,0 0 0,0-1-1,0 1 1,0 0 0,-1 0-1,1-1 1,0 1 0,0-1 0,2-1-1,32-14-345,-18 7 346,109-34-38,-35 13-353,23-3 6,-78 24 240,-25 5-90,1 1-1,-1 1 0,25-2 1,-36 5 37,-1-1 0,0 0 0,0 1 0,0-1 0,0 0 0,1 0 0,-1 1 0,0-1 0,0 0 0,0 1 0,0-1 0,0 0 0,0 1 0,0-1 0,0 0 0,0 1 0,0-1-1,0 0 1,0 1 0,0-1 0,0 0 0,0 1 0,0-1 0,0 0 0,-1 1 0,1-1 0,0 0 0,0 1 0,-4 9 103,-4 2-85,-1 0 1,-1-1 0,0 0 0,0-1 0,-1 0 0,-19 14 0,17-14 1,-24 17 212,-62 33 0,28-18 9,6 1-118,-82 70-1,128-92-66,19-21-56,0 0 0,0 0 0,0 0 0,0 0 0,-1 0 0,1 0 0,0 0 0,0 1 0,0-1 0,0 0 0,0 0 0,0 0 1,0 0-1,0 0 0,0 0 0,0 0 0,0 0 0,0 1 0,0-1 0,0 0 0,0 0 0,0 0 0,0 0 0,0 0 0,1 0 0,-1 0 1,0 0-1,0 1 0,0-1 0,0 0 0,0 0 0,0 0 0,0 0 0,0 0 0,0 0 0,0 0 0,0 0 0,0 0 0,1 0 1,-1 0-1,0 0 0,0 0 0,0 1 0,0-1 0,0 0 0,0 0 0,0 0 0,0 0 0,1 0 0,-1 0 0,0 0 0,12 4 161,14 2-18,10-8 168,-1-1 1,43-11-1,22-2 295,-50 10-438,58-4-1,-126 7-6015,1 3 3824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31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189 902 2656,'-13'5'3973,"7"-4"-3434,0 0 0,1 1 0,-1-1-1,1 1 1,-1 0 0,-8 5 0,-4 1 473,9-5-789,0 0 0,1 1 1,-1 1-1,1 0 0,-1 0 0,2 0 0,-1 1 0,0 0 1,1 0-1,0 1 0,1 0 0,-9 11 0,15-17-229,1 0 0,-1 0 1,0 0-1,1-1 0,-1 1 0,1 0 0,-1 0 0,1 0 0,-1-1 1,1 1-1,0 0 0,-1-1 0,1 1 0,1 0 0,-2-1 4,2 2 17,0 0 0,0 0 0,1 0 0,-1-1 1,0 1-1,1-1 0,-1 0 0,1 0 1,0 1-1,-1-2 0,1 1 0,0 0 0,4 0 1,4 0 31,0 0 1,14-1 0,-10-1-148,-10 1 68,13 0-89,0 0 0,27-5 0,-41 4 115,0 1-1,0-1 1,-1 0-1,1-1 0,0 1 1,0-1-1,-1 1 1,1-1-1,0 0 1,-1 0-1,0-1 1,0 1-1,1-1 1,-2 1-1,1-1 1,0 0-1,3-6 1,-5 8 9,0-1 1,-1 0 0,1 0-1,-1 1 1,0-1 0,1 0-1,-1 0 1,0 0 0,0 0 0,0 1-1,0-1 1,-1 0 0,1 0-1,0 0 1,-1 1 0,0-1-1,1 0 1,-1 0 0,0 1-1,0-1 1,0 1 0,0-1 0,0 1-1,0-1 1,-1-1 0,-2-1 1,0 0 0,1 0 1,-1 0-1,-1 0 0,1 0 1,-10-5-1,6 5 43,0 1 0,0 0 0,0 0 0,0 0 0,0 1 0,-10-1 0,-11-1 85,28 4-202,3 0 37,3-2 71,0 1-1,1 0 1,-1 1 0,1-1 0,8 1-1,17-2 66,159-52-61,-122 27 117,-52 22-144,-13 3 61,1 1 0,-1 0 0,0 0 0,0 0 0,0 1-1,7-1 1,-10 1-81,1 0 0,0 0 0,0 1 0,-1-1 0,1 0 0,0 1 0,-1-1 0,1 0 0,-1 1 0,1-1 0,0 1 0,-1-1 1,1 1-1,-1-1 0,1 1 0,-1-1 0,0 1 0,1 0 0,-1-1 0,0 1 0,1 0 0,-1-1 0,0 1 0,1 1 0,5 22 347,-3-15-304,-1-1-3,0-1 0,0 0 0,1 0 0,0 0 0,1 0 0,-1-1 0,1 1 0,1-1 0,-1 0 0,1 0 0,10 10 0,-12-15-24,0 0-1,-1 1 1,1-1 0,0-1 0,0 1 0,-1 0 0,1-1-1,0 1 1,0-1 0,0 0 0,0 0 0,0 0-1,4-1 1,-3-1-39,1 0 0,-1 0 0,0 0 0,0 0-1,-1-1 1,1 0 0,-1 0 0,1 0 0,-1 0 0,0-1 0,0 1 0,0-1-1,0 0 1,-1 0 0,1 0 0,-1 0 0,2-6 0,5-11-65,-2 0 1,7-27 0,-12 40 96,27-118 312,20-192 1,-48 305-172,2-12-416,-2 24 184,-1 3 33,0 18 129,1-1-72,1 1 1,1 0 0,5 20-1,19 59-10,-21-78 122,13 47 41,11 37-89,-24-87-3,1-1 0,1 0 0,16 27 0,-23-42-42,0 0 0,1-1 0,-1 1 0,1 0 0,0 0 0,-1-1 0,1 1 0,0-1-1,0 0 1,0 1 0,0-1 0,0 0 0,0 0 0,1 0 0,-1-1 0,0 1 0,4 0 0,-5 0-27,1-1 0,0 0 0,0 0 0,0 0 0,-1-1 1,1 1-1,0 0 0,0-1 0,0 1 0,-1-1 0,1 1 0,0-1 1,-1 0-1,1 0 0,-1 0 0,1 0 0,-1 0 0,1 0 0,-1 0 1,0 0-1,1-1 0,-1 1 0,2-3 0,0-1-18,0 0 0,0-1 0,-1 1 0,0 0 0,0-1 1,0 0-1,-1 1 0,2-8 0,-1-3 110,1-31 0,-3 41-94,0 1 0,0-1 0,-1 0 0,0 1 0,0-1 0,0 1 0,0-1 0,-1 1 0,0-1 1,0 1-1,0 0 0,-1 0 0,0 0 0,0 0 0,0 1 0,-1-1 0,-4-4 0,-6-3-14,-4-3 98,13 10-92,6 4-94,74-9-68,77 0 187,-148 9-22,-1 1 0,0 0 0,1 0 0,-1 0 0,0 0 0,1 1 0,-1 0 0,0-1 0,0 1 0,5 2 0,-6-2 38,-1 0 0,1 0 0,-1 0 0,1 0 0,-1 0 1,0 0-1,0 0 0,0 0 0,1 0 0,-1 1 0,0-1 0,0 0 0,-1 1 0,1-1 0,0 1 0,0-1 0,-1 1 0,1-1 0,-1 1 0,1 0 0,-1 2 0,3 41 778,-3-31-701,4 24 1,-2-21-101,-2-15 33,0 1 0,0-1 0,0 1-1,0-1 1,1 0 0,-1 1 0,2 2-1,0 3 399,-2-7-433,0-1 1,0 1 0,0-1 0,0 0-1,0 1 1,0-1 0,0 1 0,1-1-1,-1 0 1,0 1 0,0-1-1,0 1 1,0-1 0,1 0 0,-1 1-1,0-1 1,0 0 0,0 1 0,1-1-1,-1 0 1,0 0 0,1 1 0,-1-1-1,0 0 1,1 0 0,-1 1 0,0-1-1,1 0 1,-1 0 0,0 0 0,1 0-1,-1 0 1,1 0 0,-1 1 0,0-1-1,1 0 1,-1 0 0,1 0 0,-1 0-1,0 0 1,2-1 0,1 1 27,1-1 0,0 0 1,-1 0-1,1 0 1,0-1-1,-1 1 0,0-1 1,1 0-1,-1 0 0,0 0 1,0 0-1,4-4 0,1 1-425,-7 5 440,0-1 0,0 0 0,0 1 0,0-1 0,0 0 0,0 1 0,0-1 0,0 0 0,0 0 0,-1 0 0,1 0 0,0 0 0,1-2 0,5-11 51,-1-1 0,0 1 0,0-2 0,-2 1 0,4-22 1,8-22 30,10-30-95,-24 85-129,-1 0-1,0 0 0,0-1 1,0 1-1,0 0 1,0-8-1,0 12 72,0 1 0,0 0 0,0 0 0,0 0 0,0-1 0,0 1 0,-1 0 0,1 0 0,0 0 0,-1 0 0,1 1 0,0-1-1,-1 0 1,1 0 0,-1 0 0,0 0 0,1 3 0,-1 25 517,0-28-379,14-18 1040,-8 9-1134,-1 0 0,0 0 1,-1-1-1,0 1 1,0-1-1,-1 0 0,0-1 1,3-12-1,-3 2-27,0 1 0,-1-1 0,-1 0 0,-1 0 1,-1 0-1,-1 0 0,0 0 0,-8-28 0,8 41-65,-5-14-473,7 21 532,0 0 0,0 0 1,0-1-1,0 1 1,0 0-1,-1 0 0,1 0 1,0 0-1,0-1 0,0 1 1,0 0-1,-1 0 1,1 0-1,0 0 0,0 0 1,0 0-1,0 0 0,-1-1 1,1 1-1,0 0 1,0 0-1,0 0 0,-1 0 1,1 0-1,0 0 0,0 0 1,0 0-1,-1 0 1,1 0-1,0 0 0,-8 10-547,0 7 523,1 0-1,1 1 1,-6 25 0,-6 60 271,17-93-206,-4 18 131,2 1-1,1-1 1,1 1 0,1 0-1,2 0 1,1-1 0,8 37-1,-10-63-125,0 1-1,0-1 0,-1 1 0,2-1 0,-1 0 0,0 1 0,0-1 0,1 0 1,-1 0-1,1 0 0,-1 0 0,1 0 0,2 2 0,-2-3-22,-1 0-1,1 0 1,0-1-1,-1 1 0,1 0 1,0-1-1,-1 1 1,1-1-1,0 1 1,0-1-1,-1 0 1,1 1-1,0-1 0,0 0 1,0 0-1,-1-1 1,1 1-1,0 0 1,2-1-1,8-4-139,0 1 0,0-2 0,0 0 0,-1 0 0,18-14-1,6-3-82,150-66-322,-138 69 631,-25 14-251,-22 6 160,0 0 0,0 0 0,1 0-1,-1 0 1,0 0 0,0 0 0,1 0-1,-1 0 1,0 0 0,0 0 0,1 0-1,-1 0 1,0 0 0,0 0 0,1 0-1,-1 0 1,0 1 0,0-1 0,1 0 0,-1 0-1,0 0 1,0 0 0,0 1 0,1-1-1,-1 0 1,0 1 0,0-1 26,0 1-1,0 0 1,0-1 0,0 1-1,0 0 1,0-1 0,0 1-1,0 0 1,0-1 0,0 1 0,0 0-1,-1-1 1,1 1 0,0-1-1,-1 1 1,1 0 0,-17 27 494,13-24-406,1 0 1,1 0 0,-1 0 0,0 1-1,1-1 1,0 1 0,0-1 0,0 1-1,1 0 1,0 0 0,-1 5 0,15-31 21,-13 20-173,1 0 1,0 0 0,0 0-1,0 0 1,0 0-1,0 0 1,0 0-1,0 0 1,0 0 0,0 0-1,0 1 1,0-1-1,0 0 1,1 1-1,-1-1 1,0 1 0,0-1-1,3 1 1,-3 1-24,1 0 1,-1 0 0,1 1-1,-1-1 1,0 1-1,0-1 1,0 1 0,0-1-1,0 1 1,0 0-1,0-1 1,-1 1 0,1 0-1,0 2 1,1 2-32,11 31 104,-11-29 86,0 1 0,1-1 0,0 0 0,1 0 0,-1 0 0,2 0 0,9 13 0,-14-20-79,1-1 0,-1 1-1,1-1 1,-1 1 0,1-1-1,-1 0 1,1 1 0,0-1-1,-1 1 1,1-1 0,-1 0-1,1 0 1,0 1 0,-1-1-1,1 0 1,0 0 0,0 0-1,-1 0 1,1 0 0,0 0-1,-1 0 1,1 0 0,0 0-1,-1 0 1,2 0 0,0-1-5,0 0 0,-1 0 1,1 0-1,-1 1 0,1-2 1,-1 1-1,1 0 0,-1 0 1,0 0-1,2-2 0,2-4-5,0 0 0,0 0 0,6-13 0,12-32-62,-1-1 0,-3-1 1,-3-1-1,-1-1 0,-4 0 0,6-65 1,-13 90 13,-1 18-7,-2 0 1,1 1-1,-2-1 0,0 0 1,0 0-1,-1 1 0,-3-17 1,-1 53-71,4-4 73,0 0 1,2 0 0,0 0 0,2 0-1,0-1 1,1 1 0,1 0-1,0-1 1,2 0 0,0-1 0,2 1-1,0-1 1,0-1 0,2 0 0,0 0-1,15 17 1,35 32-3194,-34-35 1638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31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56 5408,'-10'-5'2432,"28"5"-2112,-8-3 1440,3 3-1024,13-8 896,9 4-928,22-9-384,5 7-192,12-2-832,-4 3 384,-3 2-3968,-11 3 2368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35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1 808 4160,'0'-2'245,"1"1"0,-1 0 0,1 0 0,0 0 1,0-1-1,0 1 0,0 0 0,0 0 0,0 0 0,0 0 1,0 1-1,0-1 0,0 0 0,0 0 0,0 1 0,1-1 0,1 0 1,9-7 381,5-6-267,-2 0 0,0-2 1,0 1-1,-2-2 1,0 0-1,12-20 0,-23 33-321,0 0 0,0 0 0,0 0 0,0 0-1,-1 0 1,0-1 0,0 1 0,0 0 0,0-8-1,0 11-29,-1-1-1,0 1 1,0 0 0,0 0-1,0-1 1,0 1-1,-1 0 1,1 0-1,0 0 1,-1-1 0,1 1-1,0 0 1,-1 0-1,1 0 1,-1 0-1,0 0 1,1 0-1,-1 0 1,0 0 0,0 0-1,0 0 1,1 0-1,-1 1 1,0-1-1,0 0 1,0 0 0,0 1-1,0-1 1,-1 1-1,1-1 1,0 1-1,0-1 1,0 1 0,0 0-1,-1 0 1,1-1-1,0 1 1,0 0-1,-3 0 1,2 0 17,-1 1 0,1-1 0,0 0 0,-1 1 0,1-1 0,-1 1 0,1 0 0,0-1 0,0 1 0,-1 1 0,1-1 0,0 0 0,0 0 0,0 1 0,0-1 0,-2 3 0,0 0 34,1 0 0,0 0 0,1 0 0,-1 0 0,1 0-1,-1 0 1,-2 9 0,1 0 45,1-1-1,0 1 0,1 0 0,0-1 0,0 22 1,2-21-63,1 0 1,0 0 0,1 0-1,0 0 1,1-1 0,0 1-1,1 0 1,0-1 0,1 0-1,1 0 1,7 12 0,-11-21-31,0 0 0,0-1 1,1 1-1,-1-1 0,1 1 1,-1-1-1,1 0 0,0 0 1,0 0-1,0 0 0,0-1 1,0 1-1,0-1 0,0 0 1,1 0-1,-1 0 0,0 0 1,1 0-1,-1-1 1,1 0-1,-1 1 0,1-1 1,-1-1-1,0 1 0,1 0 1,-1-1-1,1 0 0,-1 1 1,6-4-1,3 0-66,-1-1 1,1-1-1,-1 0 0,0-1 1,0 0-1,17-15 0,91-89-864,-103 93 719,-1 0 1,0-1 0,-2-1 0,22-39 0,-20 23 109,0-1 0,17-74 0,-23 65 126,-1 0-1,-3 0 0,-1 0 0,-4-63 1,0 102 94,-1-1 0,0 1 1,-4-13-1,5 19-114,0 0 0,0 0 0,-1 1 0,1-1 0,-1 0 1,1 0-1,0 1 0,-1-1 0,1 0 0,-1 0 0,0 1 0,1-1 0,-1 1 0,1-1 1,-1 0-1,0 1 0,-1-1 0,1 1-7,1 0 0,-1 0 1,0 0-1,0 0 0,1 0 0,-1 0 0,0 0 1,1 0-1,-1 1 0,0-1 0,0 0 0,1 1 1,-1-1-1,0 0 0,1 1 0,-1-1 0,1 1 1,-1-1-1,1 1 0,-1-1 0,1 1 0,-1-1 1,1 1-1,-1-1 0,0 2 0,-2 2 24,0 1 0,0 0 0,0 0 0,1 0 0,0 0 1,0 1-1,-2 6 0,-7 39 124,10-46-141,-5 30 51,1 0-1,2 0 1,2 1-1,1-1 1,9 69 0,15 18 259,-18-100-253,1-1 0,0 0 0,15 30 1,-19-46-44,0 0-1,0 0 1,0 0 0,1-1 0,0 1 0,0-1 0,5 5 0,-8-8-20,1 0 0,0 1 0,0-1 0,0 0 0,0 0 1,-1 0-1,1-1 0,1 1 0,-1 0 0,0-1 0,0 1 0,0-1 0,0 0 0,0 0 0,0 1 0,1-2 0,-1 1 0,0 0 0,0 0 0,0-1 0,2 0 0,3-1-51,-1-1 0,1 0 0,-1 0 0,0 0 1,-1-1-1,1 0 0,0 0 0,-1-1 0,0 0 0,0 1 0,7-11 0,1-2-158,-1-2 1,14-25-1,-25 40 209,1 0 0,0 0 0,-1 0 0,0 0-1,0 0 1,0 0 0,-1-1 0,0 1 0,1 0 0,-2-5 0,2 8-2,-1 0 0,0 0 1,-1-1-1,1 1 1,0 0-1,0-1 0,0 1 1,-1 0-1,1 0 1,-1 0-1,1-1 1,-1 1-1,1 0 0,-1 0 1,0 0-1,0 0 1,1 0-1,-1 0 1,0 0-1,0 0 0,0 0 1,0 1-1,0-1 1,0 0-1,0 0 1,0 1-1,-1-1 0,1 1 1,0-1-1,0 1 1,0 0-1,-1-1 1,1 1-1,0 0 0,-3 0 1,2 0 11,0 0 0,0 1 1,0-1-1,0 1 0,0-1 0,0 1 0,1 0 1,-1 0-1,0 0 0,0 0 0,0 0 0,1 0 1,-1 1-1,1-1 0,-1 1 0,1-1 0,-1 1 1,1-1-1,0 1 0,0 0 0,0-1 0,0 1 1,0 0-1,0 0 0,-1 3 0,1-2-6,0 0 1,0 0-1,0 1 0,0-1 0,1 0 0,-1 1 0,1-1 0,0 1 1,0-1-1,0 0 0,0 1 0,0-1 0,1 1 0,1 3 1,-1-4-4,0 0 1,0-1 0,1 0 0,-1 1 0,1-1 0,-1 0 0,1 0 0,0 0 0,0 0-1,0 0 1,0 0 0,0 0 0,0 0 0,1-1 0,-1 0 0,1 1 0,-1-1 0,4 1 0,-2-1 28,1 0 0,-1 0 0,1 0 0,0-1 1,-1 0-1,1 0 0,0 0 0,-1 0 1,1-1-1,7-2 0,39-12 47,84-38 0,-82 28 35,75-49-1,-127 74-77,-1-1-20,1 1 0,0-1-1,0 1 1,0-1 0,-1 1 0,1-1-1,0 1 1,0-1 0,-1 0 0,1 1 0,-1-1-1,1 0 1,0 0 0,-1 1 0,1-2-1,1-26 297,-2 24-256,0-1 92,0 7-245,0-1-82,-1 5-481,-1-2 633,1 0 16,0 0 0,0 0 0,0 0 0,-1 0 0,0 0 0,0-1 0,0 1 0,0-1 0,-1 1 0,1-1 0,-4 3-1,4-4 3,1-1 0,-1 1 0,0 0 0,1 0 0,-1 0 0,1 0 0,0 0 0,-1 0 0,1 0 0,0 1 0,0-1 0,0 0 0,1 1 0,-1 1 0,-6 14 0,6-17-6,1 0 0,-1 1 0,1-1 0,-1 0 0,1 1 0,0-1 0,0 1 0,-1-1 0,1 0 0,0 1 0,0-1-1,0 1 1,0-1 0,1 0 0,-1 1 0,0-1 0,1 1 0,-1-1 0,2 3 0,-1-2 5,1 1 0,-1-1 1,1 0-1,0 1 0,0-1 0,0 0 1,0 0-1,0 0 0,4 2 0,-1-1 47,1 1 0,-1-2 0,1 1-1,0 0 1,-1-1 0,1 0 0,0-1-1,10 3 1,-9-4-24,-1-1 0,0 1 0,1-1 0,-1 0 0,0 0 0,0 0 0,1-1 0,-1 0-1,0-1 1,-1 1 0,1-1 0,0 0 0,-1 0 0,0-1 0,6-4 0,4-5-144,0-1-1,-2 0 1,19-23-1,-18 18 114,-2 0-1,0 0 0,-1-1 1,-1-1-1,10-28 0,-4-2 50,12-59 0,-22 73-8,-2-1 0,0-68 0,-6 80-93,2 25 60,0 0 1,0 0-1,0 0 0,0 0 0,-1 0 0,1 0 1,0 0-1,0 0 0,-1 0 0,1 0 1,-1 0-1,1 0 0,-1 0 0,1 0 0,-1 1 1,0-1-1,-1-1 0,1 2 8,0 0-1,1 0 1,-1 0-1,0 1 1,0-1-1,0 0 1,0 1-1,1-1 1,-1 0-1,0 1 1,0-1-1,0 1 1,1-1-1,-1 1 1,0 0-1,1-1 1,-1 1-1,1 0 0,-1-1 1,1 1-1,-1 0 1,0 1-1,-1 2-9,1 0 0,-1 1-1,1-1 1,0 1-1,0-1 1,0 1-1,0 6 1,1 38 177,1-23-118,-1 1-28,3 105 184,-1-111-188,1 0-1,1-1 1,1 1-1,10 26 0,-14-42 19,1 0 0,0-1-1,1 1 1,-1-1 0,1 1-1,0-1 1,0 0 0,0 0-1,0 0 1,1 0 0,0-1-1,0 1 1,0-1 0,0 0-1,0 0 1,8 3 0,-7-4-26,1 0 1,0-1-1,0 1 1,-1-1-1,1 0 0,0-1 1,0 0-1,0 0 1,0 0-1,0 0 1,0-1-1,0 0 1,10-4-1,-1 0-97,0-1 0,-1 0 0,0-2 1,0 0-1,18-13 0,-26 17 90,-1 0 0,0-1 0,0 0 1,-1 0-1,1 0 0,-1 0 0,0-1 0,0 1 1,-1-1-1,4-7 0,-7 12-2,0 0 1,0 0-1,1 0 1,-1 0-1,0 0 0,0 0 1,0 0-1,0 0 0,0 0 1,0 0-1,-1 0 1,1 1-1,0-1 0,0 0 1,-1 0-1,1 0 0,-1 0 1,1 0-1,0 0 1,-1 1-1,0-1 0,1 0 1,-1 0-1,0 0 0,-1-1-23,0 0 0,1 1 0,-1-1-1,0 1 1,0 0 0,0-1-1,0 1 1,0 0 0,-3-1-1,5 2 19,0 0-1,-1 0 0,1 0 0,0 0 0,0 0 0,0 0 0,0 0 0,0 0 1,-1 0-1,1-1 0,0 1 0,0 0 0,0 0 0,0 0 0,0 0 0,0 0 0,0-1 1,0 1-1,-1 0 0,1 0 0,0 0 0,0 0 0,0 0 0,0-1 0,0 1 1,0 0-1,0 0 0,0 0 0,0 0 0,0-1 0,0 1 0,0 0 0,0 0 0,0 0 1,0 0-1,0-1 0,1 1 0,-1 0 0,0 0 0,0 0 0,0 0 0,0 0 1,0-1-1,0 1 0,0 0 0,0 0 0,0 0 0,1 0 0,-1 0 0,0 0 1,0 0-1,0-1 0,0 1 0,0 0 0,1 0 0,-1 0 0,0 0 0,8-5-153,-6 3 112,0 1 14,0 0 0,0 0 0,0 0 1,0 0-1,1 0 0,-1 1 0,0-1 0,1 1 0,-1-1 0,0 1 0,1 0 0,-1 0 0,1 0 1,-1 0-1,0 0 0,1 1 0,-1-1 0,1 1 0,-1-1 0,0 1 0,0 0 0,1 0 0,-1 0 1,0 0-1,0 1 0,0-1 0,0 0 0,0 1 0,-1 0 0,1-1 0,0 1 0,-1 0 0,3 3 0,2 5 98,-1-1-1,0 1 0,-1 1 0,0-1 0,3 16 0,-7-25-67,0 0-1,1 0 1,-1 1 0,0-1-1,1 0 1,-1 0-1,1 1 1,-1-1 0,1 0-1,-1 0 1,1 0-1,0 0 1,0 0 0,-1 0-1,1 0 1,0 0-1,0 0 1,0-1 0,0 1-1,0 0 1,2 0-1,-2 0-11,1-1-1,0 1 0,0-1 0,0 1 1,0-1-1,0 0 0,0 0 0,0 0 1,0 0-1,-1 0 0,1 0 0,3-1 1,1-1-55,-1 1-1,0-1 1,0 0 0,0 0 0,0-1 0,0 0 0,0 0 0,8-6-1,-6 2 137,1 0 0,11-7 0,-20 17-104,1 0-1,0 1 1,-1-1 0,0 0-1,1 0 1,-1 0 0,-2 3-1,1-2 72,1-1-1,0 1 0,0 0 0,0-1 0,0 1 1,1 0-1,-1-1 0,1 1 0,0 0 0,0 0 0,0 0 1,1-1-1,-1 1 0,1 0 0,0-1 0,0 1 1,1 0-1,-1-1 0,0 0 0,1 1 0,0-1 0,0 0 1,0 0-1,0 0 0,6 6 0,-8-9-30,0 0 0,0 0 1,1 0-1,-1 1 0,0-1 0,0 0 0,1 0 0,-1 0 1,0 0-1,1 0 0,-1 0 0,0 1 0,1-1 0,-1 0 1,0 0-1,0 0 0,1 0 0,-1 0 0,0 0 0,1 0 1,-1 0-1,0 0 0,1-1 0,-1 1 0,0 0 0,1 0 1,-1 0-1,0 0 0,0 0 0,1 0 0,-1-1 0,0 1 1,1 0-1,7-13-110,0-11-158,-6 19 254,-1 0 0,-1 0 0,1 0 0,-1 0 0,1 0 0,-2 0 0,1 0 0,0 0 0,-1 0 0,0 0 0,0 0 0,-1 0 0,1 0 0,-4-6 0,0 1 30,3 4-56,-1 1 1,0 0-1,0-1 1,0 1-1,-1 0 1,0 0-1,0 1 0,-5-6 1,8 10 26,0-1 1,1 1-1,-1 0 0,0-1 1,1 1-1,-1 0 0,1-1 1,-1 1-1,1-1 0,-1 1 1,1-1-1,-1 1 0,1-1 1,-1 0-1,1 1 0,-1-1 1,1 1-1,0-1 1,0 0-1,-1 1 0,1-1 1,0 0-1,0 1 0,0-1 1,0 0-1,-1 1 0,1-1 1,0 0-1,0 0 0,0 1 1,1-1-1,-1 0 1,0 1-1,0-1 0,0 0 1,0 1-1,1-1 0,-1 0 1,0 1-1,1-1 0,-1 0 1,1 0-1,2-2-12,0 0 0,1 0 0,-1 1 0,1-1 0,7-3 0,-1 0 29,0 0 64,0 1-1,1 0 1,0 0 0,0 1-1,1 0 1,-1 1 0,1 1 0,22-3-1,-28 5-38,0-1-1,0 1 0,0 0 0,1 1 0,-1-1 1,0 1-1,0 0 0,0 1 0,0-1 0,-1 1 0,1 1 1,0-1-1,-1 1 0,1 0 0,-1 0 0,0 0 1,0 1-1,8 7 0,-11-8 1,0-1-1,-1 0 1,1 1 0,0-1 0,-1 1-1,0-1 1,1 1 0,-1 0-1,0-1 1,-1 1 0,1 0-1,0 0 1,0 3 0,-1 1 146,0 1 1,-1-1 0,-2 12-1,0 13 209,4-32-413,-1-1 1,1 1-1,-1 0 1,1 0-1,-1-1 1,1 1 0,-1 0-1,1-1 1,-1 1-1,1 0 1,-1-1-1,1 1 1,-1-1-1,0 1 1,1-1-1,0 0 1,65-73-1037,-51 55 983,21-27 153,-32 42-55,-1 0 0,1 1 1,0-1-1,0 1 0,0 0 1,0 0-1,1 1 0,6-4 1,-9 6-5,-1-1 0,0 1-1,0-1 1,1 1 0,-1 0 0,0-1 0,1 1 0,-1 0 0,0 0 0,1 0 0,-1 0 0,0 0-1,1 1 1,-1-1 0,0 0 0,1 1 0,-1-1 0,0 0 0,0 1 0,1 0 0,-1-1 0,0 1-1,0 0 1,0-1 0,0 1 0,0 0 0,0 0 0,0 0 0,0 0 0,0 0 0,0 0 0,1 3-1,1 2 112,0 1-1,0 0 0,0 0 0,2 15 1,0-4 63,-2-11-119,-1 1 0,1-1 1,1 1-1,-1-1 0,7 10 0,-8-14-67,1-1 0,-1 1-1,0-1 1,1 0 0,-1 1 0,1-1-1,0 0 1,0-1 0,-1 1 0,1 0 0,1-1-1,-1 0 1,0 1 0,0-1 0,5 1-1,-6-2 45,0 1-1,-1-1 0,1 0 1,0 0-1,-1 1 0,1-1 1,0 0-1,-1 0 0,1-1 1,0 1-1,0 0 0,-1-1 1,4 0-1,-4 0-21,0 0-1,0 0 0,0 0 1,0 0-1,0-1 1,0 1-1,0 0 1,0 0-1,0-1 0,0 1 1,-1-1-1,1 1 1,-1-1-1,1-1 1,8-27-41,-1-1 1,5-54 0,0 2-33,-4 30 56,-7 33-216,9-34 1,-11 54 199,0 0 1,0 0-1,0 0 0,0 0 0,0 0 1,0 0-1,0 0 0,0-1 0,0 1 1,1 0-1,-1 0 0,0 0 0,0 0 1,0 0-1,0 0 0,0 0 0,0 0 1,0 0-1,1-1 0,-1 1 0,0 0 1,0 0-1,0 0 0,0 0 0,0 0 1,0 0-1,1 0 0,-1 0 0,0 0 1,0 0-1,0 0 0,0 0 0,0 0 1,0 0-1,1 0 0,-1 0 1,0 0-1,0 0 0,0 0 0,0 0 1,0 1-1,0-1 0,1 0 0,-1 0 1,0 0-1,0 0 0,0 0 0,0 0 1,0 0-1,0 0 0,0 0 0,0 0 1,0 1-1,0-1 0,1 0 0,-1 0 1,0 0-1,0 0 0,0 0 0,0 0 1,0 1-1,0-1 0,0 0 0,0 0 1,9 17 2,7 26 68,-4-1 34,-3 2 0,-2-1-1,4 83 1,-11-125-107,1 5 79,-1-1-1,0 0 1,-1 1-1,1-1 1,-1 0-1,0 0 1,0 1-1,-3 5 1,2-12-113,0-2 33,0 0 0,1 0 1,0 0-1,-1 0 0,1 0 0,1-1 0,-1 1 0,0 0 0,1 0 0,-1-1 0,1 1 0,0 0 1,0-1-1,0 1 0,1 0 0,-1 0 0,1-1 0,0 1 0,0 0 0,0 0 0,0 0 0,2-4 1,1-2-25,1 0 0,0 1 0,0 0 0,1 0 0,0 0 0,13-14 1,-4 9-188,1 0 0,1 0 1,0 1-1,0 1 1,1 1-1,28-12 0,-30 16-1598,0 1 0,1 0-1,-1 0 1,33-2 0,-22 6-1178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35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1 172 9152,'0'-8'3360,"16"-3"-2592,15-17-224,0 14 480,17-11-672,14 3-160,7 2-96,11-4-1504,-6 4 768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36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4992,'1'-1'2855,"0"2"-2727,0-1 1,-1 1-1,1-1 1,-1 1-1,1 0 1,-1 0 0,1-1-1,-1 1 1,1 0-1,-1 0 1,0-1-1,1 1 1,-1 0 0,0 0-1,1 1 1,1 8 658,0 0 0,0 0 0,-1 1 0,0 11 1,-1 88-279,0-64-4677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36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 3328,'-5'-17'1216,"5"14"-928,5 3-96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23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9 3488,'-6'-7'2366,"5"7"-2333,1 0 0,0 0 0,0 0 0,0 0 1,0-1-1,0 1 0,0 0 0,0 0 1,0 0-1,-1 0 0,1 0 0,0 0 0,0 0 1,0 0-1,0 0 0,0 0 0,0 0 1,-1 0-1,1 0 0,0 0 0,0 0 0,0 0 1,0 0-1,0 0 0,0 0 0,-1 0 1,1 0-1,0 0 0,0 0 0,0 0 0,0 0 1,0 0-1,-1 0 0,1 0 0,0 0 0,0 0 1,0 0-1,0 0 0,0 0 0,0 0 1,0 1-1,0-1 0,-1 0 0,1 0 0,0 0 1,0 0-1,0 0 0,0 0 0,-8 4 416,-15 2-116,16-4-304,0 0 0,-1 1 0,1-1 0,0 1 0,-8 6 0,-2 1-6,1 2-1,-18 15 0,28-22 23,0 2 0,0-1 0,0 0 0,1 1 0,1 0 0,-1 0 0,-6 16 0,9-21 38,1 1 0,1-1 0,-1 0 0,0 1 0,0 0 1,1-1-1,0 1 0,-1 3 0,1-6-48,0 1 0,1 0 1,-1-1-1,0 1 0,0-1 0,1 1 0,-1-1 0,0 1 0,0 0 1,1-1-1,-1 1 0,1-1 0,-1 0 0,0 1 0,1-1 1,-1 1-1,1-1 0,-1 0 0,1 1 0,-1-1 0,1 0 1,-1 1-1,1-1 0,0 0 0,-1 0 0,1 0 0,-1 1 0,1-1 1,0 0-1,-1 0 0,1 0 0,-1 0 0,1 0 0,0 0 1,-1 0-1,1 0 0,0 0 0,-1-1 0,2 1 0,5-2 122,1-1-1,-1 0 0,1 0 0,-1-1 0,0 0 1,0 0-1,-1 0 0,7-6 0,-5 4-47,8-6-13,13-15 0,-19 18-480,0 0 0,1 0 0,-1 1 0,18-9 0,-27 16 345,-1 1-1,1 0 1,0 0-1,-1 0 1,1 0-1,0-1 1,-1 1-1,1 0 1,0 0-1,-1 0 1,1 1 0,0-1-1,-1 0 1,1 0-1,0 0 1,-1 0-1,1 1 1,0-1-1,-1 0 1,1 1 0,-1-1-1,1 0 1,0 1-1,-1-1 1,1 1-1,-1-1 1,1 1-1,0 0 1,15 22-153,-7-9 333,9 3 154,-12-11-50,0 1 0,0-1 0,0 1 0,-1 0 0,8 12 1,-13-18-226,1 0 1,-1 0 0,0 0 0,0 1 0,1-1-1,-1 0 1,0 0 0,0 0 0,0 0 0,0 0 0,0 0-1,0 2 1,0 10-1923,4-2 670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37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65 5888,'-2'6'552,"-1"0"0,1 0 1,0 0-1,1 0 0,-1 1 0,1-1 1,0 0-1,1 9 0,-1-8 302,-1 1-1,0-1 1,-2 7-1,-3 2 1331,7-21-1814,3-7-373,1 0 1,0 0-1,0 1 0,1-1 1,1 1-1,0 0 0,0 0 1,1 1-1,1 0 0,0 0 1,9-9-1,-13 15 110,1 1 0,-1-1 0,0 1 0,1 0 1,0 1-1,0-1 0,0 1 0,0 0 0,0 0 0,0 1 0,0-1 0,0 1 0,1 0 0,-1 1 0,1-1 0,-1 1 0,1 0 0,-1 0 1,0 1-1,1 0 0,-1 0 0,10 3 0,-2 0-72,0 0 0,-1 1 0,0 1 0,0 0 0,0 1 0,-1 0 1,0 1-1,11 9 0,-15-11-561,-6-5 278,1 0 0,-1 0-1,0 0 1,0 1 0,1-1-1,-1 0 1,0 1 0,0-1-1,0 1 1,0-1 0,0 1-1,-1-1 1,1 1 0,1 2-1,2 4-1633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38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325 685 3392,'0'0'51,"0"0"0,0 0 0,1 0 0,-1-1 0,0 1 0,0 0 0,0 0 0,0-1 0,0 1 0,0 0 1,0 0-1,1-1 0,-1 1 0,0 0 0,0 0 0,0-1 0,0 1 0,0 0 0,0-1 0,0 1 0,0 0 0,0 0 0,0-1 0,0 1 0,-1 0 0,1 0 0,0-1 1,0 1-1,0 0 0,0 0 0,0-1 0,0 1 0,-1 0 0,1 0 0,0 0 0,0-1 0,0 1 0,-1 0 0,-13-2 2256,8 2-1754,0 1-1,0 0 1,0 1-1,-7 2 1,-14 8 350,0 2 0,1 1 0,0 1 0,1 1 0,-23 21 1,35-27-747,-1 1 0,2 0 1,0 0-1,0 2 0,-13 19 0,24-32-141,1-1 0,-1 1 0,1 0-1,-1 0 1,1 0 0,-1 0-1,1 0 1,0 0 0,-1 0 0,1 0-1,0 0 1,0 0 0,0 0-1,0 0 1,0 0 0,0 0 0,0 0-1,0 0 1,1 0 0,-1 0-1,1 1 1,-1-1-16,1-1 1,-1 1-1,1-1 0,-1 1 0,1-1 0,0 1 1,-1-1-1,1 1 0,0-1 0,-1 0 1,1 1-1,0-1 0,-1 0 0,1 0 1,0 0-1,0 0 0,-1 1 0,1-1 0,0 0 1,0 0-1,-1 0 0,1 0 0,0-1 1,0 1-1,0 0 0,-1 0 0,2-1 0,9-2-187,0-1 1,0-1-1,0 0 0,-1 0 0,0-1 0,13-10 0,-13 9 91,0 0 0,0 1 1,1 0-1,0 1 0,0 0 1,14-4-1,-23 9 89,0-1-1,-1 1 1,1 0 0,0 0 0,0 0 0,-1 0-1,1 0 1,0 1 0,0-1 0,-1 0 0,1 1-1,0-1 1,0 1 0,-1 0 0,1-1 0,-1 1-1,1 0 1,-1 0 0,1 0 0,2 2 0,1 3 31,0-1 1,0 0-1,7 12 1,1 2 119,-9-15-84,-1 0 1,1 0 0,0 0 0,0-1 0,1 0 0,-1 1 0,1-1 0,0-1 0,0 1 0,0-1 0,0 0 0,6 2 0,-8-3-30,0-1 1,0 1-1,0-1 1,0 0 0,0 0-1,0 0 1,0 0 0,0 0-1,0-1 1,0 1 0,0-1-1,0 0 1,0 0 0,0 0-1,0 0 1,-1 0 0,1-1-1,-1 0 1,1 1 0,-1-1-1,1 0 1,2-3-1,2-2-49,-1 0 0,-1-1 0,1 0 0,-1 0-1,-1 0 1,5-11 0,19-54-172,-24 59 145,35-123-203,28-180 0,-46 170 941,-6 42 128,-14 94-718,1 5-44,-1 0-1,-1 0 0,1 0 1,-2-12-1,1 18-55,0 0 1,0 0-1,0 0 0,0 0 0,0 0 1,0 0-1,0 0 0,0 0 0,0 0 1,0 0-1,0 1 0,0-1 0,0 0 1,0 0-1,0 0 0,0 0 1,0 0-1,0 0 0,0 0 0,0 0 1,0 0-1,0 0 0,0 0 0,-1 0 1,1 0-1,0 0 0,0 0 0,0 0 1,0 0-1,0 0 0,0 0 0,0 0 1,0 0-1,0-1 0,0 1 0,0 0 1,0 0-1,0 0 0,0 0 0,0 0 1,0 0-1,0 0 0,0 0 0,-3 10 93,-3 21 76,-7 69 157,4 1 0,6 150-1,20-11-1149,-13-194-728,-4-41 944,0-1 0,-1 0-1,1 0 1,-1 0 0,0 1-1,0-1 1,0 0-1,-3 5 1,4-9 496,0 0 1,0 0-1,0 1 0,0-1 1,-1 0-1,1 0 0,0 1 1,-1 0-327,1-1 327,-1 0-1,1 0 0,0 0 1,0 0-1,-1 1 0,1-1 1,0 0-1,-1 0 0,1 0 1,0 0-1,-1 0 1,1 0-1,0 0 0,-1 0 1,1 0-1,0 0 0,-1 0 1,1 0-1,0 0 0,-1 0 1,1 0-1,0 0 0,-1 0 1,1-1-1,-1 1 1,-14-12-2450,-10-18-57,-14-31 2186,23 35 3222,-35-44 0,33 52-1080,12 12-1023,0 0 0,0 0 0,1 0 1,0-1-1,0 0 0,-4-8 0,9 15-657,-1-1 0,1 1-1,0-1 1,0 1 0,0-1 0,0 1 0,0 0 0,0-1-1,0 1 1,0-1 0,0 1 0,0-1 0,0 1 0,0-1-1,0 1 1,0 0 0,1-1 0,-1 1 0,0-1 0,0 1-1,0-1 1,1 1 0,-1 0 0,0-1 0,1 0 0,12-7 195,21-2-317,-32 9 120,25-4-60,0 1 0,1 2 0,-1 0 0,1 2 0,-1 1 0,1 1 0,-1 1 0,50 13 0,-67-14 49,-1 1 0,0 0 1,-1 1-1,1 0 1,-1 0-1,1 0 1,7 7-1,-13-9 46,0 1-1,0 0 1,0 0-1,0 0 1,0 0 0,0 1-1,-1-1 1,1 1-1,-1-1 1,0 1 0,0 0-1,-1 0 1,1 0-1,-1 0 1,0 0-1,0 0 1,1 8 0,-2 4 243,-1-1 0,0 1 0,-1-1 1,-1 1-1,0-1 0,-1 0 1,-1 0-1,-7 16 0,15-36 577,4-8-678,13-27 0,-13 19-161,-1 0 0,4-27-1,-9 39-69,0 1 0,0-1-1,-1 0 1,0 0 0,-1 0-1,0 1 1,0-1 0,-4-13-1,4 21-11,1-1 0,-1 0 1,0 0-1,0 0 0,0 0 0,0 0 0,-1 1 0,1-1 0,0 1 0,-1-1 0,1 1 0,-1-1 0,0 1 0,1 0 0,-1 0 0,0 0 0,-3-2 0,2 2 15,-1-1 0,0 1 0,1 1 0,-1-1 0,0 0 0,0 1 1,0 0-1,0 0 0,-4 0 0,1 1-391,1 0 0,0 0 0,-1 0 0,1 1 0,0 0 0,0 0 0,0 1 0,0-1 0,0 1 0,0 1 0,-6 4 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39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7136,'0'-2'2992,"6"6"-1686,-4-2-907,0-1-1,0 1 1,-1 0 0,1-1-1,-1 1 1,1 0 0,1 4 0,1 5 281,-2 0 0,0 0 0,0 0 0,-1 0 0,0 11 1,0-3-176,3 50 1255,-9-50-839,4-17-277,4-13-193,20-56-190,-19 49-402,1 0 1,1 1-1,0 0 0,16-29 0,-13 28 84,-8 14 104,0 1 0,1-1 0,0 1 0,0-1 0,0 1 0,4-5 0,-6 7-36,1 1-1,-1 0 0,0 0 0,0-1 1,0 1-1,1 0 0,-1 0 1,0 0-1,0 0 0,0-1 0,1 1 1,-1 0-1,0 0 0,0 0 1,1 0-1,-1 0 0,0 0 0,1 0 1,-1 0-1,0 0 0,0 0 1,1 0-1,-1 0 0,0 0 0,1 0 1,-1 0-1,0 0 0,0 0 1,1 0-1,-1 0 0,5 8 225,-1 19 58,-3-23-249,0 81 333,-1-47-141,0-38-251,-1 0 0,1 1 0,0-1 0,0 0 0,0 1 0,0-1 0,0 0 1,0 0-1,0 1 0,0-1 0,0 0 0,0 1 0,0-1 0,1 0 0,-1 1 0,0-1 0,0 0 0,0 0 0,0 1 0,0-1 0,0 0 0,1 1 0,-1-1 0,0 0 0,0 0 0,0 0 0,1 1 0,-1-1 0,0 0 0,0 0 0,1 0 0,-1 1 0,0-1 0,1 0 0,-1 0 0,1 0-67,1-1 0,-1 1-1,0-1 1,0 1-1,0-1 1,0 1-1,0-1 1,0 0-1,-1 1 1,1-1 0,0 0-1,1-1 1,21-22-934,32-30 16,-44 44 1043,2 1 0,-1 0 1,1 1-1,1 0 1,-1 1-1,1 1 0,24-8 1,-31 12 132,0 0 1,0 1-1,1 0 1,-1 0 0,0 0-1,1 1 1,-1 0-1,1 1 1,-1 0-1,0 0 1,1 0 0,-1 1-1,0 0 1,0 0-1,0 1 1,0 0-1,10 6 1,0 3-277,0 0 0,-1 1 0,21 21 0,-34-30-824,1-1 0,-1 0 0,1 0 1,0 0-1,6 3 0,-2-2-2594,4 4 665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42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36 2144,'15'0'2192,"-12"-1"-1729,0 0-1,0-1 1,0 1-1,0-1 1,-1 0 0,4-2-1,-6 4-359,1 0 0,-1 0 0,0-1 0,1 1 0,-1 0 0,0 0 0,0-1 0,1 1 0,-1 0 0,0-1 0,0 1 0,0-1 0,1 1 0,-1 0 0,0-1 0,0 1 0,0-1 0,0 1 0,0 0 0,0-1-1,0 1 1,0-1 0,0 0-47,-1 0 0,1 1 0,0-1 0,-1 1 0,1-1 0,-1 1 0,1-1 0,-1 1 0,1-1 0,-1 1 0,0-1 0,1 1-1,-1 0 1,1-1 0,-1 1 0,0 0 0,1-1 0,-1 1 0,-1 0 0,-3-2 75,0 1 0,-1 0-1,1 1 1,-1-1 0,1 1 0,-1 0-1,1 0 1,-1 0 0,1 1 0,-1 0-1,1 0 1,0 1 0,-1-1 0,1 1 0,0 0-1,-5 3 1,-4 2-4,1 1 0,0 0 0,1 1 0,-18 16 1,27-22-135,0-1 0,0 1-1,1 0 1,-1 0 0,1 0 0,0 0 0,-4 7 0,6-9 8,0-1 1,0 1-1,-1 0 0,1-1 0,0 1 0,0 0 0,0-1 0,0 1 0,0 0 0,0-1 0,0 1 0,0 0 0,0-1 1,0 1-1,0 0 0,0-1 0,1 1 0,-1 0 0,0-1 0,1 2 0,0-2 13,-1 1 0,1 0 0,0 0 0,0-1 0,0 1-1,0 0 1,0-1 0,0 1 0,0-1 0,0 1 0,0-1 0,0 0 0,0 1 0,0-1-1,0 0 1,2 0 0,7 2 20,95 18 102,-90-16 14,-1 0 1,0 1-1,0 1 1,0 0-1,13 8 0,-27-13-128,0-1-1,0 0 1,0 0 0,1 0-1,-1 1 1,0-1-1,0 0 1,0 0 0,1 0-1,-1 1 1,0-1-1,0 0 1,0 0 0,0 1-1,0-1 1,0 0-1,0 0 1,0 1 0,0-1-1,0 0 1,0 1-1,0-1 1,0 0 0,0 0-1,0 1 1,0-1-1,0 0 1,0 0 0,0 1-1,0-1 1,0 0-1,0 0 1,0 1 0,0-1-1,-1 0 1,1 0-1,0 1 1,0-1-1,0 0 1,-1 1 0,-7 7 223,-16 7-105,-2-1 1,1 0-1,-43 14 1,47-19-341,18-8-243,1 0 0,-1 1 0,0-1 0,1 1 0,-1-1-1,1 1 1,0 0 0,0 0 0,-3 3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43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1 877 4320,'1'-1'324,"1"0"0,-1 0 0,1 0 0,-1 1 0,0-1 0,1-1 0,-1 1 0,0 0 1,0 0-1,2-3 0,3-3 388,3-3-350,0-1 0,0 0 0,-2 0 1,1-1-1,6-15 0,27-69-300,-24 54 71,22-49-58,-13 35 161,-3-1 1,25-95-1,-45 139-197,22-110 668,-22 100-575,-1-1 0,0 1 0,-3-30 1,1 52-141,0-1 1,0 1-1,0 0 1,0-1-1,0 1 1,-1 0-1,1-1 1,0 1-1,-1 0 1,1 0-1,-1 0 1,1-1-1,-1 1 1,0-1 0,0 2 5,1 0 0,-1 0 1,1 0-1,0 0 1,-1 0-1,1 1 1,0-1-1,-1 0 1,1 0-1,0 0 0,-1 1 1,1-1-1,0 0 1,0 0-1,-1 1 1,1-1-1,0 0 1,0 1-1,-1-1 1,1 0-1,0 1 0,0-1 1,0 0-1,-1 1 1,1-1-1,0 0 1,0 1-1,0 0 1,-13 38 115,-18 138 468,15-79-433,12-66 88,-1 61 0,4-89-166,1 0 0,0 0 0,1-1 0,-1 1 0,1 0 0,0 0 0,-1 0-1,2-1 1,-1 1 0,0 0 0,1-1 0,0 1 0,-1-1 0,1 1 0,1-1 0,2 4 0,-4-7-41,-1 0 0,1 1 0,-1-1 0,1 1 0,-1-1 0,1 0 0,0 0 1,-1 1-1,1-1 0,0 0 0,-1 0 0,1 0 0,0 0 0,-1 0 0,1 0 1,0 0-1,0 0 0,-1 0 0,1 0 0,0 0 0,-1 0 0,1 0 0,0-1 1,-1 1-1,1 0 0,-1 0 0,2-1 0,16-12 323,-11 7-270,50-33-322,-57 39 218,0 0 0,0-1 0,0 1 0,0 0 0,0 0 0,0 0 0,0 0 0,1 0 0,-1 0 0,0 0 0,0 0 0,0 0 1,0 0-1,0 0 0,0 0 0,0 0 0,0 0 0,0 0 0,1 0 0,-1 0 0,0 0 0,0 1 0,0-1 0,0 0 0,0 0 1,0 0-1,0 0 0,0 0 0,0 0 0,0 0 0,0 0 0,0 0 0,1 0 0,-1 0 0,0 0 0,0 0 0,0 0 0,0 1 1,0-1-1,0 0 0,0 0 0,0 0 0,0 0 0,0 0 0,0 0 0,0 0 0,1 9-340,-1 15 356,0-15-176,-1 16 69,0-17 183,1 0 1,-1-1 0,1 1 0,1 0-1,0-1 1,0 1 0,0 0-1,4 9 1,-5-16-36,0 0 0,1 0 0,-1 0-1,1 0 1,-1 0 0,1-1 0,0 1-1,-1 0 1,1 0 0,0 0 0,0-1-1,-1 1 1,1 0 0,0 0 0,0-1 0,0 1-1,0-1 1,0 1 0,0-1 0,0 1-1,0-1 1,0 0 0,0 0 0,0 1 0,0-1-1,0 0 1,0 0 0,0 0 0,0 0-1,1 0 1,-1 0 0,0 0 0,0-1 0,0 1-1,0 0 1,0 0 0,0-1 0,0 1-1,0-1 1,1 0 0,4-3 87,1 0-1,-2 0 1,1-1 0,9-9-1,-13 12-117,99-82 330,-19 16-616,-71 58 163,0 0 0,-1-1 0,0-1 1,0 0-1,-2 0 0,1 0 0,-2-1 0,0-1 0,0 1 1,8-27-1,12-65-30,-25 91 63,0 0-1,-1 0 1,-1 0-1,0-1 0,-4-23 1,4 37 42,0-1 1,0 1-1,0 0 1,-1-1-1,1 1 1,-1-1 0,1 1-1,-1-1 1,0 1-1,1 0 1,-1-1-1,0 1 1,0 0 0,0 0-1,-1-2 1,1 3 18,1 0 1,-1 0 0,0 0 0,0 0 0,1 0 0,-1 0-1,0 0 1,0 0 0,1 0 0,-1 0 0,0 0 0,0 0-1,1 0 1,-1 1 0,0-1 0,1 0 0,-1 1 0,0-1-1,1 0 1,-1 1 0,0-1 0,1 1 0,-1-1-1,1 1 1,-1-1 0,1 1 0,-1-1 0,1 1 0,0 0-1,-2 1 1,-5 8-56,-1 0 1,1 1-1,0 0 0,-7 19 0,-18 51 88,24-59-34,-2 7-2,1 1 0,1 0 0,-5 42 0,11-54 118,0 1 1,2-1 0,0 1-1,2-1 1,0 1-1,8 35 1,-9-52-56,0 1 0,-1-1 0,1 1 0,0-1 0,1 0 0,-1 1 0,0-1-1,1 0 1,-1 0 0,1 0 0,-1 0 0,1 0 0,0 0 0,0 0 0,0-1 0,0 1 0,0-1 0,4 3 0,-3-4 9,-1 1 1,1 0-1,-1-1 1,1 1-1,-1-1 1,1 0-1,-1 0 0,1 0 1,-1 0-1,1 0 1,-1-1-1,1 1 1,-1-1-1,1 0 1,-1 1-1,0-1 0,1 0 1,-1 0-1,0-1 1,4-1-1,16-14-54,-1 0-1,0 0 0,-1-2 1,22-29-1,-28 31-100,-1 0 0,-2-2-1,0 1 1,0-1 0,-2-1-1,0 0 1,9-35 0,-10 24 104,-1-1 0,-1 0 0,-2 0 0,-1-46 0,-3 73-2,1 1-12,-1 1 0,0-1 0,0 1 1,-1 0-1,1-1 0,-1 1 0,1-1 0,-3-5 1,3 9 18,-1 0 0,1 0-1,0-1 1,0 1 0,0 0 0,0 0 0,0 0 0,0 0 0,0 0 0,0 0 0,0 0 0,-1 0 0,1-1 0,0 1 0,0 0 0,0 0 0,0 0 0,0 0 0,-1 0 0,1 0 0,0 0 0,0 0 0,0 0 0,0 0 0,0 0 0,-1 0 0,1 0 0,0 0 0,0 0 0,0 0 0,0 0 0,0 0 0,-1 0 0,1 0 0,0 0 0,0 0 0,0 0 0,0 0 0,0 0 0,0 1 0,-1-1-1,1 0 1,0 0 0,0 0 0,0 0 0,0 0 0,0 0 0,0 0 0,0 1 0,0-1 0,-1 0 0,-1 3 15,-1 0-1,1 0 0,0 0 0,-1 0 1,2 0-1,-1 1 0,0-1 1,-2 7-1,-8 33 111,8-26-64,-31 147 284,31-132-273,2-1 1,1 1-1,4 41 1,13 81-5374,-11-125 1484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44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42 6048,'-4'-3'2240,"17"3"-1728,21-3-160,-3-2 896,13 2-768,5-2-128,-1 2-224,1 0-320,-2-2 96,2 1-2912,4 0 1632,4 0-2464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45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79 112 1568,'5'-5'14733,"11"5"-14377,3-1-288,2-7 67,0-1 1,33-20-1,-32 17-226,39-16 0,-45 21-29,-10 5 66,-1 0 0,0 0 1,1 0-1,0 0 0,-1 1 1,7-1-1,-10 2-37,-3 6 79,-1 0 0,1-1-1,-1 0 1,-1 1 0,1-1-1,0 0 1,-1 0 0,-4 6 0,2-3-11,-18 30 28,-1-1 0,-31 35 0,38-52-3,0-2 0,-2 0 0,0-2 0,-1 0 0,-22 14 0,-37 17 515,73-43-668,-5 4 697,13-7-154,9-3-198,8-2-189,18-4 13,0 1 0,67-4 0,-27 7-109,-49 3-1029,-21 0-178,1 0 0,-1 1 0,0 1 0,1-1 0,-1 1 0,0 0 0,13 4 0,6 6-2200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48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90 148 1728,'1'-3'142,"-1"1"0,1-1 0,-1 1 0,1 0-1,0-1 1,2-3 0,4-15 2071,-7 21-2067,1-1 1,-1 0 0,0 1-1,0-1 1,-1 0-1,1 1 1,0-1-1,0 0 1,0 1-1,0-1 1,0 1-1,-1-1 1,1 0 0,0 1-1,-1-1 1,1 1-1,0-1 1,-1 1-1,1-1 1,-1 1-1,1-1 1,0 1-1,-1-1 1,0 1 0,1 0-1,-1-1 1,1 1-1,-2-1 1,1 1 76,-1-1 1,1 1-1,-1-1 0,1 1 1,0 0-1,-1 0 1,1 0-1,-1 0 1,-2 0-1,3 0-42,-1 0-1,1 0 0,0 0 1,-1 0-1,1 0 1,-1 0-1,1 0 1,0-1-1,-1 1 1,1 0-1,-2-2 1,2 2-139,1 0 0,0-1 1,-1 1-1,1 0 0,-1 0 0,1-1 1,0 1-1,-1 0 0,1 0 1,-1 0-1,1 0 0,-1 0 1,1 0-1,-1 0 0,1 0 1,-1 0-1,1 0 0,-1 0 1,1 0-1,-1 0 0,1 0 0,-1 0 1,1 0-1,-1 0 0,1 1 1,-1-1-1,-8 2 1248,19-2-912,15-2-61,-1-1-1,1-1 0,-1-1 1,0-1-1,31-13 0,52-12-507,-83 26 210,0 1 0,1 1 0,-1 1 0,1 1 0,-1 1 0,48 6 0,-45-2 322,-26-4 321,-11-3-764,6 4 51,-1-1-1,1 1 0,0 0 0,-1 0 0,1 0 0,0 1 1,0-1-1,0 1 0,0 0 0,0 0 0,-4 4 1,-8 6-58,-18 17 0,11-9-28,-21 14 53,-1-1 0,-2-3 0,-70 33 0,33-15 90,68-34 42,14-12-20,-1 0 1,0 1-1,1-1 0,-1 0 0,0-1 0,-5 4 0,2-2 20,0 0 0,1 0 0,-1 1 0,0 0 0,1 1 0,-9 8 0,14-13-33,-1 1 0,1-1 0,-1 0 1,0 1-1,1-1 0,-1 0 0,1 1 0,-1-1 0,0 0 0,1 0 0,-1 0 1,1 0-1,-1 0 0,0 0 0,1 0 0,-1 0 0,0 0 0,1 0 0,-2 0 1,-1 0 252,208-35 773,-79 16-888,-110 16-258,21-4-443,67-3 1,-101 42-12087,-3-17 8949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53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82 635 1824,'-1'-7'430,"-1"7"-193,2 1-226,0-1-1,0 0 1,0 0-1,0 0 1,0 0-1,0 0 0,-1 0 1,1 0-1,0 0 1,0 0-1,0 0 1,0 1-1,0-1 0,0 0 1,0 0-1,-1 0 1,1 0-1,0 0 1,0 0-1,0 0 0,0 0 1,0 0-1,0 0 1,-1 0-1,1 0 1,0 0-1,0 0 0,0 0 1,0 0-1,0 0 1,0-1-1,-1 1 1,1 0-1,0 0 0,0 0 1,0 0-1,0 0 1,0 0-1,0 0 1,0 0-1,0 0 0,-1 0 1,1 0-1,0-1 1,0 1-1,0 0 0,0 0 1,-19 7 5061,15-5-4778,1 0 0,-1 0 1,1 0-1,-1 0 0,1 1 0,0-1 1,0 1-1,0 0 0,-5 6 0,6-5-244,0-1-1,0 1 1,0 0 0,0-1-1,1 1 1,-1 0-1,1 0 1,0 0-1,1 1 1,-1-1-1,0 0 1,1 0-1,0 0 1,0 1 0,1-1-1,-1 0 1,1 0-1,0 0 1,0 0-1,0 0 1,0 0-1,1 0 1,-1 0-1,5 7 1,-4-8 34,0 1-1,1-1 1,-1 0-1,0 1 1,1-1 0,0 0-1,0 0 1,0-1-1,0 1 1,5 2-1,-7-4-47,1 0 0,-1-1-1,1 1 1,0-1-1,0 1 1,-1-1 0,1 0-1,0 1 1,0-1 0,-1 0-1,1 0 1,0-1-1,0 1 1,-1 0 0,1 0-1,0-1 1,0 1-1,-1-1 1,1 0 0,-1 1-1,1-1 1,0 0-1,-1 0 1,1 0 0,2-2-1,-1 0 9,0 1-1,-1-1 1,1 0-1,-1 0 1,1 0-1,-1 0 1,0 0-1,0-1 1,0 1-1,0 0 1,-1-1-1,1 0 1,-1 1-1,0-1 1,0 0-1,0 0 1,-1 1-1,1-7 1,-1 5-51,0-1 1,0 1-1,-1-1 0,0 1 1,0 0-1,0-1 1,-1 1-1,0 0 1,1 0-1,-2 0 1,1 0-1,-4-6 1,-8-7-341,14 18 332,-1-1-1,1 1 1,0-1 0,-1 1 0,1-1 0,0 1-1,-1 0 1,1-1 0,-1 1 0,1 0-1,-1-1 1,1 1 0,-1 0 0,1-1-1,-1 1 1,1 0 0,-1 0 0,1 0-1,-1 0 1,1 0 0,-1-1 0,0 1-1,1 0 1,-1 0 0,1 0 0,-1 0-1,0 1 1,2-2 543,5-1-363,0 0-1,0 0 1,0 0-1,0-1 0,7-5 1,-2-2-121,5-3 273,19-22-1,-33 32-340,0 1 0,1 0-1,-1 0 1,1 0 0,-1 0 0,1 1-1,0-1 1,0 1 0,0-1 0,-1 1-1,1 0 1,0 0 0,1 1-1,-1-1 1,0 0 0,0 1 0,0 0-1,0 0 1,6 0 0,20-2 73,-21 1-63,1 1 0,-1-1 0,0 1 0,13 2 0,-9 1-30,1 0 1,-1 1 0,0 0 0,14 6-1,-22-8 58,0 0 0,0 0 0,0 1 0,-1-1 0,1 1-1,0-1 1,-1 1 0,0 0 0,0 1 0,0-1 0,0 1-1,0-1 1,-1 1 0,1 0 0,1 5 0,-2-3 41,-1 0 1,-1 0-1,1 0 1,-1 0-1,0 0 0,-1 9 1,0 4-39,0-18 27,1 0 0,0 0 0,0 1 1,0-1-1,0 0 0,0 0 0,0 0 0,1 0 0,-1 1 0,0-1 0,1 0 0,-1 0 1,0 0-1,1 0 0,-1 0 0,1 0 0,0 1 0,0-1 21,1-1 1,-1 0-1,0 1 0,0-1 1,0 0-1,0 0 0,1 0 0,-1 0 1,0 0-1,0 0 0,0 0 1,1 0-1,1-1 0,5 0-50,-3 0 28,1 0 0,-1 0 0,0 0 0,0-1-1,0 0 1,0 0 0,0 0 0,-1-1 0,1 0 0,5-4 0,-2 1-10,-1 0 1,0-1-1,0 0 0,0-1 1,5-8-1,1-4-16,-1 0 0,0-1 1,13-39-1,29-119 93,-38 117-311,-15 57 147,1-4-201,1 0-1,-1-1 0,1-15 0,-13 66-293,6 39 621,7 108 1,-3-172-37,2 0 46,0 0-1,1 0 1,0-1-1,1 1 1,1-1-1,9 20 1,-14-33-48,1-1 1,0 1-1,-1-1 0,1 0 1,0 1-1,0-1 0,0 0 1,0 0-1,0 0 0,0 1 1,0-1-1,0 0 1,0 0-1,1 0 0,-1-1 1,0 1-1,1 0 0,-1 0 1,1-1-1,-1 1 1,1-1-1,-1 1 0,1-1 1,-1 0-1,1 0 0,-1 1 1,1-1-1,-1 0 1,1 0-1,-1-1 0,1 1 1,0 0-1,-1 0 0,1-1 1,-1 1-1,1-1 0,-1 1 1,0-1-1,1 0 1,-1 1-1,0-1 0,1 0 1,-1 0-1,2-2 0,0 1-57,0-1 0,0 0 0,-1 0-1,1 0 1,-1 0 0,0 0 0,0-1-1,0 1 1,0-1 0,-1 1 0,1-1-1,-1 0 1,0 0 0,0 1 0,0-1-1,0-6 1,0 5-39,-1 0 0,0-1 0,0 1-1,-1 0 1,1 0 0,-1-1 0,0 1 0,-1 0 0,1 0-1,-1 0 1,-4-9 0,5 12 21,0 1-9,0-1-1,1 1 0,-1 0 0,0-1 0,0 1 1,0 0-1,0 0 0,0 0 0,0 0 0,0 0 1,0 0-1,0 0 0,-2-1 0,14 8-484,22 6 670,66-2 121,120 16-165,-201-24 95,-15-1-114,0-1 0,1 0 0,-1 1 0,0-1 0,1 1 0,-1 0 0,0 0 0,0 0 0,0 0 0,0 1 0,5 2 0,-7-1-60,-1-1-1,1 0 1,-1 0 0,1 0-1,-1 0 1,0 1-1,0-1 1,0 0-1,0 0 1,0 0-1,-1 3 1,1 2 207,0-2-164,-1-4-30,1 0 0,0 0 0,0 0 0,0 1 0,0-1 0,0 0 1,0 0-1,0 0 0,1 1 0,-1-1 0,0 0 0,1 0 0,-1 0 1,1 0-1,-1 0 0,1 0 0,-1 0 0,1 0 0,0 0 0,0 0 1,1 2-1,7 7-33,-9-9 30,1-1 1,-1 1 0,0-1-1,1 1 1,-1 0 0,1-1 0,-1 1-1,1-1 1,-1 1 0,1-1-1,-1 0 1,1 1 0,-1-1 0,1 1-1,0-1 1,-1 0 0,1 0 0,0 1-1,-1-1 1,1 0 0,0 0-1,-1 0 1,1 0 0,0 0 0,-1 0-1,1 0 1,0 0 0,1 0-1,3 0 28,1 0 0,0-1-1,-1 1 1,1-1 0,-1-1-1,1 1 1,-1-1 0,1 0-1,-1 0 1,8-5 0,-6 3-15,0-1 1,-1 0-1,1-1 1,-1 0-1,0 0 1,9-13-1,6-11-7,-1 0 0,29-64 0,20-75 313,-44 104-361,-21 55 25,13-32-42,11-44 0,-21 65 60,-5 17-78,-1 1 1,0 0-1,0 0 1,0-1-1,0 1 1,0 0-1,0-1 1,-1 1-1,0-1 1,0 1-1,0 0 1,0-1-1,0 1 1,-2-7-1,1 10 44,1 0-1,0 0 0,-1 0 0,1 0 1,-1 0-1,1 0 0,-1 0 0,1 0 1,0 0-1,-1 0 0,1 0 0,-1 0 1,1 0-1,0 1 0,-1-1 0,1 0 0,-1 0 1,1 0-1,0 1 0,-1-1 0,0 1 1,1-1-3,-3 3 31,0 1-1,0 0 0,0-1 0,0 1 1,0 0-1,1 1 0,0-1 0,-3 9 0,0-3-23,-7 19-63,1 1 0,-11 47 1,-6 66-24,28-142 91,-15 113 89,14-101-32,0 0-1,1 0 1,1 0 0,0 1-1,1-1 1,6 20-1,-7-29-33,0 0-1,1-1 0,0 1 0,0-1 1,0 1-1,0-1 0,0 0 0,0 0 0,1 0 1,0 0-1,0 0 0,0-1 0,5 4 1,-3-3 18,0 0 0,0-1 1,0 1-1,0-1 1,0-1-1,1 1 1,-1-1-1,10 1 1,3-1 0,0 0-1,0-2 1,0 0 0,33-7 0,6-6-83,70-26 0,-96 27-60,-24 9 72,-1 1 0,1 0 0,0 1 0,0 0 0,0 0 0,14-2 0,-21 4 29,0 0-1,0 0 1,0 0-1,0 0 0,0 0 1,0 0-1,0 0 0,0 0 1,0 0-1,1 0 1,-1 0-1,0 0 0,0 0 1,0 0-1,0 0 0,0 0 1,0 0-1,0 0 1,0 0-1,0 0 0,0 1 1,0-1-1,0 0 0,0 0 1,0 0-1,0 0 1,0 0-1,0 0 0,0 0 1,0 0-1,0 0 1,0 0-1,0 0 0,0 0 1,0 0-1,0 0 0,0 0 1,0 0-1,0 1 1,0-1-1,0 0 0,0 0 1,0 0-1,0 0 0,0 0 1,0 0-1,0 0 1,0 0-1,0 0 0,0 0 1,0 0-1,0 0 0,-1 0 1,1 0-1,0 0 1,0 0-1,0 0 0,0 0 1,0 0-1,0 0 0,0 0 1,0 0-1,0 0 1,0 0-1,0 0 0,0 0 1,0 0-1,-7 6-87,-8 5-26,-15 8 276,-66 31 0,101-49 335,7-2-499,-5-2 25,1 1-1,-1 0 1,1 1 0,8-1 0,-14 2-47,0 0 1,0 0-1,0 0 1,0 0 0,0 0-1,0 1 1,0-1 0,0 1-1,0-1 1,0 1-1,-1 0 1,1-1 0,0 1-1,0 0 1,-1 0 0,1 1-1,0-1 1,-1 0 0,1 0-1,-1 1 1,0-1-1,2 3 1,31 53 84,-33-56-40,0-1 0,-1 1 1,1 0-1,0-1 0,-1 1 1,1-1-1,0 1 0,0-1 1,0 0-1,0 1 1,-1-1-1,1 0 0,0 1 1,0-1-1,0 0 0,0 0 1,0 0-1,0 0 0,0 0 1,0 0-1,1 0 0,22-5 233,-19 2-243,0 1 0,-1-1 0,1 1 0,-1-1 0,0-1 0,1 1 0,-1-1 0,-1 1 0,1-1 0,-1 0 0,1-1 0,2-4-1,5-9 91,15-34 0,-19 37 8,44-113-13,-18 41-188,68-168-492,-99 250 493,2-8-120,-4 13 207,0 0 0,0 0 0,0-1 1,0 1-1,0 0 0,0 0 1,0-1-1,0 1 0,0 0 0,0 0 1,0-1-1,-1 1 0,1 0 1,0 0-1,0-1 0,0 1 0,0 0 1,0 0-1,-1 0 0,1-1 0,0 1 1,0 0-1,0 0 0,-1 0 1,1 0-1,0-1 0,0 1 0,0 0 1,-1 0-1,1 0 0,0 0 1,0 0-1,-1 0 0,1 0 0,-1 0 1,1 0 1,0 0 1,-1 0 0,1 0 0,0 0 0,-1 0-1,1 0 1,0 0 0,0 0 0,-1 0-1,1 1 1,0-1 0,-1 0 0,1 0-1,0 0 1,0 0 0,-1 1 0,1-1-1,0 0 1,0 0 0,-1 1 0,1-1-1,0 0 1,0 1 0,0-1 0,0 0 0,0 0-1,-1 1 1,-4 9 13,0-1 1,0 1-1,1 0 0,0 1 0,1-1 1,-3 14-1,-7 71 14,10-65-51,2 1 1,1-1-1,1 1 0,2 0 1,1-1-1,1 0 0,17 54 1,-18-73-32,4 11-1317,-1 1-1,5 32 1,-11-50 856,0 0-1,0 0 1,-1 1-1,0-1 1,0 0 0,0 0-1,-1 0 1,0 0 0,0 0-1,0 0 1,-1 0 0,1 0-1,-1 0 1,0 0-1,0 0 1,-6 7 0,-6 7-1513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53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78 6656,'-8'-11'3008,"34"6"-2624,2-3 928,1 4-800,29-7 576,-6 0-640,10-5-384,-1 4-64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24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17 4800,'0'-16'1557,"0"16"-1545,0 0 1,0 0-1,0 0 0,0 0 1,0 0-1,0 0 0,0 0 0,0 0 1,0 1-1,0-1 0,1 0 1,-1 0-1,0 0 0,0 0 0,0 0 1,0 0-1,0 0 0,0 0 1,0 0-1,0 0 0,0 0 0,0 0 1,0 0-1,0 0 0,1 0 0,-1 0 1,0 0-1,0 0 0,0 0 1,0 0-1,0 0 0,0 0 0,0 0 1,0 0-1,0 0 0,1 0 1,-1 0-1,0 0 0,0 0 0,0 0 1,0 0-1,0 0 0,0 0 1,0 0-1,0 0 0,0 0 0,0 0 1,1 0-1,-1 0 0,0 0 1,0 0-1,0 0 0,0 0 0,0 0 1,0-1-1,0 1 0,0 0 1,0 0-1,0 0 0,0 0 0,0 0 1,0 0-1,0 0 0,0 0 0,0 0 1,0 0-1,0-1 0,0 1 1,0 0-1,5 6-152,-4-1 234,0 0-1,0 0 1,0 1 0,-1-1-1,0 0 1,0 1-1,0-1 1,-1 0 0,0 1-1,0-1 1,-3 10 0,-2 14 201,-55 253 718,45-230-861,-15 64 328,29-103-290,0 0 0,1 1 0,0-1 0,1 0 0,1 0 1,3 25-1,-3-34-119,0 0 1,0-1 0,1 1-1,-1 0 1,1-1 0,-1 1-1,1-1 1,0 0-1,0 1 1,1-1 0,-1 0-1,1-1 1,-1 1 0,1 0-1,0-1 1,0 1 0,0-1-1,0 0 1,1 0 0,-1 0-1,0 0 1,1-1 0,0 1-1,-1-1 1,5 1 0,9 1 150,0 0 1,0-2-1,0 0 1,27-2-1,-14 1-115,12 1-2389,55 7-1,-53 2 454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55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0 735 2560,'0'0'42,"1"0"-1,-1-1 1,0 1-1,0 0 1,0 0 0,0-1-1,1 1 1,-1 0-1,0 0 1,0-1-1,1 1 1,-1 0 0,0 0-1,1-1 1,-1 1-1,0 0 1,0 0 0,1 0-1,-1 0 1,0 0-1,1 0 1,-1-1 0,1 1-1,-1 0 1,0 0-1,1 0 1,-1 0 0,1 0-1,18 0 1834,19 5 857,-27-3-2353,1-1-1,-1 0 1,1-1 0,-1 0-1,0 0 1,1-1 0,-1-1-1,1 0 1,16-6 0,-21 5-294,0 0 0,0 0 0,-1 0 0,1-1 0,-1 0 0,0-1 0,11-9 0,-8 5 8,-1 0 0,0 0 1,0-1-1,6-10 0,-10 13-74,0 0-1,0-1 0,0 1 0,-1-1 1,-1 0-1,1 0 0,-1 0 1,0 0-1,-1-1 0,0 1 0,0 0 1,-1 0-1,-1-13 0,1 20-23,0 0 0,0 0-1,0 0 1,0 0-1,-1 0 1,1 0 0,0 0-1,0 0 1,-1 0 0,1 0-1,-1 0 1,1 0-1,-1 0 1,1 0 0,-1 1-1,1-1 1,-1 0 0,0 0-1,0 0 1,0 0 4,0 1 1,1 0-1,-1 0 1,0 0 0,1 0-1,-1 0 1,0 0-1,1 0 1,-1 0-1,0 0 1,1 0-1,-1 0 1,0 0-1,1 0 1,-1 1-1,1-1 1,-1 0-1,0 0 1,1 1-1,-1-1 1,0 1 0,-3 2 32,0 0 1,1 0 0,-1 0 0,1 1 0,-1-1-1,-2 5 1,-2 4 87,0 0 0,0 0-1,1 1 1,1 0 0,0 1-1,1-1 1,0 1 0,-4 25 0,8-34-76,1-1 1,0 0 0,0 0 0,0 0 0,1 0 0,-1 0 0,1 0 0,0 0 0,0 0 0,0 0 0,1 0-1,-1 0 1,1 0 0,0-1 0,0 1 0,0 0 0,1-1 0,-1 0 0,1 0 0,0 0 0,-1 0 0,2 0-1,-1 0 1,0-1 0,0 1 0,1-1 0,0 0 0,-1 0 0,1-1 0,0 1 0,0-1 0,0 1 0,0-1 0,0 0-1,0-1 1,0 1 0,5-1 0,17-2 102,-1-1-1,0-1 0,0-1 1,41-15-1,-45 14-78,8-3-24,-1 0-1,0-2 1,-1-1-1,0-2 1,30-19-1,-36 17-34,0-2-1,-1 0 1,0-2-1,-2 0 0,0-1 1,22-35-1,-20 22-105,-1 0 0,-2-1 0,-2 0 0,20-68 0,-34 99 73,15-62-26,-14 59-51,-1 0 0,-1 0 1,1 0-1,-1 0 0,-1 0 1,-1-14-1,2 20 70,0 0 1,-1 0-1,1 0 0,0 0 0,0 0 0,-1 0 0,1 0 1,-1 0-1,1 0 0,-1 1 0,1-1 0,-1 0 1,1 0-1,-1 0 0,0 1 0,0-1 0,1 0 0,-1 1 1,0-1-1,0 0 0,0 1 0,0-1 0,0 1 1,1-1-1,-1 1 0,0 0 0,0-1 0,0 1 0,0 0 1,0 0-1,0 0 0,0 0 0,0 0 0,0 0 1,-1 0-1,1 0 0,0 0 0,0 0 0,-1 1 0,0 0 18,-1-1-1,1 1 0,-1 1 0,1-1 0,-1 0 1,1 1-1,0-1 0,0 1 0,0-1 0,0 1 0,0 0 1,0 0-1,0 0 0,-2 4 0,-5 9 84,2 1 0,0 1 0,0-1 0,1 1 0,-6 32 0,5-7 70,-2 55-1,7-69-72,1 1-1,2 0 1,1 0 0,1-1-1,2 1 1,1-1 0,9 29-1,-14-54-10,1 1 0,-1 0 0,1-1 0,-1 1 1,1-1-1,0 1 0,1-1 0,-1 0 0,0 0 0,1 0 0,0 0 0,0 0 0,0-1 0,0 1 0,0-1 0,0 0 0,1 0 0,-1 0 0,1 0 1,-1-1-1,1 1 0,0-1 0,-1 0 0,1 0 0,0 0 0,0-1 0,0 1 0,0-1 0,0 0 0,0 0 0,0 0 0,0-1 0,0 1 0,-1-1 1,1 0-1,0 0 0,0-1 0,4-1 0,6-4-40,-1 1 0,0-2 1,0 0-1,19-15 0,-8 2-22,25-27 0,-37 36-7,18-22 51,-28 32-80,0 0-1,-1-1 1,1 1 0,-1-1 0,0 1 0,0-1 0,0 1 0,0-1 0,0 0 0,0 1 0,-1-1 0,1-4-1,-1 7 27,0 0-1,0-1 0,0 1 0,0-1 1,0 1-1,0 0 0,0-1 0,0 1 0,0-1 1,0 1-1,0 0 0,-1-1 0,1 1 1,0-1-1,0 1 0,0 0 0,-1-1 0,1 1 1,0 0-1,0-1 0,-1 1 0,1 0 1,0 0-1,-1-1 0,1 1 0,0 0 0,-1 0 1,1-1-1,-1 1 0,1 0 0,-1 0 1,0 0-10,0 0 1,-1-1-1,1 1 1,0 0 0,-1 1-1,1-1 1,0 0 0,-1 0-1,1 1 1,-1-1-1,-26 13-208,18-7 286,0 0 0,1 1 0,0 0 0,0 1 0,0-1 0,1 2 0,1-1 0,-1 1 0,1 0 0,1 1 0,0-1 0,0 1 0,1 1 0,0-1 0,-5 18 0,9-26-27,0 0 0,1 1-1,-1-1 1,1 0 0,-1 1 0,1-1 0,0 0 0,0 1 0,0-1 0,0 0 0,1 1-1,-1-1 1,1 0 0,-1 0 0,1 1 0,0-1 0,0 0 0,0 0 0,0 0 0,0 0-1,0 0 1,1 0 0,-1 0 0,3 2 0,-1-2 18,0 1 0,0-1-1,1-1 1,-1 1 0,0 0 0,1-1-1,-1 0 1,1 1 0,0-1 0,-1-1 0,1 1-1,0 0 1,-1-1 0,7 0 0,43-3 177,65-10 1,-109 11-225,18-2 33,0-2 0,-1-1 0,52-21 0,-38 10 57,66-42 0,-74 38-443,-54 74-593,20-47 998,0 0-1,0 0 0,0 0 0,1 0 0,-2 9 0,2-12-35,1 0 0,0 1 0,0-1 0,0 0 0,0 0-1,0 0 1,0 0 0,1 0 0,-1 0 0,0 0 0,1 0-1,0 0 1,-1 0 0,1 0 0,0 0 0,0 0 0,2 2-1,-1-3 22,-1 1 0,0-1-1,1 0 1,-1 0 0,1 1-1,-1-1 1,1 0 0,0 0-1,-1-1 1,1 1-1,0 0 1,0-1 0,0 1-1,-1-1 1,1 1 0,0-1-1,0 0 1,0 0-1,0 0 1,0 0 0,0 0-1,0 0 1,0 0 0,-1-1-1,1 1 1,0-1 0,0 1-1,0-1 1,-1 0-1,3-1 1,3-2 12,0 0-1,-1 0 0,0-1 1,0 0-1,0-1 1,5-5-1,23-26 68,-2-1 0,51-78 0,58-138-37,-105 176-311,-32 68 179,-1 0 0,0 1 0,-1-1 0,0 0 0,-1 0 0,0-11 0,-1 17-21,0 0-1,0 0 1,-1 0-1,1 0 1,-1 1-1,0-1 1,-2-5-1,3 8 56,-1 1 0,1-1 0,0 0 0,-1 0 0,1 1 0,-1-1 0,1 0 0,-1 1 0,1-1 0,-1 0 0,1 1 0,-1-1 0,0 1 0,1-1 0,-1 1 0,0-1 0,0 1 0,1 0 0,-1-1 0,0 1 0,0 0 0,1 0 0,-1-1 0,0 1 0,0 0 0,0 0 0,0 0 0,1 0 0,-1 0 0,0 0 0,0 0 0,0 0 0,0 0 0,1 1 0,-1-1 0,0 0 0,0 0 0,0 1 0,-3 1-8,1 0 0,0 0 0,0 0-1,0 0 1,0 1 0,0-1 0,0 1 0,1 0 0,-1-1 0,1 1 0,0 0 0,0 1 0,-3 4 0,0 4 32,0 0 0,-6 20 0,6-10 42,0 1 0,1 0 1,1 0-1,1 0 0,2 0 1,0 0-1,1 0 0,1 0 1,6 23-1,-1-18-81,0 0-1,2-1 1,1 0 0,1 0 0,1-1-1,29 44 1,-12-36-5684,-26-28 3962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7:57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59 416 5056,'-51'-27'2944,"51"27"-2801,-1 0 0,1 0 0,0-1 0,-4-2 1573,3 3-1573,1 0 0,0-1 0,0 1 0,-1 0 0,1-1 0,0 1 0,0-1 0,0 1 0,0 0 0,0-1 0,0 1 0,0-1 0,0 1 0,0 0 0,0-1 0,0 1 0,0-1 0,0 1 0,0-1 0,0 1 0,0 0 0,0-1 0,0 1 0,0 0 0,1-1 0,-1 1 0,0-1 0,0 1 0,1-1 286,0 0-286,19-14 1243,-17 13-1150,10-5 159,1 0 1,0 0-1,23-7 1,51-10 93,-65 18-395,126-28 9,37-10-96,-135 30 255,76-33 1,-118 42-166,0 1 0,0-1-1,0 0 1,0-1 0,12-11 0,-20 16-88,0 0-1,-1 1 1,1-1-1,-1 0 1,1 0 0,-1 1-1,1-1 1,-1 0-1,0 0 1,1 0-1,-1 0 1,0 1 0,1-2-1,-1 1-18,0 1-1,0-1 0,0 1 1,0 0-1,-1-1 0,1 1 1,0 0-1,0-1 1,0 1-1,0 0 0,0-1 1,0 1-1,-1 0 1,1-1-1,0 1 0,0 0 1,0 0-1,-1-1 1,1 1-1,0 0 0,-1 0 1,1-1-1,0 1 1,0 0-1,-1 0 0,1 0 1,0-1-1,-1 1 1,1 0-1,0 0 0,-1 0 1,1 0-1,-1 0 1,1 0-1,0 0 0,-1 0 1,1 0-1,0 0 1,-1 0-1,1 0 0,0 0 1,-1 0-1,-1 0-1,1 1-1,0-1 1,-1 1-1,1-1 1,0 1-1,0 0 1,-1-1-1,1 1 1,0 0-1,0 0 1,0 0-1,0 0 1,0 0-1,0 0 1,0 0-1,0 0 1,1 0-1,-1 0 1,0 0-1,0 1 1,1-1-1,-1 0 1,0 3-1,-2 3 55,1 0-1,0 0 1,-2 11 0,-1 11 4,0 0 0,3 0 0,0 0 1,2 0-1,4 35 0,-3-57-13,0-1 0,1 1-1,0-1 1,1 1 0,5 10-1,-7-15-22,0 0-1,0 0 1,0 0-1,1 0 1,-1 0-1,1 0 1,-1-1-1,1 1 0,0 0 1,-1-1-1,1 1 1,0-1-1,0 0 1,0 0-1,0 0 1,0 0-1,0 0 0,1 0 1,-1 0-1,3 0 1,2-1-7,0 0 1,0-1-1,0 0 1,0 0-1,-1 0 1,1-1 0,0 0-1,-1-1 1,11-4-1,6-5-166,24-18 0,-42 27 160,26-20 23,-1-1 0,-2-1 0,48-53 0,-73 70-355,-3 8 333,0 0 0,-1-1 0,1 1 0,0 0 0,0 0 0,0 0 0,0 0 0,0 0 0,0 0 0,0 0 0,-1 0 0,1 0-1,0 0 1,0 0 0,0 0 0,0 0 0,0 0 0,0 0 0,-1 0 0,1 0 0,0 0 0,0 0 0,0 0 0,0 0 0,0 0 0,-1 0 0,1 0 0,0 0 0,0 0 0,0 0 0,0 0 0,0 0 0,0 0 0,-1 0 0,1 0 0,0 0 0,0 0 0,0 0 0,0 1 0,0-1 0,0 0 0,0 0 0,0 0 0,0 0 0,-1 0 0,1 0 0,0 0 0,0 1 0,0-1 0,0 0 0,0 0 0,0 0 0,-3 4 18,0 0-1,0-1 1,1 1 0,-1 1 0,1-1 0,0 0 0,0 0 0,0 1 0,0-1-1,1 1 1,0 0 0,0-1 0,0 1 0,1 0 0,-1-1 0,1 1-1,0 0 1,1 0 0,-1 0 0,1-1 0,0 1 0,0 0 0,0-1-1,1 1 1,-1-1 0,1 1 0,0-1 0,1 0 0,-1 0 0,1 0-1,0 0 1,0 0 0,0-1 0,0 1 0,1-1 0,-1 0 0,1 0 0,5 4-1,-7-6 4,0 0 1,-1 0-1,1 0 0,0 0 0,0 0 0,0 0 0,0 0 0,0-1 0,0 1 0,1-1 0,-1 1 0,0-1 1,0 0-1,0 0 0,0 0 0,0 0 0,1 0 0,-1-1 0,0 1 0,0-1 0,0 1 0,0-1 0,0 0 0,0 1 1,0-1-1,0 0 0,0-1 0,-1 1 0,1 0 0,0 0 0,-1-1 0,1 1 0,0-1 0,-1 1 0,0-1 1,1 0-1,0-2 0,1-2 5,0 0 1,-1 0 0,0 0 0,0 0 0,-1 0-1,1 0 1,-1-1 0,-1 1 0,1-1 0,-1-5-1,-1-1-83,0 0 1,-1 0-1,0 0 0,-4-13 0,4 20 11,0 0 0,0 0-1,-1 0 1,1 0 0,-1 0-1,-1 1 1,1-1 0,-1 1-1,0 0 1,-6-6 0,4 6-7,0 0 0,0 0 0,-1 1 0,0 0 0,0 0 1,0 1-1,-12-5 0,14 6 15,1 1 18,0 0 0,0 0 1,0-1-1,1 0 0,-1 0 1,1 0-1,-6-4 0,9 6 27,1-1-1,-1 1 0,0-1 1,0 1-1,1 0 0,-1-1 1,0 1-1,0-1 0,1 1 1,-1-1-1,1 1 0,-1 0 1,0-1-1,1 1 0,-1 0 0,1 0 1,-1-1-1,1 1 0,-1 0 1,1-1-1,8-1 1,0 0 0,0 1 0,0-1-1,0 2 1,13-1 0,-2 1-45,-5-1-6,15-1 282,54 4-1,-76-2-154,0 1 0,0 1 0,0-1 0,-1 1 0,1 1 0,-1-1 0,1 1 0,-1 1 0,0-1 0,0 1 0,0 1 0,7 5 0,-12-8-60,0 1 0,1 0 0,-1-1 0,0 1 0,0 0 0,-1 0-1,1 0 1,-1 1 0,1-1 0,-1 0 0,0 1 0,0-1 0,-1 0 0,1 1 0,0 3 0,-1 7-6,0 0-1,-2 20 0,1-26-46,0-3 145,0-1 0,0 0 0,-1 1 0,-2 5 0,2-4 347,15-22-269,11-24-308,-16 27 60,0 1 0,17-22 0,-14 22 54,-4 3-26,0 1 0,1-1 1,0 2-1,0-1 1,1 1-1,0 0 0,0 1 1,12-6-1,-20 12 19,0-1 1,0 1-1,0 0 0,0-1 0,0 1 1,0 0-1,0 0 0,0 0 0,0 0 1,0 0-1,0 0 0,0 0 0,0 0 1,0 0-1,0 0 0,0 0 0,0 1 1,-1-1-1,1 0 0,0 1 0,0-1 1,0 1-1,0-1 0,0 1 0,0-1 1,-1 1-1,1 0 0,0-1 0,-1 1 1,1 0-1,0 0 0,-1 0 0,1-1 1,-1 1-1,1 0 0,-1 0 0,1 2 1,2 4 38,-1 0 0,1 0 1,-2 0-1,2 10 0,1 1 99,-4-15-116,1-1 1,0 0-1,-1 0 0,1 0 1,1 0-1,-1 0 1,0 0-1,0 0 0,1 0 1,-1 0-1,1 0 0,-1-1 1,1 1-1,0 0 0,0-1 1,0 0-1,-1 1 1,1-1-1,1 0 0,-1 0 1,0 0-1,0 0 0,0-1 1,0 1-1,1-1 1,-1 1-1,0-1 0,1 0 1,3 1-1,6-2-7,1 0 1,0 0-1,-1-1 1,18-5-1,-2 1-46,-1 3 58,-22 3 4,-1 0-1,1 0 1,-1 0-1,1-1 1,-1 0-1,1 0 1,-1 0 0,0-1-1,1 1 1,-1-1-1,0 0 1,0 0-1,0-1 1,5-3 0,77-83 190,-68 69-348,-12 12 166,0 1 0,7-15 0,-12 21-25,1 0-10,-1 0-1,1 0 1,-1 1 0,1-1-1,0 1 1,0-1 0,-1 1-1,1 0 1,0 0 0,-1-1-1,1 1 1,0 0 0,0 1-1,-1-1 1,4 1-1,6-1-14,-10 0 85,1 12-101,-1-6 61,0 0-1,-1 0 1,1 0-1,-2 0 1,1 0 0,-2 8-1,-2 9-17,-2 1-1,-11 30 0,11-37 49,6-15-45,-2 5 70,-1 0-1,1 0 1,-1 0 0,-1 0-1,1-1 1,-7 9 0,10-15-74,0 1 0,0-1 1,0 0-1,0 0 1,0 0-1,-1 0 1,1 0-1,0 0 0,0 1 1,0-1-1,0 0 1,0 0-1,-1 0 1,1 0-1,0 0 0,0 0 1,0 0-1,0 0 1,-1 0-1,1 0 1,0 0-1,0 0 0,0 0 1,-1 0-1,1 0 1,0 0-1,0 0 1,0 0-1,0 0 0,-1 0 1,1 0-1,0 0 1,0 0-1,0 0 1,0 0-1,-1 0 0,1-1 1,0 1-1,0 0 1,0 0-1,0 0 0,0 0 1,0 0-1,-1 0 1,1-1-1,0 1 1,0 0-1,0 0 0,0 0 1,0 0-1,0-1 1,0 1-1,0 0 1,-5-17 209,1-19-30,4 29-174,1-1 0,-1 1 0,1 0 0,1 0 0,1-8-1,-2 13-7,0 1 0,-1-1-1,1 0 1,0 0 0,0 1-1,0-1 1,0 1-1,0-1 1,1 1 0,2-3-1,-4 3-2,1 1 1,0-1-1,0 1 0,0-1 0,0 1 0,0 0 0,0-1 0,0 1 0,0 0 0,-1 0 0,1-1 0,0 1 0,0 0 0,0 0 0,0 0 0,0 0 1,0 0-1,0 1 0,0-1 0,0 0 0,0 0 0,1 1 0,80 37-59,-7-11-6314,94 20 0,-150-43 976,-1 4 1781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9:02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1408,'5'-8'3813,"-5"9"-3669,0 0 0,0 0 0,0 0 0,0 0 0,0 0 0,0-1 0,0 1 0,0 0 0,0 0 0,0 0 1,1 0-1,-1 0 0,0 0 0,1 0 0,1 5 282,1 16 489,-1 0 1,-2 44-1,-1-27-520,-2 34 137,1-45-293,1 0 0,2 0 0,4 37 0,0-10 303,-1-5-412,-3-37-79,-1-11-20,0 0 1,0 0 0,0-1-1,0 1 1,1 0 0,-1 0 0,1 0-1,-1 0 1,3 4 757,-1-12-282,6-26-56,11-41-571,-17 69 81,0 0 0,0 0 0,0 1 0,1-1 0,-1 0 0,1 1 0,0 0 0,4-4 0,11-14 11,-17 19 29,0 1 0,0 0 1,0 0-1,0-1 0,0 1 0,0 0 0,0 0 1,0 0-1,0 0 0,1 1 0,-1-1 0,0 0 1,1 0-1,-1 1 0,1-1 0,-1 1 1,0-1-1,1 1 0,-1 0 0,1-1 0,-1 1 1,1 0-1,0 0 0,-1 0 0,1 0 0,-1 0 1,1 1-1,-1-1 0,1 0 0,-1 1 1,1-1-1,-1 1 0,0-1 0,1 1 0,-1 0 1,3 1-1,0 1 60,-1-1-1,1 1 1,0 0 0,-1 0-1,0 1 1,0-1 0,0 1-1,0-1 1,-1 1 0,1 0 0,2 6-1,6 14 46,-8-19-71,0 0 0,0 1 0,-1-1 0,0 1 0,0 0 0,-1-1 0,1 1 0,0 12 1371,17-18-2217,-14-1 751,1 1 0,-1-1 0,0 0 0,9-4 0,20-3 195,-20 6-276,0 0 1,0-1-1,0-1 0,22-8 0,-28 8 70,0 0-1,0 0 0,12-9 0,-17 10 26,0 1 0,0-1 0,0 0 0,0 0 0,0 0 1,-1-1-1,1 1 0,-1-1 0,4-6 0,-6 8 32,0 1 0,1-1 1,-1 0-1,0 1 1,0-1-1,0 0 1,0 0-1,0 1 1,0-1-1,0 0 0,-1 1 1,1-1-1,-1 0 1,1 1-1,-1-1 1,0 1-1,1-1 0,-1 1 1,0-1-1,0 1 1,0-1-1,0 1 1,0 0-1,-1-1 1,1 1-1,-3-2 0,3 2-16,0 0 0,0 0 0,0 1 0,0-1 0,0 0 0,0 0 0,-1 1 0,1-1 0,0 0 0,-1 1 0,1-1 0,0 1 0,-1 0 0,1 0 0,-1-1 0,1 1-1,0 0 1,-1 0 0,1 0 0,-1 0 0,1 0 0,-1 1 0,1-1 0,0 0 0,-1 1 0,1-1 0,0 1 0,-1-1 0,1 1 0,0 0 0,-2 1 0,0 0 49,1 0 0,-1 1 1,1 0-1,-1 0 0,1-1 1,0 1-1,0 1 0,0-1 1,0 0-1,1 0 0,-1 1 0,-1 4 1,3-6 6,0 1 0,0 0 0,0 0 0,0 0 0,0 0 0,0 0 0,1-1 0,-1 1 0,1 0 0,0 0 0,0-1 0,0 1 0,0 0 0,0-1 0,1 1 0,2 3 0,-2-3 36,0 0 1,1 0-1,-1 0 1,1 0-1,-1-1 1,1 1-1,0-1 1,0 1-1,0-1 1,0 0-1,1 0 1,-1-1-1,0 1 1,8 2-1,-6-3-5,1 0 0,-1 0-1,1-1 1,0 1 0,-1-1 0,1-1-1,0 1 1,-1-1 0,7-1-1,2-2-3,-1 0 0,0-1-1,0 0 1,0-1-1,-1-1 1,0 0 0,13-10-1,-19 13-19,0 0-1,-1-1 0,0 0 1,0 0-1,5-8 1,-8 10-77,0 0 0,0 0 1,0 0-1,-1-1 0,1 1 1,-1 0-1,0-1 0,0 1 1,0-1-1,-1 1 0,1-1 1,-1-4-1,1 8-11,0 1 1,0-1-1,0 0 1,0 1-1,0-1 1,0 0 0,0 1-1,0-1 1,0 1-1,0 0 1,0-1-1,-1 1 1,3 1-1,14 8 326,0-1-83,23 24 95,-30-22-143,-9-10-121,0 0 0,0 0 0,-1 0 0,1 0 0,0 0 0,0 0 0,0 0 0,0 0 0,2 1 0,6 4 33,-8-5-35,-1-1 0,1 1-1,-1-1 1,1 1 0,0-1-1,-1 1 1,1-1 0,0 0-1,0 0 1,-1 1 0,1-1-1,0 0 1,0 0 0,-1 0-1,1 0 1,0 1 0,1-2-1,11 6 261,9-5-195,0-2 0,0-1 0,0 0 0,0-2-1,30-10 1,-45 13-99,0 0 1,-1-1-1,1 0 0,-1 0 0,0 0 0,1-1 0,-2 0 1,1 0-1,0-1 0,-1 0 0,0 0 0,5-6 0,-10 11 12,1 0 0,-1 0 0,0 0 0,0 0 0,0-1 0,1 1 0,-1 0 0,0 0 0,0-1-1,0 1 1,0 0 0,1 0 0,-1-1 0,0 1 0,0 0 0,0 0 0,0-1 0,0 1-1,0 0 1,0 0 0,0-1 0,0 1 0,0 0 0,0-1 0,0 1 0,0 0 0,0 0-1,0-1 1,0 1 0,0 0 0,0 0 0,0-1 0,-1 1 0,1 0 0,0 0 0,0-1 0,0 1-1,-1 0 1,-11-1-245,-15 8-79,13-2 349,10-3 111,-1-1 1,1 1 0,-1 0-1,1 0 1,0 0-1,0 0 1,0 1-1,0 0 1,0 0-1,1 0 1,-1 0-1,1 0 1,-5 7-1,8-10-115,-1 1 0,1-1 0,0 0 0,0 1 0,0-1 0,0 0 0,0 0 0,0 1 0,0-1 0,0 0 0,0 1 1,0-1-1,0 0 0,0 1 0,0-1 0,0 0 0,0 0 0,0 1 0,0-1 0,0 0 0,0 1 0,1-1 0,-1 0 0,0 0 0,0 1 0,0-1 0,0 0 0,1 0 0,-1 1 0,0-1 0,0 0 0,1 0 0,-1 0 0,0 1 0,0-1 0,1 0 0,-1 0 0,0 0 0,0 0 0,1 0 0,-1 1 0,17 3 419,-16-4-412,27 5 223,0-2 0,1-1 0,-1-1 0,39-4 0,-30 0-3488,46-13 1,-60 12 1097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9:05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1338 2496,'0'-2'244,"1"0"1,0 0 0,0 0-1,0 0 1,0 0-1,0 0 1,0 0 0,1 0-1,-1 1 1,0-1-1,3-2 1,9-12 697,4-12-258,1 1 0,1 1-1,1 1 1,46-44 0,-25 31-195,-2-1 0,-1-2 1,33-47-1,-37 40-212,83-108 449,-78 115-592,51-43 1,51-29-63,12-10-42,-114 88 54,61-70-1,-21 3 67,-63 80-97,-11 16-260,-1 1 0,1-1 0,-2 0 0,1-1 0,-1 1 0,0-1 0,0 1 1,0-1-1,1-8 0,-4 4-2391,-4 6 780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9:07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5 388 1984,'-5'-7'5146,"6"-6"-4143,0 0 0,3-12-1,1 4-240,15-36-1,-6 17-6,4-4-404,-11 29-182,-1-1 0,6-22 0,-6 14-56,-3 14-15,0 0 0,-1 0 0,-1 0 0,1-11 0,3 8 51,-10 26-212,1 0-1,-2 17 1,-2 6 147,-52 251 593,58-271-534,-1 3 7,-1 31 0,1-46 288,3-4-430,0-1-1,0 1 0,0 0 0,0 0 0,0-1 0,0 1 1,0 0-1,0 0 0,0-1 0,0 1 0,0 0 0,0 0 1,0-1-1,0 1 0,0 0 0,0 0 0,0 0 0,0-1 1,0 1-1,0 0 0,0 0 0,1 0 0,-1-1 0,0 1 1,0 0-1,0 0 0,0 0 0,1 0 0,-1-1 1,0 1-1,0 0 0,0 0 0,1 0 0,17-29 149,-14 22-187,-1 1 0,1 0 0,6-7 0,69-70 325,-76 80-255,-1 1 1,1-1 0,0-1 0,-1 1-1,0 0 1,0-1 0,0 1 0,0-1-1,0 0 1,-1 1 0,1-1 0,-1 0-1,0 0 1,-1 0 0,1 0 0,-1 0-1,1 0 1,-1 0 0,0 0 0,0 0-1,-1 0 1,0 0 0,1 0 0,-1 0-1,0 0 1,-1 0 0,1 1 0,-1-1-1,0 0 1,1 1 0,-2-1 0,-3-5-1,3 6-5,0-1-1,-1 1 0,1 0 0,0 0 0,-1 0 1,0 1-1,0-1 0,-8-3 0,2 1-1620,0 1-1,-17-4 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9:08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16 374 1984,'2'-22'1196,"1"-4"4040,-4 24-5084,1 0 1,1 0-1,-1 0 1,0 0-1,0 0 1,1 0-1,-1 0 1,1 0-1,0 0 1,0 1-1,-1-1 1,1 0 0,0 0-1,1 0 1,-1 1-1,0-1 1,0 1-1,1-1 1,-1 1-1,3-2 1,1-1-33,1 1 1,0 0 0,-1 0 0,1 1-1,8-3 1,-5 2-230,-6 2 151,0 0 0,-1 0-1,1 0 1,0-1 0,-1 1-1,1-1 1,0 0 0,-1 0 0,0 0-1,1 0 1,-1 0 0,0-1-1,0 1 1,0 0 0,-1-1-1,1 0 1,2-4 0,-3 2 16,1 1 0,-1 0-1,0-1 1,-1 1 0,1-1 0,-1 1 0,0-1 0,0 1 0,0-1 0,-1 1 0,0-6-1,-1 1 18,-1-1 0,0 1-1,-1 0 1,1 0 0,-2 0 0,1 0-1,-1 1 1,0-1 0,-1 1-1,-10-10 1,4 4-159,-17-15 312,27 27-471,0 1-1,0-1 1,0 1 0,0-1-1,0 1 1,0 0-1,0 0 1,-1 0-1,1 0 1,0 1-1,0-1 1,-1 1-1,-3-1 1,6 1 168,0 0 1,-1 0-1,1 0 0,0 0 1,0 0-1,-1 0 0,1 0 1,0 0-1,-1 0 0,1 0 1,0 0-1,0 0 0,-1 1 1,1-1-1,0 0 0,0 0 1,-1 0-1,1 0 0,0 0 1,0 1-1,0-1 0,-1 0 1,1 0-1,0 1 0,0-1 1,0 0-1,0 0 0,-1 1 1,1-1-1,3 14-4698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1:50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65 620 1472,'10'-10'4952,"11"-11"-4075,8-1-227,-10 9-475,0-2 0,-1 0 0,-1-1 1,0 0-1,17-23 0,-14 10-47,-1 0-1,-2-1 1,0-1-1,-3 0 0,0-1 1,-2-1-1,-2 0 1,12-62-1,-17 66 80,-2 7 202,2-36-1,-9 62-525,-2 12 201,-1 1 0,2 0 0,-6 29 1,-4 14 63,-1-9-27,-3-1 1,-2 0-1,-38 63 0,-83 135 699,46-79 174,91-158-821,9-14 70,14-18-19,19-30-222,3 3 1,1 1 0,54-46-1,-82 81-88,6-4 138,0-2 0,31-37 0,-26 32-134,-20 20 57,-1 0-1,1 0 0,-1 0 0,0 0 0,0-1 0,0 1 0,3-7 1,-4 4-155,0 2 80,3 11 102,-3-1-54,1 0 0,-2 0 0,3 8-1,-3-9 106,0 1-1,1-1 1,-1 0-1,6 9 1,2 12 549,-9-25-581,1 2 13,11 4-19,-4-4-42,-1-1 56,1 0 1,0 0-1,0-1 1,-1 0-1,1-1 1,0 1-1,10-2 0,5-2 34,25-6 0,-15 2 120,-15 3-265,0 0 1,28-11 0,-40 13 32,-1-1 0,1 0 0,0 0 0,-1 0 0,0 0 0,0-1 0,0 0 0,0 0 0,0 0 0,-1-1 0,5-5 0,-8 9 44,-1 0-1,1 0 1,0 0-1,-1 0 1,1 0 0,-1 0-1,1 0 1,-1 0 0,0 0-1,1 0 1,-1 0-1,0 0 1,0-1 0,0 1-1,0 0 1,0 0 0,0 0-1,0 0 1,0-1 0,0 1-1,-1 0 1,1 0-1,0 0 1,-1 0 0,1 0-1,-1 0 1,1 0 0,-1 0-1,1 0 1,-1 0 0,0 0-1,0 0 1,1 0-1,-1 0 1,0 1 0,-1-2-1,0 1-27,0-1-1,0 1 1,0 0-1,-1 0 1,1 0-1,0 0 1,-1 0-1,1 1 1,0-1-1,-1 1 1,1-1-1,-1 1 1,1 0-1,-1 0 1,1 0-1,-4 1 1,-3 2-4,0 0-1,0 1 1,1 0 0,0 1-1,-1-1 1,1 2 0,1-1-1,-1 1 1,1 0 0,-10 11-1,15-15 58,0 0-1,0 0 1,1 0-1,-1 1 0,1-1 1,-1 0-1,1 1 1,0-1-1,-1 1 0,2 0 1,-1-1-1,0 1 1,0 0-1,1-1 1,-1 1-1,1 0 0,0 5 1,1-4 14,-1 0 0,1 0 0,0-1 1,0 1-1,1-1 0,-1 1 0,1-1 1,0 1-1,0-1 0,0 0 0,4 6 1,1-2 28,1 1 0,-1-1 0,1-1 0,1 1 0,-1-1 0,1-1 0,0 1 0,16 6 0,-11-7 6,-1-1 0,1-1 0,0 0 0,-1 0 1,1-1-1,0-1 0,0-1 0,1 0 0,-1 0 0,0-2 0,21-4 0,-24 4-3,0-1-1,1-1 1,-2 0-1,1 0 1,0-1 0,-1-1-1,0 0 1,0 0 0,-1-1-1,0 0 1,0 0 0,0-1-1,-1-1 1,10-12-1,-17 19-53,1-1-1,0 0 1,-1 0-1,0 1 1,1-1-1,-1 0 1,0 0-1,-1-1 1,1 1-1,-1 0 1,1 0-1,-1 0 1,0-4-1,0 6-23,0 0 0,0 0-1,0 0 1,0 0 0,-1 0 0,1 0 0,0 1-1,-1-1 1,1 0 0,-1 0 0,1 0-1,0 1 1,-1-1 0,0 0 0,1 0 0,-1 1-1,1-1 1,-1 0 0,-1 0 0,1 1-19,0-1 1,-1 1 0,1-1-1,0 1 1,0 0 0,-1-1 0,1 1-1,0 0 1,-1 0 0,1 0-1,0 0 1,-1 0 0,1 1-1,0-1 1,-1 0 0,1 1 0,-2 0-1,-2 0 52,-1 1 0,1 0 0,0 0 0,0 1 0,0 0 0,1 0 0,-8 5 0,11-7 20,-1 0-1,1 0 1,0 1 0,0-1 0,0 0 0,0 0 0,0 1-1,1-1 1,-1 1 0,0-1 0,1 1 0,-1-1-1,1 1 1,-1-1 0,1 1 0,0 0 0,-1-1-1,1 1 1,0-1 0,0 1 0,0 0 0,0-1-1,1 1 1,-1 0 0,0-1 0,1 1 0,-1-1 0,1 1-1,1 2 1,0 1 47,1-1-1,0 1 0,0-1 1,0 0-1,1 0 0,0 0 1,-1-1-1,1 1 0,0-1 1,1 0-1,-1 0 1,1 0-1,-1 0 0,1-1 1,0 0-1,0 0 0,0 0 1,5 1-1,5 0-31,0 0 0,0-1-1,0-1 1,0 0 0,15-2 0,7-1-559,0-3 0,40-9 0,19-10-7086,-93 24 7258,13-4-2571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9:10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208 421 2720,'-4'5'866,"0"0"0,-1 0 1,1-1-1,-1 0 0,0 0 0,-7 5 1,-37 18 1656,30-17-1998,-21 15 0,33-21-500,1 2 0,0-1 0,0 0 0,0 1 1,1 0-1,-8 12 0,11-16-15,1 0 14,0 0 0,-1 0 0,1 0-1,0 0 1,0 0 0,0 1-1,0-1 1,0 3 0,1-4-10,0 0 0,0-1 0,0 1 0,1 0 0,-1 0 0,0 0 0,0 0 0,1 0 0,-1 0 0,0 0 0,1 0 0,-1-1 0,1 1 0,-1 0 0,1 0 0,0-1 0,-1 1 0,1 0 0,0-1 0,-1 1 0,1 0 0,0-1 0,1 1 0,0 1 56,1-1-1,-1-1 1,0 1 0,0 0-1,1 0 1,-1-1 0,1 1 0,-1-1-1,0 0 1,1 0 0,-1 0-1,1 0 1,-1 0 0,0 0 0,1-1-1,-1 1 1,1-1 0,-1 0-1,0 0 1,0 1 0,1-1-1,-1-1 1,0 1 0,4-3 0,1-1-25,0 0 1,0 0-1,0-1 1,-1 0-1,10-12 1,-2 0-98,-1-1 0,-1 0 0,16-38 0,-29 65 9,1 0 1,0 0-1,1 0 0,-1 0 1,2-1-1,-1 1 0,4 11 1,1-2 358,6 12 616,-11-29-897,-1 1 1,1 0 0,0-1-1,0 0 1,0 1 0,-1-1 0,1 1-1,0-1 1,0 0 0,0 0 0,0 1-1,0-1 1,0 0 0,0 0 0,0 0-1,0 0 1,0 0 0,0 0-1,0-1 1,-1 1 0,1 0 0,0 0-1,0-1 1,0 1 0,0 0 0,0-1-1,0 1 1,-1-1 0,2 0-1,6-5 103,-1-1 0,1 0 0,-2 0 0,9-12 0,16-16 10,-31 34-149,16-14-227,1 0 1,28-20 0,-44 34 217,-1 1 0,1 0 0,-1-1-1,1 1 1,-1 0 0,1-1 0,-1 1-1,1 0 1,-1 0 0,1 0 0,0-1 0,-1 1-1,1 0 1,-1 0 0,1 0 0,0 0 0,-1 0-1,1 0 1,0 0 0,-1 0 0,1 0 0,-1 0-1,1 0 1,-1 1 0,2-1 0,-1 1 9,-1 0 1,1-1 0,-1 1-1,1 0 1,-1-1 0,1 1-1,-1 0 1,0 0 0,1-1-1,-1 1 1,0 0-1,1 0 1,-1 0 0,0 0-1,0 0 1,0 0 0,0 7 78,0 0 0,0 0 0,-2 9 0,1-12-23,0 30 670,1-34-634,3-1-43,-1 0 0,0-1 0,0 1 1,0-1-1,0 0 0,1 1 0,-1-1 0,0 0 0,-1 0 0,1 0 1,3-2-1,-3 1 3,34-19 273,-17 9-464,1 0 1,0 1 0,1 1 0,0 2 0,35-11-1,-54 18 105,0 1 0,1 0 0,-1-1 0,0 1 0,0 0 0,1 0 0,-1 0-1,0 0 1,0 1 0,1-1 0,-1 1 0,0-1 0,0 1 0,0 0 0,0 0-1,0 0 1,0 0 0,2 1 0,-1 0 66,-1 0 1,0 0-1,0 1 0,0-1 0,0 1 0,-1-1 1,1 1-1,-1-1 0,1 1 0,-1 0 1,0 0-1,1 3 0,-1-2 16,0 0 0,1-1 0,-1 1 0,1-1 0,0 1 0,-1-1 0,2 0 0,-1 0 0,0 1-1,1-2 1,3 5 0,-4-6-21,0 0-1,-1 0 1,1 0 0,0 0-1,0 0 1,0 0-1,0 0 1,0-1-1,1 1 1,-1-1-1,0 0 1,0 1-1,0-1 1,0 0 0,0 0-1,1-1 1,-1 1-1,0 0 1,0-1-1,0 1 1,4-2-1,3-2-100,1-1 0,0 1 0,-1-2-1,13-9 1,10-6-274,33-25 184,-54 35 285,-9 9-243,-5 9-40,-6 11-71,6-11 204,-1 0 0,1 1 0,-2-1 0,-7 10 0,8-12-82,-22 29-11,24-31 132,0 0-1,0 0 0,1 0 1,0 0-1,-1 1 0,1-1 0,0 0 1,1 0-1,-1 1 0,0 4 0,11-8 488,-7-1-452,0 0 0,0 0-1,0-1 1,-1 1-1,1 0 1,0-1-1,-1 0 1,1 1 0,-1-1-1,0 0 1,0 0-1,3-4 1,22-32 147,-20 28-133,4-9-15,-1 0 0,0-1 0,-1-1-1,-1 1 1,6-29 0,15-109-129,-27 142 90,0-1 0,-1 0 0,-1 1-1,-1-1 1,0 0 0,-6-27 0,7 43-36,0 0 0,-1 0-1,1 0 1,0 0 0,-1 0 0,1 0 0,-1 0 0,1 0 0,-1 0 0,0 0 0,1 0 0,-3-2-1,3 3 20,0 0 0,-1 0-1,1-1 1,0 1-1,0 0 1,-1 0-1,1 0 1,0 0 0,-1 0-1,1 0 1,0 0-1,-1 0 1,1 0 0,0 0-1,-1 0 1,1 0-1,0 0 1,-1 0-1,1 0 1,0 0 0,-1 0-1,1 0 1,0 1-1,-1-1 1,1 0-1,0 0 1,0 0 0,-1 1-1,-1 1-16,0 0 1,0 0-1,0 1 0,0-1 0,0 1 1,1-1-1,-1 1 0,1 0 1,-1 3-1,-6 18 85,1 2 0,1-1 0,-3 33 1,6-38 59,0 1-79,0-1 0,2 1-1,1-1 1,0 1 0,2-1 0,0 0 0,1 1 0,1-1 0,1 0 0,11 29-1,-14-46-164,-1 0-1,1 0 1,0 0-1,0 0 1,0 0-1,0 0 0,1 0 1,-1 0-1,1-1 1,0 1-1,-1-1 1,1 0-1,4 2 0,-1-1-671,0 0-1,1 0 1,-1-1-1,1 1 0,13 1 1,14 2-1487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9:12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41 4576,'0'-1'169,"-1"1"0,1 0 1,-1-1-1,0 1 0,1 0 0,-1 0 0,0 0 1,0-1-1,1 1 0,-1 0 0,0 0 1,1 0-1,-1 0 0,0 0 0,0 0 0,1 0 1,-1 0-1,0 0 0,1 1 0,-1-1 1,-1 1-1,0 0 107,1 0-1,-1 0 1,0 0 0,0 0-1,1 0 1,-1 1 0,-2 2 0,0 1 177,1 0 1,-1 0 0,1 0-1,-4 8 1,3-5-190,0 1-40,0-1 1,0 1-1,1 0 0,0 0 1,0 1-1,-1 16 1,4-24-196,0-1 1,0 1 0,1 0-1,-1 0 1,1-1 0,-1 1 0,1-1-1,0 1 1,0 0 0,-1-1-1,1 1 1,0-1 0,0 0 0,1 1-1,-1-1 1,0 0 0,0 0-1,1 0 1,-1 1 0,0-1 0,3 1-1,-2-1 26,0 0 0,0 0-1,0 0 1,1 0 0,-1 0 0,0-1-1,0 1 1,0-1 0,0 1-1,1-1 1,-1 0 0,0 0 0,0 0-1,1 0 1,-1 0 0,2-1 0,0-1-26,-1 1 0,0-1 0,0 1 1,0-1-1,0 0 0,0 0 0,0 0 1,0-1-1,-1 1 0,1-1 0,-1 1 1,0-1-1,0 0 0,0 0 1,0 0-1,0 0 0,-1 0 0,1 0 1,-1 0-1,0-1 0,0 1 0,0-1 1,0 1-1,-1-1 0,1 1 0,-1-1 1,0 1-1,0-1 0,0 1 1,-1-1-1,1 1 0,-1-1 0,0 1 1,0 0-1,0-1 0,0 1 0,0 0 1,-1 0-1,0-1 0,-3-4 0,2 6-70,1-1-1,-1 0 0,0 1 0,0-1 0,0 1 0,0 0 1,-1 0-1,1 0 0,-1 1 0,1-1 0,-1 1 0,-4-2 0,24-9 160,-10 9-85,0 0 0,0 0 0,0 1 0,1 0 0,-1 0 0,0 0 0,10 0 0,51-3 114,-39 3 135,-6 0-149,-1 2-1,0 0 1,0 1-1,1 1 1,-1 1 0,35 9-1,-55-11-119,1-1 1,0 1-1,-1-1 0,1 1 0,-1 0 0,1 0 1,-1 0-1,1 0 0,-1 0 0,1 0 0,-1 0 1,0 0-1,0 1 0,0-1 0,0 0 0,0 1 1,0-1-1,0 1 0,0-1 0,1 4 0,-1 0 79,0 0-1,0 0 1,-1 0-1,1 0 0,-2 8 1,1-6 5,-3 0 32,3-6 54,5-3-69,11-11-346,1 1-1,16-18 1,-16 13 143,21-15 1,-36 31 61,-1 0 1,0 0 0,1 0 0,-1 0-1,1 0 1,-1 1 0,1-1-1,-1 0 1,1 1 0,0-1-1,-1 1 1,1-1 0,0 1-1,-1 0 1,1 0 0,0-1-1,0 1 1,-1 1 0,1-1 0,0 0-1,0 0 1,-1 1 0,1-1-1,0 1 1,-1-1 0,1 1-1,1 1 1,-1-1 39,0 1 0,0 0 0,0 0 0,0 0 0,-1 0 0,1 0 1,-1 0-1,0 1 0,0-1 0,1 0 0,-1 1 0,-1-1 0,1 1 0,0-1 0,-1 1 0,1-1 0,-1 4 0,3 25 161,-3-24-119,0 0 1,0 0-1,1 1 1,0-1-1,1 0 1,0 0-1,0 0 1,0 0-1,1-1 1,4 9-1,-6-12-28,1 0 0,0-1-1,0 1 1,0 0 0,1-1-1,-1 1 1,0-1-1,6 4 1,-6-5-9,0 0 0,0 0 0,1-1 1,-1 1-1,0-1 0,0 1 0,1-1 0,-1 0 0,0 0 1,0 0-1,1 0 0,-1 0 0,0 0 0,4-2 0,6 0-6,-1-2-1,1 0 1,-1 0-1,1-1 1,-2 0-1,1-1 1,0 0-1,-1-1 1,0 0-1,-1 0 1,0-1-1,16-18 1,-23 24-20,1-1 1,-1 0-1,0 0 1,-1 1-1,1-1 1,0 0-1,-1 0 1,0-1-1,0 1 1,0 0-1,0 0 1,0-1-1,-1 1 1,1 0-1,-1-1 0,0 1 1,0 0-1,0-1 1,0 1-1,-1 0 1,0-5-1,0 7-6,1 0-1,0 1 0,-1-1 0,1 0 1,0 1-1,-1-1 0,1 0 0,-1 1 0,1-1 1,-1 1-1,1-1 0,-1 1 0,1-1 0,-1 1 1,0-1-1,1 1 0,-1 0 0,0-1 1,1 1-1,-1 0 0,0-1 0,1 1 0,-1 0 1,0 0-1,0 0 0,1 0 0,-1 0 1,0 0-1,0 0 0,1 0 0,-1 0 0,0 0 1,0 0-1,-1 0 0,-1 1-55,-1 1-1,0-1 1,0 1 0,-7 3-1,7-2 130,0-1-1,0 1 1,0 0-1,1 1 1,-1-1-1,1 0 0,0 1 1,0 0-1,0 0 1,0 0-1,-3 8 1,5-11-33,0 1 0,0 0-1,0 0 1,1 0 0,-1 0 0,1 0 0,-1 0 0,1 0 0,0 0-1,0 0 1,-1 0 0,2 0 0,-1 0 0,0 0 0,0 0 0,0 0-1,1 0 1,0 0 0,-1 0 0,1 0 0,0 0 0,0 0-1,0-1 1,0 1 0,0 0 0,0 0 0,0-1 0,0 1 0,3 2-1,4 1 79,1 1-1,-1-1 0,1 0 1,0-1-1,1 0 0,-1 0 1,0-1-1,1 0 0,0-1 1,0 0-1,0 0 0,19 0 1,3-2-636,-1-2 1,56-8 0,-79 8-211,1 1 1,0-2 0,-1 1-1,1-1 1,8-5 0,2-3-1280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9:13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36 297 2400,'-16'14'520,"-4"3"6362,21-20-6603,0-1-1,0 1 1,0 0-1,0-1 0,1 1 1,-1 0-1,1 0 0,0 0 1,0 0-1,0 0 1,4-3-1,8-15 221,-5 5-310,0 2 0,1-1 0,1 1 0,0 1 0,15-15 0,-3 7 116,1 1 0,27-18-1,-47 36-218,-1-1 0,1 1 0,0-1-1,0 1 1,1 1 0,7-4 0,-11 5-62,0 0 0,0 0 0,1 0 1,-1 0-1,0 0 0,0 0 0,0 0 1,0 0-1,0 0 0,0 1 0,1-1 1,-1 0-1,0 1 0,0-1 0,0 1 0,0-1 1,0 1-1,0 0 0,0-1 0,-1 1 1,1 0-1,0 0 0,0 0 0,0-1 1,-1 1-1,1 0 0,0 0 0,-1 0 0,1 0 1,-1 0-1,1 2 0,1 1 12,-1 0 0,0 0 1,-1-1-1,1 1 0,-1 0 0,1 0 0,-1 0 0,0 0 0,-1 0 0,1 0 1,-1 0-1,1-1 0,-1 1 0,-2 5 0,-3 7 313,-14 28-1,20-43-334,-2 4 71,0-2-45,0 1 0,1 0-1,-1-1 1,-1 0 0,1 1 0,0-1 0,-1 0-1,-3 4 1,28-11 520,-1-5-473,23-15-1,4-1-147,-29 16-5,20-9-210,-36 17 257,1 0 1,-1 0-1,0 0 0,1 0 0,-1 1 0,1 0 0,-1 0 0,0 0 0,1 0 1,4 1-1,-7-1 30,0 0 0,0 1 0,0-1 1,0 0-1,-1 1 0,1-1 0,0 1 0,0-1 1,0 1-1,-1-1 0,1 1 0,0-1 0,0 1 1,-1 0-1,1-1 0,-1 1 0,1 0 0,0 0 1,-1 0-1,1-1 0,-1 1 0,0 0 0,1 0 1,-1 0-1,1 1 0,-1 2 90,1 0 0,-1 0 1,0 0-1,0 7 0,-1-2-45,1-8 93,7-5 81,2-3-367,0 0 1,0 0-1,9-12 0,-10 11-87,0 0-1,0 0 0,14-8 0,-22 16 217,1-1 0,-1 1-1,0 0 1,1 0 0,-1 0 0,0 0-1,1 0 1,-1 0 0,0 0-1,0 0 1,1 0 0,-1 0-1,0 0 1,1 0 0,-1 0-1,0 0 1,1 0 0,-1 0 0,0 0-1,1 0 1,-1 0 0,0 1-1,0-1 1,1 0 0,-1 0-1,0 0 1,0 0 0,1 1-1,-1-1 1,0 0 0,0 0-1,1 1 1,-1-1 0,0 0 0,0 0-1,0 1 1,0-1 0,0 0-1,1 1 1,-1-1 0,0 0-1,0 0 1,0 1 0,0-1-1,0 0 1,0 1 0,0-1 0,0 0-1,0 1 1,0-1 0,1 20 170,-4-2-12,0 6 247,0 27 0,2-38-252,1-9-108,0 0 1,0-1 0,0 1 0,0 0 0,1 0-1,-1 0 1,2 4 0,-1-7-27,-1 0 0,1 0 0,-1-1-1,1 1 1,-1 0 0,1 0 0,0 0 0,0 0 0,-1-1 0,1 1 0,0 0-1,0-1 1,0 1 0,0-1 0,0 1 0,0-1 0,0 1 0,0-1 0,0 0-1,0 0 1,0 1 0,0-1 0,0 0 0,0 0 0,0 0 0,0 0 0,0 0-1,0 0 1,0 0 0,2-1 0,2 0-69,-1 0 0,0 0 0,1 0-1,-1-1 1,0 1 0,0-1 0,0 0 0,5-4 0,31-24-740,-17 12 599,12-5-25,-22 15 178,25-19 1,-45 35 202,-1 1-1,2 1 1,-1-1-1,2 1 1,-9 17-1,14-26-149,0 0 0,-1 0 0,1 0 0,0 0 0,-1 0 0,1 0 0,0 0 0,0 0 0,0 0 0,0-1 0,0 1 0,0 0 0,0 0-1,1 0 1,-1 0 0,0 0 0,0 0 0,1 0 0,-1 0 0,0 0 0,1-1 0,-1 1 0,1 0 0,0 1 0,1-1 18,-1 1 1,1-1-1,-1 0 0,1 0 1,-1-1-1,1 1 0,0 0 0,-1 0 1,1-1-1,0 1 0,0-1 1,2 1-1,1-1 32,1 1 1,0-1-1,-1 0 0,1 0 1,-1-1-1,1 1 0,-1-1 0,7-2 1,-9 2-56,0 0 0,-1 0-1,1-1 1,-1 1 0,1 0 0,-1-1 0,0 0 0,0 1 0,0-1 0,0 0 0,0 0 0,0 0-1,0 0 1,0-1 0,2-3 0,-3 3-10,0 0 0,0-1 0,0 1 0,0-1 0,0 1 0,-1-1 0,1 1-1,-1-1 1,0 1 0,0-1 0,0 1 0,-2-6 0,1 4-35,0 0 0,-1 0 0,1 0-1,-1 1 1,0-1 0,-1 1 0,1-1 0,-1 1 0,0 0-1,0 0 1,0 0 0,0 0 0,-1 0 0,0 1-1,0 0 1,0 0 0,0 0 0,0 0 0,0 0 0,-8-2-1,5 3-340,15 3 310,166 6-58,-151-4 216,-1 1 0,0 0 0,0 2 1,-1 1-1,36 15 0,-49-17-17,-1 0-1,1 0 1,-1 1-1,0 0 1,0 0-1,0 0 1,5 9-1,7 5 202,-17-18-250,1 2 4,0-1 1,1 0-1,0 0 0,5 4 1,-7-6-36,-1-1 1,1 1-1,-1-1 0,1 1 1,-1-1-1,1 1 1,-1-1-1,1 0 1,-1 0-1,1 0 1,-1 0-1,1 0 1,-1 0-1,1 0 1,-1 0-1,1-1 1,2 0-1,5-3 88,0-1 1,0 0-1,0 0 1,-1-1-1,0 0 0,14-14 1,-18 17-87,9-9-87,-2 1 0,1-2 0,-2 1 0,12-18 0,-17 22 98,0 0 1,-1 0-1,0 0 1,0-1-1,-1 0 1,0 1-1,0-1 1,-1 0 0,1-11-1,-3 17 0,1 0-1,-2 0 1,1 1-1,0-1 1,0 0-1,-1 0 1,1 1 0,-1-1-1,0 0 1,0 0-1,-2-4 1,2 7-5,1 0 0,0-1 0,0 1 0,0 0 0,0-1 0,0 1 0,-1 0 0,1-1 0,0 1 0,0 0 0,-1-1 0,1 1 0,0 0 0,-1 0 0,1-1 0,0 1 0,-1 0 0,1 0 0,0 0 0,-1 0 0,1-1 0,0 1 0,-1 0 0,1 0 0,0 0 0,-1 0 0,1 0 0,-1 0 0,1 0 0,0 0 0,-1 0 0,1 0 0,0 0 0,-1 0 0,1 0 0,-1 0 0,1 0 0,0 1 0,-1-1 0,1 0 0,0 0 0,-1 1 0,-12 13 27,7-6 37,1-3 26,0 0 0,1 1 0,-1 0 0,1 0-1,1 0 1,-1 0 0,1 1 0,0-1 0,-3 11-1,6-17-75,-3 10 178,0 1 0,0-1 1,2 1-1,-2 13 0,3-21-151,0 0 0,0-1 1,0 1-1,1 0 1,-1 0-1,1-1 0,-1 1 1,1 0-1,0-1 1,0 1-1,0-1 0,1 1 1,-1-1-1,0 0 0,1 1 1,0-1-1,-1 0 1,1 0-1,0 0 0,0 0 1,0 0-1,4 2 1,5 1 28,0 1 1,0-1 0,0-1-1,1 0 1,-1-1 0,1 0-1,24 2 1,-3-2-265,57-2 1,-68-3-972,1 0-1,-1-1 1,0-2 0,37-11 0,-22 1-1032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45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35 382 3328,'-2'0'163,"-31"-8"14212,35 6-14119,-1 0-1,1 0 0,0 0 1,-1 1-1,1-1 1,0 1-1,0-1 0,0 1 1,1 0-1,2-2 1,2-2 91,1 1-161,-1 0-1,1 0 0,0 0 0,-1 1 0,2 0 1,-1 1-1,14-3 0,63-3 843,-54 6-775,144-7 277,98-8-79,371-37-72,-362 38-268,-91 6-51,113 2 153,-71-17 534,-226 24-751,0-1 0,0 0 0,-1 0 0,1 0 0,-1-1 0,0 0 0,10-6 0,-16 8-2,1 1 0,-1 0 0,0 0 0,0 0 0,0 0 0,0-1 0,1 1 0,-1 0 0,0 0 0,0-1 0,0 1 0,0 0 0,0 0 0,0 0 0,0-1 0,0 1 0,0 0 0,0 0 0,0-1 0,0 1 0,0 0 0,0 0 0,0-1 0,0 1 0,0 0 0,0 0 0,0 0 0,0-1 0,0 1 0,0 0 0,0 0 0,0-1 0,-1 1 0,1 0 0,0 0 0,0 0 0,0 0 0,0-1 0,-1 1 0,1 0 0,0 0 0,0 0 0,0 0 0,-1-1 0,1 1 0,0 0 0,-16-9-205,10 6 229,-23-9-72,0 1-1,-36-8 1,57 17 62,-77-20 188,-49-16 51,92 26-754,43 11 502,-1 1 0,0 0 0,0 0 0,0 0 0,0 0 1,0 0-1,0 0 0,0 0 0,1 0 0,-1 0 0,0 0 0,0-1 0,0 1 0,0 0 0,0 0 0,0 0 0,0 0 0,0 0 0,0 0 0,0 0 0,0-1 0,0 1 0,0 0 0,0 0 0,0 0 0,0 0 0,0 0 1,0-1-1,0 1 0,0 0 0,0 0 0,0 0 0,0 0 0,0 0 0,0-1 0,0 1 0,0 0 0,0 0 0,0 0 0,0 0 0,0 0 0,0 0 0,0 0 0,0-1 0,0 1 0,-1 0 0,1 0 0,0 0 1,0 0-1,0 0 0,0 0 0,0 0 0,0 0 0,-1 0 0,1 0 0,0 0 0,0-1 0,12-1-38,19 1 58,-1 2-1,0 0 1,0 2 0,45 11 0,-22-5-57,-16-2 54,70 21 1,-90-22 15,-1 0 1,-1 1-1,1 1 0,-1 1 1,-1 0-1,24 19 1,-34-25-11,-1 0 1,0 0-1,0 1 0,0-1 1,0 1-1,-1 0 1,1 0-1,-1 0 1,0 0-1,0 0 1,-1 1-1,3 8 1,-3-7 9,0 1 1,-1-1 0,0 1-1,0-1 1,0 1-1,-1-1 1,1 1 0,-4 8-1,0-1-21,-1-1-1,0 0 1,-1-1-1,0 1 0,-1-1 1,-1 0-1,-16 20 1,11-17-145,-1-1 1,0 0-1,-1-1 1,-23 16-1,19-17-2969,-36 17 1,31-16 812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25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1 216 1248,'0'1'2118,"1"-1"-1742,0 1 0,0-1 0,0 1 1,0-1-1,0 1 0,0-1 0,0 0 0,0 1 0,1-1 1,1 0-1,118-5 550,-53 2-690,31-2-39,136-1 92,274 9 73,76-3 156,-6 0-156,-330-3-292,86 1-38,-4 22-48,-283-14-21,267 20 372,-155-34 373,-76 2-392,30-8-252,-95 13-48,-16 2 13,-1-1 0,1 0 0,0 0 1,0 0-1,-1 0 0,1 0 0,0-1 0,0 1 0,-1-1 1,1 0-1,0 0 0,4-2 0,-9 1 140,-7-1-167,-5-1-40,-81-24-34,-99-33 1,161 48 124,1-1 0,0-2 1,-53-34-1,84 49-42,-1 0 0,0 0 1,1 0-1,-1 0 0,1 0 1,-1-1-1,1 1 0,0-1 0,-1 1 1,1-1-1,0 1 0,-1-3 1,2 4-16,0-1 0,0 1 0,0 0 0,1-1 1,-1 1-1,0 0 0,0-1 0,0 1 0,0 0 0,1-1 0,-1 1 1,0 0-1,0 0 0,1-1 0,-1 1 0,0 0 0,0 0 0,1 0 1,-1-1-1,0 1 0,1 0 0,-1 0 0,0 0 0,1 0 0,-1 0 1,0 0-1,1 0 0,-1 0 0,0 0 0,1 0 0,-1 0 1,1 0-1,-1 0 0,0 0 0,1 0 0,0 0 0,9 0-72,1 1 0,19 5 0,60 18 25,128 54 1,-154-53 279,-32-13-179,53 21 85,-72-27-93,0 1-1,0 0 1,21 17 0,-32-24-36,-1 1 0,1 0 0,-1 0 1,0 0-1,0 0 0,0 0 1,0 1-1,0-1 0,0 0 0,0 0 1,0 1-1,0-1 0,0 0 1,0 1-1,-1-1 0,1 1 0,-1-1 1,1 1-1,-1 0 0,0-1 1,0 1-1,1 2 0,-2-3 16,1 0 1,0 0-1,-1 0 0,1-1 1,-1 1-1,1 0 0,-1 0 1,1 0-1,-1-1 0,0 1 1,1 0-1,-1-1 0,0 1 1,0 0-1,-1 0 0,-1 1 48,-1-1-1,0 1 0,1-1 0,-1 1 1,-4 0-1,-130 19 271,57-10-1853,-98 27-4151,98-14 3088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1:53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0 591 3808,'32'8'3936,"-22"-8"-3440,0-1 0,0-1 0,-1 1 0,1-2 0,12-3 0,47-22 320,-56 22-555,-4 2-156,-4 2-59,1 0 0,0 0 1,-1-1-1,1 0 1,-1 0-1,0-1 0,0 1 1,0-1-1,-1 0 1,1 0-1,3-6 0,-7 10-41,-1-1 0,1 0-1,-1 0 1,1 0 0,-1 0-1,0 0 1,1 0-1,-1 0 1,0 0 0,0 0-1,1 0 1,-1 0 0,0 0-1,0 0 1,0 0 0,0 0-1,0 0 1,-1 0 0,1 0-1,0 0 1,-1-1 0,0 0-8,0 1 1,0-1-1,0 0 1,0 1-1,0-1 1,0 1 0,-1 0-1,1-1 1,0 1-1,-1 0 1,-1-1-1,0 0-33,-1 0 0,1 0-1,-1 0 1,1 1 0,-1 0 0,1-1-1,-1 1 1,0 1 0,1-1-1,-1 0 1,-5 1 0,4 1 4,-1 0 0,0 0 1,1 1-1,-1-1 1,1 1-1,-1 1 1,1-1-1,0 1 0,-6 4 1,4-2 128,0 0 0,1 0 0,-1 1 0,1 0 0,-9 12 0,14-17-76,-1 1-1,1 0 0,0-1 0,0 1 1,1 0-1,-1 0 0,0 0 0,0 0 1,1 0-1,-1 0 0,1 0 0,0 0 1,0 0-1,0 0 0,0 0 1,0 0-1,0 0 0,0 0 0,1 2 1,0-1-3,0 0 0,1 1 0,-1-1 0,1 0 1,-1 0-1,1 0 0,0-1 0,0 1 0,1 0 1,3 3-1,0 0 9,1-1 0,1 1 0,-1-1 0,1-1 0,-1 1-1,1-2 1,1 1 0,8 2 0,-4-2 32,1-2 1,-1 1-1,1-2 0,-1 0 0,1-1 0,-1 0 1,1-1-1,15-2 0,2-3 82,-2-2-1,45-16 1,-59 18-219,-1 0-1,0-1 1,0-1 0,0 0 0,-1-1 0,0-1-1,0 0 1,-1-1 0,-1 0 0,0 0-1,-1-1 1,0-1 0,0 0 0,-1 0 0,-1-1-1,-1 0 1,10-24 0,65-197-706,-78 220 807,0 1 0,-1-1 0,-1 0-1,-1 1 1,0-1 0,-2-23 0,1 38-31,0-1 1,0 0 0,0 0-1,0 0 1,0 1-1,-1-1 1,1 0-1,0 0 1,-1 0-1,1 1 1,0-1-1,-1 0 1,1 1-1,-1-1 1,1 0-1,-2 0 1,2 0 2,-1 1 0,1 0 0,0 0 0,-1 0-1,1-1 1,-1 1 0,1 0 0,-1 0 0,1 0 0,-1 0 0,1 0 0,-1 0-1,1 0 1,-1 0 0,1 0 0,-1 0 0,1 0 0,-1 0 0,1 0-1,-1 1 1,-1 0 17,0 0-1,0 0 1,0 0 0,0 0-1,1 0 1,-1 1-1,0-1 1,1 0-1,-1 1 1,1 0-1,-2 2 1,-9 15 154,2 0-1,0 1 1,1 0 0,2 1 0,-10 35-1,-15 113 334,24-116-349,6-39-104,1-1 1,0 0 0,1 0-1,2 25 1,-1-30 11,1-1 1,-1 1-1,2-1 0,-1 1 0,1-1 1,0 0-1,0 0 0,1 0 0,7 11 1,-9-16-31,0 0 1,0 0-1,1 0 1,-1 0-1,0 0 1,1 0-1,0-1 1,-1 1-1,1-1 1,0 0-1,-1 0 1,1 0-1,0 0 1,0 0-1,0-1 1,0 1 0,0-1-1,0 0 1,0 0-1,0 0 1,0 0-1,4-1 1,7-2-74,0 0 0,0 0 0,19-8 0,-25 8-26,2 0 26,17-6-8,0-1 1,48-26-1,-71 34 87,0-1-1,0 0 0,-1 0 1,1 0-1,-1 0 1,0 0-1,0-1 0,0 0 1,0 1-1,3-9 1,-5 11-40,-1-1 1,1 1-1,-1 0 1,1-1-1,-1 1 1,0-1-1,1 1 1,-1-1-1,0 1 1,0 0-1,0-1 1,0 1 0,-1-1-1,1 1 1,0-1-1,0 1 1,-1-1-1,1 1 1,-1 0-1,0-1 1,1 1-1,-1 0 1,0 0-1,0-1 1,1 1 0,-1 0-1,0 0 1,0 0-1,0 0 1,-1 0-1,1 0 1,0 0-1,0 0 1,0 1-1,-1-1 1,-1-1 0,0 1-34,0 0 1,0 0 0,0 0 0,0 0 0,-1 1 0,1-1-1,0 1 1,0 0 0,0 0 0,0 0 0,-1 0 0,1 1 0,0-1-1,-4 2 1,-2 0 97,0 1 0,0 0 0,-13 8 1,15-8 21,1 1 0,-1 0 0,1 0 0,0 1 0,0 0 0,-9 10 0,14-14-66,-1 1-1,1 0 0,-1 0 0,1 0 0,0 0 1,0-1-1,0 1 0,0 1 0,0-1 0,1 0 1,-1 0-1,1 0 0,-1 0 0,1 1 0,0-1 1,0 0-1,0 0 0,0 0 0,0 1 0,0-1 1,0 0-1,1 0 0,0 0 0,-1 1 0,1-1 0,0 0 1,2 4-1,0-2 13,0 0 0,1 1 0,0-1 0,-1 0 0,2-1 0,-1 1 0,0-1 0,1 0 1,-1 0-1,1 0 0,0-1 0,0 1 0,0-1 0,0 0 0,0-1 0,1 1 0,4 0 0,9 1 79,0-1 1,-1 0-1,34-2 0,-3-5-178,0-2 1,54-14 0,-65 12-163,-12 2 83,-1-1 0,29-13 0,-35 13 252,-10 3 45,0 0-1,12-8 1,-20 12-136,0 1-1,1-1 1,-1 0-1,0 0 0,0 0 1,0 0-1,0 0 1,0 0-1,0 0 1,0 0-1,0-1 1,-1 1-1,1 0 1,0 0-1,-1-1 0,1 1 1,-1 0-1,1-1 1,-1 1-1,0-1 1,1-1-1,-2 3 19,1 0 1,0 1-1,-1-1 0,1 0 0,-1 0 1,1 0-1,0 0 0,-1-1 0,1 1 1,0 0-1,-1 0 0,1 0 0,-1 0 1,1 0-1,0 0 0,-1-1 0,1 1 1,0 0-1,-1 0 0,1 0 0,0-1 1,0 1-1,-1 0 0,1 0 0,0-1 1,-1 0-1,1 0 148,-3 10-1040,2-5 850,1 0 1,-1 0-1,-1 0 0,1 0 1,0 0-1,-1 0 0,0 0 1,-4 7-1,-5 12 302,8-16-283,0 1 0,1 0 0,0 0 0,0-1 0,1 1 0,-1 10 0,2-16 2,0 1 1,0-1 0,1 0 0,-1 0 0,1 0 0,0 1 0,-1-1 0,1 0 0,0 0 0,0 0 0,0 0 0,0 0-1,1 0 1,-1-1 0,0 1 0,1 0 0,0-1 0,-1 1 0,1-1 0,0 1 0,-1-1 0,1 0 0,0 1-1,0-1 1,0 0 0,0-1 0,4 2 0,-3-1 12,1 0 1,-1 0-1,1-1 0,0 1 0,-1-1 0,1 0 1,-1 0-1,1 0 0,0-1 0,-1 1 0,1-1 1,5-2-1,6-2 76,23-11 0,-17 7-92,172-73-212,-181 77 158,0-1 0,0 0 0,0-1 0,-1 0 0,0-1 0,0-1 0,-1 1 1,0-2-1,0 1 0,-1-1 0,-1-1 0,0 1 0,13-24 0,-5 4-77,-2-2 1,19-61-1,7-70 145,-37 151-24,-1 0-42,0 0-1,-1 0 1,-1-19-1,0 31 46,0-1-17,0 0-1,0 0 1,0 0 0,0 0-1,0 1 1,0-1 0,-1 0-1,1 0 1,0 0 0,0 1-1,-1-1 1,1 0 0,-1 1 0,0-2-1,-4 1-88,-1 8 38,-5 20 140,1 0 0,1 1 0,-9 48 0,7-26-20,-4 12 146,-10 116-1,25-165-139,0 0 0,1 0 1,1 0-1,0 0 0,0 0 0,2-1 0,-1 1 0,9 18 0,-11-30-26,-1 1 1,1-1-1,0 1 0,-1-1 1,1 0-1,0 1 0,0-1 1,0 0-1,0 0 0,0 1 1,0-1-1,0 0 0,0 0 1,0 0-1,1 0 0,-1 0 1,0-1-1,1 1 0,-1 0 1,1 0-1,-1-1 0,1 1 0,-1-1 1,1 0-1,-1 1 0,1-1 1,-1 0-1,1 0 0,0 0 1,-1 0-1,1 0 0,-1 0 1,1 0-1,-1-1 0,1 1 1,-1-1-1,3 0 0,2-2 28,1 0 1,-1 0-1,0-1 0,0 1 0,-1-1 1,10-9-1,-2 2-42,-2-1 0,0 0 0,0 0 0,-1-1 0,12-21 0,-20 30-91,0 2 71,0 0 0,-1-1-1,0 1 1,0-1 0,0 1 0,0-1 0,0 0-1,0 1 1,0-1 0,-1 0 0,0 0 0,1-4-1,-1 7-14,0-1 0,0 1 0,0-1 0,0 1 0,0 0 0,0-1 0,0 1 0,0 0 0,1-1 0,-1 1 0,0 0 0,0-1 0,0 1 0,1 0 0,-1-1 0,0 1 0,0 0 0,1-1 0,-1 1 0,0 0 0,0 0 0,1 0 0,-1-1 0,0 1 0,1 0 0,-1 0-1,0 0 1,1 0 0,-1-1 0,1 1 0,-1 0 0,18 0-201,13 8 102,2 9 203,-31-16-89,0 1 0,0-1 0,0 1 0,0-1 1,0 1-1,-1 0 0,1-1 0,-1 1 1,1 0-1,-1 0 0,1 0 0,0 4 0,-2-2 61,0 0 0,-1 0-1,1 0 1,-1 1-1,0-1 1,-1 0 0,1 0-1,-1 0 1,-3 6-1,1-2-56,3-6-11,0 1 0,1-1 0,-1 1 0,0 0 0,1 0 0,-1-1 0,1 1 0,0 5 0,0-7 15,0 0 1,0-1-1,0 1 1,1 0-1,-1 0 1,0-1-1,0 1 1,1 0-1,-1 0 1,0-1-1,1 1 1,-1 0-1,1-1 1,-1 1-1,1 0 1,-1-1-1,1 1 1,-1-1-1,1 1 1,-1-1-1,1 1 1,0-1-1,-1 1 1,1-1-1,0 0 1,0 1-1,-1-1 1,1 0-1,0 0 1,0 0-1,-1 1 1,1-1-1,0 0 1,0 0-1,-1 0 1,2 0-1,38-1-72,-1-1 0,0-2-1,43-10 1,-66 10 220,0-1 0,17-9 0,-29 11-7,-6 3-328,-8 4-106,8-3 293,0 1 1,0-1-1,1 1 1,-1 0-1,0 0 1,1 0-1,-1 0 1,1 0-1,0 0 1,0 0 0,0 0-1,0 0 1,0 0-1,-1 5 1,2-5-3,0 0 0,0-1 0,0 1 1,0-1-1,0 1 0,0 0 0,1-1 1,-1 1-1,0-1 0,1 1 0,0-1 1,-1 1-1,1-1 0,0 1 0,0-1 1,0 0-1,0 1 0,0-1 0,0 0 1,0 0-1,0 0 0,0 0 0,1 0 1,-1 0-1,2 1 0,1 1 57,1-1-1,0 1 0,0-1 1,0 0-1,0 0 1,6 1-1,-8-3-27,-1 1-1,1-1 1,0 1-1,-1-1 1,1 0-1,0 0 1,0 0 0,-1 0-1,1 0 1,0-1-1,-1 1 1,1-1 0,4-2-1,-3 1 19,-2 1-35,1 0 1,-1-1-1,1 1 0,-1-1 1,1 0-1,-1 0 0,0 0 1,2-3-1,-3 4-14,-1 0 0,1 0 1,-1 0-1,1 0 0,-1-1 0,0 1 1,1 0-1,-1 0 0,0-1 0,0 1 0,0 0 1,0-1-1,0 1 0,0 0 0,0 0 1,-1-1-1,1 1 0,0 0 0,-1 0 1,1-1-1,-1 1 0,0 0 0,0-1 0,-1-2-13,0 0-1,0 1 1,0-1 0,0 1-1,-1-1 1,1 1-1,-1 0 1,0 0-1,0 0 1,0 1-1,-1-1 1,1 1-1,-6-3 1,1 1-75,-3-1-31,0 0-1,1 0 1,-16-12-1,26 17 112,0 0 0,0 0 0,0 0 0,-1 0 1,1 0-1,0-1 0,0 1 0,0 0 0,0 0 0,0 0 0,0 0 0,0 0 0,0-1 0,0 1 1,0 0-1,0 0 0,0 0 0,0 0 0,0 0 0,0-1 0,0 1 0,0 0 0,0 0 0,0 0 0,0 0 1,0 0-1,0-1 0,0 1 0,0 0 0,0 0 0,0 0 0,0 0 0,1 0 0,-1-1 0,0 1 0,0 0 1,0 0-1,0 0 0,0 0 0,0 0 0,0 0 0,1 0 0,-1 0 0,0 0 0,0 0 0,0-1 0,0 1 1,1 0-1,12-6-180,17-1 51,-8 4 176,0 1 0,1 0 0,32 4 0,-3-1 541,-48 0-491,-1-1 0,1 1 0,0-1 0,-1 1 0,1 0-1,3 2 1,5 1 113,-11-3-162,0-1 1,0 1-1,0 0 0,0 0 0,-1 0 0,1 0 1,0 0-1,-1 0 0,1 0 0,0 0 1,-1 0-1,1 0 0,-1 0 0,0 0 0,1 0 1,-1 0-1,0 2 0,0-3-9,1 1-15,-1 0 1,0-1-1,0 1 0,0 0 0,0-1 0,0 1 1,0 0-1,0-1 0,0 1 0,0 0 0,0-1 1,0 1-1,0-1 0,-1 1 0,1 0 0,0-1 1,0 1-1,-1-1 0,1 1 0,0 0 0,-1-1 1,1 1-1,0-1 0,-2 1 0,1 0 36,1 0-1,-1 0 1,0 1-1,0-1 0,1 0 1,-1 0-1,1 0 1,-1 1-1,1-1 0,-1 0 1,1 0-1,0 1 1,-1-1-1,1 0 1,0 1-1,0 1 0,1-3-29,-1-1-1,0 0 1,1 1-1,-1-1 0,1 1 1,-1-1-1,1 1 1,0-1-1,-1 1 0,1-1 1,-1 1-1,1-1 1,0 1-1,-1 0 0,1-1 1,0 1-1,0 0 1,-1 0-1,1-1 0,0 1 1,0 0-1,6-3 11,10-6-106,1-2 70,0 2 0,26-11 0,-23 13-59,1 1 1,31-6-1,-45 11 177,1 0 0,-1 1 0,0 0 0,1 0 0,-1 0 0,0 1 0,0 1-1,0 0 1,16 5 0,30 16-214,-2 2 0,60 40-1,-109-64-317,1 2-480,1 0 1,-1 0-1,0 0 0,5 5 1,-9-8 721,1 1 0,-1-1 0,1 1 0,-1-1 0,1 1 0,-1-1 0,0 1 0,1-1 0,-1 1 0,0-1 0,1 1 0,-1 0 0,0-1 0,0 1 0,1 0 0,-1-1 1,0 1-1,0 0 0,0-1 0,0 1 0,0 0 0,0-1 0,0 1 0,0 0 0,0-1 0,0 1 0,-1 0 0,1-1 0,0 1 0,0 0 0,0-1 0,-1 1 0,1-1 0,0 1 1,-1-1-1,1 1 0,-1 0 0,1-1 0,-1 1 0,1-1 0,-1 0 0,1 1 0,-1 0 0,-22 10-4660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1:54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 8544,'-13'-3'3168,"26"3"-2464,23 0-192,-6 0 704,14-5-768,13 2 192,13 3-384,-4 0-256,-9 3 0,-4 2-3392,-9 3 1856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1:56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34 3072,'0'-1'79,"0"1"-46,0-1 0,0 1 0,0-1 0,0 1 0,0-1 0,-1 0 0,1 1 0,0-1 0,0 1 0,1-1 0,-1 1 0,0-1 0,0 1 0,0-1 0,0 0 0,0 1 0,1-1 0,-1 1 0,0-1 0,0 1 0,1-1 0,-1 1 0,0 0 0,1-1 0,-1 1 0,0-1 0,1 1-1,-1 0 1,1-1 0,-1 1 0,1 0 0,-1-1 0,1 1 0,-1 0 0,1 0 0,-1-1 0,1 1 0,0 0 0,-1 0 76,1 0 0,-1 0 0,1 0 0,0 0-1,-1 0 1,1 0 0,-1 0 0,1 0 0,-1 0 0,1-1-1,-1 1 1,1 0 0,-1 0 0,1 0 0,-1-1 0,1 1-1,-1 0 1,1-1 0,-1 1 0,1 0 0,-1-1 0,0 1-1,1-1 1,4-10 4756,-9 20-4265,0 0 1,1 1-1,0-1 0,-2 12 0,-2 6-27,1-7-69,-15 31-1,13-30-380,0 1-1,2 1 1,-6 30-1,6-22 108,-11 32 0,8-42-106,6-14 1,1 0 1,-1 0-1,1 0 1,0 0-1,0 1 1,0 9-1,2-19-89,1 1 0,-1 0 0,1 0-1,-1-1 1,1 1 0,0 0-1,0 0 1,-1 0 0,1 0-1,0 0 1,0 0 0,1-1-1,4-5 19,23-43-124,-23 39 31,0-1-1,0 1 0,1 0 1,1 1-1,0 0 1,14-15-1,-15 20-141,0-1-1,0 1 1,11-6 0,-13 23 63,-2-1 217,-1 0-1,-1 0 0,0 0 0,0 1 0,-1-1 1,-2 11-1,1 9 238,1-17-283,-1-7-22,1-1 0,0 1-1,0 0 1,1-1 0,1 9 0,-1-14-18,-1 0 0,0 1 0,1-1 0,-1 0 0,1 0 1,-1 0-1,1 0 0,0 0 0,-1 0 0,1 0 0,0 0 0,0-1 0,-1 1 0,1 0 0,0 0 1,0 0-1,0-1 0,0 1 0,0-1 0,0 1 0,0-1 0,0 1 0,1-1 0,-1 1 1,0-1-1,0 0 0,0 0 0,0 0 0,1 1 0,-1-1 0,0 0 0,0-1 0,0 1 1,0 0-1,2-1 0,9-2 24,-2 0 0,1-1 0,0 0 0,-1-1 1,15-9-1,-8 4-10,16-8-65,78-44 77,-89 49 60,0-2 1,35-32-1,-54 44-82,0 0 0,0-1 0,-1 1-1,1-1 1,-1 0 0,0 1 0,0-1 0,3-6 0,-5 9-21,1 0 1,-1 0-1,0 0 0,1 0 1,-1-1-1,0 1 1,0 0-1,0 0 1,0 0-1,0 0 0,0 0 1,0 0-1,0-1 1,0 1-1,-1 0 1,1 0-1,0 0 0,-1 0 1,1 0-1,-1 0 1,1 0-1,-1 0 1,0 0-1,1 0 0,-1 0 1,0 1-1,1-1 1,-1 0-1,0 0 1,0 1-1,0-1 0,0 0 1,0 1-1,0-1 1,0 1-1,0-1 1,-2 0-1,-1 0-49,0 0 0,-1 0-1,1 0 1,0 1 0,0 0-1,-1 0 1,1 0 0,0 0 0,-1 0-1,1 1 1,0 0 0,0 0 0,-1 0-1,1 1 1,0-1 0,0 1-1,0 0 1,1 0 0,-1 0 0,0 1-1,1-1 1,0 1 0,-1 0 0,1 0-1,0 0 1,0 0 0,-3 6 0,3-6 39,0 1 1,1 0-1,-1 0 1,1 0 0,0 0-1,0 0 1,0 0-1,1 0 1,0 1 0,-1-1-1,1 1 1,1-1-1,-1 1 1,1-1 0,0 1-1,0 0 1,0-1-1,0 1 1,1-1 0,0 1-1,0-1 1,0 1-1,1-1 1,-1 0 0,5 8-1,-3-7 36,0 0 0,1 0 1,0-1-1,0 1 0,0-1 0,1 0 0,-1 0 0,1 0 1,0-1-1,0 0 0,0 0 0,1 0 0,-1-1 0,1 1 1,0-1-1,-1-1 0,1 1 0,0-1 0,0 0 0,0 0 1,0 0-1,0-1 0,0 0 0,8-1 0,0-1 32,0-1-1,0 0 0,0-1 1,-1 0-1,0-1 1,0 0-1,0-1 0,-1-1 1,16-10-1,26-22 118,54-51-1,-69 51-468,-39 39 284,1 0 1,-1 0-1,1 0 0,-1 0 1,0 0-1,1 0 1,-1 0-1,1 0 1,-1 0-1,1 0 0,-1 0 1,0 1-1,1-1 1,-1 0-1,0 0 1,1 0-1,-1 1 0,1-1 1,-1 0-1,0 0 1,1 1-1,-1-1 0,0 0 1,0 1-1,1-1 1,8 9-24,1 4 75,1 0-1,1-1 0,0 0 1,1-1-1,0 0 0,0-2 1,1 1-1,1-1 0,0-1 1,0-1-1,0 0 0,1-1 1,16 4-1,-21-7-1,0-2 0,0 1 1,0-1-1,0-1 0,0 0 0,0 0 0,0-1 0,0 0 1,0-1-1,-1-1 0,22-6 0,-20 4 40,1-1 0,-1 0 0,0-1 0,0 0 0,-1-1 0,0 0 0,0-1 1,-1 0-1,13-14 0,-17 14-21,0 1-1,0-1 1,-1 0 0,0 0 0,-1 0 0,4-11 0,-7 18-68,0 1 0,-1-1 0,1 0 0,-1 1 0,0-1 0,1 0 1,-1 1-1,0-1 0,0 0 0,0 1 0,0-1 0,0 0 0,-1 0 1,1 1-1,-1-1 0,1 1 0,-1-1 0,1 0 0,-1 1 0,-1-3 0,1 3 0,0 0-1,0 0 0,1 0 1,-1 0-1,0 1 0,0-1 1,0 0-1,0 0 0,0 1 1,0-1-1,-1 1 0,1-1 0,0 1 1,0 0-1,0-1 0,0 1 1,-1 0-1,1 0 0,0 0 1,0 0-1,-1 0 0,1 0 1,0 0-1,0 0 0,0 0 0,-2 1 1,1 0 54,0-1 0,0 1 0,0-1 0,0 1 1,0 0-1,1 0 0,-1 0 0,0 0 0,1 0 1,-1 0-1,1 0 0,-1 0 0,1 1 0,-1-1 1,1 1-1,0-1 0,0 1 0,0-1 0,-2 4 1,2-2 15,0 0 1,1-1-1,-1 1 1,1 0 0,-1 0-1,1-1 1,0 1-1,0 0 1,0 0 0,1-1-1,-1 1 1,2 4-1,1 2 93,0 0-1,0-1 1,1 1-1,0-1 0,1 0 1,0 0-1,6 8 1,-4-8-68,0 1 0,0-1 0,1-1 0,0 0 0,0 0 0,0 0 0,1-1 1,10 5-1,-12-8-49,0 0 0,0 0-1,0-1 1,0 0 0,0-1 0,0 1 0,0-1 0,0-1 0,1 1 0,-1-1 0,0-1 0,1 1 0,6-3 0,3 0-507,-1-1-1,0-1 1,25-12 0,42-26-5581,-48 19 2375,-10-3-3205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1:58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1248,'4'-1'8312,"6"2"-7446,20-10 276,-16 7-321,22-5-341,104-22-256,-120 22-656,-13 4-415,0 0 0,1 1 0,-1 0 0,9 0 0,2 1-3611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2:01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 1472,'3'8'672,"-6"-13"-576,-2 2 736,10 3-480,-5-4 480,0 8-480,3-4 608,2 0-544,0 0 416,3 0-480,0-4 192,7 4-320,1-4-224,6 0 0,4-4-1472,5 8 768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36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121 245 2816,'-2'-4'544,"0"4"78,0 10 731,1 0-320,-26 114 1607,-20 132-891,45-238-1621,-22 127 1477,24-145-1592,0 0-1,0 0 0,0 0 1,0 0-1,0 1 1,0-1-1,0 0 0,0 0 1,0 0-1,0 0 1,0 0-1,0 0 0,0 1 1,0-1-1,0 0 1,0 0-1,0 0 0,0 0 1,0 0-1,0 0 1,0 0-1,0 1 0,0-1 1,-1 0-1,1 0 1,0 0-1,0 0 0,0 0 1,0 0-1,0 0 1,0 0-1,0 0 0,-1 0 1,1 0-1,0 0 1,0 0-1,0 0 0,0 0 1,0 0-1,0 0 1,-1 0-1,1 0 0,0 0 1,0 0-1,0 0 1,0 0-1,0 0 0,-1 0 1,1 0-1,-6-11 195,3-19-59,2 13-115,1-73 9,1 43-100,-1-102 192,13-163-54,-12 307-41,-1 1 1,1 0-1,0 0 1,0 0 0,0-1-1,1 1 1,2-5-1,-3 8-36,-1 1 0,0-1 0,1 1 0,-1-1 0,0 0 0,1 1 0,-1 0 0,1-1 0,-1 1-1,1-1 1,-1 1 0,1-1 0,-1 1 0,1 0 0,0-1 0,-1 1 0,1 0 0,-1 0 0,1 0 0,0-1 0,0 1 0,0 0 5,0 1 1,0-1 0,-1 0 0,1 0-1,0 1 1,0-1 0,0 1 0,0-1 0,-1 1-1,1-1 1,0 1 0,-1-1 0,1 1-1,0 0 1,-1-1 0,1 1 0,-1 0 0,1 0-1,-1-1 1,1 2 0,48 74 425,41 59-41,-58-87-260,-2 1 0,36 82 0,-31-57 22,-32-69-104,-2-1 3,1-1-1,-1 1 1,1-1-1,0 0 1,0 0-1,1 0 1,-1 0 0,1 0-1,-1 0 1,7 4-1,-9-7-34,1 0 1,-1 1-1,1-1 0,-1 0 1,1 0-1,0 0 0,-1 0 0,1 0 1,-1 0-1,1 0 0,-1 0 1,1 0-1,0 0 0,-1 0 0,1 0 1,-1 0-1,1 0 0,-1-1 0,1 1 1,-1 0-1,1 0 0,-1-1 1,1 1-1,-1 0 0,1-1 0,-1 1 1,1 0-1,-1-1 0,1 1 1,-1-1-1,0 1 0,1-1 0,-1 1 1,0-1-1,1 1 0,-1-1 0,0 1 1,0-1-1,0 1 0,1-1 1,-1 1-1,0-2 0,7-24 341,5-73-8,-3-152 0,-9-33-1301,3 286 180,-1 2 1,1-1-1,-1 0 0,0 0 0,0 1 1,2 6-1,8 29-1952,14 36-2888,-13-48 3854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37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12 4224,'-32'20'1365,"32"-20"-1333,-1 1 0,0-1-1,0 1 1,1-1 0,-1 1-1,0-1 1,1 1 0,-1 0-1,0-1 1,1 1 0,-1 0-1,1-1 1,-1 1 0,1 0-1,0 0 1,-1 1 0,-6 11 100,0-3 377,1 1 0,-7 20-1,9-20-113,-3 8 648,-9 38-1,15-53-941,1 0-1,0 0 1,0 0-1,0-1 0,0 1 1,0 0-1,1 0 1,-1 0-1,1-1 0,0 1 1,1 0-1,-1-1 1,1 1-1,-1-1 0,1 1 1,4 4-1,-5-6-28,1 1-1,1-1 1,-1 0-1,0 0 1,0 0-1,1 0 1,-1 0-1,1-1 1,0 1-1,-1-1 1,1 0-1,0 0 1,0 0-1,0 0 1,0 0-1,0 0 1,0-1-1,0 0 1,0 1-1,0-1 1,4-1-1,-2 1 12,1 0 0,0-1-1,-1 0 1,1 0 0,-1-1-1,1 1 1,-1-1 0,0 0-1,0-1 1,0 1 0,0-1-1,0 0 1,0-1 0,-1 1-1,1-1 1,-1 1 0,7-9-1,-6 4-6,1 0 0,-1 0 0,-1-1 0,1 1 0,-2-1 0,1 0 0,-1 0 0,0 0 0,-1-1 0,2-9 0,-4 13-55,1 0 1,-1 0-1,0 0 0,-1 0 1,1 0-1,-1 0 1,-1 1-1,1-1 1,-1 0-1,0 0 1,0 1-1,0-1 0,-1 1 1,0 0-1,0 0 1,0 0-1,-7-7 1,8 9-59,-1 0 0,0 1 0,0-1 0,0 1 0,0 0 0,0 0 0,0 0 0,0 0 0,-1 1 1,1-1-1,-1 1 0,1 0 0,-1 0 0,1 0 0,-1 1 0,0-1 0,1 1 0,-1 0 0,0 0 1,0 0-1,1 0 0,-1 1 0,-5 1 0,3-1-2,0 1-1,0 0 1,0 1 0,0 0-1,0 0 1,0 0-1,1 0 1,0 1 0,-1 0-1,1 0 1,1 0 0,-7 7-1,2 1-378,0 1-1,1-1 0,-9 20 1,3 2-510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41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1 885 2240,'5'-3'6608,"-4"-17"-5889,1 0 1,8-31 0,-6 30-383,2-6-172,1 1 0,1-1 1,2 2-1,1-1 0,0 1 1,2 0-1,21-29 0,-23 39 2,21-23-1,-28 34-176,1-1 1,0 1-1,0-1 0,0 2 0,1-1 1,-1 0-1,1 1 0,9-4 1,-15 8 10,1-1 1,-1 0 0,1 0 0,-1 0 0,0 0-1,1 0 1,-1 1 0,0-1 0,1 0 0,-1 0-1,0 0 1,0 1 0,1-1 0,-1 0 0,0 1-1,1-1 1,-1 0 0,0 1 0,0-1 0,0 0 0,1 1-1,-1-1 1,0 0 0,0 1 0,0-1 0,0 0-1,0 1 1,0-1 0,0 1 0,0-1 0,0 0-1,0 1 1,0-1 0,0 0 0,0 1 0,1 19 99,-1-20-97,-1 18 83,-1-1 0,-1-1 0,-8 27-1,2-7 90,-1-2-48,7-26 112,0 0 0,1 0 0,0 0 0,-2 15 0,34-80 912,-19 41-1175,0-1 0,1 1 0,1 1 0,0 0 0,20-16 1,-2 5-243,55-35 0,-25 30-289,-60 30 550,0 0 0,0 1 0,0-1 0,0 1 1,0-1-1,0 1 0,0-1 0,0 1 0,0 0 1,0 0-1,1-1 0,-1 1 0,0 0 0,0 0 0,0 0 1,0 0-1,0 0 0,1 1 0,-1-1 0,0 0 1,0 0-1,0 1 0,0-1 0,0 1 0,0-1 1,0 1-1,0-1 0,0 1 0,0 0 0,0-1 1,0 1-1,0 0 0,0 1 0,1 0 5,-1-1-1,0 1 0,0 0 1,0 0-1,0 1 1,-1-1-1,1 0 0,-1 0 1,1 0-1,-1 0 1,0 1-1,1-1 0,-1 0 1,0 0-1,-1 0 0,1 4 1,-11 85 313,4-26-143,6-55-192,1-1 0,0 0 1,2 17-1,1 10 88,-3-33-51,1 1 0,0-1 0,-1 0-1,1 0 1,1 0 0,-1 0 0,0-1 0,1 1 0,-1 0-1,1 0 1,0-1 0,0 1 0,2 2 0,4 4 20,1-1 0,10 9 1,-10-9 77,13 9-161,-20-16 54,-1 0-1,1-1 1,-1 1-1,1 0 1,-1-1-1,1 1 0,-1-1 1,1 0-1,0 0 1,-1 1-1,1-1 1,-1 0-1,1 0 1,0 0-1,1-1 1,4 0 25,-1-1 1,1 0 0,-1 0 0,1-1 0,-1 0-1,0 0 1,0 0 0,0-1 0,-1 1 0,1-2 0,-1 1-1,7-8 1,3-3 71,-2-2 0,0 1 0,0-2 0,-2 0 0,0 0 0,-1-1 0,-1 0 0,-1 0 0,10-37 0,-17 54-113,0-1-1,-1 0 0,1 1 1,-1-1-1,0 0 1,0 1-1,0-1 0,0 0 1,-1 1-1,1-1 1,0 0-1,-1 1 0,0-1 1,0 1-1,0-1 1,0 1-1,0-1 0,0 1 1,-3-3-1,3 4-26,0-1-1,-1 1 0,1 0 1,-1 0-1,1 0 1,-1 0-1,1 0 1,-1 0-1,0 0 0,1 1 1,-1-1-1,0 0 1,0 1-1,1 0 1,-1-1-1,0 1 0,0 0 1,0 0-1,0 0 1,0 0-1,1 0 1,-1 0-1,0 1 0,0-1 1,0 1-1,1-1 1,-3 2-1,0-1-3,1 1 0,0 0-1,0 0 1,0 0 0,0 0 0,1 0-1,-1 1 1,1-1 0,-1 1 0,1-1-1,0 1 1,0 0 0,0 0 0,0 0-1,1 0 1,-1 0 0,-1 5 0,0 1 36,0 0 0,1 0 1,0 0-1,0 0 0,0 12 1,0 1-1,2 0 1,1 0 0,0 0-1,6 24 1,-6-38 28,1-1 0,0 0-1,0 0 1,0 0 0,1 0-1,1 0 1,-1 0 0,1-1-1,0 0 1,0 0 0,1 0-1,-1 0 1,1-1 0,1 1-1,10 8 1,-13-13 14,0 1-1,0-1 1,0 0-1,0 1 0,0-1 1,1 0-1,-1-1 1,0 1-1,0-1 1,1 1-1,3-1 1,38-5 185,-31 3-137,-3 1-66,-1-2-1,0 1 1,0-2-1,0 1 1,0-1-1,15-9 1,53-39 93,-33 20-68,-28 21-29,0-1 0,-1-1-1,-1-1 1,0 0 0,0 0-1,-1-2 1,13-20 0,-23 31 33,-1 0 0,-1-1 1,1 0-1,-1 1 0,0-1 0,2-9 0,-3 12-47,-1 1-1,0-1 0,1 0 0,-1 1 0,0-1 0,0 1 0,0-1 0,-1 0 0,1 1 0,-1-1 1,1 1-1,-1-1 0,0 1 0,0-1 0,0 1 0,0 0 0,-3-4 0,3 5-27,0-1-1,-1 1 1,1 0-1,0 1 1,0-1 0,-1 0-1,1 0 1,-1 1-1,1-1 1,-1 0 0,1 1-1,-1 0 1,1-1-1,-1 1 1,1 0 0,-1 0-1,0 0 1,1 0-1,-1 0 1,-2 0 0,-1 1-4,1 0 1,-1 0-1,0 0 1,0 0 0,-6 4-1,5-2 17,0 0 0,1 0 0,-1 1 0,1 0 0,-1 0 0,1 1 0,1-1 0,-1 1 0,1 0 0,-1 1 0,2-1 0,-1 1 0,0-1 0,1 1 0,0 0 0,1 1 0,-1-1 0,1 0 0,0 1 0,1-1 0,-1 1 0,1-1 0,1 1 0,-1 0 0,1 0 0,0-1 0,1 1 0,0 0 0,0-1 0,0 1 0,1-1 0,0 1 0,0-1 0,0 0 0,7 12 0,-4-9 51,0 0 0,1-1 1,-1 1-1,2-1 0,7 8 0,-12-14-17,1 1-1,-1-1 1,1 0-1,0-1 1,-1 1-1,1 0 1,0-1 0,0 0-1,0 1 1,0-1-1,0 0 1,0-1 0,1 1-1,-1-1 1,0 1-1,0-1 1,1 0-1,-1 0 1,0 0 0,4-1-1,1-1 6,-1 0 0,0 0 0,0-1 0,0 0 0,0 0 0,0-1 0,-1 1 0,0-2 0,1 1 0,-2-1 0,9-7 0,6-8-5,29-40 1,-32 39-72,0-1 66,2 1-1,25-22 1,-33 33-47,1 1-1,0 0 0,0 1 1,1 0-1,24-9 1,3 0-9,42-15 78,-71 30-147,-11 2 107,1 0-1,-1 0 0,0 0 1,0 0-1,0 0 0,0 0 1,0 0-1,0 0 0,0 0 1,0 0-1,0 0 0,0 0 1,1 0-1,-1 0 0,0 1 1,0-1-1,0 0 0,0 0 1,0 0-1,0 0 0,0 0 1,0 0-1,0 0 0,0 0 1,0 0-1,0 0 0,0 1 1,0-1-1,0 0 0,0 0 1,0 0-1,0 0 0,0 0 1,0 0-1,0 0 0,0 0 1,0 1-1,0-1 0,0 0 1,0 0-1,0 0 0,0 0 1,0 0-1,0 0 0,0 0 1,0 0-1,0 0 0,0 1 1,-15 16-68,13-14 71,-13 12-69,-2 3 13,1 0 0,-22 31-1,27-31 82,0 0 0,0 1-1,2 0 1,0 1 0,2 0-1,-6 22 1,12-39-25,0 0-1,1 0 1,0 0 0,0 0-1,0 0 1,0 0 0,0 0-1,1 5 1,0-7 2,-1 0 0,0 0 0,1-1-1,-1 1 1,1 0 0,-1 0 0,1 0 0,-1 0-1,1-1 1,-1 1 0,1 0 0,0 0 0,-1-1 0,1 1-1,0-1 1,0 1 0,0 0 0,-1-1 0,1 0-1,0 1 1,0-1 0,0 1 0,0-1 0,0 0 0,0 0-1,0 1 1,0-1 0,0 0 0,0 0 0,1 0-1,1-1 30,1 1-1,0-1 1,-1 0-1,1 0 0,-1 0 1,1 0-1,-1-1 0,0 0 1,1 1-1,-1-1 1,0 0-1,5-4 0,5-6 91,16-17 0,2-5 6,-1-1 1,29-46-1,-44 58-33,-2 0 0,0-1 1,-2-1-1,0 0 0,8-33 0,10-91-215,-25 117-44,-2 0 0,-2-57 0,-2 72-64,0 1-1,-6-20 1,1 22-50,7 13 266,0 1 0,-1 0 0,1-1 0,0 1 0,-1 0 0,1 0 1,0 0-1,-1-1 0,1 1 0,0 0 0,-1 0 0,1 0 0,-1-1 0,1 1 0,0 0 0,-1 0 0,1 0 0,-1 0 0,1 0 0,0 0 0,-1 0 0,-1 1-6,0 0 0,1-1-1,-1 1 1,0 0-1,1 0 1,-1 0 0,1 0-1,0 1 1,-1-1-1,1 0 1,0 1-1,0-1 1,0 0 0,-1 3-1,-8 11-11,1 0-1,1 0 1,-13 33 0,-12 55-3,28-79 115,0-1 0,1 1-1,2-1 1,0 1 0,2 0 0,0 0 0,2-1 0,5 28 0,-4-32-5,2 0 0,1 0 0,0-1 0,1 0 0,1 0 0,1 0 1,0-1-1,2 0 0,-1-1 0,16 17 0,-16-22-51,-1 0-1,2-2 1,-1 1-1,13 8 1,-18-15-133,-1 0-1,0-1 1,1 1 0,0-1 0,-1 0-1,1-1 1,0 1 0,0-1-1,0 0 1,0 0 0,0 0 0,0-1-1,0 0 1,8 0 0,21-9-2758,-3-2 795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43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0 846 2496,'0'0'100,"0"0"0,0 0 0,0 1 0,0-1 0,3 5 2099,-3-5-2099,0 0 0,1 0 0,-1 0 0,0 1 0,0-1 0,1 0 0,-1 0 0,1 0 0,11-3 1331,10-12-429,-12 3-679,-1-1 1,0 1-1,-1-1 0,0-1 1,10-25-1,-2 5-71,133-248 484,-139 262-715,16-35 36,23-71 1,-37 93-24,2-10 153,10-56 0,-22 76 26,-2 23-211,0-1 0,0 0 0,0 0 0,0 0-1,0 1 1,0-1 0,0 0 0,-1 0-1,1 1 1,0-1 0,0 0 0,-1 0-1,1 1 1,-1-1 0,1 0 0,0 1-1,-1-1 1,1 0 0,-1 1 0,0-1-1,1 1 1,-1-1 0,-1 0 0,2 1-4,0 0 1,0 0-1,0 0 0,-1 0 1,1 0-1,0 0 1,0 0-1,-1 0 1,1 0-1,0 0 1,0 0-1,0 0 0,-1 1 1,1-1-1,0 0 1,0 0-1,0 0 1,-1 0-1,1 0 1,0 0-1,0 1 1,0-1-1,0 0 0,-1 0 1,1 0-1,0 0 1,0 1-1,0-1 1,0 0-1,0 1 1,-10 11 21,2 1 1,0 0 0,0 1 0,1 0 0,1 0-1,-8 28 1,-19 97 400,29-118-321,-2 14 165,2 0 0,-1 54 0,6-75-159,0 0 0,0-1 0,6 20 1,-6-26-39,1 0 0,0 0 1,1 0-1,0 0 0,0-1 1,1 1-1,-1-1 1,7 8-1,-8-12-32,0 0-1,-1-1 1,1 1 0,0-1-1,0 0 1,0 1 0,0-1 0,0 0-1,0 0 1,0 0 0,0 0-1,0 0 1,1-1 0,-1 1-1,3 0 1,0-1 14,-1 0-1,1 0 1,0 0-1,-1-1 1,1 0-1,-1 1 1,7-3-1,5-3 96,0-1 0,-1 0 0,19-11-1,-26 13-58,29-18 71,60-48 0,-93 67-182,0 0-1,0 1 0,0-2 0,0 1 1,3-6-1,-7 10 16,0 0 0,0 0 0,0 0 0,0 0 0,0 0 1,0 0-1,0 0 0,0 0 0,0 0 0,-1 0 0,1 0 0,0 0 0,0 0 0,0 0 1,0 0-1,0 0 0,0 0 0,0 0 0,0 0 0,0 0 0,0 0 0,0 0 0,0 0 1,0 0-1,0 0 0,0 0 0,0 0 0,0-1 0,0 1 0,0 0 0,0 0 0,0 0 1,0 0-1,0 0 0,0 0 0,0 0 0,0 0 0,0 0 0,0 0 0,0 0 0,0 0 1,0 0-1,0-1 0,0 1 0,0 0 0,0 0 0,0 0 0,0 0 0,0 0 1,0 0-1,0 0 0,-10 6-337,-14 14 13,20-15 341,-1 0-1,1 1 1,0 0 0,1-1-1,-1 1 1,1 1-1,0-1 1,1 0 0,-1 1-1,1 0 1,0-1-1,1 1 1,0 0 0,0 0-1,0 0 1,1 0 0,0 0-1,2 12 1,-1-12 42,0 0 0,1-1 0,-1 1 0,1 0 1,1-1-1,-1 1 0,1-1 0,1 0 0,-1 0 1,1 0-1,0 0 0,0-1 0,0 1 0,1-1 1,0 0-1,0 0 0,0-1 0,1 0 0,6 4 1,-10-7-30,-1 0 1,0 0 0,1 0-1,-1-1 1,1 1 0,-1-1 0,1 1-1,0-1 1,-1 0 0,1 0-1,-1 0 1,1 0 0,0 0 0,-1 0-1,1 0 1,-1 0 0,1 0-1,0-1 1,-1 1 0,1-1 0,-1 1-1,1-1 1,-1 0 0,1 1-1,-1-1 1,0 0 0,1 0 0,-1 0-1,0 0 1,0 0 0,1 0-1,-1 0 1,0-1 0,0 1 0,0 0-1,-1-1 1,2-2 0,1-1 48,0 0 1,-1 0-1,0-1 1,0 1-1,0-1 1,-1 1-1,0-1 1,0 0 0,0-10-1,0 9-69,-1 1-1,-1-1 1,0 1-1,0-1 1,0 1 0,0-1-1,-1 1 1,0 0-1,-1 0 1,1 0 0,-1 0-1,-6-10 1,-21-17-212,28 31 177,-1-1 1,0 1-1,0-1 0,-1 1 0,1 0 0,0 0 0,-1 0 1,1 1-1,-5-3 0,-16-1-381,30 12 202,-3-6 237,1 1-1,-1-1 0,1 1 0,-1-1 0,1 0 0,-1-1 0,1 1 0,0-1 0,5 1 0,36-3 259,-40 2-260,40-4 13,1-1 0,-1-3 1,0-1-1,59-21 0,-82 24-773,-19 6 229,1-1-1,-1 0 0,0 0 1,0 0-1,0 0 0,0 0 1,0-1-1,0 1 0,3-3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43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66 140 4736,'-48'-11'2144,"30"14"-192,23-3-1248,8-3 416,4 3-640,22-5 416,4 2-512,18-8-64,0 3-192,22-16 64,-1 9-128,14-4-224,-6 3 64,-7 0-2496,-10 5 1408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27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23 1888,'-13'3'4565,"44"-21"-3232,-25 16-1320,-1 1 0,1-1 0,0 1 0,-1 0 0,1 1 0,0-1 0,0 1 0,0 0 0,-1 1 0,9 1 0,3-1-6,15 3 77,1 1 1,35 10 0,13 3 93,-59-14-123,104 15 220,235 8 568,106 0-544,-115-16-70,-152-5-80,404 17 6,-11 9 21,135 48 64,-559-55-91,185 32 331,-336-54-369,-4 0 37,0 0 0,0-1 1,17 0-1,-18-4 60,-13 2-207,1 0 1,-1 0 0,0 0-1,0 0 1,0 0-1,0 0 1,0 0 0,0 0-1,0 0 1,0 0-1,0 0 1,0 0 0,0 0-1,0 0 1,1 0-1,-1 0 1,0 0 0,0 0-1,0 0 1,0 0-1,0 0 1,0 0 0,0 0-1,0 0 1,0 0 0,0 0-1,0 0 1,0-1-1,0 1 1,0 0 0,0 0-1,0 0 1,0 0-1,0 0 1,0 0 0,0 0-1,0 0 1,0 0-1,0 0 1,0 0 0,0 0-1,0-1 1,0 1-1,0 0 1,0 0 0,0 0-1,0 0 1,0 0 0,0 0-1,0 0 1,0 0-1,0 0 1,0 0 0,0 0-1,0 0 1,0 0-1,0-1 1,-12-3-143,-22-4-1619,-5-3 454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46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369 548 2496,'-40'0'4005,"26"0"-3569,0 2 0,1 0 0,-1 0 0,1 2 0,-25 8-1,12-2-94,1 2 0,-25 14-1,40-20-298,1 0-1,0 1 0,1 0 0,-1 1 0,1-1 0,1 1 1,0 1-1,0 0 0,0 0 0,-5 11 0,8-12-16,0 0 0,0 1 1,1-1-1,0 1 0,0 0 0,1 0 0,0 0 0,1 0 0,0 0 0,0 1 0,1-1 0,1 14 0,0-17 17,0 0-1,1-1 1,0 0 0,0 1 0,0-1-1,0 0 1,1 0 0,0 0-1,0 0 1,0-1 0,1 1 0,-1-1-1,1 0 1,0 0 0,0 0-1,1 0 1,-1-1 0,1 0 0,0 0-1,-1 0 1,1 0 0,1-1 0,4 2-1,0 0 28,1-1-1,-1 0 1,0-1-1,1 0 1,-1 0 0,1-2-1,-1 1 1,1-1-1,0-1 1,-1 1-1,18-5 1,-9-1-3,-1 0 1,1-1 0,-1-1-1,0-1 1,-1 0-1,0-1 1,-1-1-1,0-1 1,18-17-1,0-3 116,-2-2 0,50-68 0,-58 73-646,-55 89-166,26-48 683,0-1 0,1 2 0,1-1 0,0 0 0,0 1-1,1-1 1,1 1 0,0 0 0,1-1 0,2 26 0,-2-36-19,1 1 0,-1-1 0,1 0-1,0 1 1,-1-1 0,1 0 0,0 0 0,0 0 0,1 0 0,-1 1 0,0-2 0,1 1 0,-1 0 0,1 0 0,0 0 0,-1-1 0,1 1 0,0-1 0,0 1 0,0-1 0,0 0 0,0 0 0,0 0 0,1 0 0,-1 0 0,4 1 0,-1-1 25,-1-1 0,1 0 0,-1 0 0,1 0 0,-1-1 0,0 1 0,1-1 0,-1 0 0,0 0 0,1-1 0,-1 1 0,0-1 0,7-4 1,-1 1 75,-1-1 0,0-1 0,-1 0-1,14-13 1,-17 15-68,-1 0 0,1 0-1,-1-1 1,0 0 0,-1 1-1,1-1 1,-1-1 0,4-9-1,-7 13-77,1 0-1,-1 1 1,1-1-1,-1 1 1,0-1-1,0 0 1,0 1 0,0-1-1,0 1 1,-1-1-1,1 0 1,-1 1-1,1-1 1,-1 1-1,0-1 1,0 1-1,0 0 1,-1-1 0,1 1-1,0 0 1,-1 0-1,0 0 1,1 0-1,-1 0 1,0 0-1,0 0 1,0 1 0,0-1-1,0 1 1,-1-1-1,1 1 1,-4-2-1,0 1-44,0-1 0,0 1 0,0 1 0,1-1 0,-1 1 0,-1 0 0,1 0 0,0 1 0,0 0 0,0 0 0,0 0 0,0 1 0,-8 1 0,1 2-54,8-2 67,-1-1 0,1 1 0,-1-1-1,-11 1 1,28-5 79,-1 0 0,15-7 0,4 0 219,87-35 405,-55 20-557,-19 8-40,-17 6-177,42-12-1,20-2 350,-76 23-98,4-2-39,0 0 0,1 2-1,18-2 1,-32 4-91,0 0 0,-1 0 0,1 0 0,0 1 0,-1-1 0,1 0 0,0 1 1,-1-1-1,1 1 0,-1-1 0,1 1 0,-1 0 0,1 0 0,-1-1 0,0 1 0,1 0 0,-1 0 0,0 1 0,0-1 1,1 0-1,-1 0 0,0 1 0,0-1 0,-1 0 0,1 1 0,0-1 0,0 1 0,-1-1 0,1 1 0,0-1 0,-1 1 1,0 0-1,1-1 0,-1 1 0,0-1 0,0 3 0,0 6 14,0 0 0,0 1 1,-1-1-1,-4 17 0,3-19 32,-5 27-16,-6 28 80,13-56-63,-1 0 0,1 0 1,0 0-1,1 0 0,-1 0 0,1-1 0,2 8 0,-3-13-44,1 0 0,-1 0 0,0 0 0,0 0 1,1 0-1,-1-1 0,0 1 0,1 0 0,-1 0 0,1-1 1,-1 1-1,1 0 0,-1-1 0,1 1 0,0 0 1,-1-1-1,1 1 0,0-1 0,-1 1 0,1-1 0,0 1 1,0-1-1,0 0 0,0 1 0,1-1 15,-1 0 0,0 0-1,0 0 1,1 0 0,-1 0-1,0-1 1,0 1 0,1 0 0,-1-1-1,0 1 1,0-1 0,0 1 0,1-1-1,0-1 1,5-2 52,-1-1-1,0 0 1,-1-1-1,7-7 1,128-131-171,-87 92 412,-42 41-409,-7 8 94,0-1 0,0 0 0,0 0 0,-1 0 0,1 0 0,-1-1 0,0 1-1,-1-1 1,1 0 0,2-7 0,-4 11-10,-1-1 0,1 1 1,0-1-1,-1 1 0,1 0 0,0-1 0,0 1 0,0 0 1,0-1-1,0 1 0,0 0 0,0 0 0,1 0 1,-1 0-1,0 0 0,1 0 0,-1 0 0,0 1 0,3-2 1,1 1 5,1-1 0,0 0 0,10 0 0,-4 0-51,6-1-9,-1 0 1,0 2-1,1 0 1,-1 1-1,25 3 0,-36-3 42,0 1 0,0 0-1,0 1 1,-1 0-1,1-1 1,0 2 0,-1-1-1,1 1 1,-1 0-1,0 0 1,0 0-1,0 1 1,0-1 0,0 1-1,-1 1 1,0-1-1,0 0 1,0 1 0,4 6-1,-6-5 34,1 1 0,-1 0 1,0-1-1,0 1 0,-1 0 0,0 0 0,0 0 0,-1 13 0,2 9 94,-1-15 28,-1-13-136,0 1 0,0-1 0,0 0 0,0 0 0,0 1 1,0-1-1,1 0 0,-1 0 0,0 1 0,1-1 0,-1 0 0,1 0 0,-1 0 0,1 1 0,0-1 0,-1 0 0,1 0 1,0 0-1,0 0 0,0 0 0,0-1 0,0 1 0,0 0 0,0 0 0,0 0 0,0-1 0,2 2 0,-1-1 12,0 0 0,1 0 0,0 0 0,-1 0 0,1 0 0,-1 0 0,1 0 0,0-1-1,0 1 1,-1-1 0,1 0 0,0 0 0,0 0 0,0 0 0,-1-1 0,1 1 0,4-2-1,4-2 57,-1 0 0,1 0 0,11-7 0,11-6 113,130-50-208,-146 60 133,31-19-1,-30 16-33,-12 6-60,0 0 0,-1 0-1,1 0 1,-1-1 0,0 0-1,0 0 1,4-7 0,-7 10-18,0 0 0,-1 0 0,1-1 0,-1 1 0,1 0 0,-1-1 0,0 0 0,0 1 0,0-1 0,0 0 0,-1 1 0,1-1 0,-1 0 0,0 0-1,0 1 1,0-1 0,0 0 0,0 0 0,-1-4 0,1 6-4,-1 1-1,1-1 0,0 1 1,-1-1-1,1 0 0,0 1 1,-1-1-1,1 1 0,-1-1 1,1 1-1,-1-1 0,1 1 1,-1 0-1,0-1 0,1 1 0,-1 0 1,1-1-1,-1 1 0,0 0 1,1 0-1,-1-1 0,0 1 1,1 0-1,-1 0 0,0 0 1,1 0-1,-1 0 0,0 0 1,1 0-1,-1 0 0,0 0 1,0 0-1,1 0 0,-1 1 0,1-1 1,-2 1-1,-26 11-263,23-9 239,-22 11-83,-48 34 0,66-41 96,0 0-1,0 1 1,1 0 0,0 1-1,1-1 1,0 2 0,0-1-1,-6 13 1,11-19 29,1 0 0,0 1 0,-1-1 1,2 1-1,-1-1 0,0 1 0,1-1 0,-1 1 0,1 0 0,0-1 0,0 1 1,0 0-1,1-1 0,-1 1 0,3 6 0,-2-8 8,0 1 0,0-1 0,0 1 0,0-1 0,1 1 0,-1-1 0,1 0 0,0 1-1,-1-1 1,1 0 0,0 0 0,0 0 0,0-1 0,1 1 0,-1 0 0,0-1 0,1 1 0,-1-1 0,1 0 0,-1 0 0,5 1 0,4 0 20,-1 0 0,1-1 0,0 0 0,0-1 0,-1 0 0,1-1 0,0 0 0,19-5 0,9-5 87,38-16 0,-37 12-57,93-41 20,-76 30-282,-22 11 149,42-12 0,-77 27 41,3-1-11,-1 0 0,1 1 0,-1-1 0,1 1 0,0-1 0,-1 1-1,1 0 1,-1 0 0,1 0 0,0 0 0,3 1 0,-25 18-137,14-13 85,-6 5 66,0 1 1,1 0-1,-9 15 1,17-23 8,0 0 1,0 0 0,0 0 0,0 0 0,1 0 0,-1 0 0,1 0 0,0 1 0,0-1 0,1 0 0,0 1 0,-1-1-1,1 0 1,1 1 0,-1-1 0,2 6 0,-2-8 2,0-1 0,1 1 0,-1-1 0,1 1 0,-1-1-1,1 1 1,0-1 0,0 0 0,-1 0 0,1 1 0,0-1 0,0 0 0,0 0 0,1 0 0,-1 0-1,0 0 1,0 0 0,0 0 0,1 0 0,-1-1 0,0 1 0,1 0 0,-1-1 0,1 1 0,-1-1-1,1 1 1,-1-1 0,1 0 0,-1 0 0,1 0 0,-1 0 0,1 0 0,-1 0 0,1 0-1,-1 0 1,3-1 0,5-1 40,0-1-1,0 0 1,-1 0 0,15-7-1,-19 7-17,159-91 408,-157 89-439,11-5 38,-1-2-1,-1 0 0,0-1 0,-1-1 0,24-28 1,-20 18 22,-2 0 0,-1-1 0,17-38 0,-4 2-107,37-116 0,-54 141-24,-6 23 12,-1 1-1,-1-1 1,0 0 0,2-23-1,-7 24-220,2 12 274,0-1 1,-1 1-1,1 0 0,0 0 1,0 0-1,0 0 0,0 0 1,0 0-1,0 0 0,-1 0 1,1 0-1,0 0 0,0 0 0,0 0 1,0 0-1,0 0 0,0 0 1,-1 0-1,1 0 0,0 0 1,0 0-1,0 0 0,0 0 0,0 0 1,0 0-1,-1 0 0,1 0 1,0 0-1,0 0 0,0 0 1,0 1-1,0-1 0,0 0 0,0 0 1,0 0-1,-1 0 0,1 0 1,0 0-1,0 0 0,0 0 1,0 1-1,0-1 0,0 0 1,-2 3-29,0 0 0,1 0 0,-1 0 1,1 0-1,-2 6 0,-17 70 126,4 0 0,-7 94-1,19-134-56,1 1-1,2-1 0,5 43 1,-2-58-53,1 9-304,2 0-1,0-1 1,15 47 0,-20-78 242,0-1 0,0 0 0,0 1 0,0-1 0,1 1 0,-1-1 0,0 0 0,0 1 0,0-1 0,0 1 0,1-1 0,-1 0 0,0 1-1,0-1 1,1 0 0,-1 1 0,0-1 0,1 0 0,-1 1 0,0-1 0,1 0 0,-1 0 0,0 0 0,1 1 0,-1-1 0,1 0 0,0 0-43,-1 0 0,0-1 0,1 1 0,-1 0-1,1 0 1,-1-1 0,0 1 0,1 0 0,-1-1 0,0 1-1,1-1 1,-1 1 0,0 0 0,0-1 0,1 1 0,-1-1-1,0 1 1,0-1 0,0 1 0,2-4-481,-1 0 1,0 0-1,0 0 1,0 0-1,0-6 0,-4-11-1837,2 1 842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46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47 5472,'-38'-8'2496,"25"3"-2176,8 2 1600,10 6-1120,3-3 864,5 0-960,17-3 384,10 3-608,11-3-192,2-2-192,-1-3 128,-1 5-128,-3-5-320,0 8 128,-5-4-3360,0 4 1888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48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172 728 2656,'-1'4'3221,"11"-10"-1642,4-8-444,-1-1 1,19-27-1,-4 4-627,110-145 78,-109 139-511,-2-2 0,29-64 0,0-38 560,-45 104-448,-10 41-198,-1 0 1,1 0 0,-1 0 0,0 0-1,0 0 1,0 0 0,0 0 0,-1 0 0,1 0-1,-3-5 1,3 8 5,0-1 1,0 1-1,0 0 0,0 0 0,-1 0 0,1-1 0,0 1 0,0 0 0,0 0 0,-1 0 1,1 0-1,0-1 0,0 1 0,-1 0 0,1 0 0,0 0 0,-1 0 0,1 0 1,0 0-1,0 0 0,-1 0 0,1 0 0,0 0 0,0 0 0,-1 0 0,1 0 0,0 0 1,-1 0-1,1 0 0,0 0 0,0 0 0,-1 1 0,1-1 0,0 0 0,0 0 0,0 0 1,-1 0-1,1 1 0,-11 7-53,10-8 40,-4 6-6,0-1 1,0 0-1,0 1 1,1 0 0,0 0-1,0 1 1,-4 8-1,0 0-12,-242 470 830,222-418-546,-136 271 1030,100-230-532,56-87-330,8-11-70,1-10-337,-1 0 0,0 0 0,0 1 0,0-1-1,0 0 1,1 0 0,-1 0 0,0 0 0,0 1 0,0-1 0,1 0-1,-1 0 1,0 0 0,0 0 0,1 0 0,-1 1 0,0-1 0,0 0-1,1 0 1,-1 0 0,0 0 0,0 0 0,1 0 0,-1 0 0,0 0-1,1 0 1,-1 0 0,0 0 0,0 0 0,1 0 0,-1-1-1,5 0 27,-1-1-1,0-1 1,0 1-1,0 0 0,0-1 1,-1 0-1,1 0 0,5-7 1,79-88 35,23-23-66,-60 75-50,3 2-1,1 2 0,2 3 0,112-59 0,-150 89-98,59-28-739,-77 39 834,-5 3 5,-8 8 1,-9 9 46,-35 46 0,48-56 39,0-1-1,1 2 1,1-1-1,0 1 1,0 0-1,-4 18 1,9-30 2,1 1-1,0 0 1,-1 0 0,1 0-1,0 0 1,0 0 0,0 0-1,0 0 1,0 0 0,1 0-1,-1 0 1,1 2 0,0-3-33,-1-1 1,0 1 0,1-1-1,-1 1 1,1-1 0,-1 1-1,1-1 1,-1 1 0,1-1-1,-1 1 1,1-1 0,-1 0-1,1 1 1,0-1 0,-1 0-1,1 0 1,-1 1 0,1-1-1,0 0 1,-1 0 0,1 0-1,0 0 1,-1 0 0,1 0-1,0 0 1,-1 0 0,1 0-1,0 0 1,-1 0 0,1 0-1,0 0 1,-1 0 0,1-1-1,0 1 1,-1 0-1,2-1 1,3-1 36,0-1-1,-1 0 1,1 0 0,0 0-1,-1 0 1,0-1-1,0 1 1,0-1 0,4-5-1,29-41 169,-33 43-192,49-77 238,-51 79-270,0 0 0,0 0 0,0-1 0,-1 1 0,0 0 0,0 0 0,0-1 0,0 1 0,-1-7 0,6-14-333,-5 25 333,0 1-1,0-1 0,1 0 1,-1 1-1,0-1 0,0 1 0,1-1 1,-1 1-1,0 0 0,3-1 0,9-3 16,-9 3 8,2-3-4,0 1 0,1 0 1,-1 0-1,1 1 0,0 0 0,0 0 1,7 0-1,-9 1-50,4 0 77,0 1-1,0 0 1,11 1-1,-18-1 2,1 0 0,-1 1 0,1-1 0,-1 1 0,1 0 0,-1 0 0,0 0 0,0 0 1,1 0-1,-1 1 0,0-1 0,0 1 0,0-1 0,0 1 0,3 3 0,1 4 215,-1-1 0,0 1-1,0 0 1,5 12 0,-6-10 79,13 21 0,-14-29-273,-1 1-1,1-1 0,0 1 1,0-1-1,0 0 0,1 0 1,-1-1-1,1 1 0,4 2 1,-2-2 11,1 0-1,0 0 1,0-1 0,0 0 0,1-1 0,-1 1 0,0-1-1,0-1 1,1 1 0,-1-1 0,1-1 0,-1 1-1,0-1 1,1 0 0,7-3 0,11-4-835,0 0-1,41-21 1,-36 17-622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57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104 619 1984,'-1'-8'4393,"1"8"-4333,0 0 1,0 0-1,-1 0 1,1-1-1,0 1 1,0 0-1,-1 0 1,1 0-1,0 0 1,0 0-1,-1 0 1,1 0 0,0 0-1,0 0 1,-1-1-1,1 1 1,0 0-1,0 0 1,-1 0-1,1 1 1,0-1-1,0 0 1,-1 0-1,1 0 1,0 0-1,-1 0 1,-8 1 504,3 1-318,-1 1 0,1 0 0,0 0 0,0 0 0,-8 7 0,10-7-236,1 0-1,0 0 0,0 0 1,1 0-1,-1 1 0,1-1 0,-1 1 1,1 0-1,0-1 0,1 1 1,-1 0-1,-1 6 0,0-1 5,1 0 0,1 0 0,0 0 0,-1 15-1,3-19 33,0-1 0,0 1 0,0-1-1,1 0 1,-1 1 0,1-1 0,0 0-1,0 0 1,1 0 0,-1 0 0,1-1 0,4 5-1,-6-7-4,0 0 0,0 0 0,0 0 0,0 0-1,0 0 1,0-1 0,1 1 0,-1 0-1,0-1 1,1 1 0,-1-1 0,0 1 0,1-1-1,-1 0 1,0 1 0,1-1 0,1 0 0,1 0 24,-1-1 1,0 1-1,0-1 1,0 1-1,0-1 1,0 0 0,5-2-1,-3 1 18,-1 0 1,0-1-1,1 0 0,-1 1 1,0-1-1,0-1 0,0 1 1,-1-1-1,5-4 0,-7 6-74,1 0 0,-1 0-1,0 0 1,0 0 0,-1 1 0,1-1-1,0 0 1,-1 0 0,1-1 0,-1 1-1,0 0 1,1 0 0,-1 0 0,0 0-1,0 0 1,0 0 0,-1 0 0,1 0-1,-1-1 1,1 1 0,-1 0 0,-1-3-1,0 1-63,0 1 1,0 0-1,-1 0 0,1 0 0,-1 0 1,0 1-1,0-1 0,0 1 0,0-1 0,0 1 1,-5-3-1,7 5 35,0-1 0,0 0 0,-1 1 0,1-1 0,0 1 0,0-1 0,0 1 0,-1-1 0,1 1 0,0 0 0,-3-1 0,-3 6-125,6-4 116,36 0 439,11-2-220,0-3-1,0-1 1,-1-3 0,53-15 0,-95 22-101,1 0 0,0-1 0,-1 0-1,1 0 1,-1 0 0,0 0 0,1 0 0,-1 0-1,5-6 1,-4 4-36,-1 1 0,1 0 0,0 0 0,8-4 0,-2 2-62,-1 2 1,2 0-1,-1 0 0,0 0 0,0 2 0,1-1 1,-1 1-1,1 1 0,0 0 0,-1 0 0,1 1 1,16 3-1,-25-3 6,-1 0 0,1 0 0,0 0-1,-1 1 1,1-1 0,0 0 0,-1 1 0,0-1 0,1 1 0,-1-1 0,0 1-1,0-1 1,0 1 0,0 0 0,0 0 0,0-1 0,1 4 0,-1-1 1,1 1 0,-1-1 1,0 1-1,0 0 1,0-1-1,0 6 0,-2 10 64,-1 0 0,-1 0-1,-9 32 1,11-47-47,1-1-1,0 1 1,0 0 0,0-1 0,0 1-1,0 0 1,1-1 0,0 1-1,0-1 1,3 7 0,2 17 67,-6-27-72,0 0-1,0 0 1,0 0 0,0 0-1,1 0 1,-1 0 0,0 0 0,0 0-1,1 0 1,-1 0 0,1 0 0,-1 0-1,0 0 1,1 0 0,0-1-1,-1 1 1,1 0 0,0 0 0,-1 0-1,1-1 1,0 1 0,0 0-1,0-1 1,-1 1 0,1-1 0,0 1-1,0-1 1,0 1 0,0-1 0,0 0-1,0 0 1,0 1 0,0-1-1,0 0 1,0 0 0,0 0 0,0 0-1,0 0 1,0 0 0,0 0-1,0 0 1,0 0 0,0-1 0,0 1-1,0 0 1,0-1 0,0 1 0,1-1-1,7-3 76,-1-1-1,1 1 1,-2-1 0,11-8-1,-11 7-89,120-82 404,-105 73-334,-1-1-1,-1-1 0,-1-1 1,0-1-1,-1 0 0,-1-1 1,-1-1-1,24-42 0,-20 25-75,-2 0 1,-1-1-1,-2-1 0,17-72 0,-29 98-59,2-22 1,-5 31 23,0 1 0,0 0 0,0-1 0,0 1 0,-1 0 0,1 0 0,-1-1 0,0 1 0,-4-8 0,5 12 19,0-1 1,-1 0-1,1 0 0,0 1 0,-1-1 0,1 0 1,-1 1-1,1-1 0,-1 1 0,0-1 0,1 0 1,-1 1-1,1-1 0,-1 1 0,0 0 0,0-1 1,1 1-1,-1-1 0,0 1 0,0 0 0,1 0 1,-1-1-1,0 1 0,-1 0 0,1 0-3,0 0 0,-1 1 0,1-1 0,-1 0 0,1 1 0,0-1 1,-1 1-1,1-1 0,0 1 0,0 0 0,0-1 0,-3 3 0,-1 1-8,0 1 0,0 0 0,1 0 1,-7 8-1,-4 12-1,0 1 0,1 1-1,2 0 1,-15 48 0,2-6 16,15-46-3,2 1 1,-8 34 0,15-50 37,-1 0-1,2 0 0,-1 0 0,1 0 0,0 1 1,1-1-1,0 0 0,0 0 0,0 0 1,1 0-1,5 11 0,-5-15-9,0 0 0,0 0 0,1 0-1,0 0 1,-1 0 0,1-1 0,1 0 0,-1 1-1,0-1 1,1 0 0,7 4 0,-3-2 113,0-1 0,0 0 0,0 0 0,1-1 1,11 3-1,-10-4-62,0 0 1,1 0 0,0-1-1,-1-1 1,1 0-1,0 0 1,-1-1-1,1-1 1,-1 1-1,1-2 1,-1 1 0,15-7-1,-22 8-35,-1-1 0,0 1 0,0-1 0,0 1 0,-1-1-1,1 0 1,0 1 0,-1-1 0,1 0 0,-1 0 0,1 0 0,-1 0 0,0 0-1,0-1 1,0 1 0,0 0 0,0 0 0,-1-1 0,1 1 0,-1-1-1,1-4 1,0 5-27,-1-1 0,0 1 0,0 0 0,0-1 0,0 1 0,-1 0 0,1-1 0,-1 1 0,1 0 0,-1-1-1,0 1 1,0 0 0,0 0 0,0-1 0,0 1 0,0 0 0,-1 0 0,1 1 0,-1-1 0,1 0 0,-1 0 0,-2-1-1,4 3 6,0 0 0,0 0 0,-1-1-1,1 1 1,0 0 0,0 0-1,0 0 1,0 0 0,-1 0-1,1 0 1,0 0 0,0 0-1,0-1 1,0 1 0,0 0-1,0 0 1,-1 0 0,1 0 0,0 0-1,0-1 1,0 1 0,0 0-1,0 0 1,0 0 0,0 0-1,0-1 1,0 1 0,0 0-1,0 0 1,0 0 0,0 0-1,0-1 1,0 1 0,0 0-1,0 0 1,0 0 0,0 0 0,0-1-1,0 1 1,0 0 0,0 0-1,0 0 1,0 0 0,1-1-1,-1 1 1,0 0 0,11-5-98,14 0-106,-4 3 146,23 2 0,17-2 81,50-5-30,-85 4 1,-21 2-10,1 0 0,0 0 0,-1 1 0,1 0 1,0 0-1,0 0 0,-1 0 0,1 1 0,9 3 0,-11-3 96,1 2-136,-6 5 15,-3 3 115,0 0 1,-10 19 0,10-23-50,1 0-1,-1 1 1,1-1 0,0 1-1,1 0 1,0 0 0,0 0-1,0 9 1,1-16-11,1 0-1,0 0 1,0 0-1,0 0 1,0 1-1,0-1 1,0 0-1,1 0 1,-1 0-1,0 0 1,0 0-1,1 0 1,-1-1-1,1 1 1,-1 0-1,1 0 1,-1 0-1,1 0 1,-1 0-1,1 0 1,0-1-1,-1 1 1,1 0-1,0-1 1,0 1-1,0 0 1,-1-1-1,1 1 1,0-1-1,0 1 1,0-1-1,2 1 1,1-1 49,0 0 0,1 0 0,-1 0 0,0 0 0,0-1 0,8-1 0,-5 1-38,11-4 48,0 0-1,-1-1 0,32-16 1,-42 19-70,8-4 12,-1-1 1,0-1-1,0 0 1,-1-1-1,0 0 0,0-1 1,-2 0-1,1-1 1,-1 0-1,-1-1 1,9-15-1,72-140 111,-77 137-93,138-262-66,-128 246-422,-22 38 191,-6 8 89,-12 11-22,4 2 177,1 0 1,0 0 0,1 1-1,0 1 1,1 0 0,1 0-1,0 0 1,1 1 0,-7 19-1,-4 20-12,-14 73-1,31-120 43,-20 121-2,19-106 14,1-1 0,1 1 0,0 0 1,5 22-1,-4-38 17,1 1 0,-1 0 0,2-1-1,-1 1 1,0-1 0,1 1 0,6 8 0,-8-13-26,0 0 0,1 0-1,-1-1 1,0 1 0,1-1 0,-1 1-1,1-1 1,0 0 0,-1 1 0,1-1-1,0 0 1,0 0 0,0 0 0,-1 0 0,1-1-1,0 1 1,0 0 0,0-1 0,1 0-1,-1 1 1,0-1 0,0 0 0,0 0 0,0 0-1,0 0 1,0 0 0,0-1 0,3 0-1,8-3 50,0 0-1,-1-2 1,1 1-1,-1-2 1,0 1-1,-1-2 0,16-12 1,-2-1 83,42-48 0,-59 61-194,-1 0 0,2 1 0,-1 0 0,1 0 0,0 0 0,15-7 0,-20 12 43,0 0 0,0 0-1,0 1 1,0-1 0,0 1-1,0 0 1,0 0 0,0 1-1,1-1 1,-1 1 0,0 0-1,0 0 1,1 0 0,-1 1-1,0-1 1,0 1 0,0 0-1,0 1 1,0-1 0,5 3-1,29 13-119,8 5 162,-88-10 165,-2 5-278,0 2 0,1 1 0,-44 30 0,84-48 85,1 0 0,0 0 0,-1 0 0,1 0 0,0 1 0,0-1 0,0 0 0,1 1 0,-1 0 0,0-1 0,1 1 0,-2 4 0,3-7 5,0 1-1,-1 0 1,1 0 0,0 0 0,0-1-1,0 1 1,0 0 0,0 0 0,0 0-1,0-1 1,0 1 0,0 0 0,1 0-1,-1 0 1,0-1 0,0 1 0,1 0-1,-1 0 1,1 0 0,0 0 7,0 0 1,0 0-1,0 0 0,0-1 1,0 1-1,0 0 0,0-1 1,0 1-1,0-1 0,1 1 1,-1-1-1,0 1 0,0-1 0,0 0 1,1 0-1,1 1 0,5-2 56,1 1-1,-1-1 0,0 0 1,0-1-1,0 0 1,0 0-1,0 0 0,-1-1 1,1-1-1,8-4 0,5-1-4,-9 4-45,0 0 0,-1-1-1,1 0 1,-1-1 0,-1 0-1,1 0 1,17-18 0,-5 3-418,-19 22 171,-4 6 86,-3 8-12,2-12 102,0 4 10,0-1 1,0 1-1,1 0 0,-1-1 0,1 1 1,1 7-1,-1-11 43,1-1 0,-1 1 0,1 0 0,0 0 0,-1 0 0,1-1 0,0 1 0,0 0 0,0-1 0,0 1 0,0-1 0,1 1 0,-1-1 0,0 1 0,1-1 0,-1 0 0,1 0 0,-1 0 0,1 0 0,0 0 0,-1 0 0,3 1 0,1 0 18,-1 0 0,1 0 1,-1-1-1,1 0 0,0 0 0,0 0 1,0 0-1,0-1 0,0 1 1,-1-1-1,1-1 0,0 1 0,0-1 1,0 0-1,0 0 0,-1 0 0,1 0 1,0-1-1,-1 0 0,1 0 1,5-3-1,6-7 112,-1 0 1,0-1 0,22-23-1,35-49-96,49-85 36,-35 49 17,-46 66-117,46-81 0,-83 131-35,0 0 0,0 0-1,-1 0 1,0 0-1,0-1 1,-1 1-1,1-1 1,0-11-1,-2 17 52,0 0-1,0 0 0,1-1 0,-2 1 0,1 0 0,0 0 0,0-1 0,0 1 1,0 0-1,0-1 0,0 1 0,0 0 0,0 0 0,0-1 0,0 1 0,-1 0 1,1 0-1,0-1 0,0 1 0,0 0 0,0 0 0,-1 0 0,1-1 0,0 1 1,0 0-1,-1 0 0,1 0 0,0 0 0,0 0 0,-1-1 0,1 1 0,0 0 1,0 0-1,-1 0 0,1 0 0,0 0 0,0 0 0,-1 0 0,1 0 0,0 0 1,-1 0-1,1 0 0,0 0 0,0 0 0,-1 0 0,1 0 0,0 0 0,0 1 1,-1-1-1,1 0 0,-15 7-100,6 0 74,0 0-1,0 0 1,0 1 0,1 0-1,1 0 1,-13 17-1,-33 62 1,50-81 39,-5 9 9,0 1 0,2 0 0,-1 1 0,2 0 0,0 0-1,1 0 1,1 0 0,-1 19 0,3-26-5,1 0 0,0 0 0,1 0 0,0 0 0,0 0 0,1-1 0,0 1 0,1 0 0,0-1 0,1 0 0,0 1 0,0-1 0,1-1 0,0 1 0,12 15 0,-9-15 59,1-1 0,-1 1 0,1-1 0,1-1 0,0 1 0,18 9 0,-21-13-108,0-1 0,1 0 0,-1-1 0,1 1 0,0-2 0,-1 1 0,1-1 0,0 0 0,0 0 0,16-2 0,-17 1-553,0-1 1,1 0-1,-1 0 0,0-1 1,1 0-1,-1 0 0,0 0 1,-1-1-1,1 0 0,0-1 1,7-5-1,3 0-1202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57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69 4064,'-15'-1'2006,"22"3"-487,5-1-950,0 0-1,-1 0 0,1-1 1,0 0-1,0-1 1,-1-1-1,16-3 0,1 0-192,243-34 698,-126 19-5178,-135 19 2814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6:5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50 5408,'-48'-42'2432,"27"39"-2112,16-2-320,5 10-64,13-5-192,10 0 160,15 0-608,5 7 416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01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4 650 2976,'-3'-2'1048,"4"5"-472,2 3-205,-3-5-243,1 0 0,-1 1 1,1-1-1,0 0 0,0 0 1,-1 0-1,1 0 0,0 0 1,0 0-1,0-1 1,0 1-1,0 0 0,0 0 1,0-1-1,1 1 0,0 0 1,19 7 1214,-15-7-1193,-1 0 1,1-1 0,-1 0 0,1 0-1,-1 0 1,1-1 0,-1 1 0,0-1-1,1-1 1,-1 1 0,8-4 0,0 1 40,-7 2-116,0-1 1,0 1 0,-1-1-1,1 0 1,-1 0-1,0 0 1,0-1 0,0 0-1,0 0 1,6-7-1,-9 9-47,0-1-1,0 1 0,0-1 0,0 0 0,0 0 1,0 0-1,-1 0 0,1 0 0,-1 0 0,0-1 0,0 1 1,0 0-1,-1-1 0,1 1 0,-1 0 0,0-1 1,0 1-1,0-1 0,0 1 0,-1-4 0,0 3-43,0 1-1,0-1 0,-1 1 0,1 0 1,-1 0-1,0 0 0,0 0 1,0 0-1,-1 0 0,1 0 0,-4-3 1,4 5-13,1-1 0,-1 1 0,1 0 0,-1 0 0,1 0 0,-1 0 0,0 1 0,1-1 0,-1 0 0,0 1 0,0-1 0,1 1 0,-1-1 0,0 1 0,0 0 0,0 0 0,0 0 0,0 0 0,1 0 0,-1 0 0,0 0 0,0 1 0,0-1 0,0 1 0,-3 1 0,-1 2-56,-1 0-1,0 0 1,1 1 0,0 0 0,0 0 0,0 1 0,-6 7 0,5-3 120,-1 0-1,1 0 1,1 0 0,-7 15 0,11-20 28,0 1 0,0-1 0,0 1 0,1 0 0,-1 0 1,2 0-1,-1 0 0,0 0 0,2 10 0,-1-13-11,0 0 0,1 0 1,0 0-1,-1 0 0,1 0 0,0 0 1,0 0-1,1 0 0,-1 0 0,1-1 1,-1 1-1,1-1 0,0 1 0,0-1 0,0 0 1,0 1-1,0-1 0,1 0 0,-1 0 1,4 2-1,0-2 23,-1 1 1,0-1-1,1 0 1,-1 0-1,1-1 1,0 1-1,0-2 1,-1 1-1,1 0 1,0-1-1,0 0 1,6-1-1,8-1 115,0-2-1,21-6 1,-24 6-60,-12 3-108,114-32 406,-94 25-336,0-2 0,37-20-1,-40 19-29,0-2 0,-2-1-1,1 0 1,-2-2 0,0 0-1,20-22 1,-7-5-11,50-83-1,-76 115-49,18-30-153,-2 0 1,29-75 0,-49 109 86,1 0-1,-1-1 0,0 0 1,1-15-1,-3 21 19,0-1 0,0 0 1,-1 1-1,1-1 0,0 0 0,-1 1 0,0-1 0,0 0 0,0 1 0,0-1 0,0 1 0,0-1 1,0 1-1,-1 0 0,1 0 0,-4-4 0,4 5 11,-1-1 0,1 1 0,0 0 0,-1 0 1,1 0-1,-1 0 0,1 0 0,-1 0 0,1 1 0,-1-1 0,0 0 0,1 1 0,-1-1 1,0 1-1,0 0 0,1-1 0,-4 1 0,2 0-15,0 1-1,0-1 1,0 1-1,0-1 1,0 1-1,0 0 1,0 0 0,1 1-1,-5 1 1,-1 2-53,0 0 1,1 1-1,0 0 1,-1 1-1,-7 9 1,3-2 66,1 1 1,1 1-1,0 0 1,2 0-1,-1 1 1,2 0-1,-8 26 0,5-6 112,1 0-1,-6 61 0,12-74 29,2 0 0,0 0 0,5 36 0,-3-51-41,1 0 0,-1 0-1,2 0 1,0 0 0,0 0 0,0-1 0,1 1 0,0-1 0,1 0 0,0 0-1,0-1 1,8 9 0,-9-12-11,1 0 0,-1-1 0,1 1 0,0-1 1,0 0-1,1 0 0,-1-1 0,1 1 0,-1-1 0,1 0 0,0-1 0,-1 1 0,1-1 0,0 0 0,0-1 0,0 1 0,8-2 0,9 0 127,1-2 0,44-10 0,-63 12-153,19-5 135,0 0 0,0-2 0,31-15 0,-41 15-68,0 0 0,0 0 0,-1-1 1,0-1-1,-1 0 0,15-16 0,-23 22-76,-1 1 1,0-1-1,0 0 1,0-1-1,-1 1 0,1 0 1,2-8-1,-4 10-32,-1 0 1,1 0-1,-1-1 0,1 1 0,-1 0 0,0-1 0,0 1 0,0 0 0,0 0 0,0-1 0,0 1 1,-1 0-1,1 0 0,-1-1 0,0 1 0,0 0 0,1 0 0,-3-3 0,2 4-14,0-1-1,0 1 1,0 0 0,0 0-1,0-1 1,0 1-1,-1 0 1,1 0-1,0 0 1,-1 0 0,1 0-1,-1 1 1,1-1-1,-1 0 1,1 1 0,-1-1-1,1 1 1,-1-1-1,0 1 1,1 0 0,-1 0-1,0 0 1,1 0-1,-1 0 1,0 0-1,-2 0 1,-2 1-70,1 1 1,-1-1-1,0 1 1,0 0-1,-9 5 1,2 0 19,0 1 0,0 0 0,1 0 0,0 2 0,1-1 0,0 2 0,0-1 0,1 1 0,1 1 0,-11 15 0,18-23 75,0 0 0,-1 0 0,2 1 1,-1-1-1,0 0 0,1 1 0,0-1 1,-1 8-1,2-10 19,0 0 0,-1 0 0,2 0 0,-1 0 0,0 0 0,0 0 0,1 0 0,-1 0 0,1 0 1,0 0-1,-1 0 0,1-1 0,0 1 0,0 0 0,0 0 0,0-1 0,1 1 0,-1 0 0,0-1 0,1 0 0,2 3 0,1-1 18,0 1-1,1-1 1,0 0-1,0 0 1,0-1-1,0 0 1,0 0-1,10 2 1,55 4 210,-59-7-202,19 0 106,0 0 0,0-3 0,50-7 0,89-29 13,-169 38-161,195-51-121,-191 50 137,14-3-264,-19 4 247,0 0 0,0 0 0,0 0 0,0 0 0,1 0 1,-1 0-1,0 0 0,0 0 0,0 0 0,0 0 0,0 0 0,0 1 0,0-1 0,1 0 0,-1 0 0,0 0 0,0 0 0,0 0 1,0 0-1,0 0 0,0 0 0,0 0 0,0 0 0,0 0 0,0 0 0,1 0 0,-1 1 0,0-1 0,0 0 0,0 0 1,0 0-1,0 0 0,0 0 0,0 0 0,0 0 0,0 0 0,0 1 0,0-1 0,0 0 0,0 0 0,0 0 0,-6 8 16,-21 17-67,18-17 75,-1 1 1,1 0-1,1 0 1,-11 16-1,17-23-24,0 1 37,0-1 0,0 1 1,1 0-1,-1 0 0,0 0 1,1 0-1,0 0 0,0 1 1,0-1-1,0 0 0,0 1 1,1-1-1,-1 0 1,1 5-1,0-7-27,0-1 1,0 0 0,0 1-1,0-1 1,1 1-1,-1-1 1,0 0 0,0 1-1,0-1 1,1 0-1,-1 1 1,0-1 0,0 0-1,1 1 1,-1-1-1,0 0 1,1 0 0,-1 1-1,0-1 1,1 0-1,-1 0 1,0 0 0,1 1-1,-1-1 1,1 0-1,-1 0 1,0 0 0,1 0-1,-1 0 1,1 0-1,0 0 1,13-2 211,-12 1-137,59-16 278,92-42 0,-136 52-336,-2 0 0,1-1 0,-1-1 0,0-1 0,-1 0 0,0-1 0,-1 0 0,0-1 0,-1-1 0,0 0 0,-1 0 0,-1-1 0,14-23 0,-2-6 56,-2 0 0,20-64 0,-19 47-91,-7 22-22,-1-1-1,-3-1 1,11-73 0,-20 106-127,-1-1 0,-1-14 0,1 22 139,0-1 0,0 1 0,0-1 0,0 1 0,0-1 0,0 1 0,0 0 0,-1-1 0,1 1 0,0-1 0,0 1 0,0-1 0,-1 1 0,1 0 0,0-1 0,0 1 0,-1-1 0,1 1 0,0 0 0,-1-1 0,1 1 0,0 0 0,-1 0 0,0-1 0,0 1 7,1 1 1,-1-1-1,0 0 0,0 1 0,0-1 1,1 1-1,-1-1 0,0 1 0,1-1 1,-1 1-1,1-1 0,-1 1 0,0 0 0,1-1 1,-1 1-1,1 0 0,0 0 0,-1-1 1,0 2-1,-5 10-7,0 0 0,0 0 0,2 1 0,-1-1 0,-4 24 0,-6 67 59,12-80-78,-5 53 99,2 89 0,7-119 136,3 0-1,1 0 0,15 55 1,-17-83-125,-3-15-18,1 1 1,-1-1 0,1 1 0,0-1 0,0 0 0,0 1 0,0-1 0,1 0 0,-1 0-1,1 0 1,0 0 0,3 4 0,-5-7-46,1 1-1,0-1 1,-1 0 0,1 0-1,0 1 1,-1-1 0,1 0-1,-1 0 1,1 0 0,0 0-1,-1 0 1,1 0 0,0 0-1,-1 0 1,1 0-1,0 0 1,-1 0 0,1-1-1,0 1 1,-1 0 0,1 0-1,-1-1 1,1 1 0,0 0-1,-1-1 1,1 1 0,-1 0-1,1-1 1,-1 1 0,0-1-1,1 1 1,-1-1-1,1 1 1,-1-1 0,1 0-1,12-19-1125,-12 18 1021,0 0-1,-1 0 1,1 0-1,-1 0 1,1 0-1,-1 0 1,0 0-1,0 0 1,0 0-1,0-1 1,0 1-1,0 0 1,0 0-1,-1 0 1,1 0-1,-1 0 1,0 0 0,0 0-1,1 0 1,-1 0-1,0 0 1,-1 0-1,-1-2 1,-4-5-67,0 1 1,0-1-1,-14-9 1,-1-4-361,-5-6 359,-2 1 1,-62-46 0,84 69 289,0-1 0,0 2 0,0-1 0,-1 1 0,1 0 0,-1 0 0,0 1 0,0 0 0,0 0 0,0 1 0,-15 0 1094,27 2-471,15 2-10,28 1-270,142-14 557,-85-3-870,-93 12-193,-1-1 0,1 0-1,-1 0 1,1-1 0,-1 0-1,0 0 1,18-10 0,-28 13-163,1-1 1,0 1-1,-1 0 1,1-1-1,0 1 1,-1-1-1,1 1 1,0-1 0,-1 0-1,1 1 1,-1-1-1,1 1 1,-1-1-1,0 0 1,1 1-1,-1-1 1,1-1-1,3-2-1536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02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7 327 2816,'-6'4'651,"6"0"326,1-4-839,0 0 0,0 1-1,-1-1 1,1 0 0,0 1 0,0-1 0,-1 0 0,1 0 0,0 0 0,0 1 0,0-1 0,0 0 0,-1 0 0,1 0 0,0 0 0,1-1 0,20-4 940,0 0 1,-1-2-1,33-15 0,-31 13-692,9-6 91,0 0 1,55-38 0,48-52 942,-120 94-1279,-12 9-105,-1 0 1,1 0-1,-1 0 0,1 0 1,-1 0-1,0 0 1,4-5-1,-6 7-35,0 0-1,0 0 1,0 0 0,0 0 0,0 0 0,0 0-1,0 0 1,0 0 0,0 0 0,0-1 0,0 1-1,0 0 1,0 0 0,0 0 0,0 0 0,0 0-1,0 0 1,0 0 0,0 0 0,0 0 0,0 0-1,0 0 1,0 0 0,0 0 0,0 0 0,0-1-1,0 1 1,0 0 0,0 0 0,0 0 0,0 0-1,0 0 1,1 0 0,-1 0 0,0 0 0,0 0-1,0 0 1,0 0 0,0 0 0,0 0 0,0 0-1,0 0 1,0 0 0,0 0 0,0 0 0,0 0-1,1 0 1,-1 0 0,0 0 0,0 0 0,0 0-1,0 0 1,0 0 0,0 0 0,0 0 0,0 0-1,0 0 1,0 0 0,0 0 0,0 1 0,0-1-1,0 0 1,0 0 0,1 0 0,-1 0 0,0 0-1,0 8-35,-3 13-10,-5 11 172,3-12-73,-3 22 0,7-35-8,1 1 0,-1-1 1,1 1-1,1-1 0,2 15 1,-3-20-22,1 0 0,-1 0 0,1-1 1,0 1-1,0 0 0,0 0 0,0 0 0,0 0 1,0-1-1,0 1 0,0-1 0,1 1 0,-1-1 1,1 1-1,-1-1 0,1 0 0,0 0 0,-1 1 1,1-1-1,0 0 0,0-1 0,0 1 1,0 0-1,0 0 0,3 0 0,1 0 45,0-1-1,-1 0 1,1 1 0,-1-2-1,1 1 1,-1-1 0,9-1-1,39-15 142,-49 16-200,27-11 23,28-17 1,-13 7-30,24-15-55,-41 21-90,47-19 0,-86 45-113,1-1 1,-22 16 0,18-16 305,2-2-40,1 0 1,-17 17 0,25-23-16,0 1 1,0-1 0,1 1-1,-1 0 1,1 0 0,0 0-1,-1 0 1,1 0-1,0 0 1,0 1 0,0-1-1,0 0 1,1 0 0,-1 1-1,1-1 1,-1 1-1,1-1 1,0 0 0,0 1-1,0-1 1,0 3 0,1-4 4,-1 0 0,0 1 0,1-1 0,-1 0 1,1 0-1,0 0 0,-1 0 0,1 0 0,0 0 1,0 0-1,-1 0 0,1-1 0,0 1 0,0 0 1,0 0-1,0-1 0,0 1 0,0 0 0,0-1 1,0 1-1,1-1 0,-1 0 0,0 1 0,2-1 1,3 1 50,0 0 0,0 0 0,10-1 0,-12 0-30,12 0 90,0-1 1,0 0 0,0-2-1,0 1 1,0-2-1,0 0 1,28-12 0,-41 14-104,0 0 1,0-1-1,0 1 1,0 0-1,0-1 0,0 0 1,-1 0-1,1 0 1,-1 0-1,0 0 0,1 0 1,-2 0-1,4-8 1,-4 10-25,0-1 0,-1 0-1,1 1 1,-1-1 0,1 0 0,-1 0 0,0 1 0,1-1 0,-1 0 0,0 0 0,0 1 0,0-1 0,-1 0-1,1 0 1,0 1 0,-1-1 0,1 0 0,-1 0 0,1 1 0,-1-1 0,0 1 0,0-1 0,0 0 0,0 1 0,0 0-1,0-1 1,0 1 0,0 0 0,-1-1 0,1 1 0,0 0 0,-3-1 0,0 0-6,0 0 1,0 0 0,0 0-1,-1 1 1,1 0-1,0 0 1,-1 0 0,1 0-1,-1 1 1,0-1-1,1 1 1,-1 0 0,1 1-1,-1-1 1,-4 2 0,-26 1-77,28-4 304,5-1-74,13-3-25,23-6-81,-32 11-6,189-56 46,-179 52-70,1 2 0,0-1 0,18 1-1,-27 1 7,1 1-1,0 1 1,-1-1 0,1 1-1,-1-1 1,1 1-1,-1 1 1,0-1-1,1 1 1,-1-1-1,0 1 1,0 0 0,4 3-1,-6-3 8,0-1 1,-1 1-1,1 0 0,-1-1 1,1 1-1,-1 0 0,0 0 0,0 0 1,0 0-1,0 0 0,0 0 0,0 0 1,0 0-1,0 2 0,0 2 26,0-1 0,-1 0 0,0 0 0,0 1 0,-1 8 0,-1 1 43,-1-1 0,0 1 0,-8 18 0,9-27 42,0-1-1,1 1 1,-1 0 0,0 10-1,2-16-110,0 0-1,0 0 0,0 1 0,0-1 1,0 0-1,0 0 0,0 0 0,0 0 1,0 0-1,1 1 0,-1-1 0,0 0 1,0 0-1,0 0 0,0 0 0,0 0 1,0 0-1,0 1 0,0-1 0,0 0 1,0 0-1,0 0 0,0 0 0,1 0 1,-1 0-1,0 0 0,0 0 0,0 0 1,0 1-1,0-1 0,0 0 0,1 0 1,-1 0-1,0 0 0,0 0 1,0 0-1,0 0 0,0 0 0,1 0 1,-1 0-1,0 0 0,0 0 0,0 0 1,0 0-1,0 0 0,1 0 0,-1 0 1,0 0-1,0 0 0,0 0 0,0-1 1,0 1-1,1 0 0,6-4 41,-6 3 3,2-1-35,0 0 0,0-1 1,0 0-1,5-5 0,3-4-36,9-4 117,33-21-1,-32 23-61,82-53-55,-97 64-24,0 0-1,0 0 0,0 1 0,0 0 0,1 0 0,11-2 1,-16 4 23,-1 0 1,1-1 0,-1 1 0,1 0-1,-1 0 1,1 0 0,-1 0 0,1 0 0,-1 1-1,1-1 1,-1 0 0,1 1 0,-1-1 0,0 1-1,1-1 1,-1 1 0,1-1 0,-1 1-1,0 0 1,0 0 0,1 0 0,-1 0 0,0 0-1,0 0 1,0 0 0,0 0 0,0 1 0,0-1-1,-1 0 1,1 0 0,0 1 0,-1-1 0,1 0-1,0 4 1,1 6-22,0 0 0,-1 19 0,-1-20 55,0 0-1,1-1 0,0 1 1,3 9-1,-3-16 19,0-1-1,0 1 1,0-1 0,0 0-1,1 1 1,-1-1 0,1 0-1,0 0 1,-1 0 0,1 0-1,0 0 1,0-1 0,0 1-1,0 0 1,1-1 0,-1 0-1,0 1 1,0-1 0,1 0-1,-1 0 1,1 0 0,-1-1-1,1 1 1,0-1 0,3 1-1,-2 0 11,1-1 0,-1 0 0,1 0-1,0 0 1,-1-1 0,1 0 0,-1 1 0,1-2 0,-1 1-1,0 0 1,1-1 0,-1 0 0,0 0 0,5-3-1,1-3-5,0 0-1,-1-1 1,0 1-1,0-2 1,-1 1-1,7-11 1,36-68-87,-25 42-94,-25 44 108,12-17-160,-13 19 188,0-1 0,1 0-1,-1 1 1,1-1 0,0 0-1,-1 1 1,1-1 0,-1 1 0,1-1-1,0 1 1,-1 0 0,1-1-1,0 1 1,0 0 0,-1-1-1,1 1 1,0 0 0,0 0-1,0 0 1,-1-1 0,1 1-1,1 0 1,-1 1 1,-1-1-1,1 1 1,-1-1 0,0 1-1,1-1 1,-1 1 0,0-1-1,1 1 1,-1 0 0,0-1-1,0 1 1,0-1 0,0 1-1,1 0 1,-1-1 0,0 1-1,0 0 1,0-1 0,0 1-1,0-1 1,-1 1 0,1 0-1,0-1 1,0 1-1,0 0 1,0-1 0,-1 1-1,1 0 1,-1 4-53,-2 13 33,-1-1 0,0 1 0,-14 32 0,-28 48 100,33-73-72,13-24 47,-1 1 0,0-1-1,0 1 1,1-1-1,-1 1 1,1-1-1,-1 1 1,1-1 0,0 3-1,0-3-27,0-1 0,0 1 0,1-1 0,-1 0 0,0 1 0,1-1 0,-1 1 0,1-1 0,-1 0 0,0 1 0,1-1 0,-1 0 0,1 0 1,-1 1-1,1-1 0,-1 0 0,1 0 0,-1 0 0,1 1 0,-1-1 0,1 0 0,-1 0 0,1 0 0,0 0 0,-1 0 0,1 0 0,-1 0 0,1 0 0,-1-1 0,2 1 0,27-1 161,1-1-1,0-2 1,33-8-1,84-29-1235,-102 27-480,-37 12 748,-3 1 221,-1-1-1,1 1 0,0-1 0,-1 0 1,1 0-1,-1 0 0,1 0 0,-1-1 1,0 0-1,6-4 0,-2-2-1200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02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12 5888,'-66'-8'2688,"76"5"-2336,2 3-480,9 3 0,22 0-1376,10 5 864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04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55 4576,'-38'-36'2048,"28"28"-1760,10 5-160,5 3-128,8-3-288,9-2 160,12 5-2144,9 5 1248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28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5 176 1472,'0'0'47,"0"0"1,0 0-1,0 0 0,-1 0 0,1 0 1,0 0-1,0 0 0,0 0 1,0 0-1,-1 0 0,1 0 1,0 0-1,0 0 0,0 0 1,0 0-1,-1 0 0,1 0 0,0-1 1,0 1-1,0 0 0,0 0 1,0 0-1,-1 0 0,1 0 1,0 0-1,0-1 0,0 1 0,0 0 1,0 0-1,0 0 0,0 0 1,0 0-1,0-1 0,-1 1 1,1 0-1,0 0 0,0 0 1,0 0-1,0-1 0,0 1 0,0 0 1,0 0-1,0 0 0,0-1 1,0 1-1,1 0 0,5-13 3267,-3 10-2942,0 0 0,0 0 0,0 0 0,0 0-1,0 1 1,1-1 0,4-2 0,10-3-284,1 1 0,0 0 0,0 2 0,0 0 0,25-3 0,100-4 112,-142 12-198,41-2 31,120-10-39,-138 10 75,37 2 0,-27 1 60,-33-1 41,-3 1-181,0 0-1,0-1 1,0 1 0,1 0-1,-1 0 1,0-1-1,0 1 1,0-1 0,0 1-1,0-1 1,0 1-1,0-1 1,-1 1 0,1-1-1,-2 1 1,-20 5-41,-42 5-6,-132 7 0,111-13 19,13-1 32,-40 4 158,110-7-85,0-1 0,0 0 0,0 0 1,0 0-1,0 0 0,0-1 0,0 1 0,0-1 0,-5-1 0,8 2-59,0 0 0,0-1-1,0 1 1,0 0 0,0 0 0,0 0-1,0-1 1,1 1 0,-1 0-1,0 0 1,0 0 0,0-1 0,0 1-1,0 0 1,0 0 0,1 0-1,-1 0 1,0 0 0,0 0 0,0-1-1,0 1 1,1 0 0,-1 0-1,0 0 1,0 0 0,0 0-1,1 0 1,-1 0 0,0 0 0,1 0-1,6-3 22,1 0-1,0 1 1,0 0-1,1 0 1,12-1 0,47 2 239,-53 1-220,21 1-54,-1 2 0,0 2 0,1 1 0,-2 2 0,65 23 0,-57-16 148,60 13 0,-98-27-50,0 0 0,0-1 0,0 0 0,0 0 0,6 0 0,-10 0-57,1 0 1,0 0 0,0 0 0,0 0 0,-1-1 0,1 1 0,0 0-1,0 0 1,-1-1 0,1 1 0,0 0 0,-1-1 0,1 1 0,0-1-1,-1 1 1,1-1 0,-1 1 0,1-1 0,0 1 0,-1-1 0,1 1-1,-1-1 1,0 0 0,1 1 0,-1-1 0,1 0 0,-1 0 0,0 1-1,0-1 1,1 0 0,-1 0 0,0 1 0,0-1 0,0-1 0,-1-7 33,-1 1 1,1-1 0,-2 1 0,1 0-1,-1-1 1,-1 1 0,-7-15 0,-5-11-38,9 18-451,0 0 1,-14-22-1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24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27 142 2912,'0'-1'126,"0"0"0,0 0 0,0 0 0,0 0 0,0 0 0,0 0 0,1 0-1,-1 0 1,0 0 0,1 0 0,-1 0 0,2-1 0,6 62 4253,-8 5-3601,-7 67-1,-1-15-98,-10 66 452,12-140-667,7-20 1620,-1-33-1608,9-179 105,-5 161-580,27-178-348,-27 183 310,3-14 88,2 0-1,2 1 0,14-36 1,-22 66-47,0 0 1,1 0-1,0 1 0,0-1 1,0 1-1,0 0 1,1 0-1,0 0 0,0 0 1,0 1-1,1 0 1,-1 0-1,1 0 0,0 1 1,0 0-1,11-4 1,-11 5-8,0 0 0,-1 1 0,1 0 0,0 0 0,0 0 1,0 1-1,0 0 0,0 0 0,0 0 0,0 1 1,-1 0-1,1 0 0,0 0 0,0 1 0,-1 0 1,1 0-1,-1 1 0,11 5 0,-11-5 1,0 1-1,0-1 0,0 1 1,-1 0-1,1 1 0,-1-1 1,0 1-1,0-1 0,-1 1 1,1 1-1,-1-1 0,0 0 1,-1 1-1,1 0 0,-1-1 1,0 1-1,0 0 0,-1 0 1,0 0-1,0 0 0,0 0 1,-1 0-1,0 10 0,-2-3 3,0-1 0,0 1 0,-1 0-1,-1-1 1,0 0 0,-1 0 0,0 0-1,-1-1 1,-10 17 0,2-7 91,-1 0 0,-1 0 1,-32 29-1,16-22 104,-46 31 0,73-56-207,-23 13 87,16-9-5,12-7-74,0 0-1,0 0 0,0 0 1,0 0-1,0 0 0,0 1 1,1-1-1,-1 0 0,0 0 0,0 0 1,0 0-1,0 0 0,0 0 1,0 0-1,0 0 0,0 0 0,0 0 1,0 0-1,0 0 0,0 0 1,0 0-1,0 0 0,0 0 1,16-2-20,1 0 0,-1 1 0,1 0 0,0 1 0,25 4 1,-13-2-106,-13 0 117,1 0 1,32 8 0,-42-8 16,0 0-1,0 1 0,0 0 1,-1 0-1,1 1 1,-1-1-1,0 1 0,0 1 1,8 7-1,-13-11-2,0 0 0,0 0 0,0 0 0,0 1 0,0-1 0,0 0 0,0 1 0,-1-1 0,1 1 0,0-1 0,-1 1 0,1-1 0,-1 1 0,0-1 0,0 1 0,1-1 0,-1 1 0,0 2 0,-1-1 11,1-1 0,-1 1 0,0 0 0,1-1 1,-1 1-1,-1 0 0,1-1 0,0 1 0,-3 3 0,-4 5 39,-1-1-1,0-1 1,-17 15-1,15-15-74,-20 19 73,-2-2 0,-1-1 1,-1-2-1,-42 20 0,66-37-62,0 0 0,1 1 0,-13 10 0,23-17 5,-1 0 0,1 0-1,0 0 1,-1 1 0,1-1 0,0 0 0,0 1 0,-1-1 0,1 0 0,0 0 0,-1 1-1,1-1 1,0 1 0,0-1 0,0 0 0,0 1 0,-1-1 0,1 0 0,0 1 0,0-1-1,0 1 1,0-1 0,0 0 0,0 1 0,8 2-35,16-6 150,-2-3-76,-1 0 0,1-2 1,-1 0-1,27-16 0,-15 8 4,47-21 45,-28 14-20,84-50 0,-83 38 4,85-56 83,-130 85-155,-5 3-19,1 1 0,-1-1-1,1 1 1,0 0-1,5-3 1,-9 6 14,0 0 1,0 0-1,0 0 1,0 0-1,0-1 1,0 1-1,0 0 0,0 0 1,-1 0-1,1 0 1,0 0-1,-1-1 1,1 1-1,0 0 1,-1 0-1,0 0 1,-12 25 22,12-25-24,-6 15-19,1 1-1,0-1 0,2 1 0,-1 0 0,-1 19 0,7-18 116,-1-18-77,0 0 1,0 1 0,0-1 0,0 0 0,0 0 0,0 1 0,1-1 0,-1 0 0,0 0 0,0 1 0,0-1-1,1 0 1,-1 0 0,0 0 0,0 1 0,1-1 0,-1 0 0,0 0 0,0 0 0,1 0 0,-1 0-1,0 0 1,0 1 0,1-1 0,-1 0 0,0 0 0,1 0 0,-1 0 0,1 0 0,1-1 38,1 0 0,0 0 0,0 0-1,-1 0 1,1 0 0,0-1 0,4-2 0,0-1-43,143-84 174,-140 84-163,-6 2-55,1 0 0,-1 0 0,1 1 0,0 0 0,0 0 0,-1 0 0,2 0 0,-1 1 0,0 0 0,0 0 0,0 0 0,9 1-1,-13 0 34,0 0 0,0 1 0,0-1 0,0 0-1,0 1 1,0-1 0,0 0 0,0 1 0,0 0-1,0-1 1,0 1 0,-1-1 0,1 1 0,0 0-1,0 0 1,-1-1 0,1 1 0,-1 0-1,1 0 1,-1 0 0,1 0 0,-1 0 0,1 0-1,-1 0 1,0-1 0,1 3 0,0 3-13,1 0 0,-2 1 0,1 8 0,3 13 140,-4-27-112,1 1 1,-1-1-1,1 1 0,-1-1 1,1 1-1,0-1 1,0 1-1,0-1 0,0 0 1,0 0-1,0 1 1,0-1-1,0 0 0,0 0 1,1 0-1,-1 0 1,0 0-1,1-1 0,-1 1 1,1 0-1,-1-1 1,1 1-1,-1 0 0,1-1 1,-1 0-1,1 1 1,-1-1-1,1 0 0,0 0 1,-1 0-1,1 0 1,-1 0-1,3-1 0,4 0 37,0-1 0,0 0 0,0-1 0,-1 0 0,9-4 0,-12 5-17,15-7 16,-1-1 0,0 0-1,-1-2 1,0 0 0,20-19 0,-26 20-37,0-1 0,0-1 0,-1 0 0,-1 0 0,10-19 0,29-71 46,-46 99-47,95-264 241,-67 180-357,-26 78 93,-3 6-25,1-1 1,-1 1-1,0-1 0,0 1 1,0-1-1,0-4 0,-1 9 39,0 0-1,0 0 1,0 0-1,-1 1 1,1-1-1,0 0 0,0 0 1,0 0-1,-1 0 1,1 0-1,0 1 1,0-1-1,0 0 1,-1 0-1,1 0 1,0 0-1,0 0 1,-1 0-1,1 0 1,0 0-1,0 0 1,-1 0-1,1 0 0,0 0 1,0 0-1,0 0 1,-1 0-1,1 0 1,0 0-1,0 0 1,-1 0-1,1 0 1,0 0-1,0-1 1,0 1-1,-1 0 1,1 0-1,0 0 1,0 0-1,0 0 1,-1-1-1,1 1 0,0 0 1,0 0-1,0 0 1,0-1-1,0 1 1,-1 0-1,1 0 1,0 0-1,0-1 1,0 1-1,0 0 1,0 0-1,0-1 1,0 1-1,0 0 1,0 0-1,0-1 1,0 1-1,0 0 0,0 0 1,0-1-1,0 1 1,0 0-1,0 0 1,0 0-1,0-1 1,1 1-1,-3 1-14,0 1-1,1 0 1,-1 0 0,1 0-1,-1 0 1,1 0-1,0 0 1,-1 3-1,-9 23-27,2 1-1,2 1 0,-5 33 0,-7 96-33,10 7 276,9-132-99,2 0 1,12 61-1,3-11-911,-34-114-9866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25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18 139 5472,'-18'-23'2496,"18"7"-2176,5 8 1152,3 5-864,10-8 672,4 3-736,9-8 0,-1 8-352,17-7 32,1 4-128,8-2 0,0 10-32,5 0-896,-13 6 448,-10 5-3936,-3 3 2400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26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73 883 3648,'-6'3'1674,"12"-12"817,8-23-1526,2 1 1,1 0-1,31-42 0,354-507 497,-382 550-1414,-2-1 0,17-37 0,-36 68-59,1 0 1,0 0 0,0 0-1,0 0 1,0 0 0,0 0-1,0 0 1,0 0 0,0 0-1,0 0 1,0 0-1,0 0 1,0 0 0,0 0-1,0 0 1,0 0 0,0 0-1,0 0 1,-1 0 0,1 0-1,0 0 1,0 0 0,0 0-1,0 0 1,0 0 0,0 0-1,0 0 1,0 0 0,0 0-1,0 0 1,0 0 0,0 0-1,0 0 1,0 0 0,0 0-1,0 0 1,0 0 0,0 0-1,0 0 1,0-1 0,-8 9-153,-34 55-1,40-59 157,-18 26-65,-112 174 171,114-178-62,-156 242 742,-10 85 613,128-239-149,52-103-978,4-11-259,0 0 0,0 0-1,0 0 1,0 0 0,0 0 0,0 0 0,0 0 0,0 0-1,0 0 1,0 0 0,0 0 0,0 0 0,0 0 0,0 0-1,0 0 1,0 0 0,0 0 0,1 0 0,-1 0 0,0 0-1,0 0 1,0 0 0,0 0 0,0 0 0,0 0 0,0 0-1,0 0 1,0 0 0,0 0 0,0 0 0,0 0 0,0 0-1,0 0 1,0 0 0,0 0 0,0 0 0,0 0 0,0 0 0,0 1-1,0-1 1,0 0 0,0 0 0,0 0 0,0 0 0,0 0-1,12-20 304,14-25-194,43-54-1,-50 75-126,1 0 0,1 2 0,39-33 0,15 2-79,89-49-1,-102 66 195,-43 24-102,-11 7-48,1-1 0,0 1 0,0 0 0,1 1 1,-1 0-1,1 0 0,0 1 0,10-2 0,-19 5 29,0-1-1,-1 1 0,1 0 1,0 0-1,0 0 0,-1 0 1,1 0-1,0 0 0,0 0 1,0 0-1,-1 0 0,1 0 1,0 0-1,0 0 0,-1 1 1,1-1-1,0 0 1,-1 1-1,1-1 0,0 0 1,-1 1-1,1-1 0,0 1 1,-1-1-1,1 1 0,-1-1 1,1 1-1,-1 0 0,1-1 1,-1 1-1,1 0 0,-1-1 1,0 1-1,1 1 1,0 1-1,-1 0 1,0 0 0,0 1 0,-1-1 0,1 0 0,-1 0 0,0 4-1,-2 5 49,-1 9 21,3-17-52,0 0-1,0 0 1,0 0 0,1 0-1,-1 1 1,1-1 0,0 0-1,0 0 1,1 0 0,-1 0-1,1 1 1,0-1 0,2 6-1,-1-5 66,0 0 0,1 0-1,-1-1 1,4 5 0,-5-8-30,0 0-1,0 0 1,0 0 0,-1 0-1,1 0 1,0 0 0,0 0-1,1-1 1,-1 1 0,0 0-1,0-1 1,0 1 0,0-1-1,0 1 1,1-1 0,-1 0-1,0 1 1,0-1 0,1 0-1,-1 0 1,0 0 0,3 0-1,-2 0-14,0 0 0,0-1 0,0 1 0,0-1 0,0 0 0,0 0-1,0 1 1,0-1 0,0 0 0,0-1 0,-1 1 0,1 0 0,0 0-1,-1-1 1,1 1 0,1-3 0,-1 1 15,0 0-1,0 0 0,0 0 1,-1 0-1,0 0 1,1 0-1,-1 0 1,0-1-1,0-5 1,0 2 0,0 0 0,-1 0 0,0-1 1,-1 1-1,1 0 0,-1 0 0,-1 0 0,1 0 1,-5-12-1,-27-53-504,32 71 467,1 0 0,-1 0 0,0-1 0,1 1 0,0 0 0,-1 0 0,1-1-1,0 1 1,0 0 0,-1-1 0,1 1 0,1-3 0,-1 4-4,0-1 0,0 0 0,0 1 0,1-1 1,-1 1-1,0-1 0,1 0 0,-1 1 0,0-1 0,1 1 0,-1-1 1,1 1-1,-1-1 0,1 1 0,-1-1 0,1 1 0,-1-1 0,1 1 1,3-2-31,0 1 0,-1 0 1,1-1-1,0 2 0,0-1 1,-1 0-1,5 1 0,1-1 0,7 0 43,0 0-1,0 2 1,25 3-1,-26-2 21,-1 0 42,0 1 0,0 0-1,-1 1 1,0 1 0,16 6-1,60 38 328,-59-32-273,-1 1 74,-22-13-125,0-1 0,1 1-1,-1-1 1,1 0-1,0-1 1,0 0 0,0 0-1,17 2 1,-21-4-141,2 0-379,1 0 0,0-1 1,0 0-1,0 0 0,0 0 1,8-2-1,6-3-1353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28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1176 2560,'0'1'97,"-1"-1"0,0 1 0,1 0 0,0 0 0,-1 0 0,1 0 1,-1 0-1,1 0 0,0 0 0,0 0 0,-1 0 0,1 0 0,0 0 0,0 0 0,0 0 0,0 0 1,1 0-1,-1 0 0,0 0 0,0 0 0,0 0 0,1 0 0,7 10 4550,-8-13-4338,0 0 1,1 1-1,-1-1 0,0 0 1,1 0-1,-1 0 1,1 0-1,0 0 1,0 1-1,-1-1 0,1 0 1,2-2-1,5-11 341,0-8-149,-1 1 1,5-31 0,0 1-210,8-38 178,-9 39-110,1 1 1,24-58 0,16-24-287,54-81 364,-79 167-454,2 1 0,50-58 0,-57 80 33,1 1 0,1 1-1,1 1 1,1 1 0,45-26 0,-65 41-50,1 1 0,-1-1 0,1 1 0,0 0 0,0 0 0,0 1 1,0 0-1,1 0 0,-1 1 0,0 0 0,1 0 0,-1 1 0,1 0 0,-1 0 0,1 0 0,9 3 0,-15-2 29,0-1 1,0 1-1,0 0 0,-1-1 1,1 1-1,0 0 0,0 0 1,-1 0-1,1 1 0,0-1 1,-1 0-1,1 1 0,-1-1 1,0 1-1,1-1 0,-1 1 1,0 0-1,0-1 0,0 1 1,0 0-1,0 0 0,-1 0 1,1 0-1,0 0 0,-1-1 1,0 1-1,1 0 0,-1 4 0,1 11 7,-1 0-1,-1-1 1,-1 1-1,-6 30 1,1-19 92,-21 54 0,21-63-58,-2 0 1,0-1-1,-1 0 0,-1-1 1,0 0-1,-1-1 0,-1 0 1,-18 17-1,27-31-28,1 1-1,0 0 0,0 1 1,0-1-1,0 0 0,-3 7 1,6-10-9,0 0 1,0 1-1,0-1 1,0 0-1,0 1 1,0-1-1,0 0 0,0 1 1,0-1-1,0 0 1,0 0-1,0 1 1,0-1-1,0 0 1,0 0-1,1 1 1,-1-1-1,0 0 1,0 1-1,0-1 1,0 0-1,1 0 0,-1 0 1,0 1-1,0-1 1,0 0-1,1 0 1,-1 0-1,0 1 1,0-1-1,1 0 1,-1 0-1,12 6 28,-10-5-39,19 9-59,0 1 1,0 0 0,-1 2-1,-1 0 1,23 21 0,-41-32 85,0-1 0,0 0 0,0 0 0,0 1 0,0-1 0,0 0 1,0 1-1,-1-1 0,1 1 0,-1-1 0,1 1 0,-1-1 0,1 1 0,-1 0 1,0-1-1,0 1 0,0-1 0,0 1 0,0 0 0,0-1 0,0 1 0,-1-1 0,1 1 1,0-1-1,-1 1 0,1 0 0,-1-1 0,0 0 0,-1 4 0,-1-1 33,1 0 0,-1-1 0,0 1-1,0 0 1,-1-1 0,1 0 0,-1 0 0,-7 6-1,-8 1 11,0-1 0,0 0-1,-1-2 1,-1 0 0,1-1-1,-1-1 1,0-1 0,0 0-1,0-2 1,-34-1 0,50-1-265,0 0 1,1 0 0,-1-1-1,0 0 1,1 0 0,-1 0-1,0-1 1,1 1 0,-9-5-1,13 6 140,0-1-1,0 1 0,-1 0 0,1 0 1,0 0-1,0-1 0,0 1 0,0 0 0,0 0 1,0 0-1,0-1 0,0 1 0,0 0 1,0 0-1,0-1 0,0 1 0,0 0 0,0 0 1,0-1-1,0 1 0,0 0 0,0 0 0,0 0 1,0-1-1,0 1 0,0 0 0,0 0 1,0-1-1,0 1 0,0 0 0,1 0 0,-1 0 1,0-1-1,0 1 0,0 0 0,0 0 1,1 0-1,-1-1 0,7-4-1457,-4 3 743,1 0 121,-1 0 1,1 0 0,0 1-1,0 0 1,0-1 0,4 1-1,21-3-1334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28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20 3904,'13'-19'4682,"-5"44"-1023,-10 10-2644,-2 0 0,-10 46-1,-3 16-613,8 48 7,0-2-341,9-114-1879,1-18-446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28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62 5216,'-16'-23'2368,"12"18"-2048,-1 2 1728,10 6-1184,3-6 992,4 3-1088,11-5 320,-1 5-640,-1-6-128,5 1-192,9-3-96,0 8 0,8-3 32,4 3-32,6-3-3744,-5 6 2016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31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240 546 2720,'0'-2'116,"0"1"-49,-1 1 0,1-1 0,0 0 1,0 1-1,0-1 0,-1 1 0,1-1 0,0 1 1,-1-1-1,1 1 0,0-1 0,-1 1 1,1-1-1,-1 1 0,1-1 0,-1 1 0,1-1 1,-1 1-1,1 0 0,-1-1 0,0 1 1,1 0-18,0 0 1,-1 0-1,1 0 1,0 0 0,-1-1 556,1 0-556,0 1 0,0 0-1,-1 0 1,1 0-1,0 0 1,0 0 0,0 0-1,0-1 1,0 1 0,0 0-1,0 0 1,0 0 0,0 0-1,0 0 1,0-1-1,0 1 1,0 0 0,0 0-1,-1-6 1071,0 6-1041,1 0 0,0 0 0,-1 0 0,1 0 0,-1-1 0,1 1 0,-1 0 0,1 0 0,-1 0 0,1 0 0,-1 0 0,1 0 0,-1 0 0,1 0 0,-1 0 0,1 0 0,-1 1 0,1-1 0,-1 0-1,1 0 1,-1 0 0,1 0 0,0 1 0,-1-1 0,1 0 0,-1 1 0,1-1 0,-1 1 0,-11 7 284,-30 31 300,-93 91 208,132-126-819,0 0-1,-1 0 1,2 0 0,-1 1-1,-2 4 1,4-8-29,1-1 0,0 1-1,-1 0 1,1-1 0,0 1 0,-1-1 0,1 1-1,0 0 1,0 0 0,0-1 0,0 1 0,0 0-1,-1-1 1,1 1 0,0 0 0,1-1 0,-1 1 0,0 0-1,0-1 1,0 1 0,0 0 0,0-1 0,1 1-1,-1 0 1,0-1 0,1 1 0,-1 0 0,0-1-1,1 1 1,-1-1 0,1 1 0,-1-1 0,1 1-1,-1-1 1,1 1 0,-1-1 0,1 0 0,0 1 0,-1-1-1,1 0 1,-1 1 0,1-1 0,0 0 0,-1 0-1,1 1 1,0-1 0,-1 0 0,2 0 0,2 0 45,0 0 0,0 0 0,0 0-1,0-1 1,0 0 0,0 1 0,0-2 0,0 1 0,0 0 0,0-1 0,-1 1 0,1-1 0,-1 0 0,1 0 0,-1-1 0,4-2 0,3-3 47,0-1 1,-1 0-1,14-16 0,-12 10-70,-1 1 0,-1-1 0,0-1 0,-1 0 0,-1 0 0,7-22 1,-4 13-7,51-171 224,-53 168-230,3-15 72,10-63 1,-18 81-372,-1-1-1,-2 0 1,-3-44 0,3 70 243,0 0 0,0-1-1,0 1 1,0 0 0,0-1-1,0 1 1,0 0 0,0-1-1,0 1 1,0 0 0,0-1-1,0 1 1,0 0 0,0-1-1,-1 1 1,1 0 0,0-1-1,0 1 1,0 0 0,-1-1-1,1 1 1,0 0 0,0 0-1,0-1 1,-1 1 0,1 0-1,0 0 1,-1-1 0,1 1-1,0 0 1,-1 0 0,1 0-1,0 0 1,0-1 0,-1 1-1,1 0 1,-1 0 0,1 0-1,0 0 1,-1 0 0,1 0 0,0 0-1,-1 0 1,1 0 0,0 0-1,-1 0 1,1 0 0,0 0-1,-1 1 1,1-1 0,0 0-1,-1 0 1,1 0 0,-1 1-1,-1 0-46,0 1 0,0-1 0,0 1 0,0 0-1,0 0 1,1 0 0,-1 0 0,-1 3 0,-2 3 30,0 1 0,1 0 0,0 1 0,1-1 0,0 0 0,-3 18 0,-5 66 70,9-76-19,-3 35 274,3 1 0,1 0 0,4 0 0,9 61 0,-11-108-238,1 1 0,-1-1 1,1 1-1,1-1 1,-1 0-1,1 0 0,0 0 1,1 0-1,-1-1 0,1 1 1,0-1-1,1 0 1,-1 0-1,1 0 0,9 7 1,-6-7 17,0 0 0,0-1 1,1 0-1,0 0 0,-1-1 1,1 0-1,0-1 1,0 0-1,0 0 0,17 1 1,-6-2 27,0-1 0,-1-1 0,1 0 0,0-1 0,-1-2 0,0 0 0,30-10 0,-39 10-35,1 0 0,-1 0 0,-1-1 0,1-1 0,-1 0 0,0 0 0,0-1 0,0 0 0,-1 0 0,0-1 0,-1 0 0,0-1 0,0 1 0,-1-1-1,7-12 1,-10 15-97,0 0-1,0 0 0,-1-1 1,0 1-1,0-1 0,0 0 1,0-7-1,-2 13 24,0 1 0,0 0 0,0-1 0,0 1 0,0-1 0,0 1-1,0-1 1,0 1 0,0-1 0,0 1 0,0 0 0,-1-1 0,1 1 0,0-1 0,0 1 0,0 0-1,-1-1 1,1 1 0,0 0 0,-1-1 0,1 1 0,0 0 0,-1-1 0,1 1 0,0 0 0,-1 0-1,1-1 1,0 1 0,-1 0 0,1 0 0,-1 0 0,1 0 0,0 0 0,-1-1 0,1 1 0,-1 0-1,1 0 1,-1 0 0,1 0 0,0 0 0,-1 0 0,1 0 0,-1 0 0,1 1 0,-1-1 0,1 0-1,0 0 1,-1 0 0,1 0 0,-1 0 0,1 1 0,-1-1 0,-21 12-471,21-11 466,-12 9-40,1 0 0,1 1 0,-1 0 0,2 0 0,0 2 0,0-1 0,-11 21 0,18-29 77,0 1 0,1-1 1,0 1-1,0 0 0,1 0 1,-1-1-1,1 1 1,0 0-1,0 1 0,0 7 1,1-11-2,0 0 0,1 1 0,-1-1 0,0 0 0,1 0 0,-1 1 0,1-1 0,0 0 0,0 0 0,0 0 0,0 0 0,0 0 0,0 0 0,0 0 0,1 0 0,-1 0 0,1 0 0,-1-1 0,1 1 0,0-1 0,0 1 0,0-1 0,0 1 0,3 1 1,5 1 33,-1-1 0,1 0 0,-1 0 0,1-1 0,0 0 0,0 0 0,0-1 1,0-1-1,0 0 0,1 0 0,-1-1 0,0 0 0,0-1 0,11-3 1,49-15 197,92-42 1,-48 17-309,47-23 54,-156 66 8,7-4-45,1 0 0,24-7 0,-37 13 41,-1 0 0,1 0 0,0 0 0,0 1 0,0-1 0,0 0 0,0 0 0,0 0 1,0 0-1,0 0 0,0 0 0,0 0 0,0 0 0,0 0 0,0 0 0,0 0 1,0 1-1,0-1 0,0 0 0,0 0 0,0 0 0,0 0 0,0 0 0,0 0 1,0 0-1,0 0 0,0 0 0,0 0 0,0 0 0,0 1 0,0-1 0,0 0 1,0 0-1,0 0 0,0 0 0,0 0 0,1 0 0,-1 0 0,0 0 0,0 0 1,0 0-1,0 0 0,0 0 0,0 0 0,0 0 0,0 0 0,0 0 0,0 0 1,0 0-1,0 1 0,1-1 0,-1 0 0,0 0 0,0 0 0,0 0 0,0 0 1,0 0-1,0 0 0,0 0 0,0-1 0,-9 13 76,-19 12 62,-50 30-19,-4 3-74,69-47-68,0 1 0,0 1-1,-19 24 1,31-35 35,0 0 0,0 1 0,0-1 0,0 0 0,0 1 0,1-1 0,-1 1 0,0 0 0,1-1 0,-1 1 0,1 0 0,0-1 0,-1 1 0,1 0 0,0-1 0,0 1 0,0 0 0,0 2 0,1-2 1,-1-1 1,1 1-1,0-1 0,0 1 0,0-1 1,0 1-1,0-1 0,0 0 1,0 0-1,0 1 0,1-1 0,-1 0 1,0 0-1,1 0 0,-1 0 0,0 0 1,1-1-1,0 1 0,-1 0 1,2 0-1,6 1 15,0 0 0,0 0 0,0-1 0,0 0 0,0 0 0,0-1 0,15-2-1,-5 1 8,20-2 79,0-1 0,0-2 1,53-15-1,109-46-22,-96 30-304,-26 10 246,116-60 0,-147 61-48,-50 32-29,-8 7 31,-10 6-67,-1-1 0,-1-1 0,-48 28 0,15-10 107,37-23-72,0-1 37,1 1 1,1 1-1,-25 24 1,40-36 18,0 0 1,0 0 0,0 0 0,0 0-1,0 0 1,1 0 0,-1 0-1,1 0 1,-1 1 0,0-1-1,1 0 1,0 0 0,-1 1-1,1-1 1,0 2 0,0-2-3,0 0 1,0-1-1,0 1 1,0 0-1,1-1 1,-1 1-1,0 0 1,0-1-1,1 1 1,-1 0-1,0-1 0,1 1 1,-1-1-1,1 1 1,-1-1-1,1 1 1,-1-1-1,1 1 1,-1-1-1,1 0 1,0 1-1,2 0 22,-1 1 0,1-1 0,0-1 0,0 1 0,-1 0 0,1-1 0,0 1 0,0-1 0,0 0 0,-1 0 0,1 0 0,4-1-1,13-2 31,-1-2-1,1 0 0,0-2 0,-1 0 1,-1-1-1,1-1 0,-1 0 1,18-14-1,-24 15-62,-2-1 1,1 0 0,-1 0 0,-1-2-1,1 1 1,9-16 0,-14 14-201,-12 14-99,-16 15-9,22-16 321,-5 4 1,1 0-1,-1 0 0,1 1 0,-4 6 0,7-10-10,0 0 1,1 0-1,0 1 0,-1-1 0,1 0 0,0 1 0,0 0 1,1-1-1,-1 1 0,0-1 0,1 1 0,0 0 0,-1-1 0,1 1 1,0 4-1,1-5 22,-1-1 1,1 1-1,-1-1 1,1 1-1,0-1 0,-1 1 1,1-1-1,0 0 1,0 1-1,0-1 1,0 0-1,0 1 1,1-1-1,-1 0 1,0 0-1,0 0 0,1 0 1,-1 0-1,1 0 1,-1-1-1,1 1 1,-1 0-1,1-1 1,-1 1-1,1-1 1,-1 0-1,1 1 0,2-1 1,2 1 83,1-1 1,-1 1 0,1-1-1,-1-1 1,12-1-1,-11 0-78,1 0 1,-1 0-1,0-1 0,0 0 0,0 0 0,-1-1 0,1 0 0,-1 0 0,7-6 0,8-8 70,21-25-1,-12 12-34,-19 21-102,-7 5-11,-1 1 0,2 0 0,-1 0 0,0 1 0,1-1 0,0 1 0,-1 0 0,1 0 0,11-4 0,-16 7 44,0 0-1,0 0 0,1 0 1,-1 0-1,0 0 1,0 0-1,0 0 0,0 0 1,1 0-1,-1 0 0,0 0 1,0 0-1,0 0 0,0 0 1,0 0-1,1 0 0,-1 0 1,0 0-1,0 0 0,0 0 1,0 0-1,0 0 0,1 1 1,-1-1-1,0 0 0,0 0 1,0 0-1,0 0 1,0 0-1,0 0 0,0 0 1,0 1-1,1-1 0,-1 0 1,0 0-1,0 0 0,0 0 1,0 0-1,0 1 0,0-1 1,0 0-1,0 0 0,0 0 1,0 0-1,0 0 0,0 1 1,0-1-1,0 0 0,0 0 1,0 0-1,-3 14-125,-10 16 148,12-29-14,-9 19 29,2-5 61,1 1 0,0 0 0,1 0 0,-4 18 0,10-34-78,0 1 0,0-1 0,-1 0 0,1 1 0,0-1 0,0 1 0,0-1 0,0 1 0,0-1 0,0 1 0,0-1 0,0 1 0,0-1 0,0 1 0,0-1 0,0 1 0,0-1 0,0 1 0,0-1 0,1 1 0,-1-1 0,0 0 0,0 1 0,1-1 0,-1 1 0,0-1 0,0 0 0,1 1 0,-1-1 0,0 1 0,1-1 0,-1 0 0,1 0 0,-1 1 1,0-1-1,1 0 0,-1 0 0,1 1 0,-1-1 0,1 0 0,-1 0 0,1 0 0,-1 0 0,1 0 0,-1 0 0,0 0 0,1 0 0,-1 0 0,1 0 0,-1 0 0,1 0 0,-1 0 0,1 0 0,-1 0 0,1 0 0,0-1 0,4 0 69,0-1 1,1 0-1,8-5 1,-11 6-81,100-48 77,-97 46-135,0 0 1,0 1 0,1 0 0,0 0-1,11-2 1,-17 4 46,1 0 1,-1-1-1,0 1 1,0 0-1,1 0 1,-1 0-1,0 0 0,1 0 1,-1 0-1,0 1 1,1-1-1,-1 0 1,0 1-1,0-1 0,1 1 1,-1-1-1,0 1 1,0 0-1,0-1 1,0 1-1,0 0 0,0 0 1,0 0-1,0 0 1,0 0-1,0 0 1,0 0-1,0 0 0,-1 0 1,1 0-1,0 0 1,-1 0-1,1 1 1,-1-1-1,0 0 1,1 0-1,-1 3 0,0 0 8,0 1 0,0 0 0,0 0 0,-1 0 0,0 0 0,0 0 0,-1-1 0,-2 7 0,-40 111 90,-6-1-1,-5-3 0,-111 177 1,160-285-24,0-1 0,0 0 1,-1 0-1,0 0 0,-1-1 0,-8 7 1,13-13-14,0 1 1,0-1-1,0 0 1,0-1-1,0 1 1,-5 1-1,7-2-39,0-1-1,1 0 1,-1 0 0,0 0-1,0 1 1,1-1 0,-1 0-1,0 0 1,0 0 0,1 0-1,-1-1 1,0 1 0,0 0-1,1 0 1,-1 0 0,0-1-1,0 1 1,1 0 0,-1-1-1,0 1 1,1 0 0,-1-1-1,0 1 1,1-1 0,-1 1-1,1-1 1,-1 1 0,1-1-1,-1 0 1,1 1 0,-1-1-1,1 0 1,0 1 0,-1-1-1,1 0 1,-1-1 0,0-2 20,0-1 0,0 0 1,0 0-1,0 0 1,1 0-1,0 0 0,0 0 1,0 0-1,1 0 0,0 0 1,0 0-1,2-6 1,2-6 18,1 0 1,8-17 0,2 2 114,21-32 0,-29 52-202,0 1 1,1 0 0,0 0 0,1 1 0,0 0-1,13-9 1,-5 5 141,1 1 1,0 2-1,25-12 0,68-21-1059,-1 12-3434,-6 2-5615,-82 25 7195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32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6 3552,'-2'-5'2507,"1"18"111,-2 4-1791,-1-1-1,0 1 1,-13 28 0,-28 47 266,32-68-762,-9 22-40,-27 49 388,38-77-622,0 0 1,-1-1-1,-15 15 1,20-26-2005,7-23-2800,12-2 2721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34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18 3552,'-1'-1'337,"1"-1"0,-1 1 0,0-1 0,-2-10 4828,2 17-3193,-1 2-1967,-44 187 1435,39-162-1266,1-1-1,1 1 0,0 39 1,5-67-125,0 1 0,0-1 1,1 1-1,0-1 1,0 0-1,2 6 1,-3-9-20,0 0 1,1 0-1,-1 0 0,1 0 1,0 0-1,-1 1 1,1-1-1,0 0 1,-1-1-1,1 1 1,0 0-1,0 0 0,0 0 1,0 0-1,0-1 1,0 1-1,0 0 1,0-1-1,0 1 0,0-1 1,0 1-1,0-1 1,0 0-1,0 1 1,1-1-1,1 0 1,0 0 29,0-1 0,0 1 0,1-1 0,-1 0 0,0 0 0,0-1 0,0 1 0,0-1 0,-1 1 1,1-1-1,0 0 0,-1 0 0,5-4 0,5-5 26,14-18 0,89-129 289,-42 53-441,-53 75-7,-15 21-32,1 1 0,0 0 0,0 0 1,12-12-1,-18 20 99,0 0 0,0 0-1,1-1 1,-1 1 0,0 0 0,0 0 0,0 0 0,0 0-1,0 0 1,0 0 0,1 0 0,-1 0 0,0-1 0,0 1 0,0 0-1,0 0 1,0 0 0,1 0 0,-1 0 0,0 0 0,0 0-1,0 0 1,0 0 0,0 0 0,1 0 0,-1 0 0,0 0 0,0 0-1,0 0 1,0 0 0,1 0 0,-1 0 0,0 1 0,0-1-1,0 0 1,0 0 0,0 0 0,1 0 0,-1 0 0,0 0 0,0 0-1,0 0 1,0 0 0,0 1 0,0-1 0,0 0 0,0 0-1,0 0 1,1 1 0,0 8-75,-5 9 53,0 1 0,-1-1 1,-13 31-1,12-34 64,-13 32-54,-29 47 0,23-45-26,-32 59 19,-53 109 493,53-107 86,57-110-536,0 0 0,0 0 0,0 1 1,0-1-1,0 0 0,0 0 0,0 1 0,0-1 0,0 0 0,0 0 0,-1 0 0,1 1 0,0-1 1,0 0-1,0 0 0,0 0 0,0 1 0,0-1 0,-1 0 0,1 0 0,0 0 0,0 0 0,0 0 1,-1 1-1,1-1 0,0 0 0,0 0 0,0 0 0,-1 0 0,1 0 0,0 0 0,0 0 0,0 0 1,-1 0-1,1 0 0,0 0 0,1-10 153,9-23-127,-3 20-38,0 0-1,1 1 1,0 0-1,1 1 0,1 0 1,0 0-1,0 1 1,21-16-1,10-4-29,50-28-1,111-75-64,-151 94-45,79-79 0,-120 108 94,0 0-66,0 0 1,18-14-1,-27 24 100,-1 0 1,0 0-1,1-1 1,-1 1-1,0 0 1,1 0-1,-1-1 0,1 1 1,-1 0-1,0 0 1,1 0-1,-1 0 1,1-1-1,-1 1 1,0 0-1,1 0 1,-1 0-1,1 0 0,-1 0 1,1 0-1,0 0 1,1 7-56,-7 17-4,4-21 46,-15 47 21,8-28 48,-8 40-1,15-57-8,0 1 0,0 0 0,1 0 0,0-1 0,0 1-1,2 9 1,-2-13-14,0-1 0,1 0 0,-1 0 0,1 1 0,-1-1 0,1 0 0,-1 0 0,1 0 0,0 1 0,-1-1 0,1 0 0,0 0 1,0 0-1,0 0 0,0 0 0,0-1 0,0 1 0,0 0 0,0 0 0,0-1 0,0 1 0,1 0 0,-1-1 0,0 1 0,0-1 0,1 0 0,-1 1 0,0-1 0,0 0 0,1 0 0,-1 0 0,0 0 0,1 0 0,-1 0 0,3 0 0,0-1 38,1 0-1,-1-1 1,0 1-1,1-1 1,-1 0-1,0 0 1,0 0-1,0-1 1,0 1-1,-1-1 1,1 0-1,3-3 1,5-6 73,19-24 0,-24 26-117,0 0 1,0-1 0,-1 0-1,0-1 1,-1 1 0,6-16-1,-10 22-34,1 0 0,-1 0 0,0 0 0,0 0 0,0 0 0,-1 0 0,0 0 0,0 0 0,0-1 0,0 1 0,-1 0 0,0 0 0,0 0 0,0 0 0,-1 0 0,0 1 0,0-1 0,-3-6 0,4 9-9,-1 0 1,1 1 0,0-1 0,-1 1-1,1 0 1,0-1 0,-1 1-1,0 0 1,1 0 0,-1 0-1,0 0 1,1 0 0,-1 0-1,0 0 1,0 1 0,0-1-1,0 1 1,-3-1 0,2 1 5,-1 0 0,1 0 0,0 0 0,0 1 0,-1-1 0,1 1 0,0 0 1,0 0-1,0 0 0,-5 3 0,2-2-7,1 1 0,0 1 0,0-1-1,0 1 1,0 0 0,1 0 0,-1 1 0,1-1 0,0 1 0,0 0 0,1 0 0,-4 6 0,6-10 38,0 1 1,1 0 0,-1 0-1,0 0 1,1 0 0,-1 0-1,1 0 1,-1 0-1,1 0 1,0 0 0,0 0-1,0 0 1,1 4 0,-1-6-8,1 1 1,-1 0 0,1 0 0,-1 0-1,1 0 1,0-1 0,-1 1 0,1 0-1,0-1 1,-1 1 0,1 0 0,0-1 0,0 1-1,0-1 1,0 1 0,0-1 0,0 0-1,0 1 1,0-1 0,0 0 0,0 0-1,0 1 1,0-1 0,0 0 0,0 0 0,0 0-1,0 0 1,0 0 0,0-1 0,1 1-1,29-5 89,-2-1 0,1-1 0,-1-2 0,39-16 0,-36 13 48,117-49-69,-90 36-3,-39 16-101,0 2-1,36-9 1,-55 16 31,1-1-1,0 1 1,0 0 0,0 0 0,0 0 0,0 0-1,-1 0 1,1 0 0,0 0 0,0 0 0,0 1-1,0-1 1,-1 1 0,1 0 0,0-1 0,0 1-1,-1 0 1,1 0 0,0 0 0,-1 0 0,1 0-1,0 2 1,0-1 4,0 0-1,0 1 1,-1-1 0,0 1-1,1 0 1,-1-1 0,0 1-1,0 0 1,0 0 0,-1 0-1,1 0 1,0 4 0,-1 7 30,0 0 0,-1 0 0,0 0 0,-5 21 0,-6 17 99,-12 80 256,22-123-264,0 9 14,1-18-120,1 1 1,0-1-1,0 1 0,1 0 1,-1-1-1,0 1 0,0-1 1,0 1-1,0 0 0,0-1 1,1 1-1,-1-1 0,0 1 1,0-1-1,1 1 0,-1-1 1,1 1-1,-1-1 0,0 1 1,1-1-1,-1 1 0,1-1 1,0 1-5,0-1 0,0 0-1,-1 0 1,1 0 0,0 0 0,0 0 0,0 0 0,-1 0 0,1 0 0,0-1 0,0 1 0,-1 0 0,1 0-1,0-1 1,0 1 0,-1 0 0,1-1 0,0 1 0,-1-1 0,1 1 0,-1-1 0,1 1 0,0-1 0,-1 1-1,1-2 1,18-19 146,26-49-160,-31 46-54,28-37 0,-40 59 32,0-1 0,1 0 0,-1 1 0,1-1 0,0 1 0,0 0 0,0 0 0,0 0 0,5-2 0,-7 4 7,1-1 0,-1 1 0,0 0 0,1-1 0,-1 1 0,1 0-1,-1 0 1,0 0 0,1 0 0,-1 0 0,0 0 0,1 0 0,-1 0 0,1 1 0,-1-1-1,0 1 1,1-1 0,-1 1 0,0-1 0,0 1 0,1 0 0,-1-1 0,0 1-1,0 0 1,0 0 0,2 2 0,7 9 98,17 25-1,-18-24 63,16 20 0,-21-29-82,0 0 1,0 0-1,1 0 1,-1 0-1,1-1 0,0 0 1,0 0-1,6 2 0,-2-2-11,-1 0 0,1-1 0,0 0 0,0 0 0,-1-1 0,1 0 0,0-1 0,0 0 0,0 0 0,0-1 0,0 0 0,0-1 0,0 0 0,-1 0 0,1-1 0,-1 0 0,1-1 0,14-7 0,-8 2-544,-1-1 1,1 0 0,-2 0-1,1-2 1,-1 0 0,-1 0-1,-1-1 1,20-27 0,17-33-6564,-27 44 4049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35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365 600 3392,'-3'-3'360,"1"1"-1,0 0 1,-1 0-1,0 0 1,1 0 0,-1 1-1,0-1 1,0 1 0,0-1-1,0 1 1,0 0 0,0 0-1,-1 1 1,1-1 0,0 1-1,-6-1 1,4 1-182,-1 1 1,1 0-1,0 0 1,0 0-1,0 0 1,0 1-1,0 0 1,0 0-1,-7 4 0,0 2-63,0 0 0,1 1 1,-1 1-1,2-1 0,-1 2 0,-11 14 0,-1 5 207,2 1 0,1 1 0,2 0 1,1 1-1,1 1 0,-21 70 1,35-96-219,0-1 0,0 1 1,1-1-1,-1 11 1,2-17-74,0 0 0,0 0 1,0 1-1,0-1 1,0 0-1,0 0 0,0 1 1,0-1-1,1 0 0,-1 0 1,0 1-1,1-1 1,-1 0-1,1 0 0,0 0 1,-1 0-1,1 0 1,0 0-1,-1 0 0,1 0 1,0 0-1,0 0 1,0 0-1,0 0 0,0 0 1,0-1-1,0 1 1,0 0-1,0-1 0,0 1 1,0-1-1,1 1 0,1 0 1,-1-1-3,-1 0-1,1-1 1,0 1 0,0 0 0,0 0 0,-1-1-1,1 1 1,0-1 0,0 0 0,-1 1 0,1-1-1,-1 0 1,1 0 0,-1 0 0,1 0 0,-1 0-1,1-1 1,-1 1 0,0 0 0,0 0 0,2-3-1,5-4 85,38-37 197,62-81 0,-70 80-172,5-6-255,-2-2 1,-3-2-1,-2-1 1,-2-2 0,30-75-1,-42 78 22,-2-1 1,-3 0-1,16-105 1,-32 157 48,0 0 0,0-1 0,-1 1 0,0 0 0,0-1 0,-1 1 0,-1-9 0,2 14 38,0-1 1,0 1-1,0-1 1,0 1 0,0-1-1,0 1 1,-1-1-1,1 1 1,0-1 0,0 1-1,-1-1 1,1 1 0,0-1-1,-1 1 1,1 0-1,0-1 1,-1 1 0,1-1-1,0 1 1,-1 0 0,1-1-1,-1 1 1,1 0-1,-1 0 1,1-1 0,-1 1-1,1 0 1,-1 0-1,1 0 1,-1 0 0,1 0-1,-1-1 1,1 1 0,-1 0-1,1 0 1,-1 0-1,0 0 1,1 1 0,-1-1-1,1 0 1,-1 0-1,0 0 1,-2 2-12,0-1 0,1 1 0,-1 0 0,0 0 0,1 0 0,-1 0 0,-2 3 0,-8 9 17,0 1 1,2 0-1,-13 21 0,-28 58 196,27-48-82,2-5 68,-63 127 609,78-149-678,1 1 0,1 0-1,0 0 1,2 1 0,0 0-1,-1 40 1,5-45 2,1 0 1,0-1-1,1 1 1,1-1 0,0 0-1,11 30 1,-12-41-59,0 1 0,1-1 0,-1 1 0,1-1 0,0 0 0,0 0 0,1 0 0,-1 0 1,1-1-1,8 7 0,-9-8-11,1 0 0,-1 0 0,1 0 0,0-1 0,-1 0 0,1 0 0,0 0 1,0 0-1,0 0 0,0-1 0,0 0 0,0 0 0,0 0 0,0 0 0,8-2 0,-1-1 6,1 0-1,-1-1 0,0 0 0,0-1 0,0 0 0,10-7 0,1-2-10,35-29 0,61-64-61,-108 99-373,-16 21 182,-5 7 216,0 0-1,2 1 0,0 0 0,2 1 0,-7 26 0,12-36 31,0-1-1,1 0 0,1 1 1,-1-1-1,3 15 1,-1-19 15,0 0 0,0 0 0,1 0 0,0 0 0,1 0 0,0 0 0,0-1 0,0 1 0,5 6 0,-6-11-16,-1 0-1,1 0 0,-1 0 1,1-1-1,0 1 0,0 0 0,0-1 1,0 1-1,0-1 0,3 2 1,-4-3-23,0 1 0,0-1 1,1 0-1,-1 1 1,0-1-1,0 0 0,0 0 1,0 1-1,1-1 0,-1 0 1,0 0-1,0 0 1,0-1-1,1 1 0,-1 0 1,0 0-1,0-1 0,0 1 1,0 0-1,0-1 1,0 0-1,2 0 0,0-2 16,0 1 0,-1-1 0,1 0 0,-1 0 0,0 0-1,0 0 1,0 0 0,0 0 0,-1-1 0,1 1 0,-1-1-1,0 1 1,0-1 0,0 1 0,0-1 0,-1 0 0,1 0-1,-1 1 1,0-5 0,-1-10-21,0 0 0,-6-29 0,7 47-6,-2-12-70,0 1 0,-1 0 0,0 0 0,-1 1 0,-1-1 0,-6-12 0,8 18 65,0 0 1,0 0-1,-1 1 0,0 0 0,1 0 0,-1 0 0,-1 0 0,1 0 1,0 1-1,-1 0 0,0 0 0,0 0 0,0 0 0,0 1 1,-6-2-1,-9-1-41,33 11 688,18-5-374,0-2 1,0 0-1,57-12 1,-20 3-176,71-5 340,-35 4-1336,-35 3-3762,-68 8 4481,-1 0 1,1-1 0,0 1 0,-1 0-1,1 0 1,-1 0 0,1 0-1,0 0 1,-1 0 0,1 0-1,-1 0 1,1 0 0,0 0-1,-1 0 1,1 1 0,-1-1-1,1 0 1,-1 0 0,1 1-1,-1-1 1,1 0 0,-1 1-1,1-1 1,-1 0 0,1 1-1,-1-1 1,1 1 0,-1-1-1,0 0 1,1 1 0,-1-1-1,0 1 1,1-1 0,-1 2-1,0 0-326,1 0-1,-1-1 0,-1 1 0,1 0 0,0 0 0,0 0 1,-1 0-1,1 0 0,-1 0 0,-1 2 0,-7 22-2020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19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70 2304,'2'-7'370,"6"-30"1893,-5 12 4896,-4 36-6946,0 0 1,-1 0-1,-1 0 1,0-1 0,0 1-1,-7 15 1,-4 10 24,0 6 351,-23 44 1,11-30-224,2 1 0,-31 112 0,7 68 311,48-233-594,-1-1-339,1-1-1,-1 1 0,1-1 0,-1 1 1,0-1-1,0 0 0,0 1 0,0-1 1,0 0-1,-2 3 0,5-22-5993,6 9 4538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36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7456,'-27'11'3392,"14"12"-2944,5-11 1088,8 0-928,-10-1 1472,2 5-1216,-4-5-97,7 0-511,-3-3-32,8 0-128,-10-4-1184,10-1 577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42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51 2816,'0'-20'2174,"0"-10"5460,-2 35-7473,1 0 1,-1 0 0,1 0 0,0 0-1,0 6 1,4 96 542,-8 284 608,5-264-501,10-205-11547,-7 46 8635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42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13 279 3136,'-11'-29'1029,"11"28"-1004,0 1 0,-1-1 0,1 1 0,0-1 0,0 0 0,0 1 0,0-1 0,-1 0 0,1 1 0,0-1 0,0 0 0,0 1 0,0-1 0,1 1 0,-1-2 0,2-20 1881,0-27 0,-3 32-1152,2 0 0,0 0 0,1 0 0,0 0 0,6-20 0,-7 35-733,0-1-1,0 1 1,1-1 0,-1 1-1,0-1 1,1 1-1,0-1 1,-1 1 0,1 0-1,0 0 1,0 0 0,0 0-1,0 0 1,1 1 0,-1-1-1,0 1 1,1-1 0,-1 1-1,1 0 1,0 0-1,-1 0 1,1 0 0,0 0-1,-1 1 1,1-1 0,0 1-1,0 0 1,0 0 0,-1 0-1,5 0 1,10 3 35,0-1 0,0 2 0,0 0 0,0 2 0,-1-1 0,20 11 0,1 3 372,51 34 0,-76-44-329,0 0 1,0 1 0,-1 0-1,14 17 1,-21-22 7,1 1 0,-1 0 0,0 0 0,0 0 0,-1 0 0,1 1-1,-2-1 1,1 1 0,-1 0 0,0 0 0,2 8 0,-4-12-64,0 0 1,0-1-1,-1 1 0,1 0 0,-1-1 1,1 1-1,-1-1 0,0 1 0,0-1 0,0 1 1,0-1-1,0 1 0,0-1 0,-1 0 1,1 0-1,-1 0 0,0 0 0,0 0 1,0 0-1,-3 3 0,-4 2 96,-1-1 0,1 0 0,-16 7 0,21-11-104,-37 18 607,-63 21 1,79-34-1041,-25 5 0,32-9-1785,-1-1 1,-20 0-1,56 0-1545,10 4 1270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44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64 194 3392,'-22'0'6757,"-16"0"-1344,35-2-4771,6 0-293,10-3-44,97-9 218,170 1-1,-42-7-340,-112 5-113,-83 11-151,-16 0 112,1 2 0,-1 0 0,34 4-1,-12-1 62,-29-1 48,-19 0-17,0-7 137,-1 6-249,1 1 0,-1-1 0,0 0 0,0 1 0,0-1 0,0 1-1,0-1 1,0 0 0,0 1 0,0-1 0,0 0 0,0 1 0,-1-1-1,1 0 1,0 1 0,0-1 0,0 1 0,-1-1 0,1 0 0,0 1-1,-1-1 1,1 1 0,0-1 0,-1 1 0,1-1 0,-1 1 0,1-1-1,-1 1 1,0-1 0,-8-7-32,-1 0-1,1 1 1,-1 0-1,0 0 1,-1 1-1,-15-6 1,1 2 10,-46-12 0,69 21-223,7 1 92,15 0 43,26 4 12,-10 2 62,0 3-1,0 0 0,-1 2 1,50 24-1,-83-34 30,0-1-1,0 1 0,-1 0 1,1 0-1,0 1 1,-1-1-1,1 0 1,-1 0-1,1 1 1,-1-1-1,0 1 0,0-1 1,0 1-1,1 0 1,-1-1-1,-1 1 1,1 0-1,0 0 1,0 0-1,-1-1 1,1 1-1,-1 0 0,1 0 1,-1 0-1,0 0 1,0 0-1,0 0 1,0 0-1,0 0 1,-1 3-1,0 1 20,-1 0 1,0-1-1,0 1 0,-1-1 0,1 1 1,-1-1-1,0 0 0,-1 0 0,-3 5 1,-81 87 323,81-91-410,0 1 0,0-2 0,0 1 0,0-1 0,-10 5 0,-8-1-4531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45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29 177 3968,'-1'-4'405,"1"-1"0,0 0 1,0 0-1,0 0 0,2-13 5158,-1 23-5424,-1-1 0,1 1 0,-1 0 1,0 0-1,0 0 0,0-1 0,0 1 0,-3 8 0,0 17 364,-8 210 1388,2-78-1308,6-119-214,2-26-137,0 0 0,0 1-1,4 17 1,-1-21 1128,-2-25-785,-2-16-163,6-53-194,17-108 1,-8 13-347,-8 83 395,-4 64-166,6-44-330,-7 69 204,1-3-200,0 9-15,2 7 180,21 72 11,-14-41 72,8 33 4,8 28-17,1 7 161,-20-86-143,-1-2-11,1 0 1,1 0-1,1 0 1,1-1 0,16 25-1,-24-42 17,0 0 0,0-1 0,0 0 0,0 0 0,0 1 0,1-1 0,-1 0 0,1-1 1,5 4-1,-7-5 4,0 1 1,0-1-1,0 0 1,1 1-1,-1-1 1,0 0-1,0 0 1,0 0-1,1 0 1,-1 0-1,0 0 1,0 0-1,1 0 1,-1-1-1,0 1 1,0 0-1,0-1 1,1 1-1,-1-1 1,0 1-1,0-1 1,0 0-1,0 1 1,0-1-1,0 0 1,0 0-1,1-1 1,3-3 71,-1-1 0,1 0 1,-1 0-1,0 0 1,-1-1-1,5-10 0,14-47 90,-7 21-244,88-295 229,-64 198-2269,-37 132 943,1 0-1,0 0 1,6-11 0,-1 10-1164,-7 9 2168,-1 0 1,1 0 0,-1 0 0,0 0 0,1 0 0,-1 0 0,0 0 0,1 0 0,-1 0 0,1 1 0,-1-1 0,0 0 0,1 0 0,-1 0 0,0 0 0,1 1 0,2 3-1497,5 9-793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46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34 2560,'1'-16'806,"1"-1"5540,-2 25-4869,-3 55 1073,-14 79 0,4-48-1309,10-61-798,-7 65 538,6-58-781,2-29-110,1 0 0,0-1 0,1 1 1,0 0-1,2 13 0,-2-4-401,9-42-7665,-5 6 6168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46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7136,'-13'4'5754,"16"-5"-5252,1 1 0,0 0 0,0 0 1,-1 0-1,1 1 0,5 1 0,4 0 74,124 4 1614,-20-1-1570,-99-4-981,0 0-1,0-1 1,0-1-1,19-3 0,-25 3-854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47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1245 4064,'-2'1'304,"-28"14"9557,31-29-8661,0 0 0,8-28 1,-4 20-808,32-119 405,-22 90-668,4-21 212,4 0-1,61-127 0,9-6 423,31-55-712,-113 242-53,0 0-1,2 1 1,0 1-1,20-20 1,-25 29-14,-1 0-1,1 1 1,0 0-1,0 1 1,0-1 0,1 1-1,0 1 1,0 0 0,0 0-1,1 1 1,9-3-1,-16 6 13,-1 0 0,1-1 0,-1 1 0,1 0 0,-1 0 0,0 0 0,1 1 0,-1-1 0,1 1 0,-1-1 0,0 1 0,1 0 0,-1-1 0,0 1 0,1 1 0,-1-1 0,0 0 0,0 0 0,0 1 0,0-1 0,0 1 0,-1 0 0,1-1 0,0 1 0,-1 0 0,1 0 0,-1 0 0,0 0 0,0 0 0,0 1 0,0-1-1,0 0 1,0 0 0,0 1 0,-1-1 0,1 3 0,0 11 7,-1-1 0,-1 1 0,-1-1 0,0 1 0,-1-1-1,0 0 1,-11 28 0,-1-8 60,0-1 1,-23 36-1,28-52 60,-1-1-1,-1-1 1,0 0 0,-1 0-1,-16 14 1,28-29-130,1-1 1,-1 1-1,1-1 0,-1 1 1,1-1-1,-1 1 1,1 0-1,-1-1 1,1 1-1,0 0 1,-1-1-1,1 1 1,0 0-1,0-1 1,-1 1-1,1 0 0,0-1 1,0 1-1,0 0 1,0 0-1,0-1 1,0 1-1,0 0 1,0 0-1,0-1 1,0 1-1,0 0 0,1 0 1,-1-1-1,0 1 1,1 0-1,-1-1 1,0 1-1,1-1 1,-1 1-1,1 0 1,-1-1-1,0 1 0,1-1 1,0 1-1,-1-1 1,2 2-1,3 2 3,1 0 0,-1 0 1,13 6-1,-6-4 93,0 2-100,-2-2-17,0 0 0,-1 0 0,0 1 0,0 0 0,13 15 0,-21-21 29,0 1 1,1 0-1,-1 0 0,0 0 1,0 0-1,0 1 1,0-1-1,0 0 1,-1 0-1,1 1 1,-1-1-1,1 0 1,-1 5-1,0-4 16,0-1-1,-1 1 0,0 0 1,1-1-1,-1 1 0,0-1 1,0 1-1,0-1 0,-1 0 1,1 1-1,-1-1 0,1 0 1,-1 0-1,-3 4 0,1-2 16,0-1-1,-1 0 1,1 1-1,0-1 1,-1-1-1,0 1 1,0-1-1,0 0 1,0 0-1,0 0 0,0 0 1,-1-1-1,1 0 1,0 0-1,-1-1 1,1 0-1,0 1 1,-1-2-1,-9 0 1,-7-3-64,-1-1 1,0 0-1,-27-12 1,37 12-71,3 2-1085,-1-1 0,1 0 0,0-1 0,-11-7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49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17 1984,'0'-16'8021,"-10"51"-2833,-1 4-4211,7-4-222,0 68 0,2-14-228,2-14-242,1-31-63,-5-28-827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49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5632,'-1'5'5533,"16"1"-2528,1-3-1257,0 0-1,29-1 1,-38-1-1686,1 0 0,-1 0 1,0 1-1,0 0 0,0 0 0,9 4 1,20 6-947,-19-7-2471,1 2 897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19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26 266 3072,'-9'-3'682,"-5"-3"33,14 6-668,0 0 1,0 0-1,0-1 0,0 1 0,-1 0 1,1 0-1,0 0 0,0 0 0,0 0 1,0 0-1,0 0 0,-1 0 1,1 0-1,0-1 0,0 1 0,0 0 1,0 0-1,0 0 0,0 0 0,0 0 1,0 0-1,0-1 0,-1 1 0,1 0 1,0 0-1,0 0 0,0 0 0,0-1 1,0 1-1,0 0 0,0 0 1,0 0-1,0 0 0,0 0 0,0-1 1,0 1-1,0 0 0,0 0 0,1 0 1,-1 0-1,0-1 0,0 1 0,0 0 1,0 0-1,0 0 0,0 0 1,0 0-1,0 0 0,0-1 0,1 1 1,-1 0-1,0 0 0,0 0 0,0 0 1,0 0-1,0 0 0,1 0 0,-1-2 294,1 0-1,-1 0 0,0 1 1,0-1-1,1 0 0,-1 0 0,0 0 1,-1 1-1,1-4 0,-1-2 385,2 5-547,-1 0 1,1-1-1,-1 1 0,1 0 0,0-1 0,0 1 0,0 0 0,0 0 0,0 0 1,1 0-1,-1 0 0,3-3 0,0 0 85,0 1 0,0 0 1,0 1-1,9-7 0,-2 4-199,0 2 0,-1-1 0,1 2 0,1-1 0,-1 1 0,0 1 0,1 0 0,12 0 0,196-17 853,8 0-361,-156 10-167,79-21 0,-85 8-165,-65 21-258,1 1 0,-1-1 0,1 1 1,-1-1-1,0 0 0,1 0 0,-1 0 0,0 1 1,1-1-1,-1 0 0,0-1 0,1 0 1,-1 1-70,-1 1 0,0-1 0,0 0 0,1 1 0,-1-1 0,0 1 0,0-1 0,0 1 0,0-1 0,0 1 0,0-1 0,0 0 0,0 1 0,0-1 0,0 1 0,0-1 0,0 1 0,0-1 0,-1 0 1,1 1-1,0-1 0,0 1 0,0-1 0,-1 1 0,1-1 0,0 1 0,-1-1 0,1 1 0,-1 0 0,1-1 0,0 1 0,-1-1 0,1 1 0,-1-1 0,0 1-94,0-1 0,1 1 0,-1 0 0,0-1 0,1 1-1,-1 0 1,0 0 0,1-1 0,-1 1 0,0 0 0,1 0 0,-1 0-1,0 0 1,0 0 0,1 0 0,-1 0 0,0 0 0,0 0 0,1 0-1,-1 0 1,0 1 0,1-1 0,-1 0 0,0 1 0,1-1 0,-1 0-1,0 1 1,0 0 0,-6 9-2144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55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50 2816,'0'0'102,"0"0"1,0-1-1,0 1 0,0-1 1,9-17 7952,-9 16-7500,-1 4-365,1-1 39,0 23 427,1 95 547,-6 226 186,5-212-915,1-61 166,-1-71-613,0 1 0,0-1-1,0 1 1,0-1-1,-1 0 1,1 1 0,0-1-1,-1 1 1,1-1-1,-1 0 1,0 1 0,0 0-1,0-2-54,1 1 0,0-1 0,0 0 0,-1 1 0,1-1 1,0 0-1,-1 0 0,1 1 0,0-1 0,-1 0 0,1 0 0,0 0 0,-1 1 0,1-1 0,-1 0 0,1 0 0,0 0 0,-1 0 0,1 0 0,-1 0 0,1 0 0,-1 0 0,1 0 1,0 0-1,-1 0 0,1 0 0,-1 0 0,1 0 0,0 0 0,-1-1 0,1 1 0,-1 0 0,1 0 0,0 0 0,-1-1 0,1 1 0,0 0 0,-1 0 0,1-1 0,-1 1 1,0-3-357,0 1 0,0-1 0,0 1 0,0-1 0,0 0 0,0 1 0,1-1 0,-1 0 0,1 0 0,0 1 0,0-5 1,-1 0-493,-2-22-797,-22-129 461,-29-151 6396,53 303-5085,0-1 1,0 0 0,1 0 0,0 1 0,0-1 0,1 0-1,0 0 1,0 0 0,0 1 0,1-1 0,0 1 0,0-1-1,1 1 1,0 0 0,0 0 0,0 0 0,1 0 0,0 0 0,0 1-1,0-1 1,1 1 0,0 1 0,0-1 0,9-6 0,-5 5-71,0 0 0,0 1 1,0 0-1,1 0 1,0 1-1,0 1 0,18-5 1,-21 7-11,-1 0 0,1 0 0,-1 1 0,1 0 0,-1 0 0,1 1 0,-1 0 0,1 0 0,-1 0 0,0 1 0,1 0 0,-1 0 0,12 6 0,-16-6 0,0-1-1,0 0 1,1 1 0,-1-1 0,0 1-1,0 0 1,-1 0 0,1 0 0,0 0-1,-1 0 1,1 0 0,-1 0 0,1 0-1,-1 1 1,0-1 0,0 1-1,0-1 1,0 1 0,-1-1 0,1 1-1,-1-1 1,1 1 0,-1 0 0,0-1-1,0 1 1,0-1 0,0 1 0,-1 0-1,1-1 1,-1 1 0,0 2 0,-4 9 67,0-1 0,0 0 1,-1 0-1,-13 19 0,10-17-35,-43 96-99,49-105 49,0 0-1,1 1 1,0 0-1,1-1 1,0 1-1,0 0 1,0 0-1,1 0 1,-1-1-1,2 1 1,-1 0-1,1 0 1,0 0-1,1 0 0,-1-1 1,1 1-1,0-1 1,1 1-1,0-1 1,0 0-1,0 0 1,9 10-1,0 0 13,2 0 0,0-2 0,1 0 0,0 0 0,1-1 0,1-1 0,0-1 0,21 11 0,-28-17-10,0 0 1,0 0-1,15 12 1,-23-16 8,0 1 0,0-1 0,0 1 0,-1 0 0,1-1 0,-1 1 0,1 0 0,-1 0-1,1 0 1,-1 0 0,0 1 0,0-1 0,0 0 0,0 0 0,-1 1 0,1-1 0,-1 0 0,1 5-1,-1-6 3,0 1-1,0 0 1,-1-1-1,1 1 1,-1-1-1,0 1 1,1 0-1,-1-1 1,0 1-1,0-1 1,0 0-1,0 1 1,0-1-1,0 0 1,0 0-1,0 1 1,-1-1-1,1 0 0,-3 1 1,-30 17 308,32-18-290,-18 8 138,-1-1-1,1-1 1,-25 5-1,34-9-475,-1-1-1,1-1 0,-1 0 0,1 0 1,-1-1-1,1-1 0,-19-3 1,14 0-2975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56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19 3072,'1'-1'279,"-1"-1"1,5-14 6555,-3 22-6603,-1-1 0,0 1 0,0-1 0,0 6 0,-2 9 86,-1 0-1,0 0 1,-7 21-1,-18 59 293,14-58-282,-12 57 402,-13 41 556,32-121-986,0-1 0,0 1-1,2 0 1,-4 38 0,8-57-270,0 1 0,1 0 0,-1-1 0,0 1 0,0 0 1,0 0-1,0-1 0,1 1 0,-1 0 0,0-1 0,1 1 0,-1-1 1,0 1-1,1 0 0,-1-1 0,1 1 0,-1-1 0,1 1 0,-1-1 0,1 1 1,-1-1-1,1 1 0,0-1 0,-1 0 0,1 1 0,0-1 0,-1 0 1,1 0-1,0 1 0,-1-1 0,1 0 0,0 0 0,-1 0 0,1 0 0,0 0 1,0 0-1,0 0 0,5 0 130,0 0 0,1-1 0,9-2 0,-8 1-180,105-21 324,-84 19-363,46 2 1,-75 2 22,0 0-1,0 0 1,1 0 0,-1 0 0,0 0-1,0 0 1,0 0 0,1 0 0,-1 0 0,0 0-1,0-1 1,0 1 0,1 0 0,-1 0 0,0 0-1,0 0 1,0 0 0,0 0 0,0 0 0,1-1-1,-1 1 1,0 0 0,0 0 0,0 0-1,0 0 1,0-1 0,0 1 0,1 0 0,-1 0-1,0 0 1,0 0 0,0-1 0,0 1 0,0 0-1,0 0 1,0 0 0,0-1 0,0 1-1,0 0 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56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8 115 7232,'-7'-8'2755,"7"7"-2683,0 1 0,0 0 0,0 0 0,0-1 0,0 1 0,0 0 0,0 0 0,0-1 0,0 1 0,0 0 0,0-1 0,1 1 0,-1 0 0,0 0 0,0-1 0,0 1 0,0 0 0,1 0 0,-1 0 0,0-1 0,0 1 0,0 0 0,1 0 0,-1-1 0,21-7 1801,-12 5-1251,59-28 1065,13-5-1474,-67 31-236,0 0 0,0 1 0,28-3 0,-38 6-241,1 1-1,0 0 0,0 0 1,0 1-1,0 0 0,0-1 1,5 3-1,-10-3 186,0 0 0,0 0 0,0 0 0,1 1 0,1 4-2448,-2-4 2448,0-1 0,-1 0 0,1 0 0,0 1 0,-10 18-7953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57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86 5632,'-2'-5'517,"-4"-17"946,5 21-1323,1 0 0,0 0 1,-1 0-1,1 1 0,0-1 0,0 0 0,0 0 0,0 0 0,0 0 0,0 0 0,0 0 0,1 0 0,-1 0 0,0 0 0,0 0 0,1 0 0,0-1 0,2-1 244,0 0 1,0 1-1,0 0 1,1 0-1,-1 0 0,1 0 1,-1 0-1,1 1 0,-1-1 1,6 0-1,5-1 185,23-2 0,-13 2-239,7-1-202,1 2 0,46 1 0,-57 3-1776,-1 0 0,35 9 0,-29-3-629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57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5 5408,'0'0'49,"0"0"0,-1-1 0,1 1 0,0 0 0,0 0 1,0 0-1,0-1 0,0 1 0,0 0 0,0 0 0,0 0 0,0-1 0,0 1 1,0 0-1,0 0 0,-1 0 0,1 0 0,0-1 0,0 1 0,0 0 0,0 0 0,0 0 1,-1 0-1,1 0 0,0 0 0,0-1 0,0 1 0,0 0 0,-1 0 0,1 0 1,0 0-1,0 0 0,0 0 0,-1 0 0,1 0 0,0 0 0,0 0 0,0 0 1,-1 0-1,1 0 0,0 0 0,0 0 0,0 0 0,-1 0 0,1 0 0,0 1 1,-11 9 959,-8 24 526,-20 38 641,5-12-1115,10-10-261,2 1 0,-21 72-1,-10 113 578,48-192-1098,1 0 0,2 0 0,2 0 1,2 1-1,13 72 0,-5-60 81,23 74 0,-21-102-318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58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1 866 2144,'0'0'31,"0"0"1,0 0-1,1 0 0,-1 0 1,0 0-1,0 0 0,0 1 1,1-1-1,-1 0 1,0 0-1,0 0 0,0 1 1,0-1-1,0 0 0,1 0 1,-1 0-1,0 1 0,0-1 1,0 0-1,0 0 0,0 1 1,0-1-1,0 0 1,0 0-1,0 1 0,0-1 1,0 0-1,0 0 0,-3 14 5854,3-24-2493,9-153 155,34-60-2081,-26 164-1338,2 1 0,28-60 0,-38 99-112,1 0 0,1 1 0,1 0-1,0 1 1,1 0 0,26-25-1,-28 32-18,1 0-1,0 1 0,0 0 1,1 1-1,0 0 0,1 1 1,-1 1-1,1 0 0,0 1 0,16-4 1,-28 8 12,22-4 0,31-4 1,-48 8-26,-1 0 0,1 1 0,0 0 0,0 1-1,0 0 1,0 0 0,-1 0 0,1 1 0,11 3-1,-16-3 15,1-1-1,0 1 0,-1-1 0,1 1 0,-1 0 0,0 0 0,0 0 0,1 0 0,-1 1 0,-1-1 0,1 0 0,0 1 0,-1 0 0,1-1 0,-1 1 0,0 0 1,1 0-1,-2-1 0,1 1 0,0 0 0,0 0 0,-1 0 0,0 0 0,1 0 0,-1 0 0,-1 4 0,1 5 6,-2-1-1,0 1 1,0-1-1,-1 1 1,-6 16-1,1-12 50,1 0-1,-2-1 0,0 0 0,-21 27 0,21-31-14,-1-1 0,-1 0-1,1 0 1,-1-1 0,-1 0-1,0-1 1,0 0-1,-1-1 1,0 0 0,0-1-1,0-1 1,-1 0 0,0-1-1,-18 3 1,26-5-112,7 0 45,16 1 34,1 1-31,-16-3 19,26 9-74,40 22 0,-59-28 67,-1 1 0,0 1 0,-1-1 1,1 1-1,-1 1 0,-1-1 0,1 1 0,-1 0 1,7 10-1,-12-16 46,0 1-1,0 0 1,0 0 0,0 0 0,0-1-1,0 1 1,-1 0 0,1 0 0,0 0-1,-1 0 1,0 0 0,1 0 0,-1 1-1,0-1 1,0 0 0,0 0 0,-1 0-1,1 0 1,0 0 0,-1 0 0,0 2-1,0-2 13,0 0 0,-1 0 0,1-1 0,0 1 0,-1 0 0,1-1 0,-1 1 0,0-1 0,0 1 0,1-1 0,-1 0 0,0 0 0,0 0 0,0 0 0,0 0 0,0 0 0,0-1 0,-1 1-1,1 0 1,-3-1 0,-25 3 73,-1-2 0,1-1 0,-45-6 0,-64-15-745,126 19-2927,53 6-7666,-11 3 8454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59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55 3072,'0'-5'574,"0"0"1,1-1-1,0 1 1,0 0-1,0 0 1,5-18 3806,-7 23-4223,1 0-101,-1 0 0,1 0 0,0 1 0,-1-1 0,1 0-1,0 0 1,0 1 0,-1-1 0,1 0 0,0 1 0,-1-1 0,1 1-1,0-1 1,0 0 0,0 1 0,0-1 0,-1 0 0,1 1 0,0-1-1,0 1 1,0-1 0,0 1 0,0-1 0,0 1 0,-18 49 1698,3-11-849,-8 37 110,-15 86 0,37-147-912,0 0 1,1 25-1,1-10-2806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7:59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6144,'-23'-12'7886,"49"9"-5890,14 0-1303,52 1 241,127 15-1,-195-9-1996,-23-4 558,0 0-1,1 0 1,-1 1-1,0-1 1,1 1-1,-1-1 0,0 1 1,1 0-1,-1-1 1,0 1-1,5 5-2022,-2 5-282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00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30 3136,'0'-2'285,"0"-1"-1,1 1 1,-1 0-1,0-1 1,0 1 0,1-1-1,1-2 1,-2 4-193,0 1 1,1-1-1,-1 1 0,0-1 1,0 1-1,1 0 1,-1-1-1,1 1 0,-1 0 1,0-1-1,1 1 0,-1 0 1,1-1-1,-1 1 0,1 0 1,-1 0-1,1-1 0,-1 1 1,1 0-1,-1 0 0,1 0 1,0 0-1,-1 0 0,1 0 1,-1 0-1,1 0 1,-1 0-1,1 0 0,-1 0 1,1 0-1,-1 0 0,1 0 1,-1 0-1,1 1 0,-1-1 1,1 0-1,0 1 0,6 2 125,-1 0 0,1 1-1,-1 0 1,0 0 0,0 0 0,-1 1-1,1 0 1,-1 0 0,0 1-1,6 8 1,5 9 220,18 35 0,-25-42-79,2 5-130,-1 0 0,0 0 0,-2 1 0,-1 1 0,-1-1 0,0 1-1,-2 0 1,-1 1 0,-1-1 0,-1 42 0,-2-19 96,-2 0 1,-3 0-1,-1-1 1,-2 0-1,-17 50 0,-12-4 394,-78 136-1,91-182-450,-8 7-2110,10-23-5599,18-21 4114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02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40 2976,'0'-1'247,"-1"1"0,0-1 0,0 1 0,0-1 0,0 1 0,0 0 0,0-1 1,0 1-1,0 0 0,0 0 0,-7 0 3387,2-14 2707,6 13-6314,1 1 0,-1 0 1,0-1-1,1 1 0,-1 0 1,1-1-1,-1 1 0,1 0 1,-1 0-1,1 0 0,-1-1 1,1 1-1,-1 0 0,1 0 1,-1 0-1,1 0 0,-1 0 1,1 0-1,-1 0 0,1 0 1,-1 0-1,1 0 0,-1 0 1,1 1-1,-1-1 0,1 0 1,0 0-1,1 1 35,7-1 136,0 1 0,1-1 0,11-2 0,5 0-36,57-4 162,122 0 573,-50 7-509,-88-1-61,-54-4 504,-10 3-2222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21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156 871 4480,'-16'-29'4186,"15"28"-4087,1 1 0,-1-1 0,1 1 0,-1-1 0,1 1-1,-1 0 1,1-1 0,-1 1 0,0 0 0,1-1 0,-1 1-1,1 0 1,-1 0 0,0 0 0,1-1 0,-1 1 0,0 0-1,1 0 1,-1 0 0,0 0 0,1 0 0,-1 0 0,0 0-1,1 1 1,-1-1 0,1 0 0,-1 0 0,0 0 0,1 1-1,-1-1 1,1 0 0,-2 1 0,-18 13 233,16-11-102,-2 3-98,0 0-1,0 0 1,1 1-1,-1-1 0,2 1 1,-1 0-1,-6 15 1,-21 57 411,29-70-462,0 1 0,1-1 0,0 1 0,1 0 0,-1 0 0,2 15 0,0-22-51,0-1 0,0 1 1,0 0-1,1 0 0,-1-1 0,1 1 1,0-1-1,-1 1 0,1 0 1,1-1-1,-1 1 0,0-1 0,0 0 1,1 1-1,0-1 0,-1 0 1,1 0-1,0 0 0,0 0 1,0-1-1,0 1 0,0 0 0,1-1 1,-1 1-1,0-1 0,1 0 1,-1 0-1,4 1 0,-1 0 25,1-1 0,0 1-1,0-1 1,-1-1 0,1 1 0,0-1-1,0 0 1,0-1 0,0 1-1,-1-1 1,1 0 0,0 0 0,0-1-1,-1 0 1,1 0 0,-1 0 0,0-1-1,0 0 1,0 0 0,0 0-1,0 0 1,0-1 0,-1 0 0,0 0-1,0 0 1,0 0 0,0-1 0,0 1-1,-1-1 1,0 0 0,0 0 0,-1-1-1,1 1 1,-1 0 0,0-1-1,0 1 1,-1-1 0,0 0 0,0 0-1,0 1 1,-1-8 0,0 3-56,0 1-1,-1-1 1,0 1 0,-1-1-1,0 1 1,-1 0 0,0-1 0,0 1-1,-1 1 1,-5-11 0,6 15-45,1 0 0,-1 0 0,0 1 0,0-1 0,0 1 0,0-1 0,-1 1 0,1 0 0,-1 1 0,0-1 0,0 0 0,0 1 0,0 0 0,0 0 0,0 0 0,-1 1 0,1-1 0,-1 1 0,1 0 0,-1 0 0,1 0 0,-8 1 0,10 0-18,0 0 0,0 0 0,0 0 0,0 0 0,0 0 0,0 1 0,-1-1 0,1 1 0,1-1 0,-1 1 0,0 0 0,-3 1 0,5-2 62,0 0 1,0 1 0,0-1-1,0 0 1,0 0 0,0 0-1,0 1 1,0-1 0,0 0-1,0 0 1,0 0-1,0 1 1,0-1 0,0 0-1,0 0 1,0 0 0,0 1-1,0-1 1,0 0-1,0 0 1,0 0 0,0 1-1,1-1 1,-1 0 0,0 0-1,0 0 1,0 0 0,0 1-1,0-1 1,1 0-1,-1 0 1,0 0 0,0 0-1,1 0 1,11 9 99,-8-7-61,0 0 0,0 0 0,0-1 0,0 1 0,4 0 0,11 0 81,38-1 0,-48-2-58,-1 0-1,1-1 0,-1 1 0,1-2 0,-1 1 0,14-6 0,86-53 222,-91 51-263,18-14 22,43-38 0,-22 16 67,-4 4-25,-2-2 0,-2-2 0,-1-2 0,59-82 0,36-84-7,-109 156-220,10-17-585,-39 71 548,-4 4 176,0-1 0,0 1-1,0 0 1,1 0 0,-1 0 0,0 0 0,0 0 0,0 0 0,0 0 0,0 0 0,0 0-1,0 0 1,0 0 0,0-1 0,0 1 0,0 0 0,0 0 0,0 0 0,1 0 0,-1 0-1,0 0 1,0 0 0,0-1 0,0 1 0,0 0 0,0 0 0,0 0 0,0 0 0,0 0-1,0 0 1,0-1 0,0 1 0,-1 0 0,1 0 0,0 0 0,0 0 0,0 0 0,0 0-1,0 0 1,0-1 0,0 1 0,0 0 0,0 0 0,0 0 0,0 0 0,0 0 0,0 0-1,-1 0 1,1 0 0,0 0 0,0 0 0,0 0 0,-1 0-6,0 0 0,0 0 1,0 1-1,0-1 0,0 0 0,1 1 1,-1-1-1,0 1 0,0 0 1,1-1-1,-1 1 0,0-1 0,1 1 1,-2 1-1,-18 22-76,2 1 0,-19 33 0,-25 58 18,42-77 20,-15 29 39,-51 102 271,68-128-217,2-1 0,-13 57 1,21-68 40,2 0 1,2 1-1,0-1 1,3 1 0,0 0-1,2 0 1,7 48 0,-7-75-54,-1 0 0,2-1 0,-1 1 0,0 0 1,1-1-1,-1 1 0,1-1 0,0 1 0,0-1 0,1 0 0,-1 0 0,1 0 1,-1 0-1,6 4 0,-6-5 11,0-1 1,0 1-1,1-1 1,-1 0 0,0 0-1,1 0 1,-1 0-1,1 0 1,-1 0-1,1 0 1,-1-1-1,1 0 1,0 1-1,-1-1 1,1 0-1,-1 0 1,1 0-1,0-1 1,-1 1 0,1-1-1,-1 1 1,4-2-1,2-1-8,-1-1 0,1 0-1,-1 0 1,0 0 0,0-1 0,0 0-1,0-1 1,-1 0 0,0 0 0,7-9 0,3-6 6,26-47-1,-18 27-117,-21 35 87,40-57 8,-38 56-50,1 0-1,0 1 1,0 0 0,1 0-1,-1 1 1,15-9-1,-19 13 25,0 0-1,0 0 0,1 0 0,-1 0 0,0 1 0,1-1 0,-1 0 1,0 1-1,1 0 0,-1 0 0,1-1 0,-1 2 0,1-1 1,-1 0-1,0 0 0,1 1 0,-1-1 0,0 1 0,3 1 0,3 1-28,-1 1 0,0 0 0,0 0 0,9 8 0,15 9 127,-20-15-51,-10-5-14,0 0 0,0 0 0,0-1-1,1 1 1,-1-1 0,0 1 0,0-1 0,0 1 0,3 0 0,-1-5 175,-5-8 50,2 10-256,0 0 0,-1 0 0,1 1 0,0-1 0,-1 1 0,0-1 0,1 0 0,-1 1 0,0-1 0,0 1 0,0-1 0,0 1 0,0 0 0,0-1 0,0 1 0,-1 0 0,1 0 0,0 0 0,-1 0 0,1 0 0,-1 0 0,1 0 0,-1 0 0,1 1 0,-1-1 0,0 1 0,1-1 0,-1 1 0,0 0 0,1-1 0,-1 1 0,0 0 0,0 0 0,1 0 0,-1 0-1,0 0 1,-2 1 0,-2 1-21,-1 1-1,0-1 0,1 1 1,0 0-1,-1 1 0,1 0 1,0 0-1,1 0 0,-1 0 1,1 1-1,-9 10 0,-4 6-28,-25 40-1,36-49 53,1-3 15,1-1 0,1 1 0,-1 0 0,1 0 0,1 1-1,-4 17 1,6-24 7,0 0 1,1 0-1,0 0 0,0 1 0,0-1 0,0 0 1,1 0-1,-1 0 0,1 1 0,1 4 1,-1-6 8,0 0 0,0 0 0,0 0 1,1 0-1,-1-1 0,0 1 0,1-1 1,-1 1-1,1-1 0,-1 1 0,1-1 1,0 0-1,0 1 0,0-1 0,-1 0 1,1 0-1,4 1 0,-3-2-2,0 1 1,0 0-1,-1-1 0,1 1 0,0-1 1,0 0-1,0 0 0,0 0 1,0-1-1,0 1 0,0-1 0,0 0 1,0 1-1,-1-1 0,1 0 0,0-1 1,0 1-1,-1 0 0,1-1 1,-1 1-1,0-1 0,1 0 0,-1 0 1,0 0-1,3-3 0,4-6 32,0 0-1,0 0 1,12-24-1,-5 6-49,-2 0-1,-1-1 0,11-35 1,-23 60-10,0 2-50,0-1-1,0 1 1,0-1 0,1 1 0,-1-1 0,1 1 0,3-5-1,-7 31-398,0-10 442,0 9 56,1 41-1,1-57-41,1 1 0,-1-1 1,2 0-1,-1 0 0,1 0 1,-1 0-1,2-1 0,-1 1 1,1 0-1,0-1 0,5 8 0,-7-11 3,1 0 0,-1-1-1,1 1 1,-1-1 0,1 1-1,0-1 1,0 0 0,0 1-1,0-1 1,0 0-1,0 0 1,0-1 0,0 1-1,0 0 1,0-1 0,0 1-1,1-1 1,-1 0-1,0 1 1,0-1 0,0 0-1,1-1 1,-1 1 0,0 0-1,0-1 1,0 1 0,1-1-1,-1 1 1,0-1-1,3-1 1,4-3 46,-1 1 0,1-1-1,-1-1 1,0 0 0,10-8 0,246-235 326,-247 233-346,0-2-1,-2 1 0,0-2 0,0 0 0,13-25 0,-1-12-98,30-86 1,-15-6 149,-11 36-326,-30 107 169,1 0 0,-1 0 0,0 0-1,0 0 1,0-1 0,-1 1 0,0 0 0,-1-11 0,1 16 71,0 0-1,0 0 1,0 0 0,0 0-1,0-1 1,0 1 0,0 0-1,0 0 1,0 0 0,0 0-1,0 0 1,0 0-1,0 0 1,0 0 0,0 0-1,0-1 1,0 1 0,0 0-1,0 0 1,0 0 0,0 0-1,-1 0 1,1 0 0,0 0-1,0 0 1,0 0-1,0 0 1,0 0 0,0 0-1,0 0 1,0 0 0,0 0-1,0 0 1,-1 0 0,1 0-1,0 0 1,0 0 0,0 0-1,0 0 1,0 0-1,0 0 1,0 0 0,0 0-1,-1 0 1,1 0 0,0 0-1,0 0 1,0 0 0,0 0-1,0 0 1,0 0 0,0 0-1,0 0 1,0 0-1,0 0 1,-1 0 0,-6 8-78,-6 15-10,2 6-6,-11 50 0,14-47 115,-2 5 2,2 0-1,2 1 1,-3 55-1,9-73 43,1-1-1,0 1 0,1-1 0,1 0 1,1 0-1,1 0 0,1-1 0,12 31 1,-5-24 235,17 24 1,-14-24-2747,-1 0-4897,-10-18 4685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02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4064,'-15'2'1307,"15"-1"-1142,-1-1 0,0 1 0,0-1 0,0 1 0,1-1 0,-1 1 0,0-1 0,1 1 0,-1 0 0,0 0 0,1-1 0,-1 1 0,-4 11 4946,5-12-4991,9 4 2864,19-3-337,-22-1-2807,272-15 2443,-106 3-2523,-141 12-22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05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182 187 1312,'-8'-14'4750,"8"14"-4679,0 0 71,-1 0 0,0 0-1,1 0 1,-1 0 0,1 0-1,-1 0 1,1 0 0,-1 0 0,0 0-1,1 0 1,-1 1 0,1-1-1,-1 0 1,1 0 0,-1 1 0,1-1-1,-1 0 1,1 1 0,-1-1 0,1 1-1,-1-1 1,0 1 0,-1 1-15,-1 0 0,1 0 0,-1 0-1,1 0 1,-4 5 0,-4 12 178,0 0 0,1 0 0,-12 40-1,-8 64 558,16-65-548,12-52-268,-49 264 1609,50-238-1141,1-13 471,13-111 764,0-14-1649,19-110 93,-19 142-138,23-143-424,-20 121 145,-17 95 219,5-13-169,-1 11 70,1 10 40,1 12 29,0 0 0,4 23 0,4 13 119,-1-10 138,37 110-47,-35-115 34,36 69 1,-49-106-162,-1-1 1,0 0-1,1 0 0,0 0 1,-1 0-1,5 3 1,-6-5-31,1 1 0,-1-1 1,1 1-1,0-1 0,-1 0 1,1 1-1,0-1 0,-1 0 1,1 1-1,0-1 0,-1 0 1,1 0-1,0 0 1,0 0-1,-1 0 0,1 0 1,0 0-1,-1 0 0,1 0 1,0 0-1,0 0 0,-1 0 1,1 0-1,0-1 0,-1 1 1,1 0-1,0-1 1,-1 1-1,1 0 0,-1-1 1,1 1-1,0-1 0,-1 1 1,1-1-1,7-8 124,-1 0 0,-1 0-1,9-15 1,-2 2-48,8-12-78,-1 0 0,-2-1 0,-2-1 0,-1-1 0,10-39 0,-17 48-96,23-54 0,-31 82 66,0 0-1,0-1 0,1 1 0,-1 0 1,0-1-1,0 1 0,0-1 1,1 1-1,-1 0 0,0-1 0,0 1 1,1 0-1,-1-1 0,0 1 0,0 0 1,1 0-1,-1-1 0,1 1 1,-1 0-1,0 0 0,1 0 0,-1-1 1,0 1-1,1 0 0,0 0 0,4 7-325,0 19-19,-4-24 359,10 139-241,-5-38 380,4 12 144,10 85 426,-8-78 187,-8-110-683,-3-12-716,0-5-732,-1 0 56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06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4 3328,'-8'-4'4922,"8"5"-4854,-1-1-1,0 0 1,1 1-1,-1-1 1,1 1-1,-1-1 1,1 1-1,-1-1 1,1 1-1,-1 0 1,1-1-1,0 1 1,-1-1-1,1 1 1,0 0-1,0-1 1,-1 1-1,1 1 1,-3 3 132,-23 49 1045,-14 21-175,-77 117 567,85-146-1325,3-6 196,-40 79 0,53-85-219,2 1 1,1 0-1,2 1 1,-12 69-1,19-79-129,1 0 0,2 0 0,0 1-1,2-1 1,1 0 0,1 1-1,12 47 1,-9-58 12,0-1-1,1 1 0,0-1 1,1-1-1,1 1 1,12 14-1,-19-26-168,0-1 1,1 1-1,-1-1 0,0 0 1,1 0-1,-1 0 0,1 0 1,0 0-1,0-1 0,-1 1 1,1-1-1,0 0 0,0 0 1,0 0-1,0 0 0,1 0 0,-1-1 1,0 0-1,4 1 0,-3-1-583,-1-1 0,0 1 0,1-1 0,-1 1 0,0-1 0,1 0 0,-1 0 0,0-1 0,0 1 0,5-4 0,9-2-2092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07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111 100 4160,'-4'19'4303,"-10"30"-2650,2-7-788,-8 48 39,-9 109 0,24-139-407,3-30 326,-8 40 1,7-62-76,2-8-707,1 0 0,-1-1 0,1 1 1,0-1-1,-1 1 0,1-1 1,-1 0-1,1 1 0,0-1 0,0 1 1,-1-1-1,1 0 0,0 1 1,0-1-1,0 1 0,0-1 0,-1 0 1,1 1-1,0-2 0,-2-8 62,1-1 0,0 1 0,0-1 0,1-15 1,7-47 49,-5 54-129,55-305 46,-52 299-9,3-36-1,1-4 256,-8 55-240,2 1-257,6 21 115,31 66 330,58 166 0,-82-194-120,1-2 0,3 0 0,43 74 0,-54-105 8,-5-9 26,1 0 0,10 13 0,-14-20-134,0 1-1,1-1 1,-1 1 0,1-1-1,-1 0 1,1 0-1,-1 1 1,1-1 0,0 0-1,-1-1 1,1 1 0,0 0-1,0 0 1,0-1 0,0 1-1,0-1 1,-1 0-1,4 1 1,-4-1-18,0 0-1,0-1 1,0 1-1,0 0 1,0 0-1,0-1 1,0 1-1,0-1 1,0 1-1,0-1 1,0 1-1,0-1 1,0 1-1,-1-1 1,1 0-1,0 0 1,0 1-1,-1-1 1,1 0-1,1-1 1,0-3 54,1 1 1,-1-1-1,0 1 1,2-6 0,7-30 184,13-76 0,-2 2-225,-4 47-272,17-65 421,-15 43-3495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0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42 1984,'0'-16'640,"0"15"-615,0 1 1,0 0-1,0-1 1,0 1-1,0-1 1,0 1-1,0 0 1,0-1-1,-14-15 7211,5 16-4771,9 0-2436,0 0-1,0 0 0,0 0 0,0 0 0,0 0 1,0 0-1,0 0 0,0 0 0,1-1 1,-1 1-1,0 0 0,0 0 0,0 0 1,0 0-1,0 0 0,0 0 0,0 0 1,0 0-1,0-1 0,0 1 0,0 0 1,0 0-1,0 0 0,0 0 0,0 0 1,0 0-1,-1 0 0,1 0 0,0-1 0,0 1 1,0 0-1,0 0 0,0 0 0,0 0 1,0 0-1,0 0 0,0 0 0,0 0 1,0 0-1,0 0 0,0-1 0,-1 1 1,1 0-1,0 0 0,0 0 0,0 0 1,0 0-1,0 0 0,0 0 0,-1 0 1,1 0-18,0 0 0,0 0 0,0 0 0,0 0 0,0 0 0,0 0 1,0-1-1,0 1 0,0 0 0,0 0 0,0 0 0,0 0 0,0 0 1,0 0-1,-1 0 0,1 0 0,0 0 0,0 0 0,0 0 0,0 0 1,0 0-1,0 0 0,0 0 0,0 0 0,0 0 0,-1 0 0,1 0 1,0 0-1,0 0 0,0 0 0,0 0 0,0 0 0,0 0 1,0 0-1,0 0 0,-1 0 0,1 0 0,0 0 0,0 0 0,0 0 1,0 0-1,0 0 0,0 0 0,0 0 0,0 0 0,0 0 0,0 0 1,0 0-1,-1 0 0,1 1 0,0-1 0,0 0 0,0 0 0,0 0 1,0 0-1,0 0 0,0 0 0,0 0 0,0 0 0,0 0 1,0 1-1,0-1 0,0 0 0,0 0 0,0 0 0,2 0 69,8 12-5,4 3-68,-1 1 0,0 0 0,-2 1 0,12 21 0,32 75-5,-48-98 52,0 1 1,-2 0-1,0 1 0,0-1 0,3 31 1,-7-7 185,-2 0 0,-2 0 0,-9 40 0,5-39-22,-3-1 1,-1 1-1,-3-2 1,0 0 0,-3-1-1,-1 0 1,-26 40 0,-125 187 874,154-242-845,10-17-635,1 1 0,-1-1 0,2 1 0,-1 0 0,-2 7-1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18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44 2560,'-13'-4'9088,"13"5"-8921,-1 1 0,1-1 0,-1 0 0,1 1 0,-1-1 0,0 0 0,0 0 0,1 1 0,-1-1 0,0 0 0,0 0 0,0 0 0,0 0 0,-1 0 0,1 0 0,0 0 0,0 0 0,0-1 0,-1 1 0,1 0 0,0-1 0,-1 1 0,1-1 0,-2 1 0,-7 4 644,7-3-186,12 0-178,-5-1-359,0 0 1,0 0-1,0-1 0,0 0 0,0 1 0,0-1 1,0-1-1,4 0 0,4 0 35,431-43 837,-141 15-645,-284 28-315,0 0 0,0 2 0,0 0 0,29 5 0,-38-5 110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19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277 278 4224,'-2'-2'282,"2"2"-251,0 0 0,0 0 0,0-1 1,0 1-1,0 0 0,0 0 1,-1 0-1,1 0 0,0 0 0,0 0 1,0 0-1,0 0 0,0 0 0,0 0 1,0 0-1,0-1 0,-1 1 1,1 0-1,0 0 0,0 0 0,0 0 1,0 0-1,0 0 0,0 0 0,0-1 1,0 1-1,0 0 0,0 0 1,0 0-1,0 0 0,0 0 0,0-1 1,0 1-1,0 0 0,0 0 0,0 0 1,0 0-1,0 0 0,0 0 1,0-1-1,0 1 0,0 0 0,0 0 1,0 0-1,0 0 0,1 0 1,-1 0-1,0 0 0,0-1 0,0 1 1,0 0-1,0 0 0,0 0 0,0 0 1,0 0-1,1 0 0,-1 0 1,0 0-1,0 0 0,0 0 0,0 0 1,0 0-1,0 0 0,1 0 0,-1 9 1527,-7 19-976,-1 0 0,-1-1-1,-1 0 1,-2-1 0,0 0 0,-2-1 0,-1 0 0,-23 30 0,-49 49 804,47-57-809,22-21-215,13-15 1702,38-38-1552,-18 13-448,-2 0 0,0-1-1,-1-1 1,-1 0 0,0-1 0,-1 0-1,14-32 1,-1-10-119,17-68 0,-19 47 229,-12 42 124,1 0 0,2 1 0,28-59-1,-38 92-295,4-4-153,-5 22-4,5 171 141,-3-147 166,3-1 1,18 70-1,-23-101-84,1-1 0,0 0 0,0 1 0,1-1 1,-1 0-1,7 9 0,-8-13-45,0 0-1,0 0 1,0 0 0,0 0 0,-1-1 0,1 1 0,0 0-1,1-1 1,-1 1 0,0-1 0,0 1 0,0-1 0,0 1 0,0-1-1,1 0 1,0 1 0,0-1 1,0-1 0,-1 1-1,1 0 1,0 0 0,-1-1 0,1 1-1,0-1 1,-1 1 0,1-1 0,-1 0-1,1 0 1,-1 0 0,1 0 0,1-2-1,10-9 15,-2 0-1,0-1 0,0 0 0,-1-1 0,14-27 1,-14 24 0,13-19 2,92-146-214,-91 151 133,45-45 0,-45 51-127,-23 23 127,1 1 0,-1-1 1,1 1-1,0 0 0,-1 0 0,1-1 1,0 1-1,-1 0 0,1 1 1,0-1-1,0 0 0,0 0 0,4 0 1,-5 1 29,0 0 0,0 0 0,0 0 0,0 0 0,0 0 0,0 1 0,0-1 1,1 0-1,-1 1 0,0-1 0,0 1 0,0-1 0,-1 1 0,1-1 0,0 1 1,0-1-1,0 1 0,0 0 0,0 0 0,-1 0 0,1-1 0,0 1 0,-1 0 1,1 0-1,-1 0 0,1 0 0,0 2 0,3 5-28,-1 1 0,0 1-1,0-1 1,-1 0 0,1 11 0,4 51 26,-6-54 74,12 235 398,3-79-16,-14-160-352,-2-9-111,0 0 0,1 0 0,-1 0 0,1 0 0,0 0 0,0 0-1,3 5 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19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6304,'13'-16'5557,"-10"28"-4356,2-2-797,0 14 125,-1 0 1,-1 1-1,1 42 0,-3-43-299,-3 150 1170,-1-53-368,1-75-912,-8 50 0,10-86-1939,20-23-6506,-17 9 7504,9-7-1323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20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17 238 4576,'-5'-17'556,"3"11"-187,0-1 0,0 0 0,-1-14 0,3 17-354,-1-2 276,0 1 0,0 0 0,1-1 0,0 1 0,0-1 0,1 1 0,0 0 0,1-7 0,1 3 320,-1 0-1,2 0 0,-1 1 0,1-1 1,6-8-1,-7 13-434,0 0 0,0 1 0,1-1 1,-1 1-1,1 0 0,0-1 0,0 2 0,0-1 1,0 0-1,0 1 0,9-4 0,0 2-42,1 0-1,-1 1 1,1 0-1,0 1 1,0 1-1,0 0 1,0 1-1,0 0 1,23 4-1,-19-1 7,-1 1 0,1 0 0,-1 1 0,0 1 0,0 0 0,31 18 0,-41-19-25,0-1 0,-1 1-1,1 0 1,-1 0 0,0 1 0,-1 0 0,1 0 0,-1 0 0,0 1 0,7 13 0,-10-16-47,0 1 0,0-1 0,-1 0 0,0 1 0,0 0 0,0-1 0,0 1 0,-1-1 0,1 1 0,-1 0 0,-1-1 0,1 1 0,0 0 0,-1-1 0,0 1 0,0-1 0,-1 1 0,1-1 0,-5 8 0,2-4 15,-1 0 0,0 0 1,-1-1-1,0 1 0,0-1 1,-1-1-1,0 1 0,-14 9 1,-4 1 85,-36 18 1,53-31-145,4-2-103,-23 12 413,-42 17 1,62-28-708,-1-1 0,0 1 0,-1-2 0,1 1 1,0-1-1,0 0 0,-1-1 0,1 0 0,0 0 0,-11-2 0,18 2 55,0 0 1,0-1-1,-1 1 0,1 0 1,0 0-1,0-1 0,0 1 1,0-1-1,1 1 0,-1-1 1,0 1-1,0-1 1,0 0-1,0 1 0,0-1 1,1 0-1,-1 0 0,0 0 1,1 1-1,-1-1 1,0 0-1,1 0 0,-1 0 1,1 0-1,0 0 0,-1-2 1,-1-10-3332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21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5 3232,'-3'-4'2871,"3"4"-2803,-8 4 1733,-9 14-318,15-15-1349,-10 8 396,1 1-1,-25 16 1,-5 5 132,11-6-176,2 0 0,0 2 1,2 1-1,-38 57 1,34-34-82,1 1 0,4 2 1,1 1-1,-25 98 0,37-109-162,3 1 0,-7 89 1,15-108-195,2 0 1,0 0 0,2-1-1,1 1 1,1-1 0,10 30-1,-12-48-331,-1-1 0,2 0 0,-1 0 0,1 0 0,1 0 0,-1 0 0,1-1 0,1 0 0,-1 0 0,1 0 0,1-1 0,-1 0 0,1 0 0,0-1-1,0 0 1,0 0 0,15 7 0,-8-6-1159,0-1-1,20 4 0,30 5-1507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22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 7808,'0'-3'3520,"43"-5"-3040,-17 0 1632,0 5-1248,30-13 704,5 5-897,30-9-191,0 9-288,13-2-192,-12 7-32,-11 1-32,-10 5 0,-12 5-4447,-6 1 2463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21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3 5472,'-1'-2'914,"6"4"641,7 10-262,1 0 0,19 29 0,-19-25-591,0 3-211,0 0-1,-1 1 1,-1 0-1,11 28 0,-5-4 148,11 49 0,-15-39-250,-3 2 0,-2-1 0,-2 1-1,-3 0 1,-3 0 0,-6 63 0,0-67-199,-3 0 0,-1-1 0,-3 0-1,-2-1 1,-2-1 0,-40 80 0,49-114-190,-1 0-1,0 0 1,-1-2-1,-18 20 0,18-22-1012,-2-1 0,-20 15 0,-5 3-1023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1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2560,'20'-6'12977,"-18"4"-12338,8-5-325,0 0 0,1 1 1,0 1-1,0 0 1,0 1-1,22-7 0,86-14-136,-46 15-125,109-2 1,-118 14 148,-59-2-180,-1 1-1,1-1 0,0 1 1,-1 0-1,1 0 0,6 3 1,-10-4 63,-1 1-426,0 1 0,0-1 0,-1 0 0,1 0 1,0 0-1,-1 1 0,1-1 0,-1 0 0,0 0 0,1 0 0,-1 0 0,0 0 0,1 0 0,-1 0 0,0 0 1,0 0-1,0 0 0,0-1 0,0 1 0,0 0 0,-1 0 0,-4 4-937,-3 6-594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1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45 4992,'-16'7'10346,"18"-8"-10075,1 0 1,0 0-1,1 0 0,-1 0 0,5-1 0,4-1 129,30-8 181,0 2 1,56-5-1,86 6-123,-81 11-308,-81 0-88,-19-3-49,0 1 0,-1-1 0,1 0 0,0 0 0,0 1 0,-1-2 0,1 1 0,0 0 0,2-1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4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64 4064,'-5'19'7381,"-16"78"-4858,-3 103-824,-5 31-161,11-102-845,18-112-143,1-17-246,-1-10-70,1-7-243,1 1 0,0-1 0,6-17 0,2-17 61,14-182 9,-15 132 43,-5 51-50,-2 18-65,1 0 0,2 0 1,15-55-1,-17 80 23,-2 0 0,1 1-1,-1-1 1,1-10 0,11 27-231,-5 1 327,0 0 0,-1 0 0,-1 1 0,0 0 0,-1 0 1,0 0-1,4 17 0,-6-19-77,40 137 197,-8-22 269,-32-117-432,0-1 0,0 1-1,0-1 1,1 0 0,0 0-1,0 0 1,7 6 0,-11-12-57,1 0 0,-1-1 0,1 1 0,0-1 0,0 1 0,-1-1 0,1 0 0,0 1 0,0-1 0,-1 0 0,1 1 0,0-1 0,0 0 0,0 0 0,0 0 1,-1 0-1,1 0 0,0 0 0,0 0 0,0 0 0,0 0 0,0 0 0,-1 0 0,1-1 0,0 1 0,0 0 0,0 0 0,-1-1 0,1 1 0,0-1 0,1 0 0,0-1 9,1 1-1,-1-1 1,1 0-1,-1 0 0,0-1 1,0 1-1,0 0 1,2-5-1,66-124 70,-24 42-23,-23 45-115,24-41-248,-46 83 288,0 1 0,0-1 0,0 1 0,0-1 0,1 1 0,-1-1-1,1 1 1,-1 0 0,1 0 0,-1 0 0,1 0 0,2-2 0,-3 3 8,-1 0 0,1 0 1,-1 0-1,1 0 0,-1 0 1,1 0-1,0 0 0,-1 0 1,1 0-1,-1 0 0,1 0 1,0 0-1,-1 0 0,1 0 1,-1 0-1,1 1 0,-1-1 1,1 0-1,0 0 1,-1 1-1,1-1 0,-1 0 1,0 1-1,1-1 0,-1 0 1,1 1-1,-1-1 0,1 1 1,-1-1-1,0 1 0,1-1 1,-1 1-1,0-1 0,0 1 1,1-1-1,-1 1 0,0 0 1,0-1-1,0 1 0,6 20 95,-1 0 0,-1 1 0,1 36 0,-2-26 111,22 283 816,-11-135-900,-10-156-109,-1-16-1340,0-31-7928,4 7 6267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4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1 4736,'-3'9'5377,"-15"35"-2344,3-17-1903,-1-2-1,-22 27 1,-18 26 62,15-7-564,2 1 0,4 1 0,-40 120 0,65-161-451,-6 33 0,13-48-138,1-1-1,1 1 0,2 32 0,1-24 10,2 0 1,0 0-1,2-1 0,16 44 0,-16-53-89,0 0-1,2 0 0,0-1 1,1 0-1,0-1 1,1 0-1,0 0 0,19 17 1,-25-27-296,1 1 0,0 0 0,0-1-1,6 3 1,20 7-895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44 188 5984,'5'55'5781,"-17"185"-716,5-152-3912,-6 6-264,6-52-402,6-39-388,1-2-68,0 0 0,1-1 0,-1 1 0,0 0 0,0-1 0,-1 1 0,1-1 0,0 1 0,0 0 0,0-1 0,0 1 0,0-1 0,-1 1 0,1 0 0,0-1 0,-1 1 0,1-1 0,-1 2 0,0-5 220,-1-7-253,1 1 0,0 0-1,1-1 1,0 0 0,0 1 0,1-1-1,1 1 1,3-16 0,0-2-69,21-245 44,-17 151 65,6 1-193,-15 119 144,0 0 1,0 0-1,1 0 0,-1 0 0,0 0 0,0 0 0,1 0 0,-1 0 0,0 0 0,1 0 0,-1 0 0,1 0 0,0 0 0,0-1 0,-1 2 15,0 0 0,1 0 0,-1 0 0,0-1 0,0 1-1,0 0 1,0 0 0,1 0 0,-1 0 0,0 0 0,0 0 0,0 0-1,0 0 1,1 0 0,-1 0 0,0 0 0,0 0 0,0 0 0,1 0-1,-1 1 1,0-1 0,0 0 0,0 0 0,0 0 0,0 0 0,1 0-1,-1 0 1,0 0 0,0 0 0,0 1 0,0-1 0,7 11 207,0 9-42,-1 1-1,-1 1 1,3 32-1,-3-23-42,6 31 140,2 0 0,4 0-1,2-2 1,2 0 0,55 106 0,-73-161-184,0 0 0,0 0 0,1 0 0,0-1 1,-1 1-1,9 6 0,-11-10-56,0 0 0,0 0 0,0-1 0,0 1 0,0 0 0,1-1 0,-1 1 0,0-1 0,0 1 0,1-1 0,-1 0 0,0 1 0,0-1-1,1 0 1,-1 0 0,0 0 0,1 0 0,-1 0 0,0 0 0,1 0 0,-1-1 0,0 1 0,1 0 0,-1-1 0,0 1 0,0-1 0,1 0 0,-1 1 0,0-1 0,0 0 0,0 1 0,0-1 0,0 0 0,0 0 0,0 0 0,1-1 0,8-10 53,0-1 1,-1 0-1,0 0 1,13-27 0,18-60-153,34-177 89,-63 220-992,5-68 0,-15 112-803,-2-25 1,-4 9-4937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5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3 5216,'3'-2'1860,"-4"2"-1825,7 11 1594,9 26 1082,-7-17-1186,3 10 369,10 43 1,-14-46-1343,12 48 900,-4 1 1,8 102-1,-21-142-1233,-2 0 1,-1 0-1,-2 0 1,-1 0-1,-2 0 1,-10 37-1,2-24-157,-29 103 301,29-113-786,-32 68 0,42-100-276,0 1 0,-1-1 1,-8 10-1,11-14 96,0-1 0,0 0 0,-1 1 0,1-1 0,-1-1-1,1 1 1,-1 0 0,0-1 0,0 1 0,0-1 0,-5 2 0,-11 1-3066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8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44 4576,'-21'-27'10084,"21"27"-10055,-1 0-1,1-1 1,0 1 0,0 0 0,0 0 0,0 0 0,0 0 0,-1 0-1,1 0 1,0 0 0,0 0 0,0 0 0,0 0 0,0-1 0,0 1 0,0 0-1,0 0 1,0 0 0,-1 0 0,1 0 0,0 0 0,0-1 0,0 1-1,0 0 1,0 0 0,0 0 0,0 0 0,0 0 0,0-1 0,0 1 0,0 0-1,0 0 1,0 0 0,0 0 0,0 0 0,0-1 0,0 1 0,0 0-1,0 0 1,0 0 0,1 0 0,-1 0 0,0-1 0,0 1 0,0 0 0,0 0-1,0 0 1,0 0 0,0 0 0,0 0 0,0 0 0,1 0 0,-1-1-1,0 1 1,0 0 0,0 0 0,0 0 0,0 0 0,1 0 0,-1 0-1,0 0 1,0 0 0,0 0 0,0 0 0,1 0 0,67-3 923,33 1-523,36-1 34,5 1-222,-42 3-342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8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9 5216,'0'0'67,"0"-1"0,0 1 0,0-1 1,0 1-1,-1-1 0,1 1 0,0 0 1,0-1-1,0 1 0,-1 0 0,1-1 0,0 1 1,0-1-1,-1 1 0,1 0 0,0 0 0,-1-1 1,1 1-1,0 0 0,-1 0 0,1-1 1,0 1-1,-1 0 0,1 0 0,-1 0 0,1-1 1,0 1-1,-1 0 0,1 0 0,-1 0 0,0 0 1,-5 13 689,6-13-759,-2 6 470,0 1-1,1-1 0,0 0 0,0 1 0,0 11 0,-1 7 762,-20 119 3004,-22 72-2477,44-214-1756,-3 12-305,0-1 0,1 0-1,0 18 1,5-14-617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9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92 234 4320,'-2'-11'654,"-1"-13"1124,-1 107 4642,-27 126-3560,7-123-2120,1-3 215,19-74-382,6-13-122,4-8-462,0 0 0,8-22-1,-3 5-12,8-22 50,-2-1 1,18-101 0,-23 94-11,31-95 69,-37 131 25,-5 18-13,0 0 0,0 1 1,0-1-1,0 1 0,1-1 1,0 1-1,0 0 0,0 0 0,4-5 1,-6 13-56,0-1 1,0 0 0,0 1-1,0-1 1,2 5 0,9 48 108,6 67 0,-3-7 149,-11-99-236,2 20 152,18 59 0,-23-95-190,1 0 0,-1 1 0,1-1 0,-1 0 0,1 1-1,-1-1 1,1 0 0,0 0 0,0 1 0,0-1 0,0 0-1,0 0 1,0 0 0,0 0 0,0 0 0,0 0 0,0-1-1,2 2 1,-2-2-13,-1 0 0,1 0 0,0 0-1,0 0 1,0 0 0,0 0 0,0 0-1,0 0 1,0 0 0,-1-1 0,1 1-1,0 0 1,0 0 0,0-1 0,0 1-1,-1-1 1,1 1 0,0-1 0,0 1-1,-1-1 1,1 1 0,0-1 0,-1 0-1,1 1 1,-1-1 0,1 0 0,0-1-1,3-3-12,-1-1-1,1 0 1,-1 1-1,0-1 0,-1-1 1,3-7-1,0-1-32,15-39-28,26-60 74,-38 96-57,60-120-292,-60 124 266,1 1 1,0 0-1,0 1 0,1 0 0,1 1 0,0 0 0,24-18 0,-33 27 52,1 1-1,0-1 0,0 0 1,0 1-1,0 0 1,1-1-1,-1 1 0,0 0 1,1 1-1,-1-1 0,0 1 1,5-1-1,-6 1 19,0 1-1,0-1 1,1 0 0,-1 1-1,0-1 1,0 1-1,0 0 1,0 0 0,0 0-1,-1 0 1,1 0-1,0 0 1,0 0 0,-1 1-1,1-1 1,0 1-1,-1-1 1,0 1-1,1-1 1,1 5 0,4 6 128,-2 0 0,1 1 0,-1 0 0,-1 0 0,4 26 1,-3-21-2,10 67 145,9 145 1,-20-173-216,-2 2-2416,-3-36-5361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28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96 1984,'9'-16'6805,"-10"17"-6712,0 0 0,0 1 0,0-1-1,1 0 1,-1 1 0,0-1 0,1 0 0,-1 1 0,1-1-1,0 1 1,-1-1 0,1 1 0,0-1 0,0 3 0,0-2-30,-24 120 1619,5-26-985,-7 17 119,8-38-283,-27 120 447,16-74-440,-5-2-171,16-62 355,18-57-707,-1 0 1,1 0-1,0 0 0,0 0 1,0-1-1,0 1 0,0 0 1,0 0-1,0 0 0,0 0 1,0 0-1,-1 0 0,1 0 1,0 0-1,0 0 0,0-1 1,0 1-1,0 0 0,0 0 1,-1 0-1,1 0 0,0 0 1,0 0-1,0 0 0,0 0 1,0 0-1,0 0 0,-1 0 1,1 0-1,0 0 0,0 0 1,0 0-1,0 0 0,0 0 1,-1 0-1,1 1 0,0-1 1,0 0-1,0 0 0,0 0 1,0 0-1,0 0 0,0 0 1,-1 0-1,1 0 0,0 0 1,0 0-1,0 1 0,0-1 1,0 0-1,0 0 0,0 0 1,0 0-1,0 0 0,0 0 1,0 1-1,0-1 0,0 0 0,-1-2 31,1 1 0,-1-1-1,1 1 1,0-1-1,-1 0 1,1 1 0,0-1-1,1-2 1,3-19-4,2 1 0,13-33 0,-8 25-64,-3 7-43,1 1 0,1 0-1,1 1 1,1 0 0,0 0 0,2 2 0,1-1 0,0 2 0,1 0 0,1 1 0,20-16-1,-30 28 34,4-4-69,0 1 0,20-11 0,-27 17 78,0 0 0,-1 1 0,1 0 0,0-1 1,0 2-1,0-1 0,0 0 0,0 1 1,0-1-1,0 1 0,0 0 0,0 1 1,7 0-1,-10-1 17,0 0 0,0 1-1,0-1 1,0 1 0,0-1 0,1 1 0,-1-1 0,0 1 0,0-1-1,0 1 1,0 0 0,0 0 0,-1-1 0,1 1 0,0 0-1,0 0 1,0 0 0,-1 0 0,1 0 0,-1 0 0,2 2 0,-2-1 7,1 1 1,0-1 0,-1 1 0,1 0 0,-1-1 0,0 1 0,0 0 0,0-1-1,0 5 1,-3 6 70,1-1-1,-2 1 1,-5 14-1,7-21-26,-6 17 26,-4 10 37,-26 54 0,33-77-43,0-1-1,-1 0 0,0 0 0,-1-1 0,0 0 0,0 0 0,-1 0 0,0-1 0,-17 12 0,22-17-67,-1 0 0,1 0 0,0 0 0,0-1 0,-1 0 0,1 1 0,0-1 0,-1 0 0,0-1 0,1 1 0,-1-1 0,1 0 0,-1 1 0,0-2 0,1 1 0,-1 0 0,1-1 0,-1 1 0,1-1 0,-1 0 0,1 0 0,-1-1 0,1 1 0,0-1 0,0 1-1,-1-1 1,1 0 0,1 0 0,-1-1 0,0 1 0,0 0 0,1-1 0,-1 0 0,1 0 0,-3-4 0,5 7-10,0 0-1,0 0 0,0 0 1,-1 0-1,1-1 1,0 1-1,0 0 1,0 0-1,0 0 0,0 0 1,0-1-1,0 1 1,-1 0-1,1 0 1,0 0-1,0-1 0,0 1 1,0 0-1,0 0 1,0-1-1,0 1 1,0 0-1,0 0 0,0 0 1,0-1-1,0 1 1,0 0-1,0 0 1,0 0-1,1-1 0,-1 1 1,0 0-1,0 0 1,0 0-1,0-1 1,0 1-1,1 0 0,8 1-265,14 10 167,-4 1 110,39 19 0,-53-29 42,1 0 0,0 0 0,-1 0 0,1-1 0,0 0 0,0 0 0,0-1 0,0 0 0,0 0 0,0 0-1,0-1 1,0 1 0,0-1 0,-1-1 0,1 1 0,0-1 0,0 0 0,6-4 0,7-4 101,-1 0 1,0-2 0,28-22-1,13-13 147,157-114-265,-132 97-372,-84 64 321,0 1 1,0 0-1,0-1 0,1 1 0,-1-1 1,0 1-1,0-1 0,0 1 1,0-1-1,0 1 0,0 0 0,0-1 1,0 1-1,-1-1 0,1 1 0,0-1 1,0 1-1,0-1 0,-1 1 0,1-1 1,-1 1-1,-6 22 21,-2-2 37,0 0-1,2 1 0,0 0 0,1 0 0,-3 34 0,8-46 20,0 0-1,1-1 1,1 1 0,0 0-1,0-1 1,1 1 0,0-1-1,0 0 1,1 1 0,0-1-1,5 9 1,-7-17-29,-1 0-1,1 0 1,0 0-1,-1 0 1,1 1-1,0-1 1,0 0-1,0 0 1,0 0 0,0-1-1,0 1 1,0 0-1,0 0 1,0 0-1,0-1 1,0 1-1,1-1 1,-1 1 0,0-1-1,0 1 1,1-1-1,-1 0 1,0 1-1,1-1 1,-1 0-1,0 0 1,1 0-1,-1 0 1,0 0 0,1 0-1,-1-1 1,0 1-1,1 0 1,-1-1-1,0 1 1,0-1-1,1 1 1,-1-1-1,0 0 1,0 1 0,0-1-1,2-1 1,4-4 73,0 0 1,-1 0-1,0-1 0,11-13 1,-15 18-97,15-22 57,22-40 0,-4 5-147,-31 53 52,0 0 0,0 1 0,0-1 0,1 1 0,10-9-1,-15 14 37,0 0-1,0-1 1,1 1-1,-1 0 0,0 0 1,0 0-1,0 0 0,1 0 1,-1 0-1,0 0 1,0 0-1,1 0 0,-1 0 1,0 0-1,0 0 0,0 0 1,1 0-1,-1 0 1,0 0-1,0 0 0,0 0 1,1 0-1,-1 0 0,0 0 1,0 1-1,0-1 1,1 0-1,-1 0 0,0 0 1,0 0-1,0 0 0,0 1 1,0-1-1,1 0 1,-1 0-1,0 0 0,0 1 1,5 10-20,-1 17 106,-4-28-80,2 147 371,-3-80-114,2-54-114,1-10 97,7-16 196,-4 3-408,17-27 23,2 2 1,39-47-1,-44 62-80,0 0-1,2 1 1,0 1 0,40-26 0,-59 42 4,0 1 0,0 0 0,1-1 0,-1 1 0,0 0 0,1 1 0,-1-1 0,1 0 0,-1 1 0,1-1 0,-1 1 0,4 0 0,-5 0 9,0 0 0,0 0 0,0 1 0,0-1 0,0 0 0,0 1 0,0-1 0,0 1 0,0-1 0,0 1 0,0 0 0,0-1 0,0 1 0,0 0 0,0-1 0,-1 1 0,1 0 0,0 0 0,0 0 0,-1 0 0,1 0 0,-1 0 0,1 0 0,-1 0-1,0 0 1,1 0 0,0 2 0,-1 1 22,1 0 0,0 0 0,-1 0 0,0 0 0,0 0 0,0 0 0,-1 0 0,0 5 0,-10 33-38,7-29 25,-17 49 49,14-46-36,1 0 0,1 0 0,1 1-1,0 0 1,1 0 0,-1 18 0,4-34 4,-1 0 0,1 1 0,0-1 0,0 0 0,1 1 0,-1-1 0,0 0 0,0 1 0,1-1 0,-1 0 1,0 0-1,1 1 0,0-1 0,-1 0 0,1 0 0,0 0 0,-1 0 0,1 1 0,0-1 0,0 0 0,0-1 0,2 3 0,-1-2 5,-1-1 1,1 1-1,0-1 0,0 1 0,0-1 1,0 0-1,0 0 0,-1 0 0,1 0 1,0 0-1,0 0 0,0 0 0,0-1 1,0 1-1,2-1 0,4-2-4,0 0 0,0-1 0,0 0 0,0 0 0,-1-1 0,1 0 0,-1 0 0,-1 0-1,1-1 1,8-10 0,2-3 40,-1-1 0,20-32 0,52-71-273,-85 119 217,0 0-1,0 1 1,1-1 0,0 1 0,-1 0-1,1 0 1,0 0 0,1 1 0,-1-1-1,0 1 1,7-2 0,-9 3-12,0 0-1,0 1 1,0 0 0,0 0-1,1-1 1,-1 1 0,0 0-1,0 1 1,0-1 0,0 0-1,0 1 1,0-1 0,1 1-1,-1 0 1,0-1 0,0 1-1,-1 0 1,1 0 0,0 0-1,0 1 1,0-1 0,-1 0-1,1 1 1,0-1 0,-1 1-1,0-1 1,1 1 0,0 2-1,23 33 42,-25-37 192,-4-4-59,0-3-179,0 0 0,0 1 1,-1 0-1,0 0 0,-8-8 1,11 13 1,1 0 0,-1-1 1,1 1-1,-1 0 1,1 0-1,-1 0 1,0 1-1,0-1 1,1 0-1,-1 0 1,0 1-1,0 0 0,0-1 1,0 1-1,1 0 1,-1 0-1,0 0 1,0 0-1,0 0 1,0 0-1,0 0 1,0 1-1,1-1 0,-1 1 1,0-1-1,0 1 1,0 0-1,-2 1 1,0 2-2,0-1 1,0 1 0,1-1-1,-1 1 1,1 1 0,0-1-1,0 0 1,0 1 0,1-1-1,-3 7 1,3-8 10,-5 13-9,0 0-1,2 0 0,0 1 1,1 0-1,0 0 0,1 0 1,0 31-1,3-44 19,0 1 0,1 0 0,-1-1 0,1 1 0,0-1 0,1 1-1,-1-1 1,4 8 0,-4-10 13,1 0 0,-1 1 0,0-1 0,1 0 0,0 0 0,-1 0 0,1 0 0,0 0 0,0 0 0,0-1 0,0 1 0,1-1 0,-1 1 0,0-1 0,1 0 0,2 1 0,-4-1-2,0-1 0,1 0 0,-1 0 0,0 0 0,0 0 0,0 0 0,0 0 0,0 0 0,0 0 0,1-1 0,-1 1 0,0 0 0,0-1 0,0 1 0,0-1 0,0 1 0,0-1 1,0 1-1,0-1 0,0 0 0,1 0 0,15-19 99,-16 18-100,18-25 35,-2-1 1,23-49 0,-7 10 6,2 2-403,-3-1-1,-2-2 1,34-122 0,-8-55-393,-54 232 656,1 1-64,-1 1 1,-1-1 0,0 0 0,0 1 0,-1-1 0,-2-15 0,2 27 138,1-1 0,-1 1 0,0 0-1,0 0 1,0 0 0,0-1 0,0 1 0,0 0 0,0 0 0,0-1 0,0 1 0,-1 0 0,1 0 0,0-1 0,0 1-1,0 0 1,0 0 0,0 0 0,0-1 0,0 1 0,0 0 0,-1 0 0,1 0 0,0-1 0,0 1 0,0 0 0,0 0-1,-1 0 1,1 0 0,0-1 0,0 1 0,0 0 0,-1 0 0,1 0 0,0 0 0,0 0 0,-1 0 0,1 0 0,0 0-1,0 0 1,-1 0 0,1 0 0,0 0 0,0 0 0,-1 0 0,1 0 0,0 0 0,0 0 0,0 0 0,-1 0 0,1 0-1,-10 11-158,9-10 165,-8 12-30,1 0 1,0 0-1,1 0 1,-5 16-1,-19 61 77,21-59-18,-41 144 63,42-143-46,2 0-6,1 1 0,2 0 0,1 0 0,1 1 0,2-1 0,5 40 0,-3-55 20,1-1 0,1 1 0,1-1 0,0 1 0,1-1 0,11 21-1,-16-35-6,1 0-1,0 0 0,0 0 1,0 0-1,0 0 0,0 0 1,0 0-1,1-1 0,0 1 1,-1-1-1,1 1 0,0-1 1,6 3-1,-6-4-10,0 0-1,-1 0 1,1 0 0,0-1-1,0 1 1,0-1 0,0 0-1,0 0 1,0 0 0,0 0-1,0 0 1,0-1 0,0 1-1,0-1 1,0 0 0,-1 0-1,6-2 1,1-1-30,0-1-1,0 0 1,-1-1-1,0 1 0,0-2 1,0 1-1,11-13 1,2-5 106,19-30-1,3-4-37,-29 40-76,-5 7-130,1 0 0,18-18-1,-28 29 113,0-1-1,1 1 0,0-1 0,-1 1 1,1-1-1,-1 1 0,1 0 0,-1-1 1,1 1-1,0 0 0,-1 0 1,1-1-1,0 1 0,-1 0 0,1 0 1,1 0-1,-2 0 14,0 0 0,0 0 0,1 0 0,-1 0 0,0 1 0,0-1 0,0 0 0,1 0 0,-1 0 0,0 1 0,0-1-1,0 0 1,0 0 0,0 0 0,1 1 0,-1-1 0,0 0 0,0 0 0,0 1 0,0-1 0,0 0 0,0 0 0,0 1 0,0-1 0,0 0 0,0 0 0,0 1 0,0-1 0,-6 26-105,5-22 92,-5 21 35,1 1-1,2 0 0,0 0 0,2 0 0,2 32 0,0-42 34,5 26 0,-5-37 8,0 0-1,0 0 0,1 0 1,0 0-1,0 0 0,0-1 0,1 1 1,-1-1-1,6 7 0,-7-11-41,-1 1 0,1 0-1,0-1 1,0 1 0,-1-1-1,1 1 1,0-1 0,0 1-1,0-1 1,0 1 0,0-1-1,0 0 1,0 0 0,0 0-1,0 1 1,-1-1 0,1 0-1,0 0 1,0 0 0,0 0-1,0-1 1,0 1 0,0 0-1,0 0 1,0 0 0,0-1-1,0 1 1,0-1 0,0 1-1,-1 0 1,1-1 0,0 0-1,0 1 1,0-1 0,-1 1-1,1-1 1,0 0 0,-1 0-1,2 0 1,2-4 21,0 0 1,0 0-1,0 0 1,-1-1-1,3-5 1,17-35 83,-7 12-271,28-42 0,-43 74 130,1 0 0,-1 0 0,0 1 0,1-1-1,-1 0 1,1 1 0,0 0 0,2-3 0,-3 4 19,-1 0-1,1 0 1,-1 0 0,1-1 0,-1 1 0,1 0 0,-1 0-1,1 0 1,-1 0 0,1 0 0,-1 0 0,1 0 0,-1 0-1,1 0 1,-1 0 0,1 0 0,-1 1 0,1-1 0,-1 0 0,0 0-1,1 0 1,-1 1 0,1-1 0,-1 0 0,1 0 0,-1 1-1,0-1 1,1 0 0,-1 1 0,0-1 0,1 0 0,-1 1-1,0-1 1,1 1 0,-1-1 0,0 0 0,0 1 0,0-1-1,1 1 1,-1-1 0,0 1 0,0-1 0,0 1 0,0 0-1,2 7-20,-1 0 0,0 0-1,0 0 1,-1 0-1,0 0 1,0 0 0,-2 9-1,0 6-7,0 5 82,0-10 46,2-1-1,2 35 1,-2-51-85,0-1-1,0 0 1,0 0-1,0 1 1,0-1 0,0 0-1,0 0 1,0 1-1,0-1 1,0 0-1,0 0 1,0 0 0,0 1-1,0-1 1,0 0-1,1 0 1,-1 0-1,0 1 1,0-1 0,0 0-1,0 0 1,1 0-1,-1 1 1,0-1-1,0 0 1,0 0 0,1 0-1,-1 0 1,0 0-1,0 0 1,0 0-1,1 1 1,-1-1 0,0 0-1,0 0 1,1 0-1,-1 0 1,0 0-1,0 0 1,1 0 0,11-7 223,14-22-93,-23 25-119,21-26 0,-11 12-61,2 0 0,32-30 0,-39 41 16,31-23-63,-36 28 69,0 0 1,0 1-1,0-1 1,1 1 0,-1-1-1,0 1 1,1 0-1,-1 0 1,1 0-1,5 0 1,-8 1-2,1 0 1,-1 1 0,0-1 0,1 0 0,-1 0-1,0 1 1,0-1 0,0 1 0,0-1-1,1 1 1,-1 0 0,0-1 0,0 1 0,0 0-1,0 0 1,0 0 0,0-1 0,0 1-1,-1 0 1,1 0 0,0 0 0,0 1 0,-1-1-1,1 0 1,-1 0 0,1 0 0,-1 0-1,1 1 1,-1-1 0,0 3 0,2 3-17,-1 1 0,0 0 0,-1 14 0,0-15 76,0 4-36,-1 2 66,2 1-1,2 19 1,-2-30-58,-1 0-1,1 0 1,0 1-1,0-1 1,0 0-1,1 0 1,-1 0 0,1 0-1,-1 0 1,1 0-1,0-1 1,0 1 0,0-1-1,1 1 1,2 2-1,-3-4 3,0 0 0,0 0-1,0 0 1,0 0-1,0-1 1,1 1-1,-1-1 1,0 1 0,0-1-1,0 0 1,1 0-1,-1 0 1,0 0-1,0 0 1,0 0 0,3-1-1,36-11 150,-37 11-176,14-6 9,0-1 0,0-1 1,-1 0-1,0-1 0,-1-1 0,23-20 1,-7 2 85,52-61 0,-82 87-100,-1 1-1,1-1 1,0 1-1,-1-1 1,0 0-1,2-3 1,-3 6 10,0 0 0,0 0 0,0 0 0,0 0-1,0-1 1,0 1 0,0 0 0,0 0 0,0 0 0,-1 0 0,1 0 0,0 0 0,0 0-1,0 0 1,0 0 0,0 0 0,0 0 0,0 0 0,0 0 0,0 0 0,0 0 0,0 0-1,0 0 1,0 0 0,0 0 0,0 0 0,0 0 0,0 0 0,0 0 0,0 0 0,0 0-1,0 0 1,0 0 0,0-1 0,0 1 0,0 0 0,0 0 0,0 0 0,0 0 0,0 0-1,0 0 1,0 0 0,-8 13-168,-39 87 62,39-78 41,0-1 1,-9 42-1,16-60 93,1 0 1,-1 0 0,1 0 0,0 1 0,0-1-1,0 0 1,1 0 0,-1 0 0,1 0-1,0 0 1,-1 1 0,1-1 0,1 0 0,-1-1-1,0 1 1,1 0 0,-1 0 0,1 0-1,0-1 1,0 1 0,0-1 0,0 0 0,4 3-1,-6-5-14,0 1 0,1-1 0,-1 0 0,1 1-1,-1-1 1,1 0 0,0 0 0,-1 0 0,1 0-1,-1 0 1,1 1 0,-1-1 0,1 0 0,-1 0-1,1 0 1,0 0 0,-1-1 0,1 1 0,-1 0-1,1 0 1,-1 0 0,1 0 0,-1-1 0,1 1-1,-1 0 1,1 0 0,-1-1 0,1 1 0,-1 0-1,1-1 1,-1 1 0,0 0 0,1-1 0,-1 1-1,0-1 1,1 1 0,-1-1 0,12-18 227,12-55-183,-17 51-405,-21 114-176,-32 148 219,-28 110 581,69-329-259,-1-1-1,-1 1 1,-1-1 0,0 0-1,-2 0 1,0-1 0,-15 19-1,19-30 29,1 0 0,-2 0-1,1-1 1,-1 0 0,0 0 0,0 0-1,0-1 1,-1-1 0,0 1-1,0-1 1,0 0 0,-1-1-1,1 0 1,-1 0 0,0-1 0,1 0-1,-1-1 1,-14 2 0,12-3-11,0 0 1,0-1 0,0 0 0,0-1 0,1 0 0,-1 0-1,1-1 1,-1 0 0,1-1 0,-14-8 0,17 8-16,0 0 1,1 0 0,-1-1 0,1 0 0,0-1 0,1 1-1,-1-1 1,1 0 0,0-1 0,1 1 0,-1-1-1,1 0 1,1 0 0,-1 0 0,-2-10 0,2 5 16,1 0 0,1 0 0,0-1 0,0 1-1,2-1 1,-1 1 0,1-1 0,1 1 0,1 0 0,-1-1 0,2 1 0,0 0 0,0 0 0,6-13 0,-3 11-16,1 0 0,0 0 0,1 1 0,0 0 0,1 1 0,1 0 0,0 0 0,0 1 1,1 0-1,25-18 0,1 5-27,1 2 0,76-31 0,-80 39-74,3-2-345,-24 12-982,0-2-1,0 0 0,0 0 1,20-15-1,-19 12-805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39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4 5888,'0'0'94,"0"0"-1,0-1 1,-1 1 0,1 0 0,0 0-1,0-1 1,0 1 0,-1 0 0,1 0 0,0 0-1,0-1 1,-1 1 0,1 0 0,0 0-1,0 0 1,-1 0 0,1 0 0,0 0 0,-1 0-1,1-1 1,0 1 0,0 0 0,-1 0-1,1 0 1,0 0 0,-1 0 0,1 0 0,0 0-1,-1 0 1,1 1 0,0-1 0,0 0-1,-1 0 1,1 0 0,0 0 0,-1 0-1,1 0 1,0 1 0,0-1 0,-1 0 0,1 0-1,0 0 1,0 1 0,0-1 0,-1 0-1,1 0 1,0 1 0,0-1 0,-11 17 2505,9-13-2103,-13 23 927,9-15-944,0 0-1,-14 17 1,-88 93 2027,81-91-2239,0 1-1,3 2 0,0 0 0,2 2 0,2 1 0,-24 59 0,23-39-127,2 0-1,3 2 0,-16 110 0,26-118-90,3 1-1,2 0 0,2 0 1,2 0-1,3 0 0,2-1 1,15 53-1,-20-95-343,-1 0 123,0-1-1,1 0 1,4 10-1,-5-15-249,0-1-1,-1 1 0,1 0 1,0-1-1,0 0 1,1 1-1,2 2 0,8 3-1511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0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1305 4992,'1'-1'6224,"7"-13"-4173,-5 8-1670,1 0 0,-1 0 1,0 0-1,2-9 0,27-131 1349,-19 78-1028,94-381 2167,-104 440-2842,46-194 543,-40 169-489,1 2-1,2-1 0,21-40 0,-26 60-83,1 0 0,0 0-1,1 1 1,0 0 0,1 1 0,0 0-1,1 1 1,0 0 0,25-17-1,-19 17-29,1 0-1,0 1 1,0 1-1,0 0 0,1 2 1,1 0-1,-1 1 1,1 1-1,23-2 0,-38 6 51,-1 0-1,0 0 1,1 0 0,-1 1-1,1 0 1,-1-1-1,0 1 1,1 1-1,5 2 1,-9-4-7,0 1 0,1-1 0,-1 1-1,0 0 1,0 0 0,0 0 0,0 0 0,0 0 0,0 0 0,0 0 0,-1 0-1,1 0 1,0 0 0,0 0 0,-1 1 0,1-1 0,-1 0 0,1 0 0,-1 1-1,1-1 1,-1 0 0,0 1 0,0-1 0,0 1 0,0-1 0,0 0 0,0 1-1,0-1 1,0 0 0,0 1 0,-1-1 0,1 0 0,-1 3 0,-1 1 7,-1 1 0,1-1-1,-1-1 1,0 1 0,0 0 0,0 0 0,-7 6 0,0 0 8,-26 32 204,-3-1 0,-50 42 1,85-81-170,-1 2-90,-1-1 0,1 1 0,0 0 0,1 1-1,-7 8 1,10-12-2,0 0-1,0 0 0,0 0 0,0 0 1,1 0-1,-1 0 0,1 0 0,0 0 1,-1 0-1,1 0 0,0 0 1,0 0-1,0 0 0,0 0 0,1 1 1,-1-1-1,0 0 0,1 0 0,0 0 1,-1 0-1,1-1 0,0 1 0,0 0 1,2 2-1,6 8 2,0-1 0,0-1 1,2 0-1,-1 0 0,1-1 0,21 13 1,-11-7-27,7 5 41,-7-6 200,-1 2 1,0 0-1,-1 0 1,18 22 0,-36-36-134,0-1 0,0 0 1,0 1-1,0-1 1,0 1-1,0-1 0,-1 1 1,1-1-1,0 1 1,-1 0-1,1-1 0,-1 1 1,0 0-1,1 2 1,-1-3-18,-1 0 0,1 0 0,0 0 0,0-1 1,0 1-1,-1 0 0,1 0 0,-1 0 0,1 0 1,-1 0-1,1-1 0,-1 1 0,1 0 0,-1 0 1,0-1-1,1 1 0,-1 0 0,-1 0 0,-3 2 57,1-1-1,-1 1 1,0-1-1,0-1 0,0 1 1,0-1-1,-8 2 1,-16 1 27,-1-1 1,-57-2 0,-60-12-2840,111 7 1107,30 4 897,1-1 0,-1 0 0,1 0 1,0-1-1,-1 0 0,1 0 0,0 0 0,0 0 0,0-1 0,0 1 1,-4-5-1,2 0-1859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52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92 3328,'1'-1'159,"-1"0"-1,1-1 1,0 1 0,-1 0-1,1-1 1,-1 1 0,0-1-1,1 1 1,-1 0 0,0-1-1,0-2 1,0 2 75,0 1 0,0-1 0,1 1 1,-1-1-1,0 1 0,1-1 0,-1 1 0,1-1 0,0-1 0,11-27 7675,-11 51-6560,-7 84 275,0-34-981,-1-17-218,5-36-187,-2 28 0,0 31 344,34-160 639,-6 27-1249,35-70 143,-47 103-255,2 1-1,0 0 1,22-26-1,-32 44 92,0-1 1,1 1-1,0 0 0,-1 0 0,11-6 0,-13 9 41,-1 0 1,0 0-1,1 1 1,-1-1-1,1 1 1,-1-1-1,0 1 1,1-1-1,-1 1 1,1 0-1,0 0 1,-1 0-1,1 0 0,-1 0 1,1 0-1,-1 0 1,1 0-1,-1 1 1,1-1-1,-1 0 1,1 1-1,-1-1 1,0 1-1,1 0 1,-1 0-1,1-1 0,-1 1 1,1 1-1,1 0 26,-1 1 0,0-1 0,0 1 0,0 0 0,-1-1 0,1 1 0,-1 0 0,1 0 0,-1 0 0,1 3 0,6 33 307,-7-23-203,-1-1 0,-1 0 1,0 0-1,-1 1 0,0-1 0,-1 0 0,-7 17 1,4-6-72,3-6 27,3-20-67,0 1-1,0 0 1,0 0-1,0-1 1,0 1-1,0 0 1,0-1-1,0 1 1,1 0-1,-1-1 1,0 1 0,0 0-1,0-1 1,1 1-1,-1 0 1,0-1-1,1 1 1,-1-1-1,1 1 1,-1 0 0,0-1-1,1 1 1,-1-1-1,1 1 1,0-1-1,2 1 16,0-1 0,-1 1 0,1-1 0,0 0 0,0 0 0,0 0 0,-1-1 0,1 1 0,0-1 0,-1 1 0,1-1 0,4-2 0,34-19-118,-26 14 97,38-21 77,55-33-281,-98 55 169,1 1 0,0 0 0,1 0 1,21-7-1,-30 12 46,-1 1 0,1-1-1,0 1 1,0-1 0,0 1 0,0 0-1,0 0 1,0 0 0,0 0 0,-1 0 0,1 1-1,0 0 1,0-1 0,0 1 0,0 0 0,-1 0-1,1 0 1,0 1 0,-1-1 0,1 1-1,-1-1 1,0 1 0,1 0 0,-1 0 0,0 0-1,0 0 1,2 3 0,3 5 202,0 1 1,-1 0-1,0 0 0,-1 0 1,0 1-1,-1 0 1,0 0-1,3 19 0,-2-2-1319,-2 1 0,-1 43-1,-1-65-2252,3-1 1029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9:59.1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30 3392,'7'-30'18043,"-6"33"-17987,1 1 0,-1-1 0,0 0-1,-1 1 1,1-1 0,0 1 0,-1 3 0,-8 37 310,2-1-1,-2 62 1,4-40-194,3-41-113,1 0 0,0 0-1,6 35 1,-5-57-53,-1 0 0,1 0 0,0 0 0,0 0 0,0 0 0,0 0-1,0 0 1,1 0 0,-1-1 0,0 1 0,1 0 0,-1-1 0,1 1 0,0-1 0,-1 1 0,1-1 0,0 0 0,0 0 0,0 0-1,0 0 1,0 0 0,3 1 0,5 1-21,1 0-1,0-1 0,13 2 1,-12-2-6,5 0 67,0 1-1,-1 1 0,28 10 1,-27-8-152,-15-5 110,1 0-1,0-1 1,-1 1-1,1 0 0,-1 0 1,1 0-1,-1 0 1,0 1-1,0-1 0,1 1 1,-1-1-1,0 1 0,0 0 1,0 0-1,-1 0 1,1 0-1,0 0 0,-1 0 1,2 3-1,-1 2 72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00.2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145 0 1888,'-10'0'8277,"10"8"-6976,-2-2-892,-1 1-1,1 0 0,-1-1 0,0 1 0,-1-1 0,0 0 1,-7 9-1,-12 22 748,-33 70 587,55-106-1729,-1 2 35,0 1-1,0-1 0,1 1 1,-1-1-1,-1 8 0,-5-11 816,7-6-869,0 1 0,1 0-1,0-1 1,0 1 0,0-1-1,1 1 1,-1 0 0,1-1-1,2-5 1,3-5 98,14-25 0,-11 25 185,8-23-1,-15 36-154,-1 0-1,0 0 1,1 1-1,0-1 1,-1 0-1,4-2 1,-2 0 86,0-3 437,-2 9-360,5 6-381,2 2 140,1 0 0,12 10-1,-11-11-32,-1 0 1,11 12-1,1 13 671,-20-32-518,-14 7 352,-9 2-437,11-5-319,0 0 1,0 1-1,0 0 0,-12 10 1,21-14-200,-1 0 0,1 0 0,0 0 0,0 1 0,0-1 1,0 1-1,1 0 0,-1-1 0,-1 4 0,2-3-208,0-1-1,1 0 1,-1 0-1,1 1 1,0-1-1,-1 0 1,1 1-1,0-1 0,0 0 1,1 1-1,-1-1 1,0 0-1,2 4 1,-2-5 458,1 0 0,-1 0 0,0 0 0,1 0 0,-1-1 0,1 1 0,-1 0 0,1 0 0,-1-1 0,1 1 0,0 0 0,-1-1 0,1 1 0,0-1 0,1 1 0,20 11-2948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05.5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228 50 1728,'-1'0'47,"1"0"1,0 0-1,-1-1 1,1 1 0,0 0-1,0-1 1,-1 1-1,1 0 1,0-1-1,0 1 1,0 0-1,-1-1 1,1 1-1,0-1 1,0 1-1,0 0 1,0-1-1,0 1 1,0-1-1,0 1 1,0 0-1,0-1 1,0 1-1,0-1 1,0 1-1,0-1 1,0 1-1,0 0 1,0-1-1,0 1 1,1-1-1,-1 1 1,0 0-1,0-1 1,0 1-1,1 0 1,-1-1-1,1 1 1,3-12 2717,-4 11-2507,0 0-1,0 0 1,0 0-1,0 0 1,0 0-1,0 0 0,0 0 1,0 0-1,-1 1 1,1-1-1,0 0 0,-1 0 1,1 0-1,-1 0 1,1 0-1,-1 1 1,1-1-1,-1 0 0,1 0 1,-1 1-1,0-1 1,1 0-1,-1 1 0,-1-2 1,1 2-111,-1-1 0,1 1 0,-1 0 1,1 0-1,0-1 0,-1 1 0,1 0 1,-1 0-1,1 0 0,-1 0 0,1 1 0,-1-1 1,1 0-1,-2 1 0,-4 2-20,-1 0 1,1 0-1,0 0 0,1 1 1,-8 5-1,2 0-7,1 0 1,1 1-1,0 0 0,0 1 0,1 0 1,0 0-1,1 1 0,0 0 0,-7 17 0,6-10 3,2-1 1,0 1-1,1 0 0,1 0 0,1 1 0,-2 22 0,5-34-83,0-1 0,1 0 0,0 1-1,0-1 1,1 0 0,0 0 0,0 1-1,1-1 1,0 0 0,0 0 0,0-1 0,1 1-1,0 0 1,1-1 0,-1 1 0,1-1 0,1 0-1,-1-1 1,1 1 0,0-1 0,0 0 0,0 0-1,1 0 1,0-1 0,10 7 0,-1-2 95,1 0 0,29 10 1,-35-15-34,1-1 0,-1 0 0,1 0 0,0-1 0,19 1 0,-23-3-40,-1-1 0,1 1-1,-1-1 1,0 0-1,1-1 1,-1 1 0,0-1-1,0-1 1,0 1 0,0-1-1,7-4 1,-9 5-39,0-1-1,-1 0 1,1-1 0,-1 1 0,1 0 0,-1-1-1,0 0 1,0 0 0,-1 0 0,1 0-1,-1 0 1,0-1 0,0 1 0,0-1 0,2-7-1,0-9 5,0-1 1,-1 0-1,0 0 0,-2 0 0,-1 0 0,-1 0 0,-1-1 0,-1 2 0,0-1 0,-2 0 0,-1 1 0,-11-30 0,14 43-60,-1 1-1,0 0 1,0 0-1,-1 1 1,1-1-1,-1 1 1,-1 0-1,1 0 1,-1 1-1,-12-10 1,14 12-12,0 1 0,0 0 1,-1 0-1,1 0 0,0 0 0,-1 0 1,1 1-1,-1 0 0,0 0 0,1 0 0,-1 1 1,0-1-1,1 1 0,-1 0 0,0 1 1,0-1-1,1 1 0,-1 0 0,-6 2 0,3 0-61,0 0 0,1 1 0,0 0 0,-1 0 0,1 1 0,1 0 0,-1 0 0,1 0 0,-1 1 0,2 0 0,-1 0 0,-7 11 0,10-13-222,0 0 0,1 1 1,-1-1-1,1 1 1,0 0-1,0-1 0,1 1 1,-1 0-1,1 0 0,0 0 1,1 0-1,-1 0 1,1 1-1,0-1 0,0 0 1,0 0-1,1 0 0,0 0 1,0 0-1,0 0 1,3 8-1,15 18-4077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05.8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10 3968,'-4'-9'3279,"20"13"2802,-16-4-5958,1 0 1,-1 1-1,1-1 1,0 0 0,-1 1-1,1-1 1,-1 1-1,0-1 1,1 1 0,-1-1-1,1 1 1,-1-1-1,0 1 1,1-1 0,-1 1-1,0-1 1,0 1-1,1 0 1,-1-1 0,0 1-1,0 1 1,1 17 207,-1-12-262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06.4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130 16 4224,'11'-15'7130,"-10"16"-6961,0 1 0,0-1 0,0 1 0,0-1 0,0 1-1,0-1 1,-1 1 0,1 0 0,0 0 0,-1-1 0,1 1 0,-1 0 0,0 0-1,1 3 1,-4 30 1227,1-14-903,0 5-165,-2 0 0,0 0-1,-11 33 1,11-45-250,1 1 0,1 0 0,0-1 0,0 18 0,2-31-56,0 1 0,0 0 0,0 0 1,0 0-1,1-1 0,-1 1 0,1 0 0,-1 0 1,1-1-1,0 1 0,-1-1 0,1 1 0,0 0 1,0-1-1,0 1 0,0-1 0,0 0 0,1 1 1,-1-1-1,3 2 0,0 0-8,-1-1-1,1-1 1,0 1 0,0 0 0,0-1-1,0 0 1,8 1 0,5 2-53,1 1 0,-1 1 1,22 10-1,-32-13 86,0 1 0,-1 0 0,0 0 0,0 0 0,0 1-1,0 0 1,-1 0 0,0 0 0,0 1 0,7 9 0,-11-13 0,1 0 0,-1 1 1,0-1-1,1 0 0,-1 1 0,0-1 0,0 1 1,-1-1-1,1 1 0,-1 0 0,1-1 0,-1 1 1,0 0-1,0-1 0,0 1 0,0 0 1,0-1-1,-1 1 0,1 0 0,-1-1 0,1 1 1,-1 0-1,0-1 0,0 1 0,-1-1 0,1 0 1,0 1-1,-1-1 0,1 0 0,-1 0 1,-3 3-1,-2 2 28,-1-1-1,0 0 1,0-1 0,0 1 0,-1-2 0,0 1 0,0-1-1,0-1 1,0 1 0,0-2 0,-20 4 0,6-3-457,0-1 0,0 0 0,-44-5 0,32-1-2478,14-3-1874,15 3 2409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06.8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16 115 3648,'-11'-14'1173,"10"13"-1017,1 1-1,-1-1 1,1 0-1,-1 1 1,1-1-1,0 0 1,-1 1 0,1-1-1,0 0 1,0 0-1,0 0 1,0 1-1,-1-1 1,1 0-1,0 0 1,0 1-1,0-1 1,0 0-1,1 0 1,-1 0 0,0 1-1,0-1 1,0 0-1,1 0 1,-1 1-1,0-1 1,1 0-1,-1 0 1,1 1-1,-1-1 1,0 1-1,2-2 1,-1 1 306,0-1-1,0 1 1,1 0-1,-1-1 1,1 1-1,-1 0 1,1 0-1,-1 0 1,1 0-1,-1 1 1,1-1-1,0 0 1,2 0 0,7 0 802,0 0 1,15 1 0,16-2-377,-7-4-822,-1-1 0,41-15-1,-45 12-928,7-2-6369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07.25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131 8 5728,'0'-1'94,"0"1"0,0-1 0,0 1 0,0 0 0,1-1 0,-1 1 0,0 0 0,0-1 0,1 1 0,-1 0 0,0-1 0,0 1 0,1 0 0,-1-1 0,0 1 0,1 0 0,-1 0 0,0 0 0,1-1 0,-1 1 0,1 0 0,-1 0 0,0 0 0,1 0 0,-1 0 0,1-1 0,-1 1 0,0 0 0,1 0 0,-1 0 0,1 0 0,-1 0 0,1 1 0,-1-1 0,0 0 0,1 0 0,-1 0 0,1 0 0,-1 0 0,0 0 0,1 1 0,-1-1 0,0 0 0,1 0 0,-1 1 0,0-1 0,1 0 0,-1 0 0,0 1 0,1-1 0,-1 0 0,0 1 0,0-1 0,0 0 0,1 1 0,-1-1 0,0 1 0,0-1 0,0 0 0,0 1 0,0-1 0,1 1 0,-1-1 0,1 4 415,0-1 0,0 1 0,0 0 0,0-1 0,0 1-1,-1 5 1,-5 68 2596,1-31-2274,-3 14 139,-20 79-1,9-52-519,11-58-392,-1-1 0,-2 0-1,-1 0 1,-22 40-1,32-65-409,-1 1-1,0-1 1,0 0-1,0 0 1,-1-1-1,1 1 1,0 0-1,-1-1 1,-4 3-1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28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1497 93 6464,'-22'-24'2944,"14"21"-2560,8 0-352,4 3-96,0-8-256,0 8 192,6 3-3552</inkml:trace>
  <inkml:trace contextRef="#ctx0" brushRef="#br0" timeOffset="1">23 39 6816,'-22'-16'3072,"32"4"-2656,-6 4-320,9 5-128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09.73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121 171 2400,'4'-3'6933,"-49"154"-3690,35-111-2726,-9 41 205,-10 34 183,28-112-900,-2 6 131,0-1 1,1 1-1,0 0 1,0 15 0,-2-24 184,0 1 165,7-6-392,-2 3-112,0 0 1,0 0-1,0 0 1,0 0-1,0-1 0,0 1 1,-1 0-1,1-2 1,3-9 52,15-38 62,-3-2 0,10-55 0,5-15-350,-12 48 374,-8 33 597,19-51 0,-12 61-84,-18 31-330,8 14 123,-2-1-336,0 1 0,-1 0 0,-1 0 0,4 21 1,5 56 70,-7-36-183,7 26 379,30 105-1,-42-184-331,-1 0-1,0 0 1,1 0 0,-1 1-1,1-1 1,-1 0 0,1 0-1,0 0 1,-1 0 0,1 0-1,0 0 1,0 0 0,1 1 0,-2-2-14,0 0 1,1 0-1,-1 1 1,0-1 0,1 0-1,-1 0 1,0 0 0,1 0-1,-1 0 1,0 0 0,1 0-1,-1 0 1,0 0 0,1 0-1,-1 0 1,0 0 0,1 0-1,-1 0 1,0-1 0,1 1-1,-1 0 1,0 0-1,1 0 1,-1 0 0,0-1-1,0 1 1,1 0 0,-1 0-1,0-1 1,3-1 16,-1-1 1,0 0-1,-1 1 0,1-1 1,-1 0-1,1 0 0,-1 0 0,1-4 1,49-187-1149,-41 154 888,0-9 64,9-35-57,-16 75 196,0-1-1,1 0 0,0 1 1,1 0-1,0 0 0,7-10 0,-10 17-3,0-1-1,1 1 1,-1 0-1,0-1 1,1 1-1,-1 0 1,1 0-1,-1 0 1,1 1-1,0-1 0,0 1 1,0-1-1,3 0 1,-4 2 7,0-1 1,0 1-1,0 0 0,-1 0 1,1 0-1,0 0 1,0 0-1,0 0 1,0 1-1,0-1 1,-1 1-1,1-1 0,0 1 1,0 0-1,-1-1 1,1 1-1,0 0 1,-1 0-1,1 0 0,-1 0 1,0 1-1,1-1 1,1 2-1,2 3 86,-1 0-1,0 0 0,0 0 1,0 0-1,-1 0 1,0 1-1,0 0 1,2 8-1,1 9 287,4 26-1,0 5 28,21 141 497,-27-154-641,-1-1 1,-6 72-1,2-88-40,1-21-181,0 1 0,0 0 0,-1 0 0,1-1-1,-1 1 1,0 0 0,0-1 0,-1 1 0,0-1 0,-2 7 0,4-11-89,0 0-1,0 0 1,0 0-1,0 1 0,0-1 1,-5-30-12706,11 21 10210,5-2-826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0.1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1 194 3808,'14'4'3482,"-13"-4"-3307,-1 0-1,1 1 1,0-1-1,0 0 1,-1 1-1,1-1 1,0 0-1,0 0 0,0 0 1,-1 1-1,1-1 1,0 0-1,0 0 1,0 0-1,-1 0 0,1-1 1,0 1-1,0 0 1,0 0-1,0 0 1,-1-1-1,1 1 1,1-1-1,5-2 494,0 0 0,0-1 0,12-9 1,-16 11-639,-1 0 0,0 0 0,0 0 0,0-1 0,0 1 0,0-1 0,0 0 0,-1 0 0,1 1 0,-1-1 0,0 0 0,0 0 0,1-4 0,0-3 5,0 1 1,-1-1-1,0 0 0,-2-19 0,1 23-53,-1 0-1,1 0 1,-2-1 0,1 1-1,-1 0 1,0 0 0,0 0-1,-5-9 1,7 15 20,-1 0 0,1 0 0,0-1 1,0 1-1,0 0 0,0 0 0,-1 0 0,1 0 1,0-1-1,0 1 0,-1 0 0,1 0 0,0 0 1,0 0-1,-1 0 0,1 0 0,0 0 0,0 0 1,-1 0-1,1 0 0,0 0 0,0 0 0,-1 0 1,1 0-1,0 0 0,0 0 0,-1 0 0,1 0 1,0 0-1,0 0 0,-1 0 0,1 0 0,0 0 1,-1 1-1,-11 7 229,-7 15 634,14-12-439,0 0-1,0 0 1,1 0-1,1 0 1,0 0-1,0 1 0,1 0 1,-1 20-1,3-27-301,1 0-1,-1 0 0,1 0 0,0 0 1,0 0-1,1 0 0,-1-1 0,1 1 0,0-1 1,0 1-1,1-1 0,-1 1 0,1-1 1,0 0-1,0 0 0,0-1 0,5 5 0,-3-4-28,0 0 0,0 0 0,1 0 0,0-1 0,-1 0-1,1 0 1,1 0 0,-1-1 0,0 0 0,0 0-1,1 0 1,10 0 0,10 1-148,0-2-1,0-2 1,35-3 0,-40 0-1883,-1 0 0,29-9 0,-46 11 931,0 1 1,1-1 0,-1 0-1,0 0 1,6-5-1,-1-1-1373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0.7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85 4480,'0'0'62,"0"0"1,0-1-1,0 1 1,0 0-1,0 0 1,0-1-1,0 1 1,0 0-1,1 0 1,-1-1-1,0 1 1,0 0-1,0 0 1,0 0-1,1-1 1,-1 1-1,0 0 1,0 0-1,0 0 1,1 0-1,-1 0 1,0-1-1,0 1 1,1 0-1,-1 0 1,0 0-1,0 0 1,1 0-1,-1 0 1,1 0-1,13 0 1256,-11 0-848,0 1 0,0-1 1,1 1-1,-1 0 1,0 0-1,0 0 1,4 3-1,-3 0-122,1 0 0,-1 0 0,0 0 0,0 1 0,0 0-1,0 0 1,-1 0 0,0 0 0,0 0 0,0 1 0,-1-1-1,0 1 1,0 0 0,2 11 0,1 9 148,-2-1 1,1 32-1,-3-28-99,14 106 918,-4-42-902,14 52 482,-16-98-483,9 7-252,-18-54-140,0 1 0,0-1 1,0 0-1,0 1 0,0-1 0,0 0 1,0 1-1,1-1 0,-1 0 1,0 0-1,0 1 0,0-1 1,0 0-1,0 1 0,1-1 0,-1 0 1,0 0-1,0 0 0,1 1 1,-1-1-1,0 0 0,0 0 1,1 0-1,-1 1 0,0-1 0,0 0 1,1 0-1,-1 0 0,0 0 1,1 0-1,-1 0 0,0 0 1,0 0-1,1 0 0,-1 0 0,0 0 1,1 0-1,-1 0 0,0 0 1,1 0-1,-1 0 0,0 0 0,1 0 1,-1 0-1,0 0 0,0 0 1,1-1-1,-1 1 0,0 0 1,0 0-1,1 0 0,-1 0 0,0-1 1,0 1-1,1 0 0,-1 0 1,0-1-1,0 1 0,0 0 1,0 0-1,1-1 0,12-18 226,-6 0-201,0 0 0,-1-1 0,-1 1 0,4-37 0,-5 30-14,4-25 11,22-116-31,-21 124-73,30-77 1,19-12-1301,-12 51-4177,-45 79 5250,0 1 24,-1 0 1,1 0-1,-1 0 1,1 0-1,-1 1 1,1-1-1,0 0 0,-1 0 1,1 1-1,0-1 1,0 0-1,0 1 1,-1-1-1,1 1 0,0-1 1,0 1-1,0-1 1,0 1-1,0 0 1,2-1-1,9 0-2156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4.7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57 3488,'0'-1'150,"0"0"66,0 0-1,0 0 1,0 0 0,0 0-1,0 0 1,0 0 0,0 0-1,0 0 1,0 0 0,1 0-1,-1 0 1,0 0 0,1 0-1,-1 0 1,1 0-1,-1 0 1,2-1 0,-1 4 29,0-1 1,0 1-1,0-1 1,-1 1-1,1 0 1,0-1-1,-1 1 1,1 0-1,0 3 1,-1-4-29,9 37 626,-1 0 1,-2 0 0,-2 0 0,-1 43-1,-3-56-496,0-23 213,1-4-299,18-33-363,15-39 0,-21 43 87,1 1-1,28-44 1,-8 25 484,-33 47-422,0 1 0,0-1 1,0 1-1,0-1 0,0 1 0,0 0 1,0 0-1,1 0 0,-1-1 0,0 1 1,1 0-1,-1 0 0,1 1 0,-1-1 1,1 0-1,-1 0 0,1 1 0,0-1 1,-1 1-1,1 0 0,0-1 0,-1 1 1,4 0-1,-3 0 12,0 1 0,-1-1 1,1 1-1,0-1 0,0 1 1,0 0-1,-1 0 0,1 0 0,0 0 1,-1 0-1,1 0 0,-1 1 1,1-1-1,-1 0 0,1 1 1,-1-1-1,0 1 0,0-1 0,2 4 1,6 14 461,0-1-1,-1 2 1,9 36 0,-8-27-71,-5-8-634,0 0-1,-1 0 0,-1 0 1,-1 41-1,-1-46-1388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5.1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48 67 3968,'18'-22'6922,"-17"22"-6800,-1 0 0,0 1 0,0-1 0,1 0 0,-1 1 0,0-1 0,0 0 0,0 1 0,1-1 1,-1 0-1,0 1 0,0-1 0,0 1 0,0-1 0,0 1 0,0-1 0,0 0 0,0 1 0,0-1 0,0 1 0,0-1 0,0 0 0,0 1 0,0-1 0,0 1 1,-1 4 273,1 0 1,-1 0 0,0 0 0,-3 8 0,3-8-108,-1 0 0,1-1 0,0 1 0,0 8 0,1-9-152,0-1 0,0 1 1,0 0-1,1-1 0,-1 1 1,1-1-1,0 1 0,0-1 1,2 6-1,-1-7-80,0 0 0,-1 1 0,1-1-1,0 0 1,0 0 0,0 0 0,0-1 0,1 1-1,-1 0 1,0-1 0,1 1 0,4 1 0,-3-2-2,0 1 1,1-1 0,-1 0-1,1 0 1,0-1 0,-1 0-1,1 1 1,-1-1 0,1-1-1,0 1 1,-1-1 0,9-1-1,-6 0-37,1-1 0,0 1 0,0-1-1,-1-1 1,0 1 0,11-8 0,-16 9-27,1 0-1,0 0 1,-1 0 0,0 0 0,1-1 0,-1 0 0,0 1-1,0-1 1,0 0 0,-1 0 0,1 0 0,-1 0 0,1 0 0,-1 0-1,0 0 1,0-1 0,-1 1 0,1 0 0,-1-1 0,1 1-1,-1-1 1,0 1 0,0 0 0,-1-1 0,1 1 0,-2-5-1,1 4-10,0 0-1,-1 0 0,1 0 1,-1 0-1,0 0 0,0 1 0,-1-1 1,1 1-1,-1-1 0,1 1 0,-1 0 1,0 0-1,0 0 0,-1 0 0,1 0 1,-1 1-1,1 0 0,-1-1 1,0 1-1,-5-2 0,1 2-74,1 0-1,-1 1 1,0-1-1,0 1 1,0 1-1,0-1 1,0 1 0,0 1-1,0 0 1,0 0-1,1 0 1,-1 1-1,0 0 1,1 1 0,-1-1-1,1 2 1,0-1-1,-9 6 1,12-6-145,0-1 1,1 1-1,-1 0 0,1 0 1,0 1-1,0-1 1,0 1-1,-2 4 0,4-7 50,0 0 0,0 0 0,1 0 0,-1 0 0,1 0 0,-1 0 0,0 1 0,1-1-1,0 0 1,-1 0 0,1 1 0,0-1 0,0 0 0,0 0 0,0 1 0,0-1 0,0 0-1,0 1 1,0-1 0,0 0 0,1 0 0,-1 1 0,0-1 0,1 0 0,-1 0 0,1 1 0,0-1-1,-1 0 1,1 0 0,0 0 0,1 1 0,10 7-3319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5.6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104 20 5568,'-5'-15'1848,"3"10"257,0 14-912,-23 109 4199,14-68-3762,-9 85 1,9-44-668,-16 182 109,26-249-1075,4 26 1,-1-4-6179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6.0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26 189 8064,'-26'-22'3648,"30"14"-3168,5 0 1920,4-4-1408,0-4 991,4 0-1119,4-3-224,2 0-384,2 5-384,1-2 64,1 1-3167,-1 2 1791,-1 7-5152,14 1 3712,1 5-224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7.1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135 44 2656,'5'-8'665,"-4"7"-517,0-1 1,0 1-1,1-1 1,-1 1-1,0-1 1,1 1-1,-1 0 1,0-1-1,1 1 1,2-1 0,-3 2-47,-1 0 1,0 0 0,1-1-1,-1 1 1,1 0 0,-1 0-1,1 0 1,-1 0 0,0 0 0,1 0-1,-1-1 1,1 1 0,-1 0-1,0 0 1,1 0 0,-1-1-1,0 1 1,1 0 0,-1-1 0,0 1-1,1 0 1,-1-1 0,0 1-1,0 0 1,1-1 0,-1 1-1,0-1 1,0 1 0,0 0 0,1-1-1,-1 1 1,0-1 0,0 1-1,0-1 1,0 1 0,0 0 0,0-1-1,0 1 1,0-1 0,-1 0 33,1 1 0,-1-1 1,1 0-1,-1 1 1,1-1-1,-1 1 0,0 0 1,1-1-1,-1 1 1,1-1-1,-1 1 1,0 0-1,0 0 0,1-1 1,-1 1-1,0 0 1,1 0-1,-1 0 0,0 0 1,0 0-1,0 0 1,-2 0-26,0 0 1,0 1-1,0-1 1,0 1-1,0 0 1,0 0-1,1 0 1,-1 0-1,0 1 1,1-1-1,-4 2 1,-25 23 531,25-21-395,1-1-202,1-1 1,0 1-1,0 0 0,0 1 1,1-1-1,0 1 1,-1-1-1,2 1 0,-4 6 1,1-1-116,4-8 84,0 0 1,0-1 0,0 1-1,0 0 1,0 0 0,1 0-1,-1 0 1,1 2 0,0-4-17,0 1 1,0 0 0,0 0 0,0-1-1,0 1 1,1 0 0,-1-1-1,0 1 1,0 0 0,1-1 0,-1 1-1,1-1 1,-1 1 0,0-1-1,1 1 1,-1 0 0,1-1 0,-1 0-1,1 1 1,0-1 0,-1 1 0,1-1-1,-1 0 1,1 1 0,0-1-1,-1 0 1,2 1 0,12 5 33,40 21-79,-48-24 70,-1 0 0,-1 1 0,1-1 0,0 1 0,-1 0 0,0 1 0,0-1 0,3 5 0,-6-8 13,0 0 1,-1 0 0,1 0 0,-1 1-1,1-1 1,-1 0 0,1 0 0,-1 0-1,0 0 1,0 0 0,1 1 0,-1-1 0,0 0-1,0 0 1,0 0 0,0 1 0,-1-1-1,1 0 1,0 0 0,0 0 0,-1 2-1,0-1 17,-1 1-1,1-1 0,0 0 0,-1 0 0,1 0 1,-1 0-1,0-1 0,1 1 0,-5 3 1,-1 0 60,-1 0 1,0-1-1,0 0 1,-14 5-1,13-5-121,0 0-1,-12 8 0,13-7-543,1-1-1,-1 0 1,-9 4-1,13-6-331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8.0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3648,'6'4'4122,"1"11"-1626,-6-1-1508,0 0 0,-1 0 0,-2 25 0,-2-26-724,3-11-205,1 0-1,-1 0 0,0 0 1,1 0-1,0 0 0,-1 0 1,1 3-1,-1 0 779,1-6-813,1 0 0,-1 0 1,1 0-1,-1 0 0,1 0 0,-1 0 1,1 0-1,0 0 0,-1 0 0,1 0 0,0 0 1,2-1-1,14-14 31,4-4-48,27-18 0,-35 28-137,-10 7 77,0 1-1,0-1 1,1 1 0,-1 0 0,0 0 0,1 0 0,0 1 0,3-2 0,-6 2 73,0 1 0,0-1 0,0 1 1,0 0-1,0 0 0,1-1 0,-1 1 0,0 0 0,0 0 0,0 0 0,0 0 0,0 0 0,0 0 0,0 0 0,0 1 0,0-1 1,0 0-1,1 1 0,-1-1 0,0 0 0,0 1 0,-1 0 0,1-1 0,0 1 0,0-1 0,1 2 0,0 0 61,-1 1-1,0-1 1,0 1-1,0 0 1,0-1-1,0 1 1,0 0-1,0 4 1,0-1-9,0-2 12,-1 0 0,1 0 0,-1 0 0,-1 8 0,1 9 440,-2-17 11,7-7-350,1 0-173,-1-1 0,1 1 1,-1-1-1,0 0 0,0-1 1,4-5-1,-4 6-129,0-1-1,-1 1 1,1-1-1,1 1 1,-1 1-1,7-5 1,-9 7 131,-1 1 1,1-1 0,0 0-1,-1 1 1,1-1-1,0 1 1,0 0 0,0 0-1,-1 0 1,1 0 0,0 1-1,0-1 1,-1 1-1,1 0 1,0-1 0,-1 1-1,1 0 1,0 1 0,-1-1-1,0 0 1,1 1-1,-1-1 1,0 1 0,0 0-1,0 0 1,4 4-1,-5-4 88,0 1-1,0-1 0,0 1 1,-1-1-1,1 1 0,-1 0 1,1 0-1,-1-1 0,0 1 1,0 0-1,0-1 0,0 1 1,-1 3-1,0 4 294,0 10-166,-1 1 1,-9 33 0,8-41-199,-5 13 107,8-25-554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8.58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180 12 3328,'-2'-9'5037,"2"9"-4982,0 0 0,0 0 0,0-1 0,0 1 0,0 0 1,0 0-1,0 0 0,-1-1 165,1 1-164,0 0-1,0 0 0,0 0 0,0 0 0,-1 0 0,1 0 0,0 0 0,0 0 1,0 0-1,0 0 0,-1-1 0,1 1 0,0 0 0,0 0 0,0 0 1,0 0-1,-1 0 0,1 0 0,0 0 0,0 0 0,0 0 0,0 1 0,-1-1 1,1 0-1,0 0 0,0 0 0,0 0 0,0 0 0,-1 0 0,1 0 1,0 0-1,0 1 165,-1-1-165,-85 34 5694,77-30-5447,0 0-153,0 0 0,1 0 0,-1 1 0,-7 5-1,14-8-110,0 0-1,0-1 0,0 1 1,0 0-1,1 0 0,-1 0 0,0 1 1,1-1-1,0 0 0,-1 1 1,1-1-1,0 0 0,0 1 1,1-1-1,-1 1 0,0 0 1,1-1-1,-1 1 0,1 4 0,0-6-12,0 0 0,0 1-1,0-1 1,1 0 0,-1 1-1,0-1 1,1 0-1,-1 1 1,1-1 0,-1 0-1,1 0 1,0 0 0,-1 0-1,1 1 1,0-1 0,0 0-1,0 0 1,0 0-1,0-1 1,0 1 0,0 0-1,0 0 1,0 0 0,0-1-1,0 1 1,1-1 0,-1 1-1,2 0 1,-1 0-7,1-1 0,-1 1 0,0-1 0,1 0 0,-1 0 0,1 0 0,-1 0 0,0 0 0,1 0 0,-1 0 0,0-1 0,1 1 0,-1-1 0,0 0 0,4-1 0,3-3-242,0 0 0,0-1 0,11-8 0,-3 3-432,-17 11 651,0 0-1,0 0 1,1 0-1,-1 0 1,0 0-1,0 0 1,0 0-1,1 0 1,-1 0-1,0 0 1,0 0-1,0 0 1,1 0-1,-1 0 1,0 0-1,0 0 1,0 0-1,1 0 1,-1 0-1,0 1 1,0-1 0,0 0-1,0 0 1,0 0-1,1 0 1,-1 0-1,0 1 1,0-1-1,0 0 1,0 0-1,0 0 1,0 1-1,0-1 1,0 0-1,0 0 1,1 1-1,1 6-132,7 104 250,-7-96-175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32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1 212 4480,'5'1'3644,"51"9"18,-39-6-3233,0 0 30,0-1 0,25 2 0,-37-5-374,1 0 0,-1 0 0,0-1 0,0 0 0,0 0 0,0 0 1,0 0-1,0-1 0,0 1 0,-1-1 0,1-1 0,0 1 0,3-3 1,-4 2-11,-1 1 1,0-1-1,0 0 1,0 0 0,0 0-1,0 0 1,-1 0 0,1-1-1,-1 1 1,0-1 0,0 0-1,0 1 1,-1-1-1,1 0 1,-1 0 0,1-5-1,-1 6-69,-1 1-1,0-1 0,0 0 1,0 0-1,-1 0 0,1 1 1,-1-1-1,1 0 0,-1 0 0,0 1 1,0-1-1,0 1 0,0-1 1,-1 1-1,1-1 0,-1 1 1,0 0-1,1-1 0,-1 1 1,0 0-1,0 0 0,0 0 1,0 1-1,-5-4 0,2 2-62,1 0 1,-1 0-1,0 1 0,0-1 1,0 1-1,0 0 0,0 1 0,0-1 1,0 1-1,-1 0 0,1 0 0,-1 1 1,1-1-1,0 1 0,-1 0 1,1 1-1,-1-1 0,1 1 0,0 0 1,-1 1-1,1-1 0,0 1 0,0 0 1,0 0-1,0 1 0,0 0 1,1-1-1,-1 2 0,1-1 0,0 0 1,0 1-1,-4 4 0,3-2 124,1 1 0,0-1 1,0 1-1,1 0 0,0 0 0,0 0 0,0 1 0,1-1 0,0 1 0,1 0 0,0-1 1,0 1-1,0 0 0,1-1 0,0 1 0,2 13 0,0-7 66,1 1 0,1 0-1,0-1 1,0 0 0,1 0-1,1 0 1,14 23 0,-15-29-61,1 0 0,0 0 0,0 0-1,1-1 1,0 0 0,14 11 0,-17-15-28,0 0-1,0-1 1,0 1-1,0-1 1,0 0-1,1 0 1,-1-1-1,0 1 1,1-1-1,0 0 0,-1 0 1,1-1-1,0 1 1,-1-1-1,1 0 1,7-1-1,-5-1 9,1 0 0,-1 0 0,1-1 0,-1 0 0,0 0 0,0-1-1,0 0 1,7-6 0,52-44 146,-44 33-143,-7 8-29,61-54 15,95-63-1,-149 115-68,-7 4 70,0 1 0,1 1 0,0 1 0,22-9-1,-37 16-34,0 1-1,0-1 0,0 1 0,0 0 0,1-1 0,-1 1 0,0 0 0,0 0 0,0 0 1,0 0-1,0 0 0,1 0 0,-1 0 0,0 0 0,0 0 0,0 0 0,0 1 0,0-1 1,0 0-1,1 1 0,-1-1 0,0 1 0,0-1 0,0 1 0,0 0 0,-1-1 0,1 1 1,0 0-1,0 0 0,0 0 0,-1 0 0,1 0 0,0-1 0,-1 1 0,1 0 0,0 0 1,-1 1-1,0-1 0,1 0 0,-1 0 0,0 0 0,1 2 0,0 4 45,0 0-1,-1 0 0,1 0 1,-1 0-1,-2 9 0,2-16-49,-13 107 585,13-89-383,-1-17-195,1-1-1,0 0 0,0 0 1,0 1-1,0-1 1,0 0-1,0 0 1,0 1-1,0-1 1,0 0-1,0 0 1,0 0-1,0 1 1,0-1-1,0 0 1,0 0-1,0 1 0,1-1 1,-1 0-1,0 0 1,0 0-1,0 1 1,0-1-1,0 0 1,0 0-1,1 0 1,-1 1-1,0-1 1,0 0-1,0 0 1,0 0-1,1 0 0,-1 0 1,0 1-1,0-1 1,0 0-1,1 0 1,-1 0-1,0 0 1,0 0-1,1 0 1,-1 0-1,0 0 1,0 0-1,1 0 1,-1 0-1,0 0 0,0 0 1,1 0-1,-1 0 1,0 0-1,0 0 1,0 0-1,1 0 1,-1 0-1,0 0 1,0-1-1,1 1 1,-1 0-1,0 0 1,0 0-1,0 0 0,0 0 1,1-1-1,25-36 297,-11 16-220,10-14-187,47-51 0,-69 84 97,3-4-65,-1 0 0,1 0 0,1 1 0,-1 0 0,8-4 0,-14 9 58,0 0 0,1 0 0,-1 0 0,1 0 0,-1-1 0,0 1 0,1 0 0,-1 0 0,1 0 0,-1 0 1,0 0-1,1 0 0,-1 0 0,1 0 0,-1 0 0,0 0 0,1 0 0,-1 1 0,1-1 0,-1 0 0,0 0 0,1 0 0,-1 0 1,0 1-1,1-1 0,-1 0 0,0 0 0,1 0 0,-1 1 0,0-1 0,1 0 0,-1 1 0,0-1 0,0 0 0,1 1 0,-1-1 1,0 0-1,0 1 0,0-1 0,1 1 0,2 18-94,-2-17 93,1 22 57,-2 28 0,0-38 6,-1 1-1,2 0 1,0 0 0,1-1-1,0 1 1,6 15 0,-7-27-26,0 1 0,0-1 0,1 0 0,0 0 0,-1 0 0,1 0 0,0 0-1,1-1 1,-1 1 0,0-1 0,1 1 0,-1-1 0,1 0 0,0 0 0,0 0 0,0 0 0,0-1 0,0 1 0,0-1 0,0 1 0,0-1 0,1 0 0,-1 0 0,0-1 0,1 1 0,-1-1 0,1 0 0,-1 0 0,0 0 0,4 0 0,6-2 18,-1 1 1,0-2 0,0 0-1,0 0 1,0-1 0,-1-1-1,14-6 1,12-11 10,-1-1 0,-1-1 0,47-43 0,-74 61-25,2-3-26,0 1-1,0-1 1,-1-1 0,0 0 0,-1 0-1,14-22 1,-19 27 16,-1-1 1,0 1-1,2-12 0,-4 15-50,1 0-1,-1 0 0,0-1 0,0 1 0,0 0 1,0-1-1,0 1 0,0 0 0,-1 0 1,1-1-1,-2-2 0,2 4 18,-1 0 0,0 1 0,1-1-1,-1 1 1,0-1 0,0 1 0,0-1 0,1 1 0,-1 0 0,0-1-1,0 1 1,0 0 0,0 0 0,0-1 0,1 1 0,-1 0 0,0 0-1,0 0 1,0 0 0,0 0 0,0 0 0,0 0 0,0 1 0,1-1-1,-1 0 1,0 0 0,0 1 0,-1 0 0,-23 9-209,20-6 219,0 0 1,0 0-1,0 0 1,1 0-1,0 1 1,-1-1-1,2 1 1,-1 0-1,0 0 1,1 1-1,0-1 1,1 1-1,-1-1 1,1 1-1,0 0 1,0 0-1,-1 7 1,3-8 17,-1 0 1,1 0 0,0 0 0,0 0-1,1 0 1,0 0 0,0 0 0,0 0-1,0 0 1,1-1 0,-1 1 0,1 0-1,0-1 1,1 1 0,-1-1 0,1 1-1,0-1 1,0 0 0,0 0 0,1-1-1,5 5 1,-6-4 8,0-1 0,1 0 0,-1-1 1,1 1-1,0-1 0,0 1 0,0-1 0,0 0 0,0-1 0,1 1 0,-1-1 0,0 0 1,1 0-1,-1 0 0,1 0 0,0-1 0,-1 0 0,1 0 0,-1 0 0,1 0 1,-1-1-1,1 0 0,-1 0 0,5-2 0,9-4 26,0-1-1,-1-1 1,0-1-1,21-16 1,9-5 40,47-22-24,15-8-57,-82 42-91,-25 17-98,-5 3 9,3-1 171,0 0 0,0 0 1,0 0-1,0 1 0,0-1 0,0 0 1,0 0-1,0 0 0,-1 0 0,1 0 1,0 0-1,0 1 0,0-1 1,0 0-1,0 0 0,-1 0 0,1 0 1,0 0-1,0 0 0,0 0 0,0 0 1,-1 0-1,1 0 0,0 0 0,0 0 1,0 0-1,0 0 0,0 0 1,-1 0-1,1 0 0,0 0 0,0 0 1,0 0-1,0 0 0,-1 0 0,1 0 1,0 0-1,0 0 0,0 0 1,0 0-1,0-1 0,-1 1 0,1 0 1,0 0-1,0 0 0,0 0 0,-1 1-23,1 1 30,1 1 0,-1-1 1,1 0-1,0 0 0,0 1 0,-1-1 0,1 0 0,1 0 1,-1 0-1,1 2 0,19 23-8,-10-12-97,35 59 135,-32-50 26,0 0 0,28 33 0,-40-55-41,0 1 1,1-1-1,-1 0 1,1 1-1,-1-1 1,1 0-1,0 0 1,0-1-1,0 1 1,0-1-1,0 1 1,0-1-1,0 0 1,0 0-1,0 0 1,1-1-1,-1 1 1,0-1-1,1 0 1,-1 0-1,0 0 1,0 0-1,1 0 1,-1-1-1,0 0 1,1 1-1,-1-1 1,6-3-1,8-6 44,-1 0 0,22-19 0,-6 5 57,14-7-87,79-38 1,53-9 86,-164 71-168,24-15 1,-7 4 9,-51 24-250,-100 52 103,101-47 165,1 1 1,0 0-1,1 2 1,-18 17-1,20-16 22,-22 30 0,32-37-3,0 0-1,0 0 1,0 0 0,1 0-1,1 1 1,-5 12 0,8-18 9,-1 0 1,1 0 0,-1 0-1,1 0 1,0 0-1,0 0 1,0 0 0,1 0-1,-1 0 1,2 6 0,-1-8 5,-1 0 0,1 0 0,-1 0 0,1 0 1,-1 0-1,1 0 0,0 0 0,0 0 0,0 0 1,-1 0-1,1 0 0,0 0 0,0 0 0,0-1 1,0 1-1,0 0 0,0-1 0,1 1 0,-1-1 1,0 1-1,0-1 0,0 0 0,0 1 0,1-1 1,-1 0-1,0 0 0,0 0 0,2 0 0,3-1 18,1 1-1,-1-1 1,0-1-1,1 1 0,-1-1 1,0 0-1,0-1 1,0 1-1,-1-1 0,9-6 1,1-1 64,-1 0 1,22-22-1,-15 11-76,-1 0 0,-1-1 0,26-39 0,-37 39-137,-8 13-10,-1 9 118,1 0 0,0 0 1,0 0-1,0-1 1,0 1-1,-1 0 0,1 0 1,0 0-1,0 0 0,0 0 1,-1 0-1,1 0 1,0 0-1,0 0 0,0 0 1,-1 0-1,1-1 0,0 1 1,0 0-1,0 0 1,-1 0-1,1 1 0,0-1 1,0 0-1,0 0 1,-1 0-1,1 0 0,0 0 1,0 0-1,0 0 0,-1 0 1,1 0-1,0 0 1,0 0-1,-1 1 0,-8 9-199,-4 14 137,1 0-1,1 0 0,1 1 1,-7 28-1,-3 6 84,-103 278-92,49-83 256,74-253-176,-5 20 110,0 0-1,-2 0 1,0 0 0,-14 26 0,21-45-93,-1-1 0,0 0 1,1 0-1,-1 1 0,0-1 0,0 0 0,0 0 1,0 0-1,0 0 0,-1 0 0,1 0 0,0 0 0,0 0 1,0 0-1,-1-1 0,1 1 0,-2 0 0,2-1-11,0 0 0,1 0-1,-1 0 1,0 0-1,0 0 1,1-1-1,-1 1 1,0 0 0,0 0-1,1-1 1,-1 1-1,0 0 1,1-1-1,-1 1 1,0-1 0,1 1-1,-1-1 1,1 1-1,-1-1 1,1 1-1,-1-1 1,1 0 0,-1 0-1,-3-5-9,0-1 0,1 0 0,0 0 0,1 0 0,-3-8 0,3 8-15,-9-27-210,2 1 0,-5-38 1,12 58 115,1-1 1,0 0 0,1 0 0,0 1 0,1-1 0,1 0-1,0 1 1,5-16 0,-2 17 56,0 1 1,0-1-1,2 1 1,-1 1-1,1-1 0,13-14 1,-12 18 43,-1-1 1,1 1 0,0 1 0,0 0-1,1 0 1,0 0 0,0 1 0,11-4 0,11-3 30,39-10 0,-1 1-74,-31 7 152,60-31 0,-81 35-64,0 0 1,0-1-1,-1-1 1,-1-1 0,22-22-1,62-93 308,-46 56-325,-40 55-7,1 0 68,0-1-1,-2 0 1,17-31-1,-27 44-12,-3 15-75,-7 120 49,7-127-10,1 0 0,0 0 1,1 0-1,-1 0 0,1 0 1,-1 0-1,1 0 0,0 0 1,0 0-1,0-1 0,0 1 1,1 0-1,-1-1 0,1 1 1,-1-1-1,3 3 0,-3-4 0,0 0-1,0 0 1,0-1-1,0 1 0,0 0 1,1-1-1,-1 1 0,0-1 1,0 1-1,0-1 0,1 0 1,-1 1-1,0-1 1,0 0-1,3 0 0,-2 0 6,1 0-1,-1-1 0,0 1 0,1-1 1,-1 0-1,0 1 0,0-1 0,1 0 1,-1 0-1,3-3 0,35-21 243,174-99-374,-208 121 69,0 0-1,1 0 1,-1 0-1,1 1 1,0 0-1,0 1 0,-1 0 1,1 0-1,0 0 1,10 0-1,-17 2 21,1-1 1,0 0-1,0 0 0,0 1 0,0-1 0,0 0 0,-1 1 0,1-1 1,0 1-1,0-1 0,0 1 0,-1 0 0,1-1 0,0 1 1,-1-1-1,1 1 0,-1 0 0,1 0 0,-1-1 0,1 1 0,-1 0 1,1 0-1,-1 0 0,0 0 0,1 1 0,0 2-14,-1-1-1,1 1 1,-1 0 0,1 0-1,-1 0 1,-1 7 0,-7 37 59,-2 0 1,-21 62-1,15-65 48,-2-1-1,-46 83 0,-66 68 242,125-188-265,-1 1-1,0-1 1,0 0 0,0 0-1,-1-1 1,-14 11 0,19-16-33,-1 1 1,1-1 0,-1 1-1,0-1 1,1 0-1,-1 0 1,0 0 0,0 0-1,-4 1 1,6-2-10,-1 0 0,1 0 0,-1-1 0,1 1 0,-1 0 0,1 0 0,-1-1 0,1 1 0,-1-1 0,1 1 0,-1-1 0,1 0 0,0 0 0,-1 1 0,1-1 0,0 0 0,0 0 0,-1 0 0,1 0 0,0-1 0,-1 0 0,0-1-6,1 0-1,-1 0 1,1 0 0,-1 0 0,1 0 0,0 0 0,0 0 0,0 0 0,1 0 0,-1 0 0,1-1-1,-1 1 1,1 0 0,0 0 0,1-1 0,-1 1 0,0 0 0,1 0 0,0-1 0,0 1 0,1-3 0,2-6 2,1 1 1,0 0 0,1 0 0,9-15 0,-5 14 8,0-1-1,1 1 1,0 1-1,0 0 1,22-15 0,66-38 157,-27 24-336,98-38 0,-169 78 110,10-5-559,0 1 1,14-3-1,-22 6 109,1 0 0,-1 1 0,1 0 0,-1-1-1,1 1 1,0 1 0,-1-1 0,1 0 0,-1 1 0,1 0 0,5 2 0,13 10-2607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8.9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24 4224,'1'-23'1365,"-1"24"-1340,0-1 0,0 0 0,0 0 1,0 0-1,0 0 0,0 0 0,0 0 0,0 0 0,0 0 0,0 0 0,1 0 0,-1 0 1,0 0-1,0 0 0,0 0 0,0 0 0,0 0 0,0 0 0,0 0 0,0 0 0,0 1 1,1-1-1,-1 0 0,0 0 0,0 0 0,0-1 0,0 1 0,0 0 0,0 0 0,0 0 1,0 0-1,0 0 0,1 0 0,-1 0 0,0 0 0,0 0 0,0 0 0,0 0 0,0 0 1,0 0-1,0 0 0,0 0 0,0 0 0,0 0 0,0 0 0,0-1 0,1 1 0,-1 0 1,0 0-1,0 0 0,0 0 0,0 0 0,0 0 0,0 0 0,0 0 0,0 0 0,0-1 1,4 12 1229,-3-9-1220,4 11 664,-1 1 0,0 0 1,0 0-1,-2 0 0,1 15 0,0 73 1080,-3-80-1279,0 22 172,-9 244 1589,1-157-2634,7-122-851,-3-34-5744,4 3 4862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19.2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9 4480,'0'-1'73,"1"1"0,-1-1 0,1 0 0,-1 1 0,1-1 0,-1 1 0,1-1-1,0 1 1,-1-1 0,1 1 0,0 0 0,-1-1 0,1 1 0,0 0 0,0-1 0,-1 1 0,1 0 0,0 0 0,0 0 0,-1 0 0,1 0 0,0 0 0,0 0 0,0 0 0,-1 0 0,1 0 0,0 0 0,0 0 0,-1 0-1,1 1 1,0-1 0,0 0 0,-1 1 0,1-1 0,0 1 0,-1-1 0,1 0 0,0 1 0,-1-1 0,1 1 0,-1 0 0,1-1 0,-1 1 0,1-1 0,-1 1 0,1 0 0,-1 0 0,0-1 0,1 1 0,-1 0 0,0-1-1,1 3 1,1 5 355,1 0 0,-1 0 0,0 1-1,-1-1 1,0 1 0,-1 0-1,0-1 1,-1 12 0,1 0 16,-1 32 1170,-1-1 1,-3 1-1,-22 95 1,-11 33-687,24-60-5466,14-93 282,8-11 1312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31.0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316 371 1056,'0'0'2661,"-13"4"-170,12-4-2442,0 1-1,0-1 1,0 0 0,0 0 0,-1 1-1,1-1 1,0 0 0,0 0 0,0 0-1,0 0 1,0 0 0,0-1 0,0 1 0,0 0-1,-1 0 1,1-1 0,0 1 0,0-1-1,0 1 1,0-1 0,0 1 0,0-1-1,-1 0 1,0-1 103,0 1 0,0 0-1,-1 0 1,1 1 0,0-1-1,-1 0 1,-2 0 0,-15 1 623,1 0-103,-27 2-1,41-1-596,-1 0 1,1 0 0,-1 1-1,1 0 1,-1 0 0,1 0-1,0 0 1,0 1 0,-6 3-1,-21 12 414,26-15-391,0 0-1,0 0 1,1 0-1,-1 0 1,1 1 0,0 0-1,-6 6 1,8-7-65,1 0 1,-1 1-1,0-1 1,1 1-1,-1 0 1,1 0-1,0 0 1,1 0-1,-1 0 1,1 1-1,-1-1 1,1 0-1,1 1 1,-1-1-1,0 1 1,1-1-1,0 1 1,0-1-1,1 1 1,-1-1-1,1 0 1,0 1-1,0-1 1,0 1-1,1-1 1,-1 0-1,1 0 1,0 0-1,1 0 1,-1 0-1,6 6 1,-3-4-1,0-1 0,0 0 0,1 0 0,-1-1 0,1 0 0,0 0 1,1 0-1,-1 0 0,1-1 0,0 0 0,-1-1 0,1 0 0,0 0 1,1 0-1,-1-1 0,0 0 0,0 0 0,1 0 0,-1-1 0,0-1 1,1 1-1,-1-1 0,0 0 0,0-1 0,0 0 0,0 0 0,14-6 1,-3-2-130,1 0 1,-1-2 0,31-25 0,-29 21 49,-5 2-66,1-2-51,-16 16 162,0 0-1,0 0 1,0 0-1,0 1 0,0-1 1,0 0-1,0 0 0,0 0 1,0 0-1,0 0 0,0 0 1,0 1-1,0-1 0,0 0 1,0 0-1,0 0 0,0 0 1,0 0-1,0 0 0,0 0 1,1 0-1,-1 1 0,0-1 1,0 0-1,0 0 0,0 0 1,0 0-1,0 0 0,0 0 1,0 0-1,1 0 0,-1 0 1,0 0-1,0 0 0,0 0 1,0 0-1,0 0 0,1 0 1,-1 0-1,0 0 1,0 0-1,0 0 0,0 0 1,0 0-1,0 0 0,1 0 1,-1 0-1,0 0 0,0 0 1,-2 7 34,1 0 0,0 0 0,0 0 0,0 0 0,1 0 0,0 0 0,0 0 0,1 1 0,2 7 0,-2-10-5,0 0 1,0 0-1,1 0 0,0 0 0,0 0 0,0-1 1,1 1-1,0-1 0,-1 1 0,2-1 0,-1 0 1,0 0-1,6 4 0,-8-7-7,1 0-1,-1-1 1,1 1 0,-1 0-1,1-1 1,-1 1-1,1-1 1,-1 0 0,1 1-1,0-1 1,-1 0 0,1 0-1,-1 0 1,1 0 0,0 0-1,-1-1 1,1 1 0,0 0-1,-1-1 1,1 1 0,-1-1-1,1 0 1,-1 1 0,1-1-1,-1 0 1,0 0 0,1 0-1,-1 0 1,0 0-1,2-2 1,-1 1-2,1 0-1,-1 0 1,1-1 0,-1 1-1,0-1 1,0 0 0,0 1-1,0-1 1,0 0 0,-1 0-1,0 0 1,1-1 0,0-5-1,-1 5-19,-1 0-1,0-1 1,0 1-1,-1-1 1,1 1-1,-1 0 1,0-1-1,0 1 1,0 0-1,-1 0 0,1 0 1,-1 0-1,0 0 1,-4-5-1,-1-1-29,-1 0-1,-1 1 0,-14-13 1,20 19 10,0 0-8,-1 1 1,1 0 0,0 0 0,-1 0 0,1 0 0,-1 1 0,0-1 0,1 1 0,-1 0 0,0 0 0,0 1-1,0-1 1,0 1 0,-5 0 0,8-1 37,1 1 0,0 0 0,-1 1 0,1-1 0,0 0 0,-1 0 0,1 0 0,-1 0 0,1 0 0,0 0 0,-1 0 0,1 0 0,0 1 0,-1-1 0,1 0 0,0 0 0,0 1 0,-1-1 0,1 0 0,0 0 0,0 1 0,-1-1 0,1 0 0,0 0 0,0 1 0,0-1 0,-1 0 0,1 1 0,0-1 0,0 1 0,0-1 0,0 0 0,0 1 0,0-1 0,0 0 0,0 1 0,0-1 0,0 0 0,0 1 0,0-1 0,0 1 0,0-1 0,0 0 0,0 1 0,0-1 0,0 0 0,0 1 0,1-1 0,-1 0 0,0 1 0,0-1 0,0 0 0,1 1 0,10 16 476,-9-16-470,0 1 0,0-1 1,0 0-1,1 1 0,-1-1 1,0 0-1,1 0 0,-1-1 0,1 1 1,0 0-1,-1-1 0,1 0 1,-1 1-1,1-1 0,0 0 1,-1-1-1,1 1 0,3-1 0,6-1 148,0-2-1,21-7 0,-6 2-102,1 1-48,168-42 227,-191 49-147,0 0 0,0 0 0,1 1 0,-1 0 1,0 0-1,0 0 0,7 2 0,-9-2-19,0 1 0,0 0 0,-1 0 0,1 1 0,0-1 0,0 1 0,0-1-1,-1 1 1,1 0 0,-1 0 0,0 0 0,5 5 0,-6-4-22,1 1 0,-1-1 0,0 1 0,0 0 0,0 0 0,0 0 0,-1 0 0,1 4 0,-2-4-64,1 0 1,-1 0 0,0 0 0,0 0-1,-1 0 1,1 0 0,-1 0 0,-2 4-1,2-5 45,0 1 0,0-1 0,1 1 0,-1 0 0,1-1-1,0 1 1,0 0 0,0 4 0,1-7 122,0-2-134,1 1-1,-1-1 0,0 0 1,0 0-1,1 0 0,-1 1 0,0-1 1,1 0-1,-1 0 0,1 1 1,-1-1-1,1 0 0,-1 1 1,1-1-1,0 0 0,0 0 0,0 1 0,73-74-108,-63 65 58,0 0 1,0 2-1,1-1 1,-1 1 0,22-9-1,-32 16 49,0-1 0,0 1 0,1-1 0,-1 1-1,0 0 1,0-1 0,0 1 0,0 0 0,0 0 0,0 0 0,0 0 0,1 0 0,-1 0-1,0 0 1,0 0 0,0 0 0,0 0 0,0 1 0,1-1 0,-1 0 0,0 1-1,0-1 1,0 1 0,0 0 0,0-1 0,1 2 0,-1 0 11,0-1 0,0 1 0,0 0 0,0 0 0,0 0 0,-1 0 0,1-1 0,0 1 0,-1 0 0,0 0 0,1 0-1,-1 0 1,0 0 0,0 4 0,-4 74 489,0-52 90,13-44-459,0 1-247,1 1 0,1 0 0,0 1-1,25-24 1,-28 32 100,0 0 0,1 1 0,-1 0-1,1 0 1,13-4 0,-20 8 105,-2 16-401,0 122 940,0-138-637,0 1 1,-1-1 0,1 1 0,0 0-1,0-1 1,0 1 0,0-1 0,1 1-1,-1 0 1,0-1 0,0 1 0,0-1-1,0 1 1,1-1 0,-1 1 0,0-1-1,0 1 1,1 0 0,-1-1-1,0 0 1,1 1 0,-1-1 0,1 1-1,-1-1 1,0 1 0,1-1 0,-1 0-1,1 1 1,-1-1 0,1 0 0,0 1-1,-1-1 1,1 0 0,-1 0 0,1 0-1,-1 0 1,1 1 0,0-1 0,-1 0-1,1 0 1,-1 0 0,1 0-1,0 0 1,-1 0 0,2-1 0,1 0-7,1 0 1,-1 0 0,1 0-1,-1-1 1,6-2-1,-5 2 29,42-18 90,39-19-367,-72 32 245,-8 5 0,-1 0 0,0-1 0,0 1 0,0-1 0,5-4 0,-3 2 0,0 1 0,0 0-1,1 0 1,9-5 0,6-3-335,-21 12 330,-1 0-1,0-1 1,0 1-1,0 0 1,0 0-1,1 0 1,-1 0-1,0 0 1,0 0-1,0 0 0,1 0 1,-1 0-1,0-1 1,0 1-1,0 0 1,1 0-1,-1 0 1,0 0-1,0 0 1,0 0-1,1 0 1,-1 1-1,0-1 0,0 0 1,0 0-1,1 0 1,-1 0-1,0 0 1,0 0-1,0 0 1,1 0-1,-1 0 1,0 1-1,0-1 1,0 0-1,0 0 1,0 0-1,1 0 0,-1 0 1,0 1-1,0-1 1,0 0-1,0 0 1,0 0-1,0 1 1,0-1-1,1 0 1,0 17 1,-5 19 7,-5 59 34,5-33-74,-31 211 367,31-253-206,0 10 371,12-47-298,14-44-428,23-101-1,-30 102 205,1 1 0,30-67 0,-34 99-127,1 0-1,21-31 0,-33 58 151,-1 0 0,0-1 0,0 1-1,1-1 1,-1 1 0,0 0 0,1-1-1,-1 1 1,0 0 0,1 0 0,-1-1-1,0 1 1,1 0 0,-1 0 0,1-1-1,-1 1 1,1 0 0,-1 0-1,0 0 1,1 0 0,-1 0 0,1 0-1,-1-1 1,1 1 0,-1 0 0,1 0-1,-1 1 1,1-1 0,-1 0 0,0 0-1,1 0 1,-1 0 0,1 0 0,-1 0-1,1 1 1,-1-1 0,0 0 0,1 0-1,-1 1 1,1-1 0,-1 0 0,0 0-1,1 1 1,-1-1 0,0 0 0,1 1-1,-1 0 1,13 19-101,-10-14 82,-1-2 31,0 0-1,-1 0 1,1 0 0,-1 0-1,1 0 1,-1 1 0,0-1-1,-1 0 1,1 7-1,-1 11 129,1 2-43,-4 28 1,2-45-40,0 0-1,-1 0 1,1 0-1,-1-1 1,-1 1 0,1-1-1,-1 1 1,-6 9 0,8-15-47,0 0 1,0 0-1,0-1 1,0 1 0,0 0-1,0-1 1,0 1 0,0 0-1,-1-1 1,1 1-1,0-1 1,0 0 0,0 1-1,-1-1 1,1 0-1,0 0 1,0 0 0,-1 0-1,1 0 1,0 0-1,-1 0 1,1 0 0,0-1-1,0 1 1,0 0 0,-1-1-1,1 1 1,0-1-1,0 1 1,-1-2 0,-4 0 2,1-1 0,0 1 1,0-1-1,1-1 1,-6-4-1,-4-2-10,11 7-19,0 1 0,0-1 0,1 1 0,-1-1 0,0 0 0,-2-3 0,5 6-37,0 0 1,0-1-1,0 1 1,0 0-1,0 0 1,-1 0-1,1-1 0,0 1 1,0 0-1,0-1 1,0 1-1,0 0 1,0 0-1,0-1 1,0 1-1,0 0 0,0 0 1,0-1-1,0 1 1,0 0-1,0 0 1,0-1-1,0 1 1,1 0-1,-1 0 0,0-1 1,0 1-1,0 0 1,0 0-1,0-1 1,1 1-1,-1 0 0,0 0 1,0 0-1,0 0 1,1-1-1,-1 1 1,0 0-1,0 0 1,0 0-1,1 0 0,13-4-1978,-8 2 887,43-11-2821,-37 10 3498,-1 1 0,1-2-1,-1 0 1,18-8 0,206-97 3991,-202 95-2472,-27 12-804,12-5 546,-18 7-753,0 0-1,0 0 1,1 0 0,-1 0 0,0 0 0,1 0-1,-1 0 1,0 0 0,1-1 0,-1 1 0,0 0-1,0 0 1,1 0 0,-1 0 0,0-1 0,0 1-1,1 0 1,-1 0 0,0-1 0,0 1 0,0 0-1,1 0 1,-1-1 0,0 1 0,0 0 0,0 0-1,0-1 1,0 1 0,0 0 0,1-1 0,-1 0-1,-2 1 29,1 0-1,0 0 0,0 0 0,-1-1 1,1 1-1,0 0 0,-1 1 0,1-1 0,0 0 1,-1 0-1,1 0 0,0 1 0,0-1 1,0 1-1,-1-1 0,-1 2 0,1-1-11,-16 5 318,1 1 1,0 1-1,0 1 0,-26 19 0,35-22-231,0 0-1,1 1 1,-1 1 0,2-1-1,-1 1 1,1 0 0,0 0-1,1 1 1,-1 0-1,-4 13 1,6-13-92,0 0 0,1 0 0,0 0 0,0 0 0,1 0 0,1 1 0,-1-1 0,2 1 0,-1-1 0,2 11 0,-1-19-44,0-1 0,-1 1-1,1-1 1,1 1 0,-1-1 0,0 1 0,0-1 0,0 1 0,0-1 0,0 1 0,0-1 0,1 1 0,-1-1 0,0 1 0,0-1 0,1 1 0,-1-1 0,0 1 0,1-1 0,-1 0-1,0 1 1,1-1 0,-1 0 0,0 1 0,1-1 0,-1 0 0,1 0 0,-1 1 0,1-1 0,-1 0 0,1 0 0,-1 0 0,1 1 0,-1-1 0,1 0 0,-1 0 0,1 0-1,-1 0 1,1 0 0,-1 0 0,1 0 0,-1 0 0,1 0 0,-1 0 0,1-1 0,-1 1 0,2 0 0,0-2 5,1 1-1,-1 0 1,0-1 0,1 0-1,-1 1 1,0-1 0,4-4-1,16-18-35,-1-1-1,-2-1 0,0 0 1,-1-2-1,20-43 0,-37 66-262,-1 11 285,4 10 59,1 0 0,1 0 0,0-1 0,1 0 1,0 0-1,1 0 0,1-1 0,17 21 0,-25-33-44,1-1 1,-1 1-1,1 0 1,-1-1-1,1 1 1,0-1-1,-1 0 1,1 0-1,0 1 0,0-1 1,0-1-1,0 1 1,0 0-1,0 0 1,0-1-1,0 1 1,0-1-1,0 1 1,0-1-1,1 0 0,2 0 1,-1-1 12,0 0 0,0 0 0,0 0-1,0 0 1,0-1 0,-1 1 0,1-1 0,-1 0 0,1 0 0,-1 0 0,4-4 0,16-15-88,-1-2 1,37-48 0,-53 64 61,13-19-3,-11 14 5,18-19-1,-11 12 50,-14 17-68,1 0 0,-1-1 0,1 1 0,0 0 0,0 0 0,0 0 0,0 0 0,0 0 0,0 1 0,3-3 0,-3 4-50,2 5 26,23 28 43,-14-15-1,-11-15 5,0-1 1,1 1 0,-1 0 0,-1 0 0,1 0-1,2 5 1,-1-2 56,0 1-1,0-2 0,7 11 0,2 3-66,-12-18 14,1 0 0,0 0 1,-1 0-1,1 0 0,0 0 0,0 0 0,-1 0 1,1 0-1,0-1 0,0 1 0,0 0 0,1 0 1,0 0 113,6-2 49,-3-1-173,0-1-1,0 1 1,0-1-1,-1-1 1,1 1 0,-1 0-1,0-1 1,0 0 0,0 0-1,6-8 1,13-13-25,-13 17-40,0 0-35,-1-1 1,16-17-1,-23 24 94,-1 0-1,1 0 0,-1 0 1,1 0-1,-1-1 0,0 1 1,0 0-1,0-1 1,0 1-1,0-1 0,-1 1 1,1-1-1,-1 1 0,1-1 1,-1 1-1,0-1 1,0 0-1,0 1 0,-1-6 1,1 7-1,-1 1 0,1-1 1,0 0-1,-1 1 0,1-1 0,0 0 1,-1 1-1,1-1 0,-1 1 1,1-1-1,-1 1 0,1-1 0,-1 1 1,1-1-1,-1 1 0,1-1 1,-1 1-1,0 0 0,1-1 0,-1 1 1,0 0-1,1-1 0,-1 1 1,0 0-1,1 0 0,-1 0 1,0 0-1,0 0 0,1 0 0,-1 0 1,0 0-1,0 0 0,1 0 1,-1 0-1,0 0 0,1 0 0,-1 1 1,0-1-1,0 0 0,1 0 1,-1 1-1,1-1 0,-2 1 0,-4 2 42,1 0 0,-1 0-1,-8 8 1,11-9-36,0 1 4,-1 0 0,0 0 1,1 0-1,-1 1 0,1 0 1,0-1-1,0 1 0,1 0 1,-1 0-1,1 1 0,0-1 1,-2 6-1,3-7 20,0-1-1,1 1 1,-1 0-1,1-1 1,0 1 0,0 0-1,0 0 1,0-1 0,0 1-1,1 0 1,-1 0-1,1-1 1,0 1 0,0 0-1,0-1 1,0 1-1,0-1 1,0 0 0,1 1-1,-1-1 1,1 0-1,0 0 1,2 3 0,-2-3-7,1 1 1,0-1 0,0 0 0,0 0-1,0 0 1,1 0 0,-1-1 0,0 1 0,1-1-1,-1 0 1,1 0 0,0 0 0,-1 0-1,1 0 1,0-1 0,6 0 0,6-1-1,-1 0 0,28-6 0,-24 3-14,43-6-81,1 0 199,66-19 0,-16-2-188,-102 26-12,-7 4-6,-10 8 77,0-3-10,-11 11-77,-20 23 0,33-33 103,-1 0 1,1 0-1,1 1 0,-1 0 0,1-1 0,0 1 0,0 1 0,1-1 0,-3 8 1,4-9-6,-1 1 34,1 0 0,0 1-1,-1 7 1,2-13-29,0-1 0,0 1 0,0-1 0,0 1-1,0 0 1,0-1 0,0 1 0,0-1 0,0 1 0,0-1 0,0 1-1,0-1 1,0 1 0,0-1 0,0 1 0,1-1 0,-1 1 0,0-1-1,0 1 1,1-1 0,-1 1 0,0-1 0,1 0 0,-1 1 0,0-1 0,1 1-1,-1-1 1,1 0 0,-1 1 0,1-1 0,-1 0 0,1 0 0,-1 1-1,1-1 1,-1 0 0,1 0 0,-1 0 0,1 0 0,-1 1 0,1-1-1,-1 0 1,1 0 0,-1 0 0,1 0 0,-1 0 0,1-1 0,-1 1 0,1 0-1,0 0 1,2-1-3,0 0-1,0-1 1,0 1 0,0-1-1,-1 1 1,1-1-1,0 0 1,-1 0 0,0 0-1,4-4 1,20-29-98,-19 26 73,7-13-90,0-2-1,-2 1 1,0-2 0,-2 0-1,0 0 1,6-31-1,-7 19 58,-2-1 0,-2 0 0,2-67-1,-7 76 52,-1-34-112,-3 47 109,0 14-46,0 10-92,0 14 283,0 1 1,0 29 0,-1 5 222,-1-11-193,-9 74 639,13-92-638,2 0 0,2 34 0,-1-56-887,-1-1 0,1 1 0,0-1-1,0 1 1,1-1 0,3 8 0,-4-11 449,0-1 0,-1 1 0,1-1 0,0 0 0,1 1 0,-1-1 0,0 0 0,0 0 0,1 0 0,-1 0 0,0 0 0,1 0 1,-1 0-1,1-1 0,-1 1 0,1 0 0,-1-1 0,1 1 0,0-1 0,-1 1 0,1-1 0,0 0 0,-1 0 0,1 0 0,1 0 0,14 0-2652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32.4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26 744 3232,'-3'2'279,"-1"-1"0,1 1-1,-13 9 5840,26-19-3656,-6 5-2140,16-17 515,27-32-1,-33 35-583,0 0 18,-1-1 0,-2 0 1,0-1-1,0 0 0,12-34 1,28-109 532,-42 132-682,-2 3 9,58-180 981,-57 185-747,7-33 0,-15 55-343,0-1-1,0 0 0,0 0 0,0 1 0,1-1 0,-1 0 1,0 0-1,0 1 0,0-1 0,0 0 0,-1 1 0,1-1 0,0 0 1,0 0-1,-1-1 0,1 3-8,0-1 1,-1 0-1,1 0 1,0 0-1,-1 1 0,1-1 1,0 0-1,0 0 1,-1 1-1,1-1 1,0 0-1,0 1 0,0-1 1,-1 0-1,1 1 1,0-1-1,0 0 1,0 1-1,0-1 0,0 0 1,0 1-1,0-1 1,0 0-1,0 1 0,0-1 1,0 0-1,0 1 1,0-1-1,0 0 1,0 1-1,0 0 0,-2 10 206,-1 0 0,-3 11 0,-4 10-65,4-1 118,1 0 0,-2 43 0,-4 49 19,0 6 101,7-81-181,2-34-142,1-1 0,0 1 0,0 0-1,2-1 1,0 1 0,3 17 0,-4-30-64,1 1 0,-1 0 0,0-1 1,1 1-1,-1-1 0,1 1 0,0-1 0,-1 1 1,1-1-1,0 0 0,0 1 0,0-1 0,0 0 0,0 0 1,0 1-1,0-1 0,1 0 0,1 1 0,-1-1-8,0-1 0,0 0 0,0 1 0,0-1 0,0 0 0,-1 0 0,1-1 0,0 1 0,0 0 0,0 0 0,0-1 0,-1 1 0,1-1 0,3-1 0,219-101-1255,-202 96 1140,-23 7 116,1 0 0,0 0-1,0 0 1,0 0 0,0 0-1,0 0 1,0 0 0,-1 0-1,1 0 1,0 0 0,0 0-1,0 0 1,0 0 0,0 0-1,0 0 1,-1 0 0,1 0-1,0 0 1,0 0 0,0 0-1,0 0 1,0 0 0,0 0-1,-1 0 1,1-1 0,0 1-1,0 0 1,0 0 0,0 0-1,0 0 1,0 0 0,0 0-1,0 0 1,0 0 0,-1 0-1,1-1 1,0 1 0,0 0-1,0 0 1,0 0 0,0 0-1,0 0 1,0 0 0,0-1-1,0 1 1,0 0 0,0 0-1,0 0 1,0 0 0,0 0-1,0 0 1,0-1 0,0 1-1,0 0 1,0 0 0,0 0-1,0 0 1,0 0 0,0 0-1,1-1 1,-1 1 0,0 0-1,0 0 1,-9 4 167,0 0 0,0 1-1,0 0 1,1 0 0,-1 1 0,1 0 0,1 1-1,-1-1 1,-11 15 0,18-18-144,-1 0 1,1 0-1,0 0 1,0 0-1,0 0 1,0 0-1,1 0 1,-1 0-1,1 0 1,0 0-1,0 0 1,0 0-1,0 0 1,0 0-1,1 1 1,-1-1-1,1 0 1,0 0-1,0 0 1,0 0-1,0-1 1,1 1-1,-1 0 1,1 0-1,-1-1 1,1 1-1,0-1 1,0 1-1,0-1 1,1 0-1,-1 0 1,4 3-1,-4-4-17,0-1-1,0 1 0,0-1 1,-1 1-1,1-1 1,0 0-1,0 0 1,0 0-1,0 0 0,-1 0 1,1 0-1,0 0 1,0-1-1,0 1 0,0-1 1,-1 1-1,1-1 1,0 0-1,-1 1 0,1-1 1,0 0-1,-1 0 1,1 0-1,-1 0 1,3-3-1,1 0-71,-1 0 1,0-1-1,0 0 1,0 1-1,0-1 1,4-8-1,-7 10 54,0 0 0,0 0 0,0 0 0,0 0 0,-1 0 0,1 0 0,-1 0-1,0 0 1,0 0 0,0-3 0,0 4 0,0 0 0,0-1 0,-1 1 0,1 0 0,-1 0 0,1 0 0,-1 1 0,0-1 0,0 0 0,1 0 0,-1 0 1,-1 0-1,1 1 0,0-1 0,-3-2 0,4 4 33,0-1 0,-1 1 0,1 0 0,-1 0 0,1-1 0,0 1 0,-1 0 1,1-1-1,0 1 0,0 0 0,-1-1 0,1 1 0,0-1 0,0 1 0,0-1 0,-1 1 1,1 0-1,0-1 0,0 1 0,0-1 0,0 1 0,0-1 0,0 1 0,0-1 0,0 1 1,0-1-1,0 1 0,0 0 0,0-1 0,0 1 0,0-1 0,0 1 0,1-1 0,-1 1 1,0 0-1,0-1 0,0 1 0,1-1 0,-1 1 0,0 0 0,1-1 0,-1 1 0,0 0 1,1-1-1,-1 1 0,0 0 0,1-1 0,-1 1 0,1 0 0,-1 0 0,0 0 0,1-1 1,-1 1-1,1 0 0,-1 0 0,1 0 0,-1 0 0,1 0 0,0 0 0,85-8 824,11-2-520,-13 1-379,-54 5-21,-2 1-1781,-9 2-3605,-39 7-862,10-3 4533,-12 3-698,-7-2-1494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32.7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50 6720,'-25'-31'2496,"15"28"-1952,7 6-128,11-3 1376,5 0-1056,9-3 2656,4 3-1889,4-5 1217,9 5-1600,9-3-32,17-2-672,9 2-256,3 3-96,-7 0-1280,-9 0 672,-10 0-4064,-3 3 2529,-12 2-5633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49.2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65 2976,'0'-8'4928,"0"25"-3200,0 29-326,-12 89 1,0-15-642,7-53-722,4-46 140,2-17-98,-1 0 1,0 0 0,-1 0-1,1 0 1,-1 1 0,0-1-1,-1 4 1,6-61 1251,2 18-1240,10-69 65,1-24-339,1 30-75,-13 72 165,-5 19 96,1 0 1,1 1-1,-1-1 0,1 1 1,1 0-1,4-10 0,-1 32 59,49 128 59,-44-122 46,1-2 0,0 1 1,2-2-1,0 1 0,18 17 1,-32-37-168,1 1 28,-1-1 0,1 1 0,-1 0 0,1-1 0,0 1 0,0 0 0,-1-1 0,1 1 0,0-1 0,0 1 0,0-1 0,-1 1 0,1-1-1,0 1 1,0-1 0,0 0 0,0 0 0,0 0 0,0 1 0,0-1 0,0 0 0,0 0 0,0 0 0,0 0 0,0 0 0,0-1 0,0 1-1,0 0 1,-1 0 0,1-1 0,0 1 0,0 0 0,0-1 0,0 1 0,0-1 0,-1 1 0,1-1 0,0 0 0,0 1 0,-1-1-1,2 0 1,3-5 83,0 0-1,0 0 0,-1 0 0,6-10 0,-1 2-84,5-9-121,0-1 1,19-51 0,-29 65 54,18-32-394,-22 42 412,1 0 1,-1-1-1,0 1 0,0 0 1,0-1-1,0 1 0,1 0 0,-1 0 1,0-1-1,0 1 0,0 0 1,1 0-1,-1-1 0,0 1 0,1 0 1,-1 0-1,0 0 0,0-1 1,1 1-1,-1 0 0,0 0 1,1 0-1,-1 0 0,0 0 0,1 0 1,-1 0-1,0 0 0,1 0 1,-1 0-1,1 0 0,9 6-234,6 15 191,-3 8 411,-2 1-1,10 33 0,3 11 254,-18-56-451,6 33-1,-4-12-16,-2-3 139,-5-34-328,-1 0 0,0 0 0,0 0 1,0 0-1,0 0 0,0 1 0,0-1 0,0 0 0,-1 0 1,1 0-1,-1 0 0,0 0 0,1 0 0,-3 3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49.8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201 27 2080,'2'-2'192,"1"-2"478,0 1-1,0 0 0,0 0 0,1 1 1,-1-1-1,1 1 0,4-3 1051,-9 14 280,-4 1-1246,0 0-1,-10 13 1,-2 3-178,-30 67 1358,-43 119-1,77-174-1773,2 0 0,2 1 0,2 0 0,1 0 0,-1 59 0,6-75 38,4 38 0,-2-52-324,0 0 0,1 0 0,0 0-1,1 0 1,0-1 0,0 1 0,5 9-1,-7-17 2,-1-1 0,0 1 0,1 0-1,-1 0 1,1-1 0,-1 1 0,1-1-1,-1 1 1,1 0 0,0-1 0,-1 1 0,1-1-1,-1 1 1,1-1 0,0 0 0,0 1-1,-1-1 1,1 0 0,0 1 0,0-1-1,-1 0 1,1 0 0,0 0 0,0 0-1,0 0 1,1 0 0,0 0-228,0-1 0,-1 1 0,1-1 0,0 1 1,-1-1-1,1 0 0,-1 0 0,1 0 0,-1 0 0,1 0 1,1-2-1,13-15-5119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0.6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14 150 4480,'-6'-11'1442,"6"10"-1417,0 1 1,-1 0-1,1 0 0,0 0 0,0 0 1,-1 0-1,1 0 0,0 0 1,-1 0-1,1 1 0,0-1 1,0 0-1,-1 0 0,1 0 1,0 0-1,0 0 0,-1 0 1,1 0-1,0 1 0,0-1 0,-1 0 1,1 0-1,0 0 0,0 1 1,0-1-1,-1 0 0,1 0 1,0 0-1,0 1 0,0-1 1,0 0-1,0 0 0,0 1 1,-1-1-1,1 0 0,0 1 0,0 0 23,0-1-1,0 0 1,0 1-1,0-1 1,0 1-1,0-1 1,0 1-1,1-1 0,-1 0 1,0 1-1,0-1 1,0 1-1,0-1 1,1 0-1,-1 1 1,0-1-1,0 1 0,1-1 1,-1 1-1,1 0 162,8 18 837,-2 0 1,0 1 0,4 22-1,-5-8-354,-3 1 0,0 0 0,-4 52 0,0-26-185,1-26 197,0-36-486,4-108 1105,2 63-1241,-2 11-191,1 1 0,19-67 0,-13 66 32,-8 22-45,1 0 0,8-17 0,0 14 111,-11 16 14,-1-1-1,0 1 0,1 0 1,-1 0-1,0 0 0,0-1 1,1 1-1,-1 0 0,0 0 0,1 0 1,-1 0-1,0 0 0,1 0 1,-1-1-1,0 1 0,1 0 0,-1 0 1,0 0-1,1 0 0,-1 0 1,0 0-1,1 1 0,-1-1 0,0 0 1,1 0-1,-1 0 0,0 0 1,1 0-1,-1 0 0,0 1 1,1-1-1,-1 0 0,0 0 0,1 0 1,-1 1-1,0-1 0,0 0 1,0 0-1,1 1 0,-1-1 0,0 0 1,0 1-1,0-1 0,1 0 1,-1 1-1,0-1 10,5 7 66,-1-1 0,1 1 0,-2 0 1,1 0-1,-1 1 0,4 12 0,11 21 52,-1-3 87,-1 0 0,17 62 0,-9-24-15,-2-8 305,-22-68-499,0 1 1,0-1-1,0 0 1,0 0-1,1 1 0,-1-1 1,0 0-1,0 0 1,0 1-1,0-1 0,0 0 1,0 0-1,0 1 1,1-1-1,-1 0 0,0 0 1,0 0-1,0 1 0,1-1 1,-1 0-1,0 0 1,0 0-1,0 0 0,1 0 1,-1 1-1,0-1 1,0 0-1,1 0 0,-1 0 1,0 0-1,0 0 1,1 0-1,-1 0 0,0 0 1,6-8 226,2-24 103,-6 24-245,9-45 282,6-75-1,2-13-462,-14 111-276,-1-1 0,0-43-1,-4 72 261,1-18-821,-1 20 771,0-1 1,0 1 0,0-1 0,0 1 0,0-1 0,0 1 0,0-1 0,1 1-1,-1-1 1,0 1 0,0-1 0,0 1 0,0-1 0,1 1 0,-1-1-1,0 1 1,1 0 0,-1-1 0,0 1 0,1-1 0,-1 1 0,0 0 0,1-1-1,-1 1 1,1 0 0,-1-1 0,2 1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1.3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39 3136,'0'-1'132,"-1"0"0,0-1 0,1 1 0,-1-1 0,1 1 1,0-1-1,-1 0 0,1 1 0,0-1 0,0 1 0,0-1 0,0 1 0,0-1 0,1-2 1,-1 4 0,0-1 1,1 0-1,-1 0 1,1 0-1,-1 1 1,1-1 0,-1 0-1,1 1 1,-1-1-1,1 0 1,0 1-1,-1-1 1,1 1 0,0-1-1,-1 1 1,1-1-1,0 1 1,0-1-1,-1 1 1,1 0 0,0 0-1,0-1 1,0 1-1,0 0 1,0 0 0,-1 0-1,1 0 1,0 0-1,0 0 1,1 0-1,3 1 18,0-1 0,0 1 0,0 1 0,0-1 0,0 1 0,0 0 0,-1 0 0,1 0 0,-1 1 0,1 0 0,-1 0 0,0 0 0,0 0 0,0 0 0,3 5 0,9 9 358,25 34 1,-22-21 7,-1 1 0,-1 1 0,13 36-1,-23-52-386,5 11 203,-2 0 0,-2 1 1,0-1-1,-2 2 0,0-1 0,0 31 0,-5-38-168,-1 0 1,-1 0-1,0 0 0,-2 0 0,-1 0 0,0-1 0,-1 1 1,-16 37-1,17-50-87,0 0 0,-1-1 1,1 1-1,-2-1 1,-10 13-1,-35 25-931,29-26-1735,21-19 2351,1 1-1,-1-1 1,0 1-1,1-1 1,-1 1 0,1-1-1,-1 1 1,1 0-1,-1-1 1,1 1-1,-1 0 1,1 0 0,0-1-1,-1 1 1,1 0-1,0 0 1,0-1-1,0 1 1,0 0 0,-1 0-1,1 0 1,0-1-1,0 1 1,1 1-1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1.7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70 4896,'-1'-1'169,"0"0"-1,1 0 1,-1-1 0,0 1 0,1 0 0,-1-1-1,1 1 1,0 0 0,-1-1 0,1 1-1,0-1 1,0 1 0,0-1 0,0 1 0,9-23 9917,5 22-8155,158-5-554,-75 2-1181,36-3-937,-119 6-914,8 0-1078,-11 5-2138,-5 7 1501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50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977 134 1152,'-7'2'3140,"7"-2"-2855,-1 0 1,0 0 285,-1 0-286,-16-8 2025,2 2-1075,11 4-1045,1 1 76,0 0-1,-1 0 1,1 0 0,0-1-1,0 0 1,0 0 0,0 0-1,-5-5 1,0 0 146,-1-1-1,0 1 1,0 1 0,-11-6 0,-7-5 425,22 13-684,1 0 0,-1 1 0,0 0 0,-1 0 1,1 0-1,-7-2 0,-22-2 212,-1 2-1,0 1 1,0 2 0,-58 3 0,59 3-148,1 1 0,0 2 1,-38 12-1,42-8 123,0 0-1,1 2 1,0 1-1,1 1 1,-34 26-1,54-34-230,0 0 0,1 1 0,0-1 0,0 2 0,1-1 0,0 1 0,0 0 0,1 0 0,0 1 0,0-1 0,-4 18 0,-1 8 44,2 0-1,-4 39 0,3-23-77,5-23 105,0 0 0,2 0 0,3 54 0,1-42-47,-2-25-14,1 1 1,5 26-1,0-14-158,1 6 372,1-2 0,23 57 0,-24-74-247,1 0 0,0 0 0,1-1 0,0-1-1,21 24 1,-24-31-17,1 0-1,0 0 0,0 0 0,1-1 0,0 0 0,0 0 0,0-1 1,0 0-1,1 0 0,-1-1 0,19 4 0,-4-3-40,1-1 0,-1-1 0,1-2 0,0 0 0,-1-1 0,38-7-1,-16-2 8,0-1-1,60-25 1,-77 24 19,-1-2 1,0-1 0,36-27-1,-5 4 27,36-17 171,20-12-70,-91 52-217,-1-1 1,35-33-1,-46 36 19,1 0 0,-2-1 0,0 0 0,-1 0 0,0-1-1,-1 0 1,7-19 0,2-14-287,12-52 0,-25 85 233,2-11-14,0 0 1,2-33-1,-7 45 3,-1 0 1,-1 0-1,0 0 0,0 0 0,-7-25 0,6 33 62,0 1 1,-1-1-1,1 1 0,-1 0 1,0 0-1,-1 0 0,1 1 1,-1-1-1,0 1 0,0 0 0,0 0 1,0 0-1,-1 0 0,0 1 1,0 0-1,0 0 0,0 0 1,-10-4-1,-6 0-75,-1 0-1,1 1 1,-30-5 0,49 11 85,-55-8-186,-1 2 0,1 3 1,-1 3-1,1 1 0,-81 14 1,115-11-969,-24 6 1,39-8-189,0 1 0,1 0 1,-12 6-1,6 1-1525,15 10-4829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43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64 3552,'-2'1'12498,"0"2"-13914,2-3 1430,0 0-1,0 1 0,0-1 1,0 0-1,0 0 1,0 0-1,0 0 0,0 0 1,0 1-1,0-1 1,0 0-1,0 0 0,0 0 1,0 0-1,0 0 1,0 1-1,0-1 0,0 0 1,0 0-1,0 0 1,0 0-1,0 0 0,0 0 1,0 1-1,0-1 1,1 0-1,-1 0 0,0 0 1,0 0-1,0 0 1,0 0-1,0 0 0,0 0 1,0 1-1,1-1 1,-1 0-1,0 0 0,0 0 1,0 0-1,0 0 1,0 0-1,0 0 0,1 0 1,12 5 31,15 1-8,-10-5 28,-1-1-1,1-1 1,0 0-1,-1-2 1,18-4-1,15-1 61,209-10-189,-221 19 90,-20 0 140,-1-1-1,0-1 1,20-3-1,-36 4-172,0 0-1,0 0 1,0 0-1,0-1 1,0 1-1,0 0 1,0-1-1,0 1 1,0-1 0,0 0-1,0 1 1,0-1-1,0 0 1,-1 1-1,1-1 1,0 0-1,0 0 1,-1 0-1,1 1 1,0-2 0,0 0-206,-1 1 0,0 0 0,1 0 1,-1 0-1,0 0 0,0 0 1,0 0-1,0-1 0,0 1 1,0 0-1,0 0 0,0 0 0,-1 0 1,1 0-1,0-1 0,-1 1 1,1 0-1,0 0 0,-2-1 1,2 2 8,0-1 0,-1 0 1,1 1-1,-1-1 0,1 1 1,-1-1-1,1 1 0,-1 0 1,1-1-1,-1 1 0,0-1 1,1 1-1,-1 0 0,0 0 0,1-1 1,-1 1-1,0 0 0,1 0 1,-1 0-1,0 0 0,-9-1-1406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3.29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103 27 992,'1'-1'73,"-1"0"0,0 1 0,0-1-1,0 0 1,0 1 0,0-1 0,0 0 0,1 1 0,-1-1-1,0 0 1,1 1 0,-1-1 0,0 1 0,1-1 0,-1 1 0,1-1-1,-1 1 1,1-1 0,-1 1 0,15-11 6352,-15 23-4889,-4 9-701,-1-1 0,-1 0 0,-9 21 0,-6 22-111,-31 135 668,39-131-1023,5-25 190,8-36 107,4-13-281,23-120 171,14-47-632,-23 115 125,12-37-397,-27 82 436,-3 12-71,0 1-1,0 0 0,0 0 0,1 0 0,-1-1 0,0 1 1,1 0-1,-1 0 0,1 0 0,-1 0 0,1 0 1,0-2-1,1 5 53,4 17 51,-1-5 42,5 27-1,-3 21 41,3 20 182,0-16-297,-7-40 0,1-1-1,10 37 1,-4-44 304,-10-18-383,0 1 0,1-1 0,-1 0 0,0 0-1,0 1 1,1-1 0,-1 0 0,0 1 0,0-1 0,1 0 0,-1 0-1,0 0 1,0 1 0,1-1 0,-1 0 0,0 0 0,1 0 0,-1 0-1,0 1 1,1-1 0,-1 0 0,1 0 0,-1 0 0,0 0 0,1 0-1,-1 0 1,0 0 0,1 0 0,-1 0 0,0 0 0,1 0 0,-1 0-1,1-1 1,-1 1 0,0 0 0,1 0 0,-1 0 0,0 0 0,0-1-1,1 1 1,-1 0 0,0 0 0,1 0 0,-1-1 0,0 1 0,0 0-1,1-1 1,-1 1 0,0-1 0,3-5 19,0 0-1,0 0 0,0-1 1,-1 0-1,2-12 1,0 2-10,27-85-12,-26 85-9,2 0 0,8-17 0,6-14-133,-19 43 73,0 0 0,1-1 0,-1 1 0,1 0 0,0 0 0,7-7 0,-9 11 63,-1 1 0,0 0 0,1 0-1,-1-1 1,1 1 0,-1 0 0,1 0 0,-1-1 0,1 1-1,-1 0 1,1 0 0,-1 0 0,1 0 0,-1 0 0,1 0-1,-1 0 1,1 0 0,-1 0 0,1 0 0,-1 0 0,1 0-1,-1 0 1,1 0 0,-1 0 0,1 0 0,-1 1 0,1-1-1,-1 0 1,0 0 0,1 1 0,-1-1 0,1 0 0,0 1-1,-1-1-1,2 2 11,0 0-1,0 0 0,0 1 1,0-1-1,-1 0 0,1 1 0,-1-1 1,1 1-1,-1-1 0,0 1 0,0 0 1,0 0-1,1 5 0,3 7 211,7 22-17,-1 0-1,-2 1 1,-1 0-1,3 61 1,-9-43-314,-3-35-3145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3.7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149 3 5152,'6'-2'4984,"-8"8"-2877,-13 14-1537,10-12 403,-47 72 1886,42-65-2653,1 0 0,0 0 0,2 1 0,-1 0 0,2 0 0,0 1 0,2-1 0,-1 1 0,-1 21 0,0 17-10,2 84 0,4-115-110,0-5-131,0-1 0,1 0-1,1 0 1,1 1 0,1-1-1,0-1 1,13 34 0,-16-50-274,-1 1 0,1 0 0,0-1 1,0 0-1,0 1 0,0-1 0,0 1 0,0-1 1,0 0-1,0 0 0,0 1 0,1-1 0,-1 0 0,0 0 1,1-1-1,-1 1 0,1 0 0,-1 0 0,1-1 1,0 1-1,-1 0 0,1-1 0,-1 0 0,1 1 1,0-1-1,2 0 0,16-2-2438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4.2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6 3808,'0'0'46,"0"-1"1,0 1-1,0 0 1,1-1-1,-1 1 1,0 0-1,0-1 1,0 1-1,1 0 1,-1 0-1,0-1 1,0 1-1,1 0 1,-1 0-1,0-1 0,1 1 1,-1 0-1,0 0 1,0 0-1,1 0 1,-1 0-1,0-1 1,1 1-1,11 1 4988,-12 8-3567,-1 2-812,-1 0 1,1 0 0,-2 0-1,0-1 1,-4 12 0,-6 26 727,3 17-79,-3 95 0,15-62-1071,0-30-114,-2-63-162,0 1 0,0-1 1,1 1-1,0-1 0,0 1 1,0-1-1,0 0 0,3 6 1,1-3-1356,12-46-12521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4.6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24 5824,'0'-17'1866,"0"17"-1832,0 0-1,0 0 0,0 0 0,0-1 1,0 1-1,-1 0 0,1 0 0,0-1 1,0 1-1,0 0 0,1 0 0,-1-1 0,0 1 1,0 0-1,0 0 0,0-1 0,0 1 1,0 0-1,0 0 0,0 0 0,0-1 1,0 1-1,1 0 0,-1 0 0,0 0 0,0-1 1,0 1-1,0 0 0,1 0 0,-1 0 1,0 0-1,1-1 0,4 6 1014,5 11 239,-7-9-863,0 0 1,0 1-1,-1-1 0,0 1 1,0-1-1,-1 1 1,0 0-1,0 12 1,-7 66 1443,6-82-1807,-25 275 1572,25-247-1285,0-21-4449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4.9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 58 7040,'-26'-16'2624,"34"21"-2048,10-10-128,-6 2 1280,6-1-1024,5 0 480,2 0-672,1 0-384,4 0-96,1 1-96,-6-2 0,3 2-2560,-3-2 1440,1 2-3968,-4 6 2912,-6 2-32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5.3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9 5152,'-1'0'35,"1"0"0,0-1 0,0 1 1,0 0-1,0 0 0,0 0 0,0-1 0,0 1 1,0 0-1,-1 0 0,1 0 0,0-1 0,0 1 1,0 0-1,0 0 0,0 0 0,0-1 1,0 1-1,0 0 0,0 0 0,0 0 0,0-1 1,0 1-1,0 0 0,1 0 0,-1 0 0,0-1 1,0 1-1,0 0 0,0 0 0,0 0 0,0 0 1,0-1-1,0 1 0,1 0 0,-1 0 0,0 0 1,0 0-1,0 0 0,0-1 0,1 1 0,-1 0 1,0 0-1,0 0 0,0 0 0,1 0 0,-1 0 1,0 0-1,0 0 0,0 0 0,1 0 0,-1 0 1,0 0-1,0 0 0,0 0 0,1 0 0,-1 0 1,0 0-1,0 0 0,0 0 0,1 0 0,-1 0 1,0 0-1,20 14 1078,21 28 433,13 18 1416,69 102 1,-112-144-2648,-1 1-1,-1 0 1,-1 0 0,0 1 0,-2 0 0,8 38 0,-9-26 70,-1 0 0,-1 0 0,-4 58 0,-1-68-216,0-1 1,-2 1-1,-7 24 1,7-33-141,-1 0 0,0-1-1,0 0 1,-2 0 0,1 0 0,-11 13 0,14-21-64,-10 12-131,-24 26 1,32-37-661,-1 0 0,-13 8 0,15-10-185,-1-1-1,0 1 1,1-1 0,-1-1-1,-7 3 1,-5-3-1986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5.6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58 8128,'0'0'121,"0"-1"-1,0 1 1,0-1 0,-1 1 0,1 0 0,0-1 0,0 1-1,0 0 1,0-1 0,0 1 0,0-1 0,1 1 0,-1 0 0,0-1-1,0 1 1,0 0 0,0-1 0,0 1 0,0-1 0,1 1-1,-1 0 1,0 0 0,0-1 0,0 1 0,1-1 120,-1 1-120,1 0 0,-1-1 0,16-10 2847,-8 7-1932,0 0 0,14-4 0,2 2-401,0 2 0,1 0 0,48-1-1,74 12-251,-88 2-63,-9-1-989,-16-6-3200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6.03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1 6976,'-17'0'2592,"17"5"-2016,4-5-160,4 3 2080,0-6-1440,7 3 1216,1-5-1345,14 5 449,13 0-832,10 5-160,-1-2-224,0 5-192,-3 0 0,-6 0-1248,-10-2 704,-7 2-4703,-12 4 2943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9.3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162 41 3392,'-10'-2'427,"4"1"-128,0 0 1,1 0 0,-1 1 0,-12 0-1,4 2 1717,12-2-1893,0 0 0,0 0 1,0 1-1,0-1 0,1 0 0,-1 1 0,0-1 0,0 1 0,0 0 0,1 0 1,-1-1-1,0 1 0,1 0 0,-1 0 0,1 1 0,-1-1 0,1 0 0,0 0 1,-1 1-1,1-1 0,0 1 0,-2 2 0,-5 10 119,0 0 0,1 0 0,1 0-1,0 1 1,1 0 0,1 1 0,0-1 0,1 1 0,0-1-1,1 19 1,1-7-168,1 0 0,2 0 0,1-1 0,1 1 0,9 30 0,-9-43-42,0 0-1,1-1 1,1 1-1,0-1 1,0 0 0,11 14-1,-14-23 23,-1-1-1,1 1 1,0 0-1,0-1 1,0 0-1,1 0 0,-1 0 1,1 0-1,0 0 1,0-1-1,0 1 1,0-1-1,0 0 1,0-1-1,1 1 0,-1-1 1,1 0-1,-1 0 1,1 0-1,-1 0 1,1-1-1,0 0 0,7 0 1,-4-2 11,0 1 1,0-2 0,0 1-1,-1-1 1,1 0-1,-1-1 1,1 0-1,-1 0 1,0 0 0,-1-1-1,1 0 1,-1 0-1,0-1 1,0 0-1,9-12 1,3-7 46,-1 0 0,25-55-1,-35 66-103,10-19 143,-2-1 1,16-51 0,-28 75-112,0 0-1,-1-1 1,0 1 0,-1-1 0,0 1 0,-1-1 0,0 1 0,0-1 0,-1 1 0,-1-1-1,0 1 1,0-1 0,-6-12 0,7 19-43,-1 1-1,0-1 1,0 1-1,0-1 0,-1 1 1,1 0-1,-1 0 1,0 0-1,0 0 1,0 1-1,0-1 1,0 1-1,0 0 1,-7-3-1,5 2-28,-1 1 0,1 0 0,-1 0 0,0 1 0,0 0-1,1 0 1,-1 0 0,0 1 0,-9 0 0,9 0-48,0 1 0,0-1-1,0 1 1,0 0 0,0 1 0,0 0 0,0 0-1,1 0 1,-1 0 0,1 1 0,0 0-1,-1 0 1,1 0 0,1 1 0,-1 0 0,0 0-1,1 0 1,0 1 0,0-1 0,-5 9 0,8-12-77,0 0 0,1 0 1,0 0-1,-1 0 0,1 0 1,0 0-1,-1 0 1,1 0-1,0 0 0,0 0 1,0 0-1,0 0 0,0 0 1,0 0-1,0 1 1,0-1-1,0 0 0,1 0 1,-1 0-1,0 0 0,1 0 1,-1 0-1,1 0 1,-1 0-1,1 0 0,1 1 1,1 2-679,0-1 0,1 1 0,0-1 0,7 5 0,3 3-756,7 12-1326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0:59.6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53 7 6656,'-30'-6'2464,"25"20"-1920,0 5-160,5-7 512,-3 4-576,-2 3 352,5 0-384,0 0-224,-5 5-64,5-9-160,5 1 96,-5-5-1024,5-3 608,3-8-2432,0-5 1632,6-9-2304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44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3232,'-13'5'10773,"14"-5"-10713,-1 1 0,0-1 0,0 1 0,1-1 0,-1 1 0,0-1 0,0 1 0,1 0 0,-1-1 0,1 0 0,-1 1 0,0-1 0,1 1 0,-1-1 0,2 1 0,9 3 142,0-1 1,0 0 0,0-1-1,1 0 1,-1-1-1,20 0 1,76-9-171,-53 3 123,106 1 92,-114 5-281,35-1 504,-79 0-390,-2-1-77,0 1-1,0 0 1,0 0 0,0-1 0,0 1-1,0 0 1,0 0 0,0-1 0,0 1-1,0 0 1,1 0 0,-1-1 0,0 1-1,0 0 1,0 0 0,0 0 0,1-1-1,-1 1 1,0 0 0,0 0 0,0 0 0,1 0-1,-1 0 1,0 0 0,0-1 0,1 1-1,-1 0 1,0 0 0,0 0 0,1 0-1,-1 0 1,0 0 0,1 0 0,5-3 319,-6 2-402,-1 1 25,1-1 0,0 0 1,-1 1-1,1-1 1,-1 1-1,1-1 0,-1 1 1,1-1-1,-1 1 1,1-1-1,-1 1 0,0 0 1,1-1-1,-1 1 1,1 0-1,-1-1 0,0 1 1,1 0-1,-1 0 1,0 0-1,1 0 0,-1-1 1,0 1-1,-1 0 0,-23 0-3523,15-1 1989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00.0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58 5728,'-10'-8'1259,"10"8"-1229,0 0 0,0 0 1,0 0-1,0 0 0,0 0 0,0-1 1,0 1-1,0 0 0,0 0 0,0 0 1,-1 0-1,1 0 0,0 0 0,0-1 1,0 1-1,0 0 0,0 0 0,0 0 1,0 0-1,0 0 0,0 0 0,0-1 1,0 1-1,0 0 0,0 0 0,0 0 1,0 0-1,0 0 0,1 0 0,-1 0 1,0-1-1,0 1 0,0 0 0,0 0 1,0 0-1,0 0 0,0 0 0,0 0 1,0 0-1,20-4 1978,0 1-1141,102-12 663,-54 8-1300,144-10 250,-209 17-445,-1 0 0,1 0-1,-1 0 1,1 1 0,-1-1 0,1 1 0,-1-1 0,0 1 0,1 0 0,-1 0 0,0 0 0,1 0 0,-1 0 0,0 1 0,3 1 0,-4-1-7,0-1 0,0 0-1,0 0 1,-1 1 0,1-1 0,0 0-1,-1 1 1,1-1 0,-1 1 0,0-1 0,1 0-1,-1 1 1,0-1 0,0 1 0,0-1 0,0 1-1,0-1 1,0 1 0,-1-1 0,1 1 0,0-1-1,-1 1 1,1-1 0,-1 0 0,1 1-1,-1-1 1,0 0 0,-1 2 0,-56 98 1236,36-65-1083,-31 65 1,35-58-224,-40 105-1516,58-146 1492,-1-1-194,0 0-1,0 1 1,1-1 0,-1 1-1,1-1 1,-1 1-1,1-1 1,0 1 0,0 0-1,-1-1 1,1 1 0,0-1-1,1 1 1,-1 0-1,0-1 1,0 1 0,1-1-1,-1 1 1,0-1 0,1 1-1,0-1 1,-1 1-1,2 0 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00.6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141 58 3392,'1'-5'1265,"3"11"-214,3 13 521,-7-14-1328,1 0 1,-1 0-1,0 0 1,-1 0-1,1 0 0,-1-1 1,0 1-1,0 0 1,0 0-1,-1 0 1,0-1-1,0 1 1,0-1-1,0 1 1,-1-1-1,0 0 0,-5 6 1,1-1 9,0-1 1,-1-1-1,-1 1 1,1-1-1,-1-1 0,-19 12 1,27-18-239,0 1 0,0 0-1,0-1 1,0 1 0,-1-1 0,1 0 0,0 1 0,0-1-1,0 0 1,-1 0 0,1 0 0,0 0 0,-1 0 0,1 0 0,0 0-1,0 0 1,-1 0 0,1 0 0,0-1 0,0 1 0,0-1-1,-2 0 1,2 0-55,-1 0 0,1 0 0,0 0 0,0 0 0,-1 0 0,1-1 0,0 1 0,0-1 0,0 1 0,0-1 0,1 1 0,-1-1 0,0 1 0,0-1 0,1 1 0,-1-4 0,0-1-73,0-1 0,0 1 0,1-1-1,0 1 1,0-1 0,1 1 0,0 0 0,0-1-1,0 1 1,1 0 0,0-1 0,0 1-1,1 0 1,-1 0 0,1 1 0,1-1 0,-1 1-1,5-6 1,-2 2 107,1 2 0,0-1 0,0 1 0,1 0 0,-1 0 0,1 1 0,1 0 1,-1 1-1,1 0 0,18-8 0,-24 12 78,-1 0 0,1 1 1,-1-1-1,1 1 1,-1-1-1,1 1 0,-1 0 1,1 0-1,0 0 0,-1 1 1,1-1-1,-1 1 1,1-1-1,-1 1 0,1 0 1,-1 0-1,1 0 1,-1 0-1,0 0 0,0 0 1,1 1-1,-1-1 0,0 1 1,0 0-1,0 0 1,-1-1-1,1 1 0,0 0 1,-1 1-1,1-1 0,1 4 1,0-1 94,0 1-1,0 0 1,-1 0 0,0 0-1,0 0 1,0 0 0,-1 0-1,0 0 1,0 1 0,0-1-1,-1 0 1,-1 12 0,-7 26 681,-21 67 1,12-51-496,-6 14-1005,-49 114 1,69-182 416,-6 15-2192,4-3-3352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02.2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15 154 2976,'0'-3'207,"1"1"1,-1-1-1,1 1 1,0-1-1,-1 1 1,1 0-1,0-1 1,1 1-1,-1 0 1,0 0 0,1 0-1,-1 0 1,1 0-1,0 0 1,0 0-1,-1 0 1,1 1-1,0-1 1,0 1-1,1-1 1,2-1 858,-4 6-21,1 5-665,0 0-1,-1 0 1,0 0 0,0 1 0,-2 14-1,-6 45 527,6-55-756,-2 5 72,0 1 0,-7 23 0,1-4-8,8-30-148,0-1 0,-1 0 0,0 0 0,0 0 0,-1 0-1,1 0 1,-6 9 0,17-63 1038,34-118-972,5-15 227,-46 172-279,7-15 154,-8 22-222,-1 0 0,1 0-1,-1 0 1,1 0 0,-1 0 0,1 0 0,-1 0 0,1 1 0,0-1 0,0 0 0,-1 0 0,1 1-1,0-1 1,0 1 0,0-1 0,0 0 0,1 0 0,-2 1-11,1 0 1,-1 0-1,0 0 0,0 1 1,1-1-1,-1 0 0,0 0 1,0 0-1,1 0 1,-1 0-1,0 0 0,0 0 1,1 0-1,-1 1 0,0-1 1,0 0-1,0 0 1,1 0-1,-1 1 0,0-1 1,0 0-1,0 0 0,0 0 1,1 1-1,-1-1 1,0 0-1,0 0 0,0 1 1,0-1-1,0 0 1,8 19 73,-1-1 1,-1 1-1,-1 1 1,0-1-1,2 21 1,2 22 513,30 104 0,-39-165-544,1 1 0,-1-1-1,1 1 1,-1-1-1,1 0 1,0 1-1,-1-1 1,1 0-1,0 0 1,0 1-1,1 0 1,-1-2-29,-1 0 0,0 1 0,0-1 0,0 0 0,0 0 0,1 0 0,-1 0 0,0 0 0,0 0 0,1 0-1,-1 0 1,0 0 0,0 0 0,0 0 0,1 0 0,-1 0 0,0 0 0,0 0 0,0 0 0,1 0 0,-1 0 0,0 0 0,0 0 0,0 0 0,1-1 0,-1 1 0,0 0 0,7-10 341,12-36-335,22-84 0,-19 53-2,-15 55-162,1 1 0,19-39-1,-27 60 136,0 0 0,0 0 0,1 0 0,-1 0 0,0 0 0,0-1 0,0 1 0,0 0 0,0 0-1,0 0 1,0 0 0,0 0 0,0 0 0,0 0 0,0 0 0,0 0 0,0 0 0,0-1-1,0 1 1,1 0 0,-1 0 0,0 0 0,0 0 0,0 0 0,0 0 0,0 0 0,0 0 0,0 0-1,0 0 1,1 0 0,-1 0 0,0 0 0,0 0 0,0 0 0,0 0 0,0 0 0,0 0 0,0 0-1,0 0 1,1 0 0,-1 0 0,0 0 0,0 0 0,0 0 0,0 0 0,0 1 0,0-1 0,0 0-1,0 0 1,0 0 0,0 0 0,1 0 0,-1 0 0,0 0 0,0 0 0,0 0 0,0 0 0,0 0-1,0 1 1,0-1 0,0 0 0,4 11-84,1 19 241,-5-28-153,26 216 1475,-22-184-1205,0 50 0,-4-83-355,0-1 1,0 1 0,0-1 0,0 1-1,0 0 1,0-1 0,0 1 0,0-1-1,0 1 1,0-1 0,0 1 0,0-1-1,1 1 1,-1 0 0,0-1 0,0 1-1,1-1 1,-1 0 0,0 1 0,1-1-1,-1 1 1,0-1 0,1 1 0,-1-1-1,1 0 1,-1 1 0,1-1 0,-1 0-1,1 1 1,-1-1 0,1 0-1,-1 0 1,1 0 0,-1 1 0,2-1-1,0 0-894,1 0 0,-1 0 0,1-1 0,0 1 0,-1-1-1,5-1 1,5-1-340,4 3-3632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02.65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86 5216,'-11'-3'1447,"15"3"-353,21 3 1597,-12-3-2195,-1-1 1,0 0-1,15-3 1,-24 3-436,0 1 1,0-1-1,1 0 1,-1 0-1,0-1 1,0 1-1,0 0 1,0-1-1,0 0 1,-1 0-1,1 0 1,0 0-1,-1 0 1,0 0-1,1-1 1,-1 1-1,2-4 1,-4 5-44,1 0-1,-1-1 1,1 1 0,-1-1 0,0 1 0,0-1-1,0 1 1,0-1 0,0 1 0,0-1-1,0 1 1,0-1 0,-1 1 0,1 0 0,-1-1-1,1 1 1,-1-1 0,1 1 0,-1 0-1,0-1 1,1 1 0,-1 0 0,0 0 0,0 0-1,0-1 1,0 1 0,0 0 0,0 0-1,-1 1 1,1-1 0,0 0 0,0 0 0,-1 0-1,1 1 1,0-1 0,-1 1 0,1-1-1,-1 1 1,1 0 0,-1-1 0,1 1 0,0 0-1,-1 0 1,1 0 0,-1 0 0,1 0-1,-1 0 1,1 1 0,-1-1 0,-2 1 0,-1 1 130,-1 1 0,1 0 0,-1 0 0,1 0 0,0 1 1,0 0-1,1 0 0,-1 0 0,-4 6 0,7-8-80,0 0 0,1 0 0,-1 0 0,0 1 0,1-1 0,-1 1 0,1-1 0,0 1 0,0 0 0,0-1-1,0 1 1,1 0 0,-1 0 0,1-1 0,-1 1 0,1 0 0,0 0 0,0 0 0,0 0 0,1 0 0,0 5-1,3 0 69,-1 0 0,1 0 0,0-1-1,1 1 1,0-1 0,0 0-1,11 10 1,-12-12-106,0-1 0,1 1 0,0-1 0,0-1 0,0 1 0,1-1 0,-1 0 0,1 0 0,0 0 0,0-1 0,7 2 0,-10-3-196,1-1 1,0 1 0,-1-1-1,1 0 1,0 0-1,0 0 1,-1-1-1,1 0 1,-1 1 0,1-1-1,0 0 1,-1-1-1,6-2 1,-1-1-1541,0 1-1,0-2 1,-1 1-1,8-8 1,1 1-1110,1 1-213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03.0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6 109 7392,'-5'3'2461,"5"-3"-2376,0 0 0,0 1 0,1 8 903,10 17-24,-9-21-331,34 79 1835,-22-48-1526,31 57 0,-14-40-181,59 90 1704,-89-144-2424,-1 1 0,1 0 0,0 0 0,-1-1-1,1 1 1,-1 0 0,1 0 0,-1-1-1,1 1 1,-1-1 0,1 1 0,-1 0 0,1-1-1,-1 1 1,0-1 0,1 0 0,43-56 449,63-106 1,-50 51-1070,-2 2-1941,-3 29-2167,-29 49 2623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24.7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1 108 2400,'22'-99'896,"-22"91"-704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3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 4224,'-5'-5'17701,"27"5"-16912,186-8-528,-149 11-205,72 11 0,-114-12-168,-16-2-224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4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256 162 4640,'-2'-12'753,"1"6"765,-1 17 712,-1 4-848,-1 1 1,-7 18-1,-31 59 740,2-2-1266,-84 258 568,98-286 331,81-212-1811,-21 60 192,-6 20-34,18-57-332,-1-45 341,-12 41-228,-28 110 85,-3 12 25,0-1 1,0 1 0,1-1 0,7-13-1,-10 22 8,0-1-1,0 1 1,1 0 0,-1-1-1,0 1 1,0 0-1,0 0 1,1-1-1,-1 1 1,0 0-1,0-1 1,1 1-1,-1 0 1,0 0-1,0 0 1,1-1-1,-1 1 1,0 0-1,1 0 1,-1 0-1,0 0 1,1 0 0,-1-1-1,5 7 31,0 18 41,-5-23-70,17 188 792,-13-136-475,2-1-1,23 92 0,-27-138-208,3 13 75,-5-18-169,0 0-1,0-1 1,1 1-1,-1-1 1,0 1-1,1-1 1,-1 1-1,0-1 1,1 1-1,-1-1 1,0 1 0,1-1-1,-1 0 1,1 1-1,-1-1 1,1 1-1,-1-1 1,1 0-1,-1 0 1,1 1-1,-1-1 1,1 0-1,-1 0 1,1 0-1,0 1 1,0-1-3,0-1 0,0 1 0,0 0 0,0-1 0,0 1 1,0 0-1,0-1 0,0 1 0,0-1 0,0 1 0,0-1 0,0 0 1,-1 1-1,1-1 0,0 0 0,-1 1 0,2-2 0,12-19 59,-10 15-55,45-70-120,-15 20-215,2 2 1,57-65-1,-91 117 301,0-1 0,1 1 0,-1 0 0,0 0 0,1 0 0,-1 0 1,1 1-1,0-1 0,0 1 0,-1-1 0,1 1 0,5-2 0,-6 3 14,0 0 1,0 0-1,0 0 1,0 1-1,0-1 0,0 0 1,0 1-1,0-1 1,0 1-1,-1-1 0,1 1 1,0 0-1,0 0 1,0 0-1,-1 0 0,1 0 1,-1 0-1,1 1 1,-1-1-1,1 0 0,1 2 1,7 9 108,-1 0 0,0 0 0,0 0 0,-1 1 0,12 27 0,23 74 794,-34-86-721,-2 0 0,0 1 0,2 39 0,-3 91-3370,-6-143 1420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5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19 3488,'18'-19'8465,"-18"19"-8413,-13 20 3676,3-5-3134,-1 0 0,0-1 0,-16 14 0,-4 7 192,-30 44 383,-56 99 0,97-147-920,-13 23 115,2 1 1,-37 90-1,52-101-204,1 0 0,3 1 0,1 1 0,-5 51 0,13-67-88,1 1 1,2 0 0,1-1 0,1 1-1,1-1 1,2 0 0,12 43 0,-13-61-27,1 0-1,0-1 1,0 1 0,2-1 0,12 18 0,-15-24-125,0 0 0,0 0 0,0 0 0,1-1 0,-1 0-1,1 0 1,1 0 0,-1-1 0,0 1 0,1-1 0,-1 0 0,1-1 0,7 3 0,-10-5-224,0 1-1,1-1 1,-1 1 0,0-1 0,1 0 0,-1 0 0,0-1 0,0 1 0,1-1 0,-1 1 0,4-2-1,14-2-1520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5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4640,'3'-11'10039,"0"16"-9426,0 1 0,-1-1 0,1 0 0,2 12-1,-3 7-56,0 0 0,-2-1 0,-1 1 0,-1 0 0,-7 30 0,4-20-765,-1 49 0,6-83 208,1 18-2422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46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6 3136,'-10'-5'7882,"5"13"-6612,4-5-1125,0-2-63,0 0 0,0 1 1,0-1-1,1 1 1,-1-1-1,0 0 0,1 1 1,0-1-1,-1 1 0,1-1 1,0 1-1,-1 2 1,0-1-58,0 0 1,0-1-1,0 1 1,0-1 0,-1 1-1,0-1 1,1 0-1,-1 1 1,0-1 0,0 0-1,-4 3 1,-3 5 40,-58 74-226,57-67 266,9-16-95,1-1 0,0 0 0,0 1 1,-1-1-1,1 0 0,0 1 1,0-1-1,0 0 0,0 1 0,0-1 1,-1 0-1,1 1 0,0-1 0,0 0 1,0 1-1,0-1 0,0 1 1,0-1-1,0 0 0,0 1 0,0-1 1,0 0-1,0 1 0,1-1 0,-1 1 1,0-1-1,0 1 0,26 7 1035,30-5 247,106-8 0,-60-1-637,-81 5-584,109 1 411,-90 2-678,0-1 0,0-2 1,57-8-1,-80 5-504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6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45 3488,'0'-2'193,"0"1"-70,0-1 0,0 1 1,0 0-1,0 0 0,0 0 0,0 0 1,0 0-1,0 0 0,1 0 1,-1 0-1,0 0 0,1 0 1,-1 0-1,0 0 0,1 0 0,0 0 1,-1 0-1,1 0 0,-1 0 1,1 0-1,0 0 0,0 1 1,0-2-1,9-15 5959,-10 17-6030,0 0 0,0 0-1,0 0 1,1 0 0,-1 0 0,0 1-1,0-1 1,0 0 0,1 0 0,-1 0-1,0 0 1,0 1 0,0-1 0,0 0-1,0 0 1,0 1 0,1-1 0,-1 0-1,0 0 1,0 0 0,0 1 0,0-1-1,0 0 1,0 0 0,0 1 0,0-1-1,0 0 1,0 0 0,0 1 0,0-1-1,0 0 1,1 10 404,0 0 0,-1 0 0,-1 14 0,1-1-3,-4 50 1032,-17 93-1,4-36-949,4 27-333,6-58 198,-24 121 1,28-211-2196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6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31 4576,'7'-20'1450,"-7"20"-1412,0-1-1,1 1 0,-1-1 0,0 1 0,0-1 0,1 0 0,-1 1 0,0-1 0,1 1 1,-1 0-1,1-1 0,-1 1 0,0-1 0,1 1 0,-1-1 0,1 1 0,-1 0 0,1 0 1,-1-1-1,1 1 0,0 0 0,-1 0 0,1-1 0,-1 1 0,2 0 0,-1 0 172,0 0-30,0-1-1,0 1 1,0 0 0,0 0 0,0 0 0,0 1 0,-1-1 0,1 0 0,0 0-1,0 0 1,0 1 0,0-1 0,0 0 0,0 1 0,0-1 0,-1 1-1,1-1 1,0 1 0,0-1 0,-1 1 0,1 0 0,0 0 0,1 1 125,0 0 0,0-1 1,0 1-1,-1 0 1,1 1-1,2 3 1,-1 4 152,0-1 1,-1 1-1,0 0 1,0 0-1,-1 0 0,-1 0 1,0 16-1,-2 6 719,-8 34-1,-35 169 1242,-4 23-1607,46-239-1041,-11 53 705,12-63-1375,-1 0 0,0-1 0,0 1 0,-1-1 0,-7 13 0,9-18 36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7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9056,'0'-8'4096,"20"4"-3552,-5 0 1664,-2 8-1313,3-4 705,1 4-928,10-4-256,2 3-256,7-3-64,2 5-32,-8-5-416,1 0 224,-9-5-3231,-1 5 1855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7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 8544,'5'-3'3872,"0"14"-3360,-5-3 1760,3 3-1344,-3 8 1119,0 9-1183,-3 10 320,3 1-704,-5 10-288,5-2-96,-5-4-32,5-5-32,-13-7-288,13-4 128,-5-8-3136,10 0 1825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48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 4480,'7'0'6016,"3"9"-4070,-3 1-1388,-1 1 1,0 0-1,0 0 0,-2 0 0,5 13 0,13 60 1122,-15-43-1093,-1 0-1,0 47 0,-7 82 792,1-162-1309,-5 98 1312,-29 166 0,27-237-1177,-2 0 0,0 0 0,-3-1-1,-23 50 1,24-64-257,0 0-1,-1-1 1,-1 0 0,-1-1-1,-1 0 1,0-1 0,-1-1-1,-20 15 1,11-11-1904,-33 18-1,26-18-58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31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1984,'0'0'13994,"17"-4"-12426,-2-1-1271,0 1 0,16-3 0,51-4 183,26 0-3,-50 7-261,132 1-10,-96 5-28,-41-7-376,-5 1-4233,-47 5 3884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33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93 1472,'0'0'64,"0"0"-1,0 0 1,-1 0 0,1 0 0,0 0-1,-1 0 1,1 0 0,0 0-1,0 0 1,-1 0 0,1 0 0,0 0-1,0 0 1,-1 0 0,1 0 0,0 0-1,0 0 1,-1 0 0,1-1-1,0 1 1,0 0 0,-1 0 0,1 0-1,0 0 1,0-1 0,0 1 0,-1 0-1,1 0 1,0 0 0,0-1-1,0 1 1,0 0 0,-1 0 0,1-1-1,0 1 1,0 0 0,0 0 0,0-1-1,0 1 1,0 0 0,0 0-1,0-1 1,0 1 0,0 0 0,0 0-1,0-1 1,0 1 0,0 0 0,0-1-1,0 1 1,0 0 0,0-1-1,1 1-14,-1 0-1,0-1 0,0 1 0,0 0 1,0-1-1,0 1 0,0 0 0,0-1 1,0 1-1,0 0 0,0-1 0,0 1 1,0 0-1,0-1 0,0 1 0,0 0 1,-1 0-1,1-1 0,0 1 0,0 0 1,0-1-1,0 1 0,-1 0 0,1 0 1,0-1-1,0 1 0,0 0 0,-1 0 1,1-1-1,0 1 0,-1 0 0,1 0 0,0 0 1,0 0-1,-1-1 0,0 1 0,-12-5 1547,-21-12 0,23 12-1262,1-1 0,-1 2 1,-13-5-1,-115-18 1267,136 26-1575,0 1 0,0 0 1,0 0-1,0 1 0,-1-1 0,1 1 0,0-1 1,0 1-1,0 0 0,0 0 0,0 0 0,1 1 1,-1-1-1,0 1 0,0-1 0,1 1 0,-1 0 1,-2 3-1,2-3-1,0 2 1,0-1 0,1 0 0,-1 1-1,1-1 1,0 1 0,0-1-1,0 1 1,0 0 0,1 0 0,-1 0-1,0 7 1,-11 54-135,-8 55 353,1 42 48,-16 231 896,32-255-747,-2 111-43,6-213-294,-8 245 663,3-202-649,-7 54 214,7-100-11,0 45 0,3-66-38,1 4 823,10-16-609,75-5 523,0-1-742,55-3-607,-106 6-71,-26 2-46,0 0-695,1 0 0,-1 1 0,1 0-1,-1 0 1,1 1 0,10 1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35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2560,'7'2'6655,"2"6"-4389,2 1-1737,-3-5-304,-1-1-1,1-1 1,1 0-1,14 3 1,-1-1-41,142 20 557,-64-12-442,-80-9-303,-1 1 1,1 1-1,-1 1 1,0 1-1,22 11 1,-37-16 26,0 1 0,0-1 0,-1 1 0,1 0 0,-1 0 1,0 0-1,0 1 0,0-1 0,0 1 0,0-1 0,-1 1 0,0 0 1,0 0-1,0 0 0,0 0 0,-1 1 0,1-1 0,0 7 1,0 3 86,0-1 0,-2 1 1,1 0-1,-4 24 1,1 97 376,3-75-404,-1 413 1149,10-299-843,-10-70-63,-1-90-125,-1 1 0,0-1 0,-6 21-1,7-33-177,1 0-49,-2 4 119,1 1 0,-1-1 0,0 0-1,-5 9 1,5-12-19,0-1 0,1 1 0,-1-1 0,-1 0-1,1 1 1,0-1 0,-1 0 0,1 0 0,-1-1-1,1 1 1,-1 0 0,-4 1 0,-3 1 40,-1 0 0,0 0 1,-1-1-1,1 0 0,-21 1 1,-59 0-23,31-4-76,-91 9-4357,142-8 2748,0 0 0,-16 5 1,-11 9-1736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11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83 2976,'-17'-16'4848,"16"16"-4682,1-1-1,-1 1 1,1 0 0,-1-1 0,1 1-1,-1-1 1,1 1 0,0-1 0,-1 1-1,1-1 1,-1 1 0,1-1 0,0 0-1,0 1 1,-4-5 1866,4 5-2011,0 0 0,0 0 0,0 0 0,0 0 1,0 0-24,0 1 404,0-1-354,1 0 1,-1 0 0,1 0-1,-1 0 1,1 0-1,-1 0 1,1 0-1,-1 0 1,0 0-1,1 0 1,-1 1-1,1-1 1,-1 0 0,1 0-1,-1 0 1,1 1-1,-1-1 1,1 1-1,2 1 85,0 0 0,1 0 0,-1 0 0,0-1 0,1 1 0,0-1 0,-1 0 0,1 0 0,0 0 0,-1-1 0,1 1 0,0-1 0,5 0 0,7 0 143,29-6 0,-34 4-140,68-10 264,168-22-59,-140 28-459,-23 3 284,-68 2-166,-13 1-122,-1 0 1,1 0-1,-1 0 0,0 0 1,1 0-1,-1 0 1,1-1-1,-1 1 0,0-1 1,1 0-1,-1 0 1,0 0-1,0 0 0,4-2 1,-2 2-1148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12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0 4992,'-1'1'275,"1"-1"0,-1 1 0,0-1 0,0 1 0,0 0 0,1-1 1,-1 1-1,0 0 0,1 0 0,-1-1 0,1 1 0,-1 0 0,1 0 0,-1 0 0,1 0 0,0 0 1,-1 1-1,-12 29 593,8-19-219,-11 24 144,2 1 1,2 1-1,-12 60 0,-22 190 999,42-254-1936,7-21-10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49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131 500 2656,'4'-5'748,"-3"4"-578,-1 1 1,1-1 0,-1 1-1,1-1 1,-1 0-1,5-10 4717,-9 20-3513,-4 7-625,-11 29 1,-5 10-127,8-24-441,2 0-1,1 1 0,1 0 1,2 1-1,-11 62 0,20-90-131,1 0-1,-1 1 1,1-1 0,1 0-1,-1 0 1,1 0 0,0 0-1,0 0 1,0 0-1,1 0 1,-1 0 0,1 0-1,3 5 1,-3-8-8,-1 0 0,0 0 0,0 0 0,1 0 0,-1-1 0,1 1 0,0-1 0,-1 1 0,1-1 0,0 1-1,0-1 1,0 0 0,0 0 0,0 0 0,0 0 0,0 0 0,0-1 0,0 1 0,1-1 0,-1 1 0,0-1 0,0 0 0,1 0 0,-1 0 0,0 0 0,0 0 0,1 0 0,-1-1 0,0 1 0,0-1 0,3 0 0,5-3 83,1-1 1,-1 0 0,-1 0 0,1-1 0,-1 0-1,13-11 1,-4 1-86,30-35-1,-28 26-174,-1-1 0,24-46 0,-43 72 124,0 0-1,0 0 1,0 0-1,0 0 1,0 0-1,0 0 1,0 0-1,1 0 1,-1 1-1,0-1 1,0 0-1,0 0 1,0 0-1,0 0 1,0 0-1,0 0 1,0 0-1,0 0 1,0 0-1,0 0 1,0 0-1,0 0 1,0 0-1,0 0 1,0 0-1,0 0 1,0 0-1,0 0 1,0 0-1,1 0 1,-1 0-1,0 0 1,0 0-1,0 0 1,0 0-1,0 0 1,0 0-1,0 0 1,0 0-1,0 0 1,0 0 0,0 0-1,0 0 1,0 0-1,0 0 1,0 0-1,0 0 1,1 0-1,-1 0 1,0 0-1,0 0 1,0 0-1,0 0 1,0 0-1,0 0 1,0 0-1,0 0 1,0 0-1,0 0 1,0-1-1,0 1 1,0 0-1,0 0 1,0 0-1,1 9-219,0 15 246,-1-23-49,0 7 48,0-1 0,1 1 1,0-1-1,0 0 0,0 1 0,1-1 1,5 11-1,-6-15 14,1 0 0,-1 0-1,1 0 1,0-1 0,0 1 0,0-1 0,0 1 0,0-1-1,0 0 1,1 0 0,-1 0 0,1 0 0,-1 0 0,1 0-1,0-1 1,0 1 0,0-1 0,0 0 0,0 0 0,4 1 0,0-1 30,1 0 1,-1 0-1,1-1 1,-1 0 0,1 0-1,-1-1 1,0 0 0,1 0-1,-1-1 1,0 0-1,0 0 1,9-4 0,-6 1 26,0 0 0,0-1 1,-1 0-1,0-1 1,0 0-1,0 0 0,10-12 1,-14 13-53,-1 0 0,0 1 1,0-2-1,-1 1 0,0 0 0,0-1 1,0 1-1,-1-1 0,0 0 0,0 0 1,0 0-1,0-7 0,-1-1-76,0 0 1,-1 1-1,-1-1 0,-4-28 0,3 32-135,0-1 0,-1 1 0,0 0 0,-9-19 0,11 30 158,1-1 0,0 1 0,0-1 0,-1 1 1,1 0-1,-1-1 0,1 1 0,0-1 0,-1 1 0,1 0 0,-1-1 1,1 1-1,-1 0 0,1-1 0,-1 1 0,1 0 0,-2 0 0,2 1-123,7 5 47,2 0 78,-1-2 0,2 1 0,-1-1 0,0 0 0,1-1 0,19 4 0,62 6 149,-37-11 28,103-9 1,-18-1-202,-72-2 218,-67 11-173,0 0-1,0 0 1,0 0 0,0 0-1,-1 0 1,1-1 0,0 1-1,-1 0 1,1 0 0,-1 0-1,1-1 1,-1 1 0,1 0-1,-1-1 1,0 1 0,1 0-1,-2 0 1,-15 19-67,-63 82 126,51-63-44,23-32 4,1 1 0,-1 0 0,1-1 0,1 2-1,-1-1 1,2 0 0,-1 1 0,1 0 0,-3 14 0,5-21-9,1-1 0,0 0 0,0 1 0,0-1 1,0 0-1,0 1 0,1-1 0,-1 0 0,0 0 0,0 1 0,1-1 1,-1 0-1,1 1 0,-1-1 0,1 0 0,0 0 0,-1 0 1,1 0-1,2 2 0,-2-1 14,1-1 0,0 1 0,0-1 0,0 0 1,0 0-1,0 0 0,0 0 0,1 0 0,-1 0 0,3 0 1,3 1 51,-1-1 1,1 0 0,0-1 0,-1 0-1,1 0 1,9-1 0,-3-1 31,0-1 1,0 0 0,0-1-1,-1-1 1,1 0 0,-1 0-1,16-10 1,-24 11-104,1 1 0,-1-1 0,0 0-1,0 0 1,0-1 0,-1 1 0,1-1 0,-1 0 0,0-1 0,-1 1-1,1-1 1,-1 1 0,0-1 0,0 0 0,-1 0 0,0 0 0,3-13-1,-5 14-12,1 1 0,-1-1 0,0 1-1,0-1 1,-1 1 0,1-1 0,-1 1-1,0 0 1,0-1 0,-1 1 0,1 0-1,-1-1 1,0 1 0,0 0 0,0 0-1,-1 1 1,1-1 0,-1 0 0,0 1-1,-5-6 1,3 5-12,1 1 0,-1-1 0,1 0 0,-1 1 0,0 0 0,-1 0-1,1 1 1,0 0 0,-1 0 0,1 0 0,-1 0 0,0 1 0,1 0 0,-1 0 0,-7 0-1,0 3-38,11-2 55,1 1 1,0-1-1,-1 0 0,1 0 1,-1 0-1,1 0 1,0 0-1,-1 0 0,1 0 1,-1 0-1,-1-1 0,-4-2 1,7 1 0,4 0 0,48-17-12,1 2 0,1 2 0,92-12 0,-139 27-6,-1-1 0,1 1 0,-1 0-1,1 1 1,-1-1 0,13 4 0,-17-3 13,1-1 1,-1 1 0,0 0 0,1 0-1,-1 1 1,0-1 0,0 1-1,0-1 1,0 1 0,0-1 0,0 1-1,0 0 1,0 0 0,-1 0 0,1 0-1,-1 0 1,1 0 0,-1 1-1,2 3 1,0 3-2,0-1 0,0 2 0,-1-1 0,0 0 0,0 1 0,-1-1 0,0 15 0,0-6 68,1 1-1,0-1 1,7 22-1,-7-32-88,-1-3 40,1 1 0,0-1 0,-1 0 0,2-1 0,-1 1 1,1 0-1,-1-1 0,5 6 0,-6-9 5,0 1 1,1-1-1,-1 0 0,0 1 0,0-1 1,1 0-1,-1 0 0,1 0 0,-1 0 1,1 0-1,-1 0 0,1-1 0,0 1 1,-1 0-1,1-1 0,0 1 0,0-1 1,-1 0-1,1 1 0,0-1 0,0 0 1,0 0-1,-1 0 0,1 0 0,0-1 1,0 1-1,3-1 0,2-2 70,1-1 0,-1 1 0,0-1 0,-1-1 0,10-7 0,33-33 173,-27 22-185,-1-2 0,20-31 0,33-60-167,-34 51 157,74-126-95,-95 153 7,-2 0 0,-2-1 0,14-51 0,-24 76 13,-4 12-7,0 0-1,0-1 0,-1 1 1,1 0-1,0-1 1,-1 1-1,0-1 0,1 1 1,-1-1-1,0 1 0,0-4 1,0 6 14,0 0 0,0 0 0,0 0 0,0 0 0,0 1 1,0-1-1,0 0 0,0 0 0,0 0 0,0 0 0,0 0 0,-1 0 0,1 0 1,0 0-1,0 0 0,0 0 0,0 0 0,0 0 0,0 0 0,0 0 1,0 0-1,0 0 0,0 0 0,0 0 0,0 0 0,0 0 0,0 0 0,0 0 1,0 0-1,0 0 0,0 1 0,0-1 0,0 0 0,0 0 0,0 0 0,0 0 1,-1 0-1,1 0 0,0 0 0,0 0 0,0 0 0,0 0 0,0 0 1,0 0-1,0 0 0,0-1 0,0 1 0,0 0 0,0 0 0,0 0 0,0 0 1,0 0-1,0 0 0,0 0 0,0 0 0,0 0 0,0 0 0,0 0 1,-1 0-1,-4 8-29,1 1 0,-1 0 1,1 0-1,-4 12 0,-5 14-7,-30 60 121,4 1 1,-32 121-1,55-156 56,-33 151 336,47-207-368,2 0 1,-1 0 0,0-1-1,1 1 1,0 7 0,0-12-90,0 1 0,0-1 0,0 0 0,1 1 0,-1-1 0,0 0 0,0 1 0,0-1 1,0 0-1,0 0 0,0 1 0,1-1 0,-1 0 0,0 1 0,0-1 0,0 0 0,1 0 0,-1 1 1,0-1-1,0 0 0,1 0 0,-1 0 0,0 0 0,1 1 0,-1-1 0,0 0 0,1 0 1,-1 0-1,0 0 0,1 0 0,-1 0 0,2 0 15,-1 0 0,1-1 0,-1 1 0,0-1 0,1 1 0,-1-1-1,0 1 1,1-1 0,-1 0 0,0 0 0,0 0 0,2-1 0,18-17 58,0 0 0,24-31-1,33-51-278,-15 19 24,-54 70 152,1 2 0,13-13 0,-21 21-12,1-1-1,0 1 1,0 0 0,0-1 0,1 1 0,-1 1 0,0-1 0,1 1 0,-1-1 0,1 1 0,0 0 0,-1 0 0,7 0 0,-9 1 5,1 0-1,-1 0 1,1 0 0,-1 1 0,0-1 0,1 1 0,-1-1 0,0 1 0,1-1 0,-1 1 0,0 0 0,0 0-1,0-1 1,0 1 0,0 0 0,0 0 0,0 0 0,0 0 0,0 0 0,0 1 0,0-1 0,0 0 0,-1 0-1,2 3 1,0 0 9,-1 1 0,1-1-1,-1 0 1,0 1 0,0-1 0,0 7-1,-1-2 13,0 0 0,-1 1 0,0-1 0,0 1 0,-1-1 0,-1 0 0,1 0 0,-8 17 0,7-21 40,1 1 1,-1-1-1,0 0 0,0 0 0,0-1 0,-1 1 1,0-1-1,0 1 0,0-1 0,0 0 1,-1-1-1,1 1 0,-1-1 0,0 0 0,-8 4 1,-2-2 175,32 3-196,27 20-1,-32-19 20,1-1-1,0 0 1,0-1-1,21 8 1,4-3 43,23 7-4867,-44-11 298,-3 3 1392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13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223 336 3392,'-7'-7'326,"6"6"-81,1 1 1,-1-1-1,0 0 0,0 0 0,0 0 0,0 1 1,0-1-1,0 1 0,0-1 0,-2 0 0,3 1-163,-1 0 0,1 0-1,-1 1 1,1-1-1,0 0 1,-1 0 0,1 1-1,-1-1 1,1 0 0,0 1-1,-1-1 1,1 0-1,0 1 1,-1-1 0,1 1-1,0-1 1,0 1-1,-1-1 1,1 1 0,0-1-1,0 1 1,0-1-1,0 1 1,-1-1 0,1 1-1,0-1 1,0 1 0,0-1-1,0 1 1,-7 28 663,-3-1 1,0 0-1,-16 29 0,-12 32-30,-60 187 1951,92-265-1885,7-29 347,10-33-819,30-80-1,-15 51-205,26-104-353,-5-5 63,-33 138 174,15-52 85,-21 86-178,-5 13 53,0 11 20,1 24-12,-2-1 0,-3 43 0,0-24 46,1-40 0,4 176 23,-1-143 144,2 0 0,14 56-1,-18-92-59,1-1 0,0 1-1,0-1 1,0 1 0,3 5-1,-4-10-80,0 0 0,-1 0 0,1 0 0,0 0 0,0 0 0,-1 0 0,1 0 0,0-1 0,0 1 0,0 0 0,0-1 0,0 1 0,0 0 0,0-1 0,0 1 0,1-1 0,-1 0 0,0 1 0,0-1 0,0 0 0,0 0 0,1 1 0,-1-1 0,0 0 0,0 0 0,0 0 0,1-1 0,-1 1 0,0 0 0,0 0 0,2-1 0,2-1 33,-1 0 1,1-1-1,-1 1 1,0-1-1,0 0 0,7-6 1,23-25 93,-20 19-123,11-12 10,-1-1 1,-1 0-1,-2-2 1,25-47-1,53-134-222,-97 207 167,10-26-140,2-1 1,1 2-1,25-39 0,-40 68 150,0 0 0,0 0 0,0-1 0,0 1 0,1 0 0,-1 0 0,0-1 0,0 1 0,0 0 0,0 0 0,0-1 0,1 1 0,-1 0 0,0 0 0,0 0 0,0-1 0,1 1 0,-1 0 0,0 0 0,0 0 0,1 0 0,-1 0 0,0 0 0,0-1 0,1 1 0,-1 0 0,0 0 0,1 0 0,-1 0 0,0 0 0,0 0 0,1 0 0,-1 0-1,0 0 1,0 0 0,1 0 0,-1 0 0,0 0 0,1 1 0,-1-1 0,0 0 0,0 0 0,1 0 0,-1 0 0,0 0 0,0 0 0,0 1 0,1-1 0,-1 0 0,0 0 0,0 0 0,0 1 0,1-1 0,-1 0 0,0 0 0,0 1 0,0-1 0,0 0 0,0 0 0,0 1 0,0-1 0,1 0 0,-1 0 0,0 1 0,0-1 0,0 0 0,0 1 0,0-1 0,4 28-98,5 266 108,4 42 1039,-9-267-1472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14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1460 3136,'-17'-6'8833,"16"-8"-6899,3-11-1304,74-193 3576,-19 59-3458,78-184 340,-82 216-1135,22-46 100,-53 127 21,49-72 1,-58 98-46,1 1-1,1 1 1,1 0 0,0 1-1,1 1 1,1 1 0,20-14-1,-14 14-84,0 2-1,1 1 1,0 1-1,42-12 1,-63 22 46,0 0 1,0 0 0,0 0 0,0 1 0,0 0-1,0 0 1,0 0 0,0 0 0,0 0 0,-1 1-1,1 0 1,0 0 0,6 2 0,-8-2-1,0 0 1,-1 0-1,1 0 1,0 0 0,-1 0-1,1 0 1,-1 0 0,0 0-1,1 1 1,-1-1-1,0 0 1,0 1 0,0-1-1,0 1 1,0-1-1,0 1 1,0 0 0,-1-1-1,1 1 1,0 0 0,-1 0-1,1-1 1,-1 1-1,0 0 1,0 0 0,0 0-1,0 0 1,0-1-1,0 5 1,-3 4 4,1 0 0,-1 0-1,-1 0 1,0-1 0,0 1 0,-1-1 0,0 0-1,-11 14 1,-55 61 68,41-54 13,-1-1 0,-1-2-1,-2-1 1,-52 30 0,81-52-53,1-2-32,1 0 1,-1 0-1,1 1 1,-1 0-1,-4 4 1,8-6 4,-1 0 0,1-1 0,-1 1 0,1 0 0,-1 0 0,1-1 0,0 1 0,-1 0 0,1 0 0,0 0 0,0 0 0,-1 0 0,1-1 0,0 1 0,0 0 0,0 0 0,0 0 0,0 0 0,0 0 0,1 0 0,-1 0 0,0-1 0,0 1 0,1 0 0,-1 0 0,0 0 0,1 0 0,-1-1 0,1 1 0,-1 0 0,1 0 0,0 0 0,2 2 15,1 0 1,-1 0-1,1 0 1,0-1-1,-1 1 0,1-1 1,0 0-1,1 0 1,-1-1-1,5 2 1,4 2 22,32 13 43,46 20-247,-78-32 127,0 1 0,0 1-1,-1 0 1,16 13-1,-27-20 47,0 0 0,0 0 0,-1-1 0,1 1-1,0 0 1,0 0 0,0 0 0,-1 0 0,1 0-1,0 0 1,-1 0 0,1 0 0,-1 1 0,0-1-1,1 0 1,-1 0 0,0 0 0,1 3 0,-1-3 10,-1 0 0,1 0 0,0-1 0,-1 1 0,1 0 0,0 0 0,-1 0 0,1 0 0,-1 0 0,1-1 0,-1 1 0,0 0 0,1 0 0,-1-1 0,0 1 0,1-1 0,-1 1 0,-1 0 0,-4 3 39,0-1 1,0-1-1,0 1 1,-1-1 0,-7 2-1,12-3-70,-47 11 115,-1-1 0,0-2 1,-100 3-1,136-12-544,0-1 0,-19-4 0,-5-5-6148,28 8 4553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08:15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13 3904,'-1'-11'1738,"-4"10"-47,-10 12 547,8-5-2135,-7 8 361,-1 0 0,2 1-1,0 0 1,-16 25-1,-35 73 697,44-73-907,-95 206 1104,97-200-1192,2 0-1,1 0 1,3 2-1,-10 80 1,20-105-219,0 0 0,2 1 0,1-1 0,1 0 0,0 1 1,2-1-1,1-1 0,1 1 0,0-1 0,2 0 0,20 41 0,-21-51-500,1 0-1,0 0 0,1 0 1,1-1-1,-1-1 0,21 18 1,17 4-1382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42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9 832,'-5'-8'11765,"18"16"-8357,-12-7-3303,1-1-1,-1 1 1,0 0 0,1 0-1,-1-1 1,0 1 0,0 0-1,0 0 1,1 1 0,-1-1-1,0 0 1,-1 0 0,1 0-1,0 1 1,0-1 0,0 0 0,-1 1-1,1-1 1,-1 0 0,1 1-1,-1-1 1,1 1 0,-1-1-1,0 1 1,0-1 0,0 1-1,0 1 1,0 6 153,-1 0 0,0 0 1,-3 14-1,2-9-41,-2 7-4,-1-1-1,-8 24 1,0-10-5715,11-30 4287,1-1 0,0 0 0,0 0-1,0 1 1,0-1 0,0 6 0,4 1-865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43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24 832,'-9'-8'13680,"17"-4"-11371,9 13-2059,-27 3-367,4-3 117,-21 12-59,22-11 8,4-3 33,33-1 858,48-8-1,-11 1-571,89 6-1295,-87 4-4613,-50 0 1688,-3 2 1302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43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8 3328,'4'-6'1061,"-3"4"-634,-2 14 1626,-12 73 3451,-9 30-1344,20-104-4087,-1 0 0,1 0 0,1 0 0,0 1 1,1-1-1,1 17 0,0-5-2249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45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17 1472,'2'-12'5876,"-2"12"-5795,-3-3 596,-1 2 653,-5 3 1564,19 15-1230,11 24 0,48 140 29,4 8-474,-59-154-1025,-2 1-1,-1 0 0,-2 1 1,-1 0-1,-3 0 1,0 1-1,-3-1 1,-1 1-1,-1 0 1,-12 72-1,7-84-113,-1 0 0,-1-1 0,-13 29 0,-37 72 181,43-97-101,-18 35 180,-48 75 0,61-111-989,-1-2 0,-2 0 0,0 0 0,-47 39 0,67-63 191,0 0-1,0 0 1,-1-1 0,1 1-1,0 0 1,-1-1 0,1 0 0,-1 1-1,1-1 1,-1 0 0,1-1-1,-1 1 1,0 0 0,0-1-1,-3 1 1,-5-1-2731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40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9 992,'-7'-8'8659,"10"12"-7590,-1 0-888,0 0 1,-1 0-1,1 0 1,-1 0 0,0 0-1,0 0 1,0 7-1,0 33 638,-1-35-573,0 46 1410,-13 102 0,12-133-1606,2-20 60,-1 0-1,0 0 0,0 0 0,0 0 1,-2 5-1,2-8-249,0 0-1,0-1 1,-1 1 0,1 0-1,0 0 1,-1-1-1,1 1 1,-1-1 0,1 1-1,-1 0 1,1-1-1,-1 1 1,1-1 0,-1 1-1,1-1 1,-1 1-1,0-1 1,1 1-1,-1-1 1,0 0 0,1 1-1,-1-1 1,0 0-1,0 0 1,1 0 0,-1 1-1,0-1 1,0 0-1,1 0 1,-1 0 0,-1 0-1,-2 0-1293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40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38 2240,'-3'-5'10097,"10"4"-8776,115-12 1543,8-4-2213,-103 16-1444,-1 0 0,53 7 0,-75-6 223,0 1 0,0 0 0,0 0 0,0 0 0,0 1 0,0-1 0,-1 1 0,1 0 0,0 0 0,-1 0 0,1 1 0,-1-1 0,0 1 0,0 0 0,3 3 0,8 13-2224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1:46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0 1888,'-10'10'6619,"9"-9"-6391,0 25 1935,8 29-1122,-6-53-863,4 21 269,1 1 0,1-1 0,12 24 0,36 65 1116,-33-71-1057,-2 2 0,19 55 0,-27-54-207,-1 0-1,-2 1 1,3 49 0,-11-61-82,0 0 1,-2 0 0,-2 0 0,0 0 0,-10 32-1,-6 13 122,-4-1-1,-3-1 0,-3-2 0,-42 75 0,51-116-222,-2-1 0,-1-1-1,-44 45 1,-17 23-2579,57-59 1076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52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1062 3392,'-1'0'93,"1"0"0,-1 0 0,0 1 1,1-1-1,-1 0 0,0 0 0,1 1 0,-1-1 1,0 0-1,1 1 0,-1-1 0,1 0 0,-1 1 0,1-1 1,-1 1-1,1-1 0,-1 1 0,1-1 0,0 1 1,-1-1-1,1 1 0,0 0 0,-1-1 0,1 1 0,0 0 1,0-1-1,-1 1 0,1-1 0,0 1 0,0 0 1,0 0-1,0-1 0,0 1 0,1 2 1293,12-7 3276,-9 0-4331,0-1 0,1 1 0,-2-1 0,5-5 0,5-7 62,309-353 1564,-300 347-1943,41-41 136,-53 56-94,0-1 1,0 1 0,1 1 0,19-10 0,-29 16-62,0 1-1,0-1 1,1 0 0,-1 1 0,0-1-1,1 1 1,-1 0 0,0 0 0,1-1-1,-1 1 1,0 0 0,1 0 0,-1 0-1,0 0 1,1 0 0,-1 0 0,0 1 0,1-1-1,1 1 1,-2 0 6,0 0-1,0 0 1,0-1 0,0 1-1,0 0 1,0 0 0,0 0-1,0 0 1,-1 0 0,1 1-1,0-1 1,-1 0 0,1 0 0,-1 0-1,1 1 1,0 1 0,0 5 20,0 0 1,0 0 0,-1 0 0,0 17 0,-4 25 62,-3 1 0,-1-1 1,-3 0-1,-19 55 0,3-12 1228,45-120-480,35-73-652,29-53-279,-64 125 69,1 0 1,1 1-1,28-28 1,-48 54 16,7-5-97,-1 0 0,1 0 0,9-7 0,-15 12 84,1 0-1,0 0 0,-1 1 1,1-1-1,0 0 0,0 1 1,-1-1-1,1 1 0,3-1 1,-4 1 14,0 0 1,0 0-1,0 0 1,-1 0 0,1 0-1,0 1 1,0-1-1,0 0 1,-1 0 0,1 1-1,0-1 1,-1 0-1,1 1 1,0-1 0,-1 1-1,1-1 1,0 1-1,-1-1 1,1 1 0,-1 0-1,1-1 1,0 2-1,1 2-8,0 0-1,0 0 0,0 0 0,-1 0 1,0 0-1,0 1 0,0-1 0,1 8 1,-1 37 24,-2-29 8,0 38 118,0-25-112,5 67-1,-3-93 20,0-1 1,1 0-1,-1 1 0,1-1 1,1 0-1,-1 0 0,1 0 1,0-1-1,0 1 0,1 0 0,0-1 1,0 0-1,0 0 0,0 0 1,1-1-1,0 1 0,6 3 1,-6-5-6,0 0 0,0 0 0,1-1 1,-1 1-1,1-1 0,-1-1 1,1 1-1,0-1 0,0 0 1,0 0-1,0-1 0,0 0 1,-1 0-1,1 0 0,0 0 0,0-1 1,0 0-1,11-4 0,-6 1 6,-1-1 0,1 0 0,-1-1 0,0 0 0,-1-1 0,1 0 0,15-15 0,-16 13-17,-1 0 0,0-1 0,0 0 0,-1 0 0,0-1-1,-1 1 1,0-1 0,8-23 0,-3-1 64,11-58 1,-19 81-77,-1 3-58,0 0 0,-1-1 0,0 1 1,-1-1-1,0 1 0,0-1 0,-1 0 0,0 1 0,0 0 0,-4-10 0,5 18 34,0 1 0,0-1 0,0 0 1,0 1-1,0-1 0,-1 0 0,1 1 0,0-1 1,-1 1-1,1-1 0,0 1 0,-1-1 1,1 0-1,0 1 0,-1-1 0,1 1 0,-1 0 1,1-1-1,-1 1 0,1-1 0,-1 1 1,0 0-1,1-1 0,-1 1 0,1 0 0,-1 0 1,0-1-1,1 1 0,-1 0 0,0 0 0,1 0 1,-1 0-1,0 0 0,1 0 0,-1 0 1,0 0-1,1 0 0,-1 0 0,0 0 0,0 1 1,-1 0-10,0 0 1,0 0 0,1 0 0,-1 0-1,0 0 1,1 0 0,-1 1-1,1-1 1,-1 1 0,1-1 0,-2 4-1,-1 1-1,1 0 0,0 1 0,0 0 0,-3 14 0,3-11 6,-1 4 11,0 1-1,1 0 0,1 0 0,0 0 0,2 0 0,-1 0 0,2 1 0,0-1 0,1 0 1,0 0-1,1 0 0,1 0 0,0-1 0,8 18 0,-9-26 28,0-1-1,0 1 0,0-1 1,1 1-1,0-1 1,0 0-1,1-1 1,-1 1-1,1-1 1,0 1-1,0-2 0,8 5 1,-6-4 20,1 0 1,0-1-1,0 0 1,0 0-1,0-1 1,0 0-1,0-1 1,13 2-1,-3-3 19,1-1 1,-1 0-1,0-1 0,0-1 1,-1-1-1,1 0 0,-1-1 1,18-9-1,-17 7-15,-2-2 0,1 0 0,-1-1-1,-1-1 1,1 0 0,19-20 0,-15 11 22,-1-2 0,0 0 0,24-39 0,-37 51-79,-1-1 0,0 1 0,0-1 0,-1 0 0,-1-1 0,1 1 0,-2 0 0,0-1-1,0 0 1,0-13 0,-2 23-4,0 1 0,-1-1 0,1 0-1,0 1 1,0-1 0,-1 0 0,1 1-1,-1-1 1,1 0 0,-1 1 0,0-1-1,0 1 1,0-1 0,1 1-1,-1-1 1,-2-1 0,2 2 4,0 1-1,0-1 1,0 1 0,0-1-1,0 1 1,0-1 0,0 1-1,0-1 1,0 1 0,0 0 0,0 0-1,0 0 1,0-1 0,0 1-1,0 0 1,0 0 0,0 0-1,0 0 1,0 1 0,0-1 0,0 0-1,0 0 1,0 1 0,0-1-1,0 0 1,0 1 0,0-1-1,-1 2 1,-4 2-15,0 0 0,-1 1 1,1 0-1,1 0 0,-1 1 0,1-1 1,0 1-1,0 1 0,-4 7 0,-5 9 0,-13 33-1,17-33 43,1 0 0,-9 35 0,15-49 12,2 1-1,-1 0 1,1-1-1,0 1 0,1 0 1,0 0-1,1-1 0,0 1 1,3 12-1,-3-19-9,0 0 0,0 0-1,0-1 1,0 1 0,1 0 0,-1 0-1,1-1 1,-1 1 0,1-1 0,0 0-1,0 1 1,0-1 0,1 0 0,-1 0-1,0 0 1,5 2 0,-4-2 19,1-1 1,-1 1-1,0-1 1,1 0-1,-1 0 1,1-1-1,-1 1 1,1-1-1,0 0 1,-1 0-1,1 0 1,-1 0-1,1 0 1,4-2-1,4-1 40,-1 0-1,1-1 0,-1-1 1,0 0-1,19-12 1,-5 0-23,27-22 1,37-43-83,0-1-82,-63 62-66,35-21 1,-61 42 177,0 0 0,0 0 0,0 0 0,0 0 0,-1 0 0,1 0 0,0 0 0,0 0 0,0 0 0,0 0 0,0 1 0,0-1 0,0 0-1,0 0 1,0 0 0,0 0 0,0 0 0,0 0 0,0 0 0,0 0 0,0 0 0,0 0 0,0 0 0,0 0 0,0 0 0,0 0 0,0 0 0,0 0 0,0 0 0,0 0 0,0 1 0,0-1 0,0 0 0,0 0 0,0 0 0,0 0 0,0 0 0,0 0 0,0 0 0,0 0 0,0 0 0,0 0 0,0 0 0,1 0 0,-1 0 0,0 0 0,0 0 0,0 0 0,0 0 0,0 0 0,0 0 0,0 0 0,0 0 0,0 0 0,0 0 0,0 0 0,0 0 0,0 0 0,0 0 0,0 0 0,0 0 0,0 0 0,0 0 0,-3 9-10,-7 7 17,-93 173-160,91-165 179,1 1-1,-9 32 1,19-54 2,1 0-1,-1 0 0,1 0 0,0 0 0,-1 1 0,2 3 0,-1-7-22,0 0 1,0 1-1,0-1 0,0 1 0,0-1 0,0 1 0,0-1 0,0 0 0,0 1 1,0-1-1,0 1 0,1-1 0,-1 0 0,0 1 0,0-1 0,0 1 1,1-1-1,-1 0 0,0 1 0,1-1 0,-1 0 0,0 0 0,1 1 0,-1-1 1,0 0-1,1 0 0,-1 1 0,0-1 0,1 0 0,-1 0 0,1 0 0,-1 0 1,0 1-1,1-1 0,-1 0 0,1 0 0,-1 0 0,0 0 0,1 0 0,-1 0 1,1 0-1,-1 0 0,1 0 0,-1-1 0,0 1 0,1 0 0,-1 0 0,1 0 1,0-1-1,3-1 28,0-1 0,0 1 0,0-1 0,-1 0 0,1 0 0,-1 0 0,0-1 0,0 1 1,0-1-1,3-4 0,9-11 68,47-62 146,58-99 1,-52 73-367,-44 69 83,-1-1 0,27-63 0,-39 74-7,-2 1 0,-1-1 1,-1-1-1,7-55 0,-13 67 9,1 5-33,-1 0 0,0 0 0,-1 0 0,-1 1 0,-2-15 0,3 25 58,0 1-1,0-1 1,0 1 0,0-1-1,0 1 1,0-1 0,0 0-1,0 1 1,0-1 0,-1 1-1,1-1 1,0 1-1,0-1 1,-1 1 0,1 0-1,0-1 1,0 1 0,-1-1-1,1 1 1,-1-1 0,1 1-1,0 0 1,-1-1 0,1 1-1,-1 0 1,1 0 0,-1-1-1,1 1 1,-1 0 0,1 0-1,-1 0 1,1-1-1,-1 1 1,1 0 0,-1 0-1,1 0 1,-1 0 0,0 0-1,1 0 1,-1 0 0,1 0-1,-1 0 1,1 0 0,-1 1-1,1-1 1,-1 0 0,1 0-1,-1 0 1,1 1-1,-1-1 1,1 0 0,-1 1-1,1-1 1,0 0 0,-1 1-1,1-1 1,-1 0 0,1 2-1,-5 2-20,1 0 0,0 0-1,-6 10 1,-22 35-63,3 3 0,-26 63 0,54-112 88,-13 27 24,1 1 1,2 0-1,1 1 0,1 0 0,2 1 1,-5 55-1,10-46 21,2 0-1,1 0 1,9 51 0,-9-90-38,3 22 102,12 41 0,-14-60-44,0 1 0,1-1 1,-1 0-1,2 0 0,-1 0 0,1 0 0,-1 0 0,2-1 1,-1 0-1,1 1 0,7 5 0,-9-9-45,1 0 0,0 0-1,0-1 1,-1 1 0,1-1 0,0 0 0,0 0-1,0-1 1,1 1 0,-1-1 0,0 0 0,5 0 0,8-1 170,25-4 1,-31 2-140,0 0 0,-1-1 0,0 0 0,0 0 0,0-1 0,0-1 0,-1 1-1,0-2 1,0 1 0,0-1 0,9-11 0,-9 8-32,-1 0 1,0-1-1,-1 0 0,0-1 0,-1 0 1,7-17-1,-4 4-12,-1-1 0,5-27 0,-10 43-17,3-27 61,-6 36-70,0 0 0,1-1 0,-1 1 0,0 0 0,0 0 0,0-1 0,-1 1 0,1 0 0,0 0-1,0 0 1,-1-1 0,1 1 0,-1 0 0,1 0 0,-1 0 0,1 0 0,-1 0 0,0-1 0,1 1 0,-1 0-1,-2-1 1,3 2 18,0 0-1,0 0 0,0-1 1,-1 1-1,1 0 1,0 0-1,0 0 0,0 0 1,-1 0-1,1 0 1,0 0-1,0 0 0,0 0 1,-1 0-1,1 0 0,0 0 1,0 0-1,0 0 1,-1 0-1,1 0 0,0 0 1,0 0-1,0 0 0,-1 1 1,1-1-1,0 0 1,0 0-1,0 0 0,0 0 1,-1 0-1,1 0 1,0 1-1,0-1 0,0 0 1,-6 8-46,0 0 0,0 0-1,1 0 1,1 1 0,-1 0 0,-5 17 0,1-4 14,6-15 43,-5 10-13,1 1 1,-7 25 0,13-38 22,0 0-1,0 0 1,0 0 0,1 0 0,0 0 0,0 0 0,0 0 0,0 0-1,1 0 1,0 0 0,0 0 0,0 0 0,1 0 0,2 5 0,-3-8-2,0 0 1,0 0 0,1 0 0,-1 0 0,1 0-1,-1-1 1,1 1 0,0 0 0,0-1 0,0 1-1,0-1 1,0 0 0,0 0 0,0 0 0,0 0-1,0 0 1,0 0 0,1 0 0,-1-1 0,0 1-1,1-1 1,-1 0 0,0 1 0,1-1-1,-1 0 1,1 0 0,-1-1 0,0 1 0,4-1-1,8-3 12,-1 1 0,0-2-1,0 1 1,12-8-1,-4 3-23,89-42 132,30-11-259,-118 52 75,13-4 53,-32 13-22,0 0-1,-1 1 1,1-1-1,0 1 0,0-1 1,0 1-1,0 0 1,0 0-1,4 1 1,-6-1 16,-1 0 1,1 0-1,-1 1 0,1-1 1,0 0-1,-1 1 1,1-1-1,-1 0 1,1 1-1,-1-1 1,1 1-1,-1-1 0,1 1 1,-1-1-1,1 1 1,-1-1-1,1 1 1,-1-1-1,0 1 1,0 0-1,1-1 0,-1 1 1,0 0-1,0-1 1,0 1-1,1 0 1,-1-1-1,0 1 0,0 0 1,0-1-1,0 1 1,0 0-1,0-1 1,-1 1-1,1 0 1,0-1-1,0 1 0,0 0 1,-1 0-1,-11 27 7,12-27-3,-44 68-83,9-16 227,33-50-138,0 0 0,0 0-1,1 0 1,0 1 0,0-1 0,-1 0-1,2 1 1,-1-1 0,0 1 0,1-1-1,0 1 1,-1 0 0,2 3 0,-1-6-2,0 0 1,0 0 0,1 1-1,-1-1 1,1 0 0,-1 0 0,1 0-1,-1 1 1,1-1 0,0 0-1,0 0 1,-1 0 0,1 0 0,0 0-1,2 1 1,-1-1 8,-1 0 0,1 0 0,0 0 0,0 0 0,0-1 0,0 1 0,0 0 0,0-1 0,0 0 1,0 1-1,0-1 0,4 0 0,-1 0 19,1-1 0,-1 1 0,0-1 0,1 0-1,-1-1 1,0 1 0,1-1 0,-1 0 0,0 0 0,0-1 0,-1 0 0,6-3 0,-2 0 11,0-1 0,0 0-1,-1 0 1,0-1 0,11-15 0,-1-3-25,-1-2-1,-2 1 1,12-34 0,-2 1 105,27-105 1,5-113-166,-42 115-127,-13 161 169,1-19-196,-1 0 0,-1-26 0,-3 33-54,3 14 247,0 0-1,0-1 1,0 1-1,0 0 1,0 0 0,0 0-1,0 0 1,0 0 0,0 0-1,0 0 1,0 0-1,0 0 1,0 0 0,0 0-1,0 0 1,0 0 0,0 0-1,0 0 1,-1-1-1,1 1 1,0 0 0,0 0-1,0 0 1,0 0 0,0 0-1,0 0 1,0 0-1,0 0 1,0 0 0,0 0-1,0 0 1,-1 0 0,1 0-1,0 0 1,0 0-1,0 0 1,0 0 0,0 0-1,0 0 1,0 0 0,0 0-1,0 1 1,0-1-1,0 0 1,0 0 0,-1 0-1,1 0 1,0 0 0,0 0-1,0 0 1,0 0-1,0 0 1,0 0 0,0 0-1,0 0 1,0 0 0,0 0-1,0 0 1,0 1-1,0-1 1,0 0 0,-9 25-374,6-15 360,-13 42 26,2 2-1,3-1 0,2 1 1,2 1-1,3 0 0,2-1 1,9 93-1,11-36-201,-12-89-1461,10 28 0,4-3-499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36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17 896,'-1'2'51,"1"-2"-35,0 0-1,0 1 1,0-1-1,0 0 1,0 1 0,0-1-1,0 0 1,0 0-1,-1 1 1,1-1-1,0 0 1,0 0 0,0 1-1,-1-1 1,1 0-1,0 0 1,0 1 0,0-1-1,-1 0 1,1 0-1,0 0 1,-1 0-1,1 1 1,0-1 0,0 0-1,-1 0 1,1 0-1,0 0 1,-1 0 0,1 0-1,0 0 1,-1 0-1,-17 0 6529,34 2-1548,25 1-4728,12-3 286,258-11 881,-254 7-1293,-42 4-106,0 0 1,0-1 0,22-6-1,-10 5 66,-23 3-73,0-1 0,0-1 0,0 1 0,0 0-1,0-1 1,5-1 0,-9 2-28,1-1 0,-1 1 0,0 0-1,1 0 1,-1 0 0,1 0 0,-1-1 0,1 1 0,-1 0-1,0 0 1,1 0 0,-1 0 0,1 0 0,-1 0-1,1 0 1,-1 0 0,1 0 0,-1 0 0,1 1 0,-1-1-1,1 0 1,-1 0 0,0 0 0,1 0 0,0 1 0,0 0-401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37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 2720,'2'-8'6942,"-1"6"-6625,0 0 0,0-1 1,1 1-1,-1 0 0,1 0 0,3-3 0,2 1-35,1 0-1,0 0 1,0 1 0,0 0-1,0 0 1,1 1-1,-1 0 1,1 1 0,10-1-1,242-20 989,-227 21-1153,-2 0-285,-17 1 55,-1-1-1,16-3 0,-24 3-1087,0 0-1,0-1 0,0 0 0,8-4 1,-2 2-943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38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110 210 2144,'-3'41'6269,"-10"33"-4560,4-24-861,-18 74 501,-2 10-580,1 104 335,28-222-735,0-14-139,0-10 104,2-44-187,15-100-1,-11 116-122,4-58 0,-5-60-72,-5 101 123,8-59 0,-2 24-142,-4 47 111,9-47 0,-11 87-42,0 1-1,0 0 1,0-1 0,0 1 0,0 0 0,0-1-1,0 1 1,0 0 0,0-1 0,0 1-1,0 0 1,0-1 0,0 1 0,0 0 0,0-1-1,1 1 1,-1 0 0,0-1 0,0 1-1,0 0 1,1 0 0,-1-1 0,0 1 0,0 0-1,1 0 1,-1-1 0,0 1 0,0 0-1,1 0 1,-1 0 0,0 0 0,1-1 0,-1 1-1,0 0 1,1 0 0,-1 0 0,1 0 3,0 1 1,0 0 0,0-1-1,-1 1 1,1 0 0,0-1-1,-1 1 1,1 0 0,-1 0-1,1-1 1,-1 1-1,1 2 1,13 32 143,11 61 275,22 72-102,-38-141-155,2-2 1,0 1 0,2-1-1,18 28 1,-30-52-140,0 1 0,0-1 0,0 0 0,0 0 0,0 0 0,0 1 0,0-1 0,1 0 0,-1 0 0,0-1 0,1 1 0,-1 0 0,0 0 0,3 0 0,-3-1-5,0 0 0,-1 1 0,1-1-1,0 0 1,0 0 0,0 0 0,0-1-1,0 1 1,0 0 0,0 0 0,0 0-1,0-1 1,0 1 0,0 0 0,0-1-1,-1 1 1,2-1 0,2-2 43,-1 0 0,1 0 1,-1-1-1,0 1 0,-1-1 0,1 1 1,4-8-1,3-9-62,0 1 0,-1-1 0,8-29 0,12-64-162,-19 68 18,25-68 0,-35 112 80,1-1 0,-1 1 0,1-1 0,0 1 0,-1 0 0,1-1 0,0 1 0,0 0-1,2-3 1,-3 4 47,0 0 0,0 0 1,0 0-1,1 0 0,-1 0 0,0 0 0,0 0 0,0 0 0,0 0 0,1 0 0,-1 0 0,0 0 0,0 0 0,0 1 0,0-1 0,0 0 1,1 0-1,-1 0 0,0 0 0,0 0 0,0 0 0,0 0 0,0 0 0,0 0 0,1 0 0,-1 1 0,0-1 0,0 0 0,0 0 0,0 0 1,0 0-1,0 0 0,0 1 0,6 12-136,36 198 1099,-19-80-417,49 181 565,-66-273-879,1 5-400,-9-60-5716,1 9 4503,0-13-1320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39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 3712,'-1'0'346,"-1"1"0,1 0 0,0 0 0,0-1 0,0 1 0,0 0 0,1 0 0,-1 0 0,0 0 0,0 0 0,0 0 0,1 0 0,-2 2 0,-11 13 1284,-1-2-896,1 0-1,0 0 0,1 2 1,0-1-1,-16 32 0,13-18-322,1 0 0,2 0 0,-17 61 0,18-42 266,-9 88-1,19-114-556,1 1-1,1-1 0,1 0 0,8 38 0,29 84 444,-38-139-543,9 27 48,62 190-291,-60-193-722,-7-20-961,-1 1 0,-1-1-1,3 11 1,-2-9-579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0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2 240 2912,'1'23'4280,"-3"52"-880,2 70-1192,1-68-1440,-1 47 1173,3-560-1040,-1 404-736,7-49 1,-9 81-169,0 0-1,-1 0 1,1 0 0,0 0 0,0 0 0,0 0-1,0 0 1,0-1 0,0 1 0,0 0-1,0 0 1,0 0 0,0 0 0,0 0 0,0 0-1,0 0 1,0 0 0,1 0 0,-1 0-1,0-1 1,0 1 0,0 0 0,0 0 0,0 0-1,0 0 1,0 0 0,0 0 0,0 0-1,0 0 1,0 0 0,0 0 0,0 0 0,0 0-1,0 0 1,0-1 0,1 1 0,-1 0 0,0 0-1,0 0 1,0 0 0,0 0 0,0 0-1,0 0 1,0 0 0,0 0 0,0 0 0,1 0-1,-1 0 1,0 0 0,0 0 0,0 0-1,0 0 1,0 0 0,0 0 0,4 6 16,2 9 177,16 45 65,-6-11 225,3 0 1,33 62-1,-5-21-107,9 16 60,-41-78-318,8 11-68,-22-36-8,1 0 0,0-1 1,0 0-1,0 0 1,1 1-1,-1-1 0,0 0 1,1-1-1,0 1 1,-1 0-1,5 1 0,-6-3-14,-1 1 0,1-1-1,0 0 1,0 0 0,-1 0-1,1 0 1,0 0 0,-1 0-1,1 0 1,0 0 0,0 0-1,-1 0 1,1-1 0,0 1-1,-1 0 1,1 0 0,0-1-1,-1 1 1,1 0 0,0-1-1,-1 1 1,1-1-1,0 1 1,-1-1 0,1 1-1,0-1 1,10-16 261,-9 14-219,18-34 237,-1-2-1,19-56 1,14-87-244,-34 99-298,11-111 1,-28 137-3240,-3 71-1742,-2 2 3265,1 10-2206,-1 1 1360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0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4160,'2'0'5795,"6"4"-4061,9 8-986,-5 1-254,-1 0 1,-1 0-1,0 1 0,-1 0 1,0 1-1,-1 0 1,-1 0-1,0 1 0,5 18 1,70 245 1318,-75-241-1662,-1 0 1,-2 0-1,-2 0 0,-1 0 0,-8 64 0,-1-46-179,-2 0 0,-3-1 0,-22 61 0,26-95-1552,0 0 0,-1 0 0,-25 35 0,17-27-665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1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3552,'-5'-12'5664,"15"28"-2187,-1 16-1768,8 50 1,-14-66-1396,17 158 1141,-14-105-1107,-6-67-424,3 34 413,-3-33-468,0 0 0,0-1 0,0 1 0,0-1 0,-1 1 1,1-1-1,-1 1 0,0-1 0,1 0 0,-3 4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2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62 4800,'-2'-5'4228,"2"5"-4147,13-8 2285,-10 7-1729,8-5 114,1 1 0,0 0 1,0 1-1,1 1 1,20-4-1,66-2-421,-84 8-267,21-2-166,31-1-704,-57 4-299,-1 1-1,16 3 1,-9 2-1246,-5 3-2011,2 1 1366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3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76 4576,'3'-6'2456,"-3"6"-2364,0 0 1,1 1 91,-1-1-91,0 0-1,0 0 0,0 1 0,1-1 1,-1 0-1,0 0 0,0 1 0,0-1 1,0 0-1,0 0 0,0 1 0,0-1 1,0 0-1,1 1 0,-1-1 1,0 0-1,0 0 0,0 1 0,0-1 1,-1 0-1,1 1 0,0-1 0,0 0 1,-1 42 1706,-12 71 1,-18 40-258,-14 15-452,24-95-911,5-23-61,8-26 138,1 1 0,-6 35-1,12-53-197,1 0 767,0-7-801,2-24 307,-2 5-251,9-17-18,1 2 0,27-62 0,9-28 77,-17 19-271,17-56 87,-30 116 470,30-65-1,-43 105-330,-2 2-53,0 0-1,1 0 1,-1 1 0,1-1-1,0 0 1,3-3 0,-4 5-38,-1 1 1,0 0-1,0 0 1,1 0-1,-1-1 1,0 1 0,1 0-1,-1 0 1,0 0-1,1 0 1,-1 0-1,0-1 1,1 1-1,-1 0 1,0 0 0,1 0-1,-1 0 1,0 0-1,1 0 1,-1 0-1,0 0 1,1 1-1,-1-1 1,0 0 0,1 0-1,-1 0 1,1 1 2,0 0 0,0 0 0,0-1 0,0 1 0,0 0 1,0 0-1,-1 0 0,1 0 0,0 0 0,-1 0 0,1 0 1,0 2-1,11 30 70,0 0 0,-2 1 0,6 44 1,-5-29-14,1 10 4,-6-26 87,1-1 0,1 0 0,19 45-1,-26-76-173,8 16 423,-8-17-376,-1 1 0,0-1 0,1 1 0,-1-1 0,0 1-1,1-1 1,-1 1 0,1-1 0,-1 0 0,0 1 0,1-1 0,-1 0 0,1 1-1,-1-1 1,1 0 0,-1 0 0,1 0 0,0 1 0,-1-1 0,1 0 0,-1 0-1,1 0 1,-1 0 0,1 0 0,0 0 0,-1 0 0,1 0 0,-1 0 0,1 0-1,0-1 1,1 0 14,-1 0 0,1 0 0,0-1 0,-1 1 0,1 0-1,-1-1 1,0 0 0,1 1 0,-1-1 0,0 0 0,0 1-1,0-1 1,1-3 0,10-29-67,-10 25 30,44-169-1027,-1 2 542,-40 160 396,-3 7-24,0 0 0,1 1 0,0-1 0,1 1 0,0 0 0,8-12 0,-12 20 97,0-1 1,0 1-1,0 0 0,0 0 1,0-1-1,0 1 1,0 0-1,1 0 1,-1 0-1,0-1 0,0 1 1,0 0-1,0 0 1,1 0-1,-1 0 1,0-1-1,0 1 0,0 0 1,1 0-1,-1 0 1,0 0-1,0 0 1,1 0-1,-1 0 0,0 0 1,0 0-1,1-1 1,-1 1-1,0 0 1,0 0-1,1 0 0,-1 0 1,0 1-1,0-1 1,1 0-1,-1 0 1,0 0-1,0 0 0,1 0 1,-1 0-1,0 0 1,0 0-1,0 0 1,1 1-1,-1-1 0,0 0 1,0 0-1,0 0 1,1 0-1,-1 1 1,0-1-1,0 0 0,0 0 1,0 0-1,0 1 1,1-1-1,-1 1 1,3 15 108,-3-13-73,9 134 828,-6-60-733,2 38-59,-2-34-357,20 125 1,-21-197-83,0 15-3050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3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43 3072,'0'-4'335,"0"2"-107,-1 1 0,1 0 1,0-1-1,0 1 1,0 0-1,0-1 0,0 1 1,1-1-1,-1 1 0,0 0 1,1-1-1,-1 1 1,1 0-1,-1 0 0,1-1 1,0 1-1,-1 0 0,1 0 1,0 0-1,8-12 4755,-15 19-4410,-73 95 1854,45-55-1803,13-18-231,1 2 1,2 1 0,1 0-1,-23 60 1,-45 179 1232,74-222-1329,3 1 1,1 0-1,0 87 1,9-79 18,3 0 1,1 0-1,4-1 0,1 0 1,23 62-1,-21-84-211,2-1 0,23 37 0,-37-69-189,-1 0 0,1 1 1,0-1-1,-1 0 0,1 0 0,0 0 1,0 1-1,0-1 0,0 0 0,0-1 1,0 1-1,0 0 0,0 0 0,1 0 1,-1-1-1,0 1 0,0 0 0,2 0 1,-2-1-196,0-1 1,0 1-1,0 0 1,0 0 0,0-1-1,0 1 1,0-1-1,-1 1 1,1-1 0,0 1-1,0-1 1,0 0-1,-1 1 1,1-1 0,0 0-1,-1 1 1,1-1 0,-1 0-1,1 0 1,-1 0-1,1 1 1,-1-1 0,1 0-1,-1 0 1,0 0-1,0 0 1,1-1 0,2-5-1038,8-17-3891,5 9 2594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54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1014 2144,'6'-1'1173,"0"0"1,0 0-1,0-1 1,-1 0-1,10-4 1,36-19 67,-39 17-1024,0 0 0,0-1 1,-1 0-1,13-13 0,-12 10-60,20-19 120,-1-1 1,-2-2-1,39-58 0,-12 8-163,31-46-20,-78 118-83,21-29 26,46-84 1,-57 85 109,21-63 0,-32 77-19,-1-1 0,-1 0-1,4-44 1,-9 68-131,-1 1 0,0 0 0,0-1 0,0 1 0,0-1 0,-1 1 0,1-1 0,-1 1 0,1 0 0,-2-3 0,2 5-4,0-1 0,-1 1 0,1 0 0,0 0 0,0 0 0,0-1 0,0 1 0,-1 0 0,1 0 0,0 0 0,0 0 0,0 0 0,-1-1 0,1 1 0,0 0 0,0 0 0,-1 0 0,1 0 0,0 0 0,0 0 0,-1 0 0,1 0 0,0 0 0,0 0 0,-1 0 0,1 0 1,0 0-1,0 0 0,-1 0 0,1 0 0,0 0 0,0 0 0,-1 1 0,1-1 0,0 0 0,-2 1-31,0 0 0,1 1 0,-1-1 1,1 0-1,0 1 0,-1-1 0,1 1 1,-2 1-1,-7 14 48,1 0-1,0 0 1,-8 25 0,5-11 36,-98 263 1080,93-235-937,3 0 1,2 1-1,-4 67 0,15-117-140,-1 9 190,2 33-1,1-48-176,-1 0-1,0 0 1,1 0 0,0-1-1,0 1 1,0 0-1,0 0 1,1-1 0,-1 1-1,1-1 1,0 1 0,0-1-1,0 0 1,5 6-1,-5-8-43,-1 0 0,0 0 0,1 0 0,-1-1-1,1 1 1,-1 0 0,1-1 0,-1 1 0,1-1-1,-1 1 1,1-1 0,0 0 0,-1 1 0,1-1-1,0 0 1,-1 0 0,1 0 0,-1 0 0,1-1-1,0 1 1,-1 0 0,3-2 0,2 0 16,0 0 1,0-1-1,-1 0 0,7-4 1,-12 6-30,23-15 56,-1-2 0,-1 0 0,32-38 1,-25 26-56,-20 22-14,19-20-7,-1 0 0,23-34-1,-39 47-138,-6 9-32,-4 7-60,-21 31 118,9-11 114,1 2 0,1 0 0,1 0 0,-11 46 0,19-63 24,1 0-1,0-1 1,0 1-1,1 0 1,0 0-1,0-1 0,0 1 1,1-1-1,-1 1 1,1-1-1,1 1 1,-1-1-1,1 0 0,0 0 1,4 6-1,-5-8 32,0-1 0,-1 0 0,1 1 0,0-1 0,0 0 0,1 0 0,-1 0 0,0 0 0,1-1 0,-1 1 0,1-1 0,-1 1 0,1-1 0,0 0 0,-1 0 0,1 0-1,0 0 1,0-1 0,0 1 0,0-1 0,0 1 0,0-1 0,0 0 0,0 0 0,0-1 0,-1 1 0,1-1 0,0 1 0,0-1 0,0 0 0,4-2 0,-5 2-15,1-1-1,0 1 1,-1-1 0,0 0 0,1 0-1,-1 0 1,0 0 0,0-1 0,0 1 0,0 0-1,0-1 1,-1 0 0,1 1 0,-1-1-1,0 0 1,0 0 0,1 0 0,0-5 0,-1 1-10,0 0 1,0 1 0,-1-1-1,0 1 1,0-1 0,-1 0-1,1 1 1,-3-9 0,2 12-47,0-1 0,-1 1 0,1-1 0,-1 1 0,0 0 0,0 0 0,0 0 0,0 0 1,0 0-1,-5-4 0,0 1-64,1 1 0,-1-1 1,-10-5-1,24 8 403,20 3-178,116-4 178,-118 2-299,-1-1 0,1-1 0,42-14 0,-64 17-228,1 0 0,-1-1-1,0 0 1,1 0 0,-1 0 0,0 0 0,0 0-1,0-1 1,0 1 0,3-5 0,-4 5-46,-1 0 1,0 0-1,1 0 1,-1 0 0,0 0-1,0 0 1,-1 0-1,1 0 1,0 0-1,-1 0 1,1-1-1,-1 1 1,0 0 0,1 0-1,-1-1 1,0 1-1,-1 0 1,1 0-1,-1-4 1,-8-15-2782,0 4 1045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4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1181 3904,'-3'3'2513,"15"-20"792,-9 8-2785,-1 0 0,0 0-1,-1-1 1,0 1 0,-1 0-1,0-14 1,0 5-104,0-330 2607,0 322-2846,2 1-1,2-1 1,11-47-1,32-73 434,-15 55-80,-9 13-28,27-75 521,-45 142-957,-1 1 1,1-1-1,1 1 0,0 0 0,0 1 1,10-12-1,-13 19-64,-1 0 0,1 0 0,0 0 0,0 0 0,-1 0-1,1 0 1,0 1 0,1 0 0,-1-1 0,0 1 0,0 0 0,5 0 0,-7 0 1,1 1-1,0 0 1,-1 0 0,1-1-1,0 1 1,0 0 0,-1 1 0,1-1-1,0 0 1,-1 0 0,1 1 0,0-1-1,-1 1 1,1 0 0,0-1 0,-1 1-1,1 0 1,-1 0 0,0 0 0,1 0-1,-1 0 1,0 0 0,1 0 0,-1 1-1,2 1 1,-1 1 0,0 0-1,0 0 1,-1 0 0,1 1 0,-1-1-1,0 0 1,0 1 0,0-1 0,0 5-1,-1 45 60,-1-44-55,-1 17 84,-1 0-1,-1-1 1,-1 1 0,-2-1-1,-1 0 1,-12 28 0,11-30-43,5-14 9,0 0 0,0 0-1,-1-1 1,0 1 0,-8 10 0,12-18-79,-1-1 0,1 1 0,0-1-1,0 1 1,0 0 0,0-1 0,0 1 0,0 0 0,1 0 0,-1 0 0,0-1-1,1 1 1,0 0 0,-1 0 0,1 0 0,0 0 0,0 0 0,0 0-1,0 0 1,0 0 0,1 0 0,0 3 0,0-3 7,0 1 0,0-1 0,1 0-1,-1 1 1,1-1 0,0 0 0,0 0 0,0 0 0,0 0 0,0 0 0,0 0-1,0-1 1,1 1 0,3 1 0,24 12-57,-20-10 71,0 0 1,-1 0 0,1 1-1,-1 0 1,0 0 0,13 13-1,-21-18 28,0 1 0,0-1 0,0 0 0,-1 0 0,1 1 0,0-1 0,-1 0 0,1 1 0,-1-1 0,1 1 0,-1-1 0,0 1 0,1-1 0,-1 1 0,0-1 0,0 1-1,0-1 1,0 1 0,0-1 0,-1 1 0,1-1 0,0 1 0,-1-1 0,1 1 0,-1-1 0,1 1 0,-1-1 0,0 0 0,0 1 0,1-1 0,-1 0 0,0 0 0,-2 3 0,-1 0 33,0 0 0,0-1-1,0 1 1,0-1 0,-1 0 0,1 0 0,-1 0 0,-9 4 0,5-4-105,0 0-1,-1-1 0,1 0 1,0 0-1,-1-1 0,1-1 0,-1 1 1,1-2-1,-14-1 0,-8-3-1847,-46-12 0,36 6-1517,27 10 1784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5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18 6400,'0'-1'222,"0"1"0,-1-1 1,1 0-1,0 0 0,0 0 0,0 0 1,0 0-1,0 0 0,1 1 0,-1-1 1,0 0-1,0 0 0,0 0 0,1 0 1,0-1-1,3 0 1448,0 9 453,3 18-710,-1 1 0,-2 0 1,2 44-1,-7 80-783,-1-101-359,1-14-518,-1 0-1,-2-1 1,-2 1 0,-12 43-1,18-75-256,-1 0 1,0-1-1,0 1 0,0-1 0,0 0 0,0 1 1,-1-1-1,1 0 0,-1 1 0,0-1 1,1 0-1,-4 2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5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97 4640,'-18'-17'10528,"64"-5"-7926,-7 8-1434,0 2 0,0 2 0,67-8 0,-97 17-1328,0 0-1,-1 0 1,1 1-1,0 0 1,-1 0-1,1 1 1,0 0-1,-1 1 1,1 0-1,9 3 1,7 3-4054,-15-5 2311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46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23 6304,'-4'-6'839,"4"5"-636,-1 0 0,1 0 0,-1 0-1,1 0 1,-1 0 0,1 0 0,-1-1 0,1 1 0,0 0 0,0 0 0,0 0 0,0-2 0,7 14 4215,22 17-2875,-8-7-779,15 17 384,-2 3 0,-1 0 0,27 48 0,-50-70-950,0 1 1,-2 0-1,10 33 0,9 64 289,-19-64-371,-1 1-1,-4-1 1,-1 1-1,-3 0 1,-13 96-1,6-106-69,-2 0-1,-2 0 0,-30 75 1,21-74-786,-2-1 1,-53 77-1,39-69-327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0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2304,'0'-5'13850,"1"5"-13773,1 0-1,0 0 1,0 0-1,-1 0 1,1 0-1,0 1 0,-1-1 1,1 1-1,2 0 1,-2 0-31,17 2 68,1-2 0,-1 0 0,1-1 0,-1 0 1,30-6-1,8 0 497,20-5 126,-55 7-615,-1 0 0,29 0 1,-16 11-369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1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27 1984,'12'-22'1269,"-12"21"-1171,0 1 0,0 0 0,0 0 0,0-1 0,1 1 0,-1 0 0,0 0 0,0-1 0,1 1 0,-1 0 0,0 0 0,0 0 0,1-1-1,-1 1 1,0 0 0,1 0 0,-1 0 0,0 0 0,1 0 0,-1 0 0,0 0 0,1 0 0,-1 0 0,0 0 0,1 0 0,-1 0 0,0 0 0,1 0 0,-1 0 0,0 0 0,1 0-1,-1 0 1,0 0 0,0 0 0,1 0 0,-1 1 0,0-1 0,1 0 0,-1 0 0,0 0 0,0 1 0,1-1 0,-1 0 0,0 0 0,0 0 0,0 1 0,1-1 0,-1 0 0,0 1-1,0-1 1,0 0 0,0 0 0,0 1 0,1-1 0,-1 0 0,0 1 0,0-1 0,0 0 0,0 1 0,0-1 0,0 0 0,0 1 0,-2 28 1293,-1 0 0,-12 48 0,6-39-887,-38 229 595,45-258-1078,-48 253 1088,47-245-562,1 22-1,2-39-535,0 0 0,0 0 0,0 0 0,0 0-1,0-1 1,0 1 0,0 0 0,0 0-1,0 0 1,0 0 0,0 0 0,0 0-1,1 0 1,-1 0 0,0 0 0,0 0 0,0 0-1,0 0 1,0 0 0,0 0 0,0 0-1,0 0 1,0 0 0,0 0 0,0 0-1,1 0 1,-1 0 0,0 0 0,0 0-1,0 0 1,0 0 0,0 0 0,0 0 0,0 0-1,0 0 1,0 0 0,0 0 0,0 0-1,1 0 1,-1 0 0,0 0 0,0 0-1,0 0 1,0 0 0,0 0 0,0 0 0,0 0-1,0 0 1,0 1 0,0-1 0,0 0-1,0 0 1,7-16 186,-1 1-1,0-1 1,3-21-1,9-55-306,-11 47 186,27-156-28,-33 194-65,16-81-252,44-128 0,-60 214 164,0-1 0,0 1-1,0 0 1,0-1-1,0 1 1,3-4-1,-3 6 95,-1 0 0,0 0 0,1-1 1,-1 1-1,0 0 0,1 0 0,-1 0 0,0-1 0,1 1 0,-1 0 0,0 0 0,1 0 0,-1 0 0,1 0 0,-1 0 0,0 0 0,1 0 0,-1 0 0,1 0 0,-1 0 0,0 0 0,1 0 0,-1 0 0,1 0 0,-1 0 1,0 0-1,1 1 0,-1-1 0,0 0 0,1 0 0,-1 0 0,0 1 0,1-1 0,-1 0 0,0 0 0,0 1 0,1-1 0,-1 0 0,0 1 0,0-1 0,1 0 0,-1 1 0,0-1 0,0 0 0,0 1 0,0-1 0,1 1 0,3 6 72,-1 0 0,0 0 0,0 0 0,0 1 0,-1-1 0,3 11 0,2 10-34,22 84-174,42 127 486,-62-214-194,1 0 0,1-1 0,1 0 0,20 29 0,-30-50-68,0 0 0,0-1 0,0 1-1,0-1 1,1 0 0,-1 0 0,1 0 0,-1 0-1,1 0 1,0 0 0,0-1 0,4 3 0,-5-4-70,-1 0 1,1 0-1,-1 0 1,1 0-1,-1 0 0,1 0 1,-1 0-1,1 0 1,-1 0-1,0-1 1,1 1-1,-1-1 1,1 1-1,-1-1 1,0 0-1,1 1 1,-1-1-1,0 0 0,0 0 1,0 0-1,1 0 1,-1 0-1,0 0 1,0 0-1,0 0 1,-1 0-1,1 0 1,0-1-1,0 1 1,-1 0-1,2-3 0,6-16-382,0-1-1,-1 1 0,7-42 0,-10 45 221,23-133-345,10-38 290,-33 170 29,4-31 0,-8 48 156,0 1-1,0-1 1,0 1 0,0-1-1,0 1 1,0-1 0,1 0 0,-1 1-1,0-1 1,0 1 0,1-1-1,-1 1 1,0-1 0,1 1 0,-1-1-1,0 1 1,1-1 0,-1 1 25,1 0 0,-1 0 0,0-1 0,1 1 0,-1 0 0,0 0 0,1 0 0,-1 0 0,0 0 0,0 0 0,1 0 0,-1 0 0,0 0-1,1 0 1,-1 0 0,0 0 0,1 0 0,-1 0 0,0 1 0,0-1 0,1 0 0,-1 0 0,0 0 0,1 0 0,0 2 52,1-1 0,-1 0 0,1 1 1,-1-1-1,0 0 0,1 1 0,-1 0 0,0-1 0,0 1 0,1 3 0,3 9 167,0 0 0,-1 0 0,-1 0 0,2 16 0,0 1 9,68 376 774,-70-371-1454,-2-25-1161,0 0 0,3 12 1,-1-17-675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2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11 2144,'5'-11'1403,"-7"31"6019,-10 42-5682,-17 36-126,25-89-1447,-9 26 564,-24 43 0,1-2-209,-41 122 338,18-42-301,46-123-276,1 1 0,2 0 1,2 1-1,-9 67 0,16-79-125,0 0 1,2 0-1,0 0 1,2 0-1,0 0 1,2 0-1,0 0 1,13 32-1,-5-23-69,1 0-1,2-2 1,1 1-1,22 29 1,-36-56-102,0-1 0,-1 0 0,1 0 0,0 0 0,0 0 0,1-1 0,-1 1 0,0-1 0,5 2 0,9 0-2833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3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 3808,'-2'-5'1715,"9"12"-238,9 14 1763,-9-8-2314,-1 0 1,-1 0-1,0 1 1,3 15-1,9 57 1092,-12-41-2279,-2 55 0,7-124-9083,-2 5 6352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3968,'6'-17'5640,"0"23"-4363,-3-2-881,0 1-1,0 0 1,0 0-1,-1-1 1,0 2-1,0-1 1,0 0-1,1 9 1,0 5 241,1 20 1,-3-26-321,5 285 2313,-7-190-2338,1 42 188,0-2-656,0-51-6090,1-109 3343,6 1 977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3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5568,'-4'-8'3260,"4"8"-3205,4 0 1067,-4 8 1262,4 14-1549,-1-1 0,-1 0 0,-2 1 0,-1 23 0,1 0-50,0 291 2601,0 3-4031,-3-297-2768,2-30 1712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3:54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47 6240,'-43'-8'2816,"51"8"-2464,1 0 1088,7 4-864,20-8 896,7 4-832,26-7 96,4-1-448,23-5 32,-4 10-192,-1-5-64,-14 8-32,-11 0-2368,-10 5 1280,-13-5-3648,-3 6 2624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4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71 5888,'-13'-13'2688,"21"13"-2336,-3-3 1696,-1 3-1184,9-3 1280,5-2-1248,-2-3 128,6 8-640,1-7-161,-2 3-127,1-4-160,-1 4 32,-4-4-1887,4 8 1055,-3-8-2464,-1 8 1888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4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7296,'1'-10'1912,"3"8"-699,-3 4-968,1-1 0,-1 0-1,1 1 1,-1-1 0,0 1-1,1-1 1,-1 1 0,1 2 0,6 9 622,-1 1 0,-1 0 0,0 1 1,-1-1-1,5 25 0,4 9-679,-11-40-349,-2-1-1,1 1 0,-1 0 0,1 15 0,-2 2-7259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5056,'1'-3'1320,"0"3"-1283,-1 0 1,0 0 0,0 0-1,0 0 1,0 0 0,0 0-1,0 0 1,1 0 415,-1 0-416,8 6 1198,8 12 811,43 66 1736,-8-10-2412,56 83 348,-83-117-1469,-2 1-1,21 53 0,-22-36-49,-3 0-1,-2 0 0,-3 2 0,-2 0 1,4 99-1,-15-115-5,-1 0 1,-3-1-1,-1 0 0,-3 1 1,-19 65-1,10-61-93,-1 0-1,-3-1 1,-2-2 0,-41 62-1,-18 5-306,64-92-1412,-28 25 0,18-19-887,2-6-2982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6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35 2304,'-6'-9'6733,"5"7"-6215,-1-4 1489,2 3-1271,0 3-585,0-1-1,0 1 1,0-1 0,0 1-1,0-1 1,0 1 0,0-1-1,0 1 1,0-1 0,0 1-1,0-1 1,0 1 0,0-1-1,0 1 1,-1-1 0,1 1-1,0-1 1,0 1 0,0-1-1,-1 1 1,1 0 0,0-1-1,-1 1 1,1-1 0,0 1-1,-1 0 1,1-1 0,-1 1-1,1 0 1,0 0 0,-2-1-1,-1 3 1229,0 2-875,0 3-275,-1-1 1,1 1-1,1 0 0,0 0 1,0 1-1,-2 10 0,-2 24 274,-1 64 0,9 46 239,-1-43-58,-1 20-257,1-128-497,-1-1 0,0 0 0,0 0 0,0 1 0,0-1 0,0 0 0,0 1 0,0-1 0,0 0 0,0 0 0,0 1 0,0-1 0,0 0 0,0 0 0,0 1 0,0-1 0,0 0 0,0 0 0,-1 1 0,1-1 0,0 0 0,0 0 0,0 1 0,0-1 0,0 0 0,-1 0 0,1 0 0,0 1 0,0-1 0,0 0 0,-1 0 0,1 0 0,0 0-1,0 0 1,-1 1 0,1-1 0,0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7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61 3904,'-5'7'9293,"16"-6"-5959,20-5-1524,-12 0-1107,37-7 500,-1 3 1,73-2 0,-58 12-1008,-28-1-435,63-4 0,-82-3-2230,12-10-11510,-20 7 10614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16:58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 4896,'-4'-3'521,"-2"-3"684,7 6-1149,-1 0 0,0 0 0,0 0 0,0 0 0,0-1 0,0 1 0,0 0 0,0 0 0,0 0 0,1 0 0,-1 0 0,0-1 1,0 1-1,0 0 0,0 0 0,0 0 0,1 0 0,-1 0 0,0 0 0,0 0 0,0 0 0,1 0 0,-1 0 0,0-1 0,0 1 0,0 0 0,0 0 0,1 0 0,-1 0 0,0 0 0,0 0 0,0 0 0,1 1 0,-1-1 1,0 0-1,0 0 0,0 0 0,1 0 0,-1 0 0,1 0 105,0 0 0,0 1 0,0-1 1,0 0-1,-1 1 0,1-1 0,0 0 0,0 1 1,0-1-1,0 1 0,-1-1 0,1 1 1,0 0-1,0-1 0,-1 1 0,1 0 0,0-1 1,0 3-1,9 14 882,-2 3-416,-1 0 1,-1 1-1,6 27 0,4 65 399,-14-101-886,16 257 1801,-18-268-1685,1-2 37,1 0-304,-1 0 0,1 0 1,-1 0-1,0 0 0,1 0 0,-1-1 0,0 1 0,0 0 0,0-1 0,0 1 0,0-1 0,0 0 0,0 1 0,0-1 0,-1 1 0,1-4 0,11-35-395,-9 26 294,83-250-58,-84 261 210,-1-1 1,1 1-1,0 0 1,0 0-1,0 0 0,0 1 1,3-4-1,-5 5-19,1 1-1,-1-1 0,1 1 0,-1 0 1,1-1-1,0 1 0,-1-1 1,1 1-1,-1 0 0,1 0 0,0-1 1,-1 1-1,1 0 0,0 0 1,-1 0-1,1-1 0,0 1 0,-1 0 1,1 0-1,0 0 0,-1 0 1,1 0-1,0 1 0,-1-1 0,1 0 1,0 0-1,-1 0 0,1 1 1,-1-1-1,1 0 0,0 0 0,-1 1 1,1-1-1,-1 1 0,1-1 0,-1 0 1,1 1-1,-1-1 0,1 1 1,-1-1-1,1 1 0,-1 0 0,1 0 1,3 5 83,-1 0 0,1 1 1,-1-1-1,0 1 1,-1-1-1,4 14 0,5 46 210,-5-22-62,-2-22 23,-2 1 0,-2 44 0,0-32 52,0-33-293,0-1 1,0 1-1,0-1 0,0 1 1,0 0-1,1-1 1,-1 1-1,1-1 0,-1 0 1,2 3-1,-1-3 137,11-15-603,0-1 0,-1-1 0,12-19-1,0-2 45,-23 37 387,74-101-170,-61 86 299,0 0 0,1 2 1,0 0-1,23-17 0,-31 26-86,4-2 220,-1-1 0,2 1 0,19-9 0,-28 14-205,1 0 1,0 1-1,-1-1 1,1 0 0,0 1-1,-1-1 1,1 1 0,0 0-1,0 0 1,0 0-1,-1 0 1,1 1 0,0-1-1,0 1 1,-1-1 0,1 1-1,0 0 1,-1 0-1,1 1 1,-1-1 0,5 3-1,-3 0-16,1 0 0,-1 0-1,-1 0 1,1 1-1,-1-1 1,1 1 0,-1 0-1,-1 0 1,1 0 0,-1 0-1,0 1 1,0-1-1,2 9 1,0 8 128,0-1 0,0 27 0,-3-34-87,1 7-399,-2 1 0,0-1 0,-1 1 0,-5 28 1,-2-20-8841,7-22 6309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22:40.3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11 380 1824,'-10'-1'1954,"15"-4"-254,7-4-965,0-6 344,19-31 1,-22 30-561,1 0 1,20-22-1,-16 24-428,0 1 0,1 1-1,1 0 1,0 1 0,0 1-1,1 1 1,27-12 0,3-1 63,-29 14 77,0 0 0,34-11 1,-45 17-176,0-1 0,-1 0 0,1 0 0,-1-1 0,12-7 0,-12 7-5,0 0 0,0 0 0,0 1 0,0 0 0,1 0 0,8-2 0,-11 4-28,0 0 0,0 1 0,-1 0-1,1 0 1,0 0 0,0 1 0,0-1 0,0 1 0,-1 0 0,1 0 0,0 0 0,-1 0-1,1 1 1,3 1 0,-1 1-6,0-1-1,0 1 0,-1 0 1,1 0-1,-1 1 1,-1 0-1,7 7 1,-8-9-2,0 0 0,1-1 0,-1 1 0,0-1 0,6 3 0,6 4 76,-8-5-109,0 0 0,1 0-1,-1-1 1,1 0 0,0-1 0,0 1-1,13 1 1,26 8 265,-35-8-199,0-1 0,1-1-1,-1 0 1,1-1 0,0 0 0,24-3-1,-6 2 153,-20 0-131,-1-1 0,0 0 0,1-1 0,-1 1 0,0-2 0,0 0 1,10-4-1,-13 4 7,-1 0 1,1-1 0,-1 1 0,0-1-1,0-1 1,0 1 0,-1-1 0,1 0-1,-1 0 1,7-10 0,27-45-456,-32 50 194,-7 10 173,0 0-1,0-1 0,0 1 0,0 0 0,0 0 0,0 0 1,0-1-1,0 1 0,0 0 0,0 0 0,0 0 1,1-1-1,-1 1 0,0 0 0,0 0 0,0 0 0,0-1 1,0 1-1,1 0 0,-1 0 0,0 0 0,0 0 0,0 0 1,1-1-1,-1 1 0,0 0 0,0 0 0,0 0 0,1 0 1,-1 0-1,0 0 0,0 0 0,1 0 0,-1 0 1,1 18 261,-1-16-228,-1 5 14,1 0-1,0 0 1,1 0 0,-1 0 0,1 0-1,1 0 1,-1 0 0,1 0-1,0 0 1,1-1 0,3 8 0,-4-10-11,0-1 1,1 0 0,-1 0 0,0 0 0,1-1 0,-1 1 0,1 0 0,0-1 0,0 0-1,0 0 1,0 0 0,0 0 0,1 0 0,-1-1 0,1 1 0,-1-1 0,1 0 0,-1 0-1,1 0 1,0 0 0,-1-1 0,1 0 0,0 0 0,0 0 0,-1 0 0,8-1 0,153-22 593,-111 15-393,241-51-450,-244 45 245,0 1-1,1 3 1,87-5-1,-115 14 9,0 2 1,0 1-1,0 0 0,31 9 0,-38-7 24,-1 1 0,1 1 0,-1 0-1,0 2 1,0-1 0,25 20 0,-32-22-15,-2 1 0,1 0 0,-1 1 0,0 0 0,0 0 0,-1 0 0,0 1 1,0-1-1,-1 1 0,0 1 0,3 8 0,2 10 34,-1 1 0,4 31 0,-6-30-36,18 121 11,-21-88-3687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22:42.8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 3 2912,'-8'-3'5504,"2"11"-3488,3-1-1735,0 0 0,0 1 0,0 0 0,1-1 0,1 1 1,-1 0-1,1 0 0,0 0 0,1 0 0,0 0 0,1 8 0,0-4-227,1 0 0,0-1-1,0 1 1,2-1-1,-1 0 1,1 1 0,7 10-1,19 50-1141,-30-72 981,0 1-1,0-1 1,0 0-1,1 0 1,-1 1 0,0-1-1,0 0 1,0 1-1,0-1 1,1 0-1,-1 1 1,0-1-1,0 0 1,1 1-323,-1-1 323,1 0-1,-1 0 1,0 1-1,1-1 1,-1 0-1,0 0 1,1 0 0,-1 0-1,0 0 1,1 0-1,-1 0 1,1 0-1,3-6-2144,-2 3 1467,5-9-1161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22:43.1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44 20 5312,'-30'-19'2400,"25"27"-2080,2-8 448,3 3-480,-5-3-608,5 3 160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22:47.49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10 847 1984,'-2'0'104,"2"0"-79,0 0 1,-1 0-1,1 0 1,0-1 0,0 1-1,-1 0 1,1 0-1,0 0 1,0 0-1,-1 0 1,1 0-1,0 0 1,0 0 0,0 0-1,-1 0 1,1 1-1,0-1 1,0 0-1,-1 0 1,1 0 0,0 0-1,0 0 1,0 0-1,-1 0 1,1 1-1,0-1 1,0 0 0,0 0-1,0 0 1,-1 0-1,1 1 1,0-1-1,0 0 1,0 0 0,0 0-1,0 1 1,0-1-1,-1 2 735,2 17 2327,-1-19-3022,0 0-1,0 1 0,0-1 0,0 0 0,1 1 1,-1-1-1,0 0 0,0 1 0,0-1 0,0 0 1,1 0-1,-1 1 0,0-1 0,0 0 0,1 0 1,-1 1-1,0-1 0,0 0 0,1 0 0,-1 0 1,0 1-1,1-1 0,-1 0 0,0 0 0,0 0 0,1 0 1,-1 0-1,0 0 0,1 0 0,3-9 1536,2-9-1227,2-2-68,-1 1 0,0-1 0,5-33 0,7-20-80,41-81 1,-43 115-52,5-17-16,21-85-1,-4-34 51,-35 162-202,1 0 1,0 1-1,1 0 1,13-22-1,-15 19 101,1 14 37,-5 3-145,1-1 0,-1 0 0,1 0 0,-1 0 1,1 0-1,-1 0 0,1 0 0,0 0 0,0 0 1,-1-1-1,2 2 0,7 10-5,1 10 38,-1 1 0,7 31 0,-2-5 0,2 1 15,23 67 277,-29-94-241,0 0-1,26 41 0,-35-62-32,0 0 0,0 0-1,1-1 1,-1 1 0,0-1-1,1 1 1,-1-1 0,1 1 0,-1-1-1,1 0 1,0 0 0,0 0-1,-1 0 1,1 0 0,0 0 0,0 0-1,0 0 1,0-1 0,0 1-1,3-1 1,-2 0-10,0 0-1,-1 0 0,1-1 1,-1 1-1,1-1 1,-1 0-1,1 0 1,-1 0-1,1 0 0,-1 0 1,0-1-1,0 1 1,1-1-1,1-1 1,3-4 12,0 0 0,-1 0 0,1 0 1,-2-1-1,1 0 0,-1 0 0,7-13 1,-2-6-54,0-1 1,-2 1-1,7-41 1,-2 8 188,13-13-636,-26 59 43,0 12 111,1 5 6,1 2 134,0 1 142,-1-1 0,0 1 0,0 0 0,0 0 0,-1 0 0,1 0 0,-2 6 0,1 17-9,20 112 52,-2-17 87,0 4 524,-4-42-484,28 183-1571,-37-252-886,-1-4 678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02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207 795 2144,'1'-14'6668,"-1"14"-6574,-1-1 29,-1 1-1,1 0 1,-1 0-1,1-1 1,0 1-1,-1 0 1,1 0-1,-1 0 1,1 1-1,-1-1 1,1 0-1,0 0 1,-1 1-1,1-1 1,0 1-1,-1 0 1,1-1-1,-2 2 1,-30 16-59,28-14 104,-4 2-81,1 0 0,0 1-1,0 0 1,1 0-1,0 1 1,-10 13 0,4-2 33,-21 42 1,28-51-77,2 1-1,-1 0 1,2 1-1,-1-1 1,2 1-1,-1-1 1,1 1-1,0 21 1,2-28 8,1 1 1,-1-1 0,1 1 0,0-1-1,0 1 1,1-1 0,0 0-1,-1 1 1,2-1 0,-1 0 0,1-1-1,-1 1 1,2 0 0,-1-1 0,0 1-1,1-1 1,0 0 0,0 0-1,0 0 1,8 5 0,-7-5 12,1-1 0,-1 0 0,1 0 0,-1 0 0,1-1 0,0 0 0,0 0 0,0 0 0,0-1 0,0 0 0,0 0 0,1-1-1,-1 1 1,0-1 0,0-1 0,1 1 0,-1-1 0,0 0 0,0 0 0,0-1 0,7-3 0,5-2 35,0 0 0,-1-2-1,-1 0 1,1-1 0,20-18 0,69-67 347,-72 60-380,-1-1 1,50-74-1,-72 89-414,-11 21 323,1-1 1,-1 1-1,0-1 1,0 1-1,0 0 0,1-1 1,-1 1-1,0-1 0,0 1 1,0-1-1,0 1 1,0-1-1,0 1 0,0-1 1,0 1-1,0-1 0,0 1 1,0-1-1,0 1 1,0-1-1,-1 1 0,1-1 1,0 1-1,0-1 0,-1 1 1,1-1-1,0 1 1,0 0-1,-1-1 0,1 1 1,0-1-1,-1 1 0,1 0 1,-1-1-1,1 1 1,-1 0-1,-6 2-360,0 4 352,1-1 0,0 1 1,0 0-1,1 0 0,0 0 0,0 1 1,0 0-1,1 0 0,0 0 0,0 1 1,1-1-1,0 1 0,0 0 0,1 0 1,0 0-1,0 0 0,1 0 0,0 0 1,1 1-1,-1-1 0,2 9 0,0-14 60,-1 1 0,1-1 0,0 0 0,0 1 0,1-1-1,-1 0 1,0 0 0,1 0 0,0 0 0,0-1 0,0 1 0,0 0 0,3 2-1,-1-1 18,1 0-1,0 0 0,0-1 1,0 0-1,0 0 0,11 4 1,-1-1 68,1-1 1,0-1 0,1 0 0,23 1 0,-30-4-45,0 0 1,0-1 0,0-1 0,0 1 0,0-2 0,0 1-1,0-1 1,18-7 0,-23 7-31,-1 0 1,0 0-1,1 0 1,-1-1-1,0 1 0,-1-1 1,1 0-1,0 0 1,-1 0-1,1-1 0,-1 1 1,0-1-1,0 0 1,-1 0-1,1 0 0,-1 0 1,0 0-1,0-1 1,0 1-1,2-9 0,-4 9-39,1 0 0,-1 0 0,1 0 0,-1-1 0,-1 1-1,1 0 1,0 0 0,-1 0 0,0 0 0,0 0 0,0 0-1,-1 0 1,1 0 0,-1 1 0,0-1 0,0 0-1,0 1 1,-5-6 0,3 4-51,0 0-1,0 1 1,-1 0-1,0 0 1,0 0 0,0 0-1,0 1 1,0 0-1,-1 0 1,0 0-1,1 1 1,-9-3 0,0 3-6,0-1 0,-1 2 1,1 0-1,0 1 1,-1 0-1,1 1 1,-1 1-1,1 0 1,-27 8-1,28-8 167,10-2 82,7-1 221,27-7-188,40-14-1,-11 3-193,24-8 246,-54 15-43,2 2-1,-1 2 0,65-9 0,-93 16-204,0 1-1,0 0 0,0 0 0,0 0 0,0 1 1,0-1-1,0 1 0,0-1 0,0 1 1,0 0-1,0 0 0,-1 0 0,4 2 0,-4-1-3,-1-1 0,1 0 0,-1 1 0,1 0 0,-1-1 0,1 1 0,-1 0 0,0-1 0,0 1 0,0 0 0,0 0 0,0 0 0,-1 0 0,1 0 0,0 0 0,-1 0 0,0 1 0,1 3 0,-1 4 35,-1 1 0,0-1 0,0 1 0,-1-1 0,-4 14 0,2-8 60,-31 106 397,28-103-125,6-17 31,5-12-187,4-5-207,1 1 1,0-1 0,1 2 0,1-1 0,0 1 0,1 1-1,14-13 1,2 2-56,0 2 0,44-25 0,-57 37-8,27-11 0,-37 18-6,0 0 0,0 1 0,0-1-1,0 1 1,1 0 0,-1 1 0,0-1 0,1 1 0,6 0-1,-10 0 31,-1 1 0,0-1 0,1 0 0,-1 1 0,0-1 0,1 1 0,-1-1 0,0 1 0,0 0 0,0 0 0,1-1 0,-1 1 0,0 0 0,0 0 0,0 0 0,0 0 0,-1 0 0,1 0 0,0 0-1,0 1 1,0-1 0,-1 0 0,1 0 0,-1 1 0,1-1 0,-1 0 0,0 1 0,1-1 0,-1 0 0,0 1 0,0-1 0,0 0 0,0 3 0,0 4-2,-1 0 0,0 0-1,0 0 1,-4 11 0,4-16-7,-25 72 157,14-47 103,10-14-18,5-11 47,5-8-17,7-10-64,15-20-1,-22 24-261,1 0 0,0 1 0,1 0 0,0 1 1,1 0-1,20-13 0,-30 21 58,0 0 0,0 1 1,0-1-1,0 0 0,0 1 0,0 0 0,0-1 0,0 1 1,0 0-1,0-1 0,1 1 0,-1 0 0,0 0 1,0 0-1,0 0 0,0 0 0,0 0 0,0 0 1,1 0-1,-1 1 0,0-1 0,0 0 0,0 1 0,0-1 1,0 1-1,0-1 0,0 1 0,0-1 0,0 1 1,0 0-1,0-1 0,-1 1 0,1 0 0,0 0 0,0 0 1,-1-1-1,1 1 0,0 0 0,-1 0 0,1 0 1,-1 0-1,1 0 0,-1 2 0,3 3-26,-1 1 1,-1-1-1,1 1 0,-1-1 1,0 13-1,1 14 177,10 51 0,-12-82-125,0 0-1,1 0 1,-1 0-1,1 0 1,0 0 0,0 0-1,0 0 1,0-1-1,0 1 1,0 0 0,0 0-1,3 2 1,-4-4 0,1 0-1,0 1 1,0-1 0,0 1-1,-1-1 1,1 0 0,0 0-1,0 1 1,0-1 0,0 0-1,-1 0 1,1 0 0,0 0 0,0 0-1,0 0 1,0 0 0,0 0-1,-1 0 1,1-1 0,0 1-1,0 0 1,0 0 0,-1-1-1,1 1 1,0-1 0,0 1 0,-1-1-1,1 1 1,0-1 0,-1 1-1,1-1 1,0 1 0,0-2-1,16-15 104,-2-1-1,15-19 1,15-18-28,-36 45-179,0 1-1,1 0 1,18-13 0,-28 22 80,1-1 1,-1 1-1,1 0 1,-1 0 0,1-1-1,-1 1 1,1 0-1,0 0 1,-1-1 0,1 1-1,-1 0 1,1 0-1,0 0 1,-1 0 0,1 0-1,-1 0 1,1 0-1,0 0 1,-1 0-1,1 0 1,-1 0 0,1 1-1,0-1 1,-1 0-1,2 1 1,-2-1 3,1 1 1,0 0-1,0 0 1,0 0-1,-1 0 0,1 0 1,0-1-1,-1 1 0,1 0 1,-1 1-1,1-1 1,0 2-1,0 2 5,1 1 1,-1-1-1,-1 1 0,1 10 0,-2 22-41,-2 1 0,-2 0-1,-10 42 1,-39 112 18,-6 31 225,57-211-177,-2 14 187,-1-1 0,0 0 0,-21 47 0,26-71-217,-4 5 334,5-7-297,-1-1-1,1 0 0,0 1 0,-1-1 0,1 0 0,0 1 1,-1-1-1,1 0 0,0 1 0,0-1 0,0 0 0,0 0 1,-1 1-1,1-1 0,0 0 0,0 0 0,1 0 0,-3-18 79,2 0-1,0 0 0,1 1 0,6-34 1,26-79-122,-27 110 33,71-194-17,-59 173-48,2 1 1,2 1-1,53-72 0,-59 92-38,0 1 0,2 0 0,0 1 0,1 1 0,1 1 0,1 1 0,0 0 0,32-16 0,-50 30 68,-1 0 0,0 0 0,1 0-1,-1 0 1,1 0 0,-1 0 0,1 1 0,-1-1 0,1 1 0,0 0-1,-1 0 1,1 0 0,-1 0 0,1 0 0,0 1 0,-1-1 0,1 1-1,-1-1 1,5 3 0,-5-2 6,0 1 1,-1-1-1,1 0 0,0 1 1,-1-1-1,0 1 0,1 0 0,-1-1 1,0 1-1,0 0 0,0 0 0,0 0 1,0 0-1,-1 0 0,1 0 1,0 0-1,-1 0 0,0 0 0,1 0 1,-1 0-1,0 0 0,0 1 0,0-1 1,-1 4-1,-1 9 46,0 0 1,-1 0-1,-1 0 1,0 0-1,-1-1 1,-1 0-1,0 0 0,-1 0 1,0-1-1,-1 1 1,-1-2-1,0 1 1,0-2-1,-1 1 0,-1-1 1,0-1-1,-1 1 1,0-2-1,0 0 0,-1 0 1,-20 9-1,29-16-8,-1 0 0,0 0 0,0-1 0,0 0 0,0 0 0,-10 1-1,14-2-46,-1 1 0,1-1-1,-1 0 1,1 0 0,-1-1-1,1 1 1,-1 0 0,1 0-1,0-1 1,-1 1 0,1-1 0,-1 1-1,1-1 1,0 0 0,-1 1-1,1-1 1,0 0 0,0 0-1,0 0 1,-1 0 0,1 0-1,0 0 1,0 0 0,1 0-1,-1-1 1,-1-1 0,1 2 11,1 1 1,0-1 0,0 0 0,0 1-1,0-1 1,0 0 0,0 1-1,0-1 1,0 1 0,0-1-1,0 0 1,0 1 0,0-1 0,1 0-1,-1 1 1,0-1 0,0 1-1,1-1 1,-1 0 0,0 1 0,1-1-1,-1 1 1,0-1 0,1 1-1,-1 0 1,1-1 0,-1 1-1,1-1 1,-1 1 0,1 0 0,-1-1-1,1 1 1,-1 0 0,1-1-1,1 1 1,25-9-133,-24 8 123,66-15-62,-43 12 82,0-3 0,0 0 1,-1-1-1,36-17 0,-2-9 99,75-58 0,3-1-12,-113 78-84,3-2-3,51-39-1,-51 31-33,-2-2-1,-1-1 0,-1-1 0,-1 0 0,19-38 1,76-166-303,-99 192 145,-2-1 0,-2-1 1,17-84-1,-30 125 160,-1 1 0,0-1 0,0 1 0,0 0 1,0-1-1,0 1 0,0-1 0,0 1 0,0 0 0,-1-1 0,0-1 0,1 3 20,0 0 1,0 0-1,0-1 0,0 1 0,0 0 0,-1 0 1,1 0-1,0 0 0,0-1 0,-1 1 0,1 0 0,0 0 1,0 0-1,0 0 0,-1 0 0,1 0 0,0-1 1,0 1-1,-1 0 0,1 0 0,0 0 0,0 0 0,-1 0 1,1 0-1,0 0 0,-1 0 0,1 0 0,0 0 0,0 0 1,-1 0-1,1 1 0,0-1 0,0 0 0,-1 0 1,-2 2-29,0 0 1,0-1 0,1 2-1,-1-1 1,0 0 0,1 0-1,-4 5 1,-12 16 23,1 0 0,1 1 1,1 1-1,-22 47 0,-29 113 94,48-126-100,-32 131 99,46-168-51,1-1 0,2 0 0,0 0 0,1 1 0,1-1 0,1 0 0,5 26-1,-4-34 52,0 0-1,1 1 0,0-1 1,1-1-1,0 1 0,1-1 1,10 16-1,-15-27-54,0 1 0,1 0-1,0-1 1,-1 1 0,1-1-1,0 0 1,0 1 0,0-1 0,0 0-1,0 0 1,0 0 0,0-1-1,0 1 1,0 0 0,0-1 0,0 1-1,0-1 1,1 0 0,-1 0 0,0 0-1,0 0 1,1 0 0,-1 0-1,0 0 1,0-1 0,0 1 0,0-1-1,0 0 1,4-1 0,0-1 11,-1 1 1,0-1-1,0-1 1,0 1-1,0 0 1,-1-1-1,1 0 1,-1 0-1,0-1 1,5-6-1,10-17 38,28-56 0,-45 81-90,-1-1 0,1 1 0,-1 0-1,0 0 1,-1 0 0,1-1 0,0 1-1,-1 0 1,0-1 0,0 1 0,0-1-1,0 1 1,0 0 0,-1-1 0,0 1-1,1 0 1,-1 0 0,-2-5 0,2 7 5,1 1 0,0-1 0,-1 0 0,1 1 0,0-1 0,-1 1 0,1-1 0,0 1 1,-1-1-1,1 1 0,-1 0 0,1-1 0,-1 1 0,0-1 0,1 1 0,-1 0 0,1 0 0,-1-1 0,1 1 1,-1 0-1,0 0 0,1 0 0,-1-1 0,0 1 0,1 0 0,-1 0 0,0 0 0,1 0 0,-1 0 0,0 0 1,1 1-1,-1-1 0,1 0 0,-1 0 0,0 0 0,1 1 0,-1-1 0,1 0 0,-1 0 0,0 1 0,1-1 1,-1 1-1,1-1 0,-1 0 0,1 1 0,-1 0 0,-2 1-8,1 1 0,0-1 0,-1 0 1,1 1-1,0 0 0,0-1 0,1 1 0,-3 3 0,2 0 36,0 0-1,0 0 1,0 0 0,0 0-1,1 0 1,0 0-1,0 1 1,1-1 0,0 0-1,0 0 1,0 1-1,1-1 1,0 0 0,0 0-1,0 0 1,1 0 0,0 0-1,0 0 1,1 0-1,-1 0 1,1-1 0,1 1-1,-1-1 1,1 0-1,0 0 1,8 8 0,-9-11-6,-1 1 0,1-1 0,0-1 0,-1 1 0,1 0 0,0-1 0,0 1 0,0-1 1,0 0-1,0 0 0,0 0 0,0-1 0,0 1 0,0-1 0,1 1 0,-1-1 0,0 0 0,0 0 0,1-1 1,3 0-1,3-2 29,1 0 1,-1-1 0,0 0-1,16-10 1,-22 12-34,281-156 278,-267 148-245,-1-1 0,0-1 0,-1 0 0,0-1 0,-1-1 0,-1-1 0,17-19 0,-11 6-50,-1-1 0,-2 0 0,23-49 0,-1-14-16,-18 40 37,40-73-1,-21 64-147,15-28 86,-53 86-3,-1 1-1,0-1 1,0 1-1,0-1 1,0 0 0,0 0-1,0-3 1,-1 6 40,0 0 1,0-1-1,0 1 0,0 0 1,0-1-1,0 1 0,0 0 1,0 0-1,0-1 1,0 1-1,0 0 0,-1-1 1,1 1-1,0 0 0,0 0 1,0-1-1,0 1 0,0 0 1,-1 0-1,1 0 1,0-1-1,0 1 0,-1 0 1,1 0-1,0-1 0,-1 1 7,0 0-1,0 0 1,0 0-1,0 0 0,1 0 1,-1 0-1,0 0 1,0 0-1,0 0 0,0 0 1,1 0-1,-1 0 1,-1 1-1,-3 1-14,-1 1 0,2-1 0,-1 1 0,0 0 0,0 1 0,1-1 0,0 1 0,0 0 0,0 0 0,-5 6 0,3-3 27,-6 7-59,1 0 0,1 1 0,0 0 0,1 1 0,-12 28 0,-26 91 268,27-74-158,-72 197-27,85-236-33,1 1 0,1-1 0,1 1 0,1 0-1,-1 34 1,4-41 74,1 0 0,0 0 1,1 0-1,1 0 0,0 0 0,1-1 0,1 1 0,11 23 0,-16-38-53,1 1 0,0 0-1,0 0 1,0-1 0,0 1 0,0-1-1,0 1 1,0-1 0,1 1 0,-1-1-1,0 0 1,1 0 0,-1 0 0,1 0-1,0 0 1,-1 0 0,1 0 0,0 0-1,0 0 1,-1-1 0,1 1 0,0-1-1,0 1 1,0-1 0,0 0 0,0 0-1,-1 0 1,1 0 0,0 0 0,0 0-1,0 0 1,0-1 0,2 0 0,1-1 7,-1 0 0,1 0 0,-1 0 0,0 0 1,1-1-1,-1 0 0,0 0 0,-1 0 0,1-1 1,0 1-1,4-7 0,36-46 284,72-99-319,-115 153-7,0 1-1,0 0 1,0-1-1,0 1 1,0-1-1,0 1 1,-1-1-1,1 1 0,-1-1 1,1 1-1,-1-1 1,1 0-1,-1 1 1,0-1-1,0-1 1,0 2 11,0 1 0,0 0 0,0 0 0,-1-1 0,1 1 0,0 0 0,0 0 0,0 0 0,-1-1 0,1 1 0,0 0 0,0 0 0,0 0 0,-1 0 0,1 0 0,0-1 0,0 1 0,-1 0 0,1 0 0,0 0 0,0 0 0,-1 0 0,1 0 0,0 0 1,0 0-1,-1 0 0,1 0 0,-1 0 0,-14 5-219,9-2 214,1 0 0,0 0-1,0 1 1,0 0 0,0 0-1,1 0 1,0 0 0,0 1-1,0 0 1,0 0 0,1 0-1,-6 10 1,4-5 17,1-1 0,0 1 0,0 0 0,1 0 0,0 0 0,-2 19 0,4-19 24,1-1-1,0 0 1,0 1-1,1-1 1,3 18-1,-3-25-10,-1 1-1,1-1 0,0 1 1,0-1-1,0 1 1,0-1-1,0 0 1,1 1-1,-1-1 0,0 0 1,1 0-1,0 0 1,-1 0-1,1 0 0,0-1 1,0 1-1,0 0 1,0-1-1,1 1 1,-1-1-1,0 0 0,1 0 1,-1 0-1,0 0 1,6 1-1,-1-1-1,0-1 0,0 0 0,1 0 0,-1 0 1,0-1-1,0 0 0,1-1 0,8-2 0,6-4 83,26-12-1,-11 4-32,22-13-105,-7 2-201,-45 23 251,-4 0-12,14-7 165,-2 2-102,0-1-1,26-22 1,-22 12-63,2 0 111,-1-1-1,0-1 0,29-44 1,-23 19-143,27-74 0,-3-24-55,-14 37-6,-19 64 57,-8 25-55,-2-1 0,8-33 1,-14 50 64,-1-1 0,1 1 0,-1-1 0,0 1 0,0-1 1,-1-4-1,1 7 17,0 0-1,0 1 1,0-1 0,0 0 0,-1 1 0,1-1 0,0 0 0,-1 1 0,1-1 0,0 1 0,-1-1 0,1 0 0,-1 1-1,1-1 1,-1 1 0,1-1 0,-1 1 0,1 0 0,-1-1 0,1 1 0,-1-1 0,0 1 0,1 0 0,-1 0 0,0-1-1,1 1 1,-1 0 0,0 0 0,1 0 0,-1 0 0,0 0 0,1-1 0,-1 1 0,0 1 0,0-1 0,1 0-1,-2 0 1,-2 1-8,1 0 0,-1 0 0,1 0 0,-1 1-1,1-1 1,-1 1 0,1 0 0,0 0 0,0 0 0,0 0-1,0 1 1,0-1 0,1 1 0,-1 0 0,1 0 0,-1 0-1,1 0 1,-3 6 0,-4 7 6,1 1 1,-10 28-1,14-34 6,-10 36-8,2 0-1,-10 85 0,-12 49 46,1-46 158,30-120-184,1-1 0,-1 18 0,0 3 126,2-14-78,2 39 0,0-18 162,-1-40-195,0 0 0,1 1 1,-1-1-1,1 0 0,-1 0 0,1 1 0,0-1 1,2 3-1,-2-3-3,0 0 1,-1 0 0,1-1-1,0 1 1,-1 0-1,1 0 1,-1 0-1,1 3 1,-1-5-8,0 0 0,0 1 0,0-1 1,0 0-1,1 0 0,-1 0 0,0 1 0,0-1 0,0 0 1,1 0-1,-1 0 0,0 0 0,0 0 0,0 1 0,1-1 1,-1 0-1,0 0 0,0 0 0,1 0 0,-1 0 0,0 0 1,0 0-1,1 0 0,-1 0 0,0 0 0,0 0 0,1 0 0,-1 0 1,0 0-1,1 0 0,-1 0 0,0 0 0,10-2 80,-10 2-66,2 0 0,0-1 1,-1 0-1,1 1 1,0-1 0,-1 0-1,1 0 1,-1 0-1,0 0 1,1 0 0,-1 0-1,0-1 1,1 1-1,1-3 1,13-21 169,-11 15-130,69-100 164,-62 96-233,0 0 1,1 0-1,0 1 1,1 1-1,17-12 1,-14 12 23,23-10 0,-35 19-35,1 0-1,0 1 0,0 0 1,0 0-1,1 0 1,-1 1-1,0 0 0,9-1 1,-14 2 11,0 0 1,-1 0-1,1 0 1,0 0-1,0 1 1,0-1-1,-1 0 1,1 0-1,0 0 1,0 1-1,-1-1 1,1 0-1,0 1 1,-1-1-1,1 1 1,0-1-1,-1 0 1,1 1-1,0 0 1,-1-1-1,1 1 1,-1-1-1,1 1 1,-1 0-1,1-1 1,-1 1-1,0 0 1,1-1-1,-1 1 1,0 0-1,1 0 1,-1 0-1,0-1 1,0 1-1,0 0 1,0 0-1,0-1 1,0 2-1,0 3-10,0 0 0,-1 0 0,0 0 0,-2 9 0,2-11 36,-26 80 218,-72 153 1,82-199-132,11-24 57,-5 10 453,18-30-543,0-1-1,9-6 1,-17 19-145,-1 0 0,0 0 0,-1 0 0,1 0 0,-6 7 0,-24 32 73,19-26-14,-1 1 0,-1-2 0,0 0 0,-28 23 0,8-10 120,25-20-68,0-1-1,-1 0 1,-14 8 0,1-3 11,0-2 1,-1-1 0,0-1-1,-1 0 1,0-3 0,-1 0-1,-42 5 1,64-11-9,1-1 0,-1 0 0,1 0 1,-1-1-1,0 1 0,1-1 0,-7-1 0,11 1-31,-1 1-1,0 0 0,0-1 1,1 1-1,-1 0 0,0-1 0,1 1 1,-1-1-1,0 1 0,1-1 1,-1 1-1,1-1 0,-1 0 0,1 1 1,-1-1-1,1 0 0,-1 1 1,1-1-1,-1-1 0,1 1-6,0 0 1,0 0-1,0-1 0,0 1 0,0 0 0,0 0 0,1 0 1,-1 0-1,0-1 0,1 1 0,-1 0 0,0 0 1,1 0-1,-1 0 0,1 0 0,0 0 0,0-1 1,3-2-5,-1 0 0,1 0 1,-1 1-1,1-1 1,0 1-1,0 0 1,1 0-1,-1 1 1,0-1-1,10-2 1,52-18-9,-55 20 80,139-32-190,-29 8 215,78-10-842,-112 24-2580,-38 2-1437,-32 10 2917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22:51.0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1013 1312,'3'5'4405,"-1"-5"-4298,-1 0 0,0-1 0,1 1 0,-1 0 0,0-1 0,0 1 0,0-1 0,1 0 0,-1 1-1,0-1 1,0 0 0,0 0 0,0 0 0,1-1 0,15-18 605,-12 14-532,46-62 665,17-19-706,-57 75-64,1 1 0,0 0 1,0 0-1,25-16 0,135-59 473,-25 14-216,-75 32-224,65-39 157,-93 53-183,67-28 0,50-11 207,-40 18-171,49-18 5,-145 56-118,0 1 0,1 1 1,0 2-1,0 0 0,1 1 1,-1 2-1,1 1 0,0 1 1,41 5-1,-35 1 110,-1 1-1,0 1 1,32 14 0,-33-8-82,0 0 1,50 34 0,-24-9-29,-15-12 65,14 0 47,-33-17-215,12 3 121,28 7 60,-40-11 62,0-2 0,41 7 0,2-4-241,110 31 0,-135-25 175,-32-12-88,1 0 0,-1-1-1,17 4 1,-4-1 162,-18-5-133,1 0 0,-1 0 0,0 0 0,0 0-1,7-1 1,35-2 156,1-3 0,-1-2-1,53-15 1,-35 8-164,-26 3-1,67-27 1,-92 33 93,0-1-53,-1 0 0,1-2 0,11-8 0,9-5-31,-26 16 28,0 1 0,0-1-1,-1 0 1,1 0 0,-1-1-1,-1 1 1,11-14 0,-7 13-47,-9 6-4,1 0 1,-1 0-1,1-1 0,-1 1 1,1 0-1,-1 0 0,0 0 1,1 0-1,-1-1 0,0 1 1,1 0-1,-1-1 0,0 1 1,1 0-1,-1-1 0,0 1 1,1 0-1,-1-1 0,0 1 1,0 0-1,1-1 0,-1 1 1,0-1-1,0 1 0,0 0 1,0-2-1,0 2-115,0-2-157,0 7 68,0 12 138,0-2-5,0 1-1,4 25 1,0-12-37,-4-23 115,0-1-1,1 0 0,0 0 1,0 0-1,0 0 0,0 0 1,4 6-1,-2-4-14,0-2 0,1 1 0,-1 0 0,1-1 0,0 1 0,1-1 1,-1 0-1,1-1 0,0 1 0,0-1 0,1 0 0,-1 0 0,9 4 0,-5-6 37,0 0 0,0 0 0,0-1 0,0 0 0,1 0 0,17-2 0,25 1-376,-11 3 599,45-2 0,-36-2-200,-14 0-112,-11 1 101,45 3 0,-51 0-17,0-1-1,0-1 1,0-1 0,0-1 0,1 0 0,-1-1 0,-1-2 0,29-7 0,-4-1 32,65-10 0,-6 2-23,-65 11-23,126-33 157,-125 29-125,0 0 0,44-25 0,-13 3-8,1 2 0,2 4 0,114-31 0,6 4 7,-70 19 130,164-26 99,5 25-424,-182 22 26,53-5 436,-95 17-345,122-2-317,22 2 665,-62-2-68,-71 6-236,96 12 0,117 45-127,-244-47 69,-14-2 142,51 16 1,-74-20-103,0 0 0,0 1-1,-1 0 1,0 1 0,1 0 0,-2 0 0,1 1 0,-1 0-1,8 9 1,-2 2 100,-1 0 0,20 37 0,-19-32-113,-12-18 61,1 0 0,-1-1 0,0 1 0,0 0 0,-1 0 0,2 8 0,-3-11-217,1 0-1,-1 0 0,0 0 0,0 0 1,0 1-1,0-1 0,0 0 0,-1 0 1,1 0-1,-1 0 0,1 0 0,-1 0 1,0 0-1,0 0 0,0 0 1,0 0-1,0-1 0,-2 4 0,-6 5-979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22:53.59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99 0 2080,'0'0'4528,"13"7"-2710,-4-2-1522,-1-2 0,1 1 0,10 2 0,3 2 104,-12-5-315,0-1-1,-1 0 0,13 1 0,8 1 49,5 0-64,1-1 0,0-2 0,68-6 1,40 1 31,-61 5-146,-53-2 104,0 1 1,0 2-1,40 7 0,-48-8 322,-13-1 550,-20 2-755,-1 0-124,0-1-1,-1-1 1,-11-1-1,-2 0 31,-89 2 110,-126 17 0,36 1 576,188-18-620,-28-1 0,16-1 495,76 13-558,-14-4-69,0 2 0,0 1 1,56 29-1,-86-39-17,22 13 7,-1 0-1,0 1 0,-1 2 1,25 23-1,-42-35-2,0 1-1,0 0 1,0 1 0,-1-1-1,8 14 1,-11-17 2,-1-1 0,0 0 0,1 1 0,-1-1-1,0 1 1,-1-1 0,1 1 0,0-1 0,-1 1 0,0 0 0,1-1-1,-1 1 1,0 0 0,0-1 0,0 1 0,-1 0 0,1-1 0,-1 1-1,0-1 1,1 1 0,-1-1 0,-1 4 0,-2-1 58,0 1 0,0 0 0,-1-1 0,1 0 1,-1 0-1,-8 6 0,-37 24-5,12-9-233,15-9 226,-1-1 1,-1-1-1,0-1 0,-47 19 0,-164 49-35,200-63-453,45-22 574,0 1 1,0 0-1,0 1 1,17-1-1,30-4 8,151-21-220,-138 27-47,-63 1 125,1 0-1,-1 1 1,1-1 0,-1 1 0,0 0 0,0 1 0,0-1 0,11 8 0,17 6 56,55 25-16,-82-39 133,-5-6-593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22:56.3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192 127 2144,'-2'9'6151,"-7"12"-3896,-6 15-2304,-26 149 1028,3-17-198,15-82-459,-19 75 327,40-151-544,-2 8 472,-10 25-1,13-41 232,1-7-332,1-7-85,22-94 25,-7 34-507,-3 4 63,38-157 184,-39 182-168,3-10-337,27-65 1,-37 107 229,-3 6 25,0 0 1,0 0-1,0 0 0,1 1 0,-1-1 0,1 1 0,6-7 1,-8 10 49,0 1 0,-1 0 1,1-1-1,0 1 1,0-1-1,-1 1 0,1 0 1,0 0-1,0-1 1,0 1-1,0 0 1,0 0-1,-1 0 0,1 0 1,0 0-1,0 0 1,0 0-1,0 0 1,0 1-1,-1-1 0,1 0 1,0 0-1,0 1 1,0-1-1,-1 0 0,1 1 1,0-1-1,0 1 1,-1-1-1,1 1 1,0 0-1,-1-1 0,1 1 1,0 1-1,3 1 8,-1 1 0,0 0-1,0 0 1,4 8 0,-2-1 62,0 0-1,-1 0 1,0 1 0,3 16 0,6 52 103,-11-61-99,36 149 278,-29-132 200,-8-35-517,4 11 519,-1-10-89,3-10-90,3-13-173,0 0-1,-2-1 0,-1-1 0,9-44 1,3-10-49,-8 39-144,51-155-298,-54 174 162,7-21-756,-15 40 913,0 0 0,0 0 1,0 0-1,0 0 1,0 0-1,0 1 1,0-1-1,0 0 1,1 0-1,-1 0 1,0 0-1,0 0 0,0 0 1,0 0-1,0 0 1,1 0-1,-1 0 1,0 1-1,0-1 1,0 0-1,0 0 0,0 0 1,1 0-1,-1 0 1,0 0-1,0 0 1,0 0-1,0 0 1,1 0-1,-1 0 1,0-1-1,0 1 0,0 0 1,0 0-1,0 0 1,1 0-1,-1 0 1,0 0-1,0 0 1,0 0-1,0 0 1,0 0-1,0-1 0,1 1 1,-1 0-1,0 0 1,0 0-1,0 0 1,0 0-1,0 0 1,0-1-1,0 1 0,0 0 1,0 0-1,0 0 1,0 0-1,0 0 1,0-1-1,0 1 1,0 0-1,0 0 1,0 0-1,0-1 0,6 14-398,-1 16 401,0 0 0,0 48 0,-3-35 54,11 208 616,-4-71 90,-5-35 78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22:57.2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320 39 2400,'17'-15'5056,"-16"15"-5002,-1 0 0,0 0 1,0-1-1,1 1 0,-1 0 0,0-1 1,0 1-1,1 0 0,-1-1 0,0 1 1,0-1-1,0 1 0,0 0 1,0-1-1,0 1 0,0 0 0,0-1 1,1 1-1,-1-1 0,0 1 0,-1 0 1,1-1-1,0 1 0,0-1 1,0 1-1,0 0 0,0-1 0,0 1 1,0-1-1,-1 1 0,1 0 0,0-1 1,0 1-1,0 0 0,-1-1 1,1 1-1,0 0 0,-1 0 0,1-1 1,0 1-1,-1 0 0,1 0 0,0-1 1,-1 1-1,1 0 0,-1 0 1,-1-1 72,1 0 0,-1 0 1,0 0-1,0 0 1,0 0-1,0 1 1,1-1-1,-1 1 0,0-1 1,0 1-1,-3 0 1,-5 0 54,0 1-1,0 1 1,0-1 0,0 2 0,0-1 0,0 2 0,1-1 0,-10 6 0,-3 2 29,0 2 1,-26 19 0,44-28-184,0-1 0,0 1 0,0 0 0,1 0 1,-1 0-1,1 0 0,-5 8 0,7-10-13,0 0-1,0 0 1,0 0 0,0 0-1,0 0 1,1 1 0,-1-1-1,1 0 1,-1 0 0,1 1-1,0-1 1,0 0 0,0 0-1,0 1 1,0-1 0,1 0-1,-1 0 1,1 1 0,-1-1-1,2 3 1,1 1 40,0 0 1,-1 0 0,1 0-1,-1 0 1,-1 0-1,1 1 1,-1-1 0,0 12-1,-1-10 2,-1 0-1,0 0 1,0 0-1,-1 0 1,0 0-1,-5 12 1,-47 107 135,44-104-288,7-16-527,0 0 0,0 0 0,0 0 1,1 0-1,0 0 0,0 0 0,1 1 0,-1 9 1,3-12-768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22:57.6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 58 6048,'-4'-3'5856,"13"-2"-3904,4 5-1120,13-3 64,4-2-544,5-6-224,-1 8-64,6-5 0,-1 4-32,4-4-384,-3 4 224,-7 0-3936,3 4 2240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39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2 846 2400,'0'0'37,"0"-1"0,0 1 1,0 0-1,1 0 0,-1 0 0,0 0 1,0-1-1,0 1 0,0 0 0,0 0 1,0 0-1,0-1 0,0 1 1,0 0-1,1 0 0,-1-1 0,0 1 1,0 0-1,0 0 0,0 0 0,0-1 1,0 1-1,-1 0 0,1 0 0,0-1 1,0 1-1,0 0 0,-2-3 1442,2 3-1462,14-33 4596,-2 10-3978,13-32 1,-17 34-574,2 0-1,17-29 1,44-59 124,-67 103-234,0 1 0,0-1 0,1 0 0,0 1 0,8-7 0,-5-2 226,-8 14-167,0 0 0,0 0 1,1-1-1,-1 1 0,0 0 0,0 0 0,0-1 0,0 1 0,0 0 1,1-1-1,-1 1 0,0 0 0,0 0 0,0-1 0,0 1 0,0 0 1,0-1-1,0 1 0,0 0 0,0 0 0,0-1 0,0 1 0,0 0 0,0-1 1,-1 1-1,1 0 0,0 0 0,0-1 0,0 1 0,-4 3 2,1 1-1,0 0 1,0 1-1,1-1 1,-1 0-1,1 1 0,0-1 1,0 1-1,0 0 1,1 0-1,-2 6 1,1 2 117,1-4-65,-1 1 0,1 0 1,1-1-1,0 15 0,1-21-49,0 0 0,-1 0 0,1 0 1,0 1-1,0-1 0,1 0 0,-1 0 0,1-1 0,-1 1 0,1 0 0,0 0 1,0-1-1,0 1 0,0-1 0,1 0 0,-1 1 0,4 1 0,-3-2 41,0 0 0,0 0-1,1 0 1,-1 0-1,1-1 1,-1 1 0,1-1-1,-1 0 1,1 0 0,0 0-1,0-1 1,0 1 0,-1-1-1,1 0 1,0 0-1,0 0 1,0-1 0,-1 1-1,1-1 1,3-1 0,7-3 70,0 0 0,-1-1 1,0-1-1,12-8 1,14-7-13,-26 15-155,0 0 0,0-2 0,-1 0 0,0 0 0,21-21 0,-28 25-29,0 1 1,0 0 0,0 0 0,0 1-1,1-1 1,0 1 0,0 0-1,-1 1 1,10-3 0,-15 5 71,0 0 1,0 0-1,0 0 1,1 0-1,-1 0 0,0-1 1,0 1-1,1 0 1,-1 0-1,0 0 0,0 1 1,0-1-1,1 0 0,-1 0 1,0 0-1,0 0 1,1 0-1,-1 0 0,0 0 1,0 0-1,0 0 1,1 0-1,-1 1 0,0-1 1,0 0-1,0 0 1,0 0-1,1 0 0,-1 1 1,0-1-1,0 0 1,0 0-1,3 11 179,-3 18 116,-1-21-303,-2 16 147,2-22-130,0 0 0,1 0-1,-1 0 1,1 0-1,0 0 1,-1 0-1,1 0 1,0 0 0,0 0-1,1 0 1,-1 0-1,1 3 1,0-4 340,5-3 208,-1 0-526,-1 1 1,1-1-1,-1 1 0,1-1 1,-1-1-1,5-2 0,11-6 19,-6 3-102,-1 0 0,0 0 0,0-2 0,21-19 0,-33 28 21,0-1 1,1 1 0,-1 0-1,1 0 1,-1 0-1,1 0 1,-1 0-1,1 0 1,0 1 0,0-1-1,-1 0 1,1 1-1,2-1 1,2 18-32,-2 9 219,-4-23-140,0 0 0,1 0 0,-1 0 0,1 0 0,-1 0-1,1 0 1,0-1 0,0 1 0,0 0 0,3 3 0,-1-1-85,-2-3 125,0-1 1,0 1 0,0 0 0,0-1-1,0 1 1,1-1 0,-1 0 0,3 3-1,-2-4-21,-1 1 0,0-1 0,0 0 0,0 0 0,0 1 0,0-1 0,0 0 0,1 0 0,-1 0 0,0 0 0,0 0 0,0-1 0,0 1-1,0 0 1,0 0 0,1-1 0,-1 1 0,1-1 0,14-7 103,0 0 0,20-14 0,13-7-147,-21 14-101,-22 11 60,0 0 0,1 1-1,0-1 1,0 1 0,0 1 0,0-1-1,0 1 1,8-1 0,-11 3-1,4-2-3,1 1-1,-1 1 1,0-1-1,0 2 1,1-1-1,-1 1 1,0 0-1,10 3 1,13 2 871,-33-6-806,1 0 1,0 0-1,0 0 0,0 1 1,0-1-1,-1 0 0,1 1 1,0-1-1,0 1 0,-1 0 1,-16 6-116,11-7 38,3 1 53,0-1-1,1 0 1,-1 1-1,0 0 1,0 0-1,0 0 1,0 1-1,1-1 1,-1 1-1,0 0 1,-3 2-1,-6 6-139,9-8 69,0 0 0,0 1 0,1 0 1,-1 0-1,1 0 0,-5 6 0,8-8 69,-1 0-1,0 0 1,1 0-1,-1 0 1,1 1 0,0-1-1,-1 0 1,1 0-1,0 1 1,0-1-1,0 0 1,0 0-1,0 1 1,0-1 0,0 0-1,0 1 1,0-1-1,1 0 1,-1 0-1,0 1 1,1-1-1,-1 0 1,1 0-1,-1 0 1,1 0 0,0 0-1,0 0 1,1 2-1,2 2 29,0-1 0,0 1-1,1-1 1,0 0 0,0-1-1,0 1 1,0-1 0,0 0 0,1 0-1,0 0 1,-1-1 0,1 0 0,0 0-1,11 2 1,-4-2 85,-1 0 0,1-1 0,0-1 0,0 1 0,-1-2 0,17-2 1,-16 0-35,-1-1 1,1-1-1,-1 0 1,0 0 0,0-1-1,11-8 1,-10 7-54,-4 2 0,-1-1 0,0 0-1,0-1 1,-1 0-1,0 0 1,0 0-1,-1-1 1,1 0 0,8-15-1,2-9 97,19-47 0,-26 56-73,91-273-113,-91 273 45,-9 20-27,1-1 1,-1 1-1,1-1 0,-1 0 1,0 0-1,1-7 0,-13 23-732,6-2 727,1-1-1,1 1 0,-1 0 1,2 0-1,-1 0 0,1 0 1,0 20-1,-2-4-65,-28 222 544,30-226-275,1-1 1,2 22-1,-1-7-48,0-32-67,1 0 0,-1 1 0,1-1-1,-1 0 1,1 0 0,0 0 0,1 0 0,-1 0-1,1 0 1,0 0 0,0 0 0,3 5 0,-4-7 4,1-1 1,0 1 0,-1 0-1,1 0 1,0-1 0,0 1-1,0-1 1,0 0 0,0 1-1,0-1 1,0 0 0,0 0 0,1 0-1,-1-1 1,0 1 0,1 0-1,-1-1 1,0 0 0,1 1-1,-1-1 1,1 0 0,-1 0-1,3-1 1,5-1 71,0 0 0,0 0 0,0-1 0,-1-1 0,0 0 0,0 0 0,0-1 0,12-7 0,6-8 28,27-24 0,-52 42-129,6-4-32,-6 5-6,0 0 0,0-1 0,0 1 0,0-1 0,0 1 0,0-1 0,-1 0-1,1 0 1,-1 0 0,1 0 0,-1 0 0,0 0 0,0 0 0,0 0 0,2-5 0,-9 23-881,-1 12 644,6-22 241,-1 0-1,1 0 1,-1 0 0,2 0-1,-1 6 1,1-8 49,0 0 0,1 0 0,-1 0 0,1 0 0,0-1 0,0 1 0,1 0 0,-1-1 0,1 1 0,0-1 0,-1 1 0,4 3 0,-3-5 31,-1 0 0,0-1 0,1 1 0,-1 0-1,1-1 1,0 1 0,-1-1 0,1 0 0,0 0-1,0 0 1,0 0 0,0 0 0,0 0 0,0 0 0,0 0-1,0-1 1,0 1 0,0-1 0,0 0 0,1 1-1,-1-1 1,3 0 0,-1-1 21,0 1-1,0 0 1,0-1-1,-1 0 1,1 0-1,-1 0 1,1 0 0,0-1-1,-1 1 1,0-1-1,1 0 1,-1 0-1,0 0 1,0-1-1,0 1 1,0-1 0,4-5-1,38-41-222,-40 37-70,-3 7-208,-1 10-669,-1-1 1116,0-1-1,0 1 1,1-1-1,-1 1 1,1-1-1,0 1 1,0-1-1,0 0 1,0 1-1,1-1 1,0 0-1,-1 0 0,1 0 1,0 0-1,0 0 1,1 0-1,-1-1 1,0 1-1,1-1 1,5 4-1,-5-4 40,-1-1 0,1 0-1,0 0 1,0 0 0,-1 0-1,1 0 1,0 0 0,0-1-1,0 0 1,0 1 0,0-1-1,0 0 1,0-1 0,0 1-1,0 0 1,0-1 0,0 0 0,-1 1-1,1-1 1,3-2 0,7-3 30,-1 0 0,0-1 0,14-10 0,2-1-98,46-30 207,-38 26-166,-16 9-170,34-15 1,-19 12 228,-33 16-286,-4 2 42,-8 7-48,-19 10 123,18-13 46,1 0-1,0 1 1,1 0-1,-10 9 0,15-13 3,0 1 0,1-1-1,0 1 1,0 0-1,0 0 1,0 0-1,0 0 1,1 1 0,0-1-1,0 1 1,0 0-1,-1 5 1,3-8 36,0 0 0,0 0 0,0 0 0,0 0 1,0 0-1,0 0 0,1 0 0,-1-1 0,1 1 0,-1 0 1,1 0-1,0-1 0,0 1 0,0 0 0,0-1 0,0 1 1,0 0-1,0-1 0,0 0 0,1 1 0,-1-1 0,0 0 1,1 1-1,-1-1 0,1 0 0,0 0 0,2 1 0,-1 0 70,0-1 0,1 0 0,-1 1-1,0-1 1,0 0 0,1-1 0,-1 1-1,0 0 1,1-1 0,-1 0 0,1 0 0,-1 0-1,7-1 1,-1-1 7,0-1-1,-1 1 1,1-2 0,-1 1-1,0-1 1,0-1-1,0 1 1,-1-1 0,1 0-1,9-10 1,-3 0-50,-1 0 1,-1 0 0,-1-1 0,0-1-1,-1 0 1,-1 0 0,0-1 0,-1 0-1,5-19 1,-5 5-76,-2 1 0,0-2 0,-3 1 0,0 0 0,-2-1 0,-5-46 0,4 76-6,0 1 0,-1-1 0,1 0 1,-1 0-1,1 0 0,-1 1 0,0-1 0,0 0 0,-2-3 0,3 6 34,-1 0-1,1-1 1,0 1 0,0 0-1,0 0 1,-1-1-1,1 1 1,0 0-1,-1-1 1,1 1-1,0 0 1,0 0-1,-1 0 1,1-1-1,-1 1 1,1 0-1,0 0 1,-1 0-1,1 0 1,0 0 0,-1-1-1,1 1 1,-1 0-1,1 0 1,0 0-1,-1 0 1,1 0-1,0 0 1,-2 1-1,-8 7-431,-5 15-23,8-4 403,0-1-1,1 1 1,1 1-1,1-1 1,1 1 0,0-1-1,1 22 1,2-11 71,2 1 1,0 0-1,14 56 1,-13-77 42,0 0 0,0-1 1,1 1-1,0-1 0,1 1 0,0-1 0,1-1 1,10 14-1,-13-18 10,0-1 1,0 0-1,0 0 0,0 0 1,0 0-1,1-1 1,0 1-1,-1-1 0,1 0 1,0 0-1,0 0 1,0 0-1,0-1 0,0 1 1,0-1-1,0 0 0,1-1 1,-1 1-1,0-1 1,1 0-1,-1 0 0,0 0 1,5-1-1,-4 0 7,0-1 1,-1 0-1,1 0 1,-1 0-1,1-1 0,-1 1 1,0-1-1,0 0 1,0 0-1,6-7 0,-5 5-35,0-1 0,0 1 0,0-1 0,-1 0 0,0-1 0,5-10 0,-9 15-50,1 0 0,-1 1-1,0-1 1,0 0 0,0 1-1,0-1 1,0 0 0,0 1-1,0-1 1,0 0 0,-1 1-1,1-1 1,0 0-1,-1 1 1,0-1 0,0-1-1,0 2-4,0 1 0,0 0 0,0 0 0,1 0 0,-1-1 0,0 1 0,0 0 0,0 0 0,0 0 0,0 0 0,0 1-1,0-1 1,1 0 0,-1 0 0,0 0 0,0 1 0,0-1 0,0 0 0,-1 2 0,2-2 2,-5 3-5,1 0 0,-1 0 0,1 1 0,0 0 0,0 0 0,1 0 0,-1 0 1,1 1-1,0-1 0,0 1 0,0 0 0,1-1 0,-4 10 0,5-10 5,0 0 0,0 0 0,0 0 0,0 0-1,1 1 1,0-1 0,0 0 0,0 1 0,0-1 0,0 0-1,1 0 1,2 8 0,-2-9 54,0-1-1,0 1 1,1-1 0,-1 0-1,1 1 1,0-1 0,-1 0-1,1 0 1,0 0 0,0 0-1,0 0 1,1 0 0,-1-1-1,0 1 1,1-1 0,-1 1-1,1-1 1,-1 0-1,1 0 1,3 1 0,-1-1 41,0 0-1,-1-1 1,1 0 0,0 0 0,0 0 0,0 0 0,0-1-1,-1 1 1,1-1 0,6-2 0,6-3 108,22-9 0,3-3-148,1 2 1,81-18 0,-58 17-128,-39 10 66,40-6 0,-55 12 30,-6 1-23,0-1-1,0 1 0,-1-1 0,1-1 1,0 1-1,-1-1 0,7-2 0,-113 58-591,54-30 648,40-20-44,1 0-1,-1 0 0,1 0 0,0 1 0,-5 5 0,9-8 17,1-1-1,-1 1 0,1 0 0,0-1 1,0 1-1,0 0 0,0 0 1,0 0-1,0-1 0,0 5 1,0-5 13,1 1 1,0-1 0,0 0 0,0 0-1,0 0 1,1 0 0,-1 0 0,0 0 0,0 0-1,1 0 1,-1 0 0,0 0 0,1 0-1,-1 0 1,1 0 0,-1 0 0,1 0 0,0 0-1,-1 0 1,1-1 0,0 1 0,1 1-1,0-1 20,0 1-1,0-1 1,0 0-1,0 0 0,0 0 1,1 0-1,-1 0 0,0-1 1,0 1-1,1-1 0,-1 1 1,1-1-1,-1 0 0,0 0 1,1 0-1,-1 0 0,4-1 1,4 0 128,-1-1 1,19-6-1,-13 2-86,0 0 1,0-1-1,-1-1 0,0 0 1,-1-1-1,0 0 0,18-17 1,-20 13-28,0-1 1,-1 1 0,-1-2-1,0 0 1,-1 0 0,-1 0-1,8-26 1,1-8-76,-2 0-1,-3-1 0,-2 0 1,-1-1-1,-1-93 1,-9 109-587,2 34 605,0 1-1,0 0 0,0-1 0,0 1 0,0 0 0,0-1 1,0 1-1,0 0 0,0-1 0,-1 1 0,1 0 0,0-1 1,0 1-1,0 0 0,0 0 0,0-1 0,-1 1 0,1 0 0,0-1 1,0 1-1,-1 0 0,1 0 0,0-1 0,0 1 0,-1 0 1,1 0-1,0 0 0,-1 0 0,1-1 0,0 1 0,-1 0 1,-8 6-79,-7 16 5,11-12 76,0 1-1,1 0 1,1 0 0,-5 22-1,-2 45 120,8-45-64,2 0 0,0-1 0,10 56 0,-8-76-2,1-1 1,0 1-1,0-1 0,1 0 1,1 0-1,11 19 1,-13-25-71,-1-1 1,2 0 0,-1 0-1,0 0 1,1 0-1,-1 0 1,1-1 0,0 1-1,0-1 1,1 0-1,-1 0 1,1-1 0,-1 0-1,1 1 1,0-1 0,0-1-1,9 3 1,-3-3-1128,-1 0-1,1-1 1,-1-1 0,0 0 0,1 0 0,15-4-1,0-1-1306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39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79 6400,'-44'-51'2880,"26"43"-2496,10 0-480,8 0-320,8 5 288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42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9 218 1728,'-8'-3'7216,"16"-14"-5238,28-35-1809,3-4 158,-34 51-215,-1 0-1,0-1 1,0 0-1,0 0 1,0 0-1,-1 0 1,0 0-1,-1-1 0,4-11 1,1 2 249,-6 13-327,-4 8-34,-1 3 29,1 0 0,-1 0 0,2 0 0,-1 1 0,1-1 0,1 1 0,-1-1 0,1 11 0,1-13 47,0 0 1,1 0-1,0 0 0,0 0 1,1 0-1,-1 0 0,1 0 1,0-1-1,1 1 0,3 5 1,-5-8-44,1-1-1,-1 0 1,1 0 0,-1 0 0,1 0-1,0 0 1,0 0 0,0 0 0,0 0-1,0-1 1,0 1 0,1-1 0,-1 0-1,0 0 1,1 1 0,-1-2 0,1 1-1,-1 0 1,1 0 0,0-1 0,-1 1-1,1-1 1,0 0 0,4 0 0,3-2 60,1-1 1,0 0 0,-1-1 0,0 0 0,0 0-1,14-9 1,8-3 7,135-65-48,-105 46-357,-62 34 311,1 1 0,-1 0 0,1-1-1,0 1 1,-1 0 0,1 0 0,0-1 0,-1 1-1,1 0 1,0 0 0,-1 0 0,1 0-1,0 0 1,-1 0 0,1 0 0,0 0 0,-1 0-1,1 0 1,0 0 0,-1 0 0,1 0 0,0 0-1,-1 1 1,1-1 0,0 0 0,-1 1-1,1-1 1,-1 0 0,1 1 0,0-1 0,-1 1-1,1-1 1,-1 1 0,0-1 0,1 1 0,-1-1-1,1 1 1,-1-1 0,0 1 0,1 0 0,-1-1-1,0 1 1,0 0 0,1-1 0,-1 1-1,0 0 1,0-1 0,0 1 0,0 0 0,0-1-1,0 1 1,0 0 0,0-1 0,0 2 0,-3 17 27,2-11 55,-1 0 0,0 0 0,0 0 0,-4 10 1,-7 25 629,13-42-705,-1-1 0,1 0 0,0 0-1,0 0 1,0 0 0,0 0 0,0 0-1,0 0 1,0 0 0,0 1 0,0-1-1,0 0 1,0 0 0,0 0 0,0 0-1,0 0 1,0 0 0,0 1-1,0-1 1,0 0 0,0 0 0,0 0-1,0 0 1,0 0 0,0 0 0,0 1-1,0-1 1,0 0 0,0 0 0,0 0-1,0 0 1,0 0 0,1 0 0,-1 0-1,0 0 1,0 1 0,0-1-1,0 0 1,0 0 0,0 0 0,0 0-1,0 0 1,1 0 0,-1 0 0,0 0-1,0 0 1,0 0 0,0 0 0,0 0-1,0 0 1,1 0 0,-1 0-1,0 0 1,11-2 309,10-7-108,2-5-167,27-22-1,1 0-499,-50 35 434,0 0-1,0 1 1,0-1 0,0 1-1,-1-1 1,1 1-1,0 0 1,0-1-1,0 1 1,0 0 0,0 0-1,0 0 1,0 0-1,0 0 1,0 0 0,0 0-1,0 0 1,0 0-1,0 0 1,0 0 0,0 1-1,0-1 1,0 0-1,0 1 1,0-1 0,0 1-1,0-1 1,0 1-1,0-1 1,-1 1 0,1 0-1,0-1 1,0 1-1,-1 0 1,1 0 0,0-1-1,-1 1 1,1 0-1,0 1 1,3 5 154,-1 0 0,0 0-1,0 0 1,3 11 0,1 1-31,-5-14-55,1-1 1,0 1-1,0-1 0,0 1 1,1-1-1,-1 0 1,1 0-1,0-1 0,0 1 1,1-1-1,-1 0 0,0 0 1,1 0-1,0-1 0,9 4 1,-10-4-353,1-1 0,0 0 1,0 0-1,0 0 1,0 0-1,0-1 1,7 0-1,-7-1-586,-1 1 1,0-1-1,0 0 0,0 0 0,0 0 0,0-1 1,0 0-1,0 1 0,5-5 0,3 0-1533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42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 4384,'-34'-5'2016,"24"10"-1760,10-1-352,5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45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341 581 1056,'2'-5'4522,"-5"6"-4262,0 0-1,0-1 0,0 1 0,0 0 0,-5 3 0,-7 1 144,-5 0 18,2-2-36,0 1 1,1 2-1,-20 7 0,16-3-81,0 0 0,1 2 0,-36 27-1,49-33-282,0 0 0,0 1-1,0 0 1,1 0-1,1 0 1,-1 1 0,1 0-1,0 0 1,1 0-1,0 1 1,0-1-1,-3 15 1,6-20 3,0 0 1,1 0-1,-1 0 0,1 0 1,0 0-1,0 0 0,0 0 1,1 1-1,-1-1 0,0 0 1,1 0-1,2 5 0,-3-6-1,1-1-1,0 0 1,-1 0 0,1-1-1,0 1 1,-1 0-1,1 0 1,0 0-1,0 0 1,0-1 0,0 1-1,0 0 1,0-1-1,0 1 1,0-1 0,0 1-1,0-1 1,0 1-1,0-1 1,0 0 0,0 1-1,0-1 1,1 0-1,-1 0 1,0 0-1,0 0 1,0 0 0,0 0-1,1 0 1,-1 0-1,0-1 1,0 1 0,0 0-1,0-1 1,0 1-1,2-2 1,9-3 79,-1 0-1,0-1 1,1-1 0,11-9-1,40-36 287,-57 47-329,10-10-18,-1 1 1,0-2-1,-1 0 1,23-35 0,-30 40-74,-4 8-17,-1 0-1,0-1 1,0 1 0,0 0 0,0-1 0,-1 1-1,1-1 1,0-4 0,-2 7 42,0 1 0,0 0 0,0 0-1,0 0 1,0 0 0,0-1 0,0 1 0,0 0 0,0 0 0,0 0-1,0 0 1,0-1 0,0 1 0,0 0 0,0 0 0,0 0 0,0 0-1,0 0 1,0-1 0,0 1 0,-1 0 0,1 0 0,0 0 0,0 0-1,0 0 1,0 0 0,0 0 0,0-1 0,-1 1 0,1 0 0,0 0 0,0 0-1,0 0 1,0 0 0,0 0 0,-1 0 0,1 0 0,0 0 0,0 0-1,0 0 1,0 0 0,-1 0 0,1 0 0,0 0 0,0 0 0,0 0-1,0 0 1,-1 0 0,1 0 0,0 0 0,0 0 0,0 0 0,0 0-1,0 1 1,-1-1 0,1 0 0,0 0 0,0 0 0,0 0 0,0 0-1,0 0 1,0 0 0,-1 1 0,1-1 0,0 0 0,0 0 0,-8 8-203,7-7 199,-2 2-60,-1 1 0,1 0 0,0 1 0,0-1 0,0 0 0,1 1 0,0 0 0,-3 7 0,4-9 73,0 0 0,1-1 1,0 1-1,-1 0 0,1 0 1,0 0-1,0-1 0,1 1 1,-1 0-1,0 0 1,1-1-1,0 1 0,0 0 1,0-1-1,0 1 0,0-1 1,2 4-1,0 0 57,1 0 0,0 0 0,1 0 0,-1 0 0,1 0 0,7 5 1,-10-9-28,-1-1 1,1 0-1,1 1 1,-1-1-1,0 0 1,0 0 0,0 0-1,1 0 1,-1 0-1,0-1 1,1 1-1,-1-1 1,0 0 0,1 1-1,-1-1 1,1 0-1,-1 0 1,0-1-1,1 1 1,-1 0-1,1-1 1,2-1 0,3 0 5,-1-2 0,0 1 0,0-1 0,0 0 0,11-10 0,30-29 238,-41 36-220,8-8 52,-2-1 1,0 0 0,14-22 0,27-58 85,21-71-126,-14-8-121,-39 110 43,-22 64 12,14-45-76,-13 42 16,0 0 1,-1 0 0,1 0 0,-1 0-1,0-1 1,0 1 0,-1 0-1,1 0 1,-2-5 0,2 9 51,0 0 0,0-1 0,0 1 0,-1 0 0,1 0 0,0-1 0,0 1 0,0 0 0,-1 0 0,1-1 0,0 1 0,0 0 0,-1 0 0,1 0 0,0 0 0,-1-1 0,1 1 0,0 0 0,0 0 0,-1 0 0,1 0 0,0 0 0,-1 0 0,1 0 0,0 0 0,-1 0-1,1 0 1,0 0 0,-1 0 0,1 0 0,0 0 0,-1 0 0,1 0 0,0 0 0,0 0 0,-1 1 0,1-1 0,0 0 0,-1 0 0,1 0 0,0 0 0,0 1 0,-1-1 0,1 0 0,0 0 0,0 0 0,-1 1 0,-12 12-132,5-3 146,2 1 0,-1 0-1,1 0 1,1 1-1,0 0 1,1 0 0,0 0-1,-2 15 1,-1-1 83,-25 94 624,-27 203 0,57-306-567,0 0 1,2 24 0,0-37-121,1 1 1,-1-1-1,1 1 1,0 0-1,0-1 1,1 0 0,-1 1-1,1-1 1,0 0-1,0 0 1,0 0-1,1 0 1,-1 0 0,5 4-1,-5-6 19,0-1 0,0 1 0,0-1 0,0 0 0,0 0-1,1 0 1,-1 0 0,0 0 0,1-1 0,-1 1 0,0 0 0,1-1 0,-1 0 0,1 0-1,-1 0 1,1 0 0,-1 0 0,1 0 0,-1-1 0,1 1 0,-1-1 0,5-1-1,6-2 70,0-1 0,22-13 0,-20 10-75,-12 7-34,54-29 203,-52 26-173,0 1 0,0 0 0,0-1 0,-1 0 0,1 0-1,-1-1 1,0 1 0,4-7 0,-8 10-50,1 1 0,-1 0 0,0-1 0,0 1 0,1-1 0,-1 1 0,0 0-1,0-1 1,0 1 0,1-1 0,-1 1 0,0-1 0,0 1 0,0-1 0,0 1 0,0 0 0,0-1 0,0 1-1,0-1 1,0 1 0,0-1 0,0 1 0,0-1 0,0 1 0,-1-1 0,1 1 0,0 0 0,0-1 0,0 1 0,-1-1-1,1 1 1,0 0 0,0-1 0,-1 1 0,1-1 0,0 1 0,-1 0 0,1 0 0,-1-1 0,0 0-20,0 1 0,0 0 0,1 0 1,-1-1-1,0 1 0,0 0 1,0 0-1,0 0 0,1 0 0,-1 0 1,0 0-1,0 0 0,0 0 1,0 1-1,0-1 0,1 0 0,-1 0 1,0 1-1,0-1 0,-1 1 1,-1 2 1,0-1 0,0 0 0,1 1 0,-1 0 0,1 0 0,-1 0 0,1 0 0,0 0 0,0 0 0,0 1 0,0-1 0,1 0 0,0 1 0,-1 0 1,1-1-1,0 1 0,1 0 0,-1-1 0,1 1 0,0 0 0,0 0 0,0 0 0,0-1 0,1 7 0,2-4 60,0 1 0,0-1 0,0 0 0,1 0 0,0 0 0,0 0 0,1-1 0,-1 0 1,1 0-1,0 0 0,0 0 0,1-1 0,0 0 0,-1 0 0,1-1 0,1 1 0,7 2 0,-12-5 3,0-1 0,0 1 1,1-1-1,-1 0 0,0 0 1,1 0-1,-1 0 0,0 0 0,1 0 1,-1-1-1,0 1 0,0-1 1,1 1-1,-1-1 0,0 0 0,0 0 1,0 0-1,0 0 0,0-1 1,0 1-1,0 0 0,2-3 0,-1 1 5,1 0-1,-1 0 0,-1 0 1,1-1-1,0 1 0,-1-1 1,0 0-1,1 1 0,-2-1 1,1 0-1,2-6 0,-4 9-23,2-6 43,0 0 1,-1 0-1,1-14 0,-2 20-55,0-1-1,0 0 0,0 0 1,0 1-1,-1-1 0,1 0 1,0 1-1,-1-1 0,0 0 1,1 1-1,-1-1 0,0 1 1,0-1-1,1 1 0,-1-1 1,-1 1-1,1 0 0,0-1 1,0 1-1,0 0 0,-3-2 1,-1 0-72,0 0 0,1 0-1,-1 0 1,0 0 0,-1 1 0,1 0 0,0 0 0,-11-2 0,-28-4-31,85 3-85,-16 1 257,27-1 0,-6 3-181,-30 1 84,1 1 0,-1 0 0,20 2 0,-21 0 162,-12-2-92,1 0-1,-1 0 0,0 1 1,0 0-1,0-1 0,5 2 1,-8-1-26,1-1 0,0 1 1,0-1-1,0 1 1,-1 0-1,1-1 0,0 1 1,-1 0-1,1-1 0,0 1 1,-1 0-1,1 0 1,-1-1-1,1 1 0,-1 0 1,0 0-1,1 0 1,-1 0-1,0 0 0,1 0 1,-1 0-1,0-1 1,0 1-1,0 0 0,0 0 1,0 2-1,-1 3 69,1 0 1,-2 0-1,1 0 0,0 0 0,-1 0 1,0-1-1,-5 11 0,-3 8-13,6-15-32,-2 9 1043,9-19-1042,-1 0 1,0-1-1,0 0 0,0 0 1,0 1-1,0-1 0,0 0 1,0 0-1,1-3 0,6-6 68,7-2-158,0 0-1,0 1 1,1 0-1,1 1 1,0 1-1,1 1 1,0 1-1,0 0 1,25-5-1,-24 9-346,-19 6 351,-1 0-1,0-1 0,1 1 0,-1 0 0,0 0 1,0-1-1,0 1 0,0 0 0,-1 2 0,-2 6 109,-1 1-1,0-1 0,-10 19 0,1-3-145,5-11 33,5-10 95,0-1 0,1 1-1,0 0 1,0 0 0,0 0 0,1 0-1,0 0 1,-1 6 0,2-10 279,2-2-253,-1 0 0,1 0 0,0 0 0,-1-1 0,1 1 0,-1 0 0,0-1 0,2-1 0,4-4 11,41-33-42,2 2 0,86-50-1,-123 83-131,-12 5 28,0 0 0,0 0 0,0 0 0,0-1-1,0 1 1,0-1 0,0 1 0,0-1-1,0 1 1,0-1 0,0 1 0,0-1 0,1-1-1,-3 9-9,0 0 0,0 0-1,-1-1 1,1 1 0,-2 0-1,-4 10 1,5-12 101,-1 1 0,1-1 0,0 1 1,1 0-1,-1 0 0,1 0 0,0 0 0,0-1 0,1 1 0,0 0 0,1 7 0,-1-11-11,0 0-1,0-1 0,1 1 0,-1-1 1,1 1-1,-1-1 0,1 1 1,0-1-1,-1 1 0,1-1 0,0 0 1,0 1-1,0-1 0,0 0 0,0 0 1,0 0-1,0 0 0,1 0 0,-1 0 1,0 0-1,1 0 0,-1 0 0,0-1 1,1 1-1,1 0 0,-1 0 22,0-1 1,0 0-1,0 0 0,1 0 0,-1 0 0,0 0 1,0 0-1,0 0 0,0-1 0,0 1 0,0-1 0,1 1 1,-1-1-1,0 0 0,-1 0 0,5-2 0,7-6 44,0-2 0,-1 1 0,22-24 0,8-8 38,-37 39-209,-1-1 1,0 0-1,0 0 0,-1 0 0,5-7 0,-9 18-690,-1 7 816,1-1-1,0 1 1,1 25-1,0-14 154,0-15-177,1 0 0,3 20 0,-4-28 13,0 0-1,1 1 1,-1-1-1,1 0 1,0 0 0,0 0-1,0 0 1,0 0-1,0 0 1,0 0 0,0 0-1,0-1 1,1 1-1,-1 0 1,1-1-1,0 1 1,-1-1 0,1 1-1,0-1 1,3 2-1,-4-3-6,0 0 0,0 0 0,0 0 0,0 0 0,0 0 0,0 0 0,0 0 0,0 0 0,0 0 0,0-1 0,0 1 0,0 0 0,0-1 0,0 1 0,0-1 0,0 1 0,0-1 0,1 0 0,17-14 201,-14 11-161,21-19-16,2 1 0,1 2-1,36-20 1,-8 8-18,-30 16-103,1 1 1,31-11-1,-50 21 37,-5 4-78,-9 3-36,-6 4 97,1 1-1,0-1 0,0 2 1,0 0-1,1 0 0,-10 11 1,17-16 62,-1 0 0,1 0 1,0 0-1,0 0 0,0 1 0,1-1 1,-1 1-1,1-1 0,0 1 0,-1 5 1,1-6 11,1 0 0,0 0 0,0-1 0,0 1 0,1 0 0,-1-1 0,1 1 0,-1 0 0,1 0 0,0-1 0,0 1 0,0-1 0,1 1 1,-1-1-1,0 0 0,3 3 0,0 1 11,0-1 0,0 0 0,0 0 1,1-1-1,0 1 0,0-1 0,0 0 1,0 0-1,1-1 0,0 0 0,-1 0 0,1 0 1,0 0-1,0-1 0,1 0 0,-1-1 1,0 1-1,12 0 0,-6-1 11,0-1-1,0-1 1,0 0 0,0 0 0,-1-1-1,1-1 1,0 0 0,14-6-1,-21 6-390,1 1-1,0-1 1,-1-1-1,0 1 1,0-1 0,0 0-1,8-7 1,-10 7-382,-1 1 1,1-1 0,0 0-1,-1 1 1,0-1-1,0 0 1,0-1 0,0 1-1,-1 0 1,0-1-1,2-6 1,-3-5-1794,-4 1-1205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03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0 3488,'-6'6'5858,"-1"2"-5183,0 1 0,-9 15-1,10-12-352,1-1-1,1 1 1,0 0-1,-4 23 0,6-27-128,1 1-1,1-1 1,0 1-1,0-1 0,0 1 1,1-1-1,0 1 0,3 10 1,-3-18-135,-1 1 1,1 0-1,0-1 1,0 1-1,0 0 1,-1-1-1,1 1 1,1-1-1,-1 1 0,0-1 1,0 0-1,0 0 1,1 1-1,-1-1 1,1 0-1,-1 0 1,1 0-1,-1 0 0,1 0 1,0-1-1,-1 1 1,1 0-1,0-1 1,-1 1-1,1-1 1,0 0-1,0 0 1,0 0-1,-1 1 0,4-2 1,1 1 40,0-1 0,0 0 0,-1 0 0,1-1 0,0 1 1,-1-1-1,0-1 0,8-3 0,33-22 68,-1-1 0,65-57 0,-71 51-236,-99 88-145,34-24 188,-22 33-1,22-22-4831,25-33 2698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46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25 5152,'-49'-25'1888,"45"30"-1440,-1-10-160,1 5 1056,0 0 32,12 0-1504,5 0 64,1 0-1056,-1 0 640,0 0-2976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46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15 200 4384,'-14'-11'1632,"23"11"-1248,27-5-128,-2 2 1280,23-5-896,9-4 928,14-7-896,28-4 0,24-1-384,0 4-128,-13 1-96,-11 3-64,11 1 32,1 4-3360,-2 6 1824,-13-3-2784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50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12 534 2400,'0'1'67,"0"-1"1,-1 0 0,1 1-1,0-1 1,-1 1-1,1-1 1,0 0-1,-1 1 1,1-1-1,-1 0 1,1 1 0,0-1-1,-1 0 1,1 1-1,-1-1 1,1 0-1,-1 0 1,1 0-1,-1 0 1,0 1-1,1-1-26,0 0 0,0 0 0,-1 0-1,1 0 1,0-1 0,0 1 0,0 0-1,0 0 1,0 0 0,0 0-1,0 0 1,-1 0 41,1 0-42,0 0 1,0 0 0,0-1 0,0 1-1,0 0 1,0 0 0,0 0-1,0 0 1,0 0 0,0 0 0,0 0-1,0-1 1,0 1 0,0 0 0,0 0-1,0 0 1,0 0 0,0 0-1,0 0 1,0-1 0,0 1 0,0 0-1,0 0 1,0 0 0,0 0 0,0 0-1,0 0 1,0-1 0,0 1-1,0 0 1,0 0 0,0 0 0,0 0 122,1 0-123,-1-1 1,0 1 0,0 0-1,0 0 1,0 0 0,0 0 0,0 0-1,0 0 1,1 0 0,-1 0 0,0 0-1,0 0 1,0 0 0,0 0-1,1-1 112,0-1 0,-1 1 0,1 0 0,0-1 0,-1 1 0,1-1 0,-1 1 0,0 0 0,0-1-1,1 1 1,-1-3 0,3-14 457,21-75 535,9-29-325,-27 104-764,1 0 0,1 0-1,0 1 1,1 0 0,1 0 0,1 1 0,0 1-1,1-1 1,1 2 0,23-22 0,27-12 99,-57 43-118,1 1-1,0 0 1,0 0-1,0 1 1,0 0 0,1 0-1,-1 1 1,9-2-1,-15 4-17,0 0 0,0 0 0,0 0 0,0 0 0,0 0 0,0 0 0,0 0-1,0 0 1,0 0 0,0 1 0,0-1 0,0 0 0,0 1 0,0-1 0,0 0 0,0 1-1,0 0 1,0-1 0,0 1 0,-1-1 0,1 1 0,0 0 0,0 0 0,-1-1 0,1 1-1,0 0 1,-1 0 0,1 0 0,-1 0 0,1 0 0,-1 0 0,0 0 0,1 0 0,-1 0-1,0 0 1,1 0 0,-1 0 0,0 2 0,0 4 27,1 0 1,-1 0-1,-1 0 0,-1 11 1,1-13-27,-31 165 420,8-51 248,23-113-495,0 0 209,4-9-97,3-4-151,24-30-73,187-201-586,-216 237 475,0 1 1,0-1 0,-1 0 0,1 0-1,0 1 1,0-1 0,0 1-1,0-1 1,0 1 0,0-1 0,0 1-1,1-1 1,-1 1 30,-1 0 0,0 0 0,1 0 0,-1 0 0,0 0-1,0 1 1,1-1 0,-1 0 0,0 0 0,0 0 0,1 0 0,-1 0 0,0 0-1,0 1 1,0-1 0,1 0 0,-1 0 0,0 0 0,0 0 0,0 1 0,0-1-1,1 0 1,-1 0 0,0 1 0,0-1 0,0 0 0,0 0 0,0 1 0,0-1-1,0 0 1,1 4 70,-1 0 0,1 0 0,-1 0 0,0-1 1,-1 6-1,0 2-8,4 13 180,-3-24-230,0 0 1,0 1-1,0-1 1,1 0-1,-1 1 1,0-1-1,0 0 1,0 1 0,0-1-1,1 0 1,-1 1-1,0-1 1,0 0-1,1 0 1,-1 1-1,0-1 1,1 0-1,-1 0 1,0 0-1,0 1 1,1-1 0,0 0-1,-1 0 10,1 0 0,-1 0 0,1 0 0,-1 0 0,1-1 0,-1 1 0,1 0 0,-1 0 0,1-1 0,-1 1 0,1 0 0,-1-1 0,0 1 0,1 0 0,-1-1 0,1 1 0,-1 0 0,0-1 0,1 1 0,-1-2 0,57-58 287,-35 35-424,-21 24 58,0-1 0,1 1 0,-1 0 1,1-1-1,-1 1 0,1 0 0,0 0 1,-1 0-1,1 0 0,0 0 0,0 0 1,2 0-1,7 13-225,-11-11 287,2 4 52,0 1 1,0 0-1,-1 0 1,0 0-1,0-1 1,-1 1-1,0 0 1,0 11 0,-1-7-54,1 31 143,4 140 410,-3-148-382,-2-22-125,1-1-1,2 19 1,-1-26-35,-1 0 1,1 0-1,0 0 0,0 0 1,0 0-1,0 0 0,1-1 1,-1 1-1,1 0 0,-1-1 1,1 1-1,0-1 0,5 5 1,-6-7 1,0 1 0,1 0-1,-1-1 1,1 1 0,-1-1 0,1 1 0,0-1 0,-1 0 0,1 0-1,-1 0 1,1 0 0,0 0 0,-1 0 0,1 0 0,-1 0 0,1-1-1,0 1 1,-1-1 0,1 1 0,-1-1 0,2 0 0,36-18 193,-39 19-210,24-16 64,-2 0-1,0-2 1,37-37 0,-34 31 140,19-17-22,0 0 23,57-68 0,-100 108-215,0-1 0,0 1 0,0-1 0,0 1 0,-1-1 0,1 1 0,0-1 0,-1 1-1,0-1 1,1-2 0,-1 3 1,0 1-1,0 0 0,0 0 1,0 0-1,0 0 0,0-1 0,0 1 1,0 0-1,0 0 0,0 0 0,0 0 1,0-1-1,0 1 0,0 0 1,0 0-1,0 0 0,0 0 0,0-1 1,-1 1-1,1 0 0,0 0 1,0 0-1,0 0 0,0 0 0,0-1 1,-1 1-1,1 0 0,0 0 0,0 0 1,0 0-1,0 0 0,0 0 1,-1 0-1,1 0 0,-11 5-462,-1 4 411,1 0 0,1 1 0,0 0 0,0 1 0,-15 22 0,7-5-44,-20 43 0,4 7-48,30-66 167,0 0 1,1 0 0,0 0-1,-1 21 1,4-29 9,0 1-1,0 0 0,1 0 1,-1 0-1,1 0 1,0-1-1,0 1 0,1 0 1,-1-1-1,1 1 1,0-1-1,3 5 0,-4-7 2,1 0-1,-1-1 1,0 1-1,1-1 1,-1 1-1,0-1 0,1 0 1,0 1-1,-1-1 1,1 0-1,0 0 0,0 0 1,-1 0-1,1-1 1,0 1-1,0 0 1,0-1-1,0 1 0,0-1 1,0 0-1,0 1 1,0-1-1,0 0 1,0 0-1,0-1 0,0 1 1,0 0-1,0-1 1,0 1-1,3-2 0,2-1 51,0 0-1,0-1 1,0 1-1,-1-1 1,0-1 0,0 0-1,0 1 1,10-12-1,-3 2 44,-2 0 0,15-24-1,-15 19-138,-1-1 0,-2 0 1,0 0-1,11-43 0,-9 26-355,-10 37 351,0-1 1,0 1-1,0 0 0,0-1 0,0 1 0,1-1 0,-1 1 0,0 0 0,0-1 0,0 1 0,1-1 0,-1 1 0,0 0 0,0-1 0,1 1 0,-1 0 0,0 0 0,1-1 0,-1 1 0,1 0 0,-1 0 0,0-1 0,1 1 0,0 0 6,-1 0-1,0 0 1,1 0-1,-1 0 1,0 0-1,0 1 1,1-1-1,-1 0 1,0 0-1,0 0 1,1 0-1,-1 1 1,0-1-1,0 0 1,0 0-1,1 1 1,-1-1-1,0 0 1,0 0-1,0 1 1,0-1-1,0 0 1,1 0-1,-1 1 1,0-1-1,0 0 1,0 1-1,0-1 1,0 0-1,0 0 1,0 1-1,0-1 1,3 21-141,-1-1 156,1-1 0,1 0 0,7 19 0,-8-30-15,0 2 24,0-1 0,1 0 0,5 9 0,-9-16 15,1-1 0,0 0 0,-1 0 1,1 0-1,0 1 0,0-1 0,0 0 1,0 0-1,-1 0 0,1 0 0,1-1 1,-1 1-1,0 0 0,0 0 0,0 0 1,0-1-1,1 1 0,-1-1 0,0 1 0,0-1 1,1 1-1,-1-1 0,0 0 0,1 0 1,-1 0-1,0 0 0,1 0 0,-1 0 1,3 0-1,-2-1 19,-1 1 1,1-1 0,-1 0-1,1 0 1,0 0-1,-1 0 1,0 0-1,1-1 1,-1 1 0,0 0-1,1-1 1,-1 1-1,0-1 1,0 1-1,1-4 1,11-27 188,-9 20-183,69-203 158,-55 174-923,-18 40 705,0 1-1,1 0 1,-1 0 0,0-1-1,0 1 1,0 0 0,0 0-1,0-1 1,0 1 0,0 0-1,1 0 1,-1-1 0,0 1-1,0 0 1,0 0-1,0 0 1,1-1 0,-1 1-1,0 0 1,0 0 0,1 0-1,-1 0 1,0 0 0,0-1-1,1 1 1,-1 0 0,0 0-1,0 0 1,1 0 0,-1 0-1,0 0 1,0 0-1,1 0 1,-1 0 0,5 9-227,0 17 125,-1 55 170,-11 142 1,7-220-40,-7 62 145,6-59-26,0 1-1,0 0 0,-1-1 1,0 0-1,0 1 0,-1-1 0,-3 7 1,5-13-116,1 1 0,0-1 0,-1 0 1,1 1-1,0-1 0,-1 0 0,1 1 1,-1-1-1,1 0 0,-1 1 0,1-1 1,-1 0-1,1 0 0,-1 1 0,1-1 0,-1 0 1,1 0-1,-1 0 0,1 0 0,-1 0 1,1 0-1,-1 0 0,1 0 0,-1 0 0,0 0 1,1 0-1,-1 0 0,1 0 0,-1-1 1,1 1-1,-1 0 0,1 0 0,-1 0 1,1-1-1,-1 1 0,1 0 0,0-1 0,-1 1 1,1 0-1,-1-1 0,1 0 0,-1 1-30,0-1 0,1 1 0,-1-1 0,1 1 0,-1-1-1,0 1 1,1-1 0,-1 0 0,1 1 0,0-1 0,-1 0-1,1 1 1,0-1 0,-1 0 0,1 0 0,0 1 0,0-1 0,0 0-1,-1 0 1,1 0 0,0 1 0,0-1 0,0 0 0,0-1-1,2 1-73,-1 0-1,0 0 0,0 0 1,0 0-1,1 0 1,-1 0-1,0 0 0,1 1 1,-1-1-1,1 0 0,-1 1 1,1-1-1,2 0 0,30-5 97,-14 2 31,18-3-7,-27 6 20,1-1 0,-1-1 1,0 0-1,0 0 0,0-1 0,20-10 0,-20 7 26,0-1-1,-1 0 0,0-1 1,0 0-1,-1 0 1,0-1-1,-1 0 0,0 0 1,11-20-1,87-180 2,-103 203-65,3-6-570,-2 13 271,-1 8 217,5 28 130,-2 1-1,-1-1 0,0 56 0,-2-30 175,-1-33-72,-2 0 0,-2 30 1,2-58-132,0 1 1,-1-1 0,1 0-1,0 1 1,0-1 0,-1 1 0,1-1-1,-1 0 1,1 1 0,-1-1-1,1 0 1,-1 1 0,0-1-1,0 0 1,0 0 0,0 0-1,0 0 1,0 0 0,0 0-1,0 0 1,-2 1 0,2-1 2,-1-1 0,0 0 0,1 1 0,-1-1 0,0 0 0,0 0 0,1 0 0,-1 0 0,0-1 0,1 1 0,-1 0 0,0-1 0,1 1 0,-1-1 0,1 1 0,-1-1 0,1 0 0,-3-1 0,-10-6-17,-16-15 0,10 9-241,20 14 215,-1-1 1,1 1-1,-1 0 1,1-1-1,-1 1 0,1 0 1,-1-1-1,1 1 1,0 0-1,-1-1 0,1 1 1,0-1-1,-1 1 1,1-1-1,0 1 0,0-1 1,-1 1-1,1-1 1,0 1-1,0-1 0,0 0 7,0 1 0,0 0 0,0-1 0,0 1 0,1 0 0,-1-1 0,0 1 0,0 0 0,0 0 0,1-1 0,-1 1 0,0 0 0,0 0 0,1-1 0,-1 1 0,0 0 0,0 0-1,1 0 1,-1-1 0,0 1 0,1 0 0,0 0 0,22-4-6,14 5-1,47 8 1,-21 4-1520,-34-6-3542,-14-3 2673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53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10 982 2144,'-10'4'823,"16"1"-386,-5-4-412,2 1 823,15-17 2603,-12 9-3223,0-1-1,0 0 1,-1-1 0,0 0 0,0 1-1,-1-2 1,0 1 0,4-11 0,19-73 281,-24 79-423,99-288 273,-96 283-313,17-46 756,-2 0 0,19-117 0,-40 165-821,-2 14-46,-1 10 31,-16 39 237,11-26 50,-11 38 1,8-9-153,-5 14 328,-9 103 1,23-139-350,-4 106 165,6-109-170,2-1-1,0 1 1,9 34 0,-10-56-40,0 1 1,0-1 0,0 0 0,0 1 0,1-1 0,-1 0-1,1 0 1,0 0 0,0 0 0,0-1 0,0 1 0,0 0 0,1-1-1,-1 0 1,1 1 0,0-1 0,-1 0 0,1 0 0,0-1 0,0 1-1,0-1 1,1 1 0,-1-1 0,0 0 0,0 0 0,1 0-1,-1-1 1,1 1 0,-1-1 0,0 0 0,1 1 0,-1-2 0,1 1-1,-1 0 1,6-2 0,9-2 19,0-1 0,0 0-1,0-1 1,-1-1 0,0-1 0,-1-1-1,1 0 1,-2-1 0,23-18 0,-4 0 47,-1-2 0,51-63-1,-64 69-88,-7 10-26,-1 0 0,17-29 0,-26 35-79,-6 7-67,2 1 133,0 1 1,0 0-1,-1-1 0,1 1 0,0 0 1,0 0-1,0-1 0,0 1 0,1 0 0,-1 0 1,-1 2-1,-28 40-148,3 1-1,-33 71 1,56-106 249,-3 5 84,-11 30 0,17-40-130,0 0 0,0 0 0,0-1 0,1 1 0,-1 0 0,1 0 1,0 0-1,0 0 0,0 0 0,1 0 0,-1 0 0,1 0 0,2 5 0,-3-8-13,0 0 1,1 0-1,-1-1 0,1 1 0,-1 0 0,1 0 0,-1 0 1,1 0-1,-1-1 0,1 1 0,0 0 0,0-1 1,-1 1-1,1 0 0,0-1 0,0 1 0,0-1 1,0 1-1,-1-1 0,1 0 0,0 1 0,0-1 1,0 0-1,2 1 0,-1-1 16,0 0 1,0 0-1,0-1 0,1 1 1,-1 0-1,0-1 0,0 0 1,0 1-1,0-1 0,4-2 1,0 0 48,0-1 0,-1 0 0,1 0 0,-1-1 0,1 1 0,5-8 0,4-9-43,-1 0 0,22-43 0,-21 34-627,-15 30 562,0-1 0,0 1 0,1-1 0,-1 1 0,0 0 0,0-1-1,1 1 1,-1-1 0,0 1 0,0 0 0,1-1 0,-1 1-1,1 0 1,-1-1 0,0 1 0,1 0 0,-1-1 0,1 1-1,-1 0 1,1 0 0,-1 0 0,0-1 0,1 1 0,-1 0 0,1 0-1,0 0 11,0 0-1,-1 1 1,1-1-1,-1 0 1,1 0 0,-1 1-1,1-1 1,-1 1-1,0-1 1,1 0-1,-1 1 1,1-1-1,-1 1 1,0-1-1,1 1 1,-1-1-1,0 1 1,1 0-1,10 32-48,-9-25 77,0-1-3,14 31-23,-16-37 29,1 1 0,0-1 1,-1 0-1,1 1 0,0-1 0,0 0 0,0 0 0,0 0 0,0 0 1,0 0-1,0 0 0,0 0 0,0 0 0,0 0 0,1 0 0,-1-1 0,0 1 1,0 0-1,1-1 0,-1 1 0,3 0 0,-3-2 29,1 1-1,-1 0 0,1-1 1,0 1-1,-1-1 1,1 0-1,-1 1 0,1-1 1,-1 0-1,0 0 1,1 0-1,-1 0 1,0 0-1,0 0 0,0 0 1,2-3-1,17-23 304,-16 20-304,63-99 369,71-154 0,-124 231-421,-2-2 0,-2 1 0,0-1 0,-2-1 0,-1 0 0,-2 0 0,2-62 0,-8 69-401,1 24 375,0 0-1,0 0 1,0 0-1,0 1 1,0-1-1,-1 0 1,1 0-1,0 0 1,0 1 0,0-1-1,-1 0 1,1 0-1,0 1 1,-1-1-1,1 0 1,-1 1-1,1-1 1,-1 0-1,1 1 1,-1-1-1,1 1 1,-1-1-1,0 1 1,0-1-1,0 1 23,1 0 1,0 0-1,-1 0 0,1 0 0,0 0 0,-1 0 1,1 1-1,0-1 0,-1 0 0,1 0 1,0 0-1,0 1 0,-1-1 0,1 0 0,0 0 1,0 1-1,0-1 0,-1 0 0,1 1 1,0-1-1,0 0 0,0 0 0,0 1 0,-6 12-60,1 1 0,1-1 0,0 1 0,-3 23 0,1-6 71,-5 28 230,3 0 1,3 1-1,2 0 0,7 88 0,-2-116-128,3 0 1,0-1-1,2 1 0,21 57 0,-27-87-25,0 1 0,0 0 0,0-1 0,1 1 0,-1-1 0,1 1 0,-1-1 0,1 0-1,4 4 1,-5-5-57,0-1-1,0 0 0,0 1 0,-1-1 1,1 0-1,0 1 0,0-1 0,0 0 0,0 0 1,0 0-1,0 0 0,0 1 0,0-2 1,0 1-1,0 0 0,0 0 0,0 0 0,0 0 1,0-1-1,0 1 0,0 0 0,-1-1 1,1 1-1,0 0 0,0-1 0,0 0 0,0 1 1,-1-1-1,1 1 0,0-1 0,-1 0 1,2 0-1,5-6 5,-1 0-1,0 0 1,0 0 0,-1-1 0,1 0-1,5-12 1,20-56 37,0 2 32,-17 44-198,-10 20-124,1 1-1,10-18 1,-15 27 216,0 0 0,1 0 0,-1 0 0,1-1 0,-1 1 0,0 0 1,1 0-1,-1 0 0,0 0 0,1 0 0,-1 0 0,1 0 0,-1 0 0,0 0 1,1 0-1,-1 0 0,0 0 0,1 0 0,-1 0 0,1 0 0,-1 0 0,0 0 1,1 0-1,-1 0 0,0 1 0,1-1 0,-1 0 0,0 0 0,1 0 1,0 1-1,15 11-8,-7-6 28,12 8 87,-16-10-82,0-1 0,0 0-1,0 0 1,11 4 0,-14-6 4,0-1 0,0 1 0,0-1 0,0 0 0,0 0 0,0 0 1,0 0-1,0 0 0,0 0 0,0 0 0,0-1 0,0 1 0,0-1 0,0 1 0,0-1 0,0 0 1,-1 0-1,4-2 0,9-7 59,-1-1 1,0 0-1,-1-1 1,0-1-1,12-17 0,7-7 59,-21 26-84,0-1-1,-1 0 1,-1 0 0,0-1-1,-1 0 1,0 0 0,-1-1-1,0 0 1,-1 0 0,-1 0-1,5-26 1,-4 9-6,-1 0 0,-1-59 0,-4 67-26,1 11-102,0 0 1,-1 1-1,-1-1 1,0 0-1,0 1 1,-1 0-1,-5-14 0,8 24 72,0 1-1,0-1 0,0 1 1,-1-1-1,1 0 0,0 1 1,0-1-1,-1 1 0,1-1 1,0 1-1,-1-1 0,1 1 1,-1-1-1,1 1 0,-1-1 1,1 1-1,-1-1 0,1 1 1,-1 0-1,1-1 1,-1 1-1,1 0 0,-1 0 1,0-1-1,1 1 0,-1 0 1,1 0-1,-1 0 0,0 0 1,1 0-1,-1 0 0,0 0 1,1 0-1,-1 0 0,1 0 1,-1 0-1,0 0 0,1 0 1,-1 0-1,0 0 0,1 1 1,-1-1-1,1 0 0,-1 1 1,1-1-1,-1 0 0,1 1 1,-1-1-1,1 1 0,-1-1 1,1 0-1,-1 1 0,1-1 1,0 1-1,-1-1 0,0 2 1,-2 3-28,0-1 1,0 1 0,0 0-1,1-1 1,-3 7 0,-10 39-35,2-1 1,2 2 0,-3 51-1,13-96 73,-5 34 112,3 2 0,1-1-1,6 69 1,-1-90-57,0 0 1,1-1-1,0 1 0,2-1 1,0 0-1,2 0 0,0 0 1,1-1-1,18 27 0,-23-39-5,0-1 0,0 1 0,1-1 0,0 0 0,0-1 0,1 1 0,-1-1 0,1 0 0,8 4 0,-10-6-16,0 0 0,0-1 0,0 0 1,0 1-1,0-1 0,0-1 0,0 1 0,0-1 0,1 0 1,-1 0-1,0 0 0,0 0 0,1-1 0,-1 1 1,0-1-1,0 0 0,4-2 0,2-1 4,-1-1 0,0 1-1,-1-2 1,1 1 0,-1-1-1,0-1 1,0 1 0,-1-1 0,0-1-1,7-9 1,2-4 45,-1-1 0,22-42 0,-26 40-29,7-27 0,-11 32-49,-6 14-31,1 1 1,-1 0-1,0-1 0,-1 1 0,1-1 0,-1 0 0,1 1 0,-2-1 1,1 1-1,0-1 0,-1 0 0,0 1 0,0-1 0,-2-6 0,2 11 16,1-1 0,0 1 0,-1-1-1,1 1 1,0-1 0,-1 0 0,1 1-1,-1-1 1,1 1 0,-1 0 0,1-1-1,-1 1 1,0-1 0,1 1 0,-1 0 0,1-1-1,-1 1 1,0 0 0,1 0 0,-1 0-1,0-1 1,1 1 0,-1 0 0,0 0-1,1 0 1,-1 0 0,0 0 0,0 0-1,1 0 1,-1 1 0,0-1 0,1 0-1,-1 0 1,0 0 0,0 1 0,-2 0-24,1 0 1,-1 0 0,1 0 0,-1 1 0,1-1-1,-4 3 1,5-2 19,-1 0 0,0 0 0,1 0 0,-1 0 0,1 1 0,-1-1 0,1 0-1,0 1 1,0-1 0,0 1 0,0 3 0,-5 29-37,6-24 76,0 0 0,0 0 0,1-1 1,0 1-1,1 0 0,1-1 0,-1 1 0,5 10 0,-4-14-6,0 1 0,1-1 0,0 0 0,0 0-1,0 0 1,1 0 0,0-1 0,0 0 0,1 0-1,0 0 1,9 7 0,-11-11 5,-1 0 1,1 0-1,0 0 0,0 0 0,7 2 1,-9-4-8,-1 1 1,1-1 0,0 0 0,0 1 0,0-1 0,0 0 0,0 0 0,0 0-1,0 0 1,0-1 0,0 1 0,-1-1 0,1 1 0,0-1 0,0 1 0,1-2-1,2-1 52,-1-1-1,0 1 0,0-1 0,0 0 0,0 0 1,-1 0-1,1-1 0,-1 1 0,3-7 0,23-48 146,-29 58-208,63-149-29,-60 142-284,0 0 0,3-15 0,-6 33 226,-1 0 0,-1-1 0,-3 12 0,-2 15 83,-21 151 354,28-151-152,0-35-166,0 0-1,0 1 1,0-1-1,0 1 1,0-1 0,1 0-1,-1 1 1,1-1-1,-1 0 1,1 0 0,-1 1-1,1-1 1,0 0-1,-1 0 1,1 0-1,0 0 1,0 1 0,0-1-1,0-1 1,0 1-1,2 2 1,2-2 48,-1 0 0,1 0-1,0-1 1,0 1 0,0-1 0,0 0 0,0 0 0,0-1-1,-1 0 1,1 1 0,0-2 0,0 1 0,5-2-1,10-5 5,31-17 0,-45 22-43,11-6-234,-1-1 0,0-1 0,0 0 0,22-22 0,-34 29-300,0 0-1,-1 0 1,0 0-1,0-1 1,0 1 0,4-9-1,-6 11-78,0-1 0,0 0-1,0 1 1,-1-1 0,1 0 0,-1 0 0,1 0-1,-1 1 1,0-1 0,0 0 0,-1 0 0,0-5-1,-3-7-2271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54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83 2976,'-13'-8'1344,"5"8"960,12 0-1376,0 0 832,9 0-1024,10 0 576,8 0-768,16-8-192,6 5-224,17-10 224,5 6-160,7-6 32,-7 7-128,-1-10-4576,-2 7 2464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3:57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112 569 3072,'-3'2'4563,"-6"7"-2925,-6 13-517,-3 5-231,12-18-712,0 1-1,0-1 0,1 1 0,-7 18 0,12-26-162,-9 24 176,2 0-1,-6 34 0,12-53-139,0 1 0,1-1 0,-1 1 0,2-1 0,-1 1 1,1-1-1,0 1 0,0-1 0,1 0 0,0 1 0,1-1 0,-1 0 0,6 8 1,-8-13-23,1-1 1,0 0 0,0 1 0,0-1 0,0 0 0,0 0-1,0 0 1,0 0 0,0 0 0,0 0 0,0 0 0,1 0-1,-1 0 1,0 0 0,1-1 0,-1 1 0,0-1-1,1 1 1,-1-1 0,1 1 0,-1-1 0,3 0 0,-2 0 14,1 0-1,-1 0 1,1-1 0,-1 0 0,1 1 0,-1-1 0,1 0 0,-1 0 0,0 0 0,0 0-1,1-1 1,2-1 0,2-3 9,0 0 0,-1 0 0,0 0 0,1-1-1,-2 0 1,10-15 0,26-68 11,-38 85-77,4-8-143,0 0 1,-1-1 0,5-20 0,-10 38 29,-1-1 1,1 0 0,0 0-1,0 0 1,1 0 0,-1 0-1,0 0 1,1 0 0,0-1-1,3 6 1,-1-3 171,-1 0 0,1 0 0,0-1 0,0 0 0,1 0 1,8 7-1,-10-9 3,-1-1 1,1 0 0,0 1-1,-1-1 1,1 0 0,0-1 0,0 1-1,0 0 1,-1-1 0,1 0-1,0 0 1,0 0 0,0 0 0,0 0-1,0 0 1,0-1 0,5-1 0,-4 1 13,0-1 0,-1 0 0,1 0 1,0-1-1,-1 1 0,1-1 0,-1 1 1,1-1-1,-1 0 0,5-7 0,-1 0 35,0-1 0,0 0 0,-1 0 0,-1 0-1,0-1 1,0 0 0,3-14 0,-4 10-95,-1 1-1,-1 0 1,1-24 0,-3 35-28,-1 1 0,1-1 1,-1 1-1,0-1 1,-2-3-1,2 6-25,1 0-1,-1 0 0,1 0 1,-1 0-1,1-1 1,0 1-1,-1 0 0,1 0 1,0 0-1,0 0 0,0 0 1,0-3-1,32 10-1111,25-5 1017,-26 0 433,0-1 0,60-8 1,-72 5-132,0-2 0,-1 0 0,22-9 0,-32 10-112,0 0-1,0 0 0,-1-1 1,0 1-1,1-2 0,-2 1 1,1-1-1,-1 0 0,9-10 1,-4 0 7,0 0 0,-2 0 0,0-1 0,0 0 0,-2-1 0,0 0 0,5-23 1,-5 12 17,-1-1 0,-2-1 1,1-55-1,-7 55-251,-4-31 0,6 62 175,0 0 1,0 0 0,0 0 0,0 0 0,0 0 0,-1 0 0,1 1 0,0-1 0,0 0 0,0 0 0,0 0 0,0 0 0,0 0 0,0 0 0,-1 0 0,1 0 0,0 0 0,0 0-1,0 0 1,0 0 0,0 0 0,0 0 0,0 0 0,-1 0 0,1 0 0,0 0 0,0 0 0,0 0 0,0 0 0,0 0 0,0 0 0,-1 0 0,1 0 0,0 0 0,0 0 0,0 0-1,0 0 1,0-1 0,0 1 0,0 0 0,0 0 0,-1 0 0,1 0 0,0 0 0,0 0 0,0 0 0,0 0 0,0 0 0,0-1 0,0 1 0,0 0 0,0 0 0,0 0 0,0 0 0,0 0-1,0 0 1,0-1 0,0 1 0,0 0 0,0 0 0,0 0 0,0 0 0,0 0 0,0 0 0,0-1 0,-7 13-93,-1 12 210,0 0 0,2 1 1,1 0-1,-4 37 1,-1 4 130,-38 241 695,20-74-202,24-209-611,0 7 413,-3 45-1,19-111-9,37-103-442,-40 120-176,-1 0 0,2 0 1,1 1-1,0 1 0,19-22 0,-29 37 65,0-1 1,0 1-1,0 0 0,0 0 1,0 1-1,0-1 0,1 0 1,-1 0-1,0 0 0,1 1 0,1-1 1,-2 0 13,-1 1 1,1 0 0,0 0 0,-1 0-1,1 0 1,0 0 0,-1 0-1,1 0 1,0 1 0,-1-1-1,1 0 1,0 0 0,-1 0 0,1 1-1,0-1 1,-1 0 0,1 1-1,0-1 1,1 3-8,0-1 0,0 0 0,0 0 0,0 1 0,0-1 0,-1 1 0,1 0 0,-1 0 0,2 4 0,1 4 26,1-1 0,0 0-1,0 0 1,1-1 0,0 0 0,1 0-1,0 0 1,0-1 0,11 9 0,-15-14 2,1 0-1,0 0 1,0 0 0,0-1 0,1 0 0,-1 0 0,0 0 0,1 0 0,0 0-1,-1-1 1,1 0 0,0 0 0,0 0 0,0-1 0,-1 0 0,1 0 0,0 0 0,0 0-1,0-1 1,0 0 0,-1 0 0,1 0 0,5-2 0,3-3 83,1-1 0,-1 0 0,-1-1 0,1 0 0,-1-1 1,-1 0-1,0-1 0,0 0 0,-1-1 0,0 0 0,-1-1 0,14-22 0,-20 30-70,0-1 0,0 0 0,-1-1 0,0 1 0,0 0 0,0-1-1,0-7 1,-1 11-53,-1-1 1,0 1-1,0 0 0,0 0 0,0-1 0,0 1 0,0 0 0,-1 0 0,1 0 0,-1-1 1,0 1-1,1 0 0,-1 0 0,0 0 0,0 0 0,-1 0 0,1 0 0,0 0 0,-1 1 1,1-1-1,-2-1 0,2 2 1,0 0 1,1 1-1,-1-1 1,0 1 0,0-1-1,0 1 1,0-1-1,0 1 1,0-1-1,0 1 1,1 0-1,-1-1 1,0 1 0,0 0-1,0 0 1,0 0-1,0 0 1,0 0-1,0 0 1,0 0 0,0 0-1,-2 1 1,1 0-8,0 0 1,0 0-1,0 0 0,0 0 1,0 0-1,0 0 1,0 1-1,0-1 1,-2 4-1,0 0 6,0 0 0,0 0-1,0 0 1,1 1 0,-1-1 0,-1 7-1,2-4 37,1 0-1,1 0 1,-1 0 0,1 0-1,1 0 1,-1 0-1,1 0 1,1 0-1,0 0 1,0 0-1,0-1 1,1 1-1,0 0 1,4 9-1,-2-6 47,1-1-1,0 0 1,0 0-1,1 0 1,0-1-1,1 0 0,0 0 1,0-1-1,15 13 1,-16-16 7,0-1 1,0 0 0,7 4-1,-10-6-20,-1-1 0,0 0 0,1 0 1,-1 0-1,1-1 0,0 1 0,-1-1 0,1 1 0,0-1 0,-1 0 0,1 0 0,4 0 0,-1-2 2,-1 0-1,1 0 0,-1 0 0,0 0 0,0-1 0,0 0 0,0 0 1,-1 0-1,1 0 0,-1-1 0,7-8 0,3-3-57,21-31 0,-31 40 23,12-18-70,1 1 0,1 1 0,23-23 0,-41 44 60,0 1 0,1 0 0,-1 0 0,0-1 0,0 1 0,1 0 0,-1 0 0,0 0 0,0-1 0,1 1 0,-1 0 0,0 0 0,1 0 0,-1 0 0,0 0 0,1-1 0,-1 1 0,0 0 0,1 0 0,-1 0 0,0 0 0,1 0 0,-1 0 0,0 0 0,1 0 0,-1 0 0,0 0 0,0 0-1,1 0 1,-1 1 0,0-1 0,1 0 0,-1 0 0,1 0 0,-1 1 6,1 0 0,0 0-1,-1 0 1,1 0-1,-1-1 1,0 1-1,1 0 1,-1 0-1,0 0 1,1 0 0,-1 2-1,2 33 196,-2-33-176,-7 121 373,7-123-370,-1 0 0,1 0-1,0-1 1,0 1 0,1 0-1,-1-1 1,0 1 0,0 0-1,0 0 1,0-1 0,0 1-1,1 0 1,-1-1 0,0 1-1,1 0 1,0 0 0,-1-1-16,0 0 1,1 0 0,-1 0-1,0 1 1,0-1-1,1 0 1,-1 0 0,0 0-1,0 0 1,1 0 0,-1 0-1,0 0 1,1 0 0,-1 0-1,0-1 1,0 1 0,1 0-1,-1 0 1,0 0 0,0 0-1,1 0 1,-1 0-1,0-1 1,0 1 0,1 0-1,-1 0 1,0-1 0,21-22 186,-15 14-155,10-10-140,-5 5 94,0 0 0,1 2-1,16-15 1,-25 24-14,0 1 0,0 0 0,0-1 0,1 1 0,-1 1 0,0-1 0,1 0 0,-1 1 0,1 0 1,0 0-1,-1 0 0,1 0 0,0 0 0,0 1 0,-1 0 0,1-1 0,0 1 0,0 1 0,0-1 0,5 2 0,-5-1 33,0 1-1,0 0 1,0-1-1,-1 1 0,1 1 1,-1-1-1,1 1 0,-1-1 1,5 6-1,24 31 188,-16-18-172,-4-6 6,-6-7 36,0 0 0,1-1 0,0 1 0,0-1 0,9 6 0,8 2-471,8 7-6425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03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297 584 2720,'1'-1'238,"-1"0"-1,0 0 1,0 0-1,0 0 1,-1 0 0,1 0-1,0 0 1,0 0 0,-1 0-1,1 0 1,0 0 0,-1 0-1,1 0 1,-1 0-1,1 0 1,-1 0 0,1 0-1,-1 1 1,0-1 0,-1-1-1,0 1 85,0 0 0,0 0 0,0 0 0,0 0 0,0 1 0,-1-1 0,1 0 0,-4 1 0,-1-1-169,1 1 0,-1 0 0,0 1 0,1-1 0,-1 1 0,1 0 1,-1 1-1,1 0 0,0 0 0,-1 0 0,-5 4 0,0 0-14,1 0 1,-1 1-1,1 0 0,-15 14 0,16-11-85,0 0 1,1 0-1,1 1 1,0 0 0,0 1-1,1 0 1,0 0-1,-9 25 1,10-19-33,1 0 1,0-1 0,1 1 0,1 1 0,1-1 0,0 22 0,2-34 14,0 0 0,1 0-1,0 0 1,0 0 0,0 0 0,1 0 0,-1 0 0,1 0 0,1 0 0,-1-1 0,1 1 0,6 8 0,-7-11-1,0 0-1,1-1 1,0 1 0,0 0-1,0-1 1,0 0-1,0 0 1,0 0 0,0 0-1,1 0 1,-1 0-1,1-1 1,-1 0 0,1 0-1,0 0 1,-1 0 0,1 0-1,0-1 1,0 1-1,0-1 1,5-1 0,-2 0-3,0 0 0,0 0 0,-1-1 0,1 0 0,-1 0 0,1 0 0,5-4 1,45-28 86,-44 26-79,117-84 294,1 0-280,112-38-137,-223 121 94,13-6-257,66-19 0,-79 27 242,-10 4 2,1-1-1,-1 2 0,0-1 1,17 0-1,-27 3 7,0 0-1,0 0 1,0 0 0,0 0 0,0 0 0,0 0 0,0 0-1,0 0 1,0 0 0,0 0 0,0 0 0,0 0-1,0 0 1,0 0 0,1 0 0,-1 0 0,0 0-1,0 0 1,0 0 0,0 0 0,0 0 0,0 0 0,0 0-1,0 0 1,0 0 0,0 0 0,0 0 0,0 0-1,0 0 1,0 0 0,0 1 0,0-1 0,0 0-1,0 0 1,0 0 0,0 0 0,0 0 0,0 0 0,0 0-1,0 0 1,0 0 0,0 0 0,0 0 0,0 0-1,0 0 1,0 0 0,0 0 0,0 0 0,0 0-1,0 1 1,0-1 0,0 0 0,0 0 0,0 0-1,0 0 1,0 0 0,0 0 0,0 0 0,0 0 0,0 0-1,-5 5 485,-14 6-7,2-4-471,0 0 0,1 1 0,0 1 1,0 1-1,1 0 0,0 1 0,1 1 0,0 0 1,-19 23-1,15-12 19,1 0 0,1 0 0,1 2 1,2 0-1,-15 36 0,25-53-18,0 0 0,0 0 1,1 0-1,0 0 0,0 15 0,1-20 8,1 0 1,0-1-1,1 1 1,-1 0-1,0 0 0,1-1 1,-1 1-1,1 0 1,0 0-1,0-1 0,0 1 1,1-1-1,-1 1 1,0-1-1,1 1 0,0-1 1,-1 0-1,1 0 1,0 0-1,4 4 0,-4-5 6,0 0 0,0 0 0,-1-1-1,1 1 1,0 0 0,0-1-1,0 1 1,0-1 0,0 0-1,0 1 1,0-1 0,0 0-1,0 0 1,0 0 0,0-1-1,0 1 1,0 0 0,0-1 0,0 1-1,0-1 1,0 0 0,-1 1-1,1-1 1,0 0 0,2-2-1,2 0 54,-1-1 1,0 0-1,0 0 0,0 0 0,-1-1 0,1 1 1,3-7-1,2-5 14,-2 1-1,0-1 1,11-32 0,-14 34-86,0 1-3,5-12-5,-1 0 0,-1 0 0,7-45 0,-14 66-112,0 2-10,-1-1 1,0 1-1,1-1 1,-1 1-1,0-1 1,0 1-1,0-1 1,-1-3-1,-1 11-239,1 1 277,1 0 0,-1 0 0,1 1 1,0-1-1,2 7 0,-1 12 39,-1-24 44,4 84-105,-3-76 137,0 1 0,1-1 0,0 1 0,1-1 0,0 0 0,8 15 0,-10-22-13,0-1 0,0 1 0,0 0-1,0 0 1,1-1 0,-1 1 0,0-1-1,1 1 1,0-1 0,-1 0 0,1 0-1,0 1 1,-1-1 0,1 0 0,0-1-1,0 1 1,0 0 0,0 0 0,0-1-1,0 1 1,0-1 0,0 0 0,0 1-1,0-1 1,0 0 0,0 0 0,0-1-1,0 1 1,0 0 0,0-1 0,0 1-1,0-1 1,0 1 0,3-2 0,4-2 70,-1-1 0,1 1 0,-1-1 0,0-1 1,13-10-1,110-100 403,14-24-186,-85 73-175,-50 54-85,0 0 0,-2-1 0,12-24-1,-1-8-48,-2-1 0,10-51-1,-6-26 62,-17 91-80,-3 25-89,0 0 0,-1 0-1,0 0 1,0 0 0,0 0-1,-1-1 1,-3-11 0,4 19 87,-1 1 0,1-1 0,0 1 0,0-1 1,0 0-1,-1 1 0,1-1 0,0 1 0,0-1 1,-1 0-1,1 1 0,-1-1 0,1 1 0,0-1 0,-1 1 1,1 0-1,-1-1 0,1 1 0,-1-1 0,1 1 1,-2-1-1,1 1 0,0 0 0,1 1 0,-1-1-1,0 0 1,0 0 0,1 1 0,-1-1 0,0 1 0,1-1 0,-1 0 0,0 1 0,1-1 0,-1 1 0,1-1 0,-1 1 0,1 0 0,-1-1 0,1 1 0,-1 0 0,1-1 0,-1 2-1,-8 13-30,1 1 0,1 0 0,0 0 0,1 1 0,-5 23 0,2-8 53,-9 31 146,2 0 0,-10 88 0,24-127-16,2 0-1,0 1 1,2-1-1,7 40 1,1-16 93,22 58 1,-28-94-143,1 1 1,0-1-1,0 0 0,1 0 1,13 19-1,-18-30-60,0 0-1,0 0 1,0 0-1,0-1 0,0 1 1,0 0-1,0 0 1,0-1-1,0 1 1,0-1-1,1 1 1,-1-1-1,0 1 1,0-1-1,0 0 1,1 1-1,-1-1 1,0 0-1,0 0 1,1 0-1,-1 0 1,0 0-1,1 0 1,-1-1-1,0 1 0,0 0 1,0-1-1,1 1 1,-1-1-1,0 1 1,0-1-1,0 1 1,0-1-1,0 0 1,2-1-1,4-3 11,-1-1 0,1 0 0,-1 0 0,6-7 0,-8 8-14,36-43-13,-17 18 86,27-25-1,-37 44-121,0 0 0,0 1 1,1 0-1,0 1 0,1 0 0,17-7 0,-10 7-1,-1 1 0,1 1-1,0 0 1,38-4 0,-57 10 70,12-2-55,-15 3 33,0 0 0,1 0 0,-1 0 1,0 0-1,0 0 0,0-1 0,1 1 1,-1 0-1,0 0 0,0 0 0,0 0 1,1 0-1,-1-1 0,0 1 0,0 0 1,0 0-1,0 0 0,0 0 0,1-1 0,-1 1 1,0 0-1,0 0 0,0-1 0,0 1 1,0 0-1,0 0 0,0 0 0,0-1 1,0 1-1,0 0 0,0 0 0,0-1 1,0 1-1,0 0 0,0 0 0,0 0 1,0-1-1,0 1 0,0 0 0,0 0 1,0-1-1,0 1 0,-1 0 0,1 0 0,0-1 1,-1 0-19,-1 0 1,1-1 0,0 1 0,-1 0-1,1 0 1,-1-1 0,1 1-1,-1 1 1,0-1 0,0 0-1,1 0 1,-1 1 0,0-1-1,0 0 1,0 1 0,1 0-1,-1 0 1,-3-1 0,-37 2-369,40-1 358,-9 1-8,1 1 0,0 0 0,-1 0 0,1 1 0,0 1 0,1-1 0,-1 2 1,1-1-1,0 1 0,0 1 0,0 0 0,1 0 0,-1 1 0,2-1 0,-1 2 0,1-1 0,0 1 1,0 0-1,-8 15 0,10-15 25,0 1 0,1 0 0,0 0 0,0 0 0,1 1 0,0-1 0,0 1 0,1-1 1,1 1-1,0 0 0,0 0 0,1 0 0,0 0 0,0 0 0,1 0 0,1 0 0,0-1 0,0 1 1,1 0-1,5 13 0,-5-17 8,1 1 0,-1-1 0,1 0-1,0 0 1,1 0 0,-1-1 0,1 1 0,0-1 0,1 0 0,-1-1 0,10 7 0,-7-7 27,0 1 1,1-1-1,0 0 0,0-1 1,0 0-1,0-1 1,0 0-1,10 1 0,-3-1 14,1-1-1,-1-1 0,0-1 0,1-1 1,-1 0-1,0-1 0,0 0 0,0-1 1,28-12-1,-32 10-15,1 0 1,-2-2-1,1 1 0,-1-1 1,0-1-1,16-15 1,49-65 8,-75 88-41,19-28 14,-1 0 0,-1-1 0,-2-1 0,17-46 0,-32 77-39,-1-1 1,0 0-1,1 1 1,-1-1 0,0 1-1,0-1 1,1 1-1,-1-1 1,0 0-1,0 1 1,0-1 0,0 1-1,0-1 1,0 0-1,0 1 1,0-1-1,0 0 1,0 1 0,0-1-1,0 0 1,-1 2 5,0-1 1,0 1-1,1 0 1,-1 0-1,0 0 0,1 0 1,-1 0-1,1 0 1,-1 0-1,1 0 1,-1 1-1,1 0 1,-9 31-61,1 2 1,2-1 0,-3 49-1,2 44 25,8-113 110,0-1 0,1 0 0,0 0 0,1 0 0,6 18-1,-8-30-36,-1 0-1,0 0 0,1 0 0,-1 0 0,1 0 1,-1-1-1,1 1 0,-1 0 0,1 0 1,0 0-1,-1-1 0,1 1 0,0 0 0,0-1 1,-1 1-1,1-1 0,0 1 0,0-1 0,0 1 1,0-1-1,0 1 0,0-1 0,0 0 0,0 0 1,0 0-1,0 1 0,0-1 0,0 0 1,0 0-1,-1 0 0,1 0 0,0 0 0,0-1 1,0 1-1,0 0 0,0 0 0,0-1 0,2 0 1,2-1 64,-1 0 0,1 0 0,0-1 0,-1 0 0,7-5 0,7-7-29,-1-1 0,-1 0 1,27-36-1,34-63 159,-10 14-628,-60 87-11,-8 21 66,-7 51 220,4-15 91,2-30 65,0 0 0,1 0 0,1 0 0,0 0 0,1 0 0,1 0 0,0 0 0,0 0-1,1 0 1,1-1 0,8 20 0,-11-29 4,0-1 0,0 1 0,1-1 0,-1 0 0,1 1 0,0-1 0,-1 0 0,1 0 1,0 0-1,0 0 0,1 0 0,-1 0 0,0-1 0,0 1 0,1-1 0,-1 1 0,1-1 0,0 0 0,-1 0 0,1 0 0,0 0 0,-1-1 0,1 1 0,0-1 0,0 0 0,0 1 0,-1-1 1,1-1-1,0 1 0,0 0 0,0-1 0,-1 1 0,1-1 0,0 0 0,-1 0 0,1 0 0,4-2 0,1-2 13,-1 0 1,0-1-1,0 1 1,-1-2-1,0 1 0,0 0 1,0-1-1,-1 0 0,7-11 1,3-10 34,16-38 0,-23 49-66,4-10 14,3-6 27,-1-1 0,12-47 1,-23 72-11,30-129 65,-26 99-128,5-62-1,-9 59 10,-1 24-128,-1 1 1,-1-1-1,0 0 0,-2 0 0,-3-24 1,5 42 136,0 0 0,0 0 0,0 0 1,0 0-1,0 0 0,0 0 0,0 0 0,0-1 1,0 1-1,0 0 0,0 0 0,0 0 1,0 0-1,0 0 0,0 0 0,0 0 0,0 0 1,0 0-1,-1-1 0,1 1 0,0 0 1,0 0-1,0 0 0,0 0 0,0 0 0,0 0 1,0 0-1,0 0 0,0 0 0,0 0 1,0 0-1,0 0 0,-1-1 0,1 1 0,0 0 1,0 0-1,0 0 0,0 0 0,0 0 0,0 0 1,0 0-1,0 0 0,0 0 0,-1 0 1,1 0-1,0 0 0,0 0 0,0 0 0,0 0 1,0 0-1,0 0 0,0 0 0,0 0 1,-1 0-1,1 1 0,0-1 0,0 0 0,0 0 1,0 0-1,0 0 0,0 0 0,0 0 1,0 0-1,0 0 0,-6 10-224,-1 12 147,-15 59 11,4 1 0,-7 86-1,21-128 152,2 2-1,2-1 1,1 0-1,3 0 1,1-1-1,13 49 0,-17-83-14,1 0-1,0 0 1,0 0-1,1 0 0,-1-1 1,1 1-1,1-1 1,4 8-1,-6-12-36,-1 1-1,1-1 1,0 1-1,-1-1 1,1 0 0,0 0-1,0 1 1,0-1-1,0-1 1,0 1 0,0 0-1,0 0 1,0-1-1,1 1 1,-1-1 0,0 0-1,0 0 1,0 0-1,1 0 1,-1 0 0,0 0-1,0 0 1,0-1-1,1 1 1,-1-1 0,0 1-1,0-1 1,3-2-1,10-4 32,1-2 0,-2 0-1,1-1 1,21-20 0,-20 18-45,35-29 20,37-30-13,-52 40 6,100-97-111,-130 120-35,-11 9-87,-12 9-17,-1 8 267,1 1 0,1 0 0,0 2 0,2-1 0,0 2 0,2 0 0,0 0 0,-11 33 0,18-44 2,2 1 0,-1 0 1,1 0-1,1 0 1,0 0-1,0 21 0,2-32-26,-1 0 0,1-1 0,0 1 0,0 0 0,0-1 0,0 1 0,0 0-1,0 0 1,0-1 0,1 1 0,-1 0 0,0-1 0,0 1 0,0-1 0,1 1 0,-1 0-1,0-1 1,1 1 0,-1-1 0,0 1 0,1 0 0,-1-1 0,1 1 0,-1-1 0,1 0-1,-1 1 1,1-1 0,-1 1 0,1-1 0,0 0 0,-1 1 0,1-1 0,-1 0 0,1 0-1,0 1 1,-1-1 0,1 0 0,0 0 0,-1 0 0,1 0 0,0 0 0,-1 0 0,1 0-1,0 0 1,0 0 0,-1 0 0,1 0 0,1-1 0,1 0 31,1 0 0,-1-1 0,0 1 0,1-1 0,-1 0-1,0 0 1,5-4 0,1-4-45,0 0 0,0-1 0,-1 0-1,0 0 1,-1-1 0,9-19-1,14-20-386,-30 50 361,1 0 0,-1 1-1,0-1 1,1 1 0,-1-1 0,1 0 0,0 1 0,-1-1-1,1 1 1,-1-1 0,1 1 0,0-1 0,-1 1 0,2-1-1,-2 1 19,1 0 0,-1 0 0,0 0 0,0 0 0,1 0-1,-1 0 1,0 0 0,1 0 0,-1 0 0,0 1 0,0-1 0,1 0-1,-1 0 1,0 0 0,0 0 0,1 0 0,-1 0 0,0 1-1,0-1 1,1 0 0,-1 0 0,0 0 0,0 1 0,0-1-1,0 0 1,1 1 0,0 2-14,1 0 0,-1 0 0,0 0-1,0 1 1,1 3 0,1 5 5,0-5 34,1 1 0,0-1 1,0 0-1,0 0 0,1 0 0,0 0 0,0-1 0,0 0 0,8 6 0,-12-11-5,0 0 0,0 0 0,0 0 0,0 0 0,0-1 0,0 1 0,0-1 0,0 1 0,1-1 0,-1 1 0,0-1 0,0 1 0,1-1 0,-1 0 0,0 0 0,1 0 0,-1 0 0,0 0 0,1 0 1,-1 0-1,0 0 0,2-1 0,0 0 7,0 0 1,0 0 0,0-1-1,0 1 1,0-1 0,0 0-1,-1 1 1,5-5 0,3-4 54,-1 0 1,-1 0-1,11-16 1,52-86 144,-64 102-208,70-107 203,-60 87-228,-1 0-1,15-39 0,23-127 239,-47 166-204,2-5-125,-1 0 0,-3 0 0,3-55 0,-8 85 26,0 0 0,-1 0 0,0 0 1,-1-5-1,2 10 69,0-1 0,0 1 0,0-1 0,0 1 0,0-1 0,0 1 0,-1-1 0,1 1 0,0-1 0,0 1 0,0-1 0,-1 1 0,1-1 0,0 1 0,-1 0 0,1-1 0,0 1 0,-1-1 0,1 1 0,0 0 1,-1-1-1,1 1 0,-1 0 0,1 0 0,0-1 0,-1 1 0,1 0 0,-1 0 0,1 0 0,-1 0 0,1-1 0,-1 1 0,1 0 0,-1 0 0,1 0 0,-1 0 0,1 0 0,-1 0 0,1 0 0,-1 0 0,1 1 0,-1-1 0,1 0 0,-1 0 0,1 0 1,-1 0-1,1 1 0,-1-1 0,1 0 0,-1 0 0,1 1 0,0-1 0,-1 0 0,1 1 0,0-1 0,-1 1 0,1-1 0,0 0 0,-1 1 0,-6 9-47,0 0 0,0 0 0,1 0 0,0 1-1,1 0 1,-6 16 0,5-13 41,-15 46 12,2 1 1,-17 95-1,27-106 7,-5 97 0,14-115 66,1 0 1,1 0-1,2 0 0,8 35 0,-11-62-17,1 0 0,-1 0 0,1 0 0,0-1 0,0 1 0,0-1-1,0 1 1,1-1 0,0 0 0,0 0 0,0 0 0,0 0 0,4 3-1,-5-6-19,-1 0-1,1 0 1,0 0-1,-1 0 0,1-1 1,0 1-1,-1 0 1,1-1-1,0 0 1,0 1-1,0-1 0,-1 0 1,1 0-1,4 0 1,-3 0-15,0-1 0,0 0 0,0 1 0,0-1 0,0-1 0,0 1 0,-1 0 1,1-1-1,0 1 0,-1-1 0,4-2 0,24-23 162,0-1 0,50-63 1,-47 51-311,43-39 1,-70 73 73,11-10 1,-17 16 36,1-1-1,0 1 1,-1-1-1,1 0 1,0 1 0,-1 0-1,1-1 1,0 1-1,0-1 1,0 1-1,-1 0 1,1 0 0,0-1-1,0 1 1,0 0-1,0 0 1,-1 0-1,3 0 1,-3 0 7,1 1-1,-1-1 1,1 1-1,-1-1 1,0 0-1,1 1 1,-1-1 0,0 1-1,1-1 1,-1 1-1,0-1 1,0 1 0,1-1-1,-1 1 1,0-1-1,0 1 1,0-1-1,0 1 1,0-1 0,1 1-1,-1-1 1,0 1-1,0-1 1,-1 2-1,0 15-99,1-15 109,-9 118 95,9-100 11,2 1 1,0-1-1,8 39 1,-9-57-80,-1-1 0,1 1 1,-1-1-1,1 0 0,-1 1 0,1-1 1,0 1-1,0-1 0,1 2 0,-1-2-13,-1-1 0,1 0-1,-1 1 1,1-1 0,-1 0 0,1 1-1,0-1 1,-1 0 0,1 0-1,-1 1 1,1-1 0,-1 0 0,1 0-1,0 0 1,-1 0 0,1 0-1,0 0 1,-1 0 0,1 0 0,-1 0-1,1 0 1,0 0 0,-1-1-1,1 1 1,-1 0 0,1 0 0,-1-1-1,1 1 1,-1 0 0,2-1-1,2-2 37,0 0 1,0 0-1,0 0 0,-1-1 0,1 1 0,-1-1 0,5-5 0,20-35 6,-7 11-110,-20 31 56,45-57-99,-38 51 88,-1-1-1,2 2 1,-1-1-1,14-8 0,-22 15 12,1 1-1,0-1 1,-1 1 0,1-1-1,0 1 1,0-1-1,-1 1 1,1 0-1,0-1 1,0 1-1,0 0 1,-1 0-1,1 0 1,0 0 0,0 0-1,0 0 1,0 0-1,-1 0 1,1 0-1,0 0 1,1 0-1,-1 1-3,-1-1 0,1 1 0,-1-1 0,1 1 0,-1-1 0,1 1-1,-1-1 1,1 1 0,-1 0 0,0-1 0,1 1 0,-1 0-1,0-1 1,0 1 0,1 0 0,-1-1 0,0 1 0,0 0 0,0 1-1,0 5-48,0 1-1,0-1 1,-3 14-1,2-12 50,-3 69 395,45-107 241,-38 26-613,68-58 22,-60 52-110,1 1 0,0 1 0,0 0 0,23-10 0,-16 10-6,-12 4 54,1-1-1,-1 2 1,1-1-1,0 1 1,13-2 0,-19 4 16,-1 0 1,1 0 0,0 0 0,-1 0 0,1 0 0,-1 1 0,1-1 0,-1 0-1,1 1 1,-1-1 0,1 1 0,-1 0 0,1-1 0,-1 1 0,0 0-1,0 0 1,1 0 0,-1 0 0,0 0 0,0 0 0,0 0 0,0 1 0,0-1-1,0 0 1,0 0 0,0 1 0,-1-1 0,1 1 0,0-1 0,-1 1-1,1-1 1,-1 1 0,0-1 0,1 3 0,1 7 4,-1-6-14,0 1 1,0 0-1,4 8 1,-5-13 28,1 1-1,-1-1 1,1 0 0,0 0 0,-1 0 0,1 0 0,0 0 0,-1 0 0,1-1 0,0 1 0,0 0-1,0 0 1,0 0 0,0-1 0,0 1 0,0-1 0,0 1 0,0-1 0,0 1 0,0-1 0,1 1-1,-1-1 1,1 0 0,4 1 8,0-1-1,0-1 1,0 1 0,0-1-1,0 0 1,0 0 0,0-1-1,8-3 1,46-23 29,-38 16-35,38-19 6,76-53 1,-121 70-131,-13 13-55,-7 5-161,-15 14 40,12-10 229,-1-1 0,-9 13 0,7-5 45,-17 27-1,25-37 37,0 1 1,0-1-1,1 1 0,0 0 0,0 0 0,1-1 1,-1 1-1,1 0 0,0 8 0,1-13-16,0 0-1,0 0 0,0-1 0,0 1 1,0 0-1,0 0 0,1-1 0,-1 1 0,0 0 1,1 0-1,-1-1 0,0 1 0,1 0 1,-1-1-1,1 1 0,-1-1 0,1 2 1,-1-2 0,1 0 0,-1 0 0,0 0 0,1 1 0,-1-1 0,0 0 0,0 0 0,1 0 0,-1 0 0,0 0 0,1 0 0,-1 0 0,0 0 0,1 0 0,-1 0 0,0 0 0,1 0 1,-1 0-1,0 0 0,1 0 0,-1 0 0,0 0 0,1 0 0,-1 0 0,0 0 0,0-1 0,1 1 0,-1 0 0,0 0 0,1 0 0,-1-1 0,0 1 0,0 0 0,0 0 0,1-1 0,-1 1 1,0 0-1,1-1 0,14-18 154,0-2 1,15-25-1,-29 43-165,2-2-9,0-1 0,0 1 0,1 0-1,-1 0 1,1 0 0,7-7 0,-7 9-10,-3 2 0,0 1 0,-1-1-1,1 1 1,0-1 0,0 0-1,-1 0 1,1 1-1,-1-1 1,1 0 0,-1 0-1,1 0 1,-1 0 0,1-1-1,1-1-186,0 6-15,-3 11 25,-9 55 107,-12 58-59,-73 476 76,93-591 91,-18 110 156,16-101-55,-2-1 0,0 1 0,-17 33 0,22-52-95,0 0 0,0 1 0,-1-1-1,1 0 1,-1 0 0,0 0 0,-2 3 0,3-4-10,0 0-1,0-1 1,-1 1-1,1 0 1,0-1-1,0 1 1,0-1-1,0 0 1,0 1-1,0-1 1,-1 0-1,1 0 1,0 0-1,0 0 1,-1 0-1,1 0 1,0 0-1,0 0 1,0 0-1,-1 0 1,0-1-1,-2-1 30,0 0 0,0 0 0,0 0 0,1 0 0,-1 0 0,1-1 0,0 1 0,0-1 0,0 0-1,0 0 1,0 0 0,-3-5 0,-6-10 53,-12-23 0,15 25-51,-37-66 57,-38-100 1,81 174-66,0-1 1,0 0-1,1 1 1,0-1 0,0 0-1,1 0 1,0-14-1,2 18-39,-1 0 0,1 0 0,0 0 0,0 0 1,0 0-1,1 0 0,0 1 0,0-1 0,0 0 0,0 1 0,1 0 0,0 0 0,0-1 0,0 1 0,7-6 0,12-9-7,2 1 0,0 1 0,41-21 0,8-6-14,-73 44 22,70-49-652,-59 40-694,-1 0 0,0 0-1,0-1 1,9-13 0,-18 22 1015,0 0 0,0 0 1,0 0-1,-1 0 0,1 0 0,-1 0 1,1-1-1,-1 1 0,1 0 0,-1 0 1,0 0-1,1-1 0,-1 1 0,0 0 1,0 0-1,0-1 0,0 1 0,0 0 1,0 0-1,0-1 0,0 1 0,-2-3 1,-2 0-1508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03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43 5888,'-10'-20'2688,"15"14"-32,-5 1-1632,5 2-608,-5-2-448,3 5 0,-3-4-160,10 8 96,-2 1-2528,2-2 1408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04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13 129 5056,'-13'-4'2304,"17"-4"448,10 8-1696,7-4 1472,5 0-1440,23-7 639,4 3-1023,25-8-384,7 4-192,2-7-224,-8 7 64,-4-7-2719,-10 8 1503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06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1112 2496,'0'1'141,"-1"1"-1,1-1 1,-4 32 14098,4-39-13407,1-10-692,1 1 0,1 0 0,0 0 0,9-22 0,-7 19-88,12-33 82,6-23 110,-10 26-42,33-81 0,-35 103-108,2 1 0,1 1 1,1 0-1,31-38 0,40-34 100,60-74-143,-36 17-83,-96 134 34,1 0 0,0 1 0,2 1-1,0 0 1,24-17 0,-37 31-16,1 0 1,1 1-1,-1-1 1,0 1-1,1 1 0,-1-1 1,1 1-1,-1-1 1,1 2-1,-1-1 0,1 0 1,0 1-1,0 0 1,-1 1-1,1-1 0,0 1 1,-1 0-1,1 1 1,7 2-1,-8-1-11,-1-1 0,0 1-1,-1 0 1,1 0 0,0 0 0,-1 0 0,0 1-1,0 0 1,0-1 0,5 9 0,-3-4 32,-1-1 0,0 1 0,-1 0 0,0 0 0,3 11 0,-4-11 20,-2 0-1,1-1 0,-1 1 0,0 0 0,0-1 1,-1 1-1,0 0 0,-1-1 0,0 1 1,0-1-1,0 0 0,-1 1 0,0-1 0,0-1 1,-1 1-1,0 0 0,-5 6 0,-9 11 18,-2-1-1,-43 41 0,57-58-26,-16 14 60,-1-1 0,0 0-1,-1-2 1,-53 28 0,75-44-81,0 0 0,0-1 1,0 0-1,0 1 0,0-1 0,0 0 1,0 0-1,-3 0 0,3 0-97,6 1 24,3 1 60,16 4-60,-5-2 41,-1 1 0,1 1 0,-1 0 1,23 13-1,-32-15 26,-1 1-1,0 0 1,0 0 0,0 1 0,0 0 0,6 8 0,-11-12 22,0 0 0,-1 0 0,1 1 0,-1-1 0,0 0 0,1 0 0,-1 1 0,0-1 0,-1 1 0,1-1 0,0 1 0,-1-1 0,1 1 0,-1-1 0,0 1 0,0 0 0,0-1 0,0 1 0,0-1 0,-1 1 0,1 0 0,-1-1 0,0 1 0,-1 3 0,-1 0 52,-1 0 1,1 0-1,-1 0 0,-1-1 0,1 0 0,-1 0 1,0 0-1,0 0 0,0-1 0,-8 5 1,3-2 45,-1-1 0,0 0 1,0-1-1,-20 7 1,21-10-80,1 0 0,-1 0 1,0-1-1,0-1 1,1 0-1,-1 0 0,0 0 1,0-2-1,0 1 0,-12-4 1,11 2-133,0 0 1,1-1-1,-1 0 0,1-1 1,-1 0-1,1-1 1,1 0-1,-15-12 1,22 16-255,-1 0 1,1 0 0,0-1-1,1 1 1,-1-1 0,0 1-1,1-1 1,-3-5-1,4 7 132,0 0-1,0 0 0,0 0 0,0 0 0,0 0 0,0 0 1,0 0-1,0 0 0,1 0 0,-1 0 0,0 0 0,1 0 1,-1 0-1,0 0 0,1 0 0,-1 1 0,1-1 0,0 0 1,-1 0-1,1 0 0,-1 1 0,1-1 0,0 0 0,0 1 1,0-1-1,-1 0 0,1 1 0,0-1 0,0 1 0,0 0 1,1-1-1,4-2-1124,-1 0 0,1 1 0,9-3 0,15 1-1537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03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0 6656,'-26'16'3008,"-17"34"-2624,16-19 1216,11 4-960,-20 6 576,11 6-704,-10-1-64,14 1-288,-7-9-96,12-3-32,-1-9-672,7 1 352,-3-11-3136,9 0 1888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06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36 1888,'-5'-8'560,"-6"-9"6522,10 17-6887,0-1 0,0 1-1,1-1 1,-1 1 0,0-1-1,0 1 1,0 0 0,0-1-1,1 1 1,-1 0 0,0 0-1,0 0 1,0-1 0,0 1-1,0 0 1,0 0 0,0 0-1,0 1 1,0-1 0,0 0-1,-1 1 1,-27-1 4359,92-4-3775,-43 2-500,0 0 0,34 3 0,-34 1-200,0 2 1,-1 0-1,0 1 0,0 1 0,24 11 0,-38-15-17,0 0-1,0 0 1,0 0 0,0-1 0,0 1-1,9 0 1,-14-2-82,1 0-1,-1 0 1,0 0 0,1 0 0,-1 0-1,0 0 1,0 0 0,1-1-1,-1 1 1,0 0 0,1 0 0,-1 0-1,0 0 1,0 0 0,1 0-1,-1-1 1,0 1 0,0 0 0,0 0-1,1 0 1,-1-1 0,0 1-1,0 0 1,0 0 0,1-1-1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19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85 3488,'-3'-12'5177,"3"16"-3332,0 0-1694,-4 73 1344,-3-1 0,-23 110 0,10-40-904,-4 19 770,24-164-1335,-4 6 901,-5-15-424,8 6-492,0 0 0,0 0 0,0-1 0,0 1 0,0-1 0,1 1 0,-1-1 0,1 1 0,0-1 0,-1 1 0,2-5 1,-3-7 10,1 0 41,-1 5-35,1-1 0,0 1 0,1-1 0,1-12-1,0 4-134,-1-28 0,-1 17-489,1 28 612,1 0 12,2-1 8,2-13 113,-1 7-80,0 0-1,0 0 1,0-1-1,-1 1 1,-1-1 0,3-13-1,1-29-152,-5 38 75,0-1-1,5-20 1,3 0 116,0-5-214,17-40 0,-21 67 77,0 0 0,1 0 0,0 0 0,1 1 0,1 0 0,0 1 0,12-14 0,-13 17-35,0 2-1,0-1 0,0 1 1,1 0-1,0 1 0,0 0 1,0 0-1,0 0 0,0 1 0,16-3 1,-19 4 52,0 1 1,0 1 0,1-1-1,-1 1 1,0 0-1,0 0 1,0 0 0,1 1-1,-1-1 1,0 1-1,0 1 1,0-1 0,0 1-1,0 0 1,-1 0-1,1 0 1,0 0 0,-1 1-1,7 5 1,-5-2-11,-1-1 1,0 1-1,0 0 1,0 1-1,-1-1 0,0 1 1,0-1-1,-1 1 1,5 14-1,-4-9 53,-1 0-1,-1 0 1,0 1 0,0-1-1,-1 17 1,-1-20 13,-1-1 1,0 1-1,-1-1 0,1 1 1,-1-1-1,-1 1 0,0-1 1,0 0-1,-1 0 0,0 0 1,0-1-1,0 1 1,-1-1-1,0 0 0,-1-1 1,0 1-1,0-1 0,0 0 1,-1 0-1,1-1 0,-1 0 1,-14 8-1,-4-1 139,0-1-1,-1-2 1,0 0-1,-29 5 0,42-10-48,-11 3 93,18-4-197,16-5 47,18-1-71,0 0 0,0 2 0,30 3 0,0-1-52,-51 0 18,0-1 0,0 2 0,0-1-1,0 1 1,0 0 0,0 0 0,0 0 0,0 1 0,-1 1-1,1-1 1,-1 1 0,0 0 0,6 5 0,-7-5 64,-1 0 1,1 0 0,-1 0-1,0 1 1,0-1 0,-1 1-1,1 0 1,-1 0-1,0 0 1,0 1 0,-1-1-1,0 1 1,0-1 0,0 1-1,-1 0 1,2 8-1,-2-2 21,-1-1-1,-1 0 1,0 0-1,0 1 0,-1-1 1,0 0-1,-1-1 1,0 1-1,-1 0 1,0-1-1,-1 1 0,0-1 1,0-1-1,-1 1 1,-1-1-1,0 0 0,0 0 1,0-1-1,-1 0 1,0 0-1,-1-1 1,-11 8-1,12-10-28,-1-1-1,1-1 1,0 1-1,-1-2 1,1 1 0,-1-1-1,0 0 1,0-1-1,0 0 1,0 0 0,0-1-1,0 0 1,0-1-1,-13-2 1,2-1-121,0-1 0,0 0 0,0-2 0,1 0 0,-25-14 0,25 8-1869,7 1 512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20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53 2976,'0'-2'279,"0"-1"91,0 0 0,0 0-1,0 0 1,0 1-1,1-1 1,-1 0-1,1 0 1,1-4-1,-1-14 4543,-7 34-2827,-21 73 519,10-28-1604,-30 69-1,17-61-231,3 2 0,-32 133 0,35-104 74,23-97-830,1 1 0,0-1 0,0 1 0,-1-1 0,1 1 0,0-1 0,0 1 0,0-1 0,0 1 0,0-1 0,0 1 0,0-1 0,0 1 0,0 0 0,0-1 0,0 1 0,0-1 0,0 1 0,0-1 0,1 1-1,-1-1 1,0 1 0,0-1 0,1 1 0,-1-1 0,1 1 0,0-1 39,0 1 0,1-1 0,-1 0 1,1 0-1,-1 0 0,1 0 0,-1 0 0,0 0 0,3-1 0,-1 1-26,5-2 35,1 0 1,0-1-1,0 0 0,9-5 1,6-2-48,78-29 87,23-9 29,2 9-321,-126 39 195,-1 0 0,0-1 0,1 1 0,-1 0-1,1 0 1,0 0 0,-1 0 0,1-1 0,-1 1 0,1 0 0,-1 0 0,1 0 0,-1 0-1,1 0 1,-1 0 0,1 1 0,-1-1 0,1 0 0,-1 0 0,1 0 0,0 0 0,-1 1-1,1-1 1,1 1-45,-2-9-2353,-18-42-16591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20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96 2560,'-5'-1'588,"0"0"1,0 0-1,0 1 1,-28 0 10075,40-1-10004,0 0-1,0 0 0,0-1 1,9-3-1,6-1 145,5-2-282,-1-1-1,38-18 0,-2 1-618,-47 19 61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21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35 233 3552,'-17'-2'1147,"11"-2"-683,6 4-520,-2-1 224,1 0 1,0-1 0,0 1-1,0 0 1,0-1 0,0 1-1,0 0 1,0-1 0,1 1-1,-2-3 1,2 3 82,0 0 0,1-1 0,-1 1 1,0 0-1,0 0 0,1 0 0,-1 0 0,0-1 0,1 1 1,-1 0-1,1 0 0,0 0 0,-1 0 0,1 0 0,0 0 0,1-2 1,2-1 266,0-1 0,0 1 0,1 0 0,-1 0 0,1 1 0,0-1 0,8-4 0,25-10 2165,63-22 0,42-2-1419,-105 32-1041,-26 6-395,100-25 520,-66 22-2978,-35 5-138,2 4 865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21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8 832,'-2'2'17459,"-3"-7"-19469,5 5 2049,-1-1 0,0 1 0,1-1 0,-1 1 0,0 0 0,1-1-1,-1 1 1,0 0 0,0 0 0,1-1 0,-1 1 0,0 0 0,0 0-1,1 0 1,-2 0 0,-19 1 232,9 0-48,0-1-154,1 2 0,-1-1 0,1 2 0,0-1 0,0 2 0,-19 7 0,9-2 14,-1 2-1,-25 18 0,43-27-68,1 0 0,-1 1-1,1 0 1,0 0-1,0 0 1,0 0 0,0 0-1,0 0 1,-3 7-1,5-8 6,1-1-1,-1 1 0,1-1 1,-1 1-1,1 0 0,0-1 0,-1 1 1,1-1-1,0 1 0,0 0 1,0-1-1,0 1 0,1 0 1,-1-1-1,0 1 0,1 0 0,-1-1 1,1 1-1,-1-1 0,1 1 1,0-1-1,0 1 0,0-1 1,0 1-1,0-1 0,0 0 0,0 0 1,1 2-1,10 7-25,0 0 0,1-1 0,0 0 0,0-1 0,24 10 0,11 8 182,-6-4-29,-25-14-144,28 19 0,-44-26-3,1 1 1,0-1-1,-1 0 0,1 1 1,-1 0-1,1-1 1,-1 1-1,2 2 1,2 4-1,-5-8 18,0 1-1,1 0 1,-1-1-1,0 1 0,0-1 1,0 1-1,0 0 0,0-1 1,0 1-1,0-1 1,0 1-1,0-1 0,0 1 1,0 0-1,-1-1 1,1 1-1,0-1 0,0 1 1,0-1-1,-1 1 0,1-1 1,0 1-1,-1-1 1,1 1-1,0-1 0,-1 1 1,1-1-1,-1 1 1,1-1-1,-1 0 0,1 1 1,-1-1-1,1 0 0,-1 0 1,1 1-1,-2-1 1,-22 13 398,22-12-381,-28 13 155,19-8-151,0-1 1,-22 7-1,-3-2-270,-21 6-168,19-3-5101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4:22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 4480,'5'2'6354,"-5"-1"-5990,1 0 1,-1-1-1,0 1 1,1 0-1,-1 0 1,0 0-1,0 0 1,0 0-1,0 0 1,0 0-1,0 0 1,0 0-1,0 0 1,0-1-1,0 1 1,-1 2-1,-4 21 1295,4-17-946,0-4-398,0-1 0,0 1 0,0 0 0,0 0 0,-1-1 0,-2 6 0,3-7-223,0 0-1,1 0 1,-1 0 0,0-1-1,1 1 1,-1 0 0,0 0 0,0-1-1,0 1 1,0 0 0,0-1 0,0 1-1,0-1 1,0 1 0,0-1 0,0 1-1,-2-1 1,3 0-61,0 0 1,0-1-1,-1 1 0,1-1 1,0 1-1,0 0 1,0-1-1,0 1 0,0-1 1,0 1-1,0-1 0,0 1 1,0 0-1,0-1 1,0 1-1,0-1 0,0 1 1,0-1-1,0 1 1,0 0-1,0-1 0,1 1 1,-1-1 41,5-9-213,-1 0 1,-1-1-1,0 1 0,0-1 1,1-15-1,-1 17-740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57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21 186 1472,'-6'17'7727,"7"-15"-7297,-1 0 93,-1 0 0,1 0 0,0 0 0,-1 0-1,1 0 1,-1 0 0,1 0 0,-1-1 0,-1 4 0,-4-1 393,3-2-161,4-2-282,2 15 1522,1-13-1846,1 1 0,0 0 0,0-1 0,0 0 0,0 0 0,0-1 0,0 1 0,0-1 0,1 0 0,-1 0 0,1-1 0,10 0 0,1-1 181,0 0 0,32-8 1,148-32-204,-135 31-57,74-2-1,83 1 187,-191 7-284,1 0 0,48-15 0,18-3-5,-52 16 126,58-2 1,-97 8-76,0-1 0,1 0 0,-1 1 1,0-1-1,6-3 0,-7 3-6,0 0 1,0 0-1,-1 0 0,1 1 0,0-1 0,0 1 1,0-1-1,0 1 0,0 0 0,0 0 0,4 1 1,-6-1-17,-1 0 0,1 1 0,0-1 0,0 0-1,0 0 1,-1 0 0,1 0 0,0 0 0,0 0 0,-1 0 0,1-1 0,0 1 0,0 0 0,0 0 0,-1-1 0,1 1 0,1-1 0,-2 1 7,1 0 1,-1-1-1,0 1 0,1 0 1,-1 0-1,1 0 0,-1 0 0,1-1 1,-1 1-1,0 0 0,1 0 1,-1 0-1,1 0 0,-1 0 1,1 0-1,-1 0 0,1 0 0,-1 0 1,0 0-1,1 0 0,0 1 1,0-1 230,5-6-287,42-10-187,-38 11 209,-10 4 35,0 1-1,1-1 0,-1 1 1,1 0-1,-1-1 0,0 1 1,1 0-1,-1-1 0,1 1 1,-1 0-1,1 0 0,-1-1 1,1 1-1,-1 0 0,1 0 1,-1 0-1,1 0 0,-1 0 1,1 0-1,-1 0 0,1 0 1,-1 0-1,1 0 0,-1 0 1,1 0-1,-1 0 0,1 0 1,-1 0-1,2 1 0,-1 0 168,-8-7-176,-8-1-35,7 4 55,1 0 0,0 0 1,-10-2-1,-36-5-15,-1 2 0,-77-3 0,1 15-384,143-5 343,-1-1 0,23-5 0,14-2 15,-7 7-18,0 1 0,1 2 0,79 13 0,-93-11 94,-21-2-38,0-1 1,1 2-1,-1-1 0,10 4 1,-18-5-8,1 0 1,-1 0 0,0 1 0,0-1 0,1 0 0,-1 0 0,0 0-1,0 1 1,1-1 0,-1 0 0,0 0 0,0 0 0,0 1-1,0-1 1,1 0 0,-1 0 0,0 1 0,0-1 0,0 0-1,0 0 1,0 1 0,0-1 0,0 0 0,0 1 0,0-1-1,0 0 1,0 0 0,0 1 0,0-1 0,0 0 0,0 1-1,0-1 1,0 0 0,0 0 0,0 1 0,0-1 0,0 0-1,-1 0 1,1 1 0,0-1 0,0 0 0,0 0 0,0 1-1,-1-1 1,1 0 0,0 0 0,0 0 0,0 1 0,-1-1-1,1 0 1,0 0 0,-1 0 0,-38 34 69,31-25-38,-1-1 0,0-1 0,-15 11 0,-15 14 353,19-12-55,-29 42 0,-1 0-695,39-45-4163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59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59 1248,'5'-13'942,"-5"12"-767,1 0-1,0 0 1,-1 0 0,1 0-1,-1 0 1,1-1 0,-1 1 0,0 0-1,0 0 1,1-3 0,-3-4 1724,2 8-1835,0 0-1,0-1 1,0 1 0,0 0-1,0 0 1,0-1-1,0 1 1,0 0-1,0 0 1,0-1-1,0 1 1,0 0-1,0-1 1,0 1-1,0 0 1,0 0-1,0-1 1,0 1 0,0 0-1,0 0 1,0-1-1,0 1 1,1 0-1,0-2 381,-1 2-349,0 0 0,0 0 0,0-1 0,0 1-1,1 0 1,-1 0 0,0-1 0,0 1 0,0 0 0,0 0 0,0-1 0,0 1 0,0 0 0,0 0 0,0-1 0,0 1 0,0 0 0,0-1 0,0 1 0,0 0 0,0 0 0,0-1 0,-1 1 0,1 0 0,0 0 0,0-1 0,-1 1-41,1 0 1,0 0 0,-1 1-1,1-1 1,0 0 0,0 0-1,-1 1 1,1-1 0,0 0-1,-1 0 1,1 1 0,0-1-1,0 0 1,-1 1 0,1-1-1,0 0 1,0 1 0,0-1-1,0 0 1,0 1 0,-1-1-1,1 0 1,0 1 0,0-1-1,0 0 1,0 1 0,0 0-1,-9 57 2235,1-8-935,4-20-885,1 0-1,2 56 1,1-52-361,14 203 980,-9-217-733,-3-18 15,-3-12-225,-2-18-119,1 1 1,2-43 0,1 0 5,-1-129-128,-1 158 128,1 28-43,-1 1 1,4-26-1,2 26-8,-1-4 443,-2 13 9,1 6-45,5 8 85,-7-10-450,47 68 1071,17 5-246,-29-24-498,-3 1 0,29 60 0,-31-54-344,-5-10 156,22 39 28,-39-59 76,-8-26-58,-2-7-101,-3-13-169,1-1 1,1 1-1,0-26 1,1 36 51,0-31-59,1 0 1,2 1 0,2-1-1,1 0 1,15-56-1,-16 83 67,-1-1 0,2-26 0,-3 13-77,4-3-127,-1-1-2652,5-14-16488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6:01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1117 118 1728,'-23'-43'5909,"21"38"-5676,-1 1-1,0 0 1,0 0 0,0 0-1,0 0 1,-1 1 0,0-1-1,0 1 1,1 0 0,-2 0-1,1 0 1,0 1 0,-1-1-1,1 1 1,-1 0 0,1 0-1,-1 1 1,-9-2 0,-6-1 204,-1 2 1,1 0 0,-27 2-1,30 0-331,-18 2 476,-56 10 1,7-1 178,74-10-634,0 1 1,0 1-1,0 0 1,0 0 0,0 1-1,1 0 1,-1 0-1,-9 7 1,-1 3 28,0 0 0,-25 23-1,28-20 152,-26 34 0,28-32 10,-29 30 0,16-24-53,0-2-1,-35 24 0,46-35 122,-26 24 0,12-10-345,20-17-121,-45 40 7,50-42 125,0 0 0,0 0 0,0 1 1,1-1-1,0 1 0,-3 10 0,-5 15-17,2 1-1,-14 70 1,25-103-34,-3 19 27,1-1 0,1 1-1,1 0 1,0 0 0,5 30-1,0-30 43,0 1-1,2-1 0,15 36 0,-12-34-117,-6-13 89,1 0-1,9 14 1,7 11 124,-17-27-131,1 1 1,1-1-1,-1 0 0,1 0 0,13 10 1,-9-7 10,14 17 0,-4-1 44,2-1 1,0-1-1,2 0 1,1-2-1,0-1 0,30 19 1,-48-36-89,1 0 1,0-1-1,0 0 1,0 0 0,0-1-1,1 0 1,-1 0 0,1-1-1,-1 0 1,1 0-1,12-2 1,12-1-30,54-12 1,-59 9 40,144-34-20,-139 29-103,0-1-1,-2-2 1,37-19 0,223-102 31,-244 115 59,-18 6-92,1-1 1,-2-1 0,34-23-1,-49 29 48,-1-1-1,0 0 0,-1-1 1,0 0-1,0-1 1,-1 0-1,-1-1 0,15-25 1,-7 3-5,-2-1 1,-2 0 0,-1-1-1,-2 0 1,7-50 0,-15 70 82,-1 0 1,-1 0 0,-1-1 0,0 1-1,-1 0 1,-1 0 0,0 0-1,-1 0 1,-1 1 0,-14-31-1,7 23 2,0 0 0,-2 1 1,-1 1-1,-1 0 0,0 1 0,-26-25 0,-107-117-239,141 154 100,0 0 1,-1 0-1,-13-10 0,17 15-418,0 1 1,0-1-1,-1 1 0,1 0 0,-1 1 1,0-1-1,0 1 0,-8-2 0,12 4 200,1-1-1,-1 1 1,0 0-1,0 0 1,1 1 0,-1-1-1,0 0 1,1 0-1,-1 1 1,0-1-1,1 1 1,-1 0 0,1-1-1,-1 1 1,1 0-1,-1 0 1,1 0-1,0 0 1,-1 0 0,1 0-1,0 0 1,0 1-1,-2 1 1,2 8-3226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51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561 2 2144,'5'-2'1812,"-10"8"-715,-19 11 431,8-8-635,-30 22 1,11-3-273,0 2 0,-46 53 0,38-32 186,-43 66 0,-14 18 206,40-55-309,50-66-413,-11 22 0,18-25-132,3-10-154,0-1 0,0 0 0,0 0 0,0 1 0,0-1 0,1 0 1,-1 0-1,0 0 0,0 1 0,0-1 0,0 0 0,0 0 0,1 0 0,-1 0 0,0 1 0,0-1 0,0 0 0,1 0 0,-1 0 0,0 0 0,0 0 1,1 0-1,-1 0 0,0 0 0,0 0 0,1 1 0,-1-1 0,2-1-1,0 1 0,0 0 0,0 0 0,0-1 1,0 1-1,0-1 0,0 1 0,0-1 0,0 0 0,2-2 0,13-7-186,22-19 0,-18 13 93,203-162-615,66-38 544,-164 123 1163,-111 85-603,-14 8-386,-1 0 0,0 0 0,0 0 0,0-1 0,0 1 0,0 0 0,1 0 0,-1 0 0,0 0 0,0 0 0,0 0 0,0 0 0,1 0 0,-1 0 0,0 0 0,0 0 0,0 0 0,1 0 0,-1 0 0,0 0 0,0 0 0,0 0 0,0 0 1,1 0-1,-1 0 0,0 0 0,0 0 0,0 0 0,0 0 0,1 1 0,-1-1 0,0 0 0,0 0 0,0 0 0,0 0 0,0 0 0,0 0 0,1 1 0,-1-1 0,0 0 0,0 0 0,0 0 0,0 0 0,0 0 0,0 1 0,0-1 0,0 0 1,0 0-1,0 0 0,0 0 0,0 1 0,0-1 0,-3 11 234,-33 52 544,36-63-790,-43 67 374,-56 66 0,29-58 461,-84 72 1,77-75 106,77-71-672,4 0-203,6-4-74,24-14-283,0-2 0,-2-1 0,41-32 1,-28 14-55,63-68 0,-94 90 353,30-33-138,2 3 1,70-56 0,-115 101 134,-1 0 0,1 1 0,0-1 0,0 0 1,0 1-1,0-1 0,0 0 0,0 1 0,0 0 0,0-1 0,0 1 0,1-1 0,-1 1 0,0 0 0,0 0 0,0 0 1,0 0-1,0 0 0,2 0 0,-3 0 7,1 0-1,-1 1 1,0-1 0,0 0 0,1 0 0,-1 1 0,0-1 0,0 0-1,1 1 1,-1-1 0,0 0 0,0 1 0,0-1 0,1 0-1,-1 1 1,0-1 0,0 1 0,0-1 0,0 0 0,0 1 0,0-1-1,0 1 1,-2 18 271,-22 54 405,-42 94 0,11-65-279,4-8 82,50-91-455,0-1 0,0 1 0,0-1 0,0 1-1,0 0 1,1-1 0,-1 1 0,1 0 0,0 0-1,0-1 1,0 6 0,0-8-37,0 1 0,0-1 0,0 1 0,1-1 0,-1 0-1,0 1 1,0-1 0,1 1 0,-1-1 0,0 0 0,0 1 0,1-1 0,-1 0 0,0 1 0,1-1 0,-1 0-1,1 1 1,-1-1 0,0 0 0,1 0 0,-1 0 0,1 1 0,-1-1 0,1 0 0,0 0 0,0 0-17,1 0 0,0 0 0,-1 0 0,1 0 0,-1 0 0,1-1 0,0 1 0,-1-1 0,1 1 0,-1-1 0,3-1 0,7-5-185,0 0 0,0-1 0,-1 0 0,0-1 0,11-13 0,8-5-29,15-13-251,82-56 0,-101 84 251,-25 12 233,1 0-1,-1 0 1,0-1 0,1 1 0,-1 0 0,1 0 0,-1 0-1,1 0 1,-1 0 0,1 0 0,-1 0 0,1 0 0,-1 0-1,1 0 1,-1 0 0,1 0 0,-1 0 0,0 0 0,1 0-1,-1 0 1,1 1 0,-1-1 0,1 0 0,0 1 0,-1-1 3,0 1 0,0-1 1,0 0-1,1 1 0,-1-1 1,0 1-1,0-1 0,0 1 1,0-1-1,0 1 0,0-1 1,0 1-1,0-1 0,0 1 1,0-1-1,0 1 0,0-1 1,-1 1-1,-9 21 312,10-21-313,-11 16 135,-2-1 0,-22 25 0,-8 11-100,27-29-1190,-18 35 0,25-39-1217,-6 19 1,6-7 109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03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 5888,'5'-7'2688,"46"-1"-2336,-12 4 1824,1 0-1248,21-7 480,0 3-832,20-3-352,1 6-128,19-1-320,-11 1 128,-2 2-4832,-12 3 2720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6:03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484 81 1152,'-28'-25'5914,"23"21"-5514,0 0 0,0 1 0,-1 0 0,1 0 0,-1 0 0,0 0 0,0 1 0,-8-3-1,-6 1 762,-26-3 0,-9-2 60,46 7-1071,0 1 0,-1-1 0,1 2 1,0-1-1,0 1 0,0 1 0,-1-1 1,1 2-1,0-1 0,0 1 1,0 0-1,1 1 0,-1 0 0,0 1 1,1 0-1,-14 8 0,10-3 121,1 0 1,0 0-1,0 1 0,1 0 0,-10 14 0,16-18-219,0 0 0,0 0-1,1 0 1,-1 0 0,1 1-1,1-1 1,-1 1-1,1 0 1,0-1 0,1 1-1,0 0 1,-1 12 0,2-12-9,1-1 0,0 1 0,0-1 0,0 1 0,1-1 0,0 1 0,0-1 0,1 0 0,0 0 0,0 0 0,0 0 0,1 0 1,0-1-1,0 0 0,7 7 0,-5-5-52,1-1 1,0 0 0,1 0-1,-1-1 1,1 0 0,0 0-1,1-1 1,-1 0 0,1 0-1,14 4 1,13 2 129,0-2 1,1-1-1,68 3 0,-87-10-106,-1-1 0,0-1 0,-1-1 0,1 0 0,0-1-1,17-6 1,-23 5 24,0 1 0,0-2-1,0 1 1,-1-1 0,0-1-1,0 0 1,-1-1 0,0 1-1,13-15 1,-12 10 20,-4 6 0,-1 1 1,0-1-1,0 0 0,-1 0 0,0 0 0,0-1 0,0 1 0,-1-1 0,0 0 0,0 0 0,2-11 0,-5 13-52,0 0 0,0 0 1,-1 0-1,1 0 0,-1 0 0,-1 0 1,1 0-1,-1 0 0,1 0 0,-1 0 1,-1 0-1,1 1 0,-4-6 0,-3-4 10,7 10-19,0-1-1,-1 1 0,1 1 0,-1-1 1,0 0-1,0 1 0,0-1 0,-1 1 1,1 0-1,-1 0 0,1 0 0,-1 1 1,-6-4-1,5 3-53,-1 1-1,1 0 1,-1 0-1,1 1 1,-1-1 0,0 1-1,1 0 1,-1 1 0,0 0-1,0-1 1,1 2-1,-1-1 1,-8 2 0,2 1-306,0 1 0,1 1 0,-1 0 0,-12 7 0,15-7-518,1 1 1,-1 0-1,2 0 0,-1 1 1,-11 11-1,11-5-1696,3 2 859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6:24.94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744 291 2400,'-3'-7'597,"2"6"-514,0-1 0,1 1 0,-1 0 0,1 0 0,0 0 0,-1 0-1,1 0 1,0 0 0,-1-1 0,1 1 0,0 0 0,0-2 0,0 0 149,-1 0 1,1-1 0,-1 1-1,0 0 1,0 0-1,-1 0 1,1 0 0,0 0-1,-3-3 1,-19-25 1270,10 18-722,-27-23 1,33 31-627,0 0-1,-1 0 1,1 0-1,-1 1 1,-16-6-1,21 9-128,1 0-1,-1 0 0,0 1 0,0-1 0,1 1 1,-1 0-1,0 0 0,0 0 0,0 0 0,1 0 1,-1 0-1,0 1 0,0-1 0,1 1 1,-1 0-1,0 0 0,1 0 0,-1 0 0,0 0 1,1 1-1,-3 1 0,-6 5 65,9-6-89,0 0 0,0-1-1,-1 1 1,1 0 0,1 0-1,-1 0 1,0 1-1,-1 1 1,-8 11 50,1-1 0,-2 0 0,0-1 0,-19 16 0,-8 9 99,-53 49 202,29-29 302,45-43-589,1 1-1,0 1 0,1 0 1,-15 20-1,21-19 33,0-1 0,1 1 0,0 1-1,2 0 1,0 0 0,-7 35 0,11-35-98,1 0-1,0 1 1,2-1 0,0 0 0,1 0 0,1 1 0,0-1 0,2 0 0,0-1 0,1 1 0,1-1 0,1 0 0,1 0 0,12 22 0,-11-24 47,-7-11-11,1 1 1,0-1-1,1 0 1,6 9 0,-4-7 9,-1-2-60,0 1 0,0-1 0,0 0 0,1 0-1,-1-1 1,1 1 0,0-1 0,11 5 0,26 13 131,-27-13-9,27 10 1,-28-13-136,-9-3 96,1 0 1,0-1-1,0 1 1,0-2-1,1 1 1,-1-1-1,0 0 1,1 0-1,-1-1 0,12 0 1,-1-3-19,-12 3-21,0-1 1,1 0-1,-1 0 0,0 0 1,0-1-1,0 0 1,0 0-1,6-4 1,-2 1-48,0 0 1,0 0-1,13-3 1,11-5 97,8-5 54,126-64 228,-122 56-301,30-19-37,-67 38-2,0 1 1,0-2-1,-1 1 0,0-1 1,12-15-1,-6 1 109,0 1 0,20-46 0,11-49-168,-12 27 33,-29 80 27,0 0 44,0 0-1,-1 0 0,-1 0 1,1 0-1,0-10 0,5-40-13,-3-40 22,-5 93-149,1 1 0,0-1 0,0 0 1,2-7-1,-1 8 59,-1 0 0,1-1 1,-1 1-1,0-7 1,7-47-114,-3 16 170,-5 37-13,-1 0 0,1 0 0,-1 0 0,-1 0 0,1 0 0,-1 0 0,0 0-1,0 0 1,0 1 0,-1-1 0,0 1 0,0 0 0,0-1 0,-1 2 0,0-1 0,0 0 0,0 1 0,-7-7-1,-6-7-144,15 15 117,0 0 0,0 0 0,-1 0 0,1 1-1,-1-1 1,1 1 0,-1 0 0,0 0-1,0 0 1,0 0 0,-6-3 0,-3 2-55,0 1 0,-1 0 0,1 1 0,0 0 0,0 1 0,-1 0 0,1 1 0,-21 4 1,-173 33-33,133-27 290,50-9-192,0 1 0,-30 9 0,46-9-75,0 0-1,0 0 1,0 1-1,0-1 1,0 2-1,1-1 1,-11 11-1,-2 3-86,-17 22-1,21-23 233,-29 28 0,24-27-79,12-10-11,0-1 0,-13 9 0,-121 70-360,124-75 424,9-6-92,1 0 1,-1 1 0,-7 7-1,4-1 58,0-1 0,1 2 0,1 0 0,0 0 0,0 1 0,2 0 0,0 0 0,0 1 0,1 0-1,1 1 1,1-1 0,0 1 0,1 0 0,0 1 0,2-1 0,0 0 0,0 23 0,3-27-22,0 1 0,0-1 1,1 0-1,1 1 0,0-1 0,1 0 0,0-1 1,1 1-1,0-1 0,1 1 0,0-2 1,0 1-1,1-1 0,1 0 0,0 0 0,0-1 1,1 0-1,0 0 0,1-1 0,0-1 1,0 1-1,0-2 0,15 8 0,-1-2 122,1-2 0,1 0 0,0-1 0,0-2 0,1-1 0,33 4 0,-48-10-36,0-1 0,0 0 1,0 0-1,20-6 0,-24 5-27,0-1 0,-1 0-1,1 0 1,0-1-1,-1 1 1,0-2-1,0 1 1,9-8-1,2-4 63,24-27 0,-28 28-106,7-9 96,-1-1 0,-2-1-1,0 0 1,-2-2 0,-1 0-1,-1 0 1,16-52 0,-23 61-106,1 0 1,19-35 0,-24 47-92,1 1-1,1 1 1,-1-1 0,1 1-1,0-1 1,0 1 0,1 1-1,0-1 1,-1 1 0,1 0-1,13-6 1,-9 6 39,-1 0 1,1 1-1,0 0 0,0 1 1,0 0-1,0 1 0,1 0 1,-1 0-1,0 1 0,1 1 1,15 2-1,-22-3 88,0 0 0,0 0 1,1 0-1,-1 0 0,0 0 0,0-1 0,0 0 0,0 0 0,0 0 1,0-1-1,0 1 0,-1-1 0,8-4 0,-1-9 551,-10 14-575,1 0 0,-1 0 1,0 0-1,0 0 0,0 0 0,0 0 0,-1 0 0,1 0 0,0 0 1,0 0-1,0 0 0,-1 0 0,1 0 0,-1 0 0,1 0 0,-1 0 1,1 0-1,-1 1 0,1-1 0,-2-1 0,-14-16-52,-14-9-370,46 30-667,4 11-312,31 15-5770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6:27.18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685 122 3136,'-25'-11'6772,"17"9"-5804,-33-1 1229,16 4-2118,-35 6 1,14 3 350,0 2 1,0 2 0,-53 24-1,81-30-272,0 0-1,0 2 0,1 0 1,1 1-1,0 0 0,0 1 1,-22 23-1,29-23-157,0 0 1,0 1 0,1 0-1,1 0 1,0 1-1,-9 26 1,-20 89 38,15 12 270,19-117-277,1 0 0,4 43 0,-2-62-12,0-1 0,0 1 0,0-1 0,0 0-1,1 1 1,0-1 0,0 0 0,0 0 0,0 0 0,1 0 0,-1-1 0,1 1 0,4 4 0,-2-4 9,1 1 0,-1-1 0,1 0 0,0-1 0,0 1 0,0-1 0,0 0 0,7 2 0,3-1 36,0 0-1,0 0 1,1-2-1,-1 0 1,1-1-1,24-1 1,68-11 366,-30 3-238,69-12-113,-134 16 34,0 1 0,25-12 0,-4 2-99,-25 9 23,0 0 0,-1-1 1,1 0-1,-1-1 0,0 0 0,-1-1 0,1 1 0,-1-1 0,-1-1 0,13-15 1,-3 0 48,0 0 1,24-49 0,9-50-67,-20 46 112,-19 49-85,-1 0 0,9-37 0,-17 56-37,0-1 0,-1 1-1,0-1 1,-1 0 0,1 1-1,-2-1 1,1 0 0,-1 1-1,-1-1 1,0 1 0,0-1-1,-4-8 1,3 11-14,0 0 1,0 0-1,0 1 0,-1 0 1,0-1-1,-1 1 0,-4-5 1,-39-29 229,21 18-262,2 1-59,-47-27 1,64 43 53,0 0-1,-1 1 0,0 0 1,1 1-1,-1-1 1,0 2-1,-1-1 1,1 1-1,-17 0 1,2 2-70,0 1-1,-37 8 1,36-6 30,-30 8-63,50-11 107,1 1 1,-1-1-1,0 1 0,0 0 1,1 1-1,0-1 0,-1 1 1,-4 4-1,9-7 39,0 0-1,0 0 1,0 0 0,-1 0-1,1 1 1,0-1 0,0 0-1,0 0 1,0 0 0,0 0-1,-1 1 1,1-1 0,0 0-1,0 0 1,0 0 0,0 0-1,0 1 1,0-1 0,0 0-1,0 0 1,0 1 0,0-1-1,0 0 1,0 0 0,0 0-1,0 1 1,0-1 0,0 0-1,0 0 1,0 0 0,0 1-1,0-1 1,0 0-1,0 0 1,0 0 0,0 1-1,0-1 1,1 0 0,-1 0-1,0 0 1,0 0 0,0 1-1,0-1 1,0 0 0,1 0-1,-1 0 1,0 0 0,0 0-1,16 6-90,19-1-45,-30-5 152,285 23 181,-264-20-242,-1 2 0,1 0 0,-1 2 0,0 1 1,0 0-1,41 22 0,-31-10-282,36 23 1010,-65-35 438,-30-16 79,15 4-1364,2 2 160,-159-66-62,144 59 11,0 0 1,-1 1 0,0 2-1,0 0 1,0 2 0,-1 0-1,-26 0 1,-167 7-348,196-2 350,-5 0-47,1 2-1,-48 10 1,62-10 46,0 1 0,0 0 1,0 0-1,1 1 1,-1 1-1,1 0 0,0 0 1,-14 13-1,14-10 40,1 1-1,0 0 1,0 1-1,1 0 1,0 0-1,1 0 1,1 1-1,-7 16 1,-2 9-83,-12 57 1,-3 5 190,-8 17 115,26-87-321,-3 8-119,17-2-4632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6:37.8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874 59 1888,'-36'-27'5397,"5"12"-3573,27 13-1699,1 0 1,-1 1-1,0 0 1,1 0-1,-1 0 0,0 0 1,0 0-1,-4 0 0,-36 1 598,30 0-409,9 0-281,0 0 0,0 1-1,0 0 1,0 0-1,0 0 1,0 1 0,0 0-1,1 0 1,-1 0 0,1 0-1,-6 4 1,-4 4 5,1 0 1,-13 13-1,10-9 106,8-5 6,1 0 1,0 0 0,1 0-1,0 1 1,0 0-1,1 0 1,-7 21-1,7-22-79,-29 80-295,3-12 800,6-15-257,3-6-110,12-35-160,-10 32 0,18-45-28,0 0 0,0 1 0,0 0 0,1-1 0,0 1 0,1 17 0,9 25 91,-7-42-77,0 0 0,1 0 0,1 0 0,-1 0 0,1 0 0,8 11 0,10 24-141,-11-15 170,1 0 0,2-1 0,28 46 0,-40-72-39,0 1 0,-1 0 0,2-1 1,-1 1-1,0-1 0,0 0 1,1 0-1,-1 0 0,1 0 1,0 0-1,-1 0 0,1-1 0,0 1 1,0-1-1,0 0 0,0 0 1,0 0-1,1 0 0,-1-1 1,0 1-1,0-1 0,0 0 0,1 0 1,-1 0-1,0 0 0,0 0 1,1-1-1,-1 1 0,0-1 1,0 0-1,0 0 0,0 0 1,0-1-1,0 1 0,0-1 0,0 0 1,-1 1-1,1-1 0,-1 0 1,1-1-1,-1 1 0,3-4 1,34-38 400,41-61 1,-64 84-419,1 1 0,2 1 0,-1 0 0,2 2 0,43-31 0,7-6-126,-60 45 143,-1 0-1,0-1 1,0 1-1,-1-2 0,0 1 1,10-18-1,-5-3 35,-11 27-66,-1 0 0,1-1 0,-1 1 0,0 0 0,0 0 0,0-1 1,0-7-1,2-9 19,-2 10 41,0 1-1,0 0 1,-2-21-1,0 3 53,-5-80-223,0 82 139,5 19-18,-1 0 0,1 0 0,-1-13-1,1 10 14,1 0-1,-2 1 0,1-1 0,-2 0 0,-3-12 0,3 16-8,-1-1-1,0 1 1,0 0 0,-1 0-1,1 0 1,-1 0 0,-1 1-1,1 0 1,-1 0 0,0 1-1,0-1 1,0 1 0,0 0-1,-1 1 1,-8-4 0,-3 3-74,1 1 1,-1 0-1,0 1 1,0 1-1,-21 2 0,17-1 45,1 1-20,-1 1 0,0 1 0,1 1 0,0 0 0,0 2 0,0 1 0,0 0 0,-19 11 0,0 5 104,25-15 14,-22 11-1,-90 31-171,100-39 16,0 0 1,2 2-1,-46 29 1,55-30 36,0 1 1,0 0 0,2 1 0,-1 0 0,2 2 0,-15 19 0,16-17 42,-3 3 8,1 0-1,1 0 0,0 1 1,-12 33-1,24-51-11,0-1 0,0 1-1,0 0 1,1-1 0,-1 1-1,1 0 1,0 0 0,0 0-1,0-1 1,1 1 0,-1 0-1,1 0 1,0-1 0,2 7-1,-1-5 7,1 0 0,0-1 0,-1 0 0,1 1 0,0-1 0,1 0 0,-1-1 0,1 1 0,7 5 0,2 0 64,1-1-1,-1 0 0,2-1 0,-1 0 0,1-2 0,16 5 0,-13-4 18,-1-2 1,1 0 0,0-1-1,0-1 1,0-1-1,20 0 1,-30-2-31,0 0 0,0 0 0,0 0 0,0-1 0,-1 0 1,1-1-1,0 1 0,-1-2 0,0 1 0,0-1 0,0 0 0,0 0 0,-1-1 0,1 0 1,-1 0-1,7-8 0,3-7-94,-1-1 0,-1-1 1,19-40-1,14-22-174,-39 73 197,-1 1 0,2-1 0,-1 1 0,2 1 0,13-12 0,-2 5 5,2 1-1,0 1 1,1 1-1,0 1 1,1 1-1,0 1 0,1 2 1,0 0-1,0 2 1,41-5-1,-61 10-5,0 1 0,0 0 0,0 1 0,0-1 0,-1 1 0,1 0 1,0 1-1,0-1 0,-1 1 0,1 0 0,-1 1 0,0-1 0,0 1 0,1 0 0,-2 0 0,1 1 0,0-1 0,-1 1 0,0 0 0,1 1 0,-2-1 0,1 1 0,0-1 1,-1 1-1,0 0 0,0 0 0,-1 1 0,5 10 0,3 18 77,28 59 1,-37-91-50,0-1-2,-1 0 0,1-1-1,-1 1 1,1 0 0,-1 0-1,0 0 1,1 0 0,-1 0-1,0 0 1,0 0 0,1 1-1,-1-1 1,0 0 0,0 0-1,0 0 1,-1 1 0,1-1 10,0-1-1,0 0 1,1 0 0,-1 1 0,0-1 0,0 0 0,0 0-1,0 0 1,0 1 0,0-1 0,0 0 0,1 0-1,-1 0 1,0 0 0,0 1 0,0-1 0,0 0 0,1 0-1,-1 0 1,0 0 0,0 0 0,0 0 0,1 0-1,-1 1 1,0-1 0,0 0 0,0 0 0,1 0 0,-1 0-1,0 0 1,0 0 0,1 0 0,-1 0 0,0 0 0,0 0-1,0 0 1,1 0 0,-1 0 0,0 0 0,0-1-1,1 1 1,-1 0 0,0 0 0,0 0 0,0 0 0,1 0-1,-1 0 1,0-1 0,0 1 0,0 0 0,0 0-1,0 0 1,1 0 0,-1-1 0,0 1 0,0 0 0,0 0-1,9-16 713,-7 11-775,7-12 107,-7 14-160,-1 1 1,0-1-1,0 0 1,1 1-1,0 0 1,2-4-1,5 21-850,13 39 2131,-26-58-631,3 1-565,-1 0-1,1 0 1,0 0-1,0 0 1,0 0-1,1 0 1,-1 0-1,1 0 1,0-1-1,-1 1 1,2-4-1,-1 2-550,0 1 0,0-1 1,-1 1-1,1 0 0,-1 0 0,-2-6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6:48.25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280 12 1248,'-3'-7'3262,"2"7"-3217,-1-1 201,-1 0 0,0 0 1,0 1-1,0-1 1,1 1-1,-1-1 1,0 1-1,0 0 1,0 0-1,0 1 0,0-1 1,0 0-1,1 1 1,-1 0-1,0-1 1,0 1-1,1 1 1,-5 1-1,5-2-245,0 0 0,0 1 1,0-1-1,0 0 0,0 0 0,0-1 1,-2 2-1,-9 16 2065,9-22-1961,3 3-47,-1-1-1,0 1 1,1 0 0,-1 0-1,0 0 1,0 0-1,0 0 1,0 0-1,0 1 1,0-1 0,0 1-1,0-1 1,-3 1-1,-31 0 514,17 0-593,9 2 83,8-2 18,1 0 1,-1 0 0,1 1 0,-1-1 0,1 0 0,-1 0-1,1 0 1,-1-1 0,1 1 0,-1 0 0,-1-1 0,2 1-87,0-1 0,0 1 1,0 0-1,1-1 0,-1 1 0,0 0 1,0 0-1,0 0 0,0 0 1,0 0-1,0 0 0,0 0 1,1 0-1,-1 0 0,0 0 0,0 0 1,0 1-1,0-1 0,0 0 1,1 1-1,-1-1 0,0 1 1,0-1-1,0 0 0,1 1 1,-1 0-1,0-1 0,1 1 0,-1-1 1,0 1-1,1 0 0,-1 0 1,1-1-1,-1 1 0,1 0 1,0 0-1,-1 0 0,1-1 1,-1 2-1,-9 12 125,-1-1-26,-7 4-440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05.19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156 18 736,'-7'3'4896,"3"-2"-4475,0 0-1,0-1 0,0 1 1,-1-1-1,-6 0 0,6-2-149,-1 0 0,0 1 0,0 0 0,1 0 0,-1 1 0,-9 0 0,13 0-270,-1 0 0,1 0 0,-1 1 1,1-1-1,0 1 0,-1-1 0,1 1 1,0 0-1,0 0 0,-1 0 0,1 0 1,0 0-1,0 1 0,0-1 0,0 1 1,1-1-1,-1 1 0,-2 2 0,3-2 4,1-1-1,-1 1 0,1-1 0,0 1 0,-1-1 1,1 1-1,0-1 0,0 1 0,0 0 0,0-1 1,0 1-1,0-1 0,1 1 0,-1-1 1,0 1-1,1-1 0,-1 1 0,2 1 0,-1-2 30,1 1 1,-1-1-1,1 0 0,0 0 0,-1 0 0,1 0 0,0 0 0,0 0 0,0 0 0,0 0 0,0-1 0,0 1 1,0-1-1,0 0 0,0 1 0,0-1 0,0 0 0,0 0 0,0 0 0,0 0 0,0-1 0,0 1 1,0-1-1,0 1 0,2-2 0,-1 1 12,0 0 0,0 0 0,0 0 0,0 0 0,-1-1 0,1 1 0,-1-1 0,1 0 0,-1 1 0,1-1 0,-1-1 0,0 1 0,0 0 0,0 0 1,0-1-1,2-4 0,-4 7-42,1-1 1,-1 0-1,0 0 1,0 0-1,0 0 1,0 1-1,0-1 1,0 0-1,0 0 1,0 0-1,0 0 1,0 0-1,0 1 1,-1-1-1,1 0 1,0 0-1,-1 0 0,1 1 1,0-1-1,-1 0 1,1 0-1,-1 1 1,1-1-1,-1 0 1,1 1-1,-1-1 1,0 1-1,1-1 1,-1 1-1,0-1 1,1 1-1,-1-1 1,0 1-1,0 0 1,-1-1-1,-4-2-80,-1 0 0,1 1-1,-10-2 1,8 2 166,0 0-40,0 1 0,-1 0-1,1 1 1,-12 0-1,9 0-409,171 0 1027,-160 0-683,-1 0 0,1 1-1,0-1 1,0 0 0,0 0 0,-1 0 0,1 0 0,0 0-1,0 0 1,0 0 0,0 0 0,-1 0 0,1 1 0,0-1-1,0 0 1,0 0 0,0 0 0,0 0 0,0 1 0,-1-1-1,1 0 1,0 0 0,0 0 0,0 0 0,0 1 0,0-1-1,0 0 1,0 0 0,0 0 0,0 1 0,2 2-4,1 0 1,-1 0-1,1 0 1,0-1-1,0 1 1,0-1-1,0 0 1,0 1-1,1-2 1,-1 1-1,1 0 1,-1-1-1,1 1 1,5 0-1,9 6 41,20 0 171,-6-4 97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10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1664,'-3'10'10021,"3"-8"-10805,0 26 2624,0-26-1755,3 6 187,0-4-224,-1 1-1,1-1 0,0 0 1,1 0-1,-1 0 1,1-1-1,-1 1 0,1-1 1,5 4-1,6 3-14,22 10 0,-11-6-2,131 64 282,18 10 41,-152-75-304,-11-6 33,0 0 0,0 1-1,0 0 1,14 13 0,75 66 583,-58-53-522,-41-32-55,-1-1 1,1 0-1,0 1 0,-1-1 0,1 0 1,0 0-1,0 0 0,0 0 1,0 0-1,0-1 0,0 1 0,0 0 1,0-1-1,0 0 0,0 1 0,0-1 1,1 0-1,2-1 0,-4 1-72,-1-1 0,0 1 0,1-1 0,-1 1 0,1-1 1,-1 0-1,0 1 0,1-1 0,-1 1 0,0-1 0,0 0 0,1 0 0,-1 1 0,0-1 0,0 0 0,0 1 0,0-1 0,0 0 0,0 0 0,0 1 0,0-1 0,-1-1 1,-2-18 126,3 18-180,-2-5 55,0-1 0,-1 1-1,0-1 1,0 1 0,0 0-1,-1 0 1,0 1 0,0-1-1,-1 1 1,0 0 0,0 0-1,0 0 1,-10-7 0,-7-7 98,17 16-146,-1 0-1,1 0 1,0-1 0,0 1-1,-7-10 1,3 8-1811,29 24 1702,30 37-1,-44-47 171,1 1 0,-1 0 0,-1 0 0,1 1 0,-2 0 0,1 0 0,-2 0 0,1 0 0,2 13 0,-6-22-20,2 5 28,-1 0 1,1 1-1,-2-1 1,1 0-1,-1 1 1,1-1-1,-3 13 1,2-15 13,-1 1 0,-1 0 1,1-1-1,-1 1 0,1-1 1,-1 1-1,-1-1 0,1 0 1,0 0-1,-1 0 0,0 0 1,0 0-1,0 0 0,-1-1 1,-4 4-1,-30 29 290,21-21-407,-28 31 1,13-17-8514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12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847 568 2240,'4'0'4133,"-6"0"-3829,0-1-1,0 1 1,-1 0-1,1-1 1,0 1 0,0-1-1,0 0 1,0 0-1,0 0 1,0 0 0,1 0-1,-1 0 1,-3-2-1,-13-8 135,-81-29 887,-1-1-571,84 33-620,1 0-1,1-1 1,0 0-1,-19-17 1,9 3 4,1-1 1,2 0 0,-27-41-1,2 9 122,27 34-274,-35-33 72,52 52-63,0 1 0,-1 0-1,1 0 1,0-1 0,-1 2-1,1-1 1,-1 0 0,0 0-1,0 1 1,-3-2 0,4 2 111,0 0 0,0 0 0,0-1 0,0 1 0,0 0 0,1-1 0,-3-2 0,-1 0-114,0 0 1,-1 0 0,1 1 0,-1-1 0,1 1-1,-9-3 1,-36-12 191,48 18-180,-8-4-132,0 1 0,-1 1 0,1 0 1,-1 0-1,-14 0 0,24 2 120,0 0 1,0 1-1,0-1 0,1 0 0,-1 1 1,0-1-1,1 1 0,-1 0 0,0-1 1,1 1-1,-1-1 0,1 1 0,-1 0 0,1 0 1,-1-1-1,1 1 0,-1 0 0,1 0 1,0-1-1,0 1 0,-1 1 0,-5 19 78,4-3-56,1 0 0,1 0 0,0 1 0,1-1 0,1 0 0,1 0 0,8 29 0,-8-29 106,3 3-64,-6-20-19,-22-98 2224,19 80-2256,0-7-17,-1 1 0,-12-37-1,14 53-96,0 0-1,0 0 0,1 0 1,0 0-1,1 0 0,0-8 0,0 15 85,0-1-1,0 1 0,1 0 1,-1-1-1,0 1 0,0-1 0,1 1 1,-1-1-1,0 1 0,1 0 0,-1-1 1,1 1-1,-1 0 0,0-1 0,1 1 1,-1 0-1,1-1 0,-1 1 0,1 0 1,-1 0-1,1 0 0,-1-1 0,1 1 1,-1 0-1,1 0 0,-1 0 0,1 0 1,-1 0-1,1 0 0,0 0 0,25 0 158,-17 1-63,27-2 99,-9 1 66,0 0 0,36 5-1,-30-1-226,-23-3 26,-1 0-1,1 0 1,0 1 0,10 4 0,11 0 31,-26-5-37,0-1 0,-1 1-1,1 0 1,-1 0 0,1 1-1,4 2 1,-7-3 26,5 1 86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19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1 628 1472,'6'-7'2826,"23"-33"-1871,68-144-416,-71 141-530,1 1 0,38-44-1,-51 69 42,-9 10 19,1 0 0,0 0 0,0 1 0,14-12 0,3-3 42,-1-1-105,-15 17 12,0-1 0,0 0-1,-1 0 1,0 0-1,0-1 1,0 1 0,-1-1-1,0-1 1,5-9-1,-2 4 142,-6 10-144,0 1 1,-1 0 0,1 0-1,-1-1 1,0 1 0,0-1-1,0 0 1,0 1-1,1-5 1,-2 6 203,0 1-71,0 0-144,0-1 0,0 1-1,0 0 1,0 0-1,0 0 1,0 0 0,0 0-1,0-1 1,0 1-1,0 0 1,0 0 0,0 0-1,0 0 1,-1 0-1,1 0 1,0-1 0,0 1-1,0 0 1,0 0-1,0 0 1,0 0 0,0 0-1,0 0 1,-1 0-1,1 0 1,0 0 0,0 0-1,0 0 1,0 0-1,0-1 1,0 1 0,-1 0-1,1 0 1,0 0-1,0 0 1,0 0 0,0 0-1,0 0 1,0 0-1,-1 0 1,1 0 0,0 0-1,0 0 1,0 1-1,0-1 1,0 0 0,-1 0-1,1 0 1,0 0-1,0 0 1,0 0 0,0 0-1,0 0 1,0 0-1,-15 8 28,11-6-10,1 0-1,-1 0 1,1 0 0,-1 0-1,-2 3 1,-25 23 89,-52 52-26,72-67-89,1-1 0,0 2 1,1-1-1,0 1 0,-8 19 0,4-4 93,-2 3-9,-18 59 0,19-39-20,-73 231 180,76-249-206,7-20 257,-11 25 1,8-27 506,6-13-798,1 1 1,0 0-1,-1 0 0,1 0 1,0-1-1,0 1 1,0 0-1,-1-1 0,1 1 1,0 0-1,0 0 1,0-1-1,0 1 0,0 0 1,-1-1-1,1 1 1,0 0-1,0-1 1,0 1-1,0 0 0,0-1 1,0 1-1,0 0 1,0-1-1,0 1 0,0 0 1,0-1-1,0 1 1,0 0-1,1-1 0,0-2-20,1-1 0,-1 1-1,1 0 1,0 0 0,4-4-1,9-8-22,5-6 104,-12 10-76,0 0 0,2 0 0,-1 1-1,12-10 1,46-33-89,-62 50 97,0 0 1,1 0 0,8-4 0,-9 6-2,-1-1 0,0 0 0,0 0 0,0 0 1,0-1-1,5-3 0,-8 5-12,-1 1 63,4-5-40,-3 4-12,0 0-1,0 0 1,0 0-1,0 0 1,0 0-1,0 0 1,0 0-1,0 0 1,0 1-1,1-1 1,-1 0 0,0 1-1,0-1 1,1 1-1,-1-1 1,0 1-1,3-1 1,-3 1 22,1-1 0,-1 1 0,0 0 1,1-1-1,-1 1 0,0-1 0,0 0 0,1 1 1,-1-1-1,0 0 0,0 0 0,0 0 1,2-2-1,3-2 25,-5 5-80,17-12-96,10-2 50,-22 11 125,0 1 1,-1-1 0,1 0-1,-1-1 1,0 1-1,0-1 1,7-7-1,3-7 26,10-11 4,40-32-551,-65 61 480,0 0 0,1 0 0,-1-1 0,1 1 0,-1 0 0,1 0 0,-1 0 0,1-1 1,-1 1-1,1 0 0,-1 0 0,0 0 0,1 0 0,-1 0 0,1 0 0,-1 0 0,1 0 0,-1 0 0,1 0 0,-1 0 1,1 1-1,-1-1 0,1 0 0,-1 0 0,1 0 0,-1 1 0,1-1 0,-1 0 0,0 0 0,1 1 0,-1-1 1,1 0-1,-1 1 0,0-1 0,1 0 0,-1 1 0,1 0 0,9 15-59,-8-12 63,-1 1 0,0-1-1,0 1 1,0 5 0,1 7 12,-1 12 87,-1-25-73,0 1 0,0-1 0,1 1 0,-1-1 0,1 0 0,1 7-1,1 3-152,-3-12 113,0-1 1,1 1 0,-1 0-1,1-1 1,-1 1 0,1 0-1,-1-1 1,1 1 0,1 1-1,4 13 3,-6-15 24,0 0 1,1 1-1,-1-1 0,1 1 1,-1-1-1,1 0 0,-1 0 1,1 1-1,-1-1 1,1 0-1,0 0 0,0 0 1,0 0-1,0 0 0,0 0 1,0 0-1,0 0 1,0 0-1,0 0 0,0 0 1,0-1-1,3 2 0,-2-1-14,-1-1-1,1 1 0,0-1 1,-1 1-1,1 0 0,-1 0 1,1 0-1,1 1 0,-1-1 18,-1 1 0,1-1 1,0 0-1,0 0 0,0 0 0,0-1 0,0 1 0,2 0 0,0 0 10,0 0 0,0-1 0,0 1-1,0-1 1,0 0 0,0-1 0,1 1-1,-1-1 1,0 1 0,-1-1-1,1 0 1,0-1 0,0 1 0,0-1-1,-1 0 1,5-2 0,-1-1 75,1-1-1,-1 0 1,0-1 0,-1 1-1,11-15 1,-13 15-50,0 1-1,0-1 1,-1 0-1,0 0 1,0 0-1,0 0 1,-1-1-1,3-10 1,-5 13-50,1 1 0,-1-1 0,1 0 0,-1 1 0,0-1 0,0 0 1,-1 0-1,1 1 0,-1-1 0,0 0 0,0 1 0,0-1 0,0 1 1,-1-1-1,1 1 0,-5-6 0,6 8-8,-1 1-1,0-1 1,1 1-1,-1-1 1,1 1-1,-1-1 1,0 1-1,1 0 1,-1-1-1,0 1 1,1 0-1,-1 0 1,0-1-1,0 1 1,1 0-1,-1 0 1,0 0-1,0 0 1,1 0-1,-1 0 1,0 0-1,0 0 1,1 0-1,-1 1 1,0-1-1,0 0 1,1 0-1,-2 1 1,0 0-29,-1 0-1,1 0 1,0 0 0,0 0 0,-1 1 0,-2 2-1,1-1-12,1 1-1,0-1 0,0 1 0,0 0 0,0 0 1,0 0-1,1 1 0,0-1 0,0 1 1,0-1-1,0 1 0,1 0 0,0-1 0,0 1 1,0 0-1,0 0 0,1 0 0,0 0 1,0 0-1,0 0 0,1-1 0,0 8 0,1-5 26,1 0-1,-1 0 1,1 0-1,0 0 1,0 0-1,1-1 0,0 1 1,0-1-1,1 0 1,0 0-1,5 5 0,-5-7 75,0 0 0,0-1-1,0 1 1,0-1-1,1 0 1,-1 0 0,1-1-1,0 0 1,-1 0-1,1 0 1,0-1 0,1 1-1,10 0 1,3-2 64,0 0 0,-1-1 0,1-1 0,-1-1 1,0 0-1,0-2 0,0 0 0,35-15 0,-49 17-79,1 0-1,0-1 0,-1 0 0,0 0 1,0 0-1,0 0 0,0-1 0,-1 0 0,6-8 1,-8 11-28,-1 1 0,0-1 0,0 0 0,0 0 0,0 1 0,0-1 0,0 0 0,0 0 0,-1 0 0,1 0 0,-1 0 0,1 0 1,-1 0-1,0 0 0,0-1 0,0 1 0,0 0 0,0 0 0,0 0 0,-1 0 0,1 0 0,-1 0 0,1 0 0,-1 0 0,0 0 0,0 0 1,0 0-1,0 0 0,0 1 0,0-1 0,0 0 0,-1 1 0,-1-3 0,0 2-23,1 1 0,0-1 1,-1 1-1,1 0 0,-1 0 0,1 0 0,-1 0 0,0 0 1,1 0-1,-1 1 0,0-1 0,0 1 0,1 0 0,-1 0 1,0 0-1,0 0 0,0 0 0,1 1 0,-5 0 0,1 0-23,0 1-1,1 0 0,-1 0 0,0 0 0,1 1 1,0 0-1,0 0 0,-7 5 0,5-3-31,1 1 1,1 0-1,-1 0 0,1 0 1,0 1-1,0 0 0,0 0 1,1 0-1,-3 9 1,6-14 79,0 0-1,0 0 1,0 0 0,0 1 0,1-1 0,-1 0 0,1 1 0,0-1 0,0 0 0,0 1 0,0-1 0,0 0 0,0 1 0,1-1 0,-1 0 0,1 0 0,-1 1 0,1-1 0,0 0 0,0 0 0,0 0 0,0 0 0,0 0 0,1 0 0,-1 0 0,0 0 0,1 0 0,0 0 0,-1-1 0,1 1 0,0-1 0,0 1 0,0-1 0,0 0 0,0 0 0,3 2 0,8 1 91,-1 0 1,0-1 0,1-1-1,0 0 1,20 1-1,-25-2-51,7 0 117,0-1 0,1 0 0,21-4 0,-29 3-62,0 0-1,0-1 1,-1-1 0,1 1-1,0-1 1,-1 0 0,0-1-1,8-4 1,-4-4-533,-10 11 217,-1 0-1,1 1 0,-1-1 0,0 0 1,0 0-1,1 0 0,-1 0 0,0 1 1,0-1-1,0 0 0,0 0 0,0 0 1,0 0-1,0 1 0,0-1 0,-1 0 1,1-1-1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3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0 564 1472,'6'1'491,"0"-2"1,-1 1 0,1 0-1,-1-1 1,7-2-1,-5 0-311,0-1 0,0 0 0,0-1 0,0 1 0,-1-1 0,0-1 0,9-8 0,36-49 42,-24 28 41,-1 2 54,-14 16-113,2 0 0,21-21-1,-36 47-69,0-1-1,-1 0 0,-5 14 1,6-18-118,-68 174 588,41-112-312,-4 13-95,-36 131 0,37-71 998,71-250-91,-20 58-1099,28-57-1,36-48-43,-78 147 32,70-115-382,-66 112 320,0 1-1,0 0 1,2 1-1,-1 1 1,1-1-1,25-16 1,-36 27 51,0 0 0,0 0-1,0 1 1,0-1 0,0 0 0,0 1-1,1-1 1,-1 1 0,0 0 0,0-1-1,0 1 1,0 0 0,1-1 0,-1 1 0,0 0-1,0 0 1,1 0 0,-1 0 0,0 0-1,0 0 1,1 1 0,-1-1 0,0 0-1,0 1 1,0-1 0,1 1 0,-1-1 0,0 1-1,0-1 1,0 1 0,0 0 0,0 0-1,0-1 1,0 1 0,0 0 0,-1 0-1,1 0 1,0 0 0,0 0 0,-1 0 0,1 0-1,-1 0 1,1 0 0,0 3 0,1 2 25,0 0 1,0 1-1,0-1 1,-1 0-1,0 1 1,0 12-1,-1 0 103,-1 1 0,0-1 0,-8 31 0,7-42-54,0 1 0,-1-1 0,0 0 0,-1 0 0,0-1 0,0 1 0,0-1 0,-1 0 0,0 0 0,-11 10 0,15-15-53,-2 1 86,0 1 0,-1-1 0,1 0 1,-1 0-1,0 0 0,0-1 0,0 1 0,-8 3 0,-6 1 135,19-7-306,-1-1 42,183-87-648,-107 56 500,-12 5 66,-76 43 453,5-8-396,1 0 0,-1 0 0,-6 13 1,11-18 21,1 0 0,-1 0 0,1 0 0,0 0 1,0 0-1,0 0 0,0 1 0,0-1 0,1 0 1,-1 1-1,1-1 0,0 0 0,0 1 0,1 3 1,-1-5 52,1 0 0,0 0 0,0 0 0,0 0 0,0 0 0,0 0 0,0 0 0,0-1 0,1 1 1,-1 0-1,1-1 0,-1 1 0,1-1 0,0 0 0,-1 1 0,1-1 0,0 0 0,0 0 0,0 0 0,2 1 1,-1-1 35,-1 0 0,1 0 1,0-1-1,-1 1 1,1-1-1,0 1 0,0-1 1,-1 0-1,1 0 1,0 0-1,-1 0 1,1-1-1,0 1 0,-1-1 1,5-1-1,0 0 26,-1-1-1,-1 0 0,1 0 1,0 0-1,-1-1 1,1 1-1,-1-1 0,0 0 1,-1-1-1,1 1 1,-1-1-1,7-9 0,-9 11-65,1-1 37,0-1 0,0 1 0,-1-1-1,0 0 1,1 0 0,1-7 0,-4 11-54,0 0 0,0 0 1,0 0-1,0-1 0,0 1 1,0 0-1,0 0 0,0-1 0,-1 1 1,1 0-1,0 0 0,-1 0 1,1 0-1,-1-1 0,1 1 0,-1 0 1,0 0-1,1 0 0,-1 0 1,0 0-1,0 0 0,0 1 0,0-1 1,0 0-1,0 0 0,0 0 1,0 1-1,0-1 0,0 1 0,0-1 1,0 1-1,-2-1 0,-4-4-105,6 5 58,0 0 0,1-1 0,-1 1 0,1-1 0,-1 1 0,0 0 0,1 0 0,-1-1-1,0 1 1,1 0 0,-1 0 0,0 0 0,1 0 0,-1 0 0,-1 0 0,15 16-614,-10-15 704,-1 1 0,1-1 1,-1 1-1,1-1 0,-1 0 0,1 0 0,-1-1 1,1 1-1,0 0 0,0-1 0,-1 1 0,1-1 1,0 0-1,0 0 0,0 0 0,-1-1 0,1 1 1,0 0-1,0-1 0,3-1 0,7-2 151,1-1-1,19-9 0,-30 13-178,15-9 41,-1-1 1,0 0 0,0-1-1,-1-1 1,-1 0-1,0-1 1,0-1 0,18-25-1,-26 30-158,1 1 1,0 1-1,0-1 0,1 1 0,12-7 0,-21 14 101,0 1-1,0 0 1,0 0 0,0 0-1,0 0 1,1 0 0,-1 0-1,0 0 1,0 0 0,0 0-1,1 0 1,-1-1 0,0 1-1,0 0 1,0 0 0,1 0-1,-1 0 1,0 0 0,0 0-1,0 0 1,0 1 0,1-1-1,-1 0 1,0 0 0,0 0-1,0 0 1,1 0 0,-1 0-1,0 0 1,0 0 0,0 0-1,0 0 1,0 1 0,1-1-1,-1 0 1,3 9-95,-3 14 141,-5 24 28,-1 0 1,-3-1 0,-19 58-1,25-97 19,0 1 1,-1-1-1,-7 13 0,9-17 1,0 0 0,0 0-1,-1-1 1,1 1 0,-1 0 0,1-1 0,-1 0 0,0 1-1,0-1 1,0 0 0,-5 2 0,7-4-62,0 1 0,-1-1 0,1 0 0,0 0 0,-1 0 0,1 0 1,0 0-1,0 0 0,-1 0 0,1 0 0,0-1 0,-1 1 0,1 0 0,0-1 0,0 1 0,0-1 0,-1 0 0,1 1 1,0-1-1,0 0 0,0 0 0,0 1 0,0-1 0,0 0 0,0 0 0,-1-2 0,-2-3-65,-1 0-1,1 0 1,-5-10-1,4 7 27,4 9 4,1 0 0,0-1 0,0 1-1,0 0 1,0 0 0,-1-1 0,1 1-1,0 0 1,0-1 0,0 1 0,0 0 0,0 0-1,0-1 1,0 1 0,0 0 0,0-1-1,0 1 1,0 0 0,0-1 0,0 1 0,0 0-1,0-1 1,0 1 0,0 0 0,0 0-1,1-1 1,-1 1 0,0 0 0,0 0 0,0-1-1,0 1 1,1 0 0,-1 0 0,0-1-1,0 1 1,1 0 0,-1 0 0,0 0-1,0-1 1,1 1 0,-1 0 0,0 0 0,0 0-1,1 0 1,-1 0 0,0 0 0,1 0-1,-1-1 1,0 1 0,1 0 0,-1 0 0,0 0-1,0 0 1,1 0 0,-1 0 0,0 1-1,1-1 1,0 0 0,21 2-739,-19-2 753,19 3-82,-13-1 159,0-1 0,1 0 0,-1 0 1,0-1-1,1 0 0,-1-1 0,0 0 0,18-5 1,-19 3-19,0 0 0,-1-1 0,1 0 0,-1-1 0,0 1 0,0-1 0,0-1 0,-1 1 0,0-1 0,0-1 0,-1 1 0,9-12 0,-5 4-31,0 0 1,-1-1-1,-1 0 0,0-1 0,7-23 0,-14 37-107,0 0 29,1 0 0,-1 0 0,0 1 0,1-1 0,0 0 0,-1 0 1,1 1-1,0-1 0,0 0 0,2-2 0,-3 16-285,-1 32 474,0-23-161,0-1 1,2 0-1,4 31 1,-4-46 57,1-1 1,-1 0-1,1 1 0,-1-1 1,1 0-1,1 0 1,-1 0-1,0-1 0,7 8 1,-8-10-1,0 1 0,0-1 0,1 0 0,-1 0 0,1 1 0,-1-1 0,1 0 0,-1 0 0,1-1 1,-1 1-1,1 0 0,0 0 0,0-1 0,-1 1 0,1-1 0,0 0 0,0 1 0,0-1 0,0 0 1,-1 0-1,1 0 0,0 0 0,0-1 0,0 1 0,0 0 0,2-2 0,9-3 68,0-1 0,0-1 0,-1 0 0,0-1 0,0 0 0,0-1 1,-1 0-1,-1-1 0,0 0 0,0-1 0,9-13 0,8-15-62,-1-1 1,19-44 0,-15 28-102,-19 36 26,12-20-220,-2-1 1,30-81-1,-43 98 297,-5 18-37,-1-1 0,1 1 0,-2-1 0,1 1 0,-1-1 0,1-8 0,-2 15-25,0 0-1,0 0 1,0-1-1,0 1 1,0 0-1,0 0 1,0 0-1,-1 0 1,1-1-1,0 1 1,0 0-1,0 0 1,0 0-1,0 0 1,0 0-1,-1 0 1,1 0-1,0-1 1,0 1-1,0 0 0,0 0 1,-1 0-1,1 0 1,0 0-1,0 0 1,0 0-1,0 0 1,-1 0-1,1 0 1,0 0-1,0 0 1,0 0-1,-1 0 1,1 0-1,0 0 1,0 0-1,0 0 1,0 0-1,-1 0 1,1 0-1,0 0 1,0 1-1,0-1 1,0 0-1,0 0 1,-1 0-1,1 0 1,0 0-1,0 0 1,0 1-1,0-1 1,-18 11-467,-14 18 50,18-12 374,1 1-1,0 1 0,2 0 1,0 1-1,2 0 0,-11 27 1,-29 131-17,43-152 170,1 0-1,1 1 1,2-1 0,1 1-1,1 28 1,1-50-68,-1 0 1,1 0-1,0-1 1,1 1-1,-1 0 1,1-1-1,0 1 0,0-1 1,0 0-1,0 1 1,1-1-1,4 5 1,-5-7 23,0 0 0,0 0 0,1 0 0,-1 0 1,1 0-1,-1-1 0,1 1 0,-1-1 1,1 0-1,0 1 0,0-1 0,0-1 0,0 1 1,0 0-1,0-1 0,0 1 0,0-1 0,0 0 1,0 0-1,4-1 0,3 0 20,-1-1 0,0-1-1,0 0 1,0 0 0,0-1 0,0 0-1,-1 0 1,0-1 0,0 0 0,0 0 0,0-1-1,7-8 1,-7 6-9,0 0 0,0-1-1,-1 1 1,0-2 0,0 1-1,-1-1 1,-1 0 0,1 0 0,5-19-1,-9 22-52,-1 1-1,0-1 0,-1 0 1,0 1-1,0-1 0,0 0 1,-1 1-1,0-1 1,0 1-1,-3-10 0,0 8-206,-5-10-12,9 18 197,0-1 0,0 1 0,0 0 0,0-1 0,0 1 0,0 0 0,0-1 0,0 1 0,0 0 0,0-1 0,0 1 0,0 0 0,0-1 0,0 1 0,0 0 0,0-1 0,1 1 0,-1 0 0,0 0 0,0-1 0,0 1 1,1 0-1,-1-1 0,0 1 0,0 0 0,1 0 0,-1 0 0,0-1 0,1 1 0,-1 0 0,0 0 0,0 0 0,1 0 0,-1 0 0,0-1 0,1 1 0,-1 0 0,0 0 0,1 0 0,-1 0 0,1 0 0,-1 0 0,0 0 0,1 0 0,-1 0 0,0 0 0,1 0 0,-1 1 0,2-1-10,1 0-1,-1 0 0,0 0 1,0 1-1,0-1 0,0 1 1,1-1-1,-1 1 1,0 0-1,0 0 0,0 0 1,-1 0-1,1 0 0,0 0 1,0 1-1,-1-1 0,1 1 1,0-1-1,-1 1 0,0 0 1,1-1-1,-1 1 1,0 0-1,0 0 0,1 2 1,2 5-17,-1 0 0,0 0 1,0 1-1,1 13 1,1-1 3,-4-12 53,1 0 0,-1 1 0,-1 11 0,0-14 36,0-1 0,0 1 0,1 0 0,0-1 0,0 1 0,4 9 0,-5-16-29,1 0 1,-1-1-1,0 1 0,1-1 1,-1 1-1,1-1 0,-1 1 1,0-1-1,1 0 1,-1 1-1,1-1 0,-1 1 1,1-1-1,0 0 0,-1 0 1,1 1-1,-1-1 0,1 0 1,0 0-1,-1 1 0,1-1 1,-1 0-1,1 0 1,0 0-1,-1 0 0,1 0 1,0 0-1,-1 0 0,1 0 1,-1-1-1,1 1 0,0 0 1,-1 0-1,1 0 1,0-1-1,20-10 212,27-29 105,-34 28-345,28-21-1,-37 28 7,-9 11-342,-3 11 42,2-6 213,0-1 1,1 1-1,0-1 0,1 1 0,0 0 1,-1 17-1,4-25 96,0 0 1,0 0-1,1 0 0,0 0 1,-1 0-1,1 0 1,0 0-1,0 0 0,0-1 1,1 1-1,1 3 1,-2-5 16,-1 0 0,1 0 0,0 0 0,0 0 0,0 0 0,0 0 0,0-1 0,-1 1 0,1 0 0,1 0 0,-1-1 0,0 1 0,0-1 1,0 1-1,0-1 0,0 1 0,0-1 0,1 0 0,-1 0 0,0 1 0,0-1 0,1 0 0,-1 0 0,0 0 0,0 0 0,0 0 0,1-1 0,-1 1 1,1 0-1,4-3 52,0 1 1,0-1-1,0 0 1,0-1-1,-1 1 1,0-1-1,0 0 1,0 0-1,0-1 1,-1 1-1,1-1 1,-1 0-1,0 0 1,4-7-1,-6 8-75,0 0 0,0 0 0,0 0 0,0 0 0,-1 0 0,1-1 0,-1 1 0,0 0-1,0-1 1,-1 1 0,1 0 0,-1-1 0,0 1 0,0-1 0,-1 1 0,1-1 0,-1 1 0,0-1 0,0 1 0,-1 0 0,-2-8 0,2 9-37,0 1 0,0-1 0,-1 0 0,1 1 1,-1-1-1,1 1 0,-1 0 0,0 0 0,1 0 1,-1 0-1,0 0 0,0 1 0,-5-2 1,-12-8-232,20 11 69,10-4 22,12-2 122,0 1 0,1 0 0,43-1 1,-60 5-9,4 1 21,-1 0 1,0 0-1,0 1 0,0 0 1,1 0-1,12 5 1,-18-5 79,0 0 1,0 1 0,0 0-1,0-1 1,0 1-1,-1 0 1,1 1 0,0-1-1,-1 1 1,0-1 0,0 1-1,0 0 1,0 0-1,0 1 1,0-1 0,3 6-1,-5-6 12,0 0 0,-1-1 0,1 1 0,0 0 0,-1 0-1,0 0 1,1 0 0,-1 0 0,0 0 0,-1 0 0,1 0 0,0 0 0,-1-1-1,-1 7 1,-1-2 92,0 0 0,0 0 0,0-1 0,-7 10 0,5-2 35,5-10 10,6-7 240,8-8-418,73-63-36,-72 59 89,-5 4-153,0 2-1,0-1 1,22-13 0,-31 22 69,0 1 0,-1-1 0,1 1 1,0-1-1,0 1 0,0 0 0,0-1 1,0 1-1,0 0 0,0 0 0,-1-1 1,1 1-1,0 0 0,0 0 0,0 0 1,0 0-1,0 1 0,0-1 0,0 0 1,0 0-1,0 0 0,0 1 0,0-1 1,0 0-1,-1 1 0,1-1 0,0 1 0,0-1 1,0 1-1,-1 0 0,1-1 0,0 1 1,-1 0-1,1-1 0,0 1 0,-1 0 1,1 0-1,-1-1 0,1 1 0,-1 0 1,0 0-1,1 0 0,-1 1 0,3 5 90,-1 0-1,-1-1 1,1 1-1,0 11 1,-1-14 16,-1 2 61,1 0-1,1 1 0,-1-2 1,1 1-1,0 0 1,1 0-1,-1-1 0,1 1 1,0-1-1,0 1 1,7 6-1,-7-9-199,0 0-1,0 0 1,0 0-1,0 0 1,1-1-1,-1 1 1,6 1-1,-6-2-441,1-1-1,0 1 0,0-1 0,-1 0 0,1 0 0,0-1 0,0 1 1,6-1-1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08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374 629 3552,'1'-8'4298,"-11"9"-3858,1 1 0,0 0 0,0 0 0,0 1 0,-9 4 0,0 0-271,1 2 0,0 0 0,0 0 0,1 2 0,1 0-1,-20 18 1,7-3 171,1 2 1,-27 35-1,43-48-210,0 0 0,1 1-1,-11 20 1,19-32-83,0 0 1,1 0-1,-1 0 0,1 0 0,-1 1 0,1-1 0,0 0 0,1 1 0,-1-1 0,1 0 0,0 1 0,0-1 1,0 1-1,1-1 0,0 0 0,-1 1 0,2-1 0,-1 0 0,3 6 0,-3-7 5,0-1 0,1 0 0,0 0-1,-1 0 1,1 1 0,0-2 0,0 1 0,0 0 0,1 0-1,-1-1 1,0 1 0,0-1 0,1 1 0,-1-1-1,1 0 1,0 0 0,-1 0 0,1-1 0,0 1-1,-1-1 1,1 1 0,0-1 0,-1 0 0,1 0-1,0 0 1,0 0 0,-1-1 0,1 1 0,0-1-1,0 1 1,-1-1 0,1 0 0,-1 0 0,5-3 0,2-1 81,1-1 0,-1-1 0,0 0 0,15-16 0,29-39 104,-18 20-121,130-143 268,-119 130-375,-3-2 1,-2-2-1,42-80 0,-5-36-293,-52 111 72,-20 51 174,-4 9-88,0 0-1,0 0 1,0 0-1,-1-1 1,0 1-1,0 0 1,0-1 0,0 1-1,0-1 1,-1-6-1,0 11 110,0-1 0,0 1-1,0 0 1,-1-1 0,1 1-1,0-1 1,0 1 0,0 0-1,0-1 1,-1 1 0,1-1-1,0 1 1,0 0 0,-1-1 0,1 1-1,0 0 1,-1 0 0,1-1-1,0 1 1,-1 0 0,1 0-1,0-1 1,-1 1 0,1 0-1,-1 0 1,1 0 0,0 0-1,-1-1 1,1 1 0,-1 0-1,1 0 1,-1 0 0,1 0 0,-1 0-1,1 0 1,0 0 0,-1 0-1,1 0 1,-1 1 0,1-1-1,0 0 1,-1 0 0,1 0-1,-1 0 1,1 1 0,0-1-1,-1 0 1,1 0 0,-1 1 0,-19 12-158,8 0 186,0-1 0,0 2 0,1 0 1,-10 17-1,1-2 40,-63 102 298,57-88-111,10-17-99,1 1 0,2 1 0,1 0 0,1 1 0,-11 43 1,18-56-81,1 0 0,1 0 0,1 0 1,0 1-1,1-1 0,0 0 1,2 0-1,0 0 0,1 0 1,0 0-1,11 29 0,-12-40-7,0 0-1,0-1 1,1 1-1,0-1 1,0 1-1,0-1 1,0 0-1,1 0 1,-1 0-1,1 0 1,0-1-1,7 5 1,-7-5 4,0-1 0,0-1-1,0 1 1,0 0 0,0-1 0,1 0 0,-1 0-1,0 0 1,1-1 0,-1 1 0,1-1 0,-1 0-1,1 0 1,-1-1 0,8-1 0,1-1-2,0-1 1,0-1-1,0 0 0,0-1 1,-1 0-1,0-1 1,0 0-1,-1-1 0,17-16 1,74-67-231,-91 84-14,-11 7 177,1 0 1,-1 0-1,0 0 0,0 0 1,0 0-1,1 0 1,-1 0-1,0 0 0,0 0 1,0 0-1,1 1 1,-1-1-1,0 0 0,0 0 1,0 0-1,0 0 1,1 0-1,-1 0 0,0 0 1,0 0-1,0 1 1,0-1-1,0 0 0,0 0 1,1 0-1,-1 0 1,0 0-1,0 1 1,0-1-1,0 0 0,0 0 1,0 1-1,1 1-78,-1 1-1,0 0 1,0 0 0,0 0-1,0-1 1,-1 4 0,0 3 173,-4 41-199,2-25 150,1-1-1,2 40 0,1-56 48,0 0 1,0 0-1,1 0 0,0-1 1,0 1-1,1-1 0,0 1 1,0-1-1,1 0 0,0 0 0,0 0 1,7 8-1,-9-14-45,-1 1 0,1-1 0,-1 1 0,1-1 0,0 1-1,-1-1 1,1 0 0,0 0 0,0 0 0,0 0 0,0 0 0,0-1 0,0 1-1,0 0 1,0-1 0,0 0 0,0 1 0,0-1 0,0 0 0,1 0 0,-1 0 0,0 0-1,0-1 1,0 1 0,0-1 0,0 1 0,0-1 0,0 1 0,3-3 0,4-1 5,-1-1 1,0 0 0,0 0-1,-1 0 1,10-10 0,137-139 299,-91 88-478,-48 51-16,1 0-1,0 1 0,30-18 1,-45 32 143,-1 0 0,0 0 1,1 1-1,-1-1 0,0 0 1,1 1-1,-1-1 0,0 0 1,1 0-1,-1 1 0,0-1 1,0 0-1,0 1 0,1-1 1,-1 1-1,0-1 0,0 0 1,0 1-1,0-1 0,0 1 1,1-1-1,-1 0 0,0 1 1,0 7-29,1-1 1,-1 0 0,0 0 0,0 0-1,-2 9 1,-1 5 54,0 18 18,-2 0 0,-14 56 0,12-70 32,-2 1 0,0-1 0,-1-1 0,-22 37 0,28-55 18,0 0-1,0-1 1,-1 1-1,0-1 0,-10 10 1,14-14-75,0-1 0,0 1 1,0 0-1,0 0 1,0 0-1,0-1 0,0 1 1,0-1-1,0 1 1,0-1-1,0 1 0,-1-1 1,1 0-1,0 1 1,0-1-1,-1 0 0,1 0 1,0 0-1,0 0 1,-1 0-1,1 0 0,0 0 1,0 0-1,-1-1 0,1 1 1,0-1-1,0 1 1,0 0-1,0-1 0,-1 0 1,1 1-1,0-1 1,0 0-1,0 1 0,0-1 1,0 0-1,1 0 1,-1 0-1,0 0 0,-1-1 1,-5-11-295,0-1 0,1 0 0,0 0 0,1 0 0,1 0 0,0-1 0,1 0-1,-2-18 1,5 32 259,-1 0-1,1 0 1,0 0-1,0 0 0,0 0 1,0-1-1,0 1 0,0 0 1,0 0-1,1 0 0,-1 0 1,0 0-1,1 0 0,-1-1 1,0 1-1,1 0 0,1-1 1,-1 1 15,-1 0-1,1 1 1,0 0 0,0-1 0,0 1 0,0-1 0,0 1-1,0 0 1,0 0 0,0 0 0,0 0 0,0-1 0,0 1-1,0 0 1,0 1 0,0-1 0,0 0 0,0 0 0,0 0-1,0 1 1,1-1 0,61 16 35,-15-3 596,61 8 0,-103-20-565,0-1-1,-1 1 0,1-1 1,0-1-1,0 1 1,0-1-1,0 0 1,0 0-1,-1-1 1,1 0-1,0 0 1,-1 0-1,0 0 0,1-1 1,-1 0-1,0 0 1,0-1-1,6-5 1,6-10-26,0 0 0,-1-1 0,-2 0-1,0-1 1,12-25 0,17-26 203,-24 42-182,-13 19-100,0 1-1,0 0 1,1 0-1,0 1 0,1 0 1,12-11-1,-19 19 33,0 0 1,-1 1-1,1-1 0,0 0 0,0 1 1,0-1-1,0 0 0,0 1 0,0 0 0,0-1 1,0 1-1,0-1 0,0 1 0,0 0 1,0 0-1,0 0 0,0 0 0,1 0 1,-1 0-1,0 0 0,0 0 0,0 0 1,0 0-1,0 0 0,0 1 0,0-1 1,0 0-1,0 1 0,2 0 0,-2 0 16,0 1-1,0-1 0,0 0 0,0 1 1,0-1-1,0 1 0,0-1 1,-1 1-1,1-1 0,0 1 1,-1 0-1,0-1 0,1 1 1,-1 0-1,0-1 0,0 1 0,0 3 1,-1 35-44,-2 1 0,-2-1 0,-10 40 0,-40 114 390,24-117-105,30-77-238,1 1 13,-1 1-1,1-1 1,-1 0 0,0 1 0,0-1 0,0 0-1,0 0 1,0 0 0,0 1 0,0-1 0,0 0-1,0-1 1,0 1 0,0 0 0,-1 0 0,1 0-1,0-1 1,-3 2 0,3-2-4,0 0-1,0 0 1,0 0 0,0 0-1,0-1 1,0 1-1,0 0 1,0 0 0,0-1-1,0 1 1,0-1 0,0 1-1,0-1 1,0 1 0,1-1-1,-1 1 1,0-1-1,0 0 1,1 1 0,-1-1-1,0 0 1,1 0 0,-1 0-1,1 0 1,-1 1 0,1-1-1,-1 0 1,1 0-1,0 0 1,-1 0 0,1-1-1,-7-15 42,1 1-1,-4-20 0,8 29-69,1 0-1,0 0 1,0 0-1,1 0 1,0-1-1,0 1 1,2-13-1,-1 19 9,0-1-1,-1 0 1,1 0-1,0 1 1,0-1-1,0 0 1,0 1-1,0-1 1,0 1-1,1-1 1,-1 1-1,0 0 1,1-1-1,-1 1 1,1 0-1,-1 0 1,1 0-1,0 0 1,2-1-1,5-1 13,0 0-1,16-4 0,-11 3-6,56-15 7,160-49 5,-172 48 52,106-54 0,-91 31 6,-82 52-237,1 1-1,0-1 1,-14 22 0,-30 56 199,46-76 48,1 1-1,0 0 1,1 1-1,0-1 1,1 1-1,-2 13 1,5-22-49,-1-1 1,1 0-1,0 1 1,0-1-1,0 1 1,1-1-1,-1 0 1,1 1-1,0-1 1,0 0-1,0 0 1,0 1-1,0-1 0,1 0 1,-1 0-1,1 0 1,0 0-1,0-1 1,0 1-1,1-1 1,-1 1-1,0-1 1,1 1-1,0-1 1,-1 0-1,1 0 1,0-1-1,4 3 1,-4-3-4,-1 0-1,1 0 1,0 0 0,0 0 0,-1 0 0,1-1-1,0 1 1,0-1 0,0 0 0,0 0 0,0 0-1,-1 0 1,1 0 0,0-1 0,0 0 0,0 1-1,0-1 1,-1 0 0,1 0 0,0 0 0,3-3 0,-2 2 6,-1-1 0,0 1 1,0-1-1,0 0 1,0 0-1,-1 0 1,1 0-1,-1 0 1,0-1-1,1 1 1,-2-1-1,1 0 0,0 1 1,1-9-1,0 2-45,0-1 0,-1 0 0,-1 0 0,0 1 0,0-1 0,-2-13 0,0 18-19,1 0 0,-2 0 0,1 0 0,0 0 0,-1 0 0,0 1 0,-1-1 0,1 1 0,-1-1 0,0 1 0,0 0-1,-1 0 1,-5-6 0,-14-10-91,14 13 150,0 0 0,-9-11 0,18 19-25,0 0 1,0-1 0,0 1-1,-1 0 1,1 0 0,0-1-1,0 1 1,0 0 0,0 0-1,0-1 1,0 1 0,0 0-1,0 0 1,0-1 0,0 1-1,0 0 1,0 0-1,0-1 1,0 1 0,0 0-1,0 0 1,0-1 0,0 1-1,0 0 1,0-1 0,0 1-1,0 0 1,0 0 0,0-1-1,1 1 1,-1 0 0,0 0-1,0 0 1,0-1 0,0 1-1,1 0 1,-1 0 0,0 0-1,0 0 1,0-1-1,1 1 1,-1 0 0,0 0-1,0 0 1,1 0 0,-1 0-1,0 0 1,15-4 49,-12 3-42,95-26 122,122-3-125,3 18 83,-192 11-95,-11 0-11,13 0 81,38-7-1,-68 8-29,0-1 0,0 0 0,-1 0 0,1-1 0,0 1 0,2-2 0,-3 2-15,0 0 1,-1 0 0,1 0-1,0 0 1,0 1 0,-1-1 0,1 0-1,0 1 1,0-1 0,3 1-1,-13 2-56,0 1 0,0 0-1,0 0 1,1 1-1,-1 0 1,-8 6 0,6-3 45,0 0 0,1 1 1,0 0-1,1 1 0,0-1 1,0 2-1,-11 17 0,7-8-10,1 1 0,1 0-1,-9 26 1,17-38 39,-1 0-1,1 1 1,0-1-1,0 0 1,1 1 0,0-1-1,1 1 1,0 10-1,1-14 5,0 1 0,0 0 0,1-1 0,-1 0 0,1 1-1,0-1 1,0 0 0,1 0 0,0 0 0,0 0 0,0 0-1,0-1 1,7 7 0,-8-9-15,0 0 1,0-1-1,0 1 1,0 0-1,0-1 0,0 0 1,1 0-1,-1 1 0,0-1 1,1-1-1,-1 1 1,1 0-1,0-1 0,-1 1 1,1-1-1,-1 0 1,1 1-1,0-1 0,-1-1 1,1 1-1,-1 0 0,1-1 1,2 0-1,5-2 42,0 0 0,-1-1 0,0 0-1,13-8 1,30-20-104,65-53 0,-62 43-16,128-101 236,-129 103-703,-68 54 469,1 2 0,0 0-1,1 0 1,1 1 0,-13 24 0,19-30 91,0 0 0,0 0-1,2 0 1,-1 0 0,1 1-1,1-1 1,0 1 0,0 0-1,2 0 1,0 18 0,0-27-28,0 0 0,1 1 0,-1-1 0,1 0 0,0 0 0,0 0 0,0 0 0,0 0 0,1 0 0,-1 0 0,1 0 0,0 0 0,0-1 0,0 1 0,0 0 0,0-1 0,5 3 0,-4-2 22,1-1-1,0 1 0,0-1 1,0-1-1,1 1 1,-1 0-1,0-1 0,1 0 1,-1 0-1,1 0 1,6-1-1,1 1 29,0-2 0,1 0 0,-1 0 1,0-1-1,0-1 0,0 0 0,0-1 0,19-8 0,79-50-108,-29 15 27,25-10 72,130-50-1,-159 79-428,-201 82-278,92-37 678,2 1 0,0 2 0,1 0 0,1 2 0,1 2 0,1 0 0,-28 34 0,48-50 3,0 0 0,-8 15 0,12-21 3,1 1 1,0 0 0,0 0 0,0 0-1,0 0 1,0 0 0,0 0-1,1 0 1,0 0 0,-1 0-1,1 0 1,1 4 0,-1-6-20,0-1 1,0 1 0,1-1 0,-1 1-1,0-1 1,1 0 0,-1 1-1,0-1 1,1 0 0,-1 1 0,1-1-1,-1 0 1,0 1 0,1-1 0,-1 0-1,1 0 1,-1 1 0,1-1-1,-1 0 1,1 0 0,-1 0 0,1 0-1,-1 0 1,1 0 0,-1 0 0,1 0-1,-1 0 1,1 0 0,-1 0-1,1 0 1,-1 0 0,1 0 0,-1 0-1,1-1 1,0 1 0,21-8 162,-3-2-131,0 0-1,-1-2 0,22-18 1,47-48-231,-28 23-294,-76 102-134,15-41 617,0 0 0,0-1 0,0 1 0,1 0 1,0 0-1,1 0 0,-1 8 0,1-11 20,1 0-1,-1-1 0,0 1 0,1 0 1,0 0-1,0-1 0,0 1 1,0-1-1,0 1 0,0-1 1,1 0-1,-1 1 0,1-1 0,0 0 1,-1 0-1,1 0 0,0 0 1,3 2-1,-1-1 3,0 0 0,0-1 1,1 1-1,-1-1 0,1 0 0,-1-1 1,1 1-1,0-1 0,-1 0 0,1 0 0,0 0 1,0-1-1,0 1 0,0-1 0,0-1 1,0 1-1,0-1 0,-1 1 0,1-1 0,7-3 1,-3 1-2,0-1 0,1 0 0,-2 0-1,1-1 1,0 0 0,-1 0 0,0-1 0,0 0 0,7-8 0,49-59 35,-7 7 24,41-34-171,78-87 157,-49 11-345,-10-16 113,-94 152 134,-2 6-28,-4 8-338,19-43 0,-36 69 385,1-1 1,-1 1-1,0 0 0,0-1 0,1 1 0,-1 0 0,0-1 0,0 1 0,0-1 0,0 1 1,0-1-1,1 1 0,-1 0 0,0-1 0,0 1 0,0-1 0,0 1 0,0-1 1,0 1-1,0 0 0,-1-1 0,1 1 0,0-1 0,0 1 0,0-1 0,0 1 0,0 0 1,-1-1-1,1 1 0,0 0 0,0-1 0,-1 0 0,0 1-4,0 0 0,0 0 0,-1 0 0,1 0 0,0 1 0,0-1-1,0 0 1,0 0 0,0 1 0,0-1 0,0 1 0,0-1 0,0 1 0,0-1 0,1 1 0,-1-1-1,-1 2 1,-17 12-23,0 1 0,1 0 0,1 1 0,-22 27 0,-51 79 54,27-29 6,-57 112-1,95-154-21,1 1 0,4 1 0,1 1 0,-12 61 0,21-68 77,-9 46 310,18-89-334,1 1 0,0-1 0,0 0 0,0 0 0,0 0 0,0 1-1,1-1 1,2 7 0,-3-10-29,1 1-1,-1-1 1,1 0-1,0 1 1,-1-1-1,1 0 1,0 1-1,0-1 1,0 0-1,0 0 1,0 0-1,0 0 1,0 0-1,1 0 1,-1 0-1,0 0 1,1-1-1,-1 1 1,0 0-1,1-1 1,-1 1-1,1-1 1,-1 1-1,1-1 1,-1 0-1,3 0 1,4 1 9,-1-2 0,1 1 0,0-1 0,-1-1 0,1 1 0,-1-1 0,11-4 0,47-23 210,-20 5-228,-2-1-1,-1-2 1,-2-2-1,0-2 1,63-64-1,-99 91-34,2-2 12,-1-1 0,1 1 0,8-14 1,-13 18-2,0 0-1,0 1 1,-1-1 0,1 0 0,0 1 0,-1-1 0,1 0 0,-1 0 0,0 0 0,1 1-1,-1-1 1,0 0 0,0 0 0,0 0 0,-1 0 0,1 0 0,0 1 0,-1-1 0,1 0-1,-1 0 1,0 1 0,1-1 0,-2-2 0,1 3-7,0 0 0,0 0-1,-1 0 1,1 0 0,0 0 0,-1 0-1,1 0 1,0 1 0,-1-1 0,1 0 0,-1 1-1,1-1 1,-1 1 0,1 0 0,-1-1-1,1 1 1,-1 0 0,1 0 0,-1 0 0,-2 0-1,-29 4-115,25-1 138,0 0-1,0 1 0,0-1 0,1 2 1,0-1-1,-1 1 0,2 0 1,-1 0-1,0 1 0,1 0 0,0 0 1,1 0-1,-10 14 0,12-16 29,0 1-1,0 0 1,1 0-1,0 0 0,-1 0 1,2 0-1,-1 0 1,0 0-1,1 1 0,0-1 1,1 1-1,-1-1 1,1 1-1,0-1 0,0 0 1,2 11-1,0-9 45,0 0-1,0 0 0,0 0 0,1-1 1,1 1-1,-1 0 0,1-1 1,0 0-1,0 0 0,0 0 0,1-1 1,6 6-1,-3-3 23,1 0 1,1-1-1,-1 0 0,1-1 1,0 0-1,1 0 0,0-1 1,-1-1-1,1 0 1,1 0-1,-1-1 0,1 0 1,20 1-1,-23-3-259,1-1 1,-1 0-1,1-1 0,0 0 1,-1-1-1,1 0 0,11-4 1,-13 3-534,0 0-1,0-1 1,0 0 0,-1 0 0,0-1 0,0 0 0,0 0 0,11-12-1,-16 15 297,0 0-1,0-1 0,0 0 0,0 1 0,-1-1 1,1 0-1,-1 0 0,1 0 0,-1 0 0,0 0 0,0 0 1,-1 0-1,1 0 0,-1-1 0,1 1 0,-1 0 1,0 0-1,0-1 0,0 1 0,-1 0 0,1 0 1,-1 0-1,0-1 0,0 1 0,0 0 0,0 0 0,0 0 1,-1 0-1,0 1 0,-3-6 0,-12-15-2357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3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4992,'5'-11'1824,"21"2"-1408,25-2-128,-15 8 416,16-2-448,6 2 128,2 3-256,-6 3 0,-2 5-64,-9 0 224,-7 0-160,0 4-2560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4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 5152,'-21'-8'2336,"29"8"-2048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6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19 1984,'4'0'5344,"-4"2"-4827,-4 3-262,-3 6-43,1 0 0,0 0 0,0 0 0,1 1 0,1 0 0,-5 19 0,8-29-190,1 1 0,-1 0 0,1 0 0,0-1 0,0 1 0,0 0 0,1-1 0,-1 1 0,1 0 1,-1-1-1,1 1 0,2 4 0,-3-6 6,1-1 0,0 1 1,0 0-1,-1 0 0,1 0 0,0-1 1,0 1-1,0 0 0,0-1 0,0 1 1,0-1-1,0 1 0,0-1 0,0 1 1,0-1-1,0 0 0,0 0 0,0 1 1,0-1-1,0 0 0,0 0 1,1 0-1,-1 0 0,0 0 0,0 0 1,0-1-1,0 1 0,0 0 0,0-1 1,0 1-1,0 0 0,0-1 0,1 0 1,23-9 319,-1-2 0,29-19 0,3-1-38,-47 25-242,2 0-196,-10 8-171,-5 4-243,3-4 510,0 1-1,-1-1 1,1 1 0,0 0 0,0-1-1,0 1 1,1 0 0,-1 0-1,0 0 1,1 0 0,-1 0 0,1 0-1,-1-1 1,1 1 0,0 3-1,0-3 31,1-1-1,-1 1 0,0-1 0,1 1 0,0-1 0,-1 0 0,1 1 0,0-1 0,0 0 0,0 1 0,0-1 0,0 0 0,0 0 0,0 0 0,0 0 0,0 0 0,1 0 0,-1 0 1,0 0-1,1-1 0,1 2 0,4 1 129,0 0 1,0-1 0,0 1 0,0-2 0,0 1 0,1-1-1,-1 0 1,1 0 0,9-1 0,-1-1 102,0-1 1,0 0 0,20-6-1,-28 6-110,0-1 0,0 0 0,0 0 0,12-7-1,-18 8-98,1 0-1,0 0 1,0 0-1,-1 0 0,1 0 1,-1-1-1,1 1 1,-1-1-1,0 0 1,0 1-1,0-1 0,-1 0 1,1 0-1,1-4 1,-1-13 191,-2 18-268,0 0-1,0 0 0,0 0 1,0 1-1,0-1 1,0 0-1,1 0 0,0-2 1,0 3 19,-1 0 1,1 0 0,0 1-1,-1-1 1,1 0-1,0 1 1,-1-1-1,1 0 1,0 1-1,0-1 1,0 1-1,0-1 1,-1 1 0,1 0-1,0-1 1,0 1-1,0 0 1,0-1-1,0 1 1,0 0-1,1 0 1,59-8-81,53-9 487,-105 16-313,0 0 0,-1 1 0,1 0 0,0 0 0,9 2 0,-17-2-27,1 0 0,0 0 0,0 0 0,0 0 0,0 0 0,0-1 0,0 1 0,3-1 0,-5 1-26,1 0-1,-1 0 1,0 0 0,0 0 0,0 0-1,1 0 1,-1 0 0,0 0 0,0 0-1,1 0 1,-1 0 0,0 1 0,0-1-1,0 0 1,0 0 0,1 0 0,-1 0-1,0 1 1,0-1 0,0 0 0,0 0-1,0 0 1,1 1 0,-1-1 0,0 0-1,0 0 1,0 0 0,0 1 0,0-1-1,0 0 1,0 0 0,0 1 0,0-1-1,0 0 1,0 0 0,0 1 0,0 9 146,-2-3-34,-1 1 1,0-1 0,0 1-1,-9 12 1,6-9-97,4-7-19,0 0 1,1 0-1,-1 0 0,1 0 1,0 0-1,-1 9 1,-1 4-9,0-9-755,1 2-3081,3-10 3745,-1 1-1,0-1 1,0 0 0,1 0 0,-1 0 0,0 0 0,0 0 0,1 0 0,-1 0-1,0 0 1,1 0 0,-1 0 0,0 0 0,1 0 0,-1 0 0,0 0-1,0 0 1,1 0 0,-1 0 0,0 0 0,1 0 0,-1 0 0,0-1-1,0 1 1,1 0 0,-1 0 0,0 0 0,0 0 0,2-2-595,11-5-2682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6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28 2656,'-22'-19'960,"22"16"-736,0-2 32,9 5-2816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6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 4064,'0'0'48,"0"0"0,1 0 1,-1 0-1,0 0 0,0 0 0,1 0 0,-1 0 1,0 0-1,1 0 0,-1 0 0,0 0 0,0 0 1,1 0-1,-1 0 0,0 0 0,0 0 1,1 1-1,-1-1 0,0 0 0,0 0 0,0 0 1,1 0-1,-1 1 0,0-1 0,0 0 0,0 0 1,1 1-1,-1-1 0,0 0 0,0 0 1,0 0-1,0 1 0,0-1 0,0 0 0,0 1 1,0-1-1,0 0 0,0 0 0,1 1 1,-1-1-1,-1 0 0,-2 15 513,-1-3 319,-1 10-176,-1 0-1,-1-1 0,-10 24 0,-34 60 334,29-62-737,-5 9-139,13-28-113,1 0 0,2 1-1,0 1 1,-11 42 0,19-49 92,-2 37 1,5-8-5105</inkml:trace>
  <inkml:trace contextRef="#ctx0" brushRef="#br0" timeOffset="1">5 464 3328,'-5'-8'1216,"10"5"-928,3-5-96,0 3 608,10-1-480,5-7-64,7 1-160,9 1-224,0 0 64,2-1-2560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7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 3328,'0'4'392,"1"0"-1,-1 0 1,0 0 0,0 0 0,0 1-1,-1-1 1,1 0 0,-2 4 0,-10 48 1250,-12 10-768,-2-1 1,-42 72 0,67-135-853,0 0 1,0 1 0,0-1-1,0 0 1,0 0 0,1 1-1,-1-1 1,1 0 0,-1 1-1,1 4 1,0-6-9,0-1 0,1 1 1,-1 0-1,0-1 0,0 1 0,1 0 0,-1-1 1,1 1-1,-1 0 0,0-1 0,1 1 1,-1-1-1,1 1 0,-1-1 0,1 1 0,0-1 1,-1 1-1,1-1 0,-1 1 0,1-1 0,0 0 1,-1 0-1,1 1 0,0-1 0,0 0 0,-1 0 1,1 0-1,0 1 0,-1-1 0,1 0 1,0 0-1,0 0 0,-1 0 0,1-1 0,0 1 1,0 0-1,0 0 0,8-2 45,0 0 0,-1 0 0,0-1 1,1 0-1,11-6 0,-12 5-167,0 0 0,1 1 0,-1 0 0,1 1 0,11-2 0,-19 3 95,0 1 0,0 0 0,0 0 0,0 0 1,0 0-1,0 0 0,0 0 0,-1 0 1,1 0-1,0 1 0,0-1 0,0 0 0,0 0 1,0 1-1,0-1 0,0 1 0,-1-1 0,1 1 1,0-1-1,0 1 0,-1-1 0,1 1 1,0 0-1,-1-1 0,1 1 0,0 0 0,-1-1 1,1 1-1,-1 0 0,1 0 0,-1 0 0,0 0 1,1 0-1,-1-1 0,0 1 0,0 0 0,1 0 1,-1 0-1,0 0 0,0 0 0,0 0 1,0 0-1,0 1 0,-1 6 111,0 0-1,0 0 1,-1 0 0,-3 10-1,2-7 95,-2 7 53,1-6-660,1 1 1,1-1-1,-2 21 1,4-32 258,0 0 0,0-1 0,0 1 0,0 0 0,0 0-1,0-1 1,0 1 0,0 0 0,0 0 0,1-1 0,-1 1 0,0 0 0,1-1 0,-1 1 0,0 0 0,1-1 0,-1 1 0,0 0 0,1-1 0,-1 1 0,1-1 0,0 1 0,-1-1 0,1 1 0,-1-1 0,1 0 0,0 1 0,-1-1 0,1 0 0,0 1 0,-1-1 0,1 0 0,0 0 0,1 1 0,19 3-2623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8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2304,'1'0'55,"0"0"1,-1 0-1,1 0 0,-1 1 0,1-1 1,-1 0-1,1 0 0,-1 1 1,1-1-1,-1 0 0,1 1 0,-1-1 1,0 1-1,1-1 0,-1 1 1,1-1-1,-1 1 0,0-1 1,1 1-1,-1-1 0,0 1 0,0-1 1,0 1-1,1-1 0,-1 2 1,5 20 1289,-3-12-560,3 13 131,-1 0 0,-2-1 1,0 1-1,-3 46 0,-2-29-136,-3-1 1,-10 41-1,-21 34 46,21-69-638,9-24-233,3-12-192,0 0 0,1 0 0,1 0 0,0 0 0,-2 18 0,14-34-4158,4-5 2251,6-6-1034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8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23 3648,'0'-2'266,"0"0"0,0 0 0,0 0 0,0 0 1,1 0-1,-1 0 0,0 0 0,1 0 0,1-3 0,-7 14 92,1-1 0,-1 0 0,-1 0-1,0 0 1,0-1 0,0 1 0,-1-2-1,-14 12 1,-6 2 192,-34 20 0,-113 49 1182,110-59-1453,58-27-386,1 0 0,-1 0 0,-8 7 0,13-9 102,0 0 0,0-1-1,0 1 1,1 0 0,-1 0 0,0 0-1,0 0 1,1 0 0,-1 1 0,1-1-1,-1 2 1,0-3 15,1 1 0,0-1 0,0 1 0,0 0 0,0-1 0,0 1 0,0-1 0,0 1 0,1 0 0,-1-1 0,0 1 0,0-1 0,0 1 0,1-1 0,-1 1 0,0-1 0,1 1 0,-1-1 1,0 1-1,1-1 0,-1 1 0,0-1 0,1 1 0,0 0 0,6 3 128,-1 0 1,0-1 0,1 1 0,0-1 0,0-1 0,0 1 0,10 1-1,-2 0 10,39 12 220,-19-7 157,60 24-1,-86-29-452,1 1-1,-1 0 1,-1 1-1,1-1 0,0 1 1,-1 1-1,-1 0 1,1 0-1,-1 1 0,12 15 1,-17-20-254,5 7 594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8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3 5152,'1'-3'2193,"0"6"-1585,2 10 543,-3 11-572,-1-1 0,-2 1 0,0 0 0,-1-1 0,-1 0 0,-15 40 0,-9 4 274,17-44-645,2 1 0,1 0 0,-9 34 0,5-9 150,12-48-345,1-1 0,0 1 1,0 0-1,0-1 1,0 1-1,0-1 1,0 1-1,0 0 1,0-1-1,0 1 1,0-1-1,1 1 1,-1 0-1,0-1 1,0 1-1,0-1 0,1 1 1,-1-1-1,0 1 1,1-1-1,-1 1 1,0-1-1,1 1 1,-1-1-1,1 1 1,0-1-1,0 1 23,0 0 0,1 0 1,-1-1-1,1 1 0,-1-1 0,1 1 0,-1-1 0,1 0 0,-1 0 0,3 1 0,2-1 51,0 0 0,1-1 0,-1 0-1,7-1 1,71-18 294,147-15 1,-199 30-189,5-1-1922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9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23 112 4736,'-5'-4'417,"4"3"-246,-1 0 0,1 0 0,-1 0 0,1 0 0,-1 0 1,1 1-1,-1-1 0,1 0 0,-3 0 0,30-11 3034,83-24 1393,57-8-3799,-157 42-817,-1 0-1,1 1 1,16-1-1,-22 2-115,-1 0-1,1 0 1,-1 0-1,1 1 0,-1-1 1,0 1-1,1-1 1,-1 1-1,1 0 1,-1 0-1,0 0 1,0 0-1,1 1 0,-1-1 1,0 0-1,0 1 1,3 3-1,-4-4-67,-1 0-1,1-1 0,-1 1 1,1 0-1,-1 0 0,1 0 1,-1 0-1,0 0 0,1 0 1,-1 0-1,0 0 0,0-1 1,0 1-1,1 0 0,-1 0 1,0 0-1,-1 0 0,1 0 1,0 2-1,-4 13-1546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09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9312,'0'-8'4192,"22"8"-3616,-4 0 800,-1 0-864,12 0 127,11 5-351,16-5-192,0 3-64,5 2-2079,-5-2 1119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29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7136,'9'-32'2656,"12"12"-2080,20-6-160,-15 13 1216,13 2-992,9 0 160,4 2-480,-3 6-288,0 3-32,-6 3-1568,1 6 864,-5-1-4160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39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2496,'8'-24'13456,"0"48"-12241,2 151-105,-1 30-390,5-98-641,-12-90-62,-1-10 37,0-3-33,-1-1 1,1 0 0,-1 0 0,1 0 0,0 0 0,0 0 0,0 0 0,2 4-1,-2-6 81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39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13 268 2240,'-1'-1'146,"-1"0"0,1 0 0,0 0 0,0 0 0,1 0 1,-1-1-1,0 1 0,0 0 0,1 0 0,-1-1 0,0 1 0,1 0 0,-1-1 0,1 1 0,-1-2 1,1 0 360,0 0 0,0 0 0,0 0 0,1 0 0,-1 0 0,1 1 0,2-7 0,1-3 215,1 0-1,0 1 0,1-1 0,1 1 0,9-14 0,46-48 1368,-56 67-1986,0 0-1,1 1 1,-1-1-1,1 1 1,0 1-1,1-1 1,-1 2-1,1-1 1,0 1-1,0 0 1,0 0-1,0 1 1,0 0-1,1 0 1,-1 1-1,1 0 1,-1 1-1,1 0 1,-1 0-1,1 1 1,-1 0-1,1 0 1,-1 1-1,0 0 1,0 1-1,0 0 1,0 0-1,0 0 1,-1 1-1,1 1 1,7 4-1,-12-6-34,0-1 0,0 1 0,0 0-1,0-1 1,-1 1 0,1 0 0,-1 1 0,0-1 0,1 0-1,-2 1 1,1-1 0,0 1 0,-1 0 0,1 0 0,-1-1-1,0 1 1,0 0 0,0 5 0,-1-4 9,-1-1 1,1 1-1,-1-1 1,1 1-1,-2-1 1,1 1-1,0-1 0,-1 0 1,0 0-1,0 1 1,0-1-1,0-1 1,-1 1-1,1 0 1,-6 5-1,-6 5 42,0 0-1,-1 0 1,-1-2-1,0 0 1,-23 13 0,-93 41 44,106-57-240,24-9-158,1 1 1,-1-1-1,1 0 1,-1 0-1,1 0 1,-1 0-1,1 0 1,-1 0-1,1 0 1,-1 0-1,1-1 1,-1 1-1,1-1 1,-3 0-1,13-16-7237,8 6 2747,5 3 1536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41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1029 16 1728,'-4'-3'601,"0"1"0,0 0 0,-1 1 0,1-1 0,0 1 1,-1-1-1,1 1 0,-1 0 0,0 1 0,1-1 0,-1 1 0,-9 1 0,-5 1 681,-37 9-1,26-5-384,-115 29 1749,135-31-2531,0 0 1,-1 0 0,1 1-1,-13 8 1,-5 4 244,11-9-203,0 2-1,0 0 0,1 1 1,1 1-1,-16 15 1,16-12-18,-1-1 1,0 0-1,-1-1 1,-1-1 0,-32 18-1,-47 27-38,83-50-23,0 1 0,0 1 0,1 0 0,1 1-1,0 1 1,0 0 0,-14 17 0,5-2 251,2 1 1,-27 46-1,33-49-214,2 1 0,0 1 0,-12 44 0,18-50-29,1-1 0,1 1 0,0 1 0,2-1 0,1 34 0,2-37-69,1 0 0,0 0 0,1-1 0,1 1-1,14 29 1,-3-7 305,-11-24-237,1-1 0,12 20-1,-16-31-90,82 127 327,-60-95-223,0 1 57,36 39 0,-50-64-131,0-1 0,1 0 1,0-1-1,1 0 1,0-1-1,0 0 0,22 10 1,-4-5 95,1-1 0,1-1 0,38 7 0,-58-17-104,-1 0-1,1-1 1,0-1 0,0 0 0,0 0 0,18-6 0,5 1 118,17-3-211,57-16 0,-81 16 55,-1-1 1,0-1-1,44-25 1,-51 23-76,-1 0 0,-1-1 0,0-1 0,29-32 0,51-77-328,-23 27 300,-20 36 27,12-14-108,-58 64 162,-1-1 1,-1 0-1,0 0 1,0-1-1,5-15 1,-6 8 23,0-1 1,-2 1-1,0-1 0,-1 0 0,-1 0 1,-1 0-1,-1 0 0,-5-35 0,2 34 35,-1 0 0,-1 0 0,-1 0 0,-1 1 0,-1 0 0,0 1-1,-24-39 1,-37-37-156,48 68 245,8 11-77,1 2 24,-13-21-1,18 24-26,4 6-1,0 0 0,-1 0 1,0 0-1,0 1 0,0-1 0,-10-8 1,3 3 56,4 3-52,0 1-1,-1 0 0,0 1 1,0 0-1,-1 0 0,-17-9 1,11 10-33,0 0 0,0 0 0,-1 2 0,0 0 1,0 1-1,0 0 0,0 1 0,0 1 0,0 1 0,0 0 1,0 1-1,-21 5 0,22-3-390,0 1 0,0 0 0,1 1 1,-1 0-1,1 1 0,1 1 0,-24 17 0,34-23-97,0 0-1,0 1 1,1 0-1,-1-1 1,1 1-1,-1 0 1,-2 5-1,4-7 218,1 0-1,-1 0 0,1 1 0,0-1 0,-1 0 1,1 0-1,0 0 0,0 0 0,0 0 1,0 0-1,0 0 0,0 1 0,0-1 1,0 0-1,0 0 0,1 0 0,-1 0 1,0 0-1,1 0 0,-1 0 0,1 0 1,-1 0-1,1 0 0,-1 0 0,1 0 1,0 0-1,0 0 0,-1-1 0,2 2 0,19 14-2918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42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33 107 3552,'-32'-21'13666,"40"15"-10959,-3 4-2463,0 0 1,1 1 0,-1-1 0,1 1-1,-1 0 1,10 0 0,6-1 74,1-3-76,53-6 415,56-4-253,-75 11-325,24-1 80,-73 4-166,0 0 0,0 0 0,0-1 0,13-4 0,0 1 26,-2-1-169,-16 5-188,-1 0-1,1 1 1,0-1-1,-1 0 1,1 1-1,0-1 1,0 1-1,-1 0 0,1 0 1,4 0-1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43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83 4992,'-8'0'8416,"23"-1"-6875,1-1 0,-1 0 1,0-1-1,25-9 1,7-2 110,12-1-973,54-11-487,-93 23-2817,37-1 1,-42 5-1824,1 6 1387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46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1 183 2144,'3'0'762,"-5"-2"-318,1 1-381,7 15 4851,1 27-2926,-3-18-1029,2 11-248,-3 0-1,-1 62 0,1 9-371,18 127 503,-18-205-698,-3-22-178,-3-19-225,-10-129 168,-7-109 179,9 77 832,12 129-320,-1 18-85,0 28-492,0 0 0,0-1 1,0 1-1,0 0 0,0-1 0,0 1 0,0 0 1,0-1-1,-1 1 0,2 0 0,-1-1 1,0 1-1,0 0 0,0-1 0,0 1 0,0 0 1,0-1-1,0 1 0,0 0 0,0-1 1,0 1-1,1 0 0,-1-1 0,0 1 0,0 0 1,0 0-1,1-1 0,-1 1 0,0 0 1,1 0-1,-1-1 0,0 1 0,0 0 1,1 0-1,-1 0 0,0 0 0,1-1 0,-1 1 1,0 0-1,1 0 0,-1 0 0,0 0 1,1 0-1,-1 0 0,0 0 0,1 0 0,-1 0 1,0 0-1,1 0 0,-1 0 0,0 0 1,1 0-1,-1 0 0,0 0 0,1 1 0,-1-1 1,0 0-1,1 0 0,-1 0 0,0 0 1,0 1-1,1-1 0,-1 0 0,3 2 80,-1 0 0,0 0 0,0-1 1,0 1-1,0 1 0,3 3 0,8 15 83,-1 1 1,10 27 0,-7-17 342,30 48 0,10 20 301,-33-52-553,48 74 0,-55-97-291,-3-7-32,13 17 0,-18-26 160,0 0 0,-1 0 0,1 0 0,5 13 0,-12-20 132,3-8-236,-1 0 1,-1-1-1,1 1 1,-1 0-1,0 0 1,0-12-1,-1-48-204,-1 35 256,2-29-155,2 0 0,4 1 1,1 0-1,24-84 0,-22 105-24,-5 17 61,10-26 0,-9 32-239,1-2 477,7-24-1,-12 34-1290,-1 0 0,0 0 0,1-13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49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734 86 1824,'-3'-1'171,"-2"-1"302,8 1 563,-22 1 2932,-4 2-2402,-1 1 1,-40 9-1,39-6-1028,10-2-313,0 0-1,0 1 1,0 1-1,1 1 1,-1 0-1,-15 11 1,-5 5 362,-33 32 1,49-37-341,0 2 1,2 0 0,-22 32 0,15-18-18,-10 13 404,-32 62 1,10-1 336,40-74-305,-20 53 1,30-68-522,1 0 0,0 0 0,2 1 0,-3 28 0,6-38-122,-1 79 402,3-44-218,-2-27-66,1 0 0,5 28 0,0-14 10,2 0 0,2-1 0,0 0 0,2-1 0,17 29 0,-16-35-174,-6-11 95,1 0-1,17 23 1,24 34 435,-36-50-423,0-1-1,22 24 1,-26-34-84,0-1 0,1 0 0,0-1 0,1 0 0,-1-1 0,1 0 0,1-1 0,-1 0 0,1 0 0,0-1 0,0-1 0,12 2 0,43 5 56,82 8-75,-80-18 13,-29 0-84,91-8 277,36-15-293,-135 15 194,0-1-1,0-1 1,34-16 0,-38 13-45,0 0-1,-1-2 1,-1-2 0,0 0-1,-1-1 1,25-25 0,-22 15-134,37-36-266,-49 50 309,-1 0 1,0-1 0,-1-1-1,-1 0 1,0-1 0,-1 0-1,17-34 1,31-117-479,-45 123 385,19-71-51,-26 90 86,-1-1 0,-1 0-1,4-35 1,-9 44 60,0 0 0,-2 1 0,0-1 0,-1 0 0,-1 0 1,-6-22-1,-5-13 40,-70-229-276,77 264 284,-15-33 0,18 44-27,-1 0 1,1 1 0,-1 0 0,0 0 0,0 0 0,-13-10-1,4 5-9,-1-1-1,0 2 0,-1 0 1,0 1-1,-24-10 0,3 5 17,20 6 5,0 2 0,0 0-1,-1 1 1,0 0-1,0 2 1,-36-3-1,-46 8 14,65 0 21,0 2 0,-35 8-1,-20 2-66,33-9 108,31-4-72,-1 2 0,-33 7 0,3 2-438,27-5-859,11-6-4372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5:52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16 1568,'-5'-2'6447,"-5"6"-4394,-11 8-217,18-10-1703,1 0 0,-1-1 1,0 1-1,0-1 0,0 0 0,-4 1 1,-13 6 629,9-4-373,-1 0 0,0-1 0,-19 3 1,11-3-70,-3 2-8,11-3-53,-1 1 0,-13 4-1,22-5-197,-1 0 0,1 0-1,-1 0 1,1 1 0,0 0 0,0 0 0,0 0-1,-7 7 1,-23 20 686,25-24-434,2 1-1,-1-1 0,-12 15 1,18-18-264,1-1 1,-1 1-1,0-1 1,1 1 0,0 0-1,0 0 1,0 0-1,0-1 1,0 1-1,0 0 1,1 0 0,-1 0-1,1 0 1,0 0-1,0 0 1,0 0-1,1 4 1,2 11 65,0-1 0,2 1 0,0-1 0,1 0 0,0 0 0,2-1 0,13 24 0,-16-33-69,1 0-1,0 0 1,0-1-1,1 0 1,0 0-1,0 0 1,0-1-1,1 0 1,0 0-1,-1-1 1,2 0-1,12 5 1,-9-5-34,0-1-1,0 1 1,1-2 0,-1 0 0,1 0 0,0-1-1,-1-1 1,17-1 0,-18-1-7,-1 0 0,0 0 0,0 0 0,0-2 0,0 1 0,0-1 0,-1 0 0,0-1 0,0 0 0,0-1 0,0 0 0,-1 0-1,0-1 1,0 0 0,-1 0 0,12-16 0,2-2 66,-2-1-1,-1 0 1,-1-1-1,14-32 1,-29 54-64,-1 1 0,1-1 0,-1 0 0,0 0 0,0 0 1,-1 1-1,1-1 0,-1 0 0,0 0 0,0 0 0,-1 0 1,1 0-1,-1 0 0,0 0 0,-1 1 0,-2-9 0,-4-8 120,8 18-110,-1 0 1,0-1 0,0 1-1,0 0 1,-1 0 0,1 0 0,-1 1-1,0-1 1,-3-4 0,-11-11-11,5 6 17,1 0-1,-2 1 1,-19-16 0,28 25-114,1 1 0,-1 0 0,0-1 0,0 1 0,0 0 0,0 0 0,1 1 0,-1-1 0,0 1 0,-1-1 0,1 1 0,0 0 0,0 0 0,0 0 0,0 0 0,0 1 0,0-1 0,0 1 0,0 0 0,0 0 0,1 0 0,-1 0 0,0 1 0,0-1 0,1 1 0,-1-1 0,1 1 0,-1 0 0,1 0 0,0 0 0,-3 4 0,-9 10-4204,9-5 2389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46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1728,'0'2'1841,"4"17"-354,0 20 1,1 273 1093,-6-291-2434,1-1 0,2 0 1,0 0-1,8 36 0,-9-55-124,-1 1 0,1-1 0,-1 1 0,1-1 0,-1 1 0,1-1-1,0 0 1,0 1 0,0-1 0,0 0 0,0 0 0,0 0 0,0 0 0,0 0 0,0 0 0,1 0 0,-1 0 0,0 0 0,2 0-1,1 0-11,-1 0-1,0 0 1,1 0-1,-1-1 1,1 0-1,5 0 0,-5 0-59,-1 0-1,1 0 1,0 1-1,0-1 1,0 1-1,-1-1 0,1 1 1,4 2-1,-2 1-13,1 0-1,-1 0 1,0 1-1,-1-1 1,1 1-1,-1 1 1,8 9-1,-1 1 89,19 32 0,-13-13 42,-1 1 0,14 43 1,19 83 86,-28-89-25,45 146 820,-52-159-967,-9-35-5020,-10-37 3007,-8-10-204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09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58 9792,'-48'-42'4448,"48"37"-3872,12 5-2848,1-3 1152,10 3 672,-2-5-4032,1 2 2464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47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111 123 1472,'-3'0'271,"1"1"1,-1 0-1,1 0 1,0 1-1,0-1 1,0 0-1,0 1 0,0-1 1,0 1-1,0 0 1,0-1-1,0 1 1,1 0-1,-1 0 0,1 0 1,-2 4-1,-3 1 34,1 2 0,1-1 0,0 1 0,-4 10-1,-6 28 128,3-20 112,10-27-538,1 0-1,0 0 0,0 0 0,0 0 0,0 0 1,0 0-1,0 0 0,0 0 0,0 1 1,0-1-1,0 0 0,-1 0 0,1 0 0,0 0 1,0 0-1,0 0 0,0 0 0,0 0 1,0 0-1,0 0 0,-1 0 0,1 0 0,0 0 1,0 0-1,0 0 0,0 0 0,0 0 0,0 0 1,-1 0-1,1 0 0,0 0 0,0 0 1,0 0-1,0 0 0,0 0 0,0-1 0,0 1 1,0 0-1,-1 0 0,1 0 0,0 0 1,0 0-1,0 0 0,0 0 0,0 0 0,0 0 1,0 0-1,0-1 0,0 1 0,0 0 0,0 0 1,0 0-1,0 0 0,0 0 0,0 0 1,0 0-1,0-1 0,0 1 0,0 0 0,0 0 1,0 0-1,0 0 0,0 0 0,0 0 0,0-1 1,0 1-1,0 0 0,0-10 216,4-17-99,-1-1 0,-2 0-1,0 1 1,-7-51-1,-8 23 626,6 35-784,8 19-49,1 2 77,-1-1 0,1 1-1,-1 0 1,1 0 0,-1 0-1,1-1 1,-1 1 0,0 0-1,1 0 1,-1 0 0,0 0 0,0 0-1,0 0 1,0 0 0,0 1-1,1 0 5,2 9 45,0 1 0,1-1 1,1 0-1,-1 0 0,2 0 1,6 10-1,-11-21-40,7 16 79,-6-12-90,0 1 1,1-1 0,-1 0-1,6 7 1,-5-9 99,-2 0-1,1 1 1,0-1-1,0 1 1,-1-1 0,0 1-1,1 0 1,-1 0 0,0-1-1,0 1 1,0 0-1,0 4 1,-1-6 263,-6 3 85,4-3-403,0 0 0,-1 1 1,1-1-1,-1 0 0,1 0 0,-1 0 0,0-1 0,1 1 0,-4 0 0,-9 0-2940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51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 1312,'0'-1'77,"0"1"0,0 0 0,0-1 0,0 1 0,-1 0 1,1-1-1,0 1 0,0 0 0,0 0 0,-1-1 0,1 1 0,0 0 0,0 0 0,-1 0 1,1-1-1,0 1 0,0 0 0,-1 0 0,1 0 0,0 0 0,-1-1 0,1 1 0,0 0 0,-1 0 1,1 0-1,0 0 0,0 0 0,-1 0 0,1 0 0,0 0 0,-1 0 0,1 0 0,0 0 1,-1 0-1,1 0 0,0 0 0,-1 1 0,1-1 0,0 0 0,-1 0 0,1 0 0,0 0 0,0 0 1,-1 1-1,1-1 0,0 0 0,0 0 0,-1 1 0,1-1 0,0 0 0,0 0 0,0 1 1,-1-1-1,1 0 0,0 0 0,0 1 0,0-1 0,0 1 0,-1 3-5,1 0 0,-1 0 0,0-1-1,0 1 1,-2 6 0,-3 12-2,4-3 59,0 1-1,2 23 1,0 11 248,0 137 418,0-154-655,0-26-20,0 1-1,0 0 1,4 20-1,-4-31-86,1-1 1,-1 1-1,0-1 0,0 1 0,0 0 0,0-1 0,0 1 0,1-1 0,-1 1 0,0-1 0,0 1 0,1-1 0,-1 1 1,0-1-1,1 1 0,-1-1 0,0 1 0,1-1 0,-1 0 0,1 1 0,-1-1 0,1 0 0,0 1 0,-1-1-19,1 0 0,-1 0 0,1 0 0,-1-1 0,1 1 0,-1 0-1,1 0 1,-1-1 0,1 1 0,-1 0 0,0 0 0,1-1 0,-1 1 0,1 0-1,-1-1 1,0 1 0,1-1 0,-1 1 0,0 0 0,1-2 0,15-32 29,-14 28 44,2-2-143,-1 1 0,1 0-1,1 0 1,-1 0-1,1 1 1,9-10 0,16-3-440,-30 19 493,0 0 0,1 0 0,-1 0 0,1 0 0,-1 0 1,0 0-1,1 0 0,-1 0 0,0 0 0,1 0 0,-1 0 0,1 0 0,-1 0 1,0 0-1,1 0 0,-1 0 0,0 0 0,1 1 0,-1-1 0,0 0 1,1 0-1,-1 1 0,0-1 0,0 0 0,1 0 0,-1 1 0,0-1 0,0 0 1,1 1-1,-1-1 0,0 1 0,8 11-61,-7-10 60,1 1 21,0 1 1,-1 0 0,1-1 0,-1 1-1,0 0 1,0 0 0,0 0 0,-1 0-1,1 0 1,-1 0 0,0 0 0,0 1-1,-1-1 1,1 0 0,-2 6 0,1-5 8,-1-1 0,1 1 0,-1 0 0,0-1 0,0 1 1,-1-1-1,1 0 0,-1 0 0,0 1 0,0-2 0,0 1 1,-5 3-1,1 0 99,5-5-110,1 0 0,-1 0 0,0-1 0,0 1 0,0-1 0,0 0 0,0 1 0,0-1 0,0 0 1,0 0-1,0 0 0,-1 0 0,1-1 0,0 1 0,-1-1 0,1 1 0,0-1 0,-1 0 0,-3 0 0,5 0-36,3 0-598,12-1 585,0 0-1,1-1 1,-1-1-1,14-5 1,5 0-71,7-4 170,-21 7-50,22-5 1,11 1 107,-95 62-235,43-52 118,-1-1-1,1 1 1,-1-1 0,1 1 0,0 0 0,-1-1 0,1 1 0,0 0 0,0-1 0,-1 1-1,1 0 1,0 0 0,0-1 0,0 1 0,0 0 0,0 0 0,0-1 0,0 1 0,0 0-1,0-1 1,0 1 0,1 0 0,-1 0 0,0-1 0,0 1 0,1 0 0,-1-1-1,1 2 1,0-1 21,16-1 645,-16 0-654,0-1 0,0 1 0,0 0 0,0-1 0,0 1-1,0-1 1,0 1 0,-1-1 0,1 0 0,0 1 0,0-1 0,-1 0 0,1 1 0,0-1 0,-1 0 0,1 0-1,-1 0 1,1 0 0,-1 1 0,1-1 0,-1 0 0,0 0 0,1 0 0,-1 0 0,0 0 0,0 0-1,0 0 1,1 0 0,-1 0 0,0 0 0,0 0 0,-1 0 0,1 0 0,0 0 0,0 0 0,0 0 0,-1 0-1,1 0 1,0 0 0,-1 0 0,0-1 0,-3-2-21,1 0 1,-1 1-1,0-1 0,0 1 1,-1 0-1,1 0 0,-1 0 1,1 1-1,-1-1 0,0 1 1,0 0-1,0 1 0,0-1 1,0 1-1,-7-1 0,10 2-38,1-1-1,0 1 1,0 0-1,-1 0 0,1 0 1,0 0-1,0 0 1,-1 0-1,1 0 0,0 0 1,-1 0-1,1 0 1,0 1-1,0-1 0,-1 0 1,1 1-1,0-1 1,0 1-1,0 0 0,0-1 1,0 1-1,0 0 1,0 0-1,-1 1 0,13 12-166,-8-13 225,0 1-1,0-1 1,0 0-1,0 1 0,0-1 1,0-1-1,1 1 1,-1 0-1,0-1 1,0 0-1,7 0 0,39-5 167,-48 5-179,36-5 50,-12 2 28,1-1 0,-1-1 0,0-1 0,46-18 0,-52 15-22,29-12 179,-47 20 44,0 1-411,1 1 22,0 5 94,-2 9 13,0-14-18,0 6-7,1 0 1,-1 0-1,1 0 0,1-1 0,2 12 0,-3-15 38,1 0 0,-1 1 0,1-1 0,-1 0 0,1 0 0,0 0 0,0-1 0,0 1 0,0 0 0,1-1 0,-1 0 1,1 1-1,3 1 0,-5-3 26,0 0-1,0-1 1,1 1 0,-1-1 0,0 0 0,1 1-1,-1-1 1,1 0 0,-1 0 0,0 0 0,1 0 0,-1 0-1,1 0 1,-1 0 0,0 0 0,1 0 0,-1-1 0,0 1-1,1-1 1,-1 1 0,0-1 0,1 1 0,-1-1 0,0 0-1,0 1 1,0-1 0,0 0 0,0 0 0,0 0-1,1-1 1,4-4 31,-1 0 1,0 0-1,8-12 0,-12 16-92,10-11 37,-10 11-27,1 1 1,-1 0-1,0 0 0,0-1 1,0 1-1,0-1 0,0 1 1,0-1-1,0 1 1,0-1-1,-1 0 0,1 1 1,0-1-1,0-2 0,-2 3-1,1 1-1,0 0 1,0 0-1,0 0 1,0 0-1,0 0 1,0 0-1,0-1 1,0 1-1,0 0 1,0 0 0,0 0-1,0 0 1,0 0-1,0 0 1,0-1-1,0 1 1,0 0-1,0 0 1,0 0-1,0 0 1,0 0-1,0 0 1,0-1-1,0 1 1,0 0-1,0 0 1,0 0-1,1 0 1,-1 0-1,0 0 1,0 0-1,0-1 1,0 1-1,0 0 1,0 0-1,0 0 1,0 0 0,1 0-1,-1 0 1,0 0-1,0 0 1,0 0-1,0 0 1,0 0-1,0 0 1,1 0-1,-1 0 1,0 0-1,0 0 1,0 0-1,0 0 1,0 0-1,0 0 1,1 0-1,-1 0 1,0 0-1,0 0 1,0 0-1,0 0 1,0 0-1,0 0 1,1 0-1,-1 0 1,0 0-1,0 0 1,6 6-305,-6-6 329,15 24 73,-11-17-34,0 0 1,0-1-1,1 1 0,9 9 0,-13-14-18,1-1 0,-1 0 0,0 0 0,1 0 0,-1 0 0,0-1 0,1 1-1,-1 0 1,1 0 0,0-1 0,-1 1 0,1-1 0,-1 0 0,1 1 0,0-1 0,-1 0 0,1 0 0,0 0 0,-1 0 0,1 0 0,0 0-1,-1-1 1,1 1 0,-1-1 0,1 1 0,0-1 0,-1 1 0,2-2 0,9-5 86,0-1-1,-1 0 1,0-1-1,10-10 1,-1 1-147,54-40-116,-70 54 79,-3 3 30,0 1 0,-1-1 0,1 0 0,0 0 0,0 0 0,1 1 0,-1-1 0,0 0 0,0 1 0,0-1 0,3 0 0,-1 13-312,-2-9 356,0 0 0,0 0-1,-1 0 1,1 0-1,-1 0 1,0 0 0,0 0-1,0 0 1,0 0-1,-1 0 1,1 0-1,-1 0 1,0 0 0,1 0-1,-2 0 1,-1 5-1,1-3 69,0-1 0,1 0-1,0 0 1,0 1 0,0-1-1,0 7 1,1-8-13,0 1 176,2-6 7,5-6-190,5-2-33,0-1 0,0 2 0,27-16 0,35-20-445,-72 44 401,-1 0 0,1 0-1,-1 0 1,1 1 0,-1-1 0,1 1 0,-1-1 0,1 1 0,-1 0 0,1 0 0,-1-1 0,1 1 0,0 0 0,-1 0 0,1 1 0,-1-1 0,1 0 0,0 0 0,-1 1-1,1-1 1,-1 1 0,1 0 0,-1-1 0,0 1 0,1 0 0,-1 0 0,0-1 0,1 1 0,1 2 0,0 1-6,-1-1 0,0 1 1,0-1-1,0 1 0,0 0 0,-1-1 0,1 1 1,-1 0-1,0 0 0,0 5 0,0-6 53,0 0-1,-1 0 0,1 0 0,0 0 0,1 0 1,-1 0-1,0-1 0,1 1 0,-1 0 0,5 4 1,-4-5-10,-1-1 0,1 0 1,0 1-1,-1-1 1,1 0-1,0 0 1,0 0-1,0 0 1,0-1-1,0 1 1,0 0-1,0-1 1,0 0-1,0 1 1,0-1-1,0 0 0,3 0 1,1 0 22,-1-1-1,1 0 1,-1 0 0,1 0 0,-1-1-1,0 0 1,0 0 0,1 0-1,6-5 1,7-5-78,19-15 0,-30 21 149,7-7-254,20-20 0,-25 22 114,-9 10-40,-2 2 66,1 0 1,-1 0-1,0 0 0,1 0 0,-1 0 1,1 0-1,-1 0 0,1 0 1,-1 0-1,1 0 0,0 0 0,-1 2 1,-1 3 0,-54 102-270,53-103 254,1 0 1,0-1-1,0 1 1,1 0-1,-1 0 0,0 8 1,2-12 113,1-1 53,1 0-120,0 0-1,-1-1 0,1 1 1,0-1-1,-1 1 0,1-1 1,0 0-1,-1 1 1,1-1-1,-1 0 0,1 0 1,-1 0-1,0 0 0,1-1 1,1-1-1,19-26 89,-14 17-138,4-4 83,-2 0 1,0-1-1,0 0 1,-2-1-1,0 0 1,8-32-1,-8 18 23,-1 0 1,-2-1-1,1-37 0,-5 47-13,-3-32 0,1 47-74,0 0 0,0 0 0,-1 0 0,0 0 0,0 1 0,-1-1 0,-5-10 0,8 17-36,-1 1 0,1-1 0,-1 0 0,1 0-1,-1 1 1,1-1 0,-1 0 0,1 1 0,-1-1-1,0 1 1,1-1 0,-1 1 0,0-1 0,1 1 0,-2-1-1,1 1 19,1 0-1,0 0 0,-1 0 0,1 0 0,-1 0 0,1 0 0,0 0 1,-1 0-1,1 0 0,0 0 0,-1 0 0,1 0 0,-1 1 1,1-1-1,0 0 0,-1 0 0,1 0 0,0 1 0,-1-1 1,1 0-1,0 0 0,-1 1 0,-1 1-31,0 1 1,1-1-1,-1 1 0,1-1 0,0 1 1,0-1-1,-2 5 0,-1 6 84,1 2 1,0-1-1,-3 28 0,4 46 160,2-80-171,0 23 107,1 0 0,1 0 0,2 0 0,8 32 0,-10-56-74,1 1 0,0-1 0,0 1 0,1-1 0,0 0 0,0-1 0,1 1 0,-1-1 1,7 7-1,-7-10-103,-1 1 1,1-1-1,0 0 1,0 0-1,0 0 1,0 0-1,0-1 1,1 1-1,-1-1 1,1-1-1,0 1 1,0 0-1,-1-1 1,1 0-1,6 0 1,1 0-1340,0-1-1,16-1 1,-6-5-3188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53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1225 2240,'-1'-1'133,"1"0"-1,-1 0 1,1 0-1,0 0 1,-1 0 0,1 0-1,0 0 1,0 0 0,0 0-1,0 0 1,0 0 0,0 0-1,0 0 1,0-1-1,0 1 1,1 0 0,-1 0-1,0 0 1,1 0 0,-1 0-1,0 0 1,1 0-1,0 0 1,-1 1 0,2-3-1,3-8 270,21-58 903,4-15-615,-7-4-295,24-79 692,-31 119-615,31-66 1,-14 46-201,48-137 0,-56 112 432,6-32-523,-28 115-169,0 0-1,1 0 1,-1 0 0,2 0 0,0 0-1,0 1 1,1 0 0,0 0 0,8-9-1,-12 16-12,-1 1-1,1-1 1,0 0 0,0 1-1,0-1 1,0 1-1,0 0 1,0-1-1,0 1 1,0 0 0,0 0-1,1 1 1,-1-1-1,0 0 1,1 1-1,-1 0 1,0-1 0,1 1-1,-1 0 1,1 0-1,3 1 1,-4-1 2,0 1 0,-1-1 0,1 1 0,0 0 0,0 0 0,0 0 0,-1 0 0,1 0 0,0 0 0,-1 0 0,1 1 0,-1-1 0,1 1 0,-1-1 0,0 1 0,0-1 0,0 1 0,1 0 0,-2 0 0,1-1 0,0 1 0,0 0 0,-1 0 0,1 0 0,0 4 0,1 5 79,-1 0 0,0 1-1,-1-1 1,-1 1 0,1-1 0,-2 0 0,-4 20-1,-28 75 808,21-74-532,-16 30 0,28-61-338,0 1 0,1-1 0,-1 0 0,1 1 0,-1-1 0,1 1 0,0-1 1,-1 1-1,1-1 0,0 3 0,0-3-29,0 1-212,2-2 147,8-1-76,0 1-1,0 1 0,-1 0 1,1 0-1,-1 0 0,18 7 1,-19-6 114,-2 0 28,1 1 0,-1 0 1,0 0-1,0 0 0,6 5 0,-11-8 34,0 1-1,0 0 0,0-1 1,0 1-1,0 0 0,-1 0 1,1 0-1,0-1 0,-1 1 1,1 0-1,-1 0 0,1 0 1,-1 0-1,1 0 0,-1 0 1,1 1-1,-1-1 0,0 0 1,0 0-1,0 0 0,0 0 1,0 0-1,0 0 0,0 0 1,0 1-1,0-1 1,0 0-1,0 0 0,-1 0 1,1 0-1,-1 0 0,1 0 1,-1 0-1,1 0 0,-1 0 1,1 0-1,-1 0 0,-1 1 1,-4 5 85,0-1 0,0 0 0,-1-1 1,1 1-1,-1-1 0,-1 0 1,1-1-1,-1 0 0,0 0 1,0-1-1,0 0 0,-16 4 1,4-2-45,0-1 0,-1-1 0,1-1 0,0 0 0,-1-2 0,1 0 0,-1-2 0,-38-7 0,41 5-815,14 4 419,0-1-1,1 1 0,-1-1 0,1 0 1,-1 0-1,1-1 0,-1 1 0,1-1 1,0 1-1,-5-4 0,7 4 251,1 1 0,0 0-1,0 0 1,-1-1 0,1 1 0,0 0-1,0 0 1,-1-1 0,1 1 0,0 0 0,0-1-1,0 1 1,0 0 0,0-1 0,0 1-1,0 0 1,-1-1 0,1 1 0,0 0 0,0-1-1,0 1 1,0-1 0,1 1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54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2144,'1'1'540,"1"0"0,0 1 541,-1-1-541,0 1 0,0-1 0,0 0 0,0 1 0,0-1 0,0 1 1,0-1-1,0 4 0,1-2-185,-1 1 1,0 0-1,-1 0 0,1 0 1,-1 4-1,0 6-73,-1-1 0,-3 18 0,-11 43 542,9-47-738,0 1 0,2-1 0,0 31 0,4 31-1852,-2-80 44,2-9 1649,0 0 0,-1 1-1,1-1 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7:54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32 5216,'-14'-4'2368,"23"0"-2048,-1 0 1248,10 1-928,5-2 1056,8-3-960,8 5-160,9 3-352,-1 0-224,2 0-32,-5 3 160,-1-3-64,1 0-2912,-3 0 1536,2 5-3968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9:21.19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151 130 896,'-8'-4'1401,"0"-1"0,-11-9 0,18 13-1295,20 0 439,0-1 1,0-1-1,26-7 0,2 0-49,64-10 283,-3 2-511,16-3-141,187 9 91,-93 9-106,-106-1 198,-106 3 261,-10 1 132,1 1-695,0 0 0,0 0-1,0-1 1,-1 0 0,-4 0-1,-11 2-15,-202 37 658,148-23-308,-71 26-1,100-24-319,1 2 1,-55 35 0,28-15-16,58-34-7,-39 21 12,1 3 1,-86 65-1,135-94-37,0-1 1,0 1-1,0 0 0,0 0 1,0-1-1,1 1 0,-1 0 1,0 0-1,1 0 0,-1 0 1,0 0-1,1 0 0,-1 0 1,1 0-1,0 0 0,-1 0 1,1 0-1,0 1 0,0-1 1,-1 2-1,2-2 17,-1 0 0,0 0 0,1 0 0,-1 0 0,1-1 0,-1 1-1,1 0 1,-1 0 0,1 0 0,-1 0 0,1-1 0,0 1 0,0 0 0,-1-1 0,1 1 0,0 0-1,0-1 1,1 1 0,4 2-7,-1 0 0,1-1-1,0 0 1,0 0 0,0-1 0,7 1-1,7 0-5,0-1 0,0 0 1,0-2-1,38-6 0,77-24 125,-88 19-274,184-63 177,-7-18 268,-141 54 493,-76 35-361,-7 0-144,-1 3-256,0 1 0,0 0 0,1-1 0,-1 1 0,0 0 0,1 0 0,-1-1 0,0 1 0,0 0 0,0 0 0,1 0 0,-1 0 0,0 0 0,0 0 0,1 0 1,-2 0-1,-84 23 319,61-15-306,-233 85 162,118-24-52,-9 3-154,-93 26 35,226-94-44,-14 5-58,29-9 83,-1 1 0,1-1 0,0 1 0,-1-1 0,1 1 0,0 0 0,0 0 0,0 0 1,-1 0-1,1-1 0,0 2 0,0-1 0,0 0 0,0 0 0,0 2 0,1-3 1,-1 0-1,1 0 0,0 1 1,0-1-1,0 0 0,0 0 1,0 1-1,0-1 0,0 0 1,0 0-1,0 1 0,0-1 1,0 0-1,1 0 0,-1 1 1,0-1-1,0 0 0,0 0 0,0 1 1,0-1-1,0 0 0,1 0 1,-1 1-1,0-1 0,0 0 1,0 0-1,0 0 0,1 0 1,-1 1-1,0-1 0,1 0 1,11 6-203,13-1 25,57-1 127,84 1-52,-117-5 108,46-6 49,-54 3 12,31-4-23,45-1 622,-127 8-290,-48 8-440,-103 28 0,-3 7 87,-5 2 28,123-31-14,-70 34 1,105-43 30,0 0-121,1 0 0,0 0 0,-17 13 0,26-17 34,-1 0 0,1 1 0,-1-1 0,1 0 0,-1 1 0,1-1 0,0 1 0,-1 0 0,1-1 0,0 1 0,0 0 0,0 0 1,0 0-1,1 0 0,-1 0 0,1-1 0,-1 1 0,1 0 0,-1 1 0,1-1 0,0 0 0,0 0 0,0 0 0,0 0 0,0 0 0,1 0 0,0 3 0,0-3 16,0 1 0,1-1 0,0 1 0,-1-1 0,1 0 0,0 1-1,0-1 1,0 0 0,0 0 0,0 0 0,1 0 0,-1-1 0,0 1 0,1-1 0,0 1-1,2 0 1,7 3 1,0-1 1,16 5-1,6-2 3,0-2 0,0 0 0,0-3 0,0-1 1,0-1-1,1-2 0,-1-1 0,0-2 1,0-1-1,35-12 0,17-16-36,-14 4 91,-63 28 45,-2 0 74,0-1 0,0 0 0,0 0 0,9-6 0,-33 10 585,-3 6-767,1 1 0,-1 1-1,2 0 1,0 2 0,-19 13-1,-21 12 215,-16 1 7,-125 43-1,11-6-360,168-65 149,1-1-15,-23 14 0,41-22-12,1 1 0,-1-1 0,0 1 0,1-1 0,-1 1 0,0-1 0,1 1 0,-1-1 0,0 1 0,1 0 0,-1-1 0,1 1 0,-1 0 0,0 0 0,2-1 19,-1 1 1,0-1-1,0 0 0,0 0 1,0 0-1,0 1 0,0-1 1,0 0-1,1 0 0,-1 0 1,0 0-1,0 1 0,0-1 1,0 0-1,1 0 0,-1 0 1,0 0-1,0 0 0,0 0 1,0 0-1,1 1 0,-1-1 1,0 0-1,0 0 1,1 0-1,-1 0 0,0 0 1,0 0-1,0 0 0,1 0 1,-1 0-1,0 0 0,29-2-79,-27 2 167,31-4-128,196-30-32,-202 27 81,0-1-1,0 0 1,-1-2 0,-1-2 0,0 0 0,33-22 0,44-37 45,181-110 330,-126 92-130,-141 79-111,-1 1 0,0-2 0,0 0 0,17-18 1,-30 27-82,-1 0-1,1 1 1,-1-1 0,0 0 0,1 1 0,-1-1 0,0 0 0,0 0 0,-1 0 0,1 0 0,0 0 0,-1 0 0,1 0 0,-1 0 0,1-4 0,-1 4-21,0 1 1,0-1-1,-1 1 1,1 0-1,0-1 0,-1 1 1,1-1-1,-1 1 1,0 0-1,1-1 0,-1 1 1,0 0-1,0-1 1,0 1-1,1 0 1,-1 0-1,-2-2 0,1 2-17,0 0 0,0-1-1,0 1 1,0 0 0,0 0-1,0 0 1,-1 0-1,1 1 1,0-1 0,0 1-1,0-1 1,-1 1 0,1 0-1,0 0 1,-1 0 0,1 0-1,0 0 1,-1 0-1,1 1 1,0-1 0,0 1-1,-1-1 1,1 1 0,0 0-1,0 0 1,0 0 0,-2 1-1,-21 17 49,19-14-66,-1 0 1,-1 0 0,1 0 0,-12 5-1,19-10 0,0 0-1,-1 0 0,1 0 1,0 0-1,0 1 0,-1-1 0,1 0 1,0 0-1,-1 0 0,1 0 0,0 0 1,-1 0-1,1 0 0,0 0 0,-1 0 1,1 0-1,0 0 0,-1 0 0,1-1 1,0 1-1,-1 0 0,1 0 1,0 0-1,-1 0 0,1 0 0,0-1 1,0 1-1,-1 0 0,1 0 0,0 0 1,0-1-1,-1 1 0,1 0 0,0 0 1,0-1-1,0 1 0,-1 0 0,1-1 1,0 1-1,0 0 0,0-1 1,-3-18 57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9:23.81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226 179 736,'-6'-1'141,"0"0"0,0 0 0,0 1-1,-7 0 1,11 0 3,-3-12 901,-26-46 2454,30 55-3336,-1-1 0,1 0 0,0 0 0,0 1 0,0-1 0,0 0 0,0-5 0,1 4 40,0 1 0,-1 0 0,0 0 0,0 0 0,0 0 0,-3-7 0,2 8 6,1 1 0,0-1 1,0 0-1,0 1 0,0-1 0,1 0 0,-1 0 0,0-5 1,1 7-175,0 1 0,0 0 0,0 0 0,-1-1 0,1 1 0,0 0 0,0 0 1,-1-1-1,1 1 0,0 0 0,-1 0 0,1 0 0,0 0 0,-1-1 0,1 1 0,0 0 1,-1 0-1,1 0 0,0 0 0,-1 0 0,1 0 0,0 0 0,-1 0 0,1 0 0,0 0 1,-1 0-1,1 0 0,0 0 0,-1 0 0,1 0 0,0 0 0,-1 1 0,1-1 0,0 0 1,0 0-1,-1 0 0,1 0 0,0 1 0,-1-1 0,1 0 0,0 0 0,0 1 0,-1-1 1,1 0-1,0 0 0,0 1 0,0-1 0,-3 5 35,1 0 0,0 0 0,0 0 0,1 1 0,0-1 0,0 0 0,0 1 0,0-1 0,1 9 0,4 52 69,-3-58-103,12 92 155,4 57-78,-17 39-17,-13-95 80,11-77-150,-2 0 1,0-1 0,-2 0-1,0 1 1,-11 23 0,-13 14 154,24-48-141,-1 0 0,0-1 0,-12 16 0,10-19-175,6-7-102,6-8-452,2-6 566,-1 9 118,3 2-22,-6 1-90,1 2 86,1-1 65,-1 0 0,1 1 0,-1-1-1,1 0 1,0 0 0,-1-1 0,5 2 0,15-1-121,0 0 0,0-1 1,0-2-1,30-4 0,-18 1 41,221-42-109,12-7 224,-227 46-120,-23 5 148,0 0 0,29-2 0,-2 0 741,-43 3-801,-1 0 0,1 0 0,0-1 0,-1 1 1,1 0-1,-1 0 0,0-1 0,1 1 0,-1 0 0,-1-1 1,1 1-1,-1-4 0,1-3 24,-1-17-134,1-26-274,1 47 323,-1 1-1,1-1 1,0 1-1,0 0 1,0-1-1,1 1 1,0 0-1,3-7 1,-4 10 24,0-1 0,0 1 0,0 0 0,0 0 0,1 0 0,-1 0 0,0 1 0,0-1 0,1 0 0,-1 0 0,1 1 0,-1-1 0,0 1 0,1-1 0,-1 1 0,1 0 0,-1-1 0,1 1 0,-1 0 0,1 0 0,2 0 0,5 1 0,0 0 0,14 4 0,-12-3 0,21 5-124,-17-3 91,0-1 0,-1-1 0,20 1 0,-27-3 63,-2 0-250,0 0 0,0 0 0,-1-1 0,10-1 0,-12 1 27,-1 1 1,1-1-1,0 0 1,-1 0 0,1 0-1,0 0 1,-1 0-1,1 0 1,-1 0-1,0 0 1,1-1 0,-1 1-1,0-1 1,0 1-1,0-1 1,2-1-1,26-53-6228,-20 43 4768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9:30.32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910 0 1408,'-6'0'4016,"5"1"-3892,1-1 0,-1 0 1,0 0-1,0 0 0,1 0 1,-1 0-1,0 1 0,0-1 1,1 0-1,-1 1 0,0-1 1,1 1-1,-1-1 0,-1 2 374,1-1-374,1-1 0,-1 1 1,1 0-1,-1-1 0,1 1 1,0 0-1,-1-1 0,1 1 1,0 0-1,0-1 0,-1 1 1,1 0-1,0 1 0,-2 31 47,1-15 213,0 38 40,1-36-372,-4 33 0,-10 122 529,14 3 251,1-72-586,-1-99-217,-1 0-1,0-1 1,-1 1 0,1 0 0,-4 7 0,-4 17 123,0 12-108,4-25-63,-3 32-1,4-20 298,-12 50-1,16-79-277,0-1 1,0 1-1,0-1 0,0 1 1,0-1-1,-1 1 1,1-1-1,0 1 0,0-1 1,0 1-1,-1-1 0,1 0 1,0 1-1,-1-1 1,1 1-1,0-1 0,-1 0 1,1 1-1,-1-1 0,1 0 1,0 0-1,-1 1 1,1-1-1,-1 0 0,1 0 1,-1 0-1,1 1 0,-1-1 1,1 0-1,-1 0 1,-1 0 4,1 0 0,0-1 0,-1 1 0,1 0 0,0-1 0,0 1 0,-1-1 0,1 1 0,0-1 0,0 0 0,-2 0 0,-4-5 78,-1 0-1,-9-11 1,14 14-35,1 1-16,-1 0 1,1 0-1,-1 0 1,0 0 0,1 0-1,-1 1 1,0-1-1,0 1 1,0 0-1,0 0 1,0 0-1,0 0 1,0 0-1,0 1 1,-1-1-1,1 1 1,0 0-1,0 0 1,0 0-1,-1 0 1,1 1-1,0-1 1,0 1-1,0 0 1,0 0-1,0 0 1,0 0-1,0 1 1,0-1-1,-5 4 1,-77 40 512,56-31-423,9-6 18,0-1 0,0-1 1,0 0-1,0-2 1,-34 4-1,0-4 82,31-3-85,-30 6 0,33-4-180,-23 0 1,-8 2-241,2-2 161,48-3 110,1 0 1,0 0 0,0 0 0,0 0 0,0 0-1,0 0 1,-1 0 0,1 0 0,0 0 0,0 0 0,0 0-1,0 0 1,-1 0 0,1 0 0,0 0 0,0 0 0,0 0-1,0 0 1,0 0 0,-1 0 0,1 0 0,0 0 0,0 0-1,0 0 1,0 0 0,0-1 0,0 1 0,-1 0-1,1 0 1,0 0 0,0 0 0,0 0 0,0 0 0,0-1-1,0 1 1,0 0 0,0 0 0,0 0 0,0 0 0,0 0-1,-1-1 1,1 1 0,0 0 0,0 0 0,0 0-1,0 0 1,0-1 0,0 1 0,0 0 0,1 0 0,-1 0-1,0 0 1,0-1 0,0 1 0,0 0 0,0 0 0,0 0-1,0 0 1,8-11-5,-3 4 62,-2 0-32,-1 0 0,0-1 1,-1 1-1,1-1 0,-2 1 0,1-9 0,-2-47 119,0 46-119,-3-26-21,-1 1 0,-12-47 1,-31-79-22,34 122 118,8 33-61,5 12-49,0-1-1,1 1 0,-1-1 1,0 1-1,1-1 1,-1 1-1,1-1 1,0 1-1,-1-1 0,1-2 1,0 3 63,0 1-50,0-1 0,-1 1 0,1 0 1,0 0-1,0-1 0,0 1 1,0 0-1,0 0 0,0-1 1,0 1-1,0 0 0,0-1 1,0 1-1,0 0 0,0 0 0,0-1 1,0 1-1,0 0 0,0-1 1,0 1-1,0 0 0,0 0 1,0-1-1,0 1 0,0 0 1,0-1-1,1 1 0,-1 0 0,0 0 1,0 0-1,0-1 0,0 1 1,1 0-1,-1 0 0,0-1 1,0 1-1,1 0 0,-1 0 1,0 0-1,0 0 0,1-1 0,9-7-245,2 2 221,1 0 0,0 0 0,1 1-1,0 1 1,25-5 0,-7 2-96,1-1 48,0-2 1,0-2 0,-1-1 0,0-1-1,36-23 1,-31 15 209,49-21 0,-81 41-99,0 0 0,0 0 1,0 1-1,0 0 1,0 0-1,0 0 1,1 1-1,8 0 0,0 1-49,26 6-1,5 2 103,91 1-47,-114-9 11,-1-2 0,1-1 0,0-1 0,25-6 0,-15-1 419,-32 10-456,0 0-1,0 0 1,0 0 0,0 0 0,0 0 0,1 0-1,-1 0 1,0 0 0,0 0 0,0 0-1,0 0 1,0 0 0,0 0 0,1 0 0,-1 0-1,0 0 1,0 0 0,0 0 0,0 0 0,0 0-1,0 0 1,0 0 0,0-1 0,1 1-1,-1 0 1,0 0 0,0 0 0,0 0 0,0 0-1,0 0 1,0 0 0,0 0 0,0-1 0,0 1-1,0 0 1,0 0 0,0 0 0,0 0 0,0 0-1,0-1 1,0 1 0,0 0 0,0 0-1,0 0 1,0 0 0,0 0 0,0 0 0,0-1-1,0 1 1,-16-2 72,-2 2-101,1 1 0,0 1-1,-1 0 1,1 1 0,0 0 0,0 2 0,1 0 0,-1 1 0,1 1 0,1 0-1,-1 1 1,1 0 0,0 2 0,1 0 0,0 0 0,1 1 0,0 1 0,-19 23 0,26-28 7,0 1 0,0-1 0,-1 0 0,0 0 0,0-1 0,0 0 0,-11 6 0,18-12-2,-1 1 0,1-1 1,-1 0-1,1 0 1,-1 0-1,0 0 1,1 0-1,-1 0 1,1 0-1,-1 0 1,1 0-1,-1 0 0,1-1 1,-1 1-1,1 0 1,-1 0-1,1 0 1,-1-1-1,1 1 1,-1 0-1,1 0 1,-1-1-1,1 1 0,-1-1 1,1 1-1,0 0 1,-1-1-1,1 1 1,0-1-1,-1 1 1,1-1-1,-1 0 1,-9-19-169,8 16 133,-6-17-50,1-1 1,-8-34-1,2 2 440,12 52-303,1 0 0,-1 0 1,0 0-1,0 0 0,0 0 1,0 0-1,0 0 0,0 0 0,0 1 1,0-1-1,-3-3 0,3 5-17,1 0 0,-1 0-1,1-1 1,-1 1 0,1 0-1,-1 0 1,1 0 0,-1-1-1,1 1 1,-1 0 0,1 0-1,-1 0 1,1 0 0,-1 0-1,1 0 1,-1 0 0,1 0-1,-1 0 1,1 0 0,-1 1-1,-1-1 8,1 1 0,0 0-1,0-1 1,-1 1 0,1 0-1,0 0 1,0 0-1,0 0 1,0 0 0,-2 2-1,-25 25 71,-5 6 115,25-25-226,6-7-30,0 1 1,0-1-1,1 1 0,-1-1 0,0 1 0,-1 4 1,2-6 11,1 1 0,0-1 1,0 0-1,0 0 1,0 1-1,0-1 1,0 0-1,0 1 1,0-1-1,0 0 0,0 0 1,1 1-1,-1-1 1,1 0-1,-1 0 1,1 0-1,-1 0 1,1 1-1,0-1 0,0 1 1,1 0-31,1 1 1,-1-1 0,1 0-1,-1 0 1,1 0-1,0 0 1,-1-1-1,7 4 1,25 8-162,-32-12 225,31 9 83,-25-8-146,0 1 1,0-1 0,0 1-1,-1 1 1,9 4 0,2 1 163,-15-7-65,1 0 0,-1 0 1,1 0-1,-1 0 1,0 0-1,0 1 0,4 4 1,0 1 8,-2 0 1,1 0-1,-1 0 1,0 1-1,-1 0 1,0 0-1,-1 0 1,1 1-1,-2-1 1,1 1-1,-2-1 1,1 1-1,-1 0 1,0 18-1,-1-27-151,0-4-271,1 0 310,-1-1-1,0 1 1,0 0 0,0 0-1,0-1 1,-2-2 0,2 2 33,-1-5 69,0 0 0,-1 1 0,0 0 0,0-1 0,-1 1 0,0 0 0,-8-15 0,10 22-24,0 0 1,1 0 0,-1 0 0,0 0 0,0 0 0,0 1 0,1-1 0,-1 0 0,0 1 0,0-1 0,0 0 0,0 1-1,0-1 1,0 1 0,0 0 0,-1-1 0,1 1 0,0 0 0,0 0 0,0-1 0,0 1 0,0 0 0,0 0-1,-1 0 1,1 1 0,0-1 0,0 0 0,0 0 0,0 0 0,-1 1 0,-4 1-1,0 1 0,0 0 0,1 0 1,-8 5-1,-2 1 24,11-7-39,2 0 9,0-1-1,-1 1 0,1-1 1,-1 0-1,1 0 1,-1 0-1,1-1 0,-1 1 1,1 0-1,-1-1 1,0 0-1,1 1 0,-1-1 1,0 0-1,1 0 1,-1-1-1,-4 0 1,-82-41-309,26 10 475,55 29-130,2 1-79,-1-1 0,1 0 0,-7-5 1,-9-11-54,-13-8 166,21 14-291,14 8-522,10 3 381,116 14 102,-111-10 161,5 1-56,29 0 0,-47-3-111,14 0 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29:37.53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9 896,'0'0'18,"1"0"0,-1 0 1,0 0-1,0 0 0,0-1 1,0 1-1,1 0 0,-1 0 0,0 0 1,0 0-1,0 0 0,0 0 0,0 0 1,1 0-1,-1 0 0,0-1 0,0 1 1,0 0-1,0 0 0,0 0 0,0 0 1,0 0-1,1-1 0,-1 1 1,0 0-1,-4-5 1160,14 5 134,-9 0-1138,0 0 0,1 0 0,-1 0 0,0 0 0,0 0 0,0 0 0,0 1 0,0-1 0,1 1 0,-1-1 0,0 1 0,0-1 0,0 1 0,0-1 0,0 1 0,0 0 0,0 0 0,1 1 0,0 1 42,-1-1 0,1 1 0,-1-1 0,1 1 1,-1 0-1,0 0 0,1 3 0,1 4 321,-1 1 0,2 18 0,0 4-111,8 41 603,-4-50-912,-2 2-1,-2-1 0,0 1 0,1 37 1,-8 267 859,-5-237-1037,7-84 84,0-1-39,1-1-1,1 0 1,0 10-1,2 11 14,-3-7-2,17-19 47,-9 0-26,0-1 0,0 0 0,1 0 0,-1-1 0,12-1 0,56-6-25,-14 2 40,-37 3-31,24-4 0,44-10 90,10-3 65,-77 13-120,-18 5-22,0-1-1,0 0 0,-1-1 0,1 1 1,0-1-1,-1-1 0,10-5 0,-7 3-6,-8 5-6,0 0 0,-1 0 0,1 0 0,-1 0 0,1 0 0,-1 0 0,1 0 0,-1-1 0,2-1 0,4-4 163,-7 7-153,1-1-1,-1 1 0,0 0 1,1 0-1,-1-1 0,0 1 1,1 0-1,-1-1 0,0 1 1,0 0-1,1 0 0,-1-1 1,0 1-1,0-1 0,0 1 1,1 0-1,-1-1 1,0 1-1,0 0 0,0-1 1,0 1-1,0-1 0,5-27-94,-4 25 79,-1 0 0,1 0 0,0 0 0,0 1-1,1-1 1,-1 0 0,1 0 0,-1 1 0,1-1 0,0 1 0,3-4 0,7-12-198,1-4 200,-10 17 27,0 1 0,-1 0-1,1 0 1,-1-1-1,0 1 1,0-1 0,-1 0-1,1 0 1,-1 0-1,1-6 1,-2 8-34,0-1-1,1 0 1,0 0-1,0 1 1,0-1 0,2-4-1,-1 4-24,0 0 0,-1-1-1,0 1 1,1-7 0,0-3 28,-1-1 1,-1 1 0,-1 0-1,0-1 1,0 1 0,-2 0 0,0 0-1,0 0 1,-1 0 0,-7-15 0,-4-5 179,-5-11-158,6 17-128,-16-41-1,28 65 105,1-1 0,0 1 0,0 0 0,1-1 0,0 1 0,0-6 0,0 5-22,-1 0 0,1 0 0,-1 0 0,-1-5 1,2 9 39,0 0 0,0 0 0,0 0 1,0 0-1,0 0 0,0 1 0,0-1 1,0 0-1,1 0 0,-1 0 1,0 0-1,0 1 0,1-1 0,-1 0 1,1-1-1,0 1-25,-1 0 0,1 0 0,-1 0 0,1 0 0,-1 0 0,0 0-1,1 0 1,-1 0 0,0 0 0,0 0 0,0 0 0,0 0 0,0-2 0,-2-12-39,2 12 86,-1 1-1,1-1 1,-1 0 0,1 1 0,-1-1 0,0 1 0,0-1-1,0 1 1,0-1 0,-2-2 0,1 2-8,0 1 0,0 0 0,0 0 0,-1 0 0,1 0 0,-1 1 0,1-1 0,-1 1 0,1-1 0,-1 1 0,0 0 0,-3-1 0,-39-8 161,28 6-177,3 2 20,0 1 1,0 0 0,0 1-1,1 0 1,-1 1 0,0 0-1,0 1 1,0 1 0,1 0-1,-1 1 1,-23 11 0,23-9 43,1-1 0,-1 0 0,0 0 0,-1-1 0,1-1 0,-1-1 0,-16 2 0,-41-1 153,12-1-958,64-1 724,-1 0 1,0 0 0,0 0 0,0 1 0,0-1-1,0 1 1,-1 0 0,1 0 0,0 0 0,-1 0-1,1 0 1,1 3 0,27 32 116,-18-19-18,10 14-2,-1 1 0,21 41 1,-32-55-114,0-1 0,16 20 0,-1 0 28,-12-19 79,16 20 0,-29-39-82,-1 1 0,1 0 1,0-1-1,-1 1 1,1 0-1,0-1 0,-1 1 1,1-1-1,0 1 1,0-1-1,0 0 1,-1 1-1,1-1 0,0 0 1,1 1-1,-1-1 9,-1 0 0,1 0 0,-1 0-1,1 0 1,-1 0 0,1 0 0,-1-1 0,0 1 0,1 0-1,-1 0 1,1 0 0,-1-1 0,1 1 0,-1 0-1,0 0 1,1-1 0,-1 1 0,1 0 0,-1-1 0,1 0-1,0 0 10,0-1-1,0 0 1,0 0 0,-1 0-1,1 1 1,0-1-1,-1 0 1,1 0-1,-1 0 1,0 0-1,0 0 1,1-2 0,7-151-576,-3 104 144,-5 50 415,0 1 1,0-1 0,0 1 0,0-1 0,0 1 0,1-1 0,-1 1 0,0-1 0,0 1 0,0-1-1,1 1 1,-1-1 0,0 1 0,0-1 0,1 1 0,-1 0 0,1-1 0,-1 1 0,0 0-1,1-1 1,-1 1 0,1 0 0,-1-1 0,0 1 0,1 0 0,-1 0 0,1-1 0,-1 1 0,1 0-1,-1 0 1,1 0 0,0 0 0,-1 0 0,1 0 0,0 0 0,0 0 28,1 0 1,-1 0-1,0 1 0,0-1 1,0 0-1,0 1 0,0-1 1,1 1-1,-1-1 0,0 1 1,0 0-1,0-1 0,0 1 1,1 1-1,4 6 150,0 0-1,0 0 1,-1 0 0,8 17-1,14 41 27,-13-31-197,-6-12-7,-7-17-6,1-1 1,0 0 0,0 1-1,6 8 1,-7-13-3,-1 0 1,1-1-1,-1 1 0,1 0 1,-1-1-1,1 1 1,-1-1-1,1 1 0,-1-1 1,1 1-1,0-1 1,-1 1-1,2 0 0,-1-1 2,-1 0-1,0 0 1,0 0-1,1 0 0,-1 0 1,0 0-1,1 0 0,-1 0 1,0 0-1,0 0 1,1 0-1,-1-1 0,0 1 1,0 0-1,1 0 1,-1 0-1,0 0 0,0 0 1,0 0-1,1-1 0,-1 1 1,0 0-1,0 0 1,0 0-1,1-1 0,-1 1 1,1-1-15,-1-1 0,1 1 1,0-1-1,-1 1 0,0-1 0,1 1 1,-1-1-1,0 1 0,0-1 0,1 1 1,-1-1-1,-1-2 0,1-3 41,-2-1 0,1 1 1,-1-1-1,0 1 0,0 0 0,-1 0 0,0 0 0,-7-11 1,10 17-21,0 1 1,0 0 0,0 0 0,0 0 0,0-1 0,0 1 0,0 0 0,0 0 0,0 0 0,-1-1-1,1 1 1,0 0 0,0 0 0,0 0 0,0 0 0,0-1 0,-1 1 0,1 0 0,0 0 0,0 0-1,0 0 1,-1 0 0,1 0 0,0 0 0,0-1 0,0 1 0,-1 0 0,1 0 0,0 0 0,0 0-1,0 0 1,-1 0 0,1 0 0,0 0 0,0 0 0,-1 0 0,1 0 0,0 0 0,0 0 0,0 0 0,-1 1-1,1-1 1,0 0 0,0 0 0,0 0 0,-1 0 0,1 0 0,0 0 0,0 0 0,0 1 0,0-1-1,-1 0 1,1 0 0,0 0 0,0 0 0,0 1 0,-5 13 55,5-11-30,-25 59 145,-6 22-2865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27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27 1472,'1'-1'85,"-1"0"1,0 0 0,1 1-1,-1-1 1,0 0-1,1 1 1,-1-1-1,1 1 1,-1-1-1,1 0 1,0 1-1,-1-1 1,1 1-1,0-1 1,-1 1 0,1 0-1,0-1 1,-1 1-1,1 0 1,0-1-1,0 1 1,-1 0-1,12-8 4897,-7 4-3577,1 1 554,-7 16-1371,-4 7 127,-13 30 1,-1 2-56,-27 125 640,20-72-657,-50 129 0,70-219-626,6-12-5,-1-1 0,0 1 0,0-1 1,0 1-1,0-1 0,0 1 0,0-1 0,-1 0 0,1 0 0,-1 0 0,1 0 1,-1 0-1,-3 4 0,14-34-8972,-2 20 7339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14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234 476 3552,'-1'-1'273,"0"0"1,0 1-1,0-1 1,0 1-1,0-1 0,0 1 1,0-1-1,0 1 1,0 0-1,0-1 1,0 1-1,0 0 0,0 0 1,-1 0-1,1 0 1,0 0-1,0 0 1,0 0-1,0 0 0,-2 1 1,-24 8 522,10-2-551,0 1 0,0 1-1,1 1 1,-21 17 0,29-20-215,0-1 1,1 2 0,0-1 0,0 1-1,1 0 1,0 0 0,0 1 0,1 0-1,-7 17 1,11-24-6,0 1 1,0 0-1,0 0 0,0 0 0,1-1 1,-1 1-1,1 0 0,0 0 0,0 0 1,0 0-1,0 0 0,0 0 0,1 0 1,0 0-1,-1 0 0,1 0 1,0 0-1,0-1 0,0 1 0,1 0 1,-1-1-1,1 1 0,-1-1 0,1 1 1,0-1-1,0 0 0,0 0 1,0 0-1,1 0 0,2 2 0,0-1 48,0 1 0,0-1 0,1-1 0,0 1-1,-1-1 1,1 0 0,0 0 0,0-1 0,0 0-1,0 0 1,0 0 0,0-1 0,11 0 0,-11 0-23,1 0 1,-1-1-1,1 0 1,-1-1-1,1 1 1,-1-1-1,0 0 1,0-1-1,0 0 1,0 0-1,0 0 1,-1 0-1,1-1 1,-1 0-1,0 0 1,5-6-1,-4 4 24,0-1-1,-1 0 1,1 0-1,-2-1 1,1 0-1,-1 1 1,-1-1-1,6-16 1,-8 20-108,0 1 0,0-1 0,-1 0 0,1 0 0,-1 0 0,0 0 1,0 0-1,0 0 0,-1 0 0,1 0 0,-1 0 0,0 0 0,0 0 1,0 1-1,-1-1 0,1 0 0,-1 1 0,0-1 0,0 1 0,0 0 1,-1-1-1,-2-2 0,3 4 10,0 1 0,0-1 0,0 1-1,0-1 1,0 1 0,-1 0 0,1 0 0,0 0 0,-1 0 0,1 0 0,-1 0-1,1 1 1,-1-1 0,1 1 0,-1-1 0,0 1 0,1 0 0,-1 0 0,1 1-1,-4-1 1,-1 0-214,7 0 239,0 0 0,0-1-1,0 1 1,0 0 0,0 0-1,0 0 1,0 0 0,0 0-1,0-1 1,0 1-1,0 0 1,0 0 0,0 0-1,0 0 1,0 0 0,0-1-1,1 1 1,-1 0 0,0 0-1,0 0 1,0 0-1,0 0 1,0 0 0,0-1-1,0 1 1,1 0 0,-1 0-1,0 0 1,0 0-1,0 0 1,0 0 0,0 0-1,1 0 1,-1 0 0,0 0-1,0 0 1,0 0 0,0 0-1,0 0 1,1 0-1,-1 0 1,0 0 0,0 0-1,0 0 1,0 0 0,1 0-1,5-2 99,0 0-1,1-1 1,-1 0 0,0 0-1,-1 0 1,1-1-1,-1 0 1,6-4 0,39-41 72,-37 36-99,12-14 21,38-57 0,14-36 65,29-42-705,-106 161 537,2-2-34,0 1 1,1-1 0,-1 0 0,0 1 0,5-4 0,-6 6 38,-1-1 0,0 1 0,0 0 0,0 0 0,1 0 0,-1 0 0,0 0 0,1 0 0,-1 0 0,0 0 0,0 0 0,1-1 0,-1 1 0,0 0 0,0 0 0,1 1 0,-1-1 0,0 0 0,1 0 0,-1 0 0,0 0 1,0 0-1,1 0 0,-1 0 0,0 0 0,0 0 0,1 1 0,-1-1-5,1 1 0,0 0 0,-1 0 0,1 0 0,-1-1 0,0 1 0,1 0 0,-1 0 0,0 0 0,1 0 0,-1 0 0,0 1 0,1 7-6,0 1 1,-1-1 0,0 1 0,0-1 0,-1 1 0,-1-1 0,0 0 0,-3 12 0,-1 4 17,-33 128 107,19-78-47,-59 238 39,-54 109 923,120-390-589,-17 31 0,30-62-426,-2 2 75,0 1 0,0-1 1,0 0-1,0 0 0,-6 6 1,8-9-65,-1 1 1,1-1 0,-1 1 0,0-1-1,1 1 1,-1-1 0,0 0 0,1 1-1,-1-1 1,0 0 0,1 0 0,-1 0-1,0 1 1,1-1 0,-1 0-1,0 0 1,0 0 0,1 0 0,-1 0-1,0 0 1,0 0 0,1-1 0,-1 1-1,0 0 1,1 0 0,-1 0 0,0-1-1,1 1 1,-1 0 0,0-1-1,1 1 1,-1-1 0,0 1 0,1-1-1,-1 1 1,1-1 0,-1 1 0,1-1-1,-1 1 1,0-2 0,-1-2 9,-1 0 1,1 0 0,0 0-1,0 0 1,1-1-1,-1 1 1,1 0 0,0-1-1,0 1 1,0-1-1,0 0 1,1 1 0,0-1-1,0 1 1,0-1 0,2-5-1,-1 2-30,0 0 0,1 0-1,0 1 1,0-1 0,1 1-1,0-1 1,0 1 0,1 0-1,6-9 1,0 3 17,1-1 0,1 1 0,0 1 1,0 0-1,1 1 0,1 0 0,0 1 0,17-9 0,-19 12-87,1 2 0,0-1-1,0 2 1,0 0 0,0 0 0,1 1-1,0 1 1,-1 0 0,1 1 0,24 1-1,-27 1-1342,-1 0 0,1 1 0,0 0-1,-1 0 1,18 7 0,-5 2-1387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28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86 3136,'-25'-7'8816,"26"5"-8605,0 1 0,0 0 1,0 0-1,0 0 1,0 0-1,0 0 0,0 1 1,0-1-1,0 0 1,2-1-1,14-6 79,0 1 0,0 0 0,0 1 1,1 1-1,0 0 0,21-1 0,-25 3-214,31-5-3,1 1 0,0 3 0,92 3 1,-62 3 167,-44-3-253,-24 2-732,-20 1-3806,4-1 2090,-12 7-1705,9-1 2602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28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18 103 3808,'-17'0'2229,"77"-3"5713,2-6-4686,64-19-3259,-58 13 680,49-15-384,-103 26-241,-12 4-327,1-1 0,-1 1-1,0-1 1,1 0 0,-1 1 0,0-1 0,1 0 0,-1-1-1,0 1 1,0 0 0,0 0 0,2-3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29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66 1984,'0'-13'4064,"-9"17"-1520,-26 17 0,11-7-1587,-32 25 0,44-30-787,2-1 19,-1 1 0,2-1 0,0 2 0,-10 11 0,18-20-164,0 1 1,0 0-1,-1-1 1,1 1-1,0 0 1,1 0-1,-1 0 1,0 0-1,1 0 1,-1 0-1,1 0 1,-1 0-1,1 0 1,0 0 0,0 0-1,0 1 1,0-1-1,0 0 1,1 4-1,0-4 3,0 1 0,1-1 0,-1 0 1,0 1-1,1-1 0,-1 0 0,1 0 0,0 0 0,0 0 0,0 0 0,0 0 0,0-1 1,0 1-1,0-1 0,5 3 0,3 1 68,1 0-1,-1-1 1,1-1 0,0 1 0,0-2-1,0 0 1,0 0 0,0-1 0,0 0-1,1-1 1,-1 0 0,0-1 0,0 0-1,0-1 1,0 0 0,0-1 0,0 0-1,0-1 1,-1 0 0,1 0 0,9-7-1,-17 9-84,0 1 0,-1-1 0,1 0 0,-1 0-1,1 0 1,-1 0 0,0 0 0,0 0-1,0-1 1,0 1 0,-1-1 0,1 1-1,0-1 1,-1 0 0,0 0 0,0 1 0,0-1-1,0 0 1,0 0 0,0 0 0,-1 0-1,1-4 1,-2 3-22,1-1-1,-1 1 1,1 0-1,-1-1 1,0 1-1,-1 0 1,1 0-1,-1-1 1,0 1-1,0 0 1,0 1-1,0-1 1,-1 0-1,0 1 1,-4-6-1,5 8-4,1-1-1,-1 1 0,1-1 0,-1 1 0,0 0 0,1 0 0,-1 0 0,0 0 0,0 0 0,0 0 0,0 1 0,0-1 0,0 1 0,0-1 0,0 1 1,-3-1-1,1 1 0,0 1 0,0-1 1,0 1-1,0-1 0,0 1 1,1 0-1,-8 3 0,22-5 640,12-5-558,75-37 111,-25 10 166,-45 19-27,42-14-1,-69 27-296,1 0 0,0 1 1,0-1-1,0 1 0,0 0 1,0-1-1,0 1 0,-1 0 1,1 0-1,0 0 0,0 0 0,0 1 1,0-1-1,0 0 0,0 1 1,0-1-1,-1 1 0,1 0 1,0 0-1,0-1 0,-1 1 0,1 0 1,0 0-1,-1 1 0,1-1 1,-1 0-1,2 3 0,0 0 41,0 0 0,-1 1-1,1-1 1,-1 1-1,0-1 1,-1 1 0,1 0-1,-1 0 1,1 7-1,3 30 565,1 9-30,-5-46-552,0 0 0,0 0-1,1 0 1,0 0 0,0 0-1,0 0 1,4 5 0,-4-7-23,1 0 1,0 0-1,0-1 1,0 1-1,0 0 1,0-1-1,1 0 1,-1 0-1,1 0 1,0 0-1,-1-1 0,6 2 1,2 1 112,0-2 1,23 4-1,-18-5-191,0-1 1,-1 0-1,1-1 0,0 0 0,24-6 0,-11-1-3451,53-21 0,-48 16 941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33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343 682 2496,'0'-1'139,"0"0"1,0 0-1,0 0 1,0 0-1,0 0 1,0 0 0,-1 1-1,1-1 1,0 0-1,-1 0 1,1 0-1,0 0 1,-1 0-1,1 1 1,-1-1-1,1 0 1,-1 0-1,0 1 1,1-1-1,-1 0 1,0 1-1,1-1 1,-1 1-1,0-1 1,0 1-1,0-1 1,1 1-1,-1 0 1,0-1-1,0 1 1,0 0-1,0-1 1,0 1-1,0 0 1,0 0-1,0 0 1,1 0-1,-1 0 1,0 0-1,0 0 1,0 0-1,0 1 1,-1-1-1,-7 2 212,1 0 0,0 0-1,-15 6 1,12-2-150,0-1 0,1 1 0,-1 1 1,1 0-1,0 0 0,1 1 0,-14 14 0,10-8-105,2 0 1,0 0-1,0 1 0,-13 26 1,18-28-102,-1 2 0,1-1 0,1 1 1,1-1-1,0 1 0,1 1 0,0-1 1,0 20-1,3-32 41,0-1 0,0 1 0,0 0 0,0 0 0,1-1 0,-1 1 0,1 0 0,-1 0 0,1-1 0,0 1 0,0-1 0,1 1 0,-1-1 0,0 1 0,1-1 0,-1 0 0,1 0 1,0 1-1,0-1 0,0 0 0,0-1 0,0 1 0,0 0 0,0-1 0,1 1 0,-1-1 0,1 1 0,-1-1 0,1 0 0,-1 0 0,1-1 0,0 1 0,-1 0 0,1-1 0,0 1 0,0-1 0,-1 0 0,1 0 0,0 0 0,3-1 0,-1 0 14,1 0 0,-1 0 0,0 0 0,1-1 1,-1 0-1,0 0 0,0 0 0,0-1 0,-1 1 0,1-1 0,0 0 0,-1-1 0,0 1 0,0-1 0,0 0 0,0 0 0,-1 0 0,1 0 0,4-9 0,-3 4-16,0-1 0,0 1 0,-1-1-1,0 0 1,-1 0 0,0 0 0,-1-1-1,0 1 1,1-17 0,-2-3 92,-2 0 0,-5-45 1,5 61 41,0 1-264,-1 14-18,-2 11-4,-6 37 247,-7 87 0,5-30 93,-6 29 175,-40 210 299,56-337-592,-1 1 1,0-1-1,0 0 1,-8 13-1,9-17-9,0 0-1,-1-1 1,0 1-1,1-1 1,-1 0 0,-1 0-1,1 0 1,0 0-1,-1 0 1,-6 4-1,8-7-81,1 1-1,-1-1 1,1 1-1,-1-1 1,1 1-1,-1-1 1,1 0-1,-1 0 1,1 0-1,-1 0 1,0 0-1,1 0 1,-1 0-1,1 0 1,-1 0-1,1-1 1,-1 1-1,1-1 1,-1 1-1,1-1 1,-1 0-1,1 0 1,0 1-1,-1-1 1,1 0-1,0 0 1,0 0-1,0 0 1,0 0-1,0-1 1,0 1-1,0 0 1,0 0-1,-1-3 1,-2-2 0,1 0 1,0 0 0,0 0 0,1-1-1,-1 1 1,0-8 0,0 1-42,2 0 0,-1 0 0,2 1 0,0-1 0,0 0 0,1 0 0,1 0 0,0 0 0,1 1 0,0-1 0,1 1 0,0 0 0,1 0 0,0 0 0,11-17 0,-8 19-22,-1 0-1,1 0 1,1 1 0,0 0-1,0 0 1,1 1 0,0 0 0,0 1-1,21-11 1,10-2 81,59-20 0,-62 25-33,1 1-81,3-2 205,42-22 0,-71 32-95,-1-2 0,1 0 1,-1 0-1,-1-2 0,0 1 0,0-1 1,13-16-1,-14 14 10,0-1 0,-1-1 1,0 1-1,-1-2 0,10-24 1,-11 22 10,29-90 112,-34 96-174,1 0-1,-2-1 0,1 1 0,-1-1 1,-1 1-1,0 0 0,-4-23 0,4 33-5,0 1-1,0-1 1,0 0-1,0 0 1,0 0-1,0 1 0,-1-1 1,1 0-1,0 0 1,-1 0-1,1 1 1,0-1-1,-1 0 0,1 1 1,-1-1-1,1 0 1,-1 1-1,1-1 1,-1 1-1,0-1 0,1 1 1,-1-1-1,0 1 1,1-1-1,-1 1 1,0-1-1,0 1 0,0 0-11,0 0 0,-1 0 0,1 1 0,0-1-1,0 0 1,0 0 0,0 1 0,0-1-1,0 1 1,0-1 0,0 1 0,0 0 0,0-1-1,0 1 1,1 0 0,-3 1 0,-1 3-35,-1 0 0,1 0 0,0 1 0,1-1 0,-5 9 0,0 2 100,2 1 0,0 1-1,1-1 1,0 1 0,1 0-1,2 0 1,-1 0 0,2 1 0,1-1-1,0 0 1,1 1 0,1-1-1,1 0 1,8 30 0,-9-41 32,0-1 0,1 0 1,-1 0-1,1 0 0,1 0 0,-1 0 1,1-1-1,7 9 0,-10-13-40,1 1-1,0-1 1,-1 0-1,1 1 1,0-1-1,0 0 1,0 0-1,0 0 1,0 0-1,0 0 1,0-1-1,0 1 1,0-1-1,0 1 1,1-1-1,-1 0 1,0 0-1,0 0 1,0 0-1,1 0 1,-1 0-1,0-1 1,0 1-1,0-1 1,0 0-1,0 1 1,0-1-1,0 0 1,2-1-1,19-11 99,-1 0-1,37-30 0,37-40 66,-88 75-188,-8 8 0,38-31-89,-35 28 91,-1 1-1,2 0 0,-1 1 0,0-1 1,0 0-1,0 1 0,1 0 1,-1-1-1,1 1 0,6-1 0,-8 3 9,-1-1-1,0 0 1,0 0-1,1 0 1,-1 1-1,0-1 1,0 0-1,0 1 1,0-1-1,1 1 1,-1-1-1,0 1 1,0 0-1,0 0 1,0-1-1,0 1 1,-1 0-1,1 0 1,0 0-1,0 0 1,0 0-1,-1 0 1,1 0-1,-1 0 1,1 0-1,-1 0 1,1 1-1,-1-1 1,1 0-1,-1 0 0,0 0 1,0 1-1,1 0 1,-1 5 13,1 1 1,-1-1-1,0 0 1,-1 9-1,0-12 7,0 13 71,-2 2 53,2-1-1,0 1 0,4 27 0,-3-46-141,0 1-1,0-1 0,0 1 0,0-1 0,0 1 1,0-1-1,0 0 0,0 1 0,0-1 0,0 1 1,1-1-1,-1 1 0,0-1 0,0 0 0,0 1 0,1-1 1,-1 1-1,0-1 0,1 0 0,-1 1 0,0-1 1,1 0-1,-1 0 0,0 1 0,1-1 0,-1 0 1,0 0-1,1 1 0,-1-1 0,1 0 0,-1 0 1,1 0-1,-1 0 0,1 0 0,-1 0 0,0 0 1,1 0-1,-1 0 0,1 0 0,-1 0 0,1 0 0,-1 0 1,1 0-1,-1 0 0,0 0 0,1 0 0,-1 0 1,1-1-1,-1 1 0,1 0 0,-1 0 0,0-1 1,1 1-1,-1 0 0,0 0 0,1-1 0,-1 1 1,1-1-1,3-2 34,0-1 0,0 1 0,0-1 0,4-6 0,73-105-124,-47 65-24,-22 28 43,7-8-28,-18 28 69,1 0 0,-1 0-1,1 1 1,0-1-1,-1 0 1,1 1 0,0 0-1,0-1 1,0 1 0,0 0-1,0 0 1,3-1-1,-4 2 16,-1 0-1,0 0 1,1 0 0,-1 0-1,0 0 1,1 0-1,-1 0 1,0 0-1,1 0 1,-1 1-1,0-1 1,0 0-1,1 0 1,-1 0-1,0 0 1,0 1 0,1-1-1,-1 0 1,0 0-1,0 0 1,1 1-1,-1-1 1,0 0-1,0 0 1,0 1-1,0-1 1,1 0-1,-1 1 1,0-1 0,0 0-1,0 1 1,0-1-1,0 0 1,0 0-1,0 1 1,0-1-1,0 0 1,0 1-1,0-1 1,0 1-1,1 21-101,0-7 11,5 27 91,-3-23 31,0 0 1,1 0-1,7 22 0,-9-36-18,0 0 1,0-1-1,0 1 0,1-1 1,-1 1-1,1-1 0,0 0 0,1 0 1,-1 0-1,0-1 0,1 1 1,0-1-1,0 0 0,0 0 0,0 0 1,1 0-1,4 2 0,-6-5 20,0 1 0,0 0 0,-1-1 0,1 1 0,0-1 0,0 0 0,-1 0 0,1 0 0,0 0-1,0-1 1,0 1 0,-1-1 0,1 1 0,3-2 0,6-3 112,20-11 1,-16 8-128,8-3 19,-1-2 1,0-1-1,-1-1 0,36-31 1,-46 35-13,-1 0 1,0-2 0,-1 1 0,0-1-1,-1-1 1,-1 1 0,0-2-1,-1 1 1,7-18 0,-11 23-16,1 0-10,-1 1 0,3-16 0,-6 22-12,0 0 1,1 0-1,-1 0 0,0 0 1,0 0-1,0 0 0,0 0 1,-1 0-1,1 0 0,0 0 1,-1 1-1,1-1 0,-1 0 1,0 0-1,0 0 0,0 0 1,-2-3-1,2 5 6,1-1-1,-1 0 1,0 0 0,0 1-1,0-1 1,0 0 0,0 1 0,0-1-1,0 1 1,0-1 0,0 1-1,0 0 1,0-1 0,0 1-1,0 0 1,0 0 0,-1 0-1,1-1 1,0 1 0,0 0-1,0 1 1,0-1 0,0 0 0,-1 0-1,1 0 1,0 1 0,0-1-1,0 1 1,-1 0 0,-3 1-38,-1 1 0,2 0 0,-1 0 0,0 1 0,-4 4 0,-4 5 11,0 1 0,2 0 0,-1 1 0,2 0 0,0 1 1,1 0-1,0 0 0,1 1 0,1 0 0,-9 35 0,15-46 44,0-1 1,0 0-1,0 0 0,1 1 0,-1-1 0,1 1 0,1-1 0,-1 0 0,1 1 0,0-1 0,0 0 0,1 0 0,-1 1 0,1-1 1,3 6-1,-2-7 10,-1 0 0,1 0 0,0 0 0,1-1 0,-1 1 0,1-1 0,-1 0 1,1 0-1,0 0 0,0 0 0,0-1 0,1 1 0,-1-1 0,0 0 0,1-1 0,-1 1 1,6 0-1,1 0 21,-1 0-1,1-1 1,0 0 0,-1-1 0,1-1 0,0 1-1,-1-2 1,1 1 0,-1-1 0,1-1 0,14-6-1,-9 3-27,0-1 0,-1-1 0,0 0 0,0-1 0,-1-1 0,19-16-1,-23 16 6,-1-1 0,-1 0-1,1-1 1,-2 0 0,0 0-1,0-1 1,8-23 0,-14 37-48,1-1 0,-1 1 0,0 0 0,0 0 1,0 0-1,0 0 0,-1 0 0,1 0 1,0 0-1,0 0 0,0 0 0,-1 1 0,1-1 1,0 2-1,16 29 23,28 102 117,-44-131-96,0-1 0,0 0 0,0 1 1,1-1-1,-1 0 0,1 0 0,-1 0 0,1 0 0,-1-1 0,1 1 1,0 0-1,0-1 0,0 1 0,0-1 0,0 1 0,1-1 0,-1 0 1,0 0-1,1 0 0,-1 0 0,0-1 0,1 1 0,-1-1 0,1 1 1,-1-1-1,1 0 0,-1 0 0,1 0 0,-1 0 0,4-1 0,7-1 89,0 0-1,0-1 1,0-1-1,20-8 1,18-12-63,0-2 0,53-36 1,-76 42-13,0-2 1,36-36 0,-7 5-221,-40 40 195,-17 13-8,1 0-1,-1 0 0,0 0 1,0 1-1,1-1 0,-1 0 0,0 0 1,0 0-1,0 0 0,1 0 1,-1 0-1,0 1 0,0-1 1,0 0-1,0 0 0,0 0 0,1 1 1,-1-1-1,0 0 0,0 0 1,0 0-1,0 1 0,0-1 1,0 0-1,0 0 0,0 1 0,0-1 1,0 0-1,0 0 0,0 1 1,0-1-1,0 0 0,0 0 1,0 0-1,0 1 0,0-1 0,0 1 1,-5 16 86,-1 0 1,-1-1 0,0 1 0,-14 21 0,-5 13 145,9-19-51,12-25-161,1 0 0,0 1 0,0-1 0,1 1 0,0 0 0,0 0 0,1 0 1,0 1-1,-2 9 0,4-17 0,0 0 1,0 0 0,0-1-1,0 1 1,0 0 0,0 0 0,0 0-1,0-1 1,0 1 0,0 0-1,0 0 1,1-1 0,-1 1-1,0 0 1,1-1 0,-1 1 0,0 0-1,1 0 1,-1-1 0,1 1-1,-1-1 1,1 1 0,-1 0 0,1-1-1,-1 1 1,1-1 0,-1 1-1,1-1 1,0 0 0,-1 1-1,1-1 1,0 0 0,0 1 0,-1-1-1,1 0 1,0 0 0,0 0-1,-1 1 1,1-1 0,0 0-1,0 0 1,-1 0 0,1 0 0,0 0-1,0-1 1,-1 1 0,1 0-1,0 0 1,0 0 0,0-1-1,3 0 32,0-1 0,0 0 0,0 0-1,0 0 1,0 0 0,-1-1-1,6-3 1,0-4-60,-1 0 0,0 0 0,0-1 0,-1 0 0,0-1 0,-1 1 1,0-1-1,4-15 0,-6 18-12,-5 15-38,0 1-1,0 0 0,1 0 1,0 0-1,0-1 0,1 1 1,-1 0-1,1 0 0,4 11 1,-3-14 74,-1-1 1,1 0 0,0 0 0,0 0 0,0 0 0,0-1-1,0 1 1,1-1 0,0 1 0,-1-1 0,1 0 0,0 0-1,0 0 1,0 0 0,0 0 0,0-1 0,0 1 0,1-1-1,-1 0 1,0 0 0,1 0 0,-1-1 0,1 1 0,-1-1-1,1 0 1,-1 1 0,1-2 0,4 0 0,4 0 25,-1-1-1,0 0 1,0-1 0,0-1 0,0 0 0,0 0 0,13-8 0,2-3 38,37-27 1,-30 15-17,-1-1 0,-1-1 0,51-62 0,-39 34 16,56-97 0,-81 119-98,-1 0 1,-2-1-1,14-52 0,17-121 59,-41 172-203,-1-52-1,-4 87 146,1 0 0,-1 1-1,0-1 1,0 0 0,0 0 0,0 1 0,-1-1-1,1 0 1,0 1 0,-1-1 0,1 0 0,-1 1 0,0-1-1,0 0 1,1 1 0,-1-1 0,-1-1 0,2 3 21,-1 0 0,1 0 0,0 0 0,0 0 0,0 0 0,0 0 0,0 0 0,-1 0 0,1 0 0,0 0 0,0 0 0,0-1 0,0 1 0,-1 0 0,1 0 0,0 0 0,0 0 0,0 0 0,0 0 0,-1 0 0,1 0 0,0 1 0,0-1 0,0 0 0,0 0 0,-1 0 0,1 0 0,0 0 0,0 0 0,0 0 0,0 0 0,-1 0 0,1 0 1,0 1-1,0-1 0,0 0 0,0 0 0,0 0 0,0 0 0,0 0 0,-1 0 0,1 1 0,0-1 0,0 0 0,0 0 0,0 0 0,0 0 0,0 1 0,0-1 0,0 0 0,-6 10-46,1 0 0,0 1-1,1 0 1,-4 12 0,-12 53 60,12-43-20,-2 10 2,-25 114 97,31-133-37,2 0 0,0 0 0,2 0 0,4 43 1,3-25 101,14 48 0,-14-66-5,1-1-1,1-1 0,19 36 0,-24-53-143,-1 1 1,1-1-1,-1 0 0,1-1 1,1 1-1,-1-1 0,1 1 1,-1-1-1,1-1 0,10 7 1,-11-8-299,0 0 0,0-1 0,0 0 1,0 1-1,0-1 0,0-1 0,0 1 1,1-1-1,-1 1 0,0-1 1,0 0-1,1-1 0,-1 1 0,0-1 1,0 0-1,1 0 0,4-2 0,24-13-4624,2-4 1547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35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1317 1248,'0'0'18,"0"0"-1,-1 0 1,1 0-1,0 0 1,-1 0-1,1 0 1,0 0-1,-1 0 1,1 0 0,0 0-1,-1 0 1,1 1-1,0-1 1,0 0-1,-1 0 1,1 0-1,0 0 1,-1 1 0,1-1-1,0 0 1,0 0-1,0 1 1,-1-1-1,1 0 1,0 0 0,0 1-1,0-1 1,-1 0-1,1 1 1,0-1-1,0 0 1,0 1-1,0 12 165,0-5 796,0-45 4171,2-77-750,-1 90-4081,2 1-1,10-43 1,43-113 1333,-14 49-678,-19 51-430,26-76 453,-39 126-800,2 1 1,2 0-1,21-34 1,70-92-32,-69 107-252,47-46 0,-81 91 74,7-8-5,1 0-1,1 1 0,0 0 1,0 1-1,1 1 0,-1-1 1,19-6-1,-22 10-2,0 1 1,0 0-1,0 1 1,0 0-1,0 0 1,1 1-1,-1 0 0,1 0 1,-1 1-1,1 0 1,-1 1-1,0 0 1,10 2-1,-16-2 23,1 0 0,0 0 0,-1 0-1,1 0 1,0 0 0,-1 1 0,1-1 0,-1 1 0,0 0-1,0-1 1,1 1 0,-1 0 0,0 1 0,-1-1 0,1 0-1,0 0 1,-1 1 0,1-1 0,-1 1 0,0-1 0,0 1-1,0 0 1,0 0 0,0-1 0,0 1 0,-1 0-1,1 0 1,-1 0 0,0 0 0,0-1 0,0 1 0,0 0-1,-1 0 1,0 3 0,-1 1-12,0-1 0,-1 1 0,1-1 0,-1 0 1,-1 0-1,1 0 0,-7 7 0,-32 38 107,35-44-62,-112 116 168,65-77-195,33-30 0,1 1 1,0 1 0,-23 28 0,41-43-14,0-1 0,0 1 0,0 0 0,1-1 0,-1 1-1,1 0 1,0 0 0,-1 0 0,1 0 0,1 0 0,-1 0 0,0 1 0,1-1 0,0 0 0,0 0 0,0 0 0,0 1 0,0-1 0,0 0 0,1 0 0,1 4 0,0-1 3,1 0 0,0-1 1,0 1-1,0-1 0,1 0 1,0 0-1,0 0 0,0 0 0,10 7 1,-2-2-9,1-1 0,-1-1 0,23 11 0,-21-12 10,0 1 1,-1 0 0,17 13-1,-22-13-16,1-1 0,-1 2 0,-1-1-1,12 17 1,-18-23 42,1 0 0,-1 0 0,1 0 0,-1 1 0,0-1 0,0 1 0,0-1 0,-1 1 0,1-1-1,0 1 1,-1-1 0,0 1 0,1-1 0,-1 1 0,0 0 0,-1-1 0,1 1 0,0 0 0,-1-1 0,1 1 0,-1-1 0,0 1-1,0-1 1,0 1 0,0-1 0,-2 3 0,-3 2 45,0 0 0,-1 0 0,0-1 0,0 0 0,0 0 0,-1-1 0,1 0 1,-1-1-1,-1 1 0,1-2 0,0 1 0,-1-1 0,-17 4 0,1-1 27,-1-2 0,0-1 0,-46 1 0,48-5-108,-1-1 0,1-1 0,-43-10 0,11-6-2958,47 13 600,12 2 747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35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5152,'7'-16'1648,"-7"16"-1629,0-1 0,0 1 0,0 0 0,0 0 0,0 0 0,0 0 0,1-1 1,-1 1-1,0 0 0,0 0 0,0 0 0,0 0 0,0 0 0,0 0 0,0-1 0,1 1 0,-1 0 1,0 0-1,0 0 0,0 0 0,0 0 0,0 0 0,1 0 0,-1 0 0,0 0 0,0 0 0,0 0 1,0 0-1,0 0 0,1 0 0,-1 0 0,0 0 0,0 0 0,0 0 0,0 0 0,1 0 0,-1 0 1,0 0-1,0 0 0,0 0 0,0 0 0,1 0 0,-1 0 0,0 0 0,0 0 0,0 0 0,0 1 0,0-1 1,0 0-1,1 0 0,-1 0 0,0 0 0,0 0 0,5 7 1254,-4 1-736,0 0 0,0-1 1,-1 1-1,1 0 0,-2 0 0,-1 12 1,-12 49 691,5-29-406,-2 21 196,-5 94 0,16-116-1579,0 0 0,3-1-1,11 62 1,-13-96-21,-1-3 432,0 0-1,0 0 1,0 0-1,0-1 0,0 1 1,0 0-1,0 0 1,0-1-1,1 1 1,-1 0-1,0 0 1,0-1-1,1 1 0,-1 0 1,1-1-1,-1 1 1,0 0-1,1-1 1,-1 1-1,1-1 1,0 1-1,-1 0 0,1-1 1,0 1-1,7 0-1604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36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36 6400,'-18'-8'2880,"10"8"-128,16-3 736,-3 3-2433,0-5-31,7 5-640,9-3-192,10 6-96,9-6 128,3 3-128,5-4-864,-2 0 384,3-4-4127,-6 16 2463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39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428 581 3552,'-6'-2'324,"0"1"1,0 0-1,0-1 0,0 2 0,0-1 1,-1 1-1,1 0 0,0 0 1,0 1-1,-9 1 0,-3 3 443,0 0-1,-24 10 0,26-7-483,-1 0 0,2 1 0,-1 0 0,2 1 0,-1 1 0,1 1 0,1 0 0,-18 20 0,14-12-77,1 1-1,1 0 1,1 1 0,0 1 0,-12 31 0,22-44-138,0 1 1,0 0 0,-2 16 0,5-23-2,1 0 0,-1 1 0,1-1 0,0 0 0,0 0 0,0 1 0,0-1 0,1 0 0,0 0 0,0 0 0,0 1 0,2 3 0,-2-6-43,0-1 0,0 0-1,-1 0 1,1 0 0,0 1-1,0-1 1,0 0 0,1 0-1,-1 0 1,0-1 0,0 1-1,0 0 1,1 0 0,-1-1 0,0 1-1,1-1 1,-1 1 0,0-1-1,1 1 1,-1-1 0,1 0-1,-1 0 1,1 0 0,-1 0-1,0 0 1,1 0 0,-1 0-1,1 0 1,-1 0 0,1-1 0,1 0-1,6-2 102,-1 0 0,1 0-1,15-9 1,-17 8-32,15-9 44,-1-1 0,-1 0 0,0-1 0,29-30 0,64-81 106,-68 73-116,-29 36-107,0-2 0,-2 0 0,0 0 0,-1-2 0,-2 1-1,12-26 1,-10 6-4,-1 0 0,-2-1 0,5-47 0,-12 67-9,5-26-95,-2-1-1,-3 0 1,-2-55-1,-2 97-30,1 0-1,-1 0 0,0 0 1,-1 0-1,1 0 0,-1 0 1,0 0-1,-4-7 0,5 13 108,1 0 0,0-1-1,0 1 1,-1 0 0,1-1 0,0 1-1,0 0 1,-1-1 0,1 1-1,0 0 1,-1 0 0,1-1 0,0 1-1,-1 0 1,1 0 0,0 0 0,-1 0-1,1-1 1,-1 1 0,1 0-1,0 0 1,-1 0 0,1 0 0,-1 0-1,1 0 1,0 0 0,-1 0-1,1 0 1,-1 0 0,1 0 0,0 0-1,-1 1 1,1-1 0,-1 0 0,1 0-1,0 0 1,-1 0 0,1 1-1,0-1 1,-1 1 0,-13 14-125,4 1 144,1 0 0,0 1 0,1 0 0,-7 24 0,-19 77 291,31-105-252,-8 32 292,-10 77 1,19-100-244,1 1 0,1-1 0,1 1 0,1-1 1,7 33-1,0-19 54,26 69-1,-29-91-93,0 0 0,1-1 0,1 0 0,0 0-1,1-1 1,0 0 0,21 20 0,-27-28-15,0-2 0,1 1 0,0 0 0,0-1 0,-1 1 0,1-1 0,1 0 0,-1 0 0,0-1 0,0 1 1,1-1-1,-1 0 0,1 0 0,-1-1 0,1 1 0,-1-1 0,1 0 0,8-1 0,-6 0 17,0-1-1,0 0 1,0-1-1,-1 0 1,1 0-1,-1 0 1,0 0 0,1-1-1,-2 0 1,1-1-1,9-8 1,22-24 95,-2-1 0,-2-2 0,38-58 0,-68 94-162,-1 0 0,1-1 1,-1 1-1,-1-1 0,3-8 1,-3 11-18,-1 0 1,1 0 0,-1 0-1,0-1 1,0 1 0,1 0-1,-2-1 1,1 1 0,0 0-1,0 0 1,-1-1 0,1 1-1,-2-3 1,1 4-7,1 0 1,-1 0-1,0 0 0,0 0 0,1 0 1,-1 0-1,0 1 0,0-1 1,0 0-1,0 1 0,0-1 0,0 0 1,0 1-1,0-1 0,0 1 0,0 0 1,0-1-1,0 1 0,-1 0 1,1 0-1,0-1 0,0 1 0,0 0 1,0 0-1,0 0 0,-1 1 0,1-1 1,0 0-1,0 0 0,-1 1 0,-2 0-18,0 0-1,0 1 0,0-1 0,1 1 0,-1 0 0,0 0 1,-4 3-1,-1 3 47,0 1-1,1-1 1,0 2 0,0-1-1,1 1 1,0 0 0,1 1 0,0-1-1,0 1 1,2 0 0,-7 21-1,7-22 60,2 1 0,-1-1 1,1 1-1,1 0 0,0 0 0,1-1 0,0 1 0,0 0 0,1 0 0,0 0 0,1 0 0,1-1 0,4 15 0,-5-20-20,0-1-1,1 1 1,0 0-1,-1-1 1,2 1-1,-1-1 0,0 0 1,1 0-1,0 0 1,0-1-1,0 1 1,0-1-1,1 0 1,-1 0-1,1 0 1,5 1-1,-4-1-3,0-1 0,1 0 0,0 0 0,-1-1 1,1 0-1,0 0 0,0-1 0,-1 0 0,1 0 0,0-1 0,0 1 0,8-3 0,11-4 7,-1-1-1,1-1 0,29-15 1,71-44-44,57-43 151,-142 89-162,1 2 0,90-28 0,7 12-30,-162 43-262,-12 3 284,20-6 45,1 0 0,0 2-1,0 0 1,0 0 0,1 2-1,0-1 1,1 2 0,-1-1-1,2 2 1,-1 0 0,1 0-1,1 1 1,-17 21 0,20-21-27,1 0 0,0 0 0,1 0 0,0 0 0,0 1 0,2 0 0,-1 0 0,-2 19 0,5-24 18,1-1-1,0 1 1,0-1 0,0 1 0,1-1 0,0 1-1,0-1 1,2 7 0,-1-9 13,-1 0 0,1 0 0,0 0-1,0-1 1,0 1 0,1-1 0,-1 1 0,1-1 0,0 0-1,0 0 1,0 0 0,0 0 0,5 3 0,2 0 23,0-1 1,0 0 0,0-1 0,1 0 0,0-1-1,-1 0 1,1 0 0,0-2 0,0 1-1,1-1 1,20-1 0,-5-2-2,0 0 0,1-2 0,42-12 0,-50 9-7,-1 0 1,0-1-1,0 0 1,-1-2-1,20-13 0,80-66 63,-82 60-107,126-85 38,-143 102-5,6-4-6,-3 2-39,23-20-1,-39 27-97,-12 7-92,-15 8-7,6 1 217,1 0-1,0 1 1,1 0-1,0 1 1,1 0-1,0 1 1,-11 15-1,7-5 63,0 0 0,2 0-1,-20 42 1,30-54-89,0-1 0,1 1 0,0 0 0,0 0 0,-1 11 0,4-17 48,-1 1 1,1-1 0,0 1-1,0-1 1,1 1 0,-1-1 0,1 1-1,0-1 1,0 1 0,1-1-1,-1 0 1,1 1 0,4 6-1,-5-9 3,0-1-1,0 1 1,0-1-1,0 0 1,1 1-1,-1-1 1,0 0-1,1 0 1,-1 0-1,1 0 1,-1 0-1,1 0 0,-1-1 1,1 1-1,0 0 1,-1-1-1,4 1 1,-1 0 6,-1-1 1,0 0 0,1 0-1,-1 0 1,1-1 0,-1 1-1,0-1 1,7-1-1,-3-1-1,1-1 0,0 1-1,-1-1 1,0 0 0,0-1-1,0 1 1,6-7 0,2-4-39,-2-1 0,1 0 0,-2-1 1,0 0-1,-2-1 0,1 0 0,-2-1 1,-1 0-1,0 0 0,8-34 0,-15 47-20,0 0 0,0-1-1,0 1 1,0-11 0,-1 16 6,-1 0-1,1 0 1,0 0-1,0 0 1,0 0 0,0 0-1,-1 0 1,1 0 0,-1 0-1,1 0 1,0 0-1,-1 1 1,0-1 0,1 0-1,-2-1 1,2 2 6,-1-1-1,0 1 1,1 0-1,-1-1 1,0 1-1,1 0 1,-1 0-1,0 0 1,0 0-1,1-1 1,-1 1-1,0 0 1,1 0-1,-1 1 1,0-1-1,0 0 1,1 0-1,-1 0 1,0 0-1,1 1 1,-1-1-1,0 0 1,1 0-1,-1 1 1,-1 0-1,-2 2 7,-1 0 0,1 0 1,-1 1-1,1-1 0,0 1 0,0 0 0,1 0 0,-1 1 0,1-1 0,0 1 0,0 0 0,0-1 0,1 1 0,0 1 0,0-1 0,0 0 0,0 0 0,1 1 0,0-1 1,0 1-1,0 9 0,1-10 16,-1 1 1,1-1 0,1 1 0,-1 0-1,1-1 1,0 0 0,0 1-1,1-1 1,-1 0 0,1 1 0,0-1-1,1 0 1,-1 0 0,1-1 0,0 1-1,0 0 1,1-1 0,-1 0-1,1 0 1,0 0 0,0 0 0,6 3-1,-6-4 22,0-1-1,0 0 0,0 0 0,1 0 0,-1 0 0,0-1 1,1 0-1,0 0 0,-1 0 0,1 0 0,-1-1 0,1 0 1,0 0-1,-1 0 0,7-1 0,-3-1 10,-1 0 0,0 0 0,0-1 0,-1 1 0,1-2 0,-1 1 1,1-1-1,-1 0 0,6-5 0,13-13 17,-1-1 1,-1-1-1,36-49 1,0 1 4,79-87-118,-130 152-262,-9 14 118,-8 11 151,4-9 104,0-1-1,1 1 1,0 0 0,1 0-1,0 1 1,0-1-1,1 1 1,0-1-1,1 1 1,0 0-1,0 12 1,2-5 32,0 0-1,5 29 1,-4-37-32,0 0 1,1 0-1,0 0 1,1 0-1,0-1 1,8 14 0,-11-21-38,0 1 0,0 0 0,1-1 1,-1 1-1,0 0 0,1-1 0,-1 0 1,1 1-1,0-1 0,0 0 0,-1 0 1,1 0-1,0 0 0,0 0 0,0 0 0,0 0 1,0-1-1,0 1 0,0-1 0,0 0 1,0 1-1,0-1 0,0 0 0,1 0 1,-1 0-1,0 0 0,2-1 0,4-1 37,-1 0-1,0 0 0,1-1 0,-1 0 1,0 0-1,-1-1 0,1 0 0,9-7 0,49-45 110,-42 34-175,158-133 73,-177 151-133,-1 2 18,-1-1 1,1 1 0,0 0-1,-1 0 1,1 0-1,0 1 1,4-3 0,-6 4 44,0 0 0,-1 0 0,1 1 0,0-1 0,-1 0 0,1 0 0,0 0 0,-1 1 0,1-1 1,-1 0-1,1 1 0,0-1 0,-1 0 0,1 1 0,-1-1 0,1 1 0,-1-1 0,1 1 0,-1-1 0,1 1 0,-1-1 1,0 1-1,1-1 0,-1 1 0,0 0 0,0-1 0,1 1 0,-1 0 0,0-1 0,0 1 0,0 0 0,7 24 19,-5 3 53,-1 1 0,-4 48 0,-14 57 130,12-107-185,0 0 1,-2 0 0,-1-1 0,-1 1 0,-1-2-1,-1 1 1,-2-2 0,0 0 0,-1 0 0,-20 24-1,-169 183 347,188-215-332,3-3 143,-24 20 1,32-30-115,-1 0 0,0 1 0,0-2 0,0 1 0,0 0 0,0-1 0,-1 0-1,-8 2 1,12-4-29,0 1-1,0-1 0,0 0 0,0 0 1,0 0-1,0 0 0,0 0 0,0 0 1,0-1-1,0 1 0,0-1 0,0 1 1,0-1-1,1 0 0,-1 1 1,0-1-1,0 0 0,1 0 0,-3-2 1,2 0 0,-1 1 0,1-1 0,-1 0 0,1 0 0,0 0 0,0 0 0,0 0 1,1 0-1,-3-7 0,1 1 0,0 0 0,1 0-1,0-1 1,1 1 0,0-1 0,0-18 0,2 20-24,0 0 1,0 1 0,1-1-1,0 0 1,0 1-1,1 0 1,0-1-1,0 1 1,1 0-1,-1 0 1,7-7-1,-3 5 23,1 0-1,1 0 1,0 1-1,0 0 1,0 0-1,18-10 1,198-112 872,-68 42-1038,-131 72 33,107-59 457,-42 33-3444,-86 40 2461,0 0 0,0 0 0,-1 0 0,1 1 0,0 0-1,1 0 1,-1 0 0,0 0 0,0 1 0,0 0 0,9 1 0,13 10-2886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2:47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8 1888,'0'-7'3187,"-5"18"1060,-3 0-3833,1 0 0,1 0 0,-11 24 0,0 1 21,-52 96 885,55-100-1129,2 1 0,-12 45 0,-27 182 804,47-223-795,1 0-1,2 1 1,2-1-1,1 0 1,8 43-1,8 9 487,49 148-1,-24-133-259,-35-85-421,-6-16 73,-1 0 1,1 0-1,-1 0 0,0 0 0,0 0 0,0 0 0,0 5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06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20 2400,'-8'-8'7418,"8"-3"-4127,4 14-2869,-1 0 0,1 1 1,-1-1-1,1 1 0,3 6 0,0 0-394,65 96 819,-62-86-666,-1 0 0,-1 0 0,5 24 0,-6-25-52,1 12 83,-1 0 0,-1 0 0,3 48-1,-8 96 323,-3-133-291,-2 1-1,-2-1 0,-1 0 0,-14 44 0,-3-4 196,6-18-246,-3-1 0,-32 69-1,42-109-625,-29 40-1,38-59 243,1-4 92,1 1 0,0-1 1,0 1-1,0-1 0,0 0 0,0 1 0,-1-1 0,1 0 0,0 1 0,0-1 0,-1 0 0,1 1 0,0-1 0,-1 0 0,1 1 0,0-1 0,-1 0 0,1 0 0,0 0 0,-1 1 0,1-1 0,-1 0 0,1 0 0,0 0 0,-1 0 0,1 0 0,-1 0 0,1 1 0,0-1 0,-1 0 0,1 0 0,-1 0 0,1-1 0,-1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15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23 3392,'12'-23'7938,"-21"26"-7107,-13 6-278,-14 11 19,16-10-315,1 1 1,0 1 0,-28 22 0,42-29-222,0 0 0,0 0 0,1 0 0,0 0 0,0 1 0,0 0-1,0 0 1,1 0 0,0 0 0,0 0 0,1 1 0,0-1 0,0 1 0,0 0 0,1-1 0,-1 9 0,2-8 28,0 0 0,0 0 0,1 0 0,0 0 0,0 0 0,0 0 0,1 0 0,0-1 0,0 1 0,1-1 0,0 1 0,0-1 0,1 0 0,5 8 0,-8-13-42,-1 0 1,1 0 0,0 0 0,0-1-1,-1 1 1,1 0 0,0 0 0,0 0-1,0-1 1,0 1 0,0 0 0,0-1-1,0 1 1,1-1 0,-1 1 0,0-1-1,0 0 1,0 0 0,0 1 0,1-1-1,-1 0 1,0 0 0,0 0 0,0 0 0,1 0-1,-1 0 1,0-1 0,0 1 0,0 0-1,2-1 1,0 0 17,0-1-1,0 1 1,-1-1 0,1 0-1,0 0 1,-1 0-1,1 0 1,-1 0 0,0-1-1,4-3 1,15-25 103,28-55 0,-21 33-136,-27 52 12,-1 1 0,0-1 0,0 0 0,1 0 0,-1 1 0,1-1 0,-1 0 0,1 1 1,-1-1-1,1 1 0,-1-1 0,1 1 0,-1-1 0,1 1 0,-1-1 0,1 1 0,0-1 0,-1 1 0,1 0 0,0-1 0,0 1 0,-1 0 0,1 0 0,0-1 0,0 1 0,-1 0 0,1 0 0,0 0 0,0 0 0,0 0 1,2 1 82,-1 0 0,0 0 1,0 1-1,0-1 0,0 1 1,0-1-1,0 1 0,2 2 1,11 9 236,1-2-116,0 0 1,1-1 0,0-1 0,1-1-1,-1-1 1,2 0 0,-1-1 0,1-1-1,23 4 1,-13-5-1179,52 1 1,-45-6-4522,37-5 0,-42 2 1823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08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87 3328,'2'-9'5311,"-2"21"-3524,-8 51-131,-27 107 0,18-113-1057,-35 136 1165,50-184-464,10-24-547,4-3-723,0-1 1,-2-1-1,0 1 1,11-32-1,18-87-102,-24 65 111,14-50-153,-21 95 49,16-49-40,-19 85 46,-1 7 187,0-1 1,-2 1-1,3 29 0,-1-1 116,3 14 75,3 0 0,2 0-1,23 63 1,-25-96-241,49 154-12,-57-170-2614,-7-29-4744,4 14 5378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09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5408,'-13'0'5440,"26"0"-2336,-9 0-2304,4 0-32,10 0-448,0 0-64,-1 0-160,4 0-64,1 4 0,-4-4-2496,3 4 1344,-3 3-4992,-1 9 3424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10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21 193 2144,'-19'-1'12631,"17"0"-12190,86-1 2209,122 3-1750,-185-1-813,71 5 299,59 0-79,78-27 301,-220 20-605,56-8 140,95-3-1,-99 11-206,-76-10 213,-160-58 7,157 63-141,-59-31-196,55 26 143,14 4 37,10 5 2,10 3-86,142 46-27,-95-31 143,-40-11-63,0 1 1,-1 0-1,0 1 0,19 10 0,-33-14 39,0 0 1,0 1-1,0 0 1,0 0-1,0 0 0,0 0 1,-1 1-1,6 6 1,-7-8 11,-1 1 1,0-1 0,0 0 0,0 1 0,0-1-1,0 1 1,0-1 0,-1 1 0,1-1 0,-1 1-1,0-1 1,0 1 0,0-1 0,0 1 0,0 0-1,-1-1 1,1 1 0,-2 3 0,-6 19 163,-2 0-1,-1-1 1,-1 0 0,-29 43 0,21-35-116,-34 48-1752,47-70 1196,-1-1 0,-1 0 0,1 0 0,-1 0 0,-18 11 0,21-13-1366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13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0 3072,'0'0'4026,"-5"8"-1988,0 4-1258,-1-1 0,0 1 1,-14 18-1,-2 5-99,0 10 76,-21 59 0,30-69-457,-20 61 818,-30 148 0,49-181-875,-1 5 288,-10 123 0,23-146-254,1-1 0,3 1 1,14 85-1,21 33 1024,-29-134-1203,1-2 1,2 1 0,23 43 0,-20-51 207,-14-19-441,1 0 1,0 0-1,0 0 0,-1 0 0,1 0 0,0-1 1,0 1-1,0 0 0,0 0 0,0-1 0,0 1 1,0-1-1,0 1 0,0-1 0,3 1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15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43 2656,'-25'0'14197,"51"8"-13685,-4-7-333,0 0 0,0-2 0,39-5 0,66-20 177,-110 22-356,21-2 64,-28 5-85,-1 0-1,0 0 1,16-5-1,-25 6 20,0-1 0,1 1 0,-1 0 0,0 0 0,1 0 0,-1 0 0,0 0 0,0 0 0,1 0 0,-1 0 0,0 0 0,0 0 0,1 0 0,-1 0 0,0 0 0,0 0 0,1 1 0,-1-1 0,0 0 0,0 0 0,1 0 0,-1 0 0,0 0 0,0 1 0,1-1-1,-1 0 1,0 0 0,0 0 0,0 0 0,0 1 0,1-1 0,-1 0 0,0 0 0,0 1 0,0-1 0,0 0 0,0 0 0,0 1 0,1-1 0,-1 0 0,0 0 0,0 1 0,0-1 0,0 0 0,0 1 0,0-1 0,0 0 0,0 0 0,0 1 0,-1-1 0,1 0 0,0 0-1,0 1 1,0-1 0,-1 4 9,-1-1-1,1 0 0,-1 1 0,0-1 0,0 0 0,0 0 0,0 0 0,-1 0 0,1 0 0,-6 4 0,-6 8-94,-10 19-11,14-20 132,0 0 0,-22 23 0,-42 25 111,-40 39 277,92-72-302,3-5-120,8-3 88,11-21-61,0 1 1,-1-1 0,1 1 0,0-1 0,0 1-1,-1-1 1,1 1 0,0-1 0,0 1 0,0-1-1,0 1 1,0-1 0,0 1 0,0-1 0,0 1-1,0-1 1,0 1 0,0-1 0,0 1 0,0 0 0,0-1-1,0 1 1,1-1 0,-1 1 0,0-1 0,1 1-1,54 6 780,-39-8-659,0-1 1,-1-1 0,1 0 0,-1-1 0,17-7-1,-10 4-17,31-6 0,-40 11-125,2-1-44,1 1 0,20 0 0,-33 2-63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19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32 1728,'0'0'36,"-1"-1"-1,1 1 1,0 0-1,0 0 1,-1-1-1,1 1 1,0 0 0,0 0-1,0-1 1,0 1-1,-1 0 1,1-1 0,0 1-1,0 0 1,0 0-1,0-1 1,0 1 0,0 0-1,0-1 1,0 1-1,0 0 1,0-1-1,0 1 1,0 0 0,0-1-1,0 1 1,0 0-1,0-1 1,0 1 0,0 0-1,1-1 1,-1 1-1,5-14 6136,-5 14-5993,-1 0-1,0 0 1,1 0 0,-1 0 0,0 0-1,1 0 1,-1 0 0,0-1-1,1 1 1,-1 0 0,0 0-1,1-1 1,-1 1 0,1 0 0,-1 0-1,0-1 1,0 0 0,-1 1 278,0 1 173,-3-5 8,5 10 1061,0-2-1627,0 0-1,0 1 1,1-1-1,-1 0 1,1 1 0,2 6-1,-1-8-58,-2-1 0,1 0 0,0 0 1,0-1-1,0 1 1,0 0-1,0-1 0,1 1 1,-1-1-1,0 1 1,1-1-1,-1 0 0,1 0 1,-1 1-1,3 0 1,-3-1-32,-1-1 30,0 1 1,1-1 0,-1 1 0,0-1-1,1 1 1,-1-1 0,0 0-1,1 1 1,-1-1 0,0 0 0,1 1-1,-1-1 1,1 0 0,-1 0-1,1 0 1,-1 1 0,0-1 0,1 0-1,-1 0 1,1 0 0,-1 0 0,1 0-1,-1 0 1,1 0 0,-1 0-1,1 0 1,0 0 0,-1 8 68,0-8 21,0 2-118,0-1 10,1 1 1,-1-1-1,0 1 0,0-1 1,1 1-1,-1-1 0,1 1 1,-1-1-1,1 1 0,0 0 1,3 7 48,5 33-53,-1 0 1,2 58-1,-11 89 214,-17 24 711,13-181-743,-2 1-1,-1-1 0,-1 0 0,-20 45 0,6-32 279,-59 83-1,51-82-305,9-15-282,0-1 1,-37 37-1,37-51-3317,17-9 1606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20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82 2976,'4'-11'6090,"-8"22"-5558,1-1 0,-1 1-1,-1 11 1,-6 23-45,11-45-487,-66 200 1353,-16-3 739,73-177-1291,9-15-15,7-13-331,7-13-234,0-1-1,19-46 0,12-53-79,2-5-335,-18 56 37,19-41 373,-32 67 264,-6 99-779,9 97 1132,-12-78-465,3-1 0,23 85-1,-26-136-290,-2-3 37,9 21-1,-9-24 288,-1-6-3392,6-42-6557,-6 22 7703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20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25 4320,'-16'-8'4288,"19"8"-3392,2-5 1120,-1 5-1152,4-3 320,2 6-704,3-6 64,0 3-288,0-8-256,4 8 0,-4 0-704,5 4 384,-6 0-3328,1 4 2016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21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35 2560,'-11'-12'832,"10"11"-436,0 0 0,0 0 0,0-1 0,1 1 1,-1 0-1,0 0 0,1 0 0,-1-1 0,-3-10 4695,5 22-4264,0-1 1,-2 18 0,1 12-250,25 338 2248,-20-255-1935,-5-120-1238,9-43-14185,-5 32 12249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21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50 4224,'-26'-3'5504,"31"0"-4003,0 0 0,0 1 0,1-1-1,6-1 1,30-6 798,53-3-2282,-83 12 424,86-6 49,186 9 1,-224 6-630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18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13 821 3328,'-13'11'4826,"19"-19"-2404,3-4-2251,1 1 1,0 0-1,1 1 1,0 1-1,16-12 1,5-2-115,0 2 1,1 1-1,42-19 0,-29 18-22,-25 10-45,0 1 0,1 2 0,0 0-1,24-5 1,-44 12 22,0 1-1,0 0 0,0 0 1,0 0-1,0 0 1,0 0-1,0 0 0,0 0 1,0 1-1,-1-1 0,1 1 1,2 0-1,-3-1 0,-1 1 0,1-1 0,-1 0 0,1 1 0,-1-1 0,1 0 0,-1 1 0,1-1 0,-1 1 0,1-1 0,-1 1 0,0-1 0,1 1 0,-1 0 0,0-1 0,1 1 0,-1-1 0,0 1 0,0 0 0,0-1 0,1 1 0,-1 0 0,0-1 0,0 1 0,0-1 0,0 1 0,0 0 0,0-1 0,0 1 0,-1 0 0,1-1 0,0 1 0,0 0 0,0-1 0,-1 2 0,-2 6 68,-1 1-1,-1-1 0,1 0 1,-1 0-1,-10 12 0,-34 34 178,11-13 5,36-39-251,-9 11 177,-1 1-1,1 1 1,1-1 0,-10 21 0,20-35-178,0 0-1,0 1 1,-1-1-1,1 0 1,0 0 0,0 0-1,0 1 1,0-1-1,0 0 1,0 0 0,-1 0-1,1 1 1,0-1 0,0 0-1,0 0 1,0 0-1,0 1 1,0-1 0,0 0-1,0 0 1,0 1-1,0-1 1,0 0 0,0 0-1,0 1 1,0-1 0,0 0-1,1 0 1,-1 0-1,0 1 1,0-1 0,0 0-1,0 0 1,0 0-1,0 1 1,0-1 0,1 0-1,-1 0 1,0 0-1,0 0 1,0 1 0,1-1-1,-1 0 1,0 0 0,0 0-1,0 0 1,1 0-1,-1 0 1,0 0 0,0 0-1,0 0 1,1 0-1,-1 0 1,0 1 0,0-1-1,1 0 1,-1 0 0,0-1-1,0 1 1,0 0-1,1 0 1,-1 0 0,0 0-1,0 0 1,1 0 0,20-9 409,102-63 179,-35 29-703,-32 16 92,55-36 1,-80 42 17,-18 11-56,1 0 0,0 2 0,0-1 0,25-9 0,-22 15-165,-17 3 214,1 0-1,-1 0 0,0 0 0,0 0 1,1 0-1,-1 0 0,0 0 0,0 0 0,0 0 1,1 0-1,-1 0 0,0 0 0,0 1 0,1-1 1,-1 0-1,0 0 0,0 0 0,0 0 0,0 0 1,1 1-1,-1-1 0,0 0 0,0 0 1,0 0-1,0 1 0,0-1 0,1 0 0,-1 0 1,0 0-1,0 1 0,0 1 1,-1 0 0,1 0 0,0 0 0,-1 0 0,1 0 0,-1 0 0,0 0 0,0 0 1,-1 2-1,-4 8 40,-6 14 187,-18 29-1,-12 24 288,39-70-459,-1 0-1,1 0 1,1 0-1,0 1 1,0-1 0,1 0-1,-1 13 1,6-6 101,-4-15-136,1 0 1,-1-1 0,0 1-1,0 0 1,1-1 0,-1 1-1,0-1 1,1 1 0,-1 0 0,0-1-1,1 1 1,-1-1 0,1 1-1,-1-1 1,1 1 0,-1-1-1,1 1 1,0-1 0,0 1-1,20-12 325,-8 1-133,21-19 0,-7 5-131,38-24-76,120-70 1,-179 114-1,1-1 1,-1 0-1,8-7 0,8-7-320,-45 31-157,10 0 462,1 0 0,0 0 0,1 1-1,0 1 1,-17 28 0,25-37 32,0 0 1,1 1-1,0-1 0,0 1 1,0-1-1,0 1 0,1 0 1,0-1-1,0 1 1,1 0-1,0 0 0,0 0 1,0 0-1,0-1 0,1 1 1,0 0-1,1 0 0,-1-1 1,1 1-1,0-1 0,4 9 1,-5-12 11,0 0-1,0-1 1,0 1 0,0-1 0,1 1 0,-1-1 0,0 1-1,1-1 1,-1 0 0,1 0 0,0 0 0,-1 0-1,1 0 1,0 0 0,-1 0 0,1 0 0,3 0 0,-2 0 11,1-1 0,-1 1 1,1-1-1,-1 0 1,1 0-1,-1 0 1,1 0-1,-1-1 0,4-1 1,5-1 39,0-1 1,-1-1 0,0 0-1,19-11 1,-13 4-62,0 0-1,0-1 1,-1 0 0,17-20 0,49-66-19,-61 78-194,-23 23 114,1-1-1,-1 1 1,1 0-1,-1 0 0,1 0 1,-1 0-1,1 0 0,0 0 1,-1 5-1,-9 24 76,10-28-34,-2 8 87,1 0 0,0 1 1,1-1-1,0 1 0,1-1 0,0 1 1,1 0-1,0-1 0,1 1 1,0-1-1,1 0 0,0 0 0,9 20 1,-11-27-7,1-1 1,-1 0-1,1 0 1,0 0-1,2 3 0,-3-5-24,0 0-1,-1 0 1,1-1-1,0 1 1,0 0-1,0-1 1,-1 1-1,1 0 1,0-1-1,0 1 1,0-1-1,0 0 1,0 1-1,0-1 1,0 0-1,0 1 1,0-1-1,0 0 1,0 0-1,0 0 0,0 0 1,1 0-1,2-1 22,-1 0-1,0 0 0,0 0 0,0-1 1,1 1-1,-1-1 0,-1 1 0,5-4 1,25-22-11,-12 9-17,14-8 73,0 2 1,2 1 0,70-33-1,-56 32-62,-10 5-153,53-18 0,-50 18-202,-95 38 171,19-11 175,-80 20-36,91-21-10,0 1 1,1 0-1,-21 13 1,38-18 25,-1-1 1,1 1-1,1 0 1,-1 0-1,0 1 1,1-1-1,0 1 0,-1-1 1,1 1-1,-3 5 0,5-7 8,0 0 0,0 0-1,0 0 1,1 0 0,-1 0-1,0 1 1,1-1 0,0 0-1,-1 0 1,1 0 0,0 1-1,0-1 1,0 0 0,0 0-1,0 0 1,1 1 0,-1-1-1,1 0 1,-1 0 0,1 0-1,0 0 1,0 0 0,0 0-1,2 2 1,1 2 17,0-2 1,0 1-1,1 0 1,-1-1-1,1 0 1,0 0-1,1-1 0,-1 1 1,1-1-1,-1 0 1,1 0-1,0-1 0,0 0 1,6 2-1,4-1 15,0 1 0,0-2 0,1 0-1,21 0 1,-15-3 31,1-1-1,-1-1 1,0-1-1,0-1 1,-1-1-1,0-1 1,39-18-1,-3-4 38,84-58 1,-99 57-70,-2-2 1,-1-2-1,-2-2 1,-1-1-1,51-68 1,-26 18-163,91-166 1,-144 237 65,9-19-61,-17 33 93,0 1-1,-1-1 1,1 1-1,0-1 1,-1 1-1,0-1 0,1 0 1,-1 1-1,0-1 1,0 0-1,0 0 1,0 1-1,0-1 0,0 0 1,-1 1-1,0-4 1,1 5 19,0-1-1,0 1 1,-1 0 0,1-1 0,0 1 0,0 0 0,-1-1 0,1 1 0,0 0-1,0-1 1,-1 1 0,1 0 0,0 0 0,-1-1 0,1 1 0,0 0 0,-1 0-1,1 0 1,-1 0 0,1-1 0,0 1 0,-1 0 0,1 0 0,-1 0-1,1 0 1,0 0 0,-1 0 0,1 0 0,-1 0 0,1 0 0,0 0 0,-2 0-1,-11 7-102,10-5 68,-13 10 22,0 0 0,1 1 0,1 0 0,0 1 0,0 1 0,2 0 0,-18 27 0,-64 130-104,65-114 165,-29 85 0,52-123-25,0 1 0,1-1 0,1 1 0,1 0 0,1-1 0,1 1-1,1 0 1,3 32 0,0-41 42,0 1 1,1-1-1,1 0 0,0-1 0,9 18 0,-10-23 0,0 0-1,1 0 0,-1 0 1,1-1-1,0 1 0,1-1 1,-1 0-1,1-1 0,0 1 1,0-1-1,8 4 0,-11-8-53,0 1 0,1 0-1,-1-1 1,0 0 0,0 0-1,0 0 1,0 0-1,6-1 1,1 0 73,7 1-78,1 0-1,0-2 1,30-6 0,-39 6 41,-1-1-1,1 0 1,-1 0 0,1-1-1,-1-1 1,0 1 0,-1-1-1,1 0 1,7-7 0,-2 0 47,-1 0 0,0-1 0,0-1-1,12-20 1,-18 24-90,0 1 0,-1-2 0,0 1 0,-1 0 0,0-1-1,-1 0 1,4-21 0,-6 31-14,-1-1 0,0 0-1,0 0 1,0 1 0,0-1-1,0 0 1,0 1 0,0-1 0,-1 0-1,1 1 1,-1-1 0,1 0 0,-1 1-1,1-1 1,-3-2 0,3 4 8,-1-1 0,0 0 1,0 1-1,1-1 0,-1 1 0,0-1 1,0 1-1,0-1 0,0 1 1,0-1-1,0 1 0,0 0 0,0 0 1,0 0-1,0-1 0,0 1 0,0 0 1,0 0-1,0 0 0,0 0 1,0 1-1,0-1 0,0 0 0,0 0 1,1 1-1,-1-1 0,0 0 0,-2 1 1,-6 3-40,0 0 0,0 0 1,0 1-1,0 0 0,1 1 0,0 0 1,0 0-1,0 0 0,1 1 0,-9 11 1,12-13 59,0 0-1,1 0 1,0 1 0,0-1 0,0 1 0,0 0 0,1 0 0,0 0 0,1 0 0,-1 0 0,1 0 0,0 0-1,0 1 1,1-1 0,0 0 0,0 1 0,2 11 0,-1-11 14,1 0 0,0 0 0,0 0 0,1 0 1,0-1-1,0 1 0,0-1 0,1 1 0,6 8 0,-8-12-8,0-1 0,1 0-1,-1 1 1,0-1 0,1 0 0,-1-1-1,1 1 1,-1 0 0,1-1 0,0 1 0,0-1-1,0 0 1,0 0 0,0 0 0,0 0-1,0-1 1,0 1 0,0-1 0,0 0 0,0 0-1,0 0 1,0 0 0,0 0 0,6-2-1,9-4 45,-1-1 0,0 0-1,-1-1 1,0-1 0,23-17-1,16-7-29,111-50 68,-83 43-150,-66 31 58,-1-1 0,0-1-1,-1-1 1,24-24 0,-16 15 20,-12 9-11,-10 11-33,0-1 0,0 1 0,1 0 0,-1-1 0,0 1 0,1 0 0,-1 0 0,1 0 0,1-2 0,-3 3 11,1 1-1,-1-1 0,0 0 1,0 0-1,0 0 1,0 0-1,0 1 0,0-1 1,0 0-1,0 0 0,0 0 1,0 0-1,1 1 1,-1-1-1,0 0 0,0 0 1,0 0-1,0 0 0,0 1 1,0-1-1,0 0 1,0 0-1,0 0 0,-1 1 1,1-1-1,0 0 0,0 0 1,0 0-1,0 0 1,0 1-1,0-1 0,0 0 1,0 0-1,0 0 0,-1 0 1,-72 102-413,67-94 463,0 1-1,1 0 1,0 0 0,0 0-1,1 1 1,0 0-1,1-1 1,0 2-1,-2 11 1,5-21-25,-1 0 0,1 0 0,0 0 0,0 0 0,0 0 0,0 1 0,0-1 0,0 0 0,0 0 1,0 0-1,0 0 0,0 0 0,1 0 0,-1 0 0,0 0 0,1 1 0,-1-1 0,1 0 0,-1-1 0,1 1 0,0 0 1,-1 0-1,1 0 0,1 1 0,-1-2 7,0 1 1,1-1-1,-1 1 1,0-1-1,1 0 0,-1 1 1,0-1-1,1 0 1,-1 0-1,0 0 1,1 0-1,-1 0 1,0-1-1,1 1 0,-1 0 1,3-1-1,4-3 74,0 1 0,1-1 0,-2 0 0,15-10 0,-2 0-77,0-2 1,0 0-1,-2-1 0,25-29 0,-40 42-21,0 0-45,0 0-1,0 0 0,0 1 1,0-1-1,1 1 0,-1 0 0,1 0 1,4-3-1,-15 28-300,3-16 345,0 1 0,1 0 0,0 0 0,0 0 0,1 0 0,0 1-1,0-1 1,1 0 0,-1 14 0,2-19 20,0 0 1,0 0-1,1 0 1,-1 0-1,1 0 0,0-1 1,-1 1-1,1 0 1,0 0-1,0 0 0,0-1 1,0 1-1,0-1 0,1 1 1,-1-1-1,0 1 1,1-1-1,-1 0 0,1 1 1,0-1-1,-1 0 1,1 0-1,0 0 0,0-1 1,-1 1-1,1 0 0,0-1 1,0 1-1,0-1 1,0 1-1,0-1 0,0 0 1,0 0-1,0 0 1,0 0-1,0 0 0,2-1 1,42-10 233,79-31 1,-33 10-348,-66 23 94,-1-2 0,0 0-1,0-1 1,-1-2 0,0 0-1,-2-2 1,22-19 0,-40 33-33,0-1 1,0 0 0,-1 1-1,2 0 1,-1 0 0,0 0 0,7-2-1,-10 3 27,0 1 1,-1 0-1,1 0 0,0 0 0,-1 0 0,1 0 0,0 0 0,-1 0 1,1 0-1,0 0 0,0 0 0,-1 0 0,1 0 0,0 1 0,-1-1 1,1 0-1,0 0 0,-1 1 0,1-1 0,-1 0 0,2 2 0,-1-1 0,-1 0-1,1 0 0,-1 0 0,1 0 1,-1 0-1,0 0 0,1 0 0,-1 0 0,0 0 1,0 1-1,0-1 0,0 0 0,0 0 0,0 0 1,0 0-1,0 1 0,0-1 0,-1 2 0,-5 30-108,4-17 129,0-1 1,-2 0 0,1 0 0,-11 25-1,3-17-26,-1-1-1,-26 39 1,33-54 74,0-1 1,0 0-1,0-1 1,-1 1 0,0-1-1,0 0 1,0-1-1,-1 1 1,1-1-1,-1 0 1,0-1 0,0 0-1,-10 3 1,13-5-42,0 0 1,0-1 0,0 0 0,0 0-1,0 0 1,0 0 0,0-1-1,0 1 1,0-1 0,0 0 0,0 0-1,0 0 1,0-1 0,1 0 0,-1 1-1,1-1 1,-1-1 0,1 1-1,-1 0 1,1-1 0,-4-4 0,2 2-17,0 0 0,1 0 0,-1 0 1,1-1-1,0 0 0,1 0 0,-1 0 0,1 0 1,1 0-1,-1-1 0,-2-8 0,5 14-9,0 1-1,0-1 1,0 0-1,0 1 1,0-1 0,0 0-1,0 0 1,0 1-1,0-1 1,0 0-1,0 1 1,0-1-1,0 0 1,1 1-1,-1-1 1,0 0-1,1 1 1,-1-1 0,0 1-1,1-1 1,-1 0-1,0 1 1,1-1-1,-1 1 1,1-1-1,-1 1 1,1-1-1,0 1 1,-1 0-1,1-1 1,-1 1 0,1 0-1,0-1 1,-1 1-1,1 0 1,0 0-1,-1-1 1,1 1-1,1 0 1,1 0 1,1-1 0,-1 1 0,1 0 0,0 0 1,-1 0-1,6 1 0,22 7 39,0 1 0,0 1 0,33 17 0,-35-14 62,0-2 0,1 0 0,48 9 0,-46-16 76,1-1 1,0-2-1,47-5 1,-21-2-1270,60-15-1,-94 17-247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22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1432 2240,'-15'9'720,"15"-9"-657,0 1 0,-1-1 0,1 0 1,0 1-1,-1-1 0,1 0 0,0 1 0,0-1 1,0 0-1,-1 1 0,1-1 0,0 1 0,0-1 1,0 1-1,0-1 0,-8 29 12669,7-34-11840,0 3-733,1-2-35,-1 0 0,1-1 0,0 1 1,0-1-1,1 1 0,-1 0 0,1-1 0,0 1 0,0 0 0,1 0 0,2-7 1,5-18 17,2-25 274,3-11-259,40-115 1,55-72 135,12-34 107,-17 35-411,-93 231 33,1 0 0,1 1 0,28-32 0,-10 14-115,-19 22 104,1 1 0,1 0 1,0 0-1,1 2 0,0 0 0,1 0 0,30-16 1,-38 24-27,0 0 0,1 1 0,-1 0 0,0 0 0,1 0 0,0 1 0,0 1 1,-1 0-1,1 0 0,0 0 0,0 1 0,0 0 0,0 1 0,0 0 0,0 1 1,-1 0-1,1 0 0,0 0 0,10 6 0,-17-7 10,0-1 0,-1 1 0,1 0 1,0 0-1,0 0 0,-1 0 0,1 0 0,-1 1 0,1-1 0,-1 0 0,0 1 0,1-1 1,-1 1-1,0-1 0,0 1 0,0 0 0,0-1 0,0 1 0,-1 0 0,1 0 1,0 0-1,-1 0 0,1 0 0,-1-1 0,0 1 0,0 0 0,1 0 0,-1 0 1,0 0-1,-1 0 0,1 0 0,0 0 0,-1 0 0,1 0 0,-1 0 0,1 0 1,-1-1-1,0 1 0,0 0 0,0 0 0,0-1 0,0 1 0,0-1 0,0 1 0,-1-1 1,-1 2-1,-20 19 21,0-1 0,-52 35 0,43-33-43,-36 32 0,57-44 39,0-2 2,0 2 1,1-1 0,0 1 0,0 1-1,-7 12 1,15-20-14,0-1 1,1 0-1,0 0 1,-1 0-1,1 1 1,0-1-1,0 1 1,1-1-1,-1 1 0,1-1 1,0 1-1,0-1 1,0 1-1,0-1 1,0 1-1,1-1 1,0 1-1,0-1 0,0 1 1,0-1-1,0 0 1,1 0-1,-1 1 1,1-1-1,0 0 1,3 4-1,6 5 2,0 0 0,1 0 0,1-1 0,0 0 0,1-1 0,22 13-1,-20-14-32,0 2-1,-1 0 0,0 1 0,21 22 1,-33-32 34,-1 1 1,0-1-1,-1 1 1,1 0-1,0 0 1,-1 0 0,0 0-1,2 4 1,-3-6 5,1 0-1,-1 0 1,0 0 0,0 1 0,0-1 0,0 0 0,0 0 0,0 0 0,0 1-1,0-1 1,-1 0 0,1 0 0,0 0 0,-1 0 0,1 1 0,-1-1 0,1 0 0,-1 0-1,1 0 1,-1 0 0,0 0 0,1 0 0,-1 0 0,-2 1 0,-4 2 37,0 1 0,-1-1 0,0-1 0,0 0 0,0 0 0,-15 4 0,13-5 13,-5 3-34,-1-2 0,1 0 1,-1-1-1,0 0 0,0-2 0,0 0 1,-1 0-1,2-2 0,-1 0 0,0 0 0,-16-6 1,12 3-856,-27-1 0,4-1-4969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23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23 4064,'-2'-22'9583,"0"26"-9684,-2 12 1110,-3 27 0,1-4-301,0-9-335,-15 89 944,-8 95 192,26-183-1301,0 37 0,3-67-335,0 0-1,0 0 1,0 0 0,0 0-1,0-1 1,-1 1-1,1 0 1,0 0-1,0 0 1,-1 0-1,1-1 1,-1 1-1,1 0 1,0 0-1,-1-1 1,1 1 0,-1 0-1,0-1 1,0 2-1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23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46 5312,'-3'-8'11535,"21"7"-10650,0-1 0,0-1 0,31-9-1,24-4-673,-16 13-366,-31 5 32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01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1728,'4'5'7642,"-4"10"-5199,0-15-2337,0 1-1,1 0 1,-1-1 0,1 1 0,-1 0 0,1-1-1,-1 1 1,1-1 0,-1 1 0,1-1-1,-1 1 1,1-1 0,0 1 0,-1-1-1,1 0 1,0 1 0,-1-1 0,1 0-1,0 0 1,0 1 0,-1-1 0,3 0-1,20 5 97,-21-5-63,18 4 35,0-1 0,0-1 0,0-1 0,37-3 0,95-10-126,-137 11-38,-1-1 1,0 0-1,29-8 1,2-1-27,-42 11 2,-2-1 29,0 1-1,1 0 1,-1 0 0,0 0 0,1 0 0,-1 0 0,0 0 0,1 0 0,-1 0 0,0 1 0,1-1 0,-1 0-1,0 1 1,0-1 0,2 2 0,-3-2-17,1 0-1,-1 1 1,1-1-1,-1 0 1,0 1-1,1-1 1,-1 1-1,0-1 1,0 0-1,1 1 1,-1-1-1,0 1 1,0-1-1,1 1 1,-1-1-1,0 1 1,0-1-1,0 1 1,0 0-1,0-1 1,0 1-1,0-1 1,0 2-1,-2 9-59,-28 23 168,3-5-100,-2 4-6,13-16 0,-16 22 0,1 3 82,-41 45 1,24-34-186,-46 44 206,73-76 462,21-21-553,0 0 0,0 0 1,0 0-1,0 0 0,0 0 0,0 1 0,0-1 0,0 0 0,0 0 1,1 0-1,-1 0 0,0 0 0,0 0 0,0 0 0,0 0 0,0 1 1,0-1-1,0 0 0,0 0 0,0 0 0,0 0 0,0 0 0,1 0 0,-1 0 1,0 0-1,0 0 0,0 0 0,0 0 0,0 0 0,0 0 0,0 0 1,1 0-1,-1 0 0,0 0 0,0 0 0,0 0 0,0 0 0,0 0 1,0 0-1,0 0 0,1 0 0,-1 0 0,0 0 0,0 0 0,0 0 1,0 0-1,0 0 0,0 0 0,0 0 0,1 0 0,-1 0 0,15-1 270,21-5 10,93-27 194,-113 28-448,0 0 1,19-9 0,-20 8 7,0 0 1,18-4 0,-30 9-264,4 0 276,0-1 0,0 0 0,0 0 0,0-1 0,7-3 0,3-8-7060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01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4064,'14'-3'9717,"-21"97"-6080,4-65-3101,0 56 0,11 156 189,-3-208-1845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02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96 3808,'-14'-26'8744,"14"25"-8561,1 0-268,2-1 354,-1 0 0,1-1-1,0 1 1,0 0 0,0 0-1,1 1 1,-1-1 0,0 1-1,0 0 1,1-1 0,-1 2-1,1-1 1,-1 0 0,1 1-1,6-1 1,7 1 227,35 3 1,-37-2-253,107 3 257,-116-4-643,0 0-1,0 0 0,-1-1 0,1 0 0,0 0 0,7-3 0,-9 2-634,0 0-1,0 0 0,0 0 0,-1 0 0,1-1 0,-1 1 1,1-1-1,-1 0 0,3-4 0,4-3-2251,2 2 1045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02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 3808,'4'-3'4633,"1"18"-1522,-4-2-2355,0 0 1,-1 1 0,-1-1 0,0 0 0,-1 0 0,-5 23-1,3-18-347,-1 6-64,-33 214 1022,36-219-1558,0 18-116,6-11-3387,0-19 1620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33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1 235 3136,'-1'-4'4147,"1"4"-4073,9 0 1433,12 7-761,6 9 299,-15-7-669,1-2 1,0 1-1,0-2 1,0 0-1,1 0 1,19 4-1,-29-9-284,-1-1 0,1 1 0,0-1-1,-1 0 1,1 0 0,0 0 0,-1 0 0,1-1-1,-1 0 1,1 1 0,-1-1 0,1 0 0,-1-1-1,1 1 1,-1-1 0,4-2 0,-3 1-28,0 0 0,-1 0 0,0 0 0,0 0 0,0-1 0,0 1 0,0-1 1,-1 0-1,1 0 0,-1 0 0,3-7 0,-2 4-24,-1-1 0,0 0 0,0 0 0,0 0 0,-1-1 0,-1 1 0,1 0 0,-1 0 1,-1-1-1,1 1 0,-1 0 0,-1 0 0,-3-13 0,4 18-75,0-1-1,-1 1 1,0 0 0,1-1 0,-1 1 0,-1 0 0,1 0-1,0 0 1,-1 0 0,-3-2 0,5 4-8,0 0 0,0 0 1,0 0-1,0 1 0,-1-1 0,1 0 1,0 1-1,-1 0 0,1-1 0,0 1 1,-1 0-1,1-1 0,0 1 0,-1 0 1,1 0-1,-1 0 0,1 0 0,-1 0 1,1 1-1,0-1 0,-1 0 0,1 1 1,0-1-1,-1 0 0,1 1 0,0 0 1,0-1-1,-2 2 0,0 1-25,0-1-1,0 1 0,0 0 1,1 0-1,-1 0 1,-3 5-1,2-2 0,-2 3 14,1 0-1,0 0 1,1 0 0,0 1 0,-6 19 0,6-11 131,0-1 1,-2 30 0,5-34 32,1 0-1,1 0 1,0-1 0,1 1 0,0 0 0,6 18 0,-6-24-67,0 0 1,1 0-1,0 0 0,0 0 0,1-1 1,0 0-1,0 0 0,1 0 1,-1 0-1,1 0 0,1-1 0,9 8 1,-12-11-19,0 0 0,0 0 0,1-1 0,-1 0 0,0 1 1,1-1-1,-1 0 0,0-1 0,1 1 0,-1 0 0,1-1 1,0 0-1,-1 0 0,1 0 0,-1 0 0,1-1 1,-1 0-1,1 1 0,-1-1 0,0 0 0,1 0 0,4-3 1,7-4 93,0-1 0,-1 0 0,22-17-1,-7 4 56,33-20-42,225-167-326,-175 120 568,-111 88-364,1 0 0,0 0 0,-1 0 0,0 0 0,1-1 0,-1 1 0,0 0 0,0-1 0,0 0 0,1 1 0,-2-1 0,1 1 0,0-1 0,0 0 0,1-3 0,-2 5-23,-1-1-1,1 1 1,0-1 0,0 1-1,0 0 1,0-1 0,0 1 0,0 0-1,-1 0 1,1-1 0,0 1-1,0 0 1,-1-1 0,1 1-1,0 0 1,0 0 0,-1 0 0,1-1-1,0 1 1,-1 0 0,1 0-1,0 0 1,-1 0 0,1-1 0,0 1-1,-1 0 1,1 0 0,0 0-1,-1 0 1,1 0 0,0 0 0,-1 0-1,1 0 1,0 0 0,-1 0-1,1 0 1,-1 0 0,1 0 0,0 0-1,-1 1 1,1-1 0,0 0-1,-1 0 1,1 0 0,0 0 0,0 1-1,-1-1 1,-19 9-317,19-8 319,-15 8-42,1 1 0,0 0 0,1 1 0,0 1 0,-20 22 0,5-1 131,-28 42-1,48-61-39,-1 1-1,-10 24 1,18-34-24,-1 1 1,1-1-1,0 1 0,1 0 0,0 0 1,0 0-1,0 0 0,0 0 0,1 0 1,1 9-1,-1-13 3,0-1 1,0 0-1,1 1 1,-1-1-1,0 0 1,1 0-1,-1 0 1,1 0-1,0 1 1,-1-1-1,1 0 0,0 0 1,0 0-1,-1 0 1,1-1-1,0 1 1,0 0-1,0 0 1,0 0-1,0-1 1,0 1-1,1 0 1,-1-1-1,0 1 0,0-1 1,0 0-1,1 1 1,-1-1-1,0 0 1,0 0-1,1 1 1,-1-1-1,0 0 1,0 0-1,1 0 1,0-1-1,5 0 40,-1 0 0,0 0-1,0-1 1,1 0 0,8-4 0,-2 0-16,-1 0 0,0-1 0,0-1 0,0 0 0,-1-1 0,-1 0 0,18-18 0,-14 10 4,0-1 0,-1 0-1,-1 0 1,12-25-1,-27 50-612,-22 45 258,-34 38 362,-85 102 0,112-148 167,2 0 1,2 2 0,-28 62-1,53-100-100,5-6 117,12-10 111,-13 7-333,179-128 459,-158 115-458,0-1 0,0 0-1,-1-1 1,-1-2 0,-1 0-1,-1-1 1,0-1-1,23-34 1,-7 2 71,36-79 1,-56 101-150,1 1-120,17-51 0,-31 79-148,-1 5 131,-2 15 75,-5 29 177,-4 13 192,3 0 1,0 75-1,10-137-206,-1 1-1,0-1 0,0 0 0,0 0 1,0 1-1,0-1 0,0 0 1,0 0-1,0 0 0,0 0 0,-1 0 1,1 0-1,0 0 0,0-2 0,66-109 370,-39 62-449,48-62 0,-51 75 6,-18 26-50,0 0 0,16-17 0,-26 69-383,-4 14 546,3-27-33,1 1-1,1-1 0,3 43 1,-1-69-14,1 1-1,-1-1 1,1 0 0,-1 1 0,1-1 0,0 1 0,0-1-1,0 0 1,0 1 0,0-1 0,0 0 0,1 0 0,-1 0-1,1 0 1,2 2 0,-3-3-9,0-1 1,1 1-1,-1 0 0,0-1 0,1 1 1,-1-1-1,1 1 0,-1-1 0,0 0 1,1 1-1,-1-1 0,1 0 0,-1 0 1,1 0-1,-1 0 0,1 0 0,-1-1 0,1 1 1,-1 0-1,1-1 0,-1 1 0,0-1 1,1 1-1,-1-1 0,0 0 0,3-1 1,6-6-10,1 0 0,-2 0 0,1-1 1,-1-1-1,-1 1 0,15-23 0,9-8 44,56-51-99,-68 71-173,-19 19 215,-1 1 1,1-1-1,0 0 1,0 1-1,-1-1 1,1 1 0,0-1-1,0 1 1,0-1-1,0 1 1,-1-1-1,3 1 1,-3 0-3,1 0 0,-1 0 1,1 0-1,-1 0 0,0 0 1,1 0-1,-1 0 0,0 0 1,1 0-1,-1 0 0,0 0 1,1 1-1,-1-1 0,0 0 1,1 0-1,-1 0 0,0 1 1,1-1-1,-1 0 0,0 0 0,0 1 1,1-1-1,0 3-30,1 0 0,-1-1-1,0 1 1,0 0 0,0 0 0,1 4-1,0 3-43,26 109 217,-1-5-736,-17-147-11707,-11 26 11526,0 1-1,0-1 1,-3-8-1,-4-22-821,7 26 1268,-17-97 479,-6-2 4741,21 100-4385,0 0-287,1 0 0,-1 0-1,0-18 1,14 38-4344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3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2 108 5056,'-2'-8'2610,"4"-2"1104,-2 10-3654,1 7 1294,6 4-1066,-1 1 0,0 0-1,-1 0 1,0 0 0,4 19-1,8 21 467,-11-38-530,2 7 290,13 21-1,-19-37-346,2 1-1,-1-2 1,0 1 0,1 0-1,0-1 1,0 1 0,0-1-1,1 0 1,6 4-1,-11-8-111,1 1 0,0-1 0,0 1 0,0-1-1,-1 0 1,1 1 0,0-1 0,0 0 0,0 0-1,0 0 1,0 0 0,0 1 0,0-1 0,-1 0-1,1-1 1,0 1 0,0 0 0,0 0 0,0 0-1,0 0 1,1-1 0,-1 0 12,1 0-1,0 0 0,-1 0 1,1 0-1,0-1 1,-1 1-1,0 0 1,1-1-1,1-2 1,2-3 27,-1-1 0,0 1 0,0-1 1,2-9-1,35-118 253,-26 81-508,-3 4 207,-4 14-1602,-1 13-2240,-7 23 3610,0-1 0,1 1 0,-1 0 1,0-1-1,12-4-4831,7 10 1907,-12-3 1494,14 5-533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34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136 551 4384,'17'-1'7817,"-25"8"-7021,-14 24 42,1 1 0,2 1 0,-19 43 0,16-30-420,19-41-364,-13 33 102,15-36-136,1 0 0,-1-1 1,1 1-1,-1 0 0,1-1 0,0 1 0,0 0 1,0 0-1,0 0 0,0-1 0,0 1 0,0 0 0,0 0 1,1-1-1,-1 1 0,1 0 0,0-1 0,-1 1 1,2 2-1,-1-4-10,-1 1-1,1-1 1,-1 1 0,0-1 0,1 0 0,-1 1 0,1-1-1,-1 0 1,0 0 0,1 1 0,-1-1 0,1 0-1,-1 0 1,1 0 0,-1 0 0,1 1 0,-1-1 0,1 0-1,-1 0 1,1 0 0,-1 0 0,1 0 0,-1 0-1,1 0 1,-1-1 0,2 1 0,14-9 161,-10 3-82,-1 0 1,10-11-1,1-5-224,-1 0 0,-2-2 1,13-26-1,-24 49-195,1 6 149,0 6 84,-2 13 65,-1-18 27,0-1 0,1 1 0,-1-1 0,3 8 0,-3-12 14,0 0-1,1 0 0,-1 0 0,1 1 1,-1-1-1,1 0 0,0 0 1,-1 0-1,1 0 0,0 0 0,0 0 1,0 0-1,0 0 0,0 0 0,0-1 1,0 1-1,0 0 0,0-1 0,0 1 1,0 0-1,0-1 0,3 1 0,-3-1 2,1 0 0,-1 0-1,0 0 1,1 0 0,-1 0-1,1 0 1,-1-1 0,0 1-1,0 0 1,1-1 0,-1 1-1,0-1 1,1 0 0,-1 1-1,0-1 1,0 0 0,0 0-1,0 0 1,0 0 0,0 0-1,1-1 1,20-26 145,-21 26-139,112-154 610,12-18-1193,-111 153 510,-2-1 0,-1-1 0,0 0 0,-2 0 0,7-26 0,-5 9 27,-3 0 0,5-50 0,-11 79-89,-2-1-1,1 1 1,-1 0-1,-3-18 1,3 28 85,0 0 0,0 0 0,0-1 0,-1 1 0,1 0 0,0 0-1,-1 0 1,1 0 0,-1 0 0,1 0 0,-1 0 0,1 0 0,-1 0 0,0 0 0,0 0 0,1 0 0,-2 0 0,1 0 10,1 1-1,-1 0 1,1 0-1,-1 0 1,1 0-1,-1 0 1,1 0 0,-1 0-1,1 0 1,-1 0-1,1 0 1,-1 0-1,1 0 1,-1 1 0,1-1-1,-1 0 1,1 0-1,-1 0 1,1 1-1,-1-1 1,1 0 0,-1 1-1,1-1 1,0 0-1,-1 1 1,-3 4-30,0-1 1,0 1 0,1-1 0,0 1-1,-4 8 1,-21 45 424,-30 89-1,51-126-181,1-1-1,1 1 1,1 0-1,1 1 1,-1 30 0,4-39-155,1 0 0,0-1 1,1 1-1,0-1 0,1 0 1,0 0-1,1 0 0,0 0 1,1-1-1,11 20 0,-8-19 28,1 0 0,0 0 0,1 0-1,0-1 1,0-1 0,1 1 0,1-2-1,13 9 1,-18-13-9,-1-1 0,2-1-1,-1 1 1,0-1 0,1-1 0,-1 1 0,12 1 0,-14-3-34,1-1 1,-1 0 0,0 1 0,1-2 0,-1 1 0,0-1 0,0 0 0,0 0 0,1 0 0,-1-1 0,0 1 0,5-4 0,0-1-4,0 0 1,0-1 0,0 0-1,-1-1 1,0 0 0,0 0-1,-1-1 1,0 0-1,-1 0 1,0-1 0,0 0-1,-1 0 1,-1-1 0,0 0-1,0 0 1,3-12-1,-7 22-25,-1 0-1,0 0 0,1 0 0,-1 0 0,0 0 1,0 1-1,0-1 0,0 0 0,0 0 0,0 0 0,0 0 1,0 0-1,0 0 0,0 0 0,0 0 0,-1 0 1,1 0-1,-1-1 0,1 2 2,0 0-1,0 0 1,0 0-1,-1 0 1,1 0 0,0 0-1,0 0 1,0-1-1,0 1 1,-1 0 0,1 0-1,0 0 1,0 0-1,0 0 1,0 0 0,-1 0-1,1 0 1,0 0-1,0 0 1,0 0 0,-1 0-1,1 0 1,0 0-1,0 0 1,0 0 0,-1 0-1,1 0 1,0 0-1,0 1 1,-10 7-34,4 2 45,-1-1-1,2 2 0,-1-1 1,1 1-1,1 0 0,0 0 0,-2 12 1,-15 83 381,20-98-355,0 1 33,0 0 0,0 0 0,2 11 0,-1-18-39,0 1-1,0-1 1,0 1 0,1-1 0,-1 0-1,1 1 1,0-1 0,0 0 0,0 1 0,0-1-1,0 0 1,0 0 0,0 0 0,1 0 0,-1 0-1,3 2 1,-4-4-5,1 1-1,0-1 1,0 1-1,0-1 1,0 1 0,0-1-1,0 0 1,0 1-1,0-1 1,0 0 0,0 0-1,0 0 1,1 0-1,-1 0 1,0 0 0,0 0-1,0 0 1,0 0-1,0-1 1,0 1 0,0 0-1,0-1 1,1 0-1,20-13 142,-14 6-107,0 0 0,9-12 0,6-7-16,0 2-65,-16 16-1,2 0-1,-1 0 1,1 0 0,1 1-1,-1 0 1,1 1 0,17-9-1,-25 15 35,0 0 1,0 0-1,0 0 0,0 1 0,0-1 0,1 1 0,-1 0 0,0-1 0,0 1 0,0 0 0,0 0 1,0 0-1,1 1 0,-1-1 0,0 0 0,0 1 0,0 0 0,2 0 0,-2 0 8,-1 0 0,1 0 1,-1 0-1,1 0 0,-1 0 0,0 1 0,0-1 0,0 0 1,1 1-1,-1-1 0,0 1 0,-1-1 0,1 1 0,0-1 0,0 1 1,-1-1-1,1 1 0,-1 0 0,1 0 0,-1-1 0,0 1 1,1 2-1,-2 8 88,1 0 1,-1 0-1,-1 0 1,-5 21-1,3-15 160,4-10-55,5-10-29,11-17 23,-12 14-208,11-12 38,-6 6 5,0 1-1,15-14 0,-22 22-57,1 0 0,-1 0 0,1 1-1,0-1 1,-1 1 0,1-1 0,0 1-1,0 0 1,0 0 0,0 0 0,0 0 0,0 0-1,0 1 1,0-1 0,0 1 0,4 0-1,-4 1 5,-1-1-1,0 1 0,0 0 0,0 0 1,0-1-1,0 1 0,0 1 1,0-1-1,0 0 0,-1 0 0,1 1 1,0-1-1,-1 1 0,1 0 0,-1-1 1,1 1-1,-1 0 0,1 2 1,5 7 21,-2 0 1,6 14-1,-1-3 47,-6-15-25,0 0 1,0 0-1,1 0 0,0 0 0,10 10 1,-14-16-7,0 0-1,0 0 1,1 1 0,-1-1 0,1 0 0,0 0-1,-1 0 1,1 0 0,-1-1 0,1 1 0,0 0 0,0-1-1,0 1 1,-1-1 0,1 0 0,0 1 0,0-1 0,0 0-1,0 0 1,-1 0 0,1 0 0,0-1 0,0 1 0,0 0-1,0-1 1,-1 0 0,1 1 0,0-1 0,-1 0 0,4-1-1,2-3 16,-1 0-1,1-1 1,-1 0-1,0 0 0,-1 0 1,8-10-1,27-47 9,-40 61-38,42-74 99,57-145 0,-45 74-239,-50 136-280,-5 15 169,-1 15 222,-15 66 262,1-5 245,10-35-343,2 0 0,3 60 0,5-5-2180,-3-91-890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11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2 2080,'-1'-1'8796,"-6"3"-9267,-7 1 619,1 1 0,0 1 0,0 0 0,0 1 0,0 0 0,1 1 0,0 1 0,0 0 0,1 0 0,0 1 0,1 1 0,-1 0 0,2 0 0,0 1 0,-11 16 0,6-6-43,2 1 1,0 0-1,-10 31 0,17-39-54,1-1 0,0 1-1,1 0 1,1 1 0,0-1-1,1 0 1,0 20 0,2-29-5,-1 0 0,1 0 0,0 0 0,0 0 1,1 0-1,0 0 0,-1 0 0,5 6 0,-5-9-11,0 0 0,1 0 0,-1 0 0,1 0 0,-1 0 0,1 0 0,0-1 0,0 1 0,0-1 0,0 1 0,0-1 0,0 0 0,0 0 0,0 1-1,1-2 1,-1 1 0,0 0 0,1 0 0,3 0 0,0-1 18,1 0-1,-1 0 1,0-1 0,0 0-1,0 0 1,0 0-1,0-1 1,0 0-1,-1 0 1,1 0 0,-1-1-1,1 0 1,-1 0-1,0 0 1,7-7-1,7-5 79,-2-1-1,25-28 0,-22 21-78,-2 0-1,0-2 0,-1 0 1,-2-1-1,0-1 0,-2 0 1,18-53-1,-30 77-43,8-34-166,-8 34 133,-1 1-1,0 0 0,0 0 1,0 0-1,0 0 1,0-1-1,0 1 1,-1 0-1,1 0 0,-1 0 1,0 0-1,1 0 1,-1 0-1,-1-3 1,2 5 24,-1 0 0,1 0 0,0-1 1,0 1-1,0 0 0,0 0 0,0 0 1,-1-1-1,1 1 0,0 0 0,0 0 0,0 0 1,-1-1-1,1 1 0,0 0 0,0 0 1,0 0-1,-1 0 0,1 0 0,0 0 1,0 0-1,-1-1 0,1 1 0,0 0 1,-1 0-1,1 0 0,0 0 0,0 0 1,-1 0-1,1 0 0,0 0 0,0 0 1,-1 1-1,1-1 0,0 0 0,0 0 1,-1 0-1,1 0 0,0 0 0,0 0 1,-1 0-1,1 1 0,0-1 0,0 0 1,0 0-1,-1 0 0,1 1 0,0-1 1,-8 13 74,6-7-39,1 1 0,-1-1 0,1 1 0,0 0 1,0-1-1,1 1 0,0 0 0,0 0 0,2 7 0,0 0 64,0 0 0,2 0 0,6 18-1,-6-23-32,0 0 0,0 0 0,1-1 0,0 1 0,0-1 0,1-1 0,0 1 0,1-1 0,-1 0 0,1 0-1,12 8 1,-13-11-46,0 0 0,0 0 0,0-1 0,1 0 0,-1 0 0,1-1 0,-1 0 0,1 0 0,0 0 0,0-1 0,0 0 0,0 0 0,0-1 0,0 0 0,0 0 0,11-2 0,-3-2-865,0-1 0,-1-1 0,0 0 0,0-1 0,0-1 1,16-11-1,9-7-1411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35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9984,'-8'-3'4512,"16"3"-1761,-4 0-1887,4 0-352,5 0-320,10 0-128,2 0-32,1 0-32,1 0 32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36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13 904 2656,'-2'2'384,"-7"11"299,9-12-609,0-1 0,0 0 0,-1 1-1,1 0 1,0-1 0,0 1-1,-1-1 1,1 1 0,0-1-1,0 1 1,0-1 0,0 1 0,0-1-1,0 1 1,0 0 0,0-1-1,0 1 1,0-1 0,0 1-1,1-1 1,-1 1 0,0 0 0,2 1-45,9 11 4247,-11-13-4164,1 0 1,-1 0-1,1 1 1,-1-1-1,1 0 1,-1 0-1,1 0 1,-1 1-1,1-1 0,-1 0 1,1 0-1,0 0 1,-1 0-1,1 0 1,-1 0-1,1 0 1,-1 0-1,1-1 0,0 1 1,-1 0-1,1 0 1,-1 0-1,1-1 1,-1 1-1,1 0 1,-1 0-1,1-1 0,-1 1 1,1-1-1,-1 1 1,1-1-1,3-4 135,0 0 0,0 0 1,-1 0-1,1 0 0,3-11 0,26-48 96,3 0 0,72-98 0,-78 127-321,98-135-6,-98 123 202,-3-2 1,-2-1-1,-2-1 1,33-106 0,-51 141-83,-4 12-99,1-1 0,-1 0-1,0 0 1,1-6 0,-2 11-42,0-1 1,0 1-1,0 0 0,0-1 1,0 1-1,0 0 0,0 0 1,0-1-1,0 1 1,0 0-1,0-1 0,-1 1 1,1 0-1,0 0 0,0-1 1,0 1-1,0 0 1,-1 0-1,1-1 0,0 1 1,0 0-1,0 0 0,-1-1 1,1 1-1,0 0 1,0 0-1,-1 0 0,1 0 1,0 0-1,-1-1 0,1 1 1,0 0-1,-1 0 1,1 0-1,0 0 0,0 0 1,-1 0-1,1 0 1,0 0-1,-1 0 0,1 0 1,0 0-1,-1 0 0,1 0 1,0 0-1,0 1 1,-1-1-1,1 0 0,0 0 1,-1 0-1,1 0 0,0 1 1,0-1-1,-1 0 1,1 0-1,0 0 0,0 1 1,0-1-1,-1 0 0,-6 11-1,1 0-1,-8 20 0,10-22 1,-78 179 240,62-149-73,-39 92 859,53-113-874,0 1 1,1-1-1,0 1 0,2 1 1,-2 23-1,5-37-92,0 0 0,0 1-1,1-1 1,-1 0 0,1 0 0,1 0-1,-1 0 1,1 0 0,3 7 0,-4-11-26,0 0 0,0 0 0,0-1 0,0 1 0,1 0 0,-1-1 0,1 1 0,-1-1 0,1 1 0,-1-1 1,1 0-1,0 0 0,-1 1 0,1-1 0,0-1 0,0 1 0,0 0 0,0 0 0,0-1 0,0 1 0,0-1 0,0 1 0,0-1 0,0 0 1,1 0-1,-1 0 0,0 0 0,0 0 0,0 0 0,3-2 0,12-3-6,-1 0 0,0-1 0,0-1 0,-1-1 0,0 0 1,16-12-1,-11 7-184,2 0 0,22-9 0,-43 22 155,-1 0 0,0 1 0,0-1 0,1 0 0,-1 0 0,0 0 0,0 0 0,0 0-1,1 1 1,-1-1 0,0 0 0,0 0 0,0 0 0,1 1 0,-1-1 0,0 0 0,0 0 0,0 1 0,0-1-1,0 0 1,0 0 0,0 1 0,0-1 0,0 0 0,0 1 0,0-1 0,0 0 0,0 0 0,0 1-1,0-1 1,0 0 0,0 0 0,0 1 0,0-1 0,0 1 0,-1 13 11,1-14-9,-3 34-25,-3 57-209,6-83 299,1 0 0,-1 0 1,1 0-1,1 0 0,0 0 0,0 0 0,0-1 0,7 14 0,-8-18-25,1-1 0,-1 0-1,1 1 1,0-1 0,-1 0-1,1 0 1,4 3 0,-6-5-27,1 0 0,-1 1 0,1-1 0,-1 0 0,1 1 0,0-1 0,-1 0 0,1 0 0,-1 1 0,1-1 0,0 0 0,-1 0 0,1 0 0,0 0 0,-1 0 0,1 0 0,-1 0 0,1 0 0,0 0 0,-1 0 0,1 0 0,0 0 0,-1-1 0,1 1 0,-1 0 0,1 0 0,0-1 0,-1 1 0,1 0 0,-1-1 0,1 1 0,-1 0 0,1-1 0,-1 1 0,1-2 0,1-1 13,0 1 0,0-2 1,0 1-1,-1 0 0,0 0 1,1 0-1,-1-1 1,-1 1-1,1 0 0,0-1 1,-1 1-1,1-5 0,-1-5 46,-1-24-1,-1 25-98,1 1 0,-2 0 0,1-1 0,-7-15 0,8 26 27,1 0 0,-1 0 0,1 0 0,-1 0 0,1 0 0,-1 0 0,1 0 0,0 0 0,0 0 0,0 0 0,-1 0-1,1 0 1,0 0 0,0 0 0,1 0 0,-1 0 0,0 0 0,0 0 0,0 0 0,1 0 0,-1-1 0,0 2 0,1-1 0,-1 0-1,1 0 1,-1 0 0,2-1 0,0 0 13,1 1 0,-1-1 1,1 1-1,-1 0 0,1 0 0,0 0 0,-1 0 0,6 0 0,2-2 51,81-16 60,-5 1-2147,-31 1-3732,-52 16 5219,-2 1 410,-1 0 0,1 0-1,-1 0 1,0 0 0,1 0-1,-1 0 1,1 0 0,-1 0-1,0 0 1,1 0 0,-1 0-1,0-1 1,1 1 0,-1 0-1,0 0 1,1 0 0,-1-1-1,2-2-1312,-1 3 1312,-1-1 1,0 1 0,0 0-1,0-1 1,0 1-1,0-1 1,0 1 0,0 0-1,0-1 1,0 1 0,0-1-1,-4-4-2198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36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18 105 8544,'-18'-8'3872,"28"0"-3360,3 2 800,5 6-832,30-13 0,3 6-288,27-9 96,-1 5-192,2-5-672,-6 8 320,6 2-3584,-10 1 2112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38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19 834 2720,'-15'7'891,"15"-6"-747,-1 0 1,1 0 0,-1 0-1,1 0 1,-1 0 0,1 0 0,0 0-1,0 0 1,-1 0 0,1 0-1,0 0 1,0 0 0,1 10 4043,6-14-1986,-5 2-1991,1 0 0,0 0 1,0 0-1,0 0 0,0 0 0,-1-1 0,1 0 0,4-3 0,24-23 773,-30 27-945,88-104 873,-50 55-672,17-16-6,111-147-41,-142 177-189,-2 0 0,-2-2 0,-2-1 1,19-51-1,-25 54 385,13-64 0,-26 92-453,-3 13-13,-4 12 0,-114 355 1117,96-259-667,23-96-225,0 1 0,1-1 1,1 1-1,3 24 0,-3-40-121,0-1-1,0 1 0,1-1 1,-1 1-1,0-1 0,1 0 1,-1 1-1,1-1 0,-1 1 1,1-1-1,0 0 1,-1 0-1,1 1 0,0-1 1,0 0-1,0 0 0,0 0 1,0 0-1,1 1 0,-1-1-3,0-1 1,0 0-1,0 0 0,0 0 0,0 1 0,0-1 0,0 0 0,0 0 1,0 0-1,0-1 0,0 1 0,0 0 0,-1 0 0,1 0 1,0-1-1,0 1 0,0 0 0,0-1 0,0 1 0,0-1 1,0 0-1,5-4 54,0 1 0,-1-1 0,1 0 0,-1-1 0,7-9 0,79-112-162,-75 106-27,10-14 40,-24 33 39,0 0 1,1-1 0,-1 1 0,1 0-1,-1 0 1,1 0 0,0 0 0,-1 1-1,6-3 1,-8 4 27,0 1 0,0-1 0,1 0 0,-1 0 0,0 0 0,0 0 0,1 0 1,-1 0-1,0 1 0,0-1 0,0 0 0,1 0 0,-1 0 0,0 0 0,0 1 0,0-1 0,0 0 0,0 0 0,1 0 0,-1 1 0,0-1 0,0 0 0,0 0 0,0 1 0,0-1 1,0 0-1,0 0 0,0 1 0,0-1 0,0 0 0,0 0 0,0 1 0,0-1 0,0 0 0,0 0 0,0 1 0,0-1 0,0 0 0,0 0 0,-1 1 0,-12 49-153,7-30 197,-5 28 0,9-34-42,-3 24 132,5-35-91,0 0 1,0 0 0,0-1-1,1 1 1,-1 0 0,1 0-1,-1 0 1,1 0 0,2 4-1,-2-6-24,-1 0 0,1-1 0,-1 1 0,1 0 0,0-1-1,-1 1 1,1 0 0,0-1 0,-1 1 0,1-1 0,0 0-1,0 1 1,0-1 0,-1 0 0,1 1 0,0-1 0,0 0 0,0 0-1,0 0 1,-1 1 0,1-1 0,0 0 0,0 0 0,0 0-1,0-1 1,0 1 0,0 0 0,-1 0 0,1 0 0,0-1-1,0 1 1,0 0 0,0-1 0,-1 1 0,1-1 0,1 0 0,5-3 39,0 0 1,-1-1 0,8-5-1,-9 5-28,55-42 119,-22 16-201,1 1 1,79-45-1,-117 74 26,1 0-1,0 0 1,0 0 0,0 1 0,0-1 0,0 1-1,-1-1 1,1 1 0,0-1 0,0 1 0,0 0 0,0 0-1,0 0 1,4 1 0,-5-1 21,-1 1 0,1-1 0,0 1 0,0-1 0,0 1 0,0 0 1,0-1-1,0 1 0,-1 0 0,1 0 0,0 0 0,-1-1 0,1 1 0,-1 0 0,1 0 0,-1 0 0,1 0 0,-1 0 0,1 0 0,-1 0 0,0 0 0,0 0 0,1 0 1,-1 0-1,0 1 0,0 1 0,2 59 110,-2-41-12,1-1-1,1 1 1,1 0 0,7 28-1,-9-46-75,1 4 60,0 0 0,1 0 0,0 0 0,7 11 0,-10-17-52,1 0 1,-1 0-1,1 0 1,0 0-1,0 0 0,-1 0 1,1 0-1,0 0 1,0-1-1,0 1 1,0 0-1,0-1 0,0 1 1,0 0-1,0-1 1,0 0-1,0 1 0,1-1 1,-1 0-1,0 1 1,0-1-1,0 0 1,0 0-1,1 0 0,-1 0 1,0 0-1,0 0 1,0 0-1,0-1 1,1 1-1,-1 0 0,0-1 1,0 1-1,0 0 1,0-1-1,0 1 0,0-1 1,2-1-1,1-1 7,1-1-1,0 0 1,-1-1-1,1 1 0,-1-1 1,0 1-1,-1-1 1,1-1-1,-1 1 0,3-6 1,4-11-69,9-28 1,-9 22 84,-1 5-21,-3 10-54,-1 0 0,5-25-1,-6 13-729,-3 26 746,-1 0 1,0 0-1,1 0 1,-1 0-1,1 0 1,-1 0-1,1 0 1,-1 0-1,1 0 1,0-1-1,-1 1 1,1 0-1,0 0 1,0-1-1,-1 1 1,1 0-1,0-1 1,0 1-1,0-1 1,0 1-1,1 0 1,26 10 141,-27-11-125,21 7 46,1-1-1,-1-1 1,1-1-1,0-1 0,0-1 1,1-2-1,-1 0 1,0-1-1,41-8 0,-58 8-5,13-2-50,-16 6-86,-9 6-66,-17 14 3,12-12 130,0 0 0,-15 21 0,24-29 33,0 0 0,-1 0-1,2 1 1,-1 0 0,0-1 0,1 1 0,0 0-1,-1-1 1,2 1 0,-1 0 0,0 0 0,1 0 0,0 0-1,-1 0 1,2 5 0,-1-7 7,1 0 0,-1 0 0,1 0 0,-1 0 0,1 0 0,0-1 0,0 1 0,0 0 0,0 0 0,0 0 0,0-1-1,0 1 1,1-1 0,-1 1 0,1-1 0,2 3 0,-1-2 23,0 0-1,0-1 0,0 1 1,1-1-1,-1 1 0,1-1 1,-1 0-1,7 1 0,-2-1 14,-1-1 0,0 1 0,1-1 0,-1-1 0,0 1 0,0-1 0,1-1 0,11-3 0,-15 4-41,-1 0 1,1 0-1,-1-1 0,0 1 1,0-1-1,0 0 0,0 0 1,0 0-1,0 0 0,-1 0 1,1-1-1,0 1 0,-1-1 1,0 0-1,4-5 0,-5 5 9,0-1 0,0 1-1,0 0 1,-1-1 0,1 1-1,-1 0 1,0-1 0,0 1-1,0-1 1,0 1 0,-1 0-1,1-1 1,-1 1-1,0 0 1,-1-4 0,-1 1-13,0 1 0,0-1-1,0 1 1,0-1 0,-1 1 0,0 0 0,-7-7 0,-5-2-74,0 1 0,0 1 0,-37-21 0,52 32 86,-19-12-312,20 13 292,0 0 1,0 0-1,0 0 1,0 0-1,0 0 1,0 0-1,0-1 1,0 1 0,0 0-1,0 0 1,0 0-1,0 0 1,0 0-1,0 0 1,0 0-1,0-1 1,0 1 0,0 0-1,0 0 1,0 0-1,0 0 1,0 0-1,0 0 1,0 0-1,0-1 1,0 1 0,0 0-1,0 0 1,0 0-1,0 0 1,1 0-1,-1 0 1,0 0-1,0 0 1,0 0 0,0 0-1,0 0 1,0-1-1,0 1 1,0 0-1,0 0 1,1 0-1,-1 0 1,0 0 0,0 0-1,0 0 1,0 0-1,0 0 1,15-1-14,196 9-1827,-192-8 355,20 0-1935,-17-4-1606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38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52 7648,'-30'-5'3456,"52"10"-3008,-1-5 832,6 0-800,20-5 160,5 2-384,40-8-96,-6 3-96,31-8-832,-5 8 416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42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27 964 2720,'-2'1'144,"1"-1"1,0 1-1,-1-1 1,1 0-1,-1 0 0,1 0 1,-1 0-1,1 0 1,-1 0-1,1 0 0,-1 0 1,1 0-1,-3-2 1,4 2-58,-1 0 1,1 0 0,0 0 0,0 0 0,-1-1 0,1 1 0,0 0-1,0 0 1,0-1 0,-1 1 0,1 0 0,0 0 0,0-1-1,0 1 1,0 0 0,0 0 0,-1-1 0,1 1 0,0 0-1,0-1 1,0 1 0,0 0 0,0 0 0,0-1 0,5-11 1688,15-15 6,-5 5-915,15-25-1,-6 1-230,82-146 1347,-85 165-1692,-17 23-224,-1 0-1,0 0 1,0 0-1,0-1 1,0 1 0,0-1-1,-1 1 1,3-10-1,-5 60-145,1-18 270,-2 11 60,1-6-19,3 35 1,-2-59-196,0 1 0,1-1 0,0 1 1,1-1-1,0 0 0,0 0 0,1 0 1,5 10-1,-7-17-12,-1 0 1,0 0-1,0 0 1,1 0-1,0 0 1,-1 0 0,1-1-1,0 1 1,0 0-1,-1-1 1,1 1-1,1-1 1,-1 0-1,0 0 1,0 0-1,0 0 1,1 0-1,-1 0 1,0-1-1,1 1 1,-1-1 0,0 1-1,1-1 1,-1 0-1,1 0 1,2 0-1,2-2 51,0 1 0,0-1 0,-1-1 0,1 1-1,0-1 1,-1-1 0,8-4 0,22-16-10,-1-1-1,-1-1 1,-2-2 0,0-1 0,33-42-1,-60 66-76,5-7 5,-1 1-1,10-16 0,-17 23-15,0-1 0,1 1 0,-2 0 0,1-1 1,0 0-1,-1 1 0,0-1 0,0 0 0,-1 0 0,1-7 0,-1 11 14,0 0-1,0 0 0,0 0 0,0 0 0,0 0 0,0 0 0,0 0 0,-1 0 1,1 0-1,0 0 0,0 1 0,-1-1 0,1 0 0,-1 0 0,1 0 1,-1 0-1,1 0 0,-1 1 0,0-1 0,1 0 0,-1 1 0,0-1 0,0 0 1,1 1-1,-1-1 0,0 1 0,0-1 0,0 1 0,0-1 0,0 1 1,0 0-1,0-1 0,1 1 0,-1 0 0,0 0 0,0 0 0,0 0 0,0 0 1,0 0-1,0 0 0,0 0 0,0 0 0,0 0 0,0 0 0,0 1 0,-1-1 1,-3 2-30,0-1 1,0 1 0,0-1 0,1 1-1,-1 1 1,1-1 0,-9 6 0,9-4 31,0-1 0,0 1 0,0 0 1,0 1-1,0-1 0,1 0 0,0 1 1,0 0-1,0 0 0,1 0 0,-1 0 1,-1 8-1,3-9 6,0 0 0,0 0 1,1 1-1,0-1 0,0 0 1,0 0-1,0 1 0,0-1 1,1 0-1,0 0 0,0 1 1,0-1-1,1 0 0,-1 0 1,1 0-1,0-1 0,3 5 0,-1-1 14,1-1-1,0 0 0,0 0 0,1-1 0,0 1 0,0-1 1,0-1-1,0 1 0,1-1 0,0 0 0,0-1 0,0 1 0,9 2 1,-6-3 18,0 0 0,0 0 0,0-1 1,1 0-1,-1-1 0,1 0 0,-1-1 1,1 0-1,15-3 0,-5-1 50,0-1 0,-1-2 1,22-8-1,59-33 137,-17 8-154,49-14-31,35-15-36,-117 41 210,-74 35-186,0 2-1,1 1 0,0 1 0,-21 14 0,33-19-47,-8 5 76,1 0 0,0 2-1,0 0 1,2 0-1,-1 2 1,2 0 0,0 0-1,1 1 1,-19 30-1,30-42-28,0 0-1,1 0 0,-1 0 1,0 0-1,1 0 0,0 0 1,-1 6-1,2-10-11,0 1 1,0 0-1,0 0 0,0 0 0,0 0 1,0 0-1,0-1 0,0 1 0,0 0 1,0 0-1,1 0 0,-1 0 0,0-1 1,0 1-1,1 0 0,-1 0 0,1-1 0,-1 1 1,1 0-1,-1-1 0,1 1 0,-1 0 1,1-1-1,-1 1 0,1-1 0,0 1 1,0-1-1,-1 1 0,1-1 0,0 1 1,0-1-1,-1 0 0,1 1 0,0-1 1,0 0-1,0 0 0,-1 0 0,1 1 0,0-1 1,0 0-1,0 0 0,1-1 0,3 1 28,0-1-1,0 1 0,0-1 0,-1-1 1,1 1-1,-1-1 0,1 0 0,-1 0 1,7-3-1,39-30 87,-26 18-75,46-39-4,-9 7-131,-60 48 78,0 0-1,1 0 0,-1 0 1,0 0-1,0 1 1,1-1-1,-1 1 1,1-1-1,-1 1 1,1-1-1,-1 1 0,1 0 1,-1 0-1,1 0 1,1 0-1,-3 0 0,1 0-1,0 0 1,-1 1 0,1-1-1,-1 0 1,1 1-1,0-1 1,-1 0 0,1 1-1,-1-1 1,1 1-1,-1-1 1,1 1 0,-1-1-1,0 1 1,1-1-1,-1 1 1,1 0 0,-1-1-1,0 1 1,0 0-1,1-1 1,-1 1 0,0 0-1,0-1 1,0 1-1,0 0 1,0-1 0,0 1-1,0 0 1,0-1-1,0 2 1,0 21-84,4 27-1,-3-42 138,0 0 0,1 0 0,0-1 0,1 1 0,0 0 0,7 14 0,-9-21-31,1 1 0,-1-1 0,1 1 0,-1-1 0,1 1 1,-1-1-1,1 0 0,0 0 0,-1 1 0,1-1 0,0 0 0,0-1 0,0 1 0,0 0 0,0-1 0,0 1 0,0-1 1,0 1-1,0-1 0,0 0 0,0 0 0,0 0 0,0 0 0,0 0 0,0 0 0,0-1 0,3 0 0,3-1 22,0 0-1,-1 0 1,1-1-1,-1-1 0,15-7 1,46-30-18,109-46 0,-146 73-127,-21 8 118,1 1 0,0 1 1,0 0-1,22-5 0,-23 10-153,-8 4 63,-13 10 24,5-8 48,-3 4-26,-60 78 15,54-68 45,2 0 1,-17 35-1,28-52-17,0 1-1,0-1 1,1 1-1,0-1 1,0 1 0,0-1-1,0 1 1,1 6 0,0-9 4,0-1 0,0 0 1,0 1-1,1-1 1,-1 1-1,0-1 1,1 0-1,-1 1 0,1-1 1,0 0-1,-1 0 1,1 1-1,0-1 1,0 0-1,0 0 0,0 0 1,0 0-1,0 0 1,0 0-1,0 0 1,0 0-1,0-1 0,0 1 1,1 0-1,-1-1 1,0 1-1,1-1 1,-1 1-1,0-1 0,1 0 1,-1 1-1,3-1 1,4 1 14,0-1 1,0 0-1,0-1 1,-1 0-1,1 0 1,0-1-1,0 1 1,-1-2-1,12-4 1,8-5 17,33-19 0,-15 3 5,69-55 0,36-27 18,-7 6 44,-114 80-67,-1-1-1,42-49 1,-41 37-23,-2-1-1,26-51 1,37-90-351,-69 139-74,-17 37 116,-4 12 199,-10 49 52,-28 96-1,6-32 63,24-86 76,1 1 1,-3 52 0,10-75-60,0-1 1,0 0-1,2 0 0,-1 1 1,2-1-1,0 0 1,0-1-1,1 1 0,1 0 1,6 13-1,-9-23-135,0 0 1,0 0-1,0 0 0,1 0 0,-1 0 1,5 3-1,-7-6 23,1 1 1,-1-1-1,0 1 0,1-1 1,-1 0-1,1 1 0,-1-1 0,1 0 1,-1 1-1,1-1 0,-1 0 1,1 0-1,0 1 0,-1-1 1,1 0-1,-1 0 0,1 0 1,0 0-1,-1 0 0,1 0 0,-1 0 1,1 0-1,-1 0 0,1 0 1,0 0-1,-1 0 0,1-1 1,-1 1-1,1 0 0,-1 0 0,1-1 1,-1 1-1,1 0 0,-1 0 1,1-1-1,-1 1 0,1-1 1,-1 1-1,1 0 0,-1-1 0,0 1 1,1-1-1,0-1-117,0 0-1,0 0 1,-1 0 0,1 1-1,-1-1 1,1 0 0,-1 0-1,0 0 1,1 0 0,-1 0-1,0 0 1,0 0 0,-1 0-1,1 0 1,0 0 0,-1 0-1,1 0 1,-1 1 0,0-3-1,-1-1 9,0 0 0,-1 0-1,1 0 1,-1 1 0,0-1-1,-6-6 1,2 2 149,-1 1 1,-1 0-1,0 0 0,0 1 1,-1 0-1,1 0 0,-2 1 1,1 1-1,-1 0 0,1 0 1,-16-4-1,-6 0 947,0 1 0,-1 2 0,-61-4 0,92 10-382,3-1-193,11 0-68,23-3-184,135 5-134,-107 1 47,85 10-13,-123-9 82,-1 2 0,0 1 0,44 16-1,-64-20-1,-1-1 0,1 1 0,-1 0-1,1 0 1,-1 0 0,0 0 0,0 1-1,0-1 1,0 1 0,0 0 0,-1 0-1,1 0 1,-1 0 0,0 0 0,0 0-1,0 1 1,0-1 0,-1 1 0,3 6-1,-3-5 25,0 1 0,0 0 0,-1 0 0,0 1 0,0-1 0,-1 0 0,1 0 0,-1 0 0,0 0 0,-1-1 0,-3 11 0,4-14-62,-2 8 168,-1 1 0,-1-2 0,-6 13 0,7-17-68,4-6-19,8-12-62,5-1-319,0 0 0,1 1-1,0 0 1,1 2 0,1-1 0,0 2-1,28-14 1,-5 5-96,1 3 1,56-16-1,-96 32 364,39-8-400,-38 8 375,1-1-1,0 1 1,-1 0-1,1 0 0,0 0 1,-1 0-1,1 0 1,0 0-1,-1 1 1,1-1-1,0 1 0,-1-1 1,1 1-1,-1-1 1,1 1-1,0 0 1,-1 0-1,0 0 0,3 2 1,-3-2 28,0 1 0,-1 0 1,1 0-1,-1 0 0,1 0 1,-1 0-1,0 0 0,0 0 1,0 0-1,0 0 0,0 0 1,-1 0-1,1-1 0,0 1 1,-1 0-1,0 2 0,-2 14 295,3-15-237,1 0 0,-1 0 1,1 0-1,-1-1 0,1 1 0,0 0 1,0 0-1,1 0 0,-1 0 1,3 3-1,-3-5-21,0 1 1,-1-1-1,2 0 1,-1 1-1,0-1 1,0 0 0,0 0-1,0 0 1,1 0-1,-1 0 1,1 0-1,-1 0 1,1 0-1,-1 0 1,1-1-1,-1 1 1,1-1-1,-1 1 1,1-1 0,3 1-1,-1-1 31,1-1 0,-1 0 0,1 0 0,-1 0-1,1 0 1,-1 0 0,0-1 0,8-4 0,31-21 151,-34 21-202,-4 2 28,0 0-1,0 0 0,-1 0 0,1-1 1,5-7-1,-9 10-37,0 1 0,0-1 1,1 1-1,-2-1 0,1 1 1,0-1-1,0 1 0,0-1 1,-1 0-1,1 1 0,-1-1 1,1 0-1,-1 0 0,0 1 1,0-1-1,0 0 0,0 0 1,0 0-1,0 1 0,0-1 1,-1 0-1,1 0 0,-1-2 1,0 3-20,0-1 0,-1 1 0,1 0 1,0 0-1,0 0 0,0 0 1,-1 0-1,1 0 0,0 1 0,-1-1 1,1 0-1,-1 1 0,1-1 0,-1 1 1,1-1-1,-1 1 0,1 0 0,-1 0 1,1-1-1,-1 1 0,0 0 0,1 0 1,-3 1-1,-5 0 47,0 0 0,-15 5-1,20-5-8,-14 2 7,12-2-23,13-2 165,23-4 38,118-13-105,-148 18-110,114-3 104,-93 4-106,1 1 0,-1 1 0,28 6 0,-47-8 3,26 8 140,-27-8-127,0-1-1,0 1 1,0-1-1,0 1 0,0 0 1,0-1-1,-1 1 1,1 0-1,0 0 0,0-1 1,0 1-1,-1 0 1,1 0-1,0 0 0,-1 0 1,1 0-1,-1 0 1,1 0-1,-1 0 0,0 0 1,1 0-1,-1 0 1,0 2-1,0-1 18,0 0-1,-1 0 0,1 1 1,-1-1-1,0 0 1,1 0-1,-1 0 1,0 0-1,0 0 1,-1 0-1,-1 2 1,-18 21 166,13-16-120,-8 9 176,-21 16 0,4-3 270,35-35-69,5-3-444,0-1 1,9-8 0,4 2-19,1 0 0,1 1 1,0 1-1,0 1 1,1 1-1,34-10 0,-50 18-41,0 0 0,0 0 0,0 1 0,14-1 0,-20 2 41,1 0-1,-1 0 1,1 0-1,0 0 1,-1 0-1,1 1 1,-1-1-1,1 0 1,-1 1-1,1 0 1,-1-1-1,1 1 1,-1 0 0,0-1-1,1 1 1,-1 0-1,0 0 1,0 0-1,1 0 1,-1 0-1,0 0 1,0 1-1,0-1 1,0 0 0,0 1-1,-1-1 1,1 0-1,0 2 1,1 4 42,0 0 0,-1-1 0,0 1 0,-1 8 0,1-8 39,-1 0 0,1 0-1,2 8 1,-2-12-57,0-1 0,0 1-1,0-1 1,0 0 0,0 1 0,1-1 0,-1 0-1,1 0 1,-1 0 0,1 0 0,0 0 0,3 3-1,-4-5 1,1 1 0,-1 0-1,1-1 1,-1 1 0,1-1 0,-1 0-1,1 1 1,-1-1 0,1 0-1,-1 0 1,1 0 0,-1 0 0,1 0-1,0 0 1,-1 0 0,1 0-1,-1-1 1,1 1 0,-1-1 0,1 1-1,-1-1 1,0 0 0,3 0-1,2-3 4,0 0-1,1 1 1,-2-2-1,8-5 1,36-31-21,1 1 0,92-53 0,-121 80-6,-17 10-2,0 0 1,0 0-1,0 0 1,1 1 0,-1 0-1,1 0 1,0 0-1,0 0 1,0 1 0,6-2-1,-11 3 1,1 0 1,-1 0-1,1 0 0,0 0 0,-1 1 0,1-1 0,-1 0 0,1 0 0,-1 0 1,1 0-1,-1 1 0,1-1 0,-1 0 0,1 0 0,-1 1 0,1-1 0,-1 0 0,1 1 1,-1-1-1,0 1 0,1-1 0,-1 1 0,1-1 0,-1 0 0,0 1 0,1 0 1,-1 1 3,1 0 0,-1-1 0,1 1 0,-1 0 0,0-1 0,0 1 0,0 0 1,0-1-1,0 3 0,-1 3 9,-1 0 0,1-1 0,-5 12 0,-1-2 47,-1-1 0,0 0 0,-2 0 0,1-1 0,-1 0 0,-1-1 0,-1 0 0,0-1-1,0 0 1,-16 12 0,26-23-23,0 0-1,1 0 1,-1-1-1,1 1 1,-1 0 0,0 0-1,0-1 1,0 1-1,1-1 1,-1 1-1,0-1 1,0 0-1,0 0 1,0 0-1,-2 0 1,4 0-23,-1 0-1,0-1 1,0 1-1,0 0 1,1-1-1,-1 1 1,0-1-1,1 1 1,-1 0-1,0-1 1,1 0-1,-1 1 1,0-1-1,1 1 1,-1-1-1,1 0 1,-1 1-1,1-1 1,0 0-1,-1 0 1,1 1-1,0-1 1,-1 0-1,1 0 1,0 0 0,0 1-1,0-1 1,-1 0-1,1 0 1,0 0-1,0 0 1,0 1-1,1-1 1,-1 0-1,0 0 1,0-1-1,1-1-110,0 0 1,-1 0-1,1 0 0,0 0 0,1 0 1,-1 1-1,0-1 0,1 0 0,0 1 1,-1-1-1,1 1 0,0-1 0,0 1 0,0 0 1,1 0-1,-1 0 0,0 0 0,1 0 1,0 1-1,-1-1 0,1 1 0,0-1 0,0 1 1,0 0-1,-1 0 0,7-1 0,0 0-987,0 1-1,0 0 1,1 0-1,-1 0 0,0 1 1,1 1-1,-1 0 1,10 2-1,24 8-4303,1 4 1813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42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8896,'-3'15'4032,"3"28"-3520,-5-29 1504,0 2-1216,-3 0-65,3 3-447,-3-4-544,8 1 128,0 3-8191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45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2976,'-8'-8'8314,"7"24"-6276,0-5-1736,-1 0 0,1-1 0,1 1 0,0 0 1,0 0-1,1-1 0,1 1 0,4 18 1,26 180 967,-25-148-925,44 258 1490,-46-295-1788,-1 1-1,-2 0 1,0 25 0,8-84-10868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45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48 105 4800,'-4'-3'230,"-3"-2"392,0-1 1,0 0-1,-9-11 1,15 16-479,0 0 1,1 0 0,-1 0-1,0 0 1,1 0 0,-1 0-1,1 0 1,0 0 0,-1 0-1,1 0 1,0 0 0,0 0-1,0-1 1,-1 1 0,1 0-1,0 0 1,1 0 0,-1 0-1,0 0 1,0 0 0,0 0 0,1 0-1,-1 0 1,0 0 0,1-2-1,1 2-10,-1-1 0,0 0 0,1 0 0,0 1 0,-1-1 0,1 1 0,0-1 0,0 1 0,0 0 0,0-1 0,3 0 0,3-2 43,0 1 0,1 0 0,0 1 0,-1 0 0,11-1 1,2 1-1,0 2 0,0 0 0,-1 2 1,1 0-1,20 5 0,-10 0 297,0 2 0,47 19 0,-64-21-177,0-1 0,0 2 0,18 12 0,-27-16-196,-1-1 0,1 1 0,-1 0 0,0 0 0,0 1 0,0-1 0,-1 1 0,0 0 0,0 0 0,0 0 0,0 0 0,2 9 0,-3-6 41,0 0 0,-1 0 1,0 0-1,0 0 0,-1 0 0,0 0 0,0 1 1,-1-1-1,-3 13 0,1-7-7,-1-1 0,0 0-1,-2 0 1,-11 23 0,10-24-106,-1-1 0,0-1 0,0 1 1,-1-2-1,-1 1 0,0-1 0,0 0 0,0-1 0,-1 0 0,0-1 1,-16 8-1,16-10-560,1-1 0,-1 0 1,0 0-1,-16 3 0,0-2-1048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47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0 229 2976,'5'4'12666,"-4"-3"-12573,-1 1 1,1-1-1,-1 0 0,1 1 1,0-1-1,-1 0 0,1 1 0,0-1 1,0 0-1,0 0 0,0 0 0,0 0 1,0 0-1,0 0 0,1 0 0,-1 0 1,0 0-1,1 0 0,-1-1 0,0 1 1,2 0-1,34 13 31,-36-13-71,10 2 29,0-1-1,0 0 0,0 0 0,1-1 0,14-1 0,58-6 419,-65 4-409,368-50 320,-295 38-337,27-5 61,16-3-130,146-4-1,-244 25 44,78 1 331,64 1 378,-180-3-728,1 1 1,0-1-1,-1 1 0,1 0 1,-1-1-1,0 1 0,1 0 1,-1 0-1,0 0 0,0-1 1,-1-1-1,-9-7-91,-1 1 0,-24-16-1,17 14 52,0 2 0,0 1-1,-24-8 1,-27-12 238,70 28-228,0 0 0,0 0 0,0 0 1,0 0-1,0 0 0,1 0 0,-1 0 0,0 0 1,0 0-1,0 0 0,0 0 0,0-1 0,0 1 1,0 0-1,0 0 0,0 0 0,0 0 0,0 0 1,0 0-1,0 0 0,0 0 0,0 0 0,0 0 1,0 0-1,0-1 0,0 1 0,0 0 0,0 0 1,0 0-1,0 0 0,0 0 0,0 0 1,0 0-1,0 0 0,0 0 0,0-1 0,0 1 1,0 0-1,0 0 0,0 0 0,0 0 0,0 0 1,0 0-1,0 0 0,0 0 0,0 0 0,0 0 1,0 0-1,0 0 0,0 0 0,0-1 0,-1 1 1,1 0-1,0 0 0,0 0 0,0 0 0,0 0 1,0 0-1,0 0 0,0 0 0,0 0 1,0 0-1,0 0 0,-1 0 0,1 0 0,0 0 1,0 0-1,0 0 0,0 0 0,11-2-77,14 2-34,16 3-10,0 2-1,70 17 0,-104-20 167,1 1 0,-1-1 0,0 1 0,13 8 0,-19-10-43,1 0-1,-1 1 1,1-1 0,-1 0 0,0 0 0,0 1 0,0-1-1,0 1 1,0-1 0,0 1 0,0-1 0,0 1-1,-1 0 1,1-1 0,0 1 0,-1 0 0,0 0 0,1-1-1,-1 1 1,0 0 0,0 0 0,0 0 0,0-1 0,-1 5-1,-2 10 97,0 0 0,-2 1-1,-11 27 1,-25 42-41,18-46 252,-42 56-1,23-35-7428,36-54 4449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12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1 480 4576,'0'0'1450,"0"0"-1360,0-1 0,0 1 0,0 0 0,0-1 0,0 1 0,0 0 0,0-1 0,0 1 0,0 0 0,0-1 0,0 1 0,0 0 0,0-1 0,0 1 0,1 0 0,-1-1 0,0 1 0,0 0 0,0 0 0,0-1 0,1 1 0,-1-1 0,3-1 190,0-1 1,-1 0-1,1-1 0,-1 1 1,0 0-1,0-1 1,0 1-1,2-8 0,11-35 314,-7 18-266,2 3-157,0 0 0,1 1 0,2 0 0,0 0 0,2 2 0,0 0 0,30-33 0,-32 42-105,0 0 0,1 1 0,0 1 0,1 0 0,0 1 0,1 0 0,0 1 0,1 1 0,0 1 0,0 0 0,34-8 0,-47 14-61,0 0-1,1 0 1,-1 1 0,0 0-1,0 0 1,1 0 0,7 1 0,-11 0 7,1-1 0,-1 0-1,1 1 1,-1 0 0,1-1 0,-1 1 0,0 0 0,1 0 0,-1 0 0,0 0 0,0 0 0,1 0 0,-1 0 0,0 0 0,0 0 0,0 0 0,0 1 0,0-1 0,-1 0 0,1 1 0,0-1 0,-1 1 0,2 2 0,-1 3 68,1 1-1,-1-1 1,0 1-1,-1-1 1,0 1-1,0 0 1,-2 10 0,-2 7 143,-8 23 0,-47 122 455,51-149-497,4-2 97,4-9 59,0-9-329,0-1 1,0 0-1,0 0 0,0 0 1,0 0-1,0 0 0,0 1 1,1-1-1,-1 0 0,0 0 1,0 0-1,0 0 0,0 0 0,0 0 1,0 0-1,0 1 0,0-1 1,0 0-1,0 0 0,1 0 1,-1 0-1,0 0 0,0 0 1,0 0-1,0 0 0,0 0 1,0 0-1,1 0 0,-1 0 0,0 0 1,0 0-1,0 1 0,0-1 1,0 0-1,0 0 0,1 0 1,-1 0-1,0-1 0,0 1 1,0 0-1,0 0 0,0 0 0,1 0 1,3-2 25,0 0 0,0 0 0,-1-1 0,1 1 0,-1-1 1,1 0-1,-1 0 0,3-4 0,23-29 131,-25 30-136,20-27 54,23-31-48,3 1-1,65-62 1,-104 115-99,-4 2-56,1 1 0,1 0 0,14-10 0,-22 16 105,-1 1-1,1 0 1,-1 0 0,1-1-1,-1 1 1,1 0 0,-1-1 0,1 1-1,-1 0 1,1 0 0,-1 0 0,1 0-1,-1 0 1,1 0 0,-1 0 0,1 0-1,-1 0 1,1 0 0,0 0 0,-1 0-1,1 0 1,-1 0 0,1 0-1,-1 0 1,1 1 0,0-1 8,-1 1 0,1 0 1,-1-1-1,1 1 0,-1-1 1,0 1-1,1 0 0,-1-1 0,0 1 1,0 0-1,1 0 0,-1-1 1,0 1-1,0 0 0,0-1 0,0 3 1,0 5 48,-1 0 0,-3 16 1,2-15-27,-3 22 91,-36 253 767,40-251-572,1-31-257,0 0 1,0 0-1,1 1 1,-1-1-1,1 0 1,-1 0-1,1 0 1,-1 0-1,1-1 1,0 1 0,2 3-1,-3-5-31,0 1 1,1-1-1,-1 0 0,0 0 0,1 1 0,-1-1 1,0 0-1,1 0 0,-1 0 0,0 1 0,1-1 1,-1 0-1,1 0 0,-1 0 0,0 0 0,1 0 1,-1 0-1,0 0 0,1 0 0,-1 0 0,1 0 1,-1 0-1,0 0 0,1 0 0,-1 0 0,1 0 1,-1 0-1,0 0 0,1-1 0,-1 1 0,1 0 1,-1 0-1,0 0 0,1-1 0,-1 1 0,0 0 1,0 0-1,1-1 0,11-13 46,-10 12-13,96-126 356,-65 82-457,69-76-1,-24 38-148,-64 73-25,-10 10-42,-5 9 101,-14 34 140,1 1 0,2 0-1,-8 66 1,19-107 28,-3 27 49,-2 33-1,6-53 13,0-1 0,1 1 0,0-1 0,0 1 0,0-1 0,2 1 1,-1-1-1,5 12 0,-5-17-425,-1-1-1,1 1 1,0-1 0,0 1 0,0-1-1,0 1 1,4 3 0,2-1-2990,-7-5 2796,1 1 0,-1-1 0,1 1 0,1 0 0,9 1-2198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49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58 178 2560,'-14'-31'9217,"14"31"-9131,0 0 0,0 0-1,0 0 1,0 1 0,-3 15 689,-1 22-487,-1 42 429,-5 53 470,-5 132 498,9-120-1002,6-14 1685,-1-214-1959,11-255 8,11 0-785,-15 297 230,5 63 200,-1 1 1,9 30 0,14 33 218,-14-51-117,2 0-1,28 34 1,4 8 198,26 48-122,-58-91-64,2-1 0,50 56 0,-70-87-135,0 1-1,0 0 1,1-1-1,-1 1 1,0-1-1,1 0 0,0-1 1,-1 1-1,8 2 1,-10-4-22,0 1 0,1-1 0,-1 0 0,0 1 1,1-1-1,-1 0 0,1 0 0,-1 0 0,0 0 0,1 0 1,-1-1-1,1 1 0,-1 0 0,0-1 0,1 1 0,-1-1 1,0 1-1,1-1 0,-1 1 0,0-1 0,0 0 0,0 0 1,0 0-1,0 0 0,1 1 0,-2-2 0,1 1 0,0 0 0,0 0 1,0 0-1,0 0 0,-1 0 0,2-2 0,1-5 39,-1-1 0,0 1 0,0-1-1,0-9 1,1 1-16,18-134 83,4-19-47,15-29-78,-11 69-624,-6 43-3894,-22 84 4018,0 0-1,0 1 0,0-1 0,0 0 0,0 1 0,1-1 1,-1 1-1,1 0 0,-1-1 0,5-3 0,6 2-1685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49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25 3648,'-1'-1'270,"0"0"-1,1-1 1,-1 1-1,3-18 7880,-2 50-6027,-24 192 1302,-4 64-1798,27-230-1446,0-22-64,-6 48-1,5-75-1792,1-12 77,1-15-1069,1-1 82,2 2 902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50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39 4224,'-43'5'6186,"60"-5"-1524,7 0-3324,95-1 1957,59-10-2537,-105-3-2135,-27 2-2605,-18 7 1774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51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1319 2240,'-10'-12'13999,"10"6"-15113,0-1 1517,0 0 4,-1-1 0,2 0 0,-1 0 0,1 1 0,1-1 0,-1 1 0,4-9-1,29-85 1173,30-64-808,86-205-299,-62 152-259,-77 189-218,0-1 67,1 1 0,1 0-1,2 1 1,1 1 0,35-46 0,-42 62-96,1 0 0,0 0-1,1 1 1,1 1-1,-1-1 1,1 2 0,1 0-1,0 0 1,0 1 0,0 1-1,1 0 1,0 1-1,0 0 1,24-3 0,-32 7 0,0 0 0,0 0 0,0 1 0,0 0 0,0 0 0,1 1 0,-1 0 0,0 0 0,0 0 0,0 1 0,-1 0 0,8 3 0,-10-4 17,1 2 1,-1-1-1,1 0 1,-1 1-1,0-1 1,0 1-1,0 0 0,0 0 1,0 0-1,-1 0 1,1 1-1,-1-1 0,0 1 1,0 0-1,0-1 1,-1 1-1,1 0 1,-1 0-1,1 5 0,-1-1 3,0-1-1,0 1 1,-1 0-1,0 0 0,0-1 1,-1 1-1,-3 14 1,0-7 58,0 0 0,-13 27 0,9-26-28,-2 1 0,1-2 0,-2 1 0,0-2-1,-1 1 1,0-1 0,-17 13 0,-105 76 357,126-97-323,4-3-21,-1 0 0,0 0 0,0 0-1,0-1 1,0 0 0,-8 3 0,56-2-311,-16-1 239,-1 0 0,1 2 1,-1 1-1,0 2 0,46 16 1,-53-12 34,-19-10 9,1-1 0,0 0 0,-1 1 0,1-1-1,-1 1 1,1-1 0,-1 1 0,1-1 0,-1 1-1,1-1 1,-1 1 0,1 0 0,-1-1 0,0 1-1,1 0 1,-1-1 0,0 1 0,0 0 0,0-1-1,1 1 1,-1 0 0,0 0 0,0-1 0,0 1-1,0 0 1,0-1 0,0 1 0,-1 1 0,0 0 13,-1 0 0,1 0 0,-1 0 0,1 0 1,-1 0-1,0 0 0,0-1 0,0 1 0,0-1 1,0 1-1,-4 1 0,-27 12 75,33-15-87,-174 63 341,136-50-302,32-11-25,-41 12 56,43-13-327,0 0 1,0-1-1,0 1 0,0-1 1,-1 0-1,1 0 0,0 0 1,0-1-1,-6-1 0,9 2 73,0 0 0,0-1 0,0 1 0,0 0 0,0-1 0,0 1 0,0-1 0,0 1 0,0-1 0,0 0 0,0 1 0,0-1-1,0 0 1,1 0 0,-1 0 0,0 1 0,0-1 0,1 0 0,-2-2 0,2 2-8,0 0-1,0 0 1,0 0-1,0 0 1,0 1-1,0-1 1,0 0 0,0 0-1,0 0 1,0 0-1,1 0 1,-1 0 0,0 0-1,1 1 1,-1-1-1,0 0 1,1 0-1,-1 0 1,2 0 0,1-3-492,0 0 1,1 0-1,0 1 1,0 0 0,0-1-1,0 1 1,7-3-1,27-11-1648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5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18 3488,'10'-17'8412,"-8"29"-6862,-1 14-634,-1 0 0,-1 0 0,-7 34 0,-1 27 124,-6 59-667,11-114-62,1-11-3667,0-26 1100,3 0 742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52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0 3488,'-47'4'13359,"159"0"-10404,-97-4-2759,28 0 16,0 1 0,45 8 0,-83-8-258,0 0-1,1-1 1,-1 0-1,0 0 1,0 0-1,7-1 1,12-5-3280,-16 4 1047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52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0 4800,'-33'3'2176,"-7"25"-1888,19-4 1536,3-2-1056,-20 13 896,7 4-960,-9 10 384,15 1-608,-6 24 160,13-9-384,2 9-64,12-10-128,8-1 96,9-9-96,21-12-1024,6-7 544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3:53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17 4736,'4'-16'1530,"-4"16"-1520,0 0-1,0 0 1,0 0-1,0 0 1,0 0-1,0 0 1,0 0-1,0 1 1,0-1-1,0 0 1,0 0-1,0 0 1,0 0-1,1 0 1,-1 0-1,0 0 1,0 0-1,0 0 1,0 0-1,0 0 1,0 0-1,0 0 1,0 0-1,0 0 1,0 0-1,1 0 0,-1 0 1,0 0-1,0 0 1,0 0-1,0 0 1,0 0-1,0 0 1,0 0-1,0 0 1,0 0-1,0 0 1,0 0-1,1 0 1,-1 0-1,0 0 1,0 0-1,0 0 1,0 0-1,0 0 1,0-1-1,0 1 1,0 0-1,0 0 1,0 0-1,0 0 0,0 0 1,0 0-1,0 0 1,0 0-1,0 0 1,0 0-1,0 0 1,0-1-1,0 1 1,0 0-1,0 0 1,22 18 1003,-2 1 0,0 1 1,-1 1-1,-2 0 0,0 1 1,-1 1-1,-1 1 0,-1 0 1,20 52-1,-31-66-835,0 1 0,-1 0 0,0 0 0,-1 0 0,-1 0 0,1 0 1,-2 0-1,0 0 0,0 0 0,-1 0 0,-3 11 0,-2 6 77,-2-1-1,-25 51 1,6-25-54,-44 64 0,-44 41-5019,109-149 2740,-1 1-1,0-1 0,-16 13 1,9-10-1506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0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17 1984,'-10'2'10286,"10"0"-10652,7-1 3368,169-7-2490,-7-4-570,-168 10 63,0 0 0,0 0 1,0-1-1,0 1 0,0 0 1,0 0-1,0-1 1,0 1-1,0 0 0,0-1 1,0 1-1,0-1 0,2 0 108,-4 7-39,-2 0-75,1 0 0,-1-1 0,0 1 0,-1-1 0,1 1 0,-1-1 0,0 0 1,-7 6-1,-10 14-77,-65 88 153,7 5 336,-76 89 207,154-206-595,1 0-1,-1-1 1,0 1-1,1 0 1,-1-1-1,1 1 1,-1 0 0,1 0-1,0 0 1,-1-1-1,1 1 1,0 0-1,0 0 1,-1 0-1,1 0 1,0 0 0,0-1-1,0 1 1,0 0-1,0 1 1,1-1-3,-1-1 1,1 1 0,-1-1 0,1 1-1,-1-1 1,1 1 0,0-1-1,-1 0 1,1 1 0,0-1-1,-1 0 1,1 0 0,0 1-1,-1-1 1,1 0 0,0 0-1,-1 0 1,1 0 0,0 0-1,0 0 1,-1 0 0,2 0-1,26-1 156,0-1-1,0-2 0,0 0 0,0-2 0,47-16 0,-39 11-34,53-9 1,-88 20-180,1 0 1,0-1 0,0 1 0,-1 0-1,1-1 1,0 0 0,-1 1 0,1-1-1,-1 0 1,1 0 0,-1 0-1,1 0 1,-1 0 0,0 0 0,1 0-1,-1 0 1,0-1 0,0 1 0,1-2-1,-1 0-896,0 0 0,0 0 0,0 0 0,0 0 0,-1 0 1,1 0-1,-1 0 0,0 0 0,0-4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07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2 3808,'0'-1'3189,"-5"10"-1318,-7 16-558,3 4-687,3-8-93,-12 30-1,-57 108 1142,-39 83-393,89-177-663,-31 120 1,50-152-433,1 0 0,1 0 0,2 0 0,1 0 0,1 0 1,2 0-1,2 0 0,1 0 0,1 0 0,20 58 0,31 64 501,-39-114-491,37 64-1,-23-57-1109,-7-19-5031,-13-17 3087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23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47 884 1728,'2'-16'2363,"-3"25"468,-15 59-1106,0 6-922,12-52-541,-7 71 546,11-82-660,-1 0-1,2 0 0,0-1 1,0 1-1,1 0 0,5 16 1,-6-24-50,0 0 0,0 1 1,1-1-1,-1 0 0,1 0 1,0 0-1,0 0 0,0 0 1,0-1-1,0 1 0,0-1 1,1 1-1,0-1 1,-1 0-1,1 0 0,0 0 1,0 0-1,0 0 0,0-1 1,0 1-1,1-1 0,-1 0 1,0 0-1,0 0 0,1 0 1,-1-1-1,1 1 0,-1-1 1,1 0-1,-1 0 0,1 0 1,-1-1-1,7-1 1,-1-1 9,1-1 0,0-1 0,-1 0 0,0 0 0,0-1-1,0 0 1,-1 0 0,0-1 0,0 0 0,0-1 0,10-13 0,-5 3-26,0 0-1,-1-1 0,-2-1 0,15-32 0,-18 30-69,-1 0 0,5-31 0,-4 17-128,-5 13 46,-2 22 53,0 0 1,0 0-1,0-1 1,0 1-1,0 0 1,0 0-1,0 0 0,-1 0 1,1 0-1,0-1 1,-1 1-1,1 0 1,-1 0-1,1 0 1,-1 0-1,0 0 0,-1-1 1,-2-5-251,1 5 340,6 4-18,-3-1-97,-5-1-172,4 0 210,0 0 0,0 0 0,0 0-1,0 1 1,0-1 0,1 0 0,-1 0-1,0 1 1,0-1 0,0 1 0,0-1-1,1 1 1,-1-1 0,0 1 0,0-1 0,1 1-1,-1 0 1,0-1 0,1 1 0,-1 0-1,0-1 1,1 1 0,-1 1 0,-8 21-44,7-15-53,-4 9 35,2 1 1,-1 0 0,-1 24-1,2-10 129,1-5-87,1 36 0,2-56 56,1 0 1,-1 0-1,1 0 1,1 0 0,0 0-1,-1-1 1,2 1 0,-1 0-1,1-1 1,4 8 0,-6-12 13,1 0-1,-1-1 1,0 1 0,0-1 0,1 1 0,-1-1 0,1 1 0,-1-1 0,1 0 0,0 0 0,-1 1 0,1-1 0,0 0 0,0-1 0,0 1 0,0 0 0,0-1 0,3 2 0,-2-2-12,0 0-1,0 0 1,0-1 0,0 1-1,-1 0 1,1-1 0,0 0-1,0 1 1,0-1 0,0-1-1,4-1 1,5-4 13,0-1 0,-1-1 0,1 0 1,12-14-1,-20 19-25,40-39 116,-3-1-1,-1-3 0,55-86 1,-89 123-191,1 1-1,11-14 1,-15 20 21,0 0 0,0 0 0,1 1 0,0-1 0,-1 1 0,1-1 0,0 1 0,0 0 0,7-2 0,-7 3 6,6-3 49,1 0 0,-1 1 0,0 1 0,1 0 0,0 0 0,-1 1 0,1 0 0,13 2 0,-1 1-114,15 4 59,-85 14 75,28-11-80,1 1 0,0 1 0,0 0-1,1 2 1,-21 19 0,-72 81-39,98-100 64,1 0 0,1 1-1,-12 20 1,20-31 8,0 1 1,0 0 0,0 0-1,1 0 1,-1 0-1,1 0 1,0 0 0,0 0-1,0 1 1,1-1 0,0 0-1,-1 1 1,1-1-1,1 0 1,-1 0 0,1 1-1,0-1 1,-1 0 0,3 5-1,-2-7 17,1 0 1,-1 0-1,0 0 0,1-1 0,-1 1 1,1 0-1,-1-1 0,1 0 0,0 1 1,0-1-1,-1 0 0,1 1 1,0-1-1,0 0 0,0-1 0,0 1 1,1 0-1,3 0 0,0 1 51,0-1 0,1-1-1,-1 1 1,1-1 0,9-1 0,1-1-7,-1-1 1,1 0-1,-1-2 1,0 0 0,0-1-1,0 0 1,-1-1-1,0-1 1,0 0-1,18-15 1,12-13 31,71-72 0,-39 34-132,105-77 94,-143 120 10,-20 16-38,32-28-9,-17 5-33,0-2 1,-3 0-1,42-73 0,39-106 366,-101 194-424,-1-1 1,0 0-1,-2-1 0,-2 0 1,0 0-1,-2 0 0,2-34 1,-6 61 56,0-1 0,0 0-1,0 0 1,0 0 0,0 1 0,0-1 0,0 0 0,0 0 0,0 1-1,0-1 1,-1 0 0,1 0 0,0 1 0,-1-1 0,1 0 0,0 0 0,-1 1-1,1-1 1,-1 0 0,1 1 0,-2-2 0,1 2 6,1 0 0,-1 0 0,0 0 0,1-1 0,-1 1 0,0 0 0,1 0 0,-1 0 0,0 0 0,1 1 0,-1-1 0,0 0 0,1 0 0,-1 0 0,1 0 0,-1 1 0,0-1 0,1 0 0,-2 1 1,-3 2-23,0 1 0,0-1 0,1 1 0,-6 5 0,-7 10-20,0 1 0,1 0-1,1 1 1,-16 29-1,-38 92 36,41-79-76,-70 171 134,84-191-49,1-1 0,3 1 1,-9 76-1,16-79 147,3 52 1,0-77-2,2 0 0,0-1 0,1 1 1,0 0-1,2-1 0,9 24 0,-13-34-121,1 0-1,0-1 1,1 1-1,-1 0 1,1-1-1,0 1 1,-1-1-1,2 0 0,-1 0 1,0 0-1,0-1 1,1 1-1,0-1 1,-1 1-1,1-1 1,0 0-1,0-1 0,0 1 1,0-1-1,7 2 1,22 4 282,12 2-142,-37-8-131,0 0 0,1-1 0,-1 0-1,0 0 1,1-1 0,-1 0 0,0 0 0,12-4 0,-6 0 29,-8 3-33,-1 1-1,1-1 0,-1-1 0,1 1 0,-1-1 0,0 0 0,0 0 1,0-1-1,-1 1 0,9-9 0,-2 0 43,0 0-1,-1-1 0,-1 0 1,0 0-1,-1-1 1,11-25-1,21-73 74,-37 103-131,0 0-1,-1 0 0,0 0 0,-1 0 0,1-13 0,-2 19-19,0 0-1,0 0 0,0 0 0,-1 1 0,1-1 0,-1 0 0,0 0 0,1 0 1,-1 0-1,-1 1 0,1-1 0,0 1 0,-1-1 0,1 1 0,-1-1 0,0 1 1,1 0-1,-1-1 0,0 1 0,-4-2 0,4 3-1,0 0 0,1 0 0,-1 1 0,0-1 0,0 1 0,0-1 0,0 1 0,0 0 0,-1 0 0,1-1-1,0 2 1,0-1 0,0 0 0,0 0 0,0 1 0,0-1 0,0 1 0,0-1 0,0 1 0,0 0 0,1 0 0,-1 0 0,-2 1 0,-3 2-50,0 1-1,0-1 1,1 1 0,-8 8 0,6-4 87,0 0 1,1 0-1,0 0 0,0 1 0,2 0 1,-1 1-1,-8 20 0,7-9 21,1 0-1,1 1 1,-3 23-1,7-31-22,0 0 0,1 0 0,1 0 0,0 1 0,2-2 0,-1 1 0,2 0 0,0 0 0,0-1 0,13 25 0,-14-33 9,0-1-1,0 0 0,0 0 0,1 0 0,0-1 0,0 1 0,9 6 0,-11-9 1,0 0-1,1 0 0,-1-1 0,1 1 0,-1-1 0,1 0 0,0 0 0,0 0 0,-1 0 0,1 0 1,0 0-1,0-1 0,0 1 0,0-1 0,0 0 0,0 0 0,0 0 0,3-1 0,6-2 57,1-1-1,15-8 1,-3 2-20,18-8-19,-1-3-1,-2-1 1,0-2-1,71-56 1,-87 61-29,-1 0 0,-1-2 0,34-40 0,71-108 78,-124 165-124,-2 4 17,0-1 0,-1 1 0,1-1-1,-1 0 1,0 1 0,1-1 0,-1 0 0,1 1-1,-1-1 1,0 0 0,1 0 0,-1 1 0,0-1-1,0 0 1,0-1 0,0 2-4,-1 0 0,1 0 0,-1 0 0,1 1 0,-1-1 0,1 0 0,-1 0 0,1 0 0,-1 0 0,1 0 0,0 1 0,-1-1 0,1 0 0,-1 1 0,1-1 0,-1 1 0,-3 5 18,0 0 1,0 0-1,1 1 0,0-1 1,1 1-1,-1 0 1,-2 14-1,-1 1-30,-38 140 225,41-148-164,0 0 0,1 0 0,1 1 0,0-1 0,1 1 0,0-1 0,5 27 0,-5-40-6,0 0-1,0 0 0,1 0 0,-1 0 1,0-1-1,1 1 0,-1 0 0,0 0 0,1 0 1,-1 0-1,1-1 0,0 1 0,-1 0 1,1 0-1,-1-1 0,1 1 0,0 0 0,0-1 1,-1 1-1,1-1 0,1 1 0,-1-1-3,0 0 0,0 1 0,-1-1 0,1 0 0,0 0 0,0-1-1,0 1 1,0 0 0,0 0 0,-1 0 0,1-1 0,0 1 0,0 0 0,0-1 0,-1 1-1,1 0 1,0-1 0,0 0 0,4-2 25,-1-1 1,-1 0-1,1 1 0,0-1 0,-1-1 0,3-3 1,13-25-4,-2 0 1,17-45-1,-18 38-29,27-48 1,-36 77-40,-5 9 11,0 0 0,-1 0 0,0 0 0,1-1 0,-1 1 1,0 0-1,0-1 0,0 1 0,0-1 0,0-2 0,-9 23-532,-2 26 545,2 0 0,2 0 0,-1 50 0,7-88 27,1 0 0,-1 0 0,1 0 0,0 0 0,0 0 0,1 0 0,-1 0 0,1-1 0,1 1 0,3 7 0,-4-11-1,-1 1 1,1-1-1,0 0 1,0 0-1,-1 0 1,2 0-1,-1 0 1,0 0-1,0-1 1,0 1-1,1-1 1,-1 1 0,1-1-1,0 0 1,-1 0-1,1 0 1,0 0-1,-1-1 1,1 1-1,0-1 1,0 0-1,-1 1 1,1-1-1,3-1 1,3 0 35,-1 0 0,1-1 0,-1 0-1,0-1 1,0 0 0,0 0 0,0 0 0,0-1 0,12-8 0,1-4-14,36-32 0,-26 17 45,-2-1 1,30-43-1,21-25-213,-53 66 15,-21 25 85,1 1 1,0-1-1,8-7 1,-14 15 7,0 1 1,0-1-1,0 0 0,0 1 1,-1-1-1,1 1 0,0-1 0,0 1 1,0-1-1,0 1 0,0 0 1,1-1-1,-1 1 6,-1 0 1,1 0-1,-1 0 0,0 0 0,1 0 1,-1 1-1,1-1 0,-1 0 0,0 0 1,1 0-1,-1 0 0,0 0 0,1 1 1,-1-1-1,0 0 0,1 0 0,-1 1 1,0-1-1,0 0 0,1 0 0,-1 1 1,1-1-1,0 3-19,0 0 1,0 0-1,1 0 0,-2 0 1,1 0-1,1 6 1,-2-7 37,3 16-38,-1 1-1,-1 0 0,-2 27 1,-9 55 227,5-68-156,-1 1 0,-1-1-1,-2 0 1,-23 53-1,29-79 29,0-1 1,-1 1-1,0-1 0,-9 11 0,12-16-48,0 1 0,0-1 1,-1 0-1,1 0 0,0 0 0,0 0 0,-1 0 0,1 0 0,-1 0 0,1 0 1,-1 0-1,1-1 0,-1 1 0,1-1 0,-1 1 0,0-1 0,1 1 1,-1-1-1,0 0 0,1 0 0,-1 0 0,0 0 0,1 0 0,-1 0 1,0 0-1,1-1 0,-3 0 0,0-1-3,1 0 0,-1 0 0,1 0 0,-1-1 0,1 1-1,0-1 1,0 0 0,0 0 0,1 0 0,-1-1 0,1 1 0,-1-1 0,1 1 0,0-1 0,-3-7-1,3 6-1,1 0-1,-1 0 0,1-1 0,0 1 0,0 0 0,0-1 0,1 1 0,0-1 1,0 1-1,0 0 0,3-11 0,-3 13-27,1 1 0,0-1 0,0 1 0,0-1 0,1 1 0,-1-1 0,1 1 0,-1 0 0,1-1 0,0 1 0,-1 0 0,1 0 0,0 0 0,0 1 0,1-1 0,-1 0 0,0 1 0,1-1 0,-1 1 0,1 0 0,-1 0 0,1 0 0,-1 0 0,1 0 0,0 1 0,-1-1 0,1 1 1,3-1-1,4 1 42,1 0 1,-1 0 0,0 1 0,0 1-1,1-1 1,9 5 0,20 6 60,64 28 0,-45-12-3791,-15-5-3836,-22-11 4415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08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3136,'1'-6'3691,"12"16"-1388,13 25-1076,-1 0 1,32 61-1,12 18-242,11 14 751,-66-102-1490,-2 0 0,-1 1 0,10 36 0,-3 6 451,13 101 0,-26-120-290,-2-1-1,-7 98 0,-5-60-257,-4 0 1,-39 139-1,51-222-149,-3 11-295,-1 1-1,-1-1 1,0 0-1,-12 19 1,18-33 136,0-1-1,-1 1 1,1 0 0,-1-1-1,1 1 1,-1 0 0,1-1 0,-1 1-1,0-1 1,1 1 0,-1-1-1,0 1 1,1-1 0,-1 1 0,0-1-1,-1 1 1,2-1 21,0 0 0,-1 0 0,1 0 0,-1 0 0,1 0 0,0-1 0,-1 1-1,1 0 1,-1 0 0,1 0 0,0 0 0,-1 0 0,1-1 0,0 1 0,-1 0 0,1 0 0,0 0 0,-2-2-553,0-1-23,1 1 1,0 0-1,0 0 0,0-1 0,0 1 0,0-1 0,-1-3 0,-3-21-3232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09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134 138 4480,'-3'-1'1507,"3"1"-1480,-2 7 932,-1 19-7,1-1-147,-9 30 331,-2-1 0,-26 67 0,14-60-153,14-35 118,-13 47 730,27-76-1364,7-8-92,-4 4-341,0 0 0,7-13 0,13-37-118,-2-1 0,20-75 0,0-2-43,5-19 484,-47 155-403,0 6 88,1 10 101,-2-10-68,34 217 1685,10 1-900,-21-122-3635,-20-91 1133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09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51 7136,'-13'-16'3232,"29"8"-2816,-11 5 1056,3 0-896,7-10 0,1 10-384,1-2-416,1 5 128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1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10 375 2144,'0'-1'291,"-1"1"0,1-1 0,-1 0 0,1-1 0,-1 1-1,1 0 1,0 0 0,-1 0 0,1 0 0,0 0 0,0 0 0,0-2 559,0-9 1778,0 7-1871,1 1-1,-1 0 1,-1-1 0,1 1 0,-1 0 0,1-1 0,-3-6 0,2 3 11,2 0-113,0 7-608,0 0-1,0 0 1,-1 1-1,1-1 1,0 0-1,0 1 0,0-1 1,0 1-1,0-1 1,0 1-1,0-1 0,0 1 1,0 0-1,0-1 1,0 1-1,0 0 0,0 0 1,2 0-1,35-6 197,-25 4-120,100-19 230,14-1-268,489-19 677,-465 41-850,-68 1 187,17 3 413,-100-4-506,1 0-1,-1 0 1,0 0-1,0 0 1,1 0-1,-1 0 1,0 0-1,0-1 1,1 1-1,-1 0 1,0 0-1,0 0 1,0-1-1,1 1 1,-1 0-1,0 0 1,0 0-1,0-1 1,0 1-1,1 0 1,-1 0-1,0-1 1,0 1-1,0 0 1,0-1-1,0 1 1,0 0-1,0 0 1,0-1-1,0 1 1,0 0-1,0-1 1,0 1-1,0 0 1,0 0-1,0-1 1,0 1-1,0 0 1,0 0-1,0-1 1,0 1-1,-1 0 1,1-1-1,0 1 1,0 0-1,0 0 1,-1-1-1,-9-16-168,5 12 160,-3-5 19,-1 1-1,-1 0 1,1 1 0,-14-9-1,17 13 41,-34-21-140,-76-37 0,114 62 71,0-1-1,0 0 1,0 0 0,1 0-1,-1-1 1,0 1 0,-2-2-1,4 3 10,0 0 0,0-1 0,0 1 0,0 0 0,0 0-1,-1 0 1,1 0 0,0 0 0,0-1 0,0 1 0,0 0 0,0 0-1,0 0 1,0 0 0,0 0 0,0-1 0,1 1 0,-1 0 0,0 0-1,0 0 1,0 0 0,0 0 0,0-1 0,0 1 0,0 0-1,0 0 1,0 0 0,0 0 0,0 0 0,1 0 0,-1 0 0,0 0-1,0-1 1,0 1 0,0 0 0,0 0 0,0 0 0,0 0-1,1 0 1,-1 0 0,0 0 0,0 0 0,0 0 0,0 0 0,0 0-1,1 0 1,-1 0 0,0 0 0,0 0 0,0 0 0,0 0-1,1 0 1,7-1-58,3 2 36,1 0 0,-1 1 0,0 1 0,11 4 0,1-1-4,-5-1 74,0 0 0,-1 1 0,1 1 1,-1 1-1,-1 0 0,26 18 0,-38-22-31,0 0 1,0 0-1,0 0 0,0 1 0,-1-1 1,0 1-1,0 0 0,0 0 0,0 0 1,-1 1-1,0-1 0,0 0 0,-1 1 1,1 0-1,-1-1 0,0 7 0,1 6 96,-2 1 0,0-1 0,-4 30 0,2-36-26,0-1 0,-1 0-1,0 1 1,-1-1 0,-1-1-1,-9 19 1,0-4-895,-28 34 0,33-46-79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13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5 3072,'0'-5'4682,"-24"21"-1780,13-9-2755,1 0-1,0 0 1,0 2 0,1-1 0,0 1 0,0 0 0,1 1 0,0-1 0,1 2 0,-7 11 0,-6 13 237,-24 58 0,-10 46 348,41-106-558,12-30-163,-16 41 300,2 1 0,-14 67 0,20-57-5,3 1 0,1 83 0,13 6 313,-4-116-172,0-1 1,17 54 0,-6-41-4,0 0 0,3-2-1,1 0 1,49 72 0,-66-109-518,-1 0 0,1 1 0,0-1 0,0-1 0,0 1 0,0 0 0,4 2 0,-5-3-117,0-1 0,0 1-1,0-1 1,-1 0 0,1 1 0,0-1-1,0 0 1,0 0 0,0 0 0,0 0-1,-1 0 1,1 0 0,0 0 0,0 0-1,0 0 1,0 0 0,0 0 0,0 0-1,-1-1 1,1 1 0,0 0 0,0-1-1,0 1 1,-1 0 0,1-1 0,0 1-1,0-2 1,9-5-2171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13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27 2912,'-16'0'10006,"29"0"-7543,5-1-2176,1-1-1,22-5 1,22-3-86,-35 8-161,-15 0-27,0 0-1,1 2 1,0-1-1,-1 2 1,1 0 0,23 5-1,-37-6-16,1 0 0,-1 0 0,0 0-1,1 0 1,-1 0 0,1 0 0,-1 0-1,0 0 1,1 0 0,-1 1 0,0-1 0,1 0-1,-1 0 1,0 0 0,1 0 0,-1 1-1,0-1 1,1 0 0,-1 1 0,0-1 0,0 0-1,1 0 1,-1 1 0,0-1 0,0 0 0,0 1-1,1-1 1,-1 0 0,0 1 0,0-1-1,0 1 1,0-1 0,0 0 0,0 1 0,0-1-1,0 1 1,0-1 0,0 0 0,0 1-1,0-1 1,0 0 0,0 1 0,0-1 0,0 1-1,0-1 1,0 0 0,-1 1 0,1-1 0,0 0-1,0 1 1,0-1 0,-1 0 0,1 1-1,0-1 1,0 0 0,-1 0 0,1 1 0,0-1-1,-1 0 1,-23 19 122,19-16-116,-13 10 26,0 2 1,2-1-1,0 2 1,0 0-1,2 1 0,0 0 1,1 1-1,-14 24 1,12-16 21,-33 60 70,42-73-42,0 0 0,1 0 0,0 1 0,-4 23 0,9-34-8,-1 1 1,1 0-1,0 0 1,0-1 0,0 1-1,0 0 1,1-1-1,0 1 1,-1 0-1,1-1 1,1 1-1,-1-1 1,0 1-1,1-1 1,0 1-1,3 4 1,-2-4-41,0-1 0,0 0 0,1 0 1,-1 0-1,1 0 0,-1 0 0,1-1 0,0 1 0,0-1 1,0 0-1,0-1 0,1 1 0,5 1 0,-1-1-194,-1 0 0,1-1 0,15 0 0,-18-1-629,-1 0 1,1-1 0,-1 1-1,1-1 1,-1 0 0,11-4 0,-3 1-872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14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14 121 4736,'-13'-8'2144,"13"-4"160,8 12-1440,5-3 768,4-2-928,11-3 512,-3 8-704,6-6-128,2 1-224,2-6-64,1 3-32,2-8-128,5 9 32,5-12-2656,1 6 1472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15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2720,'4'0'6178,"10"12"-3428,4 16-2068,0 1 1,-2 0-1,0 1 0,14 42 1,2 4-15,51 124 707,-76-175-1110,0 1-1,-3 1 0,0-1 0,-1 1 0,-2-1 1,-2 45-1,-3-28-67,-2-1 1,-2-1 0,-18 60-1,19-78-162,-9 29 201,-34 74 0,43-112-458,-27 51 876,30-59-1090,0 0 0,-1-1 0,1 1 0,-1-1 0,0 0 0,-1 0 0,-11 8 0,16-12 117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16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71 4736,'17'-27'6894,"-16"28"-6854,-2 15 1260,-36 178 1252,37-193-2544,-44 244 1272,39-204-565,8-34-207,1-10-238,-1-2-151,-1-1-1,0 1 0,0-1 0,1-9 0,-1 8-79,120-410 190,-87 342-389,-35 75 164,0-1 0,0 1 0,0-1 0,0 1 1,0 0-1,0-1 0,1 1 0,-1-1 0,0 1 0,0 0 0,0-1 0,1 1 0,-1-1 0,0 1 1,1 0-1,-1-1 0,0 1 0,1 0 0,-1 0 0,0-1 0,1 1 0,-1 0 0,1 0 0,-1 0 1,0-1-1,1 1 0,-1 0 0,1 0 0,-1 0 0,1 0 0,-1 0 0,1 0 0,0 0 0,0 1-1,0-1 1,0 1-1,0 0 1,-1-1 0,1 1-1,0 0 1,0-1-1,-1 1 1,1 0-1,0 0 1,-1 0-1,1 1 1,4 7 48,-1 0-1,4 11 1,-7-18-19,22 84 257,-8-25-73,42 122-73,-48-154-1109,9 54-1,-17-61-1976,-2-13-532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16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58 8384,'-3'-19'3808,"16"8"-3328,-5 3 1248,5 4-1056,4-4-288,6 5-224,-2-2-256,6 5 64,-2 0-1888,1 8 1056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53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658 93 1664,'0'-1'195,"0"1"-1,1-1 1,-1 1-1,0-1 1,0 1 0,1-1-1,-1 1 1,0-1-1,0 1 1,0-1 0,1 0-1,-1 1 1,0-1 0,0 1-1,0-1 1,0 0-1,0 1 1,0-1 0,0 1-1,-1-1 1,1 1-1,0-1 1,0 0 0,0 1-1,0-1 1,-1 1-1,1-1 1,-3-2 1362,3 2-1362,-1 1-1,0-1 1,-23-16 3099,20 15-3186,-7-5 286,0 0 0,0 1 0,0 0 0,-1 1 0,0 1 1,0 0-1,-1 0 0,1 1 0,-1 1 0,-22-2 0,13 5-260,0 0 0,1 2 0,-1 1-1,1 0 1,-24 9 0,-97 45 1095,121-47-976,1 1-1,0 1 0,1 1 0,-22 20 0,40-33-254,-4 3 67,0 1-1,1 0 1,0 0 0,-1 0-1,2 1 1,-1-1 0,1 1-1,-1 0 1,1 0 0,1 0-1,0 0 1,-2 7 0,1-4 13,2 1 1,-1-1 0,1 1 0,1-1 0,0 1 0,0-1 0,3 17 0,3 13 75,-2-9 38,2 0 1,12 39-1,-15-60-132,1 1 0,0-1 0,1 0 0,0 0 1,1 0-1,-1 0 0,2-1 0,-1 0 0,1-1 0,15 14 0,-12-13-27,1-1 0,1 0 1,-1-1-1,1 0 0,0 0 0,1-1 0,19 5 1,-6-4 69,-1-1 0,49 2 1,-45-5-21,0-2 0,51-7 1,-67 5-63,0-1-1,-1 0 1,1-1 0,-1 0 0,1-1 0,-1 0 0,0-1-1,14-10 1,133-114 114,-150 122-136,161-158 310,-158 154-335,0-1 1,-1-1-1,13-22 1,-21 32-4,0-1 1,-1 1-1,0-1 1,0 0-1,0 1 1,-1-1-1,1 0 1,-1 0-1,0 0 1,-1 0-1,1-1 1,-1 1-1,0 0 1,0 0-1,-1 0 1,-1-10-1,0 9-9,0 0 1,-1 0-1,0 1 0,0-1 0,0 0 0,0 1 0,-1 0 0,0 0 0,0 0 1,-1 0-1,1 1 0,-1 0 0,0 0 0,0 0 0,0 0 0,-1 1 1,1 0-1,-1 0 0,-8-3 0,-3-1-97,0 1 0,-1 1 0,1 0 1,-1 2-1,0 0 0,0 1 0,0 0 0,-1 2 0,1 0 0,0 1 1,0 1-1,0 1 0,-19 4 0,28-4-810,0-1-1,0 1 1,0 0 0,0 1-1,0 0 1,1 0 0,-16 12 0,23-15 597,0 0 1,-1 0 0,1 0-1,0 1 1,0-1 0,0 0 0,1 1-1,-1-1 1,0 0 0,0 1-1,1-1 1,-1 1 0,1-1 0,-1 1-1,1 0 1,-1 2 0,1 8-2021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25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24 458 3328,'-1'0'240,"-1"1"1,1 0-1,0-1 0,-1 1 1,1 0-1,0 0 0,-1-1 1,1 1-1,0 0 0,0 0 1,0 1-1,0-1 1,0 0-1,0 0 0,0 0 1,1 1-1,-1-1 0,0 0 1,-1 5 888,2-6-1044,0 0 0,0 1 1,0-1-1,0 1 0,0-1 1,0 0-1,0 1 0,0-1 1,0 0-1,0 1 0,0-1 1,0 0-1,1 1 1,-1-1-1,0 0 0,0 1 1,0-1-1,0 0 0,1 1 1,-1-1-1,0 0 0,0 0 1,1 1-1,-1-1 0,0 0 1,0 0-1,1 0 0,-1 1 1,0-1-1,1 0 0,-1 0 1,0 0-1,1 0 0,-1 0 1,0 1-1,1-1 0,-1 0 1,0 0-1,1 0 0,0 0 1,1 0 102,0 0 0,0 1 1,-1-1-1,1 0 1,0 0-1,0 0 0,0 0 1,2-1-1,5-2 42,-1 0 1,0-1-1,1 0 0,-2 0 0,1-1 0,0 0 0,-1 0 1,0-1-1,9-9 0,9-10-138,22-32 1,-28 33 23,12-12-60,1 1 1,1 1-1,2 2 1,57-40-1,-73 58-72,0 0 0,-1-2 0,0 0 0,16-20 0,-17 16 16,-17 20-1,0 0-1,0-1 0,0 1 0,0 0 0,0 0 0,0 0 1,0-1-1,0 1 0,0 0 0,0 0 0,0-1 0,0 1 1,0 0-1,-1 0 0,1 0 0,0-1 0,0 1 0,0 0 1,0 0-1,0 0 0,-1 0 0,1-1 0,0 1 0,0 0 1,0 0-1,0 0 0,-1 0 0,1 0 0,0-1 0,0 1 1,-1 0-1,0 0-22,0 0 0,0 0 1,-1 0-1,1 0 0,0 0 1,0 0-1,-1 0 0,1 0 1,0 0-1,0 0 0,-1 1 1,1-1-1,0 1 0,0-1 1,0 1-1,-2 0 0,-19 13-52,20-13 75,-7 6 0,-1 0 1,1 0-1,1 1 0,-1 0 1,1 0-1,1 1 1,0 0-1,0 1 1,0 0-1,1 0 0,1 0 1,0 1-1,0-1 1,1 1-1,1 0 0,-1 1 1,2-1-1,0 0 1,0 1-1,1 0 0,0-1 1,1 1-1,0 0 1,1-1-1,1 1 0,4 19 1,-4-26 40,-1 0 1,2 1-1,-1-1 0,0 0 1,1 0-1,0-1 0,0 1 1,1-1-1,-1 1 0,1-1 1,0 0-1,0 0 1,0-1-1,0 1 0,1-1 1,0 0-1,-1 0 0,1 0 1,0-1-1,1 0 0,-1 0 1,0 0-1,0 0 0,1-1 1,-1 0-1,1 0 1,0-1-1,-1 1 0,1-1 1,-1-1-1,1 1 0,-1-1 1,1 0-1,-1 0 0,1 0 1,9-4-1,-2-1 48,-1 0 0,1-1-1,-1 0 1,-1-1 0,0 0-1,0-1 1,13-13 0,63-80-22,-36 40-50,-36 44-29,-1-1-1,0 0 1,15-30 0,-31 70-83,-57 237 608,50-219-11,9-34-246,4-8-63,6-13 33,11-26 72,-12 22-282,1 0 0,19-27-1,-18 33-34,0 0 0,20-18-1,-25 27-26,0 0 0,0 0 0,0 0 0,1 1 0,0 0-1,0 0 1,0 1 0,9-3 0,-13 5 39,0 1 1,0 0-1,0-1 0,0 1 1,0 1-1,0-1 0,0 0 1,0 1-1,0 0 0,0-1 0,-1 1 1,1 0-1,0 1 0,0-1 1,-1 0-1,1 1 0,4 3 1,5 4 25,-2 0 0,15 14 0,-24-22-14,145 133 71,-140-130-671,-1 0 0,1 0 0,0 0 0,0-1 0,0 0 0,0 0 0,11 3 0,-17-5 389,1-1-1,0 0 1,0 0 0,-1 1 0,1-1 0,0 0-1,0 0 1,0 0 0,-1 0 0,1 0 0,0 0-1,0 0 1,-1 0 0,1 0 0,0-1 0,0 1-1,0 0 1,-1 0 0,1-1 0,0 1 0,-1 0-1,1-1 1,0 1 0,-1-1 0,1 1 0,1-2-1,7-5-1978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37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226 419 2560,'9'-4'952,"-9"4"-881,0-1 1,1 1 0,-1 0-1,0 0 1,0 0 0,0-1 0,0 1-1,1 0 1,-1 0 0,0 0-1,0 0 1,0-1 0,1 1 0,-1 0-1,0 0 1,0 0 0,1 0-1,-1 0 1,0 0 0,0 0 0,1 0-1,-1 0 1,0 0 0,0 0 0,1 0-1,-1 0 1,0 0 0,0 0-1,1 0 1,-1 0 0,0 0 0,0 0-1,1 0 1,-1 0 0,0 1-1,1-1 1,-24 1 2365,15 1-2306,0 1 0,0 0-1,0 1 1,0 0 0,0 0 0,1 0-1,0 1 1,0 0 0,0 1-1,0-1 1,1 1 0,0 1-1,-8 9 1,-2 7-15,1 1-1,-21 45 0,27-49-83,0 1 0,2-1 0,0 1 0,-4 29 0,10-46 6,1 0-1,-1 0 0,1 0 0,0 0 0,1 0 1,-1 1-1,1-1 0,0 0 0,0 0 1,2 5-1,-3-7-6,1-1-1,0 1 1,0-1 0,-1 1-1,1-1 1,0 1-1,0-1 1,0 1 0,1-1-1,-1 0 1,0 0 0,0 1-1,1-1 1,-1 0 0,1 0-1,-1 0 1,1-1 0,-1 1-1,1 0 1,0-1 0,-1 1-1,1-1 1,0 1 0,-1-1-1,1 0 1,2 1 0,1-2 6,0 1 1,-1-1 0,1 0-1,-1 0 1,0 0 0,1-1-1,-1 1 1,0-1 0,0 0 0,0-1-1,0 1 1,0-1 0,0 1-1,3-5 1,6-5 59,0-1 1,13-18-1,-19 23-37,67-84 276,63-103 0,-125 174-342,-1-1-1,-1-1 1,-1 0 0,0 0-1,-2-1 1,-1 1 0,-1-2-1,-1 1 1,-1 0 0,0-34 0,-3 43 6,-1 0 1,-4-25-1,4 34-43,-1 1-1,1 0 0,-1-1 0,0 1 0,0 0 1,0 0-1,-1 0 0,0 0 0,0 1 0,-5-7 1,7 10 29,0 0 1,0 0 0,0 0-1,0 0 1,0 0 0,-1 0-1,1 1 1,0-1 0,0 0-1,0 1 1,-1-1 0,1 1-1,0 0 1,-1-1 0,1 1-1,0 0 1,-1 0 0,1 0-1,0 0 1,-1 0 0,1 0-1,0 0 1,-1 0 0,1 0-1,0 1 1,-1-1 0,1 1-1,0-1 1,-1 1 0,1-1-1,0 1 1,0 0 0,0-1-1,0 1 1,-2 2 0,-2 1-33,0 0 0,1 1 0,-1 0 1,1 0-1,0 0 0,-4 7 1,-22 41 314,-28 71 0,47-96-192,1 0-1,1 1 0,2 0 0,1 1 1,1 0-1,2-1 0,1 1 0,1 0 1,5 54-1,-2-72-33,0 1 0,1-1 0,0 1 0,0-1 0,8 16 0,-9-23-6,0-1 0,1 0 0,-1 0-1,1 1 1,0-2 0,0 1 0,0 0 0,0-1 0,0 1 0,1-1 0,0 0 0,0 0 0,0 0 0,0-1 0,0 0 0,0 1 0,7 1 0,6 0 31,0 0 1,0-1 0,1-1 0,-1 0-1,1-2 1,0 0 0,-1-1 0,1 0 0,-1-2-1,0 0 1,20-6 0,-17 2-21,-1 0-1,0-1 1,0 0-1,-1-2 1,0 0-1,-1-1 1,0-1 0,-1-1-1,21-19 1,-27 21 43,13-20 0,-7 10 84,-12 15-125,0 1 0,0-2 0,0 1 0,-1 0-1,0-1 1,0 1 0,2-10 0,-5 14-42,1 0-1,-1 0 1,1 0-1,-1 0 1,0-1-1,0 1 1,0 0-1,-1 0 1,1 0-1,0 0 1,-1 0-1,0-3 1,0 4-24,1 0 1,-1-1 0,0 1 0,0 0 0,0 0-1,0 0 1,0 0 0,0 0 0,0 0-1,0 0 1,0 0 0,-1 0 0,1 0 0,0 1-1,0-1 1,-1 1 0,1-1 0,0 1-1,-3-1 1,1 0-33,0 1-1,-1-1 0,1 1 1,0 0-1,0 0 1,0 1-1,0-1 0,0 1 1,0-1-1,0 1 1,0 0-1,0 0 0,0 0 1,0 0-1,0 1 1,0 0-1,1-1 0,-1 1 1,1 0-1,-1 0 1,1 0-1,0 0 0,0 1 1,-3 2-1,-4 7-49,0 0 1,1 1-1,-11 21 0,18-33 94,-5 11 18,0 0 1,1 1 0,0 0-1,1 0 1,1 0 0,0 0-1,1 1 1,-2 26 0,4-33 21,1 1 1,-1-1-1,1 0 1,0 1-1,1-1 1,0 0-1,0 0 1,0 0-1,1 0 1,0 0-1,1 0 1,-1-1-1,1 1 1,0-1-1,1 0 1,0-1-1,10 11 1,-10-12-12,-1-1 1,1 1-1,0-1 1,0-1-1,0 1 1,0-1-1,1 1 1,-1-2-1,0 1 1,1-1-1,0 1 1,-1-1-1,1-1 0,0 1 1,-1-1-1,1 0 1,0-1-1,8-1 1,7-2 48,0-1 1,0-2-1,31-13 1,-26 10 7,34-14-27,-1-3 1,-1-2-1,-1-2 1,68-51-1,-87 53-176,2 2 0,42-22 1,-82 49 112,0 0 0,0 0 1,0 0-1,0 0 0,1 0 1,-1 0-1,0 0 1,0-1-1,0 1 0,0 0 1,0 0-1,0 0 1,0 0-1,0 0 0,0 0 1,1 0-1,-1 0 1,0 0-1,0 0 0,0 0 1,0 0-1,0 1 1,0-1-1,0 0 0,0 0 1,0 0-1,1 0 1,-1 0-1,0 0 0,0 0 1,0 0-1,0 0 1,0 0-1,0 0 0,0 0 1,0 0-1,0 0 1,0 0-1,0 1 0,0-1 1,0 0-1,0 0 1,0 0-1,0 0 0,0 0 1,1 0-1,-1 0 1,0 0-1,0 0 0,0 1 1,0-1-1,0 0 1,0 0-1,0 0 0,0 0 1,-1 0-1,1 0 1,0 0-1,0 0 0,-2 12-185,-9 18 192,8-23 6,-34 73 55,26-59-83,1 0-1,1 0 0,1 1 0,-10 40 1,18-60 37,-1 0 1,1 1 0,0-1 0,0 1 0,0-1 0,0 1 0,0-1 0,1 0 0,-1 1 0,1-1 0,-1 1 0,1-1 0,0 0 0,2 5 0,-2-6 3,0 0 1,0 1 0,0-1 0,1 0 0,-1 0 0,0 0 0,0 0 0,1 0 0,-1 0-1,1 0 1,-1-1 0,1 1 0,-1 0 0,1-1 0,-1 1 0,1-1 0,0 0 0,-1 0-1,1 1 1,0-1 0,-1 0 0,1 0 0,2-1 0,8 0 30,-1-1 1,0 0-1,0-1 0,19-7 1,41-23-5,-36 17-81,32-15 96,-2-2 1,75-50-1,-24-5 164,-114 86-225,0 1 0,0-1 0,0 1 0,-1-1 0,1 0 0,-1 0 0,1 0 0,-1 0 0,0 0 0,0 0 0,1 0 0,-1 0 0,-1-1 0,1 1 0,1-3 0,-2 5 0,0-1 0,0 1 0,0 0 0,0 0 0,-1 0 0,1-1 0,0 1 0,0 0 0,0 0 0,0 0 0,0 0 0,0-1 0,0 1 0,0 0 0,0 0 0,0 0 0,-1 0 0,1-1 0,0 1 0,0 0 0,0 0 0,0 0 0,0 0 0,-1 0 0,1 0 0,0 0 0,0 0 0,0 0 0,0-1 0,-1 1 0,1 0 0,0 0 0,0 0 0,0 0 0,-1 0 0,1 0 0,0 0-1,0 0 1,0 0 0,-1 0 0,1 0 0,0 0 0,0 0 0,0 1 0,-1-1 0,-11 4 27,-7 7-21,0 1 0,1 1 1,1 1-1,-22 21 0,16-15 26,1 2-1,2 0 0,0 1 0,1 1 1,-21 36-1,37-55-19,1 1 1,0-1 0,0 0-1,0 1 1,1 0 0,0-1-1,-1 8 1,2-11 5,-1-1-1,1 1 0,0 0 1,0-1-1,0 1 1,0-1-1,1 1 1,-1-1-1,0 1 0,1-1 1,-1 1-1,1-1 1,-1 1-1,1-1 1,0 1-1,0-1 0,-1 0 1,1 0-1,0 1 1,0-1-1,0 0 1,1 0-1,-1 0 0,0 0 1,0 0-1,0 0 1,1 0-1,-1 0 1,1-1-1,1 2 0,2-1 29,1 0 0,-1 0 0,0-1 0,1 1 0,-1-1 0,1 0 0,-1-1 0,0 1 0,1-1 0,-1 0 0,0-1 0,0 1 0,1-1 0,-1 0 0,0 0 0,-1-1 0,1 1 0,7-6 0,-2 0-48,1 0 1,-1-1 0,0 0-1,-1 0 1,0-1-1,10-14 1,-6 5 1,-1 0 0,-1-1 1,0 0-1,-2 0 0,0-1 1,-1-1-1,6-26 0,-15 35-155,-1 12-60,0 8 39,-6 29-4,6-28 208,0 0 1,0-1 0,1 1-1,0 0 1,0 0-1,1 0 1,0 0-1,0 0 1,1-1-1,0 1 1,3 12-1,-3-16 9,1 0-1,-1 0 0,1-1 0,0 1 0,1 0 1,-1-1-1,1 1 0,-1-1 0,1 0 0,0 0 1,5 4-1,-7-6-20,0 0 1,1 0-1,-1-1 1,0 1-1,1 0 1,-1-1-1,1 1 1,-1-1-1,1 1 1,-1-1-1,1 0 1,-1 0-1,1 1 1,-1-1-1,1 0 1,0 0-1,-1-1 1,1 1 0,-1 0-1,1 0 1,-1-1-1,1 1 1,-1-1-1,1 0 1,-1 1-1,0-1 1,1 0-1,-1 0 1,0 1-1,0-1 1,1 0-1,-1-1 1,0 1-1,2-2 1,11-15 52,1 0 0,-2-2 0,-1 1 1,12-25-1,23-36-79,-37 65 16,47-61-47,-47 67 52,-10 9-10,0 0-1,0 0 1,0 0-1,0 0 1,0 0-1,0 0 1,0 0-1,0 0 1,0 0-1,0 0 1,1 0-1,-1 0 1,0 0-1,0 0 1,0 0-1,0 0 1,0 0-1,0 0 1,0 0-1,0 0 1,0 0-1,0 0 1,0 0-1,0 0 1,1 0-1,-1 0 1,0 0-1,0 0 1,0 0-1,0 0 1,0 0-1,0 0 1,0 0-1,0 0 1,0 1-1,0-1 1,0 0-1,0 0 1,0 0-1,0 0 1,0 0-1,0 0 1,0 0-1,0 0 1,0 0-1,0 0 1,0 0-1,0 0 1,0 0-1,0 1 1,0-1-1,0 0 1,0 0-1,0 0 1,0 0-1,0 0 1,0 0-1,0 0 1,0 0-1,-6 21-59,2-8 108,-39 199 427,41-198-390,1-1 0,0 0 1,1 18-1,0-30-71,0 0 0,0-1 0,0 1 0,0 0-1,0-1 1,0 1 0,0 0 0,0-1 0,1 1 0,-1 0 0,0-1 0,0 1-1,1-1 1,-1 1 0,0 0 0,1-1 0,-1 1 0,0-1 0,1 1 0,-1-1-1,1 1 1,-1-1 0,1 0 0,-1 1 0,1-1 0,0 0 0,-1 1-1,1-1 1,-1 0 0,1 1 0,0-1 0,-1 0 0,1 0 0,-1 0 0,1 0-1,0 0 1,-1 0 0,1 0 0,0 0 0,-1 0 0,2 0 0,1-1 22,0 1 1,-1-1 0,1 0-1,0-1 1,-1 1-1,1 0 1,-1-1-1,5-3 1,9-10 5,0 0 0,-1-1 1,-1-1-1,19-29 0,-15 21-14,31-34 0,-31 41-58,-1 1 1,2 1 0,26-18-1,-43 33 11,-1 0-1,1 0 1,0 1 0,0-1-1,-1 0 1,1 1-1,0-1 1,0 1-1,0-1 1,0 1 0,0 0-1,0 0 1,2 0-1,-3 0 11,0 0-1,0 1 1,0-1-1,0 0 1,0 1-1,-1-1 1,1 0-1,0 1 1,0-1-1,0 1 1,-1-1-1,1 1 1,0 0-1,-1-1 1,1 1-1,0 0 1,-1-1-1,1 1 1,-1 0-1,1 0 1,-1 0-1,1-1 1,-1 1-1,0 0 1,1 0-1,-1 0 1,0 0-1,0 0 1,0 0-1,1-1 1,-1 2-1,0 16 15,-1-1-1,0 1 0,-2-1 0,-8 34 1,5-23 14,-2 0 0,-1 0 0,-1-1 1,-25 46-1,-110 136-169,117-171 278,19-27-97,2 0 50,0-2-1,0 1 0,-1-1 0,0 0 0,-1-1 0,0 0 0,-19 13 0,28-20-67,-1-1 0,0 1-1,0-1 1,0 1 0,1-1-1,-1 1 1,0-1 0,0 0-1,0 1 1,0-1-1,0 0 1,0 0 0,1 1-1,-1-1 1,0 0 0,0 0-1,0 0 1,0 0 0,0 0-1,0-1 1,0 1 0,0 0-1,0 0 1,0-1 0,1 1-1,-1 0 1,0-1-1,0 1 1,0-1 0,0 1-1,1-1 1,-1 1 0,0-1-1,1 0 1,-1 1 0,0-1-1,1 0 1,-1 0 0,1 1-1,-1-1 1,1 0 0,-1-1-1,0 0-8,0-1 1,1 1-1,-1-1 0,1 1 0,-1-1 0,1 1 1,0-1-1,0 0 0,0 1 0,1-1 0,-1 1 1,0-1-1,3-4 0,0 0-32,0 0 0,1 0 0,0 1 0,0 0 1,1-1-1,-1 2 0,2-1 0,-1 0 0,0 1 0,1 0 0,8-5 0,10-6 3,41-20-1,-53 30 44,26-14-5,139-80-149,-149 79 192,-1-1 0,-1-2 0,41-48 0,-45 48-173,39-56 0,-62 88-224,0-3 327,1 0-1,-1 1 1,-1-1 0,1 0-1,-3 6 1,-2-1 43,3-4 6,-1 1 1,1-1-1,-4 13 1,6-15 10,0 0 0,-1 0 0,1 0 0,-1 0 0,0 0 0,0 0 0,-3 5 0,6-11-256,2 0 304,-1 0 0,0 0 0,0-1-1,-1 1 1,1 0 0,0-1 0,1-3 0,-2 4-887,0-1 0,-1 0 0,1 1 0,0-1 0,-1 0 0,0 0 0,1-4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38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232 627 1824,'-7'-21'750,"5"16"91,0 0 0,1 0 0,-2 0 1,-4-8-1,6 11-679,0 1 1,0-1 0,-1 1 0,1-1-1,-1 1 1,1 0 0,-1-1 0,1 1-1,-1 0 1,0 0 0,0 0 0,0 0-1,1 1 1,-1-1 0,0 0 0,-4 0-1,2 1-17,-1-1-1,1 1 1,-1 0 0,1 0-1,0 0 1,-1 0-1,1 1 1,-1 0-1,1 0 1,0 0-1,0 0 1,0 1 0,-6 2-1,4 0-26,0 0-1,0 0 1,0 0 0,1 1-1,0 0 1,0 0 0,-8 10-1,5-4-8,0 0-1,1 1 1,1 0-1,0 0 1,0 1-1,2 0 1,-1-1-1,-3 21 1,7-26 25,0 0 0,1 1 1,0-1-1,0 0 1,0 1-1,1-1 1,3 13-1,-3-17-70,-1 0-1,1 0 0,0-1 1,0 1-1,0 0 0,1 0 1,-1-1-1,1 1 1,-1-1-1,1 0 0,0 1 1,0-1-1,0 0 0,0 0 1,0 0-1,1 0 1,-1-1-1,1 1 0,-1 0 1,1-1-1,-1 0 0,6 2 1,-7-3-34,0 1 1,0-1-1,1 0 1,-1 0-1,0 0 1,1 0-1,-1 0 0,0 0 1,1 0-1,-1-1 1,0 1-1,1 0 1,-1-1-1,0 1 1,0-1-1,1 1 1,1-2-1,-1 0 15,0 1 0,0-1 0,0 0 0,0 0 1,0 0-1,0-1 0,-1 1 0,3-3 0,0-4 32,1 0 0,-2 0 0,1 0 0,2-12-1,-3 8-40,0-1 0,-2 1-1,1-1 1,-2 0-1,0 1 1,-3-26 0,-1 15-207,-1 0 1,-15-44 0,20 67 164,-1 0 0,1 0 0,0-1 0,-1 1-1,1 0 1,0 0 0,0 0 0,0-1 0,-1 1 0,1 0 0,1 0 0,-1-1-1,0 1 1,0 0 0,0 0 0,1-1 0,-1 1 0,1 0 0,-1 0-1,1 0 1,0-2 0,2 0 33,-1 1 0,1-1 0,0 1 0,0-1 0,0 1 0,4-2-1,78-43 1078,-61 35-955,0-1-1,-1 0 0,-1-2 1,37-31-1,-36 22-5,-1 0-1,-1-1 1,-2-2 0,22-36 0,-9 5-60,27-70 0,-59 143-432,-3 20 260,2-23 60,-22 114-134,-105 271 217,23-147-31,31-79 12,15-20 147,-29 68 330,88-218-507,-20 40 264,18-37-212,0-1 1,-1 1 0,1-1-1,-1 1 1,1-1-1,-7 6 1,8-9-36,1 1 0,0-1 0,-1 0 0,1 1 0,-1-1 0,1 0 0,-1 0 0,1 0-1,-1 1 1,1-1 0,-1 0 0,1 0 0,-1 0 0,1 0 0,-1 0 0,1 0 0,-1 0 0,1 0 0,-1 0 0,1 0 0,-1 0 0,1 0-1,-1-1 1,1 1 0,-1 0 0,1 0 0,-1 0 0,1-1 0,0 1 0,-1-1 0,-1 0 23,1 0 1,0 0 0,0 0-1,0-1 1,0 1-1,1 0 1,-1-1-1,0 1 1,1-1 0,-1 1-1,0-3 1,-2-9 35,0 1 1,1-1 0,1 0-1,0 1 1,1-1 0,0 0-1,1 0 1,0 0 0,1 0-1,0 1 1,1-1 0,1 1 0,5-14-1,-3 13-58,0 0-1,0 0 0,1 1 1,1 0-1,0 0 1,0 1-1,1 0 0,1 1 1,0 0-1,0 0 1,1 1-1,14-10 0,16-3-235,0 1 0,1 3-1,1 1 1,72-18 0,-96 30-1211,37-4 0,-49 8 336,1 1 0,-1 0 0,0 0 0,0 1 0,0 0 0,0 0 0,1 0 0,8 4 0,7 7-2453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41.5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317 818 2912,'-14'-20'1350,"14"19"-1176,-1 1-1,0-1 1,1 0 0,-1 1 0,0-1-1,0 1 1,1-1 0,-1 1 0,0-1-1,0 1 1,0 0 0,0-1 0,0 1-1,0 0 1,0 0 0,0 0 0,0 0-1,0 0 1,1 0 0,-1 0-1,0 0 1,0 0 0,-1 0 0,-4 2 78,1 0 0,-1 0 0,1 1 1,0 0-1,0 0 0,0 0 0,1 0 0,-1 1 1,1 0-1,0 0 0,-1 0 0,2 0 0,-1 1 1,-3 5-1,-4 8-91,0 0 0,-11 30-1,19-40-9,-104 292 1362,58-148 350,47-148-1699,2-3-85,-1 0 0,1 0 0,-1 0 0,1 1 0,0-1 0,-1 0 0,1 0 0,0 0 0,0 0 0,0 0 0,0 0 1,0 1-1,0-1 0,0 0 0,1 2 0,-1-3-69,0 0 1,0 0 0,0 0-1,0 0 1,0 0-1,0 0 1,0 1-1,0-1 1,0 0 0,0 0-1,0 0 1,0 0-1,0 0 1,0 0 0,1 0-1,-1 0 1,0 0-1,0 0 1,0 0-1,0 0 1,0 0 0,0 0-1,0 0 1,0 0-1,0 0 1,0 0 0,1 0-1,-1 0 1,0 0-1,0 0 1,0 0-1,0 0 1,0 0 0,0 0-1,0 0 1,0 0-1,0 0 1,0 0-1,1 0 1,-1 0 0,0 0-1,0 0 1,0 0-1,0-1 1,0 1 0,0 0-1,0 0 1,0 0-1,0 0 1,0 0-1,0 0 1,0 0 0,0 0-1,0 0 1,0 0-1,0 0 1,0-1 0,0 1-1,0 0 1,0 0-1,0 0 1,0 0-1,7-12 275,-2 1-1,7-19 1,15-36-149,61-104 0,-51 112-80,67-77 0,-56 76-51,15-21-78,104-124 77,-165 201-10,3-3-1,0 1 1,1-1-1,7-5 1,-12 10 5,0 0 0,0 1 1,-1-1-1,1 0 0,0 1 1,0-1-1,0 1 0,0-1 1,0 1-1,1-1 0,-1 1 0,0 0 1,0 0-1,0-1 0,0 1 1,0 0-1,0 0 0,0 0 1,1 0-1,-1 0 0,0 0 1,0 1-1,0-1 0,0 0 1,0 1-1,0-1 0,0 0 0,0 1 1,0-1-1,2 2 0,0 1-4,-1 0 0,0 0 0,0 1-1,0-1 1,0 0 0,-1 1 0,1-1-1,-1 1 1,0-1 0,0 1 0,0 0-1,-1 0 1,1-1 0,-1 1 0,0 5-1,0 8 24,0-1-1,-5 21 0,1-15-19,-2-1 0,-1 0 0,-14 31 0,14-36 48,-3 7 52,-20 36 0,24-50-46,0-1 0,0 1 0,-1-1 0,0 0 0,0 0 0,-12 9 0,15-15-12,1 1 0,-1-1 1,0 0-1,1 0 1,-1 0-1,0-1 0,0 0 1,0 1-1,0-1 0,0 0 1,0-1-1,-1 1 0,1-1 1,-7 0-1,9 0-35,0-1 1,0 1-1,0 0 0,0-1 0,0 0 1,0 1-1,0-1 0,0 0 0,0 0 1,1 0-1,-1 0 0,0 0 0,1-1 1,-1 1-1,0 0 0,1-1 0,0 0 0,-1 1 1,1-1-1,0 0 0,0 1 0,0-1 1,0 0-1,0 0 0,0 0 0,0 0 1,1 0-1,-1 0 0,1 0 0,-1-2 1,1 2-8,0 0-1,0 1 1,0-1 0,0 0 0,1 1 0,-1-1 0,0 1-1,1-1 1,-1 0 0,1 1 0,0-1 0,-1 1 0,1-1-1,0 1 1,0-1 0,0 1 0,0 0 0,0-1 0,0 1-1,0 0 1,1 0 0,-1 0 0,0 0 0,1 0 0,-1 0-1,1 0 1,-1 1 0,1-1 0,1 0 0,7-3-39,0 0 1,0 1-1,15-3 1,-21 5 21,5-1 25,52-11 84,74-27 1,-8 0-4,-78 26-78,-1-2 0,0-2 0,47-25 0,-67 28 19,-1-2 1,26-21-1,-52 38-27,-1 0 0,0 0 0,0 0 0,0 0 0,0-1 0,0 1 0,0 0 0,0 0 0,0 0 0,0 0-1,1 0 1,-1 0 0,0 0 0,0 0 0,0 0 0,0 0 0,0 0 0,0 0 0,0 0 0,1 0 0,-1 0 0,0 0 0,0 0 0,0 0 0,0 0 0,0 0 0,0 0 0,0 0 0,1 0-1,-1 0 1,0 0 0,0 0 0,0 1 0,0-1 0,0 0 0,0 0 0,0 0 0,0 0 0,0 0 0,0 0 0,1 0 0,-1 0 0,0 0 0,0 0 0,0 1 0,0-1 0,0 0-1,0 0 1,0 0 0,0 0 0,0 0 0,0 0 0,0 0 0,0 1 0,0-1 0,0 0 0,0 0 0,0 0 0,0 4 7,0 8-57,0-9 54,-1 0 0,1 1 1,0-1-1,0 0 1,0 0-1,1 0 0,-1 0 1,1 1-1,-1-1 1,1 0-1,0 0 0,1 0 1,-1-1-1,0 1 1,1 0-1,-1 0 0,1-1 1,0 1-1,2 2 1,2 1 7,0-1 1,0 0 0,0-1-1,1 0 1,-1 0-1,1 0 1,0-1 0,0 1-1,0-2 1,1 1-1,-1-1 1,11 2 0,-1-2-1,0-1 1,0 0 0,1-1-1,23-4 1,-38 4-26,21-1-77,-24 1 82,0 0 1,1 0-1,-1 0 1,0 0-1,1 0 1,-1 1-1,0-1 1,0 0-1,1 0 1,-1 0-1,0 0 0,1 0 1,-1 0-1,0 1 1,0-1-1,1 0 1,-1 0-1,0 0 1,0 0-1,0 1 1,1-1-1,-1 0 0,0 0 1,0 1-1,0-1 1,1 0-1,-1 1 1,0-1-1,0 0 1,0 0-1,0 1 0,0-1 1,0 0-1,0 1 1,0-1-1,0 0 1,0 0-1,0 1 1,0-1-1,0 0 1,0 1-1,0-1 0,0 0 1,0 1-1,0-1 1,0 0-1,0 0 1,-1 1-1,1-1 1,0 0-1,0 0 1,-1 1-1,-19 29 189,14-23-212,0 1 1,1 0 0,-7 13 0,11-19 38,0 0 0,0 0 1,0 0-1,1 0 0,-1 0 1,1 0-1,0 0 1,-1 0-1,1 0 0,0 1 1,0-1-1,0 0 0,0 0 1,1 0-1,-1 0 1,1 0-1,-1 0 0,1 0 1,0 0-1,1 3 0,-1-3-1,1 0 0,-1-1 1,0 1-1,1-1 0,0 1 0,-1-1 0,1 0 0,0 0 0,0 1 0,-1-1 0,1 0 0,0-1 0,0 1 0,0 0 0,0-1 0,0 1 0,0-1 0,0 1 0,1-1 0,-1 0 0,3 0 1,2 0 18,0 0 0,0-1 1,0 0-1,0 0 0,9-3 1,-3 0 23,0 0 0,-1-1 1,0 0-1,0-1 0,0-1 1,0 0-1,18-14 0,-28 19-55,0 0-1,0 0 1,-1 0 0,1 0-1,-1 0 1,1 0-1,-1-1 1,0 1-1,1 0 1,-1-1-1,1-3 1,-2 5 2,0 1 1,0-1-1,1 0 0,-1 0 1,0 0-1,0 0 0,0 1 1,0-1-1,0 0 0,0 0 1,0 0-1,0 0 0,-1 0 1,1 1-1,0-1 0,0 0 1,-1 0-1,1 0 0,-1 1 1,1-1-1,0 0 0,-1 1 1,0-2-1,-1 0-10,1 1 0,-1-1-1,0 1 1,0-1 0,0 1-1,0 0 1,0 0 0,-3-2-1,-5 0-17,1 0-1,-19-4 0,26 7 39,-13-2-53,0 1-1,0 0 0,-22 3 0,2-1-32,53-6 153,-4 3-107,39-2 51,1-3 1,83-21 0,-122 23-3,1 0-1,-1-1 0,0-1 1,0 0-1,-1-1 0,0 0 1,-1-1-1,0-1 0,0 0 1,-1-1-1,0 0 0,20-26 1,-10 5 81,-1-1 1,21-47 0,-26 49-70,12-22-13,86-184 16,-88 158-253,-26 78 218,1-4-11,0 3-18,0-1 0,0 1 1,0-1-1,-1 1 0,1-1 0,-1 0 1,0 1-1,0-1 0,0 0 1,0 0-1,-1-2 0,1 5 26,0-1 0,0 1-1,0 0 1,0 0 0,0 0 0,0 0-1,-1 0 1,1-1 0,0 1-1,0 0 1,0 0 0,0 0-1,-1 0 1,1 0 0,0 0-1,0-1 1,0 1 0,-1 0 0,1 0-1,0 0 1,0 0 0,0 0-1,-1 0 1,1 0 0,0 0-1,0 0 1,0 0 0,-1 0-1,1 0 1,0 0 0,0 0 0,0 0-1,-1 0 1,1 1 0,0-1-1,0 0 1,0 0 0,-1 0-1,1 0 1,0 0 0,0 0-1,0 0 1,0 1 0,-1-1 0,1 0-1,0 0 1,-10 8-110,10-8 107,-13 13-31,1 0 0,1 1 0,0 1 0,0 0 0,2 0 0,0 1 0,1 0 0,-12 32 0,3 3 100,-17 91 0,24-90 9,2 1 1,3-1-1,2 1 0,6 100 1,-1-144-35,-1-1 1,1 0 0,0 0 0,5 11 0,-6-16-4,1 0 0,-1 1 0,1-1 0,0 0 1,0 0-1,0 0 0,0-1 0,1 1 0,-1 0 0,1-1 1,-1 0-1,6 4 0,-4-4 2,0-1-1,0 1 1,0-1 0,1 0-1,-1 0 1,0 0-1,1-1 1,-1 0 0,0 1-1,1-1 1,-1-1 0,8-1-1,7-1 34,29-10 0,28-9-23,29-9 115,-85 23-183,0 0 0,-1-1-1,21-13 1,-36 20 9,-1 0 9,1 0-1,-1 0 1,0 0-1,0 0 1,0 0-1,-1-1 1,1 0-1,0 1 1,3-6-1,-9 6-75,-4 3 17,-7 4-44,-16 9-9,-34 17-68,62-30 192,0 0 0,0 1 0,0-1 0,0 1 0,0-1 0,0 1 0,0 0 0,0 0 0,1 0 0,-1 0 0,1 0 0,-1 0 0,1 0 0,0 1 0,0-1 0,-2 5 0,3-6-9,0 0 0,0 1 0,0-1 0,0 0 0,0 0 1,0 1-1,1-1 0,-1 0 0,0 1 0,1-1 0,-1 0 0,1 0 0,-1 0 0,1 0 0,0 1 0,-1-1 0,1 0 0,0 0 1,0 0-1,0 0 0,0-1 0,0 1 0,0 0 0,0 0 0,0 0 0,0-1 0,0 1 0,0 0 0,0-1 0,1 0 1,-1 1-1,3 0 0,15 6 146,23 5 1,-36-10-111,0-1 1,1 0-1,-1 0 1,1-1-1,-1 0 0,1 0 1,12-2-1,-7-1 15,1 0-1,-1-1 0,0-1 0,0 0 1,-1 0-1,16-11 0,-25 15-49,-1 0 0,0 0 1,1 0-1,-1 0 0,0-1 0,0 1 0,0-1 1,0 1-1,0-1 0,0 1 0,-1-1 0,1 1 1,0-1-1,-1 0 0,1-1 0,-1 2-2,0 0 1,0 1-1,0-1 0,0 0 0,0 0 0,0 0 1,0 1-1,0-1 0,-1 0 0,1 0 1,0 1-1,0-1 0,-1 0 0,1 1 0,0-1 1,-1 0-1,1 1 0,-1-1 0,1 1 0,-1-1 1,1 0-1,-1 1 0,1-1 0,-1 1 0,0-1 1,1 1-1,-1 0 0,0-1 0,1 1 0,-1 0 1,0-1-1,1 1 0,-1 0 0,0 0 0,-1 0 1,-112-23-187,87 18 385,27 5-193,0 0-1,0 0 1,-1 0 0,1 0-1,0 0 1,0 0 0,-1 0-1,1 0 1,0 0 0,0 0-1,0 0 1,-1 0 0,1 0-1,0 0 1,0-1 0,0 1-1,-1 0 1,1 0 0,0 0-1,0 0 1,0 0 0,0 0-1,-1 0 1,1-1-1,0 1 1,0 0 0,0 0-1,0 0 1,0-1 0,-1 1-1,1 0 1,0 0 0,0 0-1,0-1 1,0 1 0,0 0-1,0 0 1,0 0 0,0-1-1,0 1 1,0 0 0,0-1-1,8-7 63,14-4-39,28-9-54,60-18-1,-96 35 34,-1 1-1,1 1 1,0 1 0,0 0-1,0 1 1,0 0-1,0 1 1,26 5-1,-38-6-1,0 1-1,0-1 1,0 1-1,0 0 1,0-1 0,0 1-1,0 0 1,-1 0-1,1 0 1,0 1-1,-1-1 1,1 0-1,-1 0 1,1 1-1,-1-1 1,0 1-1,1 0 1,-1-1 0,0 1-1,0 0 1,0 0-1,0 0 1,-1-1-1,1 1 1,0 0-1,-1 0 1,1 0-1,-1 0 1,0 0-1,0 0 1,0 0 0,0 0-1,0 0 1,0 3-1,-1 1 35,0 1 0,-1-1-1,1 1 1,-1-1 0,0 0-1,-1 0 1,0 0 0,0 0-1,-4 6 1,6-11-57,-5 11 172,6-12-144,0 0-1,0 1 1,0-1 0,0 0-1,0 0 1,0 1-1,0-1 1,0 0 0,0 0-1,0 1 1,1-1-1,-1 0 1,0 0 0,0 1-1,0-1 1,0 0-1,0 0 1,0 0 0,1 1-1,-1-1 1,0 0-1,0 0 1,0 0 0,0 0-1,1 1 1,-1-1-1,0 0 1,0 0 0,1 0-1,-1 0 1,0 0-1,0 0 1,0 0 0,1 0-1,-1 1 1,0-1-1,0 0 1,1 0 0,-1 0-1,0 0 1,0 0-1,1 0 1,-1-1 0,0 1-1,0 0 1,1 0-1,-1 0 1,0 0 0,0 0-1,1 0 1,-1 0-1,0 0 1,7-2 61,0 0 1,-1 0-1,1-1 1,-1 1-1,11-7 1,6-2-32,16-5-90,77-18-1,-109 33 32,-1 0 0,1 0 0,0 0 0,0 1 0,-1 0 0,1 1 0,0 0-1,0 0 1,-1 0 0,1 1 0,10 3 0,-7-1 51,0 1 0,-1 0-1,1 0 1,-1 1 0,0 1 0,12 10-1,-11-8 183,0-1 0,1 1 0,12 6 0,-20-13-399,-1-1 0,1 0 1,-1 1-1,1-1 0,0 0 0,0 0 1,0 0-1,0-1 0,0 1 0,0-1 0,0 1 1,0-1-1,0 0 0,0 0 0,0 0 0,0-1 1,0 1-1,-1-1 0,6-1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41.8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25 7136,'-64'-24'3232,"55"35"-2816,18-6 1632,4 3-1216,26-2 1632,4 7-1409,27-2 257,-1 0-768,13-3-192,-4 4-224,19-7-32,-8 1-32,12-1-2240,-14-2 1184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53.5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69 379 1472,'0'-12'5264,"-1"21"-4016,-1 1-956,-45 190 2248,40-162-2154,1 1 1,3-1 0,1 71-1,2-106-341,0 0-1,1 0 1,-1 0-1,1 0 0,0 0 1,0 0-1,0 0 1,0-1-1,0 1 1,1 0-1,1 3 0,-2-5-6,0 0-1,0 0 0,0 0 1,0 0-1,0-1 0,0 1 1,0 0-1,0 0 0,1-1 1,-1 1-1,0 0 0,0-1 1,1 1-1,-1-1 1,0 0-1,1 1 0,-1-1 1,0 0-1,1 0 0,-1 0 1,1 0-1,-1 0 0,0 0 1,1 0-1,-1-1 0,3 0 1,0 0 19,1-1 0,0 0 0,-1 0 0,1-1 0,-1 1 0,0-1 0,0 0 0,6-5 0,30-34 65,-35 37-96,53-63 145,70-107-1,-127 173-167,1-1-20,0 0 0,0 0 0,0-1-1,0 1 1,0-1 0,0 1 0,-1-1-1,0 0 1,0 0 0,1-6 0,-2 10 11,0-1-1,0 1 1,0 0 0,0 0 0,0 0 0,0 0 0,0-1 0,0 1 0,0 0 0,0 0 0,0 0 0,0 0 0,0-1 0,0 1 0,-1 0 0,1 0 0,0 0 0,0 0 0,0 0-1,0 0 1,0-1 0,0 1 0,0 0 0,-1 0 0,1 0 0,0 0 0,0 0 0,0 0 0,0 0 0,-1 0 0,1 0 0,0 0 0,0 0 0,0 0 0,0 0 0,-1 0 0,1 0 0,0 0-1,0 0 1,0 0 0,0 0 0,-1 0 0,1 0 0,0 0 0,0 0 0,0 0 0,0 0 0,-1 0 0,1 0 0,0 0 0,0 0 0,0 0 0,0 0 0,0 1 0,-1-1 0,1 0 0,0 0-1,0 0 1,0 0 0,0 1 0,-9 6-179,-2 9 172,1 1-1,0 0 1,2 0 0,-8 20-1,-19 76 556,32-103-489,1 0 0,0 0 1,1 0-1,-1 12 1,2-18-28,0 0 0,1 1 0,-1-1 1,1 0-1,0 0 0,0 0 0,0 0 1,1 0-1,-1-1 0,1 1 0,0 0 1,0-1-1,3 5 0,-4-7 14,1 1-1,0 0 1,0-1 0,0 1-1,-1-1 1,1 0 0,1 0-1,-1 0 1,0 1-1,0-2 1,0 1 0,1 0-1,-1 0 1,0-1 0,0 0-1,1 1 1,-1-1-1,1 0 1,-1 0 0,5 0-1,2-1 98,0-1-1,0 0 1,0 0-1,10-4 1,-2-1-62,-1 0 0,0-1 0,0-1 0,-1 0 1,0-1-1,0-1 0,-2 0 0,1-1 0,-1-1 0,21-27 0,40-48-549,-64 79 118,-10 9 343,0 0 0,1 0 0,-1 0 0,0 0 1,0 0-1,1 0 0,-1 0 0,0 0 0,0-1 1,0 1-1,1 0 0,-1 0 0,0 0 1,0 0-1,1 1 0,-1-1 0,0 0 0,0 0 1,0 0-1,1 0 0,-1 0 0,0 0 1,0 0-1,0 0 0,1 0 0,-1 0 0,0 1 1,1 0-11,0 1 0,0 0 0,-1-1 0,1 1 1,0 0-1,-1 0 0,0-1 0,1 1 0,-1 0 0,0 2 1,2 17 134,-2 1 0,0-1 1,-6 33-1,1 2 297,5 9 295,1-65-687,-1 0 0,1 0 0,-1 0 0,0 0 0,1 0 0,-1 0 0,0 0 0,1 0 0,-1 0 0,1 0 0,-1 0 0,0 0 0,1 0 0,-1-1 1,0 1-1,1 0 0,-1 0 0,0 0 0,1-1 0,-1 1 0,0 0 0,1 0 0,-1-1 0,0 1 0,1-1 0,17-25 229,26-49 0,-1 2-418,-41 70 118,0-1 0,0 1 1,1 0-1,-1 0 0,1 0 0,0 0 1,0 0-1,0 1 0,0-1 0,0 1 1,0 0-1,6-3 0,-9 5 47,1 0 0,-1 0 0,0 0 0,1 0 0,-1 0 0,1 0 0,-1 0 0,0 0 0,1 0 0,-1 0 0,1 0 0,-1 0 0,0 0-1,1 0 1,-1 0 0,0 0 0,1 1 0,-1-1 0,1 0 0,-1 0 0,0 0 0,1 0 0,-1 1 0,0-1 0,0 0 0,1 1 0,-1-1 0,0 0 0,0 0 0,1 1 0,-1-1 0,0 0 0,0 1 0,0-1-1,1 1 1,2 14-44,-3-12 25,2 44 100,-2-36 22,0 0 0,1 0 1,0 0-1,4 16 0,-4-25-76,0 0 0,0 0 0,0 0 0,0 0 0,0-1 0,0 1 0,1 0-1,-1-1 1,1 1 0,0-1 0,-1 1 0,1-1 0,0 0 0,0 1 0,0-1 0,0 0 0,0-1 0,0 1-1,0 0 1,0 0 0,0-1 0,0 1 0,0-1 0,0 0 0,3 1 0,4-1 43,0 0 0,0 0 0,-1 0 0,1-1 0,9-2 0,3-2-23,-1-1 0,1-1 0,-1-1-1,31-16 1,-10 0-73,40-30 0,-49 30 25,-1-1-1,39-41 0,-70 65-5,1 1-1,-1-1 1,1 1 0,-1-1 0,1 1-1,-1-1 1,1 1 0,-1-1 0,1 1 0,-1 0-1,1-1 1,0 1 0,-1 0 0,1-1-1,0 1 1,0 0 0,0 0 8,-1 0 1,0 0-1,0 0 1,0 0-1,1 1 1,-1-1-1,0 0 1,0 0-1,0 0 0,1 1 1,-1-1-1,0 0 1,0 0-1,0 0 1,0 1-1,0-1 1,0 0-1,0 0 0,1 1 1,-1-1-1,0 0 1,0 0-1,0 1 1,0-1-1,0 0 1,0 0-1,0 1 0,0-1 1,-4 25-62,-3-4 114,-1-1 0,0 0-1,-2 0 1,-15 24-1,13-23 68,0 0 0,1 1 0,-8 26-1,18-45-91,0 1 0,0-1 0,1 0 0,-1 1-1,1-1 1,-1 0 0,1 1 0,0-1 0,1 1 0,-1-1-1,0 1 1,1-1 0,1 4 0,-1-5-5,0 0 0,0 0 1,0 0-1,0-1 0,0 1 1,1 0-1,-1-1 0,1 1 1,-1-1-1,1 0 0,-1 1 1,1-1-1,0 0 0,0 0 1,-1 0-1,1 0 0,0-1 1,0 1-1,0 0 0,0-1 1,0 1-1,4 0 0,-1-1 0,0 1-1,0-1 0,0 0 0,1-1 0,-1 1 1,0-1-1,0 0 0,0 0 0,0-1 0,9-3 1,-2-1 44,0 0 1,20-15-1,-2-3-33,-2 0 0,0-2-1,-2-1 1,26-34 0,110-151 148,-87 110-267,-51 71 158,-2-1 0,-1-1 1,-2-1-1,17-41 0,26-111-782,-58 176 479,-5 17-50,-13 39 288,6-17-102,-1 0 0,-14 30-1,-124 257 522,58-109 278,88-204-646,-1 0-1,1 0 1,0 0 0,0 0-1,0 0 1,1 1 0,-1 4-1,1-8-45,0 0-1,0 1 0,0-1 1,0 0-1,0 0 0,0 0 1,0 0-1,0 0 0,0 1 1,0-1-1,0 0 0,0 0 1,0 0-1,0 0 0,0 1 1,0-1-1,0 0 0,0 0 1,1 0-1,-1 0 0,0 0 1,0 0-1,0 0 0,0 1 1,0-1-1,0 0 0,1 0 0,-1 0 1,0 0-1,0 0 0,0 0 1,0 0-1,0 0 0,1 0 1,-1 0-1,0 0 0,0 0 1,0 0-1,0 0 0,0 0 1,1 0-1,8-3 70,8-9-71,-9 5-39,-1-1-1,9-11 1,9-11 30,-22 26-8,0 1-1,0 0 1,1 0 0,0 0-1,-1 0 1,1 0-1,0 1 1,1-1-1,-1 1 1,0 0-1,7-1 1,-11 3 7,1 0 1,-1 0-1,1 0 0,-1 0 1,1 0-1,0 0 0,-1 0 1,1 0-1,-1 0 0,1 1 1,-1-1-1,1 0 0,-1 0 1,1 1-1,-1-1 0,1 0 1,-1 1-1,1-1 0,-1 0 1,1 1-1,-1-1 0,0 1 1,1-1-1,-1 1 0,0-1 1,1 1-1,-1-1 0,0 1 1,0-1-1,1 1 0,-1-1 1,0 1-1,0-1 0,0 1 1,0-1-1,0 1 0,0 0 1,0-1-1,0 1 0,0 0 1,-1 25 31,1-24-39,-17 135-52,16-135 74,1 0 1,0 0-1,-1 1 0,1-1 1,1 0-1,-1 0 0,0 1 1,0-1-1,1 0 0,-1 0 1,1 1-1,0-1 0,0 0 1,1 3-1,-1-4 4,0 0 0,0 0 0,0 0 0,0 0 0,1 0 0,-1 0 0,0 0 0,0 0 0,1-1 0,-1 1 0,0 0 0,1-1 0,-1 1 0,1-1 0,-1 0 0,0 1 0,1-1 0,-1 0 0,1 0 0,-1 0 0,1 0 0,-1 0 0,4-1 0,3 0-10,0-1 1,0 0 0,-1-1-1,1 1 1,0-1 0,-1-1 0,0 0-1,0 0 1,10-7 0,5-6 43,27-26 1,189-163 20,-170 157-415,-63 45 297,-9 7 25,0 1-1,1-1 0,-1 1 0,1-1 1,0 1-1,-4 6 0,-6 7-15,-30 35-93,3 3-1,-40 69 1,74-112 230,0 1 1,1 0-1,-7 23 0,12-35-89,0 0 0,-1 0 0,1 0 1,0 0-1,0 0 0,0 0 0,-1 0 0,1 0 0,1 0 0,-1 0 0,0 0 0,0 1 0,0-1 0,0 0 0,1 0 0,-1 0 0,1 1 0,0-1 1,-1-1 0,1 1 0,-1-1 0,1 1 0,-1-1 0,1 0 0,-1 1 0,1-1 0,0 1 0,-1-1 0,1 0 0,0 0 0,-1 1 0,1-1 0,0 0 0,-1 0 0,1 0 0,0 0 0,1 0 0,1 0 21,1 0 1,0-1-1,0 1 0,0-1 0,-1 0 1,1 0-1,0-1 0,3-1 1,5-3 6,0-1 0,-1 0 0,1-1 0,-1-1 0,-1 0 0,0 0 0,0 0 0,-1-2 0,13-17 0,-9 8-105,-1 0 1,0 0-1,-2-1 0,15-41 1,-23 57 42,-2 5 18,0-1-1,1 0 1,-1 1-1,1-1 0,-1 0 1,0 1-1,0-1 1,1 0-1,-1 1 1,0-1-1,0 0 1,0 1-1,0-1 0,0 0 1,0 0-1,0 1 1,0-1-1,0 0 1,0 0-1,0 1 1,0-1-1,0 0 0,-1 1 1,1-2-1,-1 3-2,0 0-1,0-1 0,0 1 1,0 0-1,0 0 0,0 0 1,0 0-1,0 0 0,1 0 1,-1 1-1,0-1 0,1 0 1,-1 0-1,0 2 0,1-1 1,-9 16-35,2 1 1,-8 27 0,13-41 52,1 1 1,0-1 0,0 1 0,1 0-1,-1-1 1,1 1 0,0 0 0,1-1-1,-1 1 1,1-1 0,1 1 0,-1-1-1,4 11 1,-3-14-2,0 1-1,0 0 1,0 0-1,0-1 1,0 1 0,0-1-1,1 0 1,-1 0-1,1 0 1,0 0 0,0 0-1,0-1 1,0 1-1,0-1 1,0 1 0,0-1-1,0 0 1,0 0-1,0-1 1,1 1 0,-1-1-1,0 0 1,1 1-1,-1-1 1,5-1 0,3 0 62,0 0 0,1-1 0,-1-1 0,0 0 1,0 0-1,11-5 0,1-3-116,1-2-1,32-23 1,-17 11 77,-36 23-37,0 0 1,0 0-1,0 1 1,1-1-1,-1 1 0,1 0 1,-1 0-1,8-1 1,-10 2-1,0 0 0,0 0 1,1 0-1,-1 0 1,0 0-1,0 0 0,0 1 1,0-1-1,0 0 1,0 1-1,0-1 0,0 1 1,0-1-1,0 1 1,0-1-1,0 1 0,0 0 1,0-1-1,0 1 1,-1 0-1,1 0 0,0 0 1,0 0-1,-1 0 1,1-1-1,-1 1 0,1 0 1,-1 0-1,1 1 0,-1-1 1,0 0-1,1 2 1,0 2 19,0 0 0,-1 0 0,1 0 1,-1 0-1,0 0 0,-1 0 1,1 0-1,-2 6 0,-13 41 66,11-36-32,1-3 292,8-17-153,10-24-79,-12 23-99,10-20 61,-6 9-32,14-19 0,-19 31-58,1 0-1,1 0 0,-1 1 0,0-1 0,1 0 1,0 1-1,0 0 0,0 0 0,5-3 0,-8 6 14,-1 0 0,1-1-1,-1 1 1,1 0-1,0 0 1,-1-1 0,1 1-1,-1 0 1,1 0 0,0 0-1,-1 0 1,1 0-1,0 0 1,-1 0 0,1 0-1,0 0 1,-1 0-1,1 0 1,0 0 0,-1 0-1,1 1 1,0-1 0,-1 0-1,1 1 1,-1-1-1,1 0 1,-1 1 0,1-1-1,-1 0 1,1 1-1,-1-1 1,1 1 0,-1-1-1,1 1 1,-1-1 0,0 1-1,1-1 1,-1 1-1,0 0 1,1-1 0,-1 1-1,0 0 1,0-1-1,0 2 1,2 3-14,-1 1-1,1 0 1,-2-1 0,1 7-1,0-8 48,-2 15 129,1-13-107,0 0-1,0-1 1,0 1-1,3 11 0,-3-16-43,0 1 0,1-1 0,-1 0-1,0 0 1,1 0 0,-1 0 0,1 0 0,0 0-1,-1-1 1,1 1 0,0 0 0,-1 0-1,1 0 1,0 0 0,0-1 0,0 1-1,0 0 1,0-1 0,0 1 0,0-1 0,0 1-1,0-1 1,0 0 0,0 1 0,0-1-1,0 0 1,0 1 0,0-1 0,0 0-1,0 0 1,2 0 0,9-1 18,1-1 0,-1-1 0,1 1 0,-1-2 0,0 0 0,12-5 0,3-1 13,130-53-56,-127 49 17,-1-2 0,0-1 0,27-22 0,-30 21-49,-26 18 48,-1 0 0,1 0 0,0 0 0,0 0 0,0 1 0,0-1 0,0 0 0,0 0 0,0 0 0,0 0 0,0 1 0,0-1 1,0 0-1,0 0 0,0 0 0,0 1 0,0-1 0,0 0 0,0 0 0,0 0 0,0 1 0,0-1 0,0 0 0,0 0 0,0 0 0,0 0 0,0 1 0,0-1 0,1 0 0,-1 0 0,0 0 0,0 0 0,0 0 0,0 1 0,0-1 0,0 0 0,1 0 0,-1 0 0,0 0 0,0 0 0,0 0 0,0 0 0,1 0 0,-1 0 0,0 0 0,0 1 0,0-1 0,1 0 0,-1 0 0,0 0 0,0 0 0,0 0 0,0 0 0,1 0 0,-1 0 0,0-1 0,0 1 0,0 0 0,1 0 0,-1 0 0,0 0 0,0 0 0,0 0 0,0 0 0,1 0 0,-1 0 0,0 0 0,0-1 0,-5 14-93,-3 0 76,-1 0 0,0-1 0,-1-1 0,-1 0-1,-20 18 1,-8 9-8,17-17 132,10-9 62,-17 21-1,28-32-157,1-1-1,-1 1 0,1-1 0,-1 1 1,1 0-1,-1-1 0,1 1 1,0 0-1,-1-1 0,1 1 0,0 0 1,0-1-1,-1 1 0,1 0 0,0 0 1,0-1-1,0 1 0,0 0 1,0 0-1,0 0 0,0-1 0,0 1 1,0 0-1,1 0 0,-1-1 0,0 1 1,0 0-1,1 0 0,-1-1 1,0 1-1,1 0 0,-1-1 0,1 1 1,-1-1-1,0 1 0,1 0 1,0-1-1,-1 1 0,1-1 0,-1 1 1,1-1-1,0 0 0,-1 1 0,1-1 1,0 0-1,-1 1 0,1-1 1,1 0-1,1 2 16,1-1 1,0 0-1,0 0 1,0 0-1,0-1 1,0 1-1,6-1 1,-5-1-4,0 0 1,0 0 0,-1 0-1,1-1 1,-1 1 0,1-1-1,-1 0 1,0-1 0,1 1-1,-1-1 1,0 0 0,-1 0-1,1 0 1,-1 0-1,1 0 1,-1-1 0,0 0-1,0 0 1,3-5 0,4-8 19,0-1 0,-2 1 0,9-25 0,-16 38-37,7-26-244,-8 23 65,-6 19 95,-22 48-91,-38 61-1,30-58 229,-74 148 59,108-207-99,-52 97 25,43-82 60,-2 0 0,0-1 0,-17 18-1,29-34-72,-1-1 0,0 1-1,1 0 1,-1-1-1,0 1 1,0-1 0,0 0-1,0 1 1,-1-1-1,1 0 1,0 0 0,0 0-1,-4 0 1,5-1-18,0 0 0,0 0 0,0 0 0,0 0 0,1 0 1,-1 0-1,0 0 0,0-1 0,0 1 0,0 0 0,1 0 0,-1-1 0,0 1 0,0-1 0,1 1 1,-2-2-1,1 1-2,-1 0 0,1-1 0,0 0 0,-1 1 1,1-1-1,0 0 0,0 1 0,1-1 0,-2-3 1,-2-8-32,0-1 0,1 1 0,1-1 0,0 0 0,1 0 0,0 0 0,1 0 0,1 0 0,4-23 0,-3 25-1,0 0 0,1 1 1,0-1-1,1 1 0,1 0 0,0 0 0,0 0 1,1 0-1,0 1 0,1 0 0,13-15 0,-14 20 24,0 0-1,0 1 0,0-1 0,0 2 0,1-1 1,0 1-1,0-1 0,0 2 0,10-3 1,10-2-45,32-4 0,-30 7 53,14-3 28,92-21 99,-117 23-97,-1 0 0,0-2-1,0 0 1,0-1 0,22-15 0,47-42 253,-74 54-271,1-1 0,-2-1 0,0 0 0,12-18 0,-14 17-58,0-1 1,12-30-1,-19 41 34,0-1-1,-1 0 1,1 0-1,-1 0 0,0 0 1,0 0-1,-1 0 1,0 0-1,0 0 1,0 0-1,0 0 1,-1 0-1,1 0 1,-3-5-1,3 9 8,-1 0 0,1 0-1,-1 0 1,1 0 0,-1 1-1,1-1 1,-1 0 0,1 1 0,-1-1-1,0 0 1,1 1 0,-1-1-1,0 1 1,0-1 0,1 1-1,-1-1 1,0 1 0,0-1-1,0 1 1,1 0 0,-1 0 0,0-1-1,0 1 1,0 0 0,0 0-1,0 0 1,0 0 0,0 0-1,0 0 1,0 0 0,1 0 0,-1 0-1,0 1 1,0-1 0,0 0-1,0 0 1,0 1 0,1-1-1,-1 1 1,-1 0 0,-3 1-22,1 1 0,-1 0 0,1 0 0,0 0 0,-7 6 0,0 2 26,0 1-1,2-1 1,-1 1 0,1 1-1,1 0 1,1 0-1,0 1 1,0 0-1,1 0 1,1 0-1,-4 18 1,8-30 8,1 0-1,0-1 1,-1 1 0,1 0-1,0 0 1,0-1-1,0 1 1,0 0 0,0-1-1,1 1 1,-1 0 0,0-1-1,1 1 1,-1 0 0,1-1-1,0 1 1,-1-1-1,1 1 1,0-1 0,0 1-1,0-1 1,0 1 0,0-1-1,0 0 1,1 0 0,-1 0-1,0 0 1,1 0-1,-1 0 1,0 0 0,1 0-1,2 1 1,8 1 14,-1-1 0,1 0 1,0-1-1,0-1 0,20-1 0,65-10 105,-54 3-100,-1-1 0,0-3 0,-1-1 0,0-2 1,70-37-1,-79 30-164,-29 19-214,-11 12 105,0-1 222,-34 30 0,23-21-44,-21 23-1,37-37 50,0 1-1,-1 0 1,2 1 0,-1-1 0,-4 8-1,7-11 23,0 0 0,-1 0 0,1 1-1,0-1 1,-1 0 0,1 0-1,0 0 1,0 0 0,0 1 0,0-1-1,0 0 1,0 0 0,0 0 0,1 0-1,-1 1 1,0-1 0,1 0 0,-1 0-1,0 0 1,1 0 0,0 0 0,-1 0-1,1 0 1,0 0 0,-1 0 0,1 0-1,0 0 1,0 0 0,0-1 0,1 2-1,2 0 14,-1 0 0,1-1 0,0 1 1,-1-1-1,1 0 0,0 0 0,0-1 0,-1 1 0,1-1 0,0 0 0,0 0 0,0 0 0,0 0 0,0-1 0,0 1 0,-1-1 0,1 0 0,0 0 0,0-1 0,-1 1 0,1-1 0,-1 0 1,0 1-1,5-5 0,-2 1-5,-1-1 0,1 0 0,-2 0 0,1 0-1,-1-1 1,0 1 0,4-10 0,20-56 1,-18 46 9,50-179 7,-42 133-51,8-79 0,-26 146-18,1 0 1,0 1-1,-1-1 0,0 0 0,0 1 0,-1-1 0,1 0 1,-1 1-1,0-1 0,-2-5 0,3 9 28,0 1-1,-1 0 1,1-1-1,0 1 1,0-1 0,0 1-1,0 0 1,-1-1-1,1 1 1,0 0 0,-1-1-1,1 1 1,0 0 0,0-1-1,-1 1 1,1 0-1,-1 0 1,1-1 0,0 1-1,-1 0 1,1 0-1,-1 0 1,1 0 0,0-1-1,-1 1 1,1 0 0,-1 0-1,1 0 1,-1 0-1,1 0 1,0 0 0,-1 0-1,1 0 1,-1 0-1,1 0 1,-1 0 0,1 1-1,0-1 1,-1 0 0,1 0-1,-1 0 1,1 0-1,0 1 1,-1-1 0,1 0-1,0 0 1,-1 1-1,1-1 1,0 0 0,-1 1-1,1-1 1,0 1-1,-4 2-22,1 0-1,0 1 0,1-1 0,-4 7 1,-3 6 34,1 1-1,0 0 1,2 0 0,0 0 0,1 1 0,-3 19 0,-10 111 203,12-37-51,6-94-143,1 0 0,1 0 0,1 0-1,6 24 1,-8-36-299,1 0-1,0 0 1,0 0 0,0 0-1,1 0 1,-1-1-1,1 0 1,0 1-1,1-1 1,-1 0 0,5 4-1,17 12-1786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54.31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108 39 3328,'0'-4'443,"0"-21"294,3 15 2984,-3 10-3644,3 2 1227,-3-2-1228,1 1 1,-1-1 0,0 0-1,0 0 1,0 0 0,0 1 0,0-1-1,0 0 1,0 0 0,0 0-1,0 1 1,0-1 0,0 0 0,0 0-1,0 0 1,0 1 0,0-1-1,0 0 1,0 0 0,0 0-1,0 1 1,-3 10 148,3-9 162,-11 44 422,-1-1 0,-22 51 0,18-61-796,-10 22 456,24-50-666,-1 1 0,1-1 0,1 0 1,-1 1-1,0 14 0,2-21-63,0 0 129,0 0 0,0-1-1,0 1 1,0 0 0,0 0-1,0-1 1,0 1 0,0 0-1,0 0 1,1-1 0,-1 1-1,0 0 1,0-1-1,1 1 1,-1 0 0,1-1-1,-1 1 1,0 0 0,1-1-1,-1 1 1,1-1 0,-1 1-1,1-1 1,0 1 0,0 0-1,10 3-1542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54.6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67 0 6720,'0'12'3040,"-5"26"-2624,0-19 1376,2 5-1056,-7 7 416,5 7-672,-7-3-32,4-4-256,-1-4-32,5-1-96,-1-6-480,5 0 224,0-9-3008,5 3 1760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56.37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11 933 3328,'-10'2'6688,"34"-16"-4048,-14 5-2376,-1 0-1,0-1 1,0 0 0,-1 0 0,12-21 0,-4 7-130,235-303 469,-246 321-524,-2 3-26,-1 0 1,1 0-1,-1 1 1,0-1-1,0-1 0,1-3 1,-1-1 61,-5 8-35,-10 13-3,2 3-3,0 1 1,1 0-1,1 0 1,0 1-1,-8 28 0,14-36-3,0-1 0,1 1-1,0-1 1,1 1-1,0 0 1,1 0-1,0 0 1,0-1 0,1 1-1,0 0 1,1 0-1,0-1 1,3 11-1,-3-17-48,-1 1 0,1 0 0,0-1 0,0 1 0,0-1 0,0 0 0,1 0 0,-1 0 0,1 0 0,0 0-1,0 0 1,0-1 0,0 1 0,0-1 0,1 0 0,-1 0 0,1 0 0,0-1 0,-1 1 0,1-1-1,0 0 1,0 0 0,0 0 0,-1 0 0,1-1 0,0 1 0,7-1 0,-1-2 52,-1 0 0,1 0 0,-1-1 1,0 0-1,0 0 0,0-1 0,0 0 0,0-1 1,-1 0-1,0 0 0,0-1 0,13-12 1,5-7-54,-1-1 1,23-33-1,-22 24-10,-18 23-55,1 0 1,0 1-1,1 0 1,0 0 0,0 1-1,17-13 1,-27 23 40,0 0 0,0 0 0,0-1 0,1 1 1,-1 0-1,0 0 0,0 0 0,0 0 0,0-1 0,1 1 1,-1 0-1,0 0 0,0 0 0,1 0 0,-1 0 0,0 0 1,0 0-1,0 0 0,1 0 0,-1 0 0,0 0 0,0 0 1,1 0-1,-1 0 0,0 0 0,0 0 0,1 0 0,-1 0 0,0 0 1,0 0-1,0 0 0,1 0 0,-1 0 0,0 0 0,0 0 1,1 0-1,-1 1 0,0-1 0,0 0 0,0 0 0,0 0 1,1 0-1,-1 1 0,0-1 0,0 0 0,0 0 0,0 0 1,0 1-1,1-1 0,-1 0 0,0 0 0,0 0 0,0 1 1,0-1-1,0 17-16,-1-12 34,-20 162 513,-1-33-54,21-130-375,0 13 247,3-14-157,4-8 15,14-21-189,31-56 0,-39 60-126,1 0-1,2 1 0,0 0 0,26-28 1,-39 47 90,0 0 0,0 1 0,0-1 0,0 0 0,0 1 0,0-1 0,0 1 0,1-1 0,-1 1 0,0 0 0,1 0 0,-1 0 0,5 0 0,-7 1 18,0 0 0,1 0-1,-1 0 1,0 0 0,1 0-1,-1 0 1,0 0 0,0 0-1,1 0 1,-1 0 0,0 0-1,0 0 1,1 0 0,-1 0-1,0 1 1,0-1 0,1 0-1,-1 0 1,0 0 0,0 0-1,0 1 1,1-1 0,-1 0-1,0 0 1,0 1-1,0-1 1,0 0 0,0 0-1,1 1 1,-1-1 0,0 0-1,0 0 1,0 1 0,0-1-1,0 0 1,0 1 0,-1 11-51,0-7 29,-5 31 193,-13 50 0,16-77-108,1 1 0,0 1 0,1-1 0,0 0 0,0 20 0,1-27-44,1-1 0,-1 0 0,0 0 0,0 0 0,1 1 0,-1-1 0,1 0-1,0 0 1,0 0 0,0 0 0,0 0 0,0 0 0,0 0 0,0 0 0,1-1 0,-1 1 0,0 0 0,1-1-1,0 1 1,-1-1 0,1 0 0,0 1 0,0-1 0,0 0 0,0 0 0,0 0 0,0 0 0,0 0 0,0-1-1,0 1 1,0-1 0,0 1 0,3-1 0,6 1 8,0-2 1,0 1-1,0-1 0,0-1 1,0 0-1,0 0 0,0-1 1,12-5-1,3-3-24,-1-1 0,26-17 0,-42 23 11,-1 0 1,1-1-1,-1 0 1,0-1-1,-1 0 1,0 0-1,0 0 1,-1-1-1,0 0 1,0 0-1,6-14 1,-2-1 2,-1-1 1,-1 1 0,9-42 0,-15 39-185,-2 26 153,0 0 1,0 0-1,-1-1 1,1 1-1,0 0 0,0 0 1,-1 0-1,1 0 1,-1 0-1,1 0 0,-1 0 1,1-1-1,-1 2 1,1-1-1,-1 0 1,0 0-1,0 0 0,-1-1 1,1 2 6,0-1 1,0 1-1,0 0 1,0 0-1,0 0 0,0 0 1,0 0-1,0 0 1,0 0-1,0 1 1,0-1-1,1 0 1,-1 1-1,0-1 0,0 0 1,0 1-1,0-1 1,0 1-1,1-1 1,-1 1-1,0 0 1,0-1-1,1 1 0,-1 0 1,-1 1-1,1-1-8,-11 11-16,2 1 1,-1 0-1,1 1 1,1 0-1,-11 23 1,9-17 31,3-8 13,1 1-1,1 1 0,0-1 0,1 1 0,0 0 0,1 0 0,1 0 0,0 1 1,-1 22-1,4-34 5,0 0 1,0 1 0,0-1-1,1 0 1,-1 0-1,1 0 1,0 0 0,0 0-1,0 0 1,0 0-1,0 0 1,1-1 0,-1 1-1,1 0 1,0-1 0,0 1-1,0-1 1,0 0-1,0 1 1,0-1 0,1 0-1,-1 0 1,1 0-1,-1-1 1,1 1 0,0-1-1,-1 1 1,1-1 0,0 0-1,0 0 1,5 1-1,0-1 19,0 0 0,-1 0 0,1-1 0,0 0 0,-1 0 0,1-1 0,0 0 0,-1 0 0,1-1 0,-1 0-1,14-6 1,-13 4-4,1-1 0,0 0 0,-1 0 0,0-1 0,10-9 0,35-39-38,-31 31-4,33-37 65,74-71-202,-118 120 13,-9 8 98,-5 4 36,2 0 4,1 0-1,0 0 0,-1 0 1,1 0-1,0-1 0,0 1 1,0 0-1,0 0 0,0 0 1,0 0-1,0 0 1,0 0-1,0 0 0,0 0 1,1 0-1,-1 0 0,0 0 1,1 0-1,-1 0 0,1 0 1,-1 0-1,1 0 0,-1-1 1,2 2-1,14 24 141,-9-18-151,-1 0 0,-1 0 0,0 1 1,0-1-1,-1 1 0,0 0 0,0 0 0,-1 1 0,0-1 0,3 18 0,-3 4 56,-1 0 0,-1 34-1,-2-33-50,1-31 15,0 0 0,1 0 0,-1 0 0,0 0 0,0 0 0,0 0 0,1 0 0,-1 0 0,0 0 0,1-1 0,-1 1 0,1 0 0,-1 0 0,1 0 0,0-1 0,-1 1 0,1 0 0,0-1 0,-1 1 0,1 0 0,0-1 0,0 1 0,-1-1 0,1 1 0,0-1 0,0 0 0,0 1 0,0-1 0,0 0 0,0 1 0,0-1 0,0 0 1,0 0-1,-1 0 0,1 0 0,1 0 0,4 0 31,-1 0 0,0 0 0,0-1 1,0 0-1,7-2 0,2 0 9,-1-2-1,0 0 1,25-12-1,-30 12-52,0 0 0,-1-1 1,1 0-1,-1 0 0,-1-1 0,1 0 0,7-9 0,8-15 110,-1-1 0,-1-1 0,25-58 0,24-68-7,-37 71-163,-5-2 0,18-97-1,-43 179 65,0-5-50,0 0-1,1-18 0,-3 30 45,1 1 0,-1 0 1,0-1-1,0 1 0,0 0 0,0-1 0,0 1 0,0 0 0,0-1 0,0 1 0,0-1 0,0 1 0,0 0 0,0-1 0,-1 1 0,1 0 0,0-1 0,0 1 0,0 0 0,0-1 1,-1 1-1,1 0 0,0-1 0,0 1 0,0 0 0,-1 0 0,1-1 0,-1 1 0,-6 7-97,-7 24 2,-2 11 118,-13 53 0,-4 47 190,33-141-206,-9 46 84,3 0 0,2 1 0,2-1 0,2 1 0,2-1-1,14 84 1,-15-121-179,1-1 0,1 1 0,-1 0 0,1-1 0,1 0 0,0 0 0,8 14 0,-12-23 3,0 1 0,0-1 0,0 0 0,0 0-1,0 1 1,0-1 0,0 0 0,0 1 0,0-1-1,1 0 1,-1 0 0,0 1 0,0-1 0,0 0-1,1 0 1,-1 0 0,0 1 0,0-1 0,0 0-1,1 0 1,-1 0 0,0 0 0,0 0 0,1 1-1,-1-1 1,0 0 0,1 0 0,-1 0 0,0 0-1,0 0 1,1 0 0,-1 0 0,0 0 0,1 0-1,-1 0 1,0 0 0,0 0 0,1 0 0,-1 0-1,0 0 1,1-1 0,-1 1 0,0 0 0,0 0-1,1 0 1,-1 0 0,0 0 0,0-1 0,1 1 0,-1 0-1,0 0 1,0 0 0,0-1 0,0 1 0,1 0-1,-1-1 1,1 0-330,0-1-1,-1 0 0,1 1 1,-1-1-1,1 0 1,-1 0-1,0 1 1,0-1-1,1-2 1,-5-20-2744,0-3 1094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56.71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69 8544,'-33'-16'3872,"41"5"-1152,5 11-1824,4-3 479,9 3-799,9-5-64,3 2-320,10-5-160,-4 4-64,4-4 32,-5 5 0,-5-2-2559,-2 5 1407,-14-3-2912,-9 6 2304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4:57.07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66 59 7232,'-48'-42'3264,"30"34"-2848,18 0-1472,5 8 480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25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31 3904,'-23'-31'1760,"19"31"-1536,0 0-544,8 0 128,5 3-416,4 5 352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5:00.3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1070 2720,'-2'1'229,"1"0"-157,0-1 0,0 1 0,0-1-1,0 1 1,0-1 0,0 1 0,0 0-1,1-1 1,-1 1 0,0 0-1,-4 10 4751,11-17-2412,6-5-1838,1-1 0,-1-1-1,-1 0 1,15-22 0,1-6-369,2 1-1,2 1 1,1 2 0,3 1-1,0 1 1,2 3 0,64-44-1,-77 60-130,72-47 280,-73 50-153,1 0-1,30-11 0,-53 24-213,0-1 0,0 1-1,0-1 1,-1 1 0,1 0 0,0 0 0,0-1 0,0 1-1,0 0 1,0 0 0,0 0 0,0 0 0,0 0 0,0 0-1,-1 0 1,1 1 0,0-1 0,2 1 0,-3-1 10,0 0 1,0 1 0,1-1-1,-1 1 1,0-1 0,0 0-1,1 1 1,-1-1-1,0 1 1,0-1 0,0 1-1,0-1 1,1 1-1,-1-1 1,0 1 0,0-1-1,0 1 1,0-1 0,0 1-1,0-1 1,-1 1-1,1-1 1,0 1 0,0 0-1,-2 5 63,-1 0 0,1 1 0,-7 10 0,8-16-41,-149 270 1876,141-249-1603,9-22-277,0 0-1,0 1 1,0-1-1,0 0 1,0 1-1,0-1 1,0 0-1,0 1 1,0-1-1,0 0 1,0 1-1,0-1 1,0 0-1,1 1 1,-1-1 0,0 0-1,0 0 1,0 1-1,0-1 1,1 0-1,-1 1 1,0-1-1,1 0 1,-1 1 1,1-1 1,-1 0-1,1 0 1,0 0 0,-1 0-1,1 1 1,-1-1-1,1 0 1,0 0-1,-1 0 1,1-1 0,0 1-1,-1 0 1,1 0-1,-1 0 1,1 0 0,1-1-1,3-1 46,1-1 1,0 0-1,-1 0 1,1 0-1,-1-1 0,0 1 1,0-1-1,7-8 0,34-43 10,-32 38-43,25-33-25,-17 21 33,1 1 0,43-42 0,-10 17-329,-56 61-68,-4 16 370,-11 36 1,2-10 70,2-7-19,-10 50 175,19-78-155,1-1-1,0 0 1,0 0-1,3 22 1,-2-34-60,0-1 1,0 0-1,0 0 0,1 0 1,-1 0-1,0 0 0,0 0 0,1 0 1,-1 0-1,1 0 0,-1 0 1,1 0-1,0 0 0,-1 0 1,1 0-1,0 0 0,0 0 0,-1 0 1,3 0-1,-2 0 1,0-1 0,0 1 1,0-1-1,0 0 0,0 0 0,0 0 0,0 1 0,0-1 0,0 0 1,0 0-1,0 0 0,0-1 0,0 1 0,0 0 0,0 0 0,0 0 1,1-1-1,3-1 11,0-1 0,-1 1 1,1-1-1,-1 0 0,0 0 1,0 0-1,4-4 0,12-14 18,30-43-1,-7 8-41,8-8-88,14-17-203,-60 79 51,-5 8 137,-5 13 49,-7 21 62,2 1 0,-10 81 0,20-119-2,0 1 0,0-1-1,0 1 1,0 0 0,0-1-1,1 1 1,0-1 0,0 1 0,0-1-1,0 1 1,0-1 0,1 0 0,-1 1-1,4 3 1,-4-5-2,1 0 0,0 0 0,0-1 0,0 1 0,0 0 0,0-1 0,0 1 0,0-1 0,0 0 0,1 1 0,-1-1 0,0 0 0,1-1 0,-1 1 1,1 0-1,-1-1 0,1 1 0,0-1 0,-1 0 0,4 0 0,3 0 30,-1-2 0,0 1 0,0-1 0,0 0 0,0-1 0,0 0 0,0 0 0,0 0 0,-1-1 0,12-8 0,-1-1-56,0 0 1,28-28-1,-17 10 42,-1-2 1,44-65-1,-62 84-202,-14 22-131,-8 15 187,-2 7 90,1 1 0,1 1 0,-10 46 0,21-70 51,-1 0 0,1 0 0,1 0 0,-1 0 0,1 0 0,1 0 0,1 12 0,-1-18-6,-1 1 0,1-1 0,0 1 0,0-1 0,0 0 0,0 0 0,0 1 0,1-1 0,-1 0 0,1 0 1,-1 0-1,1 0 0,0-1 0,-1 1 0,1 0 0,0-1 0,0 1 0,1-1 0,-1 0 0,0 1 0,0-1 0,0 0 0,1 0 0,-1-1 0,1 1 0,-1 0 0,4 0 0,-2-1 3,1 0 0,0 0-1,-1 0 1,1 0 0,0-1-1,-1 0 1,1 0 0,-1 0-1,7-3 1,42-20-10,-23 10-121,-2 2 96,258-102 174,-253 105-206,-7 1-1,0 0 0,27-14-1,-66 32-96,-21 20-1,5-4 149,14-13-19,0 0 0,1 1 0,1 1 0,0 0 0,1 1 0,-14 25 0,24-38 19,0-1 0,1 1 0,0 0-1,0 0 1,0 0 0,0 0 0,0 0 0,1 0-1,-1 1 1,1-1 0,0 0 0,0 0 0,0 0-1,0 0 1,0 1 0,1-1 0,1 5-1,-1-5 6,0 0-1,1-1 0,-1 0 1,1 1-1,0-1 0,-1 0 0,1 0 1,0 1-1,0-1 0,1-1 0,-1 1 1,0 0-1,0-1 0,1 1 0,-1-1 1,1 1-1,0-1 0,-1 0 0,1 0 1,3 0-1,3 1 4,0 0 0,0-1-1,0 0 1,0-1 0,0 0 0,0 0 0,0-1-1,11-2 1,-7 0 33,0 0 1,-1-1-1,0 0 0,0-1 0,14-8 1,-12 5-14,0-1 1,-1-1-1,-1 0 0,24-23 1,37-55-86,-60 71 57,210-254 77,-196 238-140,-3-1 0,-1-2-1,-1 0 1,29-66-1,-28 41-53,-2 0 0,19-86-1,-39 140 49,1 0 0,-1 1 1,-1-1-1,1 0 0,-2-10 0,2 16 62,-1 1-1,0-1 0,0 1 0,0 0 1,0-1-1,0 1 0,0 0 0,0-1 1,0 1-1,-1-1 0,1 1 0,0 0 1,0-1-1,0 1 0,0 0 0,0-1 0,-1 1 1,1 0-1,0-1 0,0 1 0,-1 0 1,1-1-1,0 1 0,0 0 0,-1 0 1,1-1-1,0 1 0,-1 0 0,1 0 1,0 0-1,-1-1 0,1 1 0,0 0 1,-1 0-1,1 0 0,-1 0 0,1 0 1,0 0-1,-1 0 0,1 0 0,0 0 1,-1 0-1,1 0 0,-1 0 0,1 0 1,0 0-1,-1 0 0,1 0 0,-1 0 0,1 0 1,0 1-1,-1-1 0,1 0 0,0 0 1,-1 0-1,1 1 0,0-1 0,0 0 1,-1 1-1,1-1 0,-4 3-3,1 0 0,0 0 0,0 0 0,-4 6 0,-59 102-96,6-9 10,49-86 75,-83 135 67,78-122-17,1 1 1,2 1-1,-13 42 1,12-23-12,-7 60 0,18-87 29,1-1 0,1 0 1,1 1-1,1-1 1,4 29-1,-3-44-4,-1 0 1,1 0-1,0 0 0,1 0 1,0 0-1,0 0 1,0-1-1,1 1 0,0-1 1,0 0-1,1 0 0,9 9 1,-9-11-4,0 0 1,0 0-1,0-1 1,1 0-1,-1 0 1,1 0-1,0-1 1,0 1-1,0-2 0,0 1 1,0-1-1,0 1 1,1-2-1,-1 1 1,9-1-1,-3 0-19,-1 0 0,1-1-1,0-1 1,0 0 0,-1 0-1,1-1 1,-1-1 0,0 0-1,0 0 1,0-1 0,0-1-1,-1 0 1,0 0 0,0-1-1,-1 0 1,0-1 0,0 0-1,0 0 1,12-17 0,-8 5-33,-1 0 1,0-1 0,-1-1-1,-2 0 1,0 0 0,-1-1-1,4-25 1,-11 43-4,0 0 0,0 0 0,-1-1 1,0 1-1,0 0 0,-2-9 0,2 13 12,0 0 0,-1 0 0,1 0 0,0 0 0,-1 0 0,1 1 0,0-1 0,-1 0 0,1 0-1,-1 0 1,1 1 0,-1-1 0,1 0 0,-1 1 0,0-1 0,1 0 0,-1 1 0,-1-1 0,1 0-7,0 1 1,1 0-1,-1 0 1,0 0-1,0 0 0,0 0 1,0 0-1,0 0 0,0 0 1,0 1-1,1-1 0,-1 0 1,0 1-1,0-1 0,0 0 1,0 1-1,1-1 1,-1 1-1,0-1 0,0 1 1,1-1-1,-1 1 0,0 0 1,-8 9-48,0-1 0,1 2 1,0-1-1,1 1 0,0 0 1,0 0-1,-7 21 0,2-7 23,-8 31-1,17-48 45,1 0 0,0 1 0,0-1 0,1 1 0,0 0 0,1 0 0,0-1 0,1 10 0,-1-14 3,1-1 1,0 0-1,-1 0 0,1 0 1,1 0-1,-1 0 0,0 0 0,1-1 1,-1 1-1,1 0 0,0-1 1,0 1-1,0-1 0,0 1 1,0-1-1,1 0 0,-1 0 1,1 0-1,-1 0 0,6 2 0,-4-2 5,0-1 0,1 1 0,-1-1 0,0 0 0,0 0-1,1-1 1,-1 0 0,1 1 0,-1-1 0,0 0-1,1-1 1,-1 1 0,0-1 0,7-2 0,6-3 0,-1-1 1,-1 0 0,1-1 0,25-19 0,-6 5 8,-4 3-1,0-2-1,-2-1 1,0-1-1,-1-2 1,39-44-1,-60 58-88,-7 11 58,0 0 0,0-1 0,0 1 0,0 0 0,0 0 0,0 0 0,0 0 1,0 0-1,0 0 0,0 0 0,0 0 0,0 0 0,0 0 0,0 0 0,0-1 0,-1 1 1,1 0-1,0 0 0,0 0 0,0 0 0,0 0 0,0 0 0,0 0 0,0 0 0,0 0 1,0 0-1,0 0 0,0 0 0,-1 0 0,1 0 0,0 0 0,0 0 0,0 0 1,0 0-1,0 0 0,0 0 0,0 0 0,0 0 0,0 0 0,0 0 0,-1 0 0,1 0 1,0 0-1,0 0 0,0 0 0,0 0 0,0 0 0,0 0 0,0 0 0,0 0 0,0 1 1,0-1-1,0 0 0,0 0 0,0 0 0,-1 0 0,1 0 0,0 0 0,-22 16-138,-3 7 99,1 1 1,1 1-1,2 1 1,-34 52-1,33-35 131,20-40-69,1 1 0,0-1 0,-1 1 0,1-1 0,1 1 0,-1 0 0,1-1 0,-1 1 0,1 0 0,0 5 0,0-8-8,1 0 1,-1-1-1,0 1 0,0 0 0,0-1 0,1 1 0,-1 0 0,0 0 0,1-1 1,-1 1-1,0-1 0,1 1 0,-1 0 0,1-1 0,-1 1 0,1-1 0,-1 1 1,1-1-1,0 1 0,-1-1 0,1 1 0,0-1 0,0 1 0,1-1 5,-1 0 1,1 1-1,-1-1 0,1 0 0,-1 0 0,1 0 0,0 0 1,-1 0-1,1 0 0,-1-1 0,2 1 0,5-3 35,0 0 0,0 0 1,10-7-1,-17 10-48,26-17 44,0-1 1,25-23 0,-4 3-83,6-4-158,-56 54-128,-2-3 231,0 0-1,-1-1 1,-8 11 0,-3 4 35,-6 9 63,14-23 31,2 0 1,0 0-1,-8 17 1,13-25-40,1-1 1,-1 1-1,1 0 1,0 0-1,-1-1 1,1 1-1,0 0 1,0 0-1,0 0 1,0-1-1,-1 1 1,1 0-1,0 0 1,0 0-1,1 0 1,-1-1-1,0 1 1,0 0-1,0 0 1,0 0-1,1-1 1,-1 1-1,0 0 1,1 0-1,0 0 1,0 0 7,0 0 0,0-1-1,-1 1 1,1-1 0,0 1 0,1-1 0,-1 1 0,0-1 0,0 0-1,0 1 1,0-1 0,0 0 0,0 0 0,0 0 0,3 0 0,3 0 49,0-1 1,0 0 0,0-1 0,10-2-1,3-3-28,-1 0 0,0-2 0,-1 0 0,0-1 0,-1-1 0,1 0 0,26-25 0,29-24-56,-71 58-1,0 0 0,1-1 1,0 2-1,0-1 0,-1 0 1,1 1-1,5-3 0,-8 4 25,0 0 0,0 0 0,0 0 0,0 0 0,0 0 0,0 0-1,0 0 1,0 0 0,0 0 0,0 0 0,0 0 0,1 0 0,-1 0 0,0 0 0,0 0-1,0 0 1,0 0 0,0 0 0,0 0 0,0 0 0,0 0 0,0 0 0,0 0-1,0 0 1,0 0 0,1 0 0,-1 0 0,0 0 0,0 0 0,0 0 0,0 0 0,0 0-1,0 0 1,0 0 0,0 0 0,0 0 0,0 0 0,0 0 0,0 0 0,0 0 0,0 1-1,1-1 1,-1 0 0,0 0 0,0 0 0,0 0 0,0 0 0,0 0 0,0 0-1,0 0 1,0 0 0,0 0 0,0 0 0,0 0 0,0 1 0,0-1 0,0 0 0,0 0-1,0 0 1,0 0 0,0 0 0,0 0 0,1 10-31,0 0-1,-1 0 1,0 0-1,-1 1 1,0-1 0,-3 13-1,1-7 77,-1 28-1,4-43-33,0 0 0,0-1 1,0 1-1,0 0 0,0 0 1,0-1-1,0 1 0,0 0 1,0 0-1,1-1 0,-1 1 1,0 0-1,0-1 1,1 1-1,-1 0 0,0-1 1,1 1-1,-1 0 0,0-1 1,1 1-1,-1-1 0,1 1 1,0 0-1,0-1 5,0 1 1,-1-1-1,1 0 1,0 0-1,0 0 1,-1-1-1,1 1 1,0 0-1,-1 0 1,1 0-1,0 0 0,-1-1 1,1 1-1,0 0 1,-1-1-1,1 1 1,-1 0-1,1-1 1,0 0-1,5-4 56,0 0 1,-1-1-1,7-7 0,1-6-65,0-2-1,-1 1 0,19-44 1,7-15-1,-36 77-3,1-3-72,-1 1 1,1-1-1,-1 0 0,3-8 1,-20 44-314,5-1 343,-3 10 45,-30 66 1,42-105-8,-36 64 74,32-58-29,1-1-1,-1 0 1,-1 0-1,1-1 0,-1 1 1,0-1-1,-10 6 1,4-3 24,-11 4 22,22-11-93,-6 2 3,-1 0 1,0-1-1,0 0 1,0 0-1,0-1 1,-14 1-1,36 6 56,-5-5-3,-1 0 0,1-1 0,0 0 0,0 0 0,0-1 0,10 1 0,-3-2-10,-1-1 0,1 0 0,-1-1 1,0-1-1,0 0 0,28-11 0,-37 12-226,-1-1 0,0 0 0,0 0 1,0-1-1,8-6 0,10-14-4829,-21 22 4402,0 0 0,1 0-1,-1 0 1,1 0 0,-1 1-1,1-1 1,5-2 0,5-2-2527,1-2 921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5:00.93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32 4736,'0'-19'1530,"0"18"-1457,1 1-1,-1-1 1,0 0-1,0 1 1,0-1-1,0 1 1,1-1-1,-1 1 1,0-1-1,0 1 1,1-1-1,-1 1 1,0-1-1,1 1 1,-1 0-1,1-1 1,-1 1-1,1-1 1,-1 1-1,1 0 1,-1-1-1,1 1 1,-1 0-1,1 0 1,-1 0-1,1-1 1,-1 1-1,1 0 1,-1 0-1,1 0 1,0 0-1,-1 0 1,1 0-1,-1 0 1,1 0-1,-1 0 1,1 0-1,0 0 1,-1 0-1,1 0 1,-1 1-1,1-1 1,0 0-1,2 1 425,-1 0 1,1 0-1,0 0 0,-1 1 0,0-1 1,1 1-1,2 1 0,-2 1-188,0-1 0,0 1 0,0 0 0,-1 0 0,1-1 0,-1 2 0,0-1-1,0 0 1,-1 0 0,3 9 0,0 4 529,1 27 0,-3-34-509,2 34 572,-2 59 1,-3-80-875,-1 0 1,-1 0 0,-1-1-1,-10 31 1,13-51-1058,1-1 883,0-1 0,0 1 0,0-1 0,0 0 0,0 1 0,0-1 0,0 0 0,0 1-1,0-1 1,0 1 0,0-1 0,0 0 0,0 1 0,1-1 0,-1 0 0,6 5-2482,-5-5 2341,0 0 0,0 0 0,0 0 1,-1 0-1,1 0 0,0 0 0,0-1 0,0 1 0,0 0 0,0 0 1,1-1-1,15-9-5200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1:15:01.2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97 23 6464,'-5'-22'2400,"10"33"-1856,3 12-160,-8 1 2272,0 14-1536,-5 15 1664,-3 9-1601,0-1 289,-2-3-864,2-4-288,-5-7-192,4-9-32,1-3-64,-2-4-2848,-3 4 1569,1 7-7425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38:12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57 2560,'-4'-12'10080,"4"12"-10000,0 1 1,0-1 0,0 0 0,0 1 0,0-1 0,0 0-1,0 1 1,0-1 0,0 0 0,0 0 0,1 1 0,-1-1-1,0 0 1,0 1 0,0-1 0,0 0 0,0 0 0,0 1-1,1-1 1,-1 0 0,0 0 0,0 1 0,0-1-1,1 0 1,-1 0 0,0 0 0,0 1 0,1-1 0,-1 0-1,0 0 1,0 0 0,1 0 0,-1 0 0,0 0 0,1 0-1,-1 1 1,17-3 970,-14 1-1061,32-6 410,98-17 166,-82 19-498,-30 4 36,-1-2-1,26-5 0,-37 5-666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38:12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3904,'0'0'63,"-1"1"1,1-1-1,0 0 0,0 0 1,-1 1-1,1-1 0,0 0 0,0 0 1,-1 1-1,1-1 0,0 0 1,0 1-1,0-1 0,-1 0 1,1 1-1,0-1 0,0 0 1,0 1-1,0-1 0,0 0 1,0 1-1,0-1 0,0 1 1,0-1-1,0 0 0,0 1 1,0-1-1,0 0 0,0 1 1,0 0-1,5 17 1577,2 5 655,-2 106 3337,-5 69-3619,0-101-2181,0-93-782,0 0 383,0-1 1,0 1-1,0 0 0,1-1 0,1 8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38:14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2496,'-1'0'199,"1"0"0,-1 0 0,0 0 0,1-1 0,-1 1 0,0 0 0,0 0 0,1 0 0,-1 0-1,0 0 1,0 1 0,1-1 0,-1 0 0,0 0 0,1 0 0,-1 1 0,0-1 0,1 0 0,-1 1 0,0-1 0,1 0 0,-1 1 0,1-1 0,-1 1 0,1-1 0,-1 1 0,1-1 0,-1 1 0,1-1 0,-1 1 0,1 0 0,0-1 0,-1 2-1,-4 4 1992,-4 5 1671,6-6-3188,3 2 1673,0-7-2333,-1 0 1,1 0-1,0 0 1,0 0-1,0 0 0,0 0 1,0 0-1,0 0 1,0 0-1,0 1 0,0-1 1,0 0-1,0 0 0,0 0 1,0 0-1,0 0 1,0 0-1,0 0 0,0 0 1,0 1-1,0-1 0,0 0 1,0 0-1,0 0 1,0 0-1,0 0 0,0 0 1,0 0-1,0 0 0,0 1 1,0-1-1,0 0 1,0 0-1,0 0 0,0 0 1,0 0-1,0 0 0,0 0 1,0 0-1,0 0 1,0 0-1,1 1 0,-1-1 1,0 0-1,0 0 0,0 0 1,0 0-1,0 0 1,0 0-1,0 0 0,0 0 1,0 0-1,1 0 0,-1 0 1,0 0-1,0 0 1,0 0-1,0 0 0,0 0 1,0 0-1,0 0 0,0 0 1,1 0-1,-1 0 1,0 0-1,0 0 0,7 0 190,30-13 25,-25 8-149,0 1-1,13-3 1,-16 5-26,-1 1 0,1 0 1,-1 0-1,1 1 0,-1 0 1,1 1-1,-1-1 0,1 2 1,-1-1-1,14 5 0,-21-5 214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00:38:14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4160,'12'3'8593,"-11"-2"-8034,0 3-113,0 0 0,-1 0 1,0 0-1,0 1 1,0-1-1,-1 0 1,1 0-1,-3 8 0,0 4 374,-27 275 2364,29-163-3305,1-75-1268,3-28-987,-3-24 2203,0 0-1,1 0 0,-1 0 1,0-1-1,1 1 0,-1 0 1,1 0-1,-1-1 0,1 1 0,-1 0 1,1 0-1,-1-1 0,1 1 1,0 0-1,25-2-7596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11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1504 29 992,'0'1'322,"-1"-1"0,0 1 0,0-1 0,0 1-1,0-1 1,0 0 0,0 1 0,0-1 0,0 0 0,0 0 0,0 0 0,0 0 0,0 0 0,0 0-1,-2 0 1,-21-1-144,-15-3 361,31 4-410,-1 0 0,1-1-1,0 0 1,-1-1-1,1 0 1,-9-3 0,9 2-44,0 1 1,0 0 0,-1 1-1,1 0 1,-16-1-1,-18-2 202,34 4-238,0-1 1,0 1 0,0 0-1,0 1 1,0 0-1,-14 3 1,-45 17 595,-18 4-576,47-15 83,-58 10 0,11-4 83,46-7-267,0 2 1,-65 28 0,88-31 64,1 0-1,-1 1 1,2 1 0,-1 0 0,1 1 0,1 0 0,0 1 0,-22 27 0,-16 34 178,-80 156-1,126-221-193,-9 16 109,-2 0 1,-1-1-1,-1-1 0,-29 27 1,-28 35 278,66-71-364,0-1 0,1 1 1,0 1-1,1 0 1,-7 20-1,3-3 58,2 2 0,1 0 1,1 0-1,2 0 0,1 1 0,2-1 0,2 1 1,0 0-1,7 40 0,-3-56 6,0 0 1,1-1-1,1 1 0,9 18 1,38 61 2,-16-30 105,93 169-154,-57-134 204,-53-75-238,-13-18 29,0 0 0,1-1 0,0 0 0,0 0 0,1 0 0,-1-1 0,2-1 0,-1 1 0,1-2 0,0 1 1,0-1-1,1-1 0,14 5 0,79 21 42,112 17 0,-139-35 127,0-4 0,102-2 1,154-21 241,-275 11-448,3-2 116,80-18 1,56-27 47,-155 39-144,0-2 0,-1-3-1,51-26 1,-72 32-6,-1-2-1,0 0 1,-1 0-1,-1-2 0,0 0 1,-1-1-1,0-1 1,14-21-1,107-178 322,-103 159-298,-16 29 31,-1-1 0,-2-1 0,19-51 1,10-89 10,-8-52-262,-34 208 171,-1 0-1,0 1 1,-1-1 0,-1 0-1,0 0 1,-1 1-1,0-1 1,-1 1-1,-1-1 1,0 1-1,-1 0 1,-12-24-1,-20-22-25,21 36-51,-21-43 0,-37-89 317,12 42 150,52 97-423,-1 1 1,0-1-1,-1 2 1,-1-1-1,0 2 1,-1 0-1,0 0 1,-1 2-1,-1 0 1,1 0-1,-2 1 1,1 1-1,-2 1 1,1 1-1,-1 0 1,0 1-1,0 1 1,-19-3-1,-245-17-102,221 22-119,-12 2 186,-84 10 0,17 1-40,89-7 121,-35 1-18,74-4-719,0-1-1,0 0 1,1 0-1,-1-1 1,-11-4 0,3-4-3223,9 2 1228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19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53 896,'4'2'9831,"8"-4"-5823,22-9-4937,-10 4 1421,39-5-409,73-4 0,-55 14 144,-44 3-161,-3-7-2,-31 8-59,-2-2-69,-7 9 128,2-3-34,-1 1 0,0-1 0,0 0 0,-1 0 0,0 0 0,0-1 0,-8 6 0,-11 10-19,-130 144 290,73-73-95,-9 20-484,79-99 532,11-12-279,1-1-1,-1 1 1,0 0 0,0-1 0,1 1-1,-1 0 1,1 0 0,-1 0 0,0-1-1,1 1 1,0 0 0,-1 1 0,1-2 24,0 1 0,0-1-1,0 0 1,-1 0 0,1 1 0,0-1 0,0 0 0,0 0 0,0 1 0,0-1 0,1 0 0,-1 0 0,0 1 0,0-1 0,0 0 0,0 0 0,0 0 0,0 1 0,0-1 0,0 0 0,0 0 0,1 1 0,-1-1 0,0 0 0,0 0 0,0 0 0,0 0 0,1 1 0,-1-1 0,0 0 0,0 0 0,0 0 0,1 0 0,-1 0 0,14 5 218,19-2 87,-5-5 17,45-7 0,8-2-51,-30 6 84,-30 2-248,22 0-1,-32 1-959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20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2912,'4'2'4732,"-4"-2"-4541,0 1 0,1-1 0,-1 1 0,0-1 0,0 1 0,0-1 1,0 1-1,0-1 0,0 1 0,0-1 0,0 0 0,0 1 1,0 0-1,6 92 3557,1-1-2435,-6-78-1096,0 0 0,1 0 0,5 16 0,-4-17-41,-1 0 1,1 0-1,-1 17 0,-2-29-139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26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14 828 3552,'-13'0'2069,"17"-1"-1226,1-1 0,-1 0 0,1 0 1,-1 0-1,0 0 0,0-1 0,6-5 0,37-30 551,31-42 73,17-17-614,-77 82-766,119-114 320,-113 104-367,-1-2 1,-1 0-1,22-39 0,23-59-156,-57 102 68,-2-1 0,0 1-1,7-41 1,-14 62 24,-1-1 1,1 1-1,-1 0 0,0-1 1,0 1-1,0-1 0,0 1 1,0 0-1,0-1 0,-1 1 0,1 0 1,-1-1-1,-1-1 0,2 3 12,-1 1 0,1-1-1,0 0 1,-1 1 0,1 0-1,-1-1 1,1 1 0,-1-1-1,1 1 1,-1 0 0,0-1-1,1 1 1,-1 0 0,1-1-1,-1 1 1,0 0 0,1 0-1,-1 0 1,-1-1 0,0 1 1,0 0 1,0 1 0,0-1-1,0 0 1,0 0-1,0 1 1,0 0-1,0-1 1,-2 2 0,-6 2-6,1 1 1,0 0 0,0 0 0,1 1-1,-1 1 1,1-1 0,0 1 0,-8 10-1,-6 10 27,-23 33 0,39-52-13,-12 20 45,1 1 1,0 1-1,3 0 0,0 1 0,2 1 0,2 0 1,0 0-1,3 1 0,-6 43 0,12-50 108,0 1 0,2-1 0,1 0 0,1 0-1,1 0 1,9 25 0,-13-48-118,1-1 0,-1 1 0,1-1 0,0 0 0,0 1 0,0-1 0,0 0 0,0 0-1,0 0 1,1 0 0,-1 0 0,1 0 0,0 0 0,-1 0 0,1-1 0,0 1 0,0-1 0,0 1 0,0-1 0,0 0 0,3 2 0,-2-2-2,0-1 1,0 1 0,1-1 0,-1 0-1,0 0 1,0 0 0,0 0 0,0-1-1,0 1 1,0-1 0,0 0 0,0 0-1,0 0 1,0 0 0,-1 0 0,1-1 0,0 1-1,2-3 1,125-86 387,-59 39-427,32-16-99,-91 58 103,-5 4-357,-8 16-37,-13 22 226,10-24 162,0 0 1,1-1 0,0 1 0,-3 15 0,5-14 24,-1 0 0,2-1 0,0 1 0,0 0 0,1 0 0,0 0 0,0 0 0,1-1 0,1 1 0,0-1 0,0 1 0,1-1 0,0 0 0,0 0 0,8 11 0,-10-17 21,1 0 0,-1 0 0,1 0 0,-1-1 0,1 1 0,0-1 0,0 1 0,0-1 0,1 0 1,-1 0-1,5 1 0,-7-2-22,0-1 0,0 1 0,1-1 0,-1 1 0,0-1 0,1 0 0,-1 0 0,0 0 0,1 0 1,-1 0-1,0 0 0,1 0 0,-1 0 0,0 0 0,1 0 0,-1-1 0,0 1 0,1-1 0,-1 1 0,0-1 1,0 1-1,1-1 0,-1 0 0,0 1 0,0-1 0,0 0 0,0 0 0,0 0 0,0 0 0,0 0 0,0 0 1,-1 0-1,2-2 0,1-3 16,0 0-1,-1-1 1,0 1 0,0-1 0,0 1-1,-1-1 1,0 1 0,-1-1 0,1-7-1,-2-6 41,-4-34 0,3 42-147,-1 0-1,-1 0 1,0 0 0,0 1-1,-12-22 1,14 28 82,-1 1 0,1 1-1,0-1 1,-1 0 0,0 1 0,0-1-1,0 1 1,-7-6 0,10 9-3,0 0 1,0 0 0,0 0 0,0 0-1,1 0 1,-1 0 0,0 0 0,0 0-1,0 0 1,0-1 0,0 1 0,0 0-1,0 0 1,0 0 0,0 0 0,0 0-1,0 0 1,0 0 0,0 0 0,0 0-1,0 0 1,0 0 0,0 0 0,0 0-1,0-1 1,0 1 0,0 0-1,0 0 1,0 0 0,0 0 0,0 0-1,0 0 1,0 0 0,0 0 0,0 0-1,0 0 1,0 0 0,0-1 0,0 1-1,0 0 1,0 0 0,0 0 0,0 0-1,0 0 1,7 1 76,13 3 94,1-1-1,0-1 0,0-1 0,-1-1 0,41-4 1,-39 2-92,112-16-327,-47-2-3716,-82 19 3633,-4 1 167,0 0-1,0 0 0,0 0 1,0-1-1,0 1 0,0 0 1,0-1-1,0 1 1,0 0-1,0-1 0,0 1 1,0-1-1,-1 0 0,1 1 1,0-1-1,0 0 1,-1 1-1,1-1 0,0 0 1,-1 0-1,1 1 1,-1-1-1,1 0 0,0-1 1,-1 1 61,0 1-1,0 0 1,1-1 0,-1 1 0,0 0 0,0-1 0,0 1 0,0 0 0,0-1 0,0 1 0,0 0-1,0-1 1,0 1 0,0 0 0,0-1 0,0 1 0,0 0 0,0-1 0,0 1 0,0 0 0,0 0-1,-1-1 1,1 1 0,0 0 0,0-1 0,0 1 0,0 0 0,-1-1 0,-9-3-1993,7 3 1562,-17-5-1654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20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1472,'3'-15'4929,"-3"14"-4625,2 1 1,10-9 1943,-11 8-2042,1 0 0,-1 0-1,0-1 1,1 1 0,-1 0-1,1 0 1,0 0 0,-1 0-1,1 1 1,-1-1-1,1 0 1,0 1 0,2-1-1,29-5 934,-11 3-234,-6-2-808,0-1-1,0 0 1,-1-1 0,0-1-1,0 0 1,15-13-1,26-13-1321,-42 27 244,43-26-3270,-40 24 2731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21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2656,'7'7'4811,"-7"-5"-4582,6 19 2085,0 24-644,7 102 943,-12-74-1816,-1-28-446,2-1 0,11 66 1,-11-66-8128,0-36 5712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22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 1728,'6'3'557,"-4"-8"22,19 25 4631,-10-9-2939,-8-9-1952,-1 0 1,0 0-1,1 0 1,-1 0-1,0 1 1,-1-1-1,3 4 1,-1-1 118,0 1 0,0-1 0,-1 1 0,2 8 1,-3-12-343,-1 1 1,0 0-1,1-1 0,-1 1 1,-1-1-1,1 1 1,0-1-1,-1 1 1,1-1-1,-1 1 1,0-1-1,1 1 1,-3 3-1,-1 2-111,-1 0 0,0 0 0,0-1 0,-10 12 0,13-17-232,0 1 0,0-1 1,0 0-1,-1 0 0,1 0 0,-1 0 0,1 0 0,-1-1 0,0 1 0,0-1 1,0 0-1,1 1 0,-1-2 0,0 1 0,-1 0 0,-2 0 0,-4-1-915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22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4384,'2'0'123,"-1"1"-1,0-1 1,0 0 0,1 1-1,-1-1 1,0 1 0,0-1-1,0 1 1,0 0 0,0-1-1,0 1 1,0 0 0,0 0-1,0 0 1,0 0 0,0 0-1,-1 0 1,1 0 0,0 0-1,0 0 1,-1 0 0,1 0-1,-1 0 1,1 0 0,-1 1-1,1 0 1,2 8 576,-1-1 1,2 15-1,-1-11-93,5 40 129,-3 1 0,-1 95 0,-4-127-578,-7 102 1353,6-117-922,-2-9-585,-4-15-514,4-1 312,1 0 1,0 0-1,2-25 1,0 34 165,12-249 524,-5 210 368,14-51 0,-18 88-647,-3 9-181,0 0-1,1 1 1,-1-1 0,1 0-1,-1 0 1,1 1 0,0-1-1,0 1 1,0-1 0,0 0-1,0 1 1,0 0 0,0-1-1,0 1 1,1 0-1,-1-1 1,0 1 0,1 0-1,-1 0 1,1 0 0,-1 0-1,1 1 1,0-1 0,1-1-1,-1 2-1,0 0 0,1 0 0,-1 0 0,0 0 0,0 0 0,0 0 1,0 1-1,0-1 0,0 1 0,0-1 0,0 1 0,0 0 0,0 0 0,0 0 0,-1 0 0,1 0 0,0 0 0,0 0 0,-1 1 0,2 0 0,9 10 66,-1 0-1,-1 0 0,0 1 1,-1 0-1,0 1 1,-1-1-1,6 17 0,4 11 97,15 56-1,-1 16 130,-28-98-723,-1 0 0,0 1 0,-1 0-1,-1 16 1,-3-8-2035,2-22 1974,0-1 1,-1 0 0,1 0-1,0 0 1,-1 1-1,1-1 1,-1 0 0,0 0-1,1 0 1,-2 1-1,-3 3-1434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23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7040,'0'-3'3200,"18"-5"-2752,-10 0 864,1 8-800,9-8-224,-2 8-160,2-3-992,5 3 480,-5 0-3072,3 8 1888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24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58 2720,'-8'-1'14693,"20"-2"-14251,26-4 0,13-2-201,-29 4-159,0 2 0,0 1 0,0 1 0,44 3 0,-11-1 9,-23 0-58,-20 0 87,0-1 0,0 0 0,0 0 0,1-1-1,-1-1 1,0 0 0,21-7 0,-27 7-65,-1-1-27,1 0 0,0 1 0,-1 0 0,1 0 0,0 1 0,7-1 0,-7 2 123,-6 0-363,-1 0 155,1 0-1,0 0 1,0 0-58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24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90 3968,'-7'-8'12087,"7"7"-11946,1 0-1,0 0 1,0 0-1,-1 0 1,1 0-1,0 1 1,0-1-1,0 0 1,0 1 0,0-1-1,0 0 1,1 0-1,15-3 228,1 0 0,-1 1 0,33-2 0,78 5 310,-85 1-659,0-1 1,61-9-1,-80 5-1509,28-9-1,-40 9-1570,-1 0-1,14-8 1,-7 3-544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32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1674 54 2080,'0'0'667,"-8"0"213,-4-6 3859,-5-2-4193,15 6-456,-1 1 0,1 0 0,-1 0 0,1 1 0,-1-1 0,1 1 0,-1-1 0,-3 1 0,1-1 106,1 0 0,-1 0-1,1 0 1,-1 0-1,-4-3 1,-10-1 390,-17-7 236,19 9-409,14 2-376,-1 0 1,1 1 0,0-1-1,0 1 1,-1 0 0,1 0 0,-6 0-1,-4 1 121,0 0-1,-18-1 1,4-1 233,10 4-175,14-2-123,1 0 0,-1 0 0,0 0 0,0-1 0,-6 1 0,5-1-68,-1 1 1,1 0 0,-1 0 0,1 1 0,-1-1 0,-4 3 0,-15 5 6,5-4-21,2 2-1,-1 0 1,-17 10 0,16-7 62,0-1-1,-24 7 1,-229 78 221,240-81-289,1 1 0,1 2 0,-48 33 0,58-34 55,0 2 1,1 0 0,1 1-1,0 1 1,-24 33 0,18-18 43,-70 96 79,67-97-84,-57 54 0,-50 29 18,103-90-53,21-18-11,-1 1 1,1 0-1,-12 15 0,12-12-1,0 1 0,1 1 0,0 0-1,1 0 1,1 0 0,1 1 0,0 0-1,0 0 1,-3 18 0,3 7 19,1 1 1,2-1 0,3 55 0,1-43 185,-1-41-255,2 0 0,-1-1 1,1 1-1,1-1 0,5 15 0,-3-10 178,5 22 0,-7-26-117,0-1-1,0 0 1,2 1 0,-1-2-1,1 1 1,0 0-1,1-1 1,0 0 0,10 11-1,-1-1-32,50 56 98,23 38 203,-66-84-266,0 0-1,2-1 1,1-2 0,1 0 0,2-2-1,45 32 1,-27-26 53,-22-13-64,0-2 1,2 0-1,-1-2 0,36 14 0,-22-15 25,0-2-1,45 7 0,209 21-30,-242-31 26,16 3 54,88 1 1,39-18 351,-144 2-477,91-21-1,-116 19-2,-1-1 0,0-1 0,0-1 0,0-1 0,-2-1 0,37-25 0,-29 12-42,54-56 1,14-36 71,-33 38-233,13-5 284,8-9-205,-70 73 106,0-2 1,24-40-1,-28 38-17,0 0 1,-2-1-1,10-32 0,-10 13 8,-1-1 0,-3 1-1,-1-2 1,-2 1 0,-3 0-1,-1 0 1,-13-81 0,-10 39 225,8 33-220,2 2 79,-3 1 1,-2 0-1,-1 1 1,-52-86 0,55 111-53,-2 2 0,0 0 1,-2 1-1,0 1 0,-1 2 1,-39-28-1,-82-53-170,121 84 140,0 1 0,-1 1 1,-1 1-1,0 1 0,-1 1 1,-1 1-1,-49-13 0,32 15-111,-80-7 0,84 14-516,0 1 0,0 3-1,0 1 1,1 1-1,-53 15 1,77-16-713,1 1-1,-21 10 1,14-1-496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35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2496,'5'1'7840,"-5"0"-7736,1 0 1,-1 1 0,1-1 0,-1 0-1,1 0 1,0 0 0,-1 0 0,1 0-1,0 0 1,0 0 0,-1 0 0,1 0-1,0 0 1,0 0 0,0-1 0,0 1-1,0 0 1,1-1 0,-1 1 0,0-1-1,2 2 1,26 8 599,-10-5-405,2-2 1,-1 0 0,0-2 0,36-1 0,-30 0-178,-17-1-92,0 0 1,0 0-1,0-1 1,11-3-1,-13 3-11,4-1 188,2-2 242,-13 5-466,2-4 329,-2 4-310,0 0 0,0 0 1,0 0-1,0 0 0,0 0 0,0 0 1,0 0-1,0 0 0,0 0 0,0 1 0,0-1 1,0 0-1,0 0 0,0 0 0,0 0 1,0 0-1,0 0 0,0 0 0,0 0 1,0 0-1,0 0 0,0 0 0,1 0 1,-1 0-1,0 0 0,0 0 0,0 0 0,0 0 1,0 0-1,0 0 0,0 0 0,0 0 1,0 0-1,0 0 0,0 0 0,0 0 1,0 0-1,0 0 0,0 0 0,0 0 0,0 0 1,0 0-1,0 0 0,0 0 0,0 0 1,0 0-1,0 0 0,1 0 0,-1 0 1,0 0-1,0 0 0,0-1 0,0 1 0,0 1-44,-8 11 122,-12 39 340,-12 31-259,26-64-139,-1-1 1,-18 31-1,-4 11 60,25-50 17,1 0 0,-1 0-1,-1 0 1,1-1 0,-12 15-1,12-17-111,-1-1-1,1 2 1,1-1-1,-1 0 1,1 1-1,-4 10 1,4-8 107,0-4-37,0 1 0,-1-1-1,0 0 1,-4 5-1,5-5 62,10-4-162,2 0 66,23 2 275,1-2 0,-1-1 0,63-8 0,-36 2 334,-49 5-593,-6 0-5,1 1 1,-1-1 0,1 1-1,-1 0 1,9 2 0,-5-1-508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37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0 1664,'14'8'7189,"-10"5"-4117,-1-8-2681,-1 0 0,0 1 0,-1-1-1,1 1 1,-1 0 0,0 0 0,0 0 0,-1-1 0,0 12 0,-1-14-339,1-1 0,-1 1 0,1 0 0,-1 0-1,0-1 1,0 1 0,-1 0 0,1-1 0,0 1 0,-1-1 0,0 0 0,1 1 0,-1-1 0,0 0 0,0 0 0,0 0 0,0 0 0,-1-1 0,1 1 0,-1 0 0,1-1 0,-4 2 0,-25 14 101,22-12-817,0 0-1,0 0 0,0-1 1,-1 0-1,-17 4 0,18-5-721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27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69 7136,'-10'-11'3232,"36"11"-2816,-4-3 1056,1-2-896,33-6 544,5 0-640,28-2-416,-1 6-64,2-1 192,-7 8-128,-9 0-2176,-13 8 1120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37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2 164 2304,'0'0'106,"0"-1"1,0 0-1,0 0 0,0 1 1,0-1-1,0 0 1,0 0-1,0 1 0,0-1 1,1 0-1,-1 1 1,0-1-1,0 0 0,1 1 1,0-2-1,5 4 2508,-6-1-2529,2 1 308,-1 1 0,1-1 0,0 1 0,-1 0 0,0 0 0,2 5 0,0 8 81,-1 1 1,0-1-1,-1 1 1,-1-1-1,-4 33 1,1-11 192,2-30-531,-1 36 706,-2 0 0,-10 48 0,12-88-510,2-11-188,2-14-66,3-7-40,-1-1 1,0-31-1,4-33 98,-1 46-71,3 0 0,1 1 1,22-56-1,-30 93-69,13-24 106,-16 32-105,1 0 0,0-1 1,-1 1-1,1 0 0,0 0 0,0 0 1,0 0-1,0 0 0,0 0 0,0 1 1,0-1-1,0 0 0,0 0 0,0 1 1,1-1-1,-1 1 0,0-1 0,0 1 1,1-1-1,-1 1 0,2 0 0,-1 0 59,1 1 0,-1 0-1,1 1 1,-1-1-1,0 0 1,0 1-1,0-1 1,0 1-1,0 0 1,0 0-1,3 3 1,2 2 40,11 10 76,0 2 1,-1-1-1,-1 2 0,-1 0 0,24 44 1,-18-23-36,-1 2 0,17 59 0,-36-100-216,7 21 429,6 35 0,-11-21-3365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38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3808,'0'0'1227,"0"-1"-1113,0 1 1,0 0 0,0-1 0,0 1-1,0 0 1,0 0 0,0-1 0,0 1-1,0 0 1,0-1 0,0 1 0,0 0 0,0 0-1,1-3 1034,0 2-1033,25-14 4312,-17 9-3782,1 0 0,0 1 0,17-6 1,-27 11-643,11-5 133,1 2 0,-1-1 0,1 2 0,-1-1 0,1 2 0,0 0-1,0 0 1,13 1 0,24 1-220,-27-1-2952,-10 0 1346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38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34 4576,'-2'-12'8654,"17"9"-7671,-10 2-508,49-11 838,-35 7-1224,-5 5-1971,-10 0 730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38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4224,'0'0'245,"1"0"-184,-1 0 0,0 0 0,0-1 0,0 1 1,0 0-1,0 0 0,1 0 0,-1 0 0,0 0 1,0 0-1,0 0 0,1 0 0,-1 0 0,0 0 1,0 0-1,0 0 0,0 0 0,1 0 0,-1 0 0,0 0 1,0 0-1,0 0 0,1 0 0,-1 0 0,0 0 1,0 0-1,0 0 0,0 1 0,1-1 0,-1 0 1,0 0-1,9 4-35,-8-4 294,5 3 572,0-1 0,0 1 0,0 0 1,0 0-1,-1 1 0,1-1 0,-1 1 0,0 0 0,0 1 0,5 5 0,-3-1-891,0 1 1,-1-1-1,0 1 0,-1 0 0,0 1 1,0-1-1,-1 1 0,-1 0 0,0 0 1,0 0-1,-1 1 0,-1-1 0,0 0 1,0 1-1,-1-1 0,-1 13 0,-3 0-992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41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56 1312,'0'4'6304,"-10"-3"-4571,1 0-1061,5 2-461,1 0 1,0-1-1,-1 1 0,1-1 1,-1 1-1,0-1 0,-5 2 1,-57 30 1532,33-21-1320,0 2 1,2 1-1,0 1 1,-53 40-1,53-32-105,1 2 0,2 1-1,-32 41 1,44-49-262,7-10-22,1 1 0,0 1 0,-10 19 0,15-26-18,1 0 0,-1 1 0,1-1-1,0 1 1,0-1 0,1 1 0,0 0 0,0 0 0,0 0-1,1 0 1,0 0 0,0 9 0,2 3 198,-2-16-180,0 0 0,0 0 0,0 1-1,0-1 1,0 0 0,1 0-1,-1 0 1,1 0 0,-1 0-1,1 0 1,0 0 0,0 0-1,0-1 1,1 4 0,2 0-41,-1 0 0,1 0 1,0 0-1,0 0 0,1 0 1,0-1-1,-1 0 0,2 0 0,-1 0 1,0-1-1,1 0 0,-1 0 1,9 3-1,101 34 235,-11-12 86,-15-6-70,-70-15-188,1-2-1,0 0 0,0-2 1,0 0-1,1-1 1,-1-1-1,1-1 1,-1-1-1,1-1 1,-1 0-1,30-8 0,102-40 682,-128 40-618,0 0 1,0-2-1,-1-1 0,22-17 0,-43 29-93,0-1 0,0 1 1,0-1-1,0 0 0,-1 1 0,1-1 0,0 0 1,-1 0-1,0 0 0,1-1 0,-1 1 0,0 0 0,0 0 1,0-3-1,0 1-5,0 0 0,-1 0 1,0 0-1,0 0 0,0 0 0,0 0 1,-1 0-1,-2-7 0,-17-47 56,17 48-60,-5-9 4,-60-149 191,52 134-83,-2 0-1,-35-50 1,42 69-99,-1 0 1,-1 0-1,-1 2 0,0-1 1,0 2-1,-1 0 0,-25-15 1,29 21-138,-1 0-1,1 1 1,-1 1 0,0 0 0,-17-3 0,22 6-6,1 0 1,-1 0 0,0 1-1,0 0 1,0 0 0,1 1-1,-1-1 1,0 2-1,0-1 1,1 1 0,-13 5-1,7-2-800,1 1 0,-22 14 0,16-4-240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41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1984,'6'-2'196,"-6"2"-157,0-1 0,0 1 0,1 0 0,-1 0 1,0 0-1,0 0 0,0 0 0,0 0 0,0 0 0,0 0 0,0 0 0,1 0 1,-1 0-1,0 0 0,0 0 0,0 0 0,0 0 0,0 0 0,0 0 1,1 0-1,-1 0 0,0 0 0,0 0 0,0 0 0,0 0 0,0 0 1,0 0-1,1 0 0,-1 0 0,0 0 0,0 0 0,0 0 0,0 0 0,0 0 1,0 0-1,0 0 0,0 0 0,1 1 0,-1-1 0,0 0 0,0 0 1,0 0-1,0 0 0,0 0 0,0 0 0,0 0 0,0 1 0,0-1 0,0 0 1,0 0-1,0 0 0,0 0 0,0 0 0,0 0 0,0 1 0,0-1 1,0 0-1,0 0 0,0 0 0,3 8 1662,-2-3-1144,0 1 0,0-1 0,0 0 0,-1 1 1,1 4-1,1 19 751,8 15 230,-4-20-1174,0 1-1,-2 0 0,1 32 1,-5-56-476,0 0 0,0 0 0,0 0 0,0 0 0,0 0 0,0 0 0,0 0 0,1 0 0,-1 0 0,0 0 0,1-1 0,-1 1 0,1 0 0,-1 0 0,2 1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4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78 4480,'-7'-16'1445,"7"16"-1430,0-1 0,0 1 1,0 0-1,0 0 0,0 0 0,0 0 0,0 0 0,-1-1 0,1 1 1,0 0-1,0 0 0,0 0 0,0 0 0,0-1 0,0 1 0,0 0 0,0 0 1,0 0-1,0-1 0,0 1 0,0 0 0,0 0 0,1 0 0,-1 0 1,0-1-1,0 1 0,0 0 0,0 0 0,0 0 0,0 0 0,0 0 0,0-1 1,0 1-1,1 0 0,-1 0 0,0 0 0,5-7 607,1 0 0,0 1 1,0 0-1,0 0 0,14-9 0,-18 14-548,-1 0 0,1 0 0,0 0-1,0 0 1,-1 0 0,1 1 0,0-1 0,0 0 0,0 1 0,0 0 0,0-1-1,0 1 1,0 0 0,0 0 0,0 0 0,0 0 0,0 1 0,0-1-1,0 0 1,0 1 0,0-1 0,0 1 0,-1 0 0,1 0 0,0 0 0,0 0-1,-1 0 1,1 0 0,0 0 0,-1 0 0,1 1 0,1 2 0,7 8 472,-1 1 0,0 0 0,-1 0 1,8 19-1,-12-24-291,-3-5-146,1 1 1,-1-1-1,1 0 0,-1 1 1,0-1-1,-1 1 0,1-1 0,-1 1 1,1 0-1,-1-1 0,0 1 1,0-1-1,-1 1 0,1 0 0,-1-1 1,-1 5-1,2-6-159,-1 0 0,0-1 1,0 1-1,0 0 0,0 0 0,0-1 0,-1 1 1,1 0-1,-1-1 0,1 0 0,-1 1 1,1-1-1,-1 0 0,0 0 0,1 1 0,-1-1 1,0-1-1,0 1 0,0 0 0,0 0 1,0-1-1,0 1 0,0-1 0,0 1 1,0-1-1,0 0 0,-4 0 0,-8 0-952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44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2560,'0'0'11706,"16"-1"-9636,-10 0-1849,-1-1 1,1 1-1,0 0 1,0 0 0,7 0-1,4 0 252,-5 0-208,-1 0-107,-1 0 0,1-1-1,15-4 1,-13 2-63,1 2 0,0-1 0,0 2-1,0 0 1,15 1 0,-9 0 170,27-4 0,-20 4-470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44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3072,'4'-5'5936,"-3"0"-5014,0 0 1,0-1 0,1 1-1,0 0 1,-1 0 0,2 0-1,3-7 1,-5 10-811,1 0 0,0 0 0,-1 0 0,1 0 0,0 1 0,0-1 0,0 1 0,0-1 0,0 1 0,0 0 0,1-1 0,-1 1 0,0 0 0,5-1 0,2 0 108,0 0 0,-1 0 0,12-1 0,207-21-1634,-221 24 750,-1 0 0,1 0-1,0 0 1,0 1 0,-1 0-1,9 2 1,4 3-1469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48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999 320 2720,'0'-3'3621,"-14"3"-554,-26-1-343,14 0-1702,-33 3 0,38 2-689,1 0 0,-31 11 0,-5 1 17,39-11-72,0 1 1,0 1-1,-20 11 1,9-4-220,5-3-109,1 1 1,-31 23-1,33-22 311,-31 16-1,12-7-51,24-12-115,0 0 0,1 2 0,0 0 0,0 0 0,2 2 0,-22 27 0,11-7-29,1 0 0,-18 39 1,-11 37 147,-19 35-245,60-127 43,1 0-1,1 1 1,0 0 0,2 1-1,0-1 1,1 1 0,1 0-1,0 1 1,0 35 0,7 65 5,-2-90-19,2 1 1,0-1 0,2 0 0,2 0-1,1-1 1,18 49 0,-20-66 65,1-1 1,0 1-1,0-1 1,15 17 0,44 43 137,-2-1 149,-46-49-393,-2 1 1,0 0-1,13 29 0,-13-19 58,34 66 101,-41-85-42,-1-1 0,2-1 1,0 0-1,0 0 0,14 12 0,-18-19-70,56 45 62,-54-44-27,1-1 0,0 0 0,0-1 0,0 0 0,20 6 0,5-4 12,1-1-1,0-1 0,60-3 1,-93-1-55,270-7 276,-246 6-196,-14 0-28,-1 1 0,0-2-1,-1 1 1,12-4-1,125-31-26,18-6 92,-132 32-23,-1-2 1,46-25 0,-41 17-58,-2-2 0,0-1 1,34-32-1,145-162 253,-212 214-273,6-6 38,0-1 1,-1 0 0,0 0-1,-1 0 1,0-1 0,-1 0-1,0-1 1,3-11 0,2-13 5,6-47 0,-5 27-55,1-3 36,53-207 100,-56 239-147,-2-1 0,0 0 0,-3 0 0,0 0 0,-1-1 0,-2 1 0,-1-1-1,-1 0 1,-7-33 0,0 12 10,-25-80 0,25 106-30,-1 1 0,-1 1 1,-1 0-1,-1 0 0,-24-32 1,21 36-116,-29-28 0,35 38 117,-45-41-218,-102-70-1,140 109 160,-1 2-1,0-1 1,-1 2-1,-22-6 1,-80-16-154,-44 1 363,-110-27-422,235 45-18,-45-20 0,65 21-272,1 0 1,0-2-1,0 0 1,1 0 0,-29-27-1,22 13-413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35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208 707 1056,'1'0'153,"-1"-1"1,1 0-1,0 1 0,-1-1 0,1 0 1,-1 0-1,0 1 0,1-1 1,-1 0-1,0 0 0,1 0 0,-1 0 1,0 0-1,0 0 0,0 1 0,0-1 1,0 0-1,0 0 0,0 0 1,0 0-1,0 0 0,0 0 0,0 0 1,-1 0-1,1 1 0,0-1 1,-1 0-1,1 0 0,0 0 0,-1 0 1,1 1-1,-1-1 0,1 0 1,-2 0-1,0-2 216,-1 0 1,0 0-1,0 1 0,1-1 1,-1 1-1,-1 0 0,-2-2 1,3 3-217,-1-1 0,1 1 0,0 0 0,-1 0 0,1 1 0,-1-1 0,1 1 0,-1 0 0,1-1 0,-1 2 0,1-1 0,-1 0 0,1 1 0,-1-1 0,1 1 0,-1 0 0,-4 2 0,2 0 0,1-1-1,0 1 1,-1 0-1,1 0 1,0 1-1,1-1 1,-1 1-1,0 0 1,1 0-1,-4 6 1,1-1 5,2 0 1,-1 0-1,1 1 0,1-1 1,-1 1-1,2 0 1,-4 15-1,2-2 33,1 0 0,-1 33 0,4-48-97,1 0 1,0 0-1,1 1 1,0-1-1,0 0 1,1 0-1,0 0 1,1 0-1,-1 0 1,1 0 0,1-1-1,0 1 1,7 11-1,-8-15-45,0 0-1,1-1 0,0 1 1,-1-1-1,1 0 1,0 0-1,1 0 0,-1 0 1,0 0-1,1-1 1,0 0-1,-1 0 0,1 0 1,0-1-1,0 0 1,0 0-1,0 0 0,0 0 1,0-1-1,0 0 1,0 0-1,0 0 0,9-2 1,11-2 15,-1-2-1,1 0 1,-1-2 0,0 0 0,-1-2 0,0-1-1,35-21 1,-31 14-56,0-2-1,-2 0 0,0-2 1,-1 0-1,29-38 0,-50 57-7,9-12-28,0 0-1,20-34 1,-31 47 3,0 1 0,-1-1 0,1 1 0,0-1 0,-1 0 0,1 1-1,-1-1 1,0 0 0,1 1 0,-1-1 0,0 0 0,0 1 0,0-1 0,0 0 0,0 1 0,-1-4-1,1 5 8,-1-1-1,1 1 0,0 0 0,0-1 0,0 1 0,0 0 0,-1-1 0,1 1 0,0 0 1,0-1-1,0 1 0,-1 0 0,1 0 0,0-1 0,-1 1 0,1 0 0,0 0 0,0 0 0,-1 0 1,1-1-1,0 1 0,-1 0 0,1 0 0,0 0 0,-1 0 0,1 0 0,-1 0 0,1 0 1,0 0-1,-1 0 0,-15 3-275,-10 10 48,19-9 247,1 1 0,0 0-1,0 0 1,0 0 0,1 1-1,-1-1 1,1 1 0,1 1-1,-1-1 1,1 1 0,0-1 0,1 1-1,-1 0 1,-3 13 0,6-14 32,-1-1 0,1 1 0,0-1 0,0 1 0,1-1 0,-1 1 0,1-1 0,1 1 0,-1 0 0,1-1 0,0 1 0,0-1 0,1 1 0,-1-1 0,1 0 0,0 0 0,1 0 0,-1 0 0,1 0 0,6 8 0,-5-8 24,1 0-1,-1 0 1,1-1 0,0 0-1,0 0 1,0 0-1,1 0 1,-1-1-1,1 0 1,0 0 0,0-1-1,0 1 1,0-1-1,10 1 1,-12-2-31,1-1 1,-1 1-1,1-1 1,-1-1-1,1 1 0,-1-1 1,1 1-1,-1-1 0,1 0 1,-1-1-1,0 1 1,1-1-1,-1 0 0,0 0 1,0 0-1,0-1 1,-1 1-1,1-1 0,0 0 1,-1 0-1,4-5 0,-1 2-9,-1-1-1,0 0 0,-1-1 0,0 1 1,0-1-1,0 0 0,-1 0 0,3-13 1,-4 15-22,-1 1 1,0-1 0,0 0-1,0 1 1,-1-1 0,0 0-1,0 0 1,0 0-1,-1 1 1,0-1 0,0 0-1,0 1 1,-5-11 0,5 13-46,-1 0-1,0 0 1,0 0 0,0 1 0,0-1 0,-1 1 0,1-1 0,-1 1 0,1 0-1,-1 0 1,0 0 0,0 0 0,0 0 0,-4-1 0,1 1 36,0 0 0,0 0 0,0 1 0,0-1 0,0 2 0,0-1 0,-8 0 0,-3 3 3,16-1 140,11 0 51,9-3-113,0 0 0,-1-2 0,36-10 0,-5 1 23,63-7 85,-97 18-120,0 1-1,0 1 0,-1 1 0,1 0 1,23 4-1,-35-4-32,-1-1-1,1 1 1,-1-1-1,0 1 1,0 0 0,1 0-1,-1 0 1,0 0-1,0 1 1,0-1 0,0 0-1,0 1 1,0 0-1,0-1 1,-1 1-1,1 0 1,-1 0 0,1 0-1,-1 0 1,0 0-1,1 0 1,-1 0 0,0 0-1,0 1 1,-1-1-1,1 0 1,0 1 0,-1-1-1,0 1 1,1-1-1,-1 0 1,0 1 0,0-1-1,-1 5 1,-1 5 76,0 1 0,-1-1 1,-1 0-1,0 0 0,-7 14 1,8-21-64,1 2 51,0 0-1,0 0 0,-1 7 1,4-6 70,4-9 85,12-13 76,15-18-281,2 1 0,1 1 0,66-41 0,-97 68-76,0 1 0,1 0 0,-1 0-1,1 0 1,0 0 0,6-1 0,-10 3 22,0 0 1,0 0 0,0 0 0,0 0 0,0 0 0,0 0-1,0 0 1,0 0 0,1 0 0,-1 0 0,0 1 0,0-1-1,0 0 1,-1 1 0,1-1 0,0 0 0,0 1-1,0 0 1,0-1 0,0 1 0,0-1 0,-1 1 0,1 0-1,0 0 1,0-1 0,-1 1 0,1 0 0,-1 0-1,1 0 1,-1 0 0,1 0 0,-1 0 0,1 0 0,-1 0-1,0 0 1,1 1 0,3 20 6,2 32 0,-2-8 113,-2-29-65,1-1 0,7 23-1,-9-35 2,0 0-1,1 0 1,0 0-1,0 0 1,0 0-1,0 0 0,0 0 1,1-1-1,0 1 1,0-1-1,0 0 1,0 0-1,0 0 1,6 4-1,-7-6-16,0 0 1,0-1-1,-1 1 1,1 0-1,0-1 1,0 0-1,0 1 1,0-1-1,0 0 1,0 0-1,0 0 0,0 0 1,0 0-1,0-1 1,0 1-1,-1-1 1,1 1-1,0-1 1,0 1-1,0-1 1,-1 0-1,4-2 1,2-1 29,-1-1 0,1 0 0,10-12 1,58-65 34,-25 26-66,-10 11-43,-21 22-43,1 1-1,2 1 1,33-26 0,-49 44-394,-4 5 259,-6 13 153,2-8 11,-77 239-69,78-243 105,-12 29 206,-30 57 1,42-87-186,0 0 0,0 0 1,0 0-1,-1 0 0,1 0 0,-1 0 1,1-1-1,-1 1 0,0 0 1,1-1-1,-1 1 0,0-1 0,0 0 1,0 0-1,0 1 0,0-1 1,0-1-1,-4 3 0,4-3-26,1-1-1,-1 1 1,1 0-1,-1 0 1,1 0 0,0-1-1,-1 1 1,1-1-1,0 1 1,-1-1-1,1 1 1,0-1-1,-1 0 1,1 0-1,0 0 1,0 0 0,0 0-1,0 0 1,0 0-1,0 0 1,0 0-1,0 0 1,0 0-1,1-1 1,-1 1-1,0 0 1,1 0 0,-1-1-1,0-2 1,-5-13-404,0-2 1,-4-21-1,10 40 407,-1 0-6,1-1 0,0 1 1,0 0-1,0-1 0,0 1 1,0-1-1,0 1 0,0 0 0,0-1 1,0 1-1,0-1 0,0 1 1,0-1-1,0 1 0,0 0 1,0-1-1,1 1 0,-1 0 1,0-1-1,0 1 0,0-1 1,1 1-1,-1 0 0,0-1 0,0 1 1,1 0-1,-1 0 0,0-1 1,1 1-1,-1 0 0,0 0 1,1-1-1,-1 1 0,0 0 1,1 0-1,-1 0 0,0-1 1,1 1-1,-1 0 0,1 0 0,-1 0 1,0 0-1,1 0 0,-1 0 1,1 0-1,-1 0 0,1 0 1,-1 0-1,0 0 0,1 1 1,31 6 38,-12-2 31,18-1-9,1-2 1,-1-1-1,1-1 0,0-3 1,47-9-1,-65 7-20,-1-1-1,1-1 1,-1-1 0,-1-1-1,1 0 1,-1-2-1,-1 0 1,0-1-1,-1-1 1,0-1-1,20-20 1,-37 34-35,0 0 0,0 0 1,0 0-1,0 0 0,1 0 0,-1 0 0,0 0 0,0 0 1,0 0-1,0 0 0,0 0 0,0 0 0,0 0 1,0-1-1,0 1 0,0 0 0,0 0 0,1 0 0,-1 0 1,0 0-1,0 0 0,0 0 0,0 0 0,0 0 1,0 0-1,0 0 0,0 0 0,0 0 0,0 0 0,0-1 1,0 1-1,0 0 0,0 0 0,0 0 0,0 0 0,0 0 1,0 0-1,0 0 0,0 0 0,0 0 0,0 0 1,0-1-1,0 1 0,0 0 0,0 0 0,0 0 0,0 0 1,0 0-1,0 0 0,0 0 0,0 0 0,0 0 1,0 0-1,0 0 0,0-1 0,0 1 0,0 0 0,-1 0 1,1 0-1,0 0 0,0 0 0,0 0 0,0 0 1,0 0-1,0 0 0,0 0 0,0 0 0,0 0 0,-1 0 2,1 0 0,0 1 0,-1-1 0,1 0 0,0 0 0,-1 1 0,1-1 0,0 0 0,-1 0-1,1 1 1,0-1 0,0 0 0,0 1 0,-1-1 0,1 0 0,0 1 0,0-1 0,0 1 0,0-1 0,0 0-1,-1 1 1,1 2 22,-1 0-1,0 0 1,0 0-1,-1 0 1,1-1-1,-1 1 0,1 0 1,-1-1-1,0 0 1,0 1-1,-4 2 1,6-7 33,1 0 0,-1 0 0,0 0 1,1-1-1,-1 1 0,1 0 0,0 0 0,0 0 1,-1 0-1,1 0 0,2-3 0,11-17-50,-7 10 21,0 1-1,1 0 0,11-13 1,37-32 135,25-26-224,-41 33 141,-1-2 1,33-57 0,49-120-269,-108 201 37,-1 0-1,15-54 0,-25 63-141,-6 13 137,-5 8-63,-2 6 146,0 1-1,1 0 1,0 1-1,1-1 1,-15 25-1,-33 66 25,41-69 40,8-17 15,-92 183 103,80-154 60,2 2 1,-17 69-1,29-89-87,2 0 0,0 0 0,2 1-1,1 34 1,3-43 8,-1 1 0,2-1 0,1 0 0,0 0 0,1 0 0,13 32 0,-15-44-3,0 0 0,1 0 0,-1-1 0,1 1 0,0 0 1,1-1-1,7 8 0,-10-12-70,0 1 1,1 0-1,-1-1 1,0 1-1,0-1 1,1 0-1,-1 0 1,1 0-1,-1 0 1,1 0-1,0 0 1,-1-1-1,1 1 1,-1-1-1,1 0 1,0 0-1,0 0 1,-1 0-1,1 0 1,0 0-1,4-2 1,-1 0-451,0-1 0,0 1-1,0-1 1,0 0 0,-1-1 0,1 1-1,-1-1 1,0 0 0,-1-1 0,1 1 0,0-1-1,-1 0 1,0 0 0,-1 0 0,1 0-1,-1-1 1,0 0 0,0 0 0,0 1 0,-1-1-1,0-1 1,0 1 0,-1 0 0,0 0 0,0-1-1,0 1 1,-1-1 0,0-7 0,0 6 9,-1 1 0,-1 0 1,1 0-1,-1 0 0,0 0 1,0 0-1,-1 0 0,0 1 1,-4-7-1,-4 0-265,-1 0 1,-1 1-1,1 1 0,-2 0 0,0 0 0,-22-11 1,-47-20 610,43 23 908,8 5 817,-23-11 1773,49 22-2482,0-1 0,0 1 0,0-2 1,0 1-1,-9-10 0,14 13-891,1 1 0,0 0 0,0-1 0,-1 1 0,1 0 0,0-1 0,0 1 1,0 0-1,-1-1 0,1 1 0,0 0 0,0-1 0,0 1 0,0-1 0,0 1 0,0 0 0,0-1 0,0 1 0,0-1 0,0 1 0,0 0 0,0-1 1,0 1-1,0-1 0,0 1 0,1 0 0,-1-1 0,0 1 0,0 0 0,0-1 0,1 1 0,-1 0 0,0-1 0,0 1 0,1 0 0,-1 0 1,0-1-1,0 1 0,1 0 0,-1 0 0,0-1 0,1 1 0,-1 0 0,0 0 0,1 0 0,-1 0 0,1-1 0,-1 1 0,0 0 0,1 0 1,25-7 232,-23 6-189,34-4-472,-1 1 0,1 1 0,0 2 0,40 5 0,-42-1-685,0 2 0,-1 2-1,0 0 1,0 3 0,37 15-1,-67-23 1211,0 0 0,0 0 0,0 0 0,0 0 0,-1 1 0,1 0 0,-1 0 0,0 0 0,0 0 0,0 0-1,0 0 1,0 1 0,-1 0 0,1-1 0,-1 1 0,0 0 0,0 0 0,-1 0 0,1 1 0,-1-1 0,1 6-1,1 6 690,-1 1-1,-1 0 0,-1-1 0,-2 23 0,0-18-976,0 2 614,-5 22 1,4-26-1486,0 0 1,0 22 0,6-22-871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49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33 2656,'-1'-17'11996,"1"17"-11979,0 0 1,0 1-1,0-1 1,0 0-1,0 0 1,0 0-1,0 0 1,0 1 314,0-1-315,0 0 1,0 0-1,0 0 1,0 0-1,0 0 1,0 0-1,0 0 1,0 0-1,1 0 1,-1 0-1,0 0 1,0 0-1,0 0 1,0 0-1,0 0 1,0 0-1,0 0 1,0 0-1,0 0 1,0 0-1,0 0 1,19 0 686,7-1-544,34-6-1,-34 3 7,36-1-1,-43 5-195,23 1 55,-32-1-14,-10 0-9,0 0 0,1 0 0,-1 0 0,0 0 0,0 0 0,0 0 0,0 0 0,0 0-1,0 0 1,0 0 0,1 0 0,-1 0 0,0 0 0,0 0 0,0 0 0,0 0 0,0 0 0,0 0 0,0 0 0,1 1 0,-1-1 0,0 0 0,0 0 0,0 0 0,0 0 0,0 0 0,0 0 0,0 0 0,0 0 0,0 0 0,0 1 0,0-1 0,0 0 0,0 0 0,1 0-1,-1 0 1,0 0 0,0 0 0,0 1 0,-3 4 60,-6 6 85,8-10-109,-31 31 322,18-18-212,-16 18 0,-138 205 487,153-211-652,12-18 110,-2-1 0,1 0 0,-1 0 0,-7 9 0,12-16-91,0 0 1,-1 0-1,1 0 0,0 0 1,0 0-1,0 0 1,0 0-1,0 0 0,0 0 1,0 0-1,0 0 1,0 0-1,0 0 0,0 0 1,-1 0-1,1 0 1,0 1-1,0-1 1,0 0-1,0 0 0,0 0 1,0 0-1,0 0 1,0 0-1,0 0 0,0 0 1,0 0-1,0 0 1,0 0-1,0 1 0,0-1 1,0 0-1,0 0 1,0 0-1,0 0 1,0 0-1,0 0 0,0 0 1,0 0-1,0 0 1,0 0-1,0 0 0,0 1 1,0-1-1,0 0 1,0 0-1,0 0 0,0 0 1,0 0-1,0 0 1,0 0-1,0 0 0,0 0 1,0 0-1,0 0 1,1 0-1,-1 0 1,0 1-1,0-1 0,0 0 1,0 0-1,8-1 84,3 1-81,5 0 110,14-1-50,36 6 0,-50-4-95,29-1 0,-17 0 117,-21-1-422,0 1 1,1-1-1,-1 0 1,0 0-1,0-1 1,11-4-1,-5 1-896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51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6 2976,'1'0'125,"1"-1"0,-1 0 0,0 0 0,0 1 0,1-1 0,-1 1 0,0 0 0,1-1 0,-1 1 0,0 0 0,1-1 1,-1 1-1,0 0 0,1 0 0,-1 0 0,1 0 0,-1 1 0,0-1 0,1 0 0,-1 1 0,0-1 0,1 0 0,-1 1 0,0 0 0,0-1 0,1 1 0,-1 0 0,2 1 0,2 1 373,0 1 0,0-1 0,0 1-1,-1 0 1,7 7 0,-9-8-301,1 0 0,-1 0 0,0 0 0,0 0-1,-1 0 1,1 0 0,0 1 0,-1-1 0,0 0 0,0 1 0,0-1 0,0 1 0,-1 0-1,1-1 1,-1 1 0,0-1 0,0 1 0,0 0 0,0-1 0,-1 1 0,0 0-1,-1 4 1,0-3-62,0 0 0,-1-1 1,1 1-1,-1 0 0,0-1 0,-1 1 0,1-1 0,-1 0 0,1 0 0,-1-1 0,-1 1 0,1-1 0,0 0 0,-9 5 1,-4 2-524,-34 12 0,46-20-179,0 0 1,0-1-1,0 1 0,0-1 0,0 0 0,-1-1 1,1 1-1,0-1 0,-1 0 0,1 0 0,0-1 1,-7-1-1,2-3-1289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51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41 3072,'0'0'55,"1"0"-1,-1 0 1,1 0 0,0-1 0,-1 1-1,1 0 1,-1 0 0,1 0 0,-1 0-1,1 0 1,-1 0 0,1 1 0,-1-1-1,1 0 1,-1 0 0,1 0 0,-1 0-1,1 1 1,-1-1 0,1 0 0,-1 0-1,1 1 1,-1-1 0,1 0 0,-1 1-1,0-1 1,1 0 0,-1 1 0,0-1-1,1 1 1,-1-1 0,0 1 0,0-1-1,1 1 1,-1-1 0,0 1 0,0-1-1,0 1 1,1-1 0,-1 1 0,0-1-1,0 1 1,0 0 0,1 30 2348,-1-23-1658,-13 178 2856,6-116-3127,-7 52 848,13-115-866,2-9-193,1-18-170,4-30-606,3-34-19,-6 46 483,15-74 1,-7 62 46,-10 37 14,2 1 0,-1 0 0,2 0 0,6-15 0,-5 8 299,-5 17-262,0 0 0,0 0 0,1 0-1,-1 1 1,1-1 0,-1 0 0,1 0-1,0 0 1,0 1 0,0-1-1,1-2 1,-1 4-36,-1 0 1,0 0-1,0-1 0,0 1 0,1 0 1,-1 0-1,0 0 0,0 0 0,1 0 1,-1 0-1,0 0 0,0 0 0,1 0 0,-1 0 1,0 0-1,0 0 0,1 0 0,-1 0 1,0 0-1,0 0 0,1 0 0,-1 0 1,0 0-1,0 0 0,1 0 0,-1 1 0,0-1 1,0 0-1,0 0 0,1 0 0,-1 0 1,0 0-1,0 1 0,0-1 0,0 0 1,1 0-1,-1 0 0,0 1 0,0-1 0,0 0 1,0 0-1,0 1 0,0-1 0,0 0 1,0 0-1,1 1 0,5 17 513,-3-9-388,9 23 295,-2 1 1,12 54 0,-9-28-355,4 19 124,-12-46-152,-2-19-677,-1 0-1,1 18 0,-7-11-3154,3-13 2144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51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5984,'0'0'2688,"17"-7"-2336,-8 3 1504,0 0-1088,3-4 64,1 0-512,2-3-384,1 8 32,-1-6-128,1 9 64,-3-8-1984,5 8 1152,-5-3-2944,5 6 2176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52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4640,'0'0'1504,"13"-7"1418,-2 7-1110,-1-1-1,19-4 0,23-8-918,12-3-7508,-55 16 4717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52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5152,'0'1'294,"0"1"0,0-1-1,0 0 1,0 0 0,1 0 0,-1 0 0,0 0 0,1 1-1,-1-1 1,1 0 0,-1 0 0,1 0 0,0 1 0,8 21 3645,-5 5-3095,-1 0 0,-1 0 0,-3 51 0,-1-39-727,1-18-1949,-5 32 0,2-30-1944,3-4 1174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2:18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1 208 1312,'0'0'9354,"5"7"-8154,9 0-858,-12-6-182,-1 0-22,4 1-65,0 0-1,1-1 1,-1 1-1,0-1 1,1 0-1,-1 0 1,0-1 0,7 1-1,46-5 171,-21 1-93,-14 2-121,203-7 310,-171 6-168,73-13 0,-25 1-39,284-5 194,-330 16-122,0-3 0,77-17 1,-100 17-90,-1 2 1,50-1 0,-67 5 108,-14 0 5,-1 0-298,62-5 106,-45 6-218,24 4-1,-25-2 185,25 0 0,-1 2 1356,-55-10-969,11 3-361,-1-1-1,1 1 1,-1 0 0,0 0-1,0 1 1,0-1 0,-6 0 0,-7-4 146,-1-1-67,-1 1 1,-19-4-1,-10-3 186,-43-10 15,80 20-269,-27-10 139,20 8-157,16 5-10,1 0-1,-1 0 0,1 0 0,-1-1 1,0 1-1,1-1 0,-1 1 0,1-1 1,-1 0-1,1 1 0,-1-1 0,1 0 1,-1 0-1,1 0 0,-1-1 0,-11-5-58,13 7 33,-1 0 0,0 0 0,0 0 0,0-1 0,1 1-1,-1 0 1,0-1 0,1 1 0,-1-1 0,0 1 0,1-1-1,-1 1 1,-1-2 0,-2 0 121,2 0-634,10 3 216,43 12-45,-36-8 345,28 4 0,11 0-25,-1 2 0,-1 3 0,57 21 0,-92-30 67,-14-4-24,0-1 0,0 1 0,0 0-1,0 0 1,0 0 0,0 0 0,0 1 0,0-1 0,0 1 0,-1 0 0,1-1 0,-1 1 0,5 4 0,-7-6 15,0 0 0,0 1 0,0-1 1,0 0-1,1 0 0,-1 0 0,0 0 1,0 1-1,0-1 0,0 0 0,1 0 1,-1 0-1,0 0 0,0 0 0,1 0 1,-1 0-1,0 0 0,0 0 0,0 0 0,1 0 1,-1 0-1,0 0 0,0 0 0,1 0 1,-1 0-1,0 0 0,0 0 0,0 0 1,1 0-1,-1 0 0,0 0 0,-1 2 889,0-1-923,-2 1 3,0 1-1,0-1 0,-1 0 1,1 0-1,-1-1 0,1 1 0,-4 0 1,-11 6 28,-75 39 290,65-31-169,0-2-158,0 3 1,1 0-1,-32 28 0,56-43-184,1 0-1,0 1 1,-1 0-1,1-1 1,1 1-1,-1 0 1,0 0-1,1 0 0,-2 4 1,1-3-511,1 0 0,1-1 0,-1 1 0,0 0 0,1 0 0,0-1 0,0 1 0,0 5 0,4 15-1852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2:39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2656,'9'10'6924,"0"0"-3407,-3-3-3238,-1-1 0,-1 1 0,1-1 0,-1 1 0,-1 0 0,5 11 0,-8-16-175,1 1 0,-1-1 0,0 0 0,0 1 0,0-1 0,0 1 0,0-1-1,0 0 1,-1 1 0,1-1 0,-1 0 0,0 0 0,0 1 0,0-1 0,0 0 0,-2 4 0,-4 3 214,1 1-1,-11 10 1,4-5-425,-6 5-474,9-9 234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56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2304,'5'6'2905,"3"8"-1880,-3 8-485,0 0 0,-1 0 0,-1 0 0,0 31 0,3 16 280,11 48 348,-17-89-192,0-357 875,0 323-1758,0 0 1,0 0-1,1 0 0,0 0 1,0 1-1,0-1 0,0 0 1,1 1-1,5-11 0,-7 14-56,1 1-1,0 0 1,0 0-1,0-1 0,-1 1 1,1 0-1,0 0 1,1 0-1,-1 0 1,0 0-1,0 0 0,0 1 1,1-1-1,-1 0 1,0 0-1,1 1 1,-1-1-1,2 0 1,0 1 40,0 0 1,0 0 0,0 1 0,1-1 0,-1 1 0,-1-1 0,1 1 0,0 0 0,4 2 0,2 0-28,0 2 1,-1-1-1,1 1 0,-1 1 0,0-1 0,0 1 1,-1 1-1,1-1 0,-1 1 0,7 10 0,6 10 6,28 47 0,-35-52 27,-2-4 16,-2 2 1,15 40-1,-23-57-1,0 1 0,0-1 0,-1 1 0,1-1-1,-1 6 1,0-8 387,1-9 299,1-5-628,1-1-1,-2 1 1,0-1-1,0-20 1,1-24 5,1 37-119,1-9-327,1-39 0,-5 60-259,1 1 0,2-16 0,-2 21-610,0 1 0,-1-1-1,1 0 1,0 1 0,4-8-1155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1:58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905 99 2240,'0'0'82,"0"0"0,0 0 1,-1 0-1,1 0 0,0 0 1,-1 0-1,1 0 0,0 0 0,-1 0 1,1 0-1,0 0 0,0 0 0,-1 0 1,1 0-1,0 0 0,-1 0 1,1 0-1,0-1 0,0 1 0,-1 0 1,1 0-1,0 0 0,0 0 0,-1-1 1,1 1-1,0 0 0,0 0 1,0 0-1,-1-1 0,1 1 0,0 0 1,0 0-1,0-1 0,0 1 0,0 0 1,-1 0-1,1-1 0,0 0 80,0 0-1,-1 1 1,1-1-1,0 0 0,-1 0 1,1 1-1,0-1 1,-1 1-1,1-1 0,-1 0 1,1 1-1,-1-1 1,0 1-1,1-1 1,-1 1-1,0-1 0,0 1 1,-14-12 1643,12 10-1562,0-1 0,-1 1 0,1-1 0,-1 1 1,-4-2-1,-10-6 545,12 6-527,0 0 1,0 1 0,-12-4-1,-17-5 450,30 9-639,-1 1 1,1 0-1,-1 0 0,1 1 1,-1-1-1,0 1 1,1 1-1,-1-1 0,-9 1 1,-26 3 14,26-3-41,-1 1-1,0 1 1,0 1-1,-16 5 1,-53 16 175,32-11-12,2 3 0,-61 27 0,97-36-155,0 1 0,1 0 0,-1 0 0,2 2 0,-1 0 0,1 0 0,-16 18 0,17-15 16,1 0 0,1 1 0,1 0 0,0 0 0,0 1 0,-9 24 0,10-17-41,-6 27 0,1-3 201,10-34-197,0 0 0,1 0 0,1 0 0,0 19 0,-2 18-70,2-37 77,0 0 0,1 1 0,3 21 0,-1-26 4,0 0 0,0 0-1,1-1 1,6 13 0,3 7-44,-10-23 25,0 0 0,0 0 0,0 0 0,0-1 0,1 1 0,-1-1 0,1 0 0,6 6 0,30 21 96,-21-16 87,-12-11-208,1 1 0,-1-1 0,1 0 0,0 0 0,0-1 0,9 3 0,11 3 118,-13-3-48,-1 0 1,0-1-1,1-1 0,23 3 1,199-2 248,-156-4-57,-62 0-226,0-2 1,0 1-1,0-2 0,24-7 0,-17 4 87,-13 3-90,0-1 0,0 0 0,0 0 0,-1-1 0,14-8-1,113-82 390,-129 88-404,0 0 0,-1 0 0,0-1 0,0 0 0,0 0 0,-1 0 0,0-1 1,7-13-1,-1-1-14,-1-1 0,12-33 1,-19 41 8,-1-1 0,0 0 1,-1 0-1,-1 0 0,-1 0 1,0-1-1,-1 1 0,-1 0 1,-5-32-1,4 41 0,0-1 0,-1 1 0,0 0 0,0 0 0,-1 0 0,0 0 0,-1 1 0,1 0 0,-1-1 1,-1 2-1,-8-11 0,-7-2-28,-1 0 0,-27-18 1,11 9-211,8 1 430,19 17-315,-22-16 0,30 23 63,-1 1-1,1 0 0,-1 0 1,0 1-1,1-1 0,-1 1 1,0 0-1,0 0 0,0 0 1,0 1-1,-6-1 0,-28 4-1365,38-3 1158,-1 0-1,0 0 0,0 0 1,1 0-1,-1 0 1,0 0-1,1 1 1,-1-1-1,0 0 0,1 0 1,-1 1-1,0-1 1,1 0-1,-1 1 1,-4 5-2301,3 4 455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35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3552,'5'-23'1632,"-2"15"-1440,-3 3-64,5 5-128,0-3-448,3 3 256,5-3-2432,9 6 1408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02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1408,'1'0'47,"-1"1"1,1-1-1,-1 0 0,1 1 1,-1-1-1,1 0 1,-1 1-1,1-1 0,-1 0 1,1 1-1,-1-1 0,0 1 1,1-1-1,-1 1 0,0-1 1,1 1-1,-1-1 1,0 1-1,0-1 0,0 1 1,1-1-1,-1 1 0,0-1 1,0 1-1,0 0 0,0-1 1,0 1-1,0-1 1,0 1-1,0 0 0,0 25 1105,-1-19-999,1 28 596,-1-12-280,1-1 0,1 1-1,7 37 1,-2-30 328,2 61-1,-7-79-266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02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2560,'0'0'1152,"13"-3"-992,-8 3 1184,3 3-768,5 0 352,2 2-576,1-2 160,2 5-288,5-4 0,3 1-128,-1-10-64,1 5 0,2-7-192,-2 2 96,0-6-2560,-3 0 1408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04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64 576,'-5'0'2987,"-1"-4"-1995,2 4-867,0-1 0,0 1 1,0 0-1,1 0 1,-1 0-1,-5 1 0,-11 0 11,6-1-243,10-1 175,1 1 1,-1 0-1,0 0 1,1 0-1,-1 0 1,0 1 0,1-1-1,-1 1 1,0 0-1,1 0 1,-1 0-1,-5 4 1,-45 27 606,15-9-262,24-14-314,9-6-31,1 0 0,-1 1 0,1 0 0,0 0 1,0 0-1,-6 7 0,-19 24 34,15-19-8,1 1 1,0 1-1,-14 24 1,27-41-78,-8 15 42,1-1 1,1 1-1,0 1 0,1-1 0,0 1 1,-2 18-1,6-24-54,-1-1 0,0 1 1,-1-1-1,-6 14 0,9-21 18,0 1 0,1-1 0,-1 0-1,1 0 1,-1 1 0,1-1 0,0 0-1,0 0 1,2 7 0,-1 6 235,-1-13-263,1 0 0,0 0 0,0 0 1,0 0-1,1 0 0,-1 0 0,3 3 1,2 5 111,-5-8-69,1 1 0,-1-1 0,1 0 0,0 0-1,0 0 1,0-1 0,1 1 0,-1 0 0,6 4 0,-7-6-97,1 1-8,0 0 64,-1 0 0,1 0 0,0-1 0,0 1 0,0 0 0,0-1 0,0 0 0,1 1 0,2 0 0,14 11-1,8 6 62,-24-17-25,0 0-1,0 0 1,0 0-1,0-1 0,0 1 1,0-1-1,0 0 1,0 0-1,0 0 1,0-1-1,6 2 0,19 5 182,-20-4-222,0 1 75,0-1 1,-1 0-1,15 4 0,-17-6-40,9 2 155,0-1-1,23 2 0,-20-4-206,1 0-1,-1-2 1,18-3 0,-30 4 3,0 1 0,0-1 0,0 1 1,9 1-1,-10 0 63,-1-1 1,0 1-1,1-1 0,-1 0 1,1 0-1,-1 0 1,1-1-1,-1 1 0,0-1 1,1 0-1,-1 0 0,0 0 1,0-1-1,4-1 1,5-5 61,1 0 0,19-9 0,-18 9-34,-1 0 1,0 0-1,-1-1 0,20-20 1,-24 23-73,-6 5 7,-1-1-1,1 1 1,0 0 0,-1-1 0,1 1-1,-1-1 1,0 0 0,0 1-1,1-1 1,-1 0 0,0 0-1,-1 0 1,1 0 0,0 0 0,0 0-1,-1 0 1,1-4 0,3-10 16,-2-1 1,0 1-1,-1-1 0,-1 0 1,-2-23-1,-3-2 28,3 19 18,-1-1 0,-7-22 0,5 23-70,-4-44 1,8 49 42,-2-1-1,0 0 1,0 1 0,-10-27-1,7 27 39,5 15-51,0-1 0,0 1 0,0 0 0,0 0 0,0 0 0,-1 0 0,0 0 0,1 0 0,-1 0 0,-3-3 0,-1 0 69,2 1-64,0 1 0,0 0 0,-1 1 0,1-1 0,-1 1 0,0-1 0,0 2 0,0-1 0,-5-2 0,1 2-197,1 1-1,0 1 1,-1-1-1,1 1 1,-1 1-1,0 0 1,1 0-1,-1 0 1,0 1-1,1 0 1,-1 1-1,1 0 1,0 0-1,0 1 1,0 0-1,0 1 1,0 0-1,0 0 1,1 0-1,0 1 1,0 0 0,-9 8-1,-6 13-2398,-1 2 789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2:32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1137 0 2080,'-4'3'7660,"2"-3"-7586,1 0-1,0 0 0,-1 0 0,1 0 1,0 1-1,-1-1 0,1 0 1,0 1-1,-1-1 0,1 1 0,0-1 1,-2 2-1,-13 5 354,11-5-374,1 0 0,-1-1 1,1 1-1,-1-1 1,1 0-1,-1-1 0,-5 1 1,-14 3 281,10-1-300,-14 4 300,-40 5-1,50-9-220,-34 10 0,11-2 282,-4-1-200,-44 10 286,75-15-421,1-1-1,-1 2 1,1 0 0,-17 10 0,-5 6 66,2 1 0,0 2 0,1 1 0,2 2 0,-34 39 0,46-46-82,0 2-1,-17 30 1,9-6-37,-2-2 1,-2 0-1,-2-3 1,-51 55-1,74-87 16,-1 0 1,2 1-1,0 0 0,0 0 0,1 1 0,1 0 0,-1 1 1,2-1-1,0 1 0,1 0 0,0 0 0,1 0 1,0 1-1,-1 23 0,1 0 52,2 0-1,1 0 1,2 0 0,9 51 0,-3-57 106,2 0 1,1-1-1,22 46 1,-25-62-162,2 0-1,-1 0 1,2 0-1,0-1 1,21 19 0,10 12-6,-12-9 15,6 5 99,32 49 0,30 65-135,-37-72 28,-54-73 12,1 0 1,0 0-1,1-1 0,0 0 1,0 0-1,0-1 0,1-1 1,0 1-1,1-1 1,-1-1-1,18 6 0,10 2 47,1-2 0,41 6 0,-67-14-64,172 29 159,-150-27-13,1-1 0,0-2 0,54-4 1,108-20 211,-107 11-118,-52 5-147,0-1 0,62-19 0,-76 17-62,0-1 0,-1-1 1,0-1-1,43-28 0,243-189 48,-245 183-107,-21 16-131,-2-1 0,43-42-1,-81 68 139,8-5-3,-1-1 1,-1-1 0,0 0-1,-1 0 1,9-16 0,-4-2 15,-1 0 0,-2 0 0,0-2 0,6-38 0,10-131 319,-24 175-259,-2 0 1,-5-47-1,0 6 41,0-3-55,-4 18 78,-6-65-314,-12-31 247,17 104-105,5 26 30,-1 1-1,0 0 1,-2 0-1,0 0 1,0 1-1,-2 0 1,0 1-1,-12-16 1,13 22-21,0 1 1,0-1-1,-1 1 1,-1 1 0,1 0-1,-1 0 1,-1 1-1,-13-7 1,-10-2 15,-45-13-1,0 5-221,-1 3-1,-1 3 0,0 4 0,-89-2 0,128 15 130,1 2-1,-1 1 1,1 2-1,-1 2 1,-66 21-1,34-5 8,31-9 310,-88 17 0,121-30-392,0-1 1,0 0-1,0-1 0,-18-3 1,-16-5-3824,40 8 3206,-11 0-1323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2:34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3232,'3'-4'13380,"3"5"-14771,31-3 1745,1-2 0,41-9 0,42-4-504,-95 14 148,-17 2-23,0 0 0,0 1-1,0 0 1,9 1 0,20 0 147,-24-1-15,-13 0-37,-2 1-79,1 1 28,-1-1-1,0 0 1,1 1 0,-1-1-1,0 0 1,0 0-1,0 0 1,0 0-1,0 0 1,0 0-1,-2 2 1,-16 11-26,3-4 14,0 1-1,1 1 1,-23 23-1,-37 48 90,60-66-196,12-13 122,-21 22-22,2 2-1,-37 58 1,29-37 45,11-20-74,13-23 128,6-6-94,0 0-1,0 0 0,0 0 1,0 0-1,1 0 1,-1 0-1,0 0 0,0 0 1,0 0-1,0 0 1,0 0-1,0 0 1,0 0-1,0 0 0,0 0 1,0 0-1,0 0 1,0 0-1,0 0 0,0 0 1,0 0-1,0 0 1,0 1-1,0-1 0,0 0 1,0 0-1,0 0 1,0 0-1,0 0 1,0 0-1,0 0 0,0 0 1,0 0-1,0 0 1,0 0-1,0 0 0,0 0 1,1 0 80,-6 3-166,1-2 26,7 0 58,-2-1 151,17-5 129,7 0-352,-18 5 68,0-1-1,0-1 1,8-2-1,25-8 139,58-11-1,-73 18-121,-9 3-24,-1 1-1,1 0 1,24 2-1,-1 1 251,-38-2-358,0 0-1,0 0 1,0 0 0,0 0-1,0 0 1,0 0 0,-1 1-1,1-1 1,0 0 0,0 1-1,0-1 1,0 0 0,-1 1 0,1-1-1,0 1 1,0 0 0,0 0-1,-31 13-12356,10-23 10410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21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50 1248,'0'-12'2853,"0"2"672,-9 28-2543,2 12-524,2 0 1,1 0-1,1 0 1,1 40-1,2-32-109,-2 1 0,-7 37-1,-22 60 356,28-120-80,2-14-700,0-1-1,0 1 0,0 0 1,0 0-1,1 0 0,-1 0 1,1-1-1,-1 5 1,-2 9 35,2-4 35,3-2 129,-2-9-90,0 1 1,0-1-1,0 1 0,0-1 1,0 0-1,-1 1 1,1-1-1,0 1 0,0-1 1,0 0-1,0 1 0,0-1 1,-1 1-1,1-1 1,0 0-1,0 1 0,-1-1 1,1 0-1,0 1 0,0-1 1,-1 0-1,1 1 0,0-1 1,-1 0-1,1 0 1,0 0-1,-1 1 0,1-1 1,-1 0-1,1 0 0,0 0 1,-1 0-1,1 0 1,-1 1-1,0-3-6,1 1 1,0-1-1,0 1 0,0-1 1,-1 0-1,2 1 1,-1-1-1,0 1 0,0-1 1,0 1-1,1-2 1,0-4-10,33-250-56,-28 215 52,25-84-1,-20 86-114,-3 15 39,-5 15 69,0 1 0,0-1-1,-1 0 1,0-1 0,0-11-1,-2 21-10,0 1-1,-1-1 0,1 0 1,0 1-1,0-1 1,0 0-1,0 1 0,0-1 1,1 0-1,-1 1 0,0-1 1,0 0-1,0 1 1,1-1-1,-1 0 0,0 1 1,0-1-1,1 1 0,-1-1 1,1 1-1,-1-1 1,0 1-1,1-1 0,-1 1 1,1-1-1,-1 1 1,2-1-1,-1 1 7,0 0-1,-1 0 1,1 0 0,0 0-1,0 0 1,0 0 0,0 1-1,0-1 1,0 0 0,0 1-1,-1-1 1,1 1 0,0-1-1,0 1 1,0-1 0,-1 1 0,2 0-1,6 6 102,-1 0-1,12 14 0,-1 3-61,-1 1 0,0 1-1,-2 0 1,-1 1 0,-1 1-1,-2 0 1,16 57 0,20 86 327,-44-158-236,3 6 223,7 21 0,-12-38-237,1 1-350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21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13 2080,'-1'-7'6461,"1"7"-6347,14-4 2175,17 3-1004,8 2-177,-30-1-980,0 0 0,0 1 1,-1 0-1,18 4 0,-11-2-46,6 1-249,-20-3-160,0-1 0,0 0 0,0 0 0,0 1 0,-1-1 0,1 0 1,0 1-1,0-1 0,5 7-2288,-2-1 167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2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87 3552,'-3'-2'1234,"3"1"-1122,0 1 1,0 0-1,0-1 0,-1 1 0,1 0 0,0 0 1,0-1-1,0 1 0,0 0 0,0-1 0,0 1 1,0 0-1,0-1 0,0 1 0,0 0 0,0-1 1,0 1-1,0 0 0,0-1 0,0 1 0,0 0 1,0 0-1,2-4 1347,-1 4-1347,-1 0 0,0 0 0,1-1 0,4-15 4803,-5 15-4868,1 0 0,0-1 0,0 1 1,0 0-1,-1 0 0,1 0 1,0 0-1,1 0 0,-1 0 0,0 0 1,0 0-1,0 0 0,0 0 0,1 1 1,-1-1-1,0 0 0,3 0 1,33-11 618,-12 3-394,-10 5-353,-6 1-23,1 0 0,-1 1 1,1 0-1,0 0 0,-1 1 0,1 0 0,12 1 0,-13 1-2146,-1-1 602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22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3712,'5'0'1696,"3"8"-1472,-4 0 1568,1 3-1024,0 9 1248,-2 3-1152,-3 4 544,5 4-832,-5 1 416,0 2-576,-5 10-160,5-2-160,-3 9 256,3 0-160,-5 0-256,0-4 32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25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21 2080,'-5'-8'2624,"-3"5"-848,-5 0-963,0 0 1,0 1-1,0 1 0,-1 0 1,-18 2-1,11-1-312,-19 3 496,39-3-975,0 1 0,0-1-1,-1 0 1,1 0-1,0 1 1,0-1 0,0 0-1,-1 1 1,1-1-1,0 1 1,0 0 0,0-1-1,0 1 1,0 0 0,-2 1-1,2-1-12,0 0 0,0 0 0,0 0-1,0-1 1,0 1 0,0 0 0,-1-1 0,1 1-1,0-1 1,-2 1 0,1 0 25,1-1 0,0 1 0,-1-1-1,1 1 1,-1-1 0,1 1 0,0 0 0,0 0 0,-1 0 0,1 0 0,0 0-1,0 0 1,0 0 0,0 0 0,-1 2 0,-12 22 3,4-8 83,2-4 274,-6 7-209,1 0 0,-11 26 0,21-37-144,1-6-16,1 1-1,0 0 0,-1-1 0,1 1 0,-1-1 0,0 0 0,-4 5 1,4-8 458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36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5 4800,'-7'-4'1673,"6"11"-576,1 7 245,-26 127 3398,-24 71-2025,-30 99-1701,22-65-577,57-242-945,0-1 0,0 1 0,0 0-1,-4 6 1,5-10 430,-1 1-1,1-1 1,0 0 0,0 1-1,0-1 1,0 0 0,-1 0-1,1 0 1,0 1-1,0-1 1,0 0 0,-1 0-1,1 0 1,0 0 0,0 1-1,-1-1 1,1 0 0,0 0-1,-1 0 1,1 0-1,0 0 1,0 0 0,-1 0-1,1 0 1,0 0 0,-1 0-1,1 0 1,0 0-1,-1 0 1,0 0-118,1-1-1,-1 1 0,0-1 1,0 0-1,1 1 1,-1-1-1,1 0 1,-1 0-1,0 0 0,1 1 1,0-1-1,-1 0 1,1 0-1,-1 0 1,1-1-1,-31-86-3242,22 59 3849,-1 0 1,-1 1-1,-1 1 1,-22-35-1,18 39 823,10 17-483,2 0 0,-1-1 1,1 1-1,0-1 0,0 0 0,0-1 0,1 1 0,-3-11 0,6 17-668,0 1 0,0-1 0,0 0-1,0 0 1,0 0 0,0 0 0,0 1 0,0-1 0,0 0-1,1 0 1,-1 0 0,0 1 0,0-1 0,1 0 0,-1 0-1,1 1 1,-1-1 0,0 0 0,1 1 0,-1-1 0,1 0-1,0 1 1,-1-1 0,1 1 0,0-1 0,-1 1 0,1-1-1,0 1 1,-1-1 0,1 1 0,0 0 0,0-1-1,-1 1 1,1 0 0,2 0 0,2-2-82,1 2 1,-1-1-1,1 1 1,7 0-1,-8 0 97,23 1-654,0 2 0,0 2 0,-1 0-1,53 18 1,-13-4-5078,-51-16 4434,-1-1-1,1 0 0,0-1 1,28-2-1,-7 0 1019,-36 1 323,0 0 0,0 0 0,0 0 0,0 0 0,0 0 0,0 0 0,0 0 0,0 1 0,0-1 0,0 0 0,0 1 1,0-1-1,0 1 0,-1-1 0,1 1 0,0-1 0,0 1 0,0-1 0,0 1 0,-1 0 0,2 1 0,-1-1 138,0 1-1,-1 0 1,1 0-1,0 0 0,-1 0 1,1 0-1,-1 0 0,0 0 1,0 0-1,0 0 1,0 2-1,0 21 1061,0 0-1,2-1 1,1 1-1,8 34 1,-9-52-1139,0 0 1,0 0-1,1-1 1,0 1 0,0-1-1,0 0 1,1 0 0,0 0-1,0-1 1,1 1-1,0-1 1,0 0 0,0 0-1,0 0 1,1-1 0,0 0-1,0 0 1,0-1-1,0 1 1,10 3 0,-11-6-84,1 1 1,-1 0-1,1-1 1,0 0-1,-1-1 1,1 1-1,0-1 1,-1 0-1,1 0 1,0-1-1,-1 0 1,10-2-1,-8 1-36,0-1-1,-1 0 1,1 0-1,-1 0 1,0-1-1,0 0 1,0 0-1,0 0 0,10-11 1,-6 3-60,0 0-1,-1 0 1,0-1 0,-1 0 0,11-24 0,24-77-3067,-41 106 1923,1-1 0,-2 0 0,1 1 0,-1-13 0,0 14-931,-2-1 0,1 1 0,-2-7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27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115 142 576,'0'0'171,"-9"1"2511,-21 52 1249,25-44-3582,0 1 1,0-1-1,1 1 1,1 0-1,-5 17 1,2-6-26,-2 10 137,-10 60 1,17-80-404,-3 14 700,0 28-1,2-33-547,1-17-192,0-1 1,1 1-1,0 0 0,-1-1 0,1 1 0,0-1 0,0 1 0,1 3 0,4 30 212,-3-17-263,-2-16 59,0-1 1,0 0 0,1 1 0,-1-1-1,1 0 1,-1 0 0,1 1 0,-1-1-1,1 0 1,2 3 0,16 34 203,-13-26-84,13 21 1,2 4 482,-11-22-858,2 3 415,2 0-5,-13-16-173,1-1 0,-1 1 0,1-1 0,-1 0 0,1 1-1,0-1 1,0 0 0,0 0 0,0 0 0,0-1 0,1 1 0,-1 0 0,0-1-1,1 0 1,-1 1 0,1-1 0,0 0 0,3 1 0,10-1 68,0 0 0,0-1 0,1 0 0,-1-1 0,0-1 1,25-6-1,92-35 185,-96 30-180,17-5-102,-4 2 133,0-3 0,71-37-1,-111 51-60,0-2 1,0 1-1,-1-1 0,0-1 1,11-11-1,-16 15-7,-1-1 0,1 1 0,-1-1 0,0 0 0,-1 0 0,1-1 0,-1 1 0,0-1 0,0 1 0,-1-1 0,1 1 0,0-8 0,-1 2 28,-1 1-1,0 0 0,-1 0 1,0-1-1,-4-16 0,-18-51-40,1 6-58,18 55 22,0 0-1,-1 0 1,-1 1 0,-1-1-1,0 1 1,-1 1 0,0 0-1,-2 0 1,-16-21 0,13 21-39,-2 0 0,0 1 0,-18-14 0,24 22 18,0 0-1,0 0 0,-1 1 0,0 0 1,0 1-1,0 0 0,-17-4 0,-15 0-32,0 2-1,0 2 0,-1 1 1,-60 5-1,93-2-83,1 1 1,0 1-1,-15 4 0,20-5-209,0 1 0,0-1 0,0 1 0,0 0 0,0 0 0,0 1 0,0-1 0,1 1 0,-6 4 0,-1 5-3450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28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4 213 1984,'-3'-3'4400,"3"6"-4004,0-1-1,1 1 1,0 0 0,-1 0-1,1 0 1,2 4 0,3 11 23,-2 19 510,6 36-199,-8-56-356,0 1 1,-1 34-1,-1-31 193,0-20-215,0-21 539,-1-61-973,4-123-76,2 168-26,-4 33 169,-1-1 1,1 1-1,0 0 1,0 0-1,1 0 1,-1 0-1,1 0 1,3-5-1,-5 8 19,0-1-1,1 1 1,-1 0-1,0 0 1,1-1 0,-1 1-1,1 0 1,-1 0-1,1 0 1,-1-1-1,0 1 1,1 0-1,-1 0 1,1 0-1,-1 0 1,1 0 0,-1 0-1,1 0 1,-1 0-1,1 0 1,-1 0-1,1 0 1,-1 0-1,1 0 1,-1 1 0,0-1-1,1 0 1,-1 0-1,1 0 1,-1 1-1,1-1 1,-1 0-1,0 0 1,1 1-1,-1-1 1,1 1 0,13 13 43,-14-12-44,28 34 325,27 50 0,-38-61-139,0 0 0,1-1 1,2-1-1,0-1 0,33 26 1,-53-47-154,1-1 0,-1 1 0,1-1 0,-1 1 0,1-1 0,-1 0 0,1 1 0,-1-1 0,1 0 0,-1 1 0,1-1 0,-1 0 0,1 0 0,0 0 0,-1 1 0,1-1 0,0 0 1,-1 0-1,1 0 0,-1 0 0,1 0 0,0 0 0,-1 0 0,1 0 0,0-1 0,0 1 0,0 0 3,0-1 0,-1 0 0,1 0 0,0 1 0,0-1 1,-1 0-1,1 0 0,0 0 0,-1 1 0,1-1 0,-1 0 0,1 0 0,-1 0 0,1-2 0,1-5 79,0-1 0,0 0 0,1-10 0,-2 8-38,10-60 155,3-83 0,-12 55-4368,-1 85 1711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33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27 1312,'-6'-6'401,"9"2"-153,8-12 5593,-9 40-4892,-2-19-860,1 0 1,-1 0-1,0 0 0,0 0 0,0 0 0,-3 9 1,1-3 38,0-1-1,1 0 1,0 0 0,1 11 0,-1 12-5,0-23 247,1 0 0,2 14 0,-1-10-2149,-1 1-4255,-3-3 3047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34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 2976,'-2'-3'833,"3"4"-434,6 5 2070,-4-3-2284,0-1 1,1 1-1,-1-1 0,0 0 0,1 0 0,0-1 1,-1 1-1,1-1 0,0 0 0,0 0 1,0 0-1,0 0 0,0-1 0,5 1 0,9-1-253,35-3-1,-36 1-172,18-5-3508,-18 6 853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35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5 2816,'-3'-5'1026,"2"10"533,2 15 1146,-1-12-2577,-2 27 1672,-11 64-1,1-19-1136,9-40-321,3-37-368,0 0 0,0 1 1,1-1-1,-1 0 0,0 1 1,1-1-1,0 0 0,0 1 1,1 2-1,-1-6-105,-1 0 0,1 0 0,-1 1 0,0-1 0,1 0 0,-1 0 0,0-1 0,1 1 0,-1 0 0,1 0-1,-1 0 1,0 0 0,1 0 0,-1 0 0,0 0 0,1-1 0,-1 1 0,0 0 0,1 0 0,1-2-655,15-16-5844,-7 10 4918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35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 1888,'-10'12'5907,"15"-17"-4241,-4 4-1513,1 0-1,0 0 1,0-1 0,0 1 0,0 0-1,0 1 1,0-1 0,0 0-1,0 1 1,0-1 0,0 1 0,0-1-1,0 1 1,0 0 0,0 0-1,1 0 1,-1 0 0,0 1-1,0-1 1,0 0 0,0 1 0,0 0-1,0-1 1,0 1 0,0 0-1,0 0 1,0 0 0,0 0 0,2 2-1,0-1-109,-1 0-1,1 0 0,-1-1 1,1 1-1,0-1 1,0 0-1,0 0 1,0-1-1,0 1 0,0-1 1,4 0-1,3 0-3,0 0-1,19-4 0,-3-6-1474,-24 9 775,0-1 0,0 1 0,1 0 0,-1 0 0,1 0-1,6-1 1,9 1-2139,5-2-538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3:37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 40 1568,'9'-19'3621,"-22"15"-1952,11 3-1514,-1 0 0,1 1 0,-1-1 0,0 1 0,1-1 0,-1 1 0,-5 0 0,-6-1 200,-1-2 225,0 1-1,-16 0 1,25 2-428,0 1 1,1 0 0,-1 0 0,-10 4 0,11-3-108,0-1 1,0 1-1,-1-1 1,-9 1 0,12-2 17,0 1-1,0 0 1,0-1 0,0 1 0,0 0 0,1 1 0,-1-1 0,-5 3 0,-8 4 48,12-6-66,-1 1 0,1-1 1,0 1-1,-1 0 0,1 0 0,-6 6 0,-13 9 87,-7 1 29,0 2 1,2 0-1,-27 28 0,50-44-107,1 0-1,0 1 0,0 0 1,0 0-1,0 0 0,1 0 1,0 1-1,1-1 0,-4 14 1,5-15-44,0 0 1,1 1 0,0-1 0,0 0 0,0 1 0,1-1 0,1 8 0,14 37-25,-3-9-81,-10-29 112,0 0-1,2 0 0,-1-1 1,1 1-1,1-1 1,0 0-1,1-1 1,0 1-1,0-1 0,1-1 1,0 1-1,19 14 1,-21-18 39,0 0 1,1-1 0,0 0-1,0-1 1,0 1 0,1-1 0,-1-1-1,1 1 1,0-1 0,14 3 0,-1-2-67,0-2 0,0 0 1,0-1-1,35-3 1,-48 1 42,1 0 0,-1-1 1,0 0-1,0 0 1,0-1-1,0 0 1,0-1-1,-1 0 1,1 0-1,7-6 1,5-5 30,-2-1 0,20-21 1,-26 25-2,-3 3-47,-1-1 0,1 0 1,-2 0-1,1-1 0,-2 0 1,1-1-1,-2 1 0,1-1 1,-2 0-1,1 0 0,-2-1 1,0 1-1,0-1 0,-1 0 1,1-21-1,0-20 263,-2 40-251,0-1 0,0 1 0,-1-1 1,-1 1-1,-4-21 0,4 28-23,-1 1-1,0-1 1,0 1 0,-1 0 0,1-1-1,-1 1 1,-1 1 0,1-1 0,-1 0-1,0 1 1,0 0 0,-1 0-1,1 0 1,-1 0 0,0 1 0,-1 0-1,-9-7 1,6 6 15,6 3-61,0 0 0,-1 0 0,0 0 0,1 1 0,-1-1 0,-6-1 1,-8-2-79,-15-2-1315,31 7 1175,0 0-1,0 0 1,0 0 0,0 0 0,0 1 0,0-1 0,0 0 0,0 1-1,0 0 1,1-1 0,-1 1 0,0 0 0,0 0 0,-2 2 0,-24 20-5453,12-7 3216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1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1356 45 2400,'0'0'147,"0"-1"0,-1 1 0,1 0 0,0-1 1,-1 1-1,1 0 0,-1-1 0,1 1 0,0 0 0,-1-1 0,1 1 0,-1 0 1,1 0-1,-1-1 0,1 1 0,-1 0 0,1 0 0,-1 0 0,1 0 0,-1 0 1,1 0-1,-1 0 0,1 0 0,-1 0 0,1 0 0,-1 0 0,1 0 0,-1 0 1,0 0-1,-7 0 703,-3 0-73,6 0-518,1 0 0,-1 0 1,1 0-1,-1 0 0,1 1 0,-1-1 0,1 1 0,-5 2 0,-44 20 1112,33-14-868,1 1-1,-23 16 1,26-16-459,-24 16 202,-95 53 254,104-62-294,-55 40 0,-8 5 193,46-33-80,-45 36 0,40-26-434,-8 3 627,43-31-380,1-2 1,-33 14 0,8-4 194,34-15-316,-79 42 369,76-39-334,0 1 0,0 0 0,0 1 0,1 0 0,-11 14-1,7-5 15,1 1-1,1 0 0,-16 34 0,-19 64 238,-5 47 391,46-144-690,2 0 0,0 0 0,-2 26 0,3 64 250,13 117 280,-7-196-418,2 0-1,2 0 0,0-1 0,3 0 0,15 36 1,-12-42 17,1 0 0,2-1 0,35 41 0,-5-6 58,-1-2-111,-22-28-2,23 35 1,26 45 67,-17-30-51,-42-58-52,2-1 1,1-1-1,0 0 0,1-1 1,1-1-1,0-1 0,22 14 1,-17-17 7,1-1-1,0 0 1,0-2 0,44 10 0,-63-17-40,181 37 144,-79-19-101,-55-13-26,2-1-1,105-4 0,-90-3-133,37 3 65,156-7-567,-187-6 561,104-28 0,-175 38 52,171-46-191,-144 37 180,-1-1 0,-1-1 0,0-1 0,-1-2 0,0-1 0,-2-1 0,0-2-1,0 0 1,-2-2 0,24-25 0,-18 14 35,9-8 35,54-47 0,18 9-201,-76 55 164,0-2 0,-2 0 0,46-47 0,-71 64 6,-2-1 0,1 1 0,-1-2 0,0 1 0,-1-1 0,0 1 0,5-15 0,-5 9-10,-1-1-1,-1 0 1,0 1-1,0-23 1,-1-28 24,-3 1-1,-13-95 1,10 135-15,-2-1-1,0 1 1,-14-33-1,-37-70-84,10 26 48,-23-72 187,59 146-183,-2 1 0,-29-47-1,-41-43-98,-27-40 362,80 119-171,-1 2 0,-2 1-1,-57-47 1,60 58-150,-2 2 1,-1 0-1,0 3 1,-67-30-1,57 32-129,-64-17-1,9 10-53,-173-34 336,188 48-965,-96 1-1,161 8 566,4 1-860,-1 0 1,-19 3-1,30-2 720,0-1 0,0 1 0,0 0 0,0 1 0,0-1 1,1 1-1,-1 0 0,1 0 0,-1 0 0,1 0 0,-1 0 0,1 1 0,-3 3 0,-13 20-4641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29.53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367 73 1664,'-16'-24'6426,"13"23"-6134,1 1-200,1 0 0,-1 0 0,0-1 1,0 1-1,1 0 0,-1 0 0,0 1 0,0-1 0,1 0 1,-1 0-1,0 1 0,1-1 0,-1 1 0,0 0 0,1-1 1,-1 1-1,1 0 0,-3 2 0,-7 5 145,1 0-40,1 0-1,-12 12 1,3-1 82,11-13-187,2 0-1,-1 1 1,0 0-1,1 0 0,-4 8 1,8-13-83,0 1 0,0-1 0,0 0 0,0 1 0,1-1 0,-1 1 0,1-1 0,0 1 0,-1-1 0,1 1 0,0-1 0,1 1 0,-1-1 0,0 1 0,1-1-1,-1 1 1,1-1 0,0 1 0,0-1 0,0 0 0,0 0 0,2 3 0,5 9 41,2 1 0,-1-2 0,2 1 0,0-2 0,1 1 0,0-2 0,21 17 0,-32-27-21,0 0-1,1 0 1,-1 0-1,1-1 1,-1 1-1,0 0 0,1-1 1,-1 1-1,1-1 1,0 0-1,-1 1 1,1-1-1,-1 0 1,1 0-1,0 0 0,-1 0 1,1 0-1,-1 0 1,1-1-1,-1 1 1,1 0-1,-1-1 1,1 1-1,-1-1 1,1 0-1,-1 1 0,1-1 1,-1 0-1,2-1 1,3-4 58,0 1 1,0-1-1,-1 0 0,9-12 1,-2 2-104,-9 12 28,0 0 0,-1-1 0,1 1 0,-1-1 0,0 0 0,0 0 0,-1 0 0,1 1 0,-1-1 0,0-1 0,-1 1 0,1-9 0,-1-2 53,0 1 0,-2 0 0,-3-18 0,4 26-49,-1 0 0,0 0-1,-1 0 1,0 1 0,0-1 0,0 1 0,-1-1 0,-5-6 0,6 10-31,1-1 0,-1 1 1,0 0-1,0 0 1,-1 0-1,1 0 0,0 0 1,-1 1-1,0-1 1,0 1-1,1 0 1,-1 1-1,0-1 0,-1 0 1,-4 0-1,6 2 32,1 0 0,-1 0 0,1 0 0,0 0 0,-1 1 0,1-1-1,0 1 1,0 0 0,-1 0 0,1 0 0,0 0 0,0 0 0,0 0 0,0 0-1,0 1 1,0-1 0,0 1 0,0-1 0,-1 3 0,-5 4 45,2 0 0,-1 1 1,-6 10-1,6-8-139,0 1 0,1 0 0,0 0 1,-6 20-1,10-27 68,1 0 0,0 1 0,0-1 1,1 1-1,-1-1 0,1 1 0,0-1 1,0 1-1,1 0 0,0-1 0,0 0 1,0 1-1,5 10 0,-4-11 32,1 1 0,0 0 0,0-1-1,1 1 1,-1-1 0,1 0 0,0 0 0,1-1 0,-1 1-1,1-1 1,9 7 0,-12-10 12,1 1-1,-1-1 1,0 0 0,0 0-1,1-1 1,-1 1 0,1 0 0,-1-1-1,1 1 1,-1-1 0,1 0-1,-1 0 1,1 0 0,-1 0-1,1 0 1,-1-1 0,1 1-1,-1-1 1,1 1 0,-1-1 0,0 0-1,1 0 1,-1 0 0,0-1-1,0 1 1,0 0 0,0-1-1,0 1 1,0-1 0,0 0-1,0 1 1,1-4 0,1 1-3,0-1 1,0 0 0,-1-1-1,0 1 1,0 0-1,0-1 1,0 0-1,-1 0 1,0 0-1,0 0 1,-1 0 0,0 0-1,0 0 1,0 0-1,-1 0 1,0-1-1,0 1 1,-2-11 0,1 2 14,-1 1 1,0 0 0,-2 0-1,1 0 1,-8-18 0,10 29-70,-1 0 1,0-1-1,0 1 0,0 0 1,0 0-1,0 0 0,-1 0 1,1 0-1,-1 0 0,0 1 1,1-1-1,-1 1 0,-1 0 1,1 0-1,0 0 0,0 0 1,-1 0-1,1 1 0,-1 0 1,1-1-1,-1 1 0,0 1 1,0-1-1,1 0 0,-1 1 1,-4 0-1,2 0 28,0 1 0,1 0 0,-1 0-1,0 0 1,1 1 0,-1 0 0,1 0 0,0 0 0,-1 1 0,1 0 0,-8 6 0,-4 4-98,-28 27 1,43-38 59,-3 3 27,0 0 0,0 0 1,1 1-1,-1-1 0,1 1 1,1 0-1,-1 0 0,-4 11 1,7-14 12,0 1 0,0-1 0,1 0 1,-1 0-1,1 1 0,-1-1 0,1 1 1,0-1-1,1 0 0,-1 1 0,0-1 1,1 0-1,0 1 0,0-1 0,0 0 1,0 0-1,0 0 0,1 1 0,2 3 1,0 0-3,1 0 0,0-1 0,0 0 0,0 0 0,1 0 1,0-1-1,0 0 0,1 0 0,-1-1 0,1 1 0,14 5 1,-16-7 41,0-1 0,1-1 0,-1 1 0,1-1 0,-1 0 0,1-1 0,0 1 0,-1-1 0,1 0 0,0 0 0,-1-1 0,1 0 0,-1 0 0,1 0 0,-1-1 0,11-3 0,-5-1-18,-1 1-1,0-2 1,0 1-1,-1-1 1,0-1-1,0 0 1,-1 0-1,0-1 1,0 1 0,-1-2-1,0 1 1,10-20-1,-15 25-4,0 0 0,-1 0 0,1 1 0,-1-1 0,0 0 0,-1-1 0,1 1 0,-1 0 0,1 0 0,-1 0 0,0 0 0,-1 0 0,1 0 0,-1 0 0,0-1 0,0 1 0,0 0 0,-2-5 0,0 2-38,0 0 1,-1 0-1,0 1 1,0-1 0,0 1-1,-1 0 1,0 0-1,-11-10 1,10 10-17,-1 1 0,0 0 1,0 0-1,-1 1 0,1 0 0,-1 1 1,0-1-1,0 2 0,0-1 0,-1 1 1,-12-2-1,17 3-6,-1 1 1,0 0-1,1 0 0,-1 0 0,1 1 1,-1-1-1,1 1 0,-1 0 0,1 0 1,-1 1-1,1-1 0,0 1 0,0 0 1,0 0-1,0 1 0,0-1 0,0 1 1,1 0-1,-1 0 0,1 0 0,-1 0 1,1 0-1,-3 6 0,2-3-1,1-1-1,1 1 1,-1 0 0,1 0-1,0 0 1,0 0 0,0 0-1,1 0 1,0 0 0,0 1-1,1-1 1,0 0 0,1 13-1,0-9 15,1 0-1,0-1 0,0 1 0,1 0 0,0-1 0,1 0 0,0 0 0,6 11 1,-6-13 52,1 0 1,0 0 0,0-1 0,0 0 0,1 0 0,0 0 0,0 0 0,1-1 0,-1 0 0,1-1 0,12 7 0,-13-9 8,0 1 1,0-1-1,1-1 0,-1 1 0,1-1 0,0 0 1,-1 0-1,1-1 0,0 0 0,-1 0 1,1-1-1,-1 0 0,1 0 0,9-3 0,3-3 27,0 0-1,0-2 0,20-12 0,-7 4-54,43-27 159,-67 40-131,-1-2-1,0 1 1,-1-1 0,1 0 0,-1 0 0,-1-1 0,9-10-1,-14 16-61,0 1-1,0 0 0,0-1 1,0 1-1,0 0 0,1-1 0,-1 1 1,0 0-1,0-1 0,0 1 1,1 0-1,-1 0 0,0-1 1,0 1-1,1 0 0,-1 0 0,0-1 1,1 1-1,-1 0 0,0 0 1,1 0-1,-1 0 0,0-1 0,1 1 1,-1 0-1,4 8-538,0 5 727,-4-12-147,0-1-1,0 1 0,1-1 1,-1 1-1,0-1 0,0 1 1,0 0-1,0-1 0,0 1 1,0 0-1,0-1 0,0 1 1,0-1-1,0 1 0,0 0 1,0-1-1,0 1 1,0 0-1,-1-1 0,1 1 1,0-1-1,0 1 0,-1-1 1,1 1-1,-1 0 0,0 0 6,0 0-1,0 0 1,0 0 0,0 0-1,-1-1 1,1 1-1,0-1 1,0 1-1,-1 0 1,1-1-1,-2 1 1,-3 0 14,0 0 0,0-1 0,0 1 0,-11-2 0,-250-33 240,248 33-261,-1 0 0,-27 4 0,37-1 13,0-1-1,0 1 1,1 1 0,-1 0-1,1 1 1,0-1 0,0 2-1,0-1 1,0 1-1,1 1 1,-13 9 0,-3 6 109,1 1-1,-23 28 1,46-50-138,-1 1-20,0 0-1,-1 0 0,1 0 0,0-1 0,-1 1 0,1 0 0,-1-1 0,-2 2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34.08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175 243 1568,'0'0'54,"1"-1"0,-1 0 0,0 0 0,1 1 0,-1-1 0,0 0 0,1 1 0,-1-1 0,1 0 0,-1 1 0,1-1 0,-1 1 0,1-1 0,0 1 0,-1-1 0,1 1 0,0-1 0,-1 1 0,2-1 0,21-13 587,-17 10-15,-3 2-205,-1 0 1,0 1 0,0-1 0,-1 0 0,1 0-1,0-1 1,-1 1 0,1 0 0,-1 0 0,3-6-1,-4 8-307,0-1 0,-1 0-1,1 1 1,0-1 0,0 0-1,0 1 1,-1-1 0,1 0 0,0 1-1,-1-1 1,1 0 0,0 1-1,-1-1 1,0 0 227,0 0-227,1 1-1,-1-1 1,0 1 0,1 0-1,-1-1 1,0 1 0,1 0-1,-2-1 1,-15-4 855,16 5-872,-2 0-26,-1 0 1,1 0-1,-1 0 1,1 0-1,-1 1 1,1 0-1,0-1 1,-1 1 0,1 1-1,0-1 1,-1 0-1,1 1 1,-5 3-1,3-2-26,-1 1 0,1-1 1,0 2-1,1-1 0,-1 0 0,-6 9 0,7-8-40,1 0 0,-1 1 0,2-1 0,-1 1-1,1-1 1,-1 1 0,1 0 0,1 0 0,-1 0 0,1 0 0,0 0 0,1 0 0,-1 0 0,1 1-1,1-1 1,-1 0 0,1 0 0,0 0 0,0 0 0,1 0 0,-1 0 0,2 0 0,-1-1 0,0 1-1,1 0 1,0-1 0,0 0 0,1 0 0,0 0 0,0 0 0,0 0 0,0-1 0,1 0 0,-1 0-1,1 0 1,7 4 0,-2-3 63,0 0 0,0-1 0,0 0 0,1 0 0,-1-1 0,1 0 0,0-1 0,0-1 0,0 0 0,17 0 0,-21-1-27,-1 0-1,1-1 0,0 0 1,-1 0-1,1-1 0,-1 0 1,0 0-1,1 0 0,-1-1 1,0 0-1,0 0 0,-1-1 1,1 1-1,-1-1 0,1 0 1,-1-1-1,-1 0 1,8-7-1,-7 4 11,1 0-1,-2 0 1,1-1 0,-1 1-1,-1-1 1,1 0 0,-2 0-1,1 0 1,-1 0 0,0 0-1,-1 0 1,0-1 0,-1 1-1,0-1 1,0 1-1,-1 0 1,0-1 0,-1 1-1,-3-13 1,4 17-50,-1 0-1,1 0 1,-1 0 0,-1 0-1,1 0 1,-1 0-1,1 0 1,-1 1 0,0-1-1,-1 1 1,1 0-1,-1 0 1,0 0 0,0 0-1,0 1 1,-1 0-1,1 0 1,-1 0 0,1 0-1,-1 1 1,0 0-1,0 0 1,0 0 0,-1 0-1,-5 0 1,3 0-18,0 2 1,-1-1-1,1 1 0,0 0 1,0 1-1,0 0 0,0 0 1,0 1-1,0 0 0,0 1 1,0-1-1,0 1 0,1 1 1,0-1-1,-13 10 0,14-9 17,0 0 0,1 1 0,-1 0 0,1 0-1,1 0 1,-1 0 0,1 1 0,0 0-1,0 0 1,0 0 0,1 0 0,-3 9-1,4-10-9,1-1-1,0 1 1,0 0-1,0-1 1,1 1-1,-1 0 1,1 0-1,0 0 1,1 0-1,-1 0 1,1-1-1,0 1 1,0 0-1,1-1 1,-1 1-1,1-1 1,0 1-1,5 7 1,-3-7 46,-1 0 0,1 0 0,0 0-1,1 0 1,-1-1 0,1 0 0,0 0 0,0 0 0,1 0 0,-1-1 0,1 0 0,-1 0-1,1 0 1,0-1 0,0 0 0,0 0 0,0-1 0,1 1 0,-1-1 0,0-1 0,1 1-1,-1-1 1,0 0 0,8-1 0,-7 0 3,0 0-1,0-1 1,-1 1 0,1-1-1,0 0 1,-1-1 0,0 0-1,1 0 1,-1 0 0,0-1-1,-1 1 1,1-1 0,-1-1-1,0 1 1,0-1 0,0 0-1,0 0 1,-1-1 0,0 1-1,0-1 1,0 0 0,3-7-1,-3 2-23,-1 1-1,0-1 1,0 1-1,-1-1 0,0 0 1,-1 0-1,0 0 0,-1 0 1,0 0-1,-1 0 1,0 0-1,-1 0 0,0 0 1,-4-10-1,4 14-11,0 1 0,-1-1 0,0 1 1,0 0-1,0 0 0,-1 0 0,0 0 0,0 1 0,0 0 0,-1-1 0,0 2 0,0-1 0,0 0 1,0 1-1,-1 0 0,1 0 0,-1 1 0,0 0 0,-1 0 0,1 0 0,0 1 0,-1-1 1,1 2-1,-8-2 0,6 1-32,0 1 1,-1 0-1,1 0 1,0 1-1,-1 0 1,1 1-1,-1 0 1,1 0-1,0 1 1,0 0-1,0 0 1,0 1-1,0 0 1,0 0-1,1 1 1,-1 0-1,1 0 1,0 1-1,1 0 1,-1 0-1,1 1 1,0 0-1,0 0 1,0 0-1,-4 8 0,4-6 26,1 0 0,0 1-1,0 0 1,1 0 0,0 0-1,1 0 1,0 1-1,1 0 1,-1-1 0,2 1-1,-1 0 1,1 13 0,1-16 16,0 0 0,1 0-1,0 0 1,0 0 0,1 0 0,0-1 0,0 1 0,0-1 0,1 1 0,0-1 0,0 0 0,0 0 0,1 0 0,0 0 0,0-1 0,1 1 0,0-1 0,8 7 0,-5-6 12,0-1 0,0 0-1,0 0 1,1-1 0,0 0-1,0-1 1,0 0 0,0 0-1,1-1 1,-1 0 0,0-1-1,1 1 1,0-2 0,-1 0 0,1 0-1,10-2 1,-13 1-19,1 0 1,0 0-1,-1-1 1,1 0-1,-1-1 0,1 0 1,-1 0-1,0-1 1,0 1-1,0-1 1,-1-1-1,0 0 0,1 1 1,-1-2-1,-1 1 1,1-1-1,-1 0 1,0 0-1,-1 0 0,6-9 1,-6 6 21,0 0 0,0 0 1,0 0-1,-1 0 0,-1-1 1,0 1-1,0-1 1,-1 0-1,1-16 0,-2 19-12,-1 1 0,0 0 0,0-1 0,0 1 0,-1 0 0,0-1 0,0 1 0,0 0 0,-1 0 0,0 1 0,0-1 0,-1 0 0,0 1 0,1 0-1,-10-9 1,9 11-29,0 0-1,0 0 1,0 0-1,0 0 1,-1 1-1,0 0 1,1 0-1,-1 0 1,0 0-1,0 1 1,0-1-1,0 1 1,-5 0-1,-2 0-41,1 1 0,-1-1 0,1 2 0,-18 2 0,14 0 72,1 1 0,-1 0-1,1 1 1,0 0-1,0 1 1,0 1-1,1 0 1,0 1-1,0 0 1,1 1-1,-13 12 1,17-13-28,0 0 1,0 0 0,1 1-1,0 0 1,0 1-1,1-1 1,1 1 0,-1 0-1,2 1 1,-1-1-1,1 1 1,1 0 0,0 0-1,1 0 1,-2 16-1,4-21 25,0 0-1,0-1 0,0 1 0,1 0 0,0 0 0,0-1 0,0 1 0,1 0 0,0-1 0,0 0 0,1 1 0,-1-1 0,1 0 0,0 0 1,1 0-1,-1-1 0,1 1 0,0-1 0,0 0 0,0 0 0,0 0 0,1 0 0,0-1 0,0 0 0,0 0 0,0 0 0,0-1 1,0 1-1,1-1 0,6 1 0,-3-1 7,-1-1 1,1 0-1,0 0 1,-1-1-1,1 0 1,0-1 0,-1 0-1,1 0 1,-1-1-1,13-3 1,-6 0-45,-1-1 0,0 0 0,0-1 0,26-17 0,-29 16-16,0-1 0,-1 0 0,0-1-1,-1 0 1,0-1 0,0 0-1,-1 0 1,-1-1 0,9-17-1,-5 5 31,-1-1 1,-1 0-1,11-48 0,-18 64 13,-1 0 1,0-1 0,0 1-1,0 0 1,-3-17 0,2 24-29,0-1 1,-1 0 0,1 1 0,-1-1-1,1 1 1,-1 0 0,0-1-1,0 1 1,0-1 0,-1 1-1,1 0 1,0 0 0,-1 0-1,1 0 1,-1 0 0,0 0-1,0 0 1,0 1 0,0-1-1,0 0 1,0 1 0,0 0-1,0-1 1,-1 1 0,1 0-1,-3-1 1,-5 0-61,0 1 0,1-1 0,-1 2 0,0-1 0,1 1 0,-1 1 0,0 0 0,-12 2 0,9 0-267,0 0 1,1 1-1,-1 1 1,1 0-1,-19 10 1,21-8-273,0 0 1,0 0 0,0 1 0,1 0 0,-12 14 0,-7 12-1014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1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1 685 2720,'1'2'334,"0"-1"1,0 1 0,0-1-1,0 1 1,0 0-1,0-1 1,0 1-1,-1 0 1,2 3-1,6 14 1734,-7-17-1994,1 0 1,-1 0-1,1 0 1,0 0-1,-1 0 1,1-1-1,0 1 0,0-1 1,0 1-1,0-1 1,0 0-1,1 0 0,-1 0 1,0 0-1,0 0 1,1 0-1,-1 0 0,1-1 1,-1 1-1,0-1 1,1 0-1,-1 0 0,1 0 1,-1 0-1,1 0 1,-1-1-1,1 1 0,-1-1 1,1 1-1,-1-1 1,0 0-1,0 0 0,1 0 1,-1 0-1,0 0 1,0-1-1,0 1 0,0-1 1,0 1-1,2-3 1,1-1 35,0 0 1,0-1 0,0 1-1,-1-1 1,0 0 0,0 0 0,-1 0-1,0-1 1,3-6 0,-5 10-111,0 0 1,0 0 0,0 0 0,0 0-1,-1 0 1,0 0 0,1 0 0,-1 0-1,0 0 1,0 0 0,-1 0-1,1 0 1,-1 0 0,1 0 0,-1 0-1,0 1 1,0-1 0,0 0 0,-1 0-1,1 1 1,-1-1 0,1 0 0,-1 1-1,-4-5 1,5 6-9,-1 0 0,1-1 1,-1 1-1,1 0 0,-1 0 0,0 0 1,0 0-1,1 0 0,-1 0 0,0 1 0,0-1 1,0 1-1,0-1 0,0 1 0,0 0 1,0 0-1,1-1 0,-1 1 0,0 1 0,0-1 1,0 0-1,0 0 0,0 1 0,0-1 1,0 1-1,0 0 0,0-1 0,1 1 0,-1 0 1,0 0-1,1 0 0,-1 0 0,0 0 1,-1 3-1,-2 0 113,1 0-1,0 0 1,0 0 0,0 1 0,0 0-1,1 0 1,-1 0 0,1 0-1,1 0 1,-5 11 0,4-6 6,1 0 0,0 1 0,0-1 0,1 1 0,0-1-1,1 1 1,0-1 0,1 1 0,0 0 0,5 18 0,-5-23-34,1 0 0,0 0 0,0 0 0,1 0-1,0 0 1,0-1 0,0 1 0,1-1 0,-1 0 0,1 0 0,1 0-1,-1-1 1,1 1 0,-1-1 0,1 0 0,1 0 0,-1-1-1,0 0 1,8 4 0,-9-6-30,1 1 1,0-1-1,0 0 0,0 0 1,0 0-1,0-1 0,0 0 1,0 0-1,1 0 0,-1 0 1,0-1-1,0 0 0,0 0 1,6-2-1,2-2 17,0 0 0,-1-1 0,24-14-1,124-99 44,-47 31 634,-111 86-736,20-10-62,-21 11 56,-1 1 0,1 0 0,-1 0 0,1 0 0,-1-1 1,1 1-1,-1 0 0,1 0 0,0 0 0,-1 0 0,1 0 0,-1 0 1,1 0-1,-1 0 0,1 0 0,0 0 0,-1 1 0,1-1 0,-1 0 1,1 0-1,-1 0 0,1 1 0,-1-1 0,1 0 0,-1 1 0,1-1 1,-1 0-1,1 1 0,-1-1 0,0 1 0,1-1 0,-1 1 0,0-1 1,1 1-1,-1-1 0,0 1 0,1 0 0,0 2 15,0 1-1,0 0 1,-1 0 0,1-1 0,-1 1-1,1 0 1,-1 0 0,-1 0-1,0 6 1,-9 37 149,7-35-122,-3 12 102,-13 64 98,18-79 55,0-2 113,9-13-207,15-20-117,-11 10-111,29-37 25,-28 35-58,0 0-1,1 2 1,1-1-1,0 2 1,29-22-1,-43 36 44,0 0-1,0 0 1,0 0 0,0 1-1,0-1 1,0 1-1,0-1 1,1 1-1,-1-1 1,0 1-1,0 0 1,1-1-1,-1 1 1,0 0-1,1 0 1,-1 0-1,0 0 1,0 0-1,1 0 1,-1 0 0,3 1-1,-3 0 6,0 0-1,0 0 1,0 0-1,0-1 1,0 1-1,0 0 1,0 0-1,0 1 1,-1-1-1,1 0 1,0 0-1,-1 0 1,1 0-1,-1 1 1,1-1-1,-1 0 1,1 1-1,-1-1 1,0 2-1,2 8 10,-2-1-1,0 16 1,1 14 104,-1-37-95,1 0 1,-1 0 0,1 0-1,0 0 1,-1 0 0,1-1-1,1 1 1,-1 0-1,3 4 1,-3-5 10,0-1-1,0 0 0,0 0 1,0 0-1,1 0 1,-1 0-1,0 0 1,1 0-1,-1 0 1,1 0-1,-1-1 0,1 1 1,-1 0-1,1-1 1,-1 0-1,1 1 1,-1-1-1,1 0 0,0 0 1,-1 1-1,1-1 1,-1-1-1,1 1 1,0 0-1,-1 0 1,1-1-1,-1 1 0,1 0 1,2-2-1,3-1 63,0-1 0,1 1 0,-1-1 0,11-9 0,208-172 149,-208 168-229,-2-1 0,0-1 0,-1 0-1,0 0 1,13-27 0,-7 5-7,29-80-1,33-141-67,-77 243-47,-6 15-116,-2 5 82,-4 12-10,-60 177-90,30-81 293,22-65 37,1 1 0,2 1 0,3-1 0,-4 57 0,10-70-116,2 0-1,1 0 1,2-1 0,1 1 0,1-1-1,2 0 1,10 31 0,-5-39-1548,-12-22 1474,1-1 0,-1 1 0,0-1 0,1 1 0,-1 0-1,1-1 1,-1 1 0,1-1 0,-1 1 0,1-1-1,0 1 1,-1-1 0,1 1 0,-1-1 0,1 0 0,0 1-1,0-1 1,-1 0 0,1 0 0,0 0 0,-1 1 0,1-1-1,0 0 1,0 0 0,-1 0 0,1 0 0,1 0 0,8-12-2988,3-3 1008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38.69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178 97 1728,'1'-4'481,"1"-1"1,-2 1-1,1-1 0,-1 1 1,1-1-1,-1 0 0,0 1 0,-1-1 1,1 0-1,-1 1 0,-2-9 1,3 13-430,-1 0 1,1-1-1,0 1 0,0 0 1,0 0-1,-1-1 0,1 1 1,0 0-1,0 0 0,-1-1 1,1 1-1,0 0 1,0 0-1,-1 0 0,1-1 1,0 1-1,-1 0 0,1 0 1,0 0-1,-1 0 1,1 0-1,0 0 0,-1 0 1,1 0-1,0 0 0,-1 0 1,1 0-1,0 0 1,-1 0-1,1 0 0,0 0 1,-1 0-1,1 0 0,0 0 1,-1 0-1,-13 7 597,12-5-511,-7 3-60,1 1 0,0 0 0,0 1 0,0 0 0,1 0-1,0 0 1,1 1 0,0 0 0,0 0 0,0 1 0,1 0 0,1 0 0,-1 0 0,2 0 0,-1 1 0,1 0 0,0-1 0,1 1 0,0 0 0,0 21 0,2-29-62,0 0 0,0 0 0,0 0 0,0 0 0,0 0 0,1 0 0,-1-1 0,1 1 0,-1 0 0,1 0 0,0 0 0,0 0 0,0 0 0,0-1 0,0 1 0,0 0-1,0-1 1,0 1 0,1-1 0,-1 0 0,1 1 0,-1-1 0,1 0 0,-1 0 0,1 0 0,0 0 0,0 0 0,-1 0 0,1 0 0,0 0 0,0-1 0,0 1 0,2-1 0,1 1 14,-1-1 0,0 0 0,0 0 0,1 0 0,-1-1 0,0 1 0,0-1 0,0 0 1,0 0-1,0-1 0,0 1 0,0-1 0,0 0 0,-1 0 0,5-2 0,-2-2-4,0 1 0,0-1 0,0 0 0,-1 0 1,0 0-1,-1-1 0,1 0 0,-1 0 0,0 0 0,-1 0 0,0-1 0,0 1 0,0-1 1,-1 0-1,0 0 0,-1 0 0,0 0 0,0 0 0,0 0 0,-1 0 0,-1 0 0,1 0 1,-1 0-1,-1 0 0,1 0 0,-1 0 0,-1 0 0,-4-9 0,6 13-12,-1 1-1,0 0 1,0-1 0,0 1-1,-1 0 1,1 0-1,-1 1 1,1-1-1,-1 1 1,-5-4 0,7 5-3,0 0 0,-1 0 0,0 0 0,1 0 0,-1 1 1,0-1-1,1 1 0,-1-1 0,0 1 0,1 0 0,-1-1 0,0 1 1,0 0-1,1 0 0,-1 0 0,-2 1 0,0-1 4,1 1 0,0 0 0,-1 1 0,1-1 0,0 0 0,-1 1 0,-3 3 0,-2 1 14,0 1-1,1 0 1,0 0 0,-8 11 0,9-9 41,0 1 1,0 0-1,1 0 1,0 1-1,1-1 1,0 1 0,0 1-1,-3 16 1,7-24-70,0 0 0,1-1 1,-1 1-1,1 0 1,0 0-1,0 0 1,0-1-1,1 1 1,-1 0-1,1 0 1,0-1-1,0 1 0,0 0 1,1-1-1,-1 1 1,1-1-1,0 0 1,0 1-1,2 2 1,0-1 15,1-1 1,-1 1-1,1-1 1,-1 0 0,1-1-1,1 1 1,-1-1-1,0 0 1,1 0-1,-1-1 1,9 3 0,-5-2 47,1 0 0,0-1 1,0 0-1,0 0 0,0-1 1,0-1-1,0 1 1,0-2-1,0 1 0,12-4 1,-16 3-31,-1 0 0,1-1 0,-1 0 0,0 0 0,0 0 0,0-1 0,0 1 0,0-1-1,0 0 1,-1-1 0,1 1 0,-1-1 0,0 0 0,0 0 0,0 0 0,-1-1 0,0 1 0,0-1 0,4-8 0,-5 10-23,-1 0 1,0 0-1,0 0 0,0 0 1,0-1-1,-1 1 0,1 0 1,-1-1-1,0 1 0,0 0 1,0-1-1,-1 1 0,1 0 0,-1-1 1,1 1-1,-1 0 0,0 0 1,-1 0-1,1 0 0,0 0 1,-1 0-1,0 0 0,1 0 1,-1 0-1,-4-3 0,5 4 13,-1 1-1,0-1 1,0 1 0,0 0-1,0 0 1,0 0 0,0 0-1,0 0 1,0 0 0,0 0-1,0 1 1,0-1 0,0 1-1,-1 0 1,1-1 0,0 1-1,0 0 1,0 0 0,-1 1-1,1-1 1,0 0 0,-4 2-1,0-1-151,1 1-1,-1 0 1,0 0-1,1 1 1,0 0-1,0 0 0,-7 5 1,10-7-189,1 0 0,-1 1 0,1-1 0,-1 1 0,1-1 1,-1 1-1,1-1 0,0 1 0,0 0 0,0 0 0,-2 4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40.58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102 107 2976,'-5'-28'12389,"2"28"-12200,-1 1 1,0 0 0,0-1-1,0 1 1,1 0 0,-1 1-1,0-1 1,1 1-1,-1-1 1,1 1 0,0 0-1,0 1 1,-1-1 0,1 0-1,1 1 1,-1 0-1,-3 3 1,2-1-153,1-1 1,-1 1-1,1 0 0,0 0 1,1 0-1,-1 0 0,1 0 1,0 0-1,0 1 0,1-1 1,-2 8-1,3-10-22,-1 0 0,1 1 1,0-1-1,1 1 0,-1-1 0,1 0 0,-1 1 1,1-1-1,0 0 0,0 0 0,0 0 0,1 0 0,-1 1 1,1-2-1,-1 1 0,4 3 0,-4-4-12,0-1 0,1 1 1,-1-1-1,1 0 0,-1 1 0,1-1 0,0 0 0,-1 0 0,1 0 0,0-1 1,0 1-1,-1 0 0,1-1 0,0 1 0,0-1 0,0 1 0,0-1 1,0 0-1,0 0 0,0 0 0,0 0 0,0 0 0,0 0 0,0-1 0,0 1 1,0-1-1,-1 1 0,1-1 0,2-1 0,4-1 26,-1-2 1,0 1-1,1-1 0,-2 0 1,1 0-1,-1-1 0,12-12 1,-11 9-126,1 0 0,-2 0 0,1-1 0,-1 0 0,6-15 0,-9 18 49,0-1-1,-1 0 1,0 0 0,2-15 0,-4 20 47,0 1-1,0-1 1,0 0-1,0 1 1,-1-1 0,1 1-1,-1-1 1,-1-4 0,2 6-10,-1 0 0,1 0 0,-1 0 0,1 0 0,-1 0 0,0 0 0,0 0 0,1 0 0,-1 1 1,0-1-1,0 0 0,0 0 0,0 1 0,0-1 0,0 0 0,0 1 0,0-1 0,0 1 0,-2-1 0,1 1 12,1 0 0,0 0 0,-1 0-1,1 1 1,0-1 0,0 0 0,-1 1-1,1-1 1,0 1 0,0-1 0,-1 1-1,1-1 1,0 1 0,0 0 0,0 0-1,0 0 1,0-1 0,0 1 0,0 0-1,-1 2 1,-16 22 73,15-18-27,0-1 0,0 1-1,1-1 1,0 1-1,0 0 1,1 0 0,0 0-1,0 0 1,1 0-1,0 0 1,0 0 0,0 0-1,1 0 1,0 0-1,0 0 1,1 0 0,0 0-1,0-1 1,1 1-1,0-1 1,0 1 0,0-1-1,1 0 1,0 0 0,0-1-1,8 9 1,-10-13-40,-1 1 0,1-1 0,0 1 0,0-1 0,0 0 0,0 0 0,0 0 0,0 0 0,0 0 0,0 0 0,0 0 0,0-1 0,1 1 0,-1-1 0,0 0 0,0 1 0,1-1 0,-1 0 0,0-1 0,1 1 0,-1 0 0,0-1 0,0 1 0,1-1 0,-1 1 0,0-1 0,0 0 0,0 0 0,0 0 0,0 0 0,3-3 0,0 1 10,0-1-1,0 0 0,-1 0 1,1-1-1,-1 1 1,0-1-1,0 0 0,-1 0 1,0 0-1,5-9 1,-6 8-60,1 1 0,-2-1 0,1 1 0,-1-1 1,1 0-1,-2 1 0,1-1 0,-1 0 0,0 0 1,0 0-1,0 1 0,-1-1 0,0 0 0,0 0 1,0 1-1,-1-1 0,0 1 0,0-1 0,0 1 1,-1 0-1,0 0 0,0 0 0,0 0 0,0 0 1,-1 1-1,0-1 0,0 1 0,0 0 0,0 0 1,-8-4-1,7 4-184,-1 0 0,-1 0 0,1 1 0,0 0 0,-1 0 0,1 1 1,-1 0-1,0 0 0,0 0 0,0 1 0,0 0 0,0 1 0,0-1 0,0 1 1,0 1-1,-10 0 0,15 0-92,0-1 0,-1 1 1,1-1-1,0 1 0,0 0 1,0-1-1,0 1 0,0 0 1,0 1-1,-4 1 0,-3 27-6245,20 5 3432,1-3 1419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42.12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306 108 1824,'7'-14'4013,"0"6"-2617,-6 7-1053,0-1 1,0 1 0,0-1-1,0 0 1,0 0 0,-1 0-1,1 0 1,0 0 0,-1 1-1,1-4 1,-1 3 31,0-1 1,0 1-1,0-1 1,-1 0-1,1 1 1,-1-1-1,1 1 1,-1-1-1,-2-3 1,2 4-312,0 1 1,0 0-1,0-1 1,0 1 0,0 0-1,0 0 1,-1 0-1,1 0 1,0 0-1,-1 0 1,1 0 0,-1 1-1,1-1 1,-1 0-1,1 1 1,-1 0 0,-3-1-1,-6-1 123,0 0-1,-1 1 1,1 1-1,-1 0 1,1 0-1,-19 4 1,-67 20 886,89-22-948,-3 1-86,1 1 0,0-1 1,0 1-1,-12 8 0,19-11-43,1 0 0,0 0-1,0 1 1,1 0 0,-1-1-1,0 1 1,0 0 0,1-1-1,-1 1 1,1 0 0,-1 0-1,1 1 1,0-1 0,0 0-1,0 0 1,0 0 0,0 1-1,1-1 1,-1 1 0,1-1-1,-1 0 1,1 1 0,0-1-1,0 5 1,1-3 16,0 0 1,-1 1-1,1-1 0,1 0 1,-1 0-1,1 0 0,0 0 0,0 0 1,0 0-1,0 0 0,0-1 1,1 1-1,0-1 0,0 0 1,0 0-1,0 0 0,0 0 0,1 0 1,-1 0-1,1-1 0,0 0 1,-1 0-1,1 0 0,0 0 1,0-1-1,1 1 0,-1-1 0,0 0 1,0 0-1,1-1 0,-1 1 1,0-1-1,1 0 0,-1 0 0,5-1 1,2-1 32,1-1 1,-1 0-1,0 0 1,0-2-1,-1 1 0,17-10 1,-12 5-8,-1-1-1,0 0 1,23-22 0,-35 29-48,-1 1 0,1 0 0,-1 0 1,1 0-1,-1-1 0,0 1 0,0-1 0,0 1 0,1-5 0,-1 6 10,-1 0 0,0 1 0,0-1 0,0 1-1,1-1 1,-1 1 0,0-1 0,0 0 0,0 1 0,0-1-1,0 1 1,0-1 0,0 0 0,-1 1 0,1-1 0,0 1-1,0-1 1,0 1 0,-1-1 0,1 0 0,0 1 0,0-1-1,-1 1 1,1-1 0,0 1 0,-1 0 0,1-1 0,-1 1-1,1-1 1,-1 1 0,1 0 0,-1-1 0,1 1 0,-1 0-1,1-1 1,-1 1 0,1 0 0,-1 0 0,1 0 0,-1-1-1,0 1 1,1 0 0,-1 0 0,1 0 0,-1 0 0,0 0-1,-4 0 45,0 1 1,0-1-1,0 1 0,0 0 0,0 1 0,0-1 0,0 1 0,0 0 0,1 0 0,-1 0 0,1 0 0,-1 1 0,1 0 0,0 0 0,-6 6 1,7-6-10,1-1-1,0 1 1,-1 0 0,1 0 0,0 0 0,0 0 0,1 0 0,-1 1 0,1-1 0,0 0 0,-1 1 0,1-1 0,1 1 0,-1-1 0,1 1 0,-1 0 0,1-1 0,0 1 0,0-1 0,0 1 0,1 0 0,1 6 0,-1-6-6,1 0 1,-1 0-1,1 0 1,0 0 0,0 0-1,1-1 1,-1 1-1,1-1 1,-1 1 0,1-1-1,0 0 1,0 0-1,1 0 1,-1-1 0,1 1-1,-1-1 1,1 1-1,0-1 1,0-1 0,0 1-1,8 2 1,-7-2-11,0-1-1,1 0 1,0-1 0,-1 1 0,1-1 0,-1 0-1,1 0 1,0-1 0,-1 1 0,1-1 0,-1-1-1,1 1 1,-1-1 0,0 0 0,0 0 0,7-3-1,-4-1-88,-1 1 0,1-1-1,-1 0 1,0-1 0,-1 1 0,0-1-1,0 0 1,0-1 0,-1 0-1,8-15 1,-12 21 72,0 0 1,0 0-1,-1 0 0,1 0 1,-1 0-1,1 0 0,-1 0 1,0 0-1,0 0 0,0 0 0,0 0 1,0 0-1,0 0 0,-1 0 1,1 0-1,0 0 0,-1 0 1,0 0-1,0 0 0,1 0 1,-1 0-1,0 1 0,0-1 1,-1 0-1,1 1 0,0-1 1,0 0-1,-1 1 0,1 0 0,-1-1 1,0 1-1,1 0 0,-1 0 1,0 0-1,1 0 0,-1 0 1,0 0-1,0 0 0,0 1 1,0-1-1,0 1 0,0-1 1,0 1-1,0 0 0,0 0 0,0-1 1,0 2-1,0-1 0,0 0 1,0 0-1,0 1 0,-3 0 1,0 1 69,0 0 1,0 0 0,0 1-1,0-1 1,1 1 0,-1 0-1,1 1 1,-1-1 0,-5 7-1,9-8-41,-1 0 0,0 0 0,1 0 0,-1 0 0,1 1 0,-1-1 0,1 1 0,0-1 0,0 1 0,0-1 0,0 1 0,1-1 0,-1 1 0,1 0 0,0 0 0,-1-1 0,1 1 0,0 0 0,1-1 0,-1 1 0,1 3 0,-1-6-22,0 1 0,1 0 0,-1 0 0,0 0 1,0 0-1,1-1 0,-1 1 0,1 0 0,-1 0 1,1-1-1,-1 1 0,1 0 0,-1-1 0,1 1 1,0 0-1,-1-1 0,1 1 0,0-1 0,-1 1 1,1-1-1,0 0 0,1 1 0,0 0 10,-1-1-1,1 0 0,0 0 1,-1 0-1,1 0 1,-1 0-1,1 0 0,0 0 1,-1 0-1,1-1 1,2 0-1,1-1 35,0 0 1,1-1-1,-1 1 0,0-1 0,7-6 1,-9 7-97,0-1 0,0 1 0,0-1 1,0 0-1,-1 0 0,1 0 1,-1-1-1,0 1 0,0 0 1,0-1-1,0 0 0,0 1 0,-1-1 1,0 0-1,0 0 0,0 0 1,0 0-1,0 0 0,-1-4 1,0 1-231,-1 1 1,0-1-1,0 0 1,0 0-1,-1 1 1,0-1 0,0 1-1,-1 0 1,0-1-1,-5-7 1,7 12 7,-13-18-2102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43.24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21 2656,'-1'-1'72,"-6"-7"686,7 8-741,0 0 0,0 0 0,0 0 0,0-1 0,0 1 0,0 0 0,1 0 0,-1 0 0,0-1 0,0 1 0,0 0 1,0 0-1,1 0 0,-1 0 0,0 0 0,0 0 0,0 0 0,1-1 0,-1 1 0,0 0 0,0 0 0,1 0 0,-1 0 0,0 0 0,0 0 0,1 0 1,-1 0-1,0 0 0,0 0 0,0 0 0,14-7 2837,-12 7-2600,0-1 0,1 1 0,-1 0-1,1 0 1,-1 0 0,1 0 0,-1 0 0,1 1-1,-1-1 1,1 1 0,-1 0 0,0-1 0,1 1 0,-1 0-1,0 0 1,0 1 0,0-1 0,4 2 0,-4 0-86,1-1 1,0 1-1,-1-1 1,1 1-1,-1 0 1,0 0-1,0 0 1,0 0-1,0 0 1,0 0-1,-1 1 1,2 4-1,2 13 786,-2 0-1,0 0 1,-1 0-1,-2 34 1,0-39-303,0-14-651,0-2-19,0 0 0,0 0 1,0 0-1,-1 1 0,1-1 1,0 0-1,0 0 0,0 1 1,0-1-1,0 0 0,0 0 1,0 0-1,0 1 0,0-1 1,1 0-1,-1 0 0,0 1 1,0-1-1,0 0 0,0 0 1,0 0-1,0 1 0,0-1 1,0 0-1,1 0 0,-1 0 1,0 0-1,0 1 0,0-1 1,5-1 46,-1 0 0,0 0 0,0 0 0,1 0 1,-1-1-1,0 1 0,-1-1 0,1 0 0,0-1 0,0 1 1,-1-1-1,6-5 0,17-10 278,18-9 968,-45 23-394,-9 15-821,1 1-1,1 0 1,-1 0-1,-7 18 1,16-30-58,-3 7-131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5:04.92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1086 49 1824,'0'0'587,"-8"-27"5119,7 27-5583,-1-1 17,0 0-1,0 0 1,0 0 0,0 0 0,0 1 0,0-1 0,0 1-1,0-1 1,0 1 0,0 0 0,0 0 0,0 0 0,0 0-1,-4 1 1,-9-1 317,13 1-412,1-1 0,0 0-1,-1 1 1,1-1 0,-1 1 0,1-1-1,0 1 1,-1 0 0,1-1-1,-2 2 1,-15 8 98,-46 11 570,1 4 0,-84 46 0,106-47-130,-43 35 1,71-49-541,2-1 6,-16 17 1,3-3 1,6-5 23,1 1 0,-17 23 1,18-22 250,-33 34 1,33-40-203,-25 19 0,32-27-3,0 1 0,-13 13 0,-11 9-17,-49 39 608,59-47-547,18-17-94,0 1 0,1 0 0,-7 10 0,7-9 84,-1-1 0,1 1 0,-9 7 0,11-11-149,0 1 1,0-1-1,0 1 1,0 0-1,0-1 0,1 1 1,-1 0-1,1 0 0,-1 4 1,-8 13 41,4-8-67,0 0 0,1 1 0,-6 17 0,-6 17 286,13-37-272,-1 1 1,2-1-1,-1 1 0,1 0 0,1 0 1,0 0-1,1 0 0,0 0 0,1 11 0,1 10-28,-1-24 77,0-1 0,0 0 0,1 0 0,0 1 0,1-1 0,-1 0-1,1 0 1,5 12 0,2-1 86,-6-12-130,0 1 0,0-1 0,1 0-1,5 7 1,3 2 46,1 0-1,0-1 0,1-1 1,1 0-1,27 19 1,10-2 22,19 13-60,-46-27 64,-10-7-42,24 20-1,-31-23-13,0 0 0,1-1 0,-1 0 0,15 5 0,-14-6 60,14 7-104,0 1 1,32 23-1,-46-30 41,-1 0 1,1-1-1,0 0 0,13 4 0,18 8-62,-12-3 59,50 14 0,-22-9 117,-42-13-197,0-1 0,0-1 0,1 0 0,16 0 0,60-1-248,-72-2 438,-9 0-126,1-2 0,-1 1 0,0-2 0,0 1 0,0-1 0,0-1-1,-1 1 1,1-2 0,-1 1 0,9-7 0,0 1 0,-2 2-45,2 0 0,-1 0 0,1 2 0,0 0 0,0 2 0,0-1 0,35-2 0,8 5 34,-26 1 91,53-8 0,-57 2-54,53-20-1,-72 22-21,1 0 0,-1-1 0,0 0 0,17-13-1,19-11-186,-18 13-9,-1 0 212,35-15 0,-21 11 196,-23 14 6,-16 6-234,0-1 0,0 1 0,0-1 0,0 0 0,4-3 0,46-28 88,-49 30-46,0-1 0,0 1 0,-1-1 0,1 0 0,-1 0 0,0-1-1,0 1 1,-1-1 0,1 0 0,-1 0 0,0 0 0,0 0 0,-1-1-1,0 1 1,0-1 0,0 1 0,0-1 0,-1 0 0,0 0 0,0-8-1,-1-22 71,2 0-55,-3-1 0,-1 1 0,-2-1 0,-9-39 0,7 50-48,-2 0 1,0 1-1,-2 0 1,-18-35-1,19 45 4,-1 1 0,-1 0-1,0 0 1,-1 1 0,-25-21 0,28 24 32,0 0 1,0 0-1,1 0 1,0-1-1,0-1 1,2 1 0,-11-23-1,4 0 148,-16-60 0,6-4 54,-8-35 50,28 127-295,1 0 0,-1 0 0,0 1-1,0-1 1,0 1 0,-1 0 0,0 0-1,0 0 1,-1 0 0,-7-7 0,4 6-1,0-1 0,0 2 0,-1-1 0,1 1 0,-1 0 1,-11-3-1,-8-1 63,0 2 0,-39-5 0,42 8-31,2 1-18,-1 2 1,-36 1-1,17 1 4,26 0 17,0 1 0,1 1 0,-26 7 0,-4 1-79,-40 13 280,80-22-236,0 1-1,1 0 1,-1 0-1,1 0 1,0 1-1,0-1 1,0 1-1,0 1 1,0-1-1,1 1 1,-5 5-1,-3 8 20,-20 34 0,27-44-5,-14 27 5,-3 4 4,-36 52 0,-43 31 79,58-73-134,-66 101 0,87-113 46,2 1 0,2 1 0,-23 70 0,30-74 60,4-16-34,1 1 0,-3 23 1,8-41-16,1 0 0,0 1 0,0-1 0,0 1 0,0-1 0,0 0 0,1 1 0,0 3 0,-1-5-3,1-1 1,-1 1-1,0-1 1,1 1-1,-1-1 1,0 1-1,1-1 0,-1 1 1,1-1-1,-1 1 1,1-1-1,-1 1 0,1-1 1,-1 1-1,1-1 1,-1 0-1,1 1 1,-1-1-1,1 0 0,0 0 1,-1 0-1,1 1 1,-1-1-1,1 0 0,0 0 1,-1 0-1,1 0 1,0 0-1,-1 0 1,1 0-1,0 0 0,-1 0 1,1 0-1,0-1 1,-1 1-1,1 0 0,-1 0 1,1 0-1,0-1 1,13-6 13,-1 0 0,-1-1 0,1 0 0,-1-1 0,16-16 0,-3 4-121,229-173 10,-71 57 138,-173 129-136,0 0 1,0 1-1,1 1 0,16-8 1,-27 14 88,0 0 0,0 0 0,0 0 0,1 0 0,-1 0 0,0-1 0,0 1 1,0 0-1,0 0 0,0 0 0,1 0 0,-1 0 0,0 0 0,0 0 0,0 0 0,0 0 1,1 0-1,-1 0 0,0 0 0,0 0 0,0 0 0,0 0 0,1 0 0,-1 0 0,0 0 1,0 0-1,0 0 0,0 0 0,1 0 0,-1 0 0,0 1 0,0-1 0,0 0 0,0 0 1,0 0-1,0 0 0,1 0 0,-1 0 0,0 0 0,0 1 0,0-1 0,0 0 0,0 0 1,0 0-1,0 0 0,0 0 0,0 1 0,0-1 0,0 0 0,1 0 0,-1 0 0,-3 10-1,-29 42-23,-309 381-102,335-426 129,-7 6 43,2 1 1,-1 0 0,2 1-1,-12 21 1,22-35-42,-1-1 0,1 0-1,0 0 1,0 1 0,0-1 0,-1 1 0,1-1 0,0 0 0,0 1 0,0-1 0,0 0 0,0 1 0,0-1 0,0 1-1,0-1 1,0 0 0,0 1 0,0-1 0,0 0 0,0 1 0,0-1 0,0 1 0,0-1 0,1 0 0,-1 1 0,0-1 0,0 0-1,0 1 1,1-1 0,-1 0 0,0 1 0,0-1 0,1 0 0,-1 0 0,1 1 0,0-1 1,-1 1 0,1-1 0,0 0-1,0 0 1,0 1 0,0-1 0,0 0 0,0 0 0,0 0 0,0 0 0,-1 0 0,1 0 0,2-1 0,7-2 16,0 0 1,0-2-1,0 1 1,0-1 0,-1 0-1,14-11 1,25-23 84,53-56 1,25-22-35,-56 62-172,2 4 0,2 4-1,158-76 1,-213 116-37,-19 7 138,0 0-1,0 0 1,0 0 0,0 0-1,0 0 1,0 0-1,0 0 1,0 1 0,0-1-1,0 0 1,0 0-1,0 0 1,0 0 0,0 0-1,0 0 1,0 0-1,0 0 1,0 0-1,0 0 1,0 0 0,0 0-1,0 0 1,0 0-1,0 1 1,0-1 0,0 0-1,1 0 1,-1 0-1,0 0 1,0 0 0,0 0-1,0 0 1,0 0-1,0 0 1,0 0 0,0 0-1,0 0 1,0 0-1,0 0 1,0 0 0,0 0-1,0 0 1,1 0-1,-1 0 1,0 0 0,0 0-1,0 0 1,0 0-1,0 0 1,0 0 0,0 0-1,0 0 1,0 0-1,0 0 1,0 0 0,0 0-1,0 0 1,1 0-1,-1 0 1,0 0 0,0 0-1,0 0 1,0 0-1,0 0 1,0 0-1,0-1 1,-8 9 0,-5 2-23,-44 37-24,0 11 90,-76 97 0,-86 97 341,154-193 176,50-45-368,12-13-197,5-5-25,4-4 1,38-79-137,-30 59 110,22-40 25,52-79 1,-40 87 29,90-88 1,-50 58-159,-41 43-236,-45 44 298,-3 2 12,-10 6-63,-100 71-193,88-58 465,1 0 1,-34 39-1,37-35-29,1 1 0,2 0 0,0 1 0,1 1 0,-12 29 0,19-30-25,8-24-65,0 0 0,0 1 1,0-1-1,0 0 0,0 0 0,0 1 1,0-1-1,0 0 0,0 0 1,0 1-1,0-1 0,0 0 1,0 0-1,0 1 0,0-1 0,0 0 1,0 0-1,0 1 0,0-1 1,0 0-1,1 0 0,-1 1 0,0-1 1,0 0-1,0 0 0,0 0 1,0 1-1,1-1 0,-1 0 1,0 0-1,0 0 0,0 0 0,1 0 1,-1 1-1,0-1 0,0 0 1,0 0-1,1 0 0,-1 0 0,0 0 1,0 0-1,1 0 0,-1 0 1,0 0-1,0 0 0,1 0 1,-1 0-1,13-4 103,27-27 116,-9 5-144,99-66 47,-69 51-222,102-90-1,-158 126 105,-1 1-1,0-1 0,0 0 1,0 0-1,0-1 1,4-8-1,-8 13-12,1 0 0,-1 0 0,1 0 0,-1 0-1,1 0 1,-1 0 0,0 0 0,0 0 0,1 0 0,-1 0 0,0-1-1,0 1 1,0 0 0,0 0 0,0 0 0,0 0 0,-1 0 0,1 0 0,0-1-1,-1 1 1,1 0 0,0 0 0,-1 0 0,0-1 0,0 1-14,-1-1-1,1 1 1,-1 0 0,1-1 0,-1 1 0,1 0-1,-1 0 1,0 0 0,0 0 0,1 1 0,-1-1-1,-4-1 1,-2 0-29,-1 1 0,0 0-1,0 0 1,1 0-1,-11 2 1,1 0-6,0 2 0,1 0 0,-28 8 1,35-8-44,-1 1 1,1 0-1,1 1 1,-1 0-1,0 1 1,-15 12-1,24-18 91,0 1-1,0 0 1,0-1-1,0 1 1,1 0-1,-1 0 1,0-1-1,1 1 1,-1 0-1,0 0 1,1 0-1,-1 0 1,1 0-1,-1 0 1,1 0-1,0 0 1,-1 0-1,1 0 1,0 0-1,0 0 1,0 0 0,-1 0-1,1 1 1,0-1-1,1 0 1,-1 1-1,0-1 14,1 0 0,0 0-1,0 0 1,-1 0 0,1 0-1,0 0 1,0 0 0,0 0-1,0 0 1,0-1 0,0 1-1,0 0 1,0-1 0,0 1 0,0 0-1,1-1 1,-1 0 0,0 1-1,0-1 1,0 0 0,3 1-1,19 1 34,0 0-1,0-2 1,0 0 0,27-4-1,-31 1 11,-1 0 0,1-1 0,-1-1 0,26-11 0,68-36 45,-80 35-105,2 1 1,71-23-1,-98 37 6,0 0-1,0 1 0,0 0 0,0 0 0,0 1 0,1 0 0,-1 1 0,0-1 0,0 1 1,9 2-1,-12-1 30,0 1 1,0-1-1,0 1 0,0 0 1,0 0-1,0 0 0,-1 0 1,1 1-1,2 4 1,-3-5-25,1 2 31,1 0 0,-1 0 1,-1 0-1,1 0 0,-1 1 0,0 0 0,0 0 0,-1-1 0,0 1 0,0 1 0,0-1 0,-1 0 0,1 0 0,-2 1 0,1-1 0,-1 1 0,0-1 1,0 1-1,-1-1 0,1 0 0,-1 1 0,-1-1 0,1 0 0,-5 10 0,-24 59 178,-26 95-1,-16 34-83,61-177-35,-2 5-88,-2-1 0,-27 42 0,30-54 33,-1-1 0,-1 0 0,-1-1 0,-29 25 0,-24 20 91,8-4-96,-77 53 66,53-45-84,74-59-26,1 0-1,1 1 1,-1 1 0,2-1-1,-1 1 1,1 0-1,0 1 1,-8 15-1,15-24 9,0 0-1,-1 0 0,1 0 1,0 0-1,-1 0 1,1 0-1,0 0 0,0 0 1,0 0-1,0 0 1,0 0-1,0 0 0,0 0 1,1 0-1,-1 0 1,0 0-1,1 2 0,-1-3 4,1 1 1,-1-1-1,1 1 0,-1-1 0,1 1 0,-1-1 0,1 1 1,-1-1-1,1 1 0,0-1 0,-1 0 0,1 1 0,-1-1 0,1 0 1,0 0-1,-1 1 0,1-1 0,0 0 0,0 0 0,-1 0 1,1 0-1,0 0 0,-1 0 0,1 0 0,0 0 0,0 0 1,0 0-1,24-5 8,0-1 1,0-1 0,26-12 0,-4 2 41,-31 10-15,0-1 0,0 0 1,-1-1-1,0-1 0,-1 0 1,0-1-1,0-1 1,12-13-1,-1-4-36,-17 19-72,17-15 1,-22 23 90,-2 1-41,0 1 0,0-1 0,0 0 0,0 0 0,-1 1-1,1-1 1,0 0 0,0 0 0,-1 0 0,1 0 0,0 0 0,-1 0 0,1 0 0,-1 0 0,1 0 0,-1 0 0,1-1 0,-25 28-227,16-18 267,-2-1 0,1 0 0,-1 0 1,0-1-1,-21 9 0,27-13-3,1-1 0,-1 1 0,1-1 0,-1 0 0,0-1 0,1 1 0,-1-1 0,0 1 0,0-1 1,1 0-1,-1 0 0,0-1 0,0 1 0,1-1 0,-1 0 0,0 0 0,1 0 0,-1-1 0,1 1 0,-1-1 0,1 1 0,0-1 1,-4-3-1,2 1-52,1-1 0,-1 0 1,1 0-1,0 0 1,0-1-1,1 1 1,0-1-1,0 0 0,0 1 1,0-2-1,1 1 1,0 0-1,1 0 1,-1-1-1,0-8 0,1 3-22,0 0 0,1 0 0,1 0 0,0 0-1,0 0 1,1 0 0,1 0 0,3-11 0,9-13 1,34-61-1,-36 74 64,105-207-195,-116 224 187,24-53 106,-24 53-107,0 1 1,-1 0-1,1-1 0,-1 0 0,-1 1 0,1-1 0,-1 0 0,0-8 0,0 13 0,0 1-1,0 0 1,0 0-1,0-1 1,0 1-1,-1 0 1,1 0 0,0-1-1,0 1 1,0 0-1,0 0 1,0-1-1,0 1 1,-1 0 0,1 0-1,0 0 1,0-1-1,0 1 1,0 0-1,-1 0 1,1 0 0,0 0-1,0-1 1,-1 1-1,1 0 1,0 0-1,0 0 1,-1 0 0,1 0-1,-1 0 1,-9 2-191,-18 14-107,23-12 268,-118 82-234,-12 8 332,29-22 146,106-71-193,-1-1 1,0 1-1,1-1 1,-1 1-1,0-1 1,0 0-1,1 1 0,-1-1 1,0 0-1,0 1 1,0-1-1,0 0 1,1 0-1,-3 0 0,3 0-11,0 0-1,0 0 0,0 0 0,0-1 0,0 1 0,-1 0 0,1 0 0,0 0 0,0-1 0,0 1 0,0 0 0,0 0 0,0-1 1,0 1-1,0 0 0,0 0 0,0 0 0,0-1 0,0 1 0,0 0 0,0 0 0,0-1 0,0 1 0,0 0 0,0 0 1,0 0-1,0-1 0,0 1 0,1 0 0,-1 0 0,0-1 0,14-21-18,71-69-115,-26 31 73,-18 16 43,167-172 108,-181 189-93,63-62 79,-73 70 0,-1 0-1,-1-1 1,13-22 0,-25 37-74,0 0 1,-1 0-1,0 0 1,0 0-1,0-1 0,-1 1 1,1 0-1,-1-8 1,0 11-9,-1 0-1,0 0 1,0-1 0,-1 1 0,1 0 0,0 0 0,-1-1 0,1 1 0,-1 0 0,0 0 0,0 0 0,0 0-1,0 0 1,0 0 0,0 0 0,0 0 0,-1 0 0,1 1 0,-1-1 0,1 0 0,-1 1 0,0-1 0,1 1-1,-3-2 1,-4-1-22,1 1 0,-1 0 0,1 0 1,-16-4-1,15 5 31,0 0 1,-1-1 0,-11-6-1,18 8 4,-1-1-1,1 1 1,-1-1 0,1 0-1,0 0 1,0 0-1,0 0 1,0 0-1,0-1 1,0 1-1,0-1 1,1 1 0,-1-1-1,0-3 1,-4-10-3,2-1 0,0 1 0,0-1 0,0-17 0,2 15 21,2-11-413,5 30 27,0 4 239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5:12.31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1117 36 2560,'-21'-28'6620,"19"27"-6308,1 0 1,-2 0-1,-7-1 677,0 1 0,1 0 0,-1 1 0,-16 1 0,-3-1-515,0 1 175,0 2 0,-54 11 0,-57 23 67,86-21-388,29-8-178,1 1 0,0 1 0,0 1 0,1 2 0,0 0 0,1 1-1,0 1 1,2 2 0,-31 29 0,39-33-96,0 2 0,1 0 1,0 0-1,1 1 0,-14 30 0,16-31-33,0-1 0,-2 1 1,0-2-1,-14 17 0,6-8 76,-8 9 150,-1 0 0,-41 34 0,20-18 70,-7 6-52,53-52-245,0 1 0,0 0-1,1 0 1,-1 0 0,1 1 0,-1-1 0,1 0 0,0 1 0,-1-1 0,1 1 0,1-1 0,-1 1 0,0-1 0,0 1 0,1-1 0,0 1 0,-1 0 0,1-1 0,1 6-1,0 3 0,0 1 0,1-1-1,5 15 1,-3-14 78,0 1-96,10 22-1,3 7 53,-6-11-39,24 46 1,-19-45-17,14 42 1,-2-7 78,-18-47-113,13 42 1,-18-47 87,1 0 0,1 0 0,0-1 0,1-1 0,1 1 0,0-1 0,14 16 0,-10-10-196,-9-14 161,-1 0 1,1 0-1,7 7 0,3 6 20,-6-8-37,14 25 0,-17-30 35,0 0 0,1 1 0,0-2 0,0 1 0,0-1 0,10 6 0,-3-2 8,-10-7-35,0 1 0,1-1 0,-1 0 0,0 0-1,1 0 1,-1 0 0,0-1 0,1 1 0,6-1 0,34-3 132,-33 2-81,6-1-61,-1-2 1,28-8 0,-26 6-24,28-4 0,-5 4 40,-1-2-1,59-19 0,-66 15-226,-2-2 1,57-35-1,-70 39 246,0 1-1,0 0 0,28-8 0,61-12-22,-45 16-477,-31 7 475,60-19 0,-79 20-9,1-1 0,-1 0 0,-1-1 0,1 0 0,-1-1 0,0-1 0,12-12 0,-9 10 0,-9 7 0,0-1 0,-1 1 0,1 0 0,3-6 0,21-22 43,-24 27-49,1-1 1,-1 1 0,0-1 0,0-1-1,5-8 1,-2 0 9,0 0 0,-1 0-1,-1-1 1,0 0 0,-1 0 0,5-25 0,-1-10 93,-6 35-138,0-1-1,2-30 1,-2 10-26,-2 28 24,0 0 0,-1 0 0,1-1-1,-3-14 1,-1 6 33,-1 0-1,-1 0 0,0 0 1,-2 1-1,-8-19 0,5 5 33,9 24-36,-1 0 1,0 0 0,-6-13-1,-3-3 60,-11-38-1,15 40-51,0 1-1,-1 1 0,-21-37 0,21 45 6,0 1 0,-1 0 0,0 0 0,0 1-1,-1 0 1,0 1 0,-1 0 0,0 0 0,-17-8-1,13 8-41,-1 1-1,0 1 0,-1 0 0,1 1 0,-1 1 0,0 1 1,-19-2-1,1 2 41,0 2 1,-43 4 0,59-1-19,0 1 1,0 1 0,0 0 0,1 1 0,-33 15 0,42-15 6,0 0 0,0 1 0,0 0 0,1 0 0,0 1-1,0 0 1,1 1 0,0 0 0,-9 13 0,-5 10-102,-22 45 0,43-76 115,-77 156-124,65-127 106,1 1 0,1-1-1,-9 49 1,16-59 47,1 0 1,0 0-1,2-1 0,0 1 1,1 0-1,1 0 1,1 0-1,0-1 1,2 0-1,0 1 1,9 19-1,-11-31-2,1 0 0,0 0 0,0 0 0,0-1 0,1 0 0,8 9 0,-11-13-11,0 0 0,0-1 0,0 1-1,0 0 1,0-1 0,1 0 0,-1 1 0,0-1-1,1 0 1,-1 0 0,1-1 0,-1 1 0,1 0-1,-1-1 1,1 1 0,-1-1 0,1 0 0,0 0-1,-1 0 1,1 0 0,0-1 0,2 1 0,-1-2 5,1 0 1,-1 1-1,0-1 1,0 0 0,0-1-1,0 1 1,0-1-1,-1 0 1,6-4 0,27-34 177,-27 30-122,29-40-135,-1-1 0,44-87 1,-69 116 74,14-36 1,-23 52-49,-1 1 1,0-1-1,0 0 0,-1 0 1,0 0-1,0 0 0,-1 0 1,0 0-1,0 0 1,-2-11-1,2 17 16,0 1-1,0-1 1,0 0 0,0 1-1,0-1 1,0 1 0,-1-1-1,1 1 1,0-1 0,0 1-1,-1-1 1,1 1 0,0-1-1,-1 1 1,1 0-1,0-1 1,-1 1 0,1-1-1,-1 1 1,1 0 0,-1-1-1,1 1 1,-1 0 0,1 0-1,-1-1 1,1 1 0,-2 0-1,1 0-6,0 0-1,0 0 1,0 0 0,0 0-1,0 0 1,0 1-1,0-1 1,0 1-1,0-1 1,0 1 0,0-1-1,0 1 1,-1 0-1,-4 4-56,0 0-1,0 0 1,-5 7-1,9-10 69,-16 22-48,0 0-1,2 1 1,0 1 0,-12 30-1,10-20 155,-96 212 567,114-247-654,-15 42 197,14-40-177,0 0 0,1 0-1,-1 1 1,1-1 0,0 0 0,0 0 0,0 0 0,0 1 0,0-1 0,2 6 0,-2-9-19,0 1 0,0-1 0,1 1 0,-1-1 0,0 0 1,1 1-1,-1-1 0,0 0 0,0 1 0,1-1 0,-1 0 0,0 0 0,1 1 0,-1-1 0,1 0 0,-1 0 0,0 0 0,1 1 1,-1-1-1,1 0 0,-1 0 0,1 0 0,-1 0 0,0 0 0,1 0 0,-1 0 0,1 0 0,-1 0 0,1 0 0,13-5 70,-5-3-59,0-1 0,-1 0 0,0-1 1,-1 1-1,0-1 0,8-16 0,-3 7 7,10-17-67,-1-2 0,23-58 0,-42 90 32,0 1 0,-1-1 0,1 1 0,-1-1 0,0 1 0,-1-1 0,1 0 0,-1 0 0,-1-6 0,1 9-14,-1 0 1,1 0-1,-1 0 0,0 0 1,0 1-1,0-1 1,0 0-1,-1 0 0,1 1 1,-1-1-1,0 1 0,1 0 1,-1-1-1,0 1 1,0 0-1,-1 0 0,1 0 1,0 0-1,-1 0 1,-2-1-1,-7-2 9,1 0 1,-1 0-1,0 2 0,0-1 1,0 2-1,-22-3 0,1 2-18,-44 2 0,41 2-78,1 1 0,-1 2 0,0 1 1,-44 14-1,79-19 107,0 0-1,0 0 1,0 1 0,0-1 0,0 0 0,0 1-1,0-1 1,0 1 0,0-1 0,0 1 0,1-1-1,-1 1 1,0-1 0,0 1 0,1 0 0,-1 0-1,-1 1 1,2-2-1,0 1-1,1-1 1,-1 0-1,0 1 1,0-1-1,0 1 1,0-1-1,1 0 1,-1 1-1,0-1 0,0 0 1,1 1-1,-1-1 1,0 0-1,1 1 1,-1-1-1,0 0 1,1 0-1,-1 0 1,0 1-1,1-1 1,-1 0-1,1 0 1,-1 0-1,0 0 1,2 1-1,4 1-39,1 0-1,0-1 1,12 2-1,53-1 117,0-3 0,0-2 0,108-21 0,-146 17-100,-13 3-5,0 0 0,33 0-1,-43 7 34,-11-3 0,0 0 0,0 0 0,1 1 0,-1-1 0,0 0 0,0 0 0,0 1 0,1-1 0,-1 0 0,0 1 0,0-1 0,0 0 0,0 0 0,0 1 0,0-1 0,0 0 0,0 1 0,0-1 0,1 1 0,-1-1 0,-1 0 0,1 1 0,0-1 0,0 0 0,0 1 0,0-1 0,0 0 0,0 1 0,0-1 0,0 0 0,0 0 0,-1 1 0,1-1 0,0 0-1,0 1 1,0-1 0,-1 0 0,1 0 0,0 1 0,0-1 0,-1 0 0,1 0 0,0 0 0,-1 1 0,1-1 0,0 0 0,0 0 0,-1 0 0,-19 13 19,19-13-15,-17 10 83,-1-1 0,-1-1 0,-30 8 1,-60 8 22,108-23-111,-220 45 209,82-9-297,121-31 9,1 1 1,1 0 0,-1 1 0,1 2-1,-24 16 1,27-13-178,14-13 256,0 0 0,0 1 1,-1-1-1,1 0 0,0 0 0,0 1 0,-1-1 1,1 0-1,0 1 0,0-1 0,0 0 0,-1 1 1,1-1-1,0 0 0,0 1 0,0-1 0,0 0 1,0 1-1,0-1 0,0 0 0,0 1 0,0-1 0,0 0 1,0 1-1,0-1 0,0 1 0,0-1 0,0 0 1,0 1-1,0-1 0,0 0 0,1 1 0,-1-1 1,0 0-1,0 1 0,0-1 0,1 0 0,-1 0 1,0 1-1,0-1 0,1 0 0,-1 0 0,0 1 1,1-1-1,1 1 6,-1-1 1,1 0-1,-1 0 0,1 1 1,-1-1-1,1 0 1,0 0-1,-1 0 1,1-1-1,-1 1 0,1 0 1,0-1-1,-1 1 1,1-1-1,-1 1 1,1-1-1,-1 0 1,0 1-1,1-1 0,0-1 1,9-3 13,85-42 258,105-69-1,-145 82-136,-31 18-102,0 0-1,-1-1 1,-1-2-1,0 0 1,19-23-1,-34 34-8,-1-1-1,0 0 1,-1 0-1,0-1 1,0 1-1,-1-1 1,0-1-1,-1 1 1,0-1-1,-1 1 1,0-1-1,-1 0 1,0 0-1,0 0 1,-1-1-1,-1-16 1,-1 9-69,-1 0 0,-1 0 0,-1 1 0,0-1 0,-11-27 0,-12-20-174,25 62 207,1 1 0,0 0-1,1-1 1,-1 1 0,1-1 0,-1 1-1,1-1 1,0 1 0,1-5 0,-1-8-347,0 14 347,1 1 1,-1-1 0,0 0-1,1 1 1,0-1-1,-1 1 1,1-1 0,0 0-1,0 1 1,0 0-1,0-1 1,0 1 0,0 0-1,0-1 1,0 1 0,1 0-1,-1 0 1,1 0-1,-1 0 1,0 0 0,1 0-1,1 0 1,8-4-60,-1 0 0,15-4 0,-13 5-37,7-2 97,0 2 0,0 0 0,25-1 0,-39 4 40,19-1-60,-10 1 74,0 0 0,21-6 0,-14 1-11,0 1 0,1 2 1,-1 0-1,27 0 0,-29 1-174,6 0 317,-1 4-281,-18-2 63,0 0-1,0 1 1,1 0 0,-1 0 0,10 3-1,-6 0 39,1 0 0,-1 0-1,0 1 1,0 0-1,-1 1 1,0 0 0,0 1-1,0 0 1,-1 0 0,0 1-1,0 0 1,0 0-1,9 15 1,-11-12 23,0 1 0,0-1 0,-1 1-1,-1 0 1,0 0 0,3 22 0,-1 4 36,1 72-1,-5-57-105,0 22 147,-3-67-67,0 0 0,0 1 0,-1-1 0,0 0-1,0 1 1,-6 12 0,3-13-7,1 0 0,-1 0 0,0-1 1,-1 0-1,1 0 0,-2 0 0,-9 9 0,-5 1-65,-27 16 1,18-13 114,-1 2-16,-31 20-95,-80 72-1,-35 68 154,166-167-286,0 0 0,1 1 0,-10 21 0,20-37 167,0 0 1,0 0 0,0 0-1,0 0 1,0 0-1,0 0 1,0 0 0,0 0-1,0 0 1,1 0 0,-1 0-1,0 0 1,0 0-1,0 0 1,0 0 0,0 0-1,0 0 1,0 0 0,0 0-1,0 0 1,0 0-1,0 0 1,0 0 0,0 0-1,1 0 1,-1 0 0,0 0-1,0 0 1,0 0-1,0 0 1,0 0 0,0 0-1,0 1 1,0-1 0,0 0-1,0 0 1,0 0-1,0 0 1,0 0 0,0 0-1,0 0 1,0 0-1,0 0 1,0 0 0,0 0-1,0 0 1,0 0 0,0 0-1,0 1 1,0-1-1,0 0 1,0 0 0,0 0-1,0 0 1,0 0 0,12-8-175,18-17-131,44-60 188,0-2 172,126-110-75,-180 178 117,36-41 1,-51 54-57,0-1 0,-1 0 1,1 0-1,-1-1 1,-1 1-1,1-1 0,-2 0 1,1 1-1,-1-1 1,0-1-1,1-7 0,-2 5-103,1 1 0,0 0 0,0 0 0,1 0 0,1 0 0,-1 1 0,1-1 0,1 1 0,0 0 0,0 0 0,1 0 0,0 1 0,1 0 0,0 0 0,12-11 0,-13 16 68,0-1-1,0 1 0,0 0 0,1 1 0,-1 0 0,1 0 0,0 0 1,7 0-1,-12 1 11,-1 1 1,1 0 0,-1-1 0,0 1-1,1-1 1,-1 1 0,0-1-1,0 0 1,1 1 0,-1-1-1,0 0 1,0 0 0,0 0 0,0 0-1,0 0 1,0 0 0,0 0-1,0 0 1,-1 0 0,1-1 0,1-1-1,-1 0 1,0-1 1,0 0-1,0 1 0,0-1 0,-1 0 0,0 0 0,0-5 0,0 8-128,0 13-442,4 183 244,-6-147 412,-2 0 1,-2 0-1,-2-1 0,-2 0 0,-2 0 0,-35 88 0,35-110-74,-1-1 0,-1 0-1,-1-1 1,-24 29 0,29-41 35,0 0 1,-1-1-1,0-1 1,-17 12-1,-50 27-117,76-47 41,-80 43 165,-53 32 128,131-73-268,-110 76 356,101-69-396,1 0 1,1 1-1,0 1 1,0 0-1,1 0 1,-13 23-1,22-32 30,-1-1 0,1 0-1,0 0 1,0 1 0,1-1 0,-1 1 0,1-1-1,-1 1 1,1-1 0,0 1 0,0 2 0,0-4 0,0 0 0,0-1 0,0 1 1,0 0-1,0-1 0,1 1 0,-1 0 1,0-1-1,0 1 0,1-1 0,-1 1 0,1 0 1,-1-1-1,0 1 0,1-1 0,-1 1 1,1-1-1,0 1 0,0 0 4,0-1 0,0 0 0,0 1 0,0-1 0,1 0 0,-1 1 0,0-1 0,0 0 0,0 0 0,0 0 0,0 0 0,0 0 0,0 0 0,1-1 0,0 1 0,10-3 23,1 0-1,-1-1 1,0 0 0,0-1-1,0 0 1,0-1 0,14-9-1,162-128 494,-97 69-601,-63 52 108,-2 0 0,25-29 1,-39 37-20,0 0 0,-1-1 1,-1 0-1,0 0 0,13-32 0,65-224 113,-47 129-86,-20 78-437,1-23 667,-19 70-343,-1 4-76,0 0-1,0-15 1,-2 28 136,0-1 0,0 1 0,1-1 0,-1 1 0,0-1 0,1 1 0,-1-1 0,0 1 0,1-1 0,-1 1 0,1 0 0,-1-1 0,1 1 0,-1 0 0,1 0 0,-1-1 0,1 1 0,-1 0 0,1 0 0,-1-1 0,1 1 0,-1 0 0,1 0 0,-1 0 0,1 0 0,0 0 0,-1 0 0,1 0 0,-1 0 0,1 0 0,-1 0 0,1 0 0,0 1 0,-1-1 0,1 0 0,0 0 0,11 7 94,-8-5-128,0 0 0,0 0 0,-1 0 0,7 5 0,-9-6 42,-1 0 0,1-1 1,0 1-1,-1 0 0,1 0 0,0 0 1,-1 0-1,1 0 0,-1 0 1,0 0-1,1 0 0,-1 0 0,0 0 1,1 0-1,-1 0 0,0 0 0,0 0 1,0 0-1,0 0 0,0 0 1,0 0-1,0 0 0,-1 2 0,-2 13 32,3-12-14,-1 0-1,0-1 0,1 1 1,-2 0-1,-1 4 0,-7 15-65,3-7 47,-1 0 1,-1 0-1,-10 14 1,14-21 53,0-1 0,0 1 0,-3 10 1,0-2-83,6-10 31,-1 0 0,1 0 0,0 0 0,-1 15 1,-4 15-884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5:22.70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1469 278 2144,'-10'-14'4028,"7"11"-3459,-1 0-1,1-1 0,-1 1 0,-4-7 0,-2-5 271,-1-1 0,0 2 0,-26-26 0,29 33-760,-3-4 63,0 1 0,-1 0 0,0 1 0,-1 1 0,-18-10 0,-72-28 418,80 37-511,8 3 56,0 1 0,0 1 0,-1 0 0,0 1 1,0 1-1,-27-1 0,38 3-114,-1 1 0,1 0 0,-1 0 0,1 0-1,-1 1 1,1 0 0,0 0 0,0 0 0,-1 0 0,-4 4 0,-8 6-105,-21 18 1,29-22 163,-49 45 351,41-35-366,-1-1 0,-35 24 0,-64 40 147,108-75-200,-20 14 99,-1-2-1,-36 16 1,5-6-65,55-24-45,-1 0 0,-10 9 0,12-9 64,0 0-1,-1 0 0,1-1 1,-8 4-1,-24 10 116,25-11 220,-24 9 1,33-13-375,0 0 1,0 0 0,0 0 0,1 0 0,-1 0 0,1 1 0,-6 5 0,-23 24-214,26-25 197,-14 23-60,14-22 512,40-42 37,-17 14-552,97-106 230,-30 46-125,-66 61 149,-16 16-202,1-1 0,0 1-1,0 0 1,0 0 0,4-2 0,-6 4 46,0-1-1,0 1 1,-1 0 0,1-1-1,-1 1 1,1 0 0,-1-1-1,1 1 1,-1-1 0,0 1-1,0 0 1,0-1 0,0 1-1,0-1 1,0 1 0,0-1 0,-1-1-1,1-6 63,0-60-2,0 68-78,0 1 0,0-1 0,0 1 0,0-1 0,0 1 0,0-1 1,0 1-1,0-1 0,0 1 0,0 0 0,0-1 0,-1 1 0,1-1 0,0 1 0,0 0 1,-1-1-1,1 1 0,0-1 0,0 1 0,-1 0 0,1-1 0,0 1 0,-1 0 0,1 0 1,-1-1-1,1 1 0,0 0 0,-1 0 0,1-1 0,-1 1 0,1 0 0,-1 0 0,1 0 1,0 0-1,-1 0 0,1 0 0,-1 0 0,1 0 0,-1 0 0,1 0 0,-1 0 0,1 0 1,-1 0-1,1 0 0,-1 0 0,1 0 0,0 0 0,-1 1 0,1-1 0,-1 0 0,-6 1-41,6-1 32,0 1 0,0-1 0,1 1 0,-1-1 1,0 0-1,0 1 0,0 0 0,1-1 0,-1 1 0,0-1 0,1 1 1,-1 0-1,0-1 0,1 1 0,-1 0 0,1 0 0,-1 0 0,0 1 0,-6 7-8,16-17 17,1-1 4,0 0 0,17-11 0,-20 16-5,-3 2-18,0-1 0,0 1-1,0 0 1,6-2 0,-9 4 18,-1 0 0,0 0 0,1 0 0,-1 0-1,1 0 1,-1 0 0,0 0 0,1 0 0,-1 0 0,1 0 0,-1 0 0,1 0 0,-1 0 0,0 0-1,1 1 1,-1-1 0,1 0 0,-1 0 0,0 0 0,1 0 0,0 1 0,-1 0-1,0-1-1,1 1 1,-1 0 0,0-1 0,0 1 0,1 0 0,-1-1-1,0 1 1,0 0 0,0-1 0,0 1 0,0 0 0,0-1-1,0 1 1,0 0 0,0-1 0,0 1 0,-1 1-1,-2 10 15,0 0 0,-1 0 0,-1 0 0,0-1-1,0 1 1,-1-1 0,-11 15 0,-61 73-20,63-82 15,-208 267 2,202-256 47,11-16 9,-14 23-1,-38 70 493,59-99-454,1-3-62,0 0 0,0 1 0,0-1 1,1 0-1,0 1 0,0-1 1,-2 8-1,3 0 51,0 0 1,0 0-1,1 0 0,1 0 1,0 0-1,6 20 1,-6-21-28,-1 10 134,-2-18-211,1-1 1,0 0-1,0 1 0,-1-1 0,1 0 0,0 1 0,0-1 1,1 1-1,-1-1 0,0 0 0,0 1 0,1-1 0,-1 0 1,0 0-1,1 1 0,0-1 0,-1 0 0,2 2 0,-1-2-27,0 1 58,0-1 0,0 1 0,0 0 0,0 0 0,0 0 0,-1 1 0,1-1 0,-1 0 0,1 4 0,-1-5-19,0 1 0,0 0 0,0 0 0,0-1 0,0 1 0,0 0 0,1 0 0,-1-1 0,0 1 0,1-1 0,0 1 0,-1 0 0,1-1 0,0 1 0,0-1 0,0 1 0,2 1 0,4 15-133,-1-1 128,1 5 27,-6-17-12,0 0 0,1-1 0,-1 1 0,4 4 0,-4 2 246,-1-11-258,0 1-1,-1-1 1,1 1 0,0-1 0,0 1 0,0-1-1,0 1 1,0-1 0,0 0 0,0 1-1,0-1 1,0 1 0,1-1 0,-1 1-1,0-1 1,0 1 0,0-1 0,0 0-1,1 1 1,-1-1 0,0 1 0,0-1-1,1 0 1,-1 1 0,0-1 0,1 0 0,-1 1-1,0-1 1,1 0 0,7 12-81,-1-7 83,1-1 0,-1 1-1,1-1 1,0-1-1,0 0 1,0 0-1,0 0 1,0-1 0,0 0-1,12 0 1,-6 1-1,1 0 1,15 6-1,-26-8-150,0 0-1,0 0 0,0-1 1,7 1-1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5:23.54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 0 992,'-1'1'100,"0"-1"0,0 0 0,1 1 0,-1-1 1,0 1-1,1-1 0,-1 1 0,0-1 0,1 1 0,-1-1 0,1 1 0,-1 0 1,1-1-1,-1 1 0,1 0 0,-1 0 0,1-1 0,0 1 0,-1 0 0,1 0 1,0 0-1,0-1 0,0 1 0,-1 0 0,1 0 0,0 0 0,0 0 0,0 0 1,0-1-1,1 1 0,-1 0 0,0 0 0,0 0 0,0-1 0,1 1 0,-1 0 1,0 0-1,1 0 0,-1-1 0,1 1 0,-1 0 0,1-1 0,-1 1 0,1 0 0,-1-1 1,1 1-1,0-1 0,-1 1 0,1-1 0,0 1 0,-1-1 0,2 1 0,6 5 494,0 1-1,-1 0 0,0 0 0,0 0 0,6 10 1,-1-2-138,-1-2-162,-1 0 1,0 0-1,-1 1 0,0 0 0,-2 1 0,8 16 0,-13-24-91,1 1-1,1-1 1,0 0 0,0 0-1,9 12 1,-6-9 107,-6-9-231,0 1 1,1 0 0,-1-1-1,0 1 1,1-1 0,-1 0-1,0 1 1,1-1 0,0 0-1,-1 0 1,1 0 0,0 0-1,0 0 1,-1 0 0,1 0-1,2 0 1,9 2-34,-10-3-24,0 0 0,0 1 0,0 0 0,0-1 0,0 1 0,0 1 0,0-1 0,-1 0 0,1 0 0,3 3 0,6 6 24,-11-9-16,0-1 0,1 1 0,-1 0 0,0 1 1,0-1-1,1 0 0,-1 0 0,0 0 0,0 1 0,0-1 0,-1 0 0,3 4 0,3 0 363,-5-5-373,-1 0 0,1 1 0,-1-1 1,1 0-1,-1 1 0,1-1 0,-1 0 0,0 1 1,1-1-1,-1 0 0,1 1 0,-1-1 1,0 1-1,1-1 0,-1 0 0,0 1 0,1-1 1,-1 1-1,0-1 0,0 1 0,1 0 0,0 6 34,0-1-1,1 0 0,0 0 0,0-1 1,0 1-1,1 0 0,0-1 0,6 11 1,-6-13-36,0-1 1,0 1 0,0 0 0,0-1-1,0 1 1,0-1 0,0 0-1,1 0 1,-1 0 0,1-1 0,0 1-1,-1-1 1,1 0 0,0 0-1,6 1 1,7 0 41,-1-1-1,0-1 1,1 0 0,-1-1-1,1-1 1,-1 0-1,0-1 1,22-8-1,-5-1-490,1-1 0,54-31 0,-81 40-585,0 1 1,0 0 0,0 1-1,9-3 1,9 1-1529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5:24.33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4 1984,'0'9'3876,"17"3"-1608,-8-6-2086,1 0 133,0-1 0,0 0 0,0 0 0,1-1 0,-1-1 0,1 0 0,0 0 0,0-1 0,0-1 1,20 1-1,-5-1-110,0-2 0,-1-1 1,29-6-1,-23 4-101,-25 4-92,0-1 0,1 0 0,-1 0 0,0 0 0,7-3 0,74-35-1148,-64 31 443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5:29.358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169 1483 1888,'0'1'85,"0"0"1,-1 0-1,1-1 0,0 1 1,0 0-1,-1 0 0,1 0 1,0 0-1,0-1 0,0 1 1,0 0-1,0 0 0,0 0 1,0-1-1,0 1 0,1 0 1,-1 0-1,0 0 0,0-1 1,1 1-1,0 1 0,0 1 273,1 0-1,0-1 0,0 1 1,0-1-1,0 0 0,3 3 0,1 0 133,0 0 0,1-1-1,-1 1 1,11 3-1,4 0-189,1-2 0,0 0-1,0-1 1,29 1 0,-47-5-268,31 2 204,0-1 0,0-1 1,0-3-1,0 0 0,0-2 0,54-14 0,-58 11-239,0 2-1,0 1 1,1 1-1,-1 2 1,1 2-1,0 0 0,-1 2 1,52 12-1,-28-1 325,-38-8-205,0-2 0,0 0 1,0-1-1,26 2 0,-33-5-72,0-1 1,-1 1 0,1-2-1,-1 1 1,1-2 0,-1 1 0,0-1-1,1-1 1,-1 1 0,-1-1-1,1-1 1,11-7 0,-8 3 37,208-141 284,-101 84-414,-80 45 225,-28 16-162,0 0 0,-1-2 0,1 1 0,-1-1 0,-1-1 0,11-10 1,0-1-63,-12 12 175,0-1 0,8-12 0,-13 16-91,-1 1 0,0-1-1,0 0 1,0 0-1,0 0 1,-1 0 0,0-1-1,1 1 1,-1-6 0,14-74 133,-2 26-474,5-24 283,-6-15 71,2-15 71,-13 92-86,0 1 1,-1-1-1,0 0 1,-2 1-1,-8-38 1,-12-38 236,5 21-293,13 48-63,3 19 133,0-1 1,0 1-1,0 0 1,-1 0-1,-6-12 1,-6-15 240,-7-12 227,18 42-472,1 0 0,-1 0 0,0 1 1,0-1-1,0 1 0,0 0 0,-1 0 0,1 0 0,-5-3 0,-5-2 39,0 0 0,-1 1-1,0 0 1,0 1-1,-1 1 1,0 1-1,0 0 1,-19-3-1,-166-31 413,166 28-344,22 5-15,-26-4 1,20 4-118,-1-1-1,-24-12 1,39 16-11,1 0 1,-1 0 0,1-1-1,-1 1 1,1-1 0,0 0-1,0 0 1,-5-7 0,-11-9-343,13 15-143,6 10 274,0-4 202,1 1 0,-1-1 0,0 1 0,0-1 1,0 1-1,0-1 0,-1 3 0,-14 61 32,5-35-16,-1-2 0,-1 0 0,-31 51 0,-2-7 12,-114 192 333,117-190-225,6-13-51,3 3-1,-32 85 1,63-143-101,0-2-8,0-1-1,1 1 1,0 0-1,0 0 0,0 5 1,0-9 24,1-1-1,1 1 1,-1-1 0,0 1 0,0 0 0,0-1 0,0 1-1,0-1 1,0 1 0,1-1 0,-1 1 0,0 0 0,1-1-1,-1 1 1,0-1 0,1 1 0,-1-1 0,0 0 0,1 1-1,-1-1 1,1 1 0,-1-1 0,1 0 0,-1 1 0,1-1-1,-1 0 1,1 1 0,-1-1 0,1 0 0,0 0-1,-1 0 1,1 0 0,-1 1 0,1-1 0,-1 0 0,1 0-1,0 0 1,-1 0 0,1 0 0,0 0 0,-1-1 0,1 1-1,-1 0 1,2 0 0,4-1-3,-1 0 0,1-1 1,0 1-1,0-1 0,-1 0 0,1-1 0,-1 1 0,1-1 0,-1 0 1,8-7-1,4-1-19,29-21-15,-1-2 1,50-50 0,-75 66 27,46-43-44,90-78-26,-124 113 133,1 2 1,1 2-1,36-19 1,-65 40 55,-10 9-76,-58 90 35,13-19 574,-81 98-1,-62 33 265,188-205-928,2-2-2,0-1-1,0 1 1,1 0-1,-1 0 1,1 0 0,0 0-1,0 0 1,0 0-1,0 0 1,1 1 0,-1-1-1,-1 6 1,3-9 20,0 0 0,0 1 0,0-1 1,0 1-1,0-1 0,0 0 0,0 1 1,0-1-1,0 1 0,0-1 0,0 0 1,0 1-1,1-1 0,-1 0 0,0 1 1,0-1-1,0 1 0,1-1 0,-1 0 1,0 1-1,0-1 0,1 0 0,-1 0 0,0 1 1,0-1-1,1 0 0,-1 0 0,0 1 1,1-1-1,-1 0 0,1 0 0,-1 0 1,1 1-1,15-2 17,3-3-4,0-2 1,-1 0 0,0-1 0,0-1-1,27-15 1,81-63-281,-48 30 209,129-73 50,-198 123 11,0 1 0,1 0 0,0 1 0,0 0 0,0 1 0,0 0 0,11-2 0,-20 4 1,0 1 1,0 0-1,0 0 0,0 0 0,0 0 0,0 0 0,0 0 0,0 0 0,1 0 0,-1 0 0,0 1 0,0-1 0,0 0 0,0 1 0,0-1 0,0 1 0,0-1 0,-1 1 1,1-1-1,0 1 0,0 0 0,0-1 0,0 1 0,-1 0 0,1 0 0,0 0 0,-1-1 0,1 1 0,-1 0 0,1 0 0,-1 0 0,1 0 0,-1 0 0,1 0 1,-1 2-1,1 0 3,-1 1 0,0-1 0,0 1 0,-1-1 0,1 1 0,-1-1 0,1 1 0,-1-1 0,0 0 0,-1 1 0,1-1 0,-2 4 0,-17 26 17,-1 0-1,-36 42 1,22-29 13,-148 196 142,166-219-160,-31 42 120,-67 70 0,102-123-268,13-12 130,0 0-1,0 0 0,0 0 1,0 0-1,0 0 1,0 0-1,0 0 0,0 0 1,0 0-1,0 0 0,0 1 1,0-1-1,0 0 1,0 0-1,0 0 0,-1 0 1,1 0-1,0 0 1,0 0-1,0 0 0,0 0 1,0 0-1,0 0 1,0 0-1,0 0 0,0 0 1,0 0-1,0 0 1,0 0-1,0 0 0,0 0 1,-1 0-1,1 0 1,0 0-1,0 0 0,0 0 1,0 0-1,0 0 0,0 0 1,0 0-1,0 0 1,0 0-1,0 0 0,0 0 1,0 0-1,0 0 1,-1 0-1,1 0 0,0 0 1,0 0-1,0 0 1,0 0-1,0 0 0,0 0 1,0 0-1,0 0 1,0 0-1,0 0 0,0-1 1,0 1-1,0 0 0,0 0 1,0 0-1,0 0 1,0 0-1,0 0 0,0 0 1,0 0-1,0 0 1,10-21-244,17-22 143,1 2 1,2 1-1,68-69 1,125-84 101,-63 59 142,-129 108 44,-85 65-239,-83 47 6,113-72 75,-42 26 51,-43 24 111,78-49-129,-2-1 0,0-2 0,-57 14 0,68-21-39,-38 3 0,49-8-16,-1 0-1,1 0 1,0-1-1,-1-1 1,-12-3-1,13 2-4,1 0 1,0 0-1,1-1 1,-1 0-1,1-1 1,0 0-1,0 0 1,0-1-1,0 0 1,1-1-1,-9-9 0,10 7-13,0-1 0,0 0-1,1-1 1,0 1 0,-7-21-1,11 26 9,-8-20 29,2-1 0,1 0 0,0-1 0,-3-34 0,6 33-11,-34-147 57,35 166-54,1-2 9,-2 0 0,-6-14 0,8 20-25,-1 1-1,1 0 0,-1-1 1,-1 1-1,1 0 0,0 0 0,-1 1 1,-4-4-1,5 4-18,0 1 0,-1-1-1,1 1 1,-1 0 0,1 0 0,-1 1-1,1-1 1,-1 1 0,0-1 0,0 1-1,0 0 1,0 1 0,0-1 0,0 1-1,0 0 1,0 0 0,0 0 0,0 0-1,0 1 1,0-1 0,0 1 0,-7 2-1,1 2 18,-1 0 1,0 1-1,1 0 0,0 0 0,1 1 0,-1 0 0,-8 10 0,15-14 1,-255 242-46,253-240 57,-2 3-13,-3 0-5,1 1 1,1 1-1,0-1 1,0 2 0,-8 13-1,16-24 8,0 0-1,0 1 1,-1-1-1,1 0 1,0 0 0,0 0-1,0 0 1,-1 1-1,1-1 1,0 0 0,0 0-1,0 1 1,0-1-1,0 0 1,0 0 0,-1 1-1,1-1 1,0 0-1,0 1 1,0-1-1,0 0 1,0 0 0,0 1-1,0-1 1,0 0-1,0 1 1,0-1 0,0 0-1,0 0 1,1 1-1,-1-1 1,0 0 0,0 1-1,9-7 68,-5 4-45,18-15 33,32-32 0,-8 6-11,24-21 62,67-57-265,66-22-45,-191 136 211,136-76 219,-107 62-154,-53 27-201,-59 33 146,-4 14-27,-79 72-1,64-49 43,-62 44-18,-60 49-124,81-62-13,114-90 107,14-16-35,3-3 20,9-10-4,72-71-77,162-165-43,-16 33 227,-117 112-21,-92 86-102,28-20 1,-45 36 49,0 0 0,0 1 1,0-1-1,0 0 1,0 1-1,0-1 0,0 1 1,0-1-1,0 1 0,0 0 1,0-1-1,2 1 0,-3 0-2,0 0-1,1 1 1,-1-1-1,0 0 0,0 0 1,0 0-1,0 1 1,0-1-1,0 0 0,1 0 1,-1 1-1,0-1 1,0 0-1,0 0 0,0 0 1,0 1-1,0-1 1,0 0-1,0 0 0,0 1 1,0-1-1,0 0 1,0 0-1,0 1 0,0-1 1,0 0-1,-1 0 0,1 1 1,0-1-1,0 0 1,0 0-1,0 1 0,0-1 1,-1 0-1,-18 35-241,15-29 246,-108 181 149,-7 14-327,89-154 126,-129 221 28,151-251-3,0 1 1,1 0 0,-6 27-1,13-43 24,-1 0 0,0 0 0,1 1-1,0-1 1,0 0 0,-1 1 0,1-1-1,1 0 1,-1 1 0,0-1 0,1 0-1,-1 1 1,2 3 0,-2-5 4,1-1 0,-1 1 0,1 0 0,-1-1 0,1 1 0,0-1 0,-1 1 0,1 0 0,-1-1 0,1 1 0,0-1 0,0 0 0,-1 1 0,1-1 0,0 0 1,1 1-1,0 0 3,0-1 0,0 0 0,0 0 0,0 0 0,0 0 0,0 0 0,0 0 0,0-1 0,3 0 0,7-2 29,-1-1 0,1 0 0,-1-1 0,12-7 0,44-30 25,-57 36-54,332-249-122,-296 222 298,-37 30-114,-9 8-72,-8 11-94,7-15 88,-5 9-43,0 0-1,0 0 0,1 1 0,1 0 0,0 0 0,-5 21 0,9-30 48,0-1 0,0 1 0,0-1 0,0 1 0,0-1 0,0 1 0,0-1 0,1 0 0,-1 1 0,1-1 0,-1 1 0,1-1 0,-1 0 0,1 0 0,0 1 0,0-1 0,1 2 0,0-1-2,0 0 0,1 0 0,-1 0 0,0 0 0,1-1 0,0 1 0,5 2 0,2 0 13,0-1 1,0 0-1,19 3 0,0-3 28,-1-1 0,1-1 0,0-1 0,0-1 0,29-6 0,-5-3 61,89-28 1,-91 22-68,-2-2 1,58-30 0,-100 44-25,89-51 115,-85 48-73,-1-1 0,0 0 0,0-1 0,-1 0 0,0-1-1,12-15 1,-17 18-8,1 0-1,-1 0 1,0-1-1,-1 1 1,4-11-1,-6 14-32,0-1 0,0 0-1,-1 0 1,1 1 0,-1-1 0,0 0-1,0 0 1,-1 1 0,-1-10-1,-1 3-37,-1-1-1,0 1 0,-1 0 0,0 1 1,0-1-1,-1 1 0,-10-13 0,-59-63-148,11 14-274,63 71 420,0 0 1,0-1-1,0 1 0,0 0 0,0-1 0,0 1 0,1-1 0,-1 1 0,0-1 0,1 1 0,-1-1 0,1 1 0,-1-1 0,1 0 1,0 1-1,0-1 0,0 1 0,0-1 0,0 0 0,0 1 0,0-1 0,0 0 0,1-1 0,0 2 14,0 0 0,0 0 1,0 0-1,0 0 0,0 0 0,0 1 0,0-1 0,0 0 0,1 1 0,-1-1 1,0 0-1,0 1 0,1 0 0,-1-1 0,0 1 0,1 0 0,-1 0 1,0-1-1,1 1 0,-1 0 0,0 0 0,1 0 0,-1 1 0,1-1 0,-1 0 1,0 1-1,2 0 0,22 4-9,0 1 1,-1 2-1,0 0 0,42 22 1,-49-21 62,0 1 0,-1 1 1,-1 0-1,1 1 1,-2 0-1,0 2 0,14 16 1,-20-19 4,0 0 0,-1 0-1,-1 1 1,0 0 0,0 0 0,-1 0 0,5 19 0,-1 8 207,4 46 0,-12-76-205,0-4-5,-1 0 0,0 0 0,0 0 0,-1 0 0,1 0 0,-3 6 0,-1 18 293,5-24-121,0-5-78,3-9-31,2-14 3,-2-4-54,9-131 136,-11 144-248,0 0 0,1 0 0,0 0 1,6-14-1,-6 16-105,0 6 40,-2 6 89,0 11 120,0 5 51,4 3-17,-2 0 0,0 1-1,1 37 1,-10 61 278,4-108-341,0 0 0,0 1 0,-4 9 0,-4 15 37,8-21-64,1-10-17,1 0-1,-1 0 1,0 0-1,0 0 1,0 0-1,-1-1 1,1 1-1,-1 0 1,0-1 0,-5 7-1,-3 3 18,0-1-1,-1-1 1,-1 0-1,0-1 1,-1 0-1,0 0 1,0-1-1,-1-1 1,0-1 0,0 0-1,-17 6 1,-118 34 65,59-19-114,-140 65-1,-33 22 82,79-36-34,115-52-17,47-19-42,0 1-1,-41 22 1,37-12 24,-8 4-41,28-20-23,3-1 107,1-1 0,-1 1 0,0-1 0,0 0 0,0 0 0,0 0 0,-4 1 0,6-2-17,0 0-1,-1 0 1,1 0 0,-1-1-1,1 1 1,0 0 0,-1-1 0,1 1-1,0-1 1,-1 1 0,1-1-1,0 1 1,0-1 0,0 0-1,-1 0 1,1 0 0,0 0 0,0 0-1,0 0 1,-1-2 0,-4-3-22,1 0 0,0 0-1,1 0 1,0-1 0,0 0 0,0 0 0,1 0 0,-6-16 0,8 16-35,0 0 0,0 1 0,0-1 0,1 0 0,0 0 0,1 0 0,-1 0 0,1 0 0,1 0 0,2-10 0,7-17 14,1 2-1,2 0 0,28-49 1,67-85-67,-20 33-209,-78 115 245,91-157-365,-86 144 365,-1-1 1,-2 0 0,17-66 0,-29 90 59,1 0-1,-1 1 1,-1-1 0,1 0-1,-1 0 1,-1 0 0,1 1-1,-1-1 1,-1 0 0,1 1-1,-1-1 1,-1 1 0,0-1-1,0 1 1,0 0 0,-1 0-1,1 0 1,-6-6 0,-6-5-27,-26-25 0,9 13 85,24 20-31,-2 1-1,0 0 0,-17-12 0,22 18-20,-1-1 0,0 0 0,1-1 0,0 1 0,-8-9 0,6 4-39,0 1 1,-1 0-1,0 1 1,-9-8-1,6 7-44,-16-18 0,25 23 87,-1 1 1,0-1-1,1 1 1,-1-1-1,-5-1 1,7 3 5,-1 0 0,1 0 1,0 1-1,-1-1 0,1 1 0,-1-1 0,1 1 1,-1-1-1,1 1 0,-1 0 0,0 0 1,1 0-1,-1 0 0,1 0 0,-1 0 1,-2 1-1,-1 0-41,1 1 1,-1-1-1,0-1 1,0 1-1,0-1 1,-6 0-1,8 0 35,1 0 0,0-1 0,0 1 0,-1-1 0,1 1 0,0-1 0,0 0 0,0 0 0,0 0 0,0 0 0,0 0 0,0 0 0,0 0 0,0-1 0,1 1 0,-1-1-1,-1-1 1,0-1 6,1 1 0,-1-1-1,1 0 1,0 0 0,1 0-1,-1 0 1,1 0 0,-1 0-1,1-1 1,0-4 0,-3-7-39,3 14 7,1-1 0,-1 0-1,0 1 1,1-1 0,0 0 0,0 1-1,0-1 1,0 0 0,0 1 0,1-4-1,0-4-52,-1 9 55,0 0 0,0 1 0,0-1 0,0 0 0,0 0 0,0 1 0,0-1 0,0 0 0,1 0 0,-1 1 0,0-1 0,0 0 0,1 1 0,-1-1 0,1-1 0,0 2 12,-1 0-1,0 0 1,0 0 0,0 0 0,0 0 0,0 0 0,0 0-1,0 0 1,0 0 0,0 0 0,1 0 0,-1 0 0,0 0-1,0-1 1,0 1 0,0 0 0,0 0 0,0 0 0,0 0 0,0 0-1,0 0 1,0 0 0,0 0 0,0 0 0,0 0 0,0-1-1,0 1 1,0 0 0,1 0 0,-1 0 0,0 0 0,0 0-1,0 0 1,0 0 0,0 0 0,0-1 0,-1 1 0,1 0-1,0 0 1,0 0 0,0 0 0,0 0 0,0 0 0,0 0-1,0 0 1,0 0 0,0-1 0,0 1 0,0 0 0,0 0-1,0 0 1,0 0 0,0 0 0,0 0 0,-1 0 0,6 0-499,-4 0 309,0 0 0,0 0 0,0 0-1,0 0 1,0 0 0,0 1 0,0-1 0,0 0 0,0 1-1,0-1 1,0 0 0,0 1 0,28 43-7970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1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 7552,'-4'-13'3424,"38"18"-2976,-8-5 960,1 0-864,6 0 0,8 0-352,7 0 0,-5 3-96,3 2 160,-2-2-160,-1 0-2368,2 2 1248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5:37.02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350 68 736,'-9'-8'13002,"0"11"-12413,-1 0 0,-13 5 1,9-2-160,-1-1-76,1 2 0,0-1 0,0 2 1,0 0-1,-16 13 0,21-14-207,1 0 1,0 1-1,1 0 0,0 0 0,0 0 0,1 1 1,0 0-1,-7 15 0,12-22-130,0 0 1,0 0-1,0 0 1,0 0-1,1 1 0,-1-1 1,1 0-1,0 1 0,-1-1 1,1 0-1,0 1 0,0-1 1,1 0-1,-1 1 1,0-1-1,1 0 0,-1 0 1,1 1-1,0-1 0,0 0 1,0 0-1,0 0 0,0 0 1,0 0-1,1 0 1,-1 0-1,1 0 0,-1-1 1,1 1-1,0 0 0,0-1 1,-1 0-1,1 1 0,0-1 1,0 0-1,0 0 1,1 0-1,-1 0 0,0 0 1,0 0-1,0-1 0,3 1 1,3 0 15,-1 0-1,1 0 1,0-1 0,-1 0 0,1 0 0,0-1 0,-1 0 0,1 0 0,0-1 0,-1 0-1,0 0 1,1-1 0,-1 0 0,0 0 0,-1-1 0,1 0 0,0 0 0,-1-1 0,0 1-1,0-1 1,-1-1 0,1 1 0,-1-1 0,0 0 0,0 0 0,-1 0 0,0-1 0,0 1-1,5-14 1,-8 15-12,1 0 0,-1-1 0,-1 1 0,1 0 0,-1-1 0,0 1 0,0-1 0,-1 1 0,1-1 0,-1 1 0,0 0 0,-1-1 0,1 1 0,-5-8 0,3 6-7,0 0 1,-1 1-1,1-1 1,-2 1 0,1 0-1,-1 0 1,0 1-1,0-1 1,0 1-1,-9-6 1,8 7-5,-1 0 0,1 0-1,-1 0 1,0 1 0,1 0 0,-1 1 0,-13-3-1,16 4-1,0 0-1,0 1 0,0 0 1,0 0-1,0 0 0,0 0 1,0 0-1,0 1 0,0 0 0,0 0 1,0 0-1,0 1 0,0-1 1,1 1-1,-1 0 0,-5 3 1,-1 3 31,1 1 0,0 0 1,1 0-1,0 0 1,1 1-1,0 0 0,0 1 1,1 0-1,1 0 1,0 0-1,0 0 0,-6 25 1,9-28-25,1 0 1,-1 1-1,1-1 1,1 0-1,0 1 1,0-1 0,1 0-1,0 1 1,0-1-1,1 0 1,4 14-1,-5-19-3,0-1-1,1 0 1,-1 0-1,0 0 1,1 0-1,0 0 1,-1 0-1,1 0 1,0 0-1,0-1 1,0 1-1,0-1 1,0 1 0,0-1-1,1 0 1,-1 0-1,0 0 1,1 0-1,-1 0 1,1-1-1,-1 1 1,1-1-1,-1 0 1,1 1-1,-1-1 1,1 0-1,-1 0 1,5-1-1,2 0-3,-1-1 1,0 0-1,1 0 0,-1-1 1,0 0-1,0 0 0,10-6 0,-12 6 7,0-1-1,0 0 0,-1 0 0,1 0 0,9-11 1,-13 12-2,0 1-1,0-1 1,0 0 0,0 0 0,0 0-1,-1-1 1,0 1 0,1 0 0,-1 0 0,-1-1-1,1 1 1,0-1 0,-1 1 0,1-7 0,-1 6-18,-1-1 0,1 0 1,-1 1-1,0-1 0,0 1 1,0-1-1,0 1 0,-1 0 0,0-1 1,0 1-1,0 0 0,0 0 1,-1 0-1,0 1 0,1-1 1,-1 1-1,-1-1 0,1 1 1,0 0-1,-1 0 0,0 0 1,1 1-1,-7-4 0,4 3 5,0 1 0,0-1-1,0 1 1,0 0 0,0 1 0,-1-1-1,1 1 1,-1 1 0,1-1-1,-1 1 1,1 0 0,-1 1-1,1-1 1,-1 1 0,1 1 0,-10 2-1,9-2 22,1 1-1,-1 0 0,1 0 0,0 1 1,0 0-1,0 0 0,0 0 0,1 1 1,0 0-1,-7 7 0,11-11-18,-1 1 0,1 0 0,0 0 0,0 0 0,-1 0 0,1-1 0,0 2 0,1-1 0,-1 0 0,0 0 0,1 0 0,-1 0 0,1 0 0,-1 1 0,1-1 0,0 0 0,0 0 0,0 0 0,1 1 0,-1-1 0,0 0 0,1 0 0,-1 0 0,1 1 0,0-1 0,0 0 0,0 0 0,0 0 0,0 0 0,0-1 0,0 1 0,1 0 0,-1 0 0,1-1 0,-1 1 0,1-1 0,2 3 0,2 0 5,0 1 0,1-1 0,-1 0 0,1 0 0,0-1 0,1 0 0,-1 0 0,14 3 1,-5-3-7,-1 0 0,1-1 1,23 0-1,-27-3 9,-1 0-1,1-1 1,0 0-1,-1-1 1,0 0-1,1-1 1,-1 0-1,11-6 1,-19 9-24,-1-1 1,1 1-1,0-1 1,-1 1-1,1-1 1,-1 0 0,0 0-1,1 0 1,-1 0-1,0 0 1,0-1-1,-1 1 1,1-1-1,0 1 1,-1-1 0,0 1-1,2-5 1,-2 4-4,0-1 1,-1 1 0,1-1 0,-1 1 0,0-1-1,0 1 1,0-1 0,-1 1 0,1-1 0,-1 1-1,0-1 1,0 1 0,0 0 0,0-1 0,-3-3-1,1 0 14,-1 0 0,0 0 0,-1 1 0,0-1-1,0 1 1,0 0 0,-1 1 0,0-1 0,0 1 0,0 0-1,0 1 1,-1 0 0,0 0 0,-13-6 0,15 8-10,0 0 1,-1 0 0,1 1-1,0 0 1,-1 0-1,0 0 1,1 0 0,-1 1-1,1 0 1,-1 0-1,1 1 1,-1 0 0,1 0-1,-1 0 1,1 0 0,-1 1-1,1 0 1,0 0-1,0 0 1,0 1 0,-8 5-1,6-2 25,1-1-1,1 1 0,-1 0 0,1 0 1,0 0-1,0 1 0,1 0 0,-1 0 1,2 0-1,-1 0 0,1 1 1,0-1-1,-2 9 0,4-11-8,0 0-1,-1 0 1,2 1-1,-1-1 1,1 0-1,0 0 1,0 1-1,0-1 1,1 0-1,-1 0 1,1 0-1,1 1 1,-1-1-1,1 0 1,0-1-1,0 1 1,0 0 0,0 0-1,1-1 1,0 0-1,4 6 1,-4-7 30,1-1 0,-1 1 0,1-1 0,-1 0 0,1 0 0,-1 0 0,1 0 0,0 0 1,0-1-1,0 0 0,0 0 0,0 0 0,0 0 0,1-1 0,-1 0 0,0 1 0,0-2 0,0 1 1,5-1-1,3 0 26,0-2 1,1 1-1,-1-2 0,0 1 1,12-7-1,-11 4-43,1 0-1,-1-2 0,-1 0 0,1 0 0,-1-1 1,-1 0-1,14-15 0,-19 18 1,-1 0 0,0 0-1,0 0 1,-1-1 0,0 0-1,0 1 1,0-2 0,-1 1 0,0 0-1,-1-1 1,0 1 0,0-1-1,0 0 1,-1 0 0,0-10 0,0 16-20,-1 0 0,0 1 0,0-1 0,0 1 0,0-1 0,-1 0 0,1 1 0,0-1 0,-1 0 1,1 1-1,-1-1 0,0 1 0,1-1 0,-1 1 0,0-1 0,0 1 0,0 0 0,0-1 0,0 1 0,0 0 1,0 0-1,-1 0 0,1 0 0,0 0 0,-1 0 0,1 0 0,-2-1 0,1 2 14,-1-1 0,1 1 0,0 0 0,-1-1 0,1 1 0,0 0 0,-1 0 0,1 1 0,0-1 0,-1 0 0,1 1 0,0-1 0,-1 1 0,1 0 0,0 0 0,0 0 0,0 0 0,-3 2 0,-1 0 27,0 2 0,0-1 0,0 1 0,0 0 0,1 0 0,-1 0 1,-7 12-1,12-16-34,-1 1 0,1 0 0,0 0 0,0 0 0,0 0 0,0 1 0,0-1 0,0 0 0,1 0 0,-1 1 1,1-1-1,-1 0 0,1 1 0,0-1 0,0 0 0,0 1 0,0-1 0,0 0 0,1 1 0,-1-1 0,1 0 0,0 0 0,-1 1 0,1-1 1,0 0-1,0 0 0,0 0 0,1 0 0,1 2 0,1 1-15,0-1 0,0 0 1,0-1-1,0 1 0,1-1 1,-1 0-1,11 5 0,39 13-13,-38-15 63,21 10 0,-32-13-16,28 11 214,-31-13-231,0 0 0,1-1 0,-1 0 0,0 1-1,0-1 1,0 0 0,1 0 0,-1 0 0,0-1-1,0 1 1,1 0 0,-1-1 0,3 0 0,16-7 272,-20 7-176,-1-2-186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5:46.35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781 88 3136,'-10'-9'8706,"10"9"-8626,0-1 1,-1 1 0,1 0 0,-1 0 0,1 0 0,0 0 0,-1 0 0,1 0 0,-1 0 0,1 0-1,0 0 1,-1 0 0,1 0 0,-1 0 0,1 0 0,-1 1 0,-7 0 1070,-5-8-341,-2 6-420,1 0 1,-15-3-1,6 0 178,-47-4 770,59 7-1240,0 1-1,0-1 0,1 2 1,-1 0-1,0 0 1,1 1-1,-1 0 0,-18 7 1,15-4-36,0 2 0,0 0-1,1 0 1,0 1 0,-20 16 0,7-4 73,15-12-52,0 1-1,0 0 1,1 0-1,0 1 0,-13 17 1,-4 12 103,14-21-136,0 0 0,-15 32 0,-42 106 894,67-151-960,0 0 0,-1 0 0,1-1 0,-1 1 0,0-1 0,-7 7 0,8-8 51,-1 0 0,1 0 0,0 0 0,0 1-1,0-1 1,1 1 0,-1 0 0,1 0 0,0 0 0,-2 5 0,-10 29 246,9-28-215,1 0-1,1 0 1,-3 15 0,0 8 24,-2 67 1,7-82-44,-4 24 1,0 0-26,4-28 13,0 0-1,1 0 0,1 0 0,0 0 1,1 0-1,4 15 0,1 4 81,-6-24-104,0-1 0,1 0 0,1 0 0,-1 1 1,8 13-1,1-4-23,-7-12 66,0 0-1,-1 0 1,6 13-1,-7-14-31,0 0-1,1 0 1,0 0-1,0 0 1,1-1-1,-1 1 0,1-1 1,0 0-1,8 7 1,-6-6-60,0 1 1,0 0-1,6 9 0,-4-5 80,0 0 0,1 0-1,0-1 1,13 10-1,1 1 18,-13-11-63,0 0 0,1-1 0,0 0 0,0-1 1,1 0-1,16 6 0,-9-6-20,-1-1 0,1 0 0,34 4 0,-17-5 56,55 1 0,-76-5-7,0 1 0,-1 0 0,24 7 0,-23-5-9,-1-1 1,1 0-1,26 1 1,-7-3 137,-23 0-154,0-1-1,0 0 0,0 0 1,-1-1-1,1-1 0,0 1 1,15-6-1,25-13-62,-27 10-29,0 1 0,1 1-1,31-6 1,62-13 156,-13 2 48,-86 21-82,31-12-1,-17 5-19,-1-2-73,-17 7 28,21-6 0,-33 11 50,1 0 1,-1 0-1,1-1 1,-1 1-1,6-5 0,12-4 26,-2 2-15,-1 1-1,23-15 1,13-4 121,17-11-371,-45 23 315,-5 0-43,37-29-1,-41 29 18,-9 7-61,1-2 1,-2 1-1,1-1 1,11-19-1,-5 8 38,-3 7-72,-2-2-1,1 1 1,-2-1 0,0-1 0,-1 0 0,0 0-1,-1 0 1,4-20 0,-6 20 179,9-25 1,-8 27-188,0-1 1,4-23 0,-1 8-124,-5 23 166,-1 1 1,-1-1-1,2-9 1,-2 12-5,0-1 0,0 1 0,1-1-1,-1 1 1,3-5 0,-2 5-20,0-1-1,0 1 1,-1 0-1,0-1 0,1-5 1,-1 1-6,-1 1 0,0-1 0,-1 0 0,0 1 0,0-1 0,-5-13 0,-21-52 54,15 43-144,3 9 96,0 0 0,-20-32 0,21 42-20,0 1 1,-1-1-1,-1 2 1,1-1-1,-19-14 1,-9-3-47,-54-30 1,39 26 173,6 1-8,33 20-69,-1 2 1,0 0-1,0 0 0,-1 2 0,-28-12 0,25 15-16,0 0 0,0 1 0,0 1 0,-1 1 0,1 0 0,-1 2 0,1 0 0,0 1 0,-1 1 0,1 0 0,-24 8 0,-5 3 60,-41 12-48,59-15 5,0 0-1,0 2 1,1 1-1,1 2 1,-49 36-1,-3 10-38,-27 23-55,86-69 98,0 0 0,-36 19-1,-51 21 93,64-35-58,0 1-1,-41 31 0,65-39-32,5-4-87,0 0 1,1 1-1,-23 25 1,18-7-78,17-28 139,0 1-1,0 0 1,1-1-1,-1 1 0,1 0 1,-1 0-1,1 0 1,0-1-1,-1 1 0,1 0 1,0 0-1,0 0 1,0 0-1,1 0 1,-1 2-1,1-3 13,0 0 1,-1-1-1,1 1 0,0 0 1,-1 0-1,1-1 0,0 1 1,0-1-1,0 1 0,0-1 1,-1 1-1,1-1 0,0 0 1,0 1-1,0-1 0,0 0 1,0 0-1,0 0 0,0 1 0,0-1 1,0 0-1,0 0 0,2-1 1,32-2 177,-25 1-190,75-14 42,89-28-1,58-35-10,-137 44-64,208-77 120,-296 109-89,13-4-42,0 0 1,39-6 0,-59 12 50,0 1 0,1 0-1,-1 0 1,1 0 0,-1 0 0,0 0-1,1 0 1,-1-1 0,1 1-1,-1 0 1,0 0 0,1 0 0,-1 0-1,1 1 1,-1-1 0,0 0-1,1 0 1,-1 0 0,1 0 0,-1 0-1,0 0 1,1 1 0,-1-1-1,0 0 1,1 0 0,-1 0 0,0 1-1,1-1 1,-1 0 0,0 0-1,0 1 1,1-1 0,-1 0 0,0 1-1,0-1 1,1 0 0,-1 1-1,0-1 1,0 1 0,0-1 0,0 0-1,0 1 1,0-1 0,0 1-1,1-1 1,-1 0 0,0 1 0,-1 0-1,1 1-3,-1 0 0,1 0 0,-1 0 0,0 0 0,0 0 0,0 0 0,0 0 0,0-1 0,0 1 0,-3 2 0,-8 8 6,-1-1 1,0 0-1,-1 0 1,0-2-1,-1 0 1,-16 8 0,-20 12 32,18-5-58,1 0 0,1 2 0,1 1 0,2 2-1,-36 45 1,-126 143 10,166-190-16,14-16 31,-17 22-13,25-32 18,1 1 1,0 0 0,0 0-1,0 0 1,0 0-1,0 0 1,0 0-1,1 0 1,-1 0-1,1 0 1,0 0-1,-1 1 1,1-1 0,0 0-1,0 3 1,0-5-7,1 1 0,-1-1 0,0 1 1,0-1-1,0 1 0,0-1 0,0 0 1,1 1-1,-1-1 0,0 0 0,0 1 1,1-1-1,-1 0 0,0 1 0,1-1 1,-1 0-1,0 0 0,1 1 0,-1-1 1,0 0-1,1 0 0,-1 1 0,1-1 0,-1 0 1,0 0-1,1 0 0,-1 0 0,1 0 1,-1 0-1,1 0 0,-1 0 0,0 0 1,1 0-1,0 0 0,17-4-58,-18 4 55,18-7-3,-1 0 0,1-1 0,27-19 1,-9 6 28,393-193 124,-425 212-147,25-11-12,26-14-69,64-19 1,-118 46 72,-1 0 1,0 0 0,0 0 0,0 0-1,0 0 1,1 0 0,-1-1 0,0 1-1,0 0 1,0 0 0,0 0 0,1 0-1,-1 0 1,0 0 0,0 0-1,0 0 1,1 0 0,-1 0 0,0 1-1,0-1 1,0 0 0,0 0 0,1 0-1,-1 0 1,0 0 0,0 0 0,0 0-1,0 0 1,1 0 0,-1 1 0,0-1-1,0 0 1,0 0 0,0 0 0,0 0-1,0 0 1,0 1 0,1-1 0,-1 0-1,0 0 1,0 1 0,-1 10-44,-11 16 229,2-9-130,-1-1-1,-1 0 0,-1-1 0,0 0 0,-1-1 1,-1-1-1,-20 16 0,-123 81 14,63-47 65,-21 13-243,91-62 31,17-8 25,11-6 45,12-5 9,-14 3 1,47-16 34,-1-3-1,-1-1 1,-1-3-1,-1-2 1,72-55-1,-43 23 57,3 4 1,116-63-1,-117 77 219,-54 26-20,-20 14-282,-1-1 0,0 1-1,1 0 1,-1 0-1,0-1 1,0 1-1,1 0 1,-1 0-1,0-1 1,0 1-1,1 0 1,-1-1 0,0 1-1,0 0 1,0-1-1,0 1 1,1 0-1,-1-1 1,0 1-1,0-1 1,0 1-1,0 0 1,0-1-1,0 1 1,0-1 0,0 1-1,0 0 1,0-1-1,0 1 1,0-1-1,-1 1 1,1 0-1,0-1 1,0 1-1,0 0 1,0-1 0,-1 1-1,1 0 1,0-1-1,0 1 1,0 0-1,-1-1 1,1 1-1,0 0 1,-1 0-1,1-1 1,0 1 0,-1 0-1,1 0 1,0 0-1,-1 0 1,1-1-1,0 1 1,-1 0-1,1 0 1,-1 0-1,1 0 1,0 0-1,-1 0 1,0 0 0,-13-3-9,0 1 0,0 1 1,-1 0-1,1 0 1,-1 2-1,-23 3 1,8-2 41,-104 4-157,-53 5-1,136-5 63,1 3 0,-64 20 1,85-19-5,0 1 1,1 1-1,0 1 1,0 2-1,-27 20 1,-92 82-190,8-5 191,115-95-93,7-4 186,-1 0 0,0-2 0,0 0 0,-23 10 0,19-14-67,1 0 0,-1-1 0,0-1 0,0-1 0,-1-1 0,1-1 0,-25-2 0,44 0 56,-1 1-44,1-1-1,0 0 1,-1-1 0,1 1 0,0-1 0,-4 0 0,22-2-8,-5 1 48,113-16 203,34-7 52,76-29 188,-27 4-3531,-143 42-1589,2 7 1344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5:47.75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416 40 2240,'0'0'720,"-1"-2"-448,-1-2-202,2 4 26,-1-1 0,1 0-1,-8-28 6278,7 29-6266,-1-1 114,0 1 0,1-1 0,-1 1 0,0 0 0,1-1 0,-1 1-1,0 0 1,0 0 0,1 0 0,-1 0 0,-2 1 0,-4 3 98,1-1 0,0 1 1,1 0-1,-1 1 0,-7 6 0,3-2-133,7-5-114,-1 0 0,1 0 0,-1 1 1,-4 7-1,6-7 23,-1-1 0,0 1 1,0-1-1,-7 6 0,-17 12 526,0 1-1,-33 37 0,54-53-499,-1 0-1,0 0 0,-14 8 1,14-10-1,0 0 1,1 0 0,0 1-1,0 0 1,-8 10 0,8-7-4,1 1 0,0 1 1,0-1-1,1 1 0,1 0 1,0 0-1,0 0 0,1 1 1,1-1-1,0 1 0,0 0 1,1-1-1,1 1 0,1 20 1,0-28-81,0 0-1,0-1 1,0 1 0,0-1 0,1 1 0,-1-1 0,1 1 0,0-1 0,0 0 0,0 0-1,5 6 716,-5-16-405,6-9-289,-1-1 1,-1-1 0,0 1-1,4-25 1,13-37-70,-15 57 14,1 0 1,21-37-1,-25 51-41,0 1 0,1 0-1,-1 0 1,2 0 0,-1 1 0,0 0 0,1 0 0,0 1 0,1 0 0,-1 0-1,9-4 1,10-2-726,0 2-1,0 0 0,1 1 0,0 2 0,1 1 0,-1 1 0,45 0 1,193 17-1904,-265-13 2671,19 2 192,0 0 0,0 1 0,0 1 0,25 10 0,-36-11 93,-1 0 0,1 1 0,-1 0 0,0 0 0,0 1 0,0 0 0,-1 0 0,0 1 0,0-1 0,0 1 0,-1 1 0,8 9 0,40 77 1593,-1-3-633,-42-74-1064,1-1 1,1 0-1,20 19 1,-23-25-102,1-1-1,-1 0 1,1-1 0,1 0-1,0 0 1,13 6 0,-15-10-485,0 0 1,-1 0 0,1-1-1,0 0 1,1-1 0,-1 0-1,0 0 1,0-1 0,13-1-1,33-6-1981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6:13.9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1300 48 2400,'-20'-1'6081,"1"-2"-3326,12 2-2614,1 0-1,-1 0 1,1 1-1,-1-1 1,1 1-1,-1 1 1,1-1-1,-13 4 1,-1 4 126,1 0 0,0 2 0,0 0 0,-26 19 0,-35 19 393,30-24-292,-2-2 0,-73 22 0,75-29-144,1 2 0,-86 44 0,130-58-221,0 0 0,0 0 1,1 1-1,-1 0 1,1 0-1,0 0 1,-6 8-1,-23 38 32,3-5 100,21-32-38,0 1 0,1-1 0,-13 31 1,-12 46-175,31-84 85,-16 60 194,9-44-100,-8 47 1,8-31 386,3-12-375,-6 22 38,10-39-94,0 1 0,1-1 0,0 1 0,0-1 0,1 1 0,1-1-1,-1 1 1,5 16 0,0 29 8,-3-9 35,3 0 0,15 65 0,-16-86-68,19 66 234,9 11-158,-21-73 16,-7-20-68,0-1-1,1 1 1,0-1-1,0 0 1,1-1-1,0 1 0,7 6 1,8 10-135,-1 0 168,45 41 1,-35-41-56,61 36 1,-49-35-11,-15-7 1,2-2 0,0-1 0,0-2 0,1 0 0,1-2-1,38 8 1,-44-15-50,40 1-1,-19-2 144,72 1 17,-46-4-203,37 2-20,75 4 174,-163-6-90,0 0-1,0-1 0,-1-2 1,1 0-1,28-8 1,97-38-89,-139 47 93,125-53 111,104-36 41,-227 88-167,103-48-92,-87 39 169,44-26 161,-62 35-193,-1 0 0,0-1 1,0 0-1,-1 0 0,1 0 0,-1-1 0,0 0 0,0 0 1,0 0-1,-1 0 0,0-1 0,0 0 0,0 0 1,-1 0-1,0 0 0,0-1 0,0 1 0,-1-1 0,0 1 1,0-1-1,-1 0 0,0 0 0,0 0 0,-1 0 1,0-8-1,-2-37-8,-14-74 0,8 74 112,2 9-114,-32-194-95,34 220 103,-1 0 0,-12-24 0,-5-17 108,17 40-144,-95-283-13,94 287 14,-1 0 0,-1 1 0,0 0 0,0 0 0,-1 1 0,-1 0 0,0 1 0,0 0 0,-1 0 0,-1 1 0,0 1-1,0 0 1,-1 0 0,-22-10 0,-3-5-82,26 16 48,1 1 0,-20-9 0,17 9 73,1 0 0,0-1-1,-22-18 1,17 12 23,-39-36-67,47 41 6,1 0 1,-9-11-1,-6-6-55,6 8 56,12 10-67,-1 0 1,-1 1-1,1 0 0,-1 1 1,0 0-1,-1 0 0,0 0 0,-16-7 1,11 8 78,0 1 0,0 1 1,0 0-1,0 0 1,0 2-1,-18-1 0,4 3-49,0 2 1,-33 6-1,-4 3 12,1 2 1,-91 34-1,127-38-5,-41 19 47,30-11 1,-1-1 0,0-3 0,-1-1 0,-62 11-1,58-14-45,0 1 0,2 2 0,-70 32 0,101-39 48,1 1-1,0 0 0,1 1 1,0 0-1,0 1 1,0 0-1,1 0 0,1 1 1,-12 15-1,2 4-24,0 0 1,-19 45-1,20-30-116,2 1 0,1 1-1,-10 67 1,22-100 129,0 0 1,1 1-1,0 20 1,2-27 3,-1 1 0,2-1 0,-1 0 0,1 0 0,0 0 0,0 0 0,1 0 1,3 6-1,-4-10 14,0 0 1,0 0-1,0 0 1,1 0 0,0-1-1,-1 1 1,1-1-1,0 1 1,0-1-1,0 0 1,0 0 0,1-1-1,-1 1 1,0 0-1,1-1 1,-1 0-1,1 0 1,-1 0-1,1-1 1,0 1 0,6 0-1,7-1 69,-1-1 1,1 0-1,25-5 0,-26 3 8,50-7-16,69-20 1,-110 22-83,0 0-1,-1-2 1,-1 0-1,0-2 0,0-1 1,22-16-1,186-172 43,-117 95 106,-76 73-137,11-10-26,73-81 0,-119 120 17,0 1 0,-1-1 0,1 0 0,-1 0 0,0 0 0,0 0 0,1-7 0,-2 10-28,-1 0 0,0 0 0,1-1 0,-1 1 0,0 0 0,0-1 0,0 1 0,0 0 0,0 0 0,0-1 1,0 1-1,0 0 0,-1-1 0,1 1 0,0 0 0,-1 0 0,1-1 0,-1 1 0,1 0 0,-1 0 0,0 0 0,0 0 0,1 0 0,-1 0 0,0 0 0,0 0 0,0 0 0,0 0 0,-2-1 0,0 1-18,1 0 0,-1-1-1,0 2 1,1-1 0,-1 0 0,0 0-1,0 1 1,1 0 0,-1-1 0,-4 1-1,-33 4-221,20 0 242,0 0-1,1 2 1,0 0 0,0 1 0,-29 14 0,23-6 17,0 0 1,0 2 0,-31 28 0,-328 312-33,348-322 40,-45 61 1,67-76-21,0 1 0,1 0 0,1 1 0,-16 44 0,25-59 23,1 0-1,0 1 0,0-1 1,1 1-1,0 0 1,0-1-1,1 1 1,0 0-1,0-1 1,1 1-1,0 0 1,2 7-1,-2-10 10,1-1 0,0 0 0,-1 0 0,1 0 0,1 0 0,-1-1 0,1 1 0,-1-1 0,1 1-1,0-1 1,0 0 0,1 0 0,-1 0 0,0 0 0,1-1 0,0 1 0,0-1 0,0 0 0,0 0 0,0-1 0,0 1 0,5 0 0,3 1 24,0-1 1,0 0 0,1-1-1,-1 0 1,0-1 0,1 0-1,-1-1 1,0-1 0,0 0-1,16-5 1,15-6 92,63-30 0,-87 35-130,274-108 60,-174 70 96,-88 35-85,-1-2 0,0-1 0,-1-2 0,-1 0 0,45-36 0,-69 49-84,-1 0-1,1 0 0,-1-1 0,0 0 1,3-3-1,-6 6 3,0 1 1,1-1-1,-1 0 0,0 1 1,0-1-1,1 1 0,-1-1 1,0 0-1,0 1 0,0-1 1,0 0-1,0 1 0,0-1 1,0 0-1,0 1 1,0-1-1,0 0 0,0 0 1,-1 0-3,1 0 1,0 1 0,-1-1 0,1 1 0,-1-1-1,0 1 1,1-1 0,-1 1 0,1 0-1,-1-1 1,0 1 0,1 0 0,-1-1-1,0 1 1,1 0 0,-1 0 0,0-1 0,1 1-1,-1 0 1,0 0 0,-1 0 0,-10-1-49,0 1 0,0 0 1,0 1-1,1 0 0,-1 1 1,-12 3-1,-70 24-107,90-27 154,-65 24 23,2 2 1,0 4-1,3 3 0,1 2 0,1 3 0,2 3 0,3 2 0,-66 66 0,112-102 10,1 2 0,1-1-1,0 1 1,0 0 0,1 1 0,-8 15 0,15-26-10,0 1 0,1-1 1,-1 1-1,0-1 1,1 1-1,-1-1 0,1 1 1,0 0-1,-1-1 0,1 1 1,0 0-1,0-1 0,0 1 1,0 0-1,0-1 1,0 1-1,1 0 0,-1-1 1,0 1-1,1-1 0,0 1 1,-1-1-1,1 1 1,0-1-1,0 1 0,-1-1 1,1 1-1,0-1 0,0 0 1,1 0-1,-1 0 1,0 1-1,0-1 0,1 0 1,-1 0-1,0-1 0,1 1 1,-1 0-1,1 0 0,2 0 1,2 1 38,0 0 0,1 0 0,-1-1 0,1 0 0,0-1 0,-1 1 1,1-1-1,0 0 0,-1-1 0,8-1 0,-1-1-12,0 0-1,0-1 1,0-1 0,15-8-1,55-32 73,-72 39-97,205-110 193,79-47-190,-246 132-18,-1-2 0,-2-3 0,74-74 0,-111 101 0,65-74 89,-63 70-91,-1-1 0,-1 0 0,0-1 1,9-21-1,-17 34-28,0 0 1,-1 0 0,1-1-1,0 1 1,0 0 0,-1 0-1,0 0 1,1-1 0,-1 1 0,0 0-1,0 0 1,0-1 0,0 1-1,0 0 1,-1 0 0,1-1-1,-2-1 1,2 3 18,0 1 0,-1-1 0,1 1 0,-1-1 0,1 1 0,0 0 0,-1-1 0,1 1 0,-1-1 0,1 1 0,-1 0 0,1 0 0,-1-1 0,0 1 0,1 0 0,-1 0 0,1 0 0,-1 0 0,1 0 0,-1-1 0,0 1 0,1 0 0,-1 0 0,0 1 0,-2-1-24,0 1 0,1-1 0,-1 1 0,1 0-1,-1 0 1,1 0 0,0 1 0,-4 2 0,-115 82-239,34-31 255,-36 24-72,92-57 45,-52 48 0,21-5 0,4 3-1,-56 83 0,99-129 81,2-6-8,1 1 1,1 0 0,0 1 0,2 0 0,0 0 0,-7 21-1,15-36 7,0-1 0,0 1 0,1 0 0,-1-1 0,1 1 0,0 0-1,-1 0 1,1-1 0,0 1 0,1 0 0,-1 0 0,0-1 0,2 6-1,-1-8-15,-1 1 0,1 0-1,-1 0 1,1-1-1,-1 1 1,1 0 0,-1-1-1,1 1 1,0 0 0,0-1-1,-1 1 1,1-1-1,0 1 1,0-1 0,-1 0-1,1 1 1,2-1-1,-1 1 13,1-1-1,-1 1 0,1-1 1,-1 0-1,1 0 0,0 0 0,-1-1 1,5 0-1,22-7 90,0-1-1,-1-2 1,53-27 0,127-82-113,52-25-170,179-22 51,-419 162-170,-15 6 97,-11 4-122,-24 11 179,3-2 95,-35 25 1,-46 52 30,21-17 40,-106 60 191,-14-13 147,125-75-176,7-5 142,-44 28 248,152-80-339,220-102-86,-197 83-159,126-65-66,-127 69-55,77-24 0,-84 36 34,64-12 1,-102 25 52,0-1 1,0 1-1,0 1 0,12 0 1,-20 0 16,-1 0 0,1 1 0,0-1 1,-1 0-1,1 0 0,-1 1 0,1-1 1,-1 1-1,1 0 0,-1-1 0,1 1 1,-1 0-1,0 0 0,1 0 1,-1 0-1,0 0 0,1 0 0,-1 0 1,0 0-1,0 0 0,0 1 0,0-1 1,0 0-1,-1 1 0,1-1 0,0 1 1,-1-1-1,1 1 0,-1-1 1,1 1-1,-1-1 0,1 4 0,-1-1-16,0 0 1,-1 0-1,1 0 0,-1 0 0,1 0 0,-1 0 0,-1-1 0,1 1 0,0 0 0,-3 3 0,-1 3-18,-1-1 0,-11 15 0,-3-1 53,-2-1 0,0-1-1,-1 0 1,-49 32 0,-113 55 340,178-104-337,-85 43 95,89-45-89,3-1-6,-1-1-1,1 0 1,0 1-1,-1-1 0,1 0 1,-1 1-1,1-1 1,-1 0-1,1 0 1,-1 0-1,1 1 1,0-1-1,-1 0 1,1 0-1,-1 0 0,1 0 1,-1 0-1,1 0 1,-1 0-1,0 0 1,1 0-1,-1 0 1,1 0-1,-1 0 1,1 0-1,-1 0 0,1 0 1,-1-1-1,1 1 1,-1 0-1,3-2 1,42-23-422,10-4 602,106-32-138,-146 55-95,-18 5-151,-23 4-127,-34 7 428,-113 4 1,-62-19-87,199 2 41,0-1 0,0-2 1,-38-11-1,60 13-37,1-1 0,-1 0 0,1-1 0,0-1 0,0 0 0,1-1 0,0-1 0,0 0 0,1-1 0,-12-10 0,11 4-39,1 0 1,0 0 0,1-2 0,0 1 0,2-1-1,0 0 1,1-1 0,-6-20 0,-35-164-277,43 172 289,2 9-50,0-2 16,-2 1 1,0-1-1,-14-34 1,17 52 1,1 0-1,-2 0 1,1 1 0,0-1 0,-1 1-1,0 0 1,-1 0 0,1 1 0,-1-1-1,0 1 1,0 0 0,0 0 0,0 0-1,-1 1 1,1 0 0,-1 0 0,0 0-1,-7-1 1,0 0-61,-1 1-1,0 1 1,1 1-1,-1 0 1,0 0-1,1 1 1,-1 1-1,-25 4 1,-3 5 13,-59 21-1,82-25 87,-22 10-70,26-9 64,-21 6-1,28-11 3,0 1-1,1 0 1,-1 1-1,-8 5 1,-9 4-204,-3 1 78,-57 24-25,70-33 140,0 2 0,0 0-1,-14 9 1,23-12 33,0 1 0,0-1-1,0 1 1,0 1 0,1-1 0,0 1 0,0 0 0,-7 11-1,-6 16 107,2 1-1,1 1 0,2 0 0,1 1 0,2 0 1,-7 46-1,15-70-50,1 0-1,-1-1 1,2 1 0,0 0 0,0 0 0,1-1 0,3 15 0,-3-22-50,0 0 0,1 1 0,0-1 0,-1 0 0,1 0 0,1 0 0,-1 0 0,0 0 0,1-1 0,0 1 0,0-1 0,0 1 0,0-1 0,1 0 0,-1 0 0,1-1 0,0 1 0,0-1 1,0 0-1,0 0 0,6 2 0,10 2 94,1-1 0,1-1 0,-1-1 0,0 0 0,1-2 0,33-2 0,-27-2-90,-1-1-1,0-1 0,0-2 1,27-9-1,-14 4-68,34-13 68,118-58 0,-164 69 19,0-1 1,-2-2-1,1-1 1,-2-1-1,-1-1 1,0-1-1,-2-1 1,0-1 0,-1 0-1,21-35 1,15-28 28,32-44-75,-75 113-14,0 1-1,2 0 1,0 1 0,0 0-1,22-14 1,-16 16-33,-1 0 0,1 2 0,1 0 0,44-14 0,-50 20 5,1 1 0,0 1 0,0 0 0,0 1 0,1 1 0,-1 1 0,25 2 0,145 35 112,-74-12-108,112 28-134,-195-43 160,0 1 0,-1 2-1,-1 1 1,0 1 0,30 21 0,-33-20 28,-18-12-30,-1 1 0,1 0 0,-1 0 1,11 11-1,23 32 110,-30-34-73,0-1-1,1 0 1,0 0 0,1-1 0,1-1 0,18 13 0,-9-9-117,14 7 81,-36-21 18,-1-1 1,0 0-1,1 0 0,-1 1 1,0-1-1,1 0 0,-1 0 1,0 0-1,1 0 0,-1 0 1,0 0-1,1 0 0,-1 1 1,1-1-1,-1 0 0,0 0 1,1 0-1,-1-1 0,0 1 1,1 0-1,-1 0 0,1 0 1,-1 0-1,0 0 0,1 0 1,-1 0-1,0-1 0,1 1 1,-1 0-1,0 0 0,1 0 1,-1-1-1,0 1 0,0 0 1,1-1-1,-1 0 21,1 0-1,-1 0 1,0 0 0,0 0-1,1-1 1,-1 1 0,0 0-1,0 0 1,0 0 0,0 0-1,-1-2 1,-9-30 386,-8-3-623,-41-59 0,20 36 30,3-4-48,9 13-32,24 43 33,3 14-798,0 13 1020,1 0 0,1 0 0,1 0 0,0-1 0,2 1 0,7 21 0,35 113 16,-47-153-10,13 52 23,4 18 45,-9-46-69,3 14 204,23 49 0,-25-53 816,-17-54-736,7 16-287,0 1 1,0-1 0,0 0 0,0 1 0,1-1 0,-1 0-1,1 0 1,0 1 0,0-4 0,-2-15 88,0 15-108,1-1 1,0 1-1,0-13 0,3 22-185,0 0 170,-1 0 0,0 1 0,1-1 1,-1 1-1,0 0 0,-1-1 0,2 8 0,-2-7-64,2 9 64,-2 1 0,0 18 0,-1-6 125,1-24-95,0 0 1,0 0-1,-1 0 0,1 0 0,0-1 0,-1 1 0,0 0 0,1 0 0,-1 0 0,0-1 1,0 1-1,0 0 0,0-1 0,0 1 0,0-1 0,-1 1 0,1-1 0,0 0 0,-1 1 0,1-1 1,-1 0-1,1 0 0,-1 0 0,-3 2 0,2-2-187,0 0 0,0 0 0,0 0 1,-1 0-1,1-1 0,0 1 0,0-1 0,0 0 0,-1 0 1,1 0-1,0 0 0,0 0 0,0-1 0,-5-1 0,-1 0-661,6 1 513,-1 0 0,1 0 1,-1 0-1,1 0 0,0-1 1,-1 1-1,1-1 1,0 0-1,0 0 0,0 0 1,0 0-1,0-1 1,1 1-1,-1-1 0,1 0 1,0 1-1,-4-6 1,-26-48-3223,22 37 2192,0 2 0,-1-1 1,-25-29-1,-10 4-3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6:15.86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956 799 3328,'3'-11'401,"-1"8"-293,-1-1 1,-1 1 0,1-1-1,0 1 1,-1-1 0,0 1 0,0-1-1,0 1 1,0-5 0,0 8-108,-2-19 1238,-1-1 0,-1 0 0,-6-18 0,8 32-979,0 0 0,-1 0 0,0 0 0,0 0 0,0 1 0,-1-1 0,0 1 0,0 0 0,0 0 0,0 1 0,-1-1 0,0 1 0,-10-7 0,6 6-155,0 0 0,0 0 0,-1 1 1,0 0-1,0 1 0,0 0 0,-1 1 0,1 0 1,0 0-1,-1 1 0,1 1 0,-1-1 0,0 2 0,1 0 1,-1 0-1,1 1 0,-13 3 0,5-1-14,1 1 0,0 0-1,1 2 1,0 0 0,0 0-1,0 2 1,1 0 0,0 0-1,0 1 1,1 1 0,1 1-1,-23 25 1,10-6 53,-2 0 0,-41 35 0,56-56-108,1 0 1,-2 0 0,1-1-1,-1-1 1,0 0-1,-24 8 1,36-15-5,-22 7 333,-35 7 0,53-14-282,-1 0 0,0 0 1,0-1-1,-1 0 0,1 0 0,0 0 1,0-1-1,0 0 0,-12-4 0,16 4-51,0-1-1,-1 1 0,1-1 0,0 1 0,0-1 0,0 0 1,0 0-1,1 0 0,-1-1 0,0 1 0,1-1 0,0 1 0,-1-1 1,1 0-1,0 0 0,1 0 0,-1 0 0,0 0 0,1 0 1,0 0-1,-1-1 0,1 1 0,1-1 0,-1 1 0,0 0 1,1-1-1,0 1 0,0-1 0,0 0 0,0 1 0,0-1 0,1 1 1,0 0-1,-1-1 0,1 1 0,0-1 0,4-5 0,1-4 13,1 1 0,0 0 0,1 0 0,1 1 0,0 0 0,0 0 0,19-16 0,7-2 104,40-25 0,-60 44-113,18-12 18,0 1-1,1 2 1,2 1-1,0 2 1,0 1-1,73-18 1,164-8-163,-82 15 316,-183 25-193,-2 0 59,0 0 1,1-1-1,11-3 1,-16 4-75,-1 0 0,1 0 0,0 0 0,0 0 0,0-1 0,-1 1 0,1 0 0,-1-1 1,1 1-1,-1-1 0,1 0 0,-1 1 0,0-1 0,0 0 0,2-4 0,3-7-71,-3 8 93,-1 1-1,0-1 1,0 0-1,0 0 1,-1 0-1,1-5 1,0 0-21,1 1 0,-1 0-1,1-1 1,6-10 0,4-13-14,-9 21 25,1 1 0,1-1 1,0 1-1,0 0 0,9-11 1,41-45-217,-40 50 104,-13 13 113,-2 3-6,0 0 1,0 0-1,0 0 0,0 0 1,0 0-1,0-1 0,0 1 1,-1 0-1,1-1 0,0 1 1,0-2-1,-1 3-13,0 0 1,0-1-1,0 1 1,0 0-1,0 0 1,0-1-1,0 1 0,0 0 1,0 0-1,0 0 1,0-1-1,0 1 0,1 0 1,-1 0-1,0-1 1,0 1-1,0 0 0,0 0 1,1 0-1,-1 0 1,0-1-1,0 1 1,0 0-1,1 0 0,-1 0 1,0 0-1,0 0 1,0 0-1,1-1 0,-1 1 1,0 0-1,0 0 1,1 0-1,-1 0 1,0 0-1,0 0 0,1 0 1,-1 0-1,0 0 1,0 0-1,1 0 0,-1 0 1,0 0-1,0 0 1,1 1-1,-1-1 0,13 7-206,-8-2 182,-1 0 0,0 1 0,0-1 0,4 7-1,7 12 2,8 10-29,-17-25 48,0 1 1,1-1 0,0 0-1,14 14 1,105 70 94,-80-62-289,2 4 408,66 44-292,-72-56 176,72 30 0,23 12-156,-116-54 45,-1 1 1,0 1 0,-1 1-1,-1 1 1,0 0-1,29 34 1,-4 8 40,49 83 0,-61-92 5,-20-33 22,-1 1 0,-1 0-1,13 29 1,6 33-208,-25-68 199,1-1 1,1 1 0,5 8-1,0-3-34,-7-12 0,-1 0 0,0 0 0,0 1 0,0-1 0,2 5 0,9 24 190,6 20-225,-18-48 23,6 18-42,-2 1 0,0-1 0,-1 1 0,0 29-1,-3-13 91,0-10-4,-2 0 1,0 0-1,-8 39 1,-4-15 116,12-44-18,6-6 277,-5-3-388,1 0 0,0-1 0,0 1 0,0 0 0,0-1 0,0 1 0,0-1 0,-1 1 0,1-1 0,0 0 0,0 1 1,-1-1-1,1 0 0,-1 1 0,1-1 0,0-1 0,30-56-127,-25 48 141,-1-1 0,0 0-1,0 0 1,-1-1 0,-1 1-1,0-1 1,2-15 0,-3 3-67,0 1 0,-3-43 0,0 58-112,0 1 1,-1-1-1,1 1 0,-1-1 1,-1 1-1,-4-11 0,-3-1-1038,-12-17-1,-3-5-1510,21 33 1562,0-1 0,0 0 1,0 0-1,1 0 1,-3-18-1,5-1-3550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7:50.3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197 2142 1472,'5'-12'600,"-5"11"-494,0 0 1,1 0-1,-1 0 1,0 0-1,1-1 1,-1 1-1,1 0 1,-1 0-1,1 0 1,0 0-1,-1 0 1,1 0-1,1-1 1,11-17 1061,-1 10-935,0 1 1,0 0 0,0 1 0,1 1 0,0 0 0,0 0-1,28-7 1,4 3-116,51-4 0,-69 10-81,149-18 1,-27 2 34,247-3 0,-198 18 11,-95 1-49,-86 4-29,315-4 299,75-5-412,65 3 472,-378 10-191,191 12-362,-258-14 312,-1 2 0,49 13-1,-59-13 22,0 0-1,21 2 1,-4-1-143,-31-5 27,0 0 0,0 0 0,0 0 0,-1 0 0,1 0 0,0 0-1,0-1 1,0 1 0,0-1 0,0 1 0,0-1 0,-1 0 0,1 0 0,0 1-1,0-1 1,-1-1 0,1 1 0,-1 0 0,1 0 0,-1 0 0,1-1 0,-1 1-1,0-1 1,0 1 0,0-1 0,0 0 0,2-3 0,2-4 86,-1-1 0,0 0 0,5-19 1,-7 23-99,54-254 337,-26 109-280,1 2-31,49-197 375,-39 204-128,31-122 217,-1-32-128,-54 229-783,44-111 0,-44 154 266,-17 24 148,0 0 0,0 0 0,0-1 0,0 1-1,0 0 1,0 0 0,0 0 0,0-1 0,0 1 0,0 0 0,0 0 0,0 0-1,0 0 1,0-1 0,0 1 0,0 0 0,0 0 0,-1 0 0,1 0 0,0-1-1,0 1 1,0 0 0,0 0 0,0 0 0,-1 0 0,1 0 0,0 0 0,0 0 0,0 0-1,0-1 1,-1 1 0,1 0 0,0 0 0,0 0 0,0 0 0,0 0 0,-1 0-1,1 0 1,0 0 0,0 0 0,0 0 0,-1 0 0,1 0 0,0 0 0,0 0 0,0 0-1,0 0 1,-1 1 0,-15-2-223,11 2 212,-212 11 356,-4 0-351,124-12 140,-686 4 23,611 3-253,-31 1 158,-279 4 74,127 0-412,-161 32 366,463-38-198,-123 17 285,147-20-126,12-2-121,1 1 1,0 0-1,0 1 1,0 0-1,-26 11 0,39-13 13,0 1-1,0 0 1,1 0-1,-1-1 0,1 2 1,-1-1-1,1 0 1,0 0-1,0 1 0,0-1 1,0 1-1,1 0 1,-1-1-1,1 1 0,-2 4 1,-1 3-2,1 1 1,0-1-1,-1 14 0,-20 237-366,21 18 609,4-155-34,-10 221-95,1-148 32,6-85-102,-6 126 252,5-194 234,-2 0 0,-21 85 0,26-129-470,0 1 12,0-1-1,0 1 0,0-1 0,0 1 1,0-1-1,0 1 0,0-1 0,0 1 1,-1-1-1,1 1 0,0-1 0,0 0 1,0 1-1,-1-1 0,1 1 0,0-1 0,-1 1 1,1-1-1,0 0 0,-1 1 0,1-1 1,-1 0-1,1 1 0,0-1 0,-1 0 1,1 0-1,-1 1 0,1-1 0,-1 0 1,1 0-1,-1 0 0,1 0 0,-1 0 0,1 0 1,-1 1-1,1-1 0,-1 0 0,1-1 1,-1 1-1,1 0 0,-1 0 0,1 0 1,-1 0-1,1 0 0,-1 0 0,1-1 1,-1 1-1,1 0 0,-1-1 0,0 1-22,1 0-1,-1-1 1,1 1 0,-1-1-1,1 1 1,0-1-1,-1 1 1,1-1-1,0 1 1,-1-1-1,1 1 1,0-1 0,-1 1-1,1-1 1,0 1-1,0-1 1,0 0-1,0 1 1,0-1 0,0 1-1,0-1 1,0 0-1,0 1 1,0-1-1,0 0 1,0 1 0,0-1-1,0 0 1,6-22-13,-6 22 16,23-72 153,4-37-183,15-56-56,102-373-7,-75 301-132,-68 234 222,1 0 2,1-8-68,1-1 0,0 1 1,1 0-1,0 0 0,1 1 0,1-1 0,7-10 1,-12 21 18,-1-1 0,0 1 1,0 0-1,1 0 0,-1-1 0,0 1 1,1 0-1,-1 0 0,1 0 1,0 1-1,-1-1 0,1 0 1,0 0-1,-1 1 0,5-1 1,-5 1 30,0 0 0,1 0 1,-1 0-1,0 1 0,1-1 1,-1 1-1,1-1 1,-1 1-1,0-1 0,0 1 1,1 0-1,-1 0 0,0-1 1,0 1-1,0 0 1,0 0-1,0 0 0,0 0 1,0 0-1,0 0 0,-1 1 1,1-1-1,0 0 1,1 3-1,6 15 12,-1 0-1,0 1 1,-1 0 0,5 38-1,22 160 325,8 38 365,-40-254-679,-1 3 51,1 1-1,0-1 1,1 0-1,-1 0 1,1-1-1,0 1 1,0 0-1,0 0 0,6 6 1,-8-10-45,0-1 1,1 0-1,-1 1 1,0-1-1,1 0 0,-1 1 1,0-1-1,1 0 0,-1 1 1,1-1-1,-1 0 1,1 0-1,-1 0 0,1 1 1,-1-1-1,0 0 1,1 0-1,-1 0 0,1 0 1,-1 0-1,1 0 1,-1 0-1,1 0 0,-1 0 1,1 0-1,-1 0 1,1 0-1,-1 0 0,1 0 1,-1-1-1,1 1 1,-1 0-1,1 0 0,-1-1 1,1 1-1,13-16 333,-12 13-282,8-12 53,-1 0-1,0-1 1,-1 0 0,-1-1-1,7-20 1,32-111 84,-18 53-174,74-335-14,-47-10-113,-54 423-173,-1 16 203,0 2-8,-1 13-122,-7 55 143,-2-1 0,-27 94 0,-55 133 746,82-266-605,3-8-20,-82 218 841,86-233-862,0 0 0,0-1 0,0 1-1,-1-1 1,-7 9 0,11-13-47,-1-1-1,0 1 1,1 0-1,-1 0 1,0-1-1,0 1 1,0 0-1,0-1 1,0 1-1,0-1 1,0 1 0,0-1-1,0 0 1,0 1-1,0-1 1,0 0-1,0 0 1,0 0-1,0 1 1,0-1-1,0 0 1,0 0-1,0-1 1,0 1-1,0 0 1,0 0 0,0 0-1,0-1 1,0 1-1,0-1 1,0 1-1,0 0 1,0-1-1,0 0 1,0 1-1,0-1 1,0 0-1,1 1 1,-1-1-1,0 0 1,0-1 0,-3-3-25,0-1 1,1 0 0,0 0-1,1 0 1,-1 0 0,1-1-1,1 1 1,-3-12 0,4 16 25,-6-23-28,-6-28-273,-10-88 0,22 137 267,0 1 0,0 0 1,0 0-1,-1-1 0,0 1 0,1 0 0,-1 0 1,0 0-1,-1 0 0,-1-3 0,3 5 26,0 1-1,0 0 1,0 0-1,-1-1 1,1 1-1,0 0 0,0 0 1,0 0-1,0-1 1,-1 1-1,1 0 1,0 0-1,0 0 1,-1 0-1,1 0 1,0 0-1,0 0 1,-1-1-1,1 1 0,0 0 1,0 0-1,-1 0 1,1 0-1,0 0 1,-1 0-1,1 0 1,0 0-1,0 0 1,-1 0-1,1 0 1,0 1-1,0-1 0,-1 0 1,1 0-1,0 0 1,0 0-1,-1 0 1,1 0-1,0 1 1,0-1-1,0 0 1,-1 0-1,-8 10-112,9-9 104,-6 8-44,1 0 1,0 0 0,1 1 0,-6 18 0,0-1 23,-18 37 131,-2-2 0,-3 0 1,-43 59-1,68-110-69,0 1 0,1 0 0,-6 14 0,12-25-21,1 0 0,-1 0 0,1-1 0,0 1 0,-1 0-1,1 0 1,0 0 0,0 0 0,0 0 0,-1 0 0,1-1 0,0 1 0,0 0 0,0 0 0,0 0 0,0 0 0,1 0 0,-1 0 0,0 0-1,0 0 1,1-1 0,-1 1 0,0 0 0,1 0 0,-1 0 0,1-1 0,-1 1 0,1 0 0,-1 0 0,1-1 0,0 1 0,-1 0 0,2 0 0,0 0-5,0 0 0,0-1 0,1 1 1,-1-1-1,0 1 0,0-1 0,0 0 1,1 0-1,-1 0 0,0 0 0,0 0 1,0-1-1,0 1 0,3-1 0,7-4-17,-1 1 0,0-1 0,0-1 0,0 0 0,-1 0 0,0-1-1,0-1 1,11-10 0,72-58-155,138-86-1,22 17-50,-181 109 157,121-41 0,-102 47-74,1 5 0,153-23 0,-226 46 156,0 1 0,22 1-1,-35 1 10,0-1 0,-1 1-1,1 0 1,0 0 0,0 1-1,-1 0 1,1 0 0,-1 0 0,0 1-1,9 5 1,-12-7-1,0 0 0,-1 1 1,1-1-1,-1 0 0,0 1 0,1-1 1,-1 1-1,0 0 0,0-1 0,0 1 1,0 0-1,0-1 0,0 1 0,-1 0 1,1 0-1,-1 0 0,1 0 0,-1 0 0,0 0 1,1 0-1,-1 0 0,0 0 0,0 0 1,-1 0-1,1 0 0,0 0 0,-1 0 1,1 0-1,-1-1 0,0 4 0,-7 13 76,-1-1 1,-1 1-1,0-2 0,-1 1 0,-22 24 1,-5 2-70,-76 69 0,-59 30 103,76-64-50,-8 8-142,97-79-384,21-15 186,78-68 139,-71 59 113,21-18-9,171-145-70,14 15-16,225-129-50,-439 286 143,3-2-13,1 0 0,-1 1 0,20-8 0,-22 15 213,-13 2-183,0 0 0,0 0 0,0 0 0,1 0 0,-1 0 0,0 0 0,0 0 0,0 0 0,0 0 0,1 0 0,-1 1 0,0-1 0,0 0 0,0 0 0,0 0 0,1 0-1,-1 0 1,0 0 0,0 1 0,0-1 0,0 0 0,0 0 0,0 0 0,0 0 0,0 0 0,1 1 0,-1-1 0,0 0 0,0 0 0,0 0 0,0 1 0,0-1 0,0 0 0,-1 2 13,1-1 0,-1 1 0,1-1 0,-1 1 0,1-1 0,-1 1 0,0-1-1,0 0 1,0 1 0,0-1 0,0 0 0,0 0 0,-2 2 0,-15 12 105,0 0 0,-34 20 0,-14 9-44,-52 53-13,110-90-63,-336 261 37,85-72-43,14 19 4,229-199-94,0 1 0,1 0 0,0 2 0,-11 19 1,24-36 65,1 0-1,0 0 1,0 0 0,0 0 0,0 0 0,1 1 0,-1-1 0,0 3 0,1-5 25,0 0-1,0 0 1,0 0-1,0 0 1,0 1-1,0-1 1,0 0 0,0 0-1,0 0 1,0 0-1,0 0 1,0 0 0,1 1-1,-1-1 1,0 0-1,0 0 1,0 0-1,0 0 1,0 0 0,0 0-1,0 0 1,1 0-1,-1 0 1,0 1 0,0-1-1,0 0 1,0 0-1,0 0 1,1 0 0,-1 0-1,0 0 1,0 0-1,0 0 1,0 0-1,0 0 1,1 0 0,-1 0-1,0 0 1,0 0-1,0 0 1,0 0 0,15-7-101,151-87-9,-23-3 122,29-41 38,51-19-30,-48 36-57,95-81 75,79-56-8,-306 228-59,-14 9 159,35-20-1,-47 35 7,-17 6-132,0 0 0,1 0 0,-1 0 1,0 0-1,0 0 0,0 0 0,0 0 1,1 0-1,-1 0 0,0 0 0,0 0 0,0 0 1,0 0-1,0 1 0,1-1 0,-1 0 0,0 0 1,0 0-1,0 0 0,0 0 0,0 0 0,0 0 1,0 1-1,0-1 0,1 0 0,-1 0 0,0 0 1,0 0-1,0 0 0,0 1 0,0-1 0,0 0 1,0 0-1,0 0 0,0 0 0,0 1 1,0-1-1,0 0 0,0 0 0,0 0 0,0 0 1,0 1-1,0-1 0,0 0 0,0 0 0,-2 4 20,0 0 0,1-1 0,-1 1 0,0-1 0,-1 1 0,-2 3 0,-138 146 186,14-26-122,-127 109 92,-247 248 17,427-399-246,63-69-60,1 1-1,0 0 1,-8 20 0,17-32 73,1 0 1,0 0-1,0 0 1,1 0-1,-1 1 1,0 6-1,2-12 31,0 1 0,0 0 0,0 0 0,0 0 0,-1 0 0,2-1 0,-1 1 0,0 0 0,0 0 0,0 0 0,0 0 0,0-1 0,1 1 0,-1 0 0,0 0 0,1-1 0,-1 1 0,1 0 0,-1 0 0,1-1 0,-1 1 0,1 0 0,-1-1 0,1 1 0,0-1 0,-1 1 0,1-1 0,0 1 0,-1-1 0,1 1 0,0-1 0,0 0 0,-1 1 0,1-1 0,0 0 0,0 0 0,0 0 0,-1 1 0,1-1 0,0 0 0,0 0 0,0 0 0,1-1 0,4 0-4,-1 0 0,0 0 0,0-1-1,0 0 1,0 0 0,0 0-1,0-1 1,6-4 0,75-50 128,49-26-21,-42 16-14,109-100 0,-8 4-59,87-40-2,-52 39 43,-223 159-61,88-60 234,-78 58-91,-35 21 2,-14 8-63,-56 46 1,-21 36-13,47-43-19,-130 107 155,-65 66-188,180-152-187,-91 124 1,134-151-368,35-55 528,-2 3-43,0 1 0,0 0 0,0 0 0,1-1 1,-2 6-1,3-9 46,0 1-1,0-1 1,0 0 0,0 0 0,0 1-1,0-1 1,0 0 0,0 1 0,0-1-1,0 0 1,0 0 0,0 1 0,0-1 0,0 0-1,1 1 1,-1-1 0,0 0 0,0 0-1,0 1 1,0-1 0,0 0 0,1 0 0,-1 0-1,0 1 1,0-1 0,0 0 0,1 0-1,-1 0 1,0 1 0,0-1 0,1 0 0,0 0 0,0 0 1,0 0 0,1 0 0,-1 0 0,0 0 0,0 0 0,0 0 0,0 0 0,1-1-1,-1 1 1,0 0 0,0-1 0,1 0 0,18-9 22,23-16 1,680-460 127,-476 319-464,-239 162 291,22-12 16,-29 16 24,1 0 1,-1 1-1,1-1 0,-1 0 1,1 1-1,-1 0 0,1-1 1,-1 1-1,1 0 0,-1 0 1,1 0-1,0 0 0,-1 0 1,1 0-1,-1 0 0,2 1 1,-2 0-8,0-1 1,0 1 0,-1-1-1,1 1 1,0-1 0,-1 1-1,1 0 1,0 0 0,-1-1-1,1 1 1,-1 0 0,0 0-1,1-1 1,-1 1 0,0 0-1,1 0 1,-1 0 0,0 0-1,0 0 1,0 0 0,1-1-1,-1 1 1,0 0 0,0 0-1,0 0 1,-1 0 0,1 0 0,0 0-1,0 0 1,0 0 0,-1-1-1,0 3 1,-1 3 38,0 0 0,-1 1 0,-5 8 1,-1 0-1,-1 0 1,0 0-1,-1-1 1,-17 16-1,-58 47 102,37-35-94,8-4-23,1 2 0,2 1 0,2 2 0,-46 73 0,77-110-90,-15 30-375,19-33 397,0 0 0,-1 0-1,1 0 1,1 0-1,-1-1 1,0 1 0,1 0-1,0 1 1,-1 4-1,1-7 33,0-1-1,0 1 0,1-1 1,-1 1-1,0 0 0,0-1 1,0 1-1,0-1 0,0 1 1,1-1-1,-1 1 0,0-1 1,1 1-1,-1-1 1,0 1-1,1-1 0,-1 1 1,1-1-1,-1 1 0,0-1 1,1 0-1,-1 1 0,1-1 1,-1 0-1,1 1 0,-1-1 1,1 0-1,0 0 0,-1 1 1,1-1-1,-1 0 0,1 0 1,-1 0-1,1 0 1,0 0-1,-1 0 0,2 0 1,4-1 0,1 0 0,-1-1 1,1 0-1,-1 0 0,9-4 1,465-220 146,-340 159 309,-138 66-175,-3 1-86,-7 2 10,-12 6 1,-29 15-135,0-2 1,-69 19 0,69-25-25,27-7-30,-60 19 134,-101 19 0,178-44-142,-1-2 1,1 1 0,-1-1 0,0 0 0,1 0 0,-1 0 0,1-1-1,-7-1 1,11 2-13,0-1 0,0 1 0,-1-1 0,2 1 0,-1-1 0,0 1 0,0-1 0,0 1 0,0-1 0,0 0 0,0 1 0,1-1 0,-1 0 0,0 0-1,0 0 1,1 0 0,-1 0 0,0-2 0,0 2-12,1-1-1,0 0 1,0 1-1,0-1 1,0 0-1,0 1 1,0-1-1,0 0 1,0 1-1,1-1 1,-1 0-1,1 1 1,-1-1-1,1 1 1,0-1-1,0-1 1,7-11-59,1 1 0,0 1-1,0 0 1,13-14 0,9-9-23,201-285-257,-153 191 379,-64 102 139,-2-1 1,18-52 0,-28 70-113,0 0 1,-1 0 0,0 0 0,-1 0 0,0 0 0,0 0 0,-2-12 0,1 18-42,-1 0 0,1 1 0,-1-1 0,0 0 1,-1 1-1,1-1 0,0 1 0,-1-1 0,0 1 0,0 0 0,0 0 1,0 0-1,0 0 0,-1 0 0,0 0 0,1 1 0,-1-1 0,0 1 1,0-1-1,0 1 0,0 0 0,-6-2 0,-2 0-41,0 0-1,0 0 0,0 1 0,-1 1 1,1 0-1,-18-1 0,-5 2-42,-39 4-1,-77 16-83,-97 28 57,3 11 0,-303 114 0,504-156 116,-203 71 142,2-18 114,229-65-249,-1-1 0,0-1-1,-1 0 1,1-1 0,0 0 0,-24-3 0,38 2-44,0-1 1,0 1 0,-1-1 0,1 0 0,0 1 0,0-1 0,0 0 0,0 0 0,0 0 0,0-1 0,0 1 0,-2-3 0,3 3 3,0 0 1,0 0 0,0 0-1,0 0 1,1 0-1,-1-1 1,1 1 0,-1 0-1,1-1 1,-1 1-1,1 0 1,-1-1 0,1 1-1,0 0 1,0-3 0,1-1-29,-1 0 1,1 0 0,1 0-1,-1 0 1,1 1 0,0-1-1,0 0 1,0 1 0,0 0-1,4-5 1,22-30-169,57-62-1,-53 65 415,51-71 0,-80 101-141,1 0 0,-1-1 0,0 1 0,0-1 0,0 0 0,-1 1 0,0-1 0,1-12 0,-3 17-43,0-1 0,1 0 1,-2 1-1,1-1 0,0 0 0,0 1 0,-1-1 0,0 1 0,1-1 0,-1 1 0,0-1 0,0 1 0,0-1 1,-1 1-1,1 0 0,-1 0 0,1 0 0,-1-1 0,0 2 0,1-1 0,-1 0 0,0 0 0,0 0 0,-1 1 0,-3-3 1,-1 1-31,0 0 0,0 1 0,-1-1 1,1 2-1,-1-1 0,1 1 0,-1 0 1,0 0-1,-13 2 0,12-2 8,-90 3-72,-1 4 0,-109 20 0,64-6-602,140-20 219,12-5 261,17-6 88,53-18-63,29-11 231,-69 24 4,54-23 92,-75 30-49,1 1 1,-2-2-1,17-13 1,-30 22-91,-1 0 0,0 0 0,0 0 0,0 0 0,0 0 0,0 0 0,0 0 1,0-1-1,1-1 0,-2 2-11,0 1 0,0-1 0,0 1 0,0-1 1,0 1-1,0 0 0,0-1 0,0 1 0,0-1 0,0 1 0,0-1 0,0 1 1,0-1-1,0 1 0,0 0 0,0-1 0,0 1 0,-1-1 0,1 1 0,0 0 1,0-1-1,-1 0 0,0 0-1,-1 0 0,1 0 0,-1 0 0,1 0 0,-1 0 1,0 0-1,1 0 0,-1 1 0,0-1 0,0 1 0,1-1 0,-1 1 1,0 0-1,-3-1 0,-6 1 7,0 0 1,-1 0-1,1 1 0,-1 0 0,1 1 1,0 0-1,-1 1 0,1 0 1,1 1-1,-12 6 0,7-3-122,-1 1-1,2 0 1,-1 2-1,1 0 0,1 0 1,-15 15-1,23-20 43,0 0 0,0 1 1,0 0-1,1 0 0,0 0 0,0 0 0,1 1 0,-1-1 0,2 1 0,-4 8 0,6-12 56,-1 0-1,1 0 0,-1 0 0,1 0 0,0 0 0,0 0 0,0 1 0,1-1 0,-1 0 1,1 0-1,0 0 0,-1 0 0,1 0 0,1 0 0,-1 0 0,0-1 0,1 1 1,-1 0-1,1-1 0,0 1 0,0-1 0,0 1 0,0-1 0,1 0 0,-1 0 1,4 3-1,13 7 40,1 0 0,0-1 1,1-1-1,0-1 0,33 9 1,-20-8 74,70 10-1,40-7 140,172-12 95,-1-24-52,207-60 162,-406 55-366,-2-6 0,152-66 0,-63 7 102,-173 81 21,-19 10 48,-8 5-53,-4-1-172,0-1 0,1 1 0,-1 0-1,0-1 1,0 1 0,0-1-1,0 0 1,0 1 0,-3 1 0,-39 39-61,-1-2-1,-54 36 1,14-12-97,44-32 105,1 2 0,2 1 1,2 2-1,1 2 0,-31 44 0,63-79 15,-1-1 0,1 1 1,0 0-1,0 0 0,0 0 0,0 0 0,1 0 1,-1 0-1,1 0 0,0 0 0,0 7 1,1-10 13,0-1 0,0 0 0,0 0 0,0 1 0,0-1 0,0 0 0,0 1 0,0-1 0,0 0 0,0 1 0,0-1 0,1 0 0,-1 1 0,0-1 0,0 0 0,0 0 0,0 1 0,1-1 0,-1 0 0,0 0 0,0 1 0,1-1 0,-1 0 0,0 0 0,0 0 0,1 0 0,-1 1 0,0-1 1,1 0-1,-1 0 0,0 0 0,1 0 0,-1 0 0,0 0 0,0 0 0,1 0 0,-1 0 0,0 0 0,1 0 0,-1 0 0,0 0 0,1 0 0,-1 0 0,1 0 0,15-8-63,29-22 25,40-23 84,38-8 289,29-14-27,-151 74-266,1 0 0,-1 1 0,0-1 0,1 0 0,-1 0 0,0-1 0,1 1 0,1-2 0,-3 3-29,0-1 0,0 1 0,0 0 1,1 0-1,-1-1 0,0 1 0,0 0 0,0-1 1,0 1-1,0 0 0,0-1 0,0 1 1,0 0-1,0-1 0,0 1 0,0 0 1,0 0-1,0-1 0,0 1 0,0 0 0,0-1 1,0 1-1,0 0 0,0-1 0,0 1 1,0 0-1,-1 0 0,1-1 0,-1 0 3,-1 0 1,1 0-1,0 0 0,-1 1 0,1-1 0,-1 0 0,1 1 0,-1-1 1,1 1-1,-1-1 0,1 1 0,-1 0 0,0 0 0,1 0 1,-1 0-1,-1 0 0,-144 0-300,146 0 308,0 0 0,0 0 1,0-1-1,1 1 0,-1 0 0,0 0 0,1-1 1,-1 1-1,0 0 0,1-1 0,-1 1 0,0-1 1,1 1-1,-1-1 0,0 1 0,1-1 0,-1 1 1,1-1-1,-1 0 0,1 1 0,0-1 1,-1-1-1,-9-21 354,2 3-216,-5 1-174,0 0 0,-1 1 0,-1 1 0,0 0 0,-1 1 0,-1 1 0,-1 0 0,0 2 0,0 0 0,-2 1 0,1 1 0,-2 0 0,1 2 0,-1 0 0,-1 2 0,1 0 0,-31-5 0,6 6-51,0 2-1,-1 2 1,0 1-1,1 3 0,-71 12 1,-261 66-344,308-60 350,-3-1-36,1 4 0,-78 37 0,139-55-178,-19 13 1,27-16 225,0 1 1,0-1-1,1 0 1,-1 1-1,1-1 1,0 1 0,0 0-1,0-1 1,0 1-1,0 0 1,-1 4 0,2-6 37,1 1 0,0-1 0,-1 0 0,1 0 1,0 1-1,0-1 0,0 0 0,0 1 0,0-1 1,0 0-1,0 0 0,1 1 0,-1-1 0,0 0 0,1 0 1,-1 1-1,1-1 0,-1 0 0,1 0 0,0 0 1,-1 0-1,1 0 0,0 0 0,0 0 0,0 0 1,0 0-1,0 0 0,0 0 0,0-1 0,0 1 1,0 0-1,1 0 0,4 2-6,0 0 0,1 0 0,-1-1 0,0 1 0,10 0 0,109 16 47,-72-13 4,680 32 899,-716-38-860,-3 0 162,0 0 0,0-1 0,14-2 1,-27 3-222,-1 0 0,1 0 0,-1 0 0,1 0 0,-1 0 0,1 0 0,-1 0 0,1-1 0,-1 1 0,0 0 0,1 0 0,-1 0 0,1 0 0,-1-1 0,1 1 0,-1 0 0,0-1 0,1 1 0,-1 0 0,0-1 0,1 1 0,-1 0 0,0-1 0,1 1 1,-1-1-1,0 1 0,0 0 0,1-1 0,-1 1 0,0-1 0,0 1 0,0-1 0,0 1 0,1-1 0,-2 0-1,1 0 1,-1 0-1,0 0 1,1 0-1,-1 0 1,0 0-1,0 1 1,1-1-1,-1 0 0,0 0 1,0 1-1,0-1 1,0 1-1,0-1 1,0 1-1,-1-1 1,-13-5-7,-1 1 0,1 0 0,-1 2 1,-21-3-1,17 3-33,-435-78-352,-467-36 79,867 110 253,26 3-88,1 1-1,-53 2 1,73 1 64,1 1-1,-1 0 1,0 1 0,0 0-1,0 0 1,1 0 0,-1 1-1,1 0 1,0 1 0,0 0-1,0 0 1,0 0 0,1 1-1,-11 9 1,5 0-41,0 0 1,1 1-1,0 1 0,1 0 0,1 0 1,-8 19-1,-38 110 29,37-94 160,2-4-2,-47 120 111,44-121-244,-41 67 1,45-87 57,1-1 0,1 2 1,-18 52-1,15-20 184,-11 84 0,7-33-43,-13 13 123,17-70-178,10-32 19,-2 0 0,-1-1 0,-1 0 0,0-1 1,-1 1-1,-2-2 0,1 0 0,-2 0 0,-23 21 0,26-26-160,1 0 0,0 1 0,0-1 0,1 2 0,1 0 0,1 0 0,-11 28 0,15-32 59,0 0 0,0 0 0,1 0 0,1 0 0,0 1 0,0-1 0,1 0 0,1 1 0,1 12 0,0-15-16,0 0 0,0 0-1,1 0 1,0-1 0,0 1 0,1-1-1,0 0 1,1 0 0,0 0-1,0 0 1,10 11 0,-7-13 67,0 0 0,0 0 0,1 0 0,-1-1 0,1-1 0,0 0 0,13 5 0,-10-6-81,0 0 1,0-1-1,0 0 0,17 0 1,-8 0-8,257 2-26,-164-5 84,136-9-101,-78 1 28,598-55 324,83-64-240,-787 118-52,0 1 0,1 4 0,0 3 0,0 3 0,120 16 0,-180-15 15,35 5 93,77 4 0,-115-11-42,0 0 1,0-1-1,0 1 0,1-1 0,-1 1 0,0-1 0,0-1 1,0 1-1,0-1 0,0 1 0,-1-1 0,1 0 0,4-4 0,-4 3 17,0-1 0,0 0-1,0 0 1,-1 0-1,0 0 1,0-1-1,0 1 1,0-1 0,3-9-1,36-97 359,-8 19-185,18-41-60,91-208-245,-126 306 107,0 2-4,-1-1-1,-2 0 1,14-51 0,-19 42-6,-2 0 1,-1 0-1,-3-1 1,-1 0-1,-7-66 1,-2 47 13,-3 1 0,-3 0 0,-26-75 0,12 46-151,-30-185 0,47 224-196,6 34 14,1 1 0,-2-35 1,3 39-268,2 13 545,0 0-1,0 0 1,0-1-1,-1 1 1,1 0-1,0 0 1,0 0-1,0 0 1,0 0-1,0 0 1,0 0 0,-1 0-1,1 0 1,0 1-1,0-1 1,0 0-1,0 0 1,0 0-1,0 0 1,0 0-1,-1 0 1,1 0-1,0 0 1,0 0-1,0 0 1,0 0-1,0 0 1,0 0-1,0 1 1,0-1-1,0 0 1,0 0-1,-1 0 1,1 0-1,0 0 1,0 0 0,0 0-1,0 1 1,0-1-1,0 0 1,0 0-1,0 0 1,0 0-1,0 0 1,0 0-1,0 1 1,-8 28-241,-2 33 18,-30 136 437,33-173-81,-2 0 0,0-1 0,-1 0 0,-2-1 0,-26 42 0,18-38-142,8-12-110,1 1 0,0 0 0,2 0 0,0 1 0,0 0-1,-6 22 1,-9 44 65,-20 65 198,35-123-13,-1-1 0,-2 0 0,-26 42 0,10-30-2,-2 0 0,-55 50 1,0 0-12,44-40-96,-101 105 125,108-118-72,-2-2-1,-52 36 0,23-28 65,-137 58 0,196-95-302,7-5-10,10-8-177,28-25 93,43-54 0,26-47 313,-65 81 136,-36 48-132,-6 6-37,1 1 0,-1-1 0,1 1 0,-1-1 0,0 0 0,0 0 0,0 0-1,0 0 1,0 0 0,0 0 0,-1 0 0,1 0 0,0-2 0,-1 3-14,0 1 0,0 0 0,0 0 0,0-1 0,0 1 0,0 0 0,0 0 0,0-1 0,0 1 0,0 0 0,0 0 0,0 0 0,-1-1 0,1 1 0,0 0 0,0 0 0,0 0 0,0-1 0,0 1 0,-1 0 0,1 0 0,0 0 0,0 0 0,0-1 0,0 1 0,-1 0 0,1 0 0,0 0 0,0 0 0,-1 0 0,1 0 0,0 0 0,0 0 0,0 0 0,-1 0 0,1 0 0,0-1 0,0 1 0,-1 1 0,1-1 0,0 0 0,-1 0 0,-5 1-19,0 0 0,1 0 0,-1 1 0,0 0 0,0 0 0,1 0 0,-1 1 0,1 0 0,-9 6 0,2-2-32,-114 76-62,89-57 128,-23 14 2,-249 155 66,140-112-180,144-68-331,19-10 222,7-2 42,11-4-98,-1-3 213,-1 0 0,1-1 0,-1 0 1,17-12-1,-21 13 41,208-127 60,10 13-442,-214 113 353,-4 2 45,1 0-1,-1 0 0,1 1 0,-1-1 0,1 2 0,8-3 1,-12 6 38,-6 5-4,-4-1-16,0 1-1,0-1 1,0-1-1,-1 1 0,-16 8 1,2-1 1,-37 26 44,4-3-76,-63 31 0,-87 19 79,98-43-1,24-6-46,-106 38 414,181-72-406,5-2-27,1 0 0,0-1 1,-1 1-1,1 0 0,-1-1 0,1 1 0,-1-1 1,1 1-1,-1-1 0,1 0 0,-1 0 0,1-1 1,-6 0-1,8 1-24,0 0-1,-1-1 1,1 1-1,0 0 1,-1 0 0,1-1-1,0 1 1,0 0 0,-1-1-1,1 1 1,0 0 0,0-1-1,0 1 1,-1-1-1,1 1 1,0 0 0,0-1-1,0 1 1,0-1 0,0 1-1,0 0 1,0-1-1,0 1 1,0-1 0,0 1-1,0-1 1,0 1 0,0 0-1,0-1 1,1 1 0,-1-1-1,0 1 1,0 0-1,0-1 1,0 1 0,1 0-1,-1-1 1,0 1 0,1 0-1,-1-1 1,0 1 0,0 0-1,1 0 1,0-1-1,18-15-263,1 5 125,1 1 1,0 1-1,27-7 0,-28 10 103,-16 4 33,107-36-355,163-33 0,-231 64 314,1 1-1,68 2 1,-82 5-6,0 1-1,-1 2 0,1 1 1,47 14-1,-66-15 94,0 0 0,0 0-1,0 1 1,10 8 0,-18-12-3,-1 1 0,1-1 0,-1 1 0,0 0 0,1 0 1,-1 0-1,0 0 0,0 0 0,0 1 0,-1-1 0,1 0 1,-1 1-1,1 0 0,-1-1 0,0 1 0,0 0 0,0-1 1,0 1-1,0 0 0,0 6 0,-2-2 19,0-1-1,-1 1 1,0 0-1,0 0 1,0-1-1,-1 1 1,0-1-1,0 0 1,0 0 0,-1 0-1,-7 9 1,-18 21 86,-2-1 1,-1-1 0,-55 45-1,82-75-89,-86 69 555,81-66-501,-1 0 1,0-1 0,0 0 0,0-1-1,-1 0 1,-23 6 0,31-10-68,0 0 1,-1 0-1,1-1 1,-1 0-1,1 0 1,0 0-1,-1 0 1,1-1-1,-1 0 1,1 0-1,0 0 1,0 0-1,0-1 1,-6-2-1,5 1-14,0 0-1,0-1 1,1 1-1,-1-1 1,1 0-1,0 0 1,0-1-1,1 1 1,-6-9-1,0-5-50,0 1-1,1-1 0,2-1 0,-1 1 1,-3-26-1,6 30-23,1-4 66,-1 0 1,-1 1 0,-1-1-1,0 1 1,-2 1 0,-10-20 0,14 31-19,1 1 0,-1 0 0,-1 0 0,1 0 0,-1 0 1,1 0-1,-1 1 0,0 0 0,0 0 0,0 0 0,-1 1 0,1 0 1,-1 0-1,-8-2 0,-7 0-65,1 0 0,-36-1 0,8 5 16,0 3 1,-90 16-1,20-2 87,32-6 95,-47 4 11,127-15-123,2 0-3,1 1 1,-1-1 0,1 0-1,-1 0 1,0-1-1,1 1 1,-1-1-1,1 1 1,-6-3 0,9 3-16,-1 0 0,1 0 0,0-1 1,0 1-1,0 0 0,0 0 1,0 0-1,-1-1 0,1 1 0,0 0 1,0 0-1,0 0 0,0-1 1,0 1-1,0 0 0,0 0 0,0-1 1,0 1-1,0 0 0,0 0 0,0 0 1,0-1-1,0 1 0,0 0 1,0 0-1,0-1 0,0 1 0,0 0 1,0 0-1,0-1 0,0 1 1,0 0-1,0 0 0,1 0 0,-1-1 1,0 1-1,0 0 0,0 0 1,0 0-1,0 0 0,1-1 0,-1 1 1,0 0-1,1 0 0,5-7-79,1 1-1,0 0 0,12-8 1,2-1 47,-2-1 20,0-1-1,-1-1 0,20-25 0,43-66-51,-49 63 37,-2 6 22,3-5 86,30-52 1,-59 86 88,-6 10-134,-4 6-20,-8 9-27,1 0 0,-13 19 0,-18 20-23,15-25 62,-1-1 0,-1-1 0,-52 31 0,-111 54 95,110-65 43,54-29-12,11-6-49,0 0-1,-24 8 0,29-16-136,13-3 37,1 0 1,0 0-1,0 0 0,0 0 0,-1 0 0,1 0 1,0 0-1,0 0 0,0 0 0,-1 0 1,1 0-1,0 0 0,0 0 0,0-1 0,0 1 1,-1 0-1,1 0 0,0 0 0,0 0 1,0 0-1,0 0 0,0-1 0,0 1 0,-1 0 1,1 0-1,0 0 0,0 0 0,0-1 1,0 1-1,0 0 0,0 0 0,0 0 0,0-1 1,0 1-1,0-2-12,1 0 0,-1 1-1,1-1 1,0 0 0,-1 0 0,1 1 0,0-1 0,0 0 0,0 1-1,1-1 1,-1 1 0,2-2 0,20-22-40,2 1-1,27-20 1,19-18-134,165-195-310,-232 253 501,48-60 229,-44 51-103,-9 10-55,-8 7 26,-87 80-135,-447 336-10,476-369 106,-32 23 178,74-60-39,22-13-136,6-7-85,71-69-514,67-79 350,-3 3 56,15 2 93,128-138 286,-266 270-59,14-24 0,-26 35-150,0 1-1,0-1 1,0 0 0,-1 1-1,1-1 1,-2 0-1,1-1 1,1-9-1,-3 14-31,0 1-1,0-1 0,0 0 1,0 1-1,0-1 0,0 1 0,0-1 1,-1 1-1,1-1 0,0 1 1,-1-1-1,0 1 0,1-1 1,-1 1-1,0-1 0,0 1 1,1 0-1,-1-1 0,0 1 1,-1 0-1,1 0 0,0 0 1,0 0-1,0 0 0,-1 0 0,1 0 1,0 0-1,-1 1 0,-1-2 1,-2 0-3,0 1 1,-1-1-1,1 1 0,-1 0 1,1 1-1,-1-1 1,-6 1-1,-21 2-63,1 0 0,0 3 0,0 0 0,1 2 1,-32 11-1,-150 66-114,191-75 39,-33 21 0,48-26 76,0 1 0,1 0 0,-1 1 0,1-1 0,0 1 0,1 1 0,-1-1 0,-4 9 1,2 0-18,0 0 0,1 1 0,1-1 1,0 2-1,2-1 0,0 1 1,0-1-1,2 1 0,0 0 1,0 21-1,3 13 65,2 1 1,10 54 0,-11-95 26,1 15 158,13 43 0,-14-63-172,0 0 0,0 0 1,0 0-1,1 0 0,0-1 1,1 1-1,-1-1 0,1 0 1,0 0-1,0 0 1,0 0-1,9 6 0,-11-9 6,1-1-1,-1 0 0,1 0 0,0 0 1,0 0-1,-1-1 0,1 1 0,0-1 1,0 1-1,0-1 0,0 0 1,0 0-1,-1 0 0,1-1 0,0 1 1,0-1-1,4-1 0,-2 1 1,33-6-13,-1-2-1,0-1 1,0-2 0,-1-1-1,-1-2 1,0-2 0,61-39-1,-3-10-55,83-53-11,26 3 118,-96 57-23,113-63-5,206-123-121,-412 236 102,232-142-2,-173 110-6,109-42 1,170-39-14,-270 92 61,1 0 146,-71 27 8,1-1 0,-1-1 0,-1 0 1,17-9-1,-27 13-180,1 1 1,-1 0 0,0 0 0,1-1 0,-1 1 0,0 0 0,1-1 0,-1 1 0,0-1-1,1 1 1,-1 0 0,0-1 0,0 1 0,1-1 0,-1 1 0,0-1 0,0 1 0,0 0-1,0-1 1,0 1 0,0-1 0,0 1 0,0-1 0,0 1 0,0-1 0,0 1 0,0-1-1,0 1 1,0-1 0,0 1 0,0-1 0,0 1 0,-1-1 0,1 1 0,0 0 0,0-1-1,0 1 1,-1-1 0,1 1 0,0 0 0,-1-1 0,1 1 0,0 0 0,-1-1 0,1 1-1,-1 0 1,1-1 0,-22-14 189,3 4-196,0 2 0,-1 0 0,0 1 0,0 1 0,-34-7 1,-140-9-11,-7 16-10,152 5 13,-156 1-288,124 2 202,72-2-7,0 1 0,1 1 0,-1-1 0,1 2 0,-1-1 1,-9 4-1,18-5 80,0 0 1,-1 0-1,1 0 1,-1 0-1,1 0 1,0 0-1,-1 0 1,1 0-1,-1 0 1,1 1-1,0-1 1,-1 0-1,1 0 1,0 1-1,-1-1 1,1 0-1,0 0 1,0 1-1,-1-1 1,1 0-1,0 1 1,0-1-1,-1 0 1,1 1-1,0-1 1,0 0-1,0 1 1,0-1-1,-1 0 1,1 1-1,0-1 1,0 1-1,0-1 1,0 0-1,0 1 1,1 0-14,0 0 0,-1 0 1,1 0-1,0 0 1,0 0-1,0 0 0,0 0 1,0-1-1,0 1 1,0 0-1,2 0 0,13 7-41,1 0 0,1-1-1,29 8 1,63 9 128,-108-24-61,144 26 32,148 34 6,-80 13 383,-206-70-344,-4-1 38,1 0 1,0-1-1,-1 1 1,10 1 0,-13-3-82,0 0 1,1 0-1,-1 0 1,0 0 0,0 0-1,1 0 1,-1-1-1,0 1 1,0 0 0,0-1-1,0 1 1,1-1 0,-1 1-1,0-1 1,0 1-1,0-1 1,0 0 0,0 1-1,0-1 1,0 0-1,0 0 1,-1 0 0,1 0-1,1-1 1,29-55 485,-22 41-686,0 0 0,16-23-1,-25 38 141,1 1 0,-1-1-1,1 0 1,-1 1 0,1-1 0,-1 0-1,1 1 1,0-1 0,-1 1-1,1-1 1,0 1 0,0-1 0,-1 1-1,1-1 1,0 1 0,0 0-1,0 0 1,0-1 0,-1 1 0,2 0-1,-1 0-4,-1 0 0,1 0-1,0 1 1,-1-1 0,1 0-1,-1 1 1,1-1 0,-1 0-1,1 1 1,-1-1 0,1 0-1,-1 1 1,1-1 0,-1 1-1,1-1 1,-1 1 0,0-1-1,1 1 1,-1-1 0,1 2-1,0 2-38,1 0-1,-1 0 0,0 0 0,0 0 1,0 0-1,-1 0 0,1 7 0,-52 680 679,49-677-593,-22 155 55,-12-4 288,32-152-219,-1 0-1,0-1 1,-1 0 0,0 0-1,0-1 1,-2 1 0,1-1-1,-12 12 1,17-21-99,0 0 0,0 0-1,0 0 1,-1 0 0,1 0 0,0-1 0,-1 1-1,1-1 1,-1 1 0,0-1 0,1 0 0,-1 0-1,0 0 1,0-1 0,-3 1 0,2 0-21,-1-1 0,1 0 0,-1 0 0,1-1 0,-1 1 0,1-1 0,-1 0 0,1 0 0,-5-2 0,8 2-55,0 1 1,-1-1-1,1 1 1,0-1 0,-1 1-1,1 0 1,0 0 0,-1 0-1,1 0 1,0 0 0,-1 0-1,1 0 1,0 0 0,-1 0-1,1 0 1,0 1 0,-1-1-1,1 1 1,0-1 0,0 1-1,-1-1 1,0 2 0,-1 1-103,0-1 1,1 1-1,-1 0 1,1 0 0,0 1-1,-3 4 1,-3 3 120,-13 25-112,19-32 168,0 0 1,1 0-1,-1 0 1,1 0-1,0 0 0,0 0 1,-1 9-1,11-18 516,-2-3-508,-1 0 0,0 0-1,-1-1 1,1 0 0,-1 0 0,-1 0 0,0-1-1,4-14 1,-6 19-31,68-222 188,-40 124-168,4-21-22,-5-2 1,22-225-1,-48 312-28,0 17-2,-1 0 1,-1 0 0,-1-1-1,-5-29 1,3 37 84,1 6-35,-1 1 0,1-1-1,-2 1 1,1-1 0,-5-8 0,-2-2-37,-1 1-1,0 0 1,-2 1-1,0 0 0,-1 1 1,0 0-1,-1 1 1,-21-17-1,-12-4 61,0 1 0,-86-46 0,-157-53-212,219 107 121,-1 3 1,-91-17-1,-118-3 0,206 34-28,18 4-31,-1 2-1,-103 7 1,78 5 57,-106 25 0,129-20 36,-113 10 0,-105-1 20,36-2-19,190-15-11,52-5-11,-1 0 1,1 0 0,-1 0 0,1 0 0,0 0 0,-1 0 0,1 0 0,-1 0 0,1 0 0,0 0 0,-1 1-1,1-1 1,0 0 0,-1 0 0,1 0 0,0 0 0,-1 1 0,1-1 0,0 0 0,-1 1 0,1-1 0,0 0-1,-1 0 1,1 1 0,0-1 0,0 0 0,0 1 0,-1-1 0,1 1 0,1 13-349,11 13 34,-5-15 203,1 0 0,1-1 0,0 0 0,14 14 0,48 32-1651,-58-47 325,22 23-1,-5-1-2034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9:20.23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113 247 1824,'14'-24'3259,"-16"36"-2641,-5 25-282,1-1 0,-2 60 0,1-5-278,-2 30 17,4 347 251,5-306-225,-9 119 144,-8-201-31,16-70-91,-2 0 1,1 0 0,-1-1-1,-6 11 1,-3 15-28,10-30-154,1 1-1,0-1 0,1 0 1,-1 1-1,1-1 0,0 1 1,1-1-1,1 10 0,-2-13 77,0 0-1,1 0 1,-1 0 0,0 0-1,-1 0 1,1 0-1,0 0 1,-1 4-1,0-4-7,0 0 1,1 0-1,0 1 0,-1-1 1,1 0-1,0 0 0,1 4 0,5 74-50,-3-28 166,5-17-103,-6-30-17,0 1 0,-1 0 0,0 0 0,1 10 0,-2-12-7,0-1 0,1 1-1,-1-1 1,1 1 0,0-1 0,0 0 0,0 1-1,0-1 1,0 0 0,1 0 0,0 0 0,0 0-1,-1 0 1,2 0 0,-1 0 0,0-1-1,1 1 1,-1-1 0,1 1 0,5 3 0,-2-3 7,0 1 0,1-1 1,-1 0-1,1 0 1,0 0-1,0-1 0,0 0 1,14 1-1,93 12 10,52 0 276,-43-6-216,-58-4 30,70-5 0,-62-1-94,28 0-49,99 2-91,187 2 209,-63-2 88,19-2 118,-129-2-131,326-14-227,-415 11 41,27-1 74,343-13 178,-250 11-30,-215 7-105,1-2-1,-1-1 1,1-2-1,40-13 0,-40 3 154,-27 15-245,-1 0 0,1-1-1,0 1 1,0 1 0,0-1-1,0 0 1,0 1 0,0 0-1,0 0 1,0 0 0,7 0-1,-5 1 36,-1-1-1,1 1 0,-1-1 1,1-1-1,0 1 0,-1-1 0,0 0 1,1 0-1,-1 0 0,0-1 1,0 0-1,-1 0 0,9-7 1,2-3 11,0-2 1,19-24 0,-1 2 20,89-100 279,-109 122-289,0-1-1,-1 0 1,-1-1-1,-1-1 1,0 1-1,-1-2 1,8-24-1,-8 14 19,-1-1 0,-1 0 1,-2 0-1,2-37 0,-1-342 94,-7 256-88,-7-289-556,7 430 436,0 0-1,-4-16 1,3 17 28,0 0 0,0-18-1,-3 2-10,4 22-66,0 0-1,0 0 0,0-1 0,0-4 0,2-9 112,-1 13-10,1 0-1,-1 0 1,0-1-1,-1 1 1,0 0 0,0-1-1,0 1 1,0 0-1,-1 0 1,-5-11 0,4 10-121,-3-1-25,1 2 151,-1 1 0,-8-13-1,11 14-11,-1-1-1,1 1 1,-1 0-1,0 0 1,0 0-1,0 1 0,-1-1 1,1 1-1,-6-3 1,-7-2-36,0 1 0,-1 1 0,1 0 0,-1 1 0,0 1 0,-1 1 0,1 1 0,-31-1 0,-182 14-104,-62 19 150,6-1-118,-864 45 257,1065-73-95,-199 7 66,-150 28-121,182-14 0,-50-3 17,-2-26 24,219 2-51,-92 7-1,116 3-23,-12 1-55,-1-3-33,74-3 91,0 0 1,0 0 0,0 0-1,-1 0 1,1 0-1,0 1 1,0-1 0,0 0-1,0 1 1,0-1-1,-1 1 1,1-1 0,0 1-1,0-1 1,0 1-1,0 0 1,0-1 0,1 1-1,-1 0 1,0 0-1,0 0 1,0 0 0,1 0-1,-1 0 1,0 0 0,1 0-1,-1 0 1,1 0-1,-1 0 1,1 2 0,-2 3-72,1 0 0,1 0 0,-1 1 1,1 11-1,0 0 86,-26 284-330,-15 3 620,30-230-69,1-11-125,-9 94 304,19-158-376,-1 6 56,1 0 0,0-1 1,2 11-1,-2-16-51,0 1-1,0-1 1,0 1 0,0-1 0,0 1 0,0-1-1,0 1 1,1-1 0,-1 1 0,0-1-1,0 0 1,0 1 0,1-1 0,-1 1 0,0-1-1,0 1 1,1-1 0,-1 0 0,0 1-1,1-1 1,-1 0 0,0 1 0,1-1 0,-1 0-1,1 1 1,-1-1 0,1 0 0,-1 0 0,1 0-1,-1 1 1,0-1 0,1 0 0,-1 0-1,1 0 1,-1 0 0,1 0 0,-1 0 0,1 0-1,-1 0 1,1 0 0,-1 0 0,1 0-1,-1 0 1,1 0 0,-1-1 0,1 1 0,-1 0-1,1 0 1,-1 0 0,1-1 0,-1 1 0,0 0-1,1 0 1,-1-1 0,1 1 0,-1-1-1,0 1 1,1-1 0,12-10 132,-1-1 1,-1 0-1,20-27 1,7-7-51,22-16 46,63-75-100,-61 47-7,56-111 1,7-10-419,-84 145-27,-36 56 172,-11 20 57,-1 1 88,0-1 1,-10 10-1,-4 5 28,-18 25 118,-3-1 0,-2-2 0,-92 77 0,60-69 244,65-48-158,0-1-1,0 0 0,0 0 1,-1-2-1,-14 5 0,25-8-123,-1-1-1,1 1 0,-1-1 0,1 0 1,0 0-1,-1 0 0,1 0 0,-1 0 1,1 0-1,-1 0 0,1 0 0,0 0 1,-1-1-1,1 1 0,0 0 0,-1-1 1,1 0-1,0 1 0,-1-1 0,1 0 1,0 1-1,0-1 0,0 0 0,0 0 1,0 0-1,0 0 0,0 0 1,0 0-1,0 0 0,0-1 0,0 1 1,1 0-1,-1 0 0,0-1 0,1 1 1,-1 0-1,1-1 0,-1-1 0,-1-6-16,1 0-1,0 0 1,0 0-1,2-17 1,-1 23-6,3-53-390,3 0 1,2 1-1,21-78 0,-30 160-283,-14 75 782,-43 148 1,-3 14 140,59-239-63,2-21-19,0 0 1,0 0 0,0 0 0,-1 0 0,0-1 0,0 1-1,-2 6 1,8-19-79,3-6-58,0 0 0,1 1-1,0 0 1,1 1 0,1 0 0,17-17-1,-7 13-115,1 1 0,1 1 0,0 1 0,1 1-1,28-12 1,-5 7-38,91-23 0,93 4 414,-223 36-225,-7 1-16,-1 0-1,1 0 1,-1 0-1,1 0 1,-1 0-1,1 0 0,-1 0 1,1 0-1,-1 0 1,1 0-1,-1 0 1,1-1-1,-1 1 0,1 0 1,-1 0-1,1 0 1,-1-1-1,1 1 1,-1 0-1,1-1 0,-1 1 1,0 0-1,1-1 1,-2 1-26,0 0-1,0 0 1,0 0 0,0 0 0,0 0 0,0 0 0,0 1-1,0-1 1,0 0 0,0 1 0,0-1 0,0 1-1,-2 0 1,-114 70-955,87-52 870,-7 7 37,0 2-1,1 2 0,2 1 1,-50 59-1,-100 156-124,137-181 147,-1 5 104,2 2 0,-68 148 0,110-211-77,2-6 3,1 1-1,-1-1 1,1 0 0,-1 1-1,1-1 1,0 1 0,0-1-1,1 1 1,-1 0-1,1-1 1,0 1 0,0 6-1,0-10-16,0 0 0,0 1-1,0-1 1,0 0 0,0 0 0,0 0-1,0 1 1,1-1 0,-1 0-1,0 0 1,0 0 0,0 1 0,0-1-1,0 0 1,0 0 0,0 0-1,1 0 1,-1 1 0,0-1 0,0 0-1,0 0 1,0 0 0,1 0-1,-1 0 1,0 0 0,0 0 0,0 0-1,0 1 1,1-1 0,-1 0-1,0 0 1,0 0 0,0 0 0,1 0-1,-1 0 1,0 0 0,0 0-1,0 0 1,1 0 0,-1 0 0,0 0-1,0 0 1,0-1 0,1 1-1,-1 0 1,0 0 0,0 0 0,0 0-1,1 0 1,-1 0 0,0 0-1,0 0 1,0-1 0,1 1 0,5-6 73,1-1 0,-1 0 0,11-15 0,1-2-23,368-443 130,31 24-441,-341 371-91,144-105 0,-206 167 255,1 0 0,-1 1 1,1 1-1,1 0 0,-1 1 0,20-6 1,-32 12 78,1 1 0,-1-1 0,0 1 1,0-1-1,0 1 0,1 0 0,-1 0 0,0 0 1,0 1-1,1-1 0,-1 1 0,0 0 1,0 0-1,0 0 0,0 0 0,0 0 1,0 1-1,0 0 0,0-1 0,-1 1 0,1 0 1,-1 0-1,1 0 0,-1 1 0,0-1 1,0 0-1,0 1 0,0 0 0,0-1 1,0 1-1,1 3 0,1 5-7,0-1 0,0 0 0,-1 1-1,0 0 1,-1-1 0,0 1 0,-1 0 0,0 12 0,-1 2 47,-2 0 1,0 1-1,-2-1 0,0-1 1,-2 1-1,-18 47 1,6-30 73,-1 0-1,-49 75 1,-10-9 53,-107 114 0,-26 12 456,199-220-563,-85 85 529,97-98-555,-1 0 1,0 0-1,0 0 0,0-1 1,0 1-1,0 0 1,0-1-1,-1 1 0,1-1 1,0 1-1,-2 0 0,3-1-15,0 0 0,0 0-1,-1 0 1,1 0-1,0 0 1,0-1 0,0 1-1,-1 0 1,1 0-1,0 0 1,0 0 0,0 0-1,0 0 1,-1 0-1,1 0 1,0-1-1,0 1 1,0 0 0,0 0-1,0 0 1,-1 0-1,1-1 1,0 1 0,0 0-1,0 0 1,0 0-1,0-1 1,0 1 0,0 0-1,0 0 1,0 0-1,0-1 1,0 1-1,0 0 1,0 0 0,0 0-1,0-1 1,0 1-1,0 0 1,0-3-3,1-1 0,0 1 0,0 0 0,0 0 0,0-1 0,0 1 0,3-5 0,17-26-65,34-46 0,141-146-8,24 12 15,-189 184 31,385-353-123,-63 95-326,-341 279 340,0 1-1,1 0 1,0 1-1,19-8 1,-31 15 127,0-1-1,1 1 1,-1-1-1,1 1 1,-1-1-1,0 1 1,1 0-1,-1 0 1,1 0-1,-1 0 1,3 0 0,-3 1 6,-1-1 1,1 1 0,-1-1 0,1 0 0,-1 1 0,1-1 0,-1 1 0,1-1 0,-1 1 0,0 0-1,1-1 1,-1 1 0,0-1 0,1 1 0,-1 0 0,0-1 0,0 1 0,0 0 0,1-1 0,-1 1-1,0 0 1,0-1 0,0 1 0,0 0 0,0-1 0,-1 1 0,1 0 0,0 0 0,-2 9 12,0 0 0,0-1 0,-1 1 0,-1-1 1,0 0-1,0 0 0,0 0 0,-1 0 0,-11 13 1,0 1 57,-2-1 0,-32 33 0,-47 31 118,20-18 21,-126 133 136,-101 89-85,94-122 13,209-167-262,-10 8 26,11-8-21,9-5 31,10-7 26,-1-2 0,0 0 0,19-18 1,49-53-204,4-6 21,181-113-22,-136 109 24,-32 16 53,107-73 123,-152 112-280,104-50 0,-110 68-53,-47 20 239,-1-1-1,1 1 1,-1 1 0,1-1 0,0 1-1,-1-1 1,1 1 0,7 1 0,-11-1 21,0 0 0,0 1 0,0-1 0,0 0 1,0 0-1,0 0 0,-1 1 0,1-1 0,0 1 1,0-1-1,0 0 0,0 1 0,0 0 0,-1-1 1,1 1-1,0-1 0,0 1 0,-1 0 0,1 0 1,-1-1-1,1 1 0,-1 0 0,1 0 0,-1 0 1,1 0-1,-1-1 0,1 1 0,-1 0 0,0 0 1,0 0-1,0 0 0,1 0 0,-1 1 0,-1 3-3,1-1-1,-1 0 0,0 0 1,0 0-1,0 0 0,-3 7 1,-4 7-15,-1 0 0,0 0 0,-22 28 1,-46 49 81,66-82-38,-279 285 301,-27-27 268,186-173-346,-40 33-8,165-125-183,16-14 38,73-87-107,193-185-12,30 11 59,-182 161-93,-119 104 58,318-261-546,-309 255 484,-11 7 42,1 0 0,0 0 1,0 0-1,0 1 0,0-1 0,0 1 0,0 0 0,1 0 0,6-2 1,-11 4 22,0 0 0,0 0 0,0 0-1,0 0 1,0 0 0,0 0 0,1 0 0,-1 0 0,0 0 0,0 0 0,0 0 0,0 1 0,0-1 0,0 0 0,0 0 0,0 0 0,0 0 0,1 0 0,-1 0 0,0 0 0,0 0 0,0 0 0,0 0 0,0 0 0,0 0 0,0 0 0,0 1 0,0-1 0,0 0-1,0 0 1,0 0 0,0 0 0,0 0 0,0 0 0,0 0 0,0 0 0,0 1 0,0-1 0,0 0 0,0 0 0,0 0 0,0 0 0,-3 9-24,-10 11 24,0-2 1,-1 0-1,-19 19 0,23-27 4,-128 150 81,-10 12 3,-63 41-48,-2 4 43,149-147 36,-64 93 0,123-156-108,-23 36 45,26-39-44,0 0 1,0 0-1,0 0 0,0 1 0,1-1 0,0 0 1,-2 9-1,3-13-10,0 0 1,0 1-1,0-1 1,0 0-1,0 1 1,0-1-1,0 1 1,0-1-1,0 0 1,0 1-1,0-1 1,0 0-1,0 1 1,0-1-1,0 0 1,1 1-1,-1-1 1,0 0-1,0 0 1,0 1-1,0-1 1,1 0-1,-1 1 1,0-1-1,0 0 1,1 0-1,-1 1 1,0-1-1,0 0 1,1 0-1,-1 0 1,0 1-1,1-1 1,-1 0-1,0 0 1,1 0-1,-1 0 1,0 0-1,1 0 1,-1 0-1,0 0 1,1 0-1,-1 0 1,0 0-1,1 0 1,-1 0-1,0 0 1,1 0-1,-1 0 1,7-2 35,-1 0 1,-1-1 0,10-5 0,-8 4-19,9-5 13,168-101 112,-50 1-101,205-164 21,-21 21-183,82-59-178,-384 299 271,75-50-223,-76 53 164,2 0 1,-1 1-1,31-10 1,-46 17 77,1 1 1,-1-1 0,0 1-1,1-1 1,-1 1 0,0 0-1,1 0 1,-1 0 0,0-1 0,1 1-1,-1 1 1,0-1 0,1 0-1,-1 0 1,0 0 0,1 1-1,-1-1 1,2 1 0,-2 0 4,-1 0 0,1 0-1,-1 0 1,1 0 0,-1 0 0,1 0 0,-1 0 0,0 0 0,1 0 0,-1 0 0,0 0-1,0 0 1,0 0 0,0 0 0,0 0 0,0 0 0,0 0 0,0 0 0,0 0-1,0 0 1,0 0 0,-1 0 0,0 1 0,-1 5 7,0-1 1,0 1-1,-1-1 1,0 0-1,-1 0 1,-5 8-1,-30 35 37,25-33-26,-60 75 107,-22 37-38,14-34 17,-116 104 0,58-62 174,28-17-1,-166 230-1,287-360-219,1 0 0,0 0 0,0 1 0,1 1 0,13-9 0,4-4-22,-23 18-30,105-90 37,19-31-19,45-41-10,3 20-53,13-10-60,-30 11 15,119-98-93,-211 190-185,119-69-1,-179 118 288,1-1 0,13-4 0,-21 9 75,-1 0 1,1-1-1,0 1 1,-1 0-1,1 0 1,0 0-1,-1 0 1,1 0-1,0 0 1,-1 0-1,1 0 1,0 0-1,-1 0 1,1 0-1,-1 0 1,1 0-1,0 0 1,-1 1-1,1-1 1,0 1-1,0-1 3,-1 0-1,0 1 0,1-1 1,-1 1-1,0-1 1,0 1-1,0-1 0,1 1 1,-1-1-1,0 1 1,0-1-1,0 1 0,0-1 1,0 1-1,0-1 1,0 1-1,0-1 0,0 1 1,0-1-1,0 1 1,-2 5 7,0 0-1,0 0 1,-5 9 0,7-15-7,-33 62 49,-3-2 0,-2-1 0,-56 65 0,-152 154 166,137-161-7,-160 194-53,232-258 207,36-50-161,6-7 20,23-20-102,-1-1-1,30-34 1,-56 58-118,432-473-118,-363 398 91,187-186-354,-251 257 343,28-22-180,-32 25 187,0 1 0,0 0 0,0 0 0,0 0 0,0 0 0,0 0 0,0 0 0,0 0 0,0 1 0,0-1 0,1 1 0,-1 0 0,0-1 0,4 1 0,-5 1 20,0-1-1,0 0 1,0 1 0,0-1-1,0 1 1,0-1-1,0 1 1,-1-1-1,1 1 1,0-1-1,0 1 1,0 0 0,-1 0-1,1-1 1,0 1-1,-1 0 1,1 0-1,-1 0 1,1 0-1,-1 0 1,1 0 0,-1 0-1,0 0 1,1 0-1,-1 0 1,0 0-1,0 0 1,0 1-1,1 3-2,-1 0-1,0 0 1,0 0-1,-1 0 1,-1 8-1,-4 9 13,-1 0-1,-1-1 0,-15 28 0,1-1 25,-152 367 196,55-118 560,110-268-847,11-28-3,2-7-10,3-8-41,11-28 0,94-288 399,-68 201-10,53-142 303,-95 264-671,8-16-323,-9 22 395,-1 0-1,0 0 1,1 1-1,0-1 1,-1 0-1,1 0 1,0 0-1,-1 1 1,1-1-1,0 0 1,0 1-1,-1-1 1,1 0-1,0 1 1,0-1-1,0 1 1,1-1-1,-1 1 12,0 0 0,0 0-1,-1 0 1,1 1-1,0-1 1,-1 0 0,1 0-1,0 0 1,-1 1 0,1-1-1,0 0 1,-1 1-1,1-1 1,-1 1 0,1-1-1,0 1 1,-1-1 0,1 1-1,-1-1 1,1 1-1,-1-1 1,0 1 0,1 0-1,-1-1 1,0 1 0,1 0-1,-1 0 1,9 23-116,-8-22 116,5 21-33,-1 0 1,4 45-1,-5 50-67,-1-31 78,13 64 198,-12-128-3,1-1 0,1 1 0,1-1 0,13 30 1,-17-47-97,-1 1 0,1-1 0,1 0 1,-1 0-1,1 0 0,7 7 0,-10-11-58,0 1-1,1-1 1,-1-1-1,0 1 0,1 0 1,-1 0-1,0 0 0,1-1 1,-1 1-1,1 0 1,-1-1-1,1 0 0,-1 1 1,1-1-1,0 0 1,-1 0-1,1 1 0,-1-1 1,1-1-1,0 1 0,-1 0 1,1 0-1,-1-1 1,1 1-1,-1 0 0,1-1 1,-1 0-1,1 1 0,-1-1 1,2-1-1,1-1-4,0 0-1,0 0 1,-1 0-1,0-1 1,0 1-1,0-1 1,0 0-1,0 0 1,2-5-1,19-42 54,-21 43-42,70-206 309,-18 44-488,-54 166 178,1-1-105,0 0 1,0 1 0,0-1 0,0 1-1,6-8 1,-8 11 75,1 1-1,-1-1 1,1 1-1,-1-1 1,0 1 0,1 0-1,-1-1 1,1 1-1,0 0 1,-1-1 0,1 1-1,-1 0 1,1 0-1,-1-1 1,1 1 0,0 0-1,-1 0 1,1 0-1,-1 0 1,1 0 0,1 0-1,-1 0-6,0 1 0,0-1-1,0 1 1,0-1 0,0 1-1,0 0 1,0 0 0,0-1-1,0 1 1,0 0 0,0 0-1,0 0 1,0 0 0,-1 0-1,2 1 1,2 6 6,0 0 1,0 0-1,-1 1 1,0-1-1,0 1 0,-1-1 1,0 1-1,1 14 0,0-7 24,20 147 75,32 159 474,-24-213-219,-29-104-287,-1 0 0,1-1 0,0 1-1,5 7 1,-6-11-38,-1-1 0,1 1 0,-1-1 0,0 1 1,1-1-1,-1 1 0,1-1 0,-1 0 0,1 1 0,-1-1 0,1 1 0,-1-1 0,1 0 0,0 0 0,-1 1 1,1-1-1,-1 0 0,1 0 0,0 0 0,-1 0 0,1 1 0,0-1 0,-1 0 0,1 0 0,-1 0 0,1 0 0,0-1 1,-1 1-1,1 0 0,0 0 0,-1 0 0,1 0 0,-1-1 0,1 1 0,0 0 0,-1-1 0,1 1 0,-1 0 0,1-1 1,-1 1-1,1-1 0,-1 1 0,1-1 0,0 0 0,2-3 2,0 0 0,1 0 1,-2 0-1,1-1 0,0 1 0,-1-1 1,0 1-1,0-1 0,0 0 0,1-7 0,0-4 20,0-1 0,0-18 0,-13-363 893,8 366-928,1 6-44,-7-148-1725,8 172 1782,0 0 0,1 0 0,-1 0 1,1 1-1,-1-1 0,1 0 0,0 0 1,0 1-1,0-1 0,0 1 1,0-1-1,0 1 0,0-1 0,3-2 1,8-13 395,8-31-62,-1-1-1,17-75 1,-22 74-363,0-1-64,37-120-742,-49 165 715,0 2 75,-1 0 1,0 1 0,0-1-1,0 0 1,0-7-1,-1 11 51,0-1 0,-1 1 0,1 0 0,-1-1-1,1 1 1,-1-1 0,1 1 0,-1 0 0,1 0 0,-1-1-1,0 1 1,1 0 0,-1 0 0,1-1 0,-1 1 0,0 0-1,1 0 1,-1 0 0,1 0 0,-1 0 0,0 0 0,1 0-1,-1 0 1,-1 1 0,-20 1-90,-35 10 71,-1 3 0,2 3 0,-101 45 0,-106 38 386,-8-24 103,-325 37 47,70-69-239,508-44-263,-444 9 360,0-42-186,319 15-192,-477-51-245,260 56 299,282 16-246,-1 3-1,-124 27 1,191-31 37,-26 7-153,36-9 240,-1-1 1,1 1-1,0 0 1,0 1-1,0-1 1,0 0-1,0 1 1,0-1-1,0 1 1,0-1-1,0 1 0,-1 2 1,2-3 40,1 0 0,0-1 0,-1 1 0,1 0 0,0 0-1,0-1 1,-1 1 0,1 0 0,0 0 0,0 0 0,0-1 0,0 1 0,0 0 0,0 0 0,0 0 0,1-1 0,-1 1 0,0 0 0,0 0-1,0-1 1,1 1 0,0 1 0,11 16-219,-8-14 228,0 0 0,1 1 0,-1-1 0,1-1 0,0 1 1,0-1-1,0 1 0,0-2 0,1 1 0,-1 0 0,1-1 0,9 2 1,53 14 92,0-3 1,1-3 0,124 5 0,-61-15 79,144-17 0,22-22-175,-214 25-19,348-60 178,-4-15-43,117-22-35,-294 75-125,-102 17 160,-105 9 211,-37 4-12,-10 1-139,-17-1-194,-135 1-313,7 1 9,-289-9 235,191 7 214,-60-2-113,-251-7-132,466 9 182,-253-20-109,332 23 34,-108-9-424,120 10 418,1 0 14,-1 0 0,0 0 0,0 0 1,0 0-1,0 0 0,0 0 0,0 0 1,0 0-1,0 0 0,0 1 0,0-1 0,0 0 1,0 0-1,0 0 0,0 0 0,0 0 1,0 0-1,0 0 0,0 0 0,0 0 0,0 1 1,0-1-1,0 0 0,0 0 0,0 0 1,0 0-1,0 0 0,-1 0 0,1 0-14,0 1-104,0-1 118,0 0 0,0 0 0,-1 0 1,1 0-1,0 0 0,0 0 0,0 0 0,0 0 1,0 0-1,0 0 0,0 0 0,0 0 1,0 0-1,-1 0 0,1 0 0,0 0 0,0 0 1,0 0-1,0 0 0,0 0 0,0 0 1,0 0-1,0-1 0,0 1 0,-1 0-14,11 7-463,21 7 147,21 4 251,0-3-1,62 9 0,-89-19 97,71 12 120,0-5 0,125-1 0,196-24 253,354-37-178,-690 44-245,512-39 272,-76 17-138,-246 17-70,-11 6 288,-254 5-206,0 0 6,0 0 1,0 0-1,0 0 1,0-1-1,6-2 1,-39 1 316,-213 19-824,161-8 412,51-7-157,1 1 1,-1 2 0,1 0 0,-42 15 0,68-19 115,-1-1 1,0 1 0,1 0 0,-1 0 0,1 0-1,-1 0 1,1 0 0,-1 0 0,1 0 0,-2 2-1,2-2 21,1 0-1,0-1 1,0 1-1,0 0 1,0-1-1,-1 1 0,1-1 1,0 1-1,0 0 1,0-1-1,0 1 1,0 0-1,1-1 1,-1 1-1,0 0 1,0-1-1,0 1 0,1-1 1,-1 1-1,0 0 1,0-1-1,1 1 1,-1-1-1,0 1 1,1-1-1,-1 1 0,1-1 1,-1 1-1,1-1 1,-1 0-1,1 1 1,-1-1-1,2 1 1,3 3 22,1 1 0,-1-1 1,1 0-1,1-1 0,-1 0 1,0 0-1,1 0 0,-1-1 1,1 1-1,0-2 0,0 1 1,0-1-1,0 0 0,0 0 1,0-1-1,0 0 0,0 0 1,0-1-1,0 0 0,14-3 1,6-5 109,1 0 1,-2-2-1,48-26 1,-37 18-84,7-4 226,61-43 0,-103 64-250,-1 0 0,1 0 0,0 1 0,-1-1-1,1 0 1,-1 0 0,2-4 0,-2 5-64,0 0 0,-1-1 0,1 1 0,0 0 0,0 0 0,0 0 0,0 0 0,0 0 0,2-2 0,-2 26-1548,-2-16 1600,0-1 1,1 0-1,0 0 0,0 0 0,1 1 1,-1-1-1,1 0 0,1 0 0,-1 0 0,5 10 1,-5-14 38,-1-1 1,1 0-1,-1 0 1,1 0 0,-1 1-1,1-1 1,-1 0-1,0 1 1,1 3 704,-7-11 43,2 2-720,-1 0 0,0 1 0,0-1-1,0 1 1,-1 0 0,-9-4 0,-40-11 150,32 11-264,-19-5-97,-1 1 0,-1 2 0,1 2 0,-67-1 0,46 8 9,-1 2 0,-91 16 0,131-13-33,0 0 1,-1 2 0,-44 18-1,69-25 153,0 1-1,-1 0 1,1-1-1,0 1 1,0 0-1,0 0 0,-1-1 1,1 1-1,-2 2 1,3-2 7,0-1 0,0 0 0,0 0 0,0 1 1,0-1-1,0 0 0,-1 1 0,1-1 0,0 0 0,0 0 0,0 1 0,0-1 1,0 0-1,0 1 0,0-1 0,0 0 0,0 1 0,0-1 0,0 0 1,0 0-1,0 1 0,1-1 0,-1 0 0,0 0 0,0 1 0,0-1 1,0 0-1,0 0 0,1 1 0,1 1-15,0-1 0,0 0 0,0 1-1,0-1 1,0 0 0,0 0 0,0 0 0,1 0 0,-1-1-1,4 2 1,143 25-230,7 1 246,-127-20 0,-1 1-1,47 22 0,-59-22-35,0 0 1,-1 0-1,0 2 0,-1 0 1,23 22-1,-16-11-19,-1 1-1,-1 1 1,-1 1 0,-1 1 0,-1 0-1,-2 1 1,0 0 0,-2 1 0,12 40-1,-10-7 116,11 98 0,-11 69 235,-12-183-60,-3 0-1,-1 0 0,-3 0 1,-18 81-1,21-122-158,-7 22 495,9-25-560,-1-1 0,1 1 0,0-1-1,0 1 1,-1-1 0,1 1 0,0-1-1,-1 0 1,1 1 0,-1-1 0,1 1-1,0-1 1,-1 0 0,1 1 0,-1-1-1,1 0 1,-1 0 0,1 1 0,-1-1 0,1 0-1,-1 0 1,1 0 0,-1 0 0,1 0-1,-1 0 1,1 0 0,-1 0 0,0 0-1,1 0 1,-1 0 0,1 0 0,-1 0-1,1 0 1,-1 0 0,1 0 0,-1-1-1,1 1 1,-1 0 0,1 0 0,-1-1-1,1 1 1,-1 0 0,0-1 0,-1-1-3,-1-1 0,1 1 0,0-1 0,-1 0 0,1 0-1,0 0 1,1 0 0,-1 0 0,0 0 0,-1-7 0,-10-36 87,12 39-79,-14-82 466,-5-156 1,19 223-446,-1-2-445,2-1 1,3-33-1,-3 57 372,0 0 0,0 0-1,0 0 1,0 0 0,0 0-1,1 1 1,-1-1-1,0 0 1,0 0 0,1 0-1,-1 1 1,1-1 0,-1 0-1,1 1 1,-1-1 0,1 0-1,0 0 1,-1 1 22,1 0-1,-1 0 1,1-1-1,-1 1 1,0 0 0,1 0-1,-1 0 1,0 0 0,1 0-1,-1 0 1,1 1 0,-1-1-1,0 0 1,1 0 0,-1 0-1,0 0 1,1 0 0,-1 0-1,0 1 1,1-1 0,-1 0-1,0 0 1,1 1 0,-1-1-1,0 0 1,1 1 0,2 3-60,1 0 0,-1 0 0,1 1 0,2 4 0,-2-2 135,-4-6-57,4 4 78,-1-1 0,0 0 0,1 0 0,6 7-1,-9-11-43,0 1 0,0 0 0,0-1 0,-1 1 0,1-1 0,0 1 0,0-1 0,0 1 0,0-1 0,0 0 0,0 1 0,0-1 0,0 0 0,0 0 0,0 0 0,0 1 0,0-1 0,0 0 0,0-1 0,0 1 0,0 0 0,0 0-1,0 0 1,0-1 0,0 1 0,0 0 0,0-1 0,0 1 0,-1-1 0,1 1 0,0-1 0,0 1 0,1-2 0,10-11 108,-1-1 0,0 0 1,-1 0-1,-1-1 0,10-20 1,-5 10-78,26-62 237,-15 30-351,-24 54 68,13-21-635,-13 24 582,-1-1 0,0 1 0,1-1 0,-1 1 0,0-1 0,1 1-1,-1-1 1,1 1 0,-1-1 0,1 1 0,-1 0 0,1-1 0,-1 1-1,1 0 1,0 0 0,-1-1 0,1 1 0,-1 0 0,1 0-1,0 0 1,-1 0 0,1 0 0,-1-1 0,1 1 0,0 0 0,-1 1-1,1-1 1,-1 0 0,1 0 0,0 0 0,-1 0 0,1 0 0,-1 1-1,1-1 1,0 0 0,0 1 0,2 1-19,-1 1-1,0-1 1,1 0 0,-1 1 0,0 0 0,0 0-1,-1-1 1,1 1 0,-1 0 0,1 0-1,-1 1 1,1 3 0,1 3 46,-1 0 0,0 0 1,0 14-1,-1 52 41,-14 127-1,8-153 26,-56 356 1291,60-398-1307,-5 16 128,6-22-138,0-1 0,-1 0 1,1 0-1,-1 0 1,1 0-1,-1 0 1,1 0-1,-1 0 1,0 0-1,1 0 0,-1 0 1,0 0-1,0 0 1,0 0-1,-1 0 1,2 0-23,-1-1 1,1 0 0,0 0 0,-1 0-1,1 0 1,-1 0 0,1 0-1,0 0 1,-1 0 0,1 0 0,-1 0-1,1 0 1,-1 0 0,1 0 0,0 0-1,-1 0 1,1 0 0,-1 0 0,1 0-1,0-1 1,-1 1 0,1 0-1,0 0 1,-1 0 0,1-1 0,0 1-1,-1-1 1,-8-12 92,0-16-80,6 7 54,0-1-1,2 0 1,1 0-1,3-31 1,0-13-108,-3 51-49,-1-19-709,1 34 774,0 1 0,0 0 0,0 0 0,0 0-1,0 0 1,0-1 0,0 1 0,0 0 0,0 0 0,0 0 0,0 0 0,0-1 0,-1 1-1,1 0 1,0 0 0,0 0 0,0 0 0,0 0 0,0-1 0,0 1 0,-1 0 0,1 0 0,0 0-1,0 0 1,0 0 0,0 0 0,-1 0 0,1 0 0,0 0 0,0 0 0,0 0 0,0 0-1,-1 0 1,1 0 0,0 0 0,0 0 0,0 0 0,0 0 0,-1 0 0,1 0 0,0 0 0,-9 4-434,-5 8 120,-24 24 0,-10 8 449,20-22 168,-40 23 1,53-36-132,-1-1 1,0-1 0,0 0-1,-32 8 1,-48 2 377,-133 8 1,218-24-508,-421 6 1279,252-10-1105,-115-6-199,6-1 21,2 10-1550,705-5 860,258 14 735,-585-4-80,0 5 1,-1 3-1,95 27 0,-179-39 2,99 30-221,-84-23 253,0 0 0,33 20 0,-51-27 29,-1 0 0,0 1 0,1-1 0,-1 1 0,0 0 0,0 0 0,0 0 1,0 0-1,0 0 0,-1 0 0,2 3 0,-2-5-39,-1 1-1,0-1 1,0 0-1,0 1 1,0-1-1,0 0 1,0 1-1,0-1 1,0 1-1,0-1 1,0 1-1,0-1 1,0 0-1,0 1 1,0-1-1,0 0 1,0 1-1,-1-1 1,1 1-1,0-1 1,0 0-1,0 1 1,-1-1-1,1 0 1,0 1-1,0-1 1,-1 0-1,1 1 1,-2 0 2,1 0 1,-1 0 0,0 0 0,1-1 0,-1 1 0,0 0 0,0-1 0,0 1-1,-3 0 1,-36 4 126,-65 0 0,45-4-116,-482-14-84,343 3 41,-64-5-106,244 14 85,13 0-85,-1 0 1,1 1-1,-1 0 1,0 0-1,1 1 1,-1 0-1,-12 3 1,20-4 112,0 0 0,0 0 0,0 0 0,0 0-1,0 0 1,-1 0 0,1 1 0,0-1 0,0 0 0,0 0 0,0 0 0,0 0 0,0 0 0,-1 0 0,1 0 0,0 0 0,0 0 0,0 0 0,0 1 0,0-1 0,0 0 0,0 0 0,0 0 0,0 0 0,0 0 0,-1 0 0,1 1 0,0-1 0,0 0 0,0 0 0,0 0 0,0 0 0,0 0 0,0 1 0,0-1 0,0 0 0,0 0 0,0 0 0,0 0 0,0 1 0,0-1 0,1 0 0,5 5-147,13 0 89,-8-4 73,0-1 1,0-1 0,18-3-1,-5 1 15,306-27 143,-124 13-155,160-18 317,-301 31 449,-188 14-696,11-1-140,-191-18 351,196 3-253,-288-1-1289,426 12 778,-13-5 476,28-6 0,-14 2 45,199-32 237,238-69-1,-382 79-213,0-4 0,87-43 0,149-108 546,-289 159-519,-1 3 41,-1-2 0,-1-2 1,48-45-1,-77 66-103,0-1 0,1 1 0,-1-1 0,0 0 0,0 0 0,-1 0-1,1 0 1,0 0 0,-1 0 0,0 0 0,0 0 0,0-1 0,1-5 0,-2 7-41,0 0 0,0 0-1,-1 0 1,1 0 0,-1 0 0,1 0 0,-1 1-1,1-1 1,-1 0 0,0 0 0,0 1 0,0-1-1,0 0 1,0 1 0,-1-1 0,1 1 0,0-1-1,-1 1 1,1 0 0,-1 0 0,1-1 0,-1 1-1,0 0 1,1 0 0,-3 0 0,-3-3-55,-1 1 1,1 0 0,-1 1-1,0-1 1,1 1-1,-12 0 1,-48-3-201,54 5 234,-45 0-129,0 3 0,-76 13 0,-110 35-2,210-44 138,-16 5 7,10-2 210,-55 6 1,92-15-191,0-1 0,-1 0 0,1 0-1,0 0 1,-1 0 0,1-1 0,0 1 0,0-1 0,-6-2 0,8 3-10,1 0 1,0 0-1,-1-1 1,1 1-1,0 0 1,-1 0-1,1-1 1,0 1-1,-1 0 1,1-1-1,0 1 1,0 0-1,-1-1 1,1 1-1,0 0 1,0-1-1,0 1 1,0 0-1,-1-1 1,1 1-1,0-1 1,0 1-1,0 0 1,0-1-1,0 1 1,0-1-1,0 0 1,5-12-57,14-9-22,-10 14 32,1 0 0,0 0 1,0 2-1,1-1 0,0 1 1,0 1-1,15-6 0,-11 6-100,1 0-1,0 1 0,0 1 1,0 0-1,17 0 0,-27 2 78,0 1-1,-1 0 0,1 1 1,0-1-1,0 1 0,-1 0 1,1 1-1,0-1 0,-1 1 1,7 3-1,-9-4 58,-1 1 1,1 0-1,-1 0 0,0 0 0,1 0 1,-1 0-1,0 1 0,0-1 0,0 1 0,-1-1 1,1 1-1,0-1 0,-1 1 0,0 0 1,0 0-1,0 0 0,0 0 0,0 0 1,0 0-1,0 5 0,0 6 45,-1 0 0,0 1 0,-1-1 1,0 0-1,-1 0 0,-1 0 0,0 0 0,-1-1 0,-1 1 0,0-1 0,0 0 1,-15 24-1,1-8 86,-1 0 0,-1-1 0,-1-1 0,-28 26 1,-60 53 940,99-97-825,18-18-126,93-66-17,-53 42-192,-25 16-2,47-31-187,-58 41 108,-1 1 0,1 1 1,0 0-1,21-7 0,-32 12 174,1 0 0,-1 0 0,1-1 0,-1 1 1,1 0-1,-1 0 0,1 0 0,-1 0 0,1 0 0,0 0 0,-1-1 1,1 1-1,-1 1 0,1-1 0,-1 0 0,1 0 0,-1 0 0,1 0 0,-1 0 1,1 0-1,0 1 0,-1-1 0,1 0 0,-1 0 0,0 1 0,1-1 0,-1 0 1,1 1-1,-1-1 0,1 0 0,-1 1 0,0-1 0,1 1 0,-1-1 0,0 1 1,1-1-1,-1 1 0,0-1 0,0 1 0,0-1 0,1 1 0,-1-1 1,0 1-1,0-1 0,0 1 0,0 0 0,0 2-3,0-1-1,0 1 1,-1 0-1,1-1 1,-1 1-1,0-1 1,0 1-1,1-1 0,-3 4 1,-4 5 37,0 0-1,0-1 1,-1 0-1,-1 0 1,1-1 0,-13 10-1,-66 48 175,50-40-131,-122 107 360,103-83-50,-109 75 1,151-118-289,11-7-108,0 1 1,-1 0-1,1 0 0,0 1 0,0-1 0,0 0 0,0 1 0,-3 3 0,25-14-273,22-9 134,0 2 1,0 2-1,2 2 1,56-8-1,-31 11 185,0 3 0,71 5 0,-21 10 100,-86-7-252,-10 2 324,-20-4 148,-14 0 43,4-2-282,-500 10 200,438-10-283,-196 2 126,-105-2 313,278-2-306,-359-26 60,377 17-309,-131-17 219,0 16-669,201 13 443,-1 0 1,1 0-1,0 1 0,0 0 0,0 0 1,0 0-1,-5 3 0,9-4 78,1 0 0,-1 1 0,0-1-1,0 0 1,1 1 0,-1-1 0,0 1 0,1-1-1,-1 1 1,1-1 0,-1 1 0,1 0-1,-1-1 1,1 1 0,-1 0 0,1-1-1,0 1 1,-1 0 0,1 0 0,-1 0 0,1 1 2,0-1 1,1 0 0,-1 1 0,0-1 0,0 0-1,1 0 1,-1 0 0,0 1 0,1-1 0,-1 0 0,1 0-1,0 0 1,-1 0 0,1 0 0,0 0 0,0 0-1,1 2 1,4 3-27,1 1-1,0-1 0,0-1 0,0 1 0,1-1 1,0 0-1,13 5 0,64 22-7,-75-29 62,39 11 112,1-1-1,85 9 1,102-6-173,-146-12 142,452 16 1046,-1317-30-670,519 5-484,133 0 128,0-5 0,-123-25 0,167 20-252,-75-16-441,158 31 415,0 1-1,-1-1 1,1 0 0,6-1 0,7 0 49,0 1 50,243 5-120,-191 0 123,118 23 1,-188-28 59,23 7 96,-23-7-77,0 1 0,0-1 0,1 0 1,-1 0-1,0 0 0,1 0 0,-1 1 0,0-1 0,1 0 0,-1 0 0,0 1 0,0-1 0,0 0 0,1 0 0,-1 1 0,0-1 0,0 0 0,0 0 1,1 1-1,-1-1 0,0 0 0,0 1 0,0 0 0,0-1 1,-1 1-1,1-1 1,0 0-1,0 1 1,-1-1-1,1 1 1,0-1-1,-1 0 1,1 1 0,0-1-1,-1 0 1,1 1-1,-1-1 1,1 0-1,0 0 1,-1 1-1,1-1 1,-1 0-1,1 0 1,-2 0-1,-17 8 50,-1-2-1,-34 6 1,14-3 112,-24 7-114,-1-4 0,0-2-1,-1-3 1,-73-1 0,66-9 120,0-3 1,-137-28-1,204 32-193,0 1 0,1-1-1,-1 0 1,1-1 0,-1 1 0,1-1 0,0 0 0,0 0 0,1-1-1,-1 0 1,1 0 0,-8-8 0,10 10-14,0-1 0,0 0 0,1 0-1,-1 1 1,1-1 0,0 0 0,0 0 0,0 0 0,0 0 0,0-1 0,1 1 0,-1 0 0,1 0-1,0 0 1,0-1 0,0 1 0,1 0 0,-1 0 0,1 0 0,-1 0 0,1 0 0,0-1-1,0 1 1,3-4 0,0-1-45,0 1 0,0 0 0,1 0 0,0 0 0,0 0 0,1 1 0,0 0-1,0 0 1,0 1 0,1-1 0,0 1 0,0 1 0,0-1 0,14-5 0,-19 10 31,-1-1 0,1 1 0,-1-1 1,1 1-1,-1 0 0,1 0 0,0-1 0,-1 1 1,1 0-1,0 1 0,-1-1 0,1 0 1,-1 0-1,1 1 0,1 0 0,-1 0 33,-1-1 1,-1 1-1,1 0 0,0-1 0,0 1 0,0 0 0,0 0 0,0 0 0,-1 0 0,1 0 1,0 0-1,-1 0 0,1 0 0,-1 0 0,1 0 0,-1 0 0,1 0 0,-1 0 1,0 0-1,0 1 0,0-1 0,1 2 0,-1 7 0,-1 0-1,1 0 1,-1-1 0,-1 1-1,0 0 1,0-1 0,-1 1 0,-8 17-1,-42 73 153,41-78-64,-6 6 277,-43 51-1,50-64-171,8-12-90,0 0 0,0 0-1,-1-1 1,1 1 0,0-1-1,-1 1 1,-4 1 0,7-4-85,1 1 1,-1-1 0,1 1 0,-1-1 0,0 0-1,0 1 1,1-1 0,-1 0 0,0 0-1,1 0 1,-1 0 0,0 1 0,0-1 0,1 0-1,-1 0 1,0 0 0,0-1 0,1 1 0,-1 0-1,0 0 1,1 0 0,-1 0 0,0-1-1,0 1 1,1 0 0,-1-1 0,0 1 0,1 0-1,-1-1 1,1 1 0,-1-1 0,1 1 0,-1-1-1,1 1 1,-1-1 0,1 0 0,-1 1-1,1-1 1,-1 0 0,1 1 0,0-1 0,0 0-1,-1 1 1,1-1 0,0 0 0,0 1 0,0-1-1,0 0 1,0-1 0,-2-20-49,1 1-1,1-1 1,2 0 0,0 1-1,6-28 1,5-15 26,2-8 155,8-107 0,-23 153-113,-1 0 0,-2 0 1,0 0-1,-2 0 0,-8-28 0,8 39-67,1 0 0,-2 0 0,-11-21 0,16 35 5,0-1 0,0 1 1,0 0-1,0-1 0,0 1 1,0 0-1,0 0 0,0 0 0,-1-1 1,1 1-1,0 1 0,-1-1 0,1 0 1,-1 0-1,1 0 0,-1 1 1,1-1-1,-1 1 0,0-1 0,1 1 1,-1 0-1,0 0 0,1-1 0,-1 1 1,0 0-1,1 0 0,-1 1 1,0-1-1,1 0 0,-4 1 0,-3 2-138,0 0-1,0 1 1,0 0 0,-13 9-1,15-9 71,-33 20-73,1 2-1,2 2 1,0 2 0,2 0-1,-43 52 1,70-73 213,1 0 1,-1 0 0,-7 17-1,12-22-21,1 0 0,-1 0-1,1 0 1,0 0-1,0 1 1,0-1-1,0 0 1,1 0 0,-1 1-1,1-1 1,0 0-1,1 6 1,0-9-13,-1 0 0,1 1-1,-1-1 1,1 1 0,0-1 0,-1 0-1,1 1 1,0-1 0,0 0 0,0 0-1,0 0 1,0 0 0,0 0 0,0 0-1,1 0 1,-1 0 0,0 0 0,0 0-1,1-1 1,-1 1 0,1-1 0,-1 1-1,0-1 1,1 1 0,-1-1 0,1 0-1,-1 0 1,1 1 0,-1-1 0,1 0-1,2-1 1,4 1 33,-1-1-1,1 0 1,-1 0-1,1-1 1,7-2-1,11-7 202,48-25-1,-44 21-155,-11 4-44,0 0 1,0-1 0,-1-1 0,0-1 0,16-17-1,-15 15 91,-14 12-158,0 0-1,0 0 1,-1 0 0,5-7-1,-30 42-1242,-149 191 1189,70-91 474,44-58-25,53-69-397,-3 4 232,0 0 0,-14 13 0,18-20-156,0 1 0,0 0 0,0-1 0,0 0 1,-1 1-1,1-1 0,-1 0 0,1 0 0,-1 0 0,1 0 1,-1-1-1,1 1 0,-1-1 0,-5 1 0,5-1-76,0-1-1,-1 1 1,1-1-1,0 0 1,0 0-1,-6-2 1,6 2 49,0 0 0,0 0-1,1 0 1,-1 0 0,0 1 0,-5-1 0,-23-2-26,41 3-1281,11 0 1240,0-1 1,1 0-1,-1-2 0,39-9 0,-31 3 122,-1-1-1,-1-2 1,37-21 0,73-53 124,-88 53-244,22-9 122,2 4 1,79-30-1,-65 30-22,88-51-1,-145 70 31,43-35 0,-57 40 14,-1 0 0,0-1-1,24-33 1,-34 41-38,-1-1-1,0 0 1,0 1 0,-1-1-1,0 0 1,-1-1 0,0 1-1,0 0 1,0-1 0,-1 1-1,-1-1 1,1 1 0,-1-1-1,-1 1 1,1-1 0,-2 0-1,-2-13 1,0 10-58,0 1 1,0-1-1,-1 1 1,0 0-1,-1 0 0,0 0 1,-1 1-1,0 0 0,0 0 1,-1 1-1,-17-16 1,7 11-44,0 1 0,-1 1 0,-1 0 0,0 1 0,-1 1 0,-24-8 0,-134-34-6,159 47 43,-155-32-137,-24-6 96,145 29 80,-93-30 33,136 40-151,0 0 0,1-1 0,0 0 0,-1-1 0,-11-9 1,22 15 66,0 0 0,-1-1 1,1 1-1,0 0 1,0-1-1,-1 1 0,1 0 1,0-1-1,0 1 1,-1 0-1,1-1 0,0 1 1,0-1-1,0 1 1,0 0-1,0-1 1,0 1-1,0-1 0,0 1 1,0-1-1,0 1 1,0 0-1,0-1 0,0 1 1,0-1-1,0 1 1,0-1-1,0 1 0,0 0 1,1-1-1,-1 1 1,0-1-1,0 1 0,0 0 1,1-1-1,-1 1 1,0 0-1,1-1 1,-1 1-1,0 0 0,1 0 1,-1-1-1,0 1 1,1 0-1,21-13-237,-16 11 175,59-30 98,-39 20-38,0-1 0,28-19-1,-40 21 90,0 0 1,-1-1-1,0 0 0,-1-1 0,-1 0 0,13-20 0,-12 24-160,-5 4-66,-7 5 148,0 0-1,0 0 1,0 0 0,0 0 0,0 0-1,0 0 1,-1 0 0,1 0 0,0-1-1,0 1 1,0 0 0,0 0 0,0 0 0,0 0-1,0 0 1,0 0 0,0 0 0,0 0-1,0 0 1,0 0 0,0 0 0,0 0-1,0 0 1,0 0 0,0 0 0,0 0-1,0 0 1,0 0 0,0 0 0,0 0 0,0 0-1,0 0 1,0 0 0,0 0 0,0-1-1,0 1 1,0 0 0,0 0 0,0 0-1,0 0 1,0 0 0,0 0 0,0 0-1,0 0 1,0 0 0,0 0 0,0 0-1,0 0 1,0 0 0,0 0 0,0 0 0,0 0-1,0 0 1,0 0 0,0 0 0,0 0-1,0 0 1,0 0 0,0 0 0,0 1-299,-2 23-103,-6 37 1,0-2 147,1 87 136,5-67-10,3-36 146,1 1 1,3-1 0,13 59-1,3 28 50,-13-86-6,1-1 0,19 52 0,-15-51 103,-12-42-155,-1 2 95,1-1 1,0 0 0,0 0 0,1 0-1,-1 0 1,1 0 0,6 2 1129,-8-5-1208,0 0 0,0 0 0,-1-1 222,1 0-222,1-7 351,-4-9 63,-6-23 1,3 21-330,-1-20 1,5 25-78,-5-43 41,-3 1 1,-29-98 0,-104-328-168,121 376-624,20 81 210,2 25 478,0-1 1,0 1-1,0-1 1,0 1 0,0-1-1,0 0 1,0 1-1,0-1 1,0 1 0,0-1-1,1 0 1,-1 1 0,0-1-1,0 1 1,1-1-1,-1 1 1,0-1 0,0 1-1,1-1 1,-1 1-1,1-1 1,-1 1 0,0 0-1,1-1 1,-1 1-1,1-1 1,-1 1 0,1 0-1,-1-1 1,1 1-1,-1 0 1,2 0 0,1 2-204,6 6 58,0 0-1,-1 1 1,0 0 0,13 19-1,23 46-229,-34-54 394,1-1 0,1 0 1,1-1-1,0 0 0,17 18 0,-7-16 27,1-1 0,1-2 0,0 0 0,1-1 0,33 14 0,146 50 292,-158-67-158,1-1 1,0-2 0,74 4-1,146-7 184,-239-7-314,252-18 100,-67 0-55,-157 16-107,7-2-17,76 7 1,-119-1 91,-11 0 142,1-1 0,-1-1 0,1 0 0,14-1 0,-287 44-88,-275 10 0,234-48 8,-107 11-420,379-12 7,-57 14 0,79-15 221,0 0 0,0 0 0,0 1 0,1 0 0,-1 1 0,1-1 0,1 2 0,-1-1 1,1 1-1,-12 11 0,18-15 93,-1-1 0,1 1-1,0 0 1,-1 0 0,1 0 0,0 0 0,0 0 0,0 0 0,1 0 0,-1 1 0,0-1 0,1 0 0,-1 0 0,1 1 0,0-1 0,0 0 0,0 0 0,0 1 0,0-1 0,0 0 0,1 1-1,-1-1 1,1 0 0,-1 0 0,1 0 0,0 1 0,0-1 0,0 0 0,0 0 0,1 0 0,-1-1 0,0 1 0,1 0 0,1 2 0,6 5 26,0-1 0,0 0 0,1 0 0,20 12 0,-7-6 52,40 19 0,13 6 1080,-78-39-1062,0-1 1,1 1 0,-1-1 0,0 1 0,1-1 0,-1 1-1,0-1 1,1 0 0,-3-1 0,-4-3 3,4 3-60,-76-37 318,71 34-303,0-2 0,0 1 1,0-1-1,1 0 0,0-1 1,-8-9-1,-6-12 84,-23-44 0,29 47-100,-34-70 113,20 35-207,-51-119-74,54 116-67,-62-111 0,85 170 168,-18-31-500,-1 1-1,-54-61 1,81 102 255,1-1-1,-2 1 1,1 1-1,-1-1 1,1 0-1,2 10 1,4 7 96,26 47 173,3-2-1,88 115 0,-113-167 30,0 0 0,1-1 0,1 0 0,1-1 0,0-1 0,1-1 0,0 0 0,1-1 0,0-1-1,27 9 1,153 52-206,-112-42 326,13 3 39,2-5 1,1-5-1,0-4 0,181 8 0,-201-26 41,126-14 0,79-29-286,-119 15 171,-155 26-68,46-7 18,86-3 0,-144 12 100,7 0-596,14 1 422,0 0 1,0 2 0,0 0 0,42 12 0,-57-12-28,0 0 1,-1 0 0,1 1 0,0 0 0,-1 0-1,0 0 1,7 7 0,-9-7 26,-1 1 1,1 0-1,-1 0 1,0 0-1,0 0 1,-1 1-1,0 0 0,0-1 1,4 11-1,-3 1 58,0-1-1,0 1 1,-2 0-1,0 0 0,-1 0 1,-2 26-1,4 39 48,-2-75-70,0 1-1,0 0 1,1-1-1,5 14 1,-6-18 5,0-1 0,0 0 1,0 0-1,1 1 0,-1-1 1,1 0-1,-1 0 0,1 0 1,0-1-1,0 1 0,0 0 0,0-1 1,0 1-1,0-1 0,0 1 1,0-1-1,1 0 0,2 1 1,-1 0 3,1-1 22,0 1 1,0-1 0,0 0-1,0 0 1,0 0 0,0 0-1,0-1 1,0 0 0,8-1-1,24 0-33,-25 1 2,0-1 1,14-2-1,4 2 38,-24 1-90,0 0 0,0-1-1,11-1 1,55-16 214,107-40-1,-148 45-76,0-2 1,-1-1-1,-1-1 0,-1-1 0,46-38 1,-61 44-27,-1-1 0,0 1 0,-1-2 1,-1 0-1,18-29 0,-22 32-29,-1 0 0,0-1 0,-1 1 0,0-1 0,-1 0 0,0 0 0,0 0 0,-2 0 1,1-15-1,-2 18-8,-1 1 0,0-1 0,-1 1 1,0 0-1,0-1 0,-1 1 0,0 0 1,0 1-1,-7-13 0,-6-6 16,-26-31-1,38 51-49,-39-48-58,-3 2 1,-1 2-1,-3 2 1,-82-61 0,104 90-30,-2 1 1,-1 1 0,0 1-1,-1 2 1,0 1 0,-1 2-1,-65-13 1,-8 6-198,-129-3 1,209 19 249,-203-4-908,249 7 747,0 0 0,0 2 0,0 1 0,0 0-1,20 8 1,96 41-206,-135-52 397,77 33-84,228 85 901,-280-112-752,1-2 0,0 0 0,1-2 0,-1-1 0,1-1-1,28-3 1,-7-2 6,0-3-1,67-18 1,-113 24-65,17-3 139,0-1 0,0-2 0,-1 0 0,0-1 0,26-14 0,-44 21-127,1-1-1,0 1 1,-1 0-1,1 0 1,-1-1-1,1 1 1,-1-1-1,0 1 1,1-1-1,-1 0 1,0 1-1,0-1 1,0 0-1,0 0 1,-1 0-1,1 0 1,0-3-1,-1 4-11,0-1 0,0 1-1,0-1 1,0 0 0,-1 1 0,1-1-1,-1 1 1,1-1 0,-1 1 0,0-1-1,1 1 1,-1-1 0,0 1 0,0 0-1,0-1 1,0 1 0,0 0-1,0 0 1,0 0 0,-1 0 0,1 0-1,0 0 1,-3-2 0,-5-2-73,-1 1 0,0-1 0,0 1 0,0 1 0,-1 0 0,1 0 0,-15-1 0,-30-4-332,-99 0 1,-56 17 158,-80 27 175,39-4 180,12-14 149,12-1-335,2 15-178,192-26 273,19-4-120,-23 6 1,36-8 66,0 0 1,0 0-1,1 1 1,-1-1-1,0 1 1,0-1-1,0 1 1,1-1-1,-1 1 0,0-1 1,1 1-1,-1 0 1,1-1-1,-1 1 1,0 0-1,1-1 1,-1 1-1,1 0 1,0 0-1,-1 0 1,1-1-1,0 1 1,-1 0-1,1 0 1,0 0-1,0 0 1,0 0-1,0 0 1,0-1-1,0 1 1,0 0-1,0 0 1,0 0-1,0 0 1,1 0-1,-1 0 0,1 1 1,0 3-67,1 0 1,0-1-1,1 1 0,-1-1 0,6 8 1,-2-4 60,1-1 1,0-1 0,0 1 0,0-1-1,0 0 1,1-1 0,0 0 0,0 0-1,1 0 1,12 4 0,13 3 132,49 12-1,-55-17-86,78 18 168,0-5 0,134 8 0,217-12 184,-412-15-330,212 17-182,-144-8 37,-106-10 97,43 4-159,69 14 0,-105-15 168,1 1 0,-1 1-1,0 0 1,-1 0-1,0 1 1,1 1 0,-2 0-1,1 1 1,17 14-1,-24-15-13,0-1-1,0 1 0,-1 0 0,0 1 0,0-1 1,0 1-1,-1 0 0,0 0 0,-1 0 0,0 1 0,2 9 1,2 12 60,6 57 0,-10-57-4,0 0-15,-2 1 0,-3 43 0,-14 59 113,8-78-22,3-24-70,-12 35 0,9-35-76,-6 32 0,9-27 171,2-21-110,0 0 1,1 0 0,1 0 0,1 0-1,0 0 1,2 15 0,-2-28-7,1 0 0,-1 0-1,1 0 1,-1 0 0,1 0 0,0 0-1,0 0 1,0 0 0,0 0 0,0 0-1,0 0 1,0-1 0,1 1 0,-1 0-1,1-1 1,-1 1 0,1-1 0,0 0-1,-1 1 1,1-1 0,0 0 0,0 0 0,0 0-1,3 1 1,-3-2 0,1 1 0,0-1 0,-1 0 0,1 0 0,0 0 0,0 0 0,-1-1 0,1 1 0,0 0 0,-1-1 0,1 0 0,-1 0 0,1 0 0,-1 0 0,1 0 0,-1 0 0,0-1 0,1 1 0,2-3 0,0 0 33,0 1 0,0-1 0,-1-1 1,1 1-1,-1-1 0,0 1 0,0-1 0,-1 0 1,1-1-1,-1 1 0,3-7 0,11-15-251,-17 27 160,0 0 12,0-1 1,1 1 0,-1-1-1,0 1 1,0 0 0,0-1 0,0 1-1,0 0 1,0-1 0,1 1 0,-1 0-1,0 0 1,0-1 0,0 1-1,1 0 1,-1-1 0,0 1 0,0 0-1,1 0 1,-1-1 0,0 1-1,1 0 1,-1 0 0,0 0 0,1 0-1,-1-1 1,0 1 0,1 0 0,-1 0-1,0 0 1,1 0 0,-1 0-1,0 0 1,1 0 0,-1 0 0,1 0-1,0 0 1,-1 1 27,1-1 0,-1 0 0,1 1 0,-1-1 0,1 1 0,-1-1 0,1 1 1,-1-1-1,1 1 0,-1-1 0,1 1 0,-1 0 0,0-1 0,1 1 0,-1-1 0,0 1 0,0 0 0,0 0 0,1-1 0,-1 1 0,0 0 0,0-1 1,0 1-1,0 0 0,0-1 0,0 1 0,0 0 0,0-1 0,-1 1 0,1 0 0,0 1 0,-1 0 0,1 10-22,-1 1 0,-1-1 0,0 0 0,-5 16-1,5-8 126,2-17-86,0-1 0,0 0 1,0 0-1,0 1 0,0-1 0,-1 0 0,1 0 0,-1 1 1,1-1-1,-1 0 0,0 0 0,-1 2 0,1-3 55,13-8 35,0-1-1,0-1 1,-1 1 0,15-16 0,2-2-56,5-1 32,38-34-2748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0:00.50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20 4 832,'-7'-3'162,"7"3"-147,0 0-1,0 0 1,0 0 0,0 0-1,-1 0 1,1 0-1,0 0 1,0 0-1,0 0 1,-1 0-1,1 0 1,0 0-1,0 0 1,0 0-1,0 0 1,-1 0-1,1 0 1,0 0-1,0 0 1,0 0 0,0 0-1,-1 0 1,1 0-1,0 0 1,0 0-1,0 0 1,0 1-1,-1-1 1,1 0-1,0 0 1,0 0-1,0 0 1,0 0-1,0 0 1,0 1-1,0-1 1,0 0 0,-1 0-1,1 1 1,-1-1 121,1 1-121,-1 0-1,1-1 1,-1 1 0,1 0-1,-1 0 1,1-1-1,-1 1 1,1 0 0,0 0-1,0 0 1,-1 0 0,1 0-1,0-1 1,0 1 0,0 0-1,0 0 1,0 0 0,0 0-1,0 0 1,0 0-1,0-1 1,1 3 0,-1 0 59,31 393 2033,-8-193-1542,15 181-140,-21-222-472,-12-101 546,-5 90-1,-17 60 451,4-72-842,-9 43 74,14-123-10,-7 9-3,3-15 11,11-14-232,1-39 69,0 0-1,0 0 1,0 0 0,0 0 0,0 0-1,0 1 1,0-1 0,0 0 0,0 0-1,0 0 1,0 0 0,0 0 0,-1 0-1,1 0 1,0 1 0,0-1 0,0 0-1,0 0 1,0 0 0,0 0 0,-1 0 0,1 0-1,0 0 1,0 0 0,0 0 0,0 0-1,0 0 1,0 0 0,-1 0 0,1 0-1,0 0 1,0 0 0,0 0 0,0 0-1,0 0 1,-1 0 0,1 0 0,0 0 0,0 0-1,0 0 1,0 0 0,0 0 0,-1 0-1,1 0 1,0 0 0,0 0 0,0 0-1,0 0 1,0-1 0,0 1 0,0 0-1,0 0 1,-1 0 0,1 0 0,0 0 0,0 0-1,0 0 1,0-1 0,0 1 0,0 0-1,0 0 1,0 0 0,0 0 0,0-1-1,-7-9-1749,7 6 812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0:10.93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 1312,'4'3'387,"0"1"0,0-1 1,0 1-1,2 4 0,-4-6-320,-1 0 1,0-1 0,1 1-1,-1-1 1,1 1-1,-1-1 1,1 1-1,0-1 1,-1 0 0,1 0-1,0 0 1,0 0-1,0 0 1,0-1-1,2 2 1,35 6 1431,-32-6-1189,29 2 450,-1-1-1,63-4 1,-34 0-617,357-12 182,-66 10 112,-24 33 320,-324-29-756,412 84 217,-337-67-221,0-5-1,1-2 1,0-4-1,0-4 1,126-12-1,-143 1-64,89-25-1,-1 1 227,-28 15-216,217-2-1,-327 20 70,-1 1-1,-1 0 0,29 8 1,19 3 326,-5 3-513,-53-14 171,0-1 1,0 1 0,0 0-1,-1 0 1,1 0 0,-1 0-1,1 1 1,4 4 0,-3-3 27,0 0 0,0-1 0,8 5 0,21 7 41,-31-14-73,-1-1 0,1 1 0,0-1 0,-1 0 0,1 0 0,3 0 0,15-1 35,-18 2 0,3 1-32,0-1-1,1 1 0,-1-1 0,1 0 0,-1 0 1,1-1-1,0 0 0,10-2 0,-3 0-167,0-1 0,18-7 0,-30 9 155,10-4 11,0 0 0,0-1 0,17-12 0,-19 13 103,5-5 172,-14 10-208,-2 12-75,-20 155 1099,15-121-947,-2 1 1,-2-2-1,-1 1 1,-33 77-1,-97 251 927,116-300-1016,-11 55-80,24-81 172,8-32-156,0 0 0,1 1 0,1-1 0,1 24 0,5-19-21,-3-18 50,0-1-1,0 1 1,0 0 0,-1 0-1,1 5 1,-1-3 25,0-1-4,1 0 0,-2 0-1,1 0 1,0 0 0,-1 0-1,0 0 1,-2 6 0,2-6-45,0 0 1,0 0-1,0 1 1,0-1 0,0 7-1,1-7 4,0-1-1,-1 1 0,1 0 0,-1-1 0,0 1 0,0-1 1,0 1-1,-1-1 0,1 0 0,-3 5 0,-3 0 57,0-1-1,0 1 1,-1-1-1,0 0 1,0-1-1,-1 0 0,-15 8 1,-15 11 52,16-7-13,-67 45-214,73-53 125,-2 0 0,1-1 0,-28 10 0,-31 2-302,-142 20-1,118-24 184,-129 15 257,-269 5 0,218-36-97,156-2-89,-11-2 6,-29-1 24,-470 29 356,566-21-251,-71 2 91,-269-3 811,344 2-1776,64-5 772,1 0 0,-1 0 0,0 0 1,1 0-1,-1 0 0,0 0 1,1 0-1,-1 0 0,0 0 1,1 0-1,-1 0 0,1 1 0,-1-1 1,0 0-1,1 0 0,-1 1 1,1-1-1,-1 0 0,1 1 1,-1-1-1,1 1 0,-1-1 0,1 1 1,-1-1-1,1 1 0,-1-1 1,1 1-1,0-1 0,-1 1 1,1-1-1,0 1 0,-1 0 0,1-1 1,0 1-1,0-1 0,0 1 1,0 0-1,9 9-426,-6-8 439,1 0-1,0 0 0,0 0 0,-1-1 0,1 1 1,1-1-1,-1 0 0,0 0 0,0-1 1,0 1-1,0-1 0,1 0 0,-1 0 1,0 0-1,0 0 0,1-1 0,-1 0 1,6-2-1,-3 1-16,0 0 1,0 0 0,-1-1-1,1 0 1,-1 0-1,1-1 1,-1 0 0,0 0-1,-1-1 1,8-6 0,-6 3 18,-1-1-1,0 0 1,0 0 0,-1 0 0,0-1 0,-1 1 0,0-1 0,0 0 0,3-17 0,-1-3-12,-1 1-1,1-35 1,-5 21 34,-2 0 0,-6-53 0,-25-85 32,-29-249-52,56 187-61,6 152 31,4-214 105,2 832 511,-6-398-767,7 127 298,-6-239-104,0 0-382,6 31 0,-3-57 65,-4 2 275,-1-1-1,1 1 1,-2-1 0,1 1 0,-2-12-1,-2-8 35,-17-163 291,14 143-30,-3 0 0,-16-48 0,14 59-27,6 14-58,-1 1 1,-12-22 0,2 19-42,17 23-138,-1 0 0,1 0 0,-1 1 0,1-1 0,-1 0 0,0 1 0,1-1 0,-1 1 0,0-1 0,0 1 0,1-1 0,-1 1 0,0-1 0,0 1 0,0 0 0,0-1 0,1 1 0,-1 0 0,0 0 1,0 0-1,0 0 0,0 0 0,0 0 0,0 0 0,0 0 0,1 0 0,-2 0 0,-1 3-18,1 0 0,0 0 0,-1 0 0,1 0 0,0 0 0,1 0 0,-1 0 0,1 1 0,-1-1 0,0 6 0,-9 29-138,3-1 0,-8 72 0,12-79 125,-19 289 56,23-311-18,0-4-65,-1-1-1,1 1 1,0 0 0,1-1-1,-1 1 1,1-1-1,-1 1 1,1-1 0,2 6-1,-2-8 48,-1-1 0,0 0 0,0 0 0,0 1 0,1-1 1,-1 0-1,0 0 0,0 0 0,0 0 0,1 0 0,-1 1 0,0-1 0,1 0 0,-1 0 0,0 0 0,0 0 0,1 0 0,-1 0 0,0 0 0,0 0 0,1 0 0,-1 0 0,0 0 0,1 0 0,-1 0 0,0 0 0,0 0 0,1 0 0,-1 0 0,0 0 0,0 0 0,1-1 1,-1 1-1,0 0 0,0 0 0,1 0 0,-1 0 0,0-1 0,0 1 0,1 0 0,-1 0 0,0 0 0,0-1 0,0 1 0,10-14-100,-4 0 70,-1-1-1,0 0 0,4-25 0,-2 13-3,60-298 235,19-78 848,-84 395-999,-1 1-8,1 1 0,-1-1-1,2 0 1,-1 1 0,1 0 0,0 0-1,0-1 1,4-5 0,-6 12-31,0-1 1,-1 0 0,1 1 0,0-1-1,-1 0 1,1 1 0,0-1 0,0 1 0,0-1-1,0 1 1,0 0 0,0-1 0,-1 1-1,1 0 1,0-1 0,0 1 0,0 0-1,0 0 1,0 0 0,0 0 0,0 0 0,0 0-1,0 0 1,0 0 0,1 1 0,1 0-2,-1 0 1,1 0-1,-1 0 1,0 1-1,1-1 0,-1 1 1,0 0-1,4 3 1,19 22-26,0 2 0,-2 0 0,34 58 0,-33-45 2,-1 1 0,23 63 0,22 96-187,-6-19 255,-26-92-324,-34-88 216,-1 1-1,1-1 1,0 1-1,0-1 1,5 6-1,-7-8 55,1-1 0,-1 0 0,0 0-1,0 1 1,0-1 0,1 0 0,-1 0 0,0 0 0,1 0-1,-1 1 1,0-1 0,0 0 0,1 0 0,-1 0 0,0 0-1,1 0 1,-1 0 0,0 0 0,1 0 0,-1 0 0,0 0-1,1 0 1,-1 0 0,0 0 0,0 0 0,1 0 0,-1 0 0,0 0-1,1 0 1,-1 0 0,0-1 0,1 1 0,0-1-21,0 0 1,0 0 0,-1 0-1,1-1 1,0 1 0,-1 0-1,1-1 1,0 1-1,-1 0 1,0-1 0,1 1-1,-1-3 1,5-21-51,-2-1 0,-1 1 0,-1-37 0,-12-86 155,3 50 57,-1-31 1329,-52-251-1,43 305-864,12 59-556,6 16-41,0 0 0,0 0 0,0 0 0,-1 0 0,1 0 0,0 0 0,0 0 0,0-1 0,0 1 0,0 0 0,0 0 0,0 0 0,0 0 0,0 0 0,0 0 0,0 0 0,0 0 0,0 0 0,0 0 0,0 0 0,-1 0 0,1-1 0,0 1 0,0 0 0,0 0 0,0 0 0,0 0 0,0 0 0,0 0 0,0 0 0,0 0 0,-1 0 0,1 0 0,0 0 0,0 0 0,0 0 0,0 0 0,0 0 0,0 0 0,0 0 0,0 0 0,0 0 0,-1 0 0,1 0 0,0 1 0,-2 10-25,2 37-67,11 82 0,-4-62 10,43 489-585,-43-421 682,-4-51 210,5-20-513,-8-55-54,-5-21 119,-7-24 180,2-1 0,1-1 0,-5-42 0,-2-13 215,-47-138 1053,45 170-701,69 277-848,-28-107 125,59 253-361,-58-285 167,-18-59-819,-9-49 1022,-16-55 0,6 30 223,-6-28 369,-4 1 0,-39-95 0,48 148-11,-1-1 0,-29-43 1,34 59-188,-1 0 0,-1 0 0,0 1 0,0 0 0,-2 1 0,-17-13 0,28 23-189,0 0 0,0 1 0,0-1 0,0 0 0,0 1 0,0-1 0,0 1 0,0 0 0,-1 0 0,1 1 0,-1-1 0,1 1 0,0-1 0,-1 1 0,-3 0 0,4 1-24,1 0 1,0 0 0,-1 0-1,1 0 1,0 0 0,0 0-1,0 0 1,0 1 0,0-1-1,0 1 1,1 0 0,-1-1-1,0 1 1,1 0 0,-1 0-1,1 0 1,0 0 0,-1 0-1,1 0 1,0 1 0,0-1-1,-1 5 1,-4 12-105,1 1 0,0 1 1,2-1-1,-3 33 0,5 89-565,8 40-84,-3-132 529,18 80 1,-21-126 117,1 1 1,-1-1-1,1 0 0,-1 1 1,5 5-1,-6-9 102,0 0 0,1-1 0,-1 1 0,1 0 1,-1-1-1,1 1 0,-1-1 0,1 1 0,-1-1 0,1 1 0,0-1 0,-1 1 1,1-1-1,0 0 0,-1 1 0,1-1 0,0 0 0,0 1 0,-1-1 0,1 0 0,0 0 1,0 0-1,-1 0 0,1 0 0,0 0 0,0 0 0,0 0 0,-1 0 0,1 0 1,0 0-1,0 0 0,-1-1 0,1 1 0,0 0 0,-1 0 0,1-1 0,0 1 1,0-1-1,-1 1 0,1-1 0,3-2 28,-1 0 0,0-1 1,0 1-1,0-1 0,0 0 0,-1 0 0,1 0 1,-1 0-1,3-8 0,0 3 41,70-177 897,-14 29-236,-47 128-711,1 0 1,1 0-1,23-29 1,-32 49-23,1 0 0,0 1 1,1 0-1,-1 1 0,1 0 1,1 0-1,0 1 0,0 0 0,0 1 1,0 0-1,1 1 0,0 0 0,11-3 1,16-2-74,1 2 1,55-3-1,-63 7 79,152-17 22,0-7 1,190-55-1,-183 31 378,-171 49-96,-18 2-285,-1 0-1,1 0 0,-1 0 0,0 0 0,1 0 0,-1 1 0,0-1 0,1 0 0,-1 0 0,0 0 0,1 1 0,-1-1 0,0 0 1,1 0-1,-1 1 0,0-1 0,0 0 0,1 1 0,-1-1 0,0 0 0,0 1 0,0-1 0,1 1 0,-1-1 0,0 0 0,0 1 1,0-1-1,0 0 0,0 1 0,0-1 0,0 1 0,0-1 0,0 0 0,0 1 0,0-1 0,0 1 0,0-1 0,0 0 0,0 1 1,0-1-1,-1 1 0,1-1 0,0 0 0,0 1 0,0-1 0,-1 0 0,1 1 0,-33 71-18,-20 65-265,-19 47 101,55-147 135,-2 0 0,-42 61 0,60-97 42,-4 7-96,0-2 0,-1 1 0,0-1 0,-10 10 0,14-15 60,1 0 0,0 0 0,0 0-1,-1 0 1,1 0 0,-1-1 0,1 1 0,-1 0 0,1-1 0,-1 1 0,0-1 0,1 0 0,-1 1 0,1-1 0,-1 0 0,0 0 0,1 0 0,-1 0 0,0 0 0,1-1 0,-1 1 0,1 0 0,-1-1 0,0 1 0,1-1 0,-1 1-1,1-1 1,-1 0 0,1 0 0,0 0 0,-2-1 0,-2-2-7,1 0-1,0 0 1,0-1-1,1 1 1,-1-1-1,1 0 1,-3-6-1,-18-42-31,23 51 68,-42-117-25,-25-62 753,56 155-472,-1 1 1,-1 0-1,-1 1 1,-31-38 0,36 51-234,0 0 1,-1 1-1,0 0 1,-1 1-1,1 0 1,-2 1-1,1 0 0,-1 1 1,0 0-1,-1 1 1,0 1-1,1 0 1,-2 1-1,1 0 1,0 1-1,-1 1 1,0 0-1,1 1 1,-1 1-1,0 0 1,0 1-1,1 1 1,-1 0-1,1 1 1,-1 0-1,1 1 1,0 1-1,-16 8 1,-31 17-1359,85-53 1282,-1-2 0,-1 0-1,31-49 1,-6 9 57,-37 52-2,17-23 142,34-34 0,-52 61-113,1 0-1,0 0 1,1 1-1,-1 0 1,1 1-1,1 0 1,0 1 0,15-6-1,-23 11-37,-1 0 0,1 0 0,0 0 0,-1 1 0,1-1 0,-1 1 0,1 0 0,0 0 0,-1 0 0,1 1 0,0-1 0,-1 1 0,1 0 0,-1 0 0,1 0 0,-1 0 0,1 1 0,-1-1 0,0 1 0,0 0 0,0 0 0,0 0 0,5 5 0,3 4-53,0 1 0,-1 0-1,0 1 1,10 17 0,3 4 47,2-2-1,2-1 1,2-1-1,58 47 1,-24-30 92,72 41 0,-113-73 56,-1 0 1,33 32-1,-53-47-108,-1 0-1,0 1 0,1-1 0,-1 0 1,1 1-1,-1-1 0,0 0 0,0 1 1,1-1-1,-1 1 0,0-1 1,0 1-1,1-1 0,-1 0 0,0 1 1,0-1-1,0 1 0,0-1 1,0 1-1,0-1 0,0 1 0,0-1 1,0 1-1,0-1 0,0 1 1,0 0-1,0 0-7,-1-1 0,1 1-1,-1 0 1,1 0 0,-1-1 0,0 1 0,1 0 0,-1-1-1,0 1 1,1-1 0,-1 1 0,0-1 0,-1 1 0,-5 2-10,0 0 0,-15 4 0,13-5 77,-5 3-55,-90 29 71,86-27-83,2 1-1,-1 0 0,1 1 1,-15 12-1,-6 9-48,1 3 0,-33 37 0,-37 35-109,51-58 83,-22 18-17,-95 104 1,172-168 87,-4 3-91,0 0-1,1 0 1,-5 9-1,8-12 62,-1-1 1,1 1-1,0-1 0,-1 1 1,1-1-1,0 1 0,0-1 0,-1 1 1,1 0-1,0-1 0,0 1 1,0 0-1,0-1 0,0 1 1,0-1-1,0 1 0,0 0 0,0-1 1,0 1-1,0 0 0,0-1 1,1 1-1,-1-1 0,0 1 1,0 0-1,0-1 0,1 1 0,-1-1 1,0 1-1,1-1 0,-1 1 1,1-1-1,-1 1 0,1-1 1,-1 0-1,1 1 0,-1-1 0,1 1 1,-1-1-1,1 0 0,-1 0 1,2 1-1,1 0-1,0-1 0,1 0 0,-1 0 0,0 0 0,0 0 0,1 0 0,-1-1 0,0 1 0,0-1 0,1 0 0,-1 0 0,5-3 0,2 1-3,12-5-11,0-2-1,-1 0 1,0-1-1,28-20 0,77-66 39,-79 59 91,85-63 190,147-85 0,-237 162-341,55-23 1,-72 37-65,1 0-1,0 2 1,44-7 0,-61 13 98,0 1 0,0 1 0,0-1-1,0 2 1,1-1 0,13 3 0,-20-2 33,1 0-1,-1 0 1,0 0 0,0 0-1,0 0 1,0 1 0,0 0-1,0-1 1,-1 1 0,1 0 0,0 0-1,-1 0 1,1 1 0,-1-1-1,0 1 1,0-1 0,0 1-1,0 0 1,-1-1 0,1 1 0,2 5-1,-3-1-2,1 0 1,-1 0-1,0 0 0,0-1 0,-1 1 0,0 0 0,0 0 1,-1 0-1,0 0 0,0 0 0,-1 0 0,1 0 1,-2-1-1,-2 8 0,-4 8 1,-1-1 0,-24 38 0,22-41 26,-1 0 1,0-1 0,-2-1-1,0 0 1,-1-1 0,0 0-1,-1-1 1,-1-1 0,0-1 0,0-1-1,-1 0 1,-28 11 0,-28 5 174,-83 19 1,156-45-216,-64 13-106,59-13 68,-1 0 0,0-1 0,1 0 0,-1 0 1,1-1-1,-12-2 0,18 3 34,0 0-1,0 0 1,0 0 0,0-1 0,0 1-1,0 0 1,0-1 0,0 1 0,0 0-1,0-1 1,1 1 0,-1-1 0,0 0-1,0 1 1,0-1 0,1 0-1,-1 1 1,0-1 0,1 0 0,-1 0-1,0 0 1,1 1 0,-1-1 0,1 0-1,0 0 1,-1 0 0,1 0 0,-1-1-1,1 0-1,1 0-1,-1 0 1,0 0-1,1 1 1,-1-1-1,1 0 1,0 0-1,-1 1 1,1-1-1,0 0 1,0 1-1,0-1 1,0 1-1,1-1 1,-1 1-1,2-2 1,19-19-129,26-19 0,-15 13 79,53-48-124,49-42 161,-92 83 64,58-35 1,212-88-90,-185 99 50,-79 35-1,-24 10 0,1 2 0,30-10 0,-53 21 18,1 0 1,-1 0-1,0 1 1,1-1 0,-1 1-1,5 0 1,-7 0-9,-1 0 0,1 0 0,-1 0 0,1 0 0,-1 0 0,1 0 0,0 0 0,-1 1-1,1-1 1,-1 0 0,0 0 0,1 1 0,-1-1 0,1 0 0,-1 1 0,1-1 0,-1 0 0,0 1 0,1-1 0,-1 1 0,0-1 0,1 0 0,-1 1 0,0-1 0,1 1 0,-1-1 0,0 1 0,0-1-1,0 1 1,0 0 0,1-1 0,-1 1 0,0-1 0,0 1 0,0-1 0,0 1 0,0-1 0,0 1 0,-1-1 0,1 1 0,0 0 0,0-1 0,0 1 0,0-1 0,-1 1 0,1-1 0,-1 1 0,-4 13 48,-1 0 1,0-1 0,-15 23-1,-15 19-9,-83 95 1,-64 44 130,47-54-96,115-118-90,10-11-515,1 1 1,-10 12-1,66-81 217,347-376 309,-210 235 198,-175 189-201,4-5 61,13-18 0,-22 28-39,0 0 0,-1-1 0,1 1 0,-1-1 0,0 1 0,-1-1 0,1 1 0,-1-1 0,1-7 0,-2 10-14,0 0-1,0 0 1,0 0 0,0 1-1,0-1 1,0 0 0,-1 0 0,1 0-1,-1 0 1,0 0 0,1 0-1,-1 0 1,0 1 0,0-1-1,0 0 1,0 1 0,0-1 0,-1 1-1,1-1 1,0 1 0,-1-1-1,1 1 1,-1 0 0,0 0-1,1 0 1,-1 0 0,0 0-1,1 0 1,-1 0 0,0 1 0,-4-2-1,-4-1 29,-1 1 1,0 0-1,0 1 0,-18 0 0,-58 2 26,-158 22-1,-90 37 234,255-44-155,71-14-172,-3 0-283,-1 1-1,-15 5 0,30-6-33,44 13 279,1-2 0,72 9 0,98 1 79,-185-20-58,393 5 258,-255-10-166,36-4-167,-132-2 392,-71 8-242,2-2-18,0 1 0,-1 0 0,1-1-1,0 0 1,-1 0 0,1 0 0,-1-1-1,9-6 1,30-28-166,-27 22 150,-7 5 88,16-18-1,-18 18-133,0 1-1,16-13 0,-23 22 55,0 0 0,0 0 0,0 0 1,0 0-1,0 0 0,0 0 0,0 0 0,0-1 0,0 1 0,0 0 1,0 0-1,0 0 0,0 0 0,0 0 0,0 0 0,0 0 0,0 0 1,1 0-1,-1 0 0,0 0 0,0 0 0,0-1 0,0 1 0,0 0 1,0 0-1,0 0 0,0 0 0,0 0 0,1 0 0,-1 0 1,0 0-1,0 0 0,0 0 0,0 0 0,0 0 0,0 0 0,0 0 1,0 0-1,1 0 0,-1 0 0,0 1 0,0-1 0,0 0 0,0 0 1,0 0-1,0 0 0,0 0 0,0 0 0,0 0 0,1 0 1,-1 0-1,0 0 0,0 0 0,0 0 0,0 0 0,0 1 0,0-1 1,0 0-1,0 0 0,0 0 0,0 0 0,0 0 0,0 0 0,0 0 1,0 6 128,0-6-119,-5 13 33,-1 0 1,1 0 0,-2 0 0,0-1 0,0 0 0,-11 12 0,15-19-85,-118 146 106,42-56-390,76-89-242,8-10 260,11-13-3,-1-2 203,43-49-174,-18 21 484,-14 16 6,-25 29-181,1 0-1,0 0 1,0 0 0,0 0 0,0 1 0,0-1 0,0 1 0,0-1 0,1 1 0,-1 0 0,0 0 0,3-1 0,-4 2-13,1 0 0,-1 0 0,0 0 0,0 0 0,0 0 0,0 0 1,0 0-1,0 0 0,0 1 0,0-1 0,0 0 0,0 1 0,0-1 1,0 1-1,0-1 0,0 1 0,-1-1 0,1 1 0,0 0 0,0-1 1,0 1-1,-1 0 0,1 0 0,0 0 0,-1-1 0,1 1 0,-1 0 1,1 0-1,-1 0 0,1 0 0,-1 0 0,1 1 0,3 9 53,-1 0-1,0-1 0,-1 1 1,1 12-1,-1-12-42,5 31 2,-2 0 1,-3 1 0,0-1-1,-3 1 1,-2-1 0,-13 72 0,14-103-5,-1-1 1,0 0 0,-1 1-1,1-1 1,-2-1 0,0 1 0,0-1-1,0 0 1,-1 0 0,-1 0 0,0-1-1,0 0 1,0 0 0,-1-1-1,0 0 1,-11 7 0,-1-1-26,-1-2 0,-1 0 1,1-1-1,-2-1 0,1-2 0,-1 0 0,-35 5 1,11-5-57,0-2 0,-91-3 1,-84-18-85,102 6 365,-4 0 30,-148-7 162,257 16-411,-21 2-508,36-1 492,-1 0 0,1 0 0,0 0-1,0 0 1,0 0 0,-1 0 0,1 1 0,0-1 0,0 0 0,0 0 0,-1 0 0,1 0 0,0 0-1,0 0 1,0 0 0,0 0 0,-1 0 0,1 0 0,0 1 0,0-1 0,0 0 0,0 0 0,0 0-1,0 0 1,-1 0 0,1 1 0,0-1 0,0 0 0,0 0 0,0 0 0,0 1 0,0-1 0,0 0-1,0 0 1,0 0 0,0 0 0,0 1 0,0-1 0,0 0 0,0 0 0,0 0 0,0 1 0,0-1-1,0 0 1,0 0 0,0 0 0,0 1 0,0-1 0,0 0 0,0 0 0,0 0 0,1 0-1,-1 1 1,7 7-393,-4-6 361,1 0 0,0 1 0,-1-2 0,1 1 0,0 0 0,0-1 0,0 0 0,0 0 0,0 0 1,1 0-1,-1 0 0,0-1 0,6 0 0,274-3-102,-174-6 130,0-5 0,203-54-1,-257 51 53,0-2-1,-1-3 0,-2-3 1,83-50-1,23-26 105,-12-12-44,-139 106-69,0-1 1,0 0-1,-1 0 0,0-1 1,7-11-1,-12 17 7,0 0-1,0-1 1,0 1-1,-1-1 1,0 0-1,0 1 1,0-1-1,0 0 1,0 0 0,-1 0-1,0 1 1,0-1-1,0 0 1,0 0-1,0 0 1,-1 0-1,-1-5 1,-1 1 27,0 0 0,-1 1 1,0-1-1,-1 1 0,1 0 1,-1 0-1,-1 0 0,1 1 1,-1 0-1,0 0 0,-1 0 0,1 1 1,-1 0-1,-12-7 0,17 11-74,1 1-1,-1-1 1,1 0 0,-1 1-1,1-1 1,-1 0-1,1 1 1,-1 0 0,0-1-1,1 1 1,-1 0-1,1 0 1,-1 0 0,0 0-1,1 0 1,-1 1-1,1-1 1,-1 0 0,0 1-1,1-1 1,-1 1-1,1-1 1,-1 1 0,1 0-1,0 0 1,-1-1-1,1 1 1,0 0 0,-1 0-1,1 0 1,0 1 0,0-1-1,0 0 1,0 0-1,-1 3 1,-1 2-28,0 0 1,0 1-1,1-1 0,0 1 0,1-1 1,-1 1-1,0 11 0,-10 168-334,-8 59-240,19-240 609,0 1 1,0-1-1,-1 0 1,1 0-1,-1 0 0,0 0 1,-1 0-1,1 0 1,-1 0-1,-3 4 1,4-7-22,0 0 0,0 1 0,0-1 0,-1 0 0,1-1 0,-1 1 0,1 0 0,-1-1 0,0 1 0,0-1 0,1 0 0,-1 0 0,0 0 0,0 0 0,0 0 0,0-1 0,0 1 0,0-1 0,-4 0 0,-15-2-57,0-1 1,0 0-1,1-2 0,-27-9 0,47 13 80,-86-29 72,-101-50 0,-67-24 1412,193 85-914,0 3 1,-90-11 0,143 26-507,-36-3 45,43 4-129,-1 0-1,0 0 1,0 0-1,0 1 0,0-1 1,1 1-1,-1 0 1,0 0-1,1 0 1,-1 0-1,-4 3 1,6-3 9,0 0 1,0-1 0,0 1-1,0 0 1,0 0 0,1 0-1,-1 0 1,0 0-1,1 0 1,-1 0 0,0 0-1,1 0 1,0 0-1,-1 0 1,1 0 0,0 1-1,-1-1 1,1 0-1,0 0 1,0 0 0,0 0-1,0 1 1,0-1-1,0 0 1,0 0 0,0 0-1,1 1 1,0 1-1,0 1-32,1 0-1,0 0 0,1 0 0,-1 0 1,0 0-1,1 0 0,3 3 1,6 6-44,0-1 1,1 0-1,0-1 1,1-1 0,19 11-1,-2-3-86,58 23 1,-56-29 54,1-1 1,0-2-1,57 8 0,-27-10-462,70-2 0,-104-5 202,-1-1 1,1-1-1,-1-2 0,0-1 1,0-1-1,-1-2 1,0 0-1,0-2 0,0-1 1,39-23-1,-15 0-1807,89-74 1,-56 33 218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0:16.62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33 472 2144,'-22'-10'699,"21"10"-681,1-1 1,-1 1 0,0-1 0,1 1 0,-1-1 0,0 1 0,1-1 0,-1 1 0,1-1 0,-1 1 0,1-1-1,-1 0 1,1 1 0,-1-1 0,1 0 0,0 1 0,0-1 0,-1 0 0,1 1 0,0-1 0,0 0 0,-1 0-1,1 0 1,0 1 0,0-1 0,0 0 0,0 0 0,0 1 0,0-1 0,1-1 0,8-23-36,-6 19-40,-1 2 48,0-1 1,0 1 0,1 0-1,0 0 1,0 1 0,4-6 0,-6 8 84,1-1 1,-1 1 0,1-1-1,0 1 1,0 0-1,-1-1 1,1 1 0,0 0-1,0 0 1,0 0-1,0 1 1,1-1 0,-1 0-1,0 1 1,4-1 0,-5 1 3,0 0 1,0 0-1,-1 0 1,1 1 0,0-1-1,0 0 1,0 0 0,0 1-1,-1-1 1,1 1 0,0-1-1,0 0 1,-1 1 0,1-1-1,0 1 1,-1 0-1,1-1 1,-1 1 0,1 0-1,-1-1 1,1 1 0,-1 0-1,1-1 1,0 2 0,7 25 820,35 188 793,-11-43-1367,90 634 1236,-117-730-1277,-3 0 0,-14 125 0,9-178-253,-2-1 0,0-1-1,-2 1 1,0-1 0,-1 0-1,-1 0 1,-21 32 0,15-24 80,-15 37 1,29-63-107,-1 2 15,1 0 0,0 0 0,0 0 0,0 0 0,1 0 0,0 0 0,0 9 0,0-1-128,1-13 98,-1 1 1,0-1 0,0 1 0,0-1-1,1 0 1,-1 1 0,0-1 0,1 1-1,-1-1 1,0 1 0,1-1 0,-1 0-1,0 1 1,1-1 0,-1 0-1,1 0 1,-1 1 0,1-1 0,-1 0-1,1 0 1,-1 1 0,1-1 0,-1 0-1,1 0 1,-1 0 0,1 0 0,-1 0-1,1 0 1,-1 0 0,1 0 0,0 0-1,23 0-317,-16 0 275,177-16 67,-118 8-8,138-24 251,-98 13-114,710-98-42,-391 60-32,-28-2 61,47 12 15,-303 35-136,208-7-146,40-4 663,-230 5-369,97-8-160,-186 15-89,-52 7 453,0 1 0,30-1-1,-48 4-363,0 0 1,0 0-1,0 0 0,0 0 0,0 0 1,0 0-1,0 0 0,0 0 0,0 0 1,0 0-1,0-1 0,0 1 0,0 0 1,-1-1-1,1 1 0,0-1 0,0 1 1,0-1-1,0 1 0,-1-1 0,1 0 1,0 1-1,0-1 0,-1 0 0,1 1 1,-1-1-1,1 0 0,-1 0 0,1 0 1,-1 0-1,1 1 0,-1-1 0,0 0 1,1 0-1,-1 0 0,0 0 0,0 0 1,0 0-1,0-2 0,0-2-115,-1-1 1,0 1-1,0-1 0,-1 0 1,-3-8-1,2 5 212,-37-90-380,-3-8 171,-55-218 450,58 185-297,26 84-169,3 0 0,2-1 0,3-1 0,1-82 0,-5-70-160,2 65-11,7 126 248,-4-20 1,1 0-94,2 24 77,-7-26 0,6 29 5,1 1-1,0-1 1,-1-17-1,4-1-693,0 18 699,-1-1-1,0 0 0,-3-13 0,3 22 79,-1 1 0,-1-1 0,1 1 0,0 0 0,-1-1 0,0 1 0,0 0 0,0 0 0,0 0 0,0 0 0,-1 0 0,-3-3 0,4 4 32,-1 0 0,1 0 0,0 1 0,0-1 0,-1 1 0,1 0 0,0-1 0,-1 1 0,1 0 0,-1 1 0,0-1 0,1 0 0,-1 1 0,0-1 0,1 1 0,-1 0 0,-3 0 0,-16 4 103,1 1 1,-33 12-1,14-4-54,-239 57 487,137-36-170,45-15-59,-171 11-1,183-23-262,-383 18 677,-54 5-444,22 31 278,56-6-326,396-49-249,-348 22 526,374-28-542,-13 0-286,-1 1 0,-46 7 1,71-4-673,16-1 424,18 0 220,-6-2 216,0-1 0,0-1 0,30-5 0,48-18-55,-69 17 165,-1 0 1,1 1 0,0 2-1,0 1 1,33 0 0,-55 3-21,0 0 0,1 1 1,-1-1-1,0 1 0,0 0 1,0 0-1,6 3 0,-8-3-5,-1 0-1,0 0 0,1 0 1,-1 0-1,0 0 0,1 0 1,-1 0-1,0 0 0,0 1 1,0-1-1,0 0 0,0 1 1,0-1-1,-1 1 0,1 0 1,0-1-1,-1 1 0,1-1 1,-1 1-1,0 0 0,1-1 1,-1 1-1,0 2 0,-1 13 17,0 0 0,-1 0 0,-1-1 0,-1 1 0,-6 17 0,9-31-17,-12 39-5,-35 75 0,-32 37 100,48-95 37,-42 76-817,62-115 116,5-31-955,9-19 1069,21-103 99,-10 64 535,27-136 1706,-31 143-682,-9 52-715,-5 28-310,-43 194-208,-1 7-126,-16-5 61,-12-33 301,33-85-312,39-84-17,-9 24-410,13-34 470,1 1 1,-1-1-1,1 1 0,-1 0 1,1-1-1,0 1 0,0 0 1,0-1-1,0 1 0,2 5 1,-2-8 40,0 1 0,0-1 0,0 1 1,1 0-1,-1-1 0,0 1 0,0-1 1,1 1-1,-1-1 0,0 1 0,1-1 0,-1 1 1,1-1-1,-1 1 0,1-1 0,-1 1 1,1-1-1,-1 0 0,1 1 0,-1-1 1,1 0-1,-1 1 0,1-1 0,-1 0 1,1 0-1,0 0 0,-1 1 0,1-1 1,-1 0-1,1 0 0,0 0 0,-1 0 1,1 0-1,0 0 0,-1 0 0,1 0 1,0-1-1,2 0-16,1 0 1,-1 0-1,0-1 1,0 1-1,-1-1 0,5-2 1,-1-1 6,1 0-1,-1-1 1,0 1 0,0-1-1,0-1 1,6-9 0,25-46 45,15-44 341,-25 49 15,35-55 0,-42 79 12,3 1 0,0 1 1,54-54-1,-76 84-373,0 0 0,0 0 0,1 0 0,-1-1 0,0 1 0,1 0 0,-1 0 0,1 1 0,-1-1 0,1 0 0,0 1 0,-1-1 0,1 0 0,0 1 0,-1 0 0,1-1 0,3 1 1,-3 1-15,-1-1 1,1 1 0,-1 0 0,1 0 0,-1 0 0,0 0 0,1 0 0,-1 0 0,0 0 0,0 0 0,1 1 0,-1-1 0,0 1 0,0-1 0,-1 0 0,1 1 0,0 0 0,0 1 0,9 17-23,-2 0 0,-1 1-1,0 0 1,5 35 0,-2-15 23,1 11-14,-3-14-159,17 47 0,-22-77 87,1 0-1,-1 0 1,2-1 0,7 13-1,-10-18 52,-1-1 0,1 1 0,-1 0 0,1-1 0,0 1 0,0-1 0,0 1 0,0-1 0,-1 0 0,4 1 0,-4-1 12,0-1 0,0 0 1,0 0-1,0 1 0,1-1 0,-1 0 1,0 0-1,0 0 0,0 0 1,0 0-1,0-1 0,1 1 1,-1 0-1,0 0 0,0-1 0,0 1 1,0-1-1,0 1 0,0-1 1,0 1-1,1-2 0,1 0-1,0 0 1,-1-1-1,1 1 0,-1-1 0,0 0 0,0 0 0,0 0 1,3-6-1,11-29-48,-12 26 65,10-30 136,-2-1 0,-2-1 0,6-49 0,-15 86 74,-1-1 1,1 1-1,-1-1 0,-2-12 0,2 19-165,0-1-1,0 1 0,-1-1 0,1 1 0,-1 0 1,1-1-1,-1 1 0,0 0 0,1 0 0,-1 0 0,0-1 1,0 1-1,-1-2 0,1 3-22,0-1-1,0 1 1,0-1-1,0 1 1,0 0-1,1-1 1,-1 1-1,0 0 1,0 0-1,0-1 1,0 1 0,0 0-1,0 0 1,0 0-1,0 0 1,0 0-1,0 1 1,0-1-1,0 0 1,0 0-1,0 1 1,-1 0 0,-2 0-20,0 1 0,0 0 0,0 1 0,0-1 1,0 1-1,1-1 0,-1 1 0,1 0 0,-4 5 1,-27 36-77,25-32 62,-135 204-544,16-22 173,111-169 385,7-9-183,-26 28 0,34-42 149,0 1-1,0-1 1,-1 0-1,1 0 1,-1-1 0,-3 3-1,5-4 33,1 0-1,0 0 1,0 1-1,0-1 1,-1 0-1,1 0 1,0 0-1,0 0 1,-1 0-1,1 0 1,0 0-1,0 0 1,-1 0-1,1 0 1,0 0-1,0 0 1,0 0-1,-1 0 1,1 0-1,0 0 1,0 0-1,-1 0 1,1 0-1,0 0 1,0 0 0,-1 0-1,1 0 1,0-1-1,0 1 1,0 0-1,-1 0 1,1 0-1,0 0 1,0-1-1,0 1 1,0 0-1,-1 0 1,1 0-1,0-1 1,0 1-1,0 0 1,0 0-1,0 0 1,0-1-1,0 1 1,0 0-1,0 0 1,-1-1-1,1-5-26,-1 1 0,1-1 0,0 1 0,0-1 0,1 0 1,0 1-1,0-1 0,0 1 0,3-8 0,3-15 0,40-146 232,-33 139-94,0 0 0,2 1-1,22-33 1,142-192 542,-113 166-516,39-56 212,-98 139-261,16-18 0,-24 27-75,1 0 0,-1 0 0,1 1 0,0-1 0,-1 1 0,1-1 1,0 0-1,-1 1 0,1-1 0,0 1 0,0-1 0,0 1 0,-1 0 0,1-1 0,0 1 1,0 0-1,0 0 0,0-1 0,0 1 0,0 0 0,0 0 0,-1 0 0,1 0 0,0 0 0,0 0 1,0 0-1,2 1 0,-2 0 3,0 0 0,0 0 0,0 0 1,-1 1-1,1-1 0,0 0 0,0 0 1,-1 1-1,1-1 0,0 0 0,-1 1 0,1-1 1,-1 1-1,0-1 0,0 1 0,1 1 1,0 6 48,0 1 1,-1-1 0,0 1-1,0-1 1,-1 1 0,-1-1-1,-2 12 1,-25 67-164,14-47-25,-33 92 48,-72 139 0,90-214 149,-74 157-254,101-207 139,-11 30-179,14-36 199,0-1-1,-1 0 1,1 0-1,0 0 1,0 1-1,-1-1 1,1 0-1,0 0 1,0 1-1,1-1 1,-1 0 0,0 0-1,0 0 1,1 1-1,-1-1 1,0 0-1,1 0 1,-1 0-1,1 0 1,-1 0-1,1 0 1,0 0-1,0 0 1,1 2-1,0-2 1,0-1 1,0 1-1,0-1 0,0 1 0,0-1 0,0 1 1,0-1-1,0 0 0,0 0 0,0 0 0,0-1 1,0 1-1,0 0 0,4-2 0,9-1 22,-1-2 0,1 0 0,-2 0 0,1-1 0,0-1 0,-1 0 0,0-1 0,-1 0 0,21-19 0,7-11 137,50-58 0,-21 19 11,11 1 272,93-67 0,-43 38-380,-72 55-56,125-96-50,-174 140 73,-1 1 0,15-7 0,-22 11 5,0 1 1,0-1 0,0 1-1,0-1 1,0 1 0,0 0-1,1 0 1,-1 0 0,0-1-1,0 1 1,0 0 0,0 0-1,0 1 1,0-1 0,0 0-1,0 0 1,0 0 0,0 1-1,2 0 1,-3-1 7,1 1-1,0 0 1,-1-1-1,1 1 1,0 0 0,-1 0-1,1 0 1,-1-1 0,0 1-1,1 0 1,-1 0-1,0 0 1,1 0 0,-1 0-1,0 0 1,0 0 0,0 0-1,0-1 1,0 1 0,0 2-1,-1 9 17,-1-1-1,0 0 0,-1 0 0,-1 0 1,1 0-1,-11 19 0,12-25-28,-27 57-19,-3-2 0,-52 76 0,-97 111 206,115-159-19,56-75-135,1-3-237,1 1-1,1 1 1,-12 21 0,17-23-152,2-10 350,1 0-1,-1 0 0,0 1 1,0-1-1,0 0 0,0 0 1,0 0-1,0 0 0,0 1 0,0-1 1,1 0-1,-1 0 0,0 0 1,0 0-1,0 0 0,0 1 1,0-1-1,1 0 0,-1 0 1,0 0-1,0 0 0,0 0 1,0 0-1,1 0 0,-1 0 1,0 0-1,0 0 0,0 0 1,1 0-1,1 0-18,0 0 0,1-1 0,-1 1-1,0-1 1,0 0 0,0 0 0,3-1 0,20-10 44,-2-2 0,1 0 0,-2-2-1,0 0 1,24-24 0,89-103 204,-29 26-95,-57 72-98,1 1 0,69-45 0,118-56 248,-221 137-28,-16 8-246,0 0 0,1 0 0,-1 0 0,0 1 0,0-1 0,0 0 0,0 0 0,0 0 0,0 0 0,1 0 0,-1 0 0,0 0 0,0 0 0,0 0 0,0 0 0,0 0 0,0 0 0,0 0 0,1 0 0,-1 1 0,0-1-1,0 0 1,0 0 0,0 0 0,0 0 0,0 0 0,0 0 0,0 0 0,0 1 0,0-1 0,0 0 0,0 0 0,0 0 0,0 0 0,0 0 0,0 0 0,0 1 0,0-1 0,0 0 0,0 0 0,0 0 0,0 0 0,0 0-1,0 0 1,0 1 0,0-1 0,0 0 0,0 0 0,0 0 0,0 0 0,0 0 0,0 0 0,-1 1 0,-19 30 200,16-25-211,-36 55-39,-32 68 1,21-34-2,-75 113 121,22-36-95,94-157-99,7-9 37,-1-1 0,0 1 0,1 0 0,0 0 0,1 1 0,-1-1 0,1 0 0,0 1 0,-1 7 1,3-14 70,0 1 1,0-1 0,0 0 0,0 0 0,0 1 0,0-1-1,0 0 1,0 0 0,0 1 0,0-1 0,0 0 0,0 1 0,0-1-1,0 0 1,0 0 0,1 0 0,-1 1 0,0-1 0,0 0 0,0 0-1,0 1 1,0-1 0,1 0 0,-1 0 0,0 0 0,0 1-1,0-1 1,1 0 0,-1 0 0,0 0 0,0 0 0,1 0 0,-1 0-1,0 1 1,0-1 0,1 0 0,-1 0 0,0 0 0,0 0 0,1 0-1,-1 0 1,0 0 0,0 0 0,1 0 0,-1 0 0,0 0-1,0 0 1,1 0 0,-1 0 0,0 0 0,0-1 0,1 1 0,-1 0-1,0 0 1,4-2-36,-1 0 1,0 0-1,0 0 0,0 0 0,0 0 0,0-1 0,4-4 0,22-28-25,-12 14 45,69-89 48,64-66 171,-40 48-85,-4-1 17,69-81 40,-33 67-10,117-95 609,-252 232-555,0 0 0,14-10 0,-21 16-201,0 0 1,0 0 0,0-1-1,1 1 1,-1 0 0,0 0-1,0 0 1,0 0-1,1 0 1,-1 0 0,0 0-1,0 0 1,1-1-1,-1 1 1,0 0 0,0 0-1,1 0 1,-1 0 0,0 0-1,0 0 1,1 1-1,-1-1 1,0 0 0,0 0-1,1 0 1,-1 0-1,0 0 1,0 0 0,0 0-1,1 1 1,-1 10 140,-6 12-120,-1 0 1,-2-1-1,0-1 1,-15 25-1,8-14-42,-50 107-146,-23 73 3,-87 191-70,68-187 238,9-39 42,-37 66-5,126-225-365,-13 34-1,22-50 290,0 0 0,1 0 0,-1 0 0,1 0 0,-1 0 0,1 0-1,0 0 1,-1 0 0,1 0 0,0 0 0,1 0 0,-1 0 0,0 0 0,0 0 0,1 0-1,-1 0 1,2 3 0,-1-4 11,0 0-1,0-1 1,0 1 0,0 0-1,1 0 1,-1-1-1,0 1 1,0-1 0,0 1-1,1-1 1,-1 1-1,0-1 1,0 0 0,1 0-1,-1 1 1,0-1-1,1 0 1,-1 0-1,0 0 1,0-1 0,1 1-1,-1 0 1,0 0-1,1-1 1,-1 1 0,2-2-1,4 0-9,-1 0 0,0-1-1,1 0 1,-1-1 0,-1 1 0,1-1-1,-1 0 1,11-10 0,13-17-48,26-36 1,54-66 15,8-1 67,66-79 112,217-234 573,-168 216-74,-202 200 128,-25 24-296,-8 7-253,-10 10 11,-3 6-189,0 0 0,1 1-1,1 1 1,-17 27 0,-39 83-45,28-49 10,-88 127-502,124-198 428,-9 15-187,14-23 237,1 1 0,-1 0 0,1-1-1,0 1 1,-1 0 0,1-1 0,0 1 0,-1 0-1,1 0 1,0-1 0,0 1 0,0 0 0,-1 0-1,1 0 1,0-1 0,0 1 0,0 0 0,0 0-1,1-1 1,-1 1 0,0 1 0,1-2 21,-1 0 1,1 0-1,-1 0 1,1 0 0,-1 0-1,1 0 1,-1 0-1,1 0 1,-1-1-1,1 1 1,-1 0-1,1 0 1,-1 0-1,0-1 1,1 1-1,-1 0 1,1-1-1,-1 1 1,0 0-1,1-1 1,-1 1 0,0-1-1,1 1 1,-1-1-1,0 1 1,0 0-1,0-1 1,1 0-1,10-16-102,13-29 0,-2 4 147,-3 11 102,1 1-1,2 1 1,47-50 0,-25 37 165,73-55 1,-87 75-186,5-6 134,1 3 0,58-32-1,-92 56-220,0 0 0,0 0 0,0 0-1,0 0 1,0 0 0,0 1 0,0-1 0,0 0 0,0 1-1,0 0 1,0 0 0,0-1 0,0 1 0,0 1-1,0-1 1,0 0 0,0 0 0,3 1 0,-4 0-15,-1-1 1,1 1-1,-1-1 0,0 0 1,1 1-1,-1-1 1,1 1-1,-1-1 0,0 1 1,1-1-1,-1 1 1,0-1-1,0 1 1,1 0-1,-1-1 0,0 1 1,0-1-1,0 1 1,0 0-1,0-1 1,0 1-1,0 0 0,0 2 2,0 0-1,-1-1 0,1 1 0,-1-1 0,0 1 0,0-1 1,-2 5-1,-48 87 45,15-31-85,-342 549-475,319-523 28,48-70 39,15-21-51,23-27 74,-26 27 437,175-179 269,10 20-7,-141 123-256,4-5 23,113-86 387,-158 126-374,0 0-1,0 0 1,0 1-1,1 0 1,-1-1-1,1 2 0,-1-1 1,1 0-1,6 0 1,-10 2-49,-1 0 0,1 0 1,0 0-1,0 0 0,0 0 1,0 0-1,-1 0 0,1 1 0,0-1 1,0 0-1,0 0 0,-1 1 1,1-1-1,0 1 0,-1-1 0,1 1 1,0-1-1,-1 1 0,1-1 1,0 1-1,-1-1 0,1 2 0,0 0 6,0 0 0,0 0 0,0 0 0,0 0 0,-1 0 0,1 1-1,-1-1 1,1 0 0,-1 0 0,0 1 0,0 3 0,-1 6-9,0 1 1,-1-1 0,0 1-1,-1-1 1,0 0-1,-1 0 1,0 0 0,-1-1-1,0 1 1,-14 19-1,-6 6-98,-54 59 0,41-52 41,-143 198 201,42-51-313,137-189 70,0 0 0,1 0 0,-1 0 0,0 0-1,0 0 1,-4 3 0,6-5 83,0 0 0,-1 0 0,1 0-1,0 0 1,0 0 0,0 0 0,0 0-1,0 0 1,0 0 0,0 0 0,0 0 0,-1 0-1,1 0 1,0 0 0,0 0 0,0 0-1,0 0 1,0 0 0,0 0 0,0 0 0,0 0-1,0 0 1,-1 0 0,1 0 0,0 0-1,0-1 1,0 1 0,0 0 0,0 0-1,0 0 1,0 0 0,0 0 0,0 0 0,0 0-1,0 0 1,0 0 0,0 0 0,0-1-1,0 1 1,0 0 0,0 0 0,0 0 0,-1 0-1,1 0 1,0 0 0,0 0 0,1 0-1,-1-1 1,0 1 0,0 0 0,0 0-1,0 0 1,3-15-235,1 3 213,1 0 0,1 0 0,0 0 0,1 1 0,0 0-1,1 0 1,0 1 0,16-17 0,90-73 418,-57 53-324,167-180-213,-65 60 891,-157 166-688,-1 0 0,0 0-1,1-1 1,-1 1-1,1 0 1,-1 0 0,1 0-1,2-1 1,-4 2-44,0 0 1,1 0-1,-1 0 0,0 0 0,0 0 0,1 0 1,-1 0-1,0 0 0,0 0 0,0 0 0,1 0 1,-1 0-1,0 0 0,0 0 0,0 0 0,1 0 1,-1 0-1,0 1 0,0-1 0,0 0 0,1 0 0,-1 0 1,0 0-1,0 0 0,0 0 0,0 1 0,1-1 1,-1 0-1,0 0 0,0 0 0,0 0 0,0 1 1,0-1-1,0 0 0,1 0 0,-1 0 0,0 1 1,0-1-1,0 3 39,0 0 1,0 1-1,0-1 1,0 0-1,-1 0 1,1 0-1,-1 0 1,-2 5-1,-3 10-68,-1 0-1,-1-1 1,-1 0-1,0 0 1,-2-1 0,-16 21-1,11-17-107,-1-1 0,-1-2 0,0 1 0,-29 19 0,21-18-317,25-18 391,1-1 0,-1 1 0,1-1 0,-1 1 0,1-1 0,-1 0 0,0 1 0,1-1 0,-1 0 0,0 1 0,1-1 0,-1 0 0,0 0-1,1 0 1,-1 1 0,0-1 0,0 0 0,0 0 0,0-1 15,1 0-1,0 0 0,0 0 0,-1 0 0,1 1 1,0-1-1,0 0 0,0 0 0,0 0 0,0 0 1,0 0-1,0 0 0,0 0 0,1 0 0,-1 0 0,0 1 1,1-2-1,61-251-618,9-41 1326,-66 267-608,50-330 1037,-53 332-869,-3-44 1,1 59-103,-2 0 1,1 1-1,-2-1 0,1 0 1,-1 1-1,-1-1 1,-4-9-1,6 16-103,0-1-1,0 1 1,-1 0 0,1 0-1,-1 0 1,1 1 0,-1-1-1,0 1 1,0-1-1,0 1 1,0 0 0,-1 0-1,1 0 1,0 1 0,-1-1-1,1 1 1,-1 0 0,-7-2-1,1 2-46,-1-1 1,1 2-1,0-1 0,-1 2 1,-19 2-1,10 1-57,0 1 0,1 0 0,0 2 0,1 0 0,-1 1 0,1 1 0,1 1 0,-23 16 1,-16 16-34,-53 51 0,83-70 143,3-2 6,-1 1-238,-31 21-1,54-42 163,0 0-1,1-1 0,-1 1 0,0-1 0,0 1 0,0-1 0,0 1 1,0-1-1,0 1 0,0-1 0,0 0 0,0 1 0,-2-1 0,2 0 22,1-1-1,-1 1 0,1-1 0,0 1 1,-1-1-1,1 1 0,0-1 1,0 0-1,-1 1 0,1-1 1,0 1-1,0-1 0,0 0 1,0 1-1,0-1 0,0 1 0,0-1 1,0 0-1,0 1 0,0-1 1,0 1-1,0-1 0,0 0 1,1 0-1,2-13 42,0 1 0,1-1 1,1 1-1,1 0 0,-1 0 0,14-20 1,-13 21 45,-1 3-29,6-12 229,25-36 0,-22 43-94,-13 21-101,-2-1-99,1-1 0,1 0 0,-1 0-1,1 0 1,-1 0 0,1 0 0,1 1 0,-1-2 0,1 1 0,0 0 0,0 0 0,0 0 0,1-1 0,0 0-1,0 1 1,0-1 0,0 0 0,0 0 0,1-1 0,0 1 0,0-1 0,0 1 0,0-1 0,1-1 0,-1 1-1,1 0 1,-1-1 0,10 3 0,8 0 139,1-1 1,0-1-1,-1-1 0,47-1 0,-206 33 257,32-6-285,-829 155 240,856-169-169,-276 42 296,218-35-284,-299 30 753,412-49-974,-57 4-231,69-6 119,0 0 0,-1-1 1,1 0-1,-18-5 0,27 6 121,1-1-1,-1 1 0,0-1 1,1 1-1,-1-1 1,1 1-1,-1-1 1,1 0-1,0 0 1,-1 0-1,1 0 0,0 0 1,0 0-1,-1 0 1,1 0-1,0-1 1,0 1-1,0 0 0,0-1 1,1 1-1,-2-2 1,2 1 30,-1 0 1,1 0 0,0 0-1,0 0 1,0 0-1,0 0 1,0 0 0,0 0-1,1 0 1,-1 0-1,1 1 1,-1-1 0,1 0-1,0 0 1,1-2-1,2-3 30,0 0 0,1 0 0,0 0 0,0 1 0,1 0-1,-1 0 1,8-6 0,5-1-10,1 1 0,0 0 1,25-10-1,-6 3-4,45-22 307,56-30 488,-181 84-426,12-3-376,-384 115-202,-51-26 1112,458-97-932,-20 1-117,26-2 127,0-1 1,0 0 0,0 0 0,0 0 0,1 0 0,-1 0 0,0 0 0,0-1-1,0 1 1,0 0 0,0 0 0,0-1 0,1 1 0,-1 0 0,0-1-1,0 1 1,0-1 0,1 1 0,-1-1 0,-1 0 0,2 0 0,0 1 1,0-1-1,0 1 1,0 0-1,0-1 0,0 1 1,0-1-1,0 1 1,0-1-1,0 1 1,0-1-1,0 1 0,1-1 1,-1 1-1,0-1 1,0 1-1,0-1 1,1 1-1,-1 0 1,0-1-1,0 1 0,1-1 1,-1 1-1,0 0 1,1-1-1,-1 1 1,1 0-1,-1 0 0,0-1 1,1 1-1,-1 0 1,1 0-1,-1-1 1,1 1-1,10-6-35,0 0-1,1 1 1,-1 1-1,1 0 1,0 0-1,22-3 1,1-1 27,290-80-59,-8-21-147,-178 52 91,360-129-772,-496 185 925,1-1 25,-1 1-1,1 0 0,-1 0 0,1 1 1,6-1-1,-10 1-36,1 0-1,-1 0 1,0 0 0,0 0 0,0 0-1,0 0 1,1 0 0,-1 0-1,0 0 1,0 0 0,0 0 0,0 0-1,0 0 1,1 0 0,-1 1 0,0-1-1,0 0 1,0 0 0,0 0 0,0 0-1,0 0 1,1 0 0,-1 1 0,0-1-1,0 0 1,0 0 0,0 0-1,0 0 1,0 1 0,0-1 0,0 0-1,0 0 1,0 0 0,0 0 0,0 1-1,0-1 1,0 0 0,0 0 0,0 0-1,0 1 1,-8 13 145,-14 17-69,-1-1 0,-2-1 0,-1-1 0,-49 40 0,-50 21-56,-13 10-16,-38 57 66,62-52 28,-172 122 137,32-27-62,248-194-246,0 0 0,1 0-1,-1 0 1,1 0 0,0 1-1,1 0 1,-1 0 0,1 0-1,0 0 1,-4 10 0,8-15 58,-1 0 0,1 0 0,0 1 0,-1-1 0,1 0 0,0 0 0,0 0 0,0 1 0,0-1 0,0 0 0,0 0 0,1 0 0,-1 0 0,0 1 0,0-1 0,1 0 0,-1 0 0,1 0 0,-1 0 0,1 0 0,0 0 0,-1 0 0,1 0 0,0 0 0,0 0 0,-1 0 0,1 0 0,0-1 0,0 1 0,0 0 0,0 0 0,0-1 0,0 1 0,0-1 0,0 1 0,3 0 0,4 1 1,-1 0-1,1 0 1,0 0-1,12 0 1,-15-1 5,30 1 11,0-1 1,1-2 0,56-8-1,65-14 245,-149 22-192,-1 0-1,1 0 1,-1 0 0,11 2-1,-17-1-52,-1 0 0,0 0 0,1 0-1,-1 0 1,0 0 0,1 0-1,-1 0 1,0 0 0,1 0-1,-1 0 1,0 0 0,0 1 0,1-1-1,-1 0 1,0 0 0,0 0-1,1 1 1,-1-1 0,0 0-1,0 0 1,0 0 0,1 1-1,-1-1 1,0 0 0,0 1 0,0-1-1,0 0 1,1 0 0,-1 1-1,-3 10 30,-12 12-45,14-22 17,-17 20 7,0-1-1,-2-2 0,-23 19 1,36-31-20,-199 149-128,-14-8 551,180-123-497,38-23 33,0 0 1,1-1-1,-1 1 1,0 0-1,0-1 1,1 1-1,-1-1 1,0 1-1,-4-1 1,6 0 35,-1 0 1,1 0 0,-1-1 0,1 1 0,-1 0 0,1 0 0,-1-1 0,1 1 0,0 0 0,-1 0 0,1-1 0,-1 1 0,1-1 0,0 1-1,-1 0 1,1-1 0,0 1 0,-1-1 0,1 1 0,0-1 0,0 1 0,0-1 0,-1 1 0,1-1 0,0 1 0,0-1 0,0 1 0,0-1-1,0 1 1,0-1 0,0 1 0,0-1 0,0 0 0,0 1 0,0-1 0,0 1 0,1-1 0,-1-5 4,1 0 1,1 0 0,-1 1-1,1-1 1,0 0 0,0 1-1,1-1 1,3-6 0,6-6 50,15-20 0,-6 13 84,0 2-1,44-37 0,58-36 91,-54 44-135,439-330-57,-358 267-390,-140 107 323,18-20 0,-27 27 60,0 0-1,-1 0 0,1 0 0,0 0 0,0 0 0,-1 0 0,1 0 0,-1 0 0,1-1 0,-1 1 0,1-3 1,-1 4-13,0-1 0,0 1 0,0 0 1,0-1-1,0 1 0,0-1 0,0 1 1,0 0-1,0-1 0,-1 1 0,1-1 1,0 1-1,0 0 0,0-1 0,-1 1 1,1 0-1,0-1 0,0 1 0,-1 0 1,1 0-1,0-1 0,-1 1 0,1 0 1,0 0-1,-1-1 0,-3 0 9,1 0 0,0 0 0,0 1-1,0-1 1,-1 1 0,1 0 0,0 0 0,0 0 0,-4 1-1,-11 0-58,0 2-1,0 1 0,0 0 1,-32 13-1,-71 38-278,67-29 153,-197 84-132,68-32 266,-82 39-210,232-104-214,33-13 442,0 0-1,-1 0 0,1 0 1,0 1-1,0-1 0,-1 0 1,1 0-1,0 0 0,0 0 1,-1 0-1,1 0 0,0 0 1,0 0-1,-1 0 0,1 0 1,0 0-1,0 0 0,-1-1 1,1 1-1,0 0 0,0 0 1,-1 0-1,1 0 0,0 0 1,0 0-1,-1-1 0,1 1 1,0 0-1,0 0 0,0 0 1,-1 0-1,1-1 0,0 1 1,0 0-1,0 0 0,0-1 1,0 1-1,-1 0 0,1 0 1,0-1-1,0 1 0,0 0 1,0 0-1,0-1 0,0 1 1,0 0-1,0 0 0,0-1 1,0 1-1,0 0 0,0-1 1,0 1-1,0 0 0,0 0 1,0-1-1,1 1 1,-1 0-1,0 0 0,0-1 1,0 1-1,4-8-172,-1 1-1,1-1 1,0 1 0,0 0 0,6-6 0,80-104-2141,45-50 710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4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44 2496,'0'-3'6303,"0"7"-4880,0 10-1288,-6 12 591,-14 38 0,4-15-407,3-5 398,-11 75 0,23-104 389,5-23 111,3-8-873,8-11-277,1 1 1,1 1 0,1 0-1,1 1 1,43-40-1,-26 29-223,-16 14-110,2 1-1,0 1 1,2 1 0,25-15-1,-47 31 233,24-9-319,-26 11 364,1-1-1,0 1 1,0 0-1,-1 0 1,1 0 0,0 0-1,0 0 1,-1 0-1,1 0 1,0 0 0,0 0-1,0 0 1,-1 0-1,1 0 1,0 1 0,-1-1-1,1 0 1,0 1-1,-1-1 1,1 0 0,0 1-1,-1-1 1,1 1-1,0-1 1,-1 1 0,1-1-1,-1 1 1,1-1-1,-1 1 1,1 0 0,-1 0-1,3 4 114,-1 0 0,0 0 0,0 1 0,-1-1 0,1 0-1,-1 1 1,-1-1 0,1 1 0,-1 7 0,-1 5 197,-4 28 0,2-29-181,-1 28-1,-3 104 490,7-143-776,-1-4 5,1 0 0,0 1 0,-1-1 0,1 0 0,0 0 0,0 0 1,1 0-1,-1 0 0,0 0 0,1 0 0,-1 0 0,1 0 0,0 0 0,-1 0 0,1 0 0,2 2 1,-3-4 95,0 1 0,0-1 0,0 0 0,0 0 1,0 0-1,0 0 0,0 0 0,0 0 0,0 0 1,4 1-1558,-1-6-84,-2 1 736,7-7-1006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0:23.72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31 151 1408,'-1'0'18,"0"-1"1,0 1-1,-1 0 1,1 0-1,0-1 1,0 1-1,0 0 1,-1 0-1,1 0 1,0 0-1,0 0 0,0 0 1,0 1-1,-1-1 1,1 0-1,0 1 1,0-1-1,0 1 1,0-1-1,0 1 1,0-1-1,0 1 1,0 0-1,0-1 0,-1 2 1,22-10-154,-18 7 284,-1 1 0,0-1 0,0 1 0,0-1 0,0 1 0,0 0 0,0 0 0,1-1 0,-1 1 0,0 0 0,0 0 0,0 0-1,0 0 1,1 0 0,-1 0 0,0 1 0,0-1 0,0 0 0,2 1 0,-1 0 40,-1 0 0,1 1-1,-1-1 1,1 0 0,-1 0 0,0 1 0,1-1-1,-1 1 1,0-1 0,0 1 0,0 0 0,1 2 0,3 7 350,-2 0 0,1 0 0,2 21 1,-4-24-519,11 51 503,4 23-488,-6 0-88,18 88 125,-12-64 103,-15-73 77,-2 39 1,-1-26-131,1-43-118,0 0 0,1 0 1,-1-1-1,1 1 0,0 0 1,0 0-1,0 0 0,0-1 1,0 1-1,1-1 0,-1 1 1,1-1-1,0 1 0,-1-1 1,1 0-1,0 0 0,0 0 1,3 2-1,3 0 16,9-2 46,0-1 0,0-1 0,0 0-1,0-2 1,24-3 0,6-2-78,240-20 37,-239 28 100,-35 0-122,0-1 1,19-2-1,-10 0 164,-13 2-67,1-1-1,12-3 1,-19 3-90,-1 1 0,0-1 1,0 0-1,0 0 0,1 0 1,-1 0-1,0 0 1,-1 0-1,1-1 0,0 1 1,0 0-1,0-1 0,-1 0 1,3-3-1,-2 2 42,-1 0-1,1 0 1,-1 0 0,0 0 0,-1 0-1,1-1 1,0-4 0,1-4 26,2-2 94,-3 10-159,0 0 0,0 0 0,0 0 0,-1 0-1,1-5 1,-1-108-162,-4-230-136,2 294 369,2 29-37,-1 0 0,0 0 0,-2 0 0,-8-29 1,-8-25 239,18 76-309,1 0 1,-1 0 0,0 0 0,0 1 0,0-1-1,0 0 1,0 1 0,0-1 0,0 1-1,0-1 1,-1 1 0,1 0 0,-1-1 0,1 1-1,-1 0 1,1 0 0,-3-1 0,-1-1 15,-1 0 0,0 0 0,-11-3 0,8 4 95,1 0 0,-1 1 0,0 0 1,0 1-1,-14 0 0,-46 8 349,63-7-411,-275 49 788,241-40-726,0 1 1,-43 20 0,78-29-148,-1 0 0,1 1 0,0 0 1,1 0-1,-1 0 0,0 0 0,1 1 0,0 0 1,0 0-1,0 0 0,0 0 0,1 0 1,-5 8-1,8-5 14,1-6 63,-1 1 0,1-1 0,0 1 0,0-1 0,0 0 0,0 0 0,0 1-1,0-1 1,0 0 0,0 0 0,0 0 0,1 0 0,-1 0 0,0 0 0,1-1 0,-1 1 0,1 0 0,-1-1-1,1 1 1,1 0 0,6 1-39,0 0-1,14 1 1,-7-1-21,1 1 27,-1 0 0,1 1 0,-1 1 0,25 11 0,-34-12 30,0 0-1,0 0 1,-1 0-1,1 1 1,-1-1-1,0 2 1,-1-1-1,1 1 1,-1-1-1,0 2 1,0-1-1,4 8 1,20 49 227,-1-2-88,-26-55-171,3 5-79,-5-11 91,0 0 1,0 0-1,0 0 0,0 0 0,1 0 0,-1 0 0,0 0 0,0 1 0,0-1 0,0 0 0,0 0 0,0 0 1,0 0-1,1 0 0,-1 0 0,0 0 0,0 0 0,0 0 0,0 0 0,0 0 0,1 0 0,-1 0 0,0 0 1,0 0-1,0 0 0,0 0 0,0 0 0,1 0 0,-1 0 0,0 0 0,0 0 0,0 0 0,0 0 1,0 0-1,1 0 0,-1 0 0,0 0 0,0 0 0,0 0 0,0 0 0,0-1 0,0 1 0,1 0 0,-1 0 1,0 0-1,0 0 0,0 0 0,0 0 0,0 0 0,0-1 0,0 1 0,0 0 0,0 0 0,0 0 0,0 0 1,0 0-1,0-1 0,0 1 0,0 0 0,4-12 87,0 0 1,-1 0-1,-1 0 1,2-23-1,-4 27 33,1-43 752,-1 33-1285,1 33 170,-1-7 296,0 0 0,0-1 0,0 1-1,-1 0 1,-3 11 0,4-15-142,-1 1 1,1-1-1,0 1 0,0-1 1,1 1-1,-1-1 0,1 1 0,0-1 1,0 1-1,0-1 0,1 0 0,3 7 1,-2-3 14,-2-5 56,38 92-433,-33-84 250,0 0 0,0-1-1,1 0 1,0 0 0,1 0 0,12 12 0,-18-20 91,-1-1 0,1 1 0,0-1 0,0 1 0,0-1 0,0 0 0,1 0 0,-1 0 0,4 1 0,-4-2 54,-1 0 1,0 1 0,0-1-1,1 0 1,-1-1-1,0 1 1,0 0-1,0 0 1,1 0-1,-1-1 1,0 1-1,0-1 1,0 1-1,0-1 1,1 1-1,-1-1 1,0 1 0,0-1-1,0 0 1,0 0-1,-1 0 1,1 0-1,1-1 1,2-3-262,-1 0 1,0 0 0,0 0-1,0 0 1,-1-1 0,0 1-1,3-11 1,2-16-700,5-40 1,6-84-1862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0:30.36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7 150 1984,'-6'4'3304,"18"1"-2912,-7-3-21,0 1 0,0 0 1,0 0-1,0 0 0,-1 1 0,1 0 1,-1 0-1,7 7 0,28 43 1273,-19-26-811,-11-13-445,1 0 0,-2 1 0,9 21 0,-9-14-100,-1 0-1,6 43 1,-10-52-292,10 89-75,-4-28 19,11 91 268,-16-115-73,-5 62-1,0-44 8,1-18-441,1-50 279,0 0-1,0 0 1,0-1 0,0 1-1,0 0 1,0-1 0,0 1-1,0-1 1,0 1-1,0-1 1,1 1 0,-1-1-1,0 0 1,0 1 0,3-1-1,-2 0-5,9 3 19,0-1 0,0-1-1,1 0 1,14-1 0,47-6 1,-64 5 6,198-31-25,-121 16 16,94-5 0,-79 22 89,-35 1 43,-36 3 21,-27-6-160,-3 1 14,1-1 1,-1 1-1,1 0 1,0 0-1,-1-1 1,1 1-1,-1-1 1,1 1-1,-1 0 1,1-1-1,-1 1 1,1-1-1,-1 1 1,1-1-1,-1 1 1,1-1-1,-1 1 1,0-1-1,0 0 1,1 1-1,-1-1 1,0 0-1,0 1 1,1-2-1,-1 0-8,2-2 3,-1 0 1,1 0-1,-1-1 1,0 1-1,0 0 1,0 0 0,-1-1-1,0 1 1,0 0-1,0-5 1,-2-7 78,-5-22 0,3 16-17,-6-33-70,2 0 0,3 0 1,2-66-1,5 97-142,2-1 0,0 1 1,2 0-1,0 0 0,2 1 0,0-1 0,2 2 1,0-1-1,23-33 0,-29 48 144,0 0 0,0 0 0,-1 0 0,0 0 0,-1 0 0,0-1 0,2-15 0,-2 8 56,-2 0 1,0 1-1,-2-21 0,-1 16-25,-10-32-1,8 34-14,4 13 25,-1 1 1,0 0-1,0-1 1,-1 1-1,1 0 1,-1 0-1,0 1 1,0-1-1,0 0 1,0 1-1,-1 0 1,1 0-1,-1 0 1,0 0-1,-7-3 1,-2-1 84,1 1 1,-1 0-1,0 1 1,-15-3 0,5 3 28,0 0 0,-1 2 0,0 1 0,-30 1 0,-96 11 391,129-8-496,-218 27 1458,-19 1-521,226-27-1121,-53 13 0,84-16 111,0 0-1,1 0 1,-1 0-1,0 1 1,1-1-1,-1 0 1,0 0-1,1 0 1,-1 1-1,0-1 1,1 0-1,-1 1 1,0-1-1,1 0 1,-1 1-1,1-1 1,-1 1-1,1-1 0,-1 1 1,1-1-1,-1 1 1,1-1-1,-1 2 1,1-1 6,0-1 1,1 1-1,-1-1 0,1 1 1,-1 0-1,0-1 0,1 0 1,-1 1-1,1-1 0,-1 1 1,1-1-1,-1 1 1,1-1-1,0 0 0,-1 1 1,1-1-1,-1 0 0,1 0 1,1 1-1,6 1-133,0 1 1,16 2-1,12-2-35,58-3-1,22 2 241,-102-1-62,-1 1 0,0 1 0,1 0 0,-1 0 0,-1 1-1,20 9 1,-25-9 74,0 1-1,0-1 1,0 1-1,0 1 0,-1-1 1,0 1-1,0 0 1,-1 0-1,1 1 1,-1 0-1,-1 0 0,1 0 1,-1 0-1,4 10 1,-3-3 50,0 0-1,-1 0 1,-1 0 0,0 0 0,-1 1 0,0-1-1,-1 19 1,-6 122 179,-3-121-1190,9-39 834,-1 1 1,1-1-1,1 0 0,2-8 0,2-3 165,0-7 384,15-31 0,-11 30 231,-4 32-553,-1 9-157,0 1 0,-1 0-1,0 0 1,-2 0-1,1 23 1,4 29-350,-7-70 330,0 0 0,0 1 0,0-1 1,0 1-1,0-1 0,0 1 0,0-1 0,0 1 0,0-1 0,0 0 0,0 1 1,0-1-1,0 1 0,1-1 0,-1 0 0,0 1 0,0-1 0,0 1 0,1-1 0,-1 0 1,0 1-1,1-1 0,-1 0 0,0 1 0,1-1 0,-1 0 0,0 0 0,1 1 0,0-1 1,-1 0 3,1-1 0,0 1 0,-1-1 0,1 1 0,-1 0 1,1-1-1,0 1 0,-1-1 0,0 0 0,1 1 1,-1-1-1,1 1 0,-1-1 0,0 0 0,1 0 1,12-31-29,-7 5 1008,-2 1 1,3-52 0,-8 105-1230,1-15 69,-1 0-1,2 0 0,2 19 0,-3-30 177,0 0 1,0-1-1,0 1 0,0-1 0,0 1 1,0 0-1,0-1 0,0 1 1,0-1-1,1 1 0,-1 0 0,0-1 1,0 1-1,1-1 0,-1 1 0,0-1 1,1 1-1,-1-1 0,1 1 1,-1-1-1,0 0 0,1 1 0,-1-1 1,1 1-1,-1-1 0,1 0 0,-1 0 1,1 1-1,0-1 0,-1 0 1,1 0-1,-1 1 0,1-1 0,0 0 1,-1 0-1,1 0 0,-1 0 0,1 0 1,0 0-1,-1 0 0,1 0 0,-1 0 1,1-1-1,0 1 0,2-1-47,-1-1-1,1 1 1,-1-1-1,1 1 1,-1-1-1,0 0 1,0 0-1,0 0 1,2-2-1,10-14 110,-2 0 0,1-1 1,-2 0-1,-1-1 0,0 0 0,-2-1 0,0 1 0,-1-2 0,-1 1 0,-1-1 0,3-35 1,-7 51 95,-1 0 1,0-1-1,0 1 1,-1 0 0,0 0-1,-2-8 1,3 14-125,0-1 0,0 1 0,0-1 0,0 1 0,0-1 1,0 1-1,-1 0 0,1-1 0,0 1 0,0-1 0,0 1 0,-1 0 0,1-1 1,0 1-1,0-1 0,-1 1 0,1 0 0,0-1 0,-1 1 0,1 0 0,-1 0 0,1-1 1,0 1-1,-1 0 0,1 0 0,-1 0 0,1 0 0,-1-1 0,1 1 0,0 0 1,-1 0-1,1 0 0,-1 0 0,1 0 0,-1 0 0,1 0 0,-1 0 0,1 0 1,-1 0-1,1 0 0,0 1 0,-1-1 0,1 0 0,-1 0 0,1 0 0,-1 0 0,1 1 1,-1-1-1,-1 2-61,0 0-1,0 0 1,0 0 0,0 0 0,1 0 0,-1 0 0,-2 5 0,-1 2-429,2-1 1,-1 1-1,1 0 1,0 0-1,1 0 1,0 0-1,0 0 1,1 1-1,1-1 0,0 15 1,-1-23 354,1 0 1,0 0-1,0 0 1,0 0-1,1-1 0,-1 1 1,0 0-1,0 0 1,0 0-1,1 0 1,-1 0-1,0 0 0,1 0 1,20 9-2799,-20-11 2772,1 0-1,0 1 1,-1-1 0,1 0 0,0 0 0,-1 0 0,1 0-1,-1 0 1,0-1 0,1 1 0,-1 0 0,0-1 0,0 1-1,0-1 1,0 1 0,2-4 0,7-14-1209,10-25 0,-20 44 1357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0:36.65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2 898 1152,'0'-1'26,"0"0"1,-1 0-1,1 0 0,0-1 0,0 1 1,0 0-1,0 0 0,0 0 1,0 0-1,0 0 0,0-1 0,0 1 1,1 0-1,-1 0 0,0 0 1,1 0-1,-1 0 0,1 0 0,-1 0 1,1 0-1,-1 0 0,1 0 1,0 0-1,-1 0 0,1 0 0,0 0 1,1 0-1,12-17 1672,-12 14-1363,1 0 0,0 0-1,-1 1 1,1-1 0,5-3 0,-8 6-282,1 1 0,-1 0 1,1-1-1,-1 1 0,1 0 0,0 0 0,-1-1 1,1 1-1,-1 0 0,1 0 0,0 0 0,-1 0 0,1-1 1,0 1-1,-1 0 0,1 0 0,0 0 0,-1 0 1,1 1-1,-1-1 0,1 0 0,0 0 0,-1 0 1,1 0-1,-1 1 0,1-1 0,0 0 0,-1 1 1,1-1-1,-1 0 0,1 1 0,-1-1 0,1 1 1,-1-1-1,1 1 0,-1-1 0,0 1 0,1-1 1,-1 1-1,0-1 0,1 1 0,5 11 345,0 0 1,-1-1-1,0 2 1,-1-1-1,0 0 0,3 19 1,0-3 119,0 0-311,36 158 399,-39-157-583,0 0 0,-2 0 0,-2 0 0,-4 46 0,-3-32 312,-2-1 0,-17 44 0,12-38-135,-17 34-291,-13 47-197,42-123 156,0 1 0,1 0-1,0 0 1,-1 11 0,3-17 141,1 0 0,-1 0 0,1 0 0,-1 0-1,1 0 1,0-1 0,-1 1 0,1-1 0,0 1 0,0-1 0,2 1 0,2-1-18,1 1 0,-1-2 0,1 1 1,9-2-1,9-1 5,184-19 407,16-1 95,-12 20-396,128-10 36,-51-31 947,-224 33-575,-50 8-147,25-2 1092,-8 4-1684,54 7 218,-64-4 2,0 0-1,-1-1 1,1-1-1,33-4 0,-45 2 16,0 0-1,-1 0 0,1-1 1,0 0-1,-1-1 0,0-1 1,0 1-1,0-2 0,0 1 1,-1-1-1,11-9 0,47-48-206,-33 30 110,70-53-1,-85 73 55,38-27-170,-52 35 172,1 0 1,-1 0 0,1 0-1,-1-1 1,-1 0-1,8-11 1,-11 15 12,-1 1 0,1 0 0,-1-1 1,0 1-1,1-1 0,-1 1 0,0-1 0,0 1 1,0-1-1,0 1 0,0-1 0,0 1 0,0-1 0,0 1 1,-1 0-1,1-1 0,-1 1 0,1-1 0,-1 1 1,1 0-1,-1-1 0,0 1 0,-1-2 0,-3-4-102,0 1 0,0 1 0,-9-9 0,7 8 29,-64-68-336,59 59 431,1 0 0,0 0-1,-14-28 1,-60-149 429,48 106 1,-1-6-111,-30-65-238,51 123-144,2-2 1,1 0-1,-9-41 0,19 60 27,2-1 0,0 1 0,1 0 0,0 0 0,2-1 0,0 1 0,1 0 0,1 0 0,0 0 0,1 0 0,7-17 0,-5 18 50,3-14-338,24-52 0,-25 66 212,-2-1 0,6-21 0,-12 38 104,1-1 0,-1 1 0,0-1 0,0 1 0,0-1 0,0 1 0,0-1 0,0 1 0,0-1 0,0 1 1,0-1-1,0 1 0,0-1 0,0 1 0,0-1 0,0 1 0,0-1 0,0 1 0,-1 0 0,1-1 0,0 1 1,0-1-1,-1 1 0,1-1 0,0 1 0,0 0 0,-1-1 0,1 1 0,-1 0 0,1-1 0,0 1 0,-1 0 1,1 0-1,-1-1 0,1 1 0,0 0 0,-1 0 0,1 0 0,-1-1 0,1 1 0,-1 0 0,1 0 0,-1 0 0,0 0 1,-26 1 90,24 0-61,-30 4 68,1 2 0,1 1 1,-1 2-1,-44 20 0,25-5 21,-86 56-1,76-42 63,0-3 1,-3-2-1,-93 36 0,-153 32 1139,169-52-1306,65-28-310,-70 20 83,107-33 353,-68 7-1,70-11 20,-9-1-35,43-4-176,0 0-1,1 0 1,-1 0 0,0 1 0,0-1-1,1 1 1,-1 0 0,0-1-1,-4 3 1,16 14-62,-2-4 167,0 0 1,0 0 0,-1 1 0,-1-1 0,5 16-1,12 73-48,-16-69 46,49 195-128,-45-190 53,-7-25 8,0 0 0,1-1 0,0 1 0,1-1 0,0 1 0,1-1 0,9 12 0,-14-22-3,0 0 1,1 0-1,0-1 0,-1 1 1,1 0-1,0-1 1,0 0-1,0 1 0,0-1 1,0 0-1,0 0 1,0 0-1,0 0 1,1 0-1,-1 0 0,3 0 1,-2-1 19,1 0 0,0 0 0,-1 0 0,1 0 0,-1 0 0,1-1 0,-1 0 0,1 1 0,6-4 0,-1 0 57,1-1 0,-1 0 0,0 0 1,-1-1-1,1 0 0,12-12 0,20-24 67,-22 22 43,40-33 1,-51 47-162,-1 1 0,1 0 1,0 1-1,1 0 1,-1 0-1,1 0 1,0 1-1,0 1 1,15-3-1,-8 3-22,0 1-1,1 1 0,30 4 1,51 13-80,-63-10 66,39 9-53,-31-6 170,64 7-1,-102-17-86,0 0-1,0 0 1,0 0 0,0-1 0,0 0 0,0 0-1,0 0 1,0 0 0,9-5 0,-12 5 13,1-1 0,0 1 1,-1-1-1,1 1 0,-1-1 1,0 0-1,1 0 0,-1 0 1,0-1-1,0 1 0,-1 0 1,1-1-1,0 1 0,-1-1 1,1 0-1,-1 1 0,0-1 1,1-3-1,0-2 36,-1 1 0,0-1 1,0 1-1,-1-14 0,0 16-12,-1 1 0,1 0 0,-1 0-1,0 0 1,0 0 0,0 0 0,0 0-1,-1 0 1,0 0 0,-2-4 0,3 7-28,0 0 1,0 0-1,0 0 1,0 0-1,0 0 1,0 0-1,0 1 1,0-1-1,-1 0 1,1 0-1,0 1 1,0-1-1,-1 1 1,1-1-1,0 1 1,-1 0-1,1 0 1,0-1-1,-1 1 1,1 0-1,-1 0 1,1 0-1,0 0 1,-1 1-1,1-1 1,0 0-1,-1 0 1,1 1-1,0-1 1,-1 1-1,-1 0 1,-17 8-60,-35 19 1,20-9-7,-203 115-284,149-76 189,-47 29-239,135-86 363,0-1-1,0 1 0,0-1 1,0 1-1,0-1 1,0 1-1,0-1 0,0 0 1,0 1-1,0-1 1,-1 0-1,1 0 0,0 0 1,0 0-1,-2 0 1,2 0 17,1 0 0,-1-1 0,1 1 0,-1 0 0,1 0 1,0-1-1,-1 1 0,1 0 0,-1-1 0,1 1 0,0-1 0,-1 1 0,1-1 1,0 1-1,-1 0 0,1-1 0,0 1 0,0-1 0,0 1 0,-1-1 1,1 1-1,0-2 0,-1-3-31,1 0 0,0 0 0,0 0 1,0 0-1,2-8 0,-1 8 60,4-28 164,2 0 0,1 1 0,2 0 0,15-33 0,-21 54-123,1 1 0,1 0 0,-1 0 0,2 1 0,-1-1 0,1 1 0,1 1 0,0 0 0,0 0 0,0 0 0,12-7 0,-13 10-38,0 1 1,0 0-1,1 1 0,-1 0 1,1 0-1,0 1 0,-1-1 0,1 2 1,0-1-1,0 1 0,0 0 1,1 1-1,-1 0 0,0 0 1,0 1-1,11 2 0,-5 0-30,-1 1 1,1 1-1,-1 0 0,19 10 0,48 33-141,-53-30 58,46 22 0,-68-38 80,0-1 0,0 1 0,0-1 0,0 1 0,0-1 0,0-1 0,0 1 0,0-1 0,1 0 0,-1 0 0,0-1 0,0 1 0,0-1 0,0 0 0,0-1 0,0 1 0,0-1 0,0 0 0,-1 0 0,1 0 0,6-5 0,5-5-70,0 0 0,-1-1 0,-1 0-1,16-20 1,-13 14 66,219-248 1681,-228 259-1245,-10 16-213,-4 9-251,-110 351-921,108-346 829,4-12 1,0 0 0,1-1-1,0 2 1,0-1 0,1 0 0,-1 14 0,3-23 121,0-1 1,0 1-1,0-1 1,0 1 0,0-1-1,0 1 1,0-1-1,1 1 1,-1-1-1,0 1 1,0-1 0,0 1-1,0-1 1,1 1-1,-1-1 1,0 1 0,1-1-1,-1 1 1,0-1-1,1 0 1,-1 1 0,1 0-1,0-1 3,-1 0 0,1 0 0,-1 0 0,1 0 0,-1 0 0,1 0 0,-1 0-1,1 0 1,-1 0 0,1-1 0,-1 1 0,1 0 0,-1 0 0,1 0 0,-1-1 0,1 1 0,-1 0 0,0 0 0,1-1-1,-1 1 1,1 0 0,-1-1 0,0 1 0,1-1 0,-1 0 0,6-6-4,-1 0 0,-1-1 1,0 1-1,0-1 0,0 0 0,-1-1 1,0 1-1,2-12 0,8-31 409,-2 0 0,-2 0 0,2-59 0,-11 100-303,1-27 213,-1 35-269,0 0 0,0 0 0,-1 0 0,1 0 0,0 0 0,-1 0 0,0 0 0,1 0 0,-1 0 0,0 0 0,0 0 0,0 0 0,-2-2 1,3 4-27,0 0 1,0 0-1,0 0 1,-1 0 0,1 0-1,0-1 1,0 1-1,-1 0 1,1 0 0,0 0-1,0 0 1,-1 0-1,1 0 1,0 0 0,0 0-1,-1 0 1,1 0-1,0 0 1,-1 0 0,1 0-1,0 0 1,0 0-1,-1 0 1,1 0 0,0 0-1,0 0 1,-1 0-1,1 1 1,0-1 0,0 0-1,0 0 1,-1 0-1,1 0 1,0 1 0,0-1-1,0 0 1,-1 0-1,1 0 1,0 1 0,-3 3-15,0 1 0,0-1 1,1 1-1,0 0 1,0 0-1,0 0 1,0 0-1,1 1 1,0-1-1,-1 7 1,0-1-29,-37 167-169,22-88-1200,16-96 709,-15-349-586,-43-7 3594,53 329-1719,-3-1 1,-11-31-1,19 62-532,0 0-11,0 0 0,-1 0 0,1 0 1,0 1-1,-1-1 0,0 1 0,-1-3 1,2 4-45,1 1 1,0 0-1,0 0 1,-1-1-1,1 1 1,-1 0-1,1 0 1,0-1-1,-1 1 1,1 0 0,-1 0-1,1 0 1,0 0-1,-1 0 1,1 0-1,-1 0 1,1 0-1,-1 0 1,1 0-1,0 0 1,-1 0 0,0 0-1,0 0-3,0 1 1,0-1-1,0 1 1,0-1-1,0 1 1,1 0-1,-1-1 0,0 1 1,0 0-1,0 0 1,1-1-1,-2 3 0,-7 12-122,1 0 0,0 0 0,1 1 0,-9 31 0,11-32 7,-69 237-487,1-3 410,-14-21 727,61-162-622,16-39-116,10-27 193,0 1-1,0-1 1,0 1 0,-1-1-1,1 1 1,0-1 0,0 1-1,0-1 1,0 1 0,0-1-1,0 1 1,0-1 0,0 1-1,0-1 1,0 1 0,0-1-1,1 1 1,-1-1 0,0 0-1,0 1 1,0-1 0,1 1-1,-1-1 1,0 1 0,0-1-1,1 1 1,0-1 4,-1 0 0,1 0 1,-1 0-1,1 0 0,-1 0 0,1 0 1,0 0-1,-1 0 0,1 0 0,-1 0 1,1 0-1,-1 0 0,1 0 0,0 0 0,-1 0 1,1-1-1,-1 1 0,1 0 0,-1 0 1,1-1-1,4-3 9,0 0 0,-1 0 1,1 0-1,-1-1 0,0 1 1,-1-1-1,1 0 0,5-10 0,-4 6 21,14-20 118,110-159 15,-123 180-145,0 1-1,1 0 1,0 0 0,0 1 0,0 0-1,1 0 1,11-6 0,-15 10-19,0 0-1,1 0 1,-1 0 0,0 1-1,1 0 1,-1 0 0,1 0 0,-1 1-1,1-1 1,0 1 0,-1 0-1,1 0 1,-1 1 0,1-1-1,-1 1 1,1 0 0,7 3 0,2 2-33,0 1 0,-1 0 0,0 0 0,18 15 0,49 44-32,-33-25 56,-21-20-12,0-1 0,1-1 0,52 26 0,-67-40 24,0 0-1,1 0 1,-1-1 0,1-1 0,0 0 0,0 0 0,0-2 0,0 0 0,0 0 0,1-1-1,-1-1 1,13-1 0,89-26 703,-106 26-635,-9 2-61,1 0 0,-1 0 0,0-1 1,0 1-1,0 0 0,1 0 0,-1 0 0,0 0 1,0 0-1,0 0 0,1 0 0,-1 0 0,0 0 1,0 0-1,1 0 0,-1 0 0,0 0 0,0 0 1,0 0-1,1 0 0,-1 0 0,0 0 0,0 1 1,0-1-1,1 0 0,-1 0 0,0 0 0,0 0 0,0 0 1,0 0-1,1 1 0,-1-1 0,0 0 0,0 0 1,0 0-1,0 1 0,0-1 0,1 0 0,-3 11 186,-9 11 53,1-5-216,-1-1 0,-1-1 0,0 0 0,-1-1 1,0 0-1,-1-1 0,-31 23 0,22-22-5,-1 0-1,0-1 0,0-2 0,-1 0 0,-28 7 0,9-5 2,-1-1 1,-68 8-1,94-18-72,-1-1 1,1 0-1,-1-2 1,1 0-1,-1-1 1,1-2-1,0 1 1,-30-11 0,-48-25-383,94 38 399,1 0 0,0 0 0,-1 0 1,1 0-1,-1 0 0,1 1 1,-1-1-1,1 1 0,-1 0 0,1-1 1,-1 1-1,1 1 0,-1-1 1,-2 1-1,-43 3 496,1-1 1,-69-5 0,-36 1 155,84 4-427,-77 8-602,137-10-211,21-3 255,365-70-1692,-258 43 135,124-47 0,-82 8-2135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0:37.4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20 1472,'18'-20'6261,"-9"38"-4517,20 82-531,-14-41-1135,-8-32 388,-1 0 0,-2 0 0,0 1 1,-2 0-1,-1 0 0,-3 32 1,-5 17-133,-7 138 436,17 1-2389,1-179 986,0 0 1,3 0-1,18 61 0,-23-92 191,8 21-1200,-9-26 1525,-1 0-1,1 0 0,-1 0 0,1 0 1,-1 0-1,1 0 0,0 0 1,0 0-1,0 0 0,-1 0 1,1 0-1,0 0 0,0-1 1,0 1-1,0 0 0,0-1 0,2 2 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0:38.05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 0 1248,'-18'0'448,"10"8"-288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0:38.46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40 2080,'2'-2'319,"-1"-1"1,1 1-1,4-4 639,-4 3-638,1 2-1,4-4 1,13-6 1370,-1 6-719,-14 5-806,0-1 0,0 0 0,1 1 0,-1 0 0,0 1 0,0-1 0,1 1 0,4 1 0,9 1 14,-18-3-136,1 1 0,0-1 0,0 1 0,0 0 1,-1-1-1,1 1 0,0 0 0,0 0 0,-1 0 0,1 0 0,-1 0 1,1 1-1,-1-1 0,0 0 0,1 1 0,-1-1 0,0 1 1,0-1-1,0 1 0,0 0 0,1 1 0,1 4 232,-1-1 1,0 1-1,0-1 0,2 14 0,10 127 1334,-5-39-1154,12 133-503,-17-213-82,-1-6-435,0 0 0,-2 0 0,0 1 0,-4 34 0,-5-33-619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13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1 271 1152,'5'-3'2555,"-5"-4"-1761,6 3-496,-5 3-277,0 1 0,0 0 0,0-1 0,0 1 0,0 0 0,-1 0 0,1 0 0,0 0 0,0-1 0,0 1 0,0 1 1,0-1-1,0 0 0,-1 0 0,3 1 0,0-1 40,-1 1 0,1-1 0,0 1 0,-1-1 0,1 0 0,0 0 0,-1 0 0,1 0 0,2-1 0,5 0 182,-8 1-236,0 0 0,0 0 0,0 0 0,0 0-1,0 1 1,0-1 0,0 1 0,0-1 0,0 1 0,0-1 0,0 1-1,0 0 1,2 2 0,-3-3 78,2 1 27,0 0-1,0 0 0,0 1 0,-1-1 1,1 0-1,0 1 0,-1 0 0,1-1 0,-1 1 1,0 0-1,1 0 0,-1 1 0,0-1 0,0 0 1,2 4-1,5 5-147,-8-10 111,4 6 197,-2-3-241,1-1-1,-1 1 1,0-1-1,3 6 1,10 11 61,-8-14-39,0 0 0,0 0-1,0-1 1,1 0-1,17 7 1,-18-9 10,18 9 988,-13-8-1313,4 6 330,-15-8-57,1 0 1,0 0-1,-1 0 0,1-1 0,0 0 1,0 1-1,0-1 0,0 0 0,0 0 1,0-1-1,6 2 0,22 6-91,-4-7 298,-15 0-196,-1-1-1,0 0 1,15-3-1,0-8 38,-10 5-11,21-9-1,-32 12-30,25-8-159,-24 9 151,1 0 0,-1 0-1,0-1 1,0 0 0,0 0 0,6-5 0,41-27 17,-41 27-57,0 1 0,0 0-1,1 1 1,0 0-1,1 1 1,-1 1 0,1 0-1,27-4 1,-31 7 54,0 1 1,0 0 0,0 1 0,1 0-1,-1 0 1,0 1 0,0 0 0,11 5-1,4 2 129,45 23 0,-65-28-94,1-1-1,-1 1 1,0-1-1,-1 1 1,1 1 0,-1-1-1,1 1 1,-1-1-1,5 10 1,-8-13 214,3 6 859,1-33-913,-4 21-243,0 1-1,1-1 0,-1 1 1,1 0-1,0-1 0,0 1 1,0 0-1,1 0 0,4-5 1,-3 3-119,-3 4 125,1 0-1,0 1 0,0-1 1,0 0-1,0 0 0,0 1 1,0-1-1,0 1 0,4-2 0,9-7 57,-11 7-29,3-3-44,0 0 0,0 1 0,1 0 0,0 0-1,0 0 1,10-3 0,-6 3 23,-2 0-1,21-13 1,-22 11 62,2 1-1,-1 1 1,17-7 0,-19 9-24,0 0 1,-1 1 0,1 0 0,12-2 0,-16 4-13,-1 0-1,1 0 0,-1 0 0,1 0 1,-1 1-1,0 0 0,1 0 1,-1 0-1,0 0 0,0 0 1,5 3-1,52 26 196,1-2 0,64 19 0,-73-34-48,-34-9-114,-1 1 0,21 8 1,-25-9 92,-1 1 1,1-1 0,0-1 0,0 0 0,0-1 0,0-1 0,0 0-1,17 0 1,-24-2-51,-1 0 0,1 0 0,0 0 0,-1 0 0,1-1 0,-1 0 0,1 0 0,4-3 0,43-26 499,-47 27-542,22-15 161,-2-1-1,32-30 1,41-52-49,-17 5-1032,-80 95 941,6-10-1933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14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116 108 3072,'0'-19'1691,"-9"82"4046,-4 27-5059,9-37-342,-16 120 491,-24 18 21,41-179-711,-1-1 1,-1 1-1,-8 16 0,13-36 2,0 0 0,0 0-1,0 0 1,1 1 0,2-12-1,25-176 176,-17 102-270,-6 52-81,30-170 74,-29 173-58,-6 30 111,1 0 1,0 0 0,0 0-1,1 1 1,0-1-1,7-14 1,-6 17-39,-3 4-41,1 0-1,-1 0 0,0 1 1,1-1-1,-1 0 0,0 1 1,1-1-1,-1 0 0,1 1 1,-1-1-1,1 1 0,0-1 1,-1 1-1,1-1 0,-1 1 1,1-1-1,0 1 0,0-1 1,1 2-6,-1-1 1,1 1 0,-1-1 0,0 1 0,1 0 0,-1-1 0,0 1 0,0 0 0,1 0-1,-1 0 1,0 0 0,2 2 0,4 5 29,0 0 0,-1 0 0,0 0 1,10 17-1,15 39 200,27 85 197,-24-55-256,-25-74-63,-7-17-57,0 0 0,0 0 0,-1 0 1,0 1-1,0-1 0,0 1 0,0-1 0,1 6 0,-2-9-18,1 0 0,-1 0-1,1 0 1,-1 0 0,1 0-1,-1 0 1,1 0-1,0-1 1,-1 1 0,1 0-1,-1 0 1,0 0 0,1-1-1,-1 1 1,1 0 0,-1-1-1,1 0 1,2-3 22,0-1 0,-1 0 0,0 0-1,0 0 1,0 0 0,-1 0 0,0 0 0,0-1 0,1-6 0,0 0-83,30-166-148,-19 132 40,-9 35 115,0 0-1,-1 0 1,-1-1-1,2-21 1,-4 32-11,0 0-1,0 0 1,0 0 0,0 0 0,0 0 0,0 0-1,0 0 1,0 0 0,0 1 0,1-1 0,-1 0-1,0 0 1,1 0 0,-1 0 0,1-1 0,0 2 2,-1 0 0,0 0 0,1 0-1,-1 0 1,0 0 0,0 1 0,1-1 0,-1 0 0,0 0 0,1 0 0,-1 0 0,0 0 0,0 1 0,1-1 0,-1 0 0,0 0 0,0 1 0,1-1 0,-1 0 0,0 0 0,0 1 0,0-1 0,1 0-1,-1 0 1,0 1 0,0-1 0,0 1 0,3 3-43,-1 1 0,0 0 0,0-1 0,2 11-1,53 358 619,-41-257 55,-7-45-170,-9-48 129,1-12-1802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27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0 1888,'8'0'9242,"-9"17"-8538,-2-10-580,-1 0 0,0 0 0,0 0 0,0-1 0,-1 1 0,0-1 0,-11 11 0,-1 1 138,3 0-128,0 1 1,1 1-1,1 1 1,0-1-1,2 2 1,1-1 0,-7 24-1,6-12 19,1 1 0,2 0-1,2 0 1,-2 41 0,7-61-75,0 0 1,0 0-1,2 0 1,-1 0-1,2 0 1,0 0 0,1 0-1,0-1 1,1 0-1,0 0 1,1 0-1,1 0 1,0-1 0,11 15-1,15 12 59,-12-15 173,35 53 0,-38-56 26,-6-9-154,-11-11-49,-1 0-175,0-1 0,0 0 0,-1 0 0,1 1 0,0-1 0,0 0 0,0 0 0,0 1 0,0-1 0,0 0 0,0 0 0,0 0 0,-1 1 1,1-1-1,0 0 0,0 0 0,0 0 0,-1 0 0,1 1 0,0-1 0,0 0 0,0 0 0,-1 0 0,1 0 0,0 0 0,0 0 0,0 0 0,-1 0 0,1 1 0,0-1 0,0 0 0,-1 0 0,1 0 0,0 0 0,0 0 0,-1 0 0,1-1 0,-13 0-4153,-10 5-3294,9 1 4822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31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30 2816,'0'-15'6512,"3"24"-6155,-2 3-124,0 0 0,-1 0 0,-3 22 0,1-6-77,-8 130 415,-10 67 287,17-207-459,-1 0 0,-1-1-1,-9 24 1,14-39 17,0-19 240,0 10-652,1 0 1,-1 0-1,2 1 0,1-8 1,3-15-43,33-305 59,-33 300 64,-3 20-69,-1 0 0,0-18 1,-1 24-4,0-1 0,2-13 0,-1 14 6,-1-1 0,1-14 0,-2 23-21,0 0 1,0 0-1,0-1 1,0 1-1,0 0 1,0 0 0,0-1-1,0 1 1,0 0-1,0 0 1,0-1 0,0 1-1,0 0 1,1 0-1,-1-1 1,0 1 0,0 0-1,0 0 1,0-1-1,0 1 1,1 0-1,-1 0 1,0 0 0,0-1-1,0 1 1,1 0-1,-1 0 1,0 0 0,0 0-1,0 0 1,1 0-1,-1-1 1,0 1-1,0 0 1,1 0 0,-1 0-1,0 0 1,0 0-1,1 0 1,-1 0 0,0 0-1,0 0 1,1 0-1,-1 0 1,0 0 0,0 0-1,1 0 1,-1 0-1,0 0 1,0 1-1,1-1 1,-1 0 0,0 0-1,0 0 1,1 0-1,-1 0 1,0 1 0,0-1-1,0 0 1,0 0-1,1 0 1,-1 1 0,0-1-1,15 13-50,-15-13 56,13 14 77,0 1 1,-1 0 0,14 25-1,25 54 65,-12-20 75,47 64 198,-28-50 149,-53-79-576,-3-6-83,0-1 0,0 1 0,-1 0 0,1 0 1,-1 0-1,0 0 0,1 0 0,-1 0 0,-1 0 0,1 0 0,0 6 0,-2-8-467,0-1-1,-1 0 1,1 0-1,-1 1 1,1-1-1,-1 0 0,1 0 1,-1 0-1,1 0 1,-2-1-1,-14-2-4427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54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19 1824,'10'-10'587,"-4"8"-353,64-2 1676,-67 3-1838,19 0 551,-16 4 15,-13 4 380,-43 27 1091,23-17-1205,1 2 0,-31 27 1,25-12-176,1 1-1,-33 49 1,55-68-510,9-16-211,0 0 0,0 0 0,0 0 0,0 0 0,0 0 0,0 0 0,0 0 0,0 0 0,0 0 0,0 0 0,0 0 0,0 0 0,1 0 0,-1 0 0,0 0 0,0 0 0,0 0 0,0 0 0,0 0 0,0 0 0,0 0 0,0 0 0,0 0 0,0-1 0,0 1 0,0 0 0,0 0 0,0 1 0,1-1 0,-1 0 0,0 0 0,0 0 0,0 0 0,0 0 0,0 0 0,0 0 0,0 0 0,0 0 0,0 0 0,0 0 0,0 0 0,0 0 0,0 0 0,0 0 0,0 0 0,0 0 0,1 0 0,-1 0 0,0 0 0,0 0 0,0 0 0,0 0 0,0 0 0,0 1 0,0-1 0,0 0 0,0 0 0,0 0 0,0 0 0,0 0 0,0 0 0,0 0 0,0 0 0,7-5 35,15-17-129,45-35 1,-36 37 22,0 2 0,36-15 0,67-21-52,-121 49 115,-8 3 5,0 0 0,1-1 0,-1 2 0,1-1-1,0 1 1,-1 0 0,1 0 0,0 0 0,0 1-1,7 1 1,-12-1-1,-1-1-1,0 1 1,0 1-1,0-1 1,1 0 0,-1 0-1,0 0 1,0 0-1,0 0 1,1 0-1,-1 0 1,0 0 0,0 0-1,0 0 1,0 0-1,1 0 1,-1 1-1,0-1 1,0 0 0,0 0-1,0 0 1,0 0-1,1 0 1,-1 1-1,0-1 1,0 0-1,0 0 1,0 0 0,0 0-1,0 1 1,0-1-1,0 0 1,0 1-1,-3 6 144,-13 9 109,15-16-252,-168 166 2801,158-155-2555,8-8-94,8-5-34,5-4-36,72-42-142,5-3-66,-72 43-7,1 1 0,0 1 0,28-8 0,-42 14 113,0-1-1,0 1 0,0-1 0,0 1 0,0 0 0,0 0 0,0 0 0,0 0 0,0 0 1,0 0-1,0 0 0,0 1 0,0-1 0,-1 1 0,3 0 0,-2 0 23,-1 0 1,0 1-1,0-1 0,0 0 0,0 0 0,1 1 0,-2-1 1,1 0-1,0 1 0,0-1 0,0 1 0,-1 0 0,1-1 1,-1 1-1,1-1 0,0 3 0,0 6 87,0 0-1,0 0 0,-1-1 1,-1 1-1,1 0 0,-1 0 1,-1-1-1,-3 13 1,2-8-2,-2 10 142,-23 99 915,28-123-1151,0 0-1,0 0 1,0 0-1,0 0 1,0 0-1,0 0 1,0 0 0,0 0-1,0 0 1,0 0-1,0 0 1,1 0-1,-1 0 1,0 0 0,0 0-1,0 0 1,0 0-1,0 0 1,0 0-1,0 0 1,0 0-1,0 0 1,0 0 0,0 0-1,0 0 1,0 0-1,0 1 1,0-1-1,0 0 1,0 0 0,1 0-1,-1 0 1,0 0-1,0 0 1,0 0-1,0 0 1,0 0 0,0 0-1,0 0 1,0 0-1,0 0 1,0 1-1,0-1 1,0 0-1,0 0 1,0 0 0,0 0-1,0 0 1,0 0-1,0 0 1,0 0-1,0 0 1,-1 0 0,1 0-1,8-8-404,9-13-488,-8 6 492,-1-1-1,0 1 1,-1-1 0,6-21 0,-13 38 396,0-1 1,0 0-1,0 0 1,-1 0 0,1 0-1,0 0 1,0 0 0,0 0-1,0 0 1,0 0 0,0 0-1,0 0 1,0 0-1,0 0 1,0 0 0,0 0-1,0 0 1,0-1 0,0 1-1,0 0 1,0 0 0,0 0-1,0 0 1,0 0-1,0 0 1,0 0 0,0 0-1,-1 0 1,1 0 0,0 0-1,0 0 1,0 0 0,0 0-1,0 0 1,0 0 0,0 0-1,0 0 1,0 0-1,0 0 1,0 0 0,0 0-1,0 0 1,0 0 0,0 0-1,0 0 1,0-1 0,0 1-1,0 0 1,0 0-1,0 0 1,0 0 0,0 0-1,0 0 1,-5 6-81,-7 9 195,-4 11-150,-37 46 1,35-48-150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 4384,'0'-8'1349,"1"13"37,-1 13 535,-2 0-1079,1-11-316,0 1 1,-5 14-1,3-11-181,0 1 0,1 0 0,0 0 0,0 0 0,2 1 0,-1-1 0,3 19 0,-1-23-159,0 0 1,0 0-1,1 0 0,0 0 1,1 0-1,0-1 1,0 1-1,0-1 1,1 0-1,0 0 1,1 0-1,6 8 1,-9-12-63,1-1 0,-1 0 1,1 1-1,-1-1 0,1 0 1,0 0-1,0-1 0,0 1 1,0 0-1,0-1 0,0 0 1,0 0-1,1 0 0,-1 0 1,0 0-1,6 0 0,-5-1-44,1-1-1,-1 1 1,1-1 0,-1 0-1,1 0 1,-1 0-1,1 0 1,-1-1 0,0 0-1,8-4 1,1-3-6,0-1 0,-1 0 1,0 0-1,0-2 0,18-22 0,34-48 44,-61 77-120,1 0 0,-2 0 1,1 0-1,0-1 1,-1 0-1,0 1 0,1-9 1,1 2-125,-4 10-46,1 0 0,-1 0 1,0 0-1,0 0 0,0 0 0,0 0 1,0 1-1,0-1 0,0 0 0,0 0 1,-1-3-1,0 4-88,1 1 0,0-1 0,-1 0 0,1 0-1,-1 0 1,1 1 0,-1-1 0,1 0 0,-1 1 0,0-1 0,1 0 0,-1 1 0,0-1 0,1 1 0,-1-1 0,0 1 0,0-1 0,-1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31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39 3488,'-4'-5'4082,"4"4"-3997,10-4 2619,21-3-353,-28 8-2251,38-7 701,61-4 0,-5 9-6877,-79 2 1612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32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 3232,'0'0'4106,"4"8"-1546,-3-6-2373,-1 1 0,1-1 0,-1 1 1,0-1-1,0 1 0,0-1 0,0 1 0,0 0 0,0-1 0,-1 1 0,1-1 0,-1 1 0,0-1 0,-1 4 0,-2 1-58,0 1-1,0-1 1,-6 7 0,0-1-196,8-9-321,0-1 1,-1 0-1,0 0 1,1 0-1,-7 4 1,8-6 162,0 0 1,0 0-1,-1-1 0,1 1 1,-1 0-1,1-1 1,0 1-1,-1-1 0,1 1 1,-1-1-1,1 0 0,-1 1 1,0-1-1,1 0 1,-1 0-1,1 0 0,-3 0 1,-9-5-3392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33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19 3232,'-17'-12'11557,"22"11"-11516,0-1 0,0 1 1,0 0-1,0 0 0,0 1 0,0-1 0,0 1 1,0 0-1,9 2 0,6-1-5,242-1 300,-210 8-107,-51-8-191,-1 8-38,-8 13-28,0 0 1,-1-1 0,-16 27 0,-41 55 94,63-98-63,-20 27 18,-1-1 0,-55 53-1,32-41-19,-55 37 1,100-78 9,0 0 1,1 1 0,-1-1 0,0 1 0,1-1-1,0 1 1,-1 0 0,1-1 0,-2 4 0,16-8 333,80-11-183,-34 5 191,73-6-4,-71 10-406,-39 1 113,9 0-3639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33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 3328,'1'-5'5998,"2"9"-4255,1 10-684,1 22 934,3 26-557,3 71-100,1 40-448,-12-165-807,-1 0 0,0-1 1,-2 12-1,3-16-440,-1 0 0,0 0-1,0 0 1,-1 0 0,1 0 0,-1 0-1,1 0 1,-1 0 0,0 0 0,-3 2-1,-20-12-10162,25 7 10522,-9-8-2192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33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62 5056,'-9'-1'1606,"10"1"-1563,-1 0 0,0 0 0,0 0 0,0 0-1,1 0 1,-1 0 0,0 0 0,0 0 0,1 0-1,-1 0 1,0 0 0,0 0 0,0 0 0,1 0-1,-1 0 1,0 0 0,0-1 0,0 1 0,0 0 0,1 0-1,-1 0 1,0 0 0,0 0 0,0 0 0,0-1-1,1 1 1,-1 0 0,0 0 0,0-1 98,1 1 1,-1-1-1,1 1 0,-1-1 1,1 1-1,-1 0 0,1-1 1,-1 1-1,1 0 0,-1 0 1,1-1-1,0 1 1,-1 0-1,1 0 0,-1 0 1,1 0-1,0-1 0,-1 1 1,1 0-1,1 0 1,17 1 1775,-13-1-1507,162-5 2679,-151 4-2973,4 0-228,0 1-213,1-1 1,-1-1 0,0-1 0,39-11 0,-46 10-1573,-13 4 1602,1-1 0,-1 1 0,1 0 0,-1-1 0,0 1 1,1-1-1,-1 0 0,0 1 0,1-1 0,-1 0 0,0 0 0,0 0 0,0 0 1,2-2-1,7-7-4185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34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3232,'0'-1'134,"1"0"1,-1 0-1,0 1 1,1-1-1,-1 0 1,1 1-1,-1-1 1,1 0-1,0 1 1,-1-1-1,1 1 0,-1-1 1,1 1-1,0-1 1,0 1-1,-1 0 1,1-1-1,0 1 1,0 0-1,-1-1 1,1 1-1,0 0 1,0 0-1,0 0 0,0 0 1,-1 0-1,1 0 1,0 0-1,0 0 1,0 0-1,0 0 1,0 0-1,0 1 44,0 0 0,0-1 0,0 1 0,0 0 1,0-1-1,0 1 0,0 0 0,0 0 0,-1 0 0,1 0 0,0 0 0,-1 0 0,1 0 0,0 0 0,-1 0 0,1 0 0,-1 0 1,0 0-1,1 0 0,-1 1 0,0-1 0,0 2 0,1 71 2775,0-15-1927,0-1-456,7 62-90,-5-82-1218,-2 40-1,-1-65-1080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34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5152,'43'10'2324,"-19"-5"-390,47 17 0,-46-12-1148,1 1 1,-2 1-1,0 2 1,42 30-1,-53-33-573,0 1 0,0 0-1,-2 1 1,1 0-1,-2 0 1,0 1-1,0 1 1,-2-1 0,9 20-1,-5-6-138,-2 1-1,-1 0 1,-1 0 0,-2 1-1,-1 0 1,-1 0 0,-1 0-1,-2 1 1,-1-1 0,-2 0-1,0 1 1,-2-1 0,-2 0-1,-1-1 1,-17 49 0,8-35-589,-47 116-4522,60-151 4163,-1 1 1,0-1-1,0 1 0,-1-1 1,0 0-1,-1-1 0,0 0 1,0 1-1,0-2 0,-13 11 1,12-12 74,0-1 1,-15 5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40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219 134 2496,'1'-1'150,"0"0"0,-1 0 0,1 0 0,0 0 0,0 0 0,0 0 0,-1 0 0,1 0 0,0 0 0,0 0 0,1 1 0,-1-1 0,0 0 0,0 1 0,0-1 0,0 1 0,0-1 0,1 1 0,-1 0 0,0-1 0,0 1 0,7-2 3098,-12 5-2474,-7 13-681,0 0 0,0 1 0,2 1 0,-14 33-1,-53 158 276,-10 23 310,84-227-620,-1 0 18,1 1 0,-1-1 1,2 1-1,-1-1 0,0 1 0,0 11 1,2-16 200,1-2-226,0 0-1,0 0 1,1 0-1,-1 0 1,0 0-1,0 0 1,0 0 0,0-1-1,0 1 1,1-2-1,2-3 18,2-1-49,-1-1-1,1 0 1,-1 0 0,-1 0-1,5-13 1,15-47-30,-13 32 17,6-18 16,23-58 142,-7 35-150,39-104 10,-67 167-5,1 0 0,11-17 1,-10 19 104,-1-1 1,9-23 0,-15 36-133,0-1 1,0 1-1,0 0 1,0 0-1,0-1 1,1 1-1,-1 0 1,0 0 0,0-1-1,0 1 1,0 0-1,0 0 1,0 0-1,1-1 1,-1 1-1,0 0 1,0 0 0,0 0-1,1-1 1,-1 1-1,0 0 1,0 0-1,0 0 1,1 0-1,-1 0 1,0 0-1,0-1 1,1 1 0,-1 0-1,1 0 1,7 5-37,6 14 137,-14-18-93,82 150 491,-49-85-266,-26-47-26,2-1 0,12 20-1,-20-38-177,-1 1 0,0-1 0,0 0 0,1 1 0,-1-1-1,0 1 1,0-1 0,1 0 0,-1 1 0,1-1 0,-1 0 0,0 1-1,1-1 1,-1 0 0,1 0 0,-1 0 0,0 1 0,1-1 0,-1 0 0,1 0-1,-1 0 1,1 0 0,-1 0 0,1 0 0,-1 0 0,1 0 0,0 0-1,0 0 5,-1 0 0,1-1 0,0 1 0,0-1 0,0 1 0,-1-1 0,1 1 0,0-1 0,-1 1 0,1-1 0,0 0 0,-1 1 0,2-3 0,1-3 57,1 0 0,-1-1 0,2-6 0,-3 9-37,18-50 0,12-28-357,-27 69 309,1-6-140,-6 18 115,1 0 0,-1 1 1,0-1-1,0 1 0,1-1 1,-1 1-1,0-1 0,1 1 1,-1-1-1,1 1 0,-1 0 1,1-1-1,-1 1 0,1-1 1,-1 1-1,1 0 0,-1-1 1,1 1-1,-1 0 0,1 0 1,-1 0-1,1-1 0,1 1 1,-2 1 8,1-1 1,0 1-1,-1-1 1,1 1 0,0 0-1,-1-1 1,1 1 0,-1 0-1,1-1 1,-1 1 0,0 0-1,1 0 1,-1 0 0,0-1-1,1 1 1,-1 0-1,0 2 1,2 1-46,15 49 206,-3 1 0,13 86 0,-9-37 275,23 112 324,-38-200-455,-1 26 0,-2-16-3103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41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 3232,'-6'0'323,"0"1"-1,1 0 1,-1 1-1,0-1 1,0 1 0,0 0-1,1 0 1,-1 1-1,1 0 1,0 0 0,0 0-1,0 0 1,-8 8-1,2-1 192,0 1-1,1 0 0,0 0 0,-13 20 0,6-2 0,1 1-1,1 1 1,1 0-1,2 1 0,-16 65 1,-15 171 822,43-267-1329,-8 167 469,9-155-378,0-1-1,3 16 1,-1-6-355,-3-21 61,0 1 0,0-1 0,1 0 0,-1 1 0,0-1 0,0 0 0,1 0 0,-1 1 0,1-1 0,-1 0 0,1 0 0,0 0 0,-1 1 0,1-1 0,0 0 0,0 0 0,0 0 0,0-1 0,0 1 0,0 0 0,0 0 0,0 0 0,0-1 0,0 1 0,0 0 0,1-1 0,-1 1 0,0-1 0,0 1 0,1-1 0,1 0 0,10-2-1952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41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179 120 3552,'-1'-1'73,"-10"-6"944,11 7-997,-1 1 0,1-1 0,-1 0 0,1 0 0,-1 0 0,1 1 0,-1-1 0,1 0 0,-1 0 0,1 1 0,0-1 0,-1 1 0,1-1 0,-1 0 0,1 1 0,0-1 0,-1 1 0,1-1 0,0 1 0,0-1 0,-1 1 0,1-1 0,0 1 0,0-1 0,-1 1 1,-3 11 296,0 0 1,-2 12 0,-3 10 387,-54 178 2879,-4 2-2645,66-211-827,0 1 0,0 0 0,1-1 0,-1 1 0,1 0 0,0 5 1,0-9-85,0 1 1,0-1-1,0 0 1,0 1 0,1-1-1,-1 1 1,0-1 0,0 1-1,0-1 1,0 0-1,0 1 1,1-1 0,-1 0-1,0 1 1,0-1 0,1 0-1,-1 1 1,0-1 0,1 0-1,-1 1 1,0-1-1,1 0 1,-1 0 0,1 1-1,0-1-4,0 0 0,0 0-1,-1 0 1,1 0-1,0-1 1,0 1-1,0 0 1,0 0 0,-1 0-1,1-1 1,0 1-1,0-1 1,0 1 0,-1-1-1,1 1 1,0-1-1,1 0 1,4-6 10,1 0 0,-1 0 0,0 0 0,-1-1 0,0 0 0,0 0 0,7-15 0,5-17-115,-1 0 0,16-68 0,-10 31-161,17-40 82,14-47 538,-53 164-378,0-3 23,1 0 0,0 0 0,0-1 0,0 1 0,0 0-1,0 0 1,1 1 0,-1-1 0,1 0 0,0 0 0,0 1 0,0-1-1,3-2 1,-2 7 466,-1 8-160,2 19 84,-2-15-156,10 141 762,-4-49-648,24 114-1,-25-190-137,-5-20-131,1-1-1,-2 1 1,2 16 0,-1 0-1143,1-5-4222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4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22 2912,'-3'-11'759,"3"10"-692,0 1-1,0 0 1,-1-1-1,1 1 1,0 0-1,0 0 0,0-1 1,0 1-1,0 0 1,0-1-1,0 1 1,0 0-1,0-1 1,0 1-1,0 0 1,0 0-1,0-1 1,0 1-1,1 0 0,-1-1 1,0 1-1,0 0 1,0 0-1,0-1 1,0 1-1,1 0 1,-1 0-1,0-1 1,0 1-1,0 0 1,1 0-1,-1 0 0,0-1 1,0 1-1,1 0 1,-12 2 4130,-15 9-2337,-48 27 1,62-31-1716,1 0 0,0 1 0,1 0 0,0 1 0,0 0 0,-14 18 0,20-21-83,0-1 0,1 1 0,0 0 0,0 0 0,0 0-1,0 0 1,1 0 0,0 1 0,1-1 0,-2 10 0,3-11 18,0 0-1,0 0 0,0 0 1,1 0-1,0 0 0,0 1 1,0-1-1,0-1 1,1 1-1,0 0 0,0 0 1,0-1-1,1 1 0,3 5 1,-2-4-14,0-1 0,1 0 0,-1 0-1,1 0 1,0-1 0,0 0 0,0 0 0,1 0 0,6 3 0,-8-5-69,0 0 1,-1-1-1,1 1 1,0-1-1,0 0 1,0 0-1,-1-1 1,1 1-1,0-1 0,0 0 1,0 0-1,0 0 1,0 0-1,0-1 1,0 0-1,0 0 1,4-1-1,4-4-763,0 0 0,0-1 0,-1 0 0,0-1 0,-1 0 0,19-19 0,-4 4-1578,6-5-1960,-1 0 1392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42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9 106 5824,'-8'-28'2144,"16"28"-1664,-3-8-128,3 5 640,6-2-608,-1-2 480,5-6-512,3 2 128,5 0-320,5-1-352,0 4 96,4 8-2016,9 3 1152,-5 10-2848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42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0 3712,'2'1'198,"0"1"0,-1-1 0,1 1 0,-1-1-1,0 1 1,1 0 0,-1 0 0,0-1 0,0 1 0,0 0 0,0 0 0,0 0 0,1 4 0,-1-1 325,0 1 0,0-1 0,-1 0 0,1 8 0,-2-9-314,1 1 0,-1-1 0,0 0 0,0 0 0,-1 0 0,1 0 0,-1 0 0,0 0 0,0 0 0,0-1 0,-1 1 0,1-1 0,-1 1 0,-5 4 0,0 1 16,-1-1 1,0-1-1,-1 1 0,-11 6 1,11-9-203,1 0 0,0-1 0,-1 0 0,0 0 0,0-1 0,-21 3 0,26-5-369,-1 0-1,0-1 1,1 0 0,-1 0-1,0 0 1,1-1-1,-1 0 1,0 0 0,1 0-1,-1 0 1,1-1-1,0 0 1,-1-1-1,-6-3 1,-4-8-1702,9-2-1349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43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94 4064,'-10'-11'7840,"23"-5"-3760,-5 11-4043,0 1 0,0-1 1,0 2-1,0-1 0,15-3 1,13-1-92,1 0 1,0 3 0,44-1 0,-37 2 68,178-4-4,-220 8 165,-3 2-167,1 0 1,-1 0-1,1-1 0,-1 1 1,1 0-1,-1-1 0,0 1 1,0-1-1,0 1 0,0-1 1,0 1-1,0-1 0,-3 2 1,-19 18-191,20-19 178,-48 46 24,1 2 0,-45 59 1,-45 47 68,124-140-183,-122 128 149,134-139-16,-6 9 51,13-12-65,8-4-2,42-9 234,1 3 0,79-3-1,-105 8-605,0 2-1,0 1 0,0 2 0,45 7 1,-69-8-758,0 0 0,0 1 0,1-1 1,-1 1-1,5 3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43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4320,'21'18'2890,"20"19"0,7 8-1785,-41-40-1004,81 76 1100,-77-69-1070,0 1 1,0 1-1,-2-1 1,1 2-1,7 16 1,-8-10 34,0 0 1,-2 1-1,0 0 1,-2 0-1,0 0 1,-2 0-1,2 31 1,-5-35-27,0-1 0,-1 1 1,-1-1-1,0 0 0,-1 0 0,-1 0 0,-1 0 1,-1 0-1,0-1 0,-9 18 0,-1-6 65,-2-1 1,0 0-1,-2-2 0,-42 43 0,43-50-1899,-33 24 0,39-34-820,-8 7-1442,14-2-118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5:03.5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262 134 480,'8'-48'923,"-5"37"-117,1 0 0,0 0 0,0 0 0,1 0 1,10-15-1,-15 26-785,0 0 1,0-1 0,1 1-1,-1 0 1,0 0-1,0-1 1,0 1 0,1 0-1,-1-1 1,0 1-1,0 0 1,1 0-1,-1 0 1,0-1 0,0 1-1,1 0 1,-1 0-1,0 0 1,1 0 0,-1-1-1,0 1 1,1 0-1,-1 0 1,0 0 0,1 0-1,-1 0 1,0 0-1,1 0 1,-1 0 0,0 0-1,1 0 1,-1 0-1,0 0 1,1 0-1,-1 0 1,0 1 0,0-1-1,1 0 1,-1 0-1,0 0 1,1 0 0,-1 1-1,0-1 1,0 0-1,1 0 1,-1 0 0,0 1-1,0-1 1,1 0-1,-1 0 1,0 1 0,0-1-1,0 0 1,0 1-1,1-1 1,-1 0-1,0 1 1,0-1 0,0 0-1,0 1 1,0 0-1,6 22 827,-6 4-501,0-1-1,-2 0 1,-9 46-1,-26 79 0,13-60-184,-81 343 616,-31 235 38,132-653-870,-2 27-123,6-40 177,0 1-1,0 0 0,0-1 0,1 1 0,-1-1 0,1 1 0,0-1 0,0 0 0,2 5 0,-3-7 2,0-1 1,0 0-1,0 0 0,0 1 0,0-1 0,0 0 0,0 0 0,0 1 0,0-1 0,0 0 0,0 0 1,1 0-1,-1 1 0,0-1 0,0 0 0,0 0 0,0 0 0,1 1 0,-1-1 0,0 0 1,0 0-1,0 0 0,1 0 0,-1 0 0,0 0 0,0 1 0,0-1 0,1 0 0,-1 0 0,0 0 1,0 0-1,1 0 0,-1 0 0,0 0 0,0 0 0,1 0 0,-1 0 0,0 0 0,0 0 1,1 0-1,-1 0 0,0 0 0,0 0 0,1-1 0,-1 1 0,0 0 0,0 0 0,1 0 0,-1 0 1,0 0-1,0 0 0,0-1 0,1 1 0,-1 0 0,0 0 0,0 0 0,0-1 0,0 1 1,0 0-1,1 0 0,-1-1 0,10-18 56,-10 18-55,16-43 80,17-78-1,-7 22-52,98-287 8,-109 342-36,86-213 183,13 7 94,-102 225-260,8-23 157,-13 32 25,16-31 1,-23 47-194,0 1 0,1-1 0,-1 1 0,0-1 1,0 1-1,1-1 0,-1 1 0,0-1 0,1 1 1,-1 0-1,0-1 0,1 1 0,-1-1 0,1 1 1,-1 0-1,0 0 0,1-1 0,-1 1 0,1 0 1,-1 0-1,1-1 0,-1 1 0,1 0 0,-1 0 1,2 0-1,-2 0 8,1 1 0,-1-1 0,1 1 1,-1-1-1,0 1 0,1 0 0,-1-1 1,1 1-1,-1-1 0,0 1 0,0 0 0,1-1 1,-1 1-1,0 0 0,0 0 0,0-1 0,0 1 1,0 0-1,0-1 0,0 3 0,1 10 56,-1 0-1,-1 1 0,-3 15 1,1 0-38,-37 463 207,39-483-228,0 7 18,0 0-1,1 0 1,1 0-1,2 16 1,-3-30-26,1 0 1,-1 0-1,0-1 0,1 1 1,0 0-1,-1 0 0,1-1 1,0 1-1,0 0 1,0-1-1,0 1 0,0-1 1,0 1-1,1-1 0,-1 1 1,0-1-1,1 0 0,-1 0 1,1 0-1,-1 0 1,1 0-1,2 1 0,-2-1-5,-1-1-1,1 0 1,0 0-1,0 0 1,0 0 0,-1-1-1,1 1 1,0 0-1,0-1 1,-1 1-1,1-1 1,0 0-1,-1 1 1,1-1-1,0 0 1,-1 0 0,1 0-1,-1 0 1,0 0-1,1-1 1,-1 1-1,0 0 1,0-1-1,2-1 1,8-13-26,0 0 1,-2 0-1,0-1 0,0-1 1,10-31-1,-12 30 6,95-238 32,52-137 650,-141 364-251,-13 29-404,0 1-1,0 0 1,0 0-1,0-1 1,0 1-1,0 0 1,0 0-1,0 0 1,0-1-1,1 1 1,-1 0-1,0 0 1,0 0-1,0-1 1,0 1-1,0 0 1,0 0 0,1 0-1,-1 0 1,0 0-1,0-1 1,0 1-1,0 0 1,1 0-1,-1 0 1,0 0-1,0 0 1,0 0-1,1 0 1,-1-1-1,0 1 1,0 0-1,0 0 1,1 0-1,-1 0 1,0 0-1,0 0 1,0 0-1,1 0 1,-1 0-1,0 0 1,0 0-1,1 1 1,-1-1-1,0 0 1,0 0 0,0 0-1,1 0 1,-1 0-1,0 0 1,0 0-1,0 0 1,0 1-1,1-1 1,-1 0-1,0 0 1,0 1-1,2 1 35,-1 0-1,0 1 1,0-1 0,0 1-1,0-1 1,0 1 0,-1-1-1,1 1 1,-1 0 0,0 3-1,0 35 154,0-33-161,-12 227 159,-3 163 13,15-385-203,-1-8-18,1 0 1,0 1-1,0-1 1,1 0-1,-1 0 1,1 1-1,0-1 1,1 0-1,-1 0 1,1 0-1,3 6 1,-5-10-1,1 0 0,-1 0 1,1 0-1,-1-1 0,1 1 0,0 0 1,-1 0-1,1-1 0,0 1 0,-1-1 1,1 1-1,0 0 0,0-1 0,0 0 1,-1 1-1,1-1 0,0 1 0,0-1 1,0 0-1,0 0 0,0 0 0,0 1 1,0-1-1,0 0 0,0 0 0,0 0 1,0 0-1,0 0 0,0-1 0,1 1 1,2-2-21,-1 1 1,0-1-1,0 0 1,1 0-1,-1 0 0,0-1 1,-1 1-1,4-4 1,13-15-143,-1-1-1,-1-1 1,-1-1 0,20-41 0,3-11 358,47-136-1,-80 196-60,0-1-1,-1 0 0,-2 0 1,1 0-1,-2 0 0,0-1 1,-1-20-1,-1 36-134,0 1 1,0 0-1,0 0 1,0 0-1,0-1 1,-1 1 0,1 0-1,0 0 1,0 0-1,-1 0 1,1 0-1,-1 0 1,1-1-1,-1 1 1,1 0-1,-1 0 1,0 0-1,1 1 1,-1-1-1,0 0 1,0 0-1,-1-1 1,2 2-14,-1 0 0,1 0 0,-1 0 0,1 0 0,-1 0 0,0 0 0,1 0 0,-1 0 0,1 0 0,-1 0 0,1 0 0,-1 0 0,1 0 0,-1 1 0,1-1 0,-1 0 0,1 0 0,0 0 0,-2 1 0,-11 13-948,9-8 641,0 0-1,1 0 1,0 0 0,-4 10 0,-11 50-4217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13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4 2400,'-5'-3'5575,"5"14"-4926,0-3-293,0 0 1,-1 0-1,0 1 0,0-1 1,-4 9-1,-1 6 500,-3 26 0,2-12-152,4-20-569,2-1-1,0 1 1,2 20 0,-1-9-999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14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2144,'7'0'9220,"26"-7"-7886,-24 5-1055,1 0-1,0 1 0,1 0 0,12 1 1,15-2-44,-28 1-196,-1 1-1,1 1 1,-1 0 0,1 0-1,14 4 1,22 3-388,16 0-2691,-44-8 192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15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587 106 2720,'-1'0'123,"-7"-3"3446,8 2-3446,-9-7 1464,7 7-1400,0 0 0,-1 1 0,1-1 0,-1 1 0,1-1 0,0 1 0,-3 0 0,-5-1 157,-13-6 259,19 5-521,1 1 0,-1 0 0,0 0 0,1 0 0,-1 0 0,0 0 0,-4 1 0,-6 0 135,0 1 1,1 1-1,-1 1 1,-20 5-1,-53 23 567,31-10-106,48-18-635,-14 4 184,0 1 1,-22 13 0,34-15-184,-11 5 272,-34 25 0,49-32-264,1 1 0,-1 0 1,1 1-1,0-1 1,0 1-1,1 0 0,-1 0 1,1 0-1,-5 13 1,6-10-53,0 0 0,1 0 0,0 1 0,1-1 0,0 1 0,1-1 0,0 1 0,0-1 0,3 16 0,0-11-12,0-1 1,1 0 0,0-1 0,1 1 0,1-1-1,0 0 1,1 0 0,0-1 0,0 0 0,1 0-1,1-1 1,0 0 0,0 0 0,1-1 0,0 0-1,1-1 1,0 0 0,0-1 0,20 11 0,-3-5-97,1-1 0,0-1 0,1-1 0,-1-1 0,2-2 0,-1-1 1,1-2-1,38 1 0,-43-4 75,-19 0 32,1-1 0,-1 0 0,1 0 0,7-2 1,1-1-42,1 1-37,-1-1 1,1-1-1,-1 0 0,0-1 1,0-1-1,24-13 1,-2-3 37,68-55 1,-92 65 51,-1 0 0,0-1-1,-1-1 1,0 0 0,-1 0 0,-1-1-1,14-26 1,-22 36-22,0 0 1,-1 0-1,0 0 1,1 0-1,-2 0 0,1 0 1,-1-1-1,1 1 1,-2 0-1,1 0 0,-1-6 1,-2-4-40,0 0 0,-7-21 0,1 15 240,-1 0 0,-1 0 0,-1 1 0,0 1 1,-22-26-1,25 34-95,-1 1 0,0 0 0,0 0 1,-1 1-1,0 1 0,-1 0 0,0 0 0,0 1 0,-1 0 0,1 1 1,-1 1-1,-1 0 0,1 1 0,-1 0 0,0 1 0,1 1 1,-1 0-1,-27 0 0,23 3-18,-28-3-2180,42 2 1499,0-1 0,1 0-1,-1 0 1,0 0 0,1 0-1,-1 0 1,1-1-1,-1 0 1,-5-4 0,-4-4-1220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7:47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1664,'4'-4'11540,"6"10"-9349,11 13-3458,110 106 1773,-105-102-421,27 22 278,-46-39-337,1-1-1,0-1 1,0 1 0,0-1 0,15 5 0,-12-5-9,1 1 0,16 9 1,0 0 85,-21-10-70,-6-3 8,0 0 0,0-1-1,0 1 1,0-1-1,0 1 1,1-1-1,-1 1 1,0-1-1,0 0 1,2 1 0,-3-1-25,1 0 1,-1 0 0,0 0-1,0 0 1,0 0 0,0 1-1,1-1 1,-1 0 0,0 0-1,0 0 1,0 0 0,0 0-1,1 1 1,-1-1 0,0 0-1,0 0 1,0 0 0,0 0 0,0 1-1,0-1 1,0 0 0,0 0-1,0 0 1,0 1 0,0-1-1,0 0 1,0 0 0,0 1-1,0-1 1,1 2 523,1-6-322,-1 1-194,-1 1 0,0-1 0,1 1-1,-1-1 1,0 1 0,0-1 0,0 0 0,0 1-1,-1-1 1,1 1 0,-2-5 0,-11-27 85,-2 11 103,-1-5-184,13 22-61,-2-5-10,1 0-1,0 1 1,0-2 0,1 1-1,0 0 1,-2-22 0,5 30 42,-4-10-217,6 13 197,-1 0 0,1 1 0,0 0 0,0-1 0,0 1 0,0 0 0,-1 0 0,1 0-1,0 0 1,-1 0 0,1 0 0,-1 0 0,1 1 0,-1-1 0,2 2 0,0 1-21,31 24-18,-20-16 52,0-1 0,16 19-1,-10-8 78,-11-13 34,14 18 1,-21-24-70,-1 0 1,1-1-1,-1 1 1,1 0 0,-1 0-1,0 0 1,0 0-1,0 0 1,0 0 0,-1 0-1,1 0 1,-1 4-1,0-6 25,-1 0-1,0 0 0,0 0 0,0 0 0,1-1 0,-1 1 0,0 0 0,0 0 0,0-1 0,0 1 0,0-1 0,0 1 0,-1 0 0,1-1 0,0 0 0,-2 1 0,-8 0 146,0 0 0,-1 0 0,-17-2 0,0 0-193,17 0-296,3 1 248,0 0 0,0 1 0,0-1 0,-12 4 0,19-3-150,-1-1 0,1 1 0,0 0 0,-1 0 0,1 0-1,0 1 1,0-1 0,-1 0 0,1 1 0,0 0 0,0-1-1,1 1 1,-1 0 0,0 0 0,1 0 0,-1 0 0,1 0-1,-1 1 1,1-1 0,-1 3 0,0-2-11,2-2-23,-1 0 0,1-1 1,0 1-1,-1 0 0,1 0 0,0-1 1,-1 1-1,1 0 0,0 0 1,0 0-1,-1 0 0,1-1 0,0 1 1,0 0-1,0 0 0,0 0 0,0 0 1,1-1-1,-1 1 0,0 0 1,0 0-1,0 0 0,1 0 0,-1-1 1,0 1-1,1 0 0,0 1 0,11 8-4317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7:50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2144,'0'0'6048,"3"-15"-614,-3 14-5360,0 0 0,0 1-1,1-1 1,-1 0 0,0 0-1,1 1 1,-1-1 0,0 0-1,1 1 1,-1-1-1,1 0 1,-1 1 0,1-1-1,-1 1 1,1-1 0,-1 1-1,1-1 1,0 1 0,-1-1-1,1 1 1,0 0 0,-1-1-1,1 1 1,0 0 0,0 0-1,-1-1 1,1 1 0,0 0-1,0 0 1,1 0 0,1-1-109,0 1-1,0 0 1,0 0 0,0 0 0,1 0 0,2 1 0,1 1 15,1 1 1,-1 1-1,0-1 1,-1 1 0,1 0-1,-1 1 1,0 0 0,0 0-1,7 7 1,-1-1 47,119 111 287,-123-115-309,0 0 0,0-1 0,15 9 0,-12-8 126,19 16 0,-6-5-4,-22-16-96,-1-1 21,6 5-15,-6-5 10,1-1-41,-1 1 0,0-1 0,0 1 0,0 0 0,-1-1 0,1 1 0,0 0 0,0-1 1,0 1-1,0 0 0,1 2 0,-2-2-124,7 8 122,-3-7 57,0 0 0,0 0 0,0 1 1,0 0-1,5 4 752,-9-9-761,0 1 1,0 0-1,-1-1 0,1 1 1,0-1-1,-1 1 0,1 0 1,-1-1-1,1 1 0,-2-1 1,-7-14 40,-1-1 0,-10-28 0,12 30-204,7 13 94,0 0 1,0 0-1,0 0 1,0 0-1,0 1 0,0-1 1,0-1-1,0-2 1,0 1-27,0-1 0,-1 1 0,1-1 0,-3-5 0,2 7 23,1 0-1,-1 0 0,1-1 1,0 1-1,0-1 1,0-6-1,-1 3 132,2 7-112,0-1-1,-1 1 1,1 0-1,0 0 1,0-1-1,0 1 1,0 0-1,0 0 1,0-1-1,0 1 1,0 0-1,0 0 1,0-1-1,0 1 0,0 0 1,0-1-1,0 1 1,0 0-1,0 0 1,0-1-1,0 1 1,0 0-1,0 0 1,1-1-1,-1 1 1,0 0-1,0 0 1,0 0-1,0-1 1,1 1-1,-1 0-18,0 0 11,0-1-1,0 1 0,1 0 0,-1 0 0,0 0 1,0 0-1,0-1 0,0 1 0,0 0 0,0 0 1,0 0-1,0-1 0,0 1 0,0 0 0,0 0 1,0 0-1,0-1 0,0 1 0,0 0 0,0 0 1,0 0-1,0-1 0,0 1 0,0 0 0,0 0 1,0 0-1,0-1 0,0 1 0,-1 0 0,1 0 1,0 0-1,0 0 0,0-1 0,0 1 0,0 0 1,-1 0-1,1 0 0,0 0 0,0 0 0,0 0 1,0 0-1,-1-1 0,1 1 0,0 0 0,0 0 1,0 0-1,-1 0 0,1 0 0,0 0 0,-1 0-76,19 47-539,12 38 608,-21-68-78,-8-15 103,0 0 0,1 0 0,-2 0 0,1 0 0,0 0 0,0-1 0,0 2 0,-1-1 0,1 0 0,-1 4 0,4 28 413,-4-32-204,-1-2-215,1 0 0,0 1-1,-1-1 1,1 1-1,0-1 1,-1 0 0,1 1-1,0-1 1,0 1-1,-1-1 1,1 0 0,0 1-1,0-1 1,0 1-1,0-1 1,0 1 0,0-1-1,0 1 1,0-1-1,0 1 1,-1 0 1,1 1 20,-1 0 0,-1-1 0,1 1 0,0-1 0,0 0 0,-1 1 0,1-1 0,0 0 0,-1 0 0,0 0 0,1 0 0,-1 0 0,1 0 0,-1 0 1,0 0-1,0-1 0,0 1 0,-3 0 0,-11 5-38,14-5 66,0 0 0,-1 0 0,1 0 1,0 0-1,-1-1 0,1 1 0,-1-1 0,-2 0 1,-8 2 154,4 0-76,-1-1 0,1 0 0,-1 0 0,0-1 0,0 0 0,-17-4 0,26 4-187,0 0-1,0 0 0,0-1 0,1 1 1,-1 0-1,0-1 0,1 1 0,-1 0 0,0-1 1,1 1-1,-1-1 0,0 1 0,1-1 1,-2 0-1,2 0-42,0 1-1,0 0 1,0 0 0,0-1 0,0 1 0,0 0 0,0 0-1,0-1 1,0 1 0,0 0 0,0-1 0,0 1-1,0 0 1,0 0 0,0-1 0,0 1 0,0 0-1,0 0 1,0-1 0,0 1 0,0 0 0,0-1 0,0 1-1,1 0 1,-1 0 0,3-3-1190,8-1-1031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5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29 4480,'4'-25'1445,"-4"25"-1428,0 0-1,0-1 1,0 1-1,0 0 1,0 0 0,1 0-1,-1 0 1,0 0-1,0 0 1,0 0-1,0 0 1,0-1 0,0 1-1,0 0 1,0 0-1,0 0 1,0 0-1,-1 0 1,1 0-1,0 0 1,0 0 0,0 0-1,0-1 1,0 1-1,0 0 1,0 0-1,0 0 1,0 0 0,0 0-1,0 0 1,0 0-1,0 0 1,0 0-1,0 0 1,0 0 0,-1 0-1,1 0 1,0-1-1,0 1 1,0 0-1,0 0 1,0 0 0,0 0-1,0 0 1,0 0-1,0 0 1,-1 0-1,1 0 1,0 0-1,0 0 1,0 0 0,0 0-1,0 0 1,0 0-1,0 0 1,0 0-1,-1 0 1,1 1 0,0-1-1,0 0 1,-4 2 812,2 15 37,0 0-1,-1 0 1,-1 0-1,-8 23 1,-4 16 102,12-36-741,-91 364 2986,56-242-2791,-40 116 660,57-210-2719,21-51 405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8:47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266 447 1472,'0'0'24,"3"1"195,-1-1-1,0 1 0,0 0 1,1 0-1,-1 0 0,0 0 0,4 4 449,-5-5-502,-1 0 0,1 0 0,0 0 0,-1 0 0,1 0 0,-1 0 0,1 0 0,0 0 0,-1 0 0,1 0 0,-1 0 0,1-1 0,-1 1 0,1 0 0,-1 0 0,2-1 0,-2 0 21,1 0 1,-1 0 0,0 1-1,1-1 1,-1 0 0,0 0-1,0 0 1,0 0 0,0 0-1,0 0 1,0 1 0,0-1-1,0-1 1,-7-7 197,7 8-324,0 0-1,0-1 1,-1 1-1,1 0 1,-1-1-1,1 1 1,-1 0 0,1 0-1,-1 0 1,1-1-1,-1 1 1,-1-1-1,1 0-12,-1 0-1,1 0 1,0 0 0,0 0-1,0 0 1,0 0-1,0-3 1,0 2 8,-1-1 0,1 1 0,-1-1 0,0 1-1,-3-6 1,-9-15-86,10 17 128,-1 0 0,0 1-1,0-1 1,0 1-1,-1 0 1,-11-10 0,10 10 16,-14-11 170,16 13-256,0-1-1,0 1 1,0-1-1,0 0 1,1 0-1,-5-7 1,5 6 25,-5-8 77,-11-22-1,-14-32 224,20 43-141,-10-28 0,24 49-264,0 4 43,0-1-1,0 1 0,0-1 1,-1 0-1,1 1 0,0-1 0,0 1 1,0-1-1,0 1 0,0-1 0,-1 0 1,1 1-1,0-1 0,-1 1 0,1-1 1,-1 0-1,2 8-39,-1 1 0,0-1 0,0 9 0,-1 5 261,0 7-75,-7 44 0,3-14 109,4-49-220,1 0 1,-1-1-1,3 13 0,-1 7 797,-1-28-809,0 0 1,0 0 0,0 0 0,0-1 0,-1 1 0,1 0-1,0 0 1,0 0 0,0 0 0,0 0 0,0 0 0,0 0-1,0 0 1,0 0 0,0 0 0,-1 0 0,1 0-1,0 0 1,0 0 0,0 0 0,0 0 0,0 0 0,0 0-1,0 0 1,0 0 0,0 0 0,-1 0 0,1 0 0,0 0-1,0 0 1,0 0 0,0 0 0,0 1 0,0-1 0,0 0-1,0 0 1,0 0 0,0 0 0,0 0 0,-1 0 0,1 0-1,0 0 1,0 0 0,0 1-23,0-1 0,0 0 1,-1 0-1,1 1 0,0-1 0,-1 0 1,1 0-1,0 0 0,-1 0 0,1 1 0,0-1 1,0 0-1,-1 0 0,1 0 0,-1 0 1,1 0-1,0 0 0,-1 0 0,1 0 0,0 0 1,-1 0-1,1 0 0,0 0 0,-1 0 1,1 0-1,0 0 0,-1-1 0,1 2 8,0-1-1,0 0 1,0 0-1,-1 0 1,1 0-1,0-1 1,0 1-1,0 0 1,0 0-1,0 0 0,0 0 1,0 0-1,0 0 1,0 0-1,0 0 1,-1 0-1,1 0 1,0 0-1,0 0 1,0 0-1,0 0 1,0 0-1,0 0 1,0 0-1,0 0 1,0 0-1,0-1 1,0 1-1,0 0 1,0 0-1,0 0 1,0 0-1,0 0 0,0 0 1,0 0-1,0 0 1,0 0-1,0-1 1,0 1-1,0 0 1,0 0-1,0 0 1,0 0-1,0 0 1,0 0-1,0 0 1,0 0-1,0 0 1,0 0-1,0-1 1,0 1-1,0 0 1,0 0-1,0 0 1,0 0-1,0 0 0,0 0 1,0 0-1,0 0 1,0 0-1,1 0 1,0-3 191,17-62 274,-11 30-513,-1 0 0,-2-1 0,-1 1 0,-2-43 0,-5 67-102,4 11 146,0 0 1,0-1-1,0 1 1,0 0 0,0 0-1,-1 0 1,1 0-1,0 0 1,0-1-1,0 1 1,0 0 0,0 0-1,0 0 1,0 0-1,0-1 1,0 1 0,0 0-1,0 0 1,0 0-1,0-1 1,0 1-1,0 0 1,0 0 0,0 0-1,0 0 1,0-1-1,0 1 1,0 0 0,0 0-1,0 0 1,0 0-1,0-1 1,0 1-1,0 0 1,0 0 0,1-1-1,1 1 23,-1 1 0,1-1 0,0 0-1,0 0 1,-1 1 0,1-1 0,0 0 0,0 1-1,-1 0 1,1-1 0,0 1 0,-1 0 0,3 2-1,27 17 342,-18-10-189,0 0 0,0-2 0,1 0-1,0 0 1,29 11 0,-40-19-178,11 3-160,-9-3 51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8:49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315 488 1472,'0'0'6805,"-4"-12"-5573,2 7-976,-1-3 45,0 1 1,-1 0-1,-5-9 0,-22-38 425,-78-113 495,75 113-714,18 30-326,13 18-149,-1 0 0,0 0 0,0 0 0,-1 1 0,-5-6 0,-3-5 44,12 13-37,-1 1 1,0 0 0,1-1-1,-1 1 1,0 0 0,0 0-1,-1 0 1,1 0 0,0 1-1,-5-4 1,3 1-13,0 0 197,3 4-283,1 31 315,-6 39 335,4-54-478,2-12-94,-3 20 243,1 33 993,2-77-610,5-108-576,-6 118-34,0 1 0,0 0-1,-4-16 1,0 4-174,5 6 70,0 14-48,0 1 91,-1 0 0,1-1 0,0 1 1,0 0-1,0-1 0,0 1 0,0 0 0,0 0 0,0-1 1,0 1-1,0 0 0,0-1 0,0 1 0,0 0 1,0 0-1,1-1 0,-1 1 0,0 0 0,0-1 1,0 1-1,0 0 0,0 0 0,0-1 0,1 1 0,4 2 154,0 0-1,0 0 0,1 0 0,-1-1 0,0 0 0,1 0 0,-1 0 1,11-1-1,17 3-40,19 2 234,-32-3-20,21 3 0,-21-2-441,0 0-1,33-1 1,-97 25-14313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1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1248,'7'-4'8888,"3"0"-4571,26-4-5191,-18 4 1567,-7 3-679,0-1 1,0 1 0,0 1 0,13 0 0,14 0 151,24-3 79,0 2 0,0 3 1,80 13-1,-116-12 382,51 1-1,-76-4-551,-1-8-2159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13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71 2496,'-1'0'366,"0"-1"0,0 1 0,0 0 1,0 0-1,0 0 0,0 0 0,0-1 0,0 1 1,0 0-1,1 1 0,-1-1 0,0 0 0,-9 1 3188,-7-1 2137,126-7-4964,0-1-660,58 3 328,-140 4-290,-1-1-1,1-1 1,-1-1-1,27-9 1,-10-6-1028,-21 10-5690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1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6 1984,'0'-5'7296,"-6"18"-6992,3-6-209,-1 0 0,0 0 0,0 0 0,0-1 0,-8 9 0,-12 21 167,4 12 0,8-14-162,-13 27 180,-20 76 0,39-121-316,5-14 65,0-1 1,0 1-1,0 0 1,1-1 0,-1 1-1,1 0 1,-1 0-1,1 2 1,0-3 130,0-9-2422,0 2-292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1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49 2496,'8'-4'3008,"-8"4"-2901,0-1-1,0 1 0,0-1 0,0 1 0,0-1 0,0 0 0,-1 1 0,1-1 0,0 1 0,0-1 0,0 1 0,-1 0 0,1-1 0,0 1 1,0-1-1,-1 1 0,1-1 0,-1 0 0,-2-2 100,0 0-1,0 0 1,0 1 0,0-1 0,-1 1 0,1-1-1,-1 1 1,0 0 0,1 0 0,-1 1-1,0-1 1,0 1 0,0 0 0,0 0 0,0 0-1,-6 0 1,1 0-87,0 1 0,0-1 0,0 1 0,0 1 0,0 0-1,-14 3 1,19-2-136,0 0 1,-1 0-1,1 0 0,0 0 0,0 1 1,0 0-1,-5 5 0,-6 3-41,11-7 63,0 0 0,0 0-1,1 0 1,-1 0 0,1 0 0,0 1-1,0 0 1,0-1 0,1 1 0,0 0-1,-1 1 1,-1 9 0,-1 7 156,-6 39 0,-11 156 239,17-171-33,0-1-598,3-14-4507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19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 1728,'-3'-2'343,"3"1"-213,0 1 0,-1 0 0,1-1 0,-1 1 0,1 0 1,0-1-1,-1 1 0,1-1 0,0 1 0,-1 0 0,1-1 0,0 1 0,0-1 0,-1 1 0,1-1 0,0 1 0,0-1 0,0 1 0,0-2 0,9 2 3544,57 2-505,46-1-2658,-76-8-2276,-19 3-1584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19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1568,'0'0'7,"0"0"-1,0 0 1,0 0 0,0 0-1,-1 0 1,1 0 0,0 0 0,0 0-1,0 0 1,0 0 0,0 0-1,0 0 1,0 0 0,0 0 0,-1 0-1,1 0 1,0 0 0,0 0-1,0 0 1,0 0 0,0 0-1,0 0 1,0 0 0,-1 0 0,1 0-1,0 0 1,0 0 0,0 0-1,0 0 1,0 0 0,0 0 0,0 1-1,0-1 1,0 0 0,0 0-1,0 0 1,0 0 0,-1 0-1,1 0 1,0 0 0,0 0 0,0 0-1,0 1 1,0-1 0,0 0-1,0 0 1,5 6 1053,-4-5-825,0 0 0,0 1-1,0-1 1,0 0 0,0 1-1,0-1 1,0 1 0,0 0 0,-1-1-1,1 1 1,0 3 0,0 0-43,3 31 732,-1-1 0,-2 1 0,-3 38 0,1-27-63,1-30-538,0-16 7,1-1-322,-1-1-1,1 0 0,-1 0 0,1 0 1,-1 0-1,1 0 0,-1 0 0,1 0 1,-1 0-1,0 0 0,0 0 0,1 0 1,-1 0-1,0 0 0,0-1 0,0 0 1,0-3-20,14-38-214,-3 12 68,-8 18 102,1 1 0,0-1-1,1 1 1,0 0 0,1 0 0,0 1-1,1 0 1,10-12 0,-16 22 47,0 0-1,0 0 1,0 0 0,0 0 0,0 0 0,1 0 0,-1 0 0,0 1 0,0-1 0,1 0 0,-1 1 0,1-1-1,-1 1 1,0 0 0,1-1 0,2 1 0,-4 0 40,1 1-1,-1-1 1,1 1 0,-1-1 0,1 1-1,-1-1 1,0 1 0,1-1-1,-1 1 1,0-1 0,0 1 0,1-1-1,-1 1 1,0 0 0,0-1 0,0 1-1,0 0 1,0 0 0,0-1 14,2 10 232,-1 1 0,-1-1 0,-1 19-1,0-3-65,1 104-638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0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 2912,'-3'0'192,"1"0"0,0 1 0,-1-1 0,1 1 0,0 0 0,0 0 0,-1 0 0,1 0 0,0 0 0,0 0 0,0 0 0,0 1 0,0-1 0,1 1 0,-1 0-1,0-1 1,1 1 0,-1 0 0,1 0 0,-1 0 0,1 0 0,0 0 0,-1 2 0,-1 2-7,1-1-1,0 0 0,0 1 1,0 0-1,1-1 0,-1 1 1,1 0-1,0 10 0,1-13-127,0 1-1,1-1 1,-1 0-1,1 1 1,0-1-1,-1 1 0,1-1 1,1 0-1,-1 0 1,0 0-1,1 0 1,0 0-1,0 0 1,0 0-1,0 0 0,0-1 1,3 4-1,-3-5-8,0 0 0,0 1-1,0-1 1,0 0 0,0 0 0,0 0-1,0 0 1,0 0 0,0 0-1,1-1 1,-1 1 0,0-1-1,1 0 1,-1 1 0,0-1 0,1 0-1,-1 0 1,0-1 0,1 1-1,-1 0 1,0-1 0,1 0 0,-1 1-1,0-1 1,0 0 0,4-2-1,-3 1-18,1-1-1,-1 1 1,0-1-1,0 0 0,0 0 1,0 0-1,-1 0 1,1 0-1,-1-1 0,0 1 1,0-1-1,0 0 1,0 1-1,-1-1 1,2-6-1,-2 8-13,0-1-1,0 0 1,0 1-1,-1-1 1,1 0 0,-1 0-1,0 0 1,0 1-1,0-1 1,0 0 0,-1 0-1,1 0 1,-1 1 0,1-1-1,-1 0 1,0 1-1,0-1 1,0 0 0,-1 1-1,1-1 1,0 1-1,-1 0 1,-2-4 0,2 5-34,-1-1 0,1 1 0,0-1 0,-1 1 0,1 0-1,-1 0 1,1 0 0,-1 0 0,1 0 0,-1 0 0,0 1 0,1 0 0,-1-1 0,0 1 0,-4 0 0,-5 1-222,-1 1-1,-14 3 1,-3 0-320,18-2-898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0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7 1728,'-5'-5'680,"2"3"-192,-6 14 2920,1 2-2284,8-12-1022,-1 0 0,0 0 0,-1 0 1,1 0-1,0-1 0,0 1 0,-3 2 0,-1 3 154,0 0 0,1 0 0,0 0 0,0 1 0,0-1 0,1 1 0,0 0 0,-3 16 0,1-9-16,-11 50 600,-16 122 0,28-166-804,-3 33 93,7-51-93,0 0-1,0 1 1,0-1 0,1 0-1,-1 1 1,1-1 0,-1 0 0,1 0-1,0 1 1,1-1 0,-1 0 0,3 4-1,-3-6-5,0 1 0,1-1 0,-1 0-1,1 0 1,0 0 0,-1 0 0,1 0-1,0 0 1,-1 0 0,1 0 0,0-1-1,0 1 1,0-1 0,0 1 0,0-1-1,-1 0 1,1 0 0,0 0 0,4 0 0,-1 0-41,-1-1 1,1 1-1,-1-1 1,1 0-1,-1-1 1,1 1 0,4-3-1,-4 3-268,0-1-1,0 0 1,0 1-1,9-1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5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 2816,'1'2'429,"0"0"1,0 0 0,1 0-1,-1 0 1,1 0-1,-1-1 1,1 1-1,0 0 1,-1-1-1,4 3 1,7 7 1527,-10-9-1793,0 0 0,1 0 0,0 0-1,-1 0 1,1 0 0,0-1 0,0 1 0,0-1-1,0 0 1,0 0 0,0 0 0,0 0 0,0 0-1,0-1 1,0 1 0,1-1 0,-1 0-1,0 0 1,5 0 0,5-2 65,1-1 0,-1 1-1,18-8 1,-13 5 55,-15 4-268,20-6 314,28-12 1,-45 16-265,0 1 0,0-2 0,-1 1 0,1 0 0,-1-1 0,0 0 0,0 0 0,-1-1 0,1 1 0,4-7 0,-9 10-74,1 0 1,0 1 0,-1-1 0,1 0 0,-1 0 0,1 0 0,-1 0 0,1 1-1,-1-1 1,0 0 0,1 0 0,-1 0 0,0 0 0,0 0 0,0 0 0,0 0 0,1 0-1,-2 0 1,1 0 0,0 0 0,0 0 0,0 0 0,0 0 0,-1 0 0,1 0 0,0 0-1,-1 0 1,1 0 0,0 0 0,-1 1 0,0-1 0,1 0 0,-1 0 0,1 0 0,-1 1-1,0-1 1,0 0 0,1 1 0,-1-1 0,0 0 0,0 1 0,0-1 0,0 1-1,-1-1 1,-2-1-36,0 1 0,-1-1 0,1 1-1,0 0 1,-1 1 0,1-1 0,0 1-1,-9-1 1,2 2 134,0 1-1,0 0 0,-1 1 1,2 0-1,-1 0 0,0 1 1,0 0-1,1 1 1,0 1-1,-12 8 0,16-11-22,1 1-1,1 0 1,-1 0-1,1 0 1,-1 1-1,1-1 1,0 1-1,1 0 0,-1 0 1,1 0-1,0 1 1,1-1-1,-1 1 1,1 0-1,0 0 1,0 0-1,1 0 0,0 0 1,0 0-1,0 8 1,1-6 40,0 1 1,1-1 0,1 1-1,-1-1 1,1 0 0,1 1-1,-1-1 1,2 0 0,-1 0-1,1-1 1,6 10 0,-7-12-49,0-1 0,0 0 1,0 0-1,1 0 1,0-1-1,-1 1 0,1-1 1,1 0-1,-1 0 1,0 0-1,1-1 1,0 1-1,-1-1 0,1 0 1,0-1-1,0 1 1,0-1-1,0 0 0,10 1 1,1-1 9,0-1 1,0-1 0,-1 0-1,1-1 1,0-1 0,-1 0-1,25-10 1,-7 1-128,-22 9-168,0-1 1,-1 0 0,1-1 0,-1 0 0,0 0 0,16-13-1,-8-5-4548,-10 15 2635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1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 4224,'-5'-9'1568,"10"9"-1216,8-4-96,-3 4 1536,3 0-1024,3 0 768,2 0-896,4 0 352,-1 0-576,2 0-224,-2 0-128,-3 0-64,0 0 0,0 0 64,-1 0-32,-4-4-2336,0 1 1248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2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3 2080,'1'0'42,"-1"-1"0,0 1 0,0-1 0,21 0 8911,-21 1-8864,-9 13 1612,-17 16-2041,19-22 894,0 3-457,0 0 0,1 0 1,0 0-1,1 1 0,0 0 1,1 0-1,-4 14 0,-7 15 80,-22 70-36,18-47 150,-11 38-19,30-100-269,0 0 1,0 0-1,0-1 1,0 1-1,0 0 1,0 0-1,0-1 1,0 1-1,1 0 1,-1-1-1,0 1 1,0 0-1,1 0 0,-1-1 1,0 1-1,1-1 1,-1 1-1,1 0 1,-1-1-1,1 1 1,-1-1-1,1 1 1,-1-1-1,1 1 1,-1-1-1,1 0 1,0 1-1,-1-1 1,1 1-1,0-1 1,-1 0-1,1 0 1,0 0-1,1 1 1,32 5 260,-22-4-362,18-1 77,-18-1 191,-10 0 97,-1 0-289,4 0 60,-3 0-129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3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3136,'1'-1'141,"-1"1"0,0-1 0,1 1 0,-1-1 0,0 1 0,1-1 0,-1 1 0,1-1 0,-1 1 0,1 0 0,-1-1 0,1 1 0,-1 0 0,1-1 0,-1 1 0,1 0 0,-1-1 0,1 1 0,-1 0 0,1 0 0,0 0 0,19-6 2708,-12 4-2534,6-2-31,0 0 0,1 1 0,-1 1 0,0 1 0,1 0 0,-1 0 0,1 1-1,0 1 1,-1 1 0,0 0 0,1 1 0,15 5 0,-27-7-501,7 2 789,-2-2-3450,-9 14-3191,-6-5 3584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3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44 117 3232,'-4'3'309,"0"0"-1,1 0 1,-1 1 0,1-1 0,0 1 0,0-1-1,0 1 1,0 0 0,1 1 0,0-1-1,0 0 1,-3 9 0,4-11-244,1 1 0,-1-1 0,1 0 0,0 0 1,-1 0-1,1 1 0,0-1 0,1 0 0,-1 0 0,0 0 0,1 1 0,-1-1 1,1 0-1,-1 0 0,1 0 0,0 0 0,0 0 0,0 0 0,0 0 0,1 0 1,-1 0-1,0 0 0,1-1 0,-1 1 0,1-1 0,0 1 0,-1-1 0,1 1 1,3 0-1,1 2 37,0-1 0,1-1 1,-1 1-1,1-1 0,-1 0 1,1 0-1,0-1 0,0 0 1,0 0-1,0-1 0,0 0 1,0 0-1,0-1 0,0 0 0,0 0 1,-1 0-1,1-1 0,0 0 1,7-3-1,-4 1-10,-1 0 0,1-1 0,-1 0 0,0 0 0,0-1 0,-1-1 0,1 1 0,-1-1 0,-1 0 0,1-1 0,-1 0 0,5-9 0,-9 14-49,-1-1-1,0 1 1,-1-1 0,1 1-1,-1-1 1,1 0-1,-1 0 1,0 0-1,0 0 1,-1 0-1,1 0 1,-1 0 0,0 0-1,0 0 1,0 0-1,-1 1 1,1-1-1,-1 0 1,0 0-1,0 0 1,-1 0 0,1 0-1,-4-6 1,3 6-44,-1 0 1,0 1-1,0-1 1,0 0 0,-1 1-1,1-1 1,-1 1-1,1 0 1,-1 0 0,0 1-1,0-1 1,-1 1-1,1 0 1,0 0 0,-1 0-1,1 1 1,-1-1-1,0 1 1,-6-1 0,5 2-81,0 0 0,0 0 0,0 0 0,0 1 0,0 0 1,0 0-1,-6 2 0,9-2-66,1-1 0,0 1 1,0 0-1,0 0 0,0 1 1,0-1-1,0 0 0,0 1 0,-3 2 1,5-4-26,-1 1 0,0 0 1,1 0-1,-1 0 1,1 0-1,-1 0 1,1 0-1,-1 0 0,1 0 1,-1 0-1,1 0 1,0 0-1,0 0 1,0 1-1,0-1 0,0 0 1,0 0-1,0 0 1,0 0-1,0 2 0,1-1-154,-1-1 0,1 1 0,-1-1 0,1 0 0,0 1 0,-1-1 0,1 0 1,0 1-1,0-1 0,0 0 0,0 0 0,0 0 0,0 0 0,0 0 0,2 2 0,12 3-1269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4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57 3648,'0'0'56,"-1"0"0,1 0 1,-1 0-1,1-1 0,-1 1 0,1 0 1,-1 0-1,1 0 0,-1 0 1,1 0-1,0 0 0,-1 0 0,1 1 1,-1-1-1,1 0 0,-1 0 0,1 0 1,-1 0-1,1 1 0,0-1 0,-1 0 1,1 0-1,-1 1 0,1-1 1,0 0-1,-1 0 0,1 1 0,-1 0 1,-10 16 750,-4 24 1100,14-35-1795,1 1 0,-1 0 0,1-1 0,1 1 0,-1-1 0,1 1 0,1-1 0,1 8 0,-3-13-54,1 1 0,-1 0 0,1-1 0,-1 1 0,1 0 0,0-1 0,0 1 0,0-1 0,0 1 0,0-1-1,0 0 1,0 1 0,0-1 0,0 0 0,1 0 0,-1 1 0,0-1 0,1 0 0,-1-1 0,1 1 0,-1 0-1,1 0 1,0-1 0,-1 1 0,4 0 0,-3-1-3,0 0 0,0 0 0,-1 0-1,1 0 1,0-1 0,0 1 0,0-1 0,0 1-1,0-1 1,-1 0 0,1 1 0,0-1 0,0 0-1,-1 0 1,1 0 0,-1-1 0,1 1 0,-1 0 0,0-1-1,1 1 1,-1 0 0,0-1 0,1-2 0,3-3 121,0-1 0,0 0 0,-2 0 1,1 0-1,5-17 0,-8 19-67,0 1-1,0-1 1,0 0-1,0 1 0,-1-1 1,0 0-1,0 0 1,-1 0-1,0 1 1,-1-8-1,1 9-82,-1-1 0,1 1 0,-1 0 0,0 0 0,0 0 0,0 0 0,-1 0 0,1 0-1,-6-5 1,7 7-74,-1 1 0,0-1-1,1 1 1,-1 0 0,0 0-1,0 0 1,0 0 0,0 0-1,0 0 1,0 1 0,0-1-1,0 1 1,-1-1-1,1 1 1,0 0 0,0 0-1,0 0 1,0 0 0,-1 0-1,1 0 1,0 1 0,0-1-1,-3 1 1,4 0-159,-1 0-1,0-1 1,0 1 0,0 0 0,1 0 0,-1 0-1,0 0 1,1 1 0,-1-1 0,1 0 0,-1 1-1,1-1 1,-2 3 0,-13 23-4040,6-8 1881,0-6 147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5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3392,'1'13'2408,"6"22"0,-4-20-2092,-1 1 1,-1 19 0,0-19-72,0-1 0,4 23 0,5 16 2710,6-150-2734,-11 56-334,13-44-1,-12 57 48,-3 13-48,9-23 1,-12 37 123,0-1 1,0 1-1,0 0 0,1-1 1,-1 1-1,0-1 0,0 1 0,0-1 1,1 1-1,-1 0 0,0-1 1,0 1-1,1 0 0,-1-1 1,0 1-1,1 0 0,-1 0 1,0-1-1,1 1 0,-1 0 1,1 0-1,-1-1 0,0 1 1,1 0-1,-1 0 0,1 0 0,-1 0 1,1 0-1,-1 0 0,0 0 1,1-1-1,-1 1 0,1 1 1,-1-1-1,1 0 0,-1 0 1,1 0-1,-1 0 0,0 0 1,1 0-1,-1 0 0,1 1 0,-1-1 1,0 0-1,1 0 0,-1 0 1,1 1-1,-1-1 0,0 0 1,1 1-1,-1-1 0,0 0 1,0 1-1,1-1 0,-1 0 1,0 1-1,1 0 0,3 4 150,1 1-1,6 14 0,-2-7 56,20 36 249,-6-27-3184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5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89 3808,'14'-2'2085,"-2"-1"-1009,-7 2-865,0 0 0,0-1 1,0 1-1,0-1 0,0 0 0,5-3 1,-3 1-69,24-18-4,-30 21-126,0 0-1,0 1 1,0-1 0,0 0 0,0 0-1,0-1 1,0 1 0,0 0 0,-1 0 0,1 0-1,0 0 1,-1-1 0,1 1 0,-1 0-1,1-1 1,-1 1 0,0 0 0,0-1 0,1 1-1,-1-1 1,0 1 0,0-2 0,-1 2 16,1 0 0,0 1 0,0-1 0,-1 0 0,1 1 0,0-1 0,-1 0 0,1 1 0,0-1 0,-1 1 0,1-1 0,-1 0 0,1 1 0,-1-1 0,1 1 0,-1-1 0,0 1 0,1 0 0,-1-1 0,0 1 0,1 0 0,-1-1 0,0 1 0,-1-1 38,0 1 1,0 0-1,0-1 0,0 1 0,0 0 0,-1 0 1,1 0-1,-3 1 0,0 0 77,0 1 0,-1-1 0,1 1 0,0 0 0,-9 5 0,10-4-34,0 0 1,0 0-1,0 1 1,0 0-1,0-1 1,1 1-1,-1 1 0,1-1 1,-3 6-1,4-7-25,0 1 0,1-1 0,-1 1 0,1-1 0,0 1 0,0 0 0,0 0 0,0-1 0,1 1 0,0 0-1,0 0 1,0 0 0,0 5 0,1-8-46,-1 1 0,1-1 0,0 1 0,-1-1 0,1 0 0,0 1-1,0-1 1,0 0 0,0 0 0,0 0 0,0 1 0,0-1 0,0 0 0,0 0-1,1-1 1,2 3 0,25 10 238,-20-9-223,2 0-4,0 0-1,1 0 1,0-1-1,0-1 1,0 0-1,14 0 1,57 5-647,-44-7-2683,-21 0 496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6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18 2912,'-1'-7'506,"1"7"-456,0 0-1,0 0 1,0-1 0,-1 1 0,1 0-1,0 0 1,0-1 0,0 1-1,0 0 1,0 0 0,0-1 0,0 1-1,0 0 1,0-1 0,0 1-1,0 0 1,0 0 0,0-1-1,0 1 1,0 0 0,0 0 0,0-1-1,0 1 1,0 0 0,0 0-1,0-1 1,0 1 0,1 0 0,-1 0-1,0-1 1,0 1 0,0 0-1,0 0 1,1 0 0,-1-1-1,0 1 1,0 0 0,0 0 0,1 0-1,-1 0 1,0-1 0,0 1-1,1 0 1,-1 0 0,0 0 0,0 0-1,1 0 1,-1 0 0,0 0-1,0 0 1,1 0 0,-1 0-1,0 0 1,1 0 0,-1 0 0,0 0-1,0 0 1,1 0 0,-1 0-1,0 0 1,0 0 0,1 0 0,-1 0-1,0 1 1,0-1 0,1 0-1,-1 0 1,0 0 0,3 2 153,-1-1 1,1 0-1,-1 1 0,1 0 1,-1 0-1,0-1 1,0 1-1,1 0 0,-2 1 1,1-1-1,0 0 1,0 0-1,-1 1 0,1-1 1,-1 1-1,0 0 1,2 3-1,1 4 260,0 1 0,4 21 0,0 27 745,2 65-1,-7-77-1040,-3-19 484,-3 36 1,0-28-1649,2 0-3757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6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3072,'-21'6'9985,"16"1"-10904,-4 8 1363,-5 5 199,-11 24 0,22-37-584,0-1 1,1 1 0,-1 0-1,1-1 1,1 1 0,-1 0 0,1 0-1,0 10 1,1-17-46,0 0 0,0 0 0,0 1 1,0-1-1,0 0 0,0 0 0,1 1 0,-1-1 1,0 0-1,0 0 0,0 0 0,0 1 0,0-1 0,0 0 1,1 0-1,-1 0 0,0 0 0,0 1 0,0-1 1,1 0-1,-1 0 0,0 0 0,0 0 0,0 0 0,1 0 1,-1 0-1,0 0 0,0 0 0,1 1 0,-1-1 1,0 0-1,0 0 0,1 0 0,-1 0 0,0 0 0,0 0 1,1-1-1,-1 1 0,0 0 0,0 0 0,0 0 1,1 0-1,-1 0 0,10-3 183,-1-4-180,0-1 0,0 1-1,11-14 1,-11 12-222,1 0-1,12-10 1,2 7-408,-23 12 596,0 0 1,-1 1-1,1-1 1,-1 0-1,1 1 1,-1-1-1,1 0 1,0 1-1,-1-1 1,0 1-1,1-1 1,-1 1-1,1-1 1,-1 1-1,0-1 1,1 1-1,-1 0 1,0-1-1,1 1 1,-1-1-1,0 2 1,2 5-72,-1 1 1,0-1-1,0 1 1,-1 0-1,-1 8 1,1 1-3953,0-10 1112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6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 3648,'-5'-12'4153,"9"18"-2872,-3-1-989,-1 1 0,1 0 0,-1-1 0,0 11 0,-1 7 67,6 65 935,7 73-369,-4-47-420,-8-65-4722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6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6 4992,'-12'-4'4542,"2"16"-3447,5-8-866,-1 1 0,1-1-1,0 1 1,1 1 0,-1-1-1,1 1 1,0 0 0,0 0 0,1 0-1,0 0 1,0 1 0,-4 10 0,6-13-165,0 0 1,1-1 0,-1 1 0,1 0-1,0 0 1,0 0 0,0-1 0,0 1-1,1 0 1,-1 0 0,1 0-1,0-1 1,0 1 0,0 0 0,1-1-1,0 1 1,-1-1 0,1 1 0,0-1-1,0 0 1,1 0 0,-1 0-1,1 0 1,4 3 0,-5-4-28,-1 0-1,1-1 1,0 0 0,0 1-1,0-1 1,1 0 0,-1 0-1,0 0 1,0-1 0,0 1-1,1 0 1,-1-1 0,0 0-1,1 1 1,2-1 0,-1 0 7,0-1 1,0 1 0,0-1 0,0 0 0,0 0 0,0-1 0,0 1 0,5-3 0,0-1 32,0-1 0,-1 0 0,0 0 0,0 0 0,0-1 0,9-11 0,-13 14-17,0-1-1,-1 0 1,1 0-1,-1 0 1,0 0-1,0 0 1,-1-1-1,0 1 1,0-1-1,2-8 0,-3 12-73,-1 0-1,0-1 0,0 1 1,0-1-1,0 1 1,-1-1-1,1 1 0,0 0 1,-1-1-1,0 1 0,1 0 1,-1 0-1,0-1 0,0 1 1,-1 0-1,1 0 1,0 0-1,-1 0 0,1 0 1,-1 0-1,0 1 0,1-1 1,-1 0-1,0 1 0,0-1 1,0 1-1,0 0 0,-4-2 1,1 1-46,-1-1-1,0 1 1,0 1 0,0-1-1,0 1 1,0 0 0,-1 0 0,1 1-1,0 0 1,0 0 0,0 1-1,-12 1 1,14-1-403,0 0 0,-1 0-1,1 1 1,0 0 0,-1 0 0,-3 2-1,8-4 394,0 0 0,-1 0 0,1 0-1,0 0 1,0 1 0,0-1 0,-1 0 0,1 0-1,0 0 1,0 0 0,0 1-71,-1-1 71,1 0 0,0 0 0,0 0 0,0 1-1,0-1 1,0 0 0,0 0 0,0 0 0,-1 1-1,1-1 1,0 0 0,0 0 0,0 0-1,0 1 1,0-1 0,0 0 0,0 0 0,0 1-1,0-1 1,0 0 0,0 0 0,1 0-1,-1 1 1,0-1 0,0 0 0,0 0 0,0 0-1,0 1 1,0-1 0,0 0 0,0 0 0,1 1-1,9 6-2984,-10-7 2962,12 8-1587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7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67 3712,'-22'-8'1408,"19"3"-1120,-2 2 1472,10 0-1120,3-2 1056,1 1-960,8-7 0,5 3-448,4 0-288,5 5 0,-5-2-224,1 2 128,-5 3-1792,0 3 1024,-1 2-3296,-8 1 2336,0 2 416</inkml:trace>
  <inkml:trace contextRef="#ctx0" brushRef="#br0" timeOffset="1">330 90 3808,'0'3'1408,"0"2"-1088,-5-2-96,15 2 1216,-7 1-832,2 7 416,0-1-640,-1-1 0,0 5-224,-4-4-32,0-1-64,0-3-768,0 0-2464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7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39 4384,'-13'-30'1632,"18"25"-1248,-1 2-128,5 3-960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7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2816,'0'0'86,"1"0"1,0-1 0,-1 1-1,1 0 1,-1 0-1,1 0 1,0 0 0,-1 0-1,1 0 1,-1 0-1,1 0 1,0 0-1,-1 0 1,1 0 0,0 0-1,-1 0 1,1 0-1,-1 0 1,1 1-1,0-1 1,-1 0 0,1 0-1,-1 1 1,1-1-1,-1 1 1,1-1-1,-1 0 1,1 1 0,0 0-1,4 8 616,0 1-1,0 0 1,-1 0-1,0 1 0,-1-1 1,2 13-1,-2-11-281,0 1-1,1-1 1,0 0-1,8 12 1,-12-23-368,0-1 0,1 1 0,-1-1 0,1 1 0,-1-1 0,1 0 0,-1 1 0,1-1 0,-1 0 0,1 1 0,-1-1 0,1 0 0,-1 0 0,1 0 0,0 1 0,-1-1 0,1 0 0,-1 0 0,1 0 0,0 0 0,-1 0 0,1 0 0,-1 0 0,1 0 0,0 0 0,-1-1 0,1 1 0,-1 0 0,1 0 0,0 0 0,-1-1 0,1 1 0,-1 0 0,1-1 0,0 1 0,19-16 407,-7 0-417,-1 0 1,-1-1 0,0-1 0,12-28 0,-16 32-279,5-18-821,-9 25-273,-1 0 0,1-1-1,5-7 1,-4 9-494</inkml:trace>
  <inkml:trace contextRef="#ctx0" brushRef="#br0" timeOffset="1">370 83 3552,'0'-5'1312,"4"13"-992,5 3-128,-5-3 128,-4 1-224,0 2 1376,-4 2-800,0 1 192,-1-2-512,1 1-288,0-2-64,4 1-768,-5-4 384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8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2496,'0'3'896,"5"-3"-672,0 0-96,3 8-672,2 0-1024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8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0 2656,'-3'8'3921,"2"-8"-3775,-13 12 2049,-16 8-473,29-20-1703,0 1 0,0-1 0,0 1 0,0-1 0,0 1 0,0 0 0,0-1 0,0 1 1,1 0-1,-1 0 0,0 0 0,0-1 0,1 1 0,-1 0 0,0 0 0,1 0 0,-1 0 1,1 0-1,-1 0 0,1 1 0,0-1 0,-1 0 0,1 0 0,0 0 0,0 0 0,0 0 0,0 0 1,0 3-1,1-2 91,-1 1 0,2 0-1,-1 0 1,0 0 0,0-1 0,1 1 0,0 0 0,-1-1 0,4 4 0,-4-5-8,0 1 0,1-1 1,-1 1-1,0 0 0,0 0 0,0 0 0,-1 0 1,1 0-1,0-1 0,-1 1 0,1 1 0,-1-1 1,0 0-1,0 0 0,0 0 0,0 3 1,0-4-114,0-1 0,0 1 0,-1 0 1,1-1-1,0 1 0,0 0 0,-1 0 1,1-1-1,-1 1 0,1-1 0,0 1 1,-1 0-1,1-1 0,-1 1 0,1-1 1,-1 1-1,0-1 0,1 1 0,-1-1 1,1 0-1,-1 1 0,-1 0 0,0-1-330,1 0 0,0 1 0,-1-1 0,1 0 0,-1 0 0,1 0 0,0 0 0,-1 0 0,-2-1 0,3 1 7,0 0 0,0 0-1,0 0 1,0-1 0,0 1 0,0 0 0,0-1-1,0 1 1,1 0 0,-1-1 0,0 1-1,0-1 1,0 1 0,-4-7-2005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9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26 3968,'-12'-20'1285,"6"14"-605,2 10 183,3 8 277,12 157 2440,1 3-2824,-12-168-868,0 12 262,-1 1 1,0-1 0,-4 18-1,4-28-883,-1 0 0,0 0-1,-4 10 1,5-16 551,1 1 0,0-1 0,-1 1 0,1-1 1,0 1-1,-1 0 0,1-1 0,-1 0 0,1 1 0,-1-1 0,1 1 0,-1-1 0,1 1 1,-1-1-1,0 0 0,1 0 0,-1 1 0,1-1 0,-1 0 0,0 0 0,1 0 1,-1 1-1,0-1 0,1 0 0,-1 0 0,0 0 0,1 0 0,-1 0 0,-1-1 0,2 1 151,-13 0-2486</inkml:trace>
  <inkml:trace contextRef="#ctx0" brushRef="#br0" timeOffset="1">0 279 5152,'1'-2'179,"0"0"0,0-1 0,1 1 0,-1 1 0,0-1 0,1 0 0,0 0 0,-1 0 0,1 1 0,0-1-1,0 1 1,0-1 0,4-1 0,2-1 55,0 1 0,15-4 0,-19 5 15,17-4-74,1 2 0,0 0 0,0 1 0,25-1 0,-28 4-797,1 1 0,-1 1 0,1 0 0,37 10 0,-49-10 422,-1 1 0,0 0-1,0 0 1,0 0 0,0 1 0,0 0-1,-1 0 1,1 1 0,-1 0-1,9 9 1,-12-11 452,-1 1-1,1-1 0,-1 0 1,0 1-1,0 0 1,0 0-1,0-1 1,-1 1-1,1 0 1,-1 0-1,0 1 0,0-1 1,-1 0-1,1 0 1,-1 0-1,0 1 1,0-1-1,0 0 1,-1 0-1,-1 8 0,-1 2 549,1-5-534,0-1 0,0 0-1,-1 0 1,-7 15-1,2-4-153,7-16-624,0 0 1,0 0 0,0 0 0,0 0-1,-1-1 1,1 1 0,-5 4 0,6-6 205,-1-1 0,0 0 0,0 0 0,0 1 0,0-1 0,1 0 0,-1 0 0,0 0-1,0 0 1,0 0 0,0 0 0,1 0 0,-1 0 0,0 0 0,0 0 0,-1-1 0,0 1-203,-11-3-803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29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24 4384,'-11'-19'1424,"12"18"-1396,-1 1 1,0 0 0,1-1-1,-1 1 1,0 0-1,1 0 1,-1-1 0,0 1-1,1 0 1,-1 0 0,0-1-1,1 1 1,-1 0-1,1 0 1,-1 0 0,1 0-1,-1 0 1,0-1-1,1 1 1,-1 0 0,1 0-1,-1 0 1,1 0-1,-1 0 1,0 1 0,1-1-1,0 0 1,16 1-324,-8 3-143,-1 1 0,1-1 0,-1 2 0,0-1-1,-1 1 1,0 0 0,8 8 0,-6-6 458,0 0 1,0 0 0,1-1-1,13 8 1,0-6 1943,-18-7-1378,0-1 1,0 1-1,-1 0 1,1 1-1,-1-1 1,8 7-1,-10-7-298,-1 0-1,0 1 1,0-1-1,0 0 1,-1 1-1,1-1 1,0 1-1,-1 0 1,0-1-1,1 1 1,-1-1-1,0 1 1,-1-1-1,1 1 1,-1 3-1,1 4 484,-2 11 745,2-16-1205,-1 0-1,1 0 0,1 11 1,-1-14-265,0 0 1,1 0 0,0 0 0,-1 0 0,1 0-1,0 0 1,0 0 0,0-1 0,0 1 0,0 0-1,1 0 1,-1-1 0,3 3 0,0-1 7,-1 0 1,0-1 0,1 0-1,0 0 1,-1 0-1,1 0 1,0-1-1,0 1 1,0-1 0,0 0-1,0 0 1,0-1-1,1 1 1,-1-1-1,5 0 1,8-1-1076,-1-1 1,26-5-1,-35 6 239,3-1-549,0 0-1,-1-1 0,13-5 1,-19 7 866,0-1 1,0 1-1,0-1 1,0 0-1,0 0 1,0-1-1,0 1 1,-1 0-1,1-1 1,-1 0-1,0 1 1,4-7-1,-2 1-305,-1-1 1,5-14-1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9:30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7 3904,'0'-7'3936,"-4"7"-2048,-6 4-1056,-3-1 640,-8 2-832,3 3 128,0-2-448,-3 2-192,3 1-64,0-1-224,5-5 96,4 5-1600,5 0 928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3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8 1664,'-1'-1'223,"0"1"-1,0-1 1,0 1 0,1-1 0,-1 1-1,0 0 1,0 0 0,0-1 0,0 1-1,0 0 1,0 0 0,0 0 0,0 0-1,0 0 1,0 0 0,0 0 0,0 1-1,0-1 1,0 0 0,0 0 0,0 1-1,-1 0 1,0 0-97,0 0 0,0 1-1,0-1 1,0 0 0,0 1 0,1-1-1,-1 1 1,1 0 0,-1 0 0,-1 2-1,-11 13-100,12-14 8,-1-1 0,1 1 0,0-1 0,0 1 0,0 0 0,-2 4 0,3-4-27,-1 0-1,1 0 0,0 0 0,0 0 0,0 0 0,0 1 0,1-1 0,-1 0 1,1 0-1,0 1 0,0-1 0,0 0 0,0 1 0,0-1 0,1 0 0,0 1 1,-1-1-1,1 0 0,1 0 0,-1 0 0,0 0 0,1 0 0,-1 0 0,1 0 1,3 4-1,-4-6 35,0 1-1,0-1 1,1 1 0,-1-1 0,1 1 0,-1-1 0,0 0 0,1 0-1,0 0 1,-1 0 0,3 1 0,-3-2-5,0 0 1,0 0-1,0 1 0,0-2 1,0 1-1,0 0 0,0 0 0,0 0 1,0 0-1,0-1 0,0 1 1,0 0-1,0-1 0,0 1 1,0-1-1,-1 1 0,1-1 1,0 1-1,0-1 0,-1 0 1,1 1-1,1-2 0,1-1 1,-1 0 0,1-1 0,-1 1 0,0-1 0,0 1 0,0-1-1,0 0 1,-1 0 0,0 0 0,1 1 0,0-7 0,-1 3 89,0 1 1,0 0-1,-1 0 1,0 0-1,0-1 1,0 1-1,-2-6 1,1 7-18,-1 0 0,0 0 0,0 1-1,0-1 1,0 1 0,-1 0 0,0 0 0,-5-7 0,7 10-133,0 1 1,0-1-1,0 1 0,0-1 1,0 1-1,0-1 1,0 1-1,0 0 1,0 0-1,0-1 1,0 1-1,-2 0 1,-9-3-105,5 5-677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4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80 992,'0'0'27,"-1"0"1,1 0-1,-1 0 1,0 0-1,1 0 0,-1 0 1,1 1-1,-1-1 1,1 0-1,-1 0 1,1 1-1,-1-1 0,1 0 1,-1 0-1,1 1 1,-1-1-1,1 1 0,-1-1 1,1 0-1,-1 1 1,1-1-1,0 1 0,-1-1 1,1 1-1,0-1 1,0 1-1,-1-1 1,1 1-1,0 0 0,0-1 1,0 1-1,-1 1 325,1 0 0,0 1-1,0-1 1,0 0 0,0 0 0,0 0-1,0 0 1,1 0 0,0 4 0,3 2 209,-1-7 453,2-14 1018,1-4-1976,-3 9 140,1 0-1,1 1 1,-1-1 0,1 1-1,0 0 1,1 0-1,0 0 1,0 1-1,0 0 1,1 0-1,9-6 1,-11 11-130,0-1-1,0 1 1,0 0-1,1 1 1,-1-1-1,0 1 1,0 0 0,1 0-1,-1 1 1,9 1-1,-2 0-50,-6-1 13,0 0 0,0 1 0,10 3 0,12 3 180,-19-5-620,5 1-1548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6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 5728,'34'-4'4474,"-35"18"-3608,0 0 0,-2 0-1,1-1 1,-2 1-1,0-1 1,-10 24 0,-7 27 93,21-64-940,0 0 0,0 0-1,0-1 1,0 1 0,0 0 0,1 0 0,-1 0 0,0 0 0,0 0-1,0 0 1,1 0 0,-1 0 0,0 0 0,0-1 0,0 1 0,1 0-1,-1 0 1,0 0 0,0 0 0,0 0 0,1 0 0,-1 1 0,0-1-1,0 0 1,0 0 0,1 0 0,-1 0 0,0 0 0,0 0 0,0 0-1,1 0 1,-1 0 0,0 0 0,0 1 0,0-1 0,0 0 0,0 0-1,1 0 1,-1 0 0,0 0 0,0 1 0,0-1 0,0 0 0,0 0-1,0 0 1,0 1 0,1-1 0,-1 0 0,0 0 0,0 0 0,0 1-1,0-1 1,0 0 0,0 0 0,0 0 0,0 1 0,0-1 0,0 0-1,0 0 1,0 0 0,-1 1 0,1-1 0,0 0 0,13-10 182,20-19 113,93-77-479,-121 102 82,-1 1 0,1 0 0,0 0 0,0 1 0,1-1 0,8-2 0,-13 5 88,-1 0 1,0 0 0,0 0-1,1 0 1,-1 0 0,0 0-1,0 0 1,1 0-1,-1 1 1,0-1 0,0 0-1,1 0 1,-1 0-1,0 0 1,0 0 0,0 0-1,1 1 1,-1-1 0,0 0-1,0 0 1,0 0-1,0 1 1,0-1 0,1 0-1,-1 0 1,0 0 0,0 1-1,0-1 1,0 0-1,0 0 1,0 1 0,0-1-1,3 10 201,-3-9-187,0 5 64,0 0-1,0 0 0,0 0 1,-1 0-1,0 0 0,0 0 1,-1 0-1,1 0 0,-5 8 1,-3 14 112,4-8-141,0-4-388,1 1 1,1 0 0,-2 27-1,5-43 76,0 0-1,0 1 0,0-1 1,0 0-1,0 0 1,0 1-1,1-1 1,-1 0-1,0 0 1,1 1-1,-1-1 0,0 0 1,1 0-1,0 0 1,0 2-1,0-3 27,0 1 0,-1-1-1,1 0 1,0 0 0,-1 1-1,1-1 1,0 0 0,0 0-1,0 0 1,-1 0 0,1 0-1,0 0 1,0 0 0,-1 0 0,1 0-1,0 0 1,0 0 0,-1-1-1,1 1 1,0 0 0,1-1-1,19-3-2561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4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2240,'1'0'115,"0"1"0,0-1 0,1 0 0,-1 1 0,0-1 1,0 1-1,0-1 0,0 1 0,0-1 0,0 1 0,0 0 0,0-1 0,0 1 0,-1 0 1,2 1-1,12 16 1440,0 8-740,-1 0 0,-1 1-1,9 30 1,-3-8-362,29 95 814,-41-124-1025,-4-13-14,1 3 560,-3-14-22,1-4-825,0 1 0,1-1 1,-1 1-1,2 0 0,-1-1 1,1 1-1,0 0 0,7-11 1,-10 18 34,1-1 0,-1 0 1,0 1-1,1-1 1,-1 0-1,1 1 0,-1-1 1,1 1-1,-1-1 0,1 1 1,-1-1-1,1 1 1,-1-1-1,1 1 0,0 0 1,-1-1-1,1 1 0,0 0 1,-1 0-1,1-1 1,0 1-1,0 0 0,-1 0 1,1 0-1,0 0 0,-1 0 1,1 0-1,0 0 1,0 0-1,-1 0 0,1 0 1,0 0-1,-1 0 1,1 1-1,0-1 0,-1 0 1,1 0-1,0 1 0,-1-1 1,1 1-1,0-1 1,-1 0-1,1 1 0,-1-1 1,1 1-1,-1-1 0,1 1 1,-1 0-1,1 0 1,1 2 86,0-1 0,-1 0 1,0 1-1,1 0 0,-1-1 0,0 1 1,0 0-1,0-1 0,-1 1 1,1 0-1,0 4 0,-1-4 12,0-1 0,0 1 0,0-1 0,0 1-1,0 0 1,-1-1 0,1 1 0,-1-1 0,0 1 0,0-1-1,0 1 1,0-1 0,0 1 0,0-1 0,0 0 0,-1 0-1,0 1 1,1-1 0,-1 0 0,0-1 0,0 1 0,0 0-1,0 0 1,0-1 0,0 1 0,0-1 0,-1 0 0,1 0-1,0 0 1,-1 0 0,-4 1 0,4-1-79,0 0-1,1-1 1,-1 1 0,0-1-1,0 0 1,0 0 0,0 0 0,0-1-1,0 1 1,0-1 0,-3 0-1,-17-10-3218,22 10 3086,1 1 0,-1 0 0,1-1 0,0 1 0,-1 0 0,1-1-1,0 1 1,-1-1 0,1 1 0,0 0 0,0-1 0,-1 1 0,1-1-1,0 1 1,0-1 0,0 1 0,0-1 0,0 1 0,0-1 0,0 1-1,0-1 1,0 1 0,0-1 0,0 1 0,0-1 0,0 1 0,0-1-1,0 1 1,0-1 0,1 1 0,-1-1 0,0 1 0,0-1 0,1 1-1,-1-1 1,0 1 0,0 0 0,1-1 0,-1 1 0,1-1 0,0 1 0,6-8-2610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5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41 262 3488,'-5'0'1280,"10"3"-992,-2 2 832,7-2 96,-7 5-672,7-3 448,-2-2-800,2 0 0</inkml:trace>
  <inkml:trace contextRef="#ctx0" brushRef="#br0" timeOffset="1">26 23 3552,'-26'-22'1312,"31"25"-992,-5 2-128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5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2816,'6'67'2597,"-4"-53"-2052,0-1 1,1 0-1,6 14 0,4 18 570,-7-15-588,23 123 1202,-22-116-1592,-3-19 15,-1 0-1,1 30 1,-35-59-10781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5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 3552,'-5'-3'1312,"10"3"-992,0 0-128,3 0 896,10 3-640,5-3 1440,2 0-1056,6 0 32,3 0-512,-3 0-32,0 0-192,-5 0-128,-3-3-32,-1 3 32,-1 0 0,-8-5-1216,-3 1 672,-2 0-2304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6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 4320,'-5'0'438,"4"0"-357,0-1 0,0 1-1,-1 0 1,1 0-1,0 0 1,0 0-1,0 0 1,-1 0-1,1 1 1,0-1-1,0 0 1,0 1-1,0-1 1,0 0-1,-1 1 1,1 0-1,0-1 1,0 1-1,0-1 1,0 1-1,0 0 1,1 0 0,-1 0-1,0 0 1,0-1-1,0 1 1,0 2-1,-1-1 257,0 1 0,-1 0 0,1-1 1,-1 1-1,1-1 0,-1 0 0,-5 4 0,4-4 11,1 0 0,-1 1 0,1 0 0,-5 5 0,7-7-327,0 0-1,1 0 1,-1-1 0,1 1 0,-1 0 0,1 0 0,-1 0 0,1 1 0,0-1 0,0 0 0,-1 0-1,1 0 1,0 0 0,0 0 0,0 0 0,0 0 0,0 0 0,0 0 0,0 1 0,0-1 0,1 0-1,0 1 1,-1-1 0,1 0 0,-1 0 0,1 0 0,0 0 0,0 0 0,-1 0 0,1 0 0,0-1 0,0 1 0,0 0-1,0-1 1,0 1 0,0 0 0,0-1 0,0 1 0,0-1 0,0 0 0,0 1 0,0-1 0,1 0 0,-1 1 0,0-1 0,2 0-1,28-1 502,-21 0-519,-1-2 0,-1 1 0,1-1-1,0 0 1,-1-1 0,1 0 0,10-7 0,15-8-4,-33 19-19,0 0 0,0 0 0,0 0 0,-1 0 0,1 0 0,0 0 0,0 0 1,0 0-1,0 0 0,-1 0 0,1 0 0,0 0 0,0 1 0,0-1 1,-1 0-1,1 1 0,0-1 0,0 0 0,-1 1 0,1-1 0,0 1 0,-1-1 1,1 1-1,0 0 0,-1-1 0,1 1 0,-1 0 0,1-1 0,-1 1 0,0 0 1,1-1-1,-1 1 0,1 0 0,-1 1 0,4 6 59,0 1 1,3 12-1,-2-6 32,-3-9 84,-2-5-309,0-1 1,0 1-1,0-1 1,1 1-1,-1-1 1,0 1-1,0-1 1,0 1-1,0-1 1,0 1-1,1-1 0,-1 1 1,0-1-1,1 0 1,-1 1-1,0-1 1,1 1-1,-1-1 1,0 0-1,1 1 1,-1-1-1,0 0 1,1 0-1,-1 1 0,1-1 1,-1 0-1,1 0 1,-1 0-1,1 1 1,-1-1-1,1 0 1,0 0-1,7-3-1771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6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4800,'5'20'2176,"13"54"-1888,-10-35 832,2-3-672,-2 17 960,5-1-800,-3-1 32,-2-9-352,0 2 0,7-6-160,-12-7 64,7 0-96,-10-7-1408,3-1 736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7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2400,'6'-1'1315,"12"1"63,7-1 254,5-1-285,-25 2-1263,0 0-1,0 0 1,0 0 0,-1-1 0,1 0-1,0 0 1,-1 0 0,1 0-1,0-1 1,-1 0 0,0 0 0,1 0-1,-1 0 1,6-5 0,-9 6-75,0 0 0,1-1 0,-1 1 0,0-1 0,0 1 0,0-1 0,0 1 1,0-1-1,0 0 0,0 1 0,-1-1 0,1 0 0,-1 0 0,1 1 0,-1-1 0,0 0 1,1 0-1,-1 0 0,0 0 0,0 0 0,0 1 0,-1-1 0,1 0 0,0 0 0,-1 0 1,1 0-1,-1 1 0,-1-4 0,1 3-24,0 0 1,0 0-1,0 0 0,0 0 1,-1 0-1,1 0 1,-1 0-1,1 1 0,-1-1 1,0 1-1,1-1 0,-1 1 1,0 0-1,0 0 1,0 0-1,0 0 0,0 0 1,0 0-1,0 0 0,-1 0 1,1 1-1,0-1 1,0 1-1,-3 0 0,-2 1 91,0 0-1,0 0 0,0 1 1,0 0-1,0 1 0,1-1 1,-11 7-1,9-5 101,6-3-144,0-1 1,0 1-1,0 0 1,1 0-1,-1 0 1,0 1-1,1-1 1,-1 0-1,1 1 1,0-1-1,-1 0 0,1 1 1,0 0-1,0-1 1,0 1-1,0 0 1,0 0-1,0-1 1,1 1-1,-1 0 0,0 0 1,1 0-1,0 0 1,-1 2-1,1-2 2,1 1 0,-1-1-1,0 0 1,1 0 0,-1 1 0,1-1-1,0 0 1,0 0 0,0 0 0,0 0-1,0 0 1,0 0 0,1 0 0,-1 0-1,1 0 1,-1 0 0,1-1 0,0 1-1,0-1 1,2 2 0,9 5 121,1-1-1,0 0 1,0-1 0,0-1-1,1 0 1,23 4 0,-29-7-394,0-1 0,0 0 0,-1 0 0,17-2 0,-20 1-677,0-1 1,-1 1-1,1-1 1,0-1-1,8-2 1,-5 1-930,1 2-438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7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2720,'18'91'5882,"3"98"-3582,-11-76-1293,-5 79 638,-6-131-847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8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2912,'-1'1'1109,"8"1"-794,12 0 48,-2-2 1048,28-4 0,-40 4-1290,1-1 0,-1-1-1,0 1 1,0-1 0,1 0 0,-1 0-1,0 0 1,8-7 0,-11 8-99,0-2 1,0 1 0,0 0-1,0 0 1,-1 0 0,1-1 0,-1 1-1,0-1 1,0 1 0,0-1-1,0 0 1,0 1 0,0-1-1,-1 0 1,1 0 0,-1 0-1,0 1 1,1-1 0,-2 0-1,1-3 1,0 5-2,0 0 1,0-1-1,0 1 0,-1 0 0,1-1 0,0 1 0,-1 0 1,1 0-1,-1 0 0,1-1 0,-1 1 0,1 0 0,-1 0 1,0 0-1,0 0 0,1 0 0,-1 0 0,0 0 0,0 0 1,0 0-1,0 1 0,0-1 0,0 0 0,-1 1 0,1-1 1,0 0-1,0 1 0,0-1 0,0 1 0,-1 0 0,1 0 1,0-1-1,-1 1 0,1 0 0,0 0 0,0 0 0,-1 0 1,1 0-1,0 0 0,-1 1 0,1-1 0,0 0 1,-3 1-1,1 1 107,-1 0 1,0 0 0,1 0-1,-1 0 1,1 0 0,0 1 0,-1 0-1,1-1 1,0 1 0,1 0-1,-1 0 1,0 1 0,1-1-1,0 1 1,0-1 0,-2 6 0,2-7-103,1 0 0,0 1 0,0-1 0,0 0 1,1 1-1,-1-1 0,0 1 0,1 0 1,0-1-1,0 1 0,-1-1 0,1 1 0,1 0 1,-1-1-1,0 1 0,1-1 0,-1 1 1,1-1-1,0 1 0,0-1 0,0 1 0,0-1 1,0 0-1,0 1 0,1-1 0,2 3 1,-1-2-26,1 0 1,0 0 0,-1 0-1,1-1 1,1 1 0,-1-1 0,0 0-1,0 0 1,1-1 0,-1 1 0,1-1-1,8 1 1,3 0-1812,1-1 1,22-2 0,-7 0-3270,-11 1 3484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8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 5888,'-5'2'538,"0"1"0,0 1 1,0-1-1,1 1 0,0-1 0,0 1 0,-6 7 1,-10 10 2051,19-21-2550,1 1 1,-1 0-1,0-1 1,0 1-1,1 0 1,-1-1-1,0 1 1,1 0-1,-1 0 1,1 0 0,-1 0-1,1 0 1,-1-1-1,1 1 1,0 0-1,-1 0 1,1 0-1,0 0 1,0 0-1,0 0 1,-1 0-1,1 0 1,0 0 0,1 0-1,-1 0 1,0 2-1,1-1-16,0 0 0,0 0 0,1-1 0,-1 1 0,0 0 0,1 0-1,-1-1 1,1 1 0,0-1 0,-1 1 0,4 1 0,-1-2-80,-1 1 0,1 0 1,-1-1-1,1 0 0,0 0 1,-1 0-1,1-1 0,0 1 1,0-1-1,0 0 0,-1 0 0,1 0 1,7-1-1,-4 0-561,0 0 0,0-1 0,0 0 0,0 0 0,0 0 0,10-6 0,21-19-4460,-27 19 3851,10-7-449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4:4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8 5632,'-3'-1'277,"0"0"0,-1 0 0,1 0 1,0 0-1,0 0 0,-1 1 0,1-1 1,0 1-1,-5 0 0,-4 0 156,6 0 7,0 0 0,0 0 0,0 0-1,-7 2 1,-1 0 204,-100 13 2257,105-13-2783,0 0 0,0 0 1,0 1-1,1 0 0,-9 4 0,16-7-93,0 1 0,0-1 0,0 0 0,0 1 0,0-1 0,0 1-1,0 0 1,0-1 0,0 1 0,1 0 0,-1-1 0,0 1 0,0 0 0,1 0 0,-1 0 0,0 0-1,1-1 1,-1 1 0,1 0 0,-1 0 0,1 0 0,0 0 0,-1 0 0,1 0 0,0 0 0,0 1-1,0-1 1,0 0 0,-1 0 0,1 0 0,1 0 0,-1 0 0,0 0 0,0 0 0,0 0 0,1 0-1,-1 0 1,0 0 0,1 0 0,-1 0 0,2 2 0,1 2 129,1 0-1,0 0 1,0-1 0,1 1-1,9 7 1,103 92 1625,-101-87-1429,0 1 1,-1 0-1,-1 1 0,19 35 1,-27-44-130,-1 1 0,4 13 0,-8-21-151,0 1 1,0-1-1,-1 1 1,1 0-1,-1-1 1,1 1-1,-1 0 1,0 0-1,-1-1 1,1 1-1,-1 3 1,0-3-33,-1-1 1,1 1-1,-1-1 1,1 0-1,-1 1 1,0-1-1,0 0 1,-1-1-1,1 1 1,-1 0-1,1 0 0,-1-1 1,0 0-1,0 1 1,0-1-1,0 0 1,-6 2-1,-5 2-4,0 0-1,0-2 1,-20 5 0,-162 23-2232,137-26 854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9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3904,'0'0'43,"-1"0"-1,1 0 1,0 0-1,0 0 1,-1 0 0,1 0-1,0 0 1,0 0 0,0 1-1,-1-1 1,1 0 0,0 0-1,0 0 1,-1 0 0,1 1-1,0-1 1,0 0 0,0 0-1,0 0 1,0 1-1,-1-1 1,1 0 0,0 0-1,0 0 1,0 1 0,0-1-1,0 0 1,0 0 0,0 1-1,0-1 1,-1 13 747,6 21 498,-4-27-827,16 134 3038,18 46-2214,-22-131-1021,27 71 0,-28-94-3821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9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5152,'2'-1'440,"-1"-1"0,1 1 0,-1 0 0,1 0-1,0 0 1,-1 0 0,1 0 0,0 0 0,0 0 0,0 0 0,0 1 0,2-1 0,2-1 475,12-7 301,-13 6-1083,1 0 1,-1 1-1,1 0 0,-1 0 1,1 0-1,0 1 1,7-2-1,6 2-221,0 1 0,27 2 0,-38-1-410,0 0-1,0 1 0,0 0 1,-1 0-1,1 1 0,-1 0 0,1 0 1,7 6-1,-12-7 38,-1-1 0,0 1 1,0 0-1,0 0 0,0 0 0,0 0 0,0 1 0,1 2 1,4 5-971,3 2-644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29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 3552,'0'3'244,"0"1"1,0-1-1,1 0 0,0 1 1,-1-1-1,1 0 0,0 0 1,1 0-1,-1 0 0,2 4 1,-3-7-176,0 0 0,0 0 0,1 1 0,-1-1 1,0 0-1,0 0 0,0 1 0,0-1 0,0 0 0,0 0 1,1 1-1,-1-1 0,0 0 0,0 0 0,0 0 0,1 0 0,-1 1 1,0-1-1,0 0 0,1 0 0,-1 0 0,0 0 0,0 0 1,1 0-1,-1 1 0,0-1 0,0 0 0,1 0 0,-1 0 0,0 0 1,0 0-1,1 0 0,-1 0 0,0 0 0,0 0 0,1 0 1,-1 0-1,0-1 0,1 1 0,-1 0 0,0 0 0,0 0 0,0 0 1,1 0-1,-1 0 0,0-1 0,0 1 0,1 0 0,-1 0 1,0 0-1,0-1 0,0 1 0,0 0 0,1 0 0,-1 0 0,0-1 1,0 1-1,0 0 0,0 0 0,0-1 0,0 1 0,0 0 1,0 0-1,1-1 0,3-18 897,-5-12-175,0 20-641,1-1 0,0 1 0,0-1 0,4-15 0,-4 25-187,1 0 0,0 0-1,0-1 1,1 1-1,-1 0 1,0 0 0,1 0-1,-1 0 1,1 1 0,-1-1-1,1 0 1,0 1 0,0-1-1,0 1 1,0-1-1,0 1 1,0 0 0,0 0-1,0 0 1,1 0 0,-1 0-1,0 1 1,1-1-1,-1 1 1,3-1 0,0 0-25,0 1 0,0-1 0,1 1 0,-1 0 0,0 1 0,0-1 0,0 1 0,0 0 0,0 0 0,6 3 0,0 0-8,-1 1 0,-1 0 0,1 0 0,-1 1 0,0 0 0,0 1 1,0 0-1,12 13 0,-20-18 79,1 1 0,-1 0 0,0-1 0,0 1 0,0 0 0,0 0 0,-1 0 0,1 0 0,-1-1 0,1 1 0,-1 0 0,0 0 0,-1 6 0,1-6 30,0-1-1,0 1 1,0 0-1,0-1 0,0 1 1,1 0-1,-1 0 1,1-1-1,0 1 1,1 3-1,-1-5 4,-1-1 0,1 1 0,0-1 0,-1 1 0,1-1 0,0 1 0,-1-1 0,1 0 0,0 1 1,0-1-1,-1 0 0,1 0 0,0 0 0,0 1 0,0-1 0,-1 0 0,1 0 0,0 0 0,1-1 0,12-1 296,-13 2-317,0-1 0,-1 1 0,1-1 1,0 1-1,-1-1 0,1 1 0,-1-1 1,1 0-1,-1 1 0,1-1 0,-1 0 0,1 0 1,-1 1-1,0-1 0,1 0 0,-1 0 1,0 0-1,0 0 0,0 1 0,1-2 1,-1-21 218,0 14-126,0 2 2,-1 0 0,1 0 0,-1 0 0,-1 1 0,0-1 0,1 0 0,-6-9 0,6 11-68,-1 1 0,-1 1 1,1-1-1,0 0 0,-1 0 1,0 1-1,0-1 1,0 1-1,0 0 0,-1 0 1,1 0-1,-1 1 0,-4-3 1,5 3-72,-1 1 1,1 0-1,-1 0 1,1 0-1,-1 1 0,0-1 1,0 1-1,1 0 1,-1 0-1,0 0 0,1 0 1,-1 1-1,0 0 1,1-1-1,-1 1 0,-4 2 1,8-3-61,-1 1 0,0-1 0,1 0-1,-1 0 1,1 1 0,-1-1 0,1 0 0,-1 1 0,1-1 0,-1 1-1,1-1 1,-1 1 0,1-1 0,0 1 0,-1-1 0,1 1 0,0-1 0,-1 1-1,1 0 1,0-1 0,0 1 0,-1 1 0,1-1-156,1 0 1,-1 0-1,0 0 1,0 0-1,1 0 1,-1 0 0,1 0-1,-1 0 1,1 0-1,-1 0 1,1 0-1,-1 0 1,1-1-1,0 1 1,1 1-1,9 9-1318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0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5408,'0'1'128,"1"-1"0,0 0 0,0 0 0,0 1 0,-1-1 0,1 0 0,0 1 0,0-1 0,-1 1 0,1-1 0,0 1 0,-1-1 0,1 1 0,0-1-1,-1 1 1,1 0 0,-1-1 0,1 1 0,-1 0 0,0-1 0,1 1 0,-1 0 0,1 0 0,-1 0 0,0-1 0,0 1 0,0 0 0,1 0 0,-1 1 0,1 3-117,4 10 816,-3-9-467,0-1 0,0 0 0,1 12 0,-2-6-55,1 1 95,-1 1-1,6 18 1,-6-29 160,13-16-560,-10 8-266,1-1 0,0 1 1,4-11-1,-5 9 253,0 1 0,0 0 0,9-10 0,7-2 433,-19 18-333,1 0-1,-1 0 1,1 0 0,-1 0-1,1 0 1,-1 1 0,1-1-1,0 0 1,-1 1 0,1-1 0,0 1-1,2-1 1,-3 1-33,0 1 0,-1-1 0,1 1-1,0-1 1,-1 1 0,1-1 0,0 1 0,-1 0 0,1-1 0,-1 1 0,1 0-1,-1-1 1,1 1 0,-1 0 0,0-1 0,1 1 0,-1 0 0,0 0 0,0 0-1,1-1 1,-1 1 0,0 0 0,0 0 0,0 1 0,3 24 514,-4-15-393,1-7-143,0-1 0,0 1 0,0 0 0,0-1 0,1 7 1,0-5 233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0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6 6560,'-1'-1'115,"1"1"1,-1-1 0,1 1-1,-1-1 1,0 1-1,1 0 1,-1-1 0,0 1-1,1 0 1,-1 0-1,0-1 1,1 1 0,-1 0-1,0 0 1,1 0-1,-1 0 1,0 0 0,0 0-1,1 0 1,-1 0-1,0 0 1,0 0 0,1 1-1,-1-1 1,0 0-1,1 0 1,-1 1 0,0-1-1,1 0 1,-1 1-1,1-1 1,-1 1 0,0 0-1,-28 19 501,20-13 326,8-7-911,0 1 0,0 0 0,0 0 0,1-1 1,-1 1-1,0 0 0,0 0 0,0 0 0,1 0 1,-1 0-1,1 0 0,-1 0 0,1 0 0,-1 0 0,1 0 1,-1 0-1,1 0 0,0 1 0,0-1 0,-1 0 1,1 0-1,0 0 0,0 0 0,0 1 0,1-1 1,-1 0-1,0 0 0,0 0 0,0 0 0,1 0 0,-1 0 1,1 1-1,-1-1 0,1 0 0,-1 0 0,1 0 1,0 0-1,1 1 0,3 6 165,2-1-1,-1 0 1,1 0-1,7 5 1,2 3 943,-16-15-1090,1 1-1,0-1 1,-1 1 0,1-1 0,-1 1 0,0-1-1,1 1 1,-1-1 0,1 1 0,-1 0 0,0-1-1,0 1 1,1 0 0,-1-1 0,0 1 0,0 0-1,0-1 1,0 1 0,1 0 0,-1 0 0,0-1-1,0 1 1,-1 0 0,1-1 0,0 2 0,-1-1-4,1 0 1,-1 0 0,0 0 0,1-1 0,-1 1 0,0 0-1,0 0 1,0-1 0,0 1 0,0-1 0,1 1-1,-1-1 1,0 1 0,0-1 0,-2 1 0,-6 1-98,0 0 0,0-1-1,-12 1 1,15-2-269,-74 9-4093,29 1-1924,23-2 3149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17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52 1824,'-3'-2'6777,"12"-3"-5630,17-4-1802,117-6 794,-108 12 9,-26 3-111,1-1 1,-1 0 0,12-2-1,-2 0 43,-17 3-66,0 0-1,0 0 1,0 0 0,0 0 0,0-1 0,0 1 0,-1-1 0,1 1 0,0-1 0,0 0 0,0 0 0,-1 1 0,1-1-1,1-2 1,-2 2 120,-3 1-246,-2 2 59,-1-1 1,0 1 0,0-1 0,0 1-1,1 0 1,-1 1 0,-4 3 0,-9 3-16,-4 2 79,0 2-1,-35 26 1,-34 38 331,73-58-269,0 0 1,-19 28-1,17-20-59,-7 14 242,27-41-246,0 0-1,0 0 0,0 0 0,0 0 1,0 0-1,0 1 0,0-1 1,0 0-1,0 0 0,0 0 0,0 0 1,0 0-1,0 1 0,0-1 0,0 0 1,1 0-1,-1 0 0,0 0 1,0 0-1,0 1 0,0-1 0,0 0 1,0 0-1,0 0 0,0 0 1,0 0-1,0 0 0,1 0 0,-1 0 1,0 1-1,0-1 0,0 0 0,0 0 1,0 0-1,0 0 0,1 0 1,-1 0-1,0 0 0,0 0 0,0 0 1,0 0-1,0 0 0,1 0 0,-1 0 1,0 0-1,0 0 0,0 0 1,0 0-1,0 0 0,1 0 0,-1 0 1,0 0-1,18 2 380,21-1 80,109-8 500,-125 5-1584,1-2 0,-1-1 0,0-1-1,24-10 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17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2720,'-3'4'5703,"3"0"-5961,1 14 1027,-2 12 137,1-18-504,-1 0 0,3 16 0,-1 16 200,-5 22-234,4-59-317,-1 0 0,0-1 1,-2 9-1,-2 18 117,7-27-1683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18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2976,'12'-6'1474,"1"1"-1,15-3 1,-5 2-282,-17 4-1032,1 0 1,-1 1-1,0 0 0,1 0 0,-1 0 1,0 1-1,1 0 0,-1 0 0,10 2 1,64 21-44,-78-22-403,1 0 0,0 0-1,0 0 1,0-1 0,0 1 0,0-1 0,-1 0-1,1 0 1,0 0 0,0 0 0,4-1-1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19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2080,'1'17'2056,"1"0"0,4 21 0,-3-21-1254,0 0 1,0 21 0,-3-19-425,0 12 43,-5 46 1,-7 37-982,9-105-1632,5-31-5813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1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 3392,'0'0'1088,"-8"-7"1120,16 18 1904,1 15-3679,-1 0 1,7 39-1,-13-54-389,1-1 80,0 1 1,5 11-1,5 14-1527,-9-25 561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01.7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238 52 1984,'1'-1'303,"1"0"-1,-1 0 1,0 0-1,0 0 1,0 0 0,0 0-1,0-1 1,0 1-1,0 0 1,0-1 0,0 1-1,-1 0 1,1-1 0,0 1-1,-1-1 1,1 1-1,-1-1 1,0 1 0,1-1-1,-1 1 1,0-1-1,0 0 1,0 1 0,0-1-1,0 1 1,-1-1 0,1 1-1,0-1 1,-1 1-1,0-3 1,0 3-259,1 1 0,-1-1 0,1 1 0,-1-1 1,0 1-1,1 0 0,-1-1 0,0 1 0,1 0 0,-1-1 0,0 1 0,1 0 0,-1 0 0,0 0 1,0 0-1,1-1 0,-1 1 0,0 0 0,0 1 0,-14 0 207,13-1-179,-13 3 49,-1 0 0,1 2 0,0 0 0,1 0 0,-1 2 0,1 0-1,0 0 1,-22 16 0,31-18-102,-1 0-1,1 0 1,-1 0 0,1 0-1,1 1 1,-1 0-1,1 0 1,0 0 0,1 1-1,-1-1 1,1 1 0,0 0-1,1 0 1,0 0-1,-2 9 1,3-13 21,1 1 0,-1 0 1,1 0-1,0 0 0,0 0 0,0 0 0,1 0 1,-1 0-1,1 0 0,0-1 0,0 1 0,1 0 1,-1 0-1,1-1 0,-1 1 0,1-1 0,0 1 1,0-1-1,1 0 0,-1 0 0,1 0 1,0 0-1,-1 0 0,1-1 0,0 1 0,1-1 1,-1 0-1,0 0 0,5 2 0,-3-2 9,-1 0-1,1 0 1,-1 0-1,1-1 1,0 0-1,0 0 1,0 0 0,0-1-1,0 0 1,-1 0-1,1 0 1,9-1-1,-7-1 31,-1 0 0,1 0-1,-1 0 1,0-1 0,0 0 0,0 0-1,0 0 1,8-7 0,-2 0 26,-1 0 1,-1-1-1,0 0 0,-1 0 1,0-1-1,0 0 0,-1 0 1,6-15-1,-12 23-117,0-1 0,-1 1 0,0-1-1,1 0 1,-2 1 0,1-1 0,0 0 0,-1 1-1,0-1 1,0 0 0,0 0 0,-1 1 0,-1-7 0,1 8-30,0-1 1,0 1 0,0 0 0,0-1 0,-1 1 0,1 0 0,-1 0 0,0 0 0,0 0 0,0 0 0,0 0 0,0 1 0,-1-1 0,0 1 0,1-1-1,-1 1 1,0 0 0,0 0 0,-4-2 0,3 3-9,-1-1 0,1 1 0,0 0 1,-1 1-1,1-1 0,-1 1 0,1 0 0,-1 0 0,1 0 0,-1 0 0,-5 2 0,-5 1-24,-27 10 1,34-10 112,0 0 1,-1 1-1,2 0 1,-1 0-1,0 1 1,1 0 0,-12 10-1,15-12-11,1 1-1,0-1 1,0 1-1,1-1 1,-1 1-1,1 0 1,0 0-1,0 0 1,0 0-1,0 0 1,1 1-1,-1-1 1,1 0-1,0 1 1,1-1-1,-1 10 1,1-7 15,1 1 1,0 0 0,0 0-1,1-1 1,0 1 0,0 0-1,1-1 1,0 0 0,0 0-1,0 0 1,1 0 0,0 0 0,1-1-1,0 0 1,6 7 0,-6-8 2,-1 0 0,1-1 0,0 0 0,1 0 0,-1 0 0,1-1 0,0 1 0,-1-1 0,1-1 0,1 1 0,-1-1 0,0 0 0,1-1 0,-1 1 0,1-1 0,-1-1 0,1 1 0,9-1 0,-10-1-17,0 0 1,-1-1-1,1 0 1,0 0-1,0 0 1,-1 0-1,1-1 1,-1 0-1,0 0 1,0-1-1,0 1 1,0-1-1,-1 0 1,1 0-1,-1-1 1,0 1-1,6-11 1,-4 7 21,0-1 1,-1 0-1,-1 0 1,1-1-1,-1 0 0,-1 1 1,0-1-1,0 0 1,2-20-1,-5 22-69,0 0 1,-1 0-1,0 0 1,0 0-1,0 0 0,-4-9 1,3 12-31,1 0 1,-1-1 0,-1 1-1,1 0 1,-1 0-1,0 1 1,0-1 0,0 0-1,-7-6 1,8 9 23,-1 1 0,0-1 0,0 0 0,0 1 1,0 0-1,0 0 0,0 0 0,0 0 0,-1 0 0,1 0 0,0 1 1,0 0-1,-1 0 0,1 0 0,-5 0 0,-2 1-47,0 0 0,0 1-1,-14 4 1,11-1 63,0-1-1,1 2 1,0 0-1,0 0 1,0 1 0,1 1-1,0 0 1,-12 11-1,18-14 45,0 0 0,0 0 0,0 1 0,0 0 0,1-1-1,0 1 1,0 1 0,1-1 0,0 1 0,0-1-1,0 1 1,1 0 0,0 0 0,0 0 0,1 0 0,-1 12-1,2-15-2,0-1 0,0 1 0,1 0 0,-1-1 0,1 1 0,0-1 0,0 1 0,0-1 0,0 1 0,1-1 0,-1 0 0,1 1 0,0-1 0,0 0 0,0 0 0,1 0 0,-1-1 0,1 1 0,-1 0 0,5 2 0,-4-3 2,-1-1 1,1 1 0,0-1-1,0 0 1,0 0 0,0 0-1,0 0 1,0-1 0,0 1-1,0-1 1,0 0 0,0 0-1,0 0 1,0 0 0,0 0-1,0-1 1,0 1 0,0-1-1,0 0 1,0 0 0,0 0-1,0 0 1,-1 0 0,5-3-1,0-1 5,0 0-1,0-1 0,-1 1 0,1-1 0,-1-1 0,-1 1 1,9-12-1,-5 4-5,0-1 0,13-29 0,-20 40-51,-1 0 0,0 0 0,0 0-1,0 0 1,0 0 0,-1 0 0,0 0-1,1 0 1,-2 0 0,1 0-1,0-1 1,-1 1 0,0 0 0,0 0-1,0 0 1,0 0 0,-1 0 0,1 1-1,-1-1 1,-2-3 0,2 5-1,1 1 0,0 0 0,-1 0 0,1 0 0,0 0 0,-1 0 0,1 0 0,-1 0 0,0 0 0,1 1 0,-1-1 0,0 1 0,1-1 1,-1 1-1,0 0 0,1-1 0,-1 1 0,0 0 0,0 0 0,0 0 0,1 0 0,-1 1 0,-2 0 0,-3 0-43,1 1 0,-1 0 0,1 0 0,-9 5 0,7-3 45,0 0 1,1 1-1,0 0 1,0 0-1,0 1 1,0 0-1,1 0 0,0 0 1,0 1-1,-5 9 1,8-12 38,0 0 0,1 0 0,0 1 0,0 0 0,0-1 0,0 1-1,1 0 1,0 0 0,0 0 0,0 0 0,0 0 0,1 0 0,0 0 0,0 0 0,0 0 0,1 0 0,0 0 0,0 0 0,2 5 0,-3-8 3,1 0 0,-1 0-1,1 0 1,0 0 0,0 0 0,0-1 0,0 1 0,0 0 0,0 0 0,1-1 0,-1 1-1,1-1 1,-1 1 0,1-1 0,-1 0 0,1 0 0,0 1 0,0-1 0,-1 0 0,1 0-1,0-1 1,0 1 0,0 0 0,0-1 0,0 1 0,0-1 0,0 0 0,0 1 0,0-1-1,0 0 1,1 0 0,-1-1 0,0 1 0,2-1 0,3 0 28,-1-1 1,0 0-1,-1 0 1,1-1-1,0 0 1,-1 0-1,1 0 0,-1-1 1,9-7-1,-6 4-3,-1 0 0,-1-1-1,1 0 1,-1 0 0,7-13-1,-10 17-61,-1-1-1,0 1 1,0-1-1,0 0 1,0 0-1,-1 0 1,0 0-1,0 0 1,-1 0-1,1 0 1,-1 0-1,0-7 1,0 10 0,-1 1 0,1 0 0,0 0 0,-1-1 0,1 1 0,-1 0 0,1 0-1,-1 0 1,1 0 0,-1-1 0,0 1 0,0 0 0,1 0 0,-1 0 0,0 1 0,0-1 0,0 0 0,0 0 0,0 0 0,0 1 0,0-1 0,0 0-1,-1 1 1,1-1 0,0 1 0,0-1 0,0 1 0,-1 0 0,1 0 0,0-1 0,-2 1 0,-1 0-16,0 0 0,1 0 0,-1 1 0,0-1 0,0 1 0,1-1 0,-1 1 0,1 0 0,-6 3 0,0 0 15,0 1 0,1 0-1,-1 1 1,1 0 0,0 0 0,1 1 0,-10 10 0,7-5 85,0 1 1,1 1 0,-13 24-1,20-36-69,1 1 0,-1 0 0,1 0 0,0 0 0,-1 5 0,2-7-58,0-1-1,0 1 1,0-1-1,0 1 1,0-1 0,0 0-1,0 1 1,0-1-1,0 1 1,0-1-1,0 1 1,1-1-1,-1 0 1,0 1-1,0-1 1,0 1 0,1-1-1,-1 0 1,0 1-1,0-1 1,1 0-1,-1 1 1,0-1-1,1 0 1,-1 1 0,0-1-1,1 0 1,-1 0-1,1 1 1,-1-1-1,0 0 1,1 0-1,-1 0 1,1 0 0,-1 0-1,1 1 1,-1-1-1,0 0 1,1 0-1,-1 0 1,1 0-1,-1 0 1,1 0 0,-1-1-1,1 1 1,-1 0-1,0 0 1,1 0-1,0 0 1,16-6-3551,8 1 1061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1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3904,'-8'-8'1760,"21"13"-1536,-8-2-896,-2 0 320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2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 2656,'-2'0'116,"-6"-1"628,8 1-724,0 0-1,0 0 1,0 0-1,-1 0 0,1 0 1,0 0-1,0 0 1,0 0-1,0 0 0,0 1 1,-1-1-1,1 0 1,0 0-1,0 0 0,0 0 1,0 0-1,0 1 1,0-1-1,0 0 0,0 0 1,0 0-1,-1 1 1,1-1-1,0 0 0,0 0 1,0 0-1,0 0 1,1 8 3125,8 17-1048,17 50 435,-26-74-2498,0-1 0,0 1 0,0-1 0,0 1 0,1-1-1,-1 1 1,0 0 0,0-1 0,1 1 0,-1-1 0,0 1 0,0-1-1,1 1 1,-1-1 0,1 1 0,-1-1 0,1 0 0,-1 1 0,0-1-1,1 0 1,-1 1 0,1-1 0,-1 0 0,1 1 0,0-1 0,0 0-1,0 0 3,0-1 1,0 1-1,-1-1 0,1 0 0,0 1 0,-1-1 0,1 0 0,0 0 0,-1 1 0,1-1 0,-1 0 1,1-1-1,7-8-326,2-3-51,1 0 0,0 1 0,22-17 1,-30 26 429,1 1 1,-1-1-1,0 1 1,1 0 0,-1 1-1,1-1 1,-1 1-1,1-1 1,0 1 0,0 0-1,-1 0 1,1 1-1,0-1 1,0 1-1,0 0 1,0 0 0,0 0-1,0 0 1,0 1-1,0 0 1,5 1 0,-4 0 3,-1 0 1,0 1 0,0-1 0,0 1 0,0 0-1,0 0 1,0 0 0,-1 0 0,1 0 0,-1 1-1,0 0 1,4 6 0,2 5 0,-1 0 0,7 19 0,-13-30-59,-1-2-318,-1 1 1,1-1-1,-1 1 1,0-1-1,1 1 1,-1-1-1,-1 1 1,1 2-1,0 4-1382,0 4-2735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3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8 2816,'-10'-7'7322,"-12"15"-5797,15-7-1265,1 1 1,-1 1 0,1-1-1,0 1 1,-8 5-1,11-5-231,-1-1 0,1 1 0,0 0 0,1 0-1,-1 0 1,0 1 0,1-1 0,0 0 0,-3 6-1,5-8-11,-1 1 0,0-1-1,1 1 1,-1-1-1,1 1 1,0-1-1,0 1 1,-1-1 0,1 1-1,0-1 1,0 1-1,0-1 1,1 1-1,-1 0 1,0-1 0,1 1-1,-1-1 1,1 1-1,-1-1 1,1 0-1,0 1 1,-1-1-1,1 1 1,0-1 0,0 0-1,0 0 1,2 2-1,-3-2 21,1-1-1,0 1 0,-1-1 1,1 1-1,0-1 1,0 0-1,-1 1 0,1-1 1,0 0-1,0 1 1,0-1-1,0 0 0,-1 0 1,1 0-1,0 0 1,0 0-1,0 0 0,0 0 1,0 0-1,1-1 1,1 1 5,0-1 1,0 0 0,0-1 0,0 1-1,5-3 1,0-1-182,-1 0 0,0 0-1,11-12 1,-14 12 39,0 0 0,-1 0 0,6-10-1,3-6-511,-11 20 612,-1 1 0,1 0 1,-1 0-1,1 0 0,-1 0 0,0 0 1,1 0-1,-1 0 0,1 0 1,-1 0-1,1 0 0,-1 1 0,0-1 1,1 0-1,-1 0 0,1 0 0,-1 0 1,0 1-1,1-1 0,-1 0 0,1 0 1,-1 1-1,0-1 0,0 0 0,1 1 1,0 0-1,9 9 324,-3-3-26,0 1 0,1-1 0,16 12 0,-21-16-545,1-1 1,0 0-1,0-1 0,7 3 1,-6-3-1226,0 0 1,0 0 0,0 0 0,7-1-1,-2 0-858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4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4320,'1'4'3450,"0"0"-3033,1 1 0,-1-1 0,0 0 0,0 1 0,0-1-1,0 7 1,3 14 708,31 119 1728,-33-131-3002,0 0 0,-1 1-1,-1-1 1,0 0 0,0 0-1,-5 25 1,4-31-1491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4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4800,'0'0'2176,"14"0"-1888,-6-4 1536,0 4-1056,10-4 960,8 0-992,2-4 256,3 5-608,-1-5-192,1 3-128,-2 5 64,-1 0-64,-2 0-1088,-5-3 576,-3 3-2752,4 8 1792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4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86 4736,'-13'7'1530,"10"-5"-932,7 7 1994,-2-7-2517,0 0-1,0-1 1,0 1 0,0 0 0,0-1 0,0 0-1,1 1 1,-1-1 0,0 0 0,1 0 0,-1-1-1,1 1 1,-1 0 0,1-1 0,0 1 0,-1-1 0,1 0-1,-1 0 1,1 0 0,0 0 0,-1-1 0,4 0-1,-4 1-12,1 0-1,-1-1 1,0 0-1,0 1 1,1-1-1,-1 0 1,0 0-1,0 0 1,0 0-1,0-1 1,3-2-1,-4 3-6,0 0-1,0 0 1,0 0 0,-1 0-1,1 0 1,0 0-1,-1 0 1,1-1-1,-1 1 1,1 0-1,-1 0 1,1-1-1,-1 1 1,0 0-1,0-1 1,0 1 0,1 0-1,-1-1 1,-1 1-1,1 0 1,0-3-1,-2-3 136,1 0-1,-1 0 0,0 0 0,-1 0 1,-4-7-1,7 12-198,-1 0 0,0 0-1,0 0 1,-1 1 0,1-1 0,0 0 0,-1 1 0,1-1 0,0 1 0,-1-1 0,0 1 0,1 0 0,-1 0-1,0 0 1,0 0 0,0 0 0,1 0 0,-1 0 0,0 1 0,0-1 0,0 1 0,0-1 0,-3 1 0,3 0-78,0 0 1,0 0-1,0 1 1,0-1 0,0 1-1,0 0 1,0 0-1,0-1 1,1 1 0,-1 0-1,0 1 1,0-1-1,1 0 1,-1 0-1,-2 3 1,3-2-157,0-1 0,0 0 0,0 0 0,0 0 0,0 1 0,0-1 0,1 0 0,-1 1 0,0-1 1,1 1-1,-1-1 0,1 1 0,0-1 0,-1 1 0,1-1 0,0 1 0,0 0 0,0-1 0,0 1 0,0-1 0,0 1 0,1 2 0,6 8-1314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5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58 5824,'-2'3'6271,"6"14"-4699,2 7-610,-6-23-896,1 0 0,0 0 0,0 0 0,0 0 1,0 0-1,0 0 0,0 0 0,0 0 0,0 0 0,0 0 0,0-1 0,0 1 1,0 0-1,2 0 0,2-1 5,0-1 1,-1 0-1,1 1 1,0-2-1,0 1 1,-1 0-1,1-1 0,0 0 1,-1 0-1,5-3 1,6-5-7,20-16 0,-8 5-101,-9 8-82,-8 5 220,19-11-1,-28 19-99,-1 0-1,1 0 1,-1-1 0,0 1-1,1 0 1,-1 0-1,1 0 1,-1 0 0,1 0-1,-1-1 1,1 1 0,-1 0-1,1 0 1,-1 0-1,1 0 1,-1 0 0,1 1-1,-1-1 1,1 0-1,-1 0 1,1 0 0,-1 0-1,1 0 1,-1 1 0,0-1-1,1 0 1,-1 0-1,1 1 1,0 0 9,0 0 0,0 0 1,-1 0-1,1 1 0,-1-1 0,1 0 1,-1 0-1,1 0 0,-1 0 0,0 1 1,1 1-1,0 6 95,0-1 1,-1 16-1,-1-16-52,1-6-17,1 5 382,1-9-54,5-5-632,16-17-576,-17 18 659,-1-1 1,2 1 0,7-6 0,-12 11 178,0 0 1,0 0-1,0-1 1,0 1-1,0 0 1,0 1-1,0-1 1,1 0-1,-1 1 1,0-1-1,1 1 1,-1 0-1,0-1 1,1 1-1,-1 0 1,3 1-1,0 1 66,-1 0 0,0 1 1,1-1-1,-1 1 0,0 0 0,0 0 0,-1 1 0,1-1 0,-1 1 0,0 0 1,1 0-1,2 5 0,-6-7-240,1-1 0,-1 1 0,1 0 1,-1 0-1,0-1 0,1 1 0,-1 0 0,0 0 0,0 0 1,0-1-1,-1 1 0,1 0 0,0 0 0,-1 0 1,1-1-1,-1 1 0,1 0 0,-1-1 0,0 1 1,0 0-1,0-1 0,0 1 0,-2 2 0,-1 3-1790,-1 4-319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6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3136,'3'5'12783,"8"0"-13514,-3-1 1329,-7-4-608,-4 0-26,6 0 50,69-3-35,95-18 1,-67 6 83,302-32 609,-25 17-148,-208 19-3326,-155 10-254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4:45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36 4896,'-2'-5'563,"2"5"-535,0 0 0,0 0 0,0 0 0,0 0 0,1 0 0,-1 0 0,0 0 0,0 0 0,0 0 0,0 0 0,0 0 0,0 0 0,0 0 0,0 0 0,0 0 0,1 0 0,-1 0 0,0 0 0,0 0 0,0 0 0,0 0 0,0 0 0,0 0 0,0 0 0,0-1 0,0 1 0,0 0 0,0 0 0,0 0 0,0 0 0,0 0 0,0 0 0,1 0 0,-1 0 0,0 0 0,0-1 0,0 1 0,0 0 0,0 0-1,0 0 1,0 0 0,0 0 0,0 0 0,0 0 0,0 0 0,0 0 0,-1-1 0,1 1 0,0 0 0,0 0 0,0 0 0,0 0 0,0 0 0,0 0 0,0 0 0,0 0 0,0 0 0,0 0 0,0 0 0,0-1 0,0 1 0,3 0 367,2 10 1626,-2 1-1624,0 1-1,-1 0 0,-1 0 1,0 0-1,0 0 0,-1 0 0,-2 13 1,1 10 107,1 172 1613,5-165-1045,1-42-752,-4-1-321,0 0-1,0 1 1,0-1-1,0 0 1,-1 0-1,1-1 1,0 1-1,0 0 1,-1-1-1,1 1 1,-1 0 0,2-4-1,18-23-405,-18 23 348,26-37-635,25-40 241,-31 45 399,1 2-1,2 0 0,58-60 1,-48 64 115,-32 28-69,-1 0 0,1 1 0,0 0 0,0 0 0,0 0 0,0 0 0,0 1 0,7-2 0,-10 3 22,0-1 0,1 1 1,-1 1-1,0-1 0,0 0 0,1 0 0,-1 0 1,0 1-1,0-1 0,0 0 0,1 1 1,-1-1-1,0 1 0,0 0 0,0-1 0,0 1 1,0 0-1,0 0 0,0-1 0,0 1 0,-1 0 1,1 0-1,0 0 0,0 0 0,-1 0 1,1 0-1,-1 0 0,2 2 0,1 4 54,0 0 1,-1 1-1,3 11 0,-3-11-28,3 23 161,0 0 0,-2 1 0,-3 61 0,0-48 216,10-50-305,-1-3-247,1-1 0,-1 0 0,-1-1 0,0 0 0,0 0 0,-1-1 0,8-15 0,-5 8 22,19-24 0,-24 36 130,0 0 1,1 1-1,0-1 1,10-7-1,-14 12 31,0-1-1,0 1 1,0 0 0,0 0-1,1 0 1,-1 0 0,0 0-1,0 0 1,1 1-1,-1-1 1,0 1 0,1 0-1,-1-1 1,0 1 0,1 0-1,-1 0 1,0 1 0,1-1-1,4 2 1,-3 0 62,1 1 1,-1-1 0,1 1-1,-1 0 1,0 1 0,0-1-1,0 1 1,0 0-1,-1 0 1,0 0 0,0 0-1,0 1 1,3 5-1,5 11 295,13 35-1,-24-55-399,7 17 284,7 25 0,-13-37-417,0 0 0,0 0 0,0 0-1,-1-1 1,0 1 0,0 0 0,0 0 0,-2 10-1,-2-7-2713,-1-1 773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19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84 576,'-9'0'7468,"9"0"-7347,-1 0-111,1-1 33,-1 1 1,1 0-1,-1 0 1,0 0-1,1 0 0,-1 0 1,1 0-1,-1 0 0,0 0 1,1 0-1,-1 0 1,1 0-1,-1 1 0,1-1 1,-1 0-1,1 0 0,-1 0 1,0 1-1,1-1 1,-1 0-1,1 1 0,0-1 1,-1 0-1,1 1 0,-1-1 1,1 1-1,0-1 1,-1 1-1,1-1 0,-1 1 1,1 1-23,-5-9 1542,5 3-1533,0 3 94,-1 0 0,1 1 0,0-1 1,0 0-1,0 0 0,0 0 1,0 1-1,0-1 0,1 0 0,-1 0 1,0 1-1,0-1 0,0 0 1,1 0-1,-1 1 0,0-1 0,1 0 1,-1 1-1,1-1 0,0 0 1,0 0-141,12-6 501,-3 1-391,-9 6-75,0-1-1,0 0 1,0 0 0,1 1-1,-1-1 1,0 1-1,1-1 1,-1 1-1,0-1 1,3 1 0,-2-1-17,0 1 0,0 0 0,0-1 0,0 0 0,0 1 1,0-1-1,0 0 0,0 0 0,2-1 0,18-7 286,-3 4-220,-13 4-78,0-1-1,0 1 1,0 0-1,7 0 1,-11 1 26,-1 0 0,0-1 0,1 1 0,-1 0 0,0-1 0,1 1 0,-1-1 0,0 0 0,0 1 0,0-1 0,1 0 0,0-1 0,-1 1-20,0 0 0,0 0 0,0 0 0,0 1 0,0-1 0,1 1-1,-1-1 1,0 1 0,0-1 0,0 1 0,0-1 0,2 1 0,-1 0 46,1 0-2,0 1 0,0-1 0,1 1-1,-1-1 1,0 0 0,0-1 0,5 0 0,-1 1 25,17-1 85,-23 2-137,1-1 0,-1 0 0,1 1 0,-1-1 1,0 1-1,1-1 0,-1 1 0,0 0 1,0-1-1,0 1 0,1 0 0,-1 0 0,0 0 1,0 0-1,0 0 0,1 2 0,9 7 56,-10-9-54,0 1 1,0-1-1,0 0 1,0 0-1,0 1 1,0-1-1,-1 0 1,1 1-1,0-1 1,-1 0-1,1 1 0,-1-1 1,1 1-1,-1-1 1,0 1-1,0 0 1,0-1-1,0 1 1,0 2-1,0-3-116,1-1 100,-1 1 1,1-1-1,-1 1 1,0 0-1,1-1 1,-1 1-1,1-1 0,-1 1 1,0 0-1,0-1 1,1 1-1,-1-1 1,0 1-1,0 0 1,0-1-1,0 1 0,0 0 1,0 0-1,0-1 1,0 1-1,0 0 1,0 0-1,0 17 89,0-17-88,0 0 15,0 1 1,0 0 0,0-1 0,0 1 0,-1 0 0,1-1 0,0 1 0,-1-1 0,1 1 0,-1-1 0,0 1 0,0 1 0,-3 4-127,-1 24 100,-16 19 1,16-34 65,-2 0 0,-8 15 0,-8 16-173,7-20 143,-14 31-1,2-3-99,-23 31 85,35-64-135,0 2 265,-24 27 0,13-21-127,-29 29-128,42-44 175,8-10-23,0 1 0,0-1 0,-10 7 1,13-11-7,184-15 1958,0 0-1658,-98 11-3744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03.9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304 33 2144,'-7'-3'5166,"-1"-2"-2999,4 4-1603,-1 0 1,0 0-1,1 1 1,-10 0-1,5 0-218,2 0-72,0 1 1,0 0-1,0 0 1,0 0-1,0 1 0,0 0 1,1 1-1,-12 5 1,7-2 42,0 1 0,0 0 0,-16 15 1,24-19-291,0 0 1,0 0 0,0 1 0,1 0-1,0-1 1,0 1 0,0 0 0,0 0-1,0 0 1,1 0 0,0 0 0,0 0-1,0 1 1,0 4 0,0-6 10,1 0-1,0 0 1,-1 1-1,1-1 1,1 0-1,-1 0 1,1 1 0,-1-1-1,1 0 1,0 0-1,0 0 1,0 0-1,0 0 1,1 0 0,-1 0-1,1 0 1,0-1-1,0 1 1,2 2-1,-3-4-8,1 0 0,-1 0 0,1 0 0,-1 0-1,1 0 1,0-1 0,-1 1 0,1-1 0,-1 1-1,1-1 1,0 1 0,0-1 0,-1 0 0,1 0-1,0 0 1,0 0 0,-1 0 0,1 0 0,0-1-1,-1 1 1,1 0 0,0-1 0,-1 1 0,1-1-1,0 0 1,-1 0 0,1 0 0,-1 1 0,1-1-1,-1 0 1,0-1 0,2 0 0,1-2 30,0 1 0,-1 0 0,1-1 0,-1 0 0,0 0 0,0 0 0,-1 0 0,1 0 0,-1 0 0,4-9 0,-5 7-82,1 0 0,-1-1 0,0 1 0,0-1-1,-1 1 1,0-1 0,0 1 0,0-1 0,-1 1 0,0 0-1,0-1 1,-1 1 0,0 0 0,0 0 0,0 0-1,-1 0 1,0 0 0,0 0 0,0 1 0,-1-1-1,0 1 1,-5-6 0,8 10 19,0 1-1,1-1 1,-1 0 0,0 1-1,0-1 1,0 1 0,0-1-1,1 1 1,-1 0-1,0-1 1,0 1 0,0 0-1,0-1 1,0 1 0,0 0-1,0 0 1,0 0 0,0 0-1,0 0 1,0 0-1,0 0 1,0 0 0,0 1-1,0-1 1,0 0 0,0 0-1,1 1 1,-1-1 0,0 1-1,0-1 1,0 1-1,0-1 1,1 1 0,-1-1-1,0 1 1,0 0 0,1-1-1,-1 1 1,0 1 0,-3 3 24,0 0 0,1 0 1,-1 1-1,-3 8 1,6-12-18,-2 4 46,0 1-1,1 0 1,0 0 0,0 1-1,0-1 1,1 0 0,0 1 0,0-1-1,1 0 1,0 10 0,0-14-17,1 0 0,-1 0 0,1 1-1,0-1 1,0 0 0,0 0 0,0 0 0,0 0 0,1 0 0,-1-1 0,1 1 0,0 0 0,0-1-1,0 1 1,0-1 0,0 0 0,0 1 0,1-1 0,-1 0 0,1 0 0,0-1 0,-1 1 0,1-1-1,0 1 1,0-1 0,4 2 0,-5-3-2,0 1-1,0-1 1,-1 0-1,1 1 1,0-1-1,0 0 1,0 0-1,0 0 1,0 0-1,-1-1 1,1 1-1,0 0 1,0-1-1,0 1 1,0-1-1,-1 0 1,1 0-1,0 1 1,-1-1-1,1 0 1,-1 0-1,1-1 1,-1 1-1,1 0 1,-1 0-1,0-1 1,3-2-1,-2 0-8,0 1-1,0-1 1,0 1 0,0-1-1,-1 0 1,1 0-1,-1 0 1,0 0-1,0 0 1,-1 0-1,1 0 1,-1-5-1,0-4-30,0 1 0,-2 0 0,1-1 0,-5-13 0,5 23-4,0-1 1,0 0 0,-1 1 0,0-1 0,1 1-1,-1-1 1,-5-5 0,6 8-1,0 0 0,-1-1 0,1 1 0,0 0 0,-1 0 0,1 0 0,-1 0 0,1 0 1,-1 1-1,0-1 0,1 0 0,-1 1 0,0-1 0,1 1 0,-1-1 0,0 1 0,0 0 0,-1 0 0,1 0-3,0 0 1,1 1-1,-1-1 0,0 1 0,1-1 1,-1 1-1,1 0 0,-1 0 0,1 0 0,-1 0 1,1 0-1,0 0 0,-1 0 0,1 0 1,0 0-1,0 0 0,0 1 0,0-1 1,0 0-1,0 1 0,0-1 0,0 1 1,0 2-1,-4 4-8,2-4 35,-7 12 101,-15 27 0,23-39-76,0 1 0,0 0 0,0 0 0,1 0 0,0 0 0,0 0-1,0 0 1,0 0 0,1 0 0,0 0 0,0 7 0,1-11-9,-1 1-1,0 0 0,1-1 1,-1 1-1,1-1 1,-1 1-1,1-1 1,0 1-1,-1-1 1,1 1-1,0-1 1,0 0-1,0 1 1,0-1-1,0 0 1,1 0-1,-1 0 1,0 0-1,0 0 1,1 0-1,-1 0 0,1 0 1,-1-1-1,1 1 1,-1 0-1,1-1 1,-1 1-1,1-1 1,-1 0-1,1 1 1,0-1-1,-1 0 1,1 0-1,0 0 1,-1 0-1,3-1 1,0 1 14,0-1 1,0 0-1,0 0 0,0 0 1,0 0-1,0-1 1,0 0-1,-1 1 1,1-1-1,0-1 1,-1 1-1,0 0 1,5-5-1,-4 3-38,-1-1-1,1 0 0,-1 0 0,0 0 0,-1 0 0,1 0 1,-1 0-1,0-1 0,0 1 0,-1-1 0,1 1 1,-1-1-1,-1 0 0,1 1 0,-1-1 0,0 0 0,0 0 1,-1 0-1,1 1 0,-1-1 0,0 0 0,-1 1 1,0-1-1,0 1 0,0 0 0,-5-9 0,7 13-13,-1 0 0,1 0 0,-1 1 0,1-1 0,-1 0 0,0 0 0,1 0 0,-1 1 0,0-1 0,0 1 0,0-1 0,1 0 0,-1 1 0,0-1 0,0 1 0,0 0 0,0-1 0,0 1 0,0 0 0,0 0 0,0-1 0,-1 1 0,1 0-8,-1 1 0,1-1 1,-1 0-1,1 1 0,0-1 0,-1 1 0,1-1 1,0 1-1,-1 0 0,1-1 0,0 1 0,0 0 1,-2 2-1,-3 3-33,1 0 1,0 0-1,0 1 1,-5 9-1,5-8 78,-4 6 28,0 1-1,-12 31 1,19-43-35,1 0 1,0 0 0,0 1 0,0-1 0,0 0 0,1 1 0,0-1-1,-1 0 1,1 1 0,0-1 0,0 1 0,1-1 0,-1 0 0,1 1 0,0-1-1,0 0 1,0 0 0,0 1 0,0-1 0,1 0 0,3 5 0,-4-6 7,1 0 0,-1-1 0,1 1 0,0-1 0,-1 1 0,1-1 0,0 0 0,0 0 0,0 0 0,0 0 0,0 0 0,0 0 1,0-1-1,1 1 0,3 0 0,-2-1 17,-1 1 1,1-1 0,0-1-1,0 1 1,0-1 0,0 1-1,0-1 1,5-2-1,-2 0-4,1 0 0,-1-1-1,0 0 1,-1 0 0,1 0-1,-1-1 1,0 0-1,9-8 1,-11 8-36,-1 1 0,1-1 0,-1 0 0,0-1 0,0 1 0,0-1-1,-1 1 1,0-1 0,0 0 0,0 1 0,-1-1 0,0 0 0,0 0 0,0 0 0,-1-1 0,0 1 0,0 0 0,0 0 0,-3-10 0,3 14-20,0 1 0,-1 0 0,1 0 0,0 0 0,-1-1 0,1 1 0,-1 0 0,1 0 0,-1 0 0,0 0 0,1 0 0,-1 0 0,0 0 0,0 0 0,0 0 0,0 0 0,0 1 0,0-1 0,0 0 1,0 0-1,0 1 0,0-1 0,-1 0 0,0 1 0,0 0 1,1-1 0,-1 1 0,0 0 0,0 0-1,0 0 1,0 0 0,1 1 0,-1-1 0,0 0-1,0 1 1,1-1 0,-1 1 0,0 0-1,1 0 1,-4 1 0,0 1 6,1 1 0,-1-1 0,1 1 1,-1 0-1,1 0 0,-6 8 0,-21 33-69,15-21 115,13-20-24,-1 2-1,1-1 1,1 0 0,-4 8-1,5-12 4,1 1 0,-1-1 0,1 0 0,0 0 0,-1 1 0,1-1 0,0 0 0,0 1-1,0-1 1,0 0 0,0 1 0,0-1 0,0 0 0,0 1 0,1-1 0,-1 0 0,1 0 0,-1 1-1,0-1 1,1 0 0,0 0 0,-1 0 0,3 3 0,-2-4 6,0 0-1,0 1 1,0-1-1,1 0 1,-1 0 0,0 0-1,0 0 1,1 0 0,-1 0-1,0 0 1,0 0-1,1-1 1,-1 1 0,0 0-1,0-1 1,0 1 0,3-2-1,22-12 132,-22 11-126,0 0 0,-1 0 0,0-1 0,1 1 0,-1-1 0,0 0 0,2-4 0,-4 6-20,0 0 0,0 0 1,0 0-1,0 0 0,0 0 0,-1 0 1,1 0-1,-1 0 0,1 0 0,-1 0 1,0 0-1,0-1 0,0 1 0,0 0 1,0 0-1,-1-3 0,0 0-27,-1 1 1,1 0-1,-1-1 0,0 1 0,0 0 0,-1 0 0,1 1 0,-1-1 0,0 0 1,0 1-1,0 0 0,-1-1 0,-5-3 0,7 6 8,-1-1 1,0 1-1,0-1 0,0 1 0,0 0 1,0 0-1,0 1 0,0-1 0,0 1 1,0-1-1,0 1 0,0 0 0,0 0 1,0 0-1,0 0 0,0 1 0,0 0 1,0-1-1,0 1 0,-6 2 0,3 0-7,1 0 0,-1 1 1,1-1-1,0 1 0,0 0 0,0 1 0,0-1 0,1 1 0,0 0 0,0 0 0,-4 7 0,6-9 20,1-1 0,-1 1 0,1-1 0,0 1 0,0 0 0,0 0 0,0 0 0,1-1-1,-1 1 1,1 0 0,0 6 0,0-7 4,0 0 1,1 0-1,-1-1 0,1 1 1,-1 0-1,1 0 0,0-1 1,0 1-1,0 0 0,0-1 1,0 1-1,0-1 0,0 1 1,0-1-1,1 1 0,-1-1 1,0 0-1,1 0 0,-1 0 1,3 2-1,0-1 21,0 1-1,0-1 1,0 0 0,1 0 0,-1-1-1,0 1 1,1-1 0,-1 0 0,1 0-1,0 0 1,-1-1 0,1 1 0,0-1-1,6-1 1,-9 1-6,1-1 0,-1 0-1,1 0 1,-1 0 0,0 0 0,0 0-1,1 0 1,-1 0 0,0-1 0,0 1-1,0-1 1,0 1 0,-1-1 0,1 0-1,0 0 1,-1 0 0,1 0-1,-1 0 1,0 0 0,1 0 0,-1-1-1,0 1 1,0 0 0,-1-1 0,1 1-1,0 0 1,0-5 0,0 1-14,-1-1-1,1 1 1,-1-1 0,0 1 0,0-1 0,-2-9-1,1 13-32,1 1 0,-1 0-1,1-1 1,-1 1 0,0 0-1,0 0 1,0 0 0,0-1-1,0 1 1,0 0 0,-1 0-1,1 0 1,-1 1 0,1-1-1,-1 0 1,0 1 0,0-1-1,0 1 1,-3-3 0,4 4 15,0 0 0,1 0 0,-1 0 0,0 0 0,1 0 0,-1 0 0,0 0 0,1 0 0,-1 1 0,0-1 0,1 0 0,-1 0 0,0 1 0,1-1 0,-1 0 0,1 1 0,-1-1 0,1 0 0,-1 1 0,1-1 0,-1 1 0,1-1 0,-1 1 0,1-1 0,-1 1 0,1-1 0,0 1 0,-1 1 0,-1 0-37,-1 2 44,0 0 0,0 1 0,1 0 0,0-1 1,-1 1-1,1 0 0,1 0 0,-1 0 0,1 0 0,0 0 0,0 1 0,1-1 0,-1 0 1,1 1-1,0-1 0,0 0 0,1 0 0,0 1 0,0-1 0,0 0 0,0 0 1,1 0-1,0 0 0,0 0 0,0 0 0,1-1 0,0 1 0,3 4 0,-4-7 28,-1-1-1,1 1 0,-1-1 0,1 1 1,0-1-1,0 0 0,-1 1 0,1-1 1,0 0-1,0 0 0,0-1 0,0 1 1,0 0-1,0-1 0,1 1 0,-1-1 1,0 0-1,0 1 0,0-1 0,0 0 1,0 0-1,1-1 0,-1 1 0,0 0 1,0-1-1,3-1 0,-2 1 5,0 0-1,0 0 1,0 0 0,-1-1-1,1 1 1,-1-1 0,1 0-1,-1 0 1,0 0 0,1 0-1,-1 0 1,0 0 0,0-1-1,-1 1 1,1-1 0,0 1-1,-1-1 1,2-3 0,-1 0-283,-1 0 0,1-1 0,-1 1 0,0-1 0,-1 1 0,0-1 0,0-7 0,0 8-640,-1 1-1,0 0 1,0 0 0,0 0-1,0 0 1,-1 0 0,0 0-1,0 0 1,-3-5 0,-4 2-2047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25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2560,'-4'6'13671,"4"0"-14916,0 4 1715,-1 0-1,-3 13 1,-1 14-76,-3 43 272,-1 36 390,1-3-549,0-65-1254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26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3 114 2144,'-2'-23'16843,"8"19"-17255,-5 3 525,0 0-1,1 1 0,-1-1 1,0 1-1,1 0 0,-1-1 1,1 1-1,-1 0 0,3 0 1,7-1 219,34-18 378,164-32-592,-118 40-3052,-74 12-671,-7 5 1061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39.59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123 25 2560,'-16'-25'8704,"15"26"-8598,-3 1-93,0 1-1,0-1 0,0 1 1,0 0-1,1 0 0,-1 0 0,1 0 1,0 1-1,0 0 0,-4 6 1,-2 5 32,-11 24 0,9-17 172,7-15-204,1 0 1,0 1-1,0-1 1,0 0-1,1 1 1,0 0-1,-1 11 1,3-14-11,0 0 0,1 0 0,-1 0 0,1 1 1,0-1-1,0 0 0,0 0 0,1 0 0,0 0 1,0 0-1,0-1 0,4 6 0,-4-7 25,0 0 1,0 0-1,0-1 0,1 1 0,-1-1 0,1 1 0,0-1 0,0 0 0,0 0 1,0 0-1,0 0 0,0-1 0,0 0 0,1 1 0,-1-1 0,1 0 0,-1 0 1,1-1-1,-1 1 0,1-1 0,-1 0 0,1 1 0,-1-2 0,1 1 0,5-1 1,2-1 32,-1 0 0,1-1 0,0 0 1,-1 0-1,0-1 0,0-1 0,11-6 1,-8 3-3,0 0 0,-1-1 0,1-1 1,-2 0-1,11-13 0,-17 19-20,-1-1-1,0 0 1,0 0-1,0-1 1,-1 1-1,0-1 1,0 0-1,0 0 1,-1 0-1,0 0 1,0 0-1,0-1 1,-1 1-1,1-10 1,-2 13-47,0 1 1,0-1-1,0 0 1,-1 0-1,1 0 1,-1 1-1,1-1 1,-1 0-1,0 1 1,0-1-1,0 0 1,-1 1-1,1-1 1,0 1-1,-1 0 1,0 0-1,0-1 1,1 1-1,-1 0 1,0 0-1,-1 1 1,1-1-1,0 0 1,0 1-1,-1-1 1,1 1-1,-1 0 0,1 0 1,-1 0-1,0 0 1,1 0-1,-1 0 1,0 1-1,0 0 1,0-1-1,1 1 1,-1 0-1,0 0 1,0 0-1,1 1 1,-1-1-1,0 1 1,-3 0-1,2 0-16,0 0 0,0 1-1,0-1 1,0 1 0,1-1 0,-1 1-1,0 0 1,1 1 0,-1-1 0,1 1-1,0-1 1,0 1 0,0 0-1,0 0 1,0 0 0,1 0 0,0 1-1,-1-1 1,1 1 0,0 0 0,1-1-1,-4 8 1,4-5 27,0 0 0,0 0 1,0 0-1,1 0 0,0 0 0,0 0 1,0 0-1,1 0 0,0 0 0,0-1 0,0 1 1,1 0-1,0 0 0,0-1 0,5 10 1,-3-9 37,0 1 1,0-1-1,1 0 1,-1 0 0,2 0-1,-1-1 1,0 0 0,1 0-1,0 0 1,1-1-1,-1 1 1,0-2 0,10 5-1,-11-6-12,0 0-1,0 0 1,0-1-1,0 1 1,1-1-1,-1 0 1,0-1-1,1 0 0,-1 1 1,1-2-1,-1 1 1,0-1-1,1 1 1,-1-1-1,0-1 1,1 1-1,-1-1 1,0 0-1,7-4 1,-5 2 36,-1-1 1,0 1 0,0-1 0,-1-1 0,0 1 0,0-1-1,0 0 1,0 0 0,7-13 0,-7 9 35,1-1 0,-2 0 0,1 0 0,-2 0 0,5-21 0,-7 27-95,0-1 1,-1 0 0,0 0 0,0 0-1,0 0 1,-1 1 0,0-1 0,0 0-1,-1 0 1,-3-9 0,5 14-33,-1-1 1,0 0 0,1 1-1,-1-1 1,0 1-1,0-1 1,0 1 0,0 0-1,0-1 1,-1 1-1,1 0 1,0 0 0,-1 0-1,1 0 1,-1 0 0,1 0-1,-1 0 1,1 0-1,-1 1 1,0-1 0,1 0-1,-1 1 1,0 0-1,1-1 1,-1 1 0,0 0-1,0 0 1,1 0-1,-1 0 1,0 0 0,0 0-1,1 0 1,-1 1-1,0-1 1,0 1 0,1-1-1,-4 2 1,4 0-26,-1-1 0,0 1 0,0 0 0,1 0 0,-1-1 0,1 1 0,0 0 0,0 0-1,-1 0 1,1 1 0,0-1 0,1 0 0,-2 3 0,1-1 32,0 1 0,1-1-1,-1 0 1,1 1-1,0-1 1,0 0 0,1 9-1,0-12 40,-1 1-1,0-1 0,0 1 0,1-1 0,-1 0 1,1 1-1,0-1 0,-1 0 0,1 0 0,0 0 1,-1 1-1,2 0 0,-1-2-1,-1 1 1,1-1-1,-1 0 1,1 1-1,-1-1 1,1 0-1,-1 0 0,1 0 1,0 1-1,-1-1 1,1 0-1,-1 0 1,1 0-1,0 0 0,-1 0 1,1 0-1,-1 0 1,1 0-1,0 0 1,-1 0-1,1 0 1,-1-1-1,1 1 0,-1 0 1,1 0-1,0-1 1,-1 1-1,1-1 1,8-3 107,-1-1 1,0-1 0,-1 1 0,8-8 0,-12 10-92,1-1 1,-1 1 0,0-1 0,0 0 0,0 0-1,0 0 1,-1-1 0,0 1 0,3-8 0,-5 11-39,1 1 1,-1-1 0,0 1-1,0-1 1,0 1 0,1 0-1,-1-1 1,0 1 0,0-1-1,0 1 1,0-1 0,0 1-1,0-1 1,0 1 0,0-1-1,0 1 1,0-1 0,0 1-1,0-1 1,-1 1 0,1 0-1,0-1 1,0 1 0,0-1-1,-1 1 1,1 0 0,0-1 0,0 1-1,-1-1 1,1 1 0,0 0-1,-1-1 1,1 1 0,-1 0-1,1 0 1,0-1 0,-1 1-1,0 0 1,0-1-21,0 1 0,0 0 1,1 0-1,-1 0 0,0 0 1,0 0-1,0 0 0,0 1 0,0-1 1,1 0-1,-1 0 0,0 1 0,0-1 1,0 0-1,1 1 0,-1-1 0,0 1 1,0 0-1,-2 1-299,0 0 0,0 1 0,1-1 0,-1 1-1,1-1 1,0 1 0,0 0 0,0 0 0,0 0 0,0 0 0,1 0 0,-1 0 0,1 0 0,0 1 0,0-1 0,0 1 0,1-1-1,-1 1 1,1-1 0,0 1 0,-1-1 0,2 4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40.4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40 1888,'6'16'8346,"-2"-12"-7903,-4-4-373,1 1 1,-1-1-1,1 0 1,-1 0-1,1 0 1,-1 1-1,1-1 0,-1 0 1,1 0-1,0 0 1,-1 0-1,1 0 1,-1 0-1,1 0 1,-1 0-1,1 0 0,0 0 1,-1 0-1,1-1 1,-1 1-1,1 0 1,-1 0-1,1-1 0,0 0-7,0 1 1,0-1-1,-1 0 0,1 0 0,-1 0 0,1 1 0,0-1 0,-1 0 0,0 0 0,1 0 0,-1 0 0,0 0 0,1 0 0,-1 0 0,0 0 1,0-1-1,6-16-4,-5 15-65,1 0-1,-1 0 1,-1 0 0,1 0 0,0 0 0,0-3 0,-1 5-74,3 1 549,-3 0-472,1 0 0,-1 0 0,0-1 0,0 1-1,0 0 1,0 0 0,0 0 0,1 0 0,-1 0 0,0 0 0,0 0 0,0 0 0,0 0 0,1 0 0,-1 0-1,0 0 1,0 0 0,0 0 0,0 0 0,1 0 0,-1 0 0,0 0 0,0 0 0,0 1 0,0-1 0,0 0 0,1 0-1,-1 0 1,0 0 0,0 0 0,0 0 0,0 0 0,0 0 0,0 1 0,0-1 0,1 0 0,-1 0 0,11 12-4,-9-12 5,-1 1 1,0 0-1,1 0 0,-1 0 0,0 1 0,0-1 0,0 0 0,0 0 1,0 1-1,1 1 0,21 28 599,-23-11-1263,-1 12-319,0-18-242,0 1 0,2-1 0,1 15-1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03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57 2240,'0'1'50,"-1"-1"0,1 0-1,-1 1 1,1-1 0,-1 1 0,0-1 0,1 0 0,-1 0 0,0 1-1,1-1 1,-1 0 0,0 0 0,1 0 0,-1 0 0,0 0-1,1 0 1,-1 0 0,0 0 0,-31 10 13896,40-9-11467,-1-1-2993,11-1 643,1-2-1,-1 1 1,19-7-1,-15 4-39,275-41 183,-275 43-222,0 1 1,0 1 0,35 4-1,-41 3-274,-15-5 160,0 1 80,0-1-21,-1 1 0,1 0 0,-1-1 0,1 1 0,-1 0 0,0-1-1,0 1 1,0 0 0,0 0 0,0 0 0,0-1 0,0 1 0,0 0 0,-1 0-1,1-1 1,-1 1 0,0 0 0,0 2 0,-20 33 86,16-29-97,-3 5 17,-1-1-1,0 1 1,-1-2 0,-1 1-1,0-2 1,0 1-1,-1-2 1,-16 11-1,-14 6-18,-56 25-1,-30 18 387,98-49-288,2 1 0,0 1 0,-34 36 0,53-48-60,2 0-1,-1 0 0,-6 14 1,11-19-34,3-5 14,-5 11 170,5-10-164,1-1-1,-1 1 0,0-1 1,0 0-1,1 1 0,-1-1 1,0 1-1,0-1 1,1 0-1,-1 1 0,1-1 1,-1 0-1,0 1 0,1-1 1,-1 0-1,1 0 0,-1 1 1,1-1-1,-1 0 0,0 0 1,1 0-1,-1 0 1,1 0-1,-1 1 0,1-1 1,-1 0-1,1 0 0,0 0 1,7 0 49,1 1 0,-1-2 1,1 1-1,-1-1 1,1 0-1,8-3 0,23-2 75,-9 6-106,-1 1 1,1 1-1,36 7 1,19 3 181,-55-8-21,-1 2 0,35 11 0,-22-6-105,-40-10-59,4 1-170,-6-1-539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04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5 4064,'0'-1'64,"0"1"1,-1 0-1,1 0 1,0-1-1,-1 1 1,1 0-1,0 0 1,-1-1-1,1 1 1,0 0-1,-1 0 1,1 0-1,0-1 1,-1 1-1,1 0 1,0 0-1,-1 0 1,1 0-1,-1 0 1,1 0-1,0 0 1,-1 0-1,1 0 1,-1 0-1,1 0 1,0 0-1,-1 0 1,1 0-1,-1 1 1,1-1-1,-1 0 1,0 14 2183,1-5-1611,0 2-58,-1 0 0,-1 0 1,0 1-1,-1-1 0,0 0 0,0-1 0,-1 1 0,0-1 0,-1 1 1,-1-1-1,-10 16 0,-1-3 18,-2-1 0,0 0 0,-31 26 0,48-46-671,-4 4 58,-1 0 0,0-1 1,-9 6-1,15-10-180,-1 0 1,0-1-1,1 1 1,-1 0-1,0-1 1,0 1-1,0-1 1,0 1-1,-2-1 1,3 0-32,1 0 1,-1 0-1,0 0 0,0 0 1,0 0-1,1-1 0,-1 1 0,0 0 1,0 0-1,1-1 0,-1 1 1,0-1-1,1 1 0,-1 0 1,0-1-1,1 1 0,-1-1 0,1 0 1,-1 1-1,1-1 0,-1 1 1,0-2-1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05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83 213 3488,'-8'-16'2746,"8"25"-340,-1 3-1576,0 0 1,-1 0 0,-6 18-1,2-2-62,-16 86 372,6 2-1,-2 233 1,18-356-1301,1 1 0,0-1-1,3-11 1,2-12-218,25-202-53,4-66 384,-20 168 355,-4 41 575,-11 69-532,-1 17-289,1 0 1,0 0-1,0 1 0,0-1 1,0 0-1,0 0 0,1 1 0,-1-1 1,1 0-1,0 0 0,-1 1 1,3-5-1,-3 7-60,0 0 0,0 0 0,0 0 0,0 0 0,1 0 0,-1 0 0,0 0 0,0-1 0,0 1 0,0 0 0,0 0 0,0 0 0,1 0 0,-1 0 0,0 0 0,0 0 0,0 0 0,0 0 1,0 0-1,0 0 0,1 0 0,-1 0 0,0 0 0,0 0 0,0 0 0,0 0 0,0 0 0,1 0 0,-1 0 0,0 0 0,0 0 0,0 0 0,0 0 0,0 0 0,1 1 0,3 2 12,0 2-1,0-1 0,-1 0 1,1 1-1,-1-1 1,0 1-1,0 0 1,2 6-1,0 0 47,32 58 505,-12-21-209,37 56 0,29 12 22,-30-38 206,-42-53-496,-2 1-1,0 1 1,-2 0-1,14 36 0,-21-46-41,-6-12-48,0-1 0,0 1 1,0 1-1,0-1 1,-1 0-1,0 0 1,0 1-1,1 5 1,-21-40-10793,7 16 5841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4:06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46 2560,'-3'-2'16328,"13"-2"-15984,-8 3-457,33-9 225,1 1-1,1 2 0,-1 2 0,1 1 0,61 1 0,-103 10-2964,-14 6-1672,14-11 3315,0 1 0,0 0 0,1 1-1,-5 4 1,-12 13-2523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7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118 102 2144,'-3'0'10106,"7"0"-9816,-1-1-1,1 1 0,-1-1 1,0 0-1,1-1 1,-1 1-1,0 0 1,0-1-1,4-2 0,14-7-47,31-8-130,0 3 0,1 2 0,103-14 0,-125 27 43,-29 1-118,-3 8-319,-2 0 273,-1-1 0,0 0 0,0 0 0,0 0 0,-1-1 0,0 1 0,-1-1 0,-11 10 1,-2 4 29,-130 124-255,75-76 425,5-4 127,-43 41 409,101-92-747,6-7 43,0-1-1,0 0 0,-7 5 465,11-10-402,-2 0-21,2 0-21,3 0 10,22-1 207,0-2 0,36-7 0,24-4 192,-24 8-305,50-4 69,-94 8-264,0 1 523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9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3136,'53'13'4544,"-41"-11"-4217,1-1 0,12 0 1,12 1 28,-30-2-304,0 0 0,-1-1 0,1 1 0,-1-1 0,1-1 0,-1 1 0,1-1-1,-1 0 1,0 0 0,12-7 0,-18 9-49,1-1 0,0 1 1,0 0-1,0-1 0,0 1 0,-1-1 1,1 0-1,0 1 0,0-1 0,-1 1 0,1-1 1,0 0-1,-1 0 0,1 1 0,-1-1 0,1 0 1,-1 0-1,1 0 0,-1 0 0,0 0 1,1 0-1,-1 1 0,0-1 0,0 0 0,0 0 1,0 0-1,0 0 0,0 0 0,0 0 0,0 0 1,0 0-1,0 0 0,0 0 0,0 0 1,-1 0-1,1 0 0,0 0 0,-1 1 0,1-1 1,-1 0-1,1 0 0,-1 0 0,1 1 0,-1-1 1,-1-1-1,0 0-26,0-1 0,0 1 0,-1 0 0,1 0 0,-1 0 0,0 0 0,0 0 0,0 0 0,0 1 0,0-1 0,-5-1 0,2 2 103,0 0-1,0 1 1,0-1-1,0 1 1,0 1 0,0-1-1,1 1 1,-1 0-1,0 0 1,0 1-1,1-1 1,-10 5 0,7-2 139,1 0 1,-1 0 0,1 1 0,0 0 0,0 0 0,1 1 0,-1 0-1,-5 8 1,9-11-73,1 0 0,0 0 0,0 0 0,0 0-1,0 0 1,1 1 0,-1-1 0,1 1 0,0-1 0,-1 7 0,1-8-99,1-1 0,0 1 1,0-1-1,0 1 1,0-1-1,0 1 0,1 0 1,-1-1-1,0 1 1,1-1-1,-1 1 0,1-1 1,0 1-1,-1-1 1,1 0-1,0 1 0,0-1 1,0 0-1,0 1 1,0-1-1,0 0 0,0 0 1,0 0-1,1 0 1,-1 0-1,0 0 0,3 1 1,3 1 27,-1-1 1,1 1-1,-1-1 0,1 0 1,-1-1-1,14 1 1,43 0 8,-40-3-182,80-5-2324,-36-4-2081,-44 7 2881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10.3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343 70 1472,'-1'-1'123,"1"0"1,-1 0-1,1 0 0,-1 0 0,1 0 1,0 0-1,0 0 0,-1 0 1,1 0-1,0 0 0,0-1 1,0 1-1,0-2 0,1 3-33,-1-1 1,0 0-1,0 0 0,0 0 0,0 1 0,0-1 1,0 0-1,0 0 0,0 1 0,-1-1 0,1 0 0,0 0 1,0 1-1,-1-1 0,1 0 0,0 0 0,-1 1 1,1-1-1,-1 0 0,1 1 0,-1-1 0,1 1 1,-1-1-1,1 1 0,-1-1 0,1 1 0,-1-1 0,0 1 1,0-1-1,-6-2 71,0 1-1,0 0 1,1 1 0,-1-1-1,0 1 1,0 1 0,0-1 0,0 1-1,0 0 1,0 1 0,0 0-1,-14 3 1,14-2-10,-1 0 0,0 1-1,1 0 1,0 0 0,-1 0 0,1 1 0,1 0-1,-1 1 1,0 0 0,1 0 0,-6 6-1,11-10-145,1-1 0,-1 1-1,1-1 1,-1 0-1,1 1 1,-1-1-1,1 1 1,0 0-1,-1-1 1,1 1 0,0-1-1,-1 1 1,1 0-1,0-1 1,0 1-1,0-1 1,-1 1 0,1 0-1,0-1 1,0 1-1,0 0 1,0-1-1,0 1 1,0 0 0,0-1-1,0 1 1,1 1-1,0-1 15,-1-1-1,1 1 1,0 0-1,0-1 1,-1 1-1,1 0 0,0-1 1,0 1-1,0-1 1,0 1-1,0-1 1,0 1-1,0-1 1,0 0-1,1 1 1,7 0 122,-1 0 0,0 0 0,11-1 0,-18 0-121,11 0 80,0-1 0,0 0 0,0-1-1,0-1 1,-1 1 0,1-2-1,-1 0 1,0 0 0,18-11 0,-27 14-87,0 0 1,0 0-1,0 0 0,0-1 1,-1 1-1,1-1 1,-1 0-1,1 1 1,-1-1-1,0 0 1,1 0-1,1-3 1,-3 4-7,0-1 0,1 1 0,-1 0 0,0 0 1,1-1-1,-1 1 0,0 0 0,0-1 1,0 1-1,0 0 0,0-1 0,-1 1 1,1 0-1,0 0 0,-1-1 0,1 1 1,0 0-1,-1 0 0,0 0 0,1-1 0,-1 1 1,0-1-1,-1 0 12,0 1 1,0-1-1,0 0 0,0 1 1,0 0-1,0-1 1,0 1-1,0 0 0,0 0 1,-1 0-1,1 1 0,0-1 1,-1 0-1,1 1 1,-1 0-1,1-1 0,-1 1 1,-2 0-1,-7 1 55,0-1 0,-14 3-1,23-2-59,-14 2 176,-1 2 1,1-1-1,0 2 1,0 1-1,0 0 1,1 1-1,0 0 1,0 1-1,1 1 1,-27 24 0,37-29-107,-1 0 0,-8 12 1,12-16-48,1 1 0,0-1 0,0 1 1,0-1-1,0 1 0,0 0 0,1 0 0,-1-1 1,0 1-1,1 0 0,-1 0 0,1 0 0,0 0 0,0 0 1,-1 0-1,1 0 0,1 2 0,-1-3-13,0-1-1,0 1 0,1-1 1,-1 1-1,0 0 1,0-1-1,1 1 0,-1-1 1,1 1-1,-1-1 1,0 1-1,1-1 0,-1 1 1,1-1-1,-1 0 1,1 1-1,0-1 0,-1 0 1,1 1-1,-1-1 1,1 0-1,-1 0 0,2 1 1,1-1 37,-1 1 1,1-1-1,-1 0 1,0 0 0,1 0-1,4-1 1,4-1 100,0-1 1,11-4-1,-18 6-133,7-3 37,-1 0-1,1-1 0,13-8 0,-20 11-50,-1-1 0,1 1-1,-1-1 1,0 1 0,0-1-1,0 0 1,0 0 0,0-1 0,-1 1-1,1-1 1,2-5 0,-4 8-29,-1 0 0,0 0 0,1 0 1,-1-1-1,0 1 0,0 0 0,1 0 0,-1 0 0,0-1 1,0 1-1,-1 0 0,1 0 0,0-1 0,0 1 0,-1 0 1,1 0-1,0 0 0,-1-1 0,1 1 0,-1 0 1,1 0-1,-1 0 0,0 0 0,0 0 0,1 0 0,-1 0 1,0 0-1,0 0 0,0 1 0,0-1 0,0 0 1,0 1-1,0-1 0,0 0 0,0 1 0,0-1 0,-3 0 1,1 0-30,-1-1 0,0 1 0,0 0 0,0 0 0,0 0 0,-1 1 0,1-1 0,0 1 0,0 0 0,-5 1 0,2 1 56,-1 0 0,1 0 0,0 0-1,0 1 1,0 0 0,0 1 0,0 0-1,1 0 1,-1 0 0,1 1-1,0 0 1,-8 8 0,13-12 14,0 1 1,0-1 0,0 1 0,-1-1-1,1 1 1,0 0 0,1-1-1,-1 1 1,0 0 0,1 0-1,-1 0 1,0 0 0,1-1-1,0 1 1,0 0 0,-1 3-1,1-4-3,1-1-1,-1 1 0,0 0 1,0-1-1,0 1 0,0 0 1,1-1-1,-1 1 0,0-1 1,1 1-1,-1-1 0,0 1 1,1-1-1,-1 1 0,1-1 1,-1 1-1,1-1 0,-1 1 1,1 0-1,1-1 15,-1 1-1,0-1 0,0 0 1,0 1-1,0-1 1,1 0-1,-1 0 1,0 0-1,0 0 0,1 0 1,-1 0-1,0 0 1,2 0-1,13-3 263,-1-1-1,19-6 1,-27 8-282,0-1-1,0 0 1,0-1 0,0 0 0,-1 0 0,9-7 0,-13 10-125,-1 0 0,0 0 0,0 0 0,0-1 0,0 1 0,0 0 0,-1 0 1,1-1-1,0 1 0,-1 0 0,1-1 0,-1 1 0,1-1 0,-1 1 0,1-1 0,-1 1 0,0-1 0,0-2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0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3328,'8'72'4064,"-26"244"2132,14-276-5683,-1 5 11,-2-1 1,-21 66-1,26-92-518,3-17-345,-1 1-1,0 0 0,0-1 0,0 1 0,-1 0 0,1-1 0,0 1 1,-1-1-1,1 1 0,-1-1 0,1 1 0,-1-1 0,-1 3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0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45 3136,'7'-4'1184,"-7"4"-1164,0 0 0,0-1-1,1 1 1,-1 0 0,0 0-1,0 0 1,0 0 0,0 0-1,1 0 1,-1 0 0,0 0 0,0 0-1,0-1 1,0 1 0,0 0-1,0 0 1,1 0 0,-1 0-1,0 0 1,0-1 0,0 1-1,0 0 1,0 0 0,0 0 0,0 0-1,0-1 1,0 1 0,0 0-1,0 0 1,0 0 0,0 0-1,0-1 1,0 1 0,0 0-1,0-1 1,1 1 211,-1-1 1,1 0-1,0 0 0,-1 0 1,1 1-1,0-1 0,0 0 1,0 1-1,-1-1 0,1 0 0,0 1 1,0-1-1,0 1 0,1-1 1,3-1 581,-4 1-673,0 0 0,0 1 0,-1-1 0,1 0 0,0 0 0,0 0 0,0 0 0,-1 0 0,1 0 0,0 0 0,-1 0 0,1 0 0,-1 0 0,1 0 0,0-2 0,-1 2-120,0 1-1,0 0 1,0 0 0,-1 0 0,1-1-1,0 1 1,0 0 0,0 0-1,0-1 1,0 1 0,0 0 0,0 0-1,0 0 1,0 0 0,-1-1-1,1 1 1,0 0 0,0 0 0,0 0-1,0 0 1,0-1 0,-1 1 0,1 0-1,0 0 1,0 0 0,0 0-1,-1 0 1,1-1 0,-13 2 336,10 0-250,-1 0 1,1 0 0,0 0 0,-1 1 0,1 0 0,0-1-1,0 1 1,0 0 0,1 0 0,-1 1 0,0-1-1,1 1 1,-3 2 0,-8 8 302,11-11-351,1-1 0,0 1 0,-1-1 0,1 1 0,0 0 1,-1-1-1,1 1 0,0 0 0,0 0 0,1 0 0,-1 0 1,0 0-1,1 0 0,-1 0 0,1 0 0,0 0 1,-1 0-1,1 0 0,0 0 0,0 0 0,0 1 0,1-1 1,0 4-1,-1-5-22,1 1 0,0 0 1,0-1-1,-1 1 0,1-1 0,0 1 1,0-1-1,0 1 0,1-1 0,-1 0 1,0 0-1,0 1 0,1-1 0,-1 0 1,1 0-1,-1 0 0,1-1 1,-1 1-1,1 0 0,0 0 0,-1-1 1,1 1-1,0-1 0,-1 0 0,1 1 1,0-1-1,0 0 0,2 0 0,52 0-1503,-2 0-6159,-41 0 3472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1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 4736,'-2'2'407,"-1"0"0,0-1 0,0 1 0,0-1 0,0 1 0,-3 0 0,-3 1 680,-16 8 479,16-8-1100,0 0-1,0 1 1,0 1 0,1-1 0,0 1 0,-14 11-1,18-12-295,0 0-1,0-1 0,0 1 0,1 1 1,-1-1-1,-3 7 0,6-10-157,1 1-1,-1-1 1,1 0-1,0 0 1,-1 0 0,1 1-1,0-1 1,0 0-1,0 0 1,0 1-1,0-1 1,0 0 0,0 0-1,0 1 1,1-1-1,-1 0 1,0 0 0,1 1-1,-1-1 1,1 0-1,-1 0 1,1 0-1,0 0 1,-1 0 0,1 0-1,0 0 1,0 0-1,0 0 1,-1 0 0,1 0-1,0-1 1,0 1-1,2 1 1,3 1-81,-1 1 1,1-1 0,0 0-1,0 0 1,1-1-1,-1 0 1,0 0-1,1 0 1,-1-1-1,10 1 1,5-1-2643,39-3-1,-38 0 1043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1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3968,'0'0'61,"0"0"0,-1 0 0,1 0 0,0 0-1,-1 1 1,1-1 0,0 0 0,0 0 0,-1 0 0,1 1 0,0-1 0,0 0 0,0 0 0,-1 1 0,1-1 0,0 0 0,0 0-1,0 1 1,0-1 0,-1 0 0,1 0 0,0 1 0,0-1 0,0 0 0,0 1 0,0-1 0,-3 16 1356,3 24 1029,0-31-1645,-1 137 2246,3 163-1715,1-258-1245,0-4-1959,-2-17-2525,-1-29 4109,0 0 0,0-1 0,0 1 0,0 0 0,0 0 0,0-1 0,0 1 0,0 0 0,0 0 0,0-1 1,-1 1-1,1 0 0,0-1 0,-1 1 0,-2 4-1440,-5-4 133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2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98 6048,'-1'-1'128,"1"0"0,-1 0 0,1 0 0,-1 0 0,1 0 1,0 0-1,-1 0 0,1 0 0,0 0 0,0 0 0,0-1 0,0 1 0,0 0 1,0 0-1,0 0 0,0 0 0,1-1 0,0 0 81,0 0 0,0 0 0,0 0 0,1 0 0,-1 0 0,0 0 0,3-1 0,1-2 853,2-1-443,0 0 0,0 1-1,1 0 1,0 0 0,0 1 0,11-5 0,3-1-466,-20 9-177,-1 0 0,1 0 1,0 1-1,0-1 0,-1 1 0,1 0 0,0-1 1,0 1-1,0 0 0,-1 0 0,1 0 1,0 0-1,0 0 0,0 1 0,-1-1 1,1 0-1,0 1 0,0 0 0,-1-1 0,1 1 1,0 0-1,-1 0 0,1 0 0,-1 0 1,1 0-1,-1 0 0,1 0 0,-1 0 1,2 3-1,1 0-308,-1 0 0,0 0 0,0 0 0,-1 1 0,1-1 1,-1 1-1,0-1 0,0 1 0,2 6 0,1 16-1426,0-1 0,1 48 0,-4 13 5673,-2-87-3857,4-5 1398,1-10-969,-1 1-1,-1-1 1,0 0 0,-1 0 0,0-28 0,-1 20-1233,6-37 0,-7 60 611,0-1 0,0 1 0,0 0 1,0-1-1,0 1 0,0-1 0,1 1 0,-1-1 0,0 1 1,0 0-1,0-1 0,0 1 0,1-1 0,-1 1 1,0 0-1,0-1 0,1 1 0,-1 0 0,0-1 0,1 1 1,-1 0-1,0-1 0,1 1 0,-1 0 0,0 0 0,1 0 1,0-1-1,-1 1 24,1 0 0,0 1 1,-1-1-1,1 0 0,-1 0 1,1 1-1,-1-1 0,1 0 0,-1 1 1,1-1-1,-1 1 0,1-1 1,-1 1-1,1-1 0,-1 1 1,0-1-1,1 1 0,16 30-1591,-15-26 1167,6 10 417,2-1 1,-1 0-1,19 20 1,4 6 2965,-14-21 2267,-9-22-3574,-8 3-1491,0-1 0,0 0 0,0 0 0,0 1 0,0-1 0,0 0-1,0 0 1,0 0 0,0 0 0,-1 0 0,1 0 0,0-1 0,-1 1 0,1 0-1,0 0 1,-1 0 0,0-1 0,1 1 0,-1 0 0,0 0 0,1-3 0,0-30 997,-1 26-968,0-4-367,0-1-1,-1 1 0,-1-1 1,0 1-1,-1 0 0,0 0 1,-8-20-1,11 32 201,0-1 0,0 1 0,0 0 0,0-1 0,-1 1 0,1 0 0,0 0 0,0-1 0,0 1 0,0 0 0,-1 0 0,1-1 0,0 1 0,0 0 0,0 0 0,-1 0 0,1-1 0,0 1 0,0 0 0,-1 0 0,1 0 0,0 0 0,0 0 0,-1-1 0,1 1 0,0 0 0,-1 0 0,1 0 0,0 0 0,0 0 0,-1 0 0,1 0 0,0 0 0,-1 0 0,1 0 0,0 0 0,-1 0 0,1 0 0,0 1 0,0-1 0,-1 0 0,1 0 0,0 0 0,0 0 0,-1 0 0,1 1 0,0-1 0,0 0 0,-1 0 0,1 0 0,0 1 0,0-1 0,0 0 0,-1 0 0,1 1 0,0-1 0,0 0 0,0 0 0,0 1 0,0-1 0,0 0 0,-1 1 0,1 0-192,-1 0 0,1 0 0,-1 0 0,1 0 0,0 0 1,-1 0-1,1 0 0,0 0 0,0 1 0,0-1 1,-1 0-1,1 0 0,0 0 0,1 0 0,-1 0 1,0 1-1,0 0 0,9 7-1800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2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5408,'0'2'146,"0"-1"5,0 1 0,0 0 0,0 0 0,0-1 0,0 1 0,0 0 0,1-1 0,-1 1 0,1 0 0,-1-1 0,1 1-1,0 0 1,-1-1 0,3 3 0,2 3 2946,-4-7-2838,-1 1-1,2 0 0,-1-1-174,-1 0 1,1 0 0,0 0 0,0 0-1,0 0 1,0 0 0,0 0 0,0-1-1,-1 1 1,1 0 0,0 0 0,0-1-1,0 1 1,0 0 0,-1-1 0,2 0-1,50-34-238,-25 18-51,-23 13 317,0 1 1,0 0-1,1 0 1,0 0 0,-1 0-1,1 1 1,0 0-1,0 0 1,1 0 0,-1 1-1,0-1 1,8 0-1,-12 2-72,0 0-1,-1 0 1,1 1-1,0-1 1,0 0 0,0 0-1,0 0 1,-1 0-1,1 1 1,0-1-1,0 0 1,0 1-1,-1-1 1,1 1 0,0-1-1,-1 1 1,1-1-1,0 1 1,-1-1-1,1 1 1,-1 0-1,2 0 1,-2 1 17,1-1 1,0 1-1,-1 0 0,1 0 1,-1-1-1,1 1 0,-1 0 1,0 0-1,1-1 0,-1 3 1,-1 6 81,0-1 0,0 1-1,-4 11 1,3-12-123,1-4-135,-1 0 0,1-1-1,-1 1 1,-3 5 0,2-6-752,1 1 1,0 0-1,0-1 1,-1 7-1,0-4-344,0 1-1217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2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6560,'-8'0'5712,"18"9"-4880,22 10-207,-27-17-442,0 0-1,-1 1 1,1-1 0,-1 1 0,0 0-1,0 0 1,0 0 0,0 1 0,-1-1-1,1 1 1,-1 0 0,0 0 0,3 5 0,-5-8-124,-1 0 0,1 0 0,-1 0 1,0 0-1,0 0 0,1 0 0,-1 0 1,0 1-1,0-1 0,0 0 1,0 0-1,0 0 0,0 0 0,0 0 1,0 0-1,0 0 0,-1 0 0,1 0 1,0 0-1,-1 0 0,0 1 1,0 0 25,0 0 0,-1-1 0,1 1-1,-1 0 1,1-1 0,-1 1 0,0-1 0,1 1 0,-5 1 0,2 0-281,-1-1 1,-1 1-1,1-1 0,0-1 0,0 1 0,-1-1 0,-8 2 0,-71-5-8236,47 4 3766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39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16 1984,'-6'-5'741,"5"4"-514,0 0 0,1 1 0,-1-1-1,0 1 1,1-1 0,-1 1 0,0-1 0,0 1 0,0-1 0,1 1-1,-1 0 1,0 0 0,0-1 0,-1 1 0,-6-1 250,-1 0 1,1 0-1,0 1 1,-1 0-1,-14 2 0,-43 12 536,45-7-466,-36 18-1,52-22-490,0 0 0,0 0 0,0 1 0,0-1 1,1 1-1,0 0 0,0 0 0,0 1 0,0 0 0,-3 5 0,-2 4 76,1 0 0,-8 21 1,9-18-42,1-1 0,1 1 0,-5 29 1,8-37-25,1 0 1,1 0-1,0 0 1,0 0-1,0 0 1,1 0-1,1-1 1,-1 1-1,5 10 1,-6-16-29,1-1 0,0 0 0,0 1 1,0-1-1,0 0 0,1 0 1,-1 0-1,0 0 0,1 0 1,0-1-1,-1 1 0,1 0 0,0-1 1,0 1-1,0-1 0,0 1 1,0-1-1,0 0 0,0 0 1,0 0-1,1 0 0,-1 0 0,4 0 1,1 0 33,0-1 1,-1 0-1,1 0 0,0 0 1,0-1-1,-1 0 1,9-2-1,-2-1-16,-1 0 0,18-9-1,-20 9-7,0-1 1,0 1-1,1 1 0,10-2 0,-16 4-46,-3 1 3,0 0 0,-1 0 1,1 0-1,0-1 0,-1 1 0,1 0 0,-1-1 0,1 0 0,1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0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16 4064,'0'-1'100,"-1"1"-1,1-1 1,0 0 0,0 0 0,0 1-1,0-1 1,-1 0 0,1 1 0,0-1 0,0 1-1,-1-1 1,1 0 0,-1 1 0,1-1-1,-1 1 1,1-1 0,0 1 0,-1-1 0,0 1-1,1-1 1,-1 1 0,1 0 0,-1-1-1,0 1 1,1 0 0,-1-1 0,0 1-1,1 0 1,-1 0 0,0 0 0,1 0 0,-1-1-1,-1 1 1,1 0 93,-1 0 0,1 0 0,-1 0 1,1 0-1,-1 0 0,0 0 0,1 1 0,-1-1 0,1 0 0,-1 1 0,1-1 0,-1 1 1,-2 1-1,-4 5 227,-1-1 0,1 1 0,0 1 0,0 0 0,-11 15 0,16-19-409,0 1 0,1-1 0,-1 1 0,1-1-1,0 1 1,1 0 0,-1 0 0,1 0 0,0 0-1,0 0 1,0 0 0,1 0 0,0 0-1,0 8 1,1-8-18,0 5 51,0-1 0,3 13 1,-3-21-16,-1 1 0,0-1 1,1 1-1,-1-1 0,1 1 1,-1-1-1,1 0 0,0 1 1,0-1-1,-1 0 0,1 1 1,0-1-1,0 0 0,0 0 1,0 0-1,1 0 0,-1 0 1,0 0-1,0 0 0,1 0 1,-1-1-1,3 2 0,-2-2 31,0 0 1,-1 0-1,1-1 0,0 1 0,0-1 0,-1 1 0,1-1 0,0 1 0,-1-1 1,1 0-1,0 0 0,-1 0 0,3-2 0,18-16 69,-19 14-220,0 1-1,0-1 1,4-11-1,4-6-118,-9 17 115,1 1-1,-1-1 1,0-1-1,0 1 1,0 0-1,-1 0 1,1-1 0,0-7-1,7 44 651,-2 16-115,7 34-891,-13-69-1065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0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4384,'0'-1'86,"-1"1"-1,1-1 1,0 0 0,0 0 0,-1 1 0,1-1-1,0 0 1,0 0 0,0 1 0,0-1 0,0 0-1,0 0 1,0 1 0,0-1 0,0 0-1,1-1 1,-1 2-28,1 0 1,0-1-1,-1 1 0,1 0 0,0-1 0,-1 1 1,1 0-1,0 0 0,-1 0 0,1 0 1,0-1-1,-1 1 0,1 0 0,0 0 0,0 0 1,1 1-1,-1 0 191,1 0 1,0 0 0,0 0 0,-1 0-1,1 1 1,-1-1 0,1 1-1,-1-1 1,0 1 0,2 2-1,0 1-20,0 0 0,-1-1 0,0 1 0,0 0 0,2 9 0,2 6 216,6 20 661,-9-28-613,0 0 1,9 19 0,-11-31-431,0 0 0,0 0 0,0-1 0,-1 1 0,1-1 0,0 1 0,0-1 0,0 1 1,-1-1-1,1 0 0,1-1 0,35-42-300,-28 32 59,0 1 0,1-1 0,20-16 0,-27 25 152,0 0 0,1 1 0,-1 0 0,1 0 0,-1 0 0,1 0 0,0 1 0,0-1 0,4 0 0,-6 2 57,0-1 0,-1 1 0,1 0-1,0 1 1,0-1 0,-1 0 0,1 0 0,0 1-1,-1-1 1,1 1 0,0-1 0,-1 1 0,1 0-1,-1 0 1,1 0 0,-1-1 0,1 2 0,-1-1 0,0 0-1,0 0 1,1 0 0,-1 0 0,2 3 0,-1 0 66,1 0 0,-1 0 0,0-1 0,0 2 0,0-1 0,-1 0 0,1 0 0,-1 1 0,0-1 0,1 7 1,-1 6 74,0 25 0,-2-25-134,1-14-744,0 1-1,0 0 0,-1-1 1,0 1-1,0 0 0,0-1 1,-3 7-1,0 2-1298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13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805 643 896,'5'0'7194,"-23"-1"-3930,4-5-2616,0 0 0,1-1 0,0-1 0,1 0 0,-13-10 0,7 5-98,10 6-249,0 0-1,1 0 1,-11-13 0,12 12-232,0 1 0,-1 0-1,0 1 1,-16-12-1,1 5 188,-25-9-1,0-1 29,-4-4 181,8 4-263,-54-38 0,73 43-95,0-1-1,-35-38 1,46 44-104,-28-23-1,39 33-87,2 4 78,-1-1-1,1 0 0,-1 1 1,1-1-1,0 0 0,-1 0 1,1 1-1,-1-1 0,1 0 0,-1 0 1,1 0-1,-1 0 0,1 0 1,0 0-1,-1 1 0,1-1 1,-1 0-1,1 0 0,-1 0 1,1-1-1,-1 1 0,1 0 0,-1 0 1,0 0-1,1-1 27,0-1 0,0 1 0,0 0 0,0 0-1,-1 0 1,1 0 0,0 0 0,-1-1 0,1 1 0,-1 0 0,1 0-1,-1 0 1,1 0 0,-1 0 0,-1-1 0,-16-29 376,17 28-356,-3-2-64,1 0-1,-1 1 1,0-1-1,0 1 1,-6-6-1,8 8-29,0 0-1,-1 1 0,1-1 0,0 1 1,-1-1-1,1 1 0,-1 0 0,1 0 1,-1 0-1,0 0 0,1 0 0,-1 1 1,-4-1-1,6 1 27,0 0 1,0 0-1,0 1 0,1-1 1,-1 0-1,0 1 1,0-1-1,1 1 1,-1-1-1,0 1 0,0-1 1,1 1-1,-1 0 1,1-1-1,-1 1 0,1 0 1,-1-1-1,1 1 1,-1 0-1,1 0 1,-1-1-1,1 1 0,0 0 1,0 0-1,-1 0 1,1 0-1,0-1 1,0 1-1,0 0 0,0 0 1,0 0-1,0 0 1,0 1-1,0 2-13,0 1 1,0-1-1,1 1 1,-1-1-1,2 7 0,9 26 102,-1 0 0,-3 1-1,-1 0 1,-2 0-1,0 43 1,-4-76-42,1 5 66,-1 0 1,-1 0-1,1-1 1,-1 1-1,-1 0 0,0 0 1,-5 13-1,5-18-18,-1 1 211,-2-11 436,5 3-674,0 0 0,-1 0-1,1 0 1,0 0 0,0 0 0,0 0 0,0 0-1,0 0 1,1-3 0,0-14-32,0-44 192,-7-200-196,6 194 15,0 30-329,0 38 297,0 0 0,0 0 0,0 0 0,0 0 0,1 0 0,-1 0 0,0 0 0,0 0-1,1 0 1,-1 0 0,0 0 0,1 0 0,-1 1 0,1-1 0,-1 0 0,1 0 0,-1 0 0,1 0 0,0 1 0,0-1 0,-1 0 0,1 1 0,1-2 0,0 2 28,-1-1 0,1 0 0,0 1 1,0-1-1,-1 1 0,1 0 1,0-1-1,0 1 0,0 0 0,0 0 1,-1 0-1,3 1 0,5 0 119,0 1 0,-1 1 0,0-1-1,14 7 1,-7-3 34,0-1 1,22 5-1,-9-4-24,-9-1-87,1-1 1,-1-1-1,31 0 0,60-6-1121,10 0-5828,-85 7 1784,0 6 1616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12.0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156 186 4480,'-4'-32'1445,"4"31"-1378,0 0 0,0 0 0,0-1 0,-1 1 0,1 0 0,0 0 0,-1 0 0,1 0 0,-1 0 0,1-1 0,-1 1 0,1 0 0,-1 0 0,0 1 0,0-1 0,0-1 0,-4-4 634,5 4-483,-1 1 1,0-1-1,0 0 0,0 1 0,-1-1 1,1 0-1,0 1 0,-1-1 1,1 1-1,-1 0 0,1 0 0,-1-1 1,1 1-1,-5-2 0,1 1 175,-1 0 0,0 0 0,-9-1 0,8 1 89,5 2-384,-1 0 0,1 0 0,0 0 0,-1 0 0,1 1 0,0-1 0,0 1 0,-1-1 0,1 1 0,0 0-1,0 0 1,0 0 0,0 0 0,0 0 0,0 0 0,0 1 0,0-1 0,1 0 0,-1 1 0,0 0 0,-1 2 0,0-1 49,0 1 0,0-1 0,0 1-1,1 0 1,0 0 0,-1 0 0,1 0 0,1 0 0,-1 0 0,-1 6-1,3-8-101,-3 26 899,3-27-912,0-1-1,0 1 1,1-1 0,-1 1-1,0-1 1,0 1-1,0-1 1,0 1 0,0-1-1,1 0 1,-1 1 0,0-1-1,0 1 1,0-1 0,1 0-1,-1 1 1,0-1 0,1 0-1,-1 1 1,1-1-1,0 1 4,-1-1-1,1 0 0,-1 0 1,1 0-1,0 0 0,-1 0 1,1 0-1,-1 0 0,1-1 0,0 1 1,-1 0-1,1 0 0,-1 0 1,1-1-1,-1 1 0,1 0 1,-1 0-1,1-1 0,-1 1 0,2-1 1,8-8 36,0 0 0,-1 0 0,1-1 0,-2 0 0,0-1 0,0 0 1,-1 0-1,0-1 0,-1 0 0,0 0 0,6-19 0,-11 29-72,-1 0-1,1 0 0,-1 1 1,1-1-1,-1 0 1,0 0-1,1 0 1,-1 0-1,0 0 1,0 1-1,0-1 1,-1 0-1,1 0 1,0 0-1,-1 0 1,1 0-1,-1 1 1,0-1-1,1 0 0,-1 1 1,0-1-1,-1-1 1,1 2 27,0 0 0,-1 0 1,1 0-1,0 1 0,-1-1 0,1 0 0,0 1 1,-1-1-1,1 1 0,0-1 0,-1 1 1,1 0-1,-1 0 0,1 0 0,-1 0 0,1 0 1,-1 0-1,1 0 0,-1 0 0,1 0 1,0 1-1,-1-1 0,1 0 0,-1 1 0,1 0 1,0-1-1,-1 1 0,0 0 0,-2 2 27,1-1 0,-1 1 0,1-1 0,0 1 0,0 0 0,0 0-1,0 0 1,0 1 0,1-1 0,-1 1 0,1-1 0,0 1 0,0 0-1,1 0 1,-1 0 0,1 0 0,-1 5 0,-2 3 96,2 1 0,0 0 0,0 0-1,1 17 1,5 0 347,-4-30-482,0 1 0,0-1 0,0 1 1,0 0-1,0-1 0,0 1 0,0 0 0,1-1 0,-1 1 0,0-1 1,0 1-1,1-1 0,-1 1 0,0-1 0,1 1 0,-1-1 0,1 1 1,-1-1-1,1 1 0,-1-1 0,1 1 0,-1-1 0,1 0 0,-1 1 1,1-1-1,-1 0 0,1 0 0,-1 1 0,1-1 0,0 0 0,-1 0 1,1 0-1,0 0 0,-1 0 0,1 0 0,-1 0 0,1 0 0,0 0 1,1 0-1,0-1 26,1-1 1,-1 1-1,0-1 1,0 0-1,1 0 1,-1 0-1,0 0 1,0 0-1,-1 0 1,1 0-1,2-4 1,1-2 21,-1-1 0,6-13 0,-7 16-45,1-5-54,0 0 0,0 0 1,-1 0-1,0 0 0,-1 0 0,1-16 1,-2 26 23,-1 1 1,0-1 0,0 0-1,0 0 1,0 0 0,0 0-1,0 0 1,-1 0 0,1 1-1,0-1 1,0 0 0,-1 0-1,1 0 1,0 0 0,-1 1-1,1-1 1,-1 0 0,1 0-1,-1 1 1,1-1 0,-1 0-1,0 1 1,1-1 0,-1 1-1,0-1 1,1 1 0,-1-1-1,0 1 1,0-1 0,0 1-1,1 0 1,-1-1 0,0 1-1,0 0 1,0 0 0,0 0-1,1-1 1,-1 1 0,0 0-1,0 0 1,0 0 0,0 0 0,0 1-1,0-1 1,1 0 0,-1 0-1,0 0 1,0 1 0,0-1-1,0 0 1,1 1 0,-1-1-1,0 1 1,0-1 0,1 1-1,-1-1 1,0 1 0,1 0-1,-1-1 1,0 2 0,-5 6 33,1-1 1,0 1-1,0 0 1,1 0-1,0 0 1,1 0-1,0 1 1,0-1-1,0 1 1,-1 12 0,1 27-4723,3-43 2807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1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14 2304,'-8'-13'3040,"8"16"-2823,0 0 0,-1 0 1,1 0-1,0 0 0,1 0 1,-1 0-1,1 3 0,-1-5-121,4 43 934,-2 0-1,-5 54 0,-27 183 1457,27-259-2359,-7 41 1031,7-57-741,2-10-84,2-11-267,2 1-267,1 0-1,1 0 1,0 1 0,1-1-1,1 1 1,0 0 0,0 1-1,1-1 1,1 2 0,0-1-1,11-10 1,-18 21 194,-1-1 0,1 1 1,-1 0-1,1 0 0,-1-1 0,1 1 0,0 1 1,0-1-1,-1 0 0,1 0 0,0 0 0,0 1 1,0-1-1,0 1 0,0 0 0,2-1 0,-2 2 64,0-1-1,-1 0 1,1 1-1,0-1 1,-1 1-1,1-1 1,-1 1-1,1 0 1,-1-1-1,1 1 1,-1 0-1,1 0 1,-1 0-1,0 0 1,2 2-1,1 2 115,0 0 1,-1 0-1,1 0 1,-1 1-1,0-1 0,-1 1 1,0 0-1,4 10 1,-4-5 68,1 0 0,-1-1 0,1 14 0,-5-1-5755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2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 3552,'-15'-4'1147,"15"4"-1077,-1 0 0,1 0 0,-1 0 0,1 0 1,0 0-1,-1 0 0,1 0 0,0 0 0,-1 0 1,1 0-1,-1 1 0,1-1 0,0 0 0,-1 0 1,1 0-1,0 1 0,0-1 0,-1 0 1,1 0-1,0 1 0,-1-1 0,1 0 0,0 1 1,0-1-1,0 0 0,-1 1 0,1-1 0,0 0 1,0 1-1,0-1 0,0 0 0,0 1 0,0-1 1,0 1-1,0-1 0,0 1 0,-2 14 1535,3-11-1450,1 0-1,-1 0 1,1-1 0,-1 1-1,1 0 1,0 0 0,0-1-1,1 1 1,-1-1 0,1 0 0,4 5-1,-3-4 38,0 0 0,1 0 0,0-1 0,0 1 0,0-1 0,0 0 0,8 3 0,-12-6-143,1 1-1,-1-1 1,1 0 0,-1 0-1,1 0 1,-1 0-1,1 0 1,-1 0 0,1 0-1,-1 0 1,1-1 0,-1 1-1,1 0 1,-1-1 0,1 0-1,-1 1 1,0-1 0,1 0-1,-1 0 1,0 1-1,0-1 1,1 0 0,-1 0-1,2-3 1,-1 2-1,0 0-1,0-1 1,0 1-1,0-1 1,0 0-1,-1 1 1,1-1-1,-1 0 1,0 0-1,1-4 1,-1 3-13,0 0 1,-1 0 0,0 0 0,0 1 0,0-1 0,-1-7 0,1 10-52,-1-1 0,1 1 0,0-1 0,-1 1 0,1 0 0,-1 0 0,1-1 0,-1 1 0,0 0 0,0 0 0,1-1 0,-1 1-1,0 0 1,0 0 0,0 0 0,0 0 0,0 0 0,-1 0 0,1 1 0,-1-2 0,-1 1-69,0 0 1,0 0-1,0 0 0,0 0 0,0 1 1,-1-1-1,1 1 0,0 0 0,0 0 1,0 0-1,0 0 0,-1 0 0,1 1 1,0 0-1,0-1 0,0 1 0,0 0 1,-4 3-1,4-3-459,-1 1 0,1 0 0,0 0 0,0 0 0,1 1 0,-1-1 0,0 1 0,1-1 0,0 1 0,-3 3 0,1 4-1381,3 2-550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2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3072,'6'107'5244,"1"23"-3075,-4-16-400,-2 75-39,-7-148-1314,3-26-864,-1 26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2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67 316 4224,'0'-11'4800,"-4"13"-2995,3-1-1637,-4 1 37,0 1 0,0 0 1,0 0-1,0 0 0,1 1 0,0 0 1,0 0-1,-4 4 0,6-5-178,0-1 0,0 1 0,1 0 0,-1-1 0,1 1-1,0 0 1,0 0 0,0 0 0,0 0 0,0 0 0,1 0 0,-1 0-1,1 0 1,0 0 0,0 0 0,1 6 0,0-4 19,0 1-1,1-1 1,-1 1-1,1-1 1,1 0-1,-1 0 1,1 0 0,0 0-1,0 0 1,6 5-1,-9-9-19,1 0 0,-1-1 1,1 1-1,0 0 0,-1-1 0,1 1 0,0-1 0,0 1 0,-1-1 0,1 0 1,0 1-1,0-1 0,0 0 0,0 1 0,-1-1 0,1 0 0,0 0 0,0 0 0,0 0 1,0 0-1,0 0 0,0 0 0,0 0 0,2-1-5,-1 1 0,0-1 0,1 0 0,-1 0 0,0 0 0,0 0 0,0 0 0,4-3 0,1-2-152,0 0 1,-1 0-1,10-12 1,-10 12 56,-1-1 1,0 0 0,0-1 0,0 1 0,-1-1-1,0 0 1,0 0 0,-1 0 0,0 0 0,-1-1 0,0 1-1,0-1 1,-1 0 0,0 1 0,0-1 0,-1 0-1,-1-10 1,-8-30 129,-2 0 0,-2 1 0,-20-48-1,29 85-43,-2-1-203,6 12 186,-1 0 1,1 0-1,0 0 0,0 1 1,0-1-1,-1 0 1,1 0-1,0 0 0,0 0 1,0 0-1,0 0 1,-1 0-1,1 0 0,0 0 1,0 1-1,0-1 1,0 0-1,0 0 0,0 0 1,-1 0-1,1 0 1,0 1-1,0-1 0,0 0 1,0 0-1,0 0 1,0 1-1,0-1 0,0 0 1,0 0-1,0 0 1,0 0-1,0 1 0,0-1 1,-3 26-33,4-12 186,0-1-1,0 1 1,2-1 0,-1 0 0,8 19 0,29 62 277,-27-68-332,-1 0 0,-1 1 0,8 32 1,-16-46-1205,0-1 1,0 22 0,-2-6-3707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3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42 2976,'-1'0'149,"0"0"1,0 0 0,0 0-1,-1 0 1,1 0-1,0 0 1,0 0-1,-1 0 1,1 0-1,0 1 1,0-1-1,0 0 1,0 1-1,-1-1 1,1 1 0,0-1-1,0 1 1,-1 1-1,-23 16 2409,13-9-1637,8-6-704,0 0 1,1 0-1,-1 0 1,1 0-1,-1 1 1,1-1-1,0 1 1,-4 7 0,6-9-175,1-1 0,-1 0 0,1 0 1,-1 1-1,1-1 0,0 0 0,-1 1 1,1-1-1,0 1 0,0-1 1,0 0-1,0 1 0,0-1 0,1 1 1,-1-1-1,0 0 0,0 1 0,1-1 1,-1 0-1,1 1 0,0-1 1,-1 0-1,1 0 0,0 1 0,0-1 1,-1 0-1,1 0 0,0 0 1,0 0-1,0 0 0,0 0 0,1-1 1,1 2-1,0 0 54,0 0-1,1 0 1,-1-1 0,1 1-1,0-1 1,-1 0 0,1 0 0,0-1-1,-1 1 1,1-1 0,0 0-1,0 0 1,0 0 0,0 0 0,-1-1-1,1 1 1,5-2 0,4-2 45,0 0 0,-1 0 0,19-10 0,-27 13-128,11-7 255,24-15 0,-36 21-235,1 0 0,-1 0 0,-1-1 0,1 1 0,0-1 1,-1 0-1,1 1 0,-1-1 0,0-1 0,0 1 0,0 0 0,0 0 0,2-7 1,-4 8-38,1 1 1,-1-1 0,0 0-1,1 0 1,-1 1 0,0-1 0,0 0-1,0 0 1,-1 1 0,1-1 0,0 0-1,-1 0 1,1 1 0,-1-1 0,1 0-1,-1 1 1,0-1 0,0 0 0,0 1-1,0-1 1,0 1 0,0 0 0,0-1-1,0 1 1,-1 0 0,1 0-1,-1 0 1,1-1 0,0 1 0,-1 1-1,0-1 1,1 0 0,-1 0 0,0 1-1,1-1 1,-3 0 0,-5-1-37,1-1-1,-1 2 1,0-1-1,0 1 1,-15 0 0,11 1-39,0 1 0,0 0 0,-14 4 0,22-4-39,0 0-1,0 1 1,0 0 0,1 0 0,-1 0 0,0 0 0,1 1 0,0-1 0,-1 1 0,-5 5 0,23-3-3041,5 2 1212,4 1-1462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4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5312,'8'19'6272,"-6"-16"-6080,-1-1 1,0 1 0,0 0-1,-1-1 1,1 1 0,-1 0-1,1 4 1,-1-5-58,1 0 1,-1 1-1,1-1 0,-1 0 1,1 0-1,-1 0 0,3 4 881,3-10-312,-2 0-740,1 1 0,-1-1 1,7-8-1,-9 9-19,0 0 1,1 1-1,-1-1 0,1 0 0,0 1 0,0 0 1,0-1-1,0 1 0,0 1 0,1-1 0,5-2 1,-7 3 68,-1 1 1,0 0 0,0 0 0,1 0-1,-1 0 1,0 0 0,1 0 0,-1 0-1,0 0 1,0 1 0,1-1 0,-1 0-1,0 1 1,0-1 0,0 1 0,1-1-1,-1 1 1,0 0 0,0-1 0,0 1-1,0 0 1,0 0 0,0 0 0,1 1-1,1 3 120,-1-1 1,1 0-1,-1 0 0,0 1 0,1 5 0,4 8 42,-2-2 412,-3-5-2704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5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4480,'0'10'1279,"1"-1"0,3 16 0,-1-8-711,15 198 3491,-14-142-3206,-2-16-201,4 34 40,-4-76-610,3 21-947,2-12-3237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5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1 5408,'-11'28'4805,"8"-20"-3979,0 1 1,-1-1-1,0 1 1,-6 8-1,-5 10 338,-49 130 428,33-75-1440,29-77-229,-51 115 287,25-72-3116,22-41 148,2-9 860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4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14 7136,'-3'-13'3232,"6"13"-2816,7 0 992,-2 8-864,2-3 1184,-2 1-960,5 7 160,0-2-545,-3 4-223,-2 1-96,2-5 64,-7-2-64,2-1-927,0 0 447,-10 6-4512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3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 3552,'-8'-8'1632,"13"8"0,-5 8-1024,0 9 1024,-5 10-928,5 4 0,0 8-416,0 0-64,5-4-128,-5-4 96,3 0-128,-3-8 128,0-7-128,5 0-2336,0-9 1216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20.0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242 65 1248,'12'8'8502,"-15"-6"-7591,-26 2 230,17 0-819,-1 0 0,1 1 0,0 0 0,-23 13 0,29-14-204,0 1 1,0-1-1,0 1 1,0 0-1,1 0 0,0 1 1,0 0-1,0 0 0,1 0 1,-6 10-1,10-15-105,-1 0 0,1 0 0,-1 0 0,1 0 0,-1 0 0,1 0 0,0 0 0,-1 0 0,1 0 0,0 0 0,0 0 0,0 0 0,0 1 0,0-1-1,0 0 1,0 0 0,1 0 0,-1 0 0,0 0 0,0 0 0,1 0 0,-1 0 0,1 0 0,-1 0 0,1 0 0,-1 0 0,1 0 0,0 0 0,-1 0 0,1 0 0,0-1 0,0 1 0,1 1 0,0-1 33,0 0 1,1 1-1,-1-1 1,1 0-1,-1 0 1,1 0-1,-1 0 1,1-1-1,0 1 1,-1-1-1,1 0 1,3 1 0,0-2 48,1 1 0,-1-1 1,1-1-1,-1 1 0,0-1 1,11-5-1,-15 7-74,1-1 0,-1 0-1,0 0 1,0-1 0,1 1-1,-1 0 1,0-1 0,0 1 0,-1-1-1,1 0 1,0 1 0,0-1-1,-1 0 1,1 0 0,-1 0 0,0 0-1,1-1 1,1-3 0,-3 4-33,0 0 0,0 1 1,0-1-1,0 1 0,0-1 0,0 1 1,0-1-1,-1 0 0,1 1 0,-1-1 1,1 1-1,-1-1 0,1 1 0,-1 0 1,0-1-1,0 1 0,0 0 0,0-1 1,0 1-1,0 0 0,0 0 0,0 0 1,0 0-1,0 0 0,-1 0 0,1 0 1,0 0-1,-1 0 0,1 1 0,-3-2 1,-1 1-52,1-1 0,-1 1 0,1 0 0,-1 0 0,1 0 0,-1 1 0,0 0 1,1 0-1,-1 0 0,-5 1 0,2 0 151,0 2 0,0-1 1,0 1-1,1 0 0,-1 1 0,1-1 1,-12 9-1,14-9 16,1 0 0,-1 1 0,1-1 0,0 1 0,0 0 0,1 0 0,-1 0 0,1 0 0,0 1 0,0-1 0,0 1 0,-4 9 0,7-13-87,-1 0 0,1 0 0,0 0 0,-1 0-1,1 1 1,0-1 0,0 0 0,-1 0 0,1 0-1,0 1 1,0-1 0,0 0 0,0 0-1,1 0 1,-1 1 0,0-1 0,1 0 0,-1 0-1,0 0 1,1 0 0,-1 0 0,1 0 0,0 2-1,1-2 12,-1-1-1,1 1 1,-1 0-1,1-1 1,-1 1-1,1-1 0,-1 1 1,1-1-1,0 0 1,-1 0-1,1 1 1,-1-1-1,1 0 0,0-1 1,-1 1-1,3 0 1,2-1 17,0 0 0,0-1-1,0 1 1,0-1 0,0 0 0,-1 0 0,1-1 0,0 0 0,-1 0 0,0 0 0,0-1 0,0 1 0,0-1 0,-1-1-1,1 1 1,-1 0 0,0-1 0,5-8 0,-8 12-54,0-1 1,0 0-1,-1 0 0,1 0 1,-1 0-1,1 0 0,-1 0 0,0 0 1,1 0-1,-1 1 0,0-1 1,0 0-1,0 0 0,-1 0 1,1 0-1,0 0 0,-1 0 0,1 0 1,-1 0-1,0 0 0,0 0 1,0 1-1,0-1 0,0 0 1,0 1-1,0-1 0,0 1 0,0-1 1,-1 1-1,1-1 0,-3-1 1,1 1-38,1 0 1,-1-1-1,0 1 1,0 1 0,0-1-1,0 0 1,0 1-1,0-1 1,0 1-1,0 0 1,-1 0 0,1 0-1,0 1 1,-1-1-1,1 1 1,-1 0 0,1 0-1,-6 0 1,6 1 73,-1 1 0,1-1 0,0 1-1,0-1 1,0 1 0,0 0 0,0 0 0,0 0 0,1 0 0,-1 1 0,0-1 0,1 1 0,0-1 0,0 1-1,0 0 1,0 0 0,0 0 0,1 0 0,-1 0 0,1 1 0,0-1 0,-1 0 0,2 1 0,-1-1 0,0 1-1,1-1 1,-1 0 0,1 1 0,1 5 0,-1-8-17,0-1 0,0 1 0,0 0 0,0 0 0,0-1 0,1 1 0,-1 0 0,0 0 0,1-1 0,-1 1 0,1 0 0,-1-1 0,0 1 0,1 0 0,0-1 0,-1 1 0,1-1 0,-1 1 1,1 0-1,0-1 0,-1 0 0,1 1 0,0-1 0,0 1 0,1-1 9,-1 0 0,0 1 1,1-1-1,-1 0 1,1 0-1,-1 0 0,1 0 1,-1 0-1,0-1 0,1 1 1,-1 0-1,3-2 1,2 0 70,0-1 0,1 0 1,-1-1-1,8-6 0,-9 6-51,0 0 0,-1-1-1,0 1 1,0-1 0,0 0-1,0 0 1,-1-1-1,0 1 1,0-1 0,0 0-1,2-7 1,-3 6-59,0 0 0,0 0 1,-1 0-1,0 0 0,0 0 0,0 0 1,-1-1-1,0 1 0,-3-14 0,3 18-6,-1 0-1,0 0 0,-1 0 1,1 1-1,0-1 0,-1 0 1,0 1-1,-2-4 0,3 5 24,1 0-1,-1 1 0,1-1 0,-1 0 1,0 1-1,1-1 0,-1 1 0,0-1 0,1 1 1,-1-1-1,0 1 0,0-1 0,1 1 1,-1 0-1,0-1 0,0 1 0,0 0 1,0 0-1,0 0 0,1 0 0,-1 0 0,0 0 1,0 0-1,0 0 0,0 0 0,0 0 1,0 0-1,1 0 0,-1 0 0,0 1 1,0-1-1,0 0 0,1 1 0,-1-1 0,-1 1 1,-4 5-12,0-1 0,0 1 0,1 0 0,0 1 0,0-1 0,1 1 1,0 0-1,0 0 0,0 0 0,-3 12 0,4-11 74,0-1 1,1 1-1,0 0 1,1 1-1,0-1 1,0 0-1,0 0 0,1 1 1,0-1-1,2 10 1,-1-15-25,0 0 0,0 0 0,0 0 0,0-1 0,0 1 0,1 0 1,-1-1-1,1 1 0,-1-1 0,1 0 0,0 1 0,0-1 0,0 0 0,0 0 0,1 0 1,-1-1-1,1 1 0,-1 0 0,1-1 0,-1 0 0,1 1 0,0-1 0,-1 0 0,1-1 1,0 1-1,0 0 0,0-1 0,0 1 0,0-1 0,3 0 0,3 0 26,0 0 0,0-1-1,-1 0 1,1 0 0,0-1-1,0 0 1,-1 0 0,13-6-1,-14 4-42,-1 1 0,1-1-1,-1 0 1,0-1 0,-1 0-1,1 1 1,5-8 0,-10 10-23,1 1 1,-1-1 0,0 0-1,0 1 1,0-1 0,0 0-1,0 0 1,-1 0 0,1 0-1,0 0 1,-1 0 0,0 0-1,1 0 1,-1 0 0,0 0-1,0 0 1,0 0 0,0 0-1,0 0 1,-1 0 0,1 0-1,-1 0 1,1 0 0,-1 0-1,0 0 1,1 0 0,-1 0-1,0 0 1,0 0 0,-1 1-1,-1-4 1,1 3-18,0 0-1,-1 1 1,1-1 0,-1 0-1,1 1 1,-1-1 0,1 1-1,-1 0 1,0 0 0,1 0-1,-1 0 1,0 0 0,0 0-1,0 1 1,0 0 0,-3-1-1,1 1-8,0 1 0,-1-1 0,1 1 0,0 0 0,0 1 0,0-1 0,0 1 0,-7 3 0,3 0 7,0 0 1,1 0-1,-1 1 1,2 0-1,-1 0 0,1 1 1,-1 0-1,2 0 1,-9 12-1,14-18 25,-2 3 18,1 0 0,0 0-1,-1 0 1,1 0 0,-2 7 0,4-10-9,0-1 1,0 1 0,-1 0 0,1 0 0,0 0 0,0-1 0,0 1-1,0 0 1,0 0 0,0-1 0,0 1 0,1 0 0,-1 0 0,0 0 0,0-1-1,1 1 1,-1 0 0,0-1 0,1 1 0,-1 0 0,1-1 0,-1 1-1,1 0 1,-1-1 0,1 1 0,-1-1 0,1 1 0,-1-1 0,1 1 0,0-1-1,-1 1 1,1-1 0,0 0 0,0 1 0,-1-1 0,1 0 0,0 0 0,0 0-1,-1 1 1,1-1 0,1 0 0,6 1 56,0-1 1,0 1-1,0-1 0,0-1 1,0 1-1,0-2 0,-1 1 0,1-1 1,0 0-1,14-6 0,-7 2-28,-1-1 0,1-1-1,-1 0 1,16-13-1,-23 15-36,-1 0-1,0 0 0,0 0 0,0-1 1,-1 0-1,0 0 0,-1-1 1,1 1-1,-1-1 0,-1 0 0,1 0 1,-2-1-1,4-12 0,-5 18-11,0 1 0,-1-1 0,0 0 0,1 1 0,-1-1 0,0 0 0,0 1 0,0-1 0,-1 0 0,1 0 0,-1 1 0,1-1 0,-1 0 0,0 1 0,-2-4 0,3 5 2,-1 0 0,1 0 0,-1 0 0,0 0 0,1 0 0,-1 0 0,0 1 0,0-1 0,0 0 0,1 0 0,-1 1 0,0-1 0,0 1 0,0-1-1,0 1 1,0-1 0,0 1 0,0-1 0,0 1 0,0 0 0,0 0 0,-1 0 0,1-1 0,0 1 0,0 0 0,0 0 0,-2 1 0,-3 0-21,0 0 1,1 0-1,-1 1 0,-6 3 1,12-5 26,-20 8-42,1 2-1,0 0 0,-29 21 0,37-23 99,0 0-1,1 1 1,1 0-1,-1 1 1,1 0 0,1 1-1,-9 14 1,16-25-37,0 1 0,1 0 0,-1 0 0,1 0 0,-1 0 1,1 0-1,-1 0 0,1 0 0,0 0 0,-1 0 1,1 0-1,0 0 0,0 0 0,0 1 0,0-1 0,0 0 1,0 0-1,0 0 0,0 0 0,0 0 0,1 2 0,0-2-2,-1-1-1,1 1 0,0 0 0,0-1 1,-1 1-1,1 0 0,0-1 1,0 1-1,0-1 0,-1 1 0,1-1 1,0 0-1,0 1 0,0-1 0,0 0 1,0 0-1,0 0 0,2 1 0,4-1 38,-1 0 0,1-1 1,0 1-1,0-1 0,9-3 0,-9 2-6,0-1 1,0 0 0,0 0-1,0-1 1,0 0-1,-1 0 1,1 0 0,-1-1-1,0 0 1,-1 0 0,1-1-1,6-9 1,-9 12-51,-1 0-1,0-1 1,0 1 0,0-1 0,0 1-1,-1-1 1,0 0 0,1 0 0,-1 0-1,-1 0 1,2-4 0,-2 5-11,0 0 1,-1 1-1,1-1 1,0 0 0,-1 0-1,1 0 1,-1 1-1,0-1 1,0 0 0,0 1-1,-1-1 1,1 0-1,0 1 1,-1 0-1,0-1 1,-3-3 0,4 5-91,1 1 1,-1-1-1,0 0 1,1 1-1,-1-1 1,0 1-1,1-1 1,-1 1-1,0-1 1,0 1 0,1-1-1,-1 1 1,0 0-1,0-1 1,0 1-1,0 0 1,0 0-1,1 0 1,-1 0-1,0 0 1,0 0-1,0 0 1,0 0 0,0 0-1,0 0 1,0 0-1,1 1 1,-1-1-1,0 0 1,0 1-1,0-1 1,1 0-1,-1 1 1,0-1 0,0 1-1,1-1 1,-1 1-1,0-1 1,1 1-1,-1 0 1,0-1-1,1 1 1,-1 0-1,0 1 1,-1 1-712,0-1 0,0 2 0,1-1 0,-1 0 0,0 0 0,1 0 0,0 1 1,0-1-1,-1 6 0,1 7-1793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4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2304,'0'3'1056,"5"5"-896,3 0-832,5 0-864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4064,'1'3'233,"0"-1"-1,1 0 1,-1 0 0,0 1-1,1-1 1,-1 0 0,1 0 0,0 0-1,3 2 1,3 6 1024,-3-2-798,-1-1 1,1 1 0,-2 0 0,1 0-1,-1 0 1,0 1 0,1 8-1,-1-1 25,-1-1-1,0 1 0,-1 16 0,4-4 717,4-41-938,33-64-1016,0 0-98,-33 64 1045,1 0 0,0 0 0,1 1 0,1 0 0,15-12 0,-25 23-69,0-1 1,0 1 0,0-1 0,0 1 0,1 0 0,-1 0 0,0 0 0,1 0 0,-1 0 0,1 1 0,-1-1 0,1 1 0,5-1-1,-7 1-83,1 0 0,-1 0 0,1 1 0,-1-1 0,1 0-1,-1 1 1,0-1 0,1 1 0,-1 0 0,0-1 0,1 1-1,-1 0 1,0 0 0,0 0 0,0 0 0,0 0 0,0 0-1,0 0 1,0 0 0,0 0 0,0 0 0,0 0 0,0 1-1,-1-1 1,2 3 0,2 6 101,0 1 1,-1 1-1,0-1 0,-1 0 0,1 13 0,0 59-2088,-3-82 1871,-1 1-468,1 0 0,1 1 0,-1-1 1,0 0-1,0 0 0,1 1 0,-1-1 0,1 0 0,1 4 0,3 0-1942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5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34 4160,'-7'-1'3635,"9"14"-2252,-3 3-652,-1-1-1,-1 1 0,0-1 0,-8 24 1,1-2 28,9-33 87,3-4-355,5-8-266,7-15-619,-13 19 327,9-17-699,22-38-1,-28 53 793,0 0 0,1 0-1,0 1 1,0 0 0,0 0-1,0 0 1,1 0 0,0 1-1,0 0 1,9-5 0,-11 7 105,0 0 0,0 0 1,1 1-1,-1-1 1,0 1-1,1 0 1,4-1-1,-7 2-60,0 1-1,0-1 0,0 0 1,0 0-1,0 1 1,0 0-1,0-1 0,0 1 1,0 0-1,-1 0 1,1 0-1,0 0 0,-1 0 1,1 0-1,0 0 1,-1 0-1,0 1 0,3 2 1,-1-1 39,-1 1-1,1-1 1,-1 1 0,0-1 0,-1 1-1,1 0 1,0 0 0,1 8-1,5 34 420,-6-28-499,0 22 197,-3-26-1227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5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4992,'4'0'697,"0"1"0,1-1 1,-1 1-1,0 0 0,6 3 0,17 4 1610,-13-6-1732,-1-1-1,17-1 0,-25 0-494,0 0-1,0-1 1,0 0-1,0 0 0,-1 0 1,1 0-1,0-1 1,0 0-1,5-2 1,-10 3-87,1 1 0,-1 0 0,1-1 0,-1 1 0,1 0 0,-1-1 0,1 1 0,-1-1 0,1 1 0,-1-1 0,0 1 0,1-1 0,-1 1 0,0-1 0,1 1 0,-1-1-1,0 0 1,0 1 0,1-1 0,-1 1 0,0-1 0,0 0 0,0 1 0,0-1 0,0 0 0,0 1 0,0-1 0,0 1 0,0-1 0,0 0 0,-1 1 0,1-1 0,0 1 0,0-1 0,0 0 0,-1 1 0,1-1 0,-1-1-53,0 1-1,0 0 1,0 0-1,0-1 0,0 1 1,0 0-1,-1 0 1,1 0-1,0 0 0,-1 0 1,1 1-1,0-1 1,-2-1-1,0 2 97,0-1 0,-1 1 0,1-1 0,0 1 1,0 0-1,0 0 0,0 0 0,0 1 0,0-1 0,0 1 0,0 0 1,0 0-1,0 0 0,0 0 0,0 0 0,0 1 0,0-1 0,1 1 0,-1 0 1,-3 2-1,3-1 91,-1 0 0,1 0 0,0 0 1,0 0-1,1 0 0,-1 0 0,0 1 1,1-1-1,0 1 0,0 0 0,0 0 1,0-1-1,1 1 0,0 1 0,-1 3 1,1-3-35,1 0 0,1 0 0,-1 1 1,1-1-1,-1 0 0,2 0 0,-1 0 1,0 0-1,1 0 0,0 0 1,0-1-1,1 1 0,3 5 0,-1-1-5,1-2 0,-1 1 0,2-1-1,-1 0 1,1 0 0,10 8-1,-15-14-123,0 0-1,-1 0 1,1 0-1,0 0 1,-1 0-1,1-1 1,0 1-1,0 0 0,0-1 1,-1 0-1,1 1 1,0-1-1,0 0 1,0 0-1,0 0 1,0 0-1,0 0 1,0-1-1,2 1 0,2-2-1201,0-1 0,1 1-1,-1-1 1,7-4-1,16-7-4978,-11 10 3550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6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35 4800,'-1'1'225,"1"1"0,-1-1-1,0 0 1,1 1 0,-1-1 0,0 0 0,1 1 0,0-1 0,-1 1 0,1-1-1,0 1 1,0-1 0,0 1 0,0-1 0,0 1 0,0-1 0,0 1-1,0-1 1,1 1 0,-1-1 0,1 1 0,-1-1 0,1 0 0,-1 1 0,2 2-1,2 3 353,0 0 0,1 0 0,7 10 0,-5-8-180,1 0 0,-1-1 0,2 0 0,14 11 0,-20-16-260,1-1 0,0 1-1,-1-1 1,1 0-1,0-1 1,0 1 0,0-1-1,0 0 1,1 0-1,-1 0 1,0 0-1,0-1 1,1 1 0,-1-1-1,8-1 1,-5 0-20,1-1-1,-1 0 1,1-1 0,-1 0-1,0 0 1,0-1 0,0 1-1,0-1 1,-1-1 0,0 1-1,0-1 1,6-6 0,6-8-553,0-1 1,16-25-1,-33 44 402,12-24-1599,-12 24 1255,0-1 0,-1 0 0,1 1 0,-1-1 1,1 0-1,-1 1 0,1-1 0,-1 0 0,0 0 1,0 1-1,0-1 0,0 0 0,-1-2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6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6144,'1'0'115,"-1"0"0,1 0 0,0 0 0,-1 0 0,1 1 0,0-1 0,-1 0 0,1 0 0,-1 1 0,1-1 0,0 0 0,-1 1 0,1-1 0,-1 0 0,1 1 0,-1-1 1,1 1-1,-1-1 0,1 1 0,-1-1 0,1 1 0,-1 0 0,0-1 0,1 1 0,-1-1 0,0 1 0,1 1 0,3 22 1847,-2-12-793,4 21 652,2 66-1,-8 36-1129,-1-53-368,1-28-4909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7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57 4800,'0'0'105,"-1"-1"0,1 1 0,0 0 0,-1-1 0,1 1 1,0-1-1,-1 1 0,1-1 0,0 1 0,-1-1 0,1 1 0,0-1 0,0 1 1,0-1-1,0 0 0,-1 1 0,1-1 0,0 1 0,0-1 0,0 1 0,0-1 1,0 0-1,1-3 1791,29 0 4202,0-3-4052,-20 4-1895,0 0 1,0 1-1,0 0 1,14 0-1,-9 2-127,4 0-1331,0 0 0,0 1 0,30 6-1,-42-5 217,-1-1-1,1 1 0,-1 1 0,0-1 1,0 1-1,0 1 0,0-1 1,0 1-1,8 7 0,-13-10 1211,1 1-1,-1-1 1,0 1 0,0-1-1,0 1 1,0 0-1,-1 0 1,1 0-1,0-1 1,-1 1 0,1 0-1,-1 2 1,3 7 387,12 43 2741,-9-30-420,12 32 0,-18-56-2792,1 0 0,-1 1-1,0-1 1,0 0 0,0 0-1,0 0 1,0 0 0,0 0-1,1 0 1,-1 0-1,0 0 1,0 0 0,0 0-1,0 0 1,0 0 0,0 0-1,1 0 1,-1 0 0,0 0-1,0 0 1,0 0 0,0 0-1,0 0 1,0-1 0,1 1-1,-1 0 1,0 0 0,0 0-1,0 0 1,0 0 0,0 0-1,0 0 1,0 0-1,0 0 1,0 0 0,1-1-1,-1 1 1,0 0 0,0 0-1,0 0 1,0 0 0,0 0-1,0 0 1,0-1 0,0 1-1,0 0 1,0 0 0,0 0-1,0 0 1,0-1 147,4-7 118,0 0 0,-1-1-1,0 1 1,-1-1 0,3-13 0,0-2 87,-4 19-316,2-9 169,1 0 0,1 0 1,10-21-1,-13 32-233,-1-1 0,1 1-1,1 0 1,-1 0 0,0 0 0,1 0 0,-1 1 0,1-1-1,0 1 1,0-1 0,0 1 0,0 0 0,0 0-1,1 1 1,-1-1 0,0 1 0,1-1 0,0 1 0,3-1-1,11-2-74,-14 3 35,1 0 1,0 0-1,0 0 0,-1 0 1,1 1-1,0 0 1,0 0-1,-1 0 0,6 1 1,0 1-570,-1 0 0,0 1 0,0 0 0,0 0 0,0 1-1,-1 0 1,1 0 0,8 7 0,73 55-9509,-87-64 10035,0 0 1,-1 0-1,23 3 10272,-25-5-10126,-1 0 57,1-1-1,0 1 0,-1 0 0,1 0 1,-1-1-1,0 1 0,1 0 1,-1 0-1,1 0 0,-1 0 0,1-1 1,-1 1-1,1 0 0,-1 0 0,0 0 1,1 0-1,-1 0 0,1 1 0,-1-1 1,-3 1 40,1 0 1,0 0 0,0 0 0,0 1-1,0-1 1,0 1 0,0 0 0,0 0-1,0 0 1,1 0 0,-1 1 0,1-1-1,0 1 1,-1-1 0,1 1 0,0 0-1,1 0 1,-1 0 0,0 0 0,1 0-1,-2 4 1,3-6-165,0-1 1,0 1-1,-1-1 0,1 1 0,0-1 0,0 1 1,0-1-1,0 1 0,0-1 0,0 1 1,0-1-1,0 1 0,0 0 0,0-1 0,0 1 1,0-1-1,0 1 0,1-1 0,-1 1 1,0-1-1,0 1 0,0-1 0,1 1 0,-1-1 1,0 0-1,1 1 0,-1-1 0,0 1 1,1-1-1,-1 0 0,1 1 0,-1-1 1,1 0-1,-1 1 0,0-1 0,1 0 0,-1 0 1,1 1-1,-1-1 0,1 0 0,0 0 1,1 0-18,-1 0 1,0 0 0,0 0 0,1 0 0,-1 0 0,0 0 0,0 0-1,1-1 1,-1 1 0,0 0 0,0-1 0,0 1 0,1-1 0,-1 0 0,2-1-1,5-4-265,0 0 0,1 1-1,0 0 1,17-6-1,-26 11 257,0 0-1,1 0 1,-1 1-1,1-1 0,-1 0 1,0 0-1,1 1 1,-1-1-1,0 1 1,1-1-1,-1 0 1,0 1-1,1-1 1,-1 1-1,0-1 1,0 0-1,1 2 0,-1-1-37,4 6-122,0 0 1,-1 0-1,0 0 1,0 1-1,-1 0 1,2 9-1,-2-8-1623,0 1 1,1 0-1,6 10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2:58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6560,'0'-4'2432,"4"12"-1888,1 4-160,-5-1 1920,5 9-1344,-2-1 736,-3 5-992,5 4-64,0 6-353,-2 10-63,2 6-128,-5 5-192,0-1 32,0-3-1791,0-12 991,-5-5-5536,15-21 3552,-2-17-96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00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7 3712,'-3'-6'6608,"-12"12"-5200,3-2-992,0 1 1,0 0 0,1 0-1,-1 2 1,2-1 0,-1 1-1,-14 13 1,19-15-381,0 0 0,1 0 1,-1 1-1,1 0 0,0 0 0,1 0 1,0 1-1,0-1 0,0 1 1,1 0-1,0 0 0,0 0 0,0 0 1,-2 14-1,5-20-12,0 1 0,0-1 1,0 0-1,-1 0 0,1 1 1,0-1-1,1 0 0,-1 1 0,0-1 1,0 0-1,0 0 0,1 0 1,-1 1-1,1-1 0,-1 0 0,1 0 1,-1 0-1,1 0 0,0 0 1,-1 0-1,1 0 0,0 0 0,0 0 1,0 0-1,0 0 0,0 0 1,1 0-1,0 0 4,-1-1 1,1 1-1,-1-1 1,1 0-1,-1 0 0,1 1 1,-1-1-1,1 0 1,-1-1-1,1 1 0,-1 0 1,1 0-1,-1 0 1,1-1-1,-1 1 0,1-1 1,-1 0-1,1 1 1,-1-1-1,0 0 0,1 0 1,0-1-1,14-10 0,28-27-1,6-6-423,-34 31 292,7-6-74,-22 19 155,0 0 1,1 0-1,-1 0 0,1 0 0,-1 1 1,1-1-1,0 0 0,-1 1 0,1-1 1,0 1-1,2-1 0,-3 1 21,-1 1 0,1 0 0,-1-1 0,1 1 0,-1 0 0,1-1 0,-1 1 0,0 0 0,0-1 0,1 1 0,-1 0 0,0 0 0,0-1 0,0 1-1,0 1 1,1-1 3,4 20-227,2-1 0,0 0 0,1 0 0,18 30 0,-26-49 40,1 0 0,0 1 0,1-1 0,-1 0 0,0 0 0,0 0 0,0 0 1,1 0-1,-1 0 0,0-1 0,1 1 0,-1 0 0,1-1 0,-1 1 0,1-1 1,-1 1-1,1-1 0,0 0 0,-1 1 0,1-1 0,-1 0 0,1 0 0,0 0 1,-1-1-1,1 1 0,-1 0 0,1 0 0,-1-1 0,4 0 0,2-2-714,1 0-1,-1-1 0,0 0 1,11-7-1,8-8-1787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00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4064,'-1'-8'658,"2"4"172,4 8-25,-4-2-570,0 0 1,0 0-1,0 0 0,0 0 0,-1 0 1,1 0-1,-1 0 0,1 0 0,-1 0 1,1 4-1,-1 26 1487,0-23-1291,0 13 519,4 131 2063,4 1-2549,-7-143-689,1 33-1864,-5-16-3848,3-28 5806,0 1-1,0-1 1,0 0-1,0 1 1,0-1-1,0 0 1,0 1-1,0-1 0,-1 1 1,1-1-1,0 0 1,0 1-1,0-1 1,-1 0-1,-1 2-657,-9-1-1899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21.3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47 1728,'21'-24'6837,"-21"24"-6800,0 0 0,0 0 0,0 0 1,0 0-1,-1 0 0,1 0 1,0 0-1,0 0 0,0 0 1,0 0-1,0 0 0,0 0 1,0 0-1,0 0 0,0 0 1,-1 0-1,1 0 0,0 0 262,-1 0-262,-12 2 1473,-17 5 592,23-4-1777,-1-1 0,1 2 1,1-1-1,-1 1 1,0 0-1,1 1 1,0-1-1,0 1 0,0 1 1,-5 6-1,7-8-218,0 0 0,1 1 0,0-1 0,0 1 0,0 0 0,0 0 0,1 0 0,0 0 0,0 1 0,0-1 0,1 1 0,0-1 0,0 1 0,0 6-1,1-10-85,0-1-1,0 0 0,0 0 1,0 0-1,0 0 0,0 0 1,0 1-1,1-1 0,-1 0 1,0 0-1,1 0 0,-1 0 0,1 0 1,-1 0-1,1 0 0,-1 0 1,1 0-1,0 0 0,0 0 1,-1-1-1,1 1 0,0 0 1,0 0-1,0-1 0,0 1 0,0 0 1,0-1-1,0 1 0,0-1 1,0 0-1,0 1 0,0-1 1,0 0-1,1 1 0,0-1 1,3 0 34,1 0 1,-1 0-1,0 0 1,0-1-1,0 0 1,7-2-1,-2-1 3,1 0-1,-2 0 0,1-1 0,0 0 0,-1-1 1,0 0-1,-1 0 0,1-1 0,-1 0 1,7-9-1,-13 14-51,0-1 1,0 1-1,0-1 1,0 0-1,-1 0 0,1 0 1,-1 0-1,0 0 1,0 0-1,0 0 1,0 0-1,-1-1 1,1 1-1,-1 0 0,0-4 1,0 5-19,0 1 0,-1-1 0,1 1 0,0-1 0,-1 1 0,1-1 0,-1 1 0,0-1 0,1 1 0,-1-1 0,0 1 0,0 0 0,0 0 0,0-1 0,0 1 0,0 0 0,0 0 0,0 0 0,-1 0 0,1 0 0,0 0 0,-1 1 0,1-1 0,-1 0 1,1 1-1,0-1 0,-1 1 0,1-1 0,-1 1 0,0 0 0,1 0 0,-1-1 0,-2 1 0,-3 0 8,-1 0 0,1 1 1,-1 0-1,1 0 0,-1 0 0,1 1 1,0 0-1,0 1 0,0-1 1,0 1-1,-8 5 0,11-6 39,0 0 0,1 1 0,0-1 0,-1 1 1,1-1-1,0 1 0,0 0 0,0 0 0,1 0 0,-1 0 0,1 1 0,-1-1 0,1 1 0,0 0 1,1-1-1,-1 1 0,1 0 0,-1 0 0,1 0 0,0 0 0,1 0 0,-1 5 0,1-8-18,0 1 0,1 0 0,-1-1 0,0 1 0,1-1 0,0 1 0,-1-1 0,1 1 0,0-1 0,0 1 0,0-1 0,0 0 0,0 1 0,0-1 0,0 0 0,0 0 0,0 0 0,1 0 0,-1 0 0,0 0 0,1 0 0,-1 0 0,1 0 0,-1-1 0,1 1 0,2 0 0,1 1 29,0-1 0,0 0 0,0 0 0,1 0 0,-1 0 0,0-1 0,7 0 0,1-2 33,-1 0-1,0 0 1,0-1 0,0-1 0,0 0-1,21-11 1,-10 2-55,-1 0 1,27-23-1,-44 32 24,0 0 0,0 0-1,-1-1 1,7-7 0,-10 10-55,0 1-1,0-1 1,0 0 0,0 1-1,0-1 1,0 0-1,-1 0 1,1 0 0,-1 0-1,1 1 1,-1-1 0,0 0-1,1 0 1,-1 0 0,0 0-1,0 0 1,-1-3 0,1 4-13,-1 0 1,1 0 0,-1 0 0,0 0-1,1 0 1,-1 0 0,0 0-1,1 0 1,-1 0 0,0 0 0,0 0-1,0 1 1,0-1 0,0 0-1,0 1 1,0-1 0,0 1 0,0-1-1,0 1 1,0-1 0,-1 1-1,1 0 1,0-1 0,-2 1 0,-1-1-1,0 1 1,1-1-1,-1 1 1,0 0-1,0 0 1,-4 1-1,-4 1 52,1 1-1,0 1 1,1-1-1,-1 2 1,1-1-1,-1 2 1,2-1 0,-1 1-1,0 1 1,1 0-1,1 0 1,-1 1 0,-9 10-1,13-12 13,1-1 0,-1 1-1,1 1 1,0-1 0,1 1-1,-1-1 1,1 1 0,1 0-1,-1 0 1,1 0 0,0 0 0,1 1-1,0-1 1,0 0 0,0 1-1,1-1 1,0 1 0,1-1 0,0 1-1,3 13 1,-3-18-12,0 0-1,0 0 1,0-1 0,1 1 0,-1 0-1,1-1 1,-1 1 0,1-1-1,0 1 1,0-1 0,4 4 0,-4-5 2,-1 0 0,1 0 1,-1 0-1,1 0 1,0 0-1,0 0 1,-1 0-1,1 0 0,0-1 1,0 1-1,0-1 1,0 1-1,0-1 1,0 0-1,0 0 0,0 0 1,0 0-1,3-1 1,1 0-14,-1-1 1,1 0-1,-1 0 1,0 0-1,0-1 1,0 1 0,0-1-1,-1-1 1,1 1-1,-1-1 1,1 1-1,-1-1 1,-1 0 0,1-1-1,0 1 1,5-10-1,-3 2 3,1 0-1,-2-1 0,1 1 1,-2-1-1,6-24 0,-9 33-45,0-1 0,-1 0-1,1 0 1,-1 1 0,0-1 0,0 0-1,-1 0 1,1 1 0,-3-8 0,3 11 14,-1-1 1,1 0 0,-1 0-1,0 1 1,0-1 0,0 0 0,0 1-1,0-1 1,0 1 0,0 0-1,0-1 1,-1 1 0,1 0 0,-1-1-1,1 1 1,-1 0 0,1 0-1,-1 0 1,1 1 0,-1-1 0,0 0-1,0 1 1,1-1 0,-1 1-1,0-1 1,0 1 0,-3-1 0,-1 1-16,-1 0 1,0 0 0,1 0 0,-1 1 0,1 0 0,-1 0 0,1 1-1,-1 0 1,1 0 0,0 0 0,0 1 0,0 0 0,0 0-1,0 1 1,1-1 0,-1 1 0,1 1 0,0-1 0,0 1 0,1-1-1,-1 1 1,1 1 0,0-1 0,1 0 0,-5 9 0,4-5 69,0-1 1,1 0 0,-4 18 0,7-24-29,0 0 1,-1 1 0,1-1 0,0 1 0,0-1-1,0 0 1,1 1 0,-1-1 0,0 0-1,1 1 1,0-1 0,-1 0 0,1 1 0,0-1-1,0 0 1,0 0 0,1 0 0,-1 0-1,3 3 1,-3-4 6,1 1 1,0-1-1,-1 0 0,1 0 0,0 0 0,0 0 0,-1 0 0,1-1 0,0 1 1,0 0-1,0-1 0,0 0 0,0 1 0,0-1 0,0 0 0,0 0 0,0 0 1,0 0-1,0 0 0,0-1 0,0 1 0,0 0 0,0-1 0,0 0 1,3-1-1,1 0 14,0-1 0,0 0 0,0 0 0,0-1 0,-1 0 0,8-5 0,-7 3-99,0 0-1,0 0 0,0-1 0,-1 1 1,0-1-1,0 0 0,-1-1 0,0 1 1,5-14-1,-1 1-431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00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10 114 6656,'-10'-15'2464,"15"15"-1920,8-5-160,0 2 768,5-2-704,5 5 736,11 0-672,-4 0-320,1 0-160,-5 8-384,5-3 192,-5 1-1504,1 3 928,-5-1-2720,0-5 1952,-1 2-1792</inkml:trace>
  <inkml:trace contextRef="#ctx0" brushRef="#br0" timeOffset="1">453 144 5568,'4'5'2048,"-4"-2"-1568,4 9-160,-4-4 1088,0 3-832,-4 5 256,4 1-480,0 2-160,0 1-96,-4-6-96,-1 2 32,5-4-1792,-4-1 960</inkml:trace>
  <inkml:trace contextRef="#ctx0" brushRef="#br0" timeOffset="2">417 5 64,'-3'-5'32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01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72 4384,'-1'1'158,"0"0"1,0 0-1,1 1 1,-1-1-1,0 0 0,1 1 1,-1-1-1,1 1 1,0-1-1,-1 1 0,1-1 1,0 0-1,0 1 1,0-1-1,0 1 0,0-1 1,0 1-1,1-1 1,-1 1-1,0-1 0,1 1 1,-1-1-1,1 0 1,-1 1-1,1-1 1,0 0-1,-1 1 0,2 0 1,0 1 25,0 0 1,0-1 0,-1 1-1,1-1 1,1 0-1,-1 1 1,0-1 0,0 0-1,1 0 1,-1-1-1,1 1 1,0 0 0,3 1-1,-3-2-109,0-1 0,-1 1 0,1-1 0,-1 0 0,1 0 0,0 0-1,-1 0 1,1 0 0,0 0 0,-1-1 0,1 1 0,-1-1 0,1 0-1,-1 0 1,1 0 0,-1 0 0,0 0 0,1 0 0,-1-1 0,0 1 0,0-1-1,0 0 1,0 1 0,0-1 0,0 0 0,-1 0 0,1 0 0,0 0-1,-1-1 1,0 1 0,0 0 0,1-1 0,-1 1 0,1-4 0,-1 3-44,0 0 1,0 0 0,0 1 0,-1-1-1,1 0 1,-1-1 0,1 1 0,-1 0 0,0 0-1,0 0 1,0 0 0,-1 0 0,1 0-1,-1 0 1,0 0 0,0 0 0,0 0-1,0 0 1,0 1 0,0-1 0,-1 0-1,0 1 1,1-1 0,-1 1 0,0-1-1,0 1 1,0 0 0,0 0 0,-5-3 0,3 2-98,0 1 0,0 0 0,-1 0-1,1 1 1,0-1 0,-1 1 0,0 0 0,1 0 0,-1 1 0,0-1 0,-5 1 0,7 0-225,-1 0-1,1 1 0,-1 0 1,0-1-1,1 1 0,-6 2 1,7-2-250,-1 1 0,1-1 1,0 0-1,-1 1 1,1 0-1,0-1 1,0 1-1,0 0 0,-2 2 1,-3 8-1865,6 3-198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01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36 2912,'-2'-2'254,"0"0"0,0 1 0,0-1 0,0 0 0,-1 1 0,1 0 0,0-1 0,-1 1 1,1 0-1,0 0 0,-1 1 0,1-1 0,-1 0 0,0 1 0,1-1 0,-1 1 0,1 0 0,-1 0 0,0 0 0,1 0 0,-1 1 1,1-1-1,-5 2 0,-4 0 302,1 1 0,-1 0 1,1 1-1,-13 7 1,16-8-294,1 0-1,0 1 1,0-1 0,0 2 0,0-1 0,1 1 0,-8 8 0,11-11-200,1 0 1,-1 0-1,1 1 1,-1-1-1,1 0 1,0 1-1,0-1 1,0 1-1,0-1 0,1 1 1,-1 0-1,1-1 1,-1 1-1,1 0 1,0-1-1,0 1 1,0 0-1,1 0 0,-1-1 1,1 1-1,-1 0 1,2 3-1,-1-3-11,0 0 0,1 0 0,-1 0 0,1 0 0,-1 0 1,1 0-1,0 0 0,0-1 0,0 1 0,1-1 0,-1 1 0,1-1 0,-1 0 0,1 0 0,4 3 0,-2-3-9,-1 0 1,0 0-1,0-1 0,1 0 1,-1 0-1,1 0 0,-1 0 1,1-1-1,-1 0 1,8 0-1,-1-1-11,-1-1 0,1 0 1,0 0-1,-1-1 0,1-1 0,-1 0 1,0 0-1,19-12 0,-23 12 3,1 0-1,-1 0 1,0-1 0,0 0-1,-1-1 1,1 1-1,5-9 1,-9 12-22,-1 0 0,0 0 0,0 0-1,0 0 1,0 0 0,0-1 0,0 1 0,-1 0 0,1 0 0,-1-1 0,0 1 0,1 0 0,-1-1-1,0 1 1,0 0 0,-1-1 0,1 1 0,0 0 0,-1 0 0,1-1 0,-1 1 0,0 0-1,0 0 1,0 0 0,0-1 0,0 1 0,0 0 0,-3-2 0,0 0-51,0 0 1,0 0-1,0 0 1,-1 1-1,1-1 0,-1 1 1,0 0-1,0 1 1,-1-1-1,1 1 1,0 0-1,-1 0 0,1 1 1,-7-2-1,2 1-418,-1 1-1,0-1 0,0 2 1,0-1-1,0 2 1,-18 2-1,23-2-157,1 0-1,0 1 1,1-1-1,-1 1 1,-5 3-1,9-5 355,-1 1-1,1 0 0,0 0 0,0-1 0,-1 1 1,1 0-1,0 0 0,0 0 0,0 0 0,0 0 1,0 1-1,0-1 0,0 0 0,1 0 0,-1 1 1,0-1-1,1 0 0,-1 1 0,1-1 0,-1 1 0,1-1 1,-1 3-1,4 14-2139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02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35 4320,'-6'-16'8089,"7"16"-7986,0 0 148,0 1 0,0 0 1,0 0-1,0-1 0,0 1 1,0 0-1,0 0 0,0 0 1,0 0-1,0 2 0,2-1 147,-1 2-239,1-1 0,0 1 0,-1 0 0,0 0 0,0 0 0,0 0-1,-1 0 1,1 0 0,0 6 0,7 42 703,-4-18-374,-3 0-115,-2-27-202,1 0-1,-1 1 1,3 7 0,-3-15-156,0 0 0,0 0 1,0 0-1,0 1 0,0-1 1,0 0-1,0 0 0,0 0 1,0 0-1,0 0 0,0 0 1,0 1-1,0-1 0,0 0 1,0 0-1,0 0 0,0 0 1,0 0-1,0 0 0,0 0 1,0 1-1,0-1 0,0 0 1,1 0-1,-1 0 0,0 0 1,0 0-1,0 0 0,0 0 1,0 0-1,0 0 0,0 0 1,0 0-1,1 0 0,-1 0 1,0 0-1,0 0 0,0 1 1,0-1-1,0 0 0,1 0 1,-1 0-1,4-7 198,5-17-430,-4 12 143,56-120-993,-61 132 1067,3-9-11,1 0 1,1 0-1,-1 0 1,1 1-1,8-11 0,-7 27-10,-5-4 82,-1-1 0,1 1 0,-1-1 0,0 1 0,0-1 0,0 1 0,0 0 0,-1-1 0,1 1 0,-2 5 1,-2 16 391,-1 5 22,24-40-91,-8 2-586,0 1-1,0 1 1,1-1-1,-1 2 1,19-7 0,-26 11 221,1 0 0,-1 0 0,1 0 0,-1 0 0,1 1 0,-1 0 0,1 0 1,-1 0-1,1 1 0,-1-1 0,1 1 0,-1 0 0,1 1 0,-1-1 0,0 1 1,1-1-1,-1 1 0,0 0 0,5 4 0,-3-1 61,-1 0 1,1 0-1,-1 0 1,0 1-1,0-1 1,0 1-1,-1 1 0,6 9 1,1 7 49,10 29-1,-5-11-3766,3-4-4722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33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20 736,'-10'11'13947,"7"-7"-14214,13-4 224,72-7 118,-51 6 300,41-8 1,5 0-194,-29 6 3,53-2 51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35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620 59 1568,'4'-5'546,"-4"5"-484,0 1 1,-1-1-1,1 0 0,-1 1 1,1-1-1,0 0 1,-1 1-1,1-1 0,-1 0 1,1 1-1,-1-1 1,1 0-1,-1 0 1,1 0-1,-1 0 0,1 0 1,-2 1-1,2-17 4546,-6 12-3625,6 4-948,-1-1 0,1 1 0,-1 0 0,1-1 1,-1 1-1,1 0 0,-1-1 0,1 1 0,0 0 0,-1-1 0,1 1 0,0-1 0,-1 1 0,1-1 0,0 1 0,-1-2 0,0 2 59,0-1 1,0 0 0,0 1-1,0-1 1,0 1-1,-1-1 1,1 1 0,0 0-1,0-1 1,0 1 0,-2 0-1,-7-3 173,-3 1 177,13 2-414,-1 0 1,0 0-1,1 0 0,-1 0 0,0 0 1,1-1-1,-1 1 0,0 0 0,1 0 1,-1 0-1,0 0 0,1-1 0,-1 1 1,1 0-1,-1-1 0,0 1 0,1-1 1,-2 0-1,-2-1 77,0 0 0,-1 0 0,1 0 0,-1 0 0,1 1 0,-1-1 0,-7 0 0,10 2-8,0 0-85,-1-1 0,1 1 0,0 1 0,-1-1 0,1 0 0,-1 0 0,1 1 1,0 0-1,-3 0 0,-18 3 53,-24 0 87,-10 0 284,46-3-432,0 0 0,0 1 1,0 0-1,0 0 1,-17 7-1,18-6-7,-54 12 54,36-6-24,15-4 11,0 0 0,-20 3 1,29-8-30,1 2 1,-1-1 0,1 0 0,0 1 0,0-1 0,0 1 0,0 0-1,-5 4 1,-3 2 170,7-6-141,0 0 1,0 1 0,0 0 0,1 0 0,-1 0 0,1 0 0,0 1 0,-1-1 0,2 1 0,-1 0 0,0 0-1,1 0 1,-4 7 0,4-5-50,0-1 14,0 1 0,1-1 1,-1 0-1,1 1 1,0-1-1,0 0 0,1 8 1,-1 38 195,0-14-170,3 37 1,7-27 63,-8-43-87,0 0 1,1 0 0,-1 0 0,1 0-1,3 5 1,0 1-47,17 29 90,-19-34-29,0 1-1,1-1 0,0 0 1,0 0-1,0 0 0,1 0 1,0-1-1,0 0 0,0 0 1,0 0-1,0-1 0,1 1 1,0-1-1,0 0 0,11 3 1,1 2-54,-13-6 20,0 0 0,0 0 0,0 0 0,6 1 0,148 16 123,-114-15-72,84 8 29,-117-12-3,1 0 1,-1-1 0,1 0 0,-1-1 0,0 0 0,24-8-1,11-1-19,-32 7-14,0 0 1,-1 0-1,0-2 0,0 1 0,0-2 0,23-15 1,-11 4 100,-1-1 0,30-29 0,-47 40-97,0-1-1,0 0 0,-1 0 1,0 0-1,0-1 0,-1 0 1,0 0-1,-1-1 0,0 1 1,-1-1-1,0 0 0,-1-1 1,0 1-1,-1-1 0,0 1 1,0-17-1,-2 24-9,0-12 38,0 0 1,-4-17-1,3 28-49,0 0 0,0 0 0,0 0 0,-1 1 1,0-1-1,0 1 0,0-1 0,-1 1 0,1 0 0,-1 0 0,-4-5 0,-1 1-10,1 0 1,-2 0-1,1 1 0,-1 0 1,0 0-1,0 1 0,-19-9 1,-5-1 4,21 10-44,0 1-1,-20-7 0,5 4 28,14 3 27,0 1-1,-1 1 0,-14-2 0,-2 2-67,-10 0 93,-65 1 0,-15 8-537,115-6 384,-12 3-1646,16-3 1646,1 0-1,0 0 1,0 0-1,-1 0 1,1 0-1,0 1 1,0-1-1,-3 6-2769,3-5 2770,0-1-1,0 0 0,0 0 1,0 1-1,0-1 1,0 0-1,0 0 1,0 1-1,2 0-425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45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4736,'0'-8'1760,"5"4"-1376,3 0-96,0 4 1504,2-8-1024,3 4 608,0 1-800,5-2-96,0-3-320,-5 5-384,0 0 128,0-2-544,0 5 352,0-4-1824,-4 0 1152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46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2496,'5'0'896,"0"-3"-672,3-2 128,1 5-288,0 0-128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46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6 137 3328,'-5'-8'1216,"10"8"-928,3-4-96,0 8-960</inkml:trace>
  <inkml:trace contextRef="#ctx0" brushRef="#br0" timeOffset="1">215 82 2912,'5'-15'1056,"5"7"-800,2-4-96,-3 8 64,-1 0-160,1 4-160,0 0 32,0 0-2368</inkml:trace>
  <inkml:trace contextRef="#ctx0" brushRef="#br0" timeOffset="2">448 59 5824,'0'-16'2144,"-5"12"-1664,10-4-128,0 5-64,-2-5-224,-3 0 32,5 5-32,0-2-1312,-2 1 672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47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168 119 2400,'-1'0'33,"1"0"0,0 0 0,-1 0-1,1 0 1,0-1 0,-1 1 0,1 0 0,0 0 0,-1 0 0,1 0 0,0 0 0,0 0-1,-1 0 1,1-1 0,0 1 0,-1 0 0,1 0 0,0 0 0,0-1 0,0 1-1,-1 0 1,1 0 0,0-1 0,0 1 0,0 0 0,-1-1 0,1 1 0,0 0 0,0 0-1,0-1 1,0 1 0,0 0 0,0-1 0,0 1 0,0 0 0,0-1 0,0 0-1,0 1 21,0 0 0,0-1-1,0 1 1,0-1 0,0 1-1,0 0 1,-1-1 0,1 1-1,0 0 1,0-1 0,0 1-1,0 0 1,-1-1 0,1 1-1,0 0 1,0-1 0,0 1-1,-1 0 1,1-1 0,0 1-1,-1 0 1,1 0 0,0-1-1,-1 1 1,1 0 0,-5-3 410,0 0 1,0-1 0,0 0 0,1 1 0,-7-8 0,4 4-171,1 0 0,-1 1 0,0 0-1,-1 1 1,1-1 0,-1 1 0,0 1-1,-10-5 1,5 3 1,10 4-242,-1 0-1,1 0 1,-1 0 0,0 1 0,0-1-1,-4 0 1,8 2-212,18 9 85,-3-3 96,1-1 0,17 4 0,-21-6 17,1 0 1,-1 1-1,0 0 1,-1 1-1,13 7 1,-23-11-20,0 0 0,0-1-1,0 1 1,0 0 0,-1 0 0,1 0 0,0 0 0,0 0 0,-1 0 0,1 0 0,-1 0 0,1 0 0,-1 0 0,1 1 0,-1-1 0,0 0 0,1 0-1,-1 0 1,0 0 0,0 1 0,0-1 0,0 0 0,0 0 0,0 1 0,0-1 0,-1 0 0,1 0 0,-1 2 0,-1 4 235,-1 0 1,1 0-1,-7 10 1,7-14-164,-14 26 259,-2 0 1,-34 41-1,49-66-932,0-1-1,0 1 1,1 0-1,0 0 1,0 0 0,0 0-1,0 1 1,1-1-1,-2 7 1,2 1-3711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23.5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225 181 1888,'12'-28'1190,"-11"26"-861,-1 0 0,1 0-1,-1 0 1,0 0 0,1 0-1,-1 0 1,0 0 0,0 0-1,0 0 1,-1 0 0,1 0-1,0 0 1,-1-2 0,0 2-187,0 1 0,1 0 0,-1 0 0,0 0 0,1 0 0,-1-1 0,0 1 0,0 0 0,0 1 0,0-1 0,0 0 0,0 0 0,0 0 0,0 0 0,-1 1 0,1-1 0,0 1 0,0-1 0,-3 0 0,2 1 2,-1-1 0,0 1 0,0 0 0,1 0 1,-1 0-1,0 0 0,0 0 0,1 1 0,-5 0 1,2 0 32,-1 1 0,1 0 0,-1 0 0,1 1 0,0 0 0,0 0 1,0 0-1,1 0 0,-6 5 0,4-2 37,0 1 1,1-1-1,-8 13 1,11-15-165,0-1 0,0 1 0,0 0 0,1-1 0,-1 1 0,1 0 0,0 0 0,0 0 0,1 0 0,-1 5 0,1-8-22,0 0 0,0 0 1,0 0-1,0 0 0,0 0 1,0 0-1,0 0 0,1 1 0,-1-1 1,0 0-1,1 0 0,-1 0 1,1 0-1,-1 0 0,1-1 0,-1 1 1,1 0-1,0 0 0,-1 0 1,1 0-1,0-1 0,0 1 0,1 1 1,-1-2 2,1 1 0,-1-1 0,1 1 0,-1-1 0,1 0 1,-1 1-1,1-1 0,-1 0 0,1 0 0,-1 0 0,1 0 0,-1-1 0,1 1 1,2-1-1,1-1 33,1 1 0,-1-2 0,1 1 0,-1-1 0,0 1 0,0-1 0,7-7 0,-5 4-21,0-2 0,0 1-1,-1-1 1,0 0 0,0 0-1,-1-1 1,0 1 0,5-16-1,-7 18-7,-1-1-1,0 1 1,0-1-1,-1 0 1,1 0-1,-2 0 1,1 0-1,-1 0 1,0 0-1,0 1 1,-1-1-1,-3-14 0,4 20-21,-1-1 0,1 1 0,-1-1 0,1 0 0,-1 1 0,1-1 0,-1 1 0,0 0 0,0-1 0,0 1-1,0 0 1,0-1 0,0 1 0,0 0 0,-1 0 0,1 0 0,0 0 0,-1 0 0,1 0 0,0 0-1,-1 1 1,1-1 0,-1 1 0,1-1 0,-1 1 0,0-1 0,1 1 0,-1 0 0,1-1 0,-1 1 0,-2 0-1,0 1 24,0-1 0,1 1 1,-1 0-1,1 0 0,-1 1 0,1-1 0,0 0 0,0 1 0,-1 0 0,1 0 0,0 0 0,1 0 0,-4 3 0,-6 7 156,2 0 1,-1 1-1,1 0 1,1 1-1,1 0 1,0 0-1,0 1 1,2 0-1,0 0 1,-6 22-1,11-32-119,0-1 0,1 1 0,-1-1 0,1 1 0,0 0 0,0 0 0,1 5 0,-1-9-55,0 0 1,0-1 0,1 1 0,-1 0 0,0 0-1,1 0 1,-1 0 0,1-1 0,-1 1-1,0 0 1,1-1 0,0 1 0,-1 0 0,1-1-1,-1 1 1,1 0 0,0-1 0,1 1-1,-1 0-9,0-1-1,0 0 0,0 1 1,0-1-1,0 0 0,0 0 1,1 0-1,-1 0 0,0 0 1,0 0-1,0 0 0,0-1 1,0 1-1,0 0 0,1-1 1,-1 1-1,0-1 0,1 0 1,2-1 31,-1 0 1,0 0-1,0 0 1,0 0 0,0-1-1,0 0 1,0 1 0,0-1-1,4-7 1,18-33 214,-20 33-202,1-2 21,-1 1-1,0-1 0,4-20 0,-8 28-57,0 0 0,0 0-1,0 0 1,-1 0 0,1-1-1,-1 1 1,0 0 0,0 0-1,-1-1 1,0 1 0,1 0-1,-1 0 1,0 0 0,-3-7-1,3 11-16,1-1 0,-1 0 0,1 1 1,-1-1-1,1 1 0,-1-1 0,1 1 0,-1-1 0,1 1 0,-1-1 0,0 1 0,1 0 0,-1-1 0,0 1 0,1 0 0,-1-1 0,0 1 0,0 0 1,1 0-1,-1 0 0,0 0 0,0 0 0,1-1 0,-1 1 0,0 1 0,0-1 0,1 0 0,-1 0 0,0 0 0,0 0 0,1 0 0,-1 1 0,0-1 1,-1 1-1,-1 1-9,-1 0 0,0 0 1,1 1-1,-1-1 0,-3 4 1,-5 7 43,1-1 1,1 2 0,-1 0 0,-10 20-1,6-10 81,-10 19 76,24-41-185,-1 1 0,1-1 1,0 1-1,0 0 1,0-1-1,0 1 1,1 0-1,-1 0 1,1-1-1,0 1 1,-1 0-1,1 0 1,1 0-1,-1 3 1,1-5-69,-1 0 0,0 0 1,1-1-1,-1 1 1,1 0-1,0 0 0,-1-1 1,1 1-1,-1-1 1,1 1-1,0-1 0,0 1 1,-1-1-1,1 1 1,0-1-1,0 1 0,-1-1 1,1 0-1,0 0 1,0 1-1,0-1 0,0 0 1,0 0-1,-1 0 1,1 0-1,0 0 0,1 0 1,27-5-3472,-23 4 2401,36-7-2179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49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1984,'10'8'3205,"-9"34"-1659,-2 39 215,1-19-913,13-77-70,-3 2-1200,15-25-1,-20 30 344,0-1-1,0 1 0,1 0 0,0 0 1,1 1-1,-1 0 0,2 0 0,9-8 1,5-2 175,-19 14-9,0 0 0,0 0 1,0 0-1,1 1 1,-1 0-1,1-1 0,-1 1 1,1 0-1,0 1 1,0-1-1,-1 1 0,8-2 1,-11 4-45,1 0 0,0-1 0,0 1 0,-1 0 0,1 0 0,0 0 0,-1 0 0,1-1 0,-1 1-1,1 0 1,-1 0 0,0 0 0,1 0 0,-1 0 0,0 0 0,0 2 0,1 24 476,-2-24-465,1 1 0,0-1-1,0 0 1,0 0 0,0 1-1,0-1 1,1 0 0,0 1-1,-1-1 1,3 5 0,-2-7 74,17-13-379,-3-2-234,20-15-149,-32 27 616,-1 0 0,1 1-1,0-1 1,0 1 0,0-1-1,0 1 1,0 0 0,0 0-1,0 1 1,0-1 0,5 0-1,-6 2 97,-1 0 1,1-1-1,-1 1 0,0 0 0,1 0 0,-1 0 0,0 0 0,0 0 0,0 0 0,1 0 0,-1 0 0,0 0 1,1 2-1,-1 0 47,1 0 0,-1-1 1,0 1-1,0 0 0,0 0 1,0 0-1,0 0 1,-1 0-1,1 0 0,-1 5 1,-3 33 510,0-10-326,3-5-1569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49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29 1728,'-5'8'2709,"6"0"-2074,1 0-1,0-1 1,0 1 0,0 0-1,1-1 1,0 0 0,1 0-1,-1 0 1,6 8 0,-8-14-567,-1 0 1,1 0 0,0-1-1,-1 1 1,1 0 0,0 0-1,0 0 1,0 0 0,0-1-1,0 1 1,-1 0 0,1-1-1,1 1 1,-1 0 0,0-1-1,0 0 1,0 1 0,0-1-1,0 0 1,0 1 0,0-1-1,1 0 1,-1 0 0,1 0-1,0 0 27,0-1 0,-1 0-1,1 1 1,0-1 0,-1 0-1,1 0 1,-1 0 0,0 0 0,1 0-1,-1 0 1,0 0 0,1-1-1,-1 1 1,0 0 0,1-3 0,14-17 364,-8 12-432,-1 0 1,-1 0-1,0-1 1,0 0-1,6-15 1,-5 13-235,-2 2-1629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50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 2976,'3'2'6221,"-14"4"-6016,-13 7 663,17-10-764,1 0 0,0 1 0,0-1-1,1 1 1,-1 1 0,-4 4 0,9-9-104,1 1 0,0-1 1,-1 1-1,1-1 0,0 1 0,-1 0 0,1-1 1,0 1-1,0 0 0,0-1 0,0 1 0,0-1 1,-1 1-1,1 0 0,0-1 0,0 1 0,1 0 1,-1-1-1,0 1 0,0 0 0,0-1 0,0 1 1,0 0-1,1-1 0,-1 1 0,0 0 0,1-1 1,-1 1-1,0-1 0,1 1 0,-1-1 0,1 1 1,-1-1-1,1 1 0,-1-1 0,1 1 0,0-1 1,25 19 23,-18-15 45,-5-2 54,-1 0-1,0 0 0,-1 0 1,1 0-1,0 0 0,-1 1 1,3 3-1,-3-4 9,-1-1-111,0 1 0,0-1 0,0 0 0,-1 0 0,1 1 0,0-1 0,-1 0 0,1 0 0,-1 0 0,0 0 0,1 0 1,-1 0-1,0 0 0,1 0 0,-1 0 0,-1 1 0,0 0-189,0-1 0,0 0 0,1 0 0,-1 0 0,0 0 0,-1 0 0,1 0 0,0 0 0,0-1 0,0 1 0,0-1-1,0 0 1,-1 1 0,-2-1 0,0-1-759,1 1 0,0 0-1,-1-1 1,1 0-1,0 0 1,-5-2 0,4 2-1115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50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4992,'-9'11'1824,"4"6"-1408,14 2-128,-4-8 1472,-5 9-1024,4-1 192,5 9-544,-1-5-96,-3 1-192,8-10 0,-8 6-32,3-4-320,-3 0 128,-5-1-2080,0-4 1248,3-3-2304,-3 1 1856,-8 2-736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50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23 6048,'-5'-3'2240,"15"-2"-1728,-2-2-160,5 3 672,1 4-640,3-4 0,5 4-256,4 0-448,-3 4 192,3 0-3488,0 3 1984,5-2-1536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51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 4224,'2'-5'3582,"0"14"-1947,2 19 348,-6 26 117,-10 56 1,1-19-1236,11-17-2454,9-76-1734,30-32-4340,-21 25 5348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51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 3136,'-1'1'79,"0"-1"1,0 1-1,0-1 0,0 1 1,0 0-1,0-1 0,0 1 1,1 0-1,-1 0 0,0 0 1,0-1-1,1 1 0,-1 0 0,0 0 1,1 0-1,-1 0 0,0 2 1,0 20 2302,1-14-1307,0-5-840,0 0 1,0 0-1,1 1 0,0-1 1,0 0-1,0 0 0,0 0 1,1 0-1,-1-1 0,1 1 1,0 0-1,0-1 0,1 1 1,3 5-1,-4-7-162,0-1 1,0 1-1,0 0 1,0-1-1,0 1 0,1-1 1,-1 1-1,0-1 1,1 0-1,-1 0 1,0 0-1,1 0 0,0-1 1,-1 1-1,1-1 1,-1 1-1,1-1 0,0 0 1,-1 0-1,1 0 1,-1-1-1,1 1 0,0 0 1,3-2-1,-3 1-11,1-1-1,0 1 0,0-1 0,-1 0 1,1 0-1,-1-1 0,1 1 0,-1-1 1,5-5-1,24-31 356,-17 20-177,-14 18-220,0-1 1,0 1 0,0 0 0,0 0 0,-1 0-1,1-1 1,0 1 0,-1 0 0,1 0 0,-1-1 0,1 1-1,-1-1 1,0 1 0,0 0 0,0-1 0,1 1 0,-1-1-1,0 1 1,-1-1 0,1 1 0,0 0 0,0-1-1,-1 1 1,0-2 0,1 1-19,-1 1 0,0-1-1,0 1 1,0 0 0,0 0-1,-1-1 1,1 1 0,0 0-1,0 0 1,-1 0 0,1 0 0,-1 0-1,1 1 1,-1-1 0,1 0-1,-1 1 1,1-1 0,-1 1-1,-3-1 1,0 0-77,0 1 0,0 0 0,0 0 0,0 0 0,1 0 0,-1 1 0,0 0 0,0 0 0,-7 3 0,8-3-254,1 0 1,0 1 0,-1-1 0,1 1 0,0 0 0,0 0 0,0 0 0,0 0 0,0 1 0,0-1 0,1 1 0,-1 0-1,-1 3 1,3-5-50,0 0 0,1 0 0,-1 0 0,1 0-1,-1 0 1,1 1 0,0-1 0,-1 0-1,1 0 1,0 0 0,0 3 0,0 4-2550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52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4 3808,'0'0'68,"0"0"0,-1-1 0,1 1 0,0 0 1,-1-1-1,1 1 0,0 0 0,-1 0 0,1-1 0,0 1 0,-1 0 1,1 0-1,-1 0 0,1 0 0,0 0 0,-1 0 0,1-1 0,-1 1 0,1 0 1,-1 0-1,1 0 0,0 0 0,-1 0 0,1 1 0,-1-1 0,1 0 1,-1 0-1,1 0 0,0 0 0,-1 0 0,1 1 0,0-1 0,-1 0 0,1 0 1,-1 0-1,1 1 0,0-1 0,-1 0 0,1 1 0,0-1 0,0 0 1,-1 1-1,1-1 0,-10 8 1131,-16 5 1043,20-11-2080,0 1 0,0-1 0,0 2 0,1-1 0,0 0 0,0 1 0,0 0 0,0 0-1,-6 8 1,10-11-168,1 0-1,-1 0 1,1 0-1,-1 1 1,1-1-1,0 0 1,0 0-1,0 0 1,-1 1-1,1-1 0,0 0 1,1 0-1,-1 0 1,0 1-1,0-1 1,0 0-1,1 0 1,-1 0-1,1 0 1,-1 1-1,1-1 1,-1 0-1,1 0 1,0 0-1,-1 0 0,1 0 1,0 0-1,1 0 1,4 7-46,0-1 0,12 9 1,-15-14 49,3 4 15,46 42 742,-45-41-611,0 1 0,-1 0 0,-1 0 0,1 0 0,5 11 0,-11-18-88,1 0 1,-1 0-1,1 1 1,-1-1-1,0 0 1,1 0-1,-1 1 1,0-1-1,0 0 1,0 0-1,0 1 1,0-1-1,0 0 1,0 0-1,0 1 1,-1-1-1,1 0 1,0 0-1,-1 1 1,0 0-1,0 0 8,-1 0 0,1 0 1,-1 0-1,1-1 0,-1 1 0,1 0 0,-1-1 0,0 0 1,0 1-1,-3 1 0,-1 0-10,1-1 0,0 0 0,-1 0 0,1 0 0,-1-1 0,1 0 0,-1 0 0,-8 0 0,9-1-162,-1 0 1,1-1-1,-1 1 0,1-1 0,0 0 1,-1-1-1,1 0 0,-7-2 0,9 2-301,-1 0 0,0-1-1,1 1 1,0 0-1,0-1 1,0 0 0,0 0-1,0 0 1,0 0-1,1 0 1,-5-7 0,3-1-2423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52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90 3488,'7'1'642,"0"-1"1,0-1-1,0 1 0,0-1 1,0 0-1,0-1 0,0 0 1,8-3-1,-8 1-544,-1 0-1,0-1 1,0 0-1,5-5 0,-10 8-74,0 1-1,0 0 0,0-1 0,0 1 0,0 0 0,0-1 0,0 1 0,-1-1 0,1 0 1,0-2-1,-1 3-13,1 0 1,-1 0 0,0 0 0,0 0-1,-1 1 1,1-1 0,0 0 0,0 0-1,0 0 1,-1 0 0,1 1 0,0-1-1,-1 0 1,1 0 0,0 1-1,-1-1 1,1 0 0,-1 0 0,0 1-1,1-1 1,-1 1 0,0-2 0,-2 1 87,1-1 1,0 1-1,0-1 1,-1 1-1,1 0 1,-1 0-1,1 0 0,-1 1 1,0-1-1,1 0 1,-1 1-1,0 0 1,1-1-1,-1 1 1,0 0-1,0 1 1,1-1-1,-1 0 1,0 1-1,1-1 1,-4 2-1,2-1 115,1 1 0,-1-1 0,1 1 0,0-1-1,-1 1 1,1 0 0,0 0 0,0 0 0,0 1 0,0-1 0,0 1 0,1 0-1,-1 0 1,-2 4 0,4-5-106,0-1-1,0 1 1,1 0 0,-1-1-1,0 1 1,1 0-1,-1 0 1,1-1 0,0 1-1,0 0 1,0 0-1,0 0 1,0 0 0,0-1-1,0 1 1,0 0-1,1 3 1,0-2 9,1-1 0,-1 1 0,0 0-1,1-1 1,0 1 0,-1-1 0,1 1 0,0-1-1,5 4 1,1 0-14,0 1 0,1-2-1,0 1 1,0-2 0,11 6-1,-11-7-340,0 0 0,0 0-1,1-1 1,-1 0 0,1-1-1,17 0 1,60-6-3983,-55 2 2289,15-1-4082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58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9 992,'5'-3'182,"-5"2"-101,1 1 0,0-1 0,-1 1-1,1-1 1,-1 1 0,1-1 0,0 1 0,-1 0 0,1 0 0,0-1-1,0 1 1,-1 0 0,1 0 0,0 0 0,0 0 0,-1 0-1,2 0 1,-15 12 2037,2-6-1377,2 0 1,-1 0 0,-12 12-1,19-15-660,0-1 0,0 1-1,0 0 1,1 1 0,0-1-1,-1 0 1,1 1 0,0-1-1,1 1 1,-1 0-1,1-1 1,-1 1 0,0 7-1,2-9-67,0 0 0,0 0 0,0 0 0,0 0-1,1 0 1,-1 0 0,0 0 0,1 0 0,0 0-1,0 0 1,-1 0 0,1 0 0,0-1 0,0 1-1,1 0 1,-1 0 0,0-1 0,0 1 0,1-1-1,-1 1 1,1-1 0,0 0 0,-1 0 0,1 0-1,0 1 1,0-2 0,-1 1 0,5 1 0,-1 1 54,1-1 0,-1 0 0,1-1 0,0 1 1,0-1-1,0 0 0,0 0 0,11-1 0,-10-1-31,0 0 0,0 0-1,0-1 1,-1 0 0,1 0-1,0-1 1,-1 0 0,0 0-1,1 0 1,-1-1 0,-1 0-1,1 0 1,0-1-1,-1 1 1,0-1 0,0 0-1,-1-1 1,5-5 0,-8 10-26,-1 0 0,1 0 1,0 0-1,-1 0 0,1 0 1,-1-1-1,0 1 1,1 0-1,-1 0 0,0 0 1,0 0-1,1-1 0,-1 1 1,0 0-1,0 0 0,-1 0 1,1 0-1,0-1 0,0 1 1,0 0-1,-1 0 0,1 0 1,-1 0-1,1 0 1,-1 0-1,1-1 0,-1 1 1,1 1-1,-1-1 0,0 0 1,0 0-1,0 0 0,-1-1 1,0 1 9,0-1 1,0 1-1,-1-1 1,1 1 0,0 0-1,-1 0 1,0 0-1,1 1 1,-1-1-1,1 0 1,-1 1 0,0 0-1,-2-1 1,3 1-22,-3 0-168,0 0 0,0 0 1,-1 0-1,1 1 0,0-1 1,0 1-1,0 0 1,0 1-1,0-1 0,-8 5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25.1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263 242 3808,'-11'-18'7693,"10"18"-7475,1-1 0,-1 1 0,1 0 0,-1 0 1,-4-1 15,0 1 0,0-1 1,1 1-1,-1 1 0,0-1 1,1 0-1,-1 1 1,-7 2-1,-35 15 1201,6-1-510,34-12-460,7-5-451,0 0 0,0 0 0,1 0 0,-1 0 0,0 0 0,0 0 0,0 0 0,1 1 0,-1-1 0,0 0 0,0 0 0,1 0 0,-1 0 0,0 0 0,0 0 0,1 0 0,-1 0 0,0 0 0,0 0 0,1 0 0,-1 0 0,0 0 0,0 0 0,0-1 0,1 1 1,-1 0-1,0 0 0,0 0 0,1 0 0,-1 0 0,0 0 0,0-1 0,12-4 142,-1 0 1,0-1 0,0 0-1,18-14 1,-24 17-144,-1-1 1,0 0-1,0 0 1,0 0-1,0-1 0,0 1 1,-1-1-1,0 0 0,0 1 1,0-2-1,-1 1 1,0 0-1,2-6 0,-3 10-10,-1-1 0,0 1 0,1 0 0,-1-1 0,0 1 0,0 0 0,0 0 0,0-1 0,0 1 0,0 0 0,0-1 0,-1 1 0,1 0 0,0 0-1,-1-1 1,1 1 0,-1 0 0,1 0 0,-1 0 0,1-1 0,-1 1 0,0 0 0,0 0 0,0 0 0,1 0 0,-1 0 0,0 1 0,0-1 0,0 0 0,-1 0-1,0 0 1,-1-1 12,0 1 0,0 1 0,0-1 0,0 0 0,0 1 0,0-1 0,0 1 0,0 0 0,0 0 0,0 0 0,0 1-1,-4 0 1,-5 2 94,0 1-1,0 0 0,0 1 0,0 0 0,1 1 1,0 0-1,0 0 0,1 2 0,0-1 0,0 1 0,0 1 1,1-1-1,-8 12 0,16-18-73,-1-1 1,1 1-1,0 0 0,0 0 1,-1 0-1,2 0 0,-1 0 0,0 0 1,0 0-1,1 0 0,-1 1 1,1-1-1,-1 0 0,1 0 0,0 3 1,0-4-14,1 0 0,-1 0 0,0 0 0,0 0 0,1 0 0,-1 0 0,1 0 0,-1 0 0,1 0 0,0 0 0,-1 0 0,1-1 0,0 1 0,-1 0 0,1 0 0,0-1 0,0 1 0,0 0 0,-1-1 0,1 1 0,0-1 0,0 1 0,0-1 0,0 1 0,0-1 0,0 0 0,0 0 0,0 1 0,0-1 0,1 0 0,0 0 0,5 0 24,-1 0 0,1 0 0,-1-1 0,0 0 0,1 0 0,-1-1 0,0 0 0,0 0 0,0 0 0,7-4 0,-1 0-3,-1 0 0,1-1 0,18-16 0,-20 16-25,-2-1-1,1-1 1,-1 0 0,0 0 0,-1 0 0,10-17 0,-15 21-18,1 0 1,-1 0-1,0 0 1,0-1-1,-1 1 1,1 0-1,-1-1 1,0 1-1,-1-1 1,1 1-1,-1-1 1,0 1-1,-1-1 1,1 0-1,-4-9 1,4 13-2,-1 0 0,1 0 0,-1 0 0,0 1 0,1-1-1,-1 0 1,0 1 0,0-1 0,-1 1 0,1-1 0,0 1 0,0-1 0,-1 1 0,1 0 0,-1 0 0,1 0-1,-1 0 1,1 0 0,-4-2 0,2 2-10,0 0 0,-1 0 0,1 1 0,0-1 0,-1 1 0,1 0 0,-1 0 0,1 0 0,0 0 0,-5 1 0,-2 1-13,0 0 0,0 1 1,0 1-1,0-1 0,1 2 0,-12 6 1,7-4 19,1 2 0,1 0 0,-18 15 0,27-21 11,0 1 1,0-1-1,0 0 1,0 1-1,0 0 1,1-1-1,0 1 1,0 0-1,0 0 1,0 1-1,0-1 1,1 0 0,0 0-1,0 1 1,0-1-1,0 7 1,1-9 6,0 0 1,1 0-1,-1 0 0,1 0 1,-1 0-1,1-1 1,0 1-1,0 0 1,-1 0-1,1-1 0,0 1 1,0 0-1,1-1 1,-1 1-1,0-1 1,1 0-1,-1 1 0,0-1 1,1 0-1,0 0 1,-1 0-1,1 0 1,0 0-1,-1 0 1,1 0-1,4 0 0,-1 1 34,1 0 0,0-1 0,0 0 0,0 0 0,0 0 0,0-1 0,9 0 0,-4-1-34,-1 0 0,1 0 0,0-1 0,-1-1 0,1 0 0,-1 0 0,0-1 0,0 0 0,0-1 1,15-10-1,-16 8 29,0 0 0,-1-1 1,1 0-1,8-12 0,-15 18-48,0-1-1,0 1 1,0-1-1,0 1 1,-1-1-1,0 0 1,1 0-1,-1 1 1,0-1-1,0 0 1,-1 0-1,1 0 1,-1 0-1,1 0 1,-1 0 0,0 0-1,0 0 1,0 0-1,0 0 1,-1-1-1,0-2 1,0 5-11,0-1 1,0 1 0,1-1-1,-1 1 1,0 0-1,-1-1 1,1 1 0,0 0-1,0 0 1,0 0 0,-1 0-1,1 0 1,-1 0 0,1 0-1,-1 0 1,1 1 0,-1-1-1,1 0 1,-1 1-1,-2-1 1,0 0-14,-3-1 15,0 1 1,0-1-1,0 1 1,0 1-1,0 0 1,0 0-1,0 0 1,-1 1-1,1-1 1,-11 4-1,-5 3-24,-38 15-1,48-16-29,6-4 28,2 0 100,0 0 1,0 0-1,0 1 0,-8 5 1,13-8-60,0 0 1,-1 0 0,1 0-1,0 0 1,0 1 0,0-1-1,0 0 1,0 0 0,-1 0 0,1 0-1,0 0 1,0 0 0,0 1-1,0-1 1,0 0 0,0 0-1,0 0 1,0 0 0,-1 0-1,1 1 1,0-1 0,0 0 0,0 0-1,0 0 1,0 0 0,0 1-1,0-1 1,0 0 0,0 0-1,0 0 1,0 1 0,0-1 0,0 0-1,0 0 1,1 0 0,-1 0-1,0 1 1,0-1 0,0 0-1,0 0 1,0 0 0,0 0-1,0 0 1,0 1 0,0-1 0,1 0-1,-1 0 1,0 0 0,0 0-1,0 0 1,14 5 31,16-2-99,9-3-4521,-14 0 1836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3:59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1728,'0'0'16,"0"0"0,0-1-1,1 1 1,-1 0 0,0 0 0,0-1-1,0 1 1,0 0 0,0 0 0,0-1 0,1 1-1,-1 0 1,0 0 0,0-1 0,0 1 0,1 0-1,-1 0 1,0 0 0,0 0 0,1-1-1,-1 1 1,0 0 0,0 0 0,1 0 0,-1 0-1,0 0 1,0 0 0,1 0 0,-1-1 0,0 1-1,1 0 1,-1 0 0,0 0 0,0 0-1,1 0 1,-1 0 0,0 1 0,7 2 2723,-6-1-2458,1 1 0,-1-1 0,0 0 1,1 0-1,-1 0 0,0 1 0,-1-1 1,1 0-1,0 1 0,0-1 0,-1 1 1,0-1-1,1 5 0,-2 40 1583,0-23-1079,8-33-110,8-16-755,-1 0-200,-6 15 95,-1 0 0,1 0 0,1 1 0,0 0 0,15-12 0,-22 19 202,0 1 0,0-1 0,1 1 0,-1-1 0,1 1-1,-1 0 1,1 0 0,0 0 0,-1 0 0,5 0 0,-6 1 34,0 0 1,0 0-1,0 0 0,0 0 1,-1 0-1,1 1 0,0-1 1,0 0-1,0 1 1,0-1-1,-1 0 0,1 1 1,0-1-1,0 1 1,-1-1-1,1 1 0,0-1 1,-1 1-1,1 0 0,0-1 1,-1 1-1,1 0 1,-1-1-1,1 1 0,-1 0 1,1 0-1,-1 0 1,0-1-1,0 1 0,1 0 1,-1 0-1,0 0 0,0 0 1,0 1-1,1 7 235,0 0 0,-1 1 0,0-1-1,0 0 1,-3 9 0,0 20-401,3-34-224,0 0 0,0 0-1,1 0 1,-1 0 0,1-1-1,2 8 1,-3-10 92,1 0-1,-1 0 1,1 0 0,0 0-1,-1 0 1,1 0 0,0 0-1,0 0 1,0 0 0,-1-1-1,1 1 1,0 0 0,0-1-1,0 1 1,0 0-1,0-1 1,0 1 0,1-1-1,-1 0 1,0 1 0,0-1-1,0 0 1,0 0 0,0 1-1,1-1 1,-1 0 0,2 0-1,16 0-2685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00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11 123 1728,'-2'-1'102,"2"1"-89,0 0 1,0 0 0,0-1 0,0 1-1,-1 0 1,1 0 0,0 0 0,0 0-1,0 0 1,0-1 0,0 1 0,-7 3 2892,26-3-1659,0-2-1,0 1 0,24-7 1,-32 5-1182,1 0 1,-1-1 0,0 0-1,-1-1 1,1 0 0,16-11-1,-25 14-88,0 1-1,0-1 0,0 0 0,0 1 1,-1-1-1,1 0 0,0 0 1,-1 0-1,1 0 0,-1 0 0,0 0 1,0-1-1,0 1 0,1-4 1,-2 5-10,0 0 1,1 0-1,-1-1 1,0 1 0,-1 0-1,1-1 1,0 1-1,0 0 1,0 0 0,-1-1-1,1 1 1,-1 0-1,1 0 1,-1 0 0,1 0-1,-1-1 1,0 1 0,0 0-1,1 0 1,-1 0-1,0 1 1,0-1 0,0 0-1,0 0 1,0 0-1,0 1 1,0-1 0,0 0-1,-1 1 1,-1-2-1,-1 1 36,1 0 0,-1 0 0,0 0 0,0 1 0,1-1 0,-1 1 0,0 0 0,0 0 0,0 0 0,0 0 0,1 1 0,-1-1 0,0 1-1,0 0 1,1 0 0,-5 2 0,2-1 102,1 1 0,0-1 0,0 1 0,0 0 0,0 0 1,1 0-1,-1 1 0,1-1 0,0 1 0,-6 7 0,8-8 59,-1 0 1,1 1-1,0-1 1,0 0-1,1 1 1,-1 0-1,1-1 1,-1 1-1,1 0 1,0 0-1,0 7 1,1-7-84,0-1 0,1 0 0,-1 0 0,1 0 0,0 1 0,0-1-1,0 0 1,0 0 0,0 0 0,1 0 0,0-1 0,-1 1 0,1 0 0,0-1 0,4 4 0,2 4 127,1-1 0,0 0 1,0-1-1,1 0 0,1-1 0,17 11 0,-21-14-392,1-1 1,-1 0-1,1-1 0,14 4 0,-15-5-740,0-1 0,0 1 0,0-1 0,0 0 0,0-1 0,7-1-1,10-2-1709,0 0-214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01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2720,'3'-1'183,"0"1"-1,0-1 1,0 1 0,0 0 0,0 0-1,0 0 1,0 1 0,0-1 0,0 1-1,-1-1 1,7 3 0,13 1 829,-5-2-671,1-1-1,0-1 1,0-1-1,0-1 1,-1 0 0,25-7-1,-40 9-327,-1 0 0,1-1-1,-1 0 1,1 1 0,-1-1 0,1 0-1,-1 0 1,1 0 0,-1 0-1,0 0 1,1 0 0,-1 0 0,0 0-1,0 0 1,0-1 0,0 1 0,0 0-1,0-1 1,0 1 0,-1-1 0,1 1-1,1-4 1,-2 4-9,0 0-1,0 0 1,0-1-1,-1 1 1,1 0-1,0-1 1,0 1 0,-1 0-1,1 0 1,-1-1-1,1 1 1,-1 0-1,1 0 1,-1 0 0,0 0-1,1 0 1,-1 0-1,0 0 1,0 0-1,0 0 1,0 0 0,0 0-1,0 0 1,0 0-1,0 1 1,0-1-1,-1 1 1,1-1 0,-2 0-1,-3-2 86,-2 0 0,1 1 0,0 0 1,0 0-1,-1 1 0,1 0 0,-1 0 0,1 0 0,-1 1 0,1 0 1,-1 1-1,1 0 0,0 0 0,-1 1 0,1-1 0,0 2 0,0-1 1,0 1-1,0 0 0,-13 8 0,19-10-16,-1-1 0,1 1 0,0 0 0,0 1 0,0-1 0,-1 0 0,1 0 0,0 0 0,0 1 0,1-1 0,-1 0 0,0 1 0,0-1 0,1 1 0,-1-1 0,1 1 0,-1 2 0,1-3-12,0 0 0,0 1 0,0-1 0,0 1 0,0-1 1,1 0-1,-1 1 0,1-1 0,-1 0 0,1 0 0,-1 1 1,1-1-1,0 0 0,-1 0 0,1 0 0,1 2 0,2 1 37,0-1 0,0 1 0,0-1 0,1 0 0,-1 0 0,1 0 0,-1 0 0,1-1 0,6 2 0,7 2 33,0 0 0,0-2 0,0 0-1,20 1 1,-26-4-556,0-1 0,22-2-1,-26 1-551,1-1-1,-1 0 1,0 0-1,13-6 1,-3 0-2788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02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3072,'-1'0'59,"0"0"0,0 0-1,0 1 1,0-1 0,0 0 0,1 1 0,-1-1-1,0 0 1,0 1 0,0-1 0,0 1 0,1-1 0,-1 1-1,0 0 1,1-1 0,-1 1 0,0 0 0,1-1 0,-1 1-1,1 0 1,-1 0 0,1 0 0,-1-1 0,1 1-1,-1 0 1,1 0 0,0 0 0,0 0 0,0 0 0,-1 0-1,1 0 1,0 0 0,0 0 0,0 0 0,0 0 0,0-1-1,1 1 1,-1 0 0,0 0 0,1 1 0,-1 14 2062,0 1-263,0 11 91,0 0 1,8 46 0,-5-56-1636,1 23 1,-1 5-598,1-33-414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02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59 2560,'28'0'2409,"34"-5"-1,-50 3-2217,-1 0 0,0-1 0,0 0 0,0 0 0,17-10-1,-27 13-175,0 0 0,0-1 0,0 1 0,0-1 0,0 1-1,0-1 1,-1 1 0,1-1 0,0 1 0,0-1 0,-1 0 0,1 0-1,0 1 1,-1-1 0,1 0 0,-1 0 0,1 0 0,0-1 0,-1 2-8,0-1 1,0 1-1,-1-1 1,1 1-1,0-1 1,0 1-1,0 0 1,-1-1-1,1 1 1,0-1-1,-1 1 1,1 0-1,0-1 1,-1 1-1,1 0 1,0-1-1,-1 1 1,1 0-1,-1 0 1,1-1-1,0 1 1,-1 0-1,1 0 1,-1 0-1,1 0 1,-1 0-1,-5-2 33,0 1-1,0 0 1,1 0 0,-12 0-1,6 1 248,0 1-1,1 1 0,-1 0 1,0 0-1,-12 5 1,17-5-31,0 0 0,0 1 1,0-1-1,0 1 1,1 1-1,-1-1 0,1 1 1,0 0-1,0 0 0,-5 6 1,8-8-205,1 0 0,0 0 0,-1 0 0,1 0 1,0 1-1,0-1 0,0 0 0,1 1 0,-1-1 1,0 1-1,1-1 0,0 1 0,0-1 1,-1 1-1,1-1 0,1 1 0,-1-1 0,0 1 1,1-1-1,-1 1 0,1-1 0,0 0 0,-1 1 1,1-1-1,0 0 0,1 0 0,-1 1 0,0-1 1,1 0-1,-1 0 0,3 2 0,1 2-61,1 0-1,0 0 0,0 0 1,1-1-1,-1 0 0,1 0 1,0-1-1,9 5 1,-9-6-398,0 0 0,0 0 0,1-1 0,-1 0 1,1 0-1,-1 0 0,1-1 0,0-1 1,-1 1-1,15-2 0,13-4-1486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02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0 5888,'-4'1'392,"0"-1"0,0 1 0,0 0 0,0 0 1,0 0-1,0 1 0,0-1 0,0 1 0,1 0 0,-1 0 0,1 0 1,-1 1-1,1-1 0,0 1 0,0 0 0,0 0 0,0 0 0,0 0 0,1 0 1,-1 1-1,1-1 0,0 1 0,-3 6 0,3-6-293,0 1-1,0-1 1,1 1-1,-1-1 1,1 1-1,0 0 1,0 0-1,1 0 1,-1 0-1,1 0 0,0-1 1,0 1-1,1 0 1,-1 0-1,1 0 1,0 0-1,1 0 1,-1-1-1,5 10 1,-4-11-244,-1-1 1,1 1-1,0 0 1,0-1 0,0 1-1,0-1 1,1 0-1,-1 1 1,1-1-1,0 0 1,-1-1 0,1 1-1,4 2 1,-5-4-137,0 1 0,0-1 0,0 1 1,0-1-1,1 0 0,-1 0 0,0 0 1,0 0-1,0 0 0,0 0 0,0-1 0,0 1 1,0-1-1,0 1 0,0-1 0,0 0 1,0 0-1,0 0 0,-1 0 0,1 0 1,0 0-1,1-2 0,9-6-1973,-1 1 0,19-10 0,5 2 803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03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0 3808,'-3'0'137,"0"1"-1,0-1 1,1 1 0,-1 0 0,0 0 0,0 0-1,0 0 1,1 1 0,-3 1 0,3-2-87,1 0 0,0 0 0,-1 1 0,1-1 1,0 1-1,0-1 0,0 1 0,0-1 0,0 1 0,0 0 1,1-1-1,-1 1 0,1 0 0,-1 0 0,0 2 0,-1 7 786,1 1 0,0 0 0,0 0 0,1-1 0,1 1 0,3 22 0,4-2 362,11 35 0,3 8-2598,-19-61 174,0 0-1,-1 1 0,0 19 1,-2-20-486</inkml:trace>
  <inkml:trace contextRef="#ctx0" brushRef="#br0" timeOffset="1">7 191 6464,'-4'-6'1831,"4"5"-1701,-1 1-1,1 0 0,0-1 0,0 1 0,-1-1 0,1 1 0,0 0 0,0-1 0,0 1 0,0-1 0,0 1 1,0 0-1,-1-1 0,1 1 0,0-1 0,0 1 0,0 0 0,0-1 0,0 1 0,1-1 0,-1 1 0,0-1 0,0 1 1,0 0-1,0-1 0,0 1 0,1-1 0,-1 1 0,0 0 0,0-1 0,1 0 0,1-1 267,0 0-1,-1 0 0,1 0 0,0 0 0,1 0 1,-1 1-1,0-1 0,0 1 0,1-1 1,-1 1-1,1 0 0,-1 0 0,1 0 0,3-1 1,2 0-264,-1 1 1,0 0 0,1 0-1,8 0 1,9 1-122,-13-1-218,0 1 0,0 0 0,0 1 0,15 3 0,7 1-2616,-30-5 1958,0 0-1,0 0 1,1 1 0,-1 0 0,0 0-1,0 0 1,0 0 0,0 1 0,0-1-1,4 4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03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1568,'-5'4'299,"9"-3"1040,7 3 255,-6-1-1103,0 1-1,-1 0 1,1 0-1,-1 0 1,1 1 0,-1-1-1,-1 1 1,1 0 0,-1 0-1,1 0 1,-1 1 0,-1-1-1,1 1 1,5 10 2713,-8-16-3154,3-11 521,1-16-652,-4 21-7,1 0 0,-1 0-1,1 0 1,0 0 0,0 0 0,1 1 0,-1-1-1,1 0 1,1 1 0,-1-1 0,1 1 0,0 0 0,0 0-1,6-7 1,-8 11-13,0 0 0,0 0 0,-1 0 0,2 0 0,-1 0 0,0 1 0,0-1 0,0 0 0,0 1 0,0-1 0,1 1 0,-1-1 0,0 1 0,0-1 0,1 1 0,-1 0 0,0 0 0,2 0 0,1 0-45,-1 0-1,0 0 1,0 1-1,1-1 1,-1 1-1,0 0 0,4 2 1,1 0 211,-1 1 1,0 0-1,1 1 1,-2-1-1,9 8 1,-9-7 657,0 1 0,-1-1 0,0 1 0,8 11 1233,-13-17-1899,0 0 0,1 0 1,-1 0-1,0 0 1,0 0-1,1-1 0,-1 1 1,0 0-1,0 0 1,1-1-1,-1 1 0,0 0 1,0 0-1,1-1 1,-1 1-1,0 0 0,0 0 1,0-1-1,0 1 1,0 0-1,1-1 1,-1 1-1,0 0 0,0 0 1,0-1-1,0 1 1,0 0-1,0-1 0,0 1 1,0 0-1,0-1 1,0 1-1,0-16 314,0 12-125,-1 1-385,1 0 0,-1-1-1,0 1 1,0 0 0,0 0-1,0-1 1,0 1 0,-1 0-1,-3-5 1,-2-4-3187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04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5888,'1'1'141,"-1"-1"-1,0 1 1,1-1 0,-1 1-1,0-1 1,1 1 0,-1-1 0,1 1-1,-1-1 1,1 1 0,-1-1-1,1 0 1,-1 1 0,1-1 0,0 0-1,-1 0 1,1 1 0,1-1 0,9 7 486,-11-4-294,1 0-1,-1-1 1,1 1 0,-1 0 0,0 0-1,0-1 1,0 1 0,-1 0-1,1 0 1,-1 0 0,0 2 0,-2 13 1194,9-24 221,7-14-1592,8-11 121,-3 13 612,-17 17-841,-1 1-1,1-1 1,-1 1 0,1 0-1,-1-1 1,1 1-1,0 0 1,-1-1-1,1 1 1,-1 0 0,1 0-1,0 0 1,-1-1-1,1 1 1,0 0-1,-1 0 1,1 0 0,0 0-1,-1 0 1,1 0-1,0 0 1,-1 0-1,1 1 1,0-1 0,-1 0-1,1 0 1,0 1-1,-1-1 1,1 0-1,-1 1 1,1-1 0,-1 0-1,2 1 1,2 4 27,0 1 1,0 0 0,0-1-1,0 1 1,-1 0 0,0 1-1,2 6 1,-3-7-930,1 0 1,-1 0-1,2 0 1,-1 0-1,0-1 0,1 1 1,0-1-1,7 8 1,14 6-5803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14 1728,'-4'-13'11968,"-4"14"-9526,15 4-2233,-1-1 0,1 0 1,0-1-1,15 6 0,12 6-108,56 27 22,-75-35-113,-9-4 196,0-1 0,1 1-1,-1-1 1,0-1 0,1 1-1,7 0 1,-14 0-213,0 0-1,-1 0 1,1-1 0,0 1-1,-1 0 1,0 0 0,0 2-1,-10 18 90,-15 24 0,10-17 10,-25 38 157,21-36 45,-29 61 1,46-82-152,2-7-108,0 0 1,0 0-1,-1 0 1,1-1-1,0 1 1,-1-1-1,-3 5 0,4-6 163,1-7 42,0-75-486,-12-98 1,9 148 277,2 20-771,0-1-1,-3-12 0,5 28-655,0 0-1,0 0 1,1 0 0,-1 0-1,1 0 1,0-1-1,4 7 1,-2-2 345,2 8-2384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39.933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0 267 1408,'8'0'10460,"38"-1"-9886,269-29 760,307-15-609,171-31 496,-665 55-1094,127-17 360,-26 7-162,-119 23-403,-62 6 140,11-4-4,30-1 6,-15 6 1,54 0 116,-69 3-171,-30-2-196,44 6-1,-19 0 245,1-3-1,67-3 1,-45-1-1409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1888,'0'3'8688,"0"28"-7735,2 0-1,8 50 1,10 59-370,-9-49-243,-7-45-122,-3-30 77,0-1 0,6 19 985,-6-38-699,2-15-239,1-22-196,-4 29-127,0-9 14,0-1-1,-1 1 1,-1-1-1,-8-30 0,0 22 86,7 24-128,0-1 0,0 0 0,1 1-1,0-1 1,1 0 0,0 0 0,0 0-1,0 0 1,1 0 0,0-14 0,2 10-31,-1 0-1,-1-1 1,-1-19 0,0 2 24,1 6-125,-1 12 20,1-1 0,1 1 0,0-1 0,2-12 0,-2-2-10,-1 23 39,0 1 0,0-1 1,0 0-1,0 1 0,0-1 1,2-5-1,-2 8 78,1-1 1,-1 0-1,1 0 1,-1 1-1,1-1 0,-1 0 1,1 1-1,-1-1 1,1 0-1,0 1 0,-1-1 1,1 1-1,0-1 1,0 1-1,-1-1 0,1 1 1,0 0-1,0-1 1,0 1-1,0 0 0,-1 0 1,1-1-1,0 1 0,2 0 1,26-2-10,1 0 1,0 2-1,-1 2 0,1 1 1,-1 1-1,45 11 1,-65-12 24,1 0 0,-1 1 0,0-1 1,0 2-1,0-1 0,0 1 0,-1 1 1,9 7-1,-13-11 15,-1 1 0,0 0 1,0 0-1,-1 0 0,1 0 0,-1 0 0,1 1 1,-1-1-1,0 1 0,-1 0 0,1-1 0,0 1 1,-1 0-1,0 0 0,0 0 0,0 0 0,-1 0 1,1 0-1,-1 0 0,0 0 0,0 0 0,-1 6 1,-1-2 22,0-1 0,0 1 1,-1-1-1,0 0 0,0 0 1,-1 0-1,0-1 0,0 1 1,0-1-1,-1 0 1,0 0-1,0 0 0,-1-1 1,1 0-1,-12 8 0,-8 3 78,-1 0 0,-48 21 0,29-16 65,25-11-119,13-5-48,0-1-1,-1 0 0,0-1 1,0 0-1,-13 3 0,13-5-14,13-2 0,17-2 0,23-1-12,-13 1-19,1 0 1,51 5 0,-74-2 14,-1 2 1,0-1-1,0 1 1,0 1-1,-1-1 1,1 1 0,0 1-1,-1 0 1,0 0-1,0 1 1,0 0-1,-1 0 1,14 12-1,-16-11 39,0 0-1,0 0 0,0 0 0,-1 0 0,0 1 0,-1-1 0,1 1 1,-1 0-1,0 1 0,-1-1 0,0 0 0,0 1 0,-1-1 0,0 1 1,0-1-1,0 1 0,-1 0 0,-1 7 0,0-6 16,0-1-1,-1 0 1,0 0 0,0 0 0,-1 0-1,0 0 1,0 0 0,-1-1-1,1 1 1,-2-1 0,1 0-1,-1-1 1,-1 1 0,1-1-1,-1 0 1,-9 8 0,-1-2 42,-1-1 0,0 0 1,0-1-1,-1-1 1,-25 8-1,-99 26 14,96-31-14,34-8 5,-1-1 0,-15 1 0,24-4-253,0 1 0,0-1 1,0-1-1,-1 1 0,1 0 1,0-1-1,0 0 0,0 0 1,0 0-1,-6-3 0,44 4-10775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12 3552,'-1'-11'3264,"-1"23"-726,1 2-1764,-15 61 1730,-27 82 0,21-86-2070,-16 96 1,32-130-312,1-9 152,-2 53-1,7-79-238,0 0 1,0 0 0,0 0-1,0 0 1,0 0-1,1 0 1,-1 1-1,2 1 1,-2-4-21,0 1 0,1-1 1,-1 1-1,0-1 0,1 0 0,-1 1 0,1-1 1,-1 1-1,1-1 0,-1 0 0,0 1 0,1-1 1,-1 0-1,1 0 0,-1 1 0,1-1 0,0 0 1,-1 0-1,1 0 0,-1 0 0,1 0 1,-1 0-1,1 0 0,-1 0 0,1 0 0,0 0 1,-1 0-1,1 0 0,-1 0 0,1 0 0,-1 0 1,2-1-1,13-3 88,87-26 21,-49 15-116,0 2 0,74-8 0,-111 19 20,0 2 1,17 1-1,-3 0 325,-29-1-524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31 130 4224,'-3'-2'381,"-25"-16"4569,29 18-4895,40-20 3873,-23 13-3369,26-7 0,66-11 185,156-13 0,-234 32-2371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31 5216,'-29'-7'1696,"23"6"-1040,12 1 1093,102-5 2621,-2 0-3503,-102 5-858,213-9 905,-169 6-3188,-17 7-3228,-10 3 2249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13 3072,'4'-13'2806,"-4"13"-2770,-6 11 1178,1 1 0,1-1 0,-5 14 0,-8 23 197,2-18-202,-24 34-1,-18 37 279,43-70-1242,1 1 1,1 0 0,2 1-1,2 1 1,1-1 0,-5 60-1,11-70-204,1 0-1,1-1 0,1 1 0,1 0 1,0-1-1,2 1 0,1-1 0,1 0 1,1-1-1,0 0 0,14 24 0,25 25 328,-25-43-208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2 831 2240,'-1'0'11655,"2"-10"-12697,0-8 1284,2 0 1,0 0-1,1 0 0,6-18 1,5-23-170,10-52-67,6-24 586,-24 107-577,1 1 0,1 0 0,1 0 0,23-41 0,-22 51 5,0 1 1,0-1-1,1 2 1,1 0 0,1 0-1,0 1 1,23-16 0,-18 16-82,0 1 1,1 1 0,30-13 0,-38 20 29,1 0 0,-1 1-1,1 1 1,1 0 0,-1 0-1,0 1 1,16 0 0,-23 2 49,0 0 1,-1 0-1,1 1 1,0 0-1,-1 0 1,1 0-1,-1 1 1,8 3-1,-12-5 10,0 1 0,1 0 0,-1-1 0,0 1 1,0 0-1,0 0 0,0 0 0,0 0 0,0 0 0,0 0 0,0 0 1,0 0-1,-1 1 0,1-1 0,0 0 0,-1 0 0,1 1 0,-1-1 0,0 0 1,1 1-1,-1-1 0,0 1 0,0-1 0,1 0 0,-1 1 0,0-1 0,-1 1 1,1-1-1,0 0 0,0 1 0,0-1 0,-1 0 0,1 1 0,-1-1 0,0 2 1,-3 5 10,1-1 0,-1 0 0,0 0 0,-1 0 0,0 0 1,0-1-1,-1 1 0,1-1 0,-11 7 0,-8 7-17,-33 19 0,29-20 23,9-7 24,11-7-47,0 0-1,0 0 0,1 1 0,0-1 1,0 2-1,-10 10 0,17-16-25,-1 0 0,1-1 0,0 1 0,-1 0 0,1 0-1,0-1 1,0 1 0,-1 0 0,1 0 0,0-1 0,0 1 0,0 0-1,0 0 1,0 0 0,0-1 0,0 1 0,1 0 0,-1 0 0,0 0-1,0-1 1,1 1 0,-1 0 0,0 0 0,1-1 0,-1 1 0,0 0 0,1-1-1,-1 1 1,1-1 0,-1 1 0,1 0 0,0-1 0,-1 1 0,1-1-1,0 1 1,3 2-6,1 0-1,-1 0 0,1-1 0,6 3 1,112 53 111,-115-54-97,-1 0 0,1 1 0,-1 0 1,0 0-1,-1 0 0,1 1 0,-1 0 0,0 0 0,6 9 1,-10-13 10,-1 1 0,1-1 0,-1 1 1,1-1-1,-1 1 0,0 0 1,0 0-1,0 0 0,-1-1 1,1 1-1,-1 0 0,1 0 1,-1 0-1,0 0 0,0 0 1,0 0-1,0 0 0,-1 0 1,1 0-1,-1 0 0,0 0 1,0 0-1,0 0 0,0-1 1,0 1-1,-1 0 0,1-1 0,-1 1 1,-2 2-1,0 0 22,-1 0-1,0-1 1,0 1-1,-1-1 0,1 0 1,-1 0-1,0-1 1,0 0-1,0 0 1,-11 4-1,-6 1 108,-38 6-1,45-11-64,1-1-1,-1 0 1,1-1-1,-1-1 1,0 0-1,-21-4 0,35 3-249,0 1 0,0 0 0,0-1 0,0 1 0,0-1 0,0 0 0,0 0-1,0 0 1,1 0 0,-1 0 0,0 0 0,0 0 0,-2-4 0,3 5 9,1-1 1,-1 0-1,1 0 1,0 1 0,-1-1-1,1 0 1,0 0-1,0 1 1,-1-1 0,1 0-1,0 0 1,0 0-1,0 0 1,0 0-1,0 1 1,0-1 0,0 0-1,0 0 1,1 0-1,-1 0 1,0 1 0,0-1-1,1 0 1,-1 0-1,0 1 1,1-1 0,-1 0-1,1 0 1,-1 1-1,1-1 1,-1 0-1,2 0 1,14-11-1988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34 2304,'3'-10'607,"-3"8"-239,1-1 0,0 0 0,-1 1 1,11-12 5351,-11 15-5634,1 8 1252,-1 13-365,-51 326 3651,50-339-4639,-2 2 13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47 4896,'-16'-8'4937,"25"4"-2317,16-4-1682,0 1 1,1 1-1,43-4 0,-21 7-726,53 3-1,-79 1-608,1 1-1,-1 1 1,35 10 0,-46-9-3054,1 3 982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41 2304,'-4'-23'752,"4"22"-711,0 0-1,0 1 1,0-1 0,0 0-1,0 0 1,-1 0 0,2 1-1,-1-1 1,0 0 0,0 0-1,0 0 1,0 1 0,0-1-1,1 0 1,-1 0 0,1-1-1,-1 2 23,0 0-1,1 0 0,-1-1 0,0 1 1,1 0-1,-1 0 0,0 0 0,1-1 1,-1 1-1,0 0 0,1 0 1,-1 0-1,0 0 0,1 0 0,-1 0 1,0 0-1,1 0 0,-1 0 0,1 0 1,-1 0-1,0 0 0,1 0 0,0 0 1,1 1 174,1 0 0,-1 0 0,0 0 0,1 0 0,-1 0 0,4 3 0,18 17 766,-1 1-1,0 0 0,29 41 1,-29-35-277,1 0 526,32 52-1,-49-69-1027,-1 0 0,0 1-1,-1 0 1,-1 0 0,0 0 0,0 1 0,-1-1-1,2 20 1,-5 0 47,-1-1 0,-2 0 0,-1 0 0,-15 60 0,6-46-174,-3 1 0,-1-2 1,-2 0-1,-2-2 0,-2 0 1,-2-1-1,-42 52 0,58-81-735,-58 77-8963,45-51 5841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1728,'5'-8'3212,"-5"7"-3013,1 1 0,-1-1 0,0 1 0,0-1 1,1 1-1,-1-1 0,0 1 0,0-1 0,0 1 0,0-1 0,1 1 0,-1-1 1,0-1-1,0 3-39,1-1 0,0 1-1,-1 0 1,1-1 0,0 0 0,0 1 0,-1-1 0,1 1 0,0-1 0,0 0 0,0 0 0,0 1 0,-1-1-1,1 0 1,0 0 0,0 0 0,0 0 0,0 0 0,0 0 0,1 0 0,31 0-429,-23 0 577,48-3 35,0-3-1,102-22 1,-137 23-363,22-3 292,0 2 0,71 1 0,-28 12 147,-1 0 890,-78-9-1513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40.823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1 2240,'0'16'6197,"0"-13"-5956,0 0-1,0-1 0,0 1 1,0 0-1,1 0 1,-1 0-1,1-1 1,1 5-1,0-4-60,0 0-1,0 0 0,0-1 0,1 1 0,0 0 0,2 2 1,5 3-14,0 0 1,1 0-1,0-1 0,17 9 1,52 19-43,-35-17-259,8 8 205,-1 2 0,-1 2 1,-1 3-1,-2 1 0,64 61 0,-94-79-81,-2-3-10,0 2 0,-2-1-1,18 23 1,25 38 491,-52-70-433,-1 0 0,1 0 1,0-1-1,1 0 0,-1 0 1,1 0-1,-1-1 0,1 0 1,0 0-1,7 2 0,-2-1-31,8 2-22,0 1 0,0 1 0,28 17 0,-40-5-1719,-7-18 1671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29 2976,'-7'-7'7725,"10"5"-7776,36 2 2878,27-4-1878,29-3-5,-19 0-449,116 6 0,-99 2-72,-86-1-630,10 0 446,-4 0-3486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67 2816,'4'-1'5705,"1"17"-4045,-6-7-1530,0 1 0,-1-1 0,-1 0 0,1 0 0,-7 14 0,-2 8 82,-20 101 14,19-76-175,-38 204 300,50-260-350,-6 39 69,-11 47 810,16-80 201,1-10-442,2-15-101,-1 17-487,22-164 353,9-52-400,-20 153-131,28-83 1,-30 116 48,20-53-591,-29 83 618,0 0 1,-1 1-1,1-1 1,0 1-1,0 0 1,-1-1-1,1 1 1,0 0-1,1-1 0,-1 1 1,0 0-1,0 0 1,2-1-1,-2 1 36,-1 1 1,1 0-1,0 0 0,-1 0 0,1 0 0,0 0 0,0 0 1,-1 0-1,1 0 0,0 0 0,-1 0 0,1 0 0,0 0 0,-1 1 1,1-1-1,0 0 0,-1 0 0,1 1 0,0-1 0,-1 0 0,1 1 1,-1-1-1,1 1 0,-1-1 0,1 1 0,-1-1 0,1 1 0,-1-1 1,1 1-1,0 1 0,8 11-3,0 2-1,0-1 1,-2 1 0,0 1 0,8 21 0,3 9 68,6 13-13,-14-32 115,1 0-1,22 37 0,-32-62-110,0-1-1,0 0 1,0 1 0,0-1-1,0 0 1,0 0 0,0 0 0,0 1-1,0-1 1,1-1 0,-1 1-1,0 0 1,1 0 0,-1 0 0,1-1-1,2 2 1,-3-2 4,0 0 1,1 0-1,-1 0 1,0 0-1,1 0 0,-1-1 1,0 1-1,0 0 1,1-1-1,-1 1 0,0-1 1,0 1-1,1-1 1,-1 0-1,0 1 0,0-1 1,0 0-1,0 0 0,1-1 1,8-9 137,0-1 0,-1 0 0,0 0 0,-1-1 0,13-25 0,2-5-193,-20 38-21,3-6-46,1 1 1,0 0-1,0 0 0,1 0 1,15-13-1,-23 22 36,1 1 0,0-1-1,0 0 1,0 1 0,-1-1-1,1 1 1,0-1 0,0 1-1,0-1 1,0 1 0,0-1-1,0 1 1,0 0 0,0 0 0,0 0-1,0-1 1,0 1 0,0 0-1,0 0 1,0 0 0,0 1-1,0-1 1,1 0 0,-1 0-1,1 1 1,-1 0-1,1 0 0,-1 0 1,1 0-1,-1 1 0,1-1 0,-1 0 0,0 1 0,1-1 0,-1 1 1,0 0-1,0-1 0,1 4 0,3 6-14,-1 0 0,-1 1 0,4 17 0,-5-22 53,18 106-1,-5-23 61,-2-11 216,12 49 313,-7-54-79,-18-62-812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37 2816,'32'-36'5932,"-36"46"-4694,-11 22-255,11-22-662,-54 94 1262,32-62-1214,13-20-129,2 0 0,0 1 0,1 0 0,1 0 0,-6 28 0,5-6-85,1 0 0,3 1 0,-1 72-1,8-94-71,0-1-1,1 0 0,1-1 0,1 1 0,2 0 0,0-1 0,1 0 0,1-1 0,13 25 0,-15-34-110,1-1 0,0 0-1,0 0 1,2 0 0,-1-1 0,1 0-1,1-1 1,0 0 0,11 8 0,-20-16-136,8 7-875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147 151 1984,'0'0'57,"0"-1"1,-1 1 0,1-1-1,0 1 1,0-1-1,-1 1 1,1 0-1,0-1 1,-1 1-1,1 0 1,0-1-1,-1 1 1,1 0-1,0-1 1,-1 1-1,1 0 1,-1 0-1,1 0 1,-1-1-1,0 1 1,1 0-6,-1 0 0,1 0 0,0 0 0,-1 1 0,1-1 0,0 0 0,0 0 0,-1 0 0,1 1 0,0-1 1,-1 0-1,1 0 0,0 0 0,0 1 0,0-1 0,-1 0 0,1 1 0,0-1 0,0 0 0,0 1 0,0-1 0,-1 1 0,-6 27 1713,5-19-1509,-57 220 3232,33-128-2893,-5 20 768,23-97-281,16-24-36,-5-1-997,-1 0 0,0-1 0,0 1 1,0-1-1,0 1 0,0-1 0,0 0 0,0 0 1,-1 0-1,1 0 0,-1 0 0,1 0 1,1-4-1,15-35 188,-11 22-155,8-19-33,14-58 0,-9 28-35,8-28-14,23-63-80,-45 143-88,0 0 0,-1-1 0,3-22 0,-1 20-104,-2 9-203,23 61 582,61 142 1196,24 45-580,-53-150-305,-39-58-265,17 21 700,-36-48-1259,-10-6-2878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3552,'0'-4'1632,"21"-7"512,-11 6-1312,7-6 1344,4 0-1248,2 0 32,2 3-576,-4-3-192,6 6-96,-1 2 0,0 6-64,-4 2-96,-1 6 32,-4 0-5120,1 8 2816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14 1472,'0'-1'165,"-1"1"0,1-1 1,0 1-1,0-1 0,0 1 1,0-1-1,0 1 0,0-1 0,0 1 1,1-1-1,-1 1 0,0-1 0,0 1 1,0-1-1,0 1 0,1-1 1,-1 1-1,0-1 0,0 1 0,2-2 662,-1 2-662,-1-1 0,1 1 0,0 0-41,0 0 0,0 0 0,0 0-1,0 0 1,0 0 0,-1 1-1,1-1 1,0 0 0,0 0-1,0 1 1,0-1 0,0 1 0,-1-1-1,1 1 1,0-1 0,0 2-1,8 4 209,-1 0-1,0 1 0,-1 0 1,0 0-1,0 1 0,0 0 1,-1 0-1,7 13 0,-10-16-193,-1 0 0,1 0 0,-1 1 0,0 0 0,0-1 0,-1 1 0,0 0 0,0 0 0,0 0 0,-1-1 0,1 1 0,-1 0 0,-1 0 0,1 0 0,-4 11 0,1-7 37,0 0 0,-1-1 0,-1 1 1,1-1-1,-2 0 0,1 0 1,-1-1-1,-14 16 0,15-19-85,1 0 0,-1 0 0,-1-1 0,1 0 0,-1 0 0,0 0 0,0-1 0,0 0 0,0 0 0,0 0 0,-1-1 0,1 0 0,-1 0 0,-10 1 1,14-3-320,1 0 1,-1 0 0,1 0 0,-1-1-1,0 1 1,1-1 0,-1 1 0,1-1-1,-1 0 1,1 0 0,-1 0 0,-3-3-1,5 4-36,0-1 0,0 0-1,0 0 1,0 0 0,0 0-1,0 0 1,0 0-1,0 0 1,0 0 0,0 0-1,1 0 1,-1 0 0,0-1-1,1 1 1,-1 0 0,1-1-1,-1 1 1,1 0 0,0-1-1,0 1 1,-1 0 0,1-1-1,0 1 1,0 0-1,1-2 1,3-13-3308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15 2144,'-5'-8'3243,"-16"8"1764,21 0-4915,-1 0 0,1 1 0,-1-1 0,1 0 0,-1 0 0,1 0 0,0 1-1,-1-1 1,1 0 0,-1 0 0,1 1 0,0-1 0,-1 0 0,1 1 0,0-1-1,-1 0 1,1 1 0,0-1 0,0 0 0,-1 1 0,1-1 0,0 1 0,0-1 0,0 1-1,-1-1 1,1 0 0,0 1 0,0 0 0,1 0 8,1 0 1,-1 0 0,1 0-1,-1 0 1,1 0-1,-1-1 1,1 1-1,-1 0 1,1-1-1,2 1 1,7 1-77,0-1 1,0 0-1,0 0 0,0-1 1,0-1-1,0 0 1,18-4-1,13 0 26,22-1-97,125-7 78,-16 13 332,-137 7-192,-46 9-193,8-14 37,-1 0-1,0 1 0,1-1 1,-1 0-1,0-1 0,0 1 1,0 0-1,0-1 0,-7 3 1,-7 3 1,-28 17-25,1 2 0,2 2 0,0 1 1,-43 42-1,26-14-60,-95 117 1,140-157 34,3-1 95,-2-1 0,-16 15 0,27-28-54,0-1 0,0 1 0,1 0-1,-1 0 1,0 0 0,0 0 0,1 0 0,0 0-1,-1 1 1,-1 3 0,-8 11 75,6-10-68,-1-3 190,5-3-122,7-2-80,165-29-241,-134 26 232,1 1-1,57 4 1,-86-1 3,121 6 221,-107-6-93,0 2 1,27 3-1,-33-4 27,-16-1-483,0-1 0,1 1-1,-1-1 1,0 1 0,0-1 0,0 1 0,0-1 0,0 0 0,0 1-1,0-1 1,0 0 0,0 0 0,0 0 0,0 0 0,-1 0 0,1 0-1,0 0 1,0 0 0,-1 0 0,1 0 0,-1 0 0,1 0 0,-1 0-1,0 0 1,1-2 0,4-12-3673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2656,'1'-2'109,"-1"1"-1,1-1 1,-1 1 0,1 0-1,0 0 1,-1-1-1,1 1 1,0 0 0,0 0-1,0 0 1,0 0 0,0 0-1,0 0 1,0 0 0,0 0-1,1 0 1,-1 0 0,0 0-1,0 1 1,1-1 0,-1 1-1,0-1 1,1 1-1,-1-1 1,1 1 0,-1 0-1,1 0 1,-1 0 0,1 0-1,-1 0 1,0 0 0,1 0-1,-1 0 1,1 0 0,-1 1-1,1-1 1,-1 1 0,0-1-1,1 1 1,-1-1-1,0 1 1,2 1 0,7 5 253,0 1 0,-1 1 1,0-1-1,13 18 0,1 0 131,51 44 616,10 11-353,-73-68-583,0 0 0,-1 1 0,-1 0 0,16 30 0,-14-17 70,-2 1 0,0 0-1,-2 1 1,-1-1 0,-1 1-1,-1 1 1,-1 31 0,-2-42-85,-2 0 0,0-1 0,-1 1 1,-1-1-1,-1 0 0,0 1 0,-14 31 0,9-28-63,-2-1 0,0-1 0,-2 0 0,0 0-1,-29 32 1,-110 138-136,70-84-5523,52-67 3159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49 2144,'-2'-2'10212,"14"-3"-8476,19-4-2612,75-6 1350,163-3 1,-58 18-363,-210 0-106,47 4 341,-43-3-332,-1-1 0,0 1 1,0 0-1,1 1 0,-1-1 1,0 1-1,0 0 0,4 3 1,-7-5-150,0 1 1,-1-1-1,1 0 1,-1 1-1,1-1 1,0 1-1,-1 0 1,1-1-1,-1 1 1,1-1-1,-1 1 1,0 0 0,1-1-1,-1 1 1,0 0-1,1 0 1,-1-1-1,0 1 1,0 0-1,0 0 1,0-1-1,0 1 1,1 0-1,-1 0 1,0-1 0,-1 1-1,1 0 1,0 0-1,0 0 1,0-1-1,0 1 1,-1 0-1,1 0 1,0-1-1,-1 1 1,1 0-1,0-1 1,-1 1 0,0 0-1,-6 13-1999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38 2912,'0'0'66,"-1"0"0,1 0 0,-1 0 0,1 0 0,-1 0 0,1 0 0,-1 1 0,1-1 0,-1 0 0,1 0 1,0 1-1,-1-1 0,1 0 0,-1 1 0,1-1 0,0 0 0,-1 1 0,1-1 0,0 1 0,-1-1 0,1 1 0,0-1 0,0 1 0,-1 0 0,-4 16 697,2-7-265,-32 118 2443,24-83-2329,-1 0 1,-29 66-1,-25 15 245,53-107-534,0-1 1,0 0 0,-2 0-1,-21 19 1,26-30 227,10-7-536,0 1 1,0-1 0,0 0-1,-1 0 1,1 0-1,0 0 1,0 0 0,0 0-1,0 0 1,-1 0 0,1 0-1,0 0 1,0 0-1,0 1 1,0-1 0,-1 0-1,1 0 1,0 0-1,0 0 1,0 0 0,0 0-1,-1 0 1,1-1 0,0 1-1,0 0 1,0 0-1,0 0 1,-1 0 0,1 0-1,0 0 1,0 0 0,0 0-1,0 0 1,0 0-1,-1 0 1,1-1 0,0 1-1,0 0 1,0 0 0,0 0-1,0 0 1,0 0-1,0 0 1,0-1 0,0 1-1,-1 0 1,1 0-1,0 0 1,0 0 0,0-1-1,0 1 1,0 0 0,0 0-1,0 0 1,0 0-1,0-1 1,0 1 0,0 0-1,0 0 1,1-2 13,-1 1 0,1 0 0,-1-1 0,1 1 0,0 0 0,-1 0 0,1 0 0,0-1 0,0 1 0,0 0 0,0 0 0,1-1 0,4-5 31,12-19 24,-1-1 0,25-57-1,15-63 53,-40 101-245,-12 32 73,10-28-133,2 0-1,32-57 1,-42 88 136,-4 5-40,0 0 0,1 0-1,0 1 1,-1-1 0,2 1-1,-1 0 1,1 0 0,0 0 0,0 1-1,0 0 1,7-5 0,-11 10 65,1-1 1,-1 0 0,0 1-1,0-1 1,0 1 0,0-1-1,0 1 1,0-1-1,0 1 1,0 0 0,0-1-1,0 1 1,0 0 0,0 0-1,0 0 1,1 1 0,-2-1 4,3 4 3,0-1 0,-1 1 0,1 0 0,-1 1 0,0-1 0,0 0 0,-1 1 0,0-1 0,0 1 0,1 6 0,2 9 0,17 96-50,-12-63 221,22 73 1,-30-122-113,1 0 0,0 0 0,0-1 0,1 1 0,-1 0 0,7 7 0,-8-11-28,0 0 0,-1 0 0,1 0 0,0 0 0,0 0 0,0-1 0,0 1 0,0 0 0,0-1 0,0 1 0,0-1 1,0 1-1,0-1 0,0 0 0,0 1 0,0-1 0,1 0 0,-1 0 0,0 0 0,0 0 0,0 0 0,0 0 0,1 0 0,-1 0 1,0 0-1,0 0 0,0-1 0,0 1 0,0 0 0,0-1 0,0 1 0,1-1 0,-1 1 0,0-1 0,-1 0 0,2 0 1,3-3 64,0 0 0,0-1 1,-1 1-1,0-1 0,0 0 1,0 0-1,4-8 0,20-43 185,-16 30-170,64-122 84,-60 122-265,2 0 0,0 0 0,31-30 0,-16 26-318,-30 28 318,0 0 0,-1 0 0,1 1 0,0-1 0,0 1 0,0-1 1,0 1-1,1 0 0,-1 0 0,0 0 0,4 0 0,-5 1 51,0 1 1,0-1-1,0 0 0,-1 1 1,1-1-1,0 1 0,0 0 1,-1 0-1,1-1 0,0 1 0,-1 0 1,1 0-1,-1 1 0,1-1 1,-1 0-1,1 0 0,-1 1 1,0-1-1,0 1 0,0-1 0,1 1 1,-2 0-1,1-1 0,0 1 1,1 2-1,1 5-16,1 1-1,-1 0 1,2 15-1,-3-16 51,56 351 1120,-50-302-1011,-3-26-168,-2-15 111,1 29-1,-7-15-2974,-6 2-4049,1-10 3309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41.478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1090 0 1664,'-27'48'5436,"18"-41"-5058,-6 7 192,-18 23 206,2-3-76,-35 31 0,36-39-267,-1-2 1,-56 33 0,-37 6 359,43-22-359,21-10-133,1 2 1,3 4 0,1 1 0,-68 62 0,86-64-69,-2-2 0,-68 45 0,88-66-153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17 2400,'1'-1'57,"0"1"-1,-1-1 1,1 1 0,0-1-1,-1 0 1,1 1 0,-1-1 0,1 0-1,0 1 1,-1-1 0,0 0-1,1 0 1,-1 1 0,1-1-1,-1 0 1,0 0 0,1-3 1694,-16 16 899,-3 1-1578,0 1 0,-23 23 0,11-9-459,17-16-510,0 1 0,1 0 0,1 1 0,0 0 0,1 1 0,0 0 0,2 1 0,-1 0 0,-7 24 0,-4 16 101,2 1 1,3 0 0,3 2 0,-9 99 0,21-137-152,2-1 0,0 1 1,1 0-1,1-1 1,1 1-1,9 21 1,2 15 57,32 96 502,-40-107-1029,-10-86-12890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290 100 1728,'0'0'36,"-1"0"-1,0 0 1,1 0 0,-1 1-1,1-1 1,-1 0 0,1 1 0,-1-1-1,1 0 1,-1 1 0,1-1-1,-1 1 1,1-1 0,0 1-1,-1-1 1,1 1 0,0-1-1,-1 1 1,1-1 0,0 1 0,-1-1-1,1 1 1,0-1 0,0 2-1,-6 20 666,5-15 53,-7 26 222,-1-1 1,-2-1 0,-1 0 0,-1 0 0,-34 55 0,17-40 31,-65 75 0,81-105-725,11-12-96,1 0-1,-1-1 1,0 1-1,0-1 1,-1 0 0,1 0-1,-1 0 1,-5 4-1,23-27 1084,28-25-691,-29 33-539,-1-2 1,0 1-1,15-25 1,14-37-187,39-104 1,-54 117-12,-18 45 52,-2 2-70,0 0 0,1 1 0,14-21 0,-11 18-31,-9 15 162,0 0 1,1-1-1,-1 1 0,0 0 1,1 0-1,-1 0 0,1 0 1,0 0-1,-1 0 0,1 0 1,0 0-1,5-2 0,-5 6-9,7 15 123,-2 1 1,0 0-1,-2 0 1,6 25-1,1 7 165,4 7-23,-2-2 21,3 0 0,31 68 1,-13-60-47,-20-38 325,13 31-1,-27-54-249,2 8-1525,-3-10 1166,0 1 0,0-1 0,0 0 0,0 1 0,0-1 0,0 0 0,0 0-1,0 1 1,0-1 0,0 0 0,0 0 0,0 1 0,-1-1 0,1 0 0,-4 3-1845,3-3 1845,-10 0-4185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4992,'4'-8'1824,"12"8"-1408,15-8-128,-9 5 1472,4 0-1024,4-2 128,5 1-512,-1 0-160,1 4-128,-9 0 224,1 4-160,-6 0 32,-3 1-96,-1 1-3296,-4 7 1760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0 2560,'12'19'490,"-3"-4"628,1 1 0,-2 0 0,0 0 0,7 23 0,-11-28-605,-1 1 0,0-1 0,0 1 0,-1-1 1,-1 1-1,0 0 0,0 0 0,-2 18 0,-1-20-325,0 0 1,0 1-1,-1-1 0,0 0 0,-1-1 1,0 1-1,-1 0 0,-7 10 0,9-15-193,0-1 0,-1 0 0,0 0-1,0 0 1,0 0 0,0 0 0,0-1-1,-1 0 1,0 0 0,1 0 0,-1 0 0,0-1-1,0 0 1,-1 0 0,1 0 0,0-1-1,-8 2 1,10-3-335,0 1 0,-1-1-1,1 0 1,0 0-1,0 0 1,0 0 0,0-1-1,-1 0 1,1 1 0,-4-3-1,-7-7-1621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74 125 2304,'0'-1'187,"0"0"0,0 0 0,0 0 0,-1 0 1,1-1-1,0 1 0,-1 0 0,1 0 0,-1 0 0,1 0 0,-1 0 0,0 0 0,1 0 1,-1 0-1,0 0 0,-1-1 0,-19-13 3193,0-1-203,11 10-2150,9 5-871,-1 1 0,1-1 0,0 0 0,0 1 0,0-1 0,0 0 0,0 0 0,0 1 0,1-1 0,-3-2 1,3 2-131,0 1 1,0-1-1,0 0 1,0 1 0,0-1-1,1 1 1,-1-1-1,0 1 1,0-1 0,0 1-1,0-1 1,1 0-1,-1 1 1,0-1 0,1 1-1,-1-1 1,0 1-1,1 0 1,-1-1 0,0 1-1,1-1 1,-1 1-1,1 0 1,-1-1 0,1 1-1,-1 0 1,1-1-1,-1 1 1,1 0 0,0-1-1,10-4-33,-1 0 0,1 0 0,0 1 0,0 0-1,0 1 1,1 1 0,12-2 0,82-5-58,-38 7 41,0 3 1,70 10 0,-124-9 31,24 7 0,-34-8 2,0 0 0,0 1 0,0-1 0,0 1 1,0 0-1,0 1 0,0-1 0,0 0 0,6 7 1,-9-8 16,-1 0 0,1 1 1,0-1-1,0 0 1,-1 1-1,1-1 1,0 1-1,-1-1 0,0 1 1,1-1-1,-1 1 1,0-1-1,0 1 0,0-1 1,0 1-1,0 0 1,0-1-1,0 1 1,0-1-1,-1 1 0,1-1 1,-1 1-1,0 1 1,-2 4-12,0 0 0,0 1 1,-6 7-1,3-6-19,-2 6 7,-1-1 0,0-1 1,-1 1-1,0-2 1,-1 1-1,0-2 1,-1 1-1,-1-1 1,1-1-1,-2-1 0,-20 12 1,-198 90-80,203-98 211,-42 25 0,64-33-135,0 0 0,0 1 0,0-1 0,-9 12 0,16-17 3,0 1-1,-1-1 0,1 0 0,0 0 0,-1 0 0,1 1 0,0-1 1,0 0-1,0 0 0,-1 1 0,1-1 0,0 0 0,0 1 0,0-1 0,0 0 1,0 1-1,-1-1 0,1 0 0,0 1 0,0-1 0,0 0 0,0 1 1,0-1-1,0 0 0,0 1 0,0-1 0,0 0 0,0 1 0,0-1 0,0 0 1,1 1-1,-1-1 0,0 0 0,0 0 0,0 1 0,0-1 0,0 0 1,1 1-1,-1-1 0,0 0 0,0 0 0,1 1 0,-1-1 0,0 0 0,0 0 1,1 0-1,-1 1 0,0-1 0,1 0 0,-1 0 0,0 0 0,0 0 1,1 0-1,-1 1 0,0-1 0,1 0 0,23 1 141,-20-1-184,199-8 472,4-4-293,-168 7-1304,1-5-7723,-25 8 6088,8 4 112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 5728,'-1'-1'2523,"2"6"-1958,0 0-151,-1 0 1,1 0-1,-1 0 0,1 0 1,-2-1-1,0 10 0,0 1 115,1 1 45,1 6 113,-2 0 0,-3 23 0,-4 8 34,-14 67 152,21-118-874,-7 28 570,-22 52-1,29-80-785,0 0-1,0 0 0,0 0 1,0 0-1,0 0 0,-1 0 1,-2 2-1,3-4-136,1 1-1,-1 0 0,0-1 1,0 1-1,0-1 0,0 1 1,0-1-1,0 0 0,0 1 0,0-1 1,0 0-1,0 0 0,0 0 1,0 0-1,0 0 0,0 0 1,0 0-1,-2 0 0,-10-3-1991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48 3136,'-27'-15'1429,"29"12"-480,-1 3-633,0-1 1,-1 1-1,1-1 0,0 0 1,0 1-1,0 0 0,0-1 0,0 1 1,-1-1-1,1 1 0,0 0 1,1-1-1,25-7 1119,167-8 2258,2 16-3161,-77 2 22,-93-3-4572,-1 2 0,42 7 1,-37-2 1702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22 3488,'1'-2'155,"0"0"0,1 0 0,-1 0 0,0 0 0,1 0 0,-1 1 0,1-1 0,-1 0 0,3-1 0,-3 3-89,-1 0 0,1-1 0,-1 1-1,1 0 1,-1 0 0,1 0 0,-1 0 0,1-1 0,-1 1 0,1 0 0,-1 0 0,1 0 0,-1 0-1,1 0 1,-1 0 0,1 0 0,0 0 0,-1 1 0,1-1 0,-1 0 0,1 0 0,-1 0-1,1 1 1,-1-1 0,1 0 0,-1 0 0,0 1 0,1-1 0,-1 0 0,1 1 0,-1-1 0,0 1-1,1-1 1,-1 0 0,0 1 0,1-1 0,-1 1 0,0-1 0,0 1 0,1-1 0,-1 1-1,0-1 1,0 1 0,0-1 0,0 2 0,3 5 428,-1 1 0,0 0 0,0 0 0,-1-1 0,0 1 1,0 10-1,-3 48 1257,1-56-1510,-1 32 509,1-6-131,-2-1 0,-1 1 0,-17 66 0,8-55-466,9-28 15,-2 0 1,0 0-1,-15 31 1,5-17-1488,5-10-4631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30:29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 1664,'0'-2'423,"3"3"233,10 6 1042,22 16 1023,-24-17-2726,19 14 548,-1 1 0,-1 1 0,0 1 0,-2 2 0,-1 1 0,-1 0 0,-1 2-1,-1 1 1,22 39 0,-20-24 286,32 78 0,-51-105-670,1-1 0,-2 1 0,0 0 0,-1 0 0,-1 0 0,-1 1-1,0-1 1,-3 28 0,-1-26-42,0 1-1,-2-1 1,-1 0 0,0 0-1,-1-1 1,-1 0 0,-1 0-1,-1-1 1,0 0 0,-1-1-1,-23 27 1,-1-6-856,-2-1-1,-1-2 1,-56 38 0,25-24-1896,-4-3-3439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46:33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2976,'5'-5'8176,"-4"11"-6758,2 0-1245,0-1-1,-1 1 0,0 0 1,0 0-1,0 1 0,-1-1 1,1 7-1,2 49 219,-3-40-113,4 66 217,2 81 866,1-180-940,-3 1-416,-1 1 0,-1-1 0,0 1 0,3-19 0,4-11-94,0 9 74,5-36 0,6-22 31,-18 78-80,1 1-1,0-1 1,0 1 0,1-1 0,0 1 0,9-11-1,-13 20 41,-1-1-1,1 0 0,-1 0 0,1 1 0,0-1 0,0 0 0,-1 1 0,1-1 1,0 0-1,0 1 0,0-1 0,0 1 0,1-1 0,-2 1 22,0 0 0,1 0 0,-1 0 0,0 0 0,1 0 0,-1 0 0,0 0-1,1 0 1,-1 0 0,0 1 0,0-1 0,1 0 0,-1 0 0,0 0 0,1 0 0,-1 0 0,0 1 0,0-1 0,1 0-1,-1 0 1,0 1 0,0-1 0,1 0 0,-1 0 0,0 1 0,0-1 0,2 4 35,0 0 1,-1-1 0,0 1-1,0 0 1,1 6-1,-1-6-9,4 33 251,-1 1 0,-3 72 0,-2-60-189,6-16 1109,-4-40-1145,1 0 0,0 1 0,-1-1 0,2 0 0,4-8 0,-5 9-81,51-98-219,-46 91 237,1-1 1,0 1-1,1 0 0,0 1 1,1 0-1,1 0 0,-1 1 1,2 1-1,-1 0 0,1 0 1,1 1-1,-1 1 0,2 0 1,-1 1-1,24-9 0,-33 14 63,1 0 0,0 1-1,-1-1 1,1 1 0,-1-1-1,1 1 1,0 1 0,-1-1-1,1 1 1,-1 0-1,1 0 1,-1 0 0,1 0-1,-1 1 1,0 0 0,1 0-1,-1 0 1,0 0 0,0 1-1,-1-1 1,1 1 0,0 0-1,-1 0 1,0 0-1,0 1 1,0-1 0,0 1-1,3 5 1,1 3 68,-1 0 0,0 0 0,-1 0 0,0 1 0,-1 0 0,0 0 0,-1 0 0,2 21 0,-1-7-145,4 53-325,-5-27-3324,-3-34 1976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54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313 146 1984,'4'-10'769,"-4"9"-679,0 1-1,0-1 0,1 0 1,-1 0-1,1 0 0,-1 0 1,0 0-1,1 1 0,0-1 1,-1 0-1,1 0 0,-1 1 1,1-1-1,0 0 0,-1 1 1,3-2-1,-2 2 11,0-1 1,0 0-1,0 1 0,0-1 1,0 0-1,0 0 0,0 0 1,0 0-1,0 0 0,0 0 1,0 0-1,0 0 1,-1 0-1,1-1 0,0 1 1,-1 0-1,1 0 0,-1-1 1,1 1-1,-1 0 0,0 0 1,0-1-1,1 1 1,-1-1-1,0 1 0,0 0 1,0-1-1,-1 1 0,1 0 1,0-1-1,0 1 0,-1-2 1,-2-12 686,3 13-692,0-1 0,0 1 0,0 0 0,-1 0 0,1 0 0,-1 0 0,1 0 0,-1 0 0,0 0 0,0 0 0,0 0 0,0 0 0,-2-3 0,-1 2-26,1-1 0,-1 1 0,1 0 0,-1 0 0,0 1 0,0-1 0,-1 1-1,1 0 1,0 0 0,-1 0 0,1 0 0,-1 1 0,0 0 0,1 0 0,-1 0 0,0 0 0,-8 1 0,-3 0-43,-1 1-1,0 1 1,-29 6 0,37-6-30,-1 0 0,1 1-1,-1 0 1,1 1 0,0 0 0,0 1 0,1-1 0,-1 2-1,-12 9 1,18-11 14,-1-1 0,1 0-1,0 1 1,0-1 0,1 1-1,-1 0 1,1 0 0,0 0 0,0 0-1,0 0 1,0 1 0,1-1-1,-1 1 1,1-1 0,1 1-1,-1-1 1,1 1 0,-1 0 0,1-1-1,0 1 1,1-1 0,0 7-1,1-2 35,1 0-1,0 1 1,0-1-1,1-1 1,0 1-1,8 13 0,38 48-184,-2-4-43,-36-46 214,-1 0 0,0 0 1,-2 1-1,0 1 0,8 32 0,-16-50 15,-1 0-1,1-1 0,-1 1 1,0 0-1,0 0 1,0 0-1,0 0 0,-1 0 1,0 0-1,1 0 1,-2-1-1,1 1 0,0 0 1,-1-1-1,1 1 1,-3 3-1,0-2 38,0 0 0,0 0 0,0-1-1,-1 0 1,0 1 0,0-1 0,0-1 0,0 1 0,-6 2 0,1 0 180,-1 0 0,0-1 1,1 0-1,-24 6 1,29-9-172,-32 6 325,35-8-759,-1 0-1,1 1 1,0-1 0,-1 0-1,1-1 1,0 1-1,-4-1 1,0 0-937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28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1824,'5'-8'13002,"-3"27"-12653,0 0 0,1 0-1,10 34 1,-6-30-113,6 47 0,-11 62 228,-3-70 32,-2-44-1326,-7-20-3348,8-6 2349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28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2976,'1'-7'9477,"2"11"-9272,0-1 1,1 0-1,-1 0 0,1-1 1,-1 1-1,1-1 0,0 1 1,0-1-1,0-1 0,0 1 1,0 0-1,0-1 0,1 0 1,-1 0-1,1 0 0,-1-1 1,0 1-1,1-1 0,-1 0 1,1 0-1,6-2 0,14-3 33,28-11 1,-8 3-279,-13 3-294,21-5-1712,-45 13 812,0 1 1,-1 0-1,1 0 0,14 1 0,-3 2-1064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4:30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22 183 3808,'-9'3'5981,"7"-1"-5111,2-1-680,-1-1 0,1 0 1,-1 1-1,1-1 0,-1 0 1,1 0-1,-1 1 0,0-1 1,1 0-1,-1 0 0,1 0 1,-1 0-1,1 0 1,-1 1-1,0-1 0,1 0 1,-2-1-1,3-4 295,-1-1 1,1 0-1,-1 0 0,2 1 0,-1-1 1,3-8-1,6-2-169,1 0-1,15-18 1,-20 28-348,-1 0-1,1 1 1,0-1 0,0 1-1,1 0 1,0 1-1,14-8 1,-9 7 67,1 0-1,-1 1 1,1 0-1,1 1 1,-1 0-1,16 0 1,-24 2-44,0 1 1,0 1 0,-1-1 0,1 1-1,0 0 1,0 0 0,0 0-1,8 4 1,-10-4-1,0 1 0,0 0 0,-1 0 0,1-1 0,0 2 0,-1-1 0,1 0 0,-1 1 0,0-1 0,0 1 0,0-1 0,0 1 0,0 0 0,1 4 0,1 2 31,-1 0 0,1 0 0,-2 1-1,0-1 1,0 1 0,0 0 0,-1-1 0,-1 1 0,0 0 0,0 0-1,-1-1 1,0 1 0,-3 11 0,-4 9 68,-1-1 0,-25 52 0,-27 65 6,8-2 130,0 2-89,5-52 316,48-95-443,0 1 0,0 0 0,0 0 0,0 0 0,0-1 0,0 1 0,0 0 0,0 0 0,0 0 0,0 0 0,0-1 0,0 1 0,0 0 0,0 0 0,0 0 0,0 0 0,0 0 0,0-1 0,0 1 0,0 0 0,-1 0 0,1 0-1,0 0 1,0 0 0,0 0 0,0-1 0,0 1 0,-1 0 0,1 0 0,0 0 0,0 0 0,0 0 0,0 0 0,0 0 0,-1 0 0,1 0 0,0 0 0,0 0 0,0 0 0,-1 0 0,1 0 0,0 0 0,0 0 0,0 0 0,0 0 0,-1 0 0,1 0 0,0 0 0,0 0 0,0 0 0,0 0 0,0 0 0,-1 0 0,2-1 11,0 0 1,0-1 0,0 1-1,0-1 1,0 1-1,0 0 1,0 0 0,0 0-1,1 0 1,-1 0 0,0 0-1,1 0 1,-1 0-1,4-1 1,26-8 307,-20 7-284,5-1-2,1 2 0,-1 0 0,0 1 0,1 0-1,-1 2 1,20 2 0,-4-1-44,-10 0-34,-1 1-1,25 6 1,-8 1-2754,-38-10 2697,23 7-1636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07.2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710 7 2400,'4'-7'2491,"-27"25"-1061,-5 3-957,-11 15 255,-39 46 1,-31 49 240,99-119-872,-35 45 250,-67 77 645,-144 189-219,243-301-586,13-22-179,0-1 0,0 1 0,0 0 0,1 0 0,-1 0 0,0 0 0,0 0 0,0 0 0,0 0 0,0 0 0,0 0 0,1 0 0,-1 0 0,0 0 0,0 0 0,0 0 0,0 0 0,0 0 0,0 1 0,1-1 0,-1 0 0,0 0 0,0 0 0,0 0 0,0 0 0,0 0 0,0 0 0,0 0 0,1 0 0,-1 0 0,0 0 0,0 1 0,0-1 0,0 0 0,0 0 0,0 0 0,0 0 0,0 0 0,0 0 0,0 1 0,0-1 0,0 0 0,0 0 0,0 0 0,0 0 0,0 0 0,0 0 0,0 1 0,0-1 0,0 0 0,0 0 0,0 0 0,0 0 0,0 0 0,0 0 0,0 1 0,0-1 0,0 0 0,0 0 0,0 0 0,0 0 0,-1 0 0,1 0 0,0 1 0,11-7 128,71-67 225,-53 45-434,112-91 78,-44 49 1,99-78-220,-92 59 162,139-107-99,-235 190 179,-4 3 38,1-1 0,-1 1-1,1 0 1,0 1-1,0-1 1,0 1 0,0 0-1,5-1 1,-10 3-60,0 0 0,1-1 1,-1 1-1,0 0 0,0 0 0,1 0 0,-1 0 0,0 0 1,0 0-1,0 0 0,1 0 0,-1 0 0,0 0 1,0 0-1,0 0 0,1 0 0,-1 1 0,0-1 1,0 0-1,0 0 0,1 0 0,-1 0 0,0 0 1,0 0-1,0 0 0,0 1 0,1-1 0,-1 0 0,0 0 1,0 0-1,0 0 0,0 1 0,0-1 0,0 0 1,0 0-1,1 0 0,-1 0 0,0 1 0,0-1 1,0 0-1,0 0 0,0 1 0,0-1 0,0 0 1,0 0-1,0 0 0,0 1 0,0-1 0,0 0 0,0 0 1,0 0-1,0 1 0,0-1 0,0 0 0,-1 0 1,-1 11 89,-1-1 0,-1 0 0,0 0 0,0 0 0,-11 17 0,-1 1-28,-2-1 0,0-1 0,-30 32 0,-54 39 240,20-21-94,-135 152 349,9 17 44,145-171-299,45-49-164,16-19-111,3-5-29,11-11-9,3-7 21,59-61 10,-9 22-210,142-95 0,-106 86 117,84-51-123,-139 90 23,1 2 1,56-19-1,-93 40 138,-8 1 37,1 1 0,-1 0 0,1 0 0,0 0 0,-1 0 0,1 0 1,0 1-1,0-1 0,0 1 0,-1 0 0,1 0 0,0 0 0,0 0 1,0 0-1,0 1 0,-1-1 0,5 2 0,-6-1 0,0-1 0,-1 0 0,1 1 0,-1-1 0,1 0 0,-1 1 0,1-1 0,-1 0 0,0 1 0,1-1 0,-1 1 0,1-1 0,-1 1 0,0-1 0,1 1 0,-1 0 0,0-1 0,0 1 0,1-1 0,-1 1 0,0-1 0,0 1 0,0 0 0,0-1 0,0 1 0,0 0 0,0-1 0,0 1 0,0-1 0,0 2 0,-9 18 189,5-14-140,-14 25 152,-30 39 0,11-17-115,-133 169 71,153-201-167,-76 96 313,86-101-251,8-13-37,6-5 1,2-5-6,0 0 0,0-1 0,11-13 0,5-4-5,23-21-68,2 3 0,105-69 0,-36 42 44,138-59 0,-234 119-65,0 0-1,0 2 0,1 0 0,44-7 1,-67 15 92,1-1 0,0 1 1,0 0-1,0 0 0,0 0 1,0 0-1,-1 0 1,1 0-1,0 0 0,0 1 1,0-1-1,0 1 0,-1-1 1,1 1-1,0 0 1,3 1-1,-5-1-6,1 0 0,-1 0 0,1-1 0,-1 1 0,1 0 0,-1 0 0,0 0 0,1-1 0,-1 1 0,0 0 0,1 0 0,-1 0 0,0 0 0,0 0 0,0 0 0,0 0 0,0 0 0,0 0 0,0-1 0,0 1 0,-1 0 0,1 0 0,-1 1 0,-2 6 31,0 0-1,-1 0 1,0 0 0,-1-1-1,-6 9 1,8-12-41,-81 107-5,36-49 111,43-56-62,2-2-17,0-1 0,1 1 1,-1 0-1,1 0 0,0 0 1,-2 5-1,3-9-33,1 0-1,0 1 1,0-1 0,0 0-1,0 1 1,0-1-1,-1 1 1,1-1 0,0 0-1,0 1 1,0-1-1,0 0 1,0 1 0,0-1-1,0 0 1,0 1-1,1-1 1,-1 0 0,0 1-1,0-1 1,0 0-1,0 1 1,0-1 0,0 0-1,1 1 1,-1-1-1,0 0 1,0 1 0,1-1-1,-1 0 1,0 0-1,0 1 1,1-1 0,-1 0-1,0 0 1,0 0-1,1 1 1,-1-1 0,0 0-1,1 0 1,-1 0-1,0 0 1,1 0 0,-1 0-1,1 0 1,-1 0-1,20-2-155,-15 1 145,3 0 109,-4 1-205,0-1 0,0 1 1,0 0-1,7 1 0,-9-1 18,-1 0 0,0 1-1,0-1 1,1 1 0,-1-1-1,0 1 1,0-1 0,1 1 0,-1 0-1,0 0 1,0 0 0,0-1-1,0 1 1,0 0 0,0 0-1,0 0 1,-1 1 0,2 1 0,9 22-2679,2 6 812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18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1113 1568,'-8'6'4394,"13"-9"-2564,-1 2-1641,-1 0 1,0 0 0,0-1-1,0 1 1,0-1-1,0 0 1,-1 0 0,1 0-1,0-1 1,-1 1-1,4-5 1,26-37 551,-26 35-605,65-105 660,44-65-355,-114 179-441,38-53 107,62-110-1,65-201 406,-109 213 555,-57 150-1078,0 1-1,0-1 1,1 1 0,-1-1 0,0 1-1,0-1 1,0 1 0,0-1-1,0 1 1,1-1 0,-1 1 0,0-1-1,0 1 1,0-1 0,0 1-1,-1-1 1,1 0 0,0 1 0,0-1-1,0 1 1,0-1 0,-1 0 0,1 1-4,-1 1 0,0-1 0,1 0 0,-1 1 0,0-1 0,1 0 0,-1 1 1,1-1-1,-1 1 0,1-1 0,-1 1 0,1 0 0,0-1 0,-1 1 0,1-1 1,-1 1-1,1 0 0,0-1 0,0 1 0,-1 0 0,1 0 0,-27 63-59,-3 23 74,-20 46 0,-98 154 45,82-168 144,-233 473 889,277-544-928,-62 140 1273,80-180-1040,4-11-75,5-11-98,5-5-178,0 1 0,2 0-1,0 1 1,1 0 0,24-24-1,83-69-50,-89 83 29,42-37-114,67-77 0,77-111-73,-201 233 152,-6 5-52,7-7-390,-15 22 188,-2 6 124,-3 11 88,-12 44 277,-5 31-15,18-81-171,-2 15 38,1 0 0,1 1 0,1 30 0,2-53-22,0 1 0,0 0 0,0-1 0,1 1 0,2 6 0,-3-9 11,0-1-1,1 0 1,-1 0 0,0 0-1,1 0 1,-1 0 0,1 0-1,0 0 1,-1 0 0,1 0-1,0-1 1,0 1-1,3 1 1,-5-3-19,1 1 1,0-1-1,-1 0 1,1 0-1,0 1 0,-1-1 1,1 0-1,0 0 0,0 0 1,-1 0-1,1 0 0,0 0 1,0 0-1,-1 0 0,1 0 1,0 0-1,-1-1 0,1 1 1,0 0-1,0 0 1,-1-1-1,1 1 0,0 0 1,-1-1-1,1 1 0,0-1 1,12-14 230,-10 12-173,0-2-31,0-1 0,1 1 1,-2 0-1,1-1 0,-1 0 1,4-11-1,4-36 235,-7 35-193,0-4-142,-1-1-1,0 1 1,-2 0-1,-4-43 0,3 60-30,1 0-1,-1-1 0,1 1 0,0-1 0,1 1 1,-1 0-1,2-6 0,-1 8 53,0 1-1,0 0 1,0 0-1,0 0 1,0 0-1,0 0 1,0 1-1,1-1 1,-1 0-1,1 0 1,-1 1-1,1-1 1,0 1-1,-1-1 1,1 1-1,0 0 1,0 0-1,0 0 1,3-1-1,14-5 113,0 1 0,0 1 0,1 0-1,-1 2 1,1 0 0,0 2 0,0 0-1,0 1 1,21 3 0,-35-3-29,0 1 1,0 1-1,0-1 1,-1 1 0,1 0-1,0 0 1,-1 1-1,1 0 1,-1 0-1,0 0 1,0 0-1,0 1 1,0 0-1,-1 0 1,8 8 0,-2 3 160,0-1 0,0 2 1,13 31-1,-15-31-182,0 0 0,0 0-1,2-1 1,12 16-1,-20-29-85,0 0 0,0 0 0,0 0 0,1 0 0,-1 0-1,1 0 1,-1-1 0,1 1 0,0-1 0,-1 0 0,1 1 0,0-1 0,0-1-1,0 1 1,0 0 0,0-1 0,0 0 0,0 1 0,0-1 0,0 0-1,0 0 1,0-1 0,0 1 0,0-1 0,5-1 0,5-3-1617,0 0-1,-1-1 1,0 0 0,17-12 0,-12 7-1515,26-13-1298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19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1590 3232,'0'0'73,"-1"0"-10,1 0 0,-1 0-1,1 0 1,0 0 0,-1 0 0,1 1 0,0-1-1,-1 0 1,1 0 0,0 0 0,0 0-1,-1 1 1,1-1 0,0 0 0,-1 0-1,1 1 1,0-1 0,0 0 0,0 0-1,-1 1 1,0 3 1628,1-12 1104,3-82 720,-3 55-2928,2-77 1023,30-110 203,-30 207-1776,34-150 417,-24 107-409,3 1 0,3 0 1,2 2-1,2 0 0,53-91 1,4 10 272,31-51 52,-95 164-393,1 0 0,34-35-1,-38 45 25,0 2 0,1 0 0,1 0 0,-1 2 0,29-16 0,-36 22-5,1 0 0,-1 1 0,0 0 1,1 0-1,-1 1 0,1 0 0,0 0 0,0 0 1,-1 1-1,10 1 0,-12-1 2,0 0-1,1 1 1,-1 0 0,0 0 0,0 0-1,-1 1 1,1-1 0,0 1-1,0 0 1,-1 0 0,1 0 0,-1 1-1,0-1 1,1 1 0,-1 0-1,0 0 1,-1 0 0,4 3-1,-3-1 9,-1-1 0,0 0 0,1 1 0,-1 0-1,-1-1 1,1 1 0,-1 0 0,0 0-1,0 0 1,0 6 0,0-2-2,-1 1 1,0-1-1,-1 1 0,-3 12 1,0-8 30,0 0-1,-1 0 1,0-1 0,-1 1 0,-1-2 0,0 1 0,-1-1-1,0 0 1,-19 20 0,-9 6 210,-55 44 1,69-63-195,17-14-80,0 0-1,0 0 0,0 0 0,0 0 0,1 1 0,0 0 0,0 0 1,1 0-1,-6 13 0,9-17 25,-1-1 0,1 1 0,0 0 0,0 0 0,0 0 0,0-1 1,0 1-1,0 0 0,0 0 0,0 0 0,1-1 0,-1 1 0,1 0 0,-1-1 0,1 1 0,0 0 1,0-1-1,0 1 0,0-1 0,0 1 0,0-1 0,0 1 0,0-1 0,1 0 0,1 2 1,4 3 1,0 0 0,1 0 0,11 6 0,-15-9-2,6 3 102,11 7-114,30 24 0,-46-33 25,-1 0 0,1 0 1,-1 1-1,-1-1 0,1 1 0,0-1 1,-1 1-1,0 1 0,0-1 1,-1 0-1,1 1 0,1 6 0,-2-7 63,-1 1-1,-1 0 0,1-1 0,-1 1 0,1-1 0,-2 1 0,1 0 0,-1-1 0,0 1 1,0-1-1,0 1 0,-1-1 0,1 1 0,-2-1 0,-2 7 0,1-5 19,-1-1-1,0 1 1,0-1-1,0 0 1,-1 0 0,0-1-1,0 1 1,-1-1-1,1-1 1,-10 6-1,1-1-14,-1-1 1,0-1-1,-1-1 0,1 0 0,-1-1 0,0 0 0,0-2 0,-1 0 1,-19 1-1,28-5-192,0 1 0,0-2 0,0 1 1,1-1-1,-1 0 0,1-1 0,-1 0 0,1-1 1,0 1-1,0-1 0,-12-9 0,19 12-87,-1 1 0,1-1 0,0 0 0,-1 0-1,1 0 1,0 0 0,0 0 0,0 0 0,0 0-1,0 0 1,0-1 0,0 1 0,0 0 0,0-1-1,0 1 1,1 0 0,-1-1 0,1 1 0,-1-1 0,1 1-1,-1-1 1,1 1 0,0-1 0,0 1 0,0-1-1,0 0 1,0 1 0,0-1 0,0 1 0,0-1-1,1 1 1,-1-1 0,1 1 0,-1-1 0,1 1-1,-1-1 1,1 1 0,0 0 0,1-3 0,11-9-1795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20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13 4384,'10'-13'4722,"-13"23"-1572,-7 13-1772,-4 8-152,2 0 0,-13 57-1,9-7-583,4 1 0,-2 130 0,16-146-111,-1-51-2811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20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7136,'-8'11'7648,"16"-11"-5313,10 0-1375,13-3 64,9 3-640,12-5-160,0 5-128,6 0-160,-1 5 32,-5-2 32,-4 2 0,-4-2-4863,-5 9 2655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23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329 729 2656,'0'-1'75,"0"1"1,0 0 0,0-1-1,0 1 1,0 0-1,0-1 1,0 1-1,0 0 1,0 0-1,0-1 1,0 1-1,0 0 1,-1-1-1,1 1 1,0 0 0,0 0-1,0-1 1,0 1-1,0 0 1,-1 0-1,1-1 1,0 1-1,0 0 1,0 0-1,-1 0 1,1-1-1,0 1 1,0 0-1,-1 0 1,0 0 0,-9 0 2283,2 1-778,4 0-1300,1-1-1,0 1 1,-1 0-1,1 0 1,0 1-1,0-1 0,-5 4 1,1-2-18,-111 56 1646,106-53-1871,0 1-1,1 1 0,-1-1 1,2 2-1,-1 0 0,1 0 1,0 1-1,-10 14 1,15-19-28,1 2 1,-1-1-1,1 0 1,1 1 0,-1 0-1,1 0 1,0 0 0,1 0-1,0 1 1,0-1 0,0 1-1,1-1 1,0 1 0,1-1-1,-1 1 1,2 8 0,-1-13 30,1 0 1,-1 0 0,1 0 0,0-1-1,-1 1 1,1 0 0,1-1 0,-1 1 0,0-1-1,0 1 1,1-1 0,0 1 0,-1-1-1,1 0 1,0 0 0,0 0 0,0 0 0,0 0-1,1 0 1,-1-1 0,0 1 0,1-1-1,-1 0 1,1 1 0,0-1 0,-1 0 0,1 0-1,0-1 1,-1 1 0,1-1 0,0 1-1,0-1 1,0 0 0,0 0 0,4 0 0,0-3 47,1 1 1,-1-1 0,0 0-1,0 0 1,-1-1 0,1 1-1,-1-2 1,0 1 0,6-6-1,9-8 148,21-26 0,96-118-29,-115 132-147,-2-2-1,-1 0 0,-2-1 1,-1 0-1,16-47 1,31-103 44,-52 140-85,-2 0 0,6-64 0,-14 88-49,-2-1-1,-1 1 1,-3-27 0,3 39-61,0 0-1,-1 1 1,1-1 0,-1 1-1,-1 0 1,1 0 0,-1-1-1,0 2 1,-4-7 0,6 10 61,-1 0 0,1 1 0,-1-1 0,1 1 0,-1-1 0,0 1 0,0 0 0,1-1 0,-1 1 0,0 0 0,0 0 0,0 1 1,0-1-1,0 0 0,0 1 0,-1-1 0,1 1 0,0-1 0,0 1 0,0 0 0,0 0 0,-1 0 0,1 0 0,0 1 0,0-1 0,0 0 0,0 1 0,0 0 0,0-1 0,0 1 0,-3 2 1,-2 0 27,0 1 1,1 1 0,0-1 0,0 1 0,0 0 0,1 1-1,-1 0 1,1-1 0,1 1 0,-1 1 0,1-1 0,-6 13 0,-2 4 64,2 0 1,-12 38 0,13-27-8,1 0 1,-3 38-1,0 67 474,10-114-412,0-1 0,2 0 0,1 1 0,0-1 0,12 46 0,-11-60-93,0-1 0,1 1 0,0-1-1,1 1 1,0-1 0,0 0 0,1-1-1,0 0 1,0 1 0,1-2 0,0 1 0,1-1-1,-1 0 1,1-1 0,1 0 0,11 7-1,3-1 81,1-2 0,1 0-1,-1-2 1,1 0-1,0-2 1,1-1 0,0-1-1,0-1 1,27 0-1,-34-3-12,-1-1-1,1-1 0,0 0 0,18-6 0,-31 7-41,0-1-1,1 0 0,-1-1 1,0 1-1,0-1 0,-1 0 1,1-1-1,0 1 0,-1-1 1,0 0-1,0-1 0,0 1 1,-1-1-1,8-9 0,-11 11-44,1 0-1,-1 0 0,1 0 0,-1-1 1,0 1-1,-1 0 0,1-1 1,0 1-1,-1-1 0,0 1 0,0-1 1,0 1-1,0-1 0,0 1 1,-1 0-1,0-1 0,0 1 0,0 0 1,0-1-1,0 1 0,0 0 0,-1 0 1,-3-5-1,4 6-36,0 0 0,0 0 0,-1 0 0,1 0 0,-1 0 0,0 1 0,1-1 0,-1 1 0,0-1-1,0 1 1,0 0 0,0-1 0,0 1 0,0 0 0,0 0 0,-1 1 0,1-1 0,0 0 0,0 1 0,-1-1 0,1 1 0,0 0 0,-1 0 0,1 0 0,0 0 0,-1 0 0,1 0 0,0 1 0,-1-1 0,1 1 0,0 0 0,-1-1-1,1 1 1,-3 2 0,-2 1 12,0 0-1,0 1 1,1-1-1,0 1 1,0 1-1,0-1 1,1 1-1,0 0 1,-5 7-1,8-10 17,-1 1 0,1 0 0,1-1-1,-1 1 1,0 0 0,1 0 0,0 0 0,0 0-1,0 0 1,0 1 0,1-1 0,-1 0 0,1 0-1,0 0 1,0 1 0,1-1 0,0 0 0,1 6-1,1-1 55,0 0 0,1-1 0,0 1 0,0-1 0,1 0 0,0 0 0,1 0 0,0-1 0,0 0 0,0 0 0,1 0 0,0-1 0,0 0 0,1 0 0,14 8 0,-17-13-25,-1 1-1,0-1 1,0 1-1,1-1 1,-1 0-1,1-1 0,-1 1 1,1-1-1,-1 0 1,1 0-1,7-1 1,3-2 50,0 0 1,16-6 0,6-1 134,93-26-64,-36 9 95,-59 16-225,57-27 0,-79 32 24,11-5-12,115-44-314,-123 51 313,1 0 0,32-1 0,8-2-133,-54 6 138,23-5 238,-25 6-258,-1 0 0,1 0 0,0 0 0,0-1 0,-1 1 0,1 0 0,0-1 0,0 1 0,-1 0 0,1-1 0,0 1 0,-1-1 0,1 1 0,-1-1 0,1 1 0,-1-1 0,1 0 0,-1 1 0,1-1 0,-1 1 0,1-1 0,-1 0 0,0 0 0,1 0 0,-2 0-1,1 0 0,-1 0 0,1 0 0,-1 0-1,1 1 1,-1-1 0,0 0 0,1 0 0,-1 1 0,0-1 0,1 0-1,-1 1 1,0-1 0,0 1 0,-1-1 0,-12-7 1,10 7-34,0 0 1,0 0-1,0 0 1,0 0-1,0 1 1,0 0-1,0 0 1,0 0-1,0 0 1,0 1-1,0 0 1,0-1-1,0 1 1,-4 2-1,-5 2 44,1 0-1,-21 11 1,30-14-20,-63 38-43,56-34 44,0 2 0,1-1 0,0 1 1,-10 11-1,15-14-11,0 1 1,0-1-1,0 1 1,1-1 0,0 1-1,0 0 1,1 0 0,-1 1-1,2-1 1,-1 0-1,0 1 1,1-1 0,1 1-1,-1 12 1,1-14 37,1 1 1,-1-1-1,1 1 0,1-1 1,-1 0-1,1 1 1,0-1-1,0 0 1,0 0-1,1-1 1,0 1-1,0 0 0,0-1 1,0 1-1,1-1 1,0 0-1,0 0 1,5 3-1,-7-5-19,0-1-1,0 1 1,1-1-1,-1 0 1,0 0-1,0 0 1,1 0-1,-1-1 1,1 1-1,-1 0 1,1-1-1,-1 0 1,1 0-1,-1 0 1,1 0-1,-1 0 1,1 0-1,-1 0 1,1-1 0,3-1-1,4-1 80,1-1 0,-1-1 0,15-8-1,-10 4-23,-1 2-30,136-65-26,91-6-54,-194 63 72,49-23 0,-73 28-81,20-10 46,-115 74-634,57-42 639,1 0 0,0 1 0,2 1 0,-17 21 0,24-28 16,0 0-1,1 0 1,0 0 0,1 0 0,-1 1 0,2 0-1,-1 0 1,1 0 0,0 0 0,0 0-1,1 0 1,0 10 0,1-16-4,0 0-1,-1-1 1,1 1-1,0-1 1,1 1-1,-1 0 1,0-1-1,0 1 1,1 0-1,-1-1 1,1 1-1,-1-1 1,1 1 0,0-1-1,0 1 1,-1-1-1,1 0 1,0 1-1,0-1 1,0 0-1,1 0 1,-1 0-1,0 1 1,0-1-1,1 0 1,-1-1 0,0 1-1,1 0 1,-1 0-1,1-1 1,-1 1-1,1 0 1,0-1-1,-1 0 1,1 1-1,-1-1 1,1 0-1,0 0 1,1 0-1,3 0 27,-1-1-1,0 0 1,0 0-1,0 0 0,0 0 1,0-1-1,0 0 0,0 0 1,0 0-1,8-7 0,-3 1 4,-1 0-1,0-1 1,0 0-1,-1-1 1,13-19 0,1-2 10,-16 23-64,0 0-1,0 0 0,-1-1 1,-1 0-1,1 0 0,-1-1 1,-1 1-1,0-1 0,0 0 1,-1 1-1,2-15 0,-4 23 0,0 1 0,0 0 0,0-1 0,0 1 0,0-1 0,0 1 0,0 0 0,0-1-1,0 1 1,0 0 0,0-1 0,0 1 0,0-1 0,0 1 0,0 0 0,0-1 0,0 1 0,-1 0-1,1-1 1,0 1 0,0 0 0,-1-1 0,1 1 0,0 0 0,0 0 0,-1-1 0,1 1 0,0 0-1,0 0 1,-1-1 0,1 1 0,0 0 0,-1 0 0,0 0 0,0 0-6,0 0-1,0 0 1,0 0 0,1 1-1,-1-1 1,0 0 0,0 1 0,0-1-1,0 1 1,0-1 0,0 1-1,-1 1 1,-22 22-144,19-17 171,0 1 0,0-1 1,0 1-1,-6 15 0,10-20-3,0 1 0,0-1 0,1 1 0,-1-1 0,1 1 0,-1-1 0,1 1 0,0-1 1,1 1-1,-1 0 0,0-1 0,1 1 0,0-1 0,0 1 0,2 4 0,-1-3 54,0 1 0,1-1 1,0 0-1,6 10 1,-8-14-41,1 1 0,-1-1 0,0 0 0,1 0 0,-1 1 0,0-1 0,1 0 0,0 0 0,-1 0 0,1-1 0,-1 1 0,1 0 0,0-1 0,0 1 0,-1-1 0,1 1 0,0-1 0,0 0 0,0 0 0,-1 0 0,4 0 0,4-2 29,-1 0 0,1-1 0,-1 0 0,1 0 0,-1-1 0,0 0 0,0 0 0,8-7 0,15-7 31,170-94 301,-164 91-481,-1-1 0,49-40 0,-79 54 62,0 2-48,-6 6 85,0 0-1,0 0 1,0 0-1,0 0 0,1 0 1,-1 0-1,0 0 0,0 0 1,0 1-1,0-1 1,0 0-1,1 0 0,-1 0 1,0 0-1,0 0 0,0 1 1,0-1-1,0 0 1,0 0-1,0 0 0,0 1 1,0-1-1,0 0 0,0 0 1,1 0-1,-1 0 1,0 1-1,0-1 0,0 0 1,0 0-1,-1 0 0,1 1 1,0-1-1,0 0 0,0 0 1,0 0-1,0 1 1,0-1-1,0 0 0,-1 10-3,0 0 0,-1 0-1,-5 18 1,5-19 50,-1 1-1,1 0 1,-1 20 0,3-21-12,0-1 0,1 1 1,1-1-1,2 11 1,-3-16 6,-1 0 0,1 0 0,1 0 0,-1 0 0,0 0 1,1-1-1,-1 1 0,1 0 0,0-1 0,0 1 0,0-1 0,0 0 1,0 0-1,4 3 0,-5-5-9,0 1-1,0-1 1,0 1 0,0-1-1,0 0 1,0 1-1,0-1 1,0 0 0,0 0-1,0 0 1,0 0 0,0 0-1,0 0 1,0 0 0,0 0-1,0 0 1,0-1 0,0 1-1,0 0 1,1-1 0,19-12 175,-15 9-139,12-11-19,0 0 1,-1-1-1,0-1 0,15-21 1,0 1 42,-22 24-149,-8 9-21,0 1 0,1 0 0,-1 0 0,1 0 0,0 0 0,4-3 0,-7 6 76,0 0-1,0 0 1,0-1-1,0 1 1,0 0 0,0 0-1,0 0 1,1 0-1,-1 0 1,0 0 0,0 0-1,0 0 1,0 0-1,0 0 1,0-1 0,0 1-1,1 0 1,-1 0 0,0 0-1,0 0 1,0 0-1,0 0 1,0 0 0,0 0-1,1 0 1,-1 0-1,0 0 1,0 0 0,0 0-1,0 0 1,0 0-1,0 0 1,1 0 0,-1 0-1,0 0 1,0 1-1,0-1 1,0 0 0,0 0-1,0 0 1,1 0 0,-1 0-1,0 0 1,0 0-1,0 0 1,0 0 0,0 1-1,0-1 1,0 0-1,0 0 1,0 0 0,0 0-1,0 0 1,0 0-1,0 0 1,0 1 0,1-1-1,-3 12-229,1-2 166,-8 63-74,-42 334 221,18-158-21,1-72 339,30-170-333,0 1 1,-1-1-1,1 1 1,-1-1-1,-1 0 0,-8 13 1,11-19-48,0 1 1,0-1-1,0 0 1,0 1-1,0-1 1,-1 0-1,1 0 0,0 0 1,-1 0-1,1 0 1,-1-1-1,1 1 1,-1 0-1,0-1 1,1 1-1,-1-1 0,0 1 1,1-1-1,-1 0 1,0 0-1,1 1 1,-1-1-1,0-1 1,0 1-1,1 0 0,-1 0 1,0-1-1,1 1 1,-1-1-1,0 1 1,-1-2-1,-5-1 19,1-1 0,0 0 0,0 0 0,1-1 0,-8-6 1,-15-14-11,1-1 0,1-1 0,2-2 0,0-1 0,-21-35 0,44 62-16,0 0 1,0 0 0,0-1-1,1 1 1,-1 0 0,1-1 0,0 1-1,0-1 1,0 1 0,0-1 0,1 0-1,-1 1 1,1-1 0,0 0 0,0 1-1,1-1 1,0-4 0,0 4 34,1-1-1,0 1 1,0 0 0,0 0 0,0 0 0,1 0 0,0 0 0,0 1 0,0-1-1,0 1 1,0-1 0,1 1 0,5-4 0,12-7 100,0 0 1,1 2-1,42-18 1,76-19-46,-129 45-166,0 1 0,1 1 0,-1 0 0,1 0 0,14 0 0,-20 2-360,-1 1 0,0-1 1,0 1-1,1 1 0,6 1 0,-7-1-720,0 1 1,0-1-1,0 1 1,-1-1-1,1 1 1,4 4-1,22 21-10750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26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126 357 2912,'0'0'-2,"2"-2"441,0-1 0,0 1-1,0 0 1,0-1 0,-1 0 0,1 1 0,-1-1 0,0 0 0,0 0 0,0 1 0,0-1-1,0 0 1,0 0 0,2-14 5013,-10 25-4326,-27 29 216,22-25-1007,1 1 0,0 0 0,-18 28 0,25-34-262,-3 5 26,1-1 0,0 2 0,1-1 0,0 0 0,-4 17 0,8-26-67,1-1 0,-1 1 0,1 0 0,0 0-1,0-1 1,0 1 0,0 0 0,0 0 0,1 0-1,-1-1 1,1 1 0,0 0 0,0-1 0,0 1 0,0-1-1,0 1 1,0-1 0,1 1 0,-1-1 0,1 0-1,0 0 1,0 0 0,0 0 0,0 0 0,0 0-1,0 0 1,0-1 0,0 1 0,1-1 0,-1 1 0,5 1-1,-4-2 6,1 0-1,0 0 0,0 0 1,-1 0-1,1-1 0,0 1 0,0-1 1,0 0-1,0 0 0,0-1 0,0 1 1,0-1-1,-1 0 0,1 0 1,0 0-1,0 0 0,-1-1 0,5-1 1,2-2 28,0-1-1,0 0 1,-1-1 0,16-13 0,-8 4-46,-1-1 0,0-1 1,-2 0-1,0-1 0,-1-1 1,-1 0-1,12-25 0,-19 26-431,-5 18 226,0 2 13,-2 10-42,1 0 138,-1 1 39,1 1-1,0-1 1,2 18-1,-1-27 51,0 1 0,1-1 0,0 0 0,0 1 0,0-1 0,0 0 0,0 0-1,1 0 1,-1 0 0,1 0 0,0 0 0,0 0 0,0 0 0,0-1 0,0 1 0,1-1 0,3 4 0,-1-4 15,-1 1 0,1 0-1,0-1 1,0 0 0,0 0 0,0-1 0,0 1 0,1-1 0,-1 0 0,0 0 0,1-1-1,-1 0 1,0 0 0,1 0 0,-1 0 0,1-1 0,-1 0 0,0 0 0,0-1 0,0 1 0,0-1-1,8-4 1,-5 2 5,0-1-1,0 0 0,0-1 0,0 0 0,-1 0 1,0-1-1,-1 0 0,1 0 0,-1 0 0,-1-1 1,1 0-1,-1 0 0,0 0 0,-1-1 1,4-10-1,-1 0-49,-2 1 1,0-1 0,0 0 0,-2 0 0,-1 0-1,1-32 1,-3 38-82,0 0 0,-1 0-1,0 0 1,-5-21 0,1 21-106,4 12 144,2 2 5,9 11-81,3 0 112,1-1 1,0 0-1,24 12 0,-26-15 34,-2-1 10,1-1 1,0 0-1,0-1 1,1 0-1,0-1 1,-1-1 0,1 1-1,1-2 1,-1 0-1,0 0 1,19 0-1,-5 1 19,-24-3-22,-1 0 0,1 0 0,0-1 0,-1 1 0,1-1 0,-1 1 0,1-1 0,-1 1 0,0-1 1,1 0-1,-1 1 0,0-1 0,1 0 0,-1 0 0,2-1 0,19-20 92,-17 16-73,8-7 9,-1 0 0,-1-1 0,0 0 0,-1-1 0,0 0 0,-2 0 0,14-33 0,-20 44-47,-1 0 1,0 0 0,0 0-1,-1 0 1,1 0-1,-1 0 1,0 0 0,0-7-1,0 10-14,0 0-1,0 0 0,0 0 1,0-1-1,-1 1 0,1 0 1,0 0-1,-1 0 0,1 0 0,0 0 1,-1 0-1,1 0 0,-1 0 1,0 0-1,1 0 0,-1 1 1,0-1-1,1 0 0,-1 0 1,0 0-1,0 1 0,0-1 0,0 0 1,0 1-1,0-1 0,0 1 1,0-1-1,0 1 0,0 0 1,0-1-1,0 1 0,0 0 0,-2-1 1,1 1-7,0 1 1,0-1-1,-1 0 0,1 1 1,0-1-1,0 1 1,-1 0-1,1-1 0,0 1 1,0 0-1,0 0 1,0 1-1,0-1 0,1 0 1,-1 1-1,-2 1 1,-4 7-11,-1 0-1,2 0 1,0 1 0,0 0 0,1 0 0,0 1 0,-6 17 0,0 4 32,-11 54-1,18-63 110,1 0-1,0 27 0,3-39 12,2 0-1,-1 0 1,2 0-1,-1 0 1,2-1-1,4 17 1,-5-23-78,0-1 1,0 1 0,1 0 0,-1-1-1,1 1 1,0-1 0,0 0 0,1 0-1,0 0 1,-1 0 0,6 4 0,-2-3-2,0-1 0,0 0 0,1 0 0,-1 0 0,1-1 0,11 4 0,6-1 70,-1-1 1,1-1-1,43 0 1,-28-2-326,41-5 1,-60 1-2074,37-10 1,-21 4-165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55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76 1888,'-6'-6'383,"5"5"-195,1 1 1,-1-1-1,0 1 1,1-1-1,-1 1 1,0-1-1,1 0 1,-1 1 0,1-1-1,-1 0 1,1 1-1,-1-1 1,1 0-1,0-5 2352,0 6-2498,-1 0 200,3 0 130,68-11 1468,206-19-266,-247 25-1504,-7 2 204,34-3 0,-50 6-228,-1 0-1,1 1 1,0-1 0,-1 1 0,1 0 0,0 1-1,-1-1 1,1 1 0,-1 0 0,0 0 0,6 4 0,-3 2-1545,-4-5 422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27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136 358 1568,'-1'-1'308,"1"-1"0,-1 1 0,0 0 0,1-1 0,-1 1 0,0-1 0,0 1 0,0 0 0,0 0 0,0 0 0,-1-2 0,0 1 460,-10-11 1225,9 9-1577,1 0 0,-1 1-1,-1 0 1,-5-6 0,8 9-369,0-1 0,0 0 0,0 1 1,0-1-1,0 1 0,0 0 0,0-1 1,0 1-1,0 0 0,0 0 0,0-1 1,0 1-1,0 0 0,-1 0 0,1 0 1,0 0-1,0 0 0,0 1 0,0-1 1,0 0-1,0 0 0,0 1 0,0-1 1,-1 1-1,-5 4 231,0 0 0,0 0 0,-11 11 0,-6 4 2372,33-18-1916,-7-1-679,0-1-1,0 1 1,0-1 0,0 0 0,0 0-1,0 0 1,0 0 0,0 0 0,0 0 0,0-1-1,0 1 1,3-2 0,6 0 171,6 0-21,0-2-1,0 0 1,-1 0-1,1-2 0,29-13 1,-6-2 198,39-28-1,-66 40-360,0 0-1,-1-1 1,0 0-1,21-24 1,-29 30-23,-1-1 1,0 0-1,0 0 0,0 0 1,0 0-1,-1 0 0,3-8 1,-5 10-5,1-1 1,0 1 0,-1 0-1,0 0 1,0-1 0,0 1-1,0 0 1,0 0 0,-1-1-1,1 1 1,-1 0 0,0 0-1,0 0 1,-1-3 0,-1 2-24,1 0 0,0 0 0,-1 1 0,0-1 0,1 1 0,-1 0 0,-1 0 0,1 0 0,0 0 0,-1 0 0,1 1 0,-1 0 0,0-1 0,-5-1 0,-1 0-45,-1 0 0,0 0 1,-22-3-1,20 5-26,0 1 0,0 0 0,1 1 0,-1 0 0,0 1 0,0 1 0,1 0 0,-14 4 0,18-4-404,0 0 0,0 1 0,0 0 0,1 1 0,-1 0 1,1 0-1,0 1 0,0-1 0,0 2 0,1-1 0,0 1 0,0 0 0,-5 6 0,9-9 92,0 0-1,1-1 0,-1 1 1,1 0-1,-1 0 1,0 3-1,0 18-1405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29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44 3552,'-3'-7'7022,"2"31"-5506,-40 277 1482,27-237-2344,10-44 1363,29-93-1457,-15 42-586,21-43-1,-17 47-42,2 0 0,0 1 0,34-39 0,-37 50 97,0 1 0,1 1 0,1 0-1,0 1 1,0 0 0,2 1 0,17-9 0,-30 18-39,0 0-1,0 0 1,0 1 0,1 0-1,-1-1 1,0 1 0,1 0 0,-1 1-1,6-1 1,-9 1 10,0 0 0,1 1-1,-1-1 1,1 0 0,-1 1-1,1-1 1,-1 1 0,0 0-1,1-1 1,-1 1 0,0 0-1,0 0 1,0-1 0,1 1-1,-1 0 1,0 0 0,0 0 0,0 1-1,0-1 1,-1 0 0,1 0-1,0 0 1,0 1 0,-1-1-1,1 0 1,-1 1 0,1-1-1,-1 1 1,0-1 0,1 0-1,-1 3 1,2 12 23,0-1 0,-1 1 0,0 0 0,-2 0 1,-2 19-1,-18 83 131,11-71-66,-2 0 276,12-47-346,0 0 0,0 0 1,0 0-1,0 1 0,0-1 0,0 0 0,0 0 1,0 0-1,0 1 0,0-1 0,0 0 0,0 0 1,0 0-1,0 1 0,0-1 0,0 0 0,0 0 1,0 1-1,0-1 0,0 0 0,0 0 0,0 0 1,0 1-1,0-1 0,0 0 0,0 0 0,1 0 1,-1 0-1,0 1 0,0-1 0,0 0 0,0 0 1,1 0-1,6-2 184,7-8-93,-14 10-101,13-13 41,-2 0-1,0-1 0,0 0 0,15-28 0,-3 6-37,-12 18-95,1 1 1,1 0 0,0 1 0,30-28-1,-42 43 64,0 0 0,0 0 0,0 0 0,1 0 0,-1 0 0,0 1 0,0-1 0,1 0 0,-1 1 0,0-1 0,1 1 0,-1-1 0,0 1 0,1 0 0,-1 0 0,1-1 0,-1 1 0,1 0 0,-1 0 0,3 1 0,-3 0 17,0-1 0,0 1 0,0 0 0,0-1 0,0 1 0,0 0 0,0 0 1,0 0-1,0 0 0,-1 0 0,1 0 0,0 0 0,-1 0 0,1 0 0,0 0 0,-1 0 0,0 0 0,1 2 0,1 6 75,0-1 1,-1 1-1,0 0 0,0 16 0,-1 0 152,-2-1 0,0 1-1,-11 45 1,4-28-85,5-23-684,-6 19-1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29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44 4160,'2'-15'5050,"-3"26"-4228,-4 19 758,3 0 0,0 30 0,2-51-1369,1 0 0,0 0-1,0 0 1,1 0 0,0 0 0,1-1-1,0 1 1,0-1 0,1 1-1,0-1 1,6 9 0,-7-13-100,-1-1-1,1 0 1,0 0 0,0 0 0,0 0-1,0 0 1,0-1 0,0 1 0,1-1-1,0 0 1,-1 0 0,1 0 0,0-1-1,0 1 1,0-1 0,0 0 0,0 0-1,0 0 1,0 0 0,0-1 0,0 0 0,1 0-1,-1 0 1,6-1 0,-4 0-28,1-1 0,-1 0 0,0 0 0,0 0 0,1-1 1,-2 0-1,1 0 0,0 0 0,-1-1 0,1 1 0,-1-1 0,0-1 0,0 1 1,5-7-1,-5 4-53,0 1 0,-1-1 0,1 0 0,-2 0 0,1 0 0,-1-1 0,4-11 0,-2 0-1122,3-35-1,-7 47 483,-1 4 225,1 1 1,0-1-1,-1 1 0,1-1 1,0 1-1,0 0 0,0-1 1,1 1-1,-1 0 0,0 0 1,1 0-1,-1 0 1,1 0-1,0 0 0,0 0 1,0 1-1,0-1 0,0 1 1,0-1-1,3 0 0,5-3-828,0 0 0,0 1-1,17-4 1,6-2-42,-6-2 853,-13 5 1085,1 1 1,26-7-1,-40 13-573,-1 0 1,1-1-1,0 1 0,-1 0 1,1 0-1,0 0 0,0 0 1,0 0-1,-1 0 1,1 0-1,0 0 0,0 0 1,-1 1-1,1-1 0,0 0 1,-1 0-1,1 1 1,0-1-1,-1 0 0,1 1 1,0-1-1,-1 1 1,1-1-1,0 1 0,-1-1 1,1 1-1,-1-1 0,1 1 1,-1-1-1,0 1 1,1 0-1,-1-1 0,1 1 1,-1 0-1,0-1 0,0 1 1,1 0-1,-1 0 1,0-1-1,0 1 0,0 0 1,0 0-1,0 1 0,0 3 350,0 0-1,0 1 0,0-1 0,-3 10 0,-9 33 1264,6-27-972,-4 30 1,9-47-711,1-1 1,0 0-1,0 0 0,0 0 0,0 0 0,1 1 1,-1-1-1,1 0 0,0 0 0,0 0 1,0 0-1,0 0 0,1 0 0,-1 0 0,3 3 1,1 1 33,1-1 0,0 0 0,0 1 0,8 4 0,-8-6 99,0 0 0,-1 0 0,0 1 1,0-1-1,8 12 0,-12-15-140,-1-1-1,1 0 1,0 0 0,-1 1-1,1-1 1,-1 1 0,0-1-1,0 0 1,1 1-1,-1-1 1,0 1 0,0-1-1,0 1 1,0-1 0,-1 0-1,1 1 1,0-1 0,-1 2-1,0 0 0,0-1 0,-1 1 0,1 0 0,-1-1 0,1 0 0,-1 1 0,0-1 0,-3 3 0,-1 1-18,-1-1 1,0 0 0,0 0-1,0-1 1,-8 5-1,9-6-239,0-1-1,-1 1 0,1-1 0,0 0 1,-1-1-1,-9 2 0,15-3-46,-1 0-1,0 0 1,0 0-1,1 0 1,-1 0-1,0 0 1,1 0-1,-1-1 1,0 1 0,1-1-1,-1 1 1,0-1-1,1 0 1,-1 0-1,1 1 1,-1-1 0,1 0-1,0 0 1,-1-1-1,1 1 1,0 0-1,0 0 1,0-1 0,-1 1-1,2 0 1,-1-1-1,0 1 1,-1-4-1,-4-9-2026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30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5408,'4'-13'658,"-3"10"-463,0 0 0,0 1-1,0-1 1,0 0 0,0 0-1,1 1 1,-1-1 0,3-2-1,-4 5-125,0 0-1,0 0 0,0-1 1,0 1-1,0 0 0,0 0 1,0 0-1,1-1 0,-1 1 1,0 0-1,0 0 69,0 0-69,0-1 0,1 1 1,-1 0-1,0 0 0,0 0 1,0 0-1,1 0 0,-1 0 1,0 0-1,0 0 0,0-1 1,1 1-1,-1 0 0,0 0 1,0 0-1,0 0 0,1 0 1,-1 0-1,0 0 0,0 0 0,1 0 1,-1 0-1,0 1 0,0-1 1,0 0-1,1 0 0,-1 0 1,0 0-1,0 0 0,0 0 1,1 0-1,-1 0 0,0 1 1,0-1-1,0 0 0,6 15 1984,-3 21-369,-8 101 1118,1-56-1912,0 1-563,-1 120 74,15-50 208,-3-105-1030,-5-34-2653,2 24 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3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85 9312,'-15'-11'4192,"25"3"-3616,-2 5 1696,10-1-1345,21-9 545,6 7-864,12-7-224,4 10-224,-1-5-128,-1 4 0,-7-4-32,-4 8 0,-4-3-2912,5 6 1601,-10 5-5505,-4 7 3776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31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31 518 832,'-3'1'295,"1"0"0,0 0 0,0 1-1,0 0 1,0-1 0,0 1 0,0 0 0,0 0 0,0 0 0,1 0-1,-1 0 1,1 0 0,-4 10 4190,5-12-4429,9-4 1599,19-15-961,-19 13-217,-1 1-300,13-10 326,20-17 1,12-17-64,46-57 0,110-174 424,-196 256-799,-7 13-172,-12 32-33,-14 42 452,-12 69 0,23-91-86,-6 40 195,14-71-307,0 0 0,1 0 0,0 0 0,1 0 0,0 0 0,3 11 0,-4-19-67,1 1 0,0 0 0,0-1 0,0 1 0,0-1 0,1 0 0,-1 1-1,0-1 1,1 0 0,0 0 0,0 0 0,-1 0 0,1 0 0,0 0 0,0 0-1,1-1 1,-1 1 0,0-1 0,1 1 0,-1-1 0,0 0 0,1 0 0,0 0 0,-1-1-1,1 1 1,-1 0 0,1-1 0,0 0 0,-1 1 0,1-1 0,0 0 0,0-1-1,-1 1 1,1 0 0,0-1 0,-1 1 0,4-2 0,2-1 7,-1 0-1,0-1 1,0 0 0,0 0 0,-1 0-1,1-1 1,-1 0 0,0 0 0,-1-1 0,9-8-1,3-9-9,24-39-1,-22 30-124,-10 20 54,57-83-165,-63 92 181,0 0 0,0-1 0,1 2 0,5-5 0,-9 6 12,1 1 0,-1-1 0,1 1 0,0-1 0,-1 1 0,1 0 0,0-1 0,-1 1 0,1 0 0,0-1 0,0 1 0,-1 0 0,1 0 0,0 0 0,0 0 0,0 0 0,-1 0 0,1 0 0,0 0 0,0 0 0,-1 0 0,1 0-1,0 0 1,0 1 0,-1-1 0,1 0 0,0 0 0,0 1 0,-1-1 0,1 1 0,0-1 0,-1 0 0,1 1 0,0 0 0,0 1 23,1 1 0,-1-1 0,0 1-1,0-1 1,0 1 0,0-1 0,-1 1 0,1-1 0,-1 1 0,1 0-1,-1-1 1,0 5 0,-3 33 135,2-36-143,-15 71 143,3-19 34,12-54-176,1-1-1,0 1 1,0-1-1,0 0 1,-1 1-1,1-1 1,1 1 0,-1-1-1,0 1 1,0-1-1,0 0 1,1 1-1,-1-1 1,2 3-1,-2-4 3,0 1 0,1-1 0,-1 1 0,1-1 0,-1 0 1,1 1-1,-1-1 0,1 1 0,-1-1 0,1 0 0,-1 1 0,1-1 0,-1 0 0,1 0 0,0 0 0,-1 1 0,1-1 0,0 0 1,-1 0-1,1 0 0,-1 0 0,2 0 0,2-1 28,0 0 0,0 0 0,0 0 0,-1 0 0,1 0 0,-1-1 0,1 0 1,-1 0-1,6-4 0,107-87 91,-107 84-178,1 1 0,0 0-1,0 0 1,1 1 0,0 0 0,0 1-1,1 0 1,22-7 0,-31 12 17,0 0 1,0 1-1,0-1 1,1 1 0,-1 0-1,0 0 1,0 1-1,0-1 1,1 1 0,-1-1-1,0 1 1,0 0-1,0 0 1,0 0 0,0 1-1,0-1 1,0 1-1,0-1 1,-1 1-1,1 0 1,-1 0 0,1 0-1,-1 1 1,0-1-1,4 5 1,3 5 16,-1 1 1,1 0-1,-2 1 0,7 15 1,-7-13-8,-1-2-31,9 27 0,-7-2-5223,-7-31 1582,-1 4 1232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32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40 6304,'-26'-28'2848,"11"22"-2464,12 1 288,6 10-448,7-2-672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33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266 898 2304,'-4'-10'8322,"-8"12"-6724,-6 4-702,0 2 0,1-1 0,0 2 0,-30 20-1,32-19-639,-46 30 514,54-35-685,1 0 0,0 1 0,0 0 0,0 0 0,1 0 1,-8 11-1,12-16-65,0 1 0,1-1-1,-1 0 1,0 1 0,0-1 0,1 1 0,-1 0 0,1-1 0,-1 1-1,1-1 1,0 1 0,0 0 0,0-1 0,0 1 0,0 0 0,0-1 0,0 1-1,0 0 1,0-1 0,2 4 0,-1-4 6,0 1 0,0 0 0,0-1 0,0 1 0,1-1 0,-1 1 0,1-1 0,-1 0 0,1 0 0,-1 0 0,1 1 0,0-2 0,-1 1 0,4 2 0,5 0 50,0 0 0,0-1 0,0 0 0,0 0 1,12-1-1,-5 0-27,1-1 0,-1-1 1,0 0-1,1-1 0,-1-1 1,0-1-1,-1 0 0,1-1 1,-1-1-1,0-1 0,0 0 1,-1-1-1,0-1 0,0 0 1,15-13-1,39-37 81,63-70 1,-125 121-136,130-147 37,-108 118-69,-1-1-1,-2-1 1,-2-1 0,28-63-1,-10-3-450,38-146 0,-79 247 380,0 1-1,1-1 0,-1 1 0,-1-1 0,1 0 1,-1 1-1,1-1 0,-1 0 0,-1-5 0,1 10 100,0 0 0,0-1-1,0 1 1,0 0 0,0 0-1,0 0 1,0 0 0,0-1-1,0 1 1,0 0 0,0 0-1,0 0 1,0 0 0,0-1-1,0 1 1,-1 0 0,1 0-1,0 0 1,0 0 0,0 0-1,0-1 1,0 1 0,0 0-1,0 0 1,0 0 0,-1 0-1,1 0 1,0 0 0,0 0-1,0-1 1,0 1 0,0 0-1,-1 0 1,1 0 0,0 0-1,0 0 1,0 0 0,0 0-1,-1 0 1,1 0 0,0 0-1,0 0 1,0 0 0,0 0-1,-1 0 1,1 0 0,0 0-1,0 0 1,0 0 0,0 0-1,-1 0 1,1 0 0,0 0-1,0 1 1,0-1 0,0 0-1,0 0 1,-1 0 0,1 0-1,0 0 1,0 0 0,0 0-1,0 1 1,-11 11-82,10-10 49,-13 19-32,2 1 0,-16 34 0,-4 10 40,7-22 54,-94 188 40,89-163-6,-25 87 0,44-116 110,2 1-1,1 0 1,-3 69-1,10-99-102,0 1-1,1 0 0,1 0 0,0 0 0,1 0 0,0-1 0,0 1 0,1-1 1,1 1-1,5 11 0,-7-20-8,0 1-1,0-1 1,0 0 0,0 0 0,0 0 0,1-1-1,0 1 1,-1 0 0,1-1 0,0 0 0,0 0-1,0 0 1,1 0 0,-1 0 0,0-1 0,1 1 0,-1-1-1,1 0 1,-1 0 0,7 1 0,-4-1 0,0-1 1,0 0-1,0 0 1,1 0-1,-1-1 0,0 0 1,0 0-1,0 0 1,0-1-1,0 0 1,10-5-1,-5 1-27,1-1 1,-1 0-1,0-1 0,-1 0 0,1-1 1,-2 0-1,1-1 0,15-20 0,-3-3-88,30-59-1,0 1-580,-46 84 397,-3 12 46,-4 15 53,1-19 157,-8 66 145,-4 82 444,12-141-525,-1-5-26,1 0 0,0 1-1,0-1 1,0 1 0,1-1 0,-1 0 0,1 1 0,0-1 0,0 0 0,0 0 0,0 0 0,2 4 0,-2-6-30,-1-1 1,1 0-1,-1 1 0,1-1 0,0 1 1,-1-1-1,1 1 0,-1-1 0,1 0 1,0 0-1,-1 1 0,1-1 0,0 0 1,-1 0-1,1 0 0,0 0 0,0 0 1,-1 0-1,1 0 0,0 0 0,-1 0 1,1 0-1,0 0 0,0 0 0,-1 0 1,1 0-1,0-1 0,0 0 0,3 0 30,0-1 1,-1 1-1,1-1 0,5-4 0,5-7 23,-1 1-1,0-1 1,-1-1 0,-1 0-1,11-17 1,2-2-40,-4 5-18,-8 11-107,0 1 0,1 1 0,16-16 0,-22 28-269,-6 9 165,-5 13 16,3-16 118,-11 41-128,4-21 222,2 2 0,-4 26 0,10-47 4,0-1 0,0 1 0,0 0 0,0 0 0,1 0 0,0 0 0,1 5 0,-2-7-7,1 0-1,-1-1 1,1 1 0,0-1 0,0 0-1,-1 1 1,1-1 0,0 1 0,0-1 0,0 0-1,1 0 1,-1 0 0,0 0 0,0 1-1,1-2 1,-1 1 0,0 0 0,1 0-1,-1 0 1,2 0 0,2 0 22,0 0 0,0 0 0,0-1 0,0 0 0,0 0 0,0 0 0,0 0 0,-1-1 1,1 0-1,7-2 0,8-3-17,20-9 0,-39 15-30,30-14-19,0-1 0,-1-1 1,0-1-1,-2-2 0,50-42 0,-50 36-15,0 2-1,35-23 0,-21 21-121,-44 25 38,0 6-22,-2 8 103,0-1-1,-1 1 1,0-1-1,-1-1 0,-1 1 1,-12 17-1,3-3 107,-18 29 49,-27 51-158,59-103 86,0 1 0,0 0 0,0-1 0,1 1 1,-2 7-1,3-11-33,0-1 0,0 1 0,0 0 0,0-1 0,0 1 0,0-1 0,0 1 1,0-1-1,0 1 0,1-1 0,-1 1 0,0 0 0,0-1 0,0 1 0,0-1 0,1 1 1,-1-1-1,0 1 0,1-1 0,-1 1 0,1 0 0,0-1 5,0 0 1,-1 0-1,1 0 0,0 1 1,0-1-1,0 0 0,-1 0 1,1 0-1,0 0 0,0 0 1,0-1-1,-1 1 0,1 0 1,0 0-1,0 0 0,-1-1 1,1 1-1,0 0 0,-1-1 1,1 1-1,0-1 0,6-4 26,-2 1-1,1-1 1,-1-1-1,1 1 1,-1-1-1,-1 0 1,1 0-1,-1 0 1,5-9-1,-5 7-14,104-188 68,-63 109-249,-2 8-412,50-129 0,0-100-279,-83 271 468,7-51 1,-16 81 302,0-16-240,-1 22 281,-1-1 0,1 1-1,0 0 1,0 0 0,-1 0-1,1 0 1,-1 0 0,1 1-1,-1-1 1,1 0 0,-1 0-1,1 0 1,-1 0-1,0 0 1,0 1 0,1-1-1,-2-1 1,1 2 20,1 0-1,-1-1 1,1 1 0,-1 0-1,1 0 1,-1-1 0,1 1-1,-1 0 1,1 0 0,-1 0-1,1 0 1,-1-1 0,1 1-1,-1 0 1,1 0 0,-1 0-1,0 0 1,1 0 0,-1 0-1,1 1 1,-1-1 0,1 0-1,-1 0 1,1 0 0,-1 0-1,1 1 1,-1-1 0,1 0-1,-1 0 1,1 1 0,-1 0-1,-4 2-17,1 1-1,-1 0 0,1 0 1,0 0-1,0 1 0,-3 4 0,-25 41-47,-11 29 113,-33 83 1,61-122 34,2 1 1,1 0 0,2 1-1,2 0 1,2 1 0,1 0-1,4 85 1,1-111 32,2 0 0,0 0 1,1-1-1,1 1 0,0-1 0,2 1 0,10 22 1,-13-31-60,2-1 0,-1 0 0,1 0 1,0-1-1,0 1 0,1-1 1,0 0-1,0 0 0,0-1 0,1 0 1,0 0-1,0-1 0,0 1 1,0-1-1,1-1 0,0 0 0,9 3 1,-9-4-8,0 0 0,-1-1 1,1 0-1,0 0 1,0-1-1,0 0 0,0 0 1,0-1-1,-1 0 0,1 0 1,0-1-1,-1 0 0,1-1 1,-1 1-1,1-1 1,-1-1-1,0 1 0,0-1 1,-1-1-1,9-6 0,-3 0-67,0 0 1,-1-1-1,0 0 0,-1-1 0,0-1 0,-1 1 0,-1-1 0,0-1 0,-1 0 0,-1 0 0,0 0 1,7-30-1,-12 42-13,0-1 1,-1 0-1,0 0 1,1 0-1,-1 0 1,-1 1 0,1-1-1,0 0 1,-1 0-1,0 0 1,-2-6-1,3 10 33,-1-1 0,1 0 0,0 0 0,-1 1 0,1-1 0,-1 0 0,1 1 0,-1-1 0,1 1 0,-1-1 0,0 1 0,1-1 0,-1 1 0,1-1 0,-1 1 0,0-1 0,0 1 0,1 0 0,-1-1 0,0 1 0,0 0 0,1 0 0,-1-1 0,0 1 0,0 0 0,0 0 0,1 0 0,-1 0 0,0 0 0,0 0 0,0 0 0,1 1 0,-1-1 0,0 0 0,0 0 0,1 1 0,-2 0 0,-4 1-27,1 0 0,0 1 0,0 0 0,-9 6-1,-3 4 212,0 1-1,1 1 1,1 0-1,0 1 1,2 1-1,-1 0 1,2 1-1,0 0 1,2 1-1,-10 22 1,18-37-139,1 0 0,-1 0 0,1 0 1,0 0-1,1 0 0,-1 0 0,1 1 0,0-1 1,0 0-1,0 0 0,1 1 0,-1-1 0,1 0 0,0 0 1,0 0-1,0 0 0,1 0 0,0 0 0,-1 0 0,1-1 1,1 1-1,-1 0 0,0-1 0,1 0 0,0 1 0,0-1 1,0 0-1,0-1 0,0 1 0,0 0 0,1-1 0,6 4 1,3 1 27,0-1 1,0-1 0,1 1 0,0-2 0,-1 0 0,2-1-1,-1 0 1,20 1 0,-8-3-1365,0-1 1,-1-2-1,48-7 0,-19 0-1160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35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18 533 2720,'-17'12'10458,"20"-13"-10164,0-1 0,1 0 0,-1 0 0,0 0-1,0 0 1,0-1 0,-1 1 0,1-1 0,0 0 0,3-5 0,23-39 492,-19 30-528,18-33-30,3 2 0,1 2 0,43-47 0,39-16 73,-91 90-134,1 1 1,0 1 0,35-17-1,-54 31-155,0 0-1,1 1 1,-1 0 0,1 1-1,-1-1 1,1 1 0,6-1-1,-11 2-10,1 0 0,0 0 0,-1 0 0,1 0 0,-1 0-1,1 0 1,0 1 0,-1-1 0,1 1 0,-1-1 0,1 1 0,-1-1-1,1 1 1,-1 0 0,0 0 0,1 0 0,-1 0 0,0 0 0,0 0 0,1 0-1,-1 0 1,0 0 0,0 1 0,0-1 0,0 0 0,-1 1 0,2 2-1,0 2 11,0 0-1,0 0 1,-1 0-1,0 0 1,0 0-1,-1 0 1,1 7-1,-1 1 24,1 11 33,-2-1 0,0 1 1,-1-1-1,-2 1 0,-1-1 1,0 0-1,-18 46 0,5-32 240,12-26-191,1 0-1,0 0 0,-4 13 0,9-25-105,1 0-1,-1 0 1,0 0-1,0 0 1,0 0-1,0-1 0,0 1 1,0 0-1,0 0 1,0 0-1,1 0 0,-1 0 1,0 0-1,0 0 1,0 0-1,0 0 1,0 0-1,0 0 0,1 0 1,-1 0-1,0 0 1,0 0-1,0 0 1,0 0-1,0 0 0,1 0 1,-1 0-1,0 0 1,0 0-1,0 0 1,0 0-1,0 0 0,0 0 1,1 0-1,-1 0 1,0 0-1,0 0 1,0 0-1,0 1 0,0-1 1,0 0-1,0 0 1,0 0-1,0 0 1,1 0-1,-1 0 0,0 0 1,0 1-1,0-1 1,0 0-1,0 0 1,0 0-1,0 0 0,0 0 1,0 0-1,0 1 1,0-1-1,0 0 1,0 0-1,0 0 0,0 0 1,11-9 102,-9 7-51,16-17 6,0-1 0,-1-1 0,20-31 0,3-5-175,-14 20 83,-18 24-22,0 1 1,1 0-1,0 0 1,1 1-1,20-17 1,-29 27 35,-1 0 0,1 0 0,0 1 0,0-1 0,0 1 0,0-1 0,0 1 0,1-1 0,-1 1 0,0-1 0,0 1 0,0 0 0,0 0 0,0-1 0,1 1 0,-1 0 0,0 0 0,0 0 0,0 1 0,0-1 0,1 0 0,-1 0 0,0 0 0,0 1 0,0-1 0,0 1 0,0-1 0,0 1 0,0-1 0,0 1 0,2 1 0,-2-1-6,1 1 0,-1 0-1,1 0 1,-1 0 0,0 0 0,0 0 0,0 1 0,0-1 0,0 0 0,0 0 0,0 1 0,-1-1 0,1 0 0,-1 5 0,1 11 106,-2 0 0,0 0 1,-5 23-1,2-19 98,0 33-1,4-55-165,0 0 0,0 1-1,0-1 1,0 1-1,0-1 1,0 0 0,0 1-1,0-1 1,0 1 0,0-1-1,0 0 1,0 1-1,0-1 1,1 0 0,-1 1-1,0-1 1,0 0-1,0 1 1,1-1 0,-1 0-1,1 1 1,5-3 200,11-18-106,-12 14-67,30-41 4,-25 31-77,1 2 0,0-1 0,21-19 0,-23 27 14,21-18 18,-28 24-24,1-1 0,0 1 0,-1 0 0,1 0 0,0 0 0,0 0 0,-1 0 0,1 1 0,0-1 0,0 1 0,3-1 0,-5 1 4,0 0 0,0 1-1,1-1 1,-1 0 0,0 0 0,0 1 0,0-1 0,0 0 0,0 1 0,0-1 0,0 1 0,0-1 0,-1 1 0,1 0 0,0-1 0,0 1 0,0 0 0,0-1 0,-1 1 0,2 1-1,-1 1-13,1-1 0,-1 1-1,1 0 1,-1 0-1,0 0 1,0-1-1,1 5 1,-1 4-34,1 1 0,-1 21-1,-2 5 48,0-23 26,1 1-1,0-1 0,1 0 1,5 25-1,-6-37 11,1-1-1,0 1 1,0-1 0,0 0 0,0 0-1,0 1 1,0-1 0,1 0 0,-1 0-1,1 0 1,-1 0 0,1-1-1,0 1 1,0 0 0,0-1 0,0 1-1,2 1 1,-1-2 9,1 1 0,0-1 0,-1 1 1,1-1-1,0 0 0,0-1 0,0 1 0,0-1 0,7 1 1,3-2 42,1-1-1,-1 0 1,0-1 0,23-8 0,-21 5-59,0-1 0,0 0 0,-1-1 0,0-1 0,0 0 0,23-20 0,74-78-69,-58 52 62,-10 16-307,-197 239 84,112-145 430,35-47-215,2-4 33,1 0-1,0 0 1,0 0-1,1 0 1,-1 0-1,1 0 0,0 1 1,0-1-1,0 1 1,-1 7-1,2-11-16,1-1-1,0 1 1,1-1 0,-1 1-1,0 0 1,0-1 0,0 1-1,0-1 1,0 1-1,0-1 1,1 0 0,-1 1-1,0-1 1,0 1-1,1-1 1,-1 1 0,0-1-1,0 0 1,1 1-1,-1-1 1,1 1 0,-1-1-1,0 0 1,1 0-1,-1 1 1,1-1 0,-1 0-1,1 0 1,-1 1-1,1-1 1,-1 0 0,1 0-1,-1 0 1,1 0-1,-1 0 1,1 0 0,-1 0-1,2 0 1,18-3 161,-19 2-152,8-2-6,-1-1 0,0 0 0,0 0 0,0-1 0,-1 0 0,1 0 0,-1-1 0,8-7 0,-3 2-78,19-13 0,-28 23 34,-1-1-1,1 1 1,-1-1 0,1 1-1,0 0 1,0 0-1,-1 0 1,1 0 0,0 1-1,6-1 1,-8 1 8,1 0 0,0 0 0,-1 0 0,1 1 0,-1-1 1,1 1-1,-1-1 0,1 1 0,-1-1 0,0 1 0,1 0 0,-1 0 0,0 0 1,0 0-1,1 0 0,-1 0 0,0 0 0,0 0 0,0 0 0,0 1 0,1 2 1,9 13 37,-2-3-116,18 23 0,-24-33 103,1-1 0,-1 1 0,1-1 0,0 1 0,0-1 0,0-1 0,1 1 1,-1-1-1,1 1 0,5 1 0,0-1 44,1 0 1,-1 0-1,1-1 1,-1 0-1,1-1 1,0 0-1,-1-1 1,1 0-1,0-1 1,-1 0-1,1-1 1,-1 0-1,1-1 1,-1 0-1,0 0 1,0-1-1,0 0 1,0-1-1,-1 0 1,0-1-1,0 0 1,0 0-1,-1-1 1,0 0-1,14-15 1,-7 2-64,0-1 0,-1-1 1,-1 0-1,13-32 0,31-99-22,-47 124 115,-8 22-165,1 0 1,-1 0 0,2 0-1,-1 1 1,1-1 0,6-7 0,-9 31-260,-9 83 70,-4 36 70,7-96 220,2-8 93,-2 0 0,-11 40 1,13-56-24,2-13-43,1 0 0,-1 0 0,0 0 0,1 0 0,-2 0 0,1 0 0,-2 4 0,3-7-36,-1 0 0,1 1 1,0-1-1,-1 0 1,1 1-1,-1-1 0,1 0 1,-1 0-1,1 1 1,-1-1-1,1 0 0,-1 0 1,1 0-1,-1 0 1,1 0-1,-1 0 0,1 0 1,-1 0-1,1 0 1,-1 0-1,1 0 0,-1 0 1,1 0-1,-1 0 1,1 0-1,-1 0 0,1 0 1,-1-1-1,1 1 1,-1 0-1,1 0 0,-1-1 1,-13-10 64,-8-27-145,21 36 60,0 0 0,0 0 0,0 0-1,0 0 1,1 0 0,-1 0 0,1 0-1,-1-1 1,1 1 0,0 0 0,0 0-1,0 0 1,0 0 0,0-1 0,0 1-1,1-2 1,1 1-73,-2 3 74,0 0 0,0 0-1,0 0 1,0 0 0,0 0-1,0 0 1,0 0-1,0 0 1,0 0 0,0 0-1,0 0 1,0 0 0,0 0-1,0 0 1,0 0 0,0 0-1,0 0 1,0 0 0,0 0-1,0 0 1,0 0 0,0 0-1,0 0 1,0 0 0,0 0-1,0 0 1,0 0 0,1 0-1,-1 0 1,0 0 0,0 0-1,0 0 1,0 0 0,0 0-1,0 0 1,0 0 0,0 0-1,0 0 1,0 0 0,3 7-47,0-2 64,-1-1 1,1 0-1,0 0 0,1 0 1,-1-1-1,1 1 1,-1-1-1,1 0 1,0 0-1,0 0 1,0 0-1,1-1 1,-1 0-1,1 0 1,-1 0-1,1 0 1,0-1-1,7 2 1,-2-1 25,-1-1 0,1 0 1,-1 0-1,1-1 1,0 0-1,-1-1 0,1 0 1,16-4-1,-7-2 14,0-1-1,-1 0 1,1-1-1,-2-2 1,1 1-1,20-18 1,-18 12-24,0-1 1,-2-1 0,0 0-1,0-1 1,18-29 0,63-112 22,-69 107-197,-27 48 73,6-11-89,-9 16 149,1-1 1,-1 0-1,0 1 0,1-1 1,-1 1-1,1-1 0,-1 1 0,1-1 1,-1 1-1,1-1 0,0 1 1,-1-1-1,1 1 0,-1 0 0,1 0 1,0-1-1,-1 1 0,2 0 1,-2 0 13,1 0 0,-1 0 0,0 0 0,0 0 0,0 0 0,0 0 0,1 0 1,-1 0-1,0 0 0,0 1 0,0-1 0,0 0 0,0 0 0,0 0 0,1 0 1,-1 0-1,0 1 0,0-1 0,0 0 0,0 0 0,0 0 0,0 0 0,0 1 1,0-1-1,0 0 0,0 0 0,0 0 0,0 1 0,0-1 0,0 0 0,0 0 1,0 1-1,2 26-219,-3 46 1,0-53 187,0 27 65,-2 1 1,-3 0 0,-15 67-1,18-105-19,0-1 0,-1 0 0,0 0 0,0 0-1,-9 13 1,11-19 15,0 0-1,0-1 0,0 1 0,-1-1 0,1 1 1,-1-1-1,1 0 0,-1 0 0,0 0 0,0 0 1,0 0-1,0-1 0,-1 1 0,1-1 0,0 0 1,0 0-1,-1 0 0,-4 0 0,0 0 26,0-1 1,0 0-1,-1-1 0,1 0 0,0 0 0,-10-3 0,14 3-33,-1-1 1,0 1-1,0-1 0,1 0 0,-1-1 0,1 1 0,0-1 1,0 0-1,0 0 0,0 0 0,-5-6 0,9 9-19,0-1 0,-1 1 0,1 0 0,0 0 0,0 0 0,0 0 0,0 0 0,0-1 0,-1 1 0,1 0 0,0 0 0,0 0 0,0 0 0,0-1 0,0 1 0,0 0 0,0 0 0,0 0 0,0-1 0,0 1 0,0 0 0,0 0 0,0 0 0,0-1 0,0 1 0,0 0 0,0 0 0,0 0-1,0-1 1,0 1 0,0 0 0,0 0 0,0 0 0,0-1 0,1 1 0,7-3-64,21 5-107,-20-1 100,113 14 353,-28-3-1241,-31-9-2841,-40-3 1571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37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94 703 2144,'0'-10'180,"0"-24"2814,0 32-2573,0-1 0,0 1 0,-1-1-1,1 1 1,-1-1 0,0 1-1,0 0 1,1-1 0,-2 1 0,0-3-1,2 5-373,0 0-1,-1 0 0,1-1 1,0 1-1,-1 0 0,1 0 0,0-1 1,0 1-1,-1 0 0,1 0 1,0 0-1,-1-1 0,1 1 1,-1 0-1,1 0 0,0 0 0,-1 0 1,1 0-1,0 0 0,-1 0 1,1 0-1,-1 0 0,1 0 1,0 0-1,-1 0 0,1 0 0,-1 0 1,0 0-1,-12 9 695,-6 13-345,13-14-352,1 1 1,0-1-1,1 1 0,0 0 0,0 1 0,1-1 0,0 1 0,-2 10 1,4-14 10,0 0 0,0 0 0,1 1 0,0-1 0,0 0 0,0 0 0,1 0 0,0 0 0,0 0 0,1 0 0,-1 0 0,1 0 0,6 11 0,-6-14 1,0 0 0,0-1-1,0 1 1,0-1 0,1 1-1,-1-1 1,1 0 0,0 0-1,-1 0 1,1-1 0,0 1-1,0 0 1,0-1 0,1 0-1,-1 0 1,0 0 0,0 0-1,1 0 1,-1-1 0,0 1-1,1-1 1,-1 0 0,0 0-1,1 0 1,4-2 0,-2 2-5,0-2 0,1 1 0,-1-1 0,0 0 0,0 0 0,0 0 0,0-1 1,0 0-1,-1 0 0,1-1 0,-1 0 0,8-7 0,-9 8-23,-1-1 0,0 0-1,0 0 1,0-1 0,0 1-1,-1-1 1,1 1 0,-1-1 0,0 0-1,-1 1 1,2-8 0,-1 4-13,-1 0 1,-1 0 0,1 0 0,-1 0-1,-1 0 1,-1-13 0,-4-4-96,-1-1 0,-1 1 0,-16-33 0,22 52 48,-5-8-71,5 11 90,1 0 0,-1 0-1,1 0 1,0 0 0,0 0 0,0 0 0,0 0-1,0 0 1,1 0 0,0 0 0,-1-5 0,2 7 30,-1 0 1,1 0-1,-1 0 1,1 0-1,-1 0 1,1 0-1,0 0 1,-1 0 0,1 1-1,0-1 1,0 0-1,0 0 1,0 1-1,-1-1 1,1 1-1,0-1 1,2 0 0,0-1 76,22-12 466,0 1 0,46-16-1,9-4 338,-61 24-753,0-1 0,0-1 0,-1 0 0,-1-2 0,0 0 0,18-18 0,-5-3-44,-1-2 1,-1 0-1,-3-2 0,33-64 0,-52 91-164,0 0-76,-1 1-1,14-18 1,-10 20-142,-9 9 275,0-1 1,0 0-1,1 0 0,-1 0 1,0 0-1,0 0 1,1 0-1,-1 1 1,0-1-1,0 0 0,1 0 1,-1 0-1,0 1 1,0-1-1,0 0 1,1 0-1,-1 1 0,0-1 1,0 0-1,0 1 1,0-1-1,0 0 1,0 0-1,0 1 0,0-1 1,0 0-1,0 1 1,0-1-1,0 0 1,0 0-1,0 1 0,0-1 1,0 0-1,0 1 1,0-1-1,0 0 1,0 0-1,0 1 0,-2 21-233,-7 38 0,-22 104 27,-74 250 202,48-222 382,-107 238 0,162-425-312,-34 68 471,31-64-286,-1 0 0,1-1 0,-2 0 0,1 0 0,-13 10 0,19-17-204,-1 0 0,0-1 1,1 1-1,-1 0 0,0-1 0,0 0 0,1 1 1,-1-1-1,0 1 0,0-1 0,0 0 0,1 1 1,-1-1-1,0 0 0,-2 0 0,3 0-23,0 0-1,-1 0 0,1 0 1,-1 0-1,1 0 1,0-1-1,0 1 1,-1 0-1,1 0 1,0 0-1,-1-1 0,1 1 1,0 0-1,0 0 1,-1-1-1,1 1 1,0 0-1,0-1 0,0 1 1,-1 0-1,1-1 1,0 1-1,0 0 1,0-1-1,0 1 1,0-1-1,-1-2 37,1-1 1,0 1-1,0 0 1,0 0-1,0-1 1,1 1-1,0 0 0,-1 0 1,3-5-1,6-17 161,1-1 1,2 1-1,1 1 0,0 0 0,2 0 0,32-38 0,-22 34-96,0 1 1,2 2-1,1 0 1,53-34-1,-64 49-223,0 0-1,1 2 1,1 0 0,-1 1-1,1 0 1,35-6 0,20 4-3585,-22 8 1418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16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2816,'-2'3'18922,"9"2"-21605,-2-2 2772,0 0-1,0 0 0,1-1 0,-1 0 0,0 0 1,11 3-1,3 1-34,192 64 240,-68-9-332,-127-53 80,21 16-1,-16-10-6,1 0 29,-3-1 75,32 15-1,-50-28-133,-1 0 0,1 1 1,-1-1-1,1 1 0,-1-1 0,1 0 0,0 1 0,-1-1 0,1 0 1,0 0-1,-1 0 0,1 1 0,0-1 0,-1 0 0,1 0 1,0 0-1,-1 0 0,1 0 0,0 0 0,0 0 0,2-1 682,7-2-741,28-11 1,-28 10 215,-10 4-156,0-1 0,1 1-1,-1 0 1,1-1 0,-1 1-1,1 0 1,-1 0 0,1-1-1,0 1 1,-1 0 0,1 0-1,-1 0 1,1 0 0,-1 0-1,1 0 1,0 0 0,-1 0-1,1 0 1,-1 0 0,1 0-1,-1 0 1,1 0 0,0 0-1,0 1 1,-12-7 60,7 4-22,-1-1 1,1 1-1,0-1 1,-7-5-1,-22-26-83,-45-58 1,70 82-40,-6-10-12,8 11-254,6 9 339,0 0 0,0 0 0,0-1-1,0 1 1,0 0 0,0 0 0,0 0 0,0 0 0,1 0-1,-1 0 1,0 0 0,0 0 0,0 0 0,0 0 0,0 0 0,0 0-1,0 0 1,0 0 0,0 0 0,0 0 0,0 0 0,0 0-1,0-1 1,1 1 0,-1 0 0,0 0 0,0 0 0,0 0 0,0 0-1,0 0 1,0 0 0,0 0 0,0 0 0,0 0 0,0 1-1,0-1 1,1 0 0,-1 0 0,0 0 0,0 0 0,0 0-1,0 0 1,0 0 0,0 0 0,0 0 0,0 0 0,0 0 0,0 0-1,0 0 1,0 0 0,0 0 0,0 0 0,1 1 0,0 0-21,1 0 1,-1 0 0,1 0 0,-1 0-1,1 1 1,-1-1 0,0 1 0,1-1-1,0 3 1,2 1-7,-1 0 0,1 0 0,0-1 0,0 0 0,6 5 0,14 17 32,-16-17-11,0 0-1,11 9 1,-10-10 9,15 17 1,-18-18 49,0 0-1,10 9 1,-10-11-57,0 0 0,-1 0 0,5 8-1,-9-12 32,-1 1 0,0-1 0,0 1 1,0-1-1,0 1 0,0-1 0,0 1 0,0-1 0,-1 0 0,1 1 0,-1-1 0,1 1 0,-1-1 0,1 0 0,-2 3 0,0-1 89,0-1-62,0 0-1,0-1 0,-1 1 0,1 0 0,-1-1 0,1 0 0,-1 1 0,1-1 1,-1 0-1,-3 0 0,-3 3 62,-3 1 22,0-1 0,0 0-1,-19 3 1,15-3-121,1 0 0,-17 6 0,26-7-263,1-1 0,-1 1 0,1 0 0,0 1-1,0-1 1,0 1 0,-5 5 0,5-3-688,1-1 0,-1 1-1,1 0 1,0 0 0,-4 10 0,-2 7-1161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5:56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76 1728,'2'-4'-39,"1"2"516,0-1 0,-1-1 0,1 1 0,-1 0-1,0 0 1,2-5 0,-4 7-376,0 1-1,0-1 1,0 0 0,1 0-1,-1 1 1,0-1-1,0 0 1,0 0-1,0 1 1,0-1 0,0 0-1,-1 0 1,1 1-1,0-1 1,0 0 0,0 0-1,-1 1 1,1-1-1,0 0 1,-1 1-1,1-1 1,-1 0 0,1 1-1,-1-1 1,1 1-1,-1-1 1,1 1-1,-1-1 1,1 1 0,-1-1-1,0 1 1,1 0-1,-1-1 1,0 1 0,1 0-1,-1-1 1,0 1-1,1 0 1,-2 0-1,-3-2 104,-1 1-1,1 0 0,-1 0 1,1 0-1,-1 1 0,1 0 1,-1 0-1,-7 1 0,2 1-17,0 0-1,0 0 0,-12 5 0,11-2-165,1 0 1,0 0-1,1 1 1,-20 14-1,24-15 3,0 0 0,0 1 0,0-1 0,1 1 0,0 0 0,0 0 0,1 0 0,-6 11 0,9-16 1,1 0 0,-1 0 0,1 0-1,-1 0 1,1 0 0,-1 0 0,1 0 0,0 0-1,0 0 1,-1 0 0,1 0 0,0 0 0,0 0-1,0 0 1,0 0 0,0 0 0,0 1 0,1-1-1,-1 0 1,0 0 0,0 0 0,1 0-1,-1 0 1,1 0 0,-1 0 0,1 0 0,-1 0-1,1-1 1,0 1 0,-1 0 0,1 0 0,0 0-1,0-1 1,-1 1 0,1 0 0,1 0 0,1 0 70,0 1 1,0-1-1,0 0 1,0-1 0,0 1-1,0 0 1,0-1 0,0 0-1,1 1 1,-1-1 0,4-1-1,1 1 27,1-1-1,-1-1 1,1 1-1,-1-1 0,0-1 1,0 1-1,0-1 1,0-1-1,0 1 1,-1-2-1,11-6 1,-11 5-195,1 0 0,-1 0 0,-1-1 0,1 0 0,-1-1 0,0 1 0,8-16 0,-13 20-762,-7 13-387,5-6 1165,-1-1-1,1 1 0,0-1 1,0 1-1,0 0 0,-1 5 0,2-7 76,0 0 0,0 0 1,0 0-1,1 0 0,-1 0 0,1 0 0,-1 0 0,1 0 0,-1 0 0,1 0 0,0 0 0,0 0 0,0 0 0,0-1 0,1 1 0,-1 0 1,0-1-1,4 4 0,-3-3 52,1-1 0,0 1-1,0 0 1,-1-1 0,1 0 0,0 0 0,1 0 0,-1 0 0,0 0 0,0 0 0,4-1 0,7 1 183,0-1-1,0-1 1,0 0 0,19-5 0,-24 5-192,22-5 101,36-11-1,-57 14-149,0-1-1,0 0 0,0-1 1,-1 0-1,0-1 0,0 1 1,12-11-1,-17 12-43,1 0 1,-1 0-1,1 0 1,-1-1-1,0 0 1,-1 1-1,1-1 1,-1-1 0,0 1-1,4-9 1,-5-4-149,-3 15 129,0 5 71,1-1-88,3-1-168,-1 1 161,0 0-1,0 0 1,0 1-1,0-1 0,1 0 1,-2 1-1,1-1 1,0 1-1,0 0 0,0-1 1,-1 1-1,1 0 1,-1 0-1,3 4 0,1 4 101,1 1-1,3 12 1,3 5 198,-3-6 305,-8-19-483,0 0 0,0 0 0,0-1 0,0 1 0,1 0 0,-1-1 0,1 1 0,0-1 0,-1 1-1,1-1 1,0 0 0,3 3 0,-2-3 23,1 0-1,-1 1 1,0-1-1,1-1 1,0 1 0,-1-1-1,1 1 1,0-1-1,0 0 1,0 0-1,0-1 1,0 1 0,0-1-1,0 0 1,0 0-1,6-1 1,-7 1-485,1-1 0,-1 0 0,0 0-1,0 0 1,1 0 0,-1-1 0,4-1 0,5-5-1475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40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21 2400,'0'0'75,"1"-1"0,-1 1-1,0-1 1,1 1 0,-1 0 0,1-1 0,-1 1-1,1-1 1,-1 1 0,1 0 0,0 0 0,-1-1-1,1 1 1,-1 0 0,1 0 0,-1 0 0,1 0-1,0-1 1,-1 1 0,1 0 0,-1 0 0,1 0-1,8 1 3662,9-3-286,-3-3-1849,-14 5-1467,-1 0 0,1-1 1,-1 1-1,1 0 0,0 0 0,-1-1 0,1 1 0,0 0 0,-1-1 0,1 1 1,-1-1-1,1 1 0,-1 0 0,1-1 0,-1 1 0,0-1 0,1 0 0,0 0 1,-2 4 73,0 0 1,1-1-1,-1 1 0,0 0 1,-1 0-1,1-1 1,0 1-1,-1-1 1,1 1-1,-1-1 1,-2 3-1,-32 35-363,17-19 374,-49 49-25,42-46-120,1 2 0,-40 53 0,46-47-27,1 0 1,1 1-1,-15 44 1,-29 111 163,55-170-196,3-6 81,0-1 0,1 1 0,-2 16 0,4-25-83,0 0 1,0 0-1,0 1 0,0-1 0,0 0 0,1 0 0,-1 0 1,1 0-1,0 0 0,0 0 0,0 0 0,0 0 0,1-1 1,-1 1-1,1 0 0,-1 0 0,1-1 0,2 3 0,-1-3-7,0-1-1,0 1 0,0-1 0,0 1 0,0-1 0,0 0 0,0 0 0,0 0 0,1-1 0,-1 1 1,6-1-1,41-1 157,-10-3-15,-1-2 0,72-21 0,-86 19-97,1-2 0,-2 0 0,1-2 0,-1-1 1,24-17-1,15-21-152,-59 47 111,0 0 0,0 0 0,-1-1 0,1 0 0,-1 0 0,0 0-1,0 0 1,2-7 0,2-8 23,4-19 0,-7 25-26,2-27 137,-4 30-194,-1 0-1,4-11 1,-4 15-4,-2 7-154,-3 12-34,-13 108-93,13-87 429,2 1-1,3 61 1,-1-89-28,3 15 40,-3-21-94,0 1-1,1 0 0,-1-1 0,0 1 0,0 0 1,1-1-1,-1 1 0,0 0 0,1-1 0,-1 1 1,1-1-1,-1 1 0,1 0 0,-1-1 0,1 1 1,-1-1-1,1 0 0,-1 1 0,1-1 0,0 1 1,-1-1-1,2 1 0,-1-1 5,0-1-1,0 1 1,0 0-1,-1 0 1,1 0-1,0-1 1,0 1-1,0 0 1,-1-1 0,1 1-1,0-1 1,0 1-1,-1-1 1,1 1-1,0-1 1,-1 1-1,1-1 1,-1 0 0,1 1-1,0-1 1,-1 0-1,1 0 1,12-21 178,34-82-40,-36 74-207,2 0-1,21-35 0,-33 64 39,0-1-1,-1 1 0,1 0 1,0 0-1,0 0 1,-1 0-1,1 0 0,0 0 1,0 0-1,0 0 0,0 0 1,0 1-1,0-1 0,1 0 1,-1 0-1,0 1 1,0-1-1,0 1 0,1 0 1,-1-1-1,2 0 0,-1 2 5,-1-1 0,0 1 0,0-1-1,0 0 1,0 1 0,0 0 0,0-1-1,0 1 1,0 0 0,0-1 0,0 1-1,-1 0 1,1 0 0,0 0 0,0 0 0,-1 0-1,1 0 1,-1 0 0,1 0 0,0 0-1,-1 0 1,0 0 0,1 0 0,-1 1-1,31 98-248,-22-75 361,-4-11 8,0 1 0,0-1-1,2-1 1,0 1-1,0-1 1,19 24-1,-25-35-73,1-1 0,-1 1 0,1-1 0,0 1 0,0-1 0,-1 1-1,1-1 1,0 0 0,0 0 0,0 0 0,1 0 0,-1 0 0,0 0 0,0-1-1,0 1 1,0-1 0,1 1 0,-1-1 0,0 0 0,1 0 0,-1 0 0,0 0-1,0-1 1,1 1 0,-1 0 0,0-1 0,0 0 0,1 1 0,-1-1 0,0 0-1,0 0 1,0 0 0,0-1 0,0 1 0,-1 0 0,4-3 0,2-4-19,-1 0 1,1 0 0,-2 0-1,1-1 1,-1 0-1,5-12 1,-3 6-83,9-19 37,-3 0 0,12-41 0,3-12-93,-27 84 91,0 0 0,1-1 0,-1 1 1,1 0-1,0 0 0,-1 0 0,1 1 0,0-1 0,3-2 1,-4 4 19,0 0 0,1 0 0,-1 0 0,0 1 0,1-1 0,-1 1 1,0-1-1,1 1 0,-1 0 0,1-1 0,-1 1 0,0 0 1,1 0-1,-1 0 0,1 0 0,-1 0 0,1 0 0,-1 1 1,0-1-1,1 0 0,-1 1 0,1-1 0,1 2 0,5 1-6,0 1-1,0 0 1,7 6-1,-8-5 47,1 0 0,0-1 0,13 5 0,-7-4-48,0-1 0,0-1 0,1 0-1,-1-1 1,23 0 0,-26-2 83,-1 0-1,0-1 1,1-1 0,-1 0-1,0 0 1,0-1-1,0 0 1,14-7-1,-24 10-62,0 0 0,0 0 0,0 0-1,0-1 1,0 1 0,0 0 0,0 0-1,0 0 1,0 0 0,0 0 0,-1 0 0,1 0-1,0 0 1,0 0 0,0 0 0,0 0-1,0 0 1,0 0 0,0 0 0,0 0-1,0-1 1,0 1 0,0 0 0,0 0-1,0 0 1,0 0 0,0 0 0,0 0-1,0 0 1,0 0 0,0 0 0,0 0 0,0 0-1,0-1 1,0 1 0,0 0 0,0 0-1,0 0 1,0 0 0,0 0 0,0 0-1,0 0 1,0 0 0,0 0 0,0 0-1,0 0 1,0 0 0,1 0 0,-1-1 0,0 1-1,0 0 1,0 0 0,0 0 0,0 0-1,0 0 1,0 0 0,0 0 0,0 0-1,0 0 1,0 0 0,0 0 0,1 0-1,-1 0 1,0 0 0,0 0 0,0 0 0,-10 3-113,0 4 59,1 0-1,1 0 0,-1 1 1,1 0-1,1 1 1,-1 0-1,2 0 0,-1 1 1,-7 13-1,8-9 74,-1-1 1,2 1-1,-1 0 1,2 0-1,0 1 0,-4 28 1,8-39-6,0-1 0,0 1-1,0 0 1,0-1 0,1 1 0,-1-1 0,1 1 0,0-1 0,0 1 0,0-1 0,1 0 0,-1 1 0,1-1-1,2 3 1,-3-3-9,1-1 0,0 0 0,-1 0-1,1-1 1,0 1 0,0 0 0,1-1-1,-1 1 1,0-1 0,0 1 0,1-1 0,-1 0-1,1 0 1,-1 0 0,1-1 0,-1 1-1,1 0 1,0-1 0,2 0 0,3 1 40,0-1 0,0-1-1,-1 0 1,1 0 0,0 0 0,-1-1 0,1 0 0,-1-1 0,1 1 0,-1-1 0,0-1 0,13-8 0,-16 10-33,0-1 1,-1 0-1,1 0 1,-1-1 0,0 1-1,0 0 1,0-1-1,0 0 1,0 0-1,-1 0 1,0 0-1,0 0 1,0 0-1,0-1 1,-1 1 0,1-1-1,-1 1 1,-1-1-1,1 0 1,0 1-1,-1-1 1,0 0-1,-1-6 1,-1-5-34,-1-1 0,-1 1 0,0 0 1,-13-28-1,13 34 6,-1 0-1,0 1 1,0 0 0,-1 0 0,-1 0 0,1 0 0,-1 1-1,-1 1 1,-8-8 0,12 11-15,-1 1-1,0 0 1,0 0 0,0 1-1,-1-1 1,-6-1 0,9 3 27,0 0 1,0 1-1,-1-1 1,1 0-1,0 1 1,0 0-1,-1 0 0,1 0 1,0 0-1,0 1 1,-1-1-1,-5 3 1,9-3 11,-1 0 1,1 1-1,-1-1 1,0 0 0,1 1-1,-1-1 1,1 1-1,0-1 1,-1 1 0,1-1-1,-1 1 1,1-1-1,0 1 1,-1-1 0,1 1-1,0-1 1,-1 1-1,1 0 1,0-1 0,0 1-1,0-1 1,0 1-1,0 0 1,0-1 0,0 1-1,0 0 1,0-1-1,0 1 1,0 0 0,0-1-1,0 1 1,0-1-1,0 1 1,1 0 0,-1-1-1,0 1 1,0-1-1,1 1 1,-1-1 0,0 1-1,1-1 1,-1 1-1,1-1 1,0 2 0,4 0 15,0 0-1,-1-1 1,1 1 0,0-1 0,0 0 0,1 0 0,-1 0 0,0-1 0,0 0 0,0 0 0,10-1 0,-6 1 6,203-19-338,-141 8-2320,-4-4-3606,-48 9 771,-9 4 1804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40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75 5984,'-8'-8'2688,"21"12"-2336,0-8 2144,4 4-1440,35-9 928,5 3-1184,31-7-288,1 5-320,11-4-160,-7 9 0,12-8-2848,-4 6 1536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44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1053 2720,'11'-11'891,"-10"10"-740,1 1 1,-1-1 0,0 1 0,1-1 0,-1 1-1,0-1 1,1 1 0,-1 0 0,1 0 0,-1 0 0,1 0-1,-1 0 1,0 0 0,3 1 0,2-1 205,11-2 357,0-1-1,-1-1 1,1 0-1,-1-2 1,0 1-1,30-17 1,-25 10-589,0-2 0,-2 0 1,1-1-1,21-22 0,-37 34-94,0-1 0,0-1 0,-1 1 0,1 0 0,-1-1 0,0 0 0,-1 1 0,1-1 0,2-10 0,-4 13-25,0 0 1,-1 1-1,1-1 1,-1 0-1,1 0 1,-1 0-1,0 0 1,0 0-1,0 0 1,0 0-1,0 0 1,-1 0-1,1 1 1,-1-1-1,1 0 1,-1 0-1,1 0 1,-1 0-1,0 1 1,0-1 0,0 0-1,0 1 1,0-1-1,-2-1 1,1 1-23,-1-1 0,0 1 0,0 0 0,0 0 1,0 0-1,0 0 0,0 0 0,0 1 0,-1 0 1,1-1-1,-7 0 0,3 0-1,1 1-1,-1 1 1,1-1-1,-1 1 1,1 0-1,-1 0 1,1 1 0,-1 0-1,1 0 1,-1 0-1,-11 5 1,10-2 90,0 0 0,1 0 0,-1 0 1,1 1-1,-1 1 0,2-1 0,-14 13 0,9-4 157,-1 0-1,2 1 1,0 0 0,1 0-1,0 1 1,2 1 0,-13 33-1,17-37-93,-1 1 0,1-1 0,1 1 1,0 14-1,1-20-56,1 0 0,1-1 0,-1 1 1,1 0-1,1-1 0,-1 1 0,1-1 1,6 13-1,-6-17-38,0 1 1,0-1 0,0 0-1,1 0 1,0 0-1,-1 0 1,1-1 0,0 1-1,0-1 1,1 0 0,-1 1-1,0-2 1,1 1-1,-1 0 1,1-1 0,0 1-1,-1-1 1,1 0-1,0 0 1,5 0 0,7 1 78,-1-1 1,1 0 0,24-3-1,-14 0-60,0-2-1,0-1 0,0-1 1,0-1-1,-1-1 1,-1-2-1,1 0 1,-1-1-1,-1-2 1,0 0-1,21-18 0,222-182 420,-258 207-465,226-210 210,-216 194-238,-1 1 0,-1-2 0,0-1 0,-2 0 0,-1 0 0,-1-1 0,-2-1 0,14-46 0,-14 36-180,-2 0 0,-2 0 0,-1-1 0,0-51 0,-5 75 123,0-1 0,-1 1 1,-3-15-1,3 23 32,0 1-1,-1-1 1,0 1-1,1-1 1,-1 1-1,-1 0 1,1 0-1,-1 0 1,1 0 0,-1 0-1,0 1 1,-5-5-1,5 5-28,1 1-1,-1 0 1,0-1-1,0 1 0,0 1 1,0-1-1,0 0 1,0 1-1,0-1 1,0 1-1,-1 0 1,1 0-1,0 1 0,-1-1 1,1 1-1,-1-1 1,-5 1-1,2 2 25,0 0 0,1 0 0,0 0 0,-1 1 0,1-1 0,0 2 0,0-1 0,1 1 0,-1 0-1,1 0 1,0 0 0,-9 10 0,1 2 60,0 1 0,1 0 0,1 1 0,-11 24 0,-30 85 213,35-75-33,2 0 1,2 1-1,-9 82 1,20-102-118,0 1 0,2-1 0,2 1-1,1-1 1,1 1 0,16 56 0,-14-72-8,0-1-1,2 0 1,-1 0-1,2-1 1,0 0-1,1-1 1,1 0-1,0 0 1,1-1-1,1 0 0,0-1 1,23 17-1,-23-21 6,-1 0 0,1-1-1,1-1 1,-1 0-1,1-1 1,0-1 0,1 0-1,-1-1 1,1 0-1,0-1 1,0-1-1,0 0 1,0-1 0,1-1-1,22-2 1,-29 1-50,0-1 1,0 0 0,0-1 0,-1 0-1,1-1 1,-1 1 0,0-1-1,0-1 1,0 0 0,0 0-1,-1 0 1,0-1 0,0 0-1,10-12 1,-7 6 35,0-1 0,-1 0-1,-1 0 1,0 0 0,-1-1 0,0 0-1,8-28 1,-14 38-100,1-1 1,-1 1-1,0 0 0,0-1 1,-1 1-1,1 0 0,-1-1 1,0 1-1,-1-1 0,1 1 1,-1 0-1,1-1 0,-1 1 1,0 0-1,-4-8 0,5 11 23,0 1 0,-1-1-1,1 0 1,-1 1 0,1-1-1,-1 0 1,1 1 0,-1-1-1,1 1 1,-1-1 0,1 1-1,-1-1 1,0 1-1,1-1 1,-1 1 0,0 0-1,0-1 1,1 1 0,-1 0-1,0 0 1,0-1 0,1 1-1,-2 0 1,0 0-5,1 1-1,0-1 1,-1 0-1,1 0 1,0 1-1,0-1 1,0 1 0,-1 0-1,1-1 1,0 1-1,0 0 1,0-1 0,-1 2-1,-2 2-28,0 0-1,1 0 1,-1 0 0,1 1-1,-6 8 1,-70 149 554,74-151-470,1 0-1,0 0 0,1 1 1,0-1-1,1 1 0,0 0 0,1 0 1,0 14-1,2-21-1,-1-1 0,1 1 0,-1-1 0,1 0 0,1 0 1,-1 1-1,1-1 0,-1 0 0,1 0 0,4 7 0,-4-9 2,1 1 0,-1 0 0,1-1 0,-1 0 0,1 1 0,0-1 0,-1 0 0,1-1 0,0 1 0,0 0 1,1-1-1,-1 1 0,0-1 0,0 0 0,5 1 0,-1-1-2,0 0 0,0-1 0,-1 0 0,1 0 0,0 0 0,12-3 0,-4 1 0,34-6 48,1-3 1,-2-2 0,71-28-1,-70 22-32,-2-1-1,0-3 0,86-57 1,-113 66-87,-14 8 2,1 1-1,0 0 1,1 0 0,-1 1 0,1 0 0,9-3 0,-17 6 35,1 1 0,-1 0-1,0 0 1,0 0 0,1 0 0,-1 0 0,0 0-1,0 0 1,1 0 0,-1 0 0,0 0 0,0 0-1,1 0 1,-1 0 0,0 0 0,1 0 0,-1 0-1,0 1 1,0-1 0,0 0 0,1 0 0,-1 0 0,0 0-1,0 0 1,1 0 0,-1 1 0,0-1 0,0 0-1,0 0 1,0 0 0,1 1 0,-1-1 0,0 0-1,0 0 1,0 1 0,0-1 0,0 0 0,0 0-1,0 1 1,1-1 0,-1 0 0,0 0 0,0 1-1,0-1 1,0 0 0,0 0 0,0 1 0,0-1-1,0 0 1,-1 0 0,1 1 0,0-1 0,0 0-1,0 0 1,0 1 0,0-1 0,0 0 0,-1 1-1,-4 14 2,-40 61-36,30-54 31,2 0 0,-20 44-1,32-62 4,-1 1-1,1-1 0,0 1 1,0-1-1,1 1 0,-1 0 1,1-1-1,0 1 0,0 0 1,1-1-1,0 7 0,0-10 21,-1 1 0,1 0 0,-1 0 0,1-1 0,0 1 0,0 0 0,-1-1 0,1 1 0,1-1 0,-1 1 0,0-1 0,0 1 0,0-1 0,1 0 0,-1 0 0,1 0 0,-1 1 0,1-1 0,-1-1 0,1 1 0,0 0-1,-1 0 1,1-1 0,0 1 0,0-1 0,-1 1 0,1-1 0,0 0 0,0 1 0,0-1 0,2 0 0,1-1 26,-1 1 1,1-1-1,-1 1 0,0-1 0,1-1 1,-1 1-1,0-1 0,0 1 1,5-4-1,30-21 118,-34 23-150,12-11 55,0 0 0,-1-1 0,26-32-1,-38 42-55,51-60 92,82-127 0,-94 120-150,-3-3 0,43-111-1,-42 60-105,29-149 0,-64 248 124,-2 16-38,-2-1 0,1 1 0,-1-1 1,-1 1-1,0-1 0,-1 0 0,-2-22 1,2 33 31,0 0 1,-1-1 0,1 1 0,-1-1 0,1 1-1,-1-1 1,1 1 0,-1 0 0,0-1 0,1 1-1,-1 0 1,0 0 0,0-1 0,-1 0 0,1 2 17,1 0 1,-1-1-1,0 1 1,1 0 0,-1-1-1,1 1 1,-1 0 0,0 0-1,1 0 1,-1-1 0,0 1-1,1 0 1,-1 0-1,0 0 1,1 0 0,-1 0-1,0 0 1,1 1 0,-1-1-1,0 0 1,1 0 0,-2 1-1,-2 1-9,1 0 0,-1 1 1,1-1-1,0 1 0,0 0 0,0 0 0,0 0 0,0 0 0,0 0 0,-2 6 0,-25 42 9,2 2 0,-27 76 0,30-68 82,3 1 0,-20 96 0,31-100 34,-5 103 1,16-128-31,0 1-1,3 0 1,0-1-1,14 54 1,-14-75-16,1 1-1,0-1 1,1 0 0,1 0 0,0 0-1,0-1 1,1 0 0,1 0-1,0 0 1,0-1 0,1-1 0,0 1-1,12 9 1,-17-17-18,0 1 0,0 0 1,0-1-1,0 1 0,1-1 0,-1 0 1,0-1-1,1 1 0,-1-1 0,1 0 1,0 0-1,-1 0 0,1-1 0,0 1 1,0-1-1,-1-1 0,1 1 0,0 0 0,0-1 1,-1 0-1,1 0 0,-1-1 0,1 1 1,-1-1-1,1 0 0,-1 0 0,0 0 1,0-1-1,0 0 0,0 1 0,0-1 0,-1-1 1,6-5-1,3-5-29,-1-1 0,-1 0 0,0-1 0,-1 0 0,7-17 0,29-87 132,-13 4-141,-24 81-97,-7 33 83,-1-1 1,1 1-1,0 0 0,0-1 0,0 1 1,0 0-1,0 0 0,1-1 1,-1 1-1,1 0 0,-1 0 1,1 0-1,0 1 0,0-1 1,0 0-1,0 1 0,0-1 0,0 1 1,0 0-1,0-1 0,1 1 1,-1 0-1,5-1 0,1 1-5,-1-1 1,1 2-1,0-1 0,0 1 0,0 0 0,13 2 0,-3 0-32,33 9 0,-45-10 51,0 1 0,-1 1 0,1-1 0,0 1-1,-1 0 1,1 0 0,-1 1 0,0-1 0,5 6-1,-4-3-14,0 1 0,-1-1 0,0 2 0,0-1 1,-1 0-1,0 1 0,0 0 0,0 0 0,-1 0 0,-1 0 0,1 0 0,-1 1 0,-1-1 0,1 1 0,-2-1 0,1 1 0,-1 11 0,-2 4-18,-1 0 0,-1 1 0,-1-1 0,-15 43 0,12-47 56,4-12 20,1 0-1,0 1 0,-3 12 0,5-20-24,1 0 1,0 0-1,0 1 0,-1-1 1,1 1-1,0-1 1,0 0-1,0 1 0,1-1 1,-1 0-1,0 1 0,0-1 1,1 0-1,-1 1 0,1-1 1,-1 0-1,1 0 0,-1 1 1,1-1-1,0 0 1,0 0-1,-1 0 0,1 0 1,0 0-1,0 0 0,0 0 1,0 0-1,2 1 0,-1-2 2,1 1 0,-1 0 1,1 0-1,0-1 0,-1 1 0,1-1 0,0 0 0,-1 0 0,1 0 0,0 0 0,-1-1 0,1 1 0,-1-1 0,1 1 0,4-3 1,5-1 39,20-10 0,-1-3-21,52-39 0,-72 48-90,-1-2 0,16-16-1,-26 26 38,1-1-1,-1 0 1,1 1-1,0-1 1,-1 1 0,1-1-1,0 1 1,-1-1-1,1 1 1,0-1-1,-1 1 1,1 0-1,1-1 1,-2 1 7,1 0 1,-1 0-1,0 0 1,0 0-1,0 0 1,1 0-1,-1 0 0,0 1 1,0-1-1,0 0 1,1 0-1,-1 0 1,0 0-1,0 0 1,0 0-1,1 1 1,-1-1-1,0 0 0,0 0 1,0 0-1,0 0 1,0 1-1,0-1 1,1 0-1,-1 0 1,0 0-1,0 1 1,0-1-1,0 0 0,0 1 1,1 24-314,-1-17 371,-1 22-31,0-21-30,0 1 1,2-1-1,0 11 0,0-16 6,0 0 0,0 0 0,0 0 0,0 0 0,1-1 0,0 1 0,0 0 0,0-1-1,0 1 1,5 5 0,-4-6 35,1 1 0,0-1 0,0 0 0,0 0 0,0 0 0,0-1 0,1 1-1,-1-1 1,1 0 0,-1 0 0,1-1 0,0 1 0,0-1 0,0 0 0,0-1 0,0 1-1,0-1 1,0 0 0,0 0 0,0 0 0,0-1 0,-1 0 0,6-1 0,-5 1-14,0 0 0,0-1 1,0 0-1,-1 1 0,1-1 1,-1-1-1,1 1 0,-1-1 1,0 0-1,0 0 0,0 0 1,0 0-1,-1-1 0,1 0 1,-1 1-1,0-1 0,0 0 1,0-1-1,-1 1 0,1 0 1,-1-1-1,0 0 0,2-6 1,-3 3-46,0 0-1,0-1 1,0 1 0,-1 0 0,0 0 0,-1-1 0,0 1 0,0 0 0,-1 0 0,-4-14 0,4 16-29,0 1 1,0-1-1,-1 0 0,0 0 1,0 1-1,-1 0 0,0 0 1,1 0-1,-2 0 0,1 0 1,0 1-1,-1 0 0,0 0 1,-10-7-1,12 10 48,0 0 0,0 0-1,0 1 1,0-1 0,0 1 0,0-1 0,0 1-1,-1 0 1,1 0 0,0 0 0,0 0 0,0 1-1,0 0 1,0-1 0,0 1 0,-5 2-1,4-2 24,1 1-1,-1 0 1,0-1-1,1 1 0,0 0 1,-1 1-1,1-1 0,0 0 1,0 1-1,0 0 1,1 0-1,-4 3 0,14-7 113,0 0 0,-1 0 0,10-4 0,35-11-112,61-17 8,-68 22 44,-9 2-41,1 2 0,-1 1-1,46-1 1,-76 6-9,-1 2-1,1-1 1,-1 1 0,0-1-1,1 1 1,-1 1 0,0-1 0,11 5-1,-15-5-15,1 0 0,0 1-1,0-1 1,0 0-1,-1 1 1,1-1 0,-1 1-1,1-1 1,-1 1 0,0 0-1,1 0 1,-1-1-1,0 1 1,0 0 0,0 0-1,-1 0 1,1 0 0,0 0-1,-1 0 1,1 1-1,-1-1 1,0 0 0,1 0-1,-2 3 1,1 7 52,-1 1 1,-6 20-1,5-22 92,-1 1-1,0 20 1,3-32-138,0 0 0,0 0 0,0 0 1,0 0-1,0 0 0,0 0 0,0 0 0,0 0 1,0 0-1,0 1 0,1-1 0,-1 0 0,0 0 0,0 0 1,0 0-1,0 0 0,0 0 0,0 0 0,0 0 1,0 0-1,0 0 0,0 0 0,0 0 0,0 0 0,0 0 1,1 1-1,-1-1 0,0 0 0,0 0 0,0 0 0,0 0 1,0 0-1,0 0 0,0 0 0,0 0 0,0 0 1,0 0-1,1 0 0,-1 0 0,0 0 0,0 0 0,0 0 1,0 0-1,0 0 0,0 0 0,0-1 0,0 1 0,0 0 1,8-3 129,6-8-14,42-48-103,-41 42-88,0 0-1,25-20 0,-35 33 23,11-6-77,-15 9 118,-1 1-1,1 0 1,-1 0-1,1 0 1,-1 0-1,1 0 1,-1 0-1,1 0 1,-1 0 0,1 1-1,0-1 1,-1 0-1,1 0 1,-1 0-1,1 0 1,-1 1-1,1-1 1,-1 0-1,1 1 1,-1-1 0,0 0-1,1 1 1,-1-1-1,1 0 1,-1 1-1,0-1 1,1 1-1,-1-1 1,0 1-1,1 0 1,1 2-7,-1 0 0,1 0 0,-1 0 0,0 1-1,0-1 1,0 0 0,-1 1 0,1-1 0,-1 1 0,1 3 0,-4 39-24,1-13-28,2-20 91,0-1 0,0 1 0,2-1 0,-1 1 0,2-1 0,-1 0 0,8 18 0,-9-28-5,0 0 0,0 0 0,0 0 0,0-1 0,1 1 0,-1 0 0,0-1 0,1 1 0,0-1 0,-1 0 0,1 1 0,0-1 0,0 0 0,-1 0 0,1 0 0,0 0 0,0-1 0,0 1 0,0 0 0,0-1 0,0 1 0,4-1 0,3 1 29,0-1-1,0-1 0,0 1 0,10-3 0,-11 2-37,8-2 20,1-1 0,0 0 0,-1-2 1,0 1-1,0-2 0,0 0 0,-1-1 1,0-1-1,-1 0 0,1-1 0,-2 0 0,0-2 1,17-17-1,-2-3-42,-1-1 0,-1-2 0,-2-1-1,21-44 1,-29 56-179,-16 23 153,1 0 0,-1 0 0,1 0-1,-1 0 1,1 0 0,0 0 0,-1 0 0,1 0 0,0 0 0,0 1-1,-1-1 1,1 0 0,2-1 0,-2 13-59,0 0-1,-1 0 1,-2 16 0,0-2 70,-1 42 23,-3-1 1,-16 77-1,21-138 35,0 0-1,0 0 0,-1 0 0,0 0 1,0-1-1,0 1 0,-1 0 0,-4 5 1,6-8-13,0-1 1,0 0 0,0 0 0,0 0-1,0 0 1,-1 0 0,1 0 0,0 0-1,-1-1 1,1 1 0,0 0-1,-1-1 1,1 1 0,-1-1 0,1 1-1,-1-1 1,1 0 0,-1 0 0,0 0-1,1 1 1,-1-2 0,1 1 0,-1 0-1,1 0 1,-1 0 0,1-1 0,-1 1-1,1-1 1,-1 1 0,-1-2 0,-4-1-6,0-1 0,0 1 0,0-2 0,0 1 0,1-1 0,0 0 0,0 0 0,0-1 0,1 0 1,-6-7-1,11 12-18,-1 1 0,1 0 0,0 0 0,-1-1 0,1 1 1,0 0-1,0 0 0,0-1 0,-1 1 0,1 0 1,0-1-1,0 1 0,0 0 0,0-1 0,0 1 0,-1 0 1,1-1-1,0 1 0,0 0 0,0-1 0,0 1 0,0 0 1,0-1-1,0 1 0,0-1 0,0 1 0,0 0 0,1-1 1,-1 1-1,0 0 0,0-1 0,0 1 0,0 0 1,0-1-1,1 1 0,-1 0 0,0 0 0,0-1 0,0 1 1,1 0-1,-1-1 0,0 1 0,1 0 0,-1 0 0,0 0 1,1-1-1,-1 1 0,0 0 0,0 0 0,1 0 0,-1 0 1,1 0-1,-1 0 0,0 0 0,1-1 0,-1 1 1,0 0-1,1 0 0,26 0 170,-23 1-83,38 3 423,-19-2-252,-1 0 0,35-3 0,109-18-1094,-56 3-5646,-70 12 3848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44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5 4640,'-41'-5'13791,"43"8"-12857,1-1-668,-1-1-125,0 0 0,-1-1 0,1 1 0,0 0 0,0-1-1,0 1 1,0-1 0,0 0 0,0 1 0,0-1 0,4 0-1,1 0 10,148 1 1706,113 0-1233,-20-2-600,-77 9-5245,-95-4 2087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54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8 2144,'1'-7'4357,"3"10"-3881,-1 0-1,0 1 1,0-1 0,0 1-1,0 0 1,0 0-1,-1 0 1,1 0-1,-1 0 1,0 0 0,0 1-1,-1-1 1,0 1-1,1-1 1,-1 1 0,0 5-1,-1-4-201,0 0 0,0 1 0,0-1 0,-1 0-1,0 1 1,-1-1 0,1 0 0,-1 0 0,0 0 0,-1 0-1,1 0 1,-1 0 0,0-1 0,-6 9 0,-2 0-5,-1 1 0,0-2 0,-28 25 0,27-28-190,0 1-1,-1-2 0,-1 0 1,0-1-1,0 0 1,-30 10-1,38-15-700,-33 11-2349,15-2-2033,11 0 2050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57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150 899 3552,'-1'5'4800,"-3"-2"-4087,0-1 0,1 0-1,-1 1 1,1 0 0,0 0 0,-4 4 0,-3 2-45,3-2-438,0 1-1,0-1 1,1 1-1,0 0 1,-7 14-1,2-3 101,-10 29 1,14-28-255,1-1 1,0 1-1,2 0 1,0 0 0,1 1-1,1-1 1,2 0-1,-1 1 1,2-1 0,4 23-1,-5-39-30,1 0-1,0-1 1,0 1 0,0 0-1,1-1 1,-1 1 0,1-1-1,0 1 1,0-1-1,0 0 1,5 6 0,-6-8-4,1 0 1,-1 0-1,1 0 1,-1 0-1,1 0 1,0 0-1,-1 0 1,1-1-1,0 1 1,0-1 0,0 1-1,-1-1 1,1 0-1,0 1 1,0-1-1,0 0 1,0 0-1,0-1 1,-1 1-1,1 0 1,0 0-1,0-1 1,0 1-1,0-1 1,3-1-1,3-2 45,-1 0-1,1-1 0,-1 1 0,0-2 1,0 1-1,7-7 0,35-41 228,39-58-188,-26 29-338,-46 60 235,-13 17-164,1-1 0,0 0 0,1 1 0,-1 0-1,1 0 1,7-6 0,-12 11 127,0 0 0,1 0 1,-1 0-1,0 0 0,0 1 0,0-1 0,0 0 0,1 0 1,-1 0-1,0 0 0,0 0 0,0 0 0,0 0 0,0 0 1,1 1-1,-1-1 0,0 0 0,0 0 0,0 0 1,0 0-1,0 1 0,0-1 0,0 0 0,0 0 0,0 0 1,1 0-1,-1 1 0,0-1 0,0 0 0,0 0 0,0 0 1,0 0-1,0 1 0,0-1 0,0 0 0,0 0 0,0 0 1,-1 0-1,1 1 0,1 14-269,1-2 20,-1-8 291,0-1-1,1 1 1,0-1-1,0 1 1,0-1-1,1 0 1,-1 0-1,1 0 1,0 0-1,0-1 1,1 1-1,-1-1 1,6 5-1,-7-7 20,0 1 0,0-1 0,1 0 0,-1 0 0,0 0 0,0 0 0,1 0 0,-1-1 0,0 1 0,1-1 0,-1 1 0,0-1 0,1 0 0,-1 0 0,1 0 0,-1 0 0,1 0 1,-1-1-1,0 1 0,1-1 0,-1 1 0,0-1 0,1 0 0,-1 0 0,0 0 0,0 0 0,4-3 0,-3 0 17,1 1 0,-1-1 1,-1 1-1,1-1 0,0 0 1,-1 0-1,0-1 0,3-8 1,-1 5 1,0-1-48,-1-1 0,0 0 0,0-1 0,-1 1 0,1-12 0,0-49-35,-3 60-78,-1 1-1,-3-12 1,2 6-169,2 15 245,0 1 0,0 0 0,0-1 0,0 1-1,0 0 1,0-1 0,0 1 0,0 0 0,0-1-1,0 1 1,0 0 0,-1-1 0,1 1-1,0 0 1,0 0 0,0-1 0,0 1 0,-1 0-1,1 0 1,0-1 0,0 1 0,0 0 0,-1 0-1,1-1 1,0 1 0,0 0 0,-1 0 0,1 0-1,0 0 1,-1-1 0,1 1-25,0 1 0,0-1 0,-1 0 1,1 0-1,0 1 0,0-1 0,0 0 0,0 0 0,0 1 0,0-1 1,0 0-1,0 0 0,0 1 0,0-1 0,0 0 0,0 0 0,0 1 1,0-1-1,0 0 0,0 1 0,0-1 0,0 0 0,0 0 0,0 1 1,0-1-1,0 0 0,1 0 0,-1 1 0,0-1 0,0 0 1,0 0-1,1 1 0,1 1 17,0 1 0,0 0 0,0 0 1,1-1-1,0 1 0,-1-1 0,1 0 0,0 0 1,0 0-1,0 0 0,0-1 0,0 1 0,1-1 1,-1 1-1,0-1 0,1 0 0,-1-1 0,7 2 0,4 0 137,1-1-1,29-2 0,-13-1-19,-2-1 0,1-1 0,0-2 0,-1-1 0,34-13 0,-45 13-29,0-1 1,-1 0 0,0-2 0,0 0 0,-1-1 0,-1 0-1,0-2 1,0 1 0,15-19 0,17-27 428,68-112 1,-88 125-331,-2-2 0,31-82-1,-43 91-74,-2 1-1,-2-2 1,-1 1-1,2-46 0,-9 75-43,0 6-10,-1-1 0,0 1 0,0 0 0,0 0 0,0 0 0,0 0-1,-2-5 1,1 7 27,-1 4-36,-12 27-107,0 2 0,-14 51-1,-55 199 1013,50-169-488,-57 158 339,-14-15-475,43-114 189,58-134-407,-1 0 1,1-1-1,-9 12 0,12-19-87,0 0 0,0 0 0,0 0 0,0 0 0,0 0 0,0 0 0,0 0 0,0 0 0,0 0 0,0 0 0,0-1 0,0 1 0,0 0 0,0 0 0,0 0 0,0 0 0,0 0 0,0 0 0,0 0 0,0 0 0,0 0 0,0 0 0,0 0 0,0 0 0,0 0 0,0 0 0,0 0 0,0 0 0,-1-1 0,1 1 0,0 0 0,0 0 0,0 0 0,0 0 0,0 0 1,0 0-1,0 0 0,0 0 0,0 0 0,0 0 0,0 0 0,0 0 0,-1 0 0,1 0 0,0 0 0,0 0 0,0 0 0,0 0 0,0 0 0,0 0 0,0 0 0,0 1 0,0-1 0,2-11-77,5-7 33,1 1 0,0 0 0,1 0 1,1 1-1,18-22 0,67-71-44,-81 93 60,15-12-218,52-41 0,-80 67 238,1 1 0,-1 0 0,1 0 0,-1 0 0,1 0 1,0 0-1,-1 1 0,1-1 0,0 0 0,-1 1 0,1 0 0,0-1 0,0 1 0,0 0 0,-1 0 0,5 0 0,-5 0 10,0 0-1,0 1 0,1-1 0,-1 1 1,0-1-1,0 1 0,0 0 0,0-1 1,0 1-1,1 0 0,-1 0 0,-1 0 1,1 0-1,0 0 0,0 0 0,0 0 1,0 0-1,-1 0 0,1 0 0,0 0 1,-1 1-1,1-1 0,-1 1 0,3 10 1,0 0 0,-1-1 0,-1 1 0,0 0 0,-1 0 0,-1 19 0,0 0 0,1-5 15,-1-11 5,1-1 0,0 1 0,1 0 1,1 0-1,0-1 0,1 1 0,8 22 0,-11-36-4,0 1-1,1-1 1,-1 0 0,1 1-1,0-1 1,-1 0-1,1 0 1,0 1 0,0-1-1,0 0 1,0 0-1,0 0 1,0 0 0,0 0-1,0 0 1,0-1-1,0 1 1,0 0 0,1 0-1,-1-1 1,0 1-1,1-1 1,-1 1-1,0-1 1,1 0 0,-1 1-1,1-1 1,-1 0-1,0 0 1,1 0 0,-1 0-1,1 0 1,-1 0-1,1-1 1,-1 1 0,0 0-1,1-1 1,1 0-1,9-5 34,-1 0 0,0 0 0,-1-2 0,1 1 0,-1-1 0,14-15 0,-1 3-18,91-91 105,-68 64-171,-40 41 12,1-1-352,-10 19 165,-1 1 218,1-1 0,0 1-1,0 0 1,1 0 0,1 0 0,0 0 0,2 17-1,-1-24 2,1 0-1,-1 0 1,1 0-1,1-1 1,-1 1-1,1 0 1,0 0-1,1-1 1,-1 1-1,1-1 1,0 0-1,0 0 1,1 0-1,-1 0 1,1 0-1,0-1 1,1 0-1,5 6 1,-8-9 6,-1 0 0,1-1 0,-1 1 0,1 0 0,0 0 0,0-1 1,-1 1-1,1-1 0,0 1 0,0-1 0,0 0 0,-1 0 0,1 0 0,0 0 0,4 0 0,-3-1 0,1 0 0,0 0 0,0 0 0,-1-1 0,1 1 0,0-1 0,3-3 0,7-5-15,-1 0 1,22-23-1,-17 17-42,82-70-4,-75 67 47,0 2 0,35-19 0,28-6 37,-86 42-67,-4 1-3,-9 6-40,-21 13-105,21-12 164,0 0 0,1 1 0,0 1 0,0 0-1,1 0 1,-9 14 0,13-17 21,1 0 0,0 1 0,0-1 1,1 1-1,0-1 0,0 1 0,1 0 0,0 0 0,0 0 0,1 0 1,-1 14-1,2-20-5,0 0 0,0 0 0,0 0 0,0 0 0,0 1 0,0-1 0,1 0 0,-1 0 0,1 0 0,-1 0 0,1 0 0,0 0 0,0 0 0,0 0 0,0-1 0,0 1 0,1 0 0,-1 0 0,0-1 0,1 1 0,-1-1 0,1 1 0,0-1 0,-1 0 0,1 0 0,0 0 0,0 0 0,0 0 0,0 0 0,0 0 0,0 0 0,0-1 0,0 1 0,0-1 0,0 0 0,0 1 0,0-1 0,3 0 0,4 0 12,0-1-1,-1 0 1,1-1 0,0 1-1,-1-2 1,1 1 0,13-7-1,39-19-56,-1-2-1,-2-3 0,79-58 1,-117 74 70,-2 0 1,0-1-1,-1-1 1,0-1-1,24-39 1,55-117 480,-63 112-533,97-173-238,-130 237 262,9-13-56,-2-1 0,0 0 0,0 0 0,-2 0 0,6-20 0,-11 34 54,0 0-1,0 0 1,0 0-1,1 0 0,-1-1 1,0 1-1,0 0 1,0 0-1,0 0 0,0 0 1,0-1-1,0 1 1,0 0-1,0 0 1,0 0-1,0-1 0,0 1 1,0 0-1,0 0 1,0-1-1,0 1 0,0 0 1,0 0-1,0 0 1,0-1-1,0 1 1,0 0-1,0 0 0,0 0 1,0-1-1,0 1 1,-1 0-1,1 0 0,0 0 1,0 0-1,0 0 1,0-1-1,0 1 1,-1 0-1,1 0 0,0 0 1,0 0-1,0 0 1,-1 0-1,1 0 0,0-1 1,0 1-1,0 0 1,-1 0-1,1 0 1,-12 8-97,-13 20-55,14-13 117,1 0 0,0 0 0,1 1 0,-9 23 0,-22 70 66,34-90 5,-82 286 32,33-108 380,46-171 8,9-25-411,0-2-39,6-11-127,-2 3 8,0 1-1,1 0 0,0 0 1,1 0-1,10-11 0,-14 16 97,1 1 1,-1 0-1,1-1 0,0 1 0,0 0 0,-1 1 0,1-1 0,0 0 0,1 1 0,-1 0 0,0-1 1,0 1-1,1 1 0,-1-1 0,0 0 0,1 1 0,-1 0 0,0-1 0,5 2 0,13 3-29,-1 0 0,1 2 0,-1 1 0,33 15 0,-35-12-163,0 0-1,-1 1 1,-1 0-1,0 2 1,23 22-1,-34-30-916,0 1 0,0 1 0,6 9 0,2 1-978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57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48 6880,'-51'-39'3136,"28"36"-2720,10-2-160,10 10-224,-7-5-448,20 6-3744,3 10 2368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5:59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72 4224,'8'-11'7146,"-41"26"-4436,18-3-2535,1 0 1,1 0-1,-1 1 1,2 1-1,0 0 1,1 1-1,0 0 1,1 0 0,1 1-1,1 1 1,-12 28-1,19-39-154,-1 0 1,1 0-1,0 0 0,1 0 0,-1 0 1,1 0-1,0 0 0,1 0 0,-1 0 0,1 0 1,3 8-1,-4-12 1,1 0 1,-1 0-1,1 0 1,-1 0 0,1-1-1,0 1 1,0 0-1,0-1 1,0 1-1,0 0 1,1-1-1,-1 1 1,0-1-1,1 0 1,-1 1-1,1-1 1,-1 0-1,1 0 1,-1 0 0,1 0-1,0 0 1,0 0-1,-1-1 1,1 1-1,0-1 1,0 1-1,0-1 1,0 0-1,0 1 1,0-1-1,0 0 1,0 0 0,0 0-1,0-1 1,-1 1-1,1 0 1,0-1-1,0 1 1,0-1-1,2 0 1,14-8 308,0 0 1,33-21-1,-22 12-141,-11 7-129,43-25 135,95-75 0,-133 91-224,38-47-1,-51 55-37,-20 57-488,8-40 574,1 0 0,0 1-1,0-1 1,0 0 0,1 1 0,0-1 0,0 0 0,0 1 0,1-1 0,0 1 0,0-1 0,0 0-1,0 0 1,1 0 0,0 1 0,0-1 0,1-1 0,-1 1 0,1 0 0,0-1 0,0 1-1,0-1 1,1 0 0,0 0 0,7 6 0,-9-9 14,1 1 1,-1-1-1,1 0 1,0 0-1,-1 0 0,1 0 1,0-1-1,0 1 1,0-1-1,-1 0 0,1 1 1,0-1-1,0 0 1,0-1-1,0 1 0,-1-1 1,1 1-1,0-1 1,0 0-1,-1 0 0,1 0 1,3-2-1,3-1 9,-1 0-1,0-1 0,0 0 1,0-1-1,9-8 0,-3-1 16,0-1 0,-1 0 0,19-32 0,-20 29-190,1 1 0,27-30-1,-39 46 91,0 1-1,1-1 1,0 1 0,-1 0 0,1-1-1,0 1 1,-1 0 0,1 0-1,0 0 1,0 0 0,3-1 0,-3 2 21,-1 0 1,1 0 0,-1 0-1,1 0 1,-1 1 0,1-1-1,-1 0 1,0 1 0,1-1-1,-1 1 1,1 0-1,-1-1 1,0 1 0,0 0-1,1 0 1,1 2 0,4 3 32,0 0 1,11 13 0,-12-12-12,1 0 0,-1 0 0,15 10 0,-6-8-20,0-1 0,0 0 0,0-1 0,24 7-1,71 15 436,-90-25-300,0 0-1,33 1 0,-46-5-64,1 0 0,-1 0 0,0-1 1,0 0-1,0 0 0,0-1 0,0 0 1,0 0-1,0-1 0,-1 0 0,8-4 0,-10 5-9,-1-1-1,0 0 1,0 0-1,0 0 0,0 0 1,-1-1-1,1 1 1,-1-1-1,0 0 0,0 0 1,0 0-1,0 1 0,-1-2 1,0 1-1,2-8 1,-2 7-46,0-1-1,0 0 1,-1 0 0,0 0 0,0 0 0,0 1 0,-1-1 0,0 0 0,0 0 0,0 0 0,-3-6 0,4 11-2,-1 0 0,1 0 0,0 0 0,-1 0 0,1 0 0,-1 0-1,1 1 1,-1-1 0,1 0 0,-1 0 0,1 1 0,-1-1 0,0 0 0,1 1 0,-1-1 0,0 0 0,0 1 0,1-1 0,-1 1 0,0-1 0,0 1 0,0 0 0,0-1 0,0 1 0,0 0 0,0 0 0,0 0 0,1-1 0,-1 1 0,0 0 0,0 0 0,0 0 0,0 1 0,0-1 0,0 0 0,0 0-1,0 0 1,0 1 0,0-1 0,0 0 0,0 1 0,1-1 0,-2 1 0,-3 2-28,1 0-1,-1 1 1,1-1-1,0 1 1,0 0 0,-4 5-1,2-1 131,0 0 1,1 0-1,0 1 1,0 0-1,1 0 0,0 0 1,0 0-1,1 1 1,0-1-1,1 1 1,0 0-1,-1 18 0,3-23-36,1 0 1,0 0-1,0-1 0,0 1 0,0 0 0,1 0 0,0 0 0,0-1 0,0 1 0,0-1 0,1 0 0,-1 0 0,1 0 1,1 0-1,-1 0 0,6 5 0,-4-4-33,0-1 0,1 0-1,-1 0 1,1 0 0,0-1 0,0 0 0,1 0 0,-1 0 0,0-1 0,1 0-1,11 3 1,17-3-510,0 0-1,1-3 0,60-8 1,-3 1-4852,-51 8-617,-3 4 1878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1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289 587 3072,'-2'-4'497,"1"0"1,-1-1-1,1 1 1,0 0-1,0-1 1,-1-4-1,2 7-371,0 1-1,0 0 1,-1 0-1,1 0 0,0 0 1,-1 0-1,1 0 0,-1 0 1,1 0-1,-1 1 0,1-1 1,-1 0-1,0 0 1,0 0-1,1 0 0,-1 1 1,0-1-1,0 0 0,0 1 1,0-1-1,0 1 0,0-1 1,0 1-1,0-1 0,0 1 1,-1-1-1,0 0 88,-1 1 0,0-1 0,1 0 0,-1 1 0,0 0 0,0-1 0,0 1 0,1 0 0,-6 1 0,0 1 19,-1 1 0,1 0 0,-1 0 0,1 1 0,0 0 0,0 0 0,-8 7 0,-48 41 386,61-50-591,0 1-10,-46 44 102,45-43-116,0 1-1,1-1 1,-1 1-1,1 0 0,0 0 1,1 0-1,-1 0 0,1 0 1,-3 10-1,4-13 19,1 0-1,0 0 0,0 0 1,0 0-1,0 0 1,0 0-1,0 1 0,0-1 1,1 0-1,-1 0 1,1 0-1,-1 0 0,1 0 1,0 0-1,0-1 1,0 1-1,0 0 0,0 0 1,0 0-1,1-1 1,-1 1-1,0-1 0,1 1 1,-1-1-1,1 1 1,0-1-1,-1 0 0,1 0 1,0 0-1,0 0 1,0 0-1,0 0 1,4 0-1,0 1 69,0 0-1,0-1 1,0 0 0,0 0-1,0-1 1,0 0 0,0 0-1,0 0 1,0-1 0,11-2-1,-4-1 24,-1-2-1,1 1 0,-1-2 1,0 0-1,0 0 0,-1-1 1,21-18-1,-15 9-71,-1 0-1,0 0 0,18-28 1,-25 33-27,38-56 152,-3-2 0,40-88 1,-69 129-74,-1-2-1,-2 0 1,-1 0 0,12-57-1,-22 78-71,1 1 0,-2 0 0,0-17 0,0 24-39,0 0 0,0 0-1,-1-1 1,1 1 0,-1 0 0,1 0 0,-1-1 0,0 1-1,0 0 1,0 0 0,0 0 0,0 0 0,0 0 0,-1 0-1,1 1 1,-1-1 0,1 0 0,-1 1 0,-1-2-1,1 2-10,0 0 0,0 1-1,1 0 1,-1-1 0,0 1-1,0 0 1,0 0 0,1 0-1,-1 0 1,0 0 0,0 0 0,0 1-1,1-1 1,-1 1 0,0-1-1,0 1 1,1 0 0,-1-1-1,0 1 1,1 0 0,-1 0-1,-1 2 1,-3 1-61,-1 0 0,1 1 0,-10 10 0,4 0 111,0 0 0,1 1 0,1 0-1,0 0 1,2 1 0,-14 35 0,9-12 356,-17 84 0,10 22 72,19-127-413,1 1 0,0-1-1,1 0 1,1 0-1,7 29 1,-7-41 19,0-2 1,0 1-1,0 0 1,1 0-1,0-1 1,0 1-1,0-1 0,1 0 1,0 0-1,0 0 1,0 0-1,1-1 1,-1 0-1,10 7 1,-9-8 6,2 1 1,-1-1-1,0-1 1,1 1-1,-1-1 0,1 0 1,0 0-1,0-1 1,0 0-1,-1 0 1,1-1-1,14 0 1,-3-2-29,0 0 1,0-2 0,-1 0 0,1-1 0,19-8-1,81-43-251,-117 55 213,-1 1 0,1 0 0,-1-1 0,0 1 0,1 0 0,-1 0 0,1 0 0,-1-1 0,1 1 0,-1 0 0,1 0 0,-1 0 0,1 0 0,-1 0 0,1 0 0,-1 0 0,0 0 0,1 0 0,-1 0 0,1 0 0,-1 0 0,1 0 0,-1 0 0,1 0 0,-1 1 0,1-1 0,-1 0 0,1 0 0,-1 0 0,0 1 0,1-1 0,-1 0 0,1 1 0,-1-1 0,0 0 0,1 1 0,-1-1 0,0 0 0,0 1 0,1-1 0,-1 1 0,0-1 0,0 1 0,0-1 0,1 0 0,-1 1 0,0 0 0,1 4 16,0 1 1,0-1-1,-1 0 0,0 6 1,2 12 0,-1-20-3,0 0 1,1 0-1,-1-1 0,1 1 1,0 0-1,0-1 1,0 1-1,0-1 0,0 0 1,0 0-1,1 0 0,-1 0 1,1 0-1,-1 0 0,1-1 1,0 1-1,0-1 0,0 1 1,0-1-1,0 0 0,0-1 1,0 1-1,0 0 1,5 0-1,7 0-30,0-1 0,0 0-1,28-4 1,-33 2 0,79-10 104,161-45-1,-223 48 18,0-1-1,48-24 1,-128 50-47,13-2-94,0 3 0,1 1-1,-38 23 1,77-41 41,-6 4-13,0-1 0,1 1 0,-1 0 0,1 0 0,0 1 1,0-1-1,0 1 0,1 0 0,-1 1 0,1-1 0,-5 10 0,8-14 18,1 0 0,-1-1-1,1 1 1,0 0-1,-1 0 1,1 0-1,0 0 1,0-1-1,0 1 1,0 0 0,-1 0-1,1 0 1,0 0-1,0 0 1,1-1-1,-1 1 1,0 0 0,0 0-1,0 0 1,1 0-1,-1 0 1,0-1-1,1 1 1,0 1 0,-1-1 6,1 0 1,0 0 0,0-1 0,0 1 0,1 0 0,-1-1 0,0 1 0,0-1 0,0 1 0,0-1-1,1 1 1,-1-1 0,0 0 0,3 0 0,4 1 23,0-1 1,-1 0-1,1-1 0,11-2 1,10-2-18,-1-2 1,38-13-1,-50 13-2,-1 1 0,0-2-1,-1 0 1,0 0-1,24-20 1,-25 17 5,-1-1 1,0 0-1,-1-1 0,-1 0 1,16-26-1,6-25 110,37-105-1,-46 99-28,21-107-1,-42 169-111,0-1 0,-1 1 0,0-1 0,-1 1 0,1-1 0,-2 0-1,1 0 1,-4-16 0,4 24 2,0 0-1,0 1 0,0-1 0,-1 0 0,1 0 1,0 1-1,0-1 0,-1 0 0,1 1 0,0-1 1,-1 0-1,1 1 0,0-1 0,-1 0 0,1 1 1,-1-1-1,1 1 0,-1-1 0,0 1 1,1-1-1,-1 1 0,1 0 0,-1-1 0,0 1 1,1 0-1,-1-1 0,0 1 0,0 0 0,1 0 1,-1 0-1,0-1 0,0 1 0,1 0 0,-1 0 1,0 0-1,0 0 0,1 0 0,-1 0 1,0 1-1,1-1 0,-1 0 0,0 0 0,0 0 1,1 1-1,-1-1 0,0 0 0,1 1 0,-1-1 1,0 1-1,1-1 0,-1 1 0,0 0 0,-3 2-10,0 0-1,0 1 1,0 0-1,1-1 1,-1 1-1,-2 5 1,0 2 3,0 0 0,1-1 0,1 2 0,0-1 0,1 1 1,0-1-1,-3 24 0,2-14 4,-11 67 49,-4 97 1,19-161 6,1 0 0,6 29-1,-2-9-78,-4-35 95,0-1 0,1 1 0,0-1 0,0 1 0,6 13 0,-8-20-24,1 0 0,0 0 1,0 0-1,1-1 0,-1 1 1,0 0-1,0-1 0,1 1 0,-1 0 1,1-1-1,0 0 0,-1 1 0,1-1 1,0 0-1,0 0 0,0 0 1,0 0-1,0 0 0,0 0 0,0-1 1,0 1-1,0-1 0,0 1 1,0-1-1,0 0 0,0 0 0,4 0 1,6-2 6,0 0 1,0-1-1,-1 0 1,0-1-1,0 0 1,16-9-1,61-39-118,-42 23 18,-8 4 80,53-27 0,-87 50-47,0 1-1,0-1 0,0 1 1,0 0-1,0 0 1,9-1-1,-12 2 21,0 0-1,0 0 1,0 0-1,0 0 1,0 0-1,1 0 1,-1 1 0,0-1-1,0 0 1,0 1-1,0-1 1,0 0 0,0 1-1,0 0 1,0-1-1,0 1 1,0 0-1,0-1 1,0 1 0,0 0-1,0 0 1,-1 0-1,1 0 1,0 0 0,-1 0-1,1 0 1,-1 0-1,1 0 1,-1 0-1,1 2 1,0 1 14,0 0-1,-1 1 1,1-1-1,-1 1 1,0-1 0,0 0-1,-1 1 1,1-1 0,-1 0-1,0 1 1,0-1-1,-1 0 1,-2 6 0,-3 4-66,0 0 1,-13 19-1,-29 49 328,49-82-267,0 0 0,0 0-1,-1 0 1,1 1 0,0-1 0,0 0 0,0 0 0,0 0-1,0 0 1,0 0 0,0 0 0,-1 0 0,1 1-1,0-1 1,0 0 0,0 0 0,0 0 0,0 0-1,0 1 1,0-1 0,0 0 0,0 0 0,0 0 0,0 0-1,0 0 1,0 1 0,0-1 0,0 0 0,0 0-1,0 0 1,0 0 0,0 1 0,0-1 0,0 0-1,0 0 1,0 0 0,0 0 0,0 1 0,0-1 0,0 0-1,0 0 1,1 0 0,-1 0 0,0 0 0,0 0-1,0 1 1,0-1 0,0 0 0,0 0 0,1 0 0,-1 0-1,0 0 1,0 0 0,0 0 0,0 0 0,0 0-1,1 0 1,-1 0 0,0 1 0,15-6 93,21-16-149,-11 3-40,32-31 0,-37 31-8,0 1-1,37-25 1,-56 42 90,0-1 1,0 0-1,0 1 0,0-1 1,0 0-1,0 1 0,0 0 1,1-1-1,-1 1 0,0-1 1,0 1-1,0 0 0,0 0 1,0 0-1,1 0 0,-1 0 1,0 0-1,0 0 0,0 0 1,1 0-1,-1 1 0,0-1 1,0 0-1,0 1 0,0-1 1,0 1-1,0-1 0,0 1 1,0-1-1,0 1 0,0 0 1,0 0-1,0-1 0,0 1 1,0 0-1,-1 0 0,1 0 1,0 0-1,-1 0 0,2 2 1,0 1 23,0 1 0,-1 0 0,1-1 0,-1 1 1,0 0-1,0 0 0,-1 0 0,1 8 0,-2 7 115,1-8-122,-1 0 0,2 0 0,1 11 0,-2-20 16,1-1 1,-1 0 0,1 1 0,0-1-1,0 1 1,-1-1 0,1 0 0,1 0-1,-1 0 1,0 1 0,1-1-1,-1 0 1,1-1 0,-1 1 0,1 0-1,0 0 1,0-1 0,0 1 0,4 2-1,-4-3-66,1-1 0,-1 1 1,1-1-1,0 1 0,-1-1 0,1 0 0,0 0 0,4-1 0,10-1-3917,22-4-7966,-22 2 8763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1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31 6560,'3'-20'2976,"2"14"-2592,-10 1 1696,5 10-1216,-8-5 64,0 6-544,-7 3-416,12 2 0,-7 5 64,7 0 0,-7 7 64,10 5-64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6:00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1 798 2496,'0'1'920,"5"2"-165,-4-2-568,0-1 0,0 1-1,1-1 1,-1 0-1,0 1 1,1-1-1,-1 0 1,0 0 0,1 0-1,-1 0 1,2 0-1,9-3 281,0 0 0,0 0-1,0-1 1,0-1 0,-1 0-1,0 0 1,20-14 0,-5-1-160,-1-1 1,0 0 0,-2-2 0,0-1 0,-2-1-1,22-32 1,-1-13-308,-42 70-11,0 0 0,0 0 0,0-1 0,0 1 0,0 0 0,0 0-1,0 0 1,0-1 0,1 1 0,-1 0 0,0 0 0,0 0 0,0 0-1,0-1 1,1 1 0,-1 0 0,0 0 0,0 0 0,0 0 0,0 0 0,1 0-1,-1-1 1,0 1 0,0 0 0,1 0 0,-1 0 0,0 0 0,0 0-1,0 0 1,1 0 0,-1 0 0,0 0 0,0 0 0,1 0 0,-1 0 0,0 0-1,0 0 1,0 0 0,1 1 0,-1-1 0,0 0 0,0 0 0,1 0 0,-1 0-1,0 0 1,0 0 0,0 0 0,0 1 0,1-1 0,-1 0 0,0 0-1,0 0 1,0 1 0,0-1 0,0 0 0,0 0 0,1 0 0,-1 1 0,0-1-1,0 0 1,0 0 0,0 0 0,0 1 0,4 16 23,-3-15-53,1 11 111,0 0 0,0 0 0,-1 1-1,-1-1 1,0 0 0,-1 1 0,-1-1 0,0 0 0,-4 15 0,4-22 32,-1 6 74,-1-1 1,-9 18-1,12-26-85,-1 0 1,1 0 0,-1-1-1,0 1 1,0-1-1,0 1 1,-1-1-1,1 0 1,0 0-1,-1 0 1,0 0-1,1 0 1,-1 0-1,0-1 1,-3 2 0,4-3-30,0 0 0,0 1 1,0-1-1,0 0 1,0-1-1,0 1 0,0 0 1,0 0-1,1-1 0,-1 0 1,0 1-1,0-1 1,0 0-1,0 0 0,1 0 1,-1 0-1,0 0 1,1 0-1,-1 0 0,1 0 1,-3-3-1,-3-3-50,0 0 0,-12-16 0,9 1-302,9 21 257,1 0 1,-1 0-1,1 0 1,0 0-1,-1 0 1,1 0-1,0 0 0,0 0 1,0-1-1,0 1 1,0 0-1,0 0 1,0 0-1,0 0 0,0-2 1,1 2-45,0 1 1,0 0 0,0 0-1,1-1 1,-1 1-1,0 0 1,0 0-1,0 0 1,0 0 0,0 0-1,0 0 1,0 1-1,0-1 1,0 0-1,0 1 1,0-1 0,0 0-1,1 1 1,23 12-273,-14-7 374,1-2 73,0 0 1,0 0-1,0-1 1,0-1-1,0 0 1,0 0-1,1-1 1,15-1-1,14-3 100,46-9-1,-41 5-17,-24 5-88,0-2-1,-1 0 0,0-2 1,0-1-1,-1 0 1,34-17-1,-51 22-59,0-1-1,-1 1 1,1-1 0,-1 0-1,0 0 1,0 0 0,0 0-1,0-1 1,0 1 0,-1-1-1,4-7 1,-4 8-59,-1 0 0,0 0 1,0 0-1,0 0 0,-1 0 0,1 0 1,-1 0-1,1 0 0,-1 0 1,0-1-1,0 1 0,-1 0 0,1 0 1,-1 0-1,1 0 0,-1 0 1,-2-5-1,3 7 0,0 1 0,-1-1 0,1 1-1,-1-1 1,0 0 0,1 1 0,-1-1 0,1 1 0,-1 0 0,0-1 0,1 1 0,-1-1 0,0 1 0,1 0-1,-1 0 1,0-1 0,1 1 0,-1 0 0,0 0 0,0 0 0,1 0 0,-1 0 0,0 0 0,0 0-1,1 0 1,-1 0 0,0 0 0,0 0 0,1 0 0,-1 1 0,0-1 0,0 1 0,-3 0-84,1 0 1,0 0-1,0 0 1,0 1-1,-6 3 1,6-3 61,-1 1 0,1 0 0,0 0 0,0 0 0,0 0 0,0 1 0,1-1 0,-1 1 0,1 0 0,0-1 0,0 1 1,0 0-1,1 0 0,-1 1 0,0 3 0,1-2 37,0-1 0,1 1 0,0 0 0,0 0 0,0-1 0,1 1 0,-1 0 0,2 0-1,-1-1 1,3 8 0,0-3 123,0-1-1,0 0 0,1 0 0,0 0 0,1 0 1,0-1-1,0 0 0,1 0 0,0-1 0,0 0 1,1 0-1,13 8 0,7-2 296,-21-11-421,0 1 0,0 0 0,6 4 0,-11-6-32,-1 0 0,1 0 0,-1 0 0,1 0 0,-1 0 0,0 1 0,1-1 0,-1 0 0,0 1 0,0-1 0,0 1 0,0 0 0,0-1 0,-1 1 0,1 0 0,1 3 0,-1 7-100,1 0 1,-2-1-1,1 1 1,-3 18 0,-9 48-31,11-77 179,-10 48-53,-31 88 1,33-115 217,-12 25 1,16-40 136,0 1 0,-1-1 0,1 0 0,-1-1 0,-1 1 0,-8 8 1,14-15-288,0 1 0,0-1 1,-1 0-1,1 0 1,0 0-1,0 0 1,0 0-1,0 0 1,0 0-1,0 0 1,0 1-1,0-1 1,0 0-1,0 0 1,0 0-1,-1 0 1,1 0-1,0 0 1,0 0-1,0 0 1,0 0-1,0 0 1,0 0-1,0 0 1,-1 0-1,1 0 0,0 0 1,0 0-1,0 0 1,0 0-1,0 0 1,0 0-1,-1 0 1,1 0-1,0 0 1,0 0-1,0 0 1,0 0-1,0 0 1,0 0-1,0 0 1,-1 0-1,1 0 1,0 0-1,0 0 1,0 0-1,0-1 1,0 1-1,0 0 0,0 0 1,0 0-1,0 0 1,0 0-1,0-10 426,5-10-267,55-138-5,-45 114-223,58-153-83,-63 175 88,1 0-1,2 0 1,0 1 0,1 1 0,1 0 0,24-24 0,-23 28-237,0 1 1,2 0-1,-1 2 1,2 0-1,0 1 1,23-11 0,-29 21-39,-13 2 321,0 0-1,0 0 1,1 0-1,-1 0 1,0 0 0,0 0-1,0 0 1,0 0 0,1 0-1,-1 0 1,0 0 0,0 0-1,0 0 1,0 0-1,1 0 1,-1 0 0,0 0-1,0 1 1,0-1 0,0 0-1,1 0 1,-1 0-1,0 0 1,0 0 0,0 0-1,0 1 1,0-1 0,0 0-1,0 0 1,1 0-1,-1 0 1,0 0 0,0 1-1,0-1 1,0 0 0,0 0-1,0 0 1,0 1 0,0-1-1,0 0 1,0 0-1,0 0 1,0 0 0,0 1-1,0-1 1,0 0 0,0 0-1,0 0 1,0 0-1,0 1 1,0-1 0,-1 0-1,1 0 1,0 0 0,0 0-1,0 1 1,0-1 0,0 0-1,0 0 1,0 0-1,-1 0 1,1 0 0,0 0-1,0 1 1,-15 15 172,-1-1 0,0-1 1,-27 20-1,-8 5 61,37-28 233,-21 11 0,29-19-141,23-8-440,0 1 0,1 0 1,33-3-1,-9 3 35,28-6 146,272-50-98,-329 57 118,0 0 0,-1-2 1,23-9-1,-58 29-279,-26 24 0,38-30 185,1 1 0,-1 0-1,2 1 1,-1 0 0,-12 21 0,19-27 73,1 0 0,-1 1 0,1-1 0,1 1 0,-1-1 0,1 1 0,-1-1 0,2 1 0,-1 0 0,1 0 0,0 6 0,0-11-44,0 0-1,0 0 1,1 0-1,-1 0 1,0 0-1,1 0 1,-1 0 0,0 0-1,1-1 1,0 1-1,-1 0 1,1 0-1,-1 0 1,1 0-1,0-1 1,0 1-1,-1 0 1,1-1 0,0 1-1,0-1 1,0 1-1,0-1 1,-1 1-1,1-1 1,0 0-1,0 1 1,0-1 0,0 0-1,0 0 1,0 1-1,0-1 1,0 0-1,0 0 1,0 0-1,0 0 1,0-1-1,0 1 1,0 0 0,0 0-1,0-1 1,0 1-1,0 0 1,2-2-1,2 0 25,1 0 0,-1-1 0,1 0 0,-1 0 0,0-1 0,6-5 0,8-9 11,19-24-1,-20 21-66,22-19 0,-29 28-172,-3 6-177,-9 22 138,0-5 200,0 1 0,0-1 0,1 1-1,1-1 1,1 13 0,-1-18 29,1 1 0,-1-1 1,1 0-1,0 1 1,0-1-1,1 0 0,0 0 1,0 0-1,0-1 1,7 8-1,-8-10 11,1-1 0,-1 1 0,1-1 0,0 0 0,0 0 0,0 0 0,0-1 0,0 1 0,0-1 0,0 1-1,0-1 1,1 0 0,-1 0 0,1-1 0,-1 1 0,0-1 0,1 1 0,-1-1 0,1 0 0,-1 0 0,1-1 0,-1 1 0,6-2 0,4-2 47,-1 1 1,0-2 0,0 0 0,21-12 0,9-7 29,-1-3 0,46-38 0,-61 45-98,16-13-148,-38 29 129,-1 1 0,1-1 0,-1 0-1,1 0 1,-1-1 0,0 1 0,3-8 0,-2 5 1,-4 7 17,0 0-1,0 0 1,0 0-1,0 0 1,0 0-1,0 0 0,0 0 1,0 0-1,0 0 1,0 0-1,0 0 1,0 0-1,0 0 1,0 0-1,0 0 1,0 0-1,0 0 0,0 0 1,0 0-1,0 0 1,0 0-1,0 0 1,0 0-1,1 0 1,-1 0-1,0 0 1,0 0-1,0 0 0,0 0 1,0 0-1,0 0 1,0 0-1,0 0 1,0 0-1,0 0 1,0 0-1,0 0 1,0 0-1,0 0 0,0 0 1,0 0-1,0 0 1,0 0-1,0 0 1,1 0-1,-1 0 1,0 0-1,0 1-106,4 6 21,-3-2 62,0 1 0,-1-1 0,1 1 0,-1 0 1,0-1-1,-1 7 0,0 16-8,3-13 71,0 1 1,1-1 0,7 20 0,-7-26-12,0-1 0,1 0 1,-1 0-1,2 0 0,-1 0 0,1-1 1,6 8-1,-10-14-11,1 0 0,-1 0 0,0 0 0,0 0 1,1-1-1,-1 1 0,0 0 0,1-1 0,-1 1 0,1-1 0,-1 1 1,0-1-1,1 0 0,-1 0 0,1 0 0,-1 0 0,1 0 1,-1 0-1,1 0 0,-1 0 0,1 0 0,-1-1 0,1 1 0,-1-1 1,1 1-1,1-2 0,5-1 36,0-1 1,-1 0 0,10-8-1,-14 11-42,50-33-9,2 2-1,0 3 1,2 3 0,72-24 0,-108 43 11,-11 3-43,0 0-1,0 1 1,11-1-1,-9 3-40,-21 7-67,-2 0 170,-50 23-25,-7 3-20,49-21-26,1 1 0,-27 23-1,37-29 92,1 1 0,-1 0 0,2 1-1,-1 0 1,1 0 0,0 0 0,1 1 0,-5 9-1,9-17-25,1 1-1,-1-1 0,1 0 0,-1 1 0,1-1 1,0 0-1,-1 1 0,1-1 0,0 0 1,0 1-1,0 1 0,0-3-16,0 0-1,0 0 1,0 1-1,1-1 1,-1 0 0,0 0-1,0 0 1,0 0 0,0 1-1,1-1 1,-1 0-1,0 0 1,0 0 0,0 0-1,0 0 1,1 0 0,-1 0-1,0 1 1,0-1-1,1 0 1,-1 0 0,0 0-1,0 0 1,0 0 0,1 0-1,-1 0 1,0 0-1,0 0 1,0 0 0,1 0-1,-1 0 1,0 0 0,0-1-1,1 1 1,-1 0-1,0 0 1,0 0 0,1 0-1,4-3 19,0 0 0,1 0-1,7-7 1,-2 3-23,74-54 274,-37 27-173,38-32-863,-86 66 750,1-1 0,-1 1-1,1 0 1,-1-1 0,1 1-1,-1 0 1,1 0-1,-1-1 1,1 1 0,-1 0-1,1 0 1,0 0 0,-1 0-1,1 0 1,-1 0-1,1 0 1,0 0 0,0 0 4,-1 0-1,0 0 1,0 0 0,1 0 0,-1 1 0,0-1 0,0 0 0,1 0 0,-1 0-1,0 1 1,0-1 0,1 0 0,-1 0 0,0 1 0,0-1 0,0 0 0,0 0 0,0 1-1,0-1 1,1 0 0,-1 1 0,0 0 0,-1 19-138,0-7 106,-3 14 18,1 38 0,3-58 35,0 1 0,1-1 1,0 0-1,0 1 0,0-1 1,1 0-1,1 0 0,-1 0 1,1 0-1,4 7 0,-6-12 8,0 0-1,0-1 0,1 1 1,-1 0-1,0-1 0,1 1 1,-1-1-1,1 0 1,-1 1-1,1-1 0,0 0 1,-1 0-1,1 0 0,0 0 1,0 0-1,0-1 1,0 1-1,0 0 0,0-1 1,0 1-1,2-1 0,0 0 3,-1 0-1,1-1 1,0 1-1,-1-1 1,1 0-1,-1 0 0,1 0 1,-1 0-1,0-1 1,0 0-1,4-2 0,5-4 28,1-1 0,-2-1 0,0 0 0,15-17 0,142-137 394,-131 130-565,-1-2 1,-2-1 0,-1-2 0,43-67-1,-24 22-204,53-123 0,-96 190 172,-2-1 1,1 0-1,-2 0 0,-1-1 0,5-23 1,-10 40 98,1-16-280,-2 18 320,1 0 1,0-1-1,0 1 0,0-1 0,0 1 0,0 0 1,0-1-1,-1 1 0,1 0 0,0-1 0,0 1 1,0 0-1,-1-1 0,1 1 0,0 0 1,-1-1-1,1 1 0,0 0 0,0 0 0,-1-1 1,1 1-1,-1 0 0,1 0 0,0 0 0,-1 0 1,1-1-1,0 1 0,-1 0 0,1 0 1,-1 0-1,1 0 0,0 0 0,-1 0 0,1 0 1,-1 0-1,1 0 0,0 0 0,-1 0 0,1 0 1,-1 1-1,1-1 0,0 0 0,-1 0 1,-5 3-37,-1-1 1,1 1 0,1 0 0,-1 1 0,0 0 0,1 0 0,0 0-1,0 0 1,-6 7 0,-6 8 26,-16 23-1,19-23 58,-28 42-86,-40 77-1,44-71 209,-32 66 67,59-108-154,1 0 1,2 1 0,-9 42-1,15-60-34,1 0 0,1 0 0,-1 0 0,1-1 0,1 1 0,0 0 0,0 0 0,0 0 0,1-1 0,0 1 0,0-1 0,1 1 0,0-1 0,1 0 0,5 10 0,-4-10 8,0-1 1,0 1-1,0-1 0,11 9 0,-13-13-14,0 0-1,0 0 1,-1 0 0,2-1-1,-1 1 1,0-1-1,0 1 1,0-1 0,1 0-1,-1 0 1,1-1-1,-1 1 1,7-1 0,8 0 76,-1-2 0,0 0 0,1-1 0,24-7 0,-13 0-23,47-22 0,-65 27-37,-1-1 0,0 0 0,0 0 0,-1-1 0,17-16 0,-22 19-38,-1 0 1,1 0 0,-1 0 0,0 0 0,-1 0 0,1-1 0,-1 1 0,1-1-1,-1 0 1,-1 1 0,1-1 0,-1 0 0,0 0 0,0 0 0,1-9-1,-2 12-42,0 1 0,0-1 0,0 0-1,0 1 1,-1-1 0,1 0-1,0 0 1,-1 1 0,1-1-1,-1 0 1,0 1 0,0-1 0,1 1-1,-1-1 1,0 1 0,0-1-1,0 1 1,0 0 0,-1 0-1,1-1 1,0 1 0,0 0-1,-1 0 1,-2-2 0,2 3-10,-1-1 1,1 0-1,0 1 1,-1-1-1,1 1 0,0 0 1,-1 0-1,1-1 1,-1 2-1,1-1 1,0 0-1,-1 0 0,1 1 1,0 0-1,-1-1 1,1 1-1,-4 2 1,-3 1-28,0 0 1,0 1 0,1 1-1,-14 10 1,19-14 83,0 1-1,1-1 1,-1 1 0,1 0-1,0 0 1,-1 0-1,1 0 1,1 0-1,-1 0 1,0 1 0,1-1-1,0 1 1,0-1-1,0 1 1,0-1 0,0 5-1,1-2 16,0 0 0,0-1 0,0 1-1,1-1 1,0 1 0,0-1 0,1 1 0,0-1-1,0 0 1,0 1 0,0-1 0,1 0 0,-1-1-1,2 1 1,-1 0 0,0-1 0,1 0 0,0 1-1,0-1 1,0-1 0,0 1 0,1-1 0,-1 0-1,1 0 1,0 0 0,0 0 0,0-1 0,0 0-1,0 0 1,1 0 0,-1-1 0,1 0 0,-1 0-1,1 0 1,-1 0 0,9-1 0,8-3 21,-1 0 0,0-1 0,21-7 0,61-26-54,7-1 23,150-40-133,-249 75 29,-17 3-64,-19 7 3,-108 43 399,110-39-267,0 1 0,1 0-1,-32 25 1,46-30-38,1-1-1,-12 14 1,17-18 75,0 0 0,0 1-1,1-1 1,-1 1 0,0 0 0,1-1 0,0 1 0,0 0 0,0 0-1,0 0 1,0 0 0,0 0 0,0 3 0,1-5-10,0 0-1,0 0 1,0 0 0,1-1-1,-1 1 1,0 0 0,0 0 0,1 0-1,-1 0 1,0 0 0,1 0 0,-1-1-1,1 1 1,-1 0 0,1 0 0,-1 0-1,1-1 1,0 1 0,-1 0-1,1-1 1,0 1 0,0-1 0,-1 1-1,1-1 1,0 1 0,0-1 0,0 0-1,0 1 1,-1-1 0,1 0-1,0 1 1,0-1 0,0 0 0,2 0-1,1 0 9,0 1 0,0-2-1,0 1 1,0 0 0,0-1-1,7-1 1,12-5 78,-1-2 0,0 0-1,41-24 1,-26 10 51,41-35 0,-59 41-95,0 0-1,-2-2 1,0 0 0,-1 0-1,-1-2 1,0 0 0,-2-1-1,-1 0 1,11-28-1,5-23-352,29-120-1,-50 168 176,-5 18 87,0 1 0,-1-1 1,0 0-1,0 1 0,0-1 1,-1 0-1,0-8 0,0 14 28,0 0-1,0 0 1,0 1-1,0-1 1,0 0-1,-1 0 1,1 0-1,0 1 1,0-1-1,-1 0 1,1 0-1,0 1 1,-1-1-1,1 0 1,-1 0-1,1 1 1,-1-1-1,1 1 1,-1-1-1,0 0 1,1 1-1,-1-1 1,0 1-1,0-1 1,0 1-6,0 0 0,0 0 0,0 0-1,-1 0 1,1 0 0,0 1 0,0-1 0,0 0 0,0 1 0,1-1 0,-1 0-1,0 1 1,0-1 0,0 1 0,0 0 0,0-1 0,0 1 0,1 0-1,-1-1 1,0 1 0,1 0 0,-1 0 0,0 1 0,-9 11-12,1 2-1,0-1 1,1 1 0,-8 22 0,4-11 26,-10 21 108,2 1 0,3 1 0,-19 79 1,35-120-47,-1-1 0,2 1 0,-1 0 0,1 0 0,0 0 0,1 0 0,-1 0 0,2 0 0,-1-1 0,5 12 1,-5-14-54,1-1 1,0 0 0,0 0-1,1 0 1,-1-1 0,1 1 0,0 0-1,0-1 1,0 0 0,1 0-1,-1 0 1,1 0 0,-1 0 0,1-1-1,0 0 1,0 1 0,0-1-1,0-1 1,7 3 0,-1-2-545,-1 0 0,1 0 0,0-1 0,-1-1 0,1 0-1,0 0 1,0-1 0,19-3 0,10-4-1424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1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0 703 5408,'2'0'206,"0"-1"0,-1 1 0,1-1-1,0 1 1,0-1 0,-1 0 0,1 1 0,0-1 0,-1 0 0,1 0 0,-1 0 0,1-1 0,-1 1 0,3-3 0,9-6 987,-1 1-738,-1 0 0,0-1 0,-1 0 0,0-1 0,0 0-1,9-15 1,7-14-29,-1-1-1,-2-1 0,18-45 1,120-259 3061,-159 342-3407,-1 2-47,0 0 1,0 0-1,0 0 0,0 0 0,0 0 0,-1 0 0,1 0 0,-1 0 1,1 0-1,-1 0 0,0 0 0,0 0 0,0-4 0,0 6-29,0 0-1,-1 0 0,1 0 0,0 0 1,0 0-1,-1 0 0,1 0 0,0 0 1,0 0-1,-1 0 0,1 1 1,0-1-1,0 0 0,-1 0 0,1 0 1,0 0-1,0 0 0,0 0 0,-1 1 1,1-1-1,0 0 0,0 0 0,0 0 1,0 1-1,-1-1 0,1 0 0,0 0 1,0 0-1,0 1 0,0-1 0,0 0 1,0 0-1,0 1 0,0-1 0,-9 14 22,-9 28 9,1 2-1,3-1 1,-11 50 0,17-60 18,-7 26 9,3 1-1,2 1 1,3 0 0,1 107 0,7-85-3565,-1-63 1851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2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9 160 8544,'-8'-31'3872,"11"19"-3360,7 4 704,3 5-768,13-13-224,5 5-192,4-9-32,-1 9 0,10-5-1504,5 4 832,-6 1-4640,-4 3 2944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2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31 7456,'-34'-30'3392,"42"33"-2944,-3-3-1984,8 5 736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4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67 3712,'8'-9'462,"-6"7"-309,0 0 0,0 0 0,0-1 0,0 1 0,0-1-1,-1 0 1,3-3 0,-3 4-152,1-2 412,-1 0 0,1 1 0,1 0 0,-1-1 0,0 1 0,1 0 0,-1 0-1,4-2 1,-19 40 2905,-4-3-2307,-32 44 0,-15 25-100,-54 167 573,101-224-1331,-26 75-42,-5 14 306,38-102 68,7-17 35,3-14-506,0 0 0,0 0 0,0 0 0,0 1 0,0-1 0,0 0 0,0 0 0,0 0 0,0 0 0,0 0 0,0 0 0,0 1 0,0-1 0,0 0 0,0 0 0,1 0 0,-1 0 0,0 0 0,0 0 0,0 1 0,0-1 0,0 0 0,0 0 0,0 0 0,0 0 0,0 0 0,0 0 0,1 0 0,-1 0 0,0 1 0,0-1 0,0 0 0,0 0 1,0 0-1,0 0 0,1 0 0,-1 0 0,0 0 0,0 0 0,0 0 0,0 0 0,0 0 0,1 0 0,-1 0 0,0 0 0,0 0 0,0 0 0,0 0 0,0 0 0,0 0 0,1 0 0,-1 0 0,0 0 0,0-1 0,55-30 170,-19 9-277,7-1-13,-17 7-49,1 1 0,1 1 0,0 2 1,48-14-1,-75 25 153,1 1 0,0-1-1,0 1 1,0 0 0,0 0 0,0 0 0,0 0 0,-1 0 0,1 0 0,0 0-1,0 0 1,0 1 0,0-1 0,0 1 0,-1-1 0,1 1 0,0 0 0,0 0-1,-1 0 1,1-1 0,-1 2 0,1-1 0,-1 0 0,1 0 0,-1 0 0,0 1-1,1-1 1,-1 1 0,0-1 0,0 1 0,0-1 0,0 1 0,0 0 0,-1 0-1,1-1 1,0 4 0,1 2 61,0 1-1,-1 0 1,0 0-1,0 0 1,-1 0-1,0 0 1,-1 11-1,0-12 23,-1 4-1,2-1 0,-1 1 0,2 20-1,0-28-52,-1-1 0,1 1 0,-1-1 0,1 1 0,0 0 0,0-1 0,0 1 0,0-1 0,1 0-1,-1 1 1,1-1 0,-1 0 0,1 0 0,0 0 0,0 0 0,0 0 0,0 0 0,0-1 0,0 1 0,5 2-1,-2-2 5,0 0-1,0-1 0,0 0 1,1 0-1,-1 0 1,1 0-1,-1-1 0,1 0 1,-1 0-1,1 0 0,-1-1 1,8-2-1,5-1-18,1-1 1,20-9-1,198-80-198,-206 79 274,0 0 0,0-2 0,50-37 0,-102 63 205,-16 16-233,1-2 1,-48 42-1,72-53-38,0 0 0,2 1 0,-1 0 0,2 0-1,-1 1 1,2 0 0,0 1 0,1 0 0,0 0 0,-7 27-1,13-39 10,1 0-1,0 0 0,0-1 0,0 1 0,0 0 0,0 0 1,0-1-1,2 5 0,-2-6-18,0 0 1,0 0-1,1 0 1,-1 0-1,0 0 0,1 0 1,-1 0-1,1 0 1,-1 0-1,1-1 0,0 1 1,-1 0-1,1 0 0,0-1 1,-1 1-1,1 0 1,0-1-1,0 1 0,0-1 1,0 1-1,-1-1 1,1 1-1,0-1 0,0 0 1,0 0-1,0 1 1,1-1-1,1 0 6,0 0 0,0 0 0,0-1-1,-1 1 1,1-1 0,0 0 0,0 0 0,-1 0 0,1 0 0,-1 0-1,1 0 1,2-3 0,30-22 8,-24 18-39,52-42 53,100-100 0,-157 142-73,-5 6 25,0 0 0,0 1 1,0-1-1,0 1 0,1 0 0,-1-1 0,0 1 0,1 0 0,-1 0 0,0-1 0,1 1 0,0 0 0,-1 0 0,1 1 0,-1-1 0,1 0 0,2 0 0,-4 1 3,0 0-1,1 0 0,-1 0 0,0 0 1,0 0-1,0 1 0,0-1 0,1 0 1,-1 0-1,0 0 0,0 0 0,0 0 0,0 0 1,0 1-1,1-1 0,-1 0 0,0 0 1,0 0-1,0 0 0,0 1 0,0-1 1,0 0-1,0 0 0,0 0 0,0 1 1,0-1-1,0 0 0,0 0 0,0 0 1,0 0-1,0 1 0,0-1 0,0 0 1,-1 13-65,-5 17 101,5-26-26,-1 3 4,1-1-1,1 1 1,-1-1-1,1 1 1,0 0-1,1-1 1,0 1-1,0-1 1,0 1-1,0-1 1,1 0-1,4 9 1,-5-12 14,0 0 0,1 0 1,-1 0-1,1 0 0,0 0 0,0 0 0,0-1 1,0 1-1,0-1 0,1 1 0,-1-1 1,1 0-1,0 0 0,-1 0 0,1 0 0,0-1 1,0 1-1,0-1 0,1 1 0,-1-1 1,0 0-1,0 0 0,1-1 0,-1 1 0,6 0 1,-4-2 11,0 1 1,0-1-1,0 0 1,-1-1-1,1 1 1,0-1-1,0 0 1,-1 0-1,1 0 1,-1-1-1,0 1 1,5-4-1,8-8-7,23-23 0,-19 17 47,-3 3-11,25-34 1,-5 6-93,-33 40-32,-4 4 38,0-1-1,-1 1 0,1 0 1,0 0-1,0 1 0,1-1 0,-1 0 1,0 0-1,0 0 0,2 0 1,-3 1 9,0 0 0,1 1 0,-1-1 0,0 0 0,0 1 0,0-1 0,0 0 0,0 1 0,0-1 0,0 0 0,0 1 1,0-1-1,0 0 0,0 1 0,0-1 0,0 0 0,0 1 0,0-1 0,0 0 0,0 0 0,0 1 0,0-1 0,0 0 0,0 1 1,-1 0-1,-6 16 20,0 1 0,1 0 0,1 1 0,0 0 0,-2 24 0,7-38 9,0 1 0,-1-1 1,2 0-1,-1 1 0,1-1 0,0 1 0,0-1 0,3 8 0,-4-11-4,1-1 0,0 0 0,0 0 0,-1 1 0,1-1 0,0 0 0,0 0 0,0 0 0,0 0 0,0 0 0,1 0 0,-1 0 0,0-1 0,0 1 0,0 0 0,1-1 0,-1 1 0,0 0 0,1-1 0,-1 0 0,1 1 0,-1-1 0,1 0 0,-1 0 0,0 0 0,1 0 0,-1 0 1,1 0-1,-1 0 0,1 0 0,-1-1 0,0 1 0,1 0 0,2-2 0,10-4 16,1 0 1,-1-1-1,0 0 0,20-15 1,-12 7-17,101-72-118,-85 62-75,-35 23 128,1 0 1,-1 1 0,1-1 0,0 1 0,0-1 0,0 1-1,0 1 1,7-2 0,-9 2 41,-1 0-1,1 1 1,-1-1-1,1 1 1,-1-1-1,0 1 1,1 0 0,-1-1-1,1 1 1,-1 0-1,0 0 1,0 0-1,2 2 1,17 17 133,-11-10-201,-5-6 86,0 0 0,1-1 0,-1 1 0,1-1 1,0 0-1,-1-1 0,1 1 0,1-1 0,-1 0 0,0 0 1,0 0-1,9 0 0,-5 0 25,-1-2 0,1 0 0,-1 0 1,1 0-1,0-1 0,-1 0 0,13-4 0,-4 0 17,-1 0 0,0-2 0,-1 0 0,1-1-1,-1 0 1,-1-1 0,22-18 0,-27 19-43,0 0-1,-1-1 1,0 0-1,0 0 1,8-14-1,-13 19-5,-1-1-1,1 0 1,-1 1 0,0-1-1,0 0 1,0 0-1,-1 0 1,1-1-1,-1 1 1,-1 0-1,1-1 1,-1 1 0,0 0-1,0-7 1,0 11-11,0 0 0,0 0 0,-1 0 1,1 0-1,0 0 0,0 0 0,-1 0 1,1 0-1,-1 0 0,1 0 0,-1 0 1,1 0-1,-1 0 0,1 0 0,-1 1 1,0-1-1,1 0 0,-1 0 1,0 1-1,0-1 0,0 0 0,0 1 1,1-1-1,-1 1 0,0-1 0,0 1 1,0 0-1,0-1 0,0 1 0,0 0 1,0 0-1,0 0 0,0-1 0,0 1 1,0 0-1,0 0 0,0 0 0,0 1 1,0-1-1,0 0 0,-2 1 0,-2 0-5,0 1 0,0 0 0,0 0-1,1 0 1,-1 1 0,1 0 0,-5 3-1,0 1 16,0 1 0,0 0 0,1 1 0,1 0 0,-1 0-1,-9 17 1,-30 64-39,47-90 40,-3 8 3,0-1 0,0 1 0,1 0-1,0 0 1,0 0 0,1 0 0,0 0 0,0 11-1,1-16 15,0 0 0,0 0 0,0 0 0,1 0 0,0 0 0,-1 0-1,1 0 1,0 0 0,0 0 0,1 0 0,-1-1 0,0 1 0,1-1 0,0 1 0,0-1-1,0 1 1,0-1 0,0 0 0,0 0 0,0 0 0,1 0 0,-1 0 0,1-1 0,-1 1-1,5 1 1,2 1 11,0-1 0,0-1 1,1 0-1,-1 0 0,1 0 0,-1-2 0,18 1 0,70-11-1426,-29 1-1535,-17 6-1254,-3 3 1313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5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1122 4640,'0'-1'64,"0"0"-1,0 1 1,1-1 0,-1 0 0,0 1-1,0-1 1,1 0 0,-1 1 0,1-1-1,-1 1 1,0-1 0,1 1-1,-1-1 1,1 0 0,-1 1 0,1 0-1,0-1 1,-1 1 0,1-1 0,-1 1-1,1 0 1,0-1 0,-1 1 0,1 0-1,0 0 1,0 0 0,-1-1 0,1 1-1,0 0 1,-1 0 0,1 0 0,0 0-1,0 0 1,0 0 0,5 0 265,24-8 673,148-41 3077,-156 40-3789,0 0 0,0-2 0,-1 0 0,-1-2 0,35-26 0,107-115 763,-71 63-586,-58 60-261,26-24 113,-2-3 0,53-69-1,-66 62-218,-2-1-1,-4-2 0,-2-2 0,34-97 0,-68 160-194,-4 9 56,-6 15 8,-8 16 126,-2 0-1,-1-2 1,-38 49 0,18-31 314,3 3 0,2 0 1,-37 77-1,-6 44 283,64-138-506,1 1-1,-14 73 0,25-102-134,0 1 0,0 0 0,1 0 0,0 0-1,0 0 1,1-1 0,0 1 0,0 0 0,1 0 0,3 9 0,-3-13-7,0 0 0,0-1-1,0 1 1,0-1 0,1 0 0,0 1 0,-1-1 0,1 0 0,0 0 0,0-1 0,1 1-1,-1-1 1,0 0 0,1 1 0,0-1 0,-1-1 0,1 1 0,0-1 0,0 1 0,0-1-1,7 1 1,0-1-34,-1 0 0,1 0 0,0-1 0,0-1 0,0 0-1,20-4 1,-5-1-20,46-19-1,-54 17-17,1-2-1,-1-1 0,28-21 1,1-1 89,-47 33-67,0 0 1,0 0-1,0-1 1,1 1-1,-1 0 1,0 0-1,0 0 1,0 0-1,0 0 1,0 0-1,0-1 1,1 1-1,-1 0 0,0 0 1,0 0-1,0 0 1,0 0-1,1 0 1,-1 0-1,0 0 1,0 0-1,0 0 1,0 0-1,1 0 1,-1 0-1,0 0 0,0 0 1,0 0-1,0 0 1,1 0-1,-1 0 1,0 0-1,0 0 1,0 0-1,1 0 1,-1 0-1,0 0 1,0 0-1,0 0 0,0 0 1,1 1-1,-4 7-76,-10 12 109,-7 7 19,6-8-78,0 0 1,-15 32 0,28-47 56,-1 0-1,1-1 1,1 1-1,-1 0 1,0 0-1,1 0 1,0 0-1,0 0 1,0 0-1,1 0 1,-1 0-1,1-1 1,0 1-1,0 0 1,0 0 0,0 0-1,1-1 1,0 1-1,-1-1 1,1 1-1,1-1 1,-1 0-1,0 0 1,5 5-1,-6-8-4,-1 1-1,0-1 1,1 1-1,-1-1 1,1 1-1,-1-1 1,1 0-1,-1 0 1,1 1-1,-1-1 1,1 0-1,-1 0 1,1 1-1,0-1 0,-1 0 1,1 0-1,-1 0 1,1 0-1,0 0 1,-1 0-1,1 0 1,-1 0-1,1 0 1,0 0-1,-1 0 1,2-1-1,-2 1 0,1-1-1,0 1 0,0-1 0,-1 0 1,1 0-1,0 1 0,-1-1 1,1 0-1,-1 0 0,1 0 0,-1 0 1,1 1-1,-1-1 0,1-2 1,0-2 23,1 0 1,-1-1-1,0 1 1,0-11 0,-1-124-683,-1 140 637,1-1 1,0 1-1,0 0 0,0 0 1,0-1-1,0 1 1,0 0-1,0 0 1,0-1-1,0 1 0,0 0 1,0-1-1,0 1 1,1 0-1,-1 0 1,0-1-1,0 1 1,0 0-1,0 0 0,0 0 1,0-1-1,1 1 1,-1 0-1,0 0 1,0 0-1,0-1 1,0 1-1,1 0 0,-1 0 1,0 0-1,0 0 1,1-1-1,-1 1 1,0 0-1,0 0 0,1 0 1,-1 0-1,0 0 1,0 0-1,1 0 1,-1 0-1,0 0 1,0 0-1,1 0 0,-1 0 1,0 0-1,0 0 1,1 0-1,-1 0 1,0 0-1,1 0 1,-1 0-1,0 0 0,0 1 1,1-1-1,16 11-55,-11-7 62,3 1-8,0 0 1,0 0-1,1-1 0,0 0 0,0-1 0,0 0 0,14 2 0,78 5-136,-59-7 39,52 3-1961,0-6-4019,-70-3 3435,-61-24-6804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5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91 8128,'-21'-24'4192,"33"20"-3136,19 0-672,8-3-224,28-6-128,36 2 32,17 3-32,-11 1-3552,1-6 1952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7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361 490 2400,'-10'0'355,"0"1"0,0 0 0,0 1 0,1 0 0,-13 5 0,-42 19 2597,46-18-2583,2 1 0,-1 0 0,1 2-1,1 0 1,0 0 0,0 1-1,1 1 1,-13 16 0,19-20-313,0 1 0,1 1 0,0-1 0,1 1-1,0 0 1,1 0 0,0 1 0,0 0 0,2-1 0,-1 1 0,2 1 0,-1-1 0,0 13 0,3-21-3,0 0 0,0-1 1,0 1-1,1-1 1,-1 1-1,1-1 0,0 1 1,-1-1-1,3 5 1,-2-8-31,-1 1 1,0 0-1,1-1 1,-1 1-1,1 0 1,-1-1 0,1 1-1,-1-1 1,1 1-1,0 0 1,-1-1 0,1 0-1,0 1 1,-1-1-1,1 1 1,0-1-1,0 0 1,0 1 0,1-1 7,-1 0 1,1 0-1,-1 0 1,0 0 0,1 0-1,-1 0 1,0-1-1,1 1 1,-1 0 0,0-1-1,1 1 1,-1-1-1,0 0 1,2 0 0,8-7 128,-1-1 0,0 1 0,0-2-1,-1 1 1,9-13 0,-4 6-21,24-27 85,-2-3 0,30-52 0,-50 72-211,-2-2 1,19-51-1,8-59-17,-35 115 6,7-18 22,-3-2 1,-1 1-1,-3-1 1,3-58-1,-9 99-24,0 0 0,0 0 0,-1 0 0,1 0 1,0 0-1,-1 0 0,1 0 0,-2-4 0,2 6-1,0 0 0,0 0 1,0 0-1,0 0 0,-1-1 1,1 1-1,0 0 0,0 0 1,0 0-1,0 0 0,0 0 1,0 0-1,0 0 0,-1 0 1,1 0-1,0 0 0,0-1 1,0 1-1,0 0 0,0 0 1,0 0-1,-1 0 0,1 0 1,0 0-1,0 0 0,0 0 1,0 0-1,0 0 0,0 0 1,-1 0-1,1 0 0,0 0 1,0 0-1,0 1 0,0-1 1,0 0-1,0 0 0,-1 0 1,1 0-1,0 0 0,-7 10-52,-2 13 200,1 0 1,-10 43-1,-3 50 308,21-111-440,-10 63 368,-2 80 0,12-121-314,0-1 0,2 0-1,2 1 1,0-1 0,1 0 0,10 28 0,-11-45-16,0 1 1,0-1-1,1 0 0,0 0 1,0 0-1,1-1 0,0 0 1,9 9-1,-12-14-24,-1 0 1,1-1-1,0 1 0,0-1 1,0 0-1,0 0 0,1 0 1,-1-1-1,1 1 0,-1-1 1,1 1-1,-1-1 0,1 0 1,0-1-1,-1 1 0,1-1 1,0 1-1,0-1 0,-1 0 1,1-1-1,0 1 0,0-1 1,-1 1-1,1-1 0,5-2 1,1-1-4,0-1 1,-1 0 0,0-1 0,1 0-1,-2-1 1,1 1 0,8-10-1,52-60 131,-46 49-138,-17 20-62,0 0 1,-1-1-1,0 0 0,0-1 1,4-11-1,-8 15-168,-3 5 26,-7 8-118,0 4 288,2 0 0,-1 0 0,2 1 0,-1 0 0,2 1 0,0-1 0,1 1 0,0 0 0,1 0 0,0 0 0,1 1 0,1-1 0,0 1 0,1-1 0,1 1 0,3 22-1,-3-35 55,-1 1-1,1-1 1,0 1-1,-1-1 1,1 1-1,0-1 0,1 1 1,-1-1-1,0 0 1,1 0-1,-1 1 0,1-1 1,-1 0-1,1-1 1,0 1-1,0 0 0,0 0 1,0-1-1,0 1 1,1-1-1,-1 0 0,0 1 1,1-1-1,-1 0 1,1-1-1,-1 1 1,4 0-1,-2 0 12,0-1 0,0 0 0,0 0 0,0 0 0,0-1 0,1 0 0,-1 1 0,0-1 0,0-1 0,-1 1 0,1-1 0,0 1 0,0-1 0,-1 0 0,1 0 0,5-5 0,-4 2 11,1 0-1,-1-1 1,-1 1 0,1-1 0,-1 0-1,0 0 1,0 0 0,4-11 0,-3 5 16,-1 1 0,0-1 0,-1 0 1,3-15-1,-6 22-81,1 1-1,-1 0 1,0-1-1,0 1 1,0 0 0,-1 0-1,0-1 1,1 1-1,-1 0 1,-1 0-1,1 0 1,-1 0 0,0 0-1,1 0 1,-2 0-1,1 1 1,0-1-1,-1 1 1,0-1 0,1 1-1,-1 0 1,-1 0-1,1 0 1,0 1 0,-1-1-1,1 1 1,-1 0-1,0 0 1,0 0-1,0 0 1,0 0 0,0 1-1,0 0 1,0 0-1,0 0 1,-1 1-1,1-1 1,0 1 0,0 0-1,-7 1 1,4-1 66,5 0-23,1 0 0,-1 1 0,1-1 1,0 0-1,-1 0 0,1 1 0,0-1 0,0 1 0,-1-1 0,1 1 0,0-1 0,-2 2 0,3-1-33,0-1-1,0 0 0,0 0 0,0 0 0,1 1 0,-1-1 0,0 0 0,0 0 1,0 0-1,0 1 0,1-1 0,-1 0 0,0 0 0,0 0 0,1 0 1,-1 0-1,0 0 0,0 1 0,0-1 0,1 0 0,-1 0 0,0 0 1,1 0-1,-1 0 0,0 0 0,1 0 0,14 1 11,0 0-1,1-1 1,-1-1-1,25-3 0,-1-1 20,-9 2 66,127-11-2118,-1 6-7384,-88 7 5444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50 903 2656,'-16'22'4746,"24"-28"-3300,7-20 251,-7 12-1293,13-25 601,49-68 1,16 11-346,7-12-147,-28 17-97,-4-2 0,62-129 0,-115 205-348,4-6 463,16-41 0,-28 63-522,0 0 0,1 0-1,-1 0 1,0 0 0,1 0-1,-1 0 1,0-1 0,0 1-1,0 0 1,0 0 0,0 0-1,0 0 1,0 0-1,-1-3 1,-3 4 18,-4 8 3,-6 12 65,1 0 0,-19 42 1,8-14-41,-92 145-69,71-121 12,-124 236 381,-28 84 1413,195-388-1683,1-1 1,-1 1-1,0 0 0,1 0 1,-1 7-1,2-11-106,0 0 1,-1 0-1,1 0 1,0 1-1,0-1 1,0 0-1,0 0 0,0 0 1,0 0-1,0 0 1,0 1-1,0-1 1,0 0-1,0 0 0,0 0 1,1 0-1,-1 0 1,0 1-1,0-1 1,0 0-1,0 0 1,0 0-1,0 0 0,0 0 1,0 0-1,0 1 1,0-1-1,1 0 1,-1 0-1,0 0 0,0 0 1,0 0-1,0 0 1,0 0-1,0 0 1,1 0-1,-1 0 1,0 0-1,0 1 0,0-1 1,0 0-1,0 0 1,1 0-1,-1 0 1,0 0-1,0 0 0,0 0 1,0 0-1,1 0 1,-1 0-1,0-1 1,2 0-15,0 0 0,0 0 0,0 0 0,0-1 0,0 1 0,-1-1 0,3-1 0,64-70-464,5 0 400,3 2 1,146-104-1,-167 136 44,4-3 166,69-37 1,-116 74-45,-12 5-89,0 0 0,0 0 0,0 0-1,0 0 1,1 0 0,-1 0 0,0 0 0,0 0 0,0 0 0,0 0 0,0 0 0,0 0 0,0 0 0,0 0 0,0 0 0,0 0 0,1 0 0,-1 0 0,0 0 0,0 0 0,0 1 0,0-1 0,0 0 0,0 0 0,0 0 0,0 0 0,0 0 0,0 0 0,0 0 0,0 0 0,0 0 0,0 0 0,0 0 0,1 0 0,-1 1 0,0-1 0,0 0 0,0 0 0,0 0 0,0 0 0,0 0 0,0 0 0,0 0 0,0 0 0,0 0 0,0 1 0,0-1 0,0 0 0,0 0 0,-1 0 0,1 0 0,-10 18 90,5-11-133,-7 14 0,1 1 0,0 1 0,-10 34 0,19-49-13,0-4 45,1 1 0,0 0 0,0 0 0,0 9 0,0-13 25,1 0-1,0 0 1,0 0-1,0 0 1,0 0-1,0 0 1,0 0-1,0 0 1,1 0-1,-1 0 1,0 0-1,0 0 1,1-1 0,-1 1-1,1 0 1,-1 0-1,1 0 1,-1 0-1,1 0 1,-1-1-1,1 1 1,0 0-1,-1-1 1,1 1-1,0 0 1,0-1-1,-1 1 1,1-1 0,1 1-1,-2-1-2,1 0-1,-1 0 1,1 0 0,-1 0-1,1-1 1,-1 1-1,1 0 1,-1 0 0,1-1-1,-1 1 1,0 0 0,1-1-1,-1 1 1,0 0-1,1-1 1,-1 1 0,0 0-1,1-1 1,-1 1 0,0-1-1,0 1 1,1-1-1,6-14 77,-5 12-52,2-6 5,-1 0 0,0 0 0,-1 0 0,0-1 0,0 1 0,0-18 0,0 12-29,4-26 0,-5 37-43,0 1-1,1-1 1,-1 1-1,1-1 1,-1 1-1,1 0 1,0-1-1,0 1 1,0 0 0,1 0-1,-1 1 1,1-1-1,0 0 1,0 1-1,0 0 1,0-1-1,0 1 1,0 0-1,0 1 1,1-1 0,-1 1-1,1-1 1,-1 1-1,1 0 1,0 0-1,-1 1 1,1-1-1,0 1 1,0-1 0,3 2-1,35 1 349,51 9-1,-41-4 136,58 13 164,18 2-114,-108-20-567,15 1 81,-11-3-3330,-7-1 1286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9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1839 3488,'-11'11'1115,"11"-11"-1077,0 1 0,0-1 0,-1 1 0,1 0 0,0-1 0,0 1 0,0 0 0,0-1 0,0 1 0,0 0 0,0-1 0,0 1 0,0-1 0,0 1 0,0 0 0,0-1 0,0 1 0,0 0 0,1-1 0,-1 1 0,0-1 0,1 2 0,-1-2 167,0 1 0,0 0 0,0-1 0,0 1 0,0 0 0,0-1 0,0 1-1,0-1 1,1 1 0,-1 0 0,0-1 0,0 1 0,1-1 0,-1 1 0,0-1 0,1 1 0,0 1 614,0-2-614,-1 1 0,1-1 0,-1 0 0,1 1 0,-1-1 0,1 0 0,0 1 0,-1-1-1,1 0 1,-1 0 0,2 1 0,-1-2-63,0 1 0,0-1 0,-1 1 0,1 0 0,0-1 0,0 0 0,0 1 0,-1-1 0,1 1-1,0-1 1,0 0 0,-1 0 0,1 1 0,-1-1 0,1 0 0,-1 0 0,1 0 0,-1 0 0,1 0 0,-1 0 0,0 1 0,1-3 0,13-55 1468,26-117-431,7-34-465,23-66-223,-48 175-500,23-89-25,46-98-20,19 10-36,-99 254 56,1 0-1,1 1 1,1 0-1,1 2 1,1-1-1,0 2 0,20-18 1,-23 25 29,0 1 0,1 1 0,1 0 0,-1 0 0,2 2 0,-1 0 0,1 0 1,0 2-1,1 0 0,33-7 0,-44 12 33,0 0 1,0 0 0,0 1 0,1 0-1,-1 0 1,0 1 0,0-1-1,0 1 1,6 2 0,-9-2-4,-1 0 0,1 0 0,-1 0 0,1 1 0,-1-1 0,1 0 0,-1 1 1,0 0-1,0-1 0,1 1 0,-2 0 0,1 0 0,0 0 0,0 1 0,0-1 0,-1 0 0,0 1 0,1-1 0,-1 1 1,0-1-1,0 1 0,1 4 0,0 1 8,-1 1 0,-1-1 0,1 1 0,-1-1 0,-1 1 0,1-1 0,-1 1 0,-3 9 0,-1 0 29,0 0 1,-14 30 0,7-23-13,-2-1 0,0 0-1,-36 44 1,-62 54 233,54-62-77,52-53-234,1-3-16,1 0 1,0 1-1,-6 7 0,10-11 34,-1 0 1,1 0-1,-1-1 0,1 1 0,-1 0 0,1 0 0,0 0 1,-1 0-1,1-1 0,0 1 0,0 0 0,0 0 0,0 0 1,0 0-1,-1 0 0,2 0 0,-1 0 0,0-1 0,0 1 1,0 0-1,0 0 0,0 0 0,1 0 0,-1 0 1,0 0-1,1-1 0,-1 1 0,1 0 0,-1 0 0,1-1 1,0 2-1,4 2-23,0 0 0,0 0 1,0-1-1,0 1 1,1-1-1,8 3 0,41 14 64,-33-13-41,22 7-75,-17-6 99,-1 1 0,0 1-1,0 1 1,29 18 0,-51-26 28,-1-1-1,0 1 1,0 0 0,0-1 0,3 5 0,-5-6-15,-1-1 1,1 1-1,0 0 1,-1 0 0,1 0-1,-1 0 1,1 0 0,-1 0-1,1 0 1,-1 0-1,0 0 1,1 0 0,-1 0-1,0 0 1,0 0-1,0 0 1,0 0 0,0 0-1,0 0 1,0 0-1,0 0 1,0 0 0,-1 0-1,1 0 1,0 0-1,0 0 1,-1 1 0,-3 2 68,0 1 1,0-1-1,0 0 1,0 0-1,0 0 1,-1 0-1,-9 5 1,-40 19 282,46-24-309,-174 80 353,150-72-516,0-1-1,-1-2 0,-61 10 0,93-19-82,-33 2-1704,33-1 1664,0-1-1,0 0 1,0 0-1,0 0 1,0 0-1,0 0 1,0-1-1,0 1 1,0 0-1,0 0 1,0-1-1,0 1 1,0-1-1,0 1 1,0-1-1,0 1 0,0-1 1,0 1-1,1-1 1,-1 0-1,0 1 1,0-1-1,1 0 1,-1 0-1,-1-1 1,2 1 80,1 1 0,-1-1 0,0 1 0,0-1 0,0 0 1,0 1-1,0-1 0,0 1 0,0-1 0,1 1 0,-1-1 0,0 1 0,1-1 1,-1 1-1,0-1 0,0 1 0,1 0 0,-1-1 0,1 1 0,-1-1 0,1 1 1,-1-1-1,24-19-4366,6-1 1564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09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40 187 6400,'-26'-26'2880,"16"6"-2496,7 7 2048,6 10-1408,2-13 800,8 5-1088,13-17 0,5 13-417,17-4-223,1 6-32,13 2-64,-6 3 0,1 4-1919,-8 8 1055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6:01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47 5568,'-12'-5'2528,"20"5"-2208,0 0 1664,9 0-1152,18-3 640,4-2-864,14-3 224,-2 5-480,10-5-64,0 5-160,8-2-1216,-4 5 576,-14-3-5632,-3-1 3392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12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252 568 3136,'4'0'326,"1"0"0,-1 0 0,1 0 1,-1-1-1,0 0 0,8-2 0,2-6 3151,-14 9-3437,0 0 1,0 0-1,0-1 1,0 1-1,0 0 1,0 0-1,0 0 0,1 0 1,-1 0-1,0 0 1,0 0-1,0-1 1,0 1-1,0 0 1,0 0-1,0 0 1,0 0-1,0 0 1,0-1-1,0 1 1,0 0-1,0 0 1,0 0-1,0 0 0,0 0 1,0-1-1,0 1 1,0 0-1,0 0 1,0 0-1,0 0 1,0 0-1,0-1 1,0 1-1,0 0 1,0 0-1,0 0 1,0 0-1,-1 0 1,1 0-1,0-1 0,0 1 1,0 0-1,0 0 1,0 0-1,-10-2 1396,-10 3-237,4 3-948,1 0 0,0 1 0,0 1 0,0 0 0,1 1 0,-19 12 0,14-6-151,1 0-1,1 1 1,0 1 0,-14 17 0,24-25-115,1 0 1,1 1-1,0-1 1,0 1-1,-7 15 1,10-19 34,1 0 1,-1 0-1,1-1 1,0 1-1,1 0 1,-1 0-1,1 0 1,-1 0-1,1 0 1,0 0-1,1 0 0,-1 0 1,1 0-1,0 0 1,0 0-1,2 5 1,-2-7 2,0 0-1,0 0 1,0-1-1,0 1 1,1 0 0,-1-1-1,1 1 1,-1-1 0,1 1-1,-1-1 1,1 0 0,0 0-1,0 0 1,0 0 0,-1 0-1,1 0 1,0 0 0,0-1-1,0 1 1,0-1 0,0 1-1,1-1 1,-1 0 0,0 0-1,0 0 1,2 0 0,7-1 137,-1 0 0,1 0 1,18-6-1,-9 1-44,1-1 0,-1-1 1,0-1-1,-1 0 0,0-2 0,0 0 0,-1-1 0,22-20 0,-25 18-68,-1-1-1,-1 0 0,0-1 0,-1 0 1,-1-1-1,0-1 0,-2 0 0,0 0 1,12-35-1,0-15 69,18-96-1,-38 161-115,8-44-17,-1-2-1,1-78 0,-9 117-89,0-1 1,-1 1-1,-2-13 0,3 22 87,0 1-1,0-1 0,0 0 1,0 1-1,-1-1 1,1 0-1,0 1 0,0-1 1,0 0-1,-1 1 0,1-1 1,0 1-1,-1-1 0,1 1 1,0-1-1,-1 0 0,1 1 1,-1-1-1,1 1 0,-1 0 1,1-1-1,-1 1 1,1-1-1,-1 1 0,1 0 1,-1-1-1,1 1 0,-1 0 1,0 0-1,1-1 0,-1 1 1,0 0-1,1 0 0,-1 0 1,0 0-1,1 0 0,-1 0 1,0 0-1,1 0 1,-1 0-1,0 0 0,0 0 1,-1 1-23,0 0 1,0 1-1,-1-1 1,1 0-1,0 1 1,1-1 0,-1 1-1,0-1 1,0 1-1,-2 3 1,-2 4 36,0 0 1,0 1 0,1-1-1,1 2 1,-1-1-1,-3 13 1,-13 66 379,18-73-289,-7 32 236,-4 74 0,13-98-252,1 0 0,1 0 0,1 0 0,1 0 0,7 25 0,-7-39-15,0 0 0,0 0 0,2 0 0,-1 0 0,1-1-1,1 0 1,-1 0 0,2 0 0,12 14 0,-14-18-36,0 0 0,1 0 0,0 0 0,0-1 1,1 0-1,-1 0 0,1-1 0,-1 0 0,1 0 0,0 0 0,1-1 0,-1 0 1,0 0-1,14 0 0,12-1 104,0-2 1,48-7 0,-47 2-52,0-2 0,34-12 0,-60 17-46,0 0 0,-1-1 0,0 1 0,0-1 0,0 0 0,0-1 0,-1 0 0,7-6 0,-11 10-15,0-1 0,0 0 0,-1 0 0,1 0 0,0 0-1,-1-1 1,1 1 0,-1 0 0,0-1 0,0 1 0,0-1 0,0 1-1,0-1 1,-1 1 0,1-1 0,-1 0 0,1 1 0,-1-1 0,0 0 0,0 1-1,0-1 1,0 0 0,-1 1 0,1-1 0,-1 1 0,0-1 0,-1-4-1,1 5-21,0 0 0,0 1-1,0 0 1,0-1 0,-1 1-1,1 0 1,0-1-1,-1 1 1,1 0 0,0 0-1,-1 0 1,1 0 0,-1 0-1,0 0 1,1 1 0,-1-1-1,0 1 1,1-1-1,-1 1 1,0-1 0,0 1-1,1 0 1,-1 0 0,0 0-1,0 0 1,1 0 0,-1 0-1,0 0 1,0 1-1,1-1 1,-1 1 0,-2 0-1,-2 1-24,0 0 0,0 0 0,0 1 0,0 0 0,1 0 0,-1 0 0,-9 9 0,8-6 18,0 1 0,0 0-1,0 0 1,1 0 0,-6 10 0,10-15 22,1 1 0,0-1 1,0 0-1,0 0 1,0 1-1,0-1 1,0 1-1,1-1 0,-1 1 1,1-1-1,0 1 1,-1-1-1,1 1 1,0-1-1,1 1 0,-1-1 1,0 1-1,1-1 1,-1 1-1,1-1 1,0 1-1,0-1 0,0 0 1,0 0-1,2 4 1,0-3 14,0 1-1,1 0 1,-1-1 0,1 1 0,0-1 0,0 0 0,0-1 0,0 1-1,0-1 1,9 4 0,4 1 87,26 6-1,-43-13-104,24 7 26,-1-1 0,1-2 1,1 0-1,-1-2 0,1 0 0,-1-2 0,1 0 1,-1-2-1,0-1 0,36-8 0,123-48-223,-42 13 357,77-25-310,-190 64 163,12-3 24,-38 9 14,0 1 0,1-1-1,-1 0 1,0 0 0,0 0 0,0-1-1,0 1 1,0 0 0,0-1 0,4-3-1,-6 5-44,0 0 0,0 0 0,0 0-1,0 0 1,0 0 0,0 0 0,0 0 0,0 0-1,0-1 1,0 1 0,0 0 0,0 0-1,0 0 1,0 0 0,0 0 0,0 0-1,-1 0 1,1 0 0,0 0 0,0 0 0,0 0-1,0 0 1,0 0 0,0 0 0,0-1-1,0 1 1,0 0 0,0 0 0,0 0 0,0 0-1,0 0 1,0 0 0,0 0 0,0 0-1,0 0 1,-1 0 0,1 0 0,0 0-1,0 0 1,0 0 0,0 0 0,0 0 0,0 0-1,0 0 1,0 0 0,0 0 0,0 0-1,0 0 1,0 0 0,0 0 0,-1 0-1,1 0 1,0 0 0,0 0 0,0 0 0,0 0-1,0 0 1,0 0 0,0 0 0,0 0-1,0 1 1,0-1 0,0 0 0,0 0 0,0 0-1,0 0 1,0 0 0,0 0 0,-13 3 245,-23 10 37,18-6-74,-6 2-198,1 1 0,1 1 0,0 1 0,0 1 0,-27 22 0,43-30-12,0 0 0,0 0 0,-5 7 0,10-11 0,-1 1 0,1-1 0,0 1 1,0-1-1,0 1 0,0-1 0,1 1 1,-1 0-1,0 0 0,1-1 0,-1 1 1,1 0-1,-1 0 0,1 0 0,0-1 1,0 1-1,0 0 0,0 3 0,1-3 1,0-1 0,-1 1-1,1-1 1,0 1 0,0-1 0,0 1-1,0-1 1,0 0 0,1 1-1,-1-1 1,0 0 0,1 0 0,-1 0-1,1 0 1,-1 0 0,1 0-1,-1-1 1,1 1 0,-1 0 0,1-1-1,2 1 1,6 2 9,0-1 1,13 2-1,-17-3-33,22 2-6,-1-1-1,1-1 1,-1-2-1,51-7 0,109-32-137,-159 33 166,136-37 1,-122 30 48,71-34-1,-85 34 19,-15 9-69,0-1 1,0-1-1,-1 0 1,0-1-1,-1 0 0,15-14 1,-23 18 37,-4 3 4,-12 6 14,-15 11-123,1 2 1,-38 30 0,32-22 63,17-15-71,-22 22 0,35-29 58,-1 0-1,0 0 1,1 1 0,0-1-1,0 1 1,0-1 0,1 1 0,-1 0-1,1 0 1,-2 7 0,3-10 17,1 0 0,0-1 0,-1 1 0,1 0 0,0 0 0,0 0 0,0 0 0,0 0 0,0-1 0,1 1 0,-1 0 0,0 0 0,1 0 0,-1-1 0,1 1 0,0 0 0,0-1 0,0 1 0,0 0 0,1 1 0,0-1-6,-1-1-1,1 1 1,0 0-1,1-1 1,-1 1-1,0-1 1,0 0 0,1 0-1,-1 0 1,0 0-1,1 0 1,4 1-1,2-1 34,1 0 0,0 0 0,-1-1 0,1 0 0,-1-1-1,16-3 1,-17 3-47,1-1 0,-1-1 0,0 1-1,0-1 1,0-1 0,-1 0 0,1 0 0,-1 0-1,0-1 1,0 0 0,7-7 0,1-2-120,-2-2 1,0 1 0,-1-1 0,16-28-1,-22 34 74,-1 0-1,0-1 0,-1 0 1,0 1-1,0-2 0,-2 1 0,1 0 1,-1 0-1,0-18 0,-8 41-455,0-2 493,1 0-1,-5 12 1,7-9-1,1 0 1,1 0-1,0 0 1,1 0-1,2 18 0,-2-28 39,0 0 0,1 0 0,0 0 0,-1 0 1,1 0-1,0 0 0,0-1 0,0 1 0,1 0 0,-1-1 0,1 1 0,-1-1 0,1 1 0,0-1 0,0 0 0,0 0 0,0 0 0,0 0 0,1 0 0,-1 0 0,0-1 0,1 1 0,-1-1 0,4 2 0,-1-1 24,1 0 1,-1-1-1,0 0 1,1 0-1,-1 0 0,0-1 1,1 1-1,-1-1 1,1 0-1,-1-1 1,1 0-1,6-1 0,10-4 26,-1-2 0,1 0 0,-2-1 0,1-1 0,-1-1 0,-1-1 0,25-19 0,119-113-155,-124 107-108,-35 33 166,1 0 1,-1 1-1,10-6 0,-14 8 31,1 1-1,0-1 1,-1 1 0,1 0 0,0-1 0,-1 1-1,1 0 1,0-1 0,-1 1 0,1 0-1,0 0 1,0 0 0,-1 0 0,1-1 0,0 1-1,0 0 1,-1 1 0,1-1 0,0 0 0,-1 0-1,1 0 1,0 0 0,0 0 0,-1 1-1,1-1 1,0 0 0,-1 1 0,1-1 0,0 0-1,-1 1 1,1-1 0,-1 1 0,1-1 0,0 1-1,-1-1 1,1 1 0,-1 0 0,0-1-1,1 1 1,0 0 0,0 4 3,0-1 0,1 0 0,-2 1 0,1-1 0,0 1 0,-1-1 1,0 1-1,0 0 0,-1 7 0,-9 47 123,6-37-90,0-4-42,2-6 61,-1 1 1,2-1 0,-1 1 0,2-1 0,0 16 0,0-27-28,0 0 0,0 0 0,1-1-1,-1 1 1,0 0 0,0 0 0,0 0 0,1 0 0,-1 0 0,1-1 0,-1 1 0,0 0 0,1 0 0,-1-1 0,1 1 0,0 0 0,-1-1 0,1 1-1,-1 0 1,1-1 0,0 1 0,0-1 0,-1 1 0,2 0 0,0-1-5,-1 0 1,0 0-1,0 0 0,1 0 1,-1 0-1,0 0 0,0 0 1,0 0-1,1-1 0,-1 1 1,0 0-1,0-1 0,0 1 1,0-1-1,2 0 0,4-3-8,-1-1 0,1 0 0,10-11 0,-9 9 21,10-11-86,1 1-1,0 0 0,40-25 1,-53 39 26,1 0 1,-1 0 0,1 0-1,-1 1 1,1 0 0,0 0-1,14-2 1,-16 4 24,-1 0-1,1 0 1,-1 1-1,1-1 1,-1 1 0,1 0-1,-1 0 1,0 0-1,1 1 1,-1 0 0,0 0-1,0 0 1,7 4-1,-8-3 19,0-1 0,0 1 0,0-1-1,-1 1 1,1 0 0,-1 0 0,0 1 0,1-1-1,-1 0 1,-1 1 0,1-1 0,0 1 0,-1-1-1,0 1 1,0 0 0,0 0 0,0 0 0,-1 0-1,1 5 1,-1 7 72,-1 0 0,0-1 0,-5 25 1,3-28-62,-43 178 247,12-83 21,-94 205 0,119-293-198,0 0-1,-2-1 0,0 0 0,-1-1 0,-15 17 1,23-29-52,-1 0 1,0-1-1,0 1 1,0-1-1,-1-1 1,1 1-1,-13 5 1,15-8-29,0 0 0,-1 0 0,1 0 0,-1 0 0,1-1 0,-1 1 0,1-1 0,-1 0 0,1 0 0,-1 0 0,1-1-1,-1 1 1,1-1 0,-1 0 0,1 0 0,-4-2 0,3 2-30,0-1-1,0 0 0,0 0 1,0 0-1,1-1 0,-1 0 1,1 1-1,-1-1 0,1 0 1,0 0-1,0-1 1,1 1-1,-1-1 0,1 1 1,0-1-1,-4-8 0,4 5-1,0 0-1,0 0 0,1 0 1,0 0-1,0 0 0,1 0 1,-1 0-1,2-1 0,0-9 0,4-9 20,2 0-1,0 1 0,1-1 0,15-28 0,-7 16 21,3 1-1,1 1 1,1 1 0,40-50-1,-42 63-52,1 0 0,1 1 1,1 2-1,1 0 0,0 1 0,1 1 0,29-14 0,-10 9-708,0 3-1,64-20 1,-52 26-419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28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2944 31 2560,'13'-11'2208,"-16"12"-1684,0-1-1,1 0 1,-1 0 0,0 0 0,0 0-1,-4-1 1,5 1-196,-23-1 437,-47-8 0,42 5-524,-32-2-1,-128 7-133,-11 27-75,-43 27 480,150-29-296,-91 41 0,-78 48 114,8-12 268,47-7-398,171-74-159,0 1-1,2 1 1,-47 43-1,-135 156 85,63-60 113,15-8-19,113-121-185,1 2-1,-35 68 1,20-19 64,-20 39 348,57-118-353,-1 0 1,1 0-1,-1 0 1,-6 6-1,9-11-58,1 0 1,-1-1-1,1 1 0,-1 0 1,0-1-1,1 1 0,-1-1 1,0 1-1,0 0 0,1-1 1,-1 1-1,0-1 0,0 0 1,0 1-1,0-1 0,1 0 1,-1 0-1,0 1 0,0-1 0,0 0 1,0 0-1,0 0 0,0 0 1,0 0-1,0 0 0,0 0 1,0 0-1,1-1 0,-1 1 1,0 0-1,0-1 0,0 1 1,0 0-1,0-1 0,1 1 1,-1-1-1,0 1 0,0-1 1,1 1-1,-1-1 0,0 0 1,1 1-1,-2-2 0,0-2 29,0 1-1,0-1 1,0 0-1,1 1 0,-1-1 1,1 0-1,0 0 1,0 0-1,-1-9 1,-5-24 178,-1-60 1,7 61-199,3 1 0,1 0-1,1 0 1,17-63 0,5 12-903,-26 86 840,0 0-1,0-1 0,1 1 1,-1 0-1,0-1 1,0 1-1,0 0 1,0-1-1,1 1 0,-1 0 1,0-1-1,0 1 1,0-1-1,0 1 0,0 0 1,0-1-1,0 1 1,0-1-1,0 1 1,0 0-1,0-1 0,-1 1 1,1-1-1,0 1 1,0 0-1,0-1 1,0 1-1,-1 0 0,1-1 1,-1 1 0,1 0 1,0 0-1,-1 0 1,1 0 0,0 1-1,-1-1 1,1 0-1,0 0 1,-1 0-1,1 0 1,0 1-1,0-1 1,-1 0 0,1 1-1,0-1 1,0 0-1,-1 0 1,1 1-1,0-1 1,0 0-1,0 1 1,0-1-1,-1 0 1,1 1 0,0-1-1,0 0 1,0 1-1,-32 96-327,6-18 364,-30 153 1,51-206-19,-3 9 35,2-10 103,1 0-1,-3 47 1,8-71-86,0 1 0,0-1 1,0 0-1,0 0 0,0 1 0,0-1 1,0 0-1,1 0 0,-1 1 0,0-1 1,1 0-1,-1 0 0,1 0 0,-1 1 0,1-1 1,0 0-1,-1 0 0,1 0 0,0 0 1,0 0-1,0 0 0,0 0 0,-1-1 1,3 2-1,-1-1-2,-1-1 0,1 1 0,0-1-1,-1 0 1,1 0 0,0 1 0,0-1 0,-1-1 0,1 1 0,0 0 0,-1 0-1,1-1 1,0 1 0,-1 0 0,4-2 0,3-2 66,1 0 0,-1-1 0,1 0 0,-1 0 0,8-7 0,58-58 240,-12 9-238,-13 19-3,57-37 0,-79 61-1036,1 1-1,1 1 0,0 2 1,35-12-1,-26 15-2982,-6 5 1227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33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11352 440 1984,'0'0'640,"-7"0"235,7 1-804,0-1 1,-1 1 0,1-1-1,-1 0 1,1 1 0,-1-1 0,1 0-1,-1 1 1,1-1 0,-1 0 0,1 0-1,-1 1 1,1-1 0,-1 0 0,1 0-1,-1 0 1,1 0 0,-1 0-1,-1 0 1,-31-2 681,-1-2 0,0-1 0,-40-13 0,10 3-672,-23-2-58,-110-25-8,-162-33-33,114 28-12,-192-40 190,434 86-158,-368-63 185,-8 20-227,-102 20 35,-7 28-129,-12 20 70,10 14 139,-5 21-102,-24 32-79,-10 17 20,41-5 268,1 20-385,60 43 317,419-163-116,-426 181-147,33-33 191,351-135-73,-63 20 231,-147 68-1,-349 224 217,482-257-560,-152 60 0,211-102 152,2 3 0,1 3 0,2 2 0,1 4 0,-82 70 0,85-63-40,-111 70 0,-76 22 374,182-105-150,-2 5-167,1 2 1,-60 52 0,-108 109 217,169-145-99,43-39 504,-45 29 0,65-48-627,1 0 0,0 1-1,0-1 1,0 0 0,0 0 0,-1 0 0,1 0 0,0 1 0,0-1 0,0 0 0,-1 0 0,1 0 0,0 0 0,0 0 0,-1 0-1,1 0 1,0 0 0,0 0 0,0 1 0,-1-1 0,1 0 0,0 0 0,0 0 0,-1 0 0,1 0 0,0-1 0,0 1 0,-1 0-1,1 0 1,0 0 0,0 0 0,-1 0 0,1 0 0,0 0 0,0 0 0,0 0 0,-1-1 0,1 1 0,0 0 0,0 0 0,0 0-1,0 0 1,-1-1 0,1 1 0,0 0 0,0 0 0,0-1 0,0 1 0,0 0 0,0 0 0,0 0 0,0-1 0,-1 1 0,1 0 0,0 0-1,0-1 1,0 1 0,0 0 0,0 0 0,0-1 0,0 1 0,0 0 0,0 0 0,1-1 0,-1 1 0,0 0 0,0 0 0,0-1-1,5-18 270,1 4-198,1 0 0,1 0 0,1 0 0,12-16-1,45-52-98,-52 68 35,29-32 167,76-63 1,-14 15-224,123-125-52,-124 134-224,-89 78-256,-15 8 551,0 0-1,0 0 0,0 0 1,0 0-1,0 0 0,1 0 0,-1 0 1,0 0-1,0 0 0,0 0 0,0 0 1,0 0-1,0 0 0,0 0 0,1 0 1,-1 0-1,0 0 0,0 0 1,0 0-1,0 0 0,0 0 0,0 0 1,0 0-1,0 0 0,1 0 0,-1 0 1,0 0-1,0 1 0,0-1 1,0 0-1,0 0 0,0 0 0,0 0 1,0 0-1,0 0 0,0 0 0,0 0 1,0 1-1,0-1 0,0 0 1,0 0-1,0 0 0,0 0 0,0 0 1,0 0-1,0 0 0,0 1 0,0-1 1,0 0-1,0 0 0,0 0 0,0 0 1,-1 4-40,0-1 1,-1 0 0,1 1-1,-1-1 1,-3 5-1,-19 26-79,-2 0 1,-44 43-1,-69 54 240,103-99 10,-221 216-261,184-174 130,-87 94 66,124-127 125,-51 47-1,81-85 369,4-4 274,7-9-294,12-8-450,-1-1-105,2 1 0,20-17 0,38-19 121,3 3 0,131-64 0,-125 76-112,32-17 155,-102 47-112,0-1 1,-1-1-1,-1 0 1,1 0-1,-2-2 0,14-16 1,-22 23 17,0 0 0,0 0 0,-1 0 0,1 0 0,-1-1 0,-1 0-1,1 1 1,-1-1 0,-1 0 0,1 0 0,0-14 0,-1-1 68,-2 1-1,-4-34 1,4 51-115,0-5 26,-1-1 1,0 0-1,-4-11 1,5 18-94,0 1 1,0-1-1,0 0 1,0 1 0,-1-1-1,0 0 1,1 1-1,-1 0 1,0-1 0,0 1-1,0 0 1,-1 0-1,1 0 1,-5-3 0,6 5-27,0 0 0,0-1 0,0 1 1,0 0-1,0-1 0,0 1 1,0 0-1,0 0 0,0 0 0,0 0 1,0 0-1,0 0 0,0 0 0,0 0 1,0 0-1,0 1 0,0-1 1,0 0-1,0 1 0,0-1 0,0 1 1,0-1-1,0 1 0,0-1 1,1 1-1,-1 0 0,0-1 0,0 1 1,1 0-1,-1-1 0,0 1 0,0 1 1,-2 3-407,-1-1 1,2 1 0,-1 0-1,0 0 1,-1 6 0,-10 33-3836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36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 1728,'-13'-2'834,"13"1"-777,-1 1 0,0 0 0,1 0-1,-1-1 1,0 1 0,0 0 0,1 0 0,-1 0 0,0 0 0,0 0 0,1 0-1,-1 0 1,0 0 0,0 0 0,1 0 0,-1 0 0,0 1 0,1-1 0,-1 0-1,0 1 1,1-1 0,-1 0 0,0 1 0,0 0 0,-1 1 607,-3 4 1077,16 2-1549,9 5-94,0-1 0,23 10-1,-33-18-108,81 30 342,-68-27-12,0-1 0,1-1 0,0-1 0,47 1 0,-69-5 193,-15 1-208,7 1-289,1 0 0,-1 1-1,1-1 1,-1 1 0,1 1 0,0-1 0,1 1-1,-7 5 1,-32 36 78,39-40-79,-39 44 200,5-4 186,-48 43-1,84-86-390,-1 2 31,0-1 1,-1 0-1,1-1 1,-1 1 0,1-1-1,-1 1 1,0-1-1,-6 2 1,9-4-100,3-2-80,6-11 328,0-1 0,7-16 0,1-2-110,0 0-133,-5 10 17,23-35 0,-32 55 47,-1 0 1,0 0-1,1 1 1,0-1-1,-1 0 0,1 0 1,0 1-1,0-1 1,0 1-1,0 0 1,0 0-1,0-1 1,0 1-1,1 1 1,-1-1-1,0 0 1,0 0-1,4 0 0,-3 1-199,-1 1 0,0-1-1,1 0 1,-1 1-1,0-1 1,0 1 0,1 0-1,-1 0 1,0 0-1,0 0 1,0 0 0,0 0-1,0 0 1,0 1-1,0-1 1,0 1 0,-1 0-1,1-1 1,1 4-1,15 17-4028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15.64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412 185 3328,'0'-2'199,"1"-1"0,-1 0-1,1 0 1,-1 1 0,1-1 0,0 0 0,0 1 0,0-1-1,1 1 1,-1-1 0,1 1 0,1-3 0,26-27 2563,-19 21-1837,12-12 320,-6 5-108,1 1 0,28-23 0,-34 32-975,-12 12-72,-19 15 47,-64 51 286,-50 48 82,-6 39-32,23-25-130,102-116-183,0 1 0,1 0 0,-16 27 0,25-31-15,7-9-40,6-6 55,1-3-123,-1 0 0,0-1 0,0 0-1,-1 0 1,8-9 0,-5 6-12,-7 7-19,36-36-6,1 3 0,84-56-1,56 2 165,-65 35 8,91-46 239,-201 97-407,42-16-64,-43 17 65,0 1-1,1 0 1,-1 1-1,0-1 1,0 1-1,0-1 1,0 1-1,0 0 1,7 2-1,-10-2 1,-1 0-1,0 0 1,1 0-1,-1 0 1,1 0 0,-1 0-1,1 1 1,-1-1-1,0 0 1,1 0 0,-1 1-1,1-1 1,-1 0-1,0 1 1,1-1 0,-1 0-1,0 1 1,0-1-1,1 0 1,-1 1 0,0-1-1,0 0 1,1 1-1,-1-1 1,0 1 0,0 0-1,-2 13 96,1-10-82,-1 0 0,0 0-1,-1 0 1,1-1 0,-4 6 0,-9 6 22,-1-1-1,0-1 1,-1 0 0,-26 14 0,-14 12 59,-21 22 53,-109 109 0,153-138-179,19-18-39,-25 29-1,37-37 14,7-5 23,13-8 0,-15 7 26,192-106 145,-94 48-47,-13 11-146,119-46-1,-158 75 83,0 3-1,2 1 1,-1 3-1,71-7 0,-119 18-18,1 0 0,0 0 0,-1 0 0,1 0 0,0 0 0,-1 0 0,1 0 0,0 1 0,1 0 0,-3-1-8,0 0 0,1 0 0,-1 0 0,0 0 1,0 0-1,0 0 0,0 1 0,1-1 1,-1 0-1,0 0 0,0 0 0,0 0 0,0 1 1,1-1-1,-1 0 0,0 0 0,0 0 1,0 1-1,0-1 0,0 0 0,0 0 0,0 1 1,0-1-1,0 0 0,0 0 0,0 1 0,0-1 1,0 0-1,0 0 0,0 1 0,0-1 1,0 0-1,0 0 0,0 0 0,0 1 0,-2 2 19,0 1-1,-1-1 0,1 0 0,-1 0 0,1 0 1,-6 4-1,-138 148 239,118-120-245,1 1-1,-39 72 1,65-105-27,-1-1 0,1 1 1,0-1-1,0 1 0,0-1 1,1 1-1,-1 0 0,0-1 0,1 1 1,0 3-1,0-6 8,0 1 1,0-1-1,0 1 0,0-1 0,0 1 1,1 0-1,-1-1 0,0 1 0,0-1 1,1 1-1,-1-1 0,0 1 0,1-1 1,-1 1-1,0-1 0,1 1 0,-1-1 1,2 1-1,-1 0-1,0-1 1,1 1-1,-1-1 0,0 1 1,0-1-1,1 0 0,-1 1 0,1-1 1,-1 0-1,0 0 0,2 0 1,10-1 0,-1-1 0,1 0 0,-1-1 0,24-9 0,-26 8 13,268-113 61,-151 59-76,-104 46 49,-14 8-19,1-1 0,-1 1 0,1 1 0,-1 0 0,21-4 0,-29 7-15,-1 0 0,1-1 0,-1 1 0,1 0 0,-1 0 0,1 0 0,-1 0 0,1 0 0,-1 1 1,1-1-1,-1 0 0,1 0 0,-1 0 0,0 0 0,1 0 0,-1 1 0,1-1 0,-1 0 0,1 0 0,-1 1 0,1-1 1,-1 0-1,0 1 0,1-1 0,-1 1 0,0-1 0,1 0 0,-1 1 0,0-1 0,0 1 0,1-1 0,-1 1 0,0-1 0,0 1 1,0-1-1,0 1 0,0-1 0,1 1 0,-1-1 0,0 1 0,0-1 0,0 1 0,0-1 0,-1 1 0,1-1 0,0 1 1,0-1-1,0 1 0,-1 0 0,0 5 57,-1-1 1,1 1 0,-6 8-1,6-10-8,-12 21 66,-1 1 0,-1-2 0,-29 37 0,43-60-114,-2 2 16,1 0-1,-1 1 1,1-1 0,0 0 0,0 1 0,0-1-1,0 1 1,0 0 0,1 0 0,-2 7 0,3-10-26,0-1 1,0 0-1,0 1 1,0-1 0,0 0-1,0 1 1,0-1-1,0 0 1,1 0 0,-1 1-1,0-1 1,0 0-1,0 1 1,1-1-1,-1 0 1,0 0 0,0 1-1,1-1 1,-1 0-1,0 0 1,1 0 0,-1 0-1,0 1 1,0-1-1,1 0 1,-1 0-1,0 0 1,1 0 0,-1 0-1,0 0 1,1 0-1,-1 0 1,0 0 0,1 0-1,-1 0 1,1 0-1,-1 0 1,0 0 0,1 0-1,-1 0 1,0 0-1,0 0 1,1 0-1,-1-1 1,0 1 0,1 0-1,19-9 15,-18 8-15,57-32-18,-38 20-4,0 1 0,26-10-1,-31 15 50,1 1 0,-1 1-1,1 1 1,25-3 0,-38 6-191,1 1-1,0 0 1,-1 0-1,1 0 1,0 1 0,-1-1-1,1 1 1,0 0 0,-1 0-1,1 1 1,-1 0-1,0-1 1,1 2 0,-1-1-1,0 0 1,0 1-1,-1 0 1,1-1 0,0 2-1,-1-1 1,5 5-1,-1 3-780,0 1 0,0-1-1,-1 1 1,-1 0-1,0 1 1,-1 0-1,0-1 1,-1 1 0,0 0-1,0 15 1,0 47-3391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18.82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695 386 1984,'37'-95'2243,"-3"10"42,12-39 771,-23 66-1307,-19 43-1174,-4 8-235,0 7-331,0 0 1,0-1 0,0 1 0,0 0-1,-1 0 1,1 0 0,0 0 0,0 0-1,0 0 1,0 0 0,0 0 0,0 0 0,0 0-1,-1 0 1,1 0 0,0 0 0,0 0-1,0 0 1,0 0 0,0 0 0,0 0-1,-1 0 1,1 0 0,0 0 0,0 0-1,0 0 1,0 0 0,0 0 0,0 0-1,0 0 1,-1 0 0,1 0 0,0 0-1,0 0 1,0 1 0,0-1 0,0 0-1,0 0 1,0 0 0,0 0 0,0 0-1,-1 0 1,1 0 0,-3 4 32,-1 0 0,1-1 0,0 1 0,0 0 0,0 0 1,1 1-1,-3 4 0,-6 10 48,-7 10 9,-2-1 0,-1 0 0,-2-2 0,0 0 0,-1-2 0,-39 30 0,-306 276 1608,287-247-1285,-47 51-50,109-110-223,15-16-73,6-7-2,11-12 64,4-6-76,1-2-76,1 1 1,19-15 0,9 1-46,2 2 0,88-40 0,-45 24 38,112-69 195,11-5 103,-151 88-185,100-34 0,-155 63-74,38-10 93,-43 12-98,0 0-1,1 1 1,-1-1-1,0 1 1,1 0-1,-1 0 1,0 0-1,0 1 1,1-1-1,5 3 1,-8-3-10,-1 0 1,1 0-1,0 1 1,0-1-1,-1 1 1,1-1-1,-1 1 1,1-1-1,0 1 1,-1-1-1,1 1 1,-1-1-1,1 1 1,-1-1-1,1 1 1,-1 0-1,0-1 1,1 1-1,-1 0 1,0 0-1,1-1 0,-1 1 1,0 0-1,0 0 1,0-1-1,0 1 1,0 0-1,0 0 1,0 0-1,0-1 1,0 1-1,0 0 1,0 0-1,0-1 1,0 1-1,-1 1 1,0 2 13,-1 0 1,0 0 0,0-1-1,0 1 1,-5 6-1,-8 8 96,-1-2 0,0 0-1,-27 19 1,23-18-52,-398 306 1470,371-291-1288,22-15-23,-32 26 0,104-73-151,29-21-8,112-57 1,-134 81-28,173-92-143,-118 52 18,216-121-202,-250 151 211,1 3 1,98-29-1,-166 61 64,43-11-91,-47 12 94,0 1-1,0-1 1,-1 1 0,1 0 0,0 0 0,-1 1 0,1-1 0,0 1 0,-1-1 0,6 3-1,-7-2 16,-1-1-1,1 1 0,-1 0 0,0 0 0,1 0 0,-1 0 0,0 0 1,0 0-1,0 0 0,0 1 0,0-1 0,0 0 0,0 0 1,0 1-1,0-1 0,-1 1 0,1-1 0,-1 1 0,1-1 0,-1 1 1,1-1-1,-1 1 0,0 2 0,1 0 21,-1 0 0,0 0 1,-1 0-1,1 0 0,-1 0 0,0 0 0,0 0 0,0-1 1,-3 6-1,-1 2 14,0-1-1,-2 0 1,1-1 0,-1 0 0,0 0 0,-10 9-1,-58 50 173,73-66-200,-386 316 571,355-292-408,-177 154 407,203-175-618,1 1-1,-10 13 0,16-18 38,-1-1 0,1 1 0,-1-1 0,1 1 0,0 0 0,-1-1 0,1 1 0,0 0 0,-1 0 0,1-1 0,0 1 0,0 0 0,0 0 0,0 1 0,0-2 4,0 0 0,0 1 0,0-1 0,0 0 0,1 0 0,-1 0 0,0 1 0,0-1 0,0 0 0,0 0 0,1 0 0,-1 1 0,0-1-1,0 0 1,0 0 0,1 0 0,-1 0 0,0 0 0,0 1 0,1-1 0,-1 0 0,0 0 0,0 0 0,1 0 0,-1 0 0,0 0 0,1 0-1,1 0 2,0 0 0,0 0 0,1-1 0,-1 1 0,0 0-1,0-1 1,0 0 0,0 1 0,3-2 0,12-8 30,32-23 0,1-1 22,5 1-67,61-25 1,66-20-107,-50 24 95,-67 25 23,177-72 59,-163 72-184,90-21 0,-169 50 128,54-11-99,-48 10 97,0 0-1,0 1 0,0-1 1,0 1-1,0 1 0,7 0 1,-13-1 6,0 0 1,1 0 0,-1 0 0,0 0-1,1 0 1,-1 0 0,0 0 0,1 1-1,-1-1 1,0 0 0,1 0-1,-1 0 1,0 0 0,0 0 0,1 0-1,-1 1 1,0-1 0,1 0 0,-1 0-1,0 0 1,0 1 0,1-1-1,-1 0 1,0 0 0,0 1 0,0-1-1,0 0 1,1 1 0,-1-1 0,0 0-1,0 1 1,0-1 0,0 0 0,0 0-1,0 1 1,0-1 0,0 0-1,0 1 1,0-1 0,0 0 0,0 1-1,0-1 1,0 0 0,0 1 0,0-1-1,0 0 1,0 1 0,0-1-1,0 0 1,-1 1 0,1-1 0,0 1-1,-3 2 22,0 1 0,0-1-1,0 1 1,0-1-1,0 0 1,-1 0-1,-5 4 1,-35 20 67,24-16-55,-111 66 79,-90 56 17,-216 149 634,348-221-784,89-60 12,-1-1 0,0 1 0,1 0 0,-1-1 0,0 1 0,0-1 0,1 1 0,-1-1 0,0 1 0,0-1 0,0 0 0,0 1 0,0-1 0,-1 0 0,13-16-75,4-3 42,2 1 0,0 1 0,1 1-1,24-18 1,87-50 43,-100 66-2,312-172-36,-49 30 118,70-42-91,-283 164-139,2 4 0,141-40-1,-215 71 115,1 2 1,-1-1-1,1 1 0,9 0 0,-16 1 31,-1 0 0,1 0 0,-1 0 0,1 0 0,-1 0 1,1 0-1,-1 0 0,1 0 0,-1 0 0,1 0 0,-1 0 0,1 0 0,-1 0 0,1 1 0,-1-1 0,1 0 1,-1 0-1,1 1 0,-1-1 0,1 0 0,-1 1 0,1-1 0,-1 0 0,0 1 0,1-1 0,-1 0 0,0 1 1,1-1-1,-1 1 0,0-1 0,1 1 0,-1-1 0,0 1 0,0-1 0,0 1 0,0-1 0,1 1 0,-1-1 1,0 1-1,0-1 0,0 1 0,0-1 0,0 2 0,-2 2 11,0 0 0,1 1 0,-1-1-1,-1 0 1,1 0 0,-1-1 0,1 1 0,-8 6 0,-25 28 80,-1-2 1,-3-1 0,0-2 0,-82 51 0,-22 2-41,-143 95-99,47 11 196,153-120-202,78-66 17,1 1-1,-1 0 1,2 0 0,-10 12 0,18-21-50,0-1 1,1 1 0,0-1-1,-1 1 1,7-4-1,5-3-9,19-15-63,67-34 1,42-8-42,-122 57 195,92-39-56,1 5 0,3 4 0,149-28 0,-223 59-1,8-2-58,61-5 1,-85 16 105,-15 3 122,-11-4-100,0 0 0,0 0 0,0 1 0,0-1 0,1 0 0,-1 1 0,0-1 0,0 0 0,0 0 0,0 1 1,0-1-1,0 0 0,0 1 0,0-1 0,1 0 0,-1 1 0,0-1 0,0 0 0,-1 1 0,1-1 0,0 0 0,0 0 0,0 1 0,0-1 0,0 0 0,0 1 0,0-1 1,0 0-1,-1 1 0,-1 2 28,-1 0 0,0 0 1,0 0-1,0 0 0,0-1 1,0 0-1,-5 4 0,-242 181 710,79-50-368,-3 2-107,156-120-387,18-19 112,0 0 1,-1 0-1,1 0 1,0 1-1,0-1 0,-1 0 1,1 0-1,0 1 0,0-1 1,0 0-1,-1 0 1,1 1-1,0-1 0,0 0 1,0 1-1,0-1 0,0 0 1,0 1-1,0-1 1,0 0-1,0 1 0,0-1 1,0 0-1,0 1 0,0-1 1,0 0-1,0 1 1,0-1-1,0 0 0,0 1 1,0-1-1,0 0 0,0 0 1,1 1-1,-1-1 1,0 0-1,0 1 0,0-1 1,1 0-1,-1 0 0,0 1 1,0-1-1,1 0 1,-1 0-1,0 0 0,0 1 1,1-1-1,-1 0 0,0 0 1,1 0-1,-1 0 1,0 0-1,0 0 0,1 1 1,-1-1-1,0 0 0,1 0 1,-1 0-1,1 0 1,1 0-4,1-1 1,-1 1 0,0 0-1,0-1 1,1 1 0,-1-1-1,0 0 1,0 1 0,0-1-1,4-2 1,80-46 19,-16 9 20,208-104-52,16 23 36,-33 38-25,-91 30-39,-91 28-88,108-20 1,-143 40 32,-43 5 108,0 0 0,1 0 0,-1 0 1,0 0-1,0 0 0,0 0 1,0 0-1,0 1 0,0-1 0,0 0 1,1 1-1,-1-1 0,0 1 0,1 0 1,-2 0-4,1-1 0,-1 1 0,0-1 0,0 1 0,0-1 0,0 1 0,0 0 0,0-1 0,0 1 0,0-1 0,0 1 0,0-1 0,0 1 0,0-1 1,0 1-1,0-1 0,-1 1 0,1 0 0,0-1 0,0 0 0,-1 1 0,1-1 0,0 1 0,-1-1 0,1 1 0,0-1 0,-1 1 0,1-1 0,-1 0 0,0 1 0,-8 8 16,-1 0 0,0 0-1,-1-2 1,1 1-1,-17 8 1,9-6-15,-301 203 59,67-17 16,220-170-181,31-26 99,0 0 1,1 1-1,-1-1 0,1 0 1,-1 1-1,1-1 1,0 0-1,-1 1 1,1-1-1,-1 1 1,1-1-1,0 1 0,-1-1 1,1 1-1,0-1 1,0 1-1,-1-1 1,1 1-1,0-1 1,-1 2-1,2-2 2,0 0 0,-1 0-1,1 0 1,0 0 0,-1 0-1,1 0 1,0 0 0,-1 0 0,1 0-1,0 0 1,-1-1 0,1 1 0,0 0-1,-1 0 1,1-1 0,-1 1 0,2-1-1,58-30 0,-14 5-24,76-37-127,91-46 144,4 19-142,-16 29 46,-142 46 87,86-10 0,-119 24 155,-22 1-72,-9 3 12,-79 48 72,2 4-1,-83 72 0,4 1-79,157-125-78,1 0-7,-1-1 0,0 1 0,1 0-1,0 1 1,0-1 0,0 0-1,0 1 1,1 0 0,-5 6 0,7-9 14,0-1 0,0 0 1,0 0-1,0 1 0,0-1 1,0 0-1,0 0 0,0 1 0,0-1 1,0 0-1,0 1 0,0-1 1,0 0-1,0 0 0,0 1 1,0-1-1,0 0 0,0 0 1,0 1-1,0-1 0,1 0 0,-1 0 1,0 1-1,0-1 0,0 0 1,0 0-1,1 0 0,-1 1 1,0-1-1,0 0 0,0 0 1,1 0-1,-1 0 0,0 1 0,0-1 1,1 0-1,-1 0 0,0 0 1,0 0-1,1 0 0,-1 0 1,0 0-1,0 0 0,1 0 1,-1 0-1,0 0 0,1 0 0,-1 0 1,0 0-1,0 0 0,1 0 1,-1 0-1,18-4-16,95-40-106,-33 11 70,-72 30 50,220-78-89,-170 64-22,1 2 0,62-8 0,-115 22 37,1 0 1,-1 1-1,1 0 0,-1 0 0,11 1 1,-15 0-7,0-1 0,0 1 0,0 0 0,0-1 0,0 1 1,-1 0-1,1 0 0,0 0 0,0 0 0,-1 1 1,1-1-1,-1 0 0,1 1 0,-1-1 0,0 1 0,1-1 1,-1 1-1,0 0 0,0-1 0,0 1 0,1 3 0,1 4-594,-1 0-1,0 0 1,-1 0-1,1 1 0,-2-1 1,1 0-1,-2 12 0,1-4-327,0 65-5944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18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18 999 1408,'-18'-9'6227,"41"-14"-4561,-17 18-1343,-1-1-1,0 0 1,-1 0-1,1-1 1,-1 0 0,4-9-1,16-46 1047,-14 34-879,36-91 925,6 2 0,86-140 0,-103 203-1103,3 2-1,77-84 0,-102 123-250,0 0 0,22-16 0,-29 24-17,0 1-1,1 0 1,-1 1 0,1 0-1,0 0 1,0 0-1,0 0 1,11-1 0,-16 3-9,0 1-1,0 0 1,0 0 0,0 0 0,0 0 0,-1 0-1,1 0 1,0 1 0,0-1 0,0 1 0,0-1 0,0 1-1,-1 0 1,1 0 0,0-1 0,-1 1 0,1 0 0,0 1-1,-1-1 1,1 0 0,-1 0 0,0 1 0,1-1-1,-1 0 1,0 1 0,0 0 0,0-1 0,0 1 0,0 0-1,0-1 1,0 1 0,0 3 0,1 2 30,0 0 0,0 1 0,-1-1 0,0 1 0,0-1 0,-1 1 0,0 8 0,-3 11 85,0 0 0,-2 0 0,-1 0 0,-12 32 0,-3-5-8,-26 50 1,45-102-87,1 0 1,0 0-1,1 0 1,-1 0 0,0 0-1,1 0 1,-1 0-1,0 3 1,1-5-51,0 0 0,0 0 0,0 0 0,1 0-1,-1 0 1,0 0 0,0 0 0,0 0 0,0 1 0,0-1 0,0 0 0,0 0 0,0 0-1,0 0 1,1 0 0,-1 0 0,0 0 0,0 0 0,0 0 0,0 0 0,0 0 0,0 0 0,0 0-1,1 0 1,-1 0 0,0 0 0,0 0 0,0 0 0,0 0 0,0 0 0,0 0 0,0 0-1,1 0 1,-1 0 0,0 0 0,0 0 0,0 0 0,0 0 0,0 0 0,0 0 0,0 0-1,0 0 1,1-1 0,-1 1 0,0 0 0,0 0 0,0 0 0,13-11 119,31-35-212,-2-3 0,46-69 0,-58 70 57,-20 30-31,2 1 0,23-29-1,-32 43 65,-1 0 0,1 1 1,0-1-1,0 1 0,0-1 0,0 1 0,6-3 0,-8 5-2,0-1 0,0 1-1,0 0 1,0 0 0,0-1 0,0 1 0,0 0 0,0 0 0,0 0 0,0 0-1,0 1 1,0-1 0,0 0 0,0 0 0,0 0 0,-1 1 0,1-1 0,0 0-1,0 1 1,0-1 0,0 1 0,0-1 0,-1 1 0,1 0 0,0-1 0,0 1-1,-1 0 1,1-1 0,-1 1 0,1 0 0,0 0 0,0 1 0,1 2 10,0 0-1,0 0 1,0 0 0,-1 1 0,1-1 0,-1 0 0,0 1 0,1 7 0,-1 38 98,-1-38-92,-7 87 164,0-5-74,6-93-93,1 0-1,0 0 1,0 0 0,0 0 0,0-1 0,0 1 0,0 0 0,1 0 0,-1 0-1,0 0 1,0 0 0,1 0 0,-1-1 0,0 1 0,1 0 0,-1 0 0,1 0-1,-1-1 1,1 1 0,-1 0 0,1-1 0,0 1 0,0 1 0,0-2-3,0 0 0,0 0 0,-1 0 0,1 0 1,0 0-1,-1 0 0,1 0 0,0 0 0,-1 0 1,1-1-1,0 1 0,0 0 0,-1 0 0,1-1 1,-1 1-1,1 0 0,0-1 0,-1 1 0,1 0 1,-1-1-1,1 1 0,-1-1 0,1 1 0,-1-1 0,2 0 1,25-32-33,-20 23-48,1 1 1,0 0 0,0 0-1,19-14 1,-26 22 45,0 0 1,0 1-1,1-1 0,-1 0 1,0 0-1,0 1 0,1-1 1,-1 1-1,0-1 0,1 1 1,-1 0-1,1-1 0,-1 1 1,0 0-1,1 0 0,-1 0 1,1 0-1,-1 0 0,0 0 1,1 1-1,1-1 0,-2 1 12,1 0-1,-1 0 1,0 0 0,0 0-1,0 0 1,0 0-1,0 0 1,0 0 0,0 0-1,0 0 1,0 1-1,0-1 1,-1 0 0,1 1-1,0-1 1,0 3-1,1 3 18,-1 0-1,1 0 0,-1 0 0,-1 0 1,1 0-1,-2 12 0,-15 125 395,15-139-371,1 0 0,0 0 0,0 1 0,0-1 0,1 0 0,0 0 0,0 0 0,0 0 0,0-1 0,4 8 0,-4-10-24,0 0 0,0-1-1,0 1 1,0 0 0,1 0 0,-1-1 0,1 1-1,-1-1 1,1 1 0,0-1 0,-1 0 0,1 0-1,0 0 1,0 0 0,0 0 0,0 0 0,0 0-1,0 0 1,0-1 0,0 1 0,0-1 0,0 0-1,0 1 1,1-1 0,-1 0 0,0 0 0,3-1-1,3 0-61,-1-1-1,1 0 1,-1 0 0,0-1-1,0 0 1,12-6-1,1-1-20,23-11 8,-2-2 0,-1-1 0,-1-3 0,-1-1 0,-1-1 0,53-56 0,-26 23-5,14-16-394,-176 205 282,15-18 715,79-104-488,-38 51 290,39-51-298,0-1 0,0 1 1,1 0-1,-1 0 0,1 0 1,1 0-1,-1 0 0,1 0 1,-1 1-1,1 5 0,1-10-18,-1 0-1,1 0 0,0-1 0,0 1 1,0 0-1,0 0 0,0-1 1,0 1-1,0 0 0,1-1 0,-1 1 1,0 0-1,0 0 0,0-1 1,1 1-1,-1 0 0,0-1 0,1 1 1,-1 0-1,1-1 0,-1 1 1,1-1-1,-1 1 0,1-1 0,-1 1 1,1-1-1,-1 1 0,1-1 1,-1 1-1,1-1 0,0 0 0,-1 1 1,1-1-1,0 0 0,0 0 1,-1 0-1,1 1 0,0-1 0,-1 0 1,1 0-1,0 0 0,0 0 1,-1 0-1,3 0 0,0-1 5,0 0 0,1 0 0,-1-1 0,0 1 0,0 0 0,1-1 0,4-4 0,7-6-87,0-1 1,-2 0-1,1-1 1,-2-1-1,14-20 1,28-31-364,-53 65 395,1-1 0,-1 1 0,1-1 0,-1 1 0,1 0 0,-1 0 0,1 0 0,0 0 0,1-1 0,4 4-244,-3 9 196,-2 26 241,-2-27-14,1-1 0,0 1 0,4 18 1,-5-25-124,1-1 1,0 0 0,0 1 0,0-1 0,0 0 0,0 0-1,1 0 1,-1 0 0,0 0 0,1 0 0,0 0 0,-1 0 0,1-1-1,0 1 1,0-1 0,0 1 0,0-1 0,0 0 0,0 1-1,4 0 1,-2-1 33,0 0 0,1 0 0,-1-1 0,0 1 0,1-1 0,-1 0 0,0 0 0,1-1 0,-1 1 0,0-1 0,1 0 0,5-2 0,4-2 51,0 0 1,18-11 0,-12 5-76,0-1-1,-1-1 1,0-1 0,31-31-1,-18 10 42,40-52 0,-67 80-81,-1 1 8,-1 1 0,2-1 0,-1 1 0,0 0 0,1 1 0,0-1 0,0 1 0,6-4 0,-10 7 3,0 1-1,-1 0 0,1 0 0,-1-1 1,1 1-1,0 0 0,-1 0 1,1 0-1,-1 0 0,1 0 0,0 0 1,-1 0-1,1 0 0,0 0 1,-1 0-1,1 0 0,-1 0 0,1 1 1,0-1-1,-1 0 0,1 0 1,-1 1-1,1-1 0,-1 0 0,1 1 1,-1-1-1,1 0 0,-1 1 1,1-1-1,-1 1 0,1-1 0,0 1 1,7 19-54,-7-17 46,2 7 16,-1 1-1,0 0 1,-1 0-1,0 0 1,-1 0 0,0 0-1,-3 22 1,-2-8 32,-1 1 0,-11 31 0,11-39-70,-1 1 0,-1-2 0,0 1-1,-2-1 1,-21 30 0,30-45-28,-1 0 0,0 0 1,0 0-1,0-1 0,0 1 0,0 0 0,0-1 1,-1 0-1,1 1 0,0-1 0,-1 0 0,1 0 1,-4 1-1,4-2 5,0 1 1,0-1-1,1 0 0,-1 0 1,0 0-1,0 0 0,1-1 1,-1 1-1,0 0 0,0-1 1,1 1-1,-1-1 0,0 1 1,1-1-1,-1 0 1,1 0-1,-1 0 0,1 0 1,-1 0-1,-1-1 0,2 0 14,-1 1-1,1 0 0,0-1 0,-1 0 0,1 1 1,0-1-1,0 0 0,0 1 0,0-1 0,0 0 1,0 0-1,1 0 0,-1 0 0,1 0 0,-1 0 1,1 0-1,0 0 0,0 0 0,0 0 0,0 0 1,0 0-1,0 0 0,0 0 0,1 0 0,-1 0 1,1 0-1,-1 0 0,2-2 0,-1 2 28,0-1 0,1 1 0,-1 0 0,0 0 0,1 1 0,-1-1 0,1 0 0,0 0 0,0 1-1,-1-1 1,1 1 0,0-1 0,0 1 0,1 0 0,-1 0 0,0 0 0,0 0 0,0 0 0,1 1 0,-1-1 0,0 1 0,1-1 0,-1 1-1,4 0 1,15 1 274,24 4-1,-23-2 211,25 0 0,-30-4-308,-1 0 0,1-1 0,0-1 0,-1-1 0,32-11 0,76-40 53,-72 30-138,-20 11-15,-11 5 4,27-15 0,-43 21-36,1 0 0,-1-1 1,0 0-1,-1 0 0,1 0 0,-1-1 1,0 1-1,0-1 0,6-9 1,-1-2 201,13-31 1,-21 45-209,-1 1 0,1-1 0,-1 1 0,1-1 0,0 1 1,-1-1-1,1 1 0,0 0 0,0-1 0,0 1 0,0 0 0,2-2 0,3 4 94,-1 10-184,-2-1 63,0 1 0,-1 0 1,0-1-1,-1 1 1,0 21-1,-9 52 143,6-68-119,-1-1-1,-1 0 1,0 0-1,-8 17 0,10-27 12,-1 0 0,1 0 0,-1 0 0,0 0-1,0 0 1,0-1 0,-1 1 0,1-1-1,-1 0 1,0 0 0,0-1 0,-1 1-1,1-1 1,-9 5 0,10-7-112,1 0 0,-1-1-1,0 1 1,0-1 0,1 1 0,-1-1 0,0 0 0,0 0 0,1-1-1,-1 1 1,0 0 0,0-1 0,1 0 0,-1 1 0,0-1 0,1 0 0,-1-1-1,1 1 1,-1 0 0,1-1 0,0 1 0,-1-1 0,-3-3 0,-1-2-235,0 1 1,1-1 0,0-1-1,0 1 1,-8-14 0,12 19 281,-5-13-430,7 14 449,0 1-1,0 0 1,0-1-1,0 1 1,0 0 0,0-1-1,0 1 1,0 0 0,1-1-1,-1 1 1,0 0-1,0-1 1,0 1 0,0 0-1,0-1 1,1 1-1,-1 0 1,0-1 0,0 1-1,1 0 1,-1 0 0,0-1-1,0 1 1,1 0-1,-1 0 1,0 0 0,1-1-1,-1 1 1,0 0 0,0 0-1,1 0 1,-1 0-1,1 0 1,-1 0 0,0 0-1,1 0 1,-1 0-1,0 0 1,1 0 0,-1 0-1,0 0 1,1 0 0,-1 0-1,0 0 1,1 0-1,122 9 472,-94-9-337,1-2-1,-1-1 1,0-1-1,41-11 1,-52 9-90,0 0 0,-1-1 0,0 0 0,0-2 0,-1 0 0,0-1 0,0 0 0,15-15 0,-27 22-5,0-1-1,-1 0 1,1 0 0,-1 0-1,0 0 1,0-1-1,2-4 1,-4 8-31,-1-1 0,1 1-1,0-1 1,-1 0 0,1 1 0,-1-1-1,1 0 1,-1 1 0,0-1-1,0 0 1,0 1 0,0-1 0,0 0-1,0 1 1,0-1 0,0 0 0,-1 1-1,1-1 1,-1 0 0,1 1 0,-1-1-1,0 1 1,1-1 0,-2-1 0,1 2 4,1 1 0,-1-1 0,0 1 0,1-1 0,-1 1 0,1 0-1,-1-1 1,0 1 0,1 0 0,-1-1 0,0 1 0,1 0 0,-1 0 0,0 0 0,1-1 0,-1 1 0,0 0 0,0 0 0,1 0 0,-1 0 0,0 0 0,0 1 0,1-1 0,-1 0 0,0 0 0,1 0 0,-1 1 0,0-1 0,1 0 0,-1 0 0,0 1 0,-1 0 0,0 1 9,-1 0 0,0 0 0,1 0 0,-1 0 0,-3 5 0,-1 1 44,1 1 1,1 0-1,-1 0 0,2 1 1,-1-1-1,1 1 0,-4 15 1,7-22-25,0 1 1,0 0 0,1-1 0,-1 1 0,1-1 0,0 1-1,0 0 1,0-1 0,1 1 0,-1-1 0,1 1 0,0 0-1,0-1 1,0 1 0,0-1 0,3 5 0,-3-6 5,1 1 0,0-1 1,0 0-1,0 1 0,0-1 0,0 0 1,1-1-1,-1 1 0,1 0 1,-1-1-1,1 1 0,0-1 0,-1 0 1,1 1-1,0-1 0,0-1 0,0 1 1,0 0-1,0-1 0,5 1 1,4-1 3,0 0 0,0-1 1,0 0-1,0-1 1,16-4-1,57-22 151,-61 17-164,0 0 0,-1-1 0,0-2-1,-1 0 1,-1-1 0,0-1 0,-1-2-1,-1 0 1,0 0 0,-2-2 0,31-43 0,-37 48-85,-3 11-84,-4 8 110,-1 11 97,-5 1-55,0-1 1,-1 0 0,0-1-1,-1 1 1,-1 0-1,-6 13 1,7-19-29,-34 77-23,18-42 25,14-30 41,-1-1 0,0 0 0,-1 0 0,-1-1 0,-19 23 0,25-32-34,1 0 0,-1 0 0,0-1 0,-1 1 0,-3 1 0,7-3-18,-1-1 1,0 1-1,0-1 0,0 0 1,0 1-1,0-1 0,0 0 1,0 1-1,0-1 1,0 0-1,0 0 0,-1 0 1,1 0-1,0 0 0,0 0 1,0-1-1,0 1 1,0 0-1,0 0 0,0-1 1,0 1-1,0 0 1,0-1-1,0 1 0,-1-2 1,0 0 10,0 1 0,1-1 0,-1 0 0,1 1 1,-1-1-1,1 0 0,0 0 0,0 0 0,0 0 1,0 0-1,0 0 0,0 0 0,0 0 0,1-1 1,-1 1-1,1 0 0,0 0 0,0-1 0,-1 1 1,1 0-1,1-1 0,-1 1 0,0 0 0,1 0 1,-1-1-1,1 1 0,-1 0 0,2-3 0,0 0 19,0 0-1,1-1 0,0 1 0,0 0 0,0 1 0,0-1 0,1 1 1,-1-1-1,1 1 0,7-6 0,-3 4 172,1 0 1,-1 1 0,1 0-1,0 0 1,1 1-1,-1 1 1,1-1-1,0 1 1,17-2 0,-12 3-557,29-1 1,17 7-3864,-36 0 2086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19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286 513 5408,'-1'-1'106,"0"1"1,0-1 0,0 1-1,0-1 1,0 1-1,0-1 1,0 1 0,0 0-1,0-1 1,0 1-1,0 0 1,0 0 0,-1 0-1,1 0 1,0 0-1,0 0 1,0 0 0,0 0-1,0 0 1,0 1-1,0-1 1,0 0 0,0 1-1,0-1 1,0 1-1,0-1 1,-1 2 0,1-2-111,-48 21 3195,-24 11-457,62-27-2460,1 1 0,1 0 1,-1 1-1,-14 13 0,18-14-112,0 0-1,0 0 1,0 1 0,1 0-1,-6 9 1,10-14-123,1-1 1,-1 1 0,0-1-1,1 1 1,-1-1-1,0 1 1,1 0-1,0-1 1,0 1-1,-1 0 1,1-1-1,0 1 1,0 0 0,0-1-1,1 1 1,-1 0-1,0-1 1,1 1-1,-1 0 1,1-1-1,-1 1 1,1-1-1,0 1 1,-1-1 0,1 1-1,0-1 1,0 0-1,0 1 1,0-1-1,1 0 1,-1 0-1,0 1 1,2 0-1,0 0 14,0 0 0,0-1 0,0 1 0,0-1 0,1 1 0,-1-1-1,0 0 1,1 0 0,-1-1 0,0 1 0,1-1 0,-1 0-1,4 0 1,7 0 296,26-5 0,-38 5-320,9-2 43,0 0 0,0 0 0,0-1-1,0 0 1,-1-1 0,1 0 0,-1-1 0,0 0 0,-1-1-1,1 0 1,-1 0 0,0-1 0,-1 0 0,1-1 0,-1 0 0,10-14-1,-6 5-4,-1-2 0,0 0 1,-2 0-1,0-1 0,-1 0 0,7-28 0,23-155 445,-30 87-365,-7 73-189,8-46 1,-7 83-79,-3 11 109,1 8 115,8 277 56,-16-149-88,-31 166 1,22-224 136,-3-1 0,-4-1 0,-45 102 0,40-117 423,-66 105 0,87-159-554,5-6-37,0 0 1,-1-1-1,1 0 1,-2 0-1,1 0 0,0 0 1,-1 0-1,0-1 1,0 0-1,-7 4 1,10-7-44,1 0 1,-1 0-1,1-1 1,-1 1-1,1-1 1,-1 1 0,0-1-1,1 0 1,-1 0-1,0 0 1,1 0-1,-1 0 1,0 0-1,1 0 1,-1 0 0,0-1-1,1 1 1,-1-1-1,0 1 1,1-1-1,-1 1 1,1-1 0,-1 0-1,1 0 1,0 0-1,-1 0 1,1 0-1,0 0 1,-1 0-1,1 0 1,0-1 0,0 1-1,0 0 1,0-1-1,-1-1 1,-3-6-39,1 1 0,0-1 1,0 0-1,-4-14 0,2 3 52,2 0 0,0 0 0,1 0-1,1-1 1,1-36 0,4 10 371,12-60 0,-12 93-252,0 0 0,0 0 1,1 0-1,1 1 0,1 0 0,9-19 0,-10 25-120,1-1 0,-1 1 0,1 0 0,0 0 0,1 0 1,0 1-1,0 0 0,0 0 0,1 1 0,15-9 0,6 1-309,0 1 0,0 1-1,39-9 1,41-1-5101,-69 17 3159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21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1185 5632,'-34'-3'1834,"34"3"-1769,-1 0-1,1 0 1,-1 0-1,0 0 1,1 0-1,-1 0 1,1 0-1,-1 0 1,1 0-1,-1 1 1,1-1-1,-1 0 1,1 0-1,-1 1 1,1-1-1,-1 0 1,1 1-1,-1-1 1,-2 3 1317,11-6 1658,2-2-2458,-1 0-1,1 0 0,-1 0 0,0-1 1,-1-1-1,10-8 0,45-52 194,-20 20-94,-16 18-302,-15 15-211,0 1 0,1 0 0,0 1 0,1 0 0,21-12 0,-34 23-138,1 0 0,-1 0 0,1 1 1,-1-1-1,1 0 0,-1 1 0,1-1 0,-1 1 0,1 0 1,0-1-1,-1 1 0,1 0 0,-1 0 0,1 0 0,0 0 0,-1 0 1,1 0-1,2 1 0,-3 0-12,0-1 0,0 1 0,0 0 0,0 0 0,-1-1 0,1 1 1,0 0-1,0 0 0,-1 0 0,1 0 0,-1 0 0,1 0 0,-1 0 0,1 0 1,-1 0-1,1 0 0,-1 0 0,0 0 0,1 0 0,-1 1 0,1 6 61,-1 0 0,0 0-1,-1-1 1,1 1 0,-1 0-1,-3 7 1,-3 13 83,-2 0-1,-15 31 1,4-8 52,19-50-203,0 0-1,1 1 1,-1-1 0,1 0 0,0 0 0,-1 1 0,1-1 0,0 0 0,0 1-1,0-1 1,0 1 0,0-1 0,0 0 0,0 1 0,0-1 0,1 0 0,0 3-1,-1-4-15,1 1-1,-1 0 1,1-1 0,-1 0-1,1 1 1,-1-1-1,1 1 1,0-1-1,-1 1 1,1-1-1,0 0 1,-1 0-1,1 1 1,0-1-1,-1 0 1,1 0-1,0 0 1,0 0 0,-1 0-1,1 0 1,0 0-1,-1 0 1,2 0-1,5-1-159,0 0-1,0-1 0,-1 0 1,14-6-1,-20 8 151,55-26-593,70-45 1,-44 24 531,-77 44 76,1 0 0,0 1 0,0 0 0,1 0 0,-1 0 0,0 1 0,8-2 0,-11 3 25,-1 0 1,0 0 0,1 0-1,-1 0 1,1 0 0,-1 0-1,1 1 1,-1-1 0,0 0 0,1 1-1,-1-1 1,0 1 0,1 0-1,-1-1 1,0 1 0,0 0-1,1 0 1,-1 0 0,0 0-1,0 0 1,0 0 0,0 0-1,0 0 1,0 0 0,-1 0 0,1 1-1,0-1 1,-1 0 0,1 0-1,-1 1 1,2 1 0,-1 4 199,0 0 0,0 0 0,0 0 1,-1 1-1,0-1 0,0 0 0,-1 0 0,-2 13 1,1-9 129,1 0 0,0 20 1,1-28-299,0 1 1,1-1-1,-1 0 1,1 1-1,0-1 1,0 0-1,0 0 1,1 0 0,-1 1-1,1-1 1,-1-1-1,1 1 1,3 4-1,-2-4-25,1 0-1,-1 0 0,1 0 0,-1-1 1,1 1-1,0-1 0,0 0 0,0 0 1,0 0-1,0 0 0,1-1 0,-1 0 1,0 0-1,1 0 0,-1 0 1,1-1-1,-1 1 0,1-1 0,-1-1 1,1 1-1,5-1 0,3-3-116,0 0 0,0-1 0,-1 0-1,21-13 1,41-33-651,-61 41 618,-1 0-1,0 0 1,-1-1 0,0-1 0,0 0 0,13-20 0,-18 23 13,0-1-1,-1 0 1,0-1 0,-1 1-1,0-1 1,0 0 0,3-19-1,-7 29 86,1-1-1,-1 1 0,0-1 1,0 1-1,0 0 1,0-1-1,0 1 0,-1-1 1,1 1-1,0-1 0,-1 1 1,1 0-1,-1-1 1,1 1-1,-1 0 0,0-1 1,1 1-1,-1 0 0,0 0 1,0 0-1,0 0 1,0 0-1,0 0 0,0 0 1,-2-1-1,2 1 4,-1 1 0,0-1 0,1 1 0,-1-1-1,0 1 1,1 0 0,-1 0 0,0-1 0,0 1 0,1 0 0,-1 1 0,0-1-1,1 0 1,-1 1 0,0-1 0,1 0 0,-1 1 0,0 0 0,1-1-1,-3 3 1,-3 1 68,2 0 0,-1 0 0,0 1 0,1-1 0,0 2 0,0-1 0,-7 10 0,-26 44 731,35-55-729,-6 12 261,1 0 0,0 0 0,-5 18 0,11-29-262,0 1 1,1-1-1,0 1 1,0-1-1,0 1 0,1-1 1,0 1-1,0 0 0,0-1 1,1 1-1,-1-1 0,1 1 1,4 9-1,-4-13-40,0 0 1,0 1-1,0-1 0,0 0 0,1 0 1,-1-1-1,1 1 0,0 0 0,0 0 1,-1-1-1,1 1 0,0-1 0,0 1 1,0-1-1,1 0 0,-1 0 0,0 0 0,0 0 1,1 0-1,-1-1 0,3 2 0,4-1 8,0 0 0,0-1 0,0 1-1,12-2 1,8-2-97,1-1 0,-1-2-1,-1-1 1,1-1 0,44-18-1,-38 10-148,-1-1-1,-1-2 0,58-42 1,-17-2-265,-63 57 539,-10 6-39,-1 0-1,0 0 1,0 0-1,0 1 1,0-1 0,0 0-1,0 0 1,0 0-1,0 1 1,0-1-1,0 0 1,0 0 0,0 0-1,0 1 1,0-1-1,0 0 1,0 0-1,0 0 1,0 1 0,0-1-1,0 0 1,0 0-1,0 0 1,0 1-1,0-1 1,-1 0 0,1 0-1,0 0 1,0 1-1,0-1 1,-15 25 524,15-25-532,-94 162 1514,90-154-1369,1 0 1,-1 1 0,-2 13 0,5-19-113,1 0-1,-1-1 1,1 1-1,-1 0 1,1 0 0,0 0-1,0 0 1,0-1-1,1 1 1,-1 0 0,1 0-1,0 0 1,-1-1 0,1 1-1,2 4 1,-2-6-30,0 0 0,0 0 0,0 0-1,1 0 1,-1 0 0,0 0 0,0-1 0,0 1 0,1 0 0,-1-1 0,0 1 0,0-1 0,1 1 0,-1-1-1,1 0 1,-1 0 0,0 1 0,1-1 0,-1 0 0,1 0 0,-1 0 0,0-1 0,1 1 0,-1 0 0,1 0 0,-1-1-1,0 1 1,1-1 0,1-1 0,5-1-131,0 0 1,0-1-1,10-7 1,8-9-261,-1 0 1,0-2 0,-2-1 0,31-36 0,-44 46 358,7-8 13,-6 16 15,-10 6 10,-1-1 0,0 1 0,0-1 0,0 1 0,0-1 0,0 0 0,0 1 0,0-1 0,0 1 0,0-1 0,0 1 0,0-1 0,0 1-1,0-1 1,0 1 0,-1-1 0,1 1 0,0-1 0,0 1 0,0-1 0,-1 0 0,1 1 0,0-1 0,-1 1 0,-11 22 217,7-12-57,0-1-53,1 0 1,0 1 0,1-1-1,0 1 1,1-1 0,0 1-1,1 0 1,0 0 0,1 0-1,0 0 1,0 0 0,1 0-1,1 0 1,3 14 0,-4-24-111,-1 0 1,0 0-1,1 0 1,-1 0-1,1 0 1,0 0-1,-1 0 1,1 0-1,0-1 1,-1 1-1,1 0 1,0 0-1,0-1 1,0 1-1,0 0 1,0-1-1,0 1 1,0-1-1,0 1 1,0-1-1,0 0 1,0 1-1,0-1 1,0 0-1,0 0 0,0 1 1,0-1-1,0 0 1,1 0-1,-1 0 1,0-1-1,0 1 1,0 0-1,0 0 1,1-1-1,6-1 42,-1-1 1,1 1-1,-1-1 0,7-5 0,-4 3-31,139-80 41,-130 73-39,-1-1-1,0-1 1,-1-1 0,-1 0 0,0-1 0,23-30-1,-9 0-83,-2-2 0,41-93 0,36-119-624,-103 256 678,141-382-1142,-136 367 1125,44-126-106,-49 140 122,2-15-15,-4 20 26,0-1 0,0 0 0,0 1-1,0-1 1,0 0 0,-1 0-1,1 1 1,0-1 0,0 0-1,0 1 1,-1-1 0,1 0 0,0 1-1,-1-1 1,1 0 0,0 1-1,-1-1 1,1 1 0,-1-1 0,0 0-1,1 1 1,-1 0 0,1-1 0,0 1 0,-1 0 0,1 0 0,0 0 0,-1 0 0,1 0 0,0 0 0,-1 0 0,1 0 0,-1 0 0,1 0 0,0 0 0,-1 0 0,1 0 0,0 0 0,-1 0 0,1 0 0,0 0 0,-1 0 0,1 0 0,-1 0 0,1 1 0,0-1 0,0 0 0,-1 0 0,1 0 0,0 1 0,-1-1 0,1 0 0,0 0 0,0 1 0,-1-1 0,1 1 0,-7 6 0,1 1 0,0 0 0,0 0 0,1 0 0,0 1 0,-7 17 0,-89 235 235,58-111 362,6 2 1,-29 260-1,64-395-492,1 33 0,2-45-60,-1-1 0,1 1 0,0 0 1,0 0-1,0-1 0,0 1 0,1-1 0,0 1 0,0-1 0,0 0 1,4 6-1,-5-9-37,0 0 0,0 0 0,0 0 0,0 0 0,0 0 0,0 0 0,1 0 1,-1 0-1,0 0 0,1 0 0,-1-1 0,0 1 0,1-1 0,-1 1 0,1-1 0,-1 1 0,1-1 1,-1 0-1,3 1 0,-1-2-16,0 1 0,0 0-1,0-1 1,0 1 0,0-1 0,-1 0 0,1 0 0,0 0 0,4-3 0,3-2-82,0-1 0,0 0 0,15-16 0,-23 22 81,23-24-139,-1 0-1,32-46 1,-44 54 103,-1 0 0,-1 0 0,-1-1 0,-1 0 0,13-38 0,-21 54 30,1 0 0,0-1-1,-1 1 1,1 0 0,0 0-1,0 0 1,0 0 0,1 1-1,-1-1 1,0 0 0,1 0-1,-1 1 1,1-1 0,0 1-1,-1-1 1,1 1 0,0 0-1,3-2 1,-2 1 8,0 1 1,1 0-1,-1 0 1,0 1-1,1-1 0,-1 1 1,1-1-1,-1 1 1,1 0-1,6 1 0,0 1 9,-1 0 1,1 1-1,-1 0 0,1 0 0,-1 1 0,0 0 0,11 7 1,-14-7 33,0 0 0,-1 0 1,1 1-1,-1-1 0,0 1 1,0 0-1,0 1 0,-1-1 1,0 1-1,0 0 0,0 0 1,3 8-1,-5-9-5,-1 0-1,1 0 1,-1 0 0,0 0-1,0 0 1,-1 0 0,1 0-1,-1 1 1,-1-1-1,1 0 1,-1 0 0,1 0-1,-1 0 1,-1 0 0,1 0-1,-1 0 1,-3 6-1,-4 5 17,-17 26-1,16-28 15,-14 27-1,23-40-54,1 0 0,-1 0 0,1-1 0,-1 1 0,1 0 0,-1 0 0,1 0 1,0 0-1,0 0 0,-1 0 0,1 0 0,0 0 0,0 0 0,0 0 0,0 0 0,0 0 0,0 0 1,0 0-1,1 0 0,-1 0 0,0 0 0,0 0 0,1 0 0,-1 0 0,1 0 0,-1 0 0,1 0 1,-1 0-1,1 0 0,-1-1 0,1 1 0,0 0 0,0 0 0,-1-1 0,1 1 0,0-1 0,0 1 1,0 0-1,0-1 0,0 0 0,1 1 0,3 1-15,0-1 0,0 1-1,0-1 1,1-1 0,-1 1 0,9-1 0,1 0-100,-1-1 0,1 0 0,-1-1-1,0-1 1,0 0 0,0-1 0,0 0 0,0-1 0,-1-1 0,16-8 0,-9 1-72,1 0-1,25-23 1,-45 35 165,12-13-208,-13 14 221,0 0 0,0 0 0,0 0 0,0 0 0,0 0 0,0 0 0,1-1 0,-1 1-1,0 0 1,0 0 0,0 0 0,0 0 0,0 0 0,0 0 0,0-1 0,0 1 0,0 0 0,0 0 0,0 0 0,0 0 0,0 0 0,0-1 0,0 1 0,0 0 0,0 0 0,0 0 0,0 0 0,0 0 0,0 0-1,0-1 1,0 1 0,0 0 0,-1 0 0,1 0 0,0 0 0,0 0 0,-11 0-76,4 3 106,-1 0 1,1 0-1,-1 1 1,1 0-1,0 1 0,1-1 1,-1 1-1,-11 12 1,-14 9 296,32-26-316,-1 0 0,1 1 0,-1-1 0,1 0 0,0 1 0,-1-1 1,1 1-1,-1-1 0,1 1 0,0-1 0,-1 1 0,1-1 0,0 1 1,-1 0-1,1-1 0,0 1 0,0-1 0,0 1 0,0 0 0,0-1 1,-1 1-1,1-1 0,0 1 0,0 0 0,0-1 0,1 1 1,-1-1-1,0 1 0,0 0 0,0-1 0,0 1 0,0-1 0,1 1 1,-1 0-1,0-1 0,1 1 0,-1-1 0,0 1 0,1-1 0,-1 1 1,1-1-1,-1 0 0,0 1 0,1-1 0,-1 1 0,1-1 0,0 0 1,0 1-1,4 3-37,1 0 0,0-1 0,9 5 0,-10-5 23,10 4-53,-8-4 18,-1 1-1,1-1 0,-1 1 1,10 8-1,-13-9 28,0 0-1,1 0 0,-1-1 1,1 1-1,-1-1 0,1 0 1,6 2-1,-9-3 20,1 0 0,0-1 0,0 0 0,0 1 0,0-1 0,0 0 0,0 0 0,0 0 0,0 0 0,0 0 0,0-1 0,0 1 0,0-1 0,0 1 0,0-1 0,0 0 0,2-1 1,24-12-222,-13 8 192,-1-2 1,-1 0 0,23-16-1,-20 11 78,0-1-1,-2-1 0,24-29 1,-12 6-139,27-51 1,16-48-243,-52 102 273,31-63-34,56-162 0,-103 256 135,9-32 439,-10 33-423,1 0 1,-1 0-1,1 0 1,-1-1-1,0 1 1,0 0-1,0 0 1,-1-4-1,1 6-51,-1 1-1,1 0 1,0-1 0,0 1-1,0-1 1,0 1-1,-1 0 1,1-1 0,0 1-1,0 0 1,-1-1-1,1 1 1,0 0 0,0 0-1,-1-1 1,1 1-1,0 0 1,-1 0 0,1 0-1,0-1 1,-1 1-1,1 0 1,-1 0 0,1 0-1,0 0 1,-1 0 0,1 0-1,0 0 1,-1 0-1,1 0 1,-1 0 0,1 0-1,0 0 1,-1 0-1,1 0 1,-1 0 0,1 0-1,-1 0 1,-19 11 266,4 0-98,1 0 0,1 1 1,0 1-1,-16 20 0,3 2 35,1 2-1,3 1 0,0 0 1,-31 80-1,35-68-113,-14 63-1,28-92-81,1 1 0,1 0 0,1 0 0,1 1 0,2 34 0,0-49-184,0 0 1,1 0 0,0 0-1,0 0 1,1 0 0,0-1 0,0 1-1,0-1 1,1 1 0,1-1-1,-1-1 1,1 1 0,11 12-1,-8-13-748,-1 1 0,1-1 0,1 0-1,-1-1 1,1 0 0,0 0-1,0-1 1,1 0 0,-1-1 0,20 5-1,23 0-7059,-4-2 2571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24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249 461 4576,'-1'-2'317,"0"0"0,0-1 0,0 1 0,0 0 0,0 0 0,-1 0 0,1 0 0,-1 0 0,1 1 0,-1-1 0,0 0 0,-3-2 0,2 3-77,1 0 0,-1 0 0,1 0 0,-1 1 0,0-1 1,1 0-1,-1 1 0,0 0 0,1 0 0,-1 0 0,0 0 0,-3 1 0,1-1-90,0 1 0,0 1 0,0-1 0,1 1 0,-1-1 0,0 2 0,1-1 0,-1 0 0,1 1 0,0 0 0,0 0 0,0 0 0,0 0 0,0 1-1,-5 6 1,-4 6 410,1 1 0,-15 27 0,25-40-500,-9 14 236,-22 42 368,30-53-537,1-1-1,0 1 1,0 0 0,0 0-1,0 0 1,1 0 0,0 10-1,1-16-109,0 0-1,0 0 1,0-1-1,0 1 1,0 0-1,0 0 1,0-1-1,0 1 1,0 0-1,0-1 1,1 1-1,-1 0 1,0 0-1,0-1 1,1 1-1,-1 0 1,0-1 0,1 1-1,-1-1 1,1 1-1,-1 0 1,1-1-1,-1 1 1,1-1-1,0 1 1,-1-1-1,1 0 1,-1 1-1,1-1 1,0 0-1,-1 1 1,1-1-1,0 0 1,0 0-1,-1 1 1,1-1-1,0 0 1,0 0-1,-1 0 1,2 0-1,1 0 8,-1-1 0,0 1 0,0-1 0,0 1 0,1-1 0,-1 0 0,0 0 0,0 0 0,0 0 0,0 0 0,3-2 0,2-4-62,1 0 0,-2 0 0,1-1 0,-1 0 0,10-15-1,21-47-745,-10 16 240,-27 54 528,0 0 1,0-1-1,0 1 0,0 0 1,0 0-1,0-1 0,0 1 1,1 0-1,-1 0 0,0-1 0,0 1 1,0 0-1,0 0 0,0 0 1,1-1-1,-1 1 0,0 0 1,0 0-1,0 0 0,1 0 0,-1-1 1,0 1-1,0 0 0,1 0 1,-1 0-1,0 0 0,0 0 1,1 0-1,-1 0 0,0 0 0,1 0 1,0 8-210,-4 16 34,3-24 181,-3 16 181,1 0 0,0 0-1,1 1 1,2 23 0,0-36-114,0 1 1,-1-1-1,1 1 0,1-1 1,-1 1-1,1-1 1,-1 0-1,1 0 0,1 0 1,-1 0-1,0 0 0,1 0 1,0-1-1,0 1 1,0-1-1,0 0 0,1 0 1,-1 0-1,1 0 0,7 4 1,-4-4-7,0 0 0,0 0 1,1 0-1,-1-1 0,1-1 0,-1 1 1,1-1-1,0 0 0,-1-1 0,1 0 1,0 0-1,8-2 0,-1 0-24,0-1-1,-1 0 1,1-2 0,-1 0 0,17-8-1,-17 6-74,0-1 0,-1-1 0,0 0 0,0-1 0,17-16 0,-19 14-20,0 0 0,0 0 0,-2-1 0,1-1-1,-1 0 1,13-29 0,-22 42 65,173-388-123,-149 331 263,-11 30-26,-7 15-15,-1 0 1,5-15-1,-10 28-93,0 0 0,0 0 0,0 0 0,0 0-1,-1 0 1,1 0 0,0 0 0,0 0 0,0 0 0,0 0 0,0 0 0,0 0 0,0 0-1,0 0 1,0 0 0,-1 0 0,1 0 0,0 0 0,0 0 0,0 0 0,0 0-1,0 0 1,0 0 0,0 0 0,0 0 0,0-1 0,0 1 0,0 0 0,0 0-1,-1 0 1,1 0 0,0 0 0,0 0 0,0 0 0,0 0 0,0 0 0,0 0-1,0 0 1,0-1 0,0 1 0,0 0 0,0 0 0,0 0 0,0 0 0,0 0 0,0 0-1,0 0 1,0 0 0,0 0 0,0-1 0,0 1 0,0 0 0,0 0 0,0 0-1,0 0 1,0 0 0,0 0 0,0 0 0,0 0 0,1 0 0,-1 0 0,0-1-1,0 1 1,0 0 0,0 0 0,-7 8 164,3 0-47,1 1-1,-1-1 0,1 1 0,1-1 0,-3 13 0,-14 64 836,-14 173-1,33-239-891,-4 29 135,3 1 0,11 96-1,-9-139-202,1 1 0,-1-1 0,1 1-1,1-1 1,-1 0 0,1 0 0,0 0-1,4 6 1,-5-9-13,0-1-1,0 0 1,0 0 0,0 0-1,0 0 1,0 0 0,1 0-1,-1 0 1,0-1 0,1 1 0,0-1-1,-1 0 1,1 0 0,0 0-1,0 0 1,-1 0 0,1 0-1,0-1 1,0 1 0,5-1-1,1-1-187,1 0 1,0-1-1,-1 0 0,1-1 0,-1 0 0,0 0 0,12-7 0,4 0-269,-4 2 295,0-1 1,0-1-1,-1-1 1,0 0-1,26-22 0,-58 37 198,-11 7 199,19-7-113,0-1-1,0 1 1,1 0-1,-1 0 1,1 0-1,0 0 1,-4 9 0,6-11-47,0-1 0,0 1 0,0 0 0,1 0 0,-1 0 0,1 0 0,0 0 0,-1 0 0,1 0 0,0 3 0,0-4-35,0 0 0,1-1 0,-1 1 1,0 0-1,0 0 0,1 0 0,-1 0 0,1 0 0,-1 0 0,1 0 0,-1 0 0,1-1 0,0 1 0,-1 0 0,1 0 0,0-1 0,-1 1 0,1 0 0,0-1 0,0 1 0,1 0 0,4 2 16,0-1 0,1 0-1,-1 0 1,0 0-1,1-1 1,0 0 0,-1 0-1,1 0 1,0-1 0,-1 0-1,9-1 1,-2-1 10,-1 0 1,1-1-1,0 0 0,24-10 1,-30 10-53,0 0 0,-1-1 0,1 0 0,-1 0 0,8-7 0,-12 9-27,1 0-1,-1 0 0,0 0 1,0 0-1,0-1 1,-1 1-1,1-1 1,-1 1-1,1-1 0,-1 0 1,0 1-1,0-1 1,0 0-1,0 0 0,0 0 1,-1 0-1,1-3 1,-1 3 5,0 1 0,0-1 0,0 1 0,0-1 0,-1 1 0,1-1 0,-1 0 0,1 1 0,-1 0 0,0-1 0,0 1 0,0-1 0,-1 1 0,1 0 0,0 0 0,-1 0 0,1 0 0,-1 0 0,0 0 0,0 0 0,0 0 0,0 1 1,0-1-1,0 1 0,0 0 0,0-1 0,-1 1 0,1 0 0,0 0 0,-1 0 0,1 1 0,-1-1 0,1 0 0,-1 1 0,0 0 0,1 0 0,-4 0 0,-4 2-52,10-2 79,-1 0 0,0 1 0,0-1 0,0 0 0,1 0 0,-1 1 0,0-1 0,0 0 0,0 0 0,0 0 0,1 0 0,-1 0 0,0 0 0,0 0 0,0-1 0,0 1-1,1 0 1,-1 0 0,-1-1 0,2 1-3,0 0 1,0-1-1,0 1 0,0 0 0,0 0 0,0 0 0,1-1 0,-1 1 0,0 0 0,0 0 1,0 0-1,0-1 0,0 1 0,1 0 0,-1 0 0,0 0 0,0 0 0,0 0 0,1-1 1,-1 1-1,0 0 0,0 0 0,0 0 0,1 0 0,-1 0 0,0 0 0,0 0 0,1 0 1,-1 0-1,0 0 0,0 0 0,1 0 0,-1 0 0,15-3 28,-10 3-9,46-12-138,102-16 641,-132 26-290,1 1 1,-1 0-1,1 2 1,0 0-1,23 5 0,-34-3 20,0 0 0,0 0-1,16 7 1,-23-8-133,0 0 0,-1 0-1,1 0 1,0 0 0,-1 1 0,1 0-1,-1 0 1,0-1 0,0 2 0,0-1 0,4 5-1,-7-7-70,1 1 0,0-1-1,-1 0 1,1 1 0,-1-1 0,0 1-1,1-1 1,-1 1 0,0-1-1,0 1 1,0-1 0,0 1 0,0-1-1,0 1 1,0-1 0,0 1-1,-1-1 1,1 1 0,-1-1 0,0 2-1,0 1 65,-1-1-1,0 0 0,0 0 1,0 0-1,0 0 1,-1-1-1,-3 5 0,-18 11 279,17-14-502,6-4-42,2 0-74,16-13-173,36-24-265,86-45 0,-134 80 665,0-1 0,0 1 0,0 1 0,0-1 0,1 1 0,-1-1 0,1 1-1,5 0 1,-9 1 47,0 0 0,1 1 0,-1-1 0,0 0 0,0 1-1,0-1 1,0 1 0,0 0 0,0 0 0,0-1-1,0 1 1,0 1 0,0-1 0,0 0 0,-1 0 0,1 1-1,0-1 1,-1 1 0,1-1 0,-1 1 0,0 0 0,1 0-1,1 2 1,-1 1 41,0 0 0,0 0 0,-1 0-1,1 0 1,-1 1 0,0-1 0,0 0-1,0 7 1,2 15 155,-3-26-229,0 0 1,0 0 0,0 0-1,1 0 1,-1 1-1,0-1 1,1 0 0,-1 0-1,1 0 1,-1 0-1,1 0 1,-1 0 0,1 0-1,-1 0 1,1 0-1,0-1 1,0 1 0,0 0-1,-1 0 1,1-1-1,2 2 1,-2-2-28,0 0 0,0 0 0,0 0 0,0 0 0,1 0 0,-1 0 0,0-1 0,0 1 0,0 0 0,0-1 0,0 1 0,0-1 0,0 1 0,0-1 1,-1 0-1,1 1 0,0-1 0,0 0 0,0 1 0,-1-1 0,1 0 0,1-1 0,24-29-909,-18 20 776,2 0 1,-1 0-1,20-16 0,-28 27 152,-1-1 0,1 1 1,0 0-1,-1-1 0,1 1 0,0 0 1,0-1-1,-1 1 0,1 0 0,0 0 1,0 0-1,-1 0 0,1 0 0,0 0 0,0 0 1,-1 0-1,1 0 0,0 0 0,0 0 1,0 0-1,-1 0 0,1 1 0,0-1 1,-1 0-1,1 0 0,0 1 0,0-1 1,-1 1-1,1-1 0,-1 1 0,1-1 1,0 1-1,-1-1 0,1 1 0,-1-1 0,1 2 1,3 2 123,-1 1 0,0 0 1,0 1-1,3 5 1,3 6 432,-7-15-527,0 0 0,0 0 0,0 0 0,1 0 0,-1 0 0,1 0-1,-1 0 1,1-1 0,0 0 0,0 1 0,0-1 0,-1 0 0,1 0 0,0 0 0,0-1-1,0 1 1,0-1 0,1 0 0,-1 0 0,0 0 0,0 0 0,4-1 0,7-1-20,0-1 1,0 0-1,21-10 1,-22 9-9,44-17-17,-2-2 0,-1-2 0,64-40 0,-43 20 700,-71 41-691,-1 1-1,1-1 1,-1-1 0,0 1-1,1 0 1,-2-1-1,1 0 1,3-9 0,2-1 17,1-7-57,-8 18 20,1 0 1,-1 0 0,0 0 0,1 0-1,0 0 1,0 1 0,0-1 0,1 1 0,-1 0-1,4-5 1,-3 12 38,-2 4 18,0-1-1,0 1 1,-1 0 0,0 0-1,-2 10 1,-7 43 96,8-52-115,-6 22 90,-2 0 1,0-1 0,-2-1-1,-22 44 1,29-67 11,3-4-63,0 0 1,0 0-1,-1 1 0,1-1 0,1 0 0,-1 1 0,0-1 0,1 1 0,-1-1 0,1 0 0,-1 1 0,1 0 0,1 4 0,-1-7-44,0 0 0,1 1 0,-1-1-1,0 0 1,1 0 0,-1 0-1,0 0 1,1 1 0,-1-1-1,1 0 1,-1 0 0,1 0 0,-1 0-1,0 0 1,1 0 0,-1 0-1,1 0 1,-1 0 0,0 0-1,1 0 1,-1-1 0,1 1-1,-1 0 1,0 0 0,1 0 0,-1 0-1,0-1 1,1 1 0,-1 0-1,0 0 1,1-1 0,-1 1-1,1-1 1,2 0 39,43-15-566,0 1-1,76-12 1,-92 23-596,55-10-4176,-30 1-2522,-31 7 4073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6:11.6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118 160 992,'0'-1'48,"0"1"0,0-1-1,0 0 1,-1 0 0,1 0 0,0 0 0,0 0-1,1 0 1,-1 0 0,0 0 0,0 0 0,0 0 0,1 0-1,-1 0 1,0 0 0,1 0 0,-1 1 0,1-1-1,-1 0 1,1 0 0,-1 0 0,1 1 0,-1-1-1,1 0 1,0 0 0,0 1 0,-1-1 0,1 1-1,1-1 1,9-13 1766,-4 3-840,-6 9-735,1 0 0,-1 0 1,0 0-1,0 0 0,0-1 0,0 1 0,0 0 1,0-1-1,-1 1 0,1-5 0,-1 7-218,0 0 0,0 0 0,0 0-1,0 0 1,0 0 0,0-1 0,0 1 0,0 0 0,0 0-1,0 0 1,0 0 0,-1 0 0,1 0 0,0 0 0,0-1-1,0 1 1,0 0 0,0 0 0,0 0 0,-1 0 0,1 0-1,0 0 1,0 0 0,0 0 0,0 0 0,0 0 0,-1 0-1,1 0 1,0 0 0,0 0 0,0 0 0,0 0 0,0 0-1,-1 0 1,1 0 0,0 0 0,0 0 0,0 0 0,0 0-1,0 0 1,-1 0 0,1 0 0,0 0 0,0 0 0,0 1-1,0-1 1,0 0 0,-13 6 726,-11 11 146,16-10-656,1 0-1,0 1 1,0-1-1,1 1 1,-7 12-1,10-15-153,0 1-1,0-1 1,1 1-1,0 0 0,0-1 1,0 1-1,0 0 0,1 0 1,0 1-1,0 5 0,1-11-57,0 0-1,0 1 0,0-1 1,0 0-1,0 0 1,0 0-1,1 0 0,-1 1 1,0-1-1,1 0 1,-1 0-1,0 0 0,1 0 1,0 0-1,-1 0 1,1 0-1,-1 0 0,1 0 1,0 0-1,0 0 1,0-1-1,-1 1 0,1 0 1,0 0-1,0-1 1,0 1-1,0-1 0,0 1 1,0-1-1,0 1 1,1-1-1,-1 1 0,0-1 1,0 0-1,0 0 1,0 0-1,0 1 0,1-1 1,0-1-1,1 1 2,1-1 0,-1 1 0,0-1 1,1 0-1,-1-1 0,0 1 0,0-1 0,0 1 0,0-1 0,0 0 0,0 0 0,-1 0 0,1 0 0,0-1 0,-1 1 0,0-1 0,0 1 1,0-1-1,0 0 0,0 0 0,0 0 0,-1 0 0,1 0 0,-1 0 0,0 0 0,2-7 0,-2 5-8,0-1 0,0 1-1,-1 0 1,1-1 0,-1 1 0,-1 0-1,1-1 1,-1 1 0,1 0 0,-3-7 0,2 8-28,-1 1 1,1-1-1,-1 1 1,0-1-1,0 1 1,0-1-1,0 1 1,-1 0-1,1 0 1,-1 0-1,0 0 1,0 1-1,0-1 1,-6-3 0,8 5 46,-1 1 1,1-1-1,-1 0 1,0 1-1,1-1 1,-1 1-1,0-1 1,1 1-1,-1 0 1,0 0-1,0-1 1,1 1-1,-1 1 1,0-1-1,0 0 1,1 0-1,-1 1 1,0-1-1,1 1 1,-1-1-1,0 1 1,1 0-1,-1-1 1,1 1-1,-1 0 1,1 0-1,-1 0 1,1 0-1,-2 2 1,-2 2 122,1-1 0,0 1 0,0 0 0,0 0 0,1 1 0,-6 10 0,7-11-139,1 0 0,-1-1 0,1 1 0,0 0 0,0 0 0,0 1 0,1-1 0,0 0 0,0 0 0,0 0 0,2 8 0,-1-8 5,0-1 0,0 0 0,0 0 1,1 0-1,-1 0 0,1 0 0,0 0 1,0 0-1,0-1 0,1 1 0,-1-1 0,1 1 1,0-1-1,4 4 0,-5-6 1,-1 0-1,0 0 1,1 0-1,-1 0 1,0 0-1,1-1 0,-1 1 1,1 0-1,-1-1 1,1 0-1,-1 1 1,1-1-1,-1 0 1,1 0-1,-1 1 1,1-1-1,0 0 1,-1-1-1,1 1 1,1-1-1,0 1 10,-1-1-1,0 0 1,0-1 0,0 1 0,0 0-1,0-1 1,0 1 0,0-1-1,0 1 1,0-1 0,-1 0-1,3-2 1,0-2 11,-1 0-1,1 0 1,-1 0 0,0 0-1,0-1 1,-1 1 0,0-1-1,3-11 1,-3 5-48,-1-1-1,0 1 1,-1-1 0,0 1-1,-1 0 1,-1-1 0,-6-25-1,8 38-15,0 0-1,-1-1 0,1 1 0,0 0 0,-1 0 1,0-1-1,1 1 0,-1 0 0,0 0 0,0 0 0,1 0 1,-1 0-1,0 0 0,0 0 0,0 0 0,0 0 1,-1 0-1,1 1 0,0-1 0,0 0 0,0 1 1,-1-1-1,1 1 0,0-1 0,0 1 0,-1-1 0,1 1 1,0 0-1,-1 0 0,1 0 0,-1 0 0,1 0 1,0 0-1,-1 0 0,-1 1 0,0 0 44,0 0 1,0 0-1,0 0 1,0 1-1,0 0 0,1-1 1,-1 1-1,1 0 1,-1 0-1,1 1 0,-1-1 1,1 0-1,-2 4 0,-3 4 132,1 1 0,0-1 0,1 2 0,0-1 0,0 1 0,-4 21 0,6-23-97,1-1 0,1 1 0,0-1 0,0 1 1,1 0-1,1-1 0,-1 1 0,1-1 1,3 12-1,-3-19-43,-1 0 1,1 0 0,0 0 0,-1-1 0,1 1-1,0-1 1,0 1 0,0 0 0,1-1-1,-1 0 1,0 1 0,0-1 0,1 0 0,-1 0-1,1 1 1,-1-1 0,1 0 0,-1 0-1,1-1 1,0 1 0,-1 0 0,1-1 0,0 1-1,0-1 1,0 1 0,-1-1 0,1 0-1,0 1 1,0-1 0,0 0 0,0 0 0,0-1-1,-1 1 1,1 0 0,0-1 0,0 1-1,0-1 1,-1 1 0,1-1 0,0 0 0,-1 0-1,1 0 1,-1 0 0,1 0 0,-1 0-1,1 0 1,1-2 0,4-4 18,-1 0 1,0 0-1,-1 0 1,0 0-1,0-1 0,0 0 1,-1 0-1,0 0 1,-1-1-1,5-16 1,-3 7-96,-2-1 0,0 0 0,-1 0 0,0-23 1,-2 38 27,0 0 0,-1 1 0,1-1 0,-1 0 0,0 1 1,0-1-1,0 0 0,0 1 0,0-1 0,-4-4 0,5 7 10,-1 0-1,0 0 0,0 0 0,1 0 1,-1 0-1,0 0 0,0 0 0,0 0 1,0 0-1,0 1 0,-1-1 0,1 0 1,0 1-1,0-1 0,0 1 0,-1-1 0,1 1 1,0 0-1,0-1 0,-1 1 0,1 0 1,0 0-1,-1 0 0,1 0 0,0 0 1,-1 0-1,1 0 0,0 1 0,0-1 1,-1 0-1,1 1 0,-1 0 0,-3 1 11,1 0 0,0 0-1,0 0 1,1 1 0,-1 0-1,1 0 1,-1 0 0,1 0-1,0 0 1,0 1 0,0-1 0,-2 6-1,-3 3 74,1 0-1,-8 21 1,10-19 117,0 1 0,-4 20 0,7-27-141,1-1 1,0 0 0,1 0 0,0 1 0,0-1 0,0 0-1,2 8 1,-1-12-15,-1-1-1,1 0 0,0 0 0,-1 0 0,1 0 0,1 0 1,-1 0-1,0 0 0,0 0 0,1 0 0,-1 0 0,1 0 1,-1-1-1,1 1 0,0-1 0,0 1 0,0-1 1,-1 0-1,1 0 0,1 0 0,-1 0 0,0 0 0,0 0 1,0 0-1,0-1 0,1 1 0,-1-1 0,0 1 0,0-1 1,3 0-1,-2 0-3,1 0 0,-1 0 0,0-1 1,0 1-1,0-1 0,1 0 0,-1 0 0,0 0 1,0 0-1,0 0 0,0-1 0,-1 1 0,1-1 1,0 0-1,-1 0 0,1 0 0,-1 0 0,1 0 1,-1 0-1,3-5 0,-2 4-88,-1-1 0,1 1 0,-1-1 1,0 0-1,0 0 0,-1 0 0,1 0 0,-1 0 0,0 0 0,0-1 0,0 1 1,0-9-1,-1 13-11,0-1 0,0 1 1,0-1-1,0 1 0,0-1 1,0 1-1,0 0 0,0-1 1,0 1-1,-1-1 0,1 1 1,0-1-1,0 1 0,-1-1 1,1 1-1,0 0 0,0-1 1,-1 1-1,1-1 0,-1 1 1,1 0-1,0-1 0,-1 1 1,1 0-1,-1 0 0,1-1 0,0 1 1,-1 0-1,1 0 0,-1 0 1,1-1-1,-1 1 0,1 0 1,-1 0-1,1 0 0,-1 0 1,1 0-1,-2 0 0,-8 3-1426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2:56:24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1 237 11712,'5'-20'5311,"64"-27"-4607,3 21 224,-3 2-640,42-10-256,-3 6-32,38-4-3423,-10 6 1887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33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8 3968,'-26'-8'6912,"39"11"-5920,8-3 992,5 5-1152,14-5-352,4 0-320,5 3 0,3-3-96,1 5-2848,-1-1 1536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34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1984,'-22'4'4885,"11"3"-2779,10-7-1907,0 1 0,1 0 0,-1-1 0,0 1 0,0-1 0,0 1 0,0-1 0,-1 0 0,1 1 0,0-1 0,0 0 0,-2 1 566,13 2 861,-2-1-1289,0-1 0,0 0-1,0 0 1,0-1-1,0 0 1,1 0 0,10-2-1,7-1 64,330-10 2450,-171 7-2996,-20 4-244,-95 4-2441,-27 2 119,-37-3 1643,1 0 0,-1 0 0,0 1 0,0 0 0,0 0 0,0 0 0,7 5 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37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30 737 1312,'-3'-1'3840,"19"-3"-1312,24-18-893,64-46 1,-80 50-1522,-1-2 0,-1 0 0,32-39 1,76-128 150,-53 73 88,-23 28-211,-34 54-92,-15 23-38,-1 1 0,0-1 0,5-14 0,-8 21-7,0-1 0,0 0 0,0 0 0,-1 0 0,1 0 0,-1 0 0,0 1 0,0-1 0,0 0 0,0 0 0,-1 0 0,1 0 0,-1 0 0,0 0 0,-1-3 0,2 5-14,0 1-1,-1-1 0,1 1 1,0-1-1,0 1 0,-1 0 1,1-1-1,-1 1 1,1-1-1,0 1 0,-1 0 1,1-1-1,-1 1 0,1 0 1,-1-1-1,1 1 0,-1 0 1,1 0-1,-1 0 1,0-1-1,1 1 0,-1 0 1,1 0-1,-2 0 0,1 0-1,-1 0 0,1 0 0,-1 1 0,1-1 0,-1 0 0,1 1 0,-1-1 0,1 1 0,-2 0 1,-3 3-11,1-1 1,-1 1 0,-5 6-1,1-1 29,1 1 0,0 0-1,1 1 1,0 0-1,1 0 1,0 1 0,-5 13-1,-4 3 39,-9 18 2,-101 167 443,30-81-171,-52 80 384,100-122-492,30-55-88,8-9 63,10-14-18,1-12-157,-1 1 0,0-1 1,0 0-1,0 0 0,1 1 0,-1-1 0,0 0 0,0 0 0,1 0 1,-1 1-1,0-1 0,1 0 0,-1 0 0,0 0 0,1 0 0,-1 0 1,0 1-1,1-1 0,-1 0 0,0 0 0,1 0 0,-1 0 0,0 0 1,1 0-1,-1 0 0,0 0 0,1 0 0,-1-1 0,0 1 0,0 0 1,1 0-1,-1 0 0,6-2 49,0-1 0,0 0 1,-1 1-1,1-2 0,6-4 0,5-3 9,137-74 98,-82 48-65,89-63 0,-110 65-138,73-37 0,-114 66 30,1 0 0,16-14-1,-25 19-79,-7 13-502,-51 101 987,55-112-396,0 1-1,1-1 0,-1 1 1,1-1-1,0 1 1,-1-1-1,1 1 1,0-1-1,0 1 0,0-1 1,0 1-1,0-1 1,0 1-1,0-1 0,1 1 1,-1-1-1,0 1 1,1 1-1,0-2 21,0 0 1,0 0-1,0 0 0,0 0 1,0 0-1,0-1 0,0 1 1,0 0-1,0 0 0,0-1 1,1 1-1,-1-1 0,0 1 0,0-1 1,1 0-1,-1 1 0,0-1 1,1 0-1,-1 0 0,0 0 1,0 0-1,3 0 0,12-1 131,-1-1 0,0 0 0,24-8 1,-7 2-148,43-11 35,-2-3 0,76-34-1,-146 55-37,1-1-15,1 0 0,-1 1-1,1-1 1,6 0 0,-11 2 5,0 0-1,1 0 1,-1 0 0,0-1 0,1 1 0,-1 0 0,0 0 0,1 1 0,-1-1-1,0 0 1,0 0 0,1 0 0,-1 0 0,0 0 0,1 0 0,-1 0 0,0 0-1,0 0 1,1 1 0,-1-1 0,0 0 0,0 0 0,1 0 0,-1 1 0,0-1-1,0 0 1,0 0 0,1 1 0,-1-1 0,0 0 0,0 2-16,0-1 1,0 0 0,0 0-1,0 0 1,0 0-1,-1 0 1,1 0-1,0 0 1,-1 0 0,1 0-1,0 0 1,-1 0-1,1-1 1,-2 3 0,-4 6-67,-1-1 1,-11 14 0,10-14 46,0 1 0,-8 14 0,15-22 45,0 0 0,0 0 0,1 0 1,-1 0-1,1 0 0,-1 0 0,1 0 0,-1 1 1,1-1-1,0 0 0,-1 0 0,1 0 0,0 1 1,0-1-1,0 0 0,0 0 0,0 1 0,0-1 1,0 0-1,1 0 0,-1 0 0,1 2 0,0-2 12,-1 0 0,1 0-1,0 0 1,0-1-1,0 1 1,0 0-1,0 0 1,0-1 0,0 1-1,0 0 1,0-1-1,0 1 1,1-1-1,-1 0 1,0 1-1,0-1 1,3 0 0,2 1 46,0-1 0,1 0 0,-1 0 0,1 0 0,-1-1 0,12-3 0,-12 2 17,0 0 1,0-1-1,-1 0 1,1 0 0,-1 0-1,1-1 1,7-7 0,-12 10-60,1-1 1,-1 1 0,1-1-1,-1 1 1,0-1-1,0 1 1,0-1 0,0 0-1,0 0 1,0 0 0,0 0-1,0-2 1,-1 3-33,0-1 1,0 1 0,0 0-1,0 0 1,0 0 0,0-1-1,-1 1 1,1 0 0,0 0-1,-1 0 1,1 0-1,-1 0 1,1 0 0,-1-1-1,1 1 1,-1 0 0,0 0-1,1 1 1,-1-1 0,0 0-1,0 0 1,-1-1-1,0 1-1,0-1-1,-1 1 1,1 0-1,0 0 0,0 0 1,-1 0-1,1 0 0,0 0 1,-1 1-1,1-1 1,-1 1-1,1 0 0,-5 0 1,-30 3-78,7-2 84,28-3-43,5-1 14,7-4-16,-8 5 37,118-73-237,-98 64 249,1 0-1,1 2 0,37-11 1,-45 16-6,1 1 0,0 0 0,0 1 0,-1 1 0,1 1 0,0 0 0,27 4 0,-41-3 4,0 0 1,0-1 0,0 1-1,0 0 1,0 1-1,-1-1 1,1 0-1,0 1 1,-1-1 0,1 1-1,-1 0 1,0 0-1,1 0 1,-1 0-1,3 4 1,-4-4 22,0 0 0,0-1 0,-1 1 0,1 0 0,0 0 0,-1 0-1,1 0 1,-1 0 0,1 0 0,-1 0 0,0 0 0,0 0 0,0 0 0,0 0 0,0 0 0,-1 0 0,1 0 0,-1 0 0,1-1 0,-1 1 0,0 0-1,1 0 1,-1 0 0,0 0 0,-2 1 0,-5 8 19,0 0 0,-1 0 0,-1-1 1,0-1-1,-11 9 0,-3 4 133,4-6 309,28-15 293,8-5-677,-1-1-1,0-1 0,27-14 0,-8 4-134,46-25 3,-55 27 10,0 1 0,0 2 0,1 0 0,28-6 0,-53 16 18,0 1-1,1-1 1,-1 1-1,0 0 1,1 0-1,-1 0 0,0 0 1,1 0-1,-1 0 1,0 0-1,1 0 0,-1 1 1,0-1-1,0 0 1,1 1-1,-1-1 1,0 1-1,0-1 0,2 2 1,-2-1 5,0 0 1,0 0 0,-1 0 0,1 0-1,0 0 1,-1 0 0,1 0-1,-1 0 1,1 0 0,-1 0-1,1 1 1,-1-1 0,0 0-1,0 0 1,1 1 0,-1 1-1,-1 3 28,1-1 0,-1 1 0,1-1 0,-2 0 1,1 1-1,-1-1 0,-3 9 0,-1-3-26,0-1 0,-10 14 0,4-6 286,3-1-148,8-14-127,0-1 0,0 1 0,0 0 0,0-1 0,-1 1 0,1-1 0,-1 0 0,1 1 1,-1-1-1,0 0 0,0 0 0,0 0 0,-5 3 0,15-9 188,0-1 1,-1 0-1,0 0 1,10-9 0,32-34-328,-41 38 128,1 0 0,0 1 0,1 0-1,15-10 1,-15 12 9,15-10-114,-24 17 75,-1-1 0,1 1 1,0 0-1,0-1 0,-1 1 1,1 0-1,0-1 0,0 1 1,0 0-1,0 0 0,-1 0 1,1 0-1,0 0 0,0 0 1,0 0-1,0 0 0,0 0 1,0 0-1,-1 0 0,1 1 1,0-1-1,0 0 0,0 1 1,-1-1-1,2 1 0,-1 0 23,0 0 0,-1 0-1,1 0 1,0 0 0,-1 1-1,1-1 1,-1 0 0,0 0-1,1 1 1,-1-1 0,0 0-1,0 1 1,0-1-1,1 0 1,-1 1 0,-1-1-1,1 0 1,0 1 0,0-1-1,0 0 1,-1 1 0,0 0-1,-11 30-86,12-32 94,-7 17-140,3-8 207,1 0 0,-1-1 1,-1 0-1,1 0 0,-12 14 246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41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14 643 1408,'0'0'32,"-1"0"0,0 1 1,1-1-1,-1 1 0,1-1 0,-1 0 1,0 1-1,1-1 0,-1 1 0,1 0 1,0-1-1,-1 1 0,1-1 0,-1 1 1,1 0-1,0-1 0,0 1 0,-1 0 1,1 1-1,-4 5 2091,4-6-1916,0 0 0,0 0 0,0 0 0,0 0 0,0 0 0,0 0 0,0 0 0,0 0 0,0 0 0,0 0 0,0 0 0,1 0 0,-1 0 0,0 0 0,1 1 0,2 12 1473,-2-14-1633,0 1-1,0-1 1,-1 1 0,1-1 0,0 1 0,0-1-1,0 0 1,0 1 0,0-1 0,0 0 0,-1 0-1,1 0 1,0 0 0,0 0 0,0 0 0,0 0 0,1 0-1,10-3 69,-2 0-1,1 0 0,0-1 0,-1-1 1,0 0-1,0 0 0,15-12 0,-8 4-63,-1 0-1,-1-1 0,18-22 0,-23 25-14,10-11-53,-1-1 0,-1-1 0,25-43 0,-36 53 151,16-19 0,-10 14-130,-4 9 449,-9 10-443,1 0 1,-1 0 0,0 0-1,0 0 1,0 0 0,0 0 0,1 1-1,-1-1 1,0 0 0,0 0 0,0 0-1,0 0 1,0 0 0,0 1 0,1-1-1,-1 0 1,0 0 0,0 0-1,0 1 1,0-1 0,0 0 0,0 0-1,0 0 1,0 1 0,0-1 0,0 0-1,0 0 1,0 0 0,0 1 0,0-1-1,0 0 1,0 0 0,0 1-1,-6 29 381,5-25-378,-7 35 109,-1-2 85,2 1-1,-4 75 1,10-105-171,2-1 0,-1 0 0,1 0 0,1 0 0,-1 0 0,6 15 0,-6-21-16,0 0 1,0 0-1,0 0 1,0 0-1,0 0 1,0 0 0,1-1-1,-1 1 1,1 0-1,-1-1 1,1 1 0,-1-1-1,1 1 1,0-1-1,0 0 1,0 0-1,0 0 1,0 0 0,0 0-1,0 0 1,0 0-1,0-1 1,0 1-1,1-1 1,-1 0 0,0 1-1,0-1 1,0 0-1,5-1 1,-4 1 31,1-1 0,0 0 0,-1 0 0,0 0 1,1-1-1,-1 1 0,0-1 0,1 0 0,-1 1 0,5-5 0,27-28 183,-25 24-174,7-9 64,-1-1 1,24-37-1,21-49 10,-26 41-123,-7 2-375,-28 77-314,-36 197-155,29-186 1025,-1 1 1,0-1-1,-20 39 0,25-60-115,0 1-1,0-1 0,0 0 1,0 0-1,0 0 0,-1 0 1,0-1-1,1 1 0,-8 3 0,9-6-43,1 1 0,-1-2 0,0 1 0,1 0 0,-1 0 0,0 0 0,0-1 0,0 1 0,0-1 0,1 1-1,-1-1 1,0 0 0,0 0 0,0 0 0,0 0 0,0 0 0,0 0 0,0-1 0,0 1 0,0-1 0,1 1-1,-1-1 1,0 0 0,0 1 0,1-1 0,-1 0 0,-2-1 0,2 0-60,-1 0 1,1-1-1,0 1 1,0 0-1,0-1 0,0 1 1,0-1-1,0 1 1,0-1-1,1 0 0,0 0 1,-1 0-1,1 0 1,-1-5-1,2 7 5,0-1-1,-1 0 1,1 1-1,0-1 1,1 0-1,-1 1 0,0-1 1,0 1-1,1-1 1,-1 0-1,1 1 1,-1-1-1,1 1 1,0-1-1,-1 1 1,1 0-1,0-1 1,0 1-1,0 0 1,0-1-1,0 1 1,1 0-1,-1 0 1,0 0-1,0 0 1,1 0-1,-1 0 1,1 0-1,-1 1 1,3-2-1,38-14-172,0 1 0,68-13 0,30-10 120,-16 0 213,-98 34-91,-25 15-151,-1-10 89,-1 6-5,0 0 1,0 0 0,-1 0 0,0 0 0,0 0 0,-1 0 0,0 0 0,0-1 0,-7 11 0,5-7-13,0-1 0,0 1 0,-3 14 1,-5 17-98,12-40 141,1 0 1,-1 0 0,1 0 0,0 0-1,0 0 1,-1 0 0,1 0-1,0 0 1,0 0 0,0 0 0,0 0-1,0 1 1,1-1 0,-1 0 0,0 0-1,0 0 1,1 0 0,-1 0 0,0 0-1,1 0 1,-1 0 0,1 0 0,0 0-1,-1 0 1,1-1 0,0 1 0,-1 0-1,1 0 1,0-1 0,1 2-1,-1-2 16,-1 1-1,1-1 0,0 1 0,0-1 0,0 0 0,0 1 0,-1-1 1,1 0-1,0 0 0,0 0 0,0 0 0,0 0 0,0 0 0,0 0 0,0 0 1,-1 0-1,1 0 0,0 0 0,0 0 0,0-1 0,0 1 0,0 0 0,-1-1 1,1 1-1,0-1 0,0 1 0,-1-1 0,1 1 0,0-1 0,-1 1 0,1-1 1,0 0-1,-1 1 0,1-1 0,-1 0 0,1-1 0,3-3 16,-1-1-1,-1 0 1,1 0 0,-1 0-1,0 0 1,0 0 0,-1-1-1,1-9 1,1-54 146,-3 54-154,0 4-30,0 1-82,1 1 0,-2 0 0,1 0 0,-2 0 0,1 0 0,-1 0-1,-7-19 1,3 22-254,2 11 116,0 14-266,5-12 444,0 1 1,0 0-1,0 0 0,1 0 0,0-1 0,0 1 1,1-1-1,0 0 0,0 1 0,1-1 0,-1 0 1,1-1-1,7 8 0,-10-11 52,0-1 1,0 0-1,0 0 0,0 0 1,0 0-1,1 0 0,-1 0 1,0 0-1,1 0 0,-1-1 1,0 1-1,1 0 0,-1-1 1,1 1-1,-1-1 0,1 1 1,-1-1-1,1 0 0,2 0 1,-2 0 23,0 0 1,1-1-1,-1 1 1,0-1 0,0 0-1,1 1 1,-1-1-1,0 0 1,0 0-1,0-1 1,3-1 0,4-5 93,0 0 1,-1 0 0,0-1 0,8-11 0,-10 13-146,202-240 331,-188 222-287,22-35 0,-35 47-2,0 1 1,-1-1 0,-1 0 0,0-1-1,4-15 1,-6 17-31,0 2 16,-1 0 0,1-17 0,-2 25-42,-1 0 0,0 1 1,0-1-1,0 0 1,-1 0-1,1 1 0,0-1 1,-1 0-1,1 0 0,-1 1 1,1-1-1,-1 0 0,0 1 1,0-1-1,0 0 0,0 1 1,0 0-1,0-1 0,0 1 1,0-1-1,-2 0 1,2 1-9,0 1 1,0 0-1,0 0 1,0-1-1,0 1 1,0 0-1,0 0 1,0 0-1,-1 0 1,1 0-1,0 0 1,0 0-1,0 1 0,0-1 1,0 0-1,0 1 1,0-1-1,0 0 1,0 1-1,0-1 1,0 1-1,0 0 1,1-1-1,-1 1 1,-2 1-1,-20 21-416,22-23 453,-9 12 24,0 0 1,1 1-1,1 0 0,0 0 1,0 1-1,2 0 1,0 0-1,-6 20 0,4-5 2,2 0-1,0 1 1,-1 39-1,6-48 17,0 1 0,2-1-1,1 0 1,0 1 0,2-1 0,6 22-1,-7-31 3,1-1 0,1 1 0,0-1 0,0-1 0,1 1 0,0-1 0,1 0 0,0 0 0,0-1 0,1 1 0,1-2 0,11 11 0,-14-15 6,-1 0 1,1 0-1,1-1 0,-1 0 0,0 0 0,1 0 0,0-1 1,-1 0-1,1 0 0,0 0 0,0-1 0,0 0 0,0-1 1,0 0-1,0 0 0,0 0 0,0-1 0,0 0 0,0 0 0,0-1 1,0 0-1,0 0 0,-1 0 0,1-1 0,-1 0 0,1 0 1,-1-1-1,0 0 0,-1 0 0,1 0 0,4-6 0,5-6-2,0-1 0,-2-1 0,0 0 0,-1-1 0,-1 0 0,-1-1 0,11-30 0,-20 47-73,0 0 0,0 0-1,0-1 1,0 1 0,-1 0-1,1-5 1,-19 47-1179,13-26 1114,0 1 0,1 0 0,-3 18 0,7-26 99,-1-1 1,1 0 0,0 1 0,0-1 0,1 0-1,-1 0 1,1 1 0,1-1 0,-1 0-1,1 0 1,-1 0 0,4 6 0,-3-7 2,1 1 42,-1 0-1,1 0 0,0 0 0,5 5 1,-8-10-45,1 1 0,-1-1 0,0 1 0,1-1 0,-1 1 0,1-1 0,-1 1 0,1-1 0,-1 1 0,1-1 0,0 0 0,-1 1 0,1-1 0,-1 0 0,1 0 0,0 1 0,-1-1 0,1 0 0,0 0 0,-1 0 0,1 0 0,0 0 0,-1 0 0,1 0 0,0 0 0,-1 0 0,1 0 0,0 0 0,-1 0 0,1-1 0,-1 1 0,1 0 0,0 0 0,-1-1 0,1 1 0,-1 0 0,1-1 0,-1 1 0,1-1 0,-1 1 0,1 0 0,-1-1 0,1 1 0,-1-1 0,1 0 0,0-2 32,0 1-1,0-1 1,0 1-1,0-1 1,0 1 0,-1-1-1,1 0 1,-1 1-1,0-1 1,0 0-1,0 1 1,0-1-1,-1-4 1,0-5 174,2 1-152,-1-4 51,-1 0 0,-3-29-1,3 41-151,1 0 0,-1 0 0,0 0 0,1 0 0,-1 0 0,-1 1-1,1-1 1,0 0 0,-1 1 0,1-1 0,-1 1 0,0-1-1,0 1 1,0 0 0,0 0 0,0 0 0,0 0 0,0 0 0,-1 0-1,1 1 1,-5-3 0,-1 2-537,7 4 262,2-2 303,-1 1 0,1-1 1,0 1-1,0-1 1,-1 1-1,1-1 0,0 0 1,0 1-1,0-1 0,0 0 1,0 0-1,-1 0 0,1 0 1,0 0-1,1 0 0,6 0-34,0 1 0,0-1 0,0 1 0,0 1-1,0 0 1,0 0 0,0 0 0,-1 1 0,1 0-1,-1 0 1,0 1 0,0 0 0,0 1 0,-1-1-1,1 1 1,-1 0 0,0 1 0,-1 0 0,1 0-1,-1 0 1,0 0 0,0 1 0,-1 0 0,0 0-1,4 9 1,0 1 52,-1 1 0,-1 0 0,-1 0 0,0 0 0,-1 1 0,-1 0 0,-1 0-1,-1 0 1,0 0 0,-3 22 0,-3 0 349,-1 0-1,-3 0 1,-20 61-1,29-100-348,-10 22 461,4-17 9,6-7-463,0 0 0,0 0 0,-1 0 1,1-1-1,0 1 0,0 0 0,-1 0 0,1 0 0,0 0 0,0 0 0,-1 0 0,1 0 0,0-1 1,0 1-1,0 0 0,-1 0 0,1 0 0,0 0 0,0-1 0,0 1 0,0 0 0,0 0 0,-1-1 0,1 1 1,0 0-1,0 0 0,0 0 0,0-1 0,0 1 0,0 0 0,0 0 0,0-1 0,0 1 0,-2-7 53,1 1-1,0-1 0,0 0 0,1 1 0,0-1 0,0 0 1,0 1-1,3-11 0,15-55 3,-16 63-63,13-34-119,1 0-1,2 1 1,2 0 0,1 2 0,2 0 0,31-38-1,-38 57 7,1 1-1,25-24 0,-35 37 2,1 1 1,0-1 0,0 2 0,0-1 0,1 1-1,0 0 1,0 1 0,18-6 0,-25 9 79,0 1 1,0-1-1,0 1 1,0 0-1,0 0 0,0 0 1,0 0-1,-1 0 1,1 0-1,0 1 1,0-1-1,0 1 0,0-1 1,0 1-1,-1 0 1,1 0-1,0-1 1,0 1-1,-1 0 1,1 1-1,-1-1 0,1 0 1,-1 0-1,0 1 1,1-1-1,-1 1 1,0-1-1,0 1 0,0-1 1,0 1-1,0 0 1,0 0-1,0 2 1,3 4-3,-1 1 0,-1-1 0,1 1 0,-2 0 0,2 15-1,-2-14 40,0-1-1,-1 1 0,0-1 0,0 1 0,-1-1 0,-1 1 0,0-1 0,0 1 0,0-1 1,-2 0-1,-5 14 0,-19 24 361,24-42-317,1 0-1,-1 0 0,-1-1 0,1 0 0,0 1 1,-11 5-1,11-7-40,-30 17 500,31-18-464,1-1 0,-1 0 0,1 0 0,-1 0 0,0 0 0,0-1 0,1 1 0,-1-1 0,0 1 0,-5-1 0,8 0-51,0 0-1,-1 0 1,1 0-1,-1 0 0,1 0 1,0 0-1,-1 0 1,1 0-1,0 0 0,-1 0 1,1-1-1,0 1 1,-1 0-1,1 0 0,0 0 1,0 0-1,-1-1 1,1 1-1,0 0 0,-1 0 1,1-1-1,0 1 1,0 0-1,0 0 0,-1-1 1,1 1-1,0 0 1,0-1-1,0 1 0,-1-1 1,7-8-55,16-6-157,-2 8-7,0 0 0,38-7 1,9-2 51,-40 7 246,-1 0 1,-1-2-1,0-2 0,0 0 0,45-33 1,-58 37 3,1-1 1,-2-1-1,1 0 0,-1-1 1,-1 0-1,0-1 1,-1 0-1,0-1 0,-1 1 1,-1-1-1,11-28 1,-17 37-71,1-1 0,-1 1 0,0-1 0,0 1 0,-1 0 0,0-1 0,0 1 0,0-1 0,-1 1 0,1-1 0,-1 1 1,-1-1-1,1 1 0,-3-6 0,3 8-42,0 1 0,-1-1 1,1 1-1,-1-1 0,0 1 0,0-1 1,1 1-1,-2 0 0,1 0 0,0 0 1,0 0-1,-1 1 0,1-1 0,0 0 1,-1 1-1,0 0 0,1-1 0,-1 1 0,0 0 1,0 1-1,0-1 0,1 0 0,-1 1 1,0 0-1,0-1 0,0 1 0,-5 1 1,4-1 24,1 1 0,-1 0 0,1 0 0,0 0 0,-1 0 0,1 0 0,0 1 0,0-1 0,0 1 1,0 0-1,0 0 0,0 0 0,1 0 0,-1 1 0,1-1 0,-1 1 0,1 0 0,0-1 0,0 1 0,0 0 0,-3 6 0,0 3 48,0-1 0,0 1 0,2 0-1,-5 22 1,6-27-25,1 1-1,0-1 1,0 1 0,1 0-1,0 0 1,0-1 0,1 1 0,0 0-1,0-1 1,1 1 0,0-1-1,0 1 1,1-1 0,0 0-1,0 0 1,1 0 0,0 0-1,0-1 1,0 0 0,1 1-1,0-2 1,0 1 0,1 0-1,-1-1 1,1 0 0,0-1-1,1 1 1,-1-1 0,1 0-1,7 3 1,15 6-268,-1-2 0,2-1 0,-1-1 0,1-1 0,1-2 0,39 3-1,-57-8-569,0 0 0,19-3-1,-28 2 419,-1-1 0,1 1 0,0-1-1,0 0 1,0 0 0,-1-1 0,1 1-1,0-1 1,-1 0 0,1 0 0,-1 0-1,4-3 1,-5 2-538,0 1-1,0-1 1,0 0-1,0 0 1,3-5-1,-5 8 935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41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6048,'-13'0'2752,"18"0"-1376,3 0-992,5 0 1184,10 0-896,11 0-96,15 0-352,4 8-160,4-1-32,-5 1 96,-4 0-64,-4 0-1856,-13 0 960,-5-1-3328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41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51 7136,'-74'-24'2656,"66"21"-2080,3-1-160,10-1-1120,11 2 288,11-8-2432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44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1009 3232,'-4'2'196,"1"0"-46,1-1 0,-1 1 0,1 0 0,0 0-1,0 0 1,-1 0 0,1 1 0,1-1 0,-1 0 0,-3 6 976,5-7-1014,1-1-1,-1 0 1,1 0-1,-1 0 1,1 0-1,-1 0 1,0 0-1,1 0 1,-1 0-1,1 0 1,-1 0 0,1 0-1,-1 0 1,1 0-1,-1 0 1,0 0-1,1 0 1,-1-1-1,1 1 1,-1 0-1,0 0 1,1-1-1,-1 1 1,1 0-1,11-8 634,-12 7-737,12-9 522,1-2 0,-1 0 0,14-18 0,29-45 157,-26 33-384,181-246 662,-175 238-872,32-64 0,-51 83 80,-2 0 1,-1-1-1,13-51 1,-22 67 12,3-24-1,-7 36-148,1-1-1,-1 1 1,0 0-1,-1-1 1,1 1-1,-1 0 1,1-1 0,-1 1-1,-1 0 1,-1-6-1,2 9-37,1 0 0,0 1 0,0-1 0,-1 0 0,1 1 0,-1-1 0,1 1-1,0-1 1,-1 1 0,1-1 0,-1 1 0,1-1 0,-1 1 0,1 0 0,-1-1 0,1 1 0,-1 0 0,0-1 0,1 1-1,-1 0 1,0 0 0,1-1 0,-1 1 0,1 0 0,-1 0 0,0 0 0,1 0 0,-1 0 0,0 0 0,1 0-1,-1 0 1,0 0 0,1 0 0,-1 0 0,0 1 0,1-1 0,-1 0 0,0 0 0,1 1 0,-1-1 0,1 0 0,-1 1-1,1-1 1,-1 0 0,0 1 0,1-1 0,0 1 0,-1 0 0,-3 3-4,0 0-1,0 0 1,1 0 0,0 0-1,-4 7 1,-28 59 71,-43 119 1,60-143 19,0 4 30,2 2 0,2 0 1,3 1-1,1 0 1,-2 73-1,11-109-21,1 1 1,1-1-1,0 1 0,2-1 0,0 1 1,6 18-1,-8-33-52,0-1 0,0 1 0,0-1 0,0 1 0,0-1 1,1 0-1,-1 0 0,1 1 0,-1-1 0,1 0 0,0 0 0,0-1 0,0 1 1,0 0-1,4 2 0,-4-3-15,0 0 0,1-1 0,-1 1-1,0 0 1,0-1 0,1 0 0,-1 0 0,0 1 0,0-1 0,1 0 0,-1-1 0,0 1 0,0 0-1,1-1 1,-1 1 0,0-1 0,0 0 0,0 0 0,3-1 0,9-5 72,1-1 0,-1-1-1,-1-1 1,22-18 0,45-52 65,-41 41-179,104-105 100,-129 132-38,-10 9-25,-1 0 1,0 1-1,0-2 1,4-4-1,-4 2-57,-6 6-286,-9 7-158,-17 27 384,1 1 0,2 1-1,1 2 1,2 0 0,-24 56 0,46-91 129,-10 23 90,11-24-86,-1-1 0,1 1 0,0-1 0,-1 1 0,1-1 0,0 1 1,0 0-1,0-1 0,0 1 0,0-1 0,0 1 0,1-1 0,-1 1 0,1 1 0,-1-2-23,1-1-1,-1 0 0,1 1 0,-1-1 0,0 1 0,1-1 1,-1 0-1,1 0 0,-1 1 0,1-1 0,-1 0 0,1 0 1,-1 0-1,1 1 0,-1-1 0,1 0 0,0 0 0,-1 0 1,1 0-1,-1 0 0,1 0 0,-1 0 0,1 0 0,-1 0 1,1 0-1,0-1 0,-1 1 0,1 0 0,-1 0 0,1 0 1,-1-1-1,1 1 0,-1 0 0,0-1 0,2 0 0,17-12 147,-19 13-155,16-14 54,-1-2 0,-1 1 0,0-1-1,15-25 1,10-11-216,-24 33 93,-7 8-22,1 0 0,11-10 0,-20 21 63,0-1 1,1 1 0,-1 0-1,0-1 1,1 1-1,-1 0 1,1-1-1,-1 1 1,0 0 0,1-1-1,-1 1 1,1 0-1,-1 0 1,1 0 0,-1-1-1,1 1 1,-1 0-1,1 0 1,-1 0 0,1 0-1,-1 0 1,1 0-1,-1 0 1,1 0-1,-1 0 1,1 0 0,-1 0-1,2 1 1,-2-1 3,1 1 1,0 0-1,-1-1 0,1 1 1,-1 0-1,1-1 0,-1 1 1,1 0-1,-1 0 1,0 0-1,1-1 0,-1 1 1,0 0-1,0 0 0,1 1 1,0 6 18,0 1-1,-1 15 1,0-21 19,0 9-60,1 0 0,0 0 1,1 0-1,4 14 0,-4-21 55,-1 1-1,1-1 1,0 0 0,1 0 0,-1 0-1,1 0 1,0 0 0,1 0-1,-1-1 1,1 0 0,4 5-1,-7-8 7,0 0-1,1 0 1,-1 0-1,1 0 1,-1 0-1,1 0 1,-1 0-1,1-1 0,0 1 1,-1-1-1,1 1 1,0-1-1,0 0 1,-1 1-1,1-1 1,0 0-1,0 0 0,-1 0 1,4-1-1,-2 0 9,0 0 0,0 0 0,1 0 0,-1-1 0,-1 1 0,1-1 0,0 0 0,0 0-1,4-4 1,2-2 18,-1-1-1,0-1 1,0 0-1,9-15 1,90-188 394,-82 158-314,-13 28-122,0-1-1,-2 0 0,-1-1 1,9-53-1,-3-4-410,-14 79 394,1 0 1,0 0 0,0 0-1,1 0 1,0 1 0,0-1-1,7-8 1,6-16-153,-56 152-1197,23-66 1520,-9 44-232,3 1-1,-16 178 0,39-272 85,-2 10 121,1-1 0,1 30-1,0-44-111,0-1 1,0 1-1,0 0 0,0-1 0,0 1 0,0-1 0,0 1 0,1-1 0,-1 1 0,0-1 0,0 1 0,0-1 0,1 1 0,-1-1 0,0 1 0,0-1 0,1 1 0,-1-1 0,0 0 0,1 1 0,-1-1 0,1 1 0,0-1 0,-1 0-1,1 0 0,-1 0 0,1 0 0,-1 0 0,1 0 1,-1 0-1,1 0 0,-1 0 0,1 0 0,-1-1 0,1 1 0,-1 0 0,1 0 0,-1-1 0,1 1 0,-1 0 0,0-1 0,1 1 0,0-1 0,18-23 338,38-89 22,-13 26-477,-33 62 8,-8 18-23,0 0-1,1 0 1,-1 1 0,7-9-1,-9 15 96,-1 0 0,1 0 0,-1 0 0,1 0 0,0 0 0,-1 0-1,1 0 1,0 0 0,-1 0 0,1 0 0,0 0 0,-1 0 0,1 0-1,-1 0 1,1 1 0,0-1 0,-1 0 0,1 1 0,-1-1 0,1 0-1,-1 1 1,1-1 0,-1 0 0,1 1 0,19 14 196,-14-10-207,4 2 29,0-1 0,0 0-1,1 0 1,0-1 0,0 0-1,0-1 1,1-1 0,-1 1-1,25 2 1,-27-5 34,0-1 1,1 1-1,-1-2 0,0 1 1,1-2-1,-1 1 0,0-1 1,0 0-1,0-1 0,0 0 1,0-1-1,-1 1 0,12-8 0,1-3 44,-1-1-1,-1-1 0,0 0 1,-1-2-1,-1 0 0,0-1 1,-2 0-1,0-1 0,-1-1 1,-1-1-1,-2 0 0,0 0 1,-1-1-1,-1 0 0,12-47 1,-11 23-100,-2 0 1,-2 0 0,-2-1 0,-3-53-1,-1 96 17,0-1-72,0 0 0,0 0 0,-1 0 0,0-1 0,0 1 0,-1 0 0,1 0 0,-6-11 0,7 17 62,0 0-1,0-1 1,-1 1-1,1 0 1,0 0-1,0-1 1,-1 1-1,1 0 1,0 0-1,0-1 0,-1 1 1,1 0-1,0 0 1,-1 0-1,1 0 1,0 0-1,-1-1 1,1 1-1,0 0 1,-1 0-1,1 0 0,0 0 1,-1 0-1,1 0 1,0 0-1,-1 0 1,1 0-1,0 0 1,-1 0-1,1 0 1,0 1-1,-1-1 1,1 0-1,-11 8-184,7-3 173,0 0-1,0 0 1,1 0 0,-1 0-1,1 1 1,0-1 0,1 1-1,-3 6 1,-11 51 1,11-44 20,-60 314-197,59-290 172,-2 69 0,9-86 112,0 1-1,2-1 1,10 47-1,-11-65-12,0 0 0,0 0 0,1-1 0,4 8-1,-6-13-43,-1-1 0,1 0 0,0 1 0,0-1 0,0 0 0,0 0 0,0 0 0,0 0 0,0 0 0,0 0 0,0 0 0,0 0 0,0 0 0,1 0 0,-1-1 0,0 1 0,1 0 0,-1-1 0,0 1 0,1-1 0,-1 0 0,1 1 0,-1-1 0,1 0 0,-1 0 0,1 0 0,-1 0 0,0 0 0,3 0 0,1-2 45,0 0 0,0 0 0,0 0 0,0 0 0,0-1 0,0 0 1,-1 0-1,1 0 0,6-6 0,5-7 29,14-17 1,-18 20-67,31-32-84,18-22 405,-52 56-369,0-1 1,0 0 0,12-26-1,-20 37 4,-1 0 1,1 0-1,-1 0 0,1 0 0,-1 0 0,0 0 0,1 0 0,-1 0 0,0 0 0,0 0 0,0 0 0,0 0 0,1 0 1,-2 0-1,1 0 0,0 0 0,0 0 0,0 0 0,0 0 0,-1 0 0,1 0 0,0 0 0,-1 0 0,1 0 0,-1 0 1,1 0-1,-1 0 0,1 0 0,-1 0 0,0 1 0,0-1 0,1 0 0,-1 0 0,-1 0 0,0 0-2,0 0 0,1 1 0,-1-1 0,0 0 0,0 1-1,0 0 1,1-1 0,-1 1 0,0 0 0,0 0 0,0 0 0,0 0-1,0 0 1,0 1 0,0-1 0,1 0 0,-5 2 0,0 1 0,-1 0 0,0 1 1,1-1-1,0 1 0,0 1 1,0-1-1,0 1 1,1 0-1,0 0 0,0 1 1,0-1-1,1 1 0,0 0 1,0 1-1,0-1 0,1 1 1,0-1-1,-3 11 0,4-12 36,0 0-1,1 1 0,0-1 0,0 1 0,1-1 0,-1 1 1,1-1-1,0 1 0,1-1 0,-1 1 0,1-1 0,0 1 1,1-1-1,-1 0 0,1 1 0,0-1 0,0 0 0,1 0 1,-1 0-1,1-1 0,0 1 0,1 0 0,-1-1 0,1 0 1,4 4-1,-1-2 29,1-1-1,-1 0 1,1 0 0,0-1 0,1 0 0,-1 0-1,1-1 1,-1 0 0,1 0 0,0-1 0,0 0-1,0-1 1,1 0 0,-1 0 0,0-1 0,0 0-1,11-2 1,0-1-55,1-1 0,0 0 0,-1-2-1,0 0 1,0-1 0,29-15 0,-42 18-402,-1 0 0,0 0 1,0-1-1,0 0 0,-1 0 0,6-6 0,-2 1-1768,-1 0-1,11-20 0,-18 30 1978,6-16-3571,-7 16 3623,0-1 1,0 0-1,0 1 1,0-1-1,0 1 1,0-1-1,0 0 1,0 1-1,0-1 1,0 0-1,0 1 1,0-1-1,0 1 1,0-1-1,-1 0 1,1 1-1,0-1 1,0 1-1,-1-1 1,1 1-1,0-1 1,-1 1-1,1-1 1,-1 1-1,0-1 1,-14-7-2571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44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45 4320,'-36'-17'1600,"28"14"448,21 6-1440,10-3 1120,11 0-1024,10 0 1152,9-3-1056,12-5-128,19 0-416,9 0 128,-2 8-256,-7 0-1376,-9 0 672,-6 5-3808,11-2 2432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3:00:45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1 465 5408,'1'-11'2970,"10"-14"-178,51-129 1728,27-61-2280,-85 208-2166,-1 0-1,2 0 1,-1 0 0,1 1-1,5-7 1,-10 12-72,1 0-1,0 0 1,0 0-1,0 0 1,0 0-1,0 1 1,0-1-1,1 0 1,-1 0-1,0 1 1,0-1-1,0 1 1,1-1-1,-1 1 1,0 0-1,1-1 1,-1 1-1,0 0 1,1 0 0,-1 0-1,0 0 1,1 0-1,-1 0 1,0 0-1,1 0 1,-1 1-1,0-1 1,0 0-1,1 1 1,-1-1-1,0 1 1,0 0-1,1-1 1,-1 1-1,0 0 1,0-1-1,0 1 1,1 2-1,2 1 0,-1-1-1,1 1 0,-1 1 0,0-1 0,-1 0 0,1 1 0,-1-1 0,0 1 0,0 0 0,0 0 0,-1 0 0,0 0 1,0 0-1,1 10 0,-1 3-5,-1 0 0,-5 34 0,5-47 2,-21 118-37,16-104 207,0 0 0,-2-1 0,0 0 0,-13 25 0,18-40-109,0 0 0,0 0 0,-1 0 0,1 0 0,0 0 0,-1 0 0,0-1 0,1 1 0,-4 1 0,5-3-33,0-1 0,0 1 0,0-1 0,0 1 0,0-1 0,0 0 0,0 1 0,0-1-1,-1 0 1,1 0 0,0 0 0,0 0 0,0 0 0,0 0 0,0 0 0,0 0 0,0 0 0,0-1 0,0 1 0,0 0 0,0-1-1,0 1 1,0-1 0,0 1 0,0-1 0,0 1 0,0-1 0,1 0 0,-1 1 0,0-1 0,0 0 0,1 0 0,-1 0 0,0 0-1,0-1 1,-5-6 36,0-1 0,1 0 0,1 0 0,-1-1 0,1 0 0,-4-17-1,-12-68-153,18 85 59,2 10 29,0-1-1,-1 0 0,1 0 1,0 1-1,0-1 1,0 0-1,0 1 1,0-1-1,0 0 1,0 1-1,1-1 1,-1 0-1,0 1 1,0-1-1,0 0 1,1 1-1,-1-2 1,1 2 0,-1 0-1,0-1 1,1 1 0,-1 0 0,0 0 0,1 0 0,-1-1-1,0 1 1,1 0 0,-1 0 0,1 0 0,-1 0 0,0 0 0,1 0-1,-1 0 1,1 0 0,-1 0 0,0 0 0,1 0 0,-1 0-1,1 0 1,0 0 0,3 1-29,0 1 0,0 0 1,1 0-1,5 3 0,1 1 48,155 60-1477,-51-26-4295,-53-24 2424,-3-10-2180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6:13.8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117 99 1472,'0'-2'135,"0"1"-1,1 0 1,-1 0 0,0 0 0,1 0 0,-1 0-1,0 0 1,1 0 0,0-1 0,-1 1-1,1 1 1,-1-1 0,2-2 0,-1 3 33,-1-1 1,1 0 0,0 1-1,-1-1 1,1 0 0,-1 1-1,0-1 1,1 0 0,-1 0-1,1 0 1,-1 1 0,0-1-1,0 0 1,0 0 0,1 0-1,-1 0 1,0 0 0,0 1-1,0-1 1,0 0-1,0 0 1,-1 0 0,1 0-1,0 0 1,-1-1 0,-3-15 1343,4 15-1389,-1 0 0,1 0-1,-1 0 1,1 0 0,-1 0 0,0 0 0,1 1 0,-1-1-1,0 0 1,0 0 0,0 0 0,-1 1 0,-1-4 0,-2 1 25,4 3-127,1 0 0,-1 1 0,0-1 0,1 0 0,-1 1 0,0-1 0,1 0-1,-1 1 1,0-1 0,0 1 0,0 0 0,1-1 0,-1 1 0,0-1-1,0 1 1,0 0 0,0 0 0,0 0 0,0 0 0,0-1 0,0 1-1,0 0 1,1 0 0,-1 1 0,0-1 0,0 0 0,0 0 0,0 0 0,0 1-1,0-1 1,0 0 0,-1 1 0,-2 2 4,-1-1-1,1 1 1,0 0 0,-1 0-1,1 0 1,1 1 0,-1-1-1,0 1 1,1 0 0,0 0 0,0 0-1,0 0 1,0 1 0,1-1-1,-3 6 1,2-1 6,-1-1-1,1 1 1,1 0-1,0 0 1,0 0 0,1 1-1,-1 13 1,2-20-5,0 0 0,0-1 0,0 1 0,1 0 0,-1-1 0,1 1 0,-1-1 0,1 1 0,0-1 0,0 1 0,0-1-1,0 0 1,1 1 0,-1-1 0,1 0 0,-1 0 0,1 0 0,0 0 0,-1 0 0,1 0 0,0-1 0,0 1 0,1 0 0,-1-1 0,0 0 0,0 1 0,1-1 0,-1 0 0,1 0 0,-1-1 0,1 1 0,-1 0 0,1-1 0,4 1 0,4 0 70,1-1 1,-1 0-1,0-1 0,1 0 1,-1-1-1,19-5 1,-22 5-60,1 0-1,-1-1 1,0-1 0,0 0-1,0 0 1,-1 0 0,11-8-1,-14 9-33,0-1 1,-1 1-1,1-1 0,-1 1 0,0-1 0,0 0 1,0 0-1,0 0 0,-1-1 0,0 1 0,0-1 1,0 1-1,0-1 0,1-7 0,-3 9-22,1 1-1,-1-1 1,0 0-1,0 1 0,0-1 1,0 1-1,-1-1 1,1 0-1,-1 1 0,1-1 1,-1 1-1,0-1 1,0 1-1,0-1 1,0 1-1,0 0 0,-1 0 1,1-1-1,-1 1 1,1 0-1,-1 0 1,0 0-1,0 1 0,0-1 1,0 0-1,0 1 1,0-1-1,-1 1 1,1 0-1,-4-2 0,-1 0 3,-1 0 0,0 0 0,0 1 0,0 0 0,0 1-1,0 0 1,-1 0 0,1 1 0,-9 0 0,8 1 88,-1 0 0,1 1 0,0 0 0,-1 0 0,1 1 1,-12 6-1,17-8-80,1 1 0,-1 0 0,1 0 1,-1 0-1,1 0 0,0 0 0,0 1 0,0 0 0,0 0 1,0 0-1,0 0 0,1 0 0,-1 0 0,1 1 1,0-1-1,0 1 0,1-1 0,-3 5 0,4-6-217,0 0 0,-1 0 1,1-1-1,0 1 0,0 0 0,0 0 0,0-1 0,1 1 0,-1 0 0,0 0 1,1-1-1,-1 1 0,1 0 0,0-1 0,-1 1 0,2 1 0,10 13-1928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6:19.4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180 42 1824,'-3'-2'1721,"2"2"-1549,1 0 0,-1 0 0,1 0 1,0 0-1,-1 0 0,1 0 0,-1 0 0,1 0 0,0 0 0,-1 0 0,1 0 1,-1 0-1,1 0 0,-1 1 0,-19 1 347,9 0-109,1 0-266,1 0 1,-1 1 0,1 0-1,0 0 1,0 1 0,0 0-1,-16 11 1,23-13-123,0 0 1,0 0-1,1 0 0,-1 1 1,0-1-1,1 1 0,-1-1 0,1 1 1,0-1-1,0 1 0,0 0 1,0 0-1,0-1 0,1 1 1,-1 3-1,0-4 12,1-1 0,0 1 0,0-1 1,0 1-1,0-1 0,0 1 0,0-1 1,0 0-1,0 1 0,1-1 0,-1 1 0,1-1 1,-1 1-1,1-1 0,-1 0 0,1 0 0,0 1 1,-1-1-1,1 0 0,0 0 0,0 0 1,0 0-1,0 1 0,0-1 0,0-1 0,0 1 1,1 0-1,-1 0 0,0 0 0,0-1 0,1 1 1,-1 0-1,2-1 0,1 1 34,-1 0 1,1-1-1,0 1 1,0-1-1,0 0 1,0-1-1,0 1 1,0-1-1,0 1 1,0-1-1,-1 0 1,1-1-1,0 1 0,-1-1 1,1 1-1,4-4 1,2-1 84,-1-1 1,0 0-1,-1-1 0,11-11 1,-17 17-153,0 1 0,-1-1 0,1 0 0,-1 0 0,1-1 0,-1 1 0,0 0 0,0 0 0,0-1 0,0 1 0,-1 0 0,1-1 0,-1 1 0,1-1 0,-1 1 0,0-1 0,0 1 0,0-5 0,-1 5-26,1 0 1,-1 0 0,1 0-1,-1 0 1,0 0-1,0 0 1,0 0 0,0 0-1,0 1 1,-1-1 0,1 0-1,0 1 1,-1-1 0,1 1-1,-1 0 1,0-1 0,1 1-1,-1 0 1,0 0 0,0 0-1,0 0 1,0 0 0,-4-1-1,1 1-5,-1-1 0,0 1 0,0 1 0,0-1 0,0 1 0,0 0 0,0 0 0,0 0 0,0 1 0,0 0 0,0 1 0,-11 3 0,13-4 39,0 0-1,1 1 1,-1 0-1,0 0 1,0 0 0,1 0-1,0 1 1,-1-1-1,1 1 1,0 0-1,0 0 1,0 0 0,1 0-1,-1 1 1,1-1-1,0 1 1,0 0 0,0-1-1,-2 7 1,3-8 25,1 0 1,-1 0-1,1 0 1,0 0-1,-1 0 1,1 0-1,0 0 1,0 0 0,0 0-1,1 0 1,-1 0-1,0 0 1,1 0-1,-1 0 1,1 0-1,0 0 1,0 0-1,2 3 1,-2-2 15,1-1 0,0 0-1,0 0 1,1 0 0,-1 0 0,0 0-1,1 0 1,-1-1 0,1 1 0,-1-1 0,6 2-1,-1-1 44,-1 0-1,0 0 1,0-1-1,1 0 0,-1 0 1,1-1-1,-1 0 1,1 0-1,-1 0 0,1-1 1,7-1-1,-1-2 14,0 0 0,0-1-1,-1-1 1,0 0 0,0 0-1,0-1 1,-1 0 0,0-1 0,-1-1-1,14-13 1,-23 21-115,1 0 0,-1 0 1,0-1-1,0 1 0,0 0 1,-1-1-1,1 1 0,0-1 0,0 1 1,-1-1-1,1 1 0,-1-1 0,1 1 1,-1-1-1,0 0 0,0 1 1,0-1-1,0-2 0,0 2-17,-1 1 0,1-1 0,-1 1 0,0-1 0,0 1-1,1-1 1,-1 1 0,0-1 0,-1 1 0,1 0 0,0 0 0,0 0 0,0-1 0,-1 1-1,1 0 1,-1 0 0,1 1 0,0-1 0,-3-1 0,0 0-64,-1 1 1,1-1-1,-1 1 1,0 0-1,1 0 1,-1 1-1,0-1 1,0 1-1,1 0 1,-1 0-1,0 1 1,0-1-1,1 1 1,-1 0-1,-4 2 1,2-1 99,0 0 0,1 1 0,0-1 0,0 2 0,0-1 0,0 0-1,0 1 1,1 0 0,-1 1 0,-4 4 0,9-8 20,1-1 0,-1 1 0,0 0 0,1-1-1,-1 1 1,1 0 0,-1-1 0,1 1 0,-1 0-1,1 0 1,0 0 0,-1-1 0,1 1 0,0 0-1,0 0 1,0 0 0,-1 0 0,1 0 0,0-1 0,0 1-1,0 0 1,0 0 0,0 0 0,1 0 0,-1 0-1,0 1 1,1-1 9,-1-1 0,1 1 0,0-1 0,-1 1-1,1 0 1,0-1 0,-1 1 0,1-1 0,0 1 0,0-1-1,0 0 1,-1 1 0,1-1 0,0 0 0,0 1 0,0-1 0,0 0-1,-1 0 1,1 0 0,0 0 0,0 0 0,0 0 0,0 0-1,1 0 1,6-1 81,0 0 0,0-1 0,-1 0 0,1 0 0,-1-1 0,0 0 0,1 0 0,-1 0 0,-1-1 0,1 0 0,0 0 0,-1-1 0,8-7 0,-14 12-124,1-1-1,-1 1 0,1-1 1,-1 1-1,1-1 0,-1 1 1,0-1-1,1 1 0,-1-1 1,1 1-1,-1-1 0,0 1 1,0-1-1,1 0 0,-1 1 1,0-1-1,0 1 0,0-1 1,0 0-1,0 1 0,0-1 1,0 0-1,0 1 0,0-1 1,0 0-1,0 1 0,0-1 1,0 1-1,0-1 0,-1 0 1,1 1-1,0-1 0,0 1 1,-1-1-1,1 0 0,0 1 1,-1-1-1,1 1 0,-1-1 1,1 1-1,-1 0 0,1-1 1,-1 1-1,1-1 0,-2 0 1,0 0-52,-1 0 0,0 0-1,0 0 1,1 0 0,-1 0 0,0 0 0,0 1 0,0-1-1,0 1 1,-4 0 0,-4 0 17,0 2 0,0-1 0,1 1-1,-1 1 1,0 0 0,1 0 0,-1 1-1,1 0 1,0 1 0,0 0 0,1 1 0,0 0-1,0 0 1,0 1 0,1 0 0,-11 12 0,17-17 58,0 0 1,1 0 0,-1 0-1,1 1 1,0-1 0,0 0 0,0 1-1,0-1 1,0 1 0,0 0 0,1-1-1,-1 5 1,1-6-12,0 0 1,0 1-1,0-1 1,0 0-1,1 0 0,-1 0 1,0 0-1,1 0 1,-1 0-1,1 0 0,-1 0 1,1 0-1,-1 0 0,1 0 1,0 0-1,-1 0 1,1 0-1,0-1 0,0 1 1,0 0-1,0 0 1,0-1-1,0 1 0,0-1 1,0 1-1,0-1 1,0 1-1,0-1 0,0 0 1,0 1-1,0-1 0,2 0 1,9 2 77,0 0-1,1-1 1,-1-1 0,1 0-1,-1-1 1,0 0 0,1-1-1,-1 0 1,0-1 0,0 0-1,0-1 1,-1-1 0,1 1-1,15-11 1,-24 13-39,1 0-1,-1 0 0,0-1 1,6-5-1,-9 7-45,0 1 0,1-1 0,-1 1-1,1-1 1,-1 1 0,0-1 0,1 1-1,-1-1 1,0 0 0,1 1 0,-1-1-1,0 1 1,0-1 0,0 0 0,0 1-1,0-1 1,0 0 0,1 1 0,-2-1-1,1 0 1,0 1 0,0-1 0,0 0-1,0 1 1,0-1 0,0 0 0,-1 1-1,1-1 1,0 1 0,0-1 0,-1 0-1,1 1 1,-1-1 0,1 1-1,0-1 1,-1 1 0,1-1 0,-2 0 0,-1-1-59,1 0 0,-1 0 0,0 1 0,0-1 0,0 0 0,-1 1 0,1 0 0,0 0 0,-1 0 0,1 0 0,0 1 1,-1-1-1,1 1 0,-1 0 0,1 0 0,-5 0 0,0 1-37,0 1 0,0-1 1,0 1-1,1 1 0,-1 0 0,-7 3 1,13-5 92,0 0 1,0 0 0,0 1 0,0-1-1,1 0 1,-1 1 0,0-1 0,1 1-1,0-1 1,-1 1 0,1 0 0,0 0 0,-2 3-1,3-5 10,-1 1-1,1-1 0,0 1 0,0-1 1,0 1-1,0-1 0,0 0 1,0 1-1,0-1 0,0 1 1,0-1-1,0 1 0,0-1 0,0 1 1,0-1-1,0 1 0,0-1 1,0 0-1,1 1 0,-1-1 1,0 1-1,0-1 0,0 1 0,1-1 1,0 1-4,0 0-1,0-1 1,-1 1 0,1-1 0,0 1-1,0-1 1,0 0 0,0 1 0,0-1-1,0 0 1,0 0 0,0 0 0,0 0 0,0 0-1,0 0 1,1 0 0,13 0 112,-1-2 0,0 0 0,0-1-1,0 0 1,0-1 0,-1 0 0,0-1 0,1-1 0,-2 0 0,16-9 0,-27 14-100,1-1 1,-1 1 0,1 0 0,-1 0 0,1-1 0,-1 1 0,1 0 0,-1-1 0,0 0 0,0 1 0,0-1 0,1-2 0,-1 3-27,-1 0 0,0 0 0,0 1 0,0-1 0,0 0 0,0 0 0,0 1 0,0-1 0,0 0 0,0 0 0,0 1 0,0-1 1,-1 0-1,1 0 0,0 1 0,0-1 0,-1 0 0,1 1 0,0-1 0,-1 0 0,1 1 0,-1-1 0,1 0 0,-1 1 0,1-1 1,-1 1-1,0-1 0,1 1 0,-1-1 0,1 1 0,-1 0 0,0-1 0,0 1 0,-4-2-58,1 0 0,0 1-1,0-1 1,-1 1 0,1 0-1,-1 0 1,1 1 0,-1 0-1,-8 0 1,-1 1-52,-22 4 1,17-2 26,1 1 0,-35 13 1,46-14 82,1 0 1,0-1 0,1 2 0,-1-1-1,1 1 1,-1 0 0,1 0-1,0 0 1,0 1 0,1 0 0,-7 9-1,10-13 12,0 0 0,0 1 0,0-1-1,0 0 1,0 1 0,1-1 0,-1 0 0,0 1-1,1-1 1,-1 1 0,1-1 0,0 1 0,0-1 0,-1 1-1,1-1 1,0 1 0,0-1 0,0 1 0,1 0-1,-1-1 1,0 1 0,1-1 0,-1 1 0,1-1-1,-1 1 1,1-1 0,-1 0 0,1 1 0,0-1-1,0 0 1,0 1 0,0-1 0,0 0 0,0 0-1,2 2 1,0-1 36,1 0-1,-1 0 0,1 0 0,0 0 1,0-1-1,0 1 0,-1-1 0,1 0 1,0 0-1,0-1 0,0 1 0,7-1 1,-1-1 38,-1 0 1,1-1 0,-1 0 0,0-1 0,0 0 0,0 0 0,0-1 0,-1 0 0,0 0-1,1-1 1,9-7 0,-15 9-51,1 0 0,0 0 0,-1 0 0,0 0 0,1-1 0,-1 0 0,3-4 0,-5 6-28,0 1-1,0-1 0,0 1 1,-1-1-1,1 1 0,0-1 1,-1 0-1,1 0 0,-1 1 1,0-1-1,1 0 0,-1 1 1,0-1-1,0 0 1,0 0-1,0 0 0,0 1 1,-1-1-1,1 0 0,-1 1 1,1-1-1,-1 0 0,1 1 1,-1-1-1,0 0 1,0 1-1,0-1 0,0 1 1,0-1-1,0 1 0,0 0 1,0 0-1,-1-1 0,1 1 1,0 0-1,-3-2 0,0 1-62,1 0 0,0 0-1,-1 0 1,0 0-1,1 1 1,-1-1-1,0 1 1,0 0-1,0 0 1,1 0-1,-1 0 1,0 1-1,0 0 1,0 0-1,0 0 1,-5 1 0,3 0 6,0 1 0,0 0 0,0 0 0,0 0 0,1 1 0,-1 0 1,1 0-1,-9 6 0,11-6 63,-1 0 1,1 0-1,0 0 0,1 0 1,-1 0-1,1 0 1,-1 1-1,1 0 0,0-1 1,0 1-1,1 0 0,-1 0 1,1 0-1,-2 4 1,3-7 0,0 0 1,0 0 0,0-1 0,0 1 0,0 0 0,0-1 0,0 1 0,0 0 0,0 0 0,0-1 0,0 1-1,0 0 1,0 0 0,1-1 0,-1 1 0,0 0 0,0-1 0,1 1 0,-1 0 0,0-1 0,1 1 0,-1-1 0,1 1-1,-1 0 1,1-1 0,0 1 0,1 0 21,-1 0 0,1-1-1,-1 1 1,1-1 0,-1 1-1,1-1 1,0 1 0,-1-1 0,1 0-1,-1 0 1,4 0 0,3 0-374,0-1 0,0-1 1,14-3-1,44-13-5584,-29 12 3025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6:20.6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251 55 3968,'-48'-15'2250,"-16"4"2337,59 10-4515,0 0 0,0 1 0,0-1 0,0 1 0,0 0 0,0 0 0,0 1 0,0 0 0,-1-1 0,1 2 0,1-1 0,-1 0 0,0 1 0,-9 5 0,11-6-61,0 1 0,1 0 0,-1-1 0,0 1 0,1 1 0,-1-1 0,1 0 0,-1 1 0,1-1 0,0 1 0,0 0 0,0-1 0,1 1 0,-1 0 0,1 0 0,-1 0 0,1 1 0,0-1 0,0 0 0,1 0 0,-1 1 0,0-1 0,1 4 0,0-6 31,0 0 0,0 1-1,0-1 1,0 0 0,0 0 0,1 1 0,-1-1-1,0 0 1,1 0 0,-1 1 0,0-1 0,1 0-1,0 0 1,-1 0 0,1 0 0,0 0 0,0 0-1,-1 0 1,1 0 0,0 0 0,0 0 0,2 1-1,-1-1 25,0 0 0,0 0 0,0-1-1,0 1 1,0-1 0,0 1-1,1-1 1,-1 0 0,0 0-1,0 1 1,0-2 0,3 1-1,4-1 61,-1-1-1,0 0 1,0 0-1,0-1 0,0 0 1,9-5-1,-12 5-95,10-4 90,-2-1 0,1 0 0,-1-1 0,20-17 0,-32 25-128,1 0 1,-1 0-1,0 0 1,-1 0-1,1 0 1,0-1-1,0 1 1,0 0-1,-1 0 1,1-1-1,0 1 1,-1 0 0,1-1-1,-1 1 1,0-1-1,0 1 1,1 0-1,-1-1 1,0 1-1,0-1 1,0 1-1,0-1 1,-1 1-1,1-1 1,0 1 0,0 0-1,-1-1 1,0-1-1,0 2-27,0-1-1,0 1 0,0 0 1,-1 0-1,1-1 1,0 1-1,0 0 1,-1 0-1,1 0 0,-1 1 1,1-1-1,-1 0 1,1 0-1,-1 1 1,1-1-1,-1 1 0,0 0 1,1-1-1,-1 1 1,0 0-1,1 0 1,-1 0-1,0 0 0,1 0 1,-3 1-1,-4 0-46,0 1 0,0 0 1,1 0-1,-1 1 0,1 0 0,-1 0 0,1 1 0,0 0 0,-11 8 1,13-8 91,0 0 1,0 0 0,0 1 0,1 0 0,-1-1 0,1 1 0,1 1 0,-1-1-1,1 0 1,0 1 0,0 0 0,-4 9 0,7-12 15,-1-1 1,1 1-1,-1-1 1,1 0-1,0 1 0,0-1 1,0 1-1,0-1 1,1 1-1,-1-1 0,1 0 1,-1 1-1,1-1 1,0 0-1,0 1 0,0-1 1,0 0-1,0 0 1,0 0-1,1 0 0,-1 0 1,1 0-1,0 0 1,-1 0-1,1-1 0,0 1 1,0-1-1,0 1 1,0-1-1,0 0 0,0 1 1,0-1-1,1 0 1,-1-1-1,0 1 1,1 0-1,-1-1 0,0 1 1,1-1-1,4 0 1,1 1 44,0-2 0,0 1 1,0-1-1,0-1 0,0 1 0,15-6 1,-10 2 76,0-1 1,-1 0-1,15-8 1,-22 10-95,0 1 0,0-1 1,0 0-1,-1 0 0,7-7 1,-10 10-52,0 0 0,0 0 0,-1 0 0,1 0 1,0 0-1,-1 0 0,1 0 0,-1 0 0,1 0 1,-1-1-1,0 1 0,1 0 0,-1 0 1,0 0-1,0 0 0,0-1 0,0 1 0,0 0 1,0 0-1,0 0 0,0-1 0,0 1 1,0 0-1,-1 0 0,1 0 0,-1 0 0,1 0 1,-1 0-1,1-1 0,-1 1 0,1 0 1,-1 0-1,0 1 0,0-1 0,1 0 0,-1 0 1,-2-1-1,-1-1-52,-1-1 0,0 1 0,0 1 0,0-1 0,-1 1 1,1 0-1,0 0 0,-1 0 0,1 1 0,-1 0 0,0 0 0,0 0 0,1 1 0,-1 0 1,0 0-1,0 0 0,-5 2 0,-3 0-63,1 0 0,-1 1 0,1 1 0,0 1 0,0-1 0,-13 9 0,21-11 126,0 1 0,1 0 1,-1 0-1,1 1 0,0-1 0,0 1 0,1 0 1,-1 0-1,1 0 0,-1 0 0,-1 5 1,4-7 3,0-1 1,0 1 0,1-1 0,-1 1 0,1-1 0,-1 1 0,1-1 0,0 1 0,-1 0 0,1-1 0,0 1 0,0 0 0,0-1 0,0 1 0,0-1-1,1 1 1,-1 0 0,0-1 0,1 1 0,-1-1 0,1 1 0,0-1 0,0 1 0,-1-1 0,1 1 0,0-1 0,0 0 0,0 1 0,0-1 0,0 0-1,1 0 1,-1 0 0,0 0 0,1 0 0,-1 0 0,0 0 0,1 0 0,-1-1 0,3 2 0,-1-1 37,0 0 0,0 1 0,1-1 1,-1 0-1,1-1 0,-1 1 0,1-1 0,-1 0 0,1 1 1,6-2-1,36-7 105,-36 5-124,7-1 16,-1-2 0,0 0 1,0-1-1,17-10 0,-28 14-33,-1 1-1,0-1 0,1 0 0,-1 0 0,-1 0 0,1-1 0,0 1 0,-1-1 0,6-8 0,-8 11-20,-1 0 0,1 0 1,-1 0-1,1 0 1,-1-1-1,1 1 1,-1 0-1,0 0 0,0-1 1,0 1-1,1 0 1,-1 0-1,0-1 0,-1 1 1,1 0-1,0-1 1,-1 0-1,1 0-10,-1 0 0,0 1-1,0-1 1,0 1 0,0-1 0,0 1 0,0-1-1,-1 1 1,1 0 0,0 0 0,-1 0-1,1-1 1,-1 1 0,1 0 0,-3 0-1,-2-2-23,0 1-1,0 0 1,0 0-1,-1 0 0,1 1 1,0 0-1,-1 1 1,1-1-1,0 1 0,-1 0 1,-7 2-1,1-1 5,0 1 1,0 1-1,0 1 0,-15 5 0,22-6 50,-1-1 0,1 2 0,0-1 0,1 1 0,-1-1 0,1 2 1,-1-1-1,1 0 0,1 1 0,-1 0 0,1 0 0,-1 1 0,-3 6 0,6-1 13,2-10-30,0-1-1,0 0 0,0 0 1,0 1-1,0-1 1,1 0-1,-1 0 1,0 1-1,0-1 1,0 0-1,0 0 1,1 0-1,-1 1 1,0-1-1,0 0 0,1 0 1,-1 0-1,0 0 1,0 0-1,1 0 1,-1 1-1,0-1 1,1 0-1,20-2-1288,-11 1-1056,11 4 349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6:22.9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245 127 1984,'0'0'58,"0"0"1,0 1-1,0-1 1,0 0-1,-1 0 1,1 0-1,0 0 1,0 0-1,0 0 1,0 0-1,-1 0 1,1 0-1,0 0 0,0 0 1,0 0-1,0 0 1,-1 0-1,1 0 1,0 0-1,0 0 1,0 0-1,0 0 1,-1 0-1,1 0 1,0 0-1,-1-1 468,1 1-467,0-1-1,0 1 1,-1 0-1,1 0 1,0 0-1,0 0 1,0-1-1,0 1 1,0 0-1,0 0 0,0 0 1,0 0-1,0-1 1,0 1-1,0 0 1,0 0-1,0 0 1,0 0-1,0-1 1,0 1-1,0 0 1,0 0-1,0 0 1,0 0-1,0-1 0,1 1 101,-1-1-1,0 0 1,0 1-1,0-1 1,0 0-1,0 1 1,0-1-1,0 0 1,0 1-1,0-1 1,0 1-1,0-1 1,-1 0-1,1 1 1,0-1-1,0 0 1,-1 1-1,1-1 1,0 1-1,-1-1 1,1 1-1,0-1 1,-1 0-1,-2-1 35,0 0 0,0 0 0,0 0 0,-1 0 0,1 1 0,0-1 0,-1 1 0,1 0 0,-1 0 0,1 0 0,-1 0 0,-5 0 0,6 1-190,1-1 0,0 1 0,0 0 0,0 0 0,0 0 0,0 0 0,-1 0 0,1 0 0,0 1 0,0-1 0,0 1 0,0-1 0,0 1 0,0 0 0,0 0 0,0 0 0,0 0 0,0 0 0,0 0 0,1 1 1,-1-1-1,0 0 0,-1 4 0,2-5 23,0 1 1,1 0-1,-1 0 1,1 0 0,-1 0-1,1 0 1,-1 0-1,1 0 1,0 0 0,0 0-1,-1 0 1,1 0 0,0 0-1,0 0 1,0 1-1,0-1 1,0 0 0,0 0-1,1 0 1,-1 0-1,0 0 1,0 0 0,1 0-1,-1 0 1,1 0-1,-1 0 1,1 0 0,-1 0-1,1 0 1,-1 0-1,1-1 1,0 1 0,0 0-1,-1 0 1,1-1 0,0 1-1,0 0 1,0-1-1,0 1 1,1 0 0,0 0 22,0 0 1,1-1-1,-1 1 1,0-1-1,0 1 1,1-1-1,-1 0 1,1 0-1,-1 0 1,0 0-1,1 0 1,-1 0-1,0-1 1,1 1-1,-1-1 1,0 1 0,0-1-1,3-1 1,5-5 86,-1 0 1,0 0 0,0-1-1,-1 0 1,0 0 0,-1-1-1,10-14 1,-17 23-147,1-1 1,-1 1-1,0 0 0,0-1 1,1 1-1,-1-1 0,0 1 1,0-1-1,1 1 0,-1-1 1,0 0-1,0 1 0,0-1 1,0 1-1,0-1 0,0 1 1,0-1-1,0 1 0,0-1 1,0 0-1,0 1 0,0-1 1,0 1-1,0-1 1,-1 1-1,1-1 0,0 1 1,0-1-1,-1 1 0,1-1 1,0 1-1,-1-1 0,1 1 1,0-1-1,-1 1 0,1 0 1,-1-1-1,1 1 0,-1 0 1,1-1-1,-1 1 0,1 0 1,-1 0-1,1-1 0,-1 1 1,1 0-1,-1 0 0,1 0 1,-1 0-1,0 0 0,-2-1-85,-1 0-1,1 1 0,0-1 0,0 1 0,0 0 1,-1 0-1,1 0 0,-5 2 0,-2 1 102,1 1 0,-1 0 1,1 1-1,-1 0 0,1 1 0,1-1 0,-1 2 0,1-1 0,0 1 0,1 1 0,-1-1 0,2 1 0,-9 12 1,11-14 57,1-1 1,0 0 0,1 1 0,-1 0 0,1 0 0,1-1 0,-1 1 0,0 6-1,1-10-37,1-1-1,0 0 0,0 0 0,0 1 0,0-1 0,0 0 0,0 1 0,0-1 1,0 0-1,0 0 0,0 1 0,1-1 0,-1 0 0,1 0 0,-1 0 0,1 1 1,-1-1-1,1 0 0,0 0 0,-1 0 0,1 0 0,0 0 0,0 0 0,0 0 1,0 0-1,0-1 0,0 1 0,0 0 0,0 0 0,0-1 0,0 1 0,0-1 1,1 1-1,-1-1 0,0 1 0,0-1 0,1 0 0,-1 0 0,0 1 0,0-1 1,1 0-1,-1 0 0,2-1 0,0 1 14,0 0-1,-1-1 1,1 0 0,0 0 0,-1 0 0,1 0 0,-1 0-1,1 0 1,-1-1 0,1 1 0,-1-1 0,0 0-1,0 1 1,0-1 0,3-3 0,3-4 108,15-19 1,-22 25-118,3-2-7,-1 0 0,0-1-1,0 1 1,0-1 0,-1 0-1,0 0 1,0 0 0,1-7 0,-2 11-52,-1 1 1,1-1-1,-1 0 1,0 0-1,0 1 1,0-1-1,0 0 1,0 0-1,0 1 1,-1-1-1,1 0 1,-1 0-1,1 1 1,-1-1-1,1 0 1,-1 1-1,0-1 1,0 1-1,0-1 1,0 1-1,0-1 1,0 1-1,0 0 1,-1-1-1,1 1 1,0 0-1,-1 0 1,1 0-1,-1 0 1,1 0-1,-4-1 1,3 1-1,0 0 1,-1 1-1,1-1 1,-1 1 0,1-1-1,-1 1 1,1 0 0,-1 0-1,1 0 1,-1 1 0,1-1-1,-1 0 1,1 1-1,0 0 1,-1-1 0,1 1-1,0 0 1,-1 0 0,1 0-1,0 1 1,0-1 0,0 0-1,-4 4 1,2-1 34,0 1 0,0-1 0,0 1 1,1-1-1,-1 1 0,1 0 0,0 1 0,-3 8 1,4-9 32,1-1 0,-1 1 0,1-1 1,0 1-1,1 0 0,-1 0 1,1-1-1,0 1 0,0 0 0,1 0 1,-1-1-1,1 1 0,0 0 1,0-1-1,1 1 0,-1-1 1,1 1-1,0-1 0,0 0 0,1 0 1,-1 0-1,1 0 0,0 0 1,0 0-1,0-1 0,5 4 1,-6-5-17,0-1 0,0 0 1,0 1-1,0-1 1,1 0-1,-1 0 0,0 0 1,1-1-1,-1 1 1,1-1-1,-1 1 1,1-1-1,-1 0 0,1 0 1,-1 0-1,1 0 1,-1 0-1,1 0 1,-1-1-1,1 0 0,-1 1 1,1-1-1,-1 0 1,0 0-1,1 0 1,-1 0-1,0-1 0,0 1 1,4-3-1,0-1 12,0 0 0,0-1 0,-1 1 0,0-1 0,0 0 0,0-1 0,0 1 0,3-9-1,-1 2 2,-1 1-1,0-1 0,-2 0 1,7-24-1,-10 34-55,0 0 0,-1 0-1,0 1 1,1-1 0,-1 0 0,0 0 0,0 0-1,-1 0 1,1 0 0,-1 0 0,1 1 0,-1-1-1,0 0 1,0 0 0,0 1 0,0-1 0,-1 1-1,1-1 1,-1 1 0,1-1 0,-1 1-1,0 0 1,0 0 0,0 0 0,0 0 0,0 0-1,-1 0 1,1 1 0,-4-3 0,3 3-2,0 0 0,-1 0 0,1 0 0,-1 0 0,1 1 0,0-1 0,-1 1 0,1 0 0,-1 0 0,1 0 0,-1 0 0,1 1 0,-1 0 0,1-1 0,0 1 0,-1 1 0,1-1 0,0 0 0,-4 3 0,2-2 0,-1 1 0,1 1 0,0-1 0,0 1 0,0 0 0,1 0 0,-1 0 0,1 1 0,0-1 0,-4 7 0,5-5 57,-1 0 0,1 0 0,1 0 0,-1 1 0,1-1 0,0 1 0,1 0 0,-1 0 0,1-1 0,0 12 0,1-15 5,0 0 0,0 1 0,1-1-1,-1 1 1,1-1 0,0 0 0,0 1-1,0-1 1,0 0 0,0 0 0,1 0-1,-1 0 1,1 0 0,0 0 0,0 0-1,0 0 1,0-1 0,0 1 0,1-1-1,-1 0 1,1 1 0,5 2-1,-6-4-13,-1 0-1,1 0 0,0 0 0,0-1 0,0 1 0,0-1 0,0 1 0,0-1 0,0 0 0,0 0 0,0 1 0,0-1 0,0-1 0,0 1 0,0 0 0,2-1 0,0 0 14,-1 0-1,1-1 1,-1 1 0,0-1-1,0 0 1,0 0-1,0 0 1,4-3 0,0-2 41,0 0 0,0-1 0,-1 0 0,0 0 0,8-15 0,-13 22-83,3-5-23,0 0 0,-1-1 0,0 1 0,0-1 0,-1 1 1,0-1-1,0 0 0,0 0 0,0-7 0,-2 12 8,0-1-1,0 1 1,0 0-1,-1 0 1,1 0-1,-1 0 1,1 0-1,-1 0 1,0 0 0,1 0-1,-1 0 1,0 0-1,0 0 1,0 1-1,-1-1 1,1 0-1,0 1 1,-1-1-1,1 0 1,-1 1-1,1 0 1,-1-1 0,0 1-1,0 0 1,0 0-1,-3-1 1,2 0-15,0 2 0,-1-1 0,1 0 0,0 1 0,-1-1 0,1 1 1,-1 0-1,1 0 0,0 1 0,-1-1 0,1 1 0,-1-1 0,1 1 0,0 0 0,0 0 1,0 1-1,-4 1 0,-8 5 10,0 0 1,0 1-1,-24 20 1,34-25 49,1 0 0,-1 1 0,1-1 0,0 1 0,0 0 1,0 0-1,1 0 0,0 1 0,0-1 0,0 1 0,1 0 0,0 0 1,0-1-1,-2 11 0,4-14-8,-1 0 1,1 0-1,0-1 0,1 1 1,-1 0-1,0 0 1,0 0-1,1 0 1,-1 0-1,1-1 0,-1 1 1,1 0-1,0 0 1,0-1-1,0 1 0,0-1 1,0 1-1,0-1 1,0 1-1,1-1 1,-1 1-1,0-1 0,3 2 1,-2-2 22,0 0 0,0 0 1,0 0-1,1 0 0,-1 0 0,0 0 1,1 0-1,-1-1 0,0 1 0,1-1 1,-1 0-1,1 0 0,-1 0 0,1 0 1,-1 0-1,1 0 0,-1-1 1,4 0-1,2-2 4,1 0 0,-1-1 0,0 0 1,0 0-1,0-1 0,-1 0 0,1 0 1,-1-1-1,0 0 0,7-8 0,-7 6-16,0 0 1,0-1-1,-1 0 0,0 0 0,-1 0 0,0-1 0,0 0 1,4-13-1,-8 21-45,-1 0 0,1-1 0,-1 1 0,1 0 1,-1-1-1,0 1 0,0 0 0,0-1 0,0 1 1,0 0-1,-1-1 0,1 1 0,-1 0 0,1-1 1,-1 1-1,0 0 0,0 0 0,0 0 0,0 0 0,-2-3 1,1 3-7,0 0 1,0 0 0,0 0-1,0 1 1,0-1-1,0 1 1,0-1 0,-1 1-1,1 0 1,-1 0 0,1 0-1,-1 0 1,1 0 0,-1 1-1,1-1 1,-1 1 0,1 0-1,-1 0 1,-3 0-1,-10 0-66,0 1-1,0 1 0,-28 6 0,34-5 72,0 0 1,0 1-1,0 0 1,1 0-1,0 1 1,0 0-1,-11 9 0,18-13 33,0 1 0,0-1 0,0 1-1,1 0 1,-1-1 0,0 1-1,1 0 1,-1 0 0,1 0-1,0 0 1,0 0 0,0 1-1,0-1 1,0 0 0,0 1 0,1-1-1,-1 0 1,1 1 0,-1-1-1,1 0 1,0 1 0,0-1-1,0 1 1,0-1 0,1 1 0,-1-1-1,1 0 1,-1 1 0,1-1-1,0 0 1,0 0 0,0 1-1,0-1 1,0 0 0,0 0 0,1 0-1,-1 0 1,1 0 0,-1 0-1,1-1 1,0 1 0,0 0-1,2 0 1,1 3 20,1-1 0,0 0 0,0-1 0,1 1-1,-1-1 1,1-1 0,-1 1 0,1-1 0,8 2 0,-9-3-8,-1 0 0,1-1 0,-1 1-1,1-1 1,-1 0 0,1-1 0,-1 1 0,1-1 0,-1 0 0,0 0 0,1-1 0,6-3 0,-10 4-179,1 0-1,-1-1 0,0 1 1,0-1-1,0 1 1,0-1-1,0 0 1,-1 0-1,1 0 1,0 0-1,-1 0 1,0-1-1,1 1 1,-1 0-1,0-1 0,0 1 1,0 0-1,0-1 1,-1 1-1,1-1 1,-1 0-1,1 1 1,-1-1-1,0 1 1,0-5-1,-1 6-76,1 1 0,-1-1-1,1 0 1,-1 0 0,1 0-1,-1 0 1,0 0 0,1 1-1,-1-1 1,0 0 0,1 1 0,-1-1-1,0 0 1,0 1 0,0-1-1,0 1 1,0 0 0,0-1 0,1 1-1,-1-1 1,0 1 0,0 0-1,-2 0 1,1-1-353,-11 0-1997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5:47.0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148 123 1472,'-6'-6'1446,"7"14"1828,-1-7-3186,0 0 1,1 0-1,-1 0 0,0 0 1,1 0-1,-1 0 0,1 0 1,0 0-1,-1-1 0,1 1 1,0 0-1,-1 0 1,1-1-1,0 1 0,0 0 1,1 0-1,14 9 314,-5-4-307,1 0 0,-1-1 0,1-1-1,1 0 1,-1 0 0,0-1 0,1-1 0,-1 0 0,18 0 0,144-6 201,-109 1-235,243-29 631,-108 9-322,-149 18-264,349-29 286,-2 15 80,397-9 35,-754 26-454,134-15 241,-170 16-270,-2 1 34,0-1-1,0 1 1,0-1-1,0 1 1,0-1-1,0 0 1,0 0-1,-1-1 1,1 1-1,0 0 1,4-4-1,-7 4-58,0 1 1,0 0-1,0 0 0,0 0 0,0 0 0,0-1 1,0 1-1,0 0 0,0 0 0,0 0 0,0 0 1,0-1-1,0 1 0,0 0 0,0 0 0,0 0 1,0 0-1,0 0 0,0-1 0,0 1 0,-1 0 1,1 0-1,0 0 0,0 0 0,0 0 0,0 0 0,0 0 1,0-1-1,-1 1 0,1 0 0,0 0 0,0 0 1,0 0-1,0 0 0,-1 0 0,1 0 0,0 0 1,0 0-1,0 0 0,0 0 0,-1 0 0,1 0 1,0 0-1,0 0 0,0 0 0,0 0 0,-1 0 1,1 0-1,0 0 0,-14 0-188,10 0 173,-39 2-247,-72 13-1,48-4 263,-303 45 42,-160 20-34,-496-1 308,565-74-81,230 5-1178,222-5 555,-1 0 0,1 1 0,0 0 0,-13 5 0,20-7 161,0 1 0,0 0 0,0 0 0,0 0 0,1 0 0,-1 0 0,0 1 0,0-1 0,1 0 0,-1 1 0,1-1 0,-1 1 0,1-1 0,0 1 0,-1 0 0,1 0 0,0 0 0,0-1 0,0 1 0,1 0 0,-1 0 0,0 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1:58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1092 2560,'0'0'101,"0"0"1,0 0-1,0-1 0,-1 1 1,1 0-1,0 0 1,0-1-1,0 1 0,-1 0 1,1-1-1,0 1 1,0 0-1,0-1 0,0 1 1,0 0-1,0-1 0,0 1 1,0 0-1,0-1 1,0 1-1,0 0 0,0-1 1,0 1-1,0 0 1,0-1-1,0 1 0,5-18 1712,11-21 76,-12 29-1448,16-39 852,-11 23-871,1 2 0,1 0 0,23-37 0,-19 39-305,2 1 1,1 1-1,0 0 0,28-22 1,-10 13-21,65-50 184,-76 62-250,1 0-1,33-14 0,-56 29-44,0 1 1,0 0-1,0 0 1,0 1-1,0-1 1,0 1-1,0-1 1,0 1-1,0 0 1,0 0-1,0 0 0,0 0 1,4 2-1,-6-2 12,1 0 0,-1 1-1,0-1 1,1 1 0,-1 0-1,0-1 1,0 1 0,1 0 0,-1 0-1,0 0 1,0 0 0,0 0-1,0 0 1,0 0 0,0 0-1,0 0 1,-1 0 0,1 1-1,0-1 1,-1 0 0,1 1-1,-1-1 1,1 0 0,-1 1-1,1-1 1,-1 1 0,0-1 0,0 0-1,0 1 1,0 2 0,0 2 47,-1 1 0,0 0 0,0-1 0,-1 1 0,0-1 0,-3 7 0,-19 40 254,17-39-241,-16 34 196,-42 96 729,50-106-343,15-38-634,-1 0 1,1 0-1,0 0 1,0 0-1,0 0 1,0 0-1,0 0 1,0 0-1,0 1 1,0-1-1,0 0 1,0 0-1,0 0 1,0 0-1,0 0 1,0 0-1,0 0 1,0 0-1,0 0 1,0 0-1,0 0 1,0 1-1,0-1 1,0 0-1,0 0 1,0 0-1,0 0 1,0 0-1,0 0 1,0 0-1,0 0 1,0 0-1,0 0 1,0 1-1,0-1 1,0 0-1,0 0 1,0 0-1,0 0 1,0 0-1,0 0 1,0 0-1,0 0 1,0 0-1,0 0 1,0 0-1,0 0 1,0 0-1,1 0 1,-1 0-1,0 1 1,0-1-1,0 0 1,0 0-1,0 0 1,0 0-1,0 0 1,0 0-1,0 0 1,1 0-1,6-4 329,14-13 96,160-129-20,-156 127-394,-1-2 1,0-1-1,24-30 0,-37 39-17,1 0 0,16-14 0,-27 26 2,-1 1-1,1-1 0,0 1 0,-1-1 0,1 1 1,0-1-1,-1 1 0,1-1 0,0 1 0,0 0 0,-1-1 1,1 1-1,0 0 0,0 0 0,1 0 0,-2 0 0,0 0 0,1 0 0,-1 0-1,0 0 1,1 0 0,-1 0 0,0 1-1,0-1 1,0 0 0,1 0 0,-1 0-1,0 1 1,0-1 0,0 0 0,1 0-1,-1 1 1,0-1 0,0 0 0,0 0-1,0 1 1,0-1 0,0 0 0,1 0-1,-1 1 1,0-1 0,0 0 0,0 1-1,0-1 1,0 6 1,0-1-1,-1 0 1,1 0 0,-2 5-1,0 2-34,-1 15 108,-13 44-1,11-49 49,0-1 0,1 1 0,-1 33-1,8-30 268,2-15-177,-4-10-205,-1 0 0,0 0 0,1 0 0,-1 0 0,0 1 1,1-1-1,-1 0 0,0 0 0,1 0 0,-1 0 0,0 0 0,1 0 0,-1 0 0,0 0 0,1 0 0,-1 0 0,0 0 1,1 0-1,-1 0 0,0-1 0,1 1 0,-1 0 0,0 0 0,1 0 0,-1 0 0,0-1 0,0 1 0,1 0 1,-1 0-1,0-1 0,9-6 128,-1-1 1,-1 0-1,12-15 1,13-15 37,97-78-175,-44 42-73,-81 71 40,-1-1 0,1 1 0,0 0 0,0 0 0,0 0 0,1 1 0,5-4 0,-9 6 28,-1 0-1,0 0 0,0 0 1,0 0-1,0 0 1,0 0-1,0 0 1,0 0-1,1 0 1,-1 0-1,0 0 1,0 0-1,0 0 1,0 0-1,0 0 0,0 0 1,1 0-1,-1 0 1,0 0-1,0 0 1,0 0-1,0 0 1,0 0-1,0 0 1,0 0-1,0 0 1,1 0-1,-1 0 1,0 1-1,0-1 0,0 0 1,0 0-1,0 0 1,0 0-1,0 0 1,0 0-1,0 0 1,0 0-1,0 1 1,0-1-1,0 0 1,0 0-1,0 0 0,1 0 1,-1 0-1,0 0 1,0 0-1,0 1 1,0-1-1,0 0 1,-1 0-1,1 0 1,0 0-1,0 0 1,0 0-1,0 0 0,0 1 1,0-1-1,0 0 1,0 0-1,0 0 1,-4 10-108,-1 0 1,-6 10-1,-6 15 172,15-30-70,-5 10-31,1 0 0,1 0 1,-4 24-1,8-34 55,1 0 0,-1 0-1,1 0 1,0 1 0,1-1 0,-1 0 0,1 0-1,0 0 1,0 0 0,1 0 0,0 0-1,-1 0 1,2 0 0,-1-1 0,3 5-1,-4-7 10,0-1 0,0 1-1,0-1 1,0 1 0,1-1-1,-1 0 1,0 1 0,1-1-1,-1 0 1,1 0-1,-1 0 1,1 0 0,0 0-1,-1 0 1,1-1 0,0 1-1,0 0 1,0-1 0,1 1-1,0-1 7,0 0-1,0 0 1,0 0 0,0-1-1,0 1 1,0-1-1,0 0 1,0 0 0,-1 0-1,1 0 1,2-1-1,7-5 43,0-1 0,-1 0 0,0 0-1,12-12 1,-18 15-57,11-9 64,18-17-215,54-61 0,-88 92 132,0 0 0,0 1 0,0-1 1,0 0-1,0 0 0,0 0 0,0 0 0,0 0 0,0 0 1,0 0-1,0 0 0,0 0 0,0 0 0,0 1 1,0-1-1,0 0 0,0 0 0,0 0 0,0 0 1,0 0-1,0 0 0,0 0 0,0 0 0,0 1 1,0-1-1,0 0 0,0 0 0,0 0 0,0 0 1,0 0-1,0 0 0,0 0 0,0 0 0,0 0 0,1 0 1,-1 0-1,0 1 0,0-1 0,0 0 0,0 0 1,0 0-1,0 0 0,0 0 0,0 0 0,0 0 1,0 0-1,1 0 0,-1 0 0,0 0 0,0 0 1,0 0-1,0 0 0,0 0 0,0 0 0,0 0 0,0 0 1,0 0-1,1 0 0,-1 0 0,0 0 0,0 0 1,0 0-1,0 0 0,0 0 0,0 0 0,0 0 1,0 0-1,0-1 0,1 1 0,-1 17-194,-3 22 93,3-36 88,-4 29 176,2 1 0,1 0-1,2 0 1,1 0-1,7 37 1,-8-67-122,-1 1 0,2-1 1,-1 1-1,0-1 0,1 1 0,0-1 1,-1 0-1,2 0 0,-1 1 0,3 2 1,-5-6-21,1 1 1,0 0 0,-1-1-1,1 1 1,0-1 0,-1 1-1,1-1 1,0 0-1,0 1 1,0-1 0,-1 0-1,1 1 1,0-1 0,0 0-1,0 0 1,0 0 0,-1 0-1,1 0 1,1 0 0,0 0 5,-1-1 0,1 1 0,-1-1 0,0 1 0,0-1 0,1 0 1,-1 0-1,0 1 0,0-1 0,0 0 0,0 0 0,0 0 0,0 0 0,0-1 1,1-1-1,27-41 206,-19 26-156,1 1 1,18-21-1,-3 12-95,1 1 0,1 1 0,1 1 0,1 2 1,46-25-1,19-2-98,-31 19 64,-58 27 25,0-1 0,0 1 0,0 0-1,0 1 1,0-1 0,11 0-1,-27 8 70,-11 3-134,-7 1 52,1 1 0,1 1 0,0 2 0,0 0 0,-32 26 0,51-35 48,0 1 0,1 0 0,0 0 0,0 0 0,0 1 0,1 0 0,0 0 0,-7 14 1,9-15 11,1 0 0,-1 1 0,1-1 0,0 0 1,1 1-1,-1 0 0,1-1 0,1 1 0,-1 0 0,1-1 1,0 1-1,2 7 0,-2-11-4,1 0-1,0 0 1,-1 0-1,1-1 1,0 1-1,1 0 1,-1-1-1,0 1 1,1-1 0,-1 1-1,1-1 1,0 0-1,0 0 1,0 0-1,0 0 1,0 0-1,0 0 1,1 0-1,-1-1 1,1 1-1,-1-1 1,1 1 0,-1-1-1,1 0 1,5 1-1,-2 0 12,1-1-1,-1-1 1,1 1-1,0-1 1,-1 0 0,1 0-1,-1-1 1,1 0-1,0 0 1,9-3-1,2-3 29,0 0-1,0-1 1,31-19-1,46-41 121,-62 40-115,0-1 0,-3-1 1,0-2-1,38-54 0,77-152-37,-28 41-273,-35 64 157,-77 124 85,-3 7-35,0-1 1,0 0-1,-1 1 1,1-1-1,-1 0 1,0 0-1,0 0 1,0 0-1,0 0 1,0-4-1,-1 7 43,0 0 0,-1 0 1,1 0-1,0-1 0,0 1 0,-1 0 1,1 0-1,0 0 0,0 0 0,-1 0 0,1-1 1,0 1-1,0 0 0,-1 0 0,1 0 0,0 0 1,-1 0-1,1 0 0,0 0 0,0 0 0,-1 0 1,1 0-1,0 0 0,-1 0 0,1 0 0,0 1 1,0-1-1,-1 0 0,1 0 0,0 0 1,0 0-1,-1 0 0,1 0 0,0 1 0,0-1 1,-1 0-1,1 0 0,0 0 0,-1 1 0,-12 7-36,-3 4-12,1 0 1,0 2-1,1-1 0,0 2 0,1 0 0,1 0 0,-16 27 0,-2 11-83,-26 63 1,24-40 267,-35 131 1,64-192-138,0 0 1,0 1-1,1-1 1,1 0-1,1 1 1,0-1-1,1 1 0,1-1 1,6 25-1,-6-32 40,0 1-1,1-1 0,0 0 1,1 0-1,0 0 1,0 0-1,1 0 0,0-1 1,0 0-1,1 0 0,0-1 1,0 1-1,0-1 1,1 0-1,0-1 0,0 0 1,1 0-1,8 4 0,-11-6-4,1-1 0,-1 0 0,1-1 0,0 1 0,0-1 0,0 0 0,0-1 0,0 1 0,0-1 0,0 0 0,0-1 0,0 0 0,0 0 0,0 0 0,0 0 0,7-4 0,7-3-6,0-1-1,0-1 1,20-14-1,-27 16 15,7-5-12,0-2 1,-1 0 0,-1-1-1,0-1 1,-1 0 0,-1-1-1,21-32 1,-33 44-26,0 0 0,0-1 0,-1 0 0,0 1 0,0-1 0,0 0 0,-1 0-1,0-1 1,1-8 0,-3 15-13,0 0-1,0 0 1,0 0 0,0 1-1,0-1 1,0 0-1,0 0 1,0 0-1,0 1 1,0-1 0,0 0-1,-1 0 1,1 0-1,0 1 1,-1-2-1,1 2 6,0 0-1,-1 0 1,1-1-1,0 1 0,0 0 1,-1 0-1,1 0 1,0-1-1,0 1 0,-1 0 1,1 0-1,0 0 1,-1 0-1,1 0 0,0 0 1,0 0-1,-1 0 1,1 0-1,0 0 0,-1 0 1,1 0-1,0 0 0,-1 0 1,1 0-1,-1 0 1,-1 1-18,1-1 1,-1 1 0,1 0 0,-1 0 0,0 0 0,1 0 0,-1 0-1,1 1 1,0-1 0,-1 0 0,-1 3 0,-3 4-35,-6 8 52,-19 31 0,27-40 1,1 1 0,0-1-1,0 1 1,1 0 0,0 0 0,0 0 0,-1 13 0,3-11 12,0 1 0,0-1 0,1 0 0,0 0 0,1 1 0,0-1 0,1 0 1,0-1-1,0 1 0,1 0 0,1-1 0,6 11 0,-10-18 17,0-1-1,0 1 1,1 0 0,-1-1-1,1 0 1,-1 1 0,1-1-1,-1 0 1,1 1 0,0-1-1,0 0 1,-1 0 0,1-1-1,0 1 1,0 0 0,0-1-1,0 1 1,0-1 0,0 1-1,0-1 1,0 0 0,0 0-1,1 0 1,-1 0 0,0 0 0,0-1-1,0 1 1,0 0 0,3-2-1,5-2-3,-1-1 0,0 1 0,0-1 1,16-13-1,-13 9 2,49-28 38,0 2 0,82-32 0,-56 27 7,-68 32-60,-13 5-39,1 0-1,0 0 0,8-7 0,-11 7-39,-6 3-5,-10 4-71,-19 9 36,20-7 140,0 1-1,0 0 1,0 1-1,1-1 1,-12 13 0,19-17-34,1 0 0,-1 0 0,1 0 0,0 0 1,0 0-1,0 0 0,1 0 0,-1 1 0,1-1 1,0 1-1,0-1 0,0 1 0,0 0 0,0-1 0,1 1 1,0 0-1,0-1 0,0 1 0,0 0 0,0-1 1,1 1-1,0 0 0,1 4 0,0-3 26,0 0 0,1-1 0,0 1 0,0-1 0,0 0 0,0 0 0,1 0 0,-1 0 0,1-1 0,0 1 0,0-1 0,1 0 0,-1 0 0,1-1 0,-1 1 0,1-1 0,0 0 0,0 0 1,0-1-1,0 1 0,0-1 0,0 0 0,0 0 0,0-1 0,6 0 0,-4-1 21,1 0 1,-1-1-1,0 0 1,0-1-1,0 1 1,0-1-1,0-1 1,-1 1-1,1-1 1,-1-1-1,7-5 1,-9 7-22,-1 0 1,1-1 0,-1 1-1,1-1 1,-1 0-1,0 0 1,0 0 0,-1 0-1,0-1 1,1 1-1,-1-1 1,-1 0-1,1 1 1,-1-1 0,1 0-1,-2 0 1,2-9-1,-2 12-26,0-1 0,-1 1 0,1 0 1,0-1-1,-1 1 0,0 0 0,0 0 0,1 0 0,-1 0 0,-1-1 0,1 1 0,0 0 0,0 1 0,-1-1 0,1 0 0,-1 0 0,1 1 0,-1-1 0,0 0 0,-3-1 0,0 0 15,0 0-1,0 0 1,-1 0-1,0 1 1,1 0 0,-10-2-1,8 0-77,12 0 36,15 0-64,31-3 66,23-2 148,-63 9-133,3-2 3,-1 1 1,1 1-1,0 0 0,-1 1 1,1 1-1,-1 0 1,14 4-1,-26-6 14,0 0 0,0 1 0,0-1-1,0 1 1,0-1 0,0 1 0,0 0 0,0-1 0,0 1 0,-1 0-1,1-1 1,0 1 0,0 0 0,-1 0 0,1 0 0,-1 0 0,1 0-1,0 0 1,-1 0 0,0 0 0,1 0 0,-1 0 0,0 0 0,1 0-1,-1 0 1,0 0 0,0 0 0,0 0 0,0 0 0,0 0 0,0 1-1,0-1 1,0 0 0,-1 0 0,1 0 0,0 0 0,-1 2 0,-2 4 13,0 0 1,0-1 0,-1 1 0,-5 8 0,3-5-11,-15 26 948,23-38-936,-1-1 0,1 1 0,-1 0 0,1 0-1,0 0 1,-1 0 0,1 1 0,0-1 0,0 0 0,0 1 0,4-2 0,5-5-8,5-4-5,1 2 1,0 0-1,1 0 1,35-12-1,-21 12-56,1 1 0,39-6 1,-64 13 71,-1 1 1,1 0 0,-1 1 0,1-1-1,-1 1 1,1 1 0,0 0-1,-1 0 1,0 0 0,1 1 0,-1 0-1,0 0 1,0 1 0,0 0 0,0 0-1,0 1 1,-1 0 0,1 0-1,-1 0 1,0 1 0,9 9 0,16 22 556,-18-21-304,0 0-1,25 21 1,-34-33-246,-1 0 0,1 0-1,0-1 1,0 0 0,0 1-1,0-1 1,0-1 0,0 1-1,0-1 1,1 1 0,-1-1-1,1-1 1,-1 1 0,1 0 0,-1-1-1,9-1 1,-1-1-491,-1-1 0,0-1 1,0 0-1,0 0 0,0-1 0,16-11 0,8-4-1372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24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66 5728,'-35'-8'2592,"44"0"-2240,-4 5 928,3 3-768,10-8 576,7 5-640,6-9-96,-1 8-224,1-4-288,-1 4 64,0-4-2432,-4 8 1408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33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27 149 3136,'4'-7'421,"-3"5"-306,-1 1 0,1 0 0,0-1 1,-1 1-1,1-1 0,-1 1 0,1-1 0,-1 1 0,0-1 0,0 1 0,1-3 1,0 45 5910,1 20-5546,-15 238 1019,9-70-935,5-150 226,-6-63 169,3-12-323,3-6-316,0 1-282,-1-1 1,0 0 0,0 1-1,0-1 1,0 1-1,0-1 1,0 0 0,0 1-1,-1-1 1,1 0-1,-1 1 1,0-2-1,-2-10 69,3 9-94,-6-32-33,2 0-1,2-69 1,6-72 462,-2 136-326,-1 13-21,1 1 0,1 0 0,12-52 0,-10 63-37,1-1-1,0 2 0,13-22 0,-15 30-92,0 1 0,1-1 0,-1 1 0,1 0-1,1 1 1,-1-1 0,1 1 0,0 0 0,13-8 0,-12 9 23,1 0 1,0 0 0,0 1-1,0 0 1,1 0 0,-1 1-1,1 0 1,-1 1 0,1-1 0,0 2-1,8-1 1,-11 2 15,0-1 1,-1 1 0,1 1-1,0-1 1,-1 1-1,1-1 1,-1 2 0,0-1-1,1 1 1,-1-1-1,0 1 1,-1 1 0,1-1-1,0 1 1,-1 0-1,0 0 1,7 8-1,-10-10 11,1 1-1,-1-1 0,0 1 0,0-1 0,0 1 0,0 0 0,0-1 0,0 1 0,-1 0 0,1 0 0,-1 0 0,0-1 0,0 1 0,0 0 0,0 0 1,-1 0-1,1-1 0,-1 1 0,1 0 0,-1 0 0,0-1 0,0 1 0,0-1 0,-2 4 0,-4 6 86,0 1 0,-1-1 0,-13 17 0,-33 38-47,-56 76 374,0-4-192,102-130-249,14-12-34,9-5 25,1 1-11,0 1 0,0 0 1,1 2-1,-1-1 0,1 2 1,0 0-1,0 1 0,20 1 1,-30 1 23,0 0 1,1 1-1,-1 0 1,0 0-1,0 0 1,0 1-1,0 0 1,0 1-1,0 0 1,0 0-1,-1 0 1,1 1-1,-1 0 1,0 0-1,0 1 1,-1-1-1,1 1 1,-1 0-1,0 1 1,0-1-1,6 12 1,-8-13 24,-1-1 0,0 1 0,0 0 0,-1 1 0,1-1 0,-1 0 0,0 0 1,0 1-1,0-1 0,0 1 0,-1-1 0,0 0 0,0 1 0,0-1 0,-1 5 0,-1-3 11,1 0 0,-1 0 0,0 0 0,-1-1 0,1 1 0,-1-1 0,0 0 0,0 0 0,-8 9 0,-1-1 58,0-2 0,-1 1 0,0-2-1,-1 0 1,0 0 0,-29 14 0,18-12 23,8-2-9,-1-2 1,0 0-1,-23 6 1,37-13-85,0-1 0,0 1 0,1-1 0,-1 0 1,-4-1-1,4 1-5,1-1 0,-1 1 1,1 0-1,-1 0 1,1 1-1,-1-1 1,-4 2-1,7-2-24,0 0 0,-1 0 0,1 0 0,-1 0 0,1 0 0,0 0 0,-1 0 0,1-1 0,-1 1 0,-1-1 0,1 0-114,2 2-14,1 0-60,17 0-64,-9 1 280,0 0-1,0-1 0,0 0 0,0 0 0,17-2 1,48-8 228,-58 7-241,32-8 67,50-16-1,-67 17-34,-6 2 31,-1-1-1,0-2 1,-1 0-1,31-19 0,-39 19-48,0 0-1,-1-1 0,0-1 1,0 0-1,-1-1 0,21-28 1,-14 14-7,-2 0 0,18-35 0,-21 36-12,1-2-294,-14 25 69,-2 10 57,-3 12 64,-11 28 174,-13 46 48,23-75-180,1 0 0,1 0 0,-1 22-1,3-37 86,0 0 0,0 0-1,1 1 1,-1-1 0,1 0-1,0 0 1,0 0 0,0 0-1,0 0 1,0 0 0,1 0-1,-1 0 1,1-1 0,0 1 0,0 0-1,4 4 1,-4-6 2,-1 0 0,1 0 0,0 1 0,0-1 0,0 0 0,0-1 0,0 1 1,0 0-1,0 0 0,0-1 0,0 1 0,0-1 0,0 0 0,0 0 0,1 0 0,-1 0 0,0 0 0,0 0 0,0 0 0,0-1 1,0 1-1,1-1 0,-1 1 0,0-1 0,0 0 0,2-1 0,17-10 19,-1 0 0,-1-1 0,19-16 0,16-12 45,-8 3 8,2-1-145,-43 35-5,1 0 0,0 1 0,-1 0 0,1 0-1,0 0 1,12-3 0,-17 6 57,-1 0 0,1 0 0,0 0 0,-1 0 0,1 0 0,-1 0 0,1 0 0,-1 0 0,1 0 0,-1 1 0,1-1 0,-1 0 0,1 0 0,-1 0 0,1 1 0,-1-1 0,1 0 0,-1 0 0,1 1 0,-1-1 0,1 0 0,-1 1 0,0-1 0,1 1 0,-1-1 0,0 0 0,1 1 0,-1-1 0,0 1-1,1-1 1,-1 1 0,0-1 0,0 1 0,0-1 0,1 2 0,2 21 97,-3-19-123,1 12 110,-2 0 1,0 0-1,-1 0 0,0 0 1,-8 23-1,3-7 142,6-20-168,4-7 102,-2-6-129,1 1-1,0 0 1,0 0 0,0-1-1,0 1 1,0-1-1,-1 0 1,1 0 0,3-1-1,14-8-21,0 0-1,0-2 0,22-17 1,48-47 29,-73 61-45,-12 12-24,0-1 0,0 1 0,0 1 0,1-1 1,4-2-1,-8 5 33,0-1 0,0 1 0,-1-1 1,1 1-1,0 0 0,0-1 1,-1 1-1,1 0 0,0 0 0,0 0 1,0 0-1,0 0 0,-1 0 1,1 0-1,0 0 0,0 0 0,0 0 1,0 0-1,-1 0 0,1 0 1,0 1-1,0-1 0,0 0 0,-1 1 1,1-1-1,0 0 0,0 1 1,-1-1-1,1 1 0,0-1 0,-1 1 1,1 0-1,-1-1 0,1 1 1,-1-1-1,1 1 0,-1 0 0,1 0 1,-1-1-1,1 2 0,0 3 3,0 0 0,0 0 0,0 0 0,-1 0 0,0 0 0,1 0 0,-2 6 0,-6 38 177,4-34-164,-2 5 50,5-18-79,-1 0 0,0 0 1,1 0-1,-1 0 0,1 1 0,0-1 0,-1 0 0,1 0 1,0 1-1,1-1 0,-1 4 0,3 15 168,-3-19-143,0 0 0,1 1 0,-1-1 0,0 0 0,1 0 1,-1 0-1,1 1 0,0-1 0,0 0 0,0 0 0,0 0 0,0 0 0,0 0 0,0 0 0,1 0 1,1 2-1,-1-3 5,-1 0 0,0 0 0,0 0 0,1 0 0,-1-1 1,1 1-1,-1 0 0,0-1 0,1 1 0,0-1 0,-1 1 0,1-1 1,-1 0-1,1 0 0,-1 0 0,1 1 0,0-2 0,-1 1 1,1 0-1,-1 0 0,1 0 0,-1-1 0,1 1 0,-1-1 0,1 1 1,-1-1-1,1 0 0,-1 1 0,1-1 0,-1 0 0,2-1 1,5-4 25,0-1 0,0 1 1,12-14-1,-13 12-29,72-58-154,-23 20 150,-49 40-41,0 0 1,0 1-1,1 0 0,0 1 1,0 0-1,0 0 0,0 0 1,1 1-1,0 1 0,-1-1 1,1 1-1,0 1 0,0 0 1,0 0-1,14 1 0,-5 1 42,-13-1-25,-1 0-1,0 0 1,0 1-1,0-1 1,0 1-1,0 0 1,6 3-1,-10-4 21,0 0 0,0 0 1,0 0-1,0-1 0,0 1 0,0 0 0,0 0 0,0 0 0,0 0 0,0 0 0,0 0 0,0 0 0,0 0 0,0 0 0,0 0 0,0 0 0,0 0 0,0-1 0,0 1 1,0 0-1,0 0 0,0 0 0,0 0 0,0 0 0,0 0 0,1 0 0,-1 0 0,0 0 0,0 0 0,0 0 0,0 0 0,0 0 0,0 0 0,0 0 0,0 0 0,0 0 0,0 0 1,0 0-1,0 0 0,1 0 0,-1 0 0,0 0 0,0 0 0,0 0 0,0 0 0,0 0 0,0 0 0,0 0 0,0 0 0,0 0 0,0 0 0,0 0 0,1 0 0,-1 0 1,0 0-1,0 0 0,0 0 0,0 0 0,0 0 0,0 0 0,0 0 0,0 0 0,0 0 0,0 1 0,-7-10 88,6 8-92,-1-1-1,1 1 1,-1 0 0,0 0 0,1 0-1,-1-1 1,0 2 0,0-1 0,0 0-1,0 0 1,0 1 0,0-1 0,-4 0-1,-5 2-60,0 1-1,0-1 0,1 2 0,-1 0 0,0 0 1,1 1-1,0 0 0,0 1 0,-14 8 0,5-1 21,1 0 0,0 1-1,-29 28 1,44-38 14,-1 1-1,1-1 1,1 1 0,-1 0 0,0-1-1,1 1 1,0 0 0,0 1-1,0-1 1,-2 9 0,3-12 30,1 1 0,0 0 1,0-1-1,0 1 0,0-1 0,0 1 1,0 0-1,0-1 0,1 1 1,-1-1-1,1 1 0,-1-1 0,1 1 1,-1-1-1,1 1 0,0-1 0,0 0 1,0 1-1,0-1 0,0 0 0,0 0 1,0 0-1,0 0 0,0 1 0,0-2 1,1 1-1,-1 0 0,0 0 0,1 0 1,-1 0-1,1-1 0,-1 1 0,1-1 1,1 1-1,2 0 16,0 1 0,-1-1 0,1 0 0,0-1 0,0 1 0,0-1 0,1 0 1,-1-1-1,0 1 0,5-2 0,6-2 155,26-8 0,-31 7-179,1 0 0,-1-1-1,0 0 1,0 0 0,0-1-1,-1-1 1,0 0 0,-1 0-1,0-1 1,0 0 0,-1 0-1,0-1 1,0 0 0,-1-1-1,6-12 1,5-13-147,-2 0 0,15-53 1,16-86-517,-32 118 560,3-17-63,15-139 0,-32 159-995,-11 81 534,-53 145 719,54-142-48,2 1-1,1 0 1,-4 59-1,9-51 48,1 0 0,2 1 0,2-1 0,1 0 0,12 40-1,-13-66-29,0 0 0,9 17 1,-11-25-14,1-1 0,0 1 0,0 0 0,0-1 0,1 1 0,-1-1 0,1 0 0,7 6 0,-10-10-23,0 1 0,0 0 0,0-1 0,0 1-1,0-1 1,0 1 0,1-1 0,-1 0 0,0 0-1,0 1 1,0-1 0,0 0 0,0 0 0,0 0-1,1 0 1,-1 0 0,0 0 0,0-1 0,1 1-1,1-1 3,-1 0 0,1 0 0,-1 0 0,0 0 0,0-1 0,0 1 0,0-1 0,3-2 0,1-2-32,-1 0-1,0 0 0,0 0 0,0-1 1,4-8-1,0-1 29,-1-1 1,0 0-1,5-21 0,-8 23 16,8-34-180,-16 63-117,-7 38 141,8-29 226,-1 6 91,1 0-1,2-1 0,4 47 0,-4-72-173,1 0 0,0 0 0,0 0 0,0 0 1,0-1-1,1 1 0,-1 0 0,4 4 0,-4-6 2,0 0-1,0 0 1,-1 0 0,1 0-1,0 0 1,0 0-1,0 0 1,0 0 0,1-1-1,-1 1 1,0 0 0,0-1-1,0 1 1,1-1-1,-1 1 1,0-1 0,0 1-1,1-1 1,-1 0-1,0 0 1,1 0 0,-1 0-1,3 0 1,4-2 30,0 0 0,-1-1 0,1 1 0,0-2 0,13-7 0,36-27-53,-18 11 117,73-51-360,-109 77 225,4-4 1,0 1 1,0 0-1,13-5 0,-19 9 14,0-1-1,0 1 1,1-1-1,-1 1 1,0 0-1,1-1 1,-1 1-1,1 0 1,-1 0-1,0 0 0,1 0 1,-1 0-1,0 0 1,1 1-1,-1-1 1,0 0-1,1 1 1,-1-1-1,0 1 1,0-1-1,1 1 1,-1 0-1,0-1 1,0 1-1,0 0 0,0 0 1,0 0-1,0 0 1,1 1-1,0 1 1,-1 0 0,1 0 0,-1 0 0,0 0 0,1 0 0,-2 0 0,1 0 1,0 1-1,-1-1 0,1 0 0,-1 0 0,0 1 0,0 4 0,-2 6 109,-6 27 1,2-10-239,3-19 214,1 2 159,5-14-110,4-7-16,38-45-281,-22 25 186,43-42 0,-54 57-111,-10 10 64,0 0 0,-1 0 0,1 0 0,0 0 0,0 0 0,0 1 0,0-1 0,0 1 0,1-1 0,-1 1 0,0 0 0,1 0 0,-1 0 0,0 0 0,1 0 0,2 0 0,-4 1 23,-1 1 0,0-1-1,1 0 1,-1 0 0,1 0 0,-1 0 0,0 0-1,1 1 1,-1-1 0,1 0 0,-1 0-1,0 1 1,1-1 0,-1 0 0,0 1 0,1-1-1,-1 0 1,0 1 0,0-1 0,1 1 0,-1-1-1,0 0 1,0 1 0,0-1 0,0 1 0,0-1-1,1 0 1,-1 1 0,0-1 0,0 1-1,0 0 1,1 15 46,-2-14-35,1 25 41,0-5-48,0 0-1,6 39 1,-6-60 5,1 0 0,-1 1 0,0-1 0,1 0 0,-1 0 0,1 0 0,-1 1 0,1-1 0,0 0 0,0 0 0,-1 0 0,1 0 0,0 0 0,0 0 0,0 0 0,0-1 0,0 1 0,0 0 0,0 0 0,0-1 0,0 1 0,1-1 0,-1 1 0,0-1 0,0 1 0,1-1 0,-1 0 0,0 0 0,0 1 0,1-1 0,-1 0 0,0 0 0,1 0 0,-1 0 0,0-1 0,3 1 0,4-2 4,1 0 1,0-1-1,-1 1 0,11-6 0,-11 4-1,120-56 70,-126 59-77,15-8 17,0-1 1,-1 0-1,0-1 0,0-1 1,-1 0-1,-1-1 0,18-21 1,-19 12 24,-12 11 40,-1 11-89,0-1 1,0 1-1,-1 0 0,1-1 0,0 1 0,0 0 0,0 0 0,0-1 0,-1 1 0,1 0 0,0 0 0,0-1 1,-1 1-1,1 0 0,0 0 0,0 0 0,-1 0 0,1-1 0,0 1 0,-1 0 0,1 0 0,0 0 1,-1 0-1,1 0 0,0 0 0,0 0 0,-1 0 0,1 0 0,0 0 0,-1 0 0,-1 0-11,1 0 1,0 1-1,0-1 0,-1 1 0,1-1 0,0 1 0,0 0 0,-1-1 1,1 1-1,0 0 0,0 0 0,0-1 0,0 1 0,0 0 0,-1 2 1,0 0-22,-13 12-7,1 2-1,0 0 0,2 1 1,-21 36-1,29-46 61,0 0 0,1 1 0,0-1 0,-2 10 1,5-15-13,-1-1 1,1 0-1,0 0 1,0 0 0,0 1-1,0-1 1,0 0 0,0 0-1,2 5 1,-2-6-4,1 0 0,-1 0 0,1 0 1,0 0-1,-1 0 0,1 0 0,0 0 0,-1 0 1,1-1-1,0 1 0,0 0 0,0 0 0,0-1 1,0 1-1,0 0 0,0-1 0,0 1 0,0-1 1,0 1-1,1-1 0,0 1 14,0-1 1,0 0-1,0 0 1,0 1-1,0-1 1,0-1-1,-1 1 0,1 0 1,0 0-1,0-1 1,0 1-1,0-1 1,0 1-1,-1-1 0,1 0 1,0 0-1,-1 0 1,1 0-1,0 0 1,-1 0-1,1 0 1,-1-1-1,2 0 0,3-5 37,-1 1 0,1-1-1,6-11 1,-10 15-47,6-11-13,0 0 0,-1-1 0,-1 0 1,7-24-1,10-63-56,-23 140-316,-17 88 448,2-27 36,6-12 58,-23 176 482,27-235-536,-2 0-1,0-1 1,-14 34-1,16-48-84,-1 0 1,0-1-1,-1 0 1,-1 0-1,1-1 1,-2 0-1,0-1 0,-16 16 1,11-13 39,-2-1 1,-31 19-1,40-27-59,0-1 0,0 0 0,0 0 0,-1 0 0,0-1 0,1 0 0,-1-1 0,0 1 0,-12-1 0,12-1 2,0 0-1,0-1 1,1 1 0,-1-2-1,0 1 1,1-1 0,0 0-1,-1-1 1,1 0 0,-13-7-1,15 7-20,0-1-1,1 1 0,0-1 1,-1 0-1,1-1 1,0 1-1,1-1 0,-1 1 1,1-1-1,0 0 1,0 0-1,1-1 0,0 1 1,0 0-1,-2-7 1,2 5-9,1 0 1,0-1-1,1 1 1,-1 0 0,1 0-1,1-1 1,-1 1 0,1 0-1,0 0 1,1 0-1,0 0 1,0 0 0,1 0-1,-1 0 1,1 1 0,7-12-1,1 1 31,1 0 0,1 1-1,0 0 1,24-21 0,-9 12-885,2 2 1,54-33-1,-83 56 857,3-2-169,6-7-3555,-36-4-7115,12 9 8336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1:49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62 3328,'-5'11'3761,"-7"18"-2306,-27 69-332,8-23-537,4 1-1,-19 82 1,-6 92 630,49-232-883,-2 34 0,5-52-312,0 0-1,0 0 1,0 0-1,0 0 1,0 0-1,0 0 1,0 1 0,0-1-1,0 0 1,0 0-1,0 0 1,0 0-1,0 0 1,0 0-1,0 0 1,-1 0-1,1 0 1,0 0-1,0 1 1,0-1 0,0 0-1,0 0 1,0 0-1,0 0 1,0 0-1,0 0 1,1 0-1,-1 0 1,0 0-1,0 0 1,0 1-1,0-1 1,0 0 0,0 0-1,0 0 1,0 0-1,0 0 1,0 0-1,0 0 1,0 0-1,0 0 1,0 0-1,0 0 1,0 0-1,0 0 1,1 1 0,-1-1-1,0 0 1,0 0-1,0 0 1,0 0-1,0 0 1,0 0-1,0 0 1,0 0-1,0 0 1,0 0-1,1 0 1,-1 0 0,0 0-1,0 0 1,0 0-1,0 0 1,0 0-1,0 0 1,0 0-1,0 0 1,5-9 548,4-19-273,-4-14-88,1-1-8,1-55 0,-7 94-197,-1-28-67,2 1-1,1 0 0,1 0 0,12-52 1,8-12 10,-19 71 64,-3 17-43,1-1 0,-1 1 0,4-8 0,2-4-30,-7 16 57,1-1 1,0 1-1,1 0 1,-1 0 0,0 0-1,1 0 1,0 0-1,0 0 1,0 0-1,0 0 1,0 1 0,3-4-1,-4 6-1,18-16-106,1 0 0,1 1 0,31-16 1,32-5 38,-73 32 47,0 0 0,1 1 1,-1 1-1,1 0 0,19-1 0,-27 3 25,-1 0-1,1 0 1,0 0 0,-1 1 0,1-1-1,-1 1 1,1 0 0,-1 0 0,1 0-1,-1 0 1,1 1 0,-1-1 0,0 1-1,0 0 1,0 0 0,0 0 0,0 0-1,0 1 1,-1-1 0,1 1 0,-1 0-1,1-1 1,-1 1 0,0 0 0,0 0-1,-1 1 1,1-1 0,-1 0 0,1 1 0,-1-1-1,0 1 1,0-1 0,0 1 0,-1-1-1,1 1 1,-1-1 0,0 6 0,0 1 26,-1 0 0,0 0 0,0 0 0,-1 0 0,-1 0 0,1 0 0,-2-1 0,1 0 0,-1 1 0,-1-1 0,1 0 0,-2-1 0,1 1 0,-1-1 0,0 0 0,-1-1 0,-8 9 0,-4-2 41,1-1 1,-2 0 0,0-1 0,0-2-1,-32 13 1,-93 40 9,126-52-91,19-11 15,0 0 1,1 0-1,-1 0 0,0 0 1,0 0-1,0 0 1,0 0-1,0 0 0,0 0 1,1 0-1,-1 0 1,0 1-1,0-1 0,0 0 1,0 0-1,0 0 0,0 0 1,0 0-1,0 0 1,0 0-1,1 1 0,-1-1 1,0 0-1,0 0 1,0 0-1,0 0 0,0 0 1,0 0-1,0 1 0,0-1 1,0 0-1,0 0 1,0 0-1,0 0 0,0 0 1,0 1-1,0-1 1,0 0-1,0 0 0,0 0 1,0 0-1,0 0 1,-1 0-1,1 1 0,0-1 1,0 0-1,0 0 0,0 0 1,0 0-1,0 0 1,0 0-1,0 0 0,0 1 1,-1-1-1,1 0 1,0 0-1,0 0 0,0 0 1,0 0-1,0 0 1,0 0-1,-1 0 0,1 0 1,0 0-1,0 0 0,9 2 5,43 7-18,58 17 1,-103-24 4,-1 0 0,1 0 0,0 1 1,-1 0-1,0 0 0,0 1 0,0 0 0,0 0 0,-1 0 1,1 1-1,-1 0 0,0 0 0,-1 0 0,1 0 0,-1 1 1,0 0-1,0 0 0,-1 0 0,0 0 0,3 8 0,-3-6 27,-1 0 0,0 1-1,0-1 1,-1 1-1,0 0 1,-1-1 0,1 1-1,-2 0 1,1-1-1,-1 1 1,-1-1-1,0 1 1,0-1 0,0 1-1,-7 12 1,6-13 12,-1 0 0,-1-1 1,1 0-1,-1 0 0,0 0 0,-1 0 0,1-1 1,-1 0-1,-1 0 0,-12 9 0,1-4 73,0-1-1,0-1 0,-25 9 0,25-12-10,0-1 0,-19 4 0,2-1 27,-67 25-732,102-33 610,0 0 1,0 0 0,0 0-1,0 0 1,-1 0 0,1 0-1,0 0 1,0 0 0,0 0-1,0 1 1,0-1 0,0 0-1,0 0 1,0 0 0,0 0-1,0 0 1,0 0 0,0 0-1,0 1 1,0-1 0,0 0-1,0 0 1,0 0 0,0 0-1,0 0 1,0 0 0,0 1-1,0-1 1,0 0 0,0 0 0,0 0-1,0 0 1,0 0 0,0 0-1,0 0 1,0 1 0,0-1-1,0 0 1,0 0 0,0 0-1,0 0 1,1 0 0,-1 0-1,0 0 1,0 0 0,0 0-1,0 1 1,0-1 0,0 0-1,0 0 1,1 0 0,-1 0-1,0 0 1,0 0 0,0 0-1,0 0 1,0 0 0,0 0-1,0 0 1,1 0 0,-1 0 0,0 0-1,0 0 1,0 0 0,0 0-1,14 4 71,1-3 49,0-1 1,0-1-1,1 0 0,15-3 1,62-16 87,-73 15-170,0 0 39,1-1 0,-1 0 0,0-2 0,-1 0 0,0-1 0,0-1 0,-1-1 0,31-22 0,-13-1 39,47-55 0,19-18 24,-61 69-100,-6 3-82,65-46 0,-90 74-7,0 0 1,9-9-1,-30 26-119,2-2 124,0 1 0,0 0 0,1 0 0,1 1 0,-9 13 0,0 11 37,2 0 1,1 1-1,1 1 0,-10 57 1,20-82 35,1 0 1,0 0-1,0 0 1,1 0-1,1 0 1,0 0-1,3 17 1,-3-24-17,0-1 0,0 1-1,1-1 1,-1 0 0,1 0 0,0 1 0,-1-1 0,1 0 0,1-1-1,-1 1 1,4 4 0,-4-5 22,1-1 0,-1 1-1,0-1 1,1 0 0,-1 1-1,1-1 1,0 0 0,-1 0-1,1-1 1,0 1 0,-1-1 0,1 1-1,0-1 1,0 0 0,0 0-1,4 0 1,2-1 15,0-1 1,0 0-1,0 0 1,0-1-1,-1 0 0,1-1 1,-1 0-1,0 0 0,0-1 1,0 1-1,-1-2 1,1 1-1,7-9 0,8-9-31,-1-2 0,26-36 0,-26 33 68,41-54-138,-52 69 75,-10 10-20,1 1-1,0-1 1,0 0 0,0 1-1,1-1 1,-1 1-1,1 0 1,-1 0-1,7-3 1,-9 5-11,1 0-1,-1 0 1,1 0 0,0 1-1,-1-1 1,1 0 0,-1 0-1,1 1 1,-1-1 0,1 1-1,-1-1 1,1 0 0,-1 1-1,1-1 1,-1 1 0,0-1-1,1 1 1,-1-1 0,1 1-1,-1 0 1,0-1 0,0 1-1,1-1 1,-1 1 0,0 0-1,0 0 1,7 24 65,-5 2-43,-1 0-1,-4 30 1,1 8 198,3-43-136,-1-17-53,1 1 1,-1 0-1,-1 0 1,1 0 0,-2 9-1,1-6 100,6-9 229,-4-1-306,0-1 0,1 1 0,-1-1 1,0 1-1,0-1 0,1 1 1,-1-1-1,0-2 0,26-62 154,38-57-267,-56 109 32,1 1 0,0 0 1,1 0-1,0 1 1,1 0-1,16-12 0,-27 23 26,0 0 0,1 0 0,-1 0 0,0 0 0,1 0 0,-1 0 0,1 1 0,0-1 0,-1 0 0,1 1 0,0-1 0,-1 1 0,1 0 0,0 0 0,-1 0 0,1-1 0,0 2 0,0-1 0,-1 0 0,1 0-1,0 0 1,2 2 0,-2-1 10,-1 0-1,1 0 1,-1 0-1,0 0 1,1 0 0,-1 0-1,0 1 1,0-1-1,0 0 1,0 1-1,0-1 1,0 1-1,0-1 1,0 1-1,-1 0 1,1-1-1,-1 1 1,1 0-1,-1-1 1,0 1-1,1 0 1,-1 2-1,5 171 59,-5-157-34,0-9-27,0 1 1,1-1-1,0 0 0,0 1 0,4 10 0,-4-18 17,-1-1 0,1 1-1,-1 0 1,1 0 0,0-1 0,0 1 0,0-1 0,0 1-1,0-1 1,0 1 0,0-1 0,0 1 0,1-1 0,-1 0-1,0 0 1,1 0 0,-1 0 0,1 0 0,0 0 0,-1 0-1,1 0 1,0 0 0,-1-1 0,1 1 0,0-1 0,0 1-1,0-1 1,-1 0 0,1 0 0,0 0 0,0 0 0,3 0-1,2-2 7,-1 1-1,0-1 1,0 0-1,0 0 1,0-1-1,-1 0 0,1 0 1,-1 0-1,1-1 1,-1 1-1,0-1 1,0-1-1,7-7 0,3-7-13,0 0 0,15-24 0,-24 34 5,15-23 61,3-6-80,2 1-1,37-41 1,-57 71-33,1 1 1,0 0 0,0 0 0,0 1 0,10-6-1,-15 10 27,0 0-1,0 0 0,1 0 1,-1 1-1,0-1 0,0 0 1,1 1-1,-1 0 0,0-1 1,1 1-1,2 0 1,-4 1 9,1-1 0,-1 0 0,1 1 0,-1-1 0,0 1 0,0-1 0,1 1 0,-1 0 0,0-1 0,0 1 0,0 0 0,1 0 0,-1 0 0,0 0 0,0 0 0,0 0 1,-1 0-1,1 0 0,0 0 0,1 2 0,2 8 9,1-1 0,-2 1 0,1-1 1,-2 1-1,1 0 0,-1 0 0,-1 0 0,0 0 1,-1 21-1,0-30 93,-5-14 266,-2 3-344,5 6-16,0 0-1,0 1 0,-1-1 0,1 1 0,0-1 1,-1 1-1,-3-2 0,5 3-8,0 1 1,0-1-1,0 1 0,0 0 1,0 0-1,0 0 0,0-1 0,0 1 1,1 0-1,-1 0 0,0 0 1,0 1-1,0-1 0,0 0 1,0 0-1,0 0 0,0 1 0,0-1 1,0 0-1,0 1 0,0-1 1,1 1-1,-1-1 0,0 1 1,0-1-1,1 1 0,-1 0 1,0-1-1,1 1 0,-1 0 0,0 1 1,-6 6-17,0 1 1,1 0-1,1 0 0,-1 1 1,2 0-1,-1 0 1,1 0-1,-3 13 0,3-5-23,0 0-1,1 0 0,0 0 0,1 22 0,2-35 52,1 0 0,-1 0 0,1 0-1,0 0 1,0 0 0,1 0 0,0 0-1,3 6 1,-4-9 9,0 1-1,0-1 1,1 0-1,-1 0 0,1 0 1,-1 0-1,1 0 1,0 0-1,-1-1 1,1 1-1,0 0 1,0-1-1,1 0 1,-1 1-1,0-1 1,0 0-1,1 0 1,2 1-1,-4-2-4,1 0-1,-1 0 1,0 0-1,1 0 1,-1 0-1,1-1 1,-1 1-1,0 0 1,1-1-1,-1 1 1,0-1 0,1 1-1,-1-1 1,0 0-1,0 0 1,0 1-1,1-1 1,-1 0-1,0 0 1,1-2-1,1 0 2,0-1-1,0 1 0,0-1 0,0 0 1,2-6-1,11-25 39,12-44 0,-10 28-43,39-106-205,63-182-80,-71 148-279,-48 188 526,0-12-231,-2 9 76,-1 9-96,-105 281-313,93-242 596,2 1 0,2 1 0,2-1 0,-3 69-1,10-80-18,4 51 0,-1-71 91,0-1 0,0 1 0,1 0 0,0-1 0,1 0 0,1 1 0,8 15 0,-11-24-54,-1-1 0,1 1 0,0 0 0,0-1 0,0 1 0,1-1 0,-1 0 0,0 0-1,1 0 1,-1 0 0,1 0 0,0 0 0,0-1 0,-1 1 0,1-1 0,0 0 0,0 0-1,1 0 1,-1 0 0,0-1 0,0 1 0,0-1 0,0 0 0,1 0 0,-1 0 0,0 0-1,0 0 1,0-1 0,1 1 0,-1-1 0,0 0 0,0 0 0,0 0 0,0-1 0,4-2-1,8-7 35,-1 0-1,0-1 0,-1-1 0,21-27 0,-12 12 9,-1-2-1,19-36 1,-9 20-475,-29 45 226,-1 5 30,-1 7 67,-16 124 157,16-112-39,0 0 0,2 0 0,0-1 0,2 1 0,9 35 0,-13-57-7,1 0 1,-1 0-1,0 0 1,0 1-1,1-1 1,-1 0-1,0 0 0,1 0 1,-1 0-1,1 0 1,-1 0-1,1 0 1,0 0-1,0 0 1,-1 0-1,1 0 1,0-1-1,0 1 0,0 0 1,0 0-1,0-1 1,0 1-1,0-1 1,0 1-1,0-1 1,0 1-1,0-1 1,0 0-1,0 1 1,0-1-1,0 0 0,1 0 1,-1 0-1,0 0 1,0 0-1,0 0 1,0 0-1,1 0 1,-1 0-1,0-1 1,0 1-1,0 0 0,2-2 1,1 0 14,0 0 1,0 0-1,0-1 1,0 0-1,0 1 1,-1-2-1,1 1 1,-1 0-1,5-7 0,5-10 75,16-34 0,0 1-169,18-22-110,-46 75 168,-1-1-1,0 1 0,0-1 0,1 1 0,-1-1 0,0 1 1,1-1-1,-1 1 0,0-1 0,1 1 0,-1 0 1,1-1-1,-1 1 0,1 0 0,-1-1 0,1 1 0,-1 0 1,1-1-1,-1 1 0,1 0 0,-1 0 0,1 0 1,-1 0-1,1-1 0,-1 1 0,1 0 0,0 0 0,-1 0 1,1 0-1,-1 0 0,1 0 0,-1 0 0,1 1 1,-1-1-1,1 0 0,0 0 0,-1 0 0,1 1 0,-1-1 1,1 0-1,-1 0 0,1 1 0,-1-1 0,1 0 1,-1 1-1,0-1 0,1 1 0,-1 0 0,2 1-2,-1 0 0,1 0 0,-1 0-1,0 0 1,0 1 0,0-1-1,0 0 1,-1 1 0,1-1 0,0 3-1,7 192 477,12-221 15,27-36-456,33-37-40,-67 84-29,0 1 0,0 0 0,1 1 1,30-19-1,-43 29 34,0 1 0,-1-1 0,1 1 0,0-1-1,0 1 1,0-1 0,0 1 0,0 0 0,0-1 0,0 1 0,0 0 0,0 0 0,0 0 0,0 0 0,0 0 0,0 0 0,0 0 0,0 0 0,0 0 0,0 0 0,0 1 0,0-1 0,0 0 0,0 1 0,0-1 0,-1 1 0,1-1 0,0 1-1,0-1 1,0 1 0,0-1 0,-1 1 0,1 0 0,0 0 0,-1-1 0,1 1 0,0 0 0,-1 0 0,1 0 0,-1 0 0,1-1 0,-1 1 0,0 0 0,1 0 0,-1 2 0,2 4-28,0 1 0,0-1-1,-1 1 1,1 12 0,-2-16 13,1 34 51,-1-25-20,0-1 0,1 1 0,1 0 0,4 20 0,-5-30-12,1 4 10,1 1-1,0 0 1,0-1 0,6 10 0,-8-15 10,0-1 0,0 1 0,0 0 0,1-1 0,-1 1 1,0-1-1,1 0 0,0 1 0,-1-1 0,1 0 0,0 0 0,0 0 0,-1 0 1,1 0-1,0 0 0,0-1 0,0 1 0,0-1 0,0 1 0,0-1 0,0 0 1,3 0-1,1 0-6,1-1 0,-1 0 1,1 0-1,-1 0 0,0-1 0,1 0 1,-1-1-1,0 1 0,0-1 0,0 0 1,-1-1-1,1 1 0,-1-1 1,0 0-1,7-7 0,6-8 30,-1 0 1,24-36-1,-24 31 61,45-51-229,-31 38 82,21-33 81,-64 88-312,-14 24 1,10-9 227,-21 62 0,33-83 49,1 0 1,0 0 0,1 0 0,0 0-1,1 0 1,1 1 0,0-1 0,3 24-1,-3-35 14,0-1-1,0 1 0,0 0 1,0 0-1,0-1 0,1 1 1,-1 0-1,0 0 0,1-1 0,-1 1 1,0 0-1,1-1 0,-1 1 1,1 0-1,-1-1 0,1 1 1,-1-1-1,1 1 0,-1-1 0,2 1 1,-2-1-2,1 1 1,-1-1-1,1 0 1,0 0-1,-1 0 1,1 0-1,-1 0 1,1 0-1,-1 0 1,1 0-1,-1-1 1,1 1-1,0 0 1,-1 0-1,1 0 1,-1 0-1,1-1 1,-1 1-1,1 0 1,0-1-1,1-1 24,0 0 1,0 1-1,0-1 0,0 0 1,0-1-1,0 1 0,-1 0 1,3-4-1,7-20 96,-2-1 0,12-50 0,-2 6-413,-11 25-153,-29 195-128,-7 44 394,13-39 206,10-89-21,-2 41-13,-10 105 111,16-200-66,-1 1 1,0-1 0,-1 1 0,0-1-1,0 0 1,-1 0 0,-1 0 0,0-1-1,-10 17 1,12-23-31,0-1 0,0-1 0,0 1 0,-1 0 0,1-1 0,-1 0 0,1 1 0,-1-1 0,0-1 0,0 1 0,0 0 0,0-1 0,0 0 0,0 0 0,0 0 0,0-1 0,0 1 0,-1-1 0,1 0 0,0 0 0,-6-1 0,-2-1 4,1 1-1,-1-2 1,0 0 0,1 0-1,0-1 1,-21-10 0,22 9-52,0-1 0,0 0-1,0 0 1,0-1 0,1 0 0,1-1 0,-1 0 0,1-1 0,0 1 0,1-2 0,0 1 0,-6-11 0,7 8 29,0 0 0,1 0 1,0-1-1,1 1 0,0-1 0,1 0 1,0-1-1,1 1 0,0-25 0,2 27-11,1 1 0,0-1 0,1 1-1,0 0 1,1-1 0,0 1 0,0 0-1,1 1 1,1-1 0,0 1 0,0 0 0,0 0-1,10-11 1,-6 10-9,0 0-1,0 0 1,1 1 0,1 1-1,15-11 1,61-28-76,-24 14-513,-38 16-1525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1:49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28 5056,'-18'-11'2304,"23"6"-2016,-5 2-224,5 3-96,-2-4-192,2 0 128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1:50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28 5152,'-21'-16'2336,"9"13"-2048,12-2-288,3 2-64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1:53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80 228 2976,'0'0'59,"0"0"1,-1-1-1,1 1 1,0 0-1,0 0 0,-1 0 1,1-1-1,0 1 1,0 0-1,-1 0 1,1-1-1,0 1 0,0 0 1,0 0-1,-1-1 1,1 1-1,0 0 0,0-1 1,0 1-1,0 0 1,0-1-1,0 1 1,0 0-1,0-1 0,0 1 1,0 0-1,0-1 1,0 1-1,0 0 0,0-1 1,0 1-1,0 0 1,0-1-1,0 1 1,0 0-1,1-1 0,12 0 3387,3 1-2834,-9-2-426,0 0 1,0 0 0,0 0-1,0-1 1,0 0 0,-1 0-1,0-1 1,1 0 0,-1 0-1,0 0 1,-1-1 0,1 0-1,-1 0 1,0 0 0,0-1-1,-1 0 1,0 0 0,0 0-1,5-10 1,-8 12-165,1 0 0,-1 0 1,0 0-1,0-1 0,0 1 0,-1 0 0,1-1 1,-1 1-1,0-1 0,-1 1 0,1 0 1,-1-1-1,0 1 0,0 0 0,0 0 0,0-1 1,-4-5-1,5 9-53,-1-1 0,0 1 1,-1 0-1,1-1 0,0 1 0,0 0 1,0 0-1,-1 0 0,1 0 0,-1 0 1,1 0-1,-1 0 0,1 1 0,-1-1 1,1 0-1,-1 1 0,0-1 0,-2 1 1,-1-1-73,0 0 0,0 1 0,0 0 0,-7 0 0,8 1 79,-1-1-1,1 1 0,-1 0 0,1 1 1,-1-1-1,1 1 0,0 0 0,-1 0 1,1 0-1,-5 5 0,-2 1 103,0 1 0,-9 11 0,16-16-45,-3 3 36,1 1 0,0 0 0,0 0 0,1 1 1,0-1-1,1 1 0,0 0 0,0 1 0,0-1 0,2 1 0,-1-1 0,-1 16 0,2-16 48,1 0 0,1 1 0,0-1-1,0 0 1,1 1 0,0-1 0,1 0 0,-1 0-1,2 0 1,0 0 0,0 0 0,0 0-1,7 11 1,-7-16-63,-1 0-1,1-1 0,-1 1 1,1-1-1,0 0 0,1 0 1,-1 0-1,0 0 0,1-1 1,-1 1-1,1-1 0,0 0 1,0 0-1,0 0 0,0 0 1,0-1-1,1 0 0,-1 0 1,0 0-1,1 0 0,-1-1 1,0 1-1,1-1 0,-1 0 1,0-1-1,1 1 0,-1-1 0,0 0 1,8-2-1,-3-1 2,0 0-1,-1-1 0,1 1 1,-1-2-1,-1 1 1,1-1-1,9-9 0,43-53 181,-43 47-249,6-7 14,44-47 56,-57 65-48,0 0-1,1 1 1,1 1-1,-1 0 1,14-7-1,-23 14-10,0 0-1,0 0 0,0 0 0,0 1 0,0-1 0,0 1 0,0-1 0,0 1 0,0-1 0,0 1 0,0 0 0,1 0 1,-1 0-1,0 0 0,0 1 0,0-1 0,0 0 0,0 1 0,0 0 0,4 1 0,-4-1 7,0 0 0,0 1 0,-1-1 0,1 1 0,0 0 1,-1-1-1,1 1 0,-1 0 0,0 0 0,1 0 0,-1 0 0,0 0 0,0 0 0,0 0 0,-1 0 0,1 1 0,0-1 0,-1 0 0,1 4 0,0 12 45,0 1 1,-1-1-1,-3 23 0,0-5 36,2-25 9,0 0 0,-4 12 0,0-2 172,5-13-164,3-6 107,-2-3-183,0 0-1,0 1 0,0-1 0,-1 0 1,1 0-1,0 0 0,0 0 0,0 0 1,-1 0-1,1 0 0,-1 0 0,2-1 0,16-28 85,2 1 0,33-39-1,-36 50-157,1 0 0,0 1 0,1 0 0,29-17-1,-48 34 49,5-3-97,0 0 0,0 0 0,0 0 0,8-2 0,-12 5 89,0-1 0,0 1 0,0 0-1,0 0 1,0 0 0,0-1-1,1 1 1,-1 0 0,0 0 0,0 0-1,0 1 1,0-1 0,0 0 0,0 0-1,0 1 1,1-1 0,-1 0-1,0 1 1,0-1 0,0 1 0,0-1-1,0 1 1,-1 0 0,1-1-1,0 1 1,0 0 0,0 0 0,-1 0-1,1 0 1,1 1 0,1 4-28,-1 1-1,1 0 1,-1 1 0,0-1 0,-1 0 0,0 1-1,0-1 1,0 0 0,-1 11 0,1 15 35,2-7 10,-1 1 58,2-1 0,0 1 0,10 31 0,-13-55-35,1 0 0,-1 1 0,0-1 0,1 0-1,0 0 1,0 0 0,0 0 0,0 0-1,1 0 1,-1-1 0,1 1 0,-1-1-1,1 0 1,0 1 0,0-1 0,6 3-1,-6-4 2,0 0 0,-1-1-1,1 1 1,0-1-1,0 1 1,0-1-1,0 0 1,-1 0-1,1 0 1,0 0-1,0-1 1,0 1-1,-1-1 1,1 1-1,0-1 1,0 0-1,-1 0 1,1-1-1,-1 1 1,1 0-1,-1-1 1,3-1-1,4-5 14,0 1 0,0-1 0,-1-1 0,0 0-1,-1 0 1,0 0 0,6-11 0,38-75 91,-47 86-129,4-9-84,10-29 0,-16 42 73,-1 0 0,1-1 0,-1 1 0,0-1 0,-1 1 0,1-1 0,-1 0 0,0 1 0,-1-1 0,-1-6 0,2 10-3,0 1 0,0 0-1,-1 0 1,1 0-1,0 0 1,-1 0 0,1 0-1,-1 0 1,1 0-1,-1 0 1,0 0 0,0 0-1,1 0 1,-1 0-1,0 0 1,0 0 0,0 1-1,0-1 1,0 0-1,0 1 1,0-1 0,0 1-1,0-1 1,0 1-1,0-1 1,0 1 0,0 0-1,0-1 1,-1 1 0,1 0-1,0 0 1,0 0-1,0 0 1,0 0 0,-1 0-1,1 0 1,0 1-1,0-1 1,0 0 0,0 0-1,0 1 1,-2 0-1,-2 1-20,1 0 0,-1 0 0,1 1 0,0 0 0,0-1 0,0 2 0,0-1 0,-4 4 0,2 0-19,1 0 1,0 1 0,0-1-1,1 1 1,-1 0 0,-4 14-1,4-6 31,0 0 0,-4 27-1,9-37 29,-1 1-1,1-1 0,0 1 1,0-1-1,1 1 0,-1 0 0,2-1 1,-1 1-1,1-1 0,0 0 1,0 0-1,1 1 0,6 10 0,-7-14 17,0 0 0,0 0 0,1 0 0,-1 0-1,1 0 1,0 0 0,-1-1 0,1 0-1,1 1 1,-1-1 0,0 0 0,1 0-1,-1-1 1,1 1 0,-1-1 0,1 0 0,-1 0-1,1 0 1,0 0 0,0 0 0,0-1-1,-1 0 1,1 0 0,0 0 0,6-1-1,6-2 16,0-1-1,0 0 1,-1-1-1,1-1 1,-1-1-1,0 0 0,24-16 1,-3-2-85,55-49 0,39-50 32,-128 123-8,-1-1 2,0 0 0,1 1-1,-1-1 1,1 1-1,0-1 1,-1 1 0,1 0-1,0 0 1,3-2-1,-2 5-15,1 1-1,-1 0 0,0 0 0,0 0 0,3 4 0,0 2 41,-1 0 0,1 0 0,-2 1 0,1 0 0,-2 0 0,1 0 0,3 19 0,0 3 26,1-1 0,21 52-1,-27-79 0,-1-1-1,1 1 0,-1-1 1,1 1-1,1-1 0,1 3 0,-3-5-24,0 0-1,-1-1 1,1 1-1,0 0 1,0-1-1,-1 1 1,1-1-1,0 1 1,0-1-1,0 1 1,0-1-1,0 0 1,0 1-1,0-1 1,0 0-1,0 0 0,0 1 1,0-1-1,0 0 1,0 0-1,0 0 1,0-1-1,0 1 1,0 0-1,0 0 1,0 0-1,0-1 1,2 0-1,5-4 67,0 0 0,0 0 1,15-13-1,-11 7-51,71-57 89,21-15-64,9 8-37,-33 24-118,-78 50 105,0-1-3,0 1 0,0 0 0,1-1 0,-1 1-1,0-1 1,0 0 0,-1 0 0,1 0 0,0 0-1,-1 0 1,4-4 0,-8 5-118,-4 3 99,1 1-1,0 0 0,0 0 1,0 0-1,1 1 0,-1 0 1,-6 6-1,3-3-18,-14 11 19,0 1 0,1 0 0,1 2 0,1 1 0,1 1 0,1 0 0,-29 50 0,44-67 29,0 0 0,0 1 0,1 0 0,0-1 0,0 1 0,0 0 0,0 10 0,2-15 2,-1 0 0,1-1 1,0 1-1,0-1 0,0 1 1,0 0-1,1-1 0,-1 1 1,0-1-1,1 1 0,-1-1 1,1 1-1,-1-1 0,1 1 1,0-1-1,0 1 0,-1-1 1,1 0-1,0 0 0,0 1 1,0-1-1,0 0 0,1 0 1,-1 0-1,0 0 0,0 0 1,1 0-1,-1 0 0,1-1 1,-1 1-1,1 0 0,-1-1 1,1 1-1,-1-1 0,1 1 1,-1-1-1,1 0 0,1 0 1,1 0 5,-1 0 0,1 0 1,-1 0-1,1-1 1,-1 1-1,0-1 0,1 0 1,-1 0-1,0 0 0,1 0 1,3-3-1,-1 0 13,0 0 0,0 0 0,0 0 1,-1-1-1,6-6 0,3-5 51,-1-1 1,18-29-1,22-53 18,-30 55-163,-13 28-340,-10 16 403,1 0 0,-1 0-1,0 0 1,0 0 0,0 0 0,0 0 0,0 0-1,0 0 1,1 0 0,-1 0 0,0 0 0,0 0 0,0 0-1,0 0 1,0 0 0,1 0 0,-1 0 0,0 0 0,0 1-1,0-1 1,0 0 0,0 0 0,0 0 0,0 0 0,1 0-1,-1 0 1,0 0 0,0 0 0,0 0 0,0 0-1,0 1 1,0-1 0,0 0 0,0 0 0,0 0 0,0 0-1,0 0 1,1 0 0,-1 1 0,0-1 0,0 0 0,0 0-1,0 0 1,0 0 0,0 0 0,0 0 0,0 1 0,0-1-1,0 0 1,0 0 0,0 0 0,-1 0 0,0 35-249,0-23 224,-19 237-82,16-218-54,-12 43-1,7-37 266,-8 32 6,-3-2 0,-2 0 1,-39 77-1,20-68 107,35-67-128,0 0-1,-1 0 1,-1 0 0,1-1 0,-13 10 0,18-16-74,0-1 0,0 1 0,0-1 0,0 1 0,0-1 0,0 0 0,0 0 1,0 0-1,-1 0 0,1-1 0,0 1 0,-1 0 0,1-1 0,0 0 0,-1 0 0,1 1 1,-1-1-1,1-1 0,0 1 0,-4-1 0,4 0-26,-1 0 1,1 0-1,-1 0 0,1-1 1,-1 1-1,1-1 0,0 0 1,0 1-1,0-1 0,0 0 1,0-1-1,0 1 0,0 0 1,1 0-1,-1-1 0,1 1 1,0-1-1,-2-2 0,-2-6-50,1 0 0,0 1 0,1-1 0,0-1 1,1 1-1,0 0 0,0-1 0,2 1 0,-1-1 0,1 0 0,1 1 0,0-1 0,1 1 0,0 0 0,0-1 0,2 1 0,-1 0 0,1 0 0,1 1 0,0-1 0,0 1 0,1 0 0,0 1 0,1-1 0,0 1 0,17-16 0,-12 14 39,1 1 0,1 0 0,0 1 1,0 1-1,20-10 0,80-25 321,-92 35-166,-5 1-80,1-1 0,-1 0 0,0-1 0,-1-1 0,0-1-1,0 0 1,-2-2 0,1 1 0,22-27 0,2-9 262,55-90 0,-11 14-139,-57 91 69,38-38 0,-56 63-219,-1 2-43,-1 0 0,0-1 0,-1 1-1,0-1 1,6-9 0,-40 86-538,24-52 565,0 1 0,2-1 1,0 1-1,0 29 0,3-45 9,0 0 0,1 0 0,-1-1 0,0 1 0,1 0 0,0 0 0,0-1 0,-1 1 0,2 0 0,-1-1-1,0 1 1,0-1 0,1 1 0,3 3 0,-4-5 6,-1 0 0,2 0 0,-1-1 0,0 1 0,0 0 0,0-1-1,0 1 1,0 0 0,1-1 0,-1 0 0,0 1 0,0-1 0,1 0 0,-1 1 0,0-1 0,1 0-1,-1 0 1,0 0 0,1 0 0,-1 0 0,0-1 0,1 1 0,-1 0 0,0-1 0,0 1 0,1 0-1,-1-1 1,0 0 0,0 1 0,0-1 0,0 0 0,0 1 0,2-3 0,9-7 66,-1 0 0,-1-1 0,0 0 0,0-1 0,9-14 0,17-21 0,37-41-139,-52 72-149,-9 11-10,-11 5 203,-1 0 0,0 0-1,1 0 1,-1 0 0,0 0 0,1 0 0,-1 0 0,0 1 0,1-1 0,-1 0 0,0 0 0,1 0 0,-1 0 0,0 0 0,1 1 0,-1-1 0,0 0-1,1 0 1,-1 1 0,0-1 0,0 0 0,0 0 0,1 1 0,-1-1 0,0 0 0,0 1 0,0-1 0,1 1 0,0 5-32,0 0 1,0 0-1,0 0 1,0 0-1,-1 0 1,0 0-1,-1 0 1,-1 9 0,1-5 25,0 2 11,-4 48 37,-2 0 1,-24 91-1,21-121 20,0 1 1,-2-2-1,-1 1 0,-25 40 1,1-11 74,-3-3 0,-48 54 0,81-102-84,-1-1 0,1 1 0,-1-2 1,0 1-1,-1-1 0,0-1 0,-17 9 1,22-12-20,0-1 0,0 0 1,0 0-1,0 0 0,0 0 0,0-1 1,-1 1-1,1-1 0,0 0 1,0 0-1,-1-1 0,1 0 1,0 1-1,0-1 0,0 0 0,0-1 1,0 1-1,0-1 0,0 0 1,-6-4-1,5 3-10,0 0-1,1-1 1,0 0-1,-1 0 1,1 0 0,1 0-1,-1-1 1,1 1 0,-1-1-1,1 0 1,1 0-1,-1 0 1,1 0 0,0-1-1,0 1 1,0-1 0,0-5-1,1 7 23,1 0 0,-1 0-1,1 0 1,0 0-1,1 0 1,-1 0 0,1 0-1,-1 0 1,1 0 0,0 0-1,1 0 1,-1 0 0,1 0-1,-1 1 1,1-1 0,0 1-1,0-1 1,1 1-1,-1 0 1,1 0 0,0 0-1,0 0 1,0 1 0,0-1-1,4-2 1,8-4 91,1 0 0,0 1 0,0 1 0,22-7 0,74-16 185,-84 23-253,279-58-1116,-303 64 210,0 1 0,1-1-1,-1 1 1,0 0-1,8 1 1,-10-1 433,-1 1-1,1-1 1,-1 1 0,1-1 0,-1 1-1,1 0 1,-1 0 0,0-1 0,1 1-1,-1 0 1,0 0 0,0 0 0,0 0-1,0 1 1,0-1 0,0 0 0,1 2-1,8 16-3292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1:55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40 233 2720,'-10'4'1363,"16"-3"75,15-2 993,-14-1-1965,1 0 1,-1-1 0,0 1-1,0-1 1,-1-1-1,10-5 1,38-29 964,-25 15-848,-10 8-382,-15 12-213,-1 0 0,1 0 1,0 0-1,0 0 0,0 1 1,0 0-1,0-1 0,7-1 1,-10 4 3,-1 0 0,0-1 0,1 1 0,-1 0 1,1 0-1,-1 0 0,1 0 0,-1 0 0,0 0 1,1 0-1,-1 0 0,1 0 0,-1 0 0,1 1 1,-1-1-1,0 0 0,1 0 0,-1 0 0,1 0 1,-1 1-1,0-1 0,1 0 0,-1 0 0,0 1 1,1-1-1,-1 0 0,0 1 0,1-1 1,-1 0-1,0 1 0,0-1 0,1 1 0,0 13-94,-1-10 72,-2 31 61,-2 1 1,-2 0-1,-13 46 0,15-68 4,-56 171 676,-16-6 201,39-93-599,-27 88 1168,63-171-1399,11-35 1219,-1 8-1116,1 0 0,27-43 0,3 11-146,66-104-41,16-77 39,14 6-261,-113 192 230,-17 29-58,-1 1-1,1-1 0,1 1 1,0 0-1,0 0 0,12-10 1,-19 18 40,1 0 1,0 1 0,0-1-1,0 0 1,-1 1 0,1-1-1,0 1 1,0-1 0,0 1-1,0-1 1,0 1 0,0 0-1,0-1 1,0 1-1,0 0 1,0 0 0,0 0-1,0 0 1,1 0 0,-1 0-1,0 0 1,0 0 0,0 0-1,0 0 1,0 1 0,0-1-1,0 0 1,0 1-1,0-1 1,0 1 0,0-1-1,-1 1 1,1-1 0,0 1-1,0 0 1,0 0 0,-1-1-1,1 1 1,0 0 0,0 0-1,-1 0 1,1 0-1,0 1 1,1 1-4,-1 0 0,1 1-1,-1-1 1,0 1 0,0-1 0,0 1-1,0 0 1,-1-1 0,1 1 0,-1 0-1,0 5 1,-2 9 57,-2 0 1,0-1-1,-9 28 0,-27 48 194,37-86-215,0 1 26,0-1 0,0 0 0,-1 0-1,0 0 1,-1 0 0,1-1-1,-1 0 1,0 1 0,-1-2-1,0 1 1,-6 5 0,9-10-24,1 1 0,-1-1-1,0 1 1,0-1 0,1 0 0,-1 0 0,0 0 0,0 0 0,0-1 0,0 1-1,0-1 1,0 1 0,0-1 0,0 0 0,0-1 0,-1 1 0,1 0 0,0-1-1,0 0 1,-3-1 0,2 0-22,0 0-1,0 0 0,0 0 1,1-1-1,-1 0 0,1 1 1,-1-2-1,1 1 0,0 0 1,0 0-1,1-1 0,-1 0 1,-3-6-1,6 10-12,-1-1 0,1 0 0,-1 1 0,1-1-1,0 0 1,-1 0 0,1 1 0,0-1 0,-1 0 0,1 0 0,0 0 0,0 0-1,0 1 1,0-1 0,0 0 0,0 0 0,0 0 0,0 0 0,0 1-1,0-1 1,0 0 0,0 0 0,1 0 0,-1-1 0,1 1-5,0 1 1,0-1 0,0 0-1,-1 1 1,1-1 0,0 1-1,0-1 1,0 1 0,0 0-1,0-1 1,0 1 0,0 0-1,0 0 1,0-1 0,0 1-1,0 0 1,1 0-1,6 0-40,-1 1-1,0 0 1,0 0-1,9 2 1,2 1 68,1 0 0,-1-1 0,0-2 0,1 0 0,-1 0 0,1-2 0,30-5 0,-24 1 49,0-1 0,0-1 0,-1-1 0,0-2 0,22-11 0,-13 4 215,5-2-90,58-38 0,-85 50-187,-1 0 0,-1-1 0,0-1 0,0 0 0,0 0 0,-1 0 0,-1-1 1,0 0-1,0-1 0,5-12 0,-10 20-16,-1 0 1,0 0-1,0 0 1,0 0-1,0 0 0,0 0 1,-1-4-1,0 6 7,0 1 0,0-1-1,0 1 1,0 0-1,0-1 1,0 1 0,0 0-1,0-1 1,0 1-1,0-1 1,0 1 0,-1 0-1,1-1 1,0 1-1,0 0 1,0-1 0,-1 1-1,1 0 1,0-1-1,-1 1 1,1 0 0,0 0-1,-1-1 1,0 1-10,0 0 0,0-1 0,1 1 1,-1 0-1,0 0 0,0 0 0,0 0 0,0 0 1,0 0-1,1 0 0,-1 1 0,0-1 0,0 0 1,0 0-1,-1 1 0,-7 3-24,0 1 0,0 0 0,0 0 0,0 1 0,1 0 0,0 0 1,1 1-1,-1 0 0,1 1 0,-10 13 0,13-15 55,-1 0 0,1 0 0,0 1 1,0 0-1,1-1 0,0 2 0,0-1 0,1 0 1,0 0-1,0 1 0,1-1 0,0 1 0,0 0 1,1 14-1,0-16 40,1 0 0,1-1 0,-1 1 0,1-1 0,0 1 0,0-1 0,0 1 0,1-1 0,0 0 0,0 0 0,0 0 0,1 0 0,-1-1 0,1 0 0,6 6 0,-6-7-8,0 0 0,0-1 0,0 1 0,0-1-1,0 0 1,1 0 0,-1 0 0,1-1 0,-1 1 0,1-1-1,-1 0 1,1-1 0,0 1 0,-1-1 0,1 0 0,0 0 0,0 0-1,-1-1 1,8-1 0,-3-1 14,0 0-1,0 0 1,0-1-1,0 0 1,15-10-1,38-33 147,-11 9-140,-41 31-51,11-8-51,32-15 0,-47 27 19,0 0 1,0 1-1,0 0 1,0 0 0,0 0-1,0 1 1,0 0-1,0 0 1,1 0 0,-1 1-1,7 0 1,-9 1 36,0 0 0,0 0 0,0 0 0,0 0 0,-1 1 0,1 0 0,-1-1 0,1 1 0,-1 0 0,0 1 0,0-1 0,6 6 0,0 2 213,0 0 0,11 17 0,-13-15-120,1-1-1,10 9 1,-8-10 1,-1-2 0,2 1 0,-1-2 0,1 1 1,23 11-1,-29-17-84,0 0 0,0 0 1,0 0-1,1 0 1,-1-1-1,1 0 0,-1 0 1,1 0-1,-1-1 1,1 0-1,0 0 0,-1 0 1,1-1-1,-1 0 1,1 0-1,8-3 0,-6 1-388,-1-1 0,0 0 0,0-1-1,0 1 1,0-1 0,0-1 0,-1 1-1,6-8 1,-3 3-1827,-1-1-1,0 0 1,0 0-1,7-16 1,-1-1-2035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27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1 2656,'3'0'1036,"-6"0"-579,-15 8 3171,-24 19-2398,22-13-653,-8 5-413,0 1 1,2 1 0,1 2-1,0 0 1,2 1 0,1 2-1,-27 39 1,26-26-78,1 2 0,-30 82 0,50-119-68,-2 7 44,1 0 0,-4 15-1,7-24-11,-1 1 0,1 0-1,0 0 1,0-1 0,0 1 0,0 0-1,0 0 1,1-1 0,-1 1 0,1 0-1,0-1 1,0 1 0,0 0 0,0-1-1,1 4 1,-1-6-25,0 1 1,-1 0-1,1 0 0,0 0 0,0 0 1,0 0-1,0-1 0,-1 1 1,1 0-1,0-1 0,0 1 1,0-1-1,0 1 0,0-1 1,0 1-1,1-1 0,-1 0 0,0 0 1,0 1-1,0-1 0,1 0 1,1 0 12,0 0 0,-1-1 0,1 1 0,0-1 0,-1 0 0,1 1 0,-1-1 0,5-3 0,3-2 42,0 0-1,0-1 0,10-9 0,-15 12-51,12-12 4,-1 0-1,0-1 1,-1-1-1,-1 0 1,-1-1 0,0-1-1,13-27 1,56-155-73,-69 164-5,-11 33-75,0 0 0,-1 0 0,0-1 0,0 1 0,-1 0 0,1 0 0,-1-7 0,-1 12 88,1 1 0,-1-1 0,1 0 1,-1 0-1,1 0 0,-1 1 0,1-1 0,-1 0 0,1 1 1,-1-1-1,1 0 0,0 1 0,-1-1 0,1 0 0,-1 1 1,1-1-1,0 1 0,-1 0 0,1-1 18,-4 7 74,1 0-1,0-1 0,0 1 1,1 0-1,0 0 0,0 1 1,0-1-1,0 8 0,0-4 5,-6 34 226,2 1 1,0 62-1,6-80-140,1-1 0,2 1 0,1 0 0,1-1-1,10 32 1,-13-54-75,0 0-1,0 1 0,0-1 1,1 0-1,-1-1 0,1 1 1,4 5-1,-5-9-34,-1 1 0,0-1 0,1 0 1,-1 0-1,1 1 0,-1-1 0,1 0 0,-1 0 0,1 0 0,0-1 0,-1 1 0,1 0 0,0-1 0,0 1 1,0-1-1,-1 0 0,1 1 0,0-1 0,0 0 0,0 0 0,0 0 0,0 0 0,0-1 0,-1 1 0,4-1 1,0-1 26,0 0 0,0 0 1,-1 0-1,1-1 1,-1 1-1,1-1 1,-1 0-1,0-1 1,0 1-1,5-6 1,3-6 66,17-24 0,-12 15-94,-4 4-11,-1-1 0,-1 0 0,13-31 0,-11 21-70,-7 19-3,-2 4-41,0 0 1,-1 0 0,0 0-1,0 0 1,-1-1 0,2-15-1,-4 24 75,0-1 0,0 1 1,0 0-1,0 0 0,0 0 0,0 0 0,0 0 0,0 0 0,0 0 0,0-1 0,0 1 1,0 0-1,0 0 0,0 0 0,0 0 0,0 0 0,0 0 0,0 0 0,0 0 0,0-1 1,0 1-1,0 0 0,0 0 0,0 0 0,0 0 0,-1 0 0,1 0 0,0 0 1,0 0-1,0 0 0,0 0 0,0 0 0,0 0 0,0-1 0,0 1 0,-1 0 0,1 0 1,0 0-1,0 0 0,0 0 0,0 0 0,0 0 0,0 0 0,0 0 0,-1 0 1,1 0-1,0 0 0,0 0 0,0 0 0,0 1 0,0-1 0,0 0 0,0 0 0,-1 0 1,1 0-1,0 0 0,0 0 0,0 0 0,0 0 0,0 0 0,0 0 0,0 0 0,0 0 1,0 0-1,0 1 0,-6 5-298,2 2 263,0 0-1,0 1 0,1-1 0,1 1 1,0 0-1,-2 9 0,-3 57 54,6-59 0,0 60 185,1-66-166,1 1-1,1-1 1,-1 0-1,2 0 1,3 12-1,-4-19 32,-1 1-1,1-1 1,0 1 0,0-1-1,0 1 1,0-1 0,1 0-1,-1 0 1,1 0-1,5 4 1,-7-6-32,1-1 0,-1 1 0,0 0 1,1 0-1,-1-1 0,1 1 0,-1-1 0,1 1 0,0-1 0,-1 0 1,1 0-1,-1 0 0,1 0 0,-1 0 0,1 0 0,0 0 0,-1 0 1,1 0-1,-1-1 0,1 1 0,-1-1 0,1 1 0,-1-1 0,1 0 1,-1 1-1,0-1 0,1 0 0,1-2 0,10-8 99,-1-1 1,0 0-1,-1-1 0,0-1 1,17-27-1,-12 13-81,-1-2-1,14-39 1,-7 15-303,-14 37 119,-6 9 6,1 1 0,1 0 1,-1 0-1,1 1 0,0-1 0,8-8 0,-12 15 128,0-1-1,0 1 1,0 0 0,1 0 0,-1 0 0,0 0-1,0 0 1,1 0 0,-1 0 0,0 0 0,0 0-1,0 0 1,1 0 0,-1 0 0,0 0 0,0 0-1,1 0 1,-1 0 0,0 0 0,0 0 0,0 0-1,1 1 1,-1-1 0,0 0 0,0 0 0,0 0-1,1 0 1,-1 0 0,0 1 0,0-1 0,0 0-1,0 0 1,0 0 0,1 0 0,-1 1 0,0-1-1,0 0 1,0 0 0,0 0 0,0 1 0,0-1-1,0 0 1,0 0 0,0 1 0,0-1 0,5 11-18,-5-11 24,6 17 79,1-2 0,17 29 0,-22-40-28,0 0-25,0-1 0,1 0 1,-1 1-1,0-1 0,1 0 1,0-1-1,-1 1 1,1 0-1,0-1 0,1 1 1,-1-1-1,0 0 1,1 0-1,-1-1 0,1 1 1,-1 0-1,5 0 0,-5-1 5,1-1-1,-1 0 0,0 0 1,0 0-1,0 0 0,1 0 0,-1-1 1,0 0-1,0 1 0,0-1 1,0 0-1,0 0 0,0-1 0,0 1 1,0-1-1,0 1 0,-1-1 1,1 0-1,-1 0 0,1 0 1,3-4-1,22-25 199,40-55 0,-41 43-110,-25 39-124,0 0-1,0 0 1,0 0-1,-1 0 1,1 0-1,-1 0 1,0-1-1,0-8 1,-1 13-13,0-1 1,0 1-1,0 0 1,0-1-1,0 1 1,0-1-1,0 1 1,0-1-1,0 1 1,0 0-1,0-1 0,0 1 1,-1-1-1,1 1 1,0 0-1,0-1 1,-1 1-1,1 0 1,0-1-1,0 1 1,-1 0-1,1-1 1,0 1-1,-1 0 1,1 0-1,0-1 1,-1 1-1,1 0 1,-1 0-1,1 0 1,0 0-1,-1-1 1,1 1-1,-1 0 0,1 0 1,-1 0-1,1 0 1,0 0-1,-2 0 1,1 0-35,-1 1 1,0-1-1,0 0 1,0 1-1,1-1 1,-1 1-1,0 0 1,1-1-1,-4 3 1,-2 2 20,0 1 0,1 0 0,0 0 0,0 0 0,0 1 0,0 0 0,1 0 1,1 1-1,-1-1 0,1 1 0,0 0 0,-4 13 0,2-2 39,0 1 0,1-1-1,1 1 1,-2 30 0,6-40 5,-1 0 0,2 1 0,-1-1 0,2 0 0,-1 0 0,1 0-1,1 0 1,0 0 0,4 9 0,-6-16 17,0 0-1,1 0 1,-1 0-1,1 0 1,0 0-1,0-1 1,0 1 0,0-1-1,1 1 1,-1-1-1,0 0 1,1 0-1,0 0 1,0 0 0,-1 0-1,1-1 1,0 1-1,0-1 1,0 0-1,1 1 1,-1-2-1,0 1 1,0 0 0,1-1-1,-1 1 1,0-1-1,0 0 1,1 0-1,-1 0 1,5-2-1,0 1 23,0-1-1,-1-1 1,1 1-1,-1-1 1,0-1-1,0 1 1,0-1-1,0-1 0,11-9 1,2-4 7,28-31 0,-33 32-25,1 0-29,0-2-1,-2 0 1,0 0-1,-1-1 1,-1-1 0,17-39-1,-28 59-14,-1-1 1,1 1-1,-1 0 0,1-1 0,-1 1 1,1 0-1,0 0 0,0 0 0,0-1 1,0 1-1,-1 0 0,2 0 1,-1 0-1,0 0 0,0 1 0,0-1 1,0 0-1,0 0 0,1 1 0,-1-1 1,0 1-1,1-1 0,-1 1 0,0-1 1,1 1-1,-1 0 0,1 0 0,-1 0 1,3 0-1,-2 0 1,0 1 1,0-1-1,0 1 0,0 0 0,0-1 1,-1 1-1,1 0 0,0 0 1,0 1-1,-1-1 0,1 0 1,0 0-1,-1 1 0,1-1 1,-1 1-1,0 0 0,1-1 1,-1 1-1,0 0 0,1 3 0,10 14 10,-9-14 13,0 0 1,-1 0-1,5 11 1,-6-12 8,45 142 130,-45-143-125,0 0 1,0 1-1,0-1 0,1 0 0,-1 0 0,1 0 1,0 0-1,3 5 0,-4-7-5,0 0-1,-1-1 0,1 1 1,0-1-1,0 1 1,0-1-1,0 1 1,0-1-1,-1 1 1,1-1-1,0 0 1,0 1-1,0-1 0,0 0 1,0 0-1,0 0 1,0 0-1,0 0 1,0 0-1,0 0 1,0 0-1,0 0 1,0 0-1,0-1 0,0 1 1,0 0-1,0-1 1,0 1-1,0-1 1,0 1-1,0-1 1,0 1-1,-1-1 1,2-1-1,11-8 30,-1 0-1,-1-1 0,18-23 1,13-13-87,-15 22 23,0 2 0,1 0 0,38-22 0,92-45-58,-156 89-327,-6 3 179,-12 10 23,-27 25 232,-59 59-199,87-81 215,1 1 0,1 1-1,0 1 1,-15 28-1,27-43-46,-1 1 0,1-1 0,-1 1-1,1-1 1,0 1 0,1 0 0,-1 0-1,1-1 1,-1 9 0,1-11 3,0-1 0,1 1 0,-1 0 0,0 0 0,0 0 0,0 0 0,1 0 0,-1 0 0,1 0 0,-1-1 0,1 1 0,-1 0 0,1 0 0,-1 0 0,1-1 0,-1 1 0,1 0 0,1 0 0,-1 0 7,0-1 1,1 1 0,-1-1-1,0 1 1,1-1 0,-1 0-1,0 0 1,1 0 0,-1 1-1,0-1 1,1-1-1,-1 1 1,0 0 0,1 0-1,-1 0 1,0-1 0,2 1-1,5-3 23,0 0 0,-1 0-1,1-1 1,-1 0-1,0 0 1,13-10-1,36-35 197,-54 46-217,78-85 33,-33 34-710,-47 54 649,0 0 1,0 0-1,0-1 0,0 1 0,0 0 0,1 0 1,-1-1-1,0 1 0,0 0 0,0 0 1,0 0-1,1 0 0,-1-1 0,0 1 1,0 0-1,0 0 0,1 0 0,-1 0 1,0 0-1,0-1 0,1 1 0,-1 0 0,0 0 1,0 0-1,1 0 0,-1 0 0,0 0 1,0 0-1,1 0 0,-1 0 0,1 0 1,-5 11-340,-31 57 88,32-61 260,1 0 0,-1 0-1,1 0 1,1 0 0,-1 0 0,1 0-1,0 0 1,1 14 0,0-19 18,0 0 0,1 0 0,-1 0 0,0 0 0,1 1 0,0-1 0,-1 0 0,1 0 1,0 0-1,0 0 0,0-1 0,1 1 0,-1 0 0,0 0 0,1-1 0,-1 1 0,1-1 0,-1 1 0,1-1 0,0 1 0,0-1 1,-1 0-1,1 0 0,0 0 0,0 0 0,0 0 0,0-1 0,0 1 0,1 0 0,-1-1 0,3 1 0,0-1 16,0 0-1,0 0 0,0 0 0,0-1 0,-1 0 1,1 1-1,0-2 0,0 1 0,-1-1 0,1 1 1,0-1-1,7-5 0,5-5 23,0 0 0,-1-1 0,-1-1 0,0-1-1,-1 0 1,21-29 0,19-29-258,25-32-229,-74 100 389,-5 5 23,0 0 0,1 0 0,-1-1 0,0 1 0,0 0-1,1 0 1,-1-1 0,0 1 0,0 0 0,1-1 0,-1 1 0,0 0 0,0-1 0,0 1 0,0 0 0,1-1-1,-1 1 1,0 0 0,0-1 0,0 1 0,0 0 0,0-1 0,0 1 0,0-1 0,0 1 0,0 0 0,0-1-1,0 1 1,0 0 0,0-1 0,0 1 0,-1-1 0,1 1 0,0-1 0,0 1 2,0 0 0,-1 0 0,1-1 0,0 1 0,0 0 1,0 0-1,-1 0 0,1-1 0,0 1 0,0 0 0,0 0 0,-1 0 1,1 0-1,0 0 0,0-1 0,-1 1 0,1 0 0,0 0 0,0 0 0,-1 0 1,1 0-1,0 0 0,-1 0 0,1 0 0,0 0 0,0 0 0,-1 0 0,1 0 1,0 0-1,0 0 0,-1 0 0,1 0 0,0 1 0,-1-1 0,1 0 1,0 0-1,0 0 0,0 0 0,-1 0 0,1 1 0,0-1 0,0 0 0,-1 0 1,1 1-1,-12 10-169,11-9 159,-7 6 33,0 1 0,1 0-1,1 1 1,0 0 0,0 0-1,1 0 1,0 0 0,0 1-1,2 0 1,-1 0 0,1 0 0,1 1-1,0-1 1,0 0 0,1 1-1,1 13 1,0-22 25,0 1 0,0 0-1,0 0 1,1-1 0,0 1-1,0 0 1,0-1 0,0 1 0,0-1-1,0 1 1,1-1 0,0 0-1,2 4 1,-4-7-19,0 0-1,0 1 0,0-1 1,1 0-1,-1 0 1,0 1-1,0-1 0,0 0 1,0 0-1,1 1 1,-1-1-1,0 0 0,0 0 1,1 0-1,-1 0 1,0 1-1,0-1 0,1 0 1,-1 0-1,0 0 0,0 0 1,1 0-1,-1 0 1,0 0-1,1 0 0,-1 0 1,0 0-1,0 0 1,1 0-1,-1 0 0,0 0 1,1 0-1,-1 0 1,0 0-1,0 0 0,1 0 1,-1 0-1,0 0 1,1-1-1,-1 1 0,0 0 1,0 0-1,0 0 1,1 0-1,-1-1 0,0 1 1,0 0-1,1 0 1,-1-1-1,0 1 0,0 0 1,0 0-1,0-1 1,0 1-1,1 0 0,8-21 439,-5 13-365,4-10 25,-1 0 0,6-23 1,-7 22-312,14-32 1,-19 43-238,-3 8 194,0 5 60,-8 70-237,-13 69 294,-6 30 219,-7 38 49,-5 28 387,35-215-403,-1-1 1,-14 33-1,20-55-91,0 1 0,0-1 0,-1 1 0,1-1 0,-1 0 0,0 1 0,1-1 0,-1 0 0,0 0 0,0 0 0,0 0 0,-1-1 1,-4 4-1,6-5-13,0 1 1,0-1 0,0 0 0,-1 1-1,1-1 1,0 0 0,-1 0 0,1 0-1,0 0 1,0 0 0,-1 0 0,1 0-1,0-1 1,-1 1 0,1 0 0,0-1-1,0 1 1,0-1 0,-1 1 0,1-1-1,0 1 1,0-1 0,0 0 0,0 0-1,0 0 1,0 1 0,0-1 0,0 0-1,0 0 1,1 0 0,-1 0 0,0-1-1,0-1 1,-6-8-47,1 1 1,1-1-1,0-1 0,1 1 0,0-1 0,0 1 1,-3-25-1,5 19-63,1-1 0,0 0 0,1 0 0,5-33 0,-4 42 75,1 0-1,0 1 0,1-1 1,-1 1-1,2-1 0,-1 1 1,1 0-1,0 0 0,1 1 1,0-1-1,0 1 0,1 0 1,0 0-1,0 1 0,13-11 1,-3 5 94,0 0 0,1 2 0,0 0 0,0 1 0,1 1 0,34-11 0,23-1 288,-45 13-105,0-1 0,45-19 0,-61 21-215,0-1 1,0 0-1,-1-2 0,1 1 1,-2-2-1,0 0 1,0 0-1,-1-1 0,0 0 1,0-1-1,-2 0 0,1-1 1,-2 0-1,9-17 0,-10 17-67,-1 0 0,-1-1-1,-1 0 1,0 0-1,0-1 1,-1 1 0,-1-1-1,-1 1 1,0-1-1,-2-29 1,1 42 3,-1 0 0,1 0 0,-1 1 0,1-1 0,-1 0 0,0 0 0,0 0 0,1 1 0,-1-1 0,0 0 0,-1 1 0,1-1 0,0 1 0,0-1 0,-1 1 0,1-1 0,-1 1 0,1 0 0,-1 0 1,0 0-1,1 0 0,-1 0 0,-3-1 0,2 1-6,-1 0 0,0 0 0,1 1 0,-1-1 0,0 1 0,0 0 1,0 0-1,1 0 0,-1 0 0,-6 2 0,1 1 28,0-1 0,1 2 0,-1-1 0,1 1 0,0 0-1,0 1 1,1 0 0,0 0 0,-1 1 0,1 0 0,1 0 0,-9 10 0,6-5 118,0 0 0,1 1-1,0 1 1,1-1 0,0 1 0,-9 25 0,15-33-75,-1 0 0,1 0 0,0 0 0,1 0-1,-1 1 1,1-1 0,0 0 0,0 0 0,1 0 0,-1 0 0,1 0 0,0 0 0,1 0-1,-1 0 1,1 0 0,0 0 0,0 0 0,0-1 0,1 1 0,0-1 0,0 0 0,0 0-1,0 0 1,1 0 0,-1 0 0,1-1 0,0 1 0,0-1 0,6 3 0,6 5 68,2-2 0,-1 0 1,1 0-1,0-2 0,1 0 1,0-1-1,0-1 0,30 4 1,-39-8-79,0-1 1,0 0 0,0 0 0,1-1-1,-1 0 1,0-1 0,0 0 0,13-5-1,-9 2-1072,0 0 0,23-15 0,3-3-919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30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1 537 3328,'0'-1'58,"0"1"-1,0 0 1,0 0 0,0 0 0,0-1-1,0 1 1,0 0 0,0 0 0,0-1 0,0 1-1,0 0 1,0 0 0,0-1 0,0 1-1,0 0 1,0 0 0,0 0 0,0-1-1,0 1 1,1 0 0,-1 0 0,0-1-1,0 1 1,0 0 0,0 0 0,0 0 0,1 0-1,-1-1 1,0 1 0,0 0 0,1 0-1,9-8 1917,-7 6-1663,0 1 0,-1-1-1,1 0 1,-1 0 0,1-1 0,-1 1 0,2-3 0,5-10 233,-2 0-1,0 0 1,-1 0 0,8-28 0,3-11-159,-4 18-55,31-55-1,-35 75-132,1 0 0,1 1 0,0 1-1,1-1 1,22-19 0,-27 28-175,-1 1 0,2 0 0,-1 0 1,1 0-1,0 1 0,0 0 0,0 1 0,0-1 0,0 2 0,1-1 1,0 1-1,12-1 0,-20 3-10,0 0-1,0 0 1,0 0 0,1 0 0,-1 0 0,0 0-1,0 1 1,0-1 0,1 0 0,-1 1 0,0-1-1,0 1 1,0 0 0,0-1 0,0 1 0,0 0-1,0-1 1,0 1 0,0 0 0,-1 0 0,1 0-1,0 0 1,0 0 0,-1 0 0,1 0 0,0 0-1,-1 0 1,1 0 0,-1 0 0,0 0 0,1 1-1,-1-1 1,0 0 0,1 2 0,-1 4 92,0 0-1,0-1 1,0 1 0,-3 13-1,2-15-47,-4 20 34,-1-1 0,-15 36 0,10-28 18,-2 0 196,0 0 0,-20 32 0,27-55 16,5-12-97,4-6-78,7-13-111,2 1 0,-1 1 0,2 0-1,1 1 1,0 0 0,2 1 0,22-20 0,5-1-258,88-60 1,-127 96 205,2-2-63,1 1-1,1 0 0,9-5 0,-15 8 69,0 0 0,0 1-1,-1-1 1,1 1 0,0-1 0,0 1-1,0 0 1,0 0 0,0 0-1,0 0 1,0 0 0,-1 0 0,1 0-1,0 1 1,0-1 0,0 1-1,0-1 1,0 1 0,-1 0-1,3 1 1,-3-1 20,1 1 0,-1-1 0,1 1-1,-1 0 1,0 0 0,0 0 0,0 0 0,0-1-1,0 1 1,0 1 0,0-1 0,0 0 0,-1 0-1,1 0 1,-1 0 0,0 0 0,0 1 0,0 3 0,0 8 86,-2 25 1,1-30-59,-5 32 148,-2-1-1,-15 48 1,10-38 240,11-39-85,8-22 60,6-24-387,2 0 1,1 2 0,2-1 0,32-45-1,-49 79-11,9-14-145,0 2 0,1-1 0,1 1 0,18-16 0,-29 27 139,1 1 0,-1 0 0,1-1-1,-1 1 1,0-1 0,1 1 0,0 0 0,-1 0 0,1-1-1,-1 1 1,1 0 0,-1 0 0,1-1 0,0 1-1,-1 0 1,1 0 0,-1 0 0,1 0 0,0 0 0,-1 0-1,1 0 1,-1 0 0,1 0 0,0 0 0,-1 1-1,1-1 1,-1 0 0,1 0 0,0 0 0,-1 1 0,1-1-1,-1 0 1,1 1 0,-1-1 0,1 1 0,-1-1 0,1 0-1,-1 1 1,0-1 0,1 1 0,-1-1 0,0 1-1,1-1 1,-1 1 0,0-1 0,0 1 0,1 0 0,-1 0-1,1 3-23,1 0 0,-1 1-1,0-1 1,-1 1-1,1 5 1,0 78 143,-3-56-9,3-1 1,5 38-1,-6-64-52,1 0 0,1 0 0,-1 0 0,1 0 0,0-1-1,4 9 1,-5-12-36,0 0 0,-1 1 0,1-1 0,0 0 0,0 0 0,0 0 0,0 0 0,1 1 0,-1-1 0,0-1 0,0 1 0,1 0 0,-1 0 0,1 0 0,-1-1 0,0 1 0,1-1 0,-1 1 0,1-1 0,-1 0 0,1 1 0,-1-1 0,1 0 0,0 0 0,1 0 0,6-2 56,-1-1 0,1 0 0,0 0 0,-1-1 0,10-5 0,34-23-20,-1-1-1,56-51 1,-30 24-4,-59 46-131,126-104-224,-221 193-338,47-43 637,2 2 0,1 0 0,-40 69 0,65-100 21,-2 4 18,0 0 1,-4 15-1,7-20-11,0 1 1,1-1 0,-1 1-1,1 0 1,0-1-1,0 1 1,0-1-1,0 1 1,0-1-1,1 1 1,-1-1 0,1 1-1,0 2 1,0-4-9,-1 0-1,0 0 1,1-1 0,-1 1 0,1 0 0,-1 0-1,1 0 1,-1-1 0,1 1 0,-1 0 0,1-1 0,0 1-1,-1 0 1,1-1 0,0 1 0,0-1 0,-1 1-1,1-1 1,0 1 0,0-1 0,0 0 0,0 1 0,1-1-1,0 0 10,0 0 0,0 0 0,0 0 0,0 0 0,0 0 0,0-1-1,0 1 1,0-1 0,0 1 0,3-2 0,3-2 26,-1 0-1,1-1 1,-1 0 0,7-6-1,4-6 0,0 0 0,-2-1 0,0-1 0,18-29 0,24-29-206,-57 76 129,0 0 1,0 0 0,0 0-1,0 0 1,0 0-1,0 0 1,0 0-1,1 0 1,-1 0 0,0 0-1,1 1 1,1-2-1,-3 3 18,1-1-1,0 0 1,-1 0 0,1 0-1,0 0 1,-1 1-1,1-1 1,-1 0-1,1 1 1,0-1-1,-1 0 1,1 1-1,-1-1 1,1 1-1,-1-1 1,1 1-1,-1-1 1,0 1-1,1-1 1,-1 1-1,1-1 1,-1 1-1,0 0 1,0-1-1,1 1 1,-1 0-1,0-1 1,0 1-1,0 1 1,4 8-46,-2 0 0,1 0 0,0 15 0,-1-13 93,0 1 0,5 16 0,-5-23-44,1 3 28,0 0 0,0 0-1,1-1 1,8 14 0,-11-21 6,0 1-1,0-1 1,0 0 0,0 1 0,0-1 0,0 0 0,0 0-1,0 0 1,1 0 0,-1 0 0,0 0 0,1 0-1,-1 0 1,1-1 0,-1 1 0,1 0 0,-1-1 0,1 1-1,-1-1 1,1 0 0,-1 0 0,1 1 0,0-1-1,-1 0 1,1 0 0,0 0 0,-1-1 0,1 1 0,-1 0-1,1-1 1,-1 1 0,1-1 0,0 1 0,1-2-1,4-2 1,0-1-1,0 1 1,0-1-1,-1-1 0,0 1 1,8-9-1,32-45 232,-37 47-226,17-23-4,64-82 246,-70 94-533,0 1 0,45-36 0,-64 57 252,-1 1 0,1-1 0,-1 1 0,1 0 1,0-1-1,-1 1 0,1-1 0,0 1 0,-1 0 0,1 0 1,0-1-1,-1 1 0,1 0 0,0 0 0,0 0 0,1 0 0,-2 0 3,0 0 0,1 0-1,-1 0 1,0 0 0,1 1-1,-1-1 1,0 0 0,0 0-1,1 1 1,-1-1 0,0 0-1,0 0 1,0 1 0,1-1-1,-1 0 1,0 0-1,0 1 1,0-1 0,0 0-1,0 1 1,1-1 0,-1 0-1,0 1 1,0-1 0,0 1-1,0 3-25,0 0-1,0 0 1,-1 0-1,1 0 0,-2 5 1,-18 73 75,-40 102 1,57-174 18,0-1 0,-1 1 0,0-1 0,-1 0 0,0 0 0,0-1 0,-1 0 0,-11 14 0,16-21-53,-1 0 0,0 0 0,1 1 0,-1-1 0,0 0 0,1 0 0,-1 0 0,0-1 0,0 1 0,0 0 0,0-1 0,0 1 0,0-1 0,0 0 0,0 1 0,0-1 0,0 0 0,0 0 0,0 0 0,0-1 0,0 1 0,0 0 0,0-1 0,0 1 0,0-1 0,0 0-1,1 0 1,-1 0 0,0 0 0,0 0 0,1 0 0,-1 0 0,0 0 0,-1-3 0,-5-3-135,0-1 0,1-1 0,0 1 0,-11-18-1,15 21 27,1 3 42,-13-18-234,14 19 170,2 1 110,0 1 0,0-1 0,0 0 0,0 1-1,1-1 1,-1 0 0,0 1 0,0 0 0,0-1 0,0 1 0,0 0-1,0-1 1,0 1 0,1 1 0,13 14 121,-12-13-88,5 4 2,0 1 1,0-1 0,1-1 0,0 0-1,0 0 1,0 0 0,1-1-1,0-1 1,0 0 0,20 6-1,-17-7 72,0-1 0,1 0 0,-1 0-1,1-2 1,-1 0 0,0 0 0,1-1-1,18-4 1,-27 3-67,0 1-1,0-1 1,-1 0-1,1 0 1,0 0 0,-1-1-1,0 0 1,1 1-1,-1-2 1,7-6-1,-4 2 8,1 0 0,-2 0-1,13-20 1,14-41 93,-7 14-9,-19 41-105,-1-1 0,6-22-1,3-7-29,6-2 7,-20 45 5,-1 0 0,1 0 1,-1 0-1,1 0 1,0 0-1,-1 0 0,1 1 1,0-1-1,0 0 0,0 0 1,-1 0-1,1 1 0,0-1 1,2-1-1,5-5 53,-8 6-57,1 1 0,-1 0 0,0-1 0,0 1 0,0-1 0,1 1-1,-1 0 1,0-1 0,0 1 0,1 0 0,-1-1 0,0 1 0,1 0-1,-1 0 1,1-1 0,-1 1 0,0 0 0,1 0 0,-1 0 0,1-1-1,-1 1 1,0 0 0,1 0 0,-1 0 0,1 0 0,-1 0 0,1 0-1,-1 0 1,0 0 0,1 0 0,-1 0 0,1 0 0,0 0 0,-1 1-6,1 0 1,0 0 0,0-1 0,-1 1 0,1 0 0,0 0 0,-1 0 0,1 0 0,-1 0 0,1 0 0,-1 0 0,0 0 0,1 0 0,-1 0 0,0 0 0,0 0 0,0 0-1,0 0 1,0 2 0,2 36-71,-1 0 0,-7 47-1,1-25 233,-26 111 0,30-166-107,-1 0 1,1 0 0,-1 0 0,-1-1-1,1 1 1,-1-1 0,0 1 0,0-1-1,0 0 1,-7 6 0,10-10-22,-1 0 0,0-1 1,1 1-1,-1-1 1,0 1-1,1-1 0,-1 1 1,0-1-1,0 1 1,0-1-1,1 0 0,-1 1 1,0-1-1,0 0 1,0 0-1,0 0 0,0 0 1,0 0-1,1 0 0,-1 0 1,0 0-1,0 0 1,0 0-1,0 0 0,0 0 1,-1-1-1,0 0 10,0 0 0,0-1 1,-1 1-1,1-1 0,0 1 0,1-1 0,-1 1 0,0-1 0,-2-3 1,-1-1-7,1 0 1,1 0 0,-1 0 0,1 0-1,0 0 1,-3-10 0,3 7 52,2 1-1,-1-1 1,1 1 0,1-1-1,0-15 1,0 20-48,1 0 0,-1-1 1,1 1-1,1-1 0,-1 1 1,1 0-1,-1 0 0,1 0 0,0 0 1,1 0-1,-1 0 0,4-4 0,-1 1-21,1 1-1,-1 0 0,1 0 0,1 1 0,-1-1 0,1 1 1,0 1-1,0-1 0,0 1 0,0 1 0,1-1 0,0 1 1,0 0-1,0 1 0,0 0 0,0 0 0,0 1 0,14-1 1,-10 2-345,0 0 0,0 1 1,0 0-1,1 1 1,15 4-1,-21-4-537,0 0 0,-1 1-1,1 0 1,-1 0 0,1 0 0,-1 1 0,0 0-1,0 0 1,-1 0 0,8 8 0,9 10-2293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32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97 170 3072,'-3'-7'2961,"10"33"-930,-4 27-1213,-2 1 1,-2-1 0,-3 1-1,-2-1 1,-22 92 0,20-116-512,-19 69 698,26-97-1013,-9 23 1104,10-23-1069,-1-1 0,1 0 0,0 0 1,0 1-1,0-1 0,0 0 0,-1 1 0,1-1 1,0 0-1,0 1 0,-1-1 0,1 0 0,0 0 0,0 0 1,-1 1-1,1-1 0,0 0 0,-1 0 0,1 0 1,0 0-1,-1 0 0,1 1 0,0-1 0,-1 0 1,1 0-1,-1 0 0,1 0 0,0 0 0,-1 0 0,1 0 1,0 0-1,-1 0 0,1 0 0,0 0 0,-1-1 1,1 1-1,0 0 0,-1 0 0,1 0 0,0 0 0,-1-1 1,1 1-1,0 0 0,-1 0 0,1 0 0,0-1 1,0 1-1,-1 0 0,1 0 0,0-1 0,0 1 0,0 0 1,-1-1-1,1 1 0,0 0 0,0-1 0,0 1 1,0 0-1,0-1 0,0 0 0,-3-9 213,3-1-162,-1 0 1,2-19-1,3-19-18,2 1 0,21-86 0,-18 105-116,0 1 0,2 0 1,1 0-1,2 1 0,28-44 0,-11 31-154,0 2 1,72-66-1,-92 93 149,1 1 1,24-15-1,-33 22 53,1 1-1,0 0 1,0 0 0,0 0-1,1 1 1,-1-1 0,0 1-1,0 0 1,1 0 0,-1 1-1,1-1 1,-1 1 0,9 0-1,-11 1 10,1 0 1,0 0-1,-1 0 0,1 0 1,-1 0-1,0 0 0,1 1 1,-1-1-1,0 1 0,0 0 1,0-1-1,0 1 0,0 0 1,0 0-1,0 0 0,-1 1 1,1-1-1,-1 0 0,1 1 0,-1-1 1,0 1-1,0-1 0,0 1 1,0 2-1,1 2 18,0-1 0,-1 1 0,0 0-1,0 0 1,-1 0 0,0-1 0,0 1 0,-2 10 0,-1-1 41,-1 0 0,-1 0 1,0-1-1,-8 16 0,8-21 2,0 0-1,-1-1 0,0 0 1,0 0-1,-1 0 0,-14 14 0,16-19-13,0 0-1,0-1 1,0 1-1,-1-1 1,0 0-1,1 0 1,-1-1-1,0 0 1,0 0-1,-1 0 1,-11 1-1,14-2-26,0-1-1,0 0 1,0 0 0,0 0-1,0 0 1,0-1-1,0 0 1,0 1-1,0-2 1,1 1 0,-1 0-1,0-1 1,0 1-1,1-1 1,0 0-1,-1 0 1,1-1 0,0 1-1,-5-5 1,7 6-32,0 0 1,0 0 0,0 0-1,1 0 1,-1 0 0,0 0-1,1 0 1,-1 0 0,1 0 0,-1-1-1,1 0 1,-1 1-2,1 1 0,0 0-1,0-1 1,0 1 0,0 0 0,0-1 0,1 1 0,-1-1 0,0 1 0,0 0-1,0-1 1,0 1 0,0 0 0,0-1 0,1 1 0,-1 0 0,0 0-1,0-1 1,0 1 0,1 0 0,-1-1 0,0 1 0,0 0 0,1-1 0,0 1-23,1-1 0,-1 1 0,0 0 0,0-1 0,0 1 0,1 0 0,-1 0 0,0-1 0,1 1 0,-1 0 0,0 1 0,0-1 0,1 0 1,-1 0-1,0 0 0,1 1 0,1 0 0,16 7 60,-1 1 0,0 1-1,-1 1 1,0 0 0,19 17 0,-29-22 14,1-1 1,-1 0-1,1-1 0,13 7 1,-18-10-1,0 1 0,1-1 0,-1 0 0,1 0 0,-1-1 1,1 1-1,-1-1 0,1 1 0,-1-1 0,1 0 0,-1 0 1,1-1-1,-1 1 0,7-3 0,4-3 72,0-2 0,0 0 0,-1 0 0,0-1 1,13-12-1,15-11 1,80-64 19,-100 78-70,-16 14-34,-1 0 0,1-1 0,-1 0 0,0 0-1,0 0 1,-1 0 0,5-8 0,-7 12-43,-1-1 0,1 1 1,-1 0-1,1 0 0,-1 0 0,1 0 0,-1-1 0,0 1 0,0 0 0,1 0 0,-1-1 0,0 1 0,0 0 0,0 0 0,-1-1 0,1 1 1,0 0-1,0 0 0,-1-1 0,1 1 0,0 0 0,-1 0 0,1 0 0,-1 0 0,0-1 0,1 1 0,-1 0 0,0 0 0,0 0 1,0 0-1,1 1 0,-1-1 0,0 0 0,0 0 0,0 0 0,0 1 0,-1-1 0,1 0 0,0 1 0,0-1 0,0 1 0,-2-1 0,0 1-16,0-1 0,0 1 0,-1 0 0,1 0 0,0 0 0,0 1-1,0-1 1,0 1 0,0-1 0,0 1 0,0 0 0,0 0 0,0 1-1,-3 0 1,1 1 2,-4 1 28,1 0 0,0 1 0,0 0-1,1 0 1,-1 1 0,1 0 0,0 0-1,1 0 1,-1 1 0,1 0 0,1 1-1,-1-1 1,-4 10 0,8-12 19,-1 0 1,1 1-1,0-1 0,0 0 1,1 1-1,0-1 0,0 1 1,0-1-1,0 1 0,1 6 1,0-7 8,1-1 1,-1 0-1,1 0 0,0 0 1,1 0-1,-1 0 0,1 0 1,-1 0-1,1 0 0,1 0 1,-1-1-1,0 1 0,1-1 1,5 6-1,-2-3 25,0 0-1,1 0 1,0-1 0,0 0-1,0 0 1,1-1 0,0 0-1,-1 0 1,1-1 0,1 0 0,-1 0-1,0-1 1,16 2 0,-12-3 0,-1 0 1,0-1 0,0-1 0,1 0 0,-1 0 0,0-1 0,0-1-1,0 0 1,0 0 0,11-6 0,-3 0-25,0-1 1,0-1-1,0-1 1,-2 0-1,0-2 1,28-27-1,-29 25 4,3-2-31,35-28 1,-41 35-65,-12 9 36,0 1 1,0-1 0,1 1-1,-1 0 1,1 0 0,-1 0-1,1-1 1,-1 1 0,1 1-1,0-1 1,-1 0-1,1 0 1,0 1 0,2-1-1,-3 1 25,0 1 0,0 0-1,0 0 1,0 0 0,0-1-1,0 1 1,0 0 0,0 1-1,-1-1 1,1 0 0,0 0 0,0 0-1,-1 0 1,1 0 0,-1 1-1,1 0 1,10 25-18,-11-25 29,8 23 132,8 44 1,-13-48 25,2 0-1,0 0 1,12 28 0,-13-41 19,-1 0 0,1-1 1,9 13-1,-12-19-137,1 1 1,-1 0-1,1 0 1,0-1 0,-1 1-1,1-1 1,0 0-1,0 0 1,0 1-1,0-1 1,0 0 0,0 0-1,0-1 1,0 1-1,1 0 1,-1-1-1,0 1 1,0-1-1,3 0 1,3-1 47,0 0-1,0 0 1,0-1 0,-1 0-1,1 0 1,-1-1 0,1 0-1,-1 0 1,0-1 0,13-9-1,5-5-10,31-29-1,-52 43-111,84-78 192,-72 65-1665,-1 0 1,0-1-1,12-21 0,-15 23-558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35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1332 3808,'-1'0'67,"1"-1"1,0 1-1,0-1 1,0 1-1,0 0 1,0-1-1,0 1 1,0 0-1,0-1 1,0 1-1,0-1 1,0 1-1,0 0 1,0-1-1,0 1 1,0 0-1,0-1 1,0 1-1,1 0 1,-1-1-1,0 1 1,0 0-1,0-1 0,1 1 1,-1 0-1,0-1 1,0 1-1,1 0 1,-1-1-1,15-14 944,0-2 66,-1-1-412,17-24 674,45-45 1,-7 19-268,121-128 677,-171 177-1586,34-28-1,-52 46-170,0 0 0,1 0 0,-1 0 0,1 0 0,-1 0 0,1 0-1,0 0 1,-1 1 0,1-1 0,0 1 0,0-1 0,-1 1 0,1-1 0,0 1 0,0 0-1,0 0 1,-1 0 0,1 0 0,0 0 0,3 1 0,-4 0 10,1-1-1,-1 1 1,1 0 0,-1 0 0,0 0 0,1 0 0,-1 0 0,0 0-1,0 0 1,0 0 0,1 0 0,-1 0 0,0 1 0,-1-1-1,1 0 1,0 1 0,0-1 0,-1 1 0,1-1 0,-1 1 0,1-1-1,0 3 1,0 4 86,0 0 0,-1 0-1,1 0 1,-2 0 0,1 0 0,-3 13-1,-15 50 473,15-60-507,-15 46 307,-10 39 544,27-79-643,2-11 523,3-9-438,4-11-147,-7 12-109,8-12-14,1-1-1,1 1 1,0 1 0,1 0-1,25-21 1,-16 15-66,93-81-72,24-24-250,-129 115 209,1-1 0,13-8 0,-23 17 98,1 1-1,-1 0 1,1-1 0,-1 1-1,1-1 1,-1 1 0,1 0-1,0-1 1,-1 1 0,1 0-1,-1 0 1,1 0-1,0-1 1,-1 1 0,1 0-1,-1 0 1,1 0 0,0 0-1,-1 0 1,1 0 0,0 0-1,-1 0 1,1 0 0,-1 0-1,1 1 1,0-1-1,-1 0 1,1 0 0,-1 1-1,1-1 1,-1 0 0,1 1-1,-1-1 1,1 0 0,-1 1-1,1-1 1,-1 1 0,1-1-1,-1 1 1,1-1-1,-1 1 1,0-1 0,1 1-1,-1-1 1,0 1 0,0-1-1,1 1 1,-1 0 0,0 0-1,1 2 0,0 1 1,-1-1-1,1 1 0,-1-1 0,0 1 0,0-1 0,0 7 0,-5 11 99,-1 0 0,0-1 0,-2 1 0,-17 33 0,16-36 44,0 1 0,1 0 0,1 0-1,1 1 1,-5 30 0,10-48-100,1 0-1,0 0 1,0 0 0,0 0 0,0 0 0,0 0 0,1 1 0,-1-1-1,1 0 1,-1 0 0,2 3 0,-1-4-16,-1 0 0,1-1 0,-1 1-1,1-1 1,-1 1 0,1-1 0,0 1 0,-1-1 0,1 1 0,0-1-1,-1 1 1,1-1 0,0 0 0,-1 1 0,1-1 0,0 0 0,0 0-1,-1 1 1,1-1 0,0 0 0,0 0 0,0 0 0,-1 0 0,1 0-1,0 0 1,0 0 0,0-1 0,-1 1 0,1 0 0,0 0 0,0 0 0,0-1-1,10-3 66,0-1 0,-1 0 1,1-1-1,-1 0 0,12-9 0,-1-2-80,24-24-1,63-73-101,-98 106-445,-12 17 82,0 2 419,-7 34-60,5-26 160,1 1 0,-2 33 0,5-51-54,0 4 57,-1 0 0,2 0-1,-1 0 1,1 1 0,0-1 0,0 0 0,0 0 0,1 0 0,4 10 0,-5-15-48,-1-1 0,0 1-1,1-1 1,-1 0 0,0 1-1,1-1 1,-1 1 0,1-1 0,-1 0-1,1 1 1,-1-1 0,1 0 0,-1 0-1,1 1 1,-1-1 0,1 0-1,-1 0 1,1 0 0,-1 0 0,1 0-1,0 0 1,-1 0 0,1 0 0,-1 0-1,1 0 1,-1 0 0,1 0 0,-1 0-1,1 0 1,0 0 0,-1 0-1,1-1 1,-1 1 0,1 0 0,-1 0-1,1-1 1,-1 1 0,0 0 0,1-1-1,-1 1 1,1-1 0,19-21 269,-17 19-296,94-106 226,-4 4-535,-89 101 230,-3 5-16,-3 8-122,-8 15-37,6-14 306,0-1 1,0 1 0,0 1 0,1-1 0,1 0-1,-3 18 1,5-22-16,0-1 0,0 0 0,0 0-1,0 1 1,1-1 0,0 0 0,0 0 0,0 0 0,1 0-1,-1 0 1,1 0 0,1 0 0,-1-1 0,1 1 0,5 7-1,-7-10 2,1-1 0,-1 0 0,1 1-1,-1-1 1,1 0 0,0 0 0,-1 0 0,1 0-1,0-1 1,0 1 0,-1 0 0,1-1 0,0 1-1,0-1 1,0 0 0,0 0 0,0 1-1,0-1 1,0-1 0,0 1 0,-1 0 0,1 0-1,0-1 1,0 1 0,2-1 0,6-2 53,-1-1 0,1 0 0,13-7 0,-19 8-58,80-35 200,12-5-266,-12-9-51,-48 29 19,39-20 0,-65 40 51,-1-1 0,1 1-1,0 0 1,12-1 0,-8 1 34,7 1 109,-98 63-960,25-18 908,42-36-98,0 1 1,1 0-1,1 1 1,-1 0-1,-9 13 1,16-19 44,0 0 1,0 1 0,0-1-1,0 1 1,1-1-1,-1 1 1,1-1-1,0 1 1,0 0 0,0 0-1,0 0 1,1-1-1,0 1 1,0 0 0,0 0-1,0 0 1,0 0-1,1 0 1,0 0-1,1 4 1,-2-8-4,0 1 0,1 0-1,-1 0 1,0 0 0,1 0 0,-1-1-1,1 1 1,-1 0 0,1 0 0,0-1-1,-1 1 1,1 0 0,0-1 0,-1 1-1,1-1 1,0 1 0,0-1 0,-1 1 0,1-1-1,0 1 1,0-1 0,0 0 0,0 0-1,0 1 1,-1-1 0,1 0 0,0 0-1,0 0 1,0 0 0,0 0 0,0 0 0,0 0-1,0 0 1,0 0 0,0-1 0,-1 1-1,1 0 1,1-1 0,3-1 58,1 0 1,-1-1-1,0 1 0,8-7 1,-11 7-80,197-121 182,-167 105-138,-2-2 0,34-28 0,-46 32-10,0-1 1,0-2-1,-2 1 1,17-25-1,67-129-68,-87 149 71,99-216-468,-56 69-330,-46 138 671,23-95-516,-31 113 262,-3 14 350,1 0 0,0 0 0,0 0-1,0 0 1,0 0 0,0-1 0,0 1 0,0 0-1,0 0 1,0 0 0,0 0 0,0 0 0,-1 0-1,1 0 1,0 0 0,0 0 0,0 0 0,0 0-1,0 0 1,0 0 0,0 0 0,0 0 0,-1 0-1,1 0 1,0 0 0,0 0 0,0 0 0,0 0-1,0 0 1,0 0 0,0 0 0,0 0 0,-1 0-1,1 0 1,0 0 0,0 1 0,0-1 0,0 0 0,0 0-1,0 0 1,0 0 0,0 0 0,0 0 0,0 0-1,0 0 1,0 0 0,0 0 0,0 1 0,-1-1-1,1 0 1,0 0 0,0 0 0,0 0 0,0 0-1,-14 26-299,-24 65 46,7-10 131,-4-1 175,-39 139 1,61-167 35,2 0 0,2 1 0,-3 104 0,12-141-29,0 0-1,1-1 0,1 1 0,1-1 1,0 0-1,1 0 0,1 0 1,0 0-1,9 18 0,-11-27 22,0 0 1,1-1-1,-1 1 0,1-1 0,0 0 1,6 6-1,-8-9-39,0 0-1,0-1 1,1 0-1,-1 1 1,0-1-1,0 0 1,1 0-1,-1 0 1,0-1-1,1 1 1,-1-1-1,1 1 1,-1-1-1,1 0 1,-1 1 0,1-2-1,-1 1 1,1 0-1,4-1 1,0-1 4,0 0 0,0 0 1,0-1-1,0 0 0,0 0 1,7-5-1,38-28 112,-43 29-124,2-1-49,0 0 0,-1-1 0,0-1 0,0 0 0,-1 0 0,0-1 1,-1 0-1,12-21 0,-19 30 12,0 0 0,-1 0 0,1 0 1,-1 0-1,1 0 0,-1 1 0,0-1 1,1 0-1,-1 0 0,0 0 0,0 0 0,-1 0 1,1 0-1,0 0 0,-1-3 0,0 5 0,1-1 0,0 1 0,0-1 0,-1 1-1,1-1 1,0 1 0,-1-1 0,1 1 0,-1-1-1,1 1 1,-1 0 0,1-1 0,0 1 0,-1-1-1,1 1 1,-1 0 0,0 0 0,1-1 0,-1 1-1,0 0 1,0-1-6,-1 1-1,1 0 1,0 0-1,0 1 0,0-1 1,0 0-1,-1 0 1,1 0-1,0 1 1,0-1-1,0 1 1,0-1-1,0 1 1,-2 0-1,-4 5-20,0 0 0,0 0 0,1 0 0,0 1 1,0 0-1,1 0 0,-1 0 0,1 1 0,1-1 0,0 1 0,-6 15 0,9-20 39,0 0-1,0 0 0,0 0 0,0 0 0,1 0 0,-1 1 1,1-1-1,0 0 0,0 0 0,0 0 0,1 0 0,-1 1 1,1-1-1,0 4 0,0-5 9,0 0 0,1 0-1,-1 0 1,0-1 0,0 1 0,1 0 0,-1 0 0,1-1 0,-1 1 0,1-1-1,0 0 1,0 1 0,-1-1 0,1 0 0,0 0 0,0 0 0,0 0 0,0-1-1,0 1 1,1-1 0,2 1 0,10 2 84,-1-1-1,0-1 1,1-1-1,19-1 1,59-11 47,-80 10-99,58-12 104,108-35 1,-169 45-213,-8 3 19,1 0 0,-1 0 0,1 1 0,-1-1 0,0 0 0,6 1 0,-8 0 43,0 0-1,0 0 1,0 0-1,0 0 0,0 0 1,0 0-1,0 0 1,0 0-1,1 0 0,-1 0 1,0 0-1,0 0 1,0 0-1,0 0 1,0 0-1,0 0 0,0 0 1,0 0-1,0 0 1,0 0-1,0 0 0,0 0 1,0 0-1,1 0 1,-1 0-1,0 0 0,0 0 1,0 1-1,0-1 1,0 0-1,0 0 0,0 0 1,0 0-1,0 0 1,0 0-1,0 0 1,0 0-1,0 0 0,0 0 1,0 1-1,0-1 1,0 0-1,0 0 0,0 0 1,0 0-1,0 0 1,0 0-1,0 0 0,0 0 1,0 0-1,0 0 1,0 0-1,0 1 1,-1-1-1,1 0 0,-5 7-148,-12 12 44,13-15 100,3-2 19,0-1-1,0 1 0,0-1 0,0 1 0,0 0 1,0 0-1,0-1 0,1 1 0,-1 0 1,1 0-1,0 0 0,-1 0 0,1-1 1,0 1-1,0 0 0,0 0 0,0 0 0,0 0 1,0 0-1,1 0 0,-1 0 0,1-1 1,-1 1-1,1 0 0,0 0 0,0-1 0,0 1 1,0 0-1,0-1 0,0 1 0,0-1 1,0 1-1,1-1 0,-1 0 0,0 1 0,3 1 1,0-2 23,-1 1 1,1-1 0,0 0 0,0 0 0,0 0-1,-1-1 1,1 1 0,0-1 0,0 0-1,0 0 1,0 0 0,0-1 0,0 1 0,0-1-1,0 0 1,0 0 0,-1 0 0,1-1-1,0 1 1,4-4 0,-5 3-23,0 0-1,0 0 1,0 0-1,0 0 1,-1-1-1,1 1 1,-1-1-1,1 0 1,-1 0-1,0 0 1,0 0-1,-1 0 1,1 0-1,-1-1 1,1 1-1,0-4 1,-1 5-29,0-1 1,0 0 0,-1 1-1,1-1 1,-1 0 0,0 1-1,0-1 1,1 0 0,-2 1-1,1-1 1,0 0 0,-1 1-1,1-1 1,-1 0 0,0 1-1,1-1 1,-1 1 0,-1-1-1,1 1 1,0-1 0,-2-1-1,1 2 0,0 1 1,0 0-1,0-1 0,0 1 0,-1 0 0,1 0 0,0 0 0,-1 1 1,1-1-1,0 0 0,-1 1 0,1 0 0,-1 0 0,1-1 0,-1 1 1,1 1-1,-1-1 0,1 0 0,-4 1 0,-10 0 98,43-6 48,69-6-60,-39 4-27,111-1-1,-157 9-62,-1 0 0,15 3 0,-23-4 22,-1 0 1,1 1-1,0-1 0,0 1 1,-1 0-1,1-1 1,0 1-1,-1 0 0,1 0 1,-1 0-1,1 0 0,-1 0 1,1 0-1,-1 1 0,0-1 1,1 0-1,-1 1 1,0-1-1,0 1 0,1 1 1,-2-2 6,0 0 1,0 1 0,1-1-1,-1 0 1,0 0 0,0 0-1,-1 0 1,1 0 0,0 0 0,0 0-1,-1 0 1,1 0 0,0 0-1,-1 0 1,1 0 0,-1 0-1,1 0 1,-2 1 0,-13 16 48,7-10 148,0-1 0,-1 0 0,0-1-1,-16 8 1,155-85 100,-107 59-379,29-14-30,-47 24 74,0 0 1,0 1 0,1-1-1,-1 1 1,0 0 0,1 1-1,-1-1 1,7 1 0,-9 1 32,0-1 0,1 1 1,-1 0-1,0 0 0,0 0 1,0 0-1,0 1 1,0-1-1,0 1 0,-1 0 1,5 3-1,3 4 281,15 16 0,-18-17-8,0 0-1,12 9 1,-13-13-202,0-1-1,0 1 1,1-1-1,-1 0 1,1-1-1,0 1 1,0-1-1,0-1 1,0 1-1,0-1 0,0-1 1,0 1-1,0-1 1,1 0-1,9-2 1,2-1-454,0-1-1,0-1 1,-1-1 0,26-11 0,-3 1-841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38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2816,'0'8'13530,"10"-15"-10490,33-16-1232,-16 17-1686,1 0 0,0 2 0,0 0 0,35 2 0,-25 0-161,113 3 90,15-1 394,-167-17-7122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34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7968,'-18'-11'3616,"14"14"-3136,4-6 448,4 3-608,1-3-640,3 3 160,5-5-1376,0 10 864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38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44 4480,'-3'-3'4346,"15"2"246,7-6-1532,32-6 0,23 2-1632,75 2-1965,-144 9 646,145 1-2685,-114-1 934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53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166 147 2400,'1'-4'421,"1"0"1,0 0-1,0 1 0,1-1 1,-1 1-1,1-1 0,0 1 0,6-6 1,-5 8 1099,-5 7-872,-2 3-398,-19 72 448,10-37-388,-3 0 0,-28 60 0,3-12 9,26-53-190,-23 50 881,33-74-445,3-13-8,-1-7 31,1 0-350,0-3-237,1 0 0,0 0 0,0 1-1,1-1 1,0 0 0,0 1 0,1-1-1,3-9 1,0 5 23,0 1 0,1 0 1,0 0-1,1 1 0,13-16 0,-4 5-80,0-4 95,0 0 0,21-49-1,15-61-164,-13 32 163,-33 88 7,-4 7-96,2 0 1,-1 0-1,1 0 1,0 0-1,1 0 1,6-9-1,-10 17 44,-1 0 1,1 0-1,-1 1 1,0-1-1,1 0 0,-1 0 1,0 0-1,1 0 1,-1 1-1,0-1 0,0 0 1,1 0-1,-1 1 1,0-1-1,0 0 0,1 0 1,-1 1-1,0-1 1,0 0-1,0 1 1,1-1-1,-1 0 0,0 1 1,0-1-1,0 0 1,0 1-1,0-1 0,0 0 1,0 1-1,0 0 1,6 14-115,13 78 36,-7-30 234,-7-39-57,-1-4-37,1 0-1,11 28 1,-11-34-113,-4-9 171,0-1 0,1 1 0,0 0 0,0-1 0,6 8 0,-8-11-83,1-1 1,-1 1-1,1 0 0,-1-1 0,1 1 1,0-1-1,-1 1 0,1-1 0,0 0 1,0 1-1,-1-1 0,1 0 0,0 1 1,0-1-1,0 0 0,-1 0 0,1 0 1,0 1-1,0-1 0,0 0 1,-1 0-1,1 0 0,0-1 0,0 1 1,0 0-1,0 0 0,-1 0 0,1-1 1,0 1-1,0 0 0,-1-1 0,1 1 1,0 0-1,-1-1 0,1 1 1,0-1-1,-1 1 0,1-1 0,0 0 1,0 0-1,5-6 35,-1 1 0,0-1 0,0 0 0,-1 0 1,0 0-1,0 0 0,-1-1 0,4-11 0,-2 8 5,6-18-19,13-53-1,12-61-972,-34 173-342,-2 266 811,0 110 3066,6-495-12928,-2 72 8166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53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2720,'0'0'33,"0"0"1,0-1-1,0 1 1,0 0-1,0 0 0,0 0 1,0 0-1,0 0 1,0-1-1,0 1 0,0 0 1,0 0-1,0 0 1,0 0-1,0-1 0,0 1 1,0 0-1,0 0 1,0 0-1,0 0 0,0 0 1,0-1-1,0 1 1,0 0-1,0 0 0,0 0 1,1 0-1,-1 0 1,0-1-1,0 1 1,0 0-1,0 0 0,0 0 1,0 0-1,1 0 1,-1 0-1,0 0 0,0 0 1,0 0-1,1-1 1,4 7 1163,5 14 593,-4 9-967,-1 0-1,3 45 0,-6 59 411,-2-95-864,0 149 1701,13-211-7468,-12 17 4502,0 0 0,0 0 0,0 0 0,-1-9-1,0 14 707,0-26-1677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53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2816,'0'-28'917,"0"27"-886,0-1-1,0 1 1,0 0 0,0-1-1,0 1 1,0 0-1,0-1 1,1 1-1,-1 0 1,0-1 0,1 1-1,-1 0 1,1 0-1,0 0 1,-1-1-1,2 0 1,1-2 111,-1 1 35,-1 0 0,1 1 0,0 0 0,0-1 0,0 1 0,0 0 0,0 0 0,1 0 0,-1 0 0,1 1 0,-1-1 0,1 1 0,2-2 0,4-1 368,-1 1-1,16-4 0,-14 6-332,1-1-1,-1 2 0,0-1 1,1 2-1,-1-1 0,0 1 1,1 1-1,-1 0 0,0 0 1,0 1-1,0 0 0,0 1 1,-1 0-1,0 1 0,13 7 1,-18-10-105,-1 1-1,1 0 1,0 1 0,-1-1 0,0 1 0,1-1 0,-1 1 0,-1 0 0,1 0 0,-1 0 0,1 1 0,-1-1-1,0 1 1,-1-1 0,1 1 0,-1-1 0,0 1 0,0 0 0,0 9 0,0-5 33,-1-1 0,-1 1 0,0-1 0,0 0 1,0 1-1,-1-1 0,-1 0 0,1 0 0,-1 0 0,-6 12 1,8-18-103,0 0 1,0 0-1,0-1 1,-1 1 0,1 0-1,0-1 1,-1 1-1,1-1 1,-1 0-1,1 1 1,-1-1 0,0 0-1,1 0 1,-1 0-1,0 0 1,0 0 0,0 0-1,0-1 1,0 1-1,-3 0 1,1-1-99,1 0 0,0 0-1,0 0 1,0-1 0,0 1 0,-1-1 0,1 0 0,0 0-1,0 0 1,0 0 0,1-1 0,-1 1 0,-4-3 0,2 0-977,0 1 0,1-1 0,-1 0 0,1 0 0,0 0 0,-7-10 0,6 7-1224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54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16 3712,'2'-15'3954,"-4"24"-3103,-24 90 1224,-3 8-737,16-44-697,-23 140 521,35-139-1871,7-88-7136,-3 11 5514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54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55 4480,'-8'-7'2096,"20"9"179,2 0-961,6-1-646,0-1 0,0-1 0,0-1 0,22-5 0,26-3-371,43-5 187,-63 8-818,-29 1-1741,-1 1 566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56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182 141 3328,'1'14'3606,"-1"-8"-3362,0 0-1,-1 1 1,-1 9 0,-31 80 694,9-28-516,-79 196 1932,101-260-2303,-5 19 234,-4 5 956,48-115 839,5-18-2070,38-143 1,-73 222-2,1-1 1,2 2 0,1-1-1,18-32 1,-18 40 121,-4 7-66,-1 1-1,10-11 1,-12 12-261,-4 8-38,1 5 63,-1-1 148,16 304 189,6-170 410,-22-136-555,0 1 18,0 0 0,1 0 0,-1 0 0,0 0 0,1 0 0,-1 0 0,1 0 0,0 0 0,0-1 0,0 1 0,0 0 0,0 0 0,0-1 0,0 1 0,0-1 0,1 1 0,-1-1 0,0 1 0,1-1 0,-1 0 0,3 2 0,-3-3-12,0 0-1,-1 0 0,1 0 0,0 0 1,-1 1-1,1-1 0,0 0 0,-1 0 0,1-1 1,0 1-1,0 0 0,-1 0 0,1 0 0,0 0 1,-1-1-1,1 1 0,0 0 0,-1-1 0,1 1 1,-1 0-1,1-1 0,0 1 0,-1-1 1,1 1-1,0-1 0,16-21 295,4-19-197,-2-1 0,18-55 0,-19 48-64,43-98-364,-55 134 163,0 1-1,1 0 1,13-17 0,-20 29 122,0 0 0,1-1 0,-1 1 0,0 0 0,0-1 0,0 1 0,1 0 0,-1 0 0,0-1 0,0 1 1,1 0-1,-1 0 0,0 0 0,1-1 0,-1 1 0,0 0 0,1 0 0,-1 0 0,0 0 0,1 0 0,-1 0 0,0 0 0,2-1 0,1 8-173,-3 15 87,-4 36 44,3 76 0,2-57 87,4 279 1227,-7-348-1433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56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67 3904,'0'0'79,"-1"0"-1,1 0 1,0 0 0,-1 0 0,1-1 0,-1 1-1,1 0 1,0 0 0,-1 0 0,1 0-1,0 0 1,-1 0 0,1 0 0,0 0-1,-1 0 1,1 0 0,-1 1 0,1-1 0,0 0-1,-1 0 1,1 0 0,0 0 0,-1 0-1,1 1 1,0-1 0,0 0 0,-1 0 0,1 1-1,0-1 1,0 0 0,-1 0 0,1 1-1,0-1 1,0 0 0,0 1 0,-1-1-1,1 0 1,0 1 0,0-1 0,0 0 0,0 1-1,0-1 1,0 1 0,-7 22 1236,4-13-912,0-1-195,-7 20 624,-12 59 0,20-71-613,-20 161 1172,13-100 119,10-71-580,1-18 202,0 4-1109,23-127 675,21-78-790,-44 206 88,1-7-241,1 1 0,0-1 0,1 1-1,12-21 1,2 49 320,-15-9-60,-1-1 1,1 1 0,-1 0 0,-1 0 0,4 11 0,1 3-10,44 155 360,-29-89 249,-20-79-588,0-1-1,1 1 1,0-1 0,0 0-1,0 0 1,1 0 0,6 8-1,-9-14 16,0-1 1,-1 1-1,1-1 0,0 1 0,0 0 0,-1-1 0,1 1 0,0-1 0,0 0 0,0 1 0,0-1 0,0 0 0,0 1 0,-1-1 0,1 0 0,0 0 0,0 0 0,0 0 0,0 0 0,0 0 0,0 0 0,0 0 0,0 0 0,0 0 0,0 0 0,0-1 0,0 1 0,0 0 0,-1-1 0,1 1 0,0-1 0,0 1 0,0-1 0,0 1 0,1-2 0,1-1 60,1 0-1,0-1 1,0 1 0,-1-1-1,4-5 1,-1 1-24,-1 0 0,-1-1 1,0 0-1,4-9 0,0-2 43,16-33 35,73-145-99,-55 120-447,-19 26-3961,-45 54-5259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57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9 156 2816,'-8'-3'5525,"9"3"-5120,1 0 1,0-1-1,0 1 0,-1-1 1,1 1-1,0-1 0,0 0 1,1-1-1,-1 1-292,0 0 0,1 0 0,-1 0 0,0 0 0,0 1 0,1-1 0,-1 1-1,1-1 1,-1 1 0,0 0 0,4 0 0,36 1-31,-15 0 38,122 2 216,121-14 667,102-10-768,-18-4 20,-262 18-164,369-22 683,-7-2 340,-346 23-979,157-5 477,-196 16-2884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2:58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58 3648,'-2'0'173,"1"0"1,-17-9 7451,18 8-7533,0 1-24,1-1 0,-1 0 1,0 0-1,1 0 1,-1 1-1,1-1 1,-1 0-1,1 0 0,-1 1 1,1-1-1,-1 0 1,1 1-1,0-1 1,-1 1-1,1-1 0,0 1 1,-1-1-1,1 1 1,0-1-1,0 1 1,0 0-1,1-1 0,23-8 487,9 3-337,0 1 1,38-1 0,-27 3-129,-17 0-75,0 1 0,1 2-1,-1 1 1,0 1 0,0 2-1,0 0 1,34 11 0,-60-14-25,1-1 1,-1 1-1,0 0 1,0 0-1,1 1 1,-1-1-1,0 0 0,0 1 1,-1-1-1,1 1 1,2 2-1,-3-3 8,-1 0 0,1 0-1,0 0 1,-1 0-1,1 0 1,-1 1-1,1-1 1,-1 0-1,0 0 1,0 1-1,1-1 1,-1 0-1,0 1 1,0-1 0,0 0-1,0 0 1,-1 1-1,1-1 1,0 0-1,0 0 1,-1 1-1,0 1 1,-3 6 80,0-1 0,-1 0-1,0 1 1,-1-2 0,1 1 0,-1-1 0,-1 0 0,-11 11-1,-65 45 339,64-50-231,-40 22 191,42-26-7,-29 20 1,38-21 335,18-8 0,-2-1-563,34-3 485,4-1-341,76 1 1,-109 5-230,-1 0 1,1 1-1,-1 0 0,17 6 1,-24-6-564,1 0 1,-1 1-1,1-1 0,7 7 1,-10-7-694,0 1 1,0-1-1,0 1 1,0 0-1,-1 0 1,1 0-1,3 6 1,2 2-2066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34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28 7136,'-56'-8'3232,"38"5"-2816,14-2-128,4 2-256,9-5-640,4 8 320,8 0-4544,9 3 2656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03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3136,'0'0'4581,"5"-6"-1957,25-18 2062,-18 16-4461,0 1-1,25-12 1,-12 10-176,0 1 0,30-5-1,-24 6 46,-8 3-87,1 1 0,38 0 0,-12 1-119,83 2 508,-59 1-2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03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45 2144,'-8'0'6880,"14"-3"-4960,129-25 3045,-89 21-5218,0 3 0,0 2 0,0 1 1,54 8-1,-30-3-4030,-39 0 2273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06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3328,'0'-2'507,"1"-1"-1,-1 1 1,0-1 0,1 1-1,0-1 1,-1 1-1,1-1 1,0 1 0,0 0-1,1-1 1,-1 1 0,0 0-1,1 0 1,-1 0 0,1 0-1,0 0 1,3-3 0,3 45 1322,-5-23-1682,1 1 0,7 22 0,-6-22 147,7 36 0,-3 165 180,-9-199-1140,0-21 426,0 0-1,0 1 1,0-1 0,0 0-1,1 0 1,-1 1 0,0-1-1,0 0 1,1 1 0,-1-1-1,0 0 1,1 1 0,0-2-1,0 1-319,7-7-1253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07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3328,'9'0'1504,"-13"4"-1312,-1-4 1568,10 8-992,-5 0 352,0 8-704,-5-2-32,5 2-224,-3 0 128,3 3-192,-5-8-320,5 1 128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07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7 4640,'0'-1'94,"-1"1"-1,1-1 1,-1 1 0,1-1 0,-1 1 0,1 0-1,-1-1 1,0 1 0,1 0 0,-1-1 0,1 1-1,-1 0 1,0 0 0,1-1 0,-1 1-1,0 0 1,1 0 0,-1 0 0,0 0 0,1 0-1,-1 0 1,0 0 0,0 0 0,1 0 0,-1 0-1,0 1 1,1-1 0,-1 0 0,1 0-1,-1 1 1,0-1 0,1 0 0,-1 1 0,1-1-1,-1 0 1,0 1 0,1-1 0,-1 1 0,1-1-1,0 1 1,-1 0 0,-5 5 594,0 0 0,-8 12 0,8-11-617,1 0 117,0 0 0,1 0-1,0 1 1,0-1 0,0 1 0,1 0-1,0 0 1,-3 15 0,5-19-130,1 1 1,-1-1-1,1 0 1,0 0-1,0 0 0,0 0 1,0 0-1,1 0 1,0 0-1,-1 0 1,2 0-1,-1 0 1,0 0-1,1 0 1,0-1-1,-1 1 1,2-1-1,-1 1 1,0-1-1,5 6 1,-1-4 41,0 0 0,0 0 0,1-1 1,-1 1-1,1-1 0,0-1 1,0 1-1,0-1 0,1 0 1,-1-1-1,1 0 0,0 0 1,-1-1-1,1 0 0,0 0 0,0-1 1,0 1-1,0-2 0,-1 1 1,1-1-1,0-1 0,0 1 1,-1-1-1,1-1 0,10-4 1,-13 5-44,2-1 1,-1 0-1,1 0 1,-1-1-1,0 0 0,0 0 1,0 0-1,0-1 1,-1 0-1,0 0 0,0 0 1,8-11-1,-11 11-50,1 0 0,-1-1 0,0 1 0,0 0 0,0-1 0,-1 0 0,1 1 0,-2-1 0,1 0 0,0 0 0,-1 0 0,0 1 0,-1-1 0,1 0 0,-3-6 0,3 9-46,-1 0 0,0 0 0,0 0 0,0 0 0,-1 0 0,1 0 0,-1 0 0,1 1 0,-1-1 0,0 1 0,0-1 0,0 1 0,0 0 0,-1-1 0,1 1 0,-1 1 0,1-1 0,-1 0 0,0 0 0,1 1 0,-1 0 0,0-1 0,0 1 0,0 0 0,0 1 0,0-1 0,0 0 0,-6 0 1,-3 1-205,0 1 0,0 0 0,0 0 0,0 1 0,-16 5 0,-19 3-4747,39-10 2318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08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15 3328,'-1'0'57,"1"0"0,0 0-1,-1 0 1,1 0 0,-1-1 0,1 1 0,-1 0 0,1 0-1,-1 0 1,1 0 0,0 0 0,-1 0 0,1 0-1,-1 0 1,1 0 0,-1 0 0,1 1 0,-1-1 0,1 0-1,0 0 1,-1 0 0,1 0 0,-1 1 0,1-1 0,0 0-1,-1 0 1,1 1 0,-1-1 0,1 0 0,0 1 0,0-1-1,-1 0 1,1 1 0,0-1 0,-1 1 0,1-1-1,0 0 1,0 1 0,0-1 0,0 1 0,-1-1 0,1 1-1,0-1 1,0 1 0,0-1 0,0 0 0,0 2 0,-3 7 1151,-1 0-626,-3 9 417,0 0 0,-5 20 0,11-33-878,0 0-1,0-1 1,0 1-1,1 0 1,0-1-1,0 1 1,0 0-1,1-1 0,-1 1 1,1 0-1,0-1 1,0 1-1,1-1 1,1 5-1,1-3-13,-1-1 0,1 1-1,0-1 1,0 0 0,0-1 0,1 1-1,-1-1 1,1 0 0,0 0-1,1 0 1,-1-1 0,1 0 0,-1 0-1,1 0 1,0-1 0,0 1-1,0-1 1,0-1 0,10 2 0,-8-2 0,0 0 1,0-1 0,1 1-1,-1-2 1,0 1 0,0-1-1,0-1 1,0 1 0,0-1-1,0-1 1,0 1 0,-1-1-1,1-1 1,12-7-1,-16 8-71,-1 0-1,1 0 0,-1 0 0,0-1 0,0 1 0,0-1 0,0 0 0,-1 0 0,1 0 0,-1 0 0,0 0 0,0-1 0,-1 1 0,1-1 0,-1 1 0,1-7 0,-1 4-46,0 0-1,-1 1 1,0-1 0,0 0-1,0 0 1,-1 1-1,0-1 1,0 0-1,-1 1 1,0-1 0,-2-6-1,1 7-30,0 1-1,0 0 1,0 0-1,0 1 1,-1-1-1,1 1 1,-1-1-1,-1 1 1,1 0-1,0 1 0,-1-1 1,0 1-1,0 0 1,0 0-1,0 0 1,0 1-1,-1 0 1,1 0-1,-1 0 1,1 1-1,-1-1 1,-7 1-1,0-1-391,1 2 0,0 0 1,-1 0-1,1 1 0,0 1 0,0 0 0,0 1 0,0 0 0,-21 8 0,16-3-2302,7 0 875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08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15 6560,'-11'-12'2117,"46"10"2507,412 2-2560,-440 0-2079,0 0 0,0 0-1,0 1 1,0 0 0,0 0 0,0 1 0,7 2 0,-13-3 12,1-1-1,-1 1 1,1 0 0,-1 0 0,0 0 0,1 0 0,-1 0 0,0 0 0,0 0 0,0 1 0,0-1 0,0 0-1,0 0 1,0 1 0,0-1 0,0 1 0,-1-1 0,1 1 0,-1-1 0,1 1 0,-1 0 0,1-1 0,-1 1 0,0 0-1,0-1 1,0 1 0,0-1 0,0 1 0,0 0 0,0-1 0,-1 1 0,1 0 0,-1-1 0,0 3 0,-2 7 72,-1-1 1,0 1 0,-1-1 0,0 1-1,-9 10 1,-34 45 285,-52 39 563,23-26-1039,62-62-1350,-15 23 1,47-49-3143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09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 6048,'-4'0'3948,"3"0"-3877,-5 10 1846,-9 23-1088,10-20-288,3-8-412,-26 61 885,25-57-919,1 0 0,-1 1 0,1-1 0,1 1-1,-1 13 1,2-20-75,1 0 1,-1 0-1,1 0 0,0 0 0,0 0 0,0 0 1,0 0-1,0 0 0,1 0 0,-1 0 0,1-1 1,0 1-1,0 0 0,0-1 0,0 0 1,0 1-1,0-1 0,1 0 0,-1 0 0,5 2 1,5 4 43,0-1 1,1-1 0,16 7 0,-17-9 94,77 28 1574,-88-32-1707,0 0 1,0 0-1,-1 1 0,1-1 0,0 0 0,0 1 1,-1-1-1,1 1 0,0-1 0,-1 1 0,1-1 1,0 1-1,-1-1 0,1 1 0,-1-1 0,1 1 1,0 1-1,-1-2-1,0 1 1,0-1 0,0 0-1,0 1 1,0-1 0,0 1 0,0-1-1,0 1 1,0-1 0,0 0-1,-1 1 1,1-1 0,0 0-1,0 1 1,0-1 0,0 1-1,-1-1 1,1 0 0,0 1-1,0-1 1,-1 0 0,1 1-1,0-1 1,-1 0 0,-2 3 40,-1-1 0,1 0 0,0 0 0,-1 0 0,0-1 1,1 1-1,-5 0 0,-16 6-317,-84 20 1436,93-25-1937,-25 0-1,28-3-1108,0 0-1,-21-4 1,25 1-1291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09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83 7712,'-1'-3'665,"0"0"1,1 0-1,-1 0 1,1-1-1,0 1 0,1-7 1,-1 9-500,0 0 0,1 0 0,-1 0 0,1 0 0,-1-1-1,1 1 1,0 0 0,-1 0 0,1 0 0,0 0 0,0 0 0,-1 0 0,1 1 0,0-1 0,0 0 0,0 0 0,0 1 0,0-1-1,0 0 1,0 1 0,1-1 0,1 0 0,20-7 199,1 2 1,-1 0-1,1 1 0,1 2 1,-1 0-1,0 2 0,47 3 1,-65-2-499,0 0-238,0 1 0,0-1 0,0 1 0,0 1 0,0-1 0,0 1 0,0 0 0,9 4 0,-6 2-1058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0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88 4992,'6'-8'1474,"-5"11"-447,0 11 530,0-9-1258,0 0-1,-1 1 0,1-1 1,-2 0-1,1 1 1,0-1-1,-1 0 0,0 1 1,0-1-1,-3 6 0,-2 8 251,-13 23-1,17-38-479,0-1 1,0 0-1,0 1 0,-1-1 1,1 0-1,-1 0 1,0 0-1,0-1 0,0 1 1,0-1-1,0 1 1,-1-1-1,1 0 0,-1 0 1,1-1-1,-1 1 0,-4 0 1,6-1-51,-1 0 1,1-1-1,-1 0 1,1 1-1,0-1 1,-1 0-1,1 0 1,-1-1-1,1 1 0,-1 0 1,1-1-1,-1 1 1,1-1-1,0 0 1,-1 0-1,1 0 1,0 0-1,0 0 1,-1-1-1,1 1 1,0-1-1,1 1 0,-1-1 1,0 0-1,0 1 1,1-1-1,-1 0 1,-2-4-1,0-3-94,0 0 0,0-1 0,0 0 0,1 1 0,1-1 0,0 0 0,0 0 0,1-1 0,0 1 0,1 0 0,0 0 0,1 0 0,0 0 1,0-1-1,1 1 0,3-10 0,-4 16 49,1 0 0,0 0-1,-1 1 1,1-1 0,0 0 0,1 1 0,-1-1 0,1 1 0,0 0 0,0 0 0,0 0 0,0 0 0,0 0 0,5-3 0,-5 5 87,0-1 0,0 1 0,-1 0 0,1 0 0,0 0 0,0 0-1,0 1 1,0-1 0,0 1 0,0 0 0,0-1 0,0 1 0,0 1 0,0-1 0,0 0 0,0 1-1,0 0 1,0-1 0,0 1 0,0 0 0,3 2 0,4 2 189,0 1 0,0 0 0,0 0 0,-1 1 1,0 1-1,0-1 0,-1 2 0,0-1 0,0 1 0,11 16 0,-15-19-125,-1 0 0,1 1 0,-1 0 0,0-1 0,-1 1 0,1 0 0,-1 0 0,-1 0 0,1 1 0,-1-1 0,-1 0 0,1 1-1,-1-1 1,0 0 0,-1 1 0,0-1 0,0 0 0,-3 9 0,-3 6 144,-2-1-1,0 0 1,-2-1-1,-23 36 1,-63 65-1708,94-117 726,-1 0-1,0 0 1,0 0 0,-6 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37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33 249 1824,'4'8'5705,"2"-2"-4638,1 0 0,0-1 0,0 1 0,13 6 0,-17-11-975,0-1 0,0 0 0,0 0 0,0 0 0,0 0 0,-1 0 0,1 0 0,0-1 0,0 1 0,0-1 0,3-1 0,30-14 606,-30 13-629,-1-1 0,0 0 0,0 0 0,-1 0 0,1 0 0,-1-1 0,0 0 0,0 0 0,0 0 0,-1-1 0,0 1 0,0-1 0,0 1 0,-1-1 0,4-12 0,-4 12-68,0 0 0,0-1 1,-1 1-1,0-1 0,0 1 0,-1-1 0,0 1 0,0-1 0,0 0 1,-1 1-1,0-1 0,0 1 0,-1 0 0,0-1 0,0 1 0,0 0 1,-1 0-1,0 0 0,0 0 0,-1 0 0,1 1 0,-1 0 0,0 0 1,-1 0-1,1 0 0,-1 0 0,-6-4 0,9 7-13,0 1 0,0 0 0,0 0 0,0 0 0,0 0 0,0 0 0,0 0 0,0 1 0,0-1 0,-1 1 0,1-1 0,0 1 0,0 0 0,0 0 0,-1 0 0,1 0 0,0 0 0,-3 1 0,2-1 1,1 1-1,-1 1 1,0-1-1,0 0 1,0 1-1,1-1 0,-1 1 1,1 0-1,-1 0 1,1 0-1,-3 4 1,-2 3 8,0 0 0,1 0 0,0 1 0,1 0 0,-8 19 0,0 5 234,-17 65-1,27-88-124,1 0-1,1 0 1,0 0-1,0 1 1,1-1-1,0 1 1,1-1-1,1 0 0,0 0 1,3 12-1,-4-19-46,0 0-1,1 0 1,0 0-1,-1 0 1,1 0-1,1 0 0,-1-1 1,1 1-1,-1-1 1,1 0-1,0 1 0,0-1 1,0-1-1,1 1 1,-1 0-1,1-1 0,-1 0 1,1 1-1,0-1 1,5 1-1,-1-1 14,0-1-1,0 0 0,0-1 1,0 0-1,0 0 1,0 0-1,0-1 0,11-3 1,63-21 20,-66 20-32,18-7-15,-1-1 0,-1-2 1,0-1-1,0-1 0,50-39 1,-55 34-46,-17 13-47,0 1 0,1-1 0,0 2 0,16-9 0,-26 15 43,-1 1 0,1 0-1,-1-1 1,1 1 0,0 0 0,-1 0-1,1 0 1,-1 0 0,1-1 0,0 1-1,-1 0 1,1 0 0,-1 0 0,1 0-1,0 0 1,-1 1 0,1-1 0,0 0-1,-1 0 1,1 0 0,-1 0 0,1 1-1,-1-1 1,1 0 0,-1 1 0,1-1-1,0 1 1,0 0 6,0 0-1,0 0 0,-1 1 0,1-1 1,0 0-1,-1 0 0,1 1 1,-1-1-1,0 0 0,1 1 1,-1-1-1,0 2 0,1 4 9,-1 0 0,0 0-1,-1 0 1,0 7 0,-32 123 614,37-138-141,8-10-298,15-17-96,24-45-120,-38 51-81,1 1-1,31-34 1,-43 53 85,1-1 0,-1 1-1,1 0 1,0-1 0,0 1 0,0 1-1,3-3 1,-5 4 21,0 0-1,-1-1 1,1 1 0,0 0-1,0 0 1,-1 0-1,1 0 1,0 0 0,0 0-1,-1 0 1,1 0 0,0 0-1,0 0 1,-1 1-1,1-1 1,0 0 0,0 0-1,-1 1 1,1-1-1,0 0 1,-1 1 0,1-1-1,0 1 1,-1-1-1,1 1 1,-1-1 0,1 1-1,-1-1 1,1 1-1,-1 0 1,1-1 0,-1 1-1,0 0 1,1-1-1,-1 2 1,4 7 11,-1-1 0,0 1 1,-1 0-1,0 0 0,0 0 0,-1 0 0,0 18 0,-1-18 124,1 1 0,0 0 0,0-1 0,1 0-1,0 1 1,0-1 0,6 13 0,-7-19-112,1 0 0,-1-1 1,1 1-1,-1 0 0,1 0 0,0-1 0,0 1 1,0-1-1,1 0 0,-1 1 0,0-1 0,1 0 0,0-1 1,-1 1-1,1 0 0,0-1 0,0 1 0,0-1 1,0 0-1,0 0 0,0 0 0,0 0 0,0-1 0,0 1 1,1-1-1,2 0 0,11 1 34,0-1 1,1-1-1,-1-1 0,0 0 1,0-1-1,0-1 0,-1-1 0,1 0 1,-1-1-1,20-10 0,-23 8-55,1 1-1,-1-2 0,0 1 0,-1-2 0,0 0 1,-1 0-1,1-1 0,-2 0 0,0-1 0,0 0 0,11-20 1,-16 22 1,0 0 0,0-1 0,-1 1 0,0-1 0,-1 0 0,0 0 1,-1 0-1,0 0 0,-1 0 0,0-1 0,0 1 0,-3-17 0,2 27-12,0-1 0,0 1 0,0 0 0,0 0 0,0 0 0,-1 0 0,1-1 0,0 1 0,-1 0 0,1 0 0,-1 0 0,1 0 1,-1 0-1,0 0 0,1 0 0,-1 0 0,0 0 0,0 0 0,0 0 0,-1-1 0,1 2 8,0 0 1,0 0 0,1 0 0,-1 0 0,0 0 0,0 0-1,0 0 1,0 0 0,0 0 0,1 1 0,-1-1 0,0 0-1,0 0 1,0 1 0,1-1 0,-1 0 0,0 1-1,0-1 1,1 1 0,-1-1 0,-1 2 0,-4 4-21,-1 0-1,1 1 1,1-1 0,-6 9 0,11-15 27,-14 19-31,2 0 1,0 1 0,1 1 0,1-1 0,-12 37-1,20-52 46,1-1 0,0 1 0,1-1-1,-1 1 1,1-1 0,0 1-1,0-1 1,0 1 0,0 0 0,1-1-1,0 1 1,0-1 0,0 0 0,1 1-1,-1-1 1,1 0 0,0 0-1,0 0 1,0 0 0,1 0 0,0 0-1,-1 0 1,1-1 0,1 0-1,-1 1 1,0-1 0,1 0 0,-1-1-1,1 1 1,0-1 0,0 1 0,0-1-1,0-1 1,1 1 0,-1 0-1,0-1 1,1 0 0,-1 0 0,1 0-1,-1-1 1,1 1 0,-1-1 0,1 0-1,0 0 1,8-2 0,-4 0 27,0-1-1,0 0 1,0 0 0,0-1 0,-1 0 0,1-1 0,-1 0 0,14-11-1,59-57-60,-60 52 24,24-25-26,26-24-128,-71 70 142,0 0 1,0 0-1,1 0 1,-1-1 0,0 1-1,0 0 1,1 0-1,-1 0 1,0 0 0,0 0-1,1 0 1,-1 0-1,0 0 1,0 0 0,1 0-1,-1 0 1,0 0-1,0 0 1,1 0 0,-1 0-1,0 1 1,0-1-1,1 0 1,-1 0 0,0 0-1,0 0 1,1 0-1,-1 1 1,0-1 0,0 0-1,10 10-68,4 15 2,4 13-38,-9-19 117,0 0 0,13 19 0,-18-32 4,1 0 1,0-1-1,0 1 0,0-1 1,0 0-1,1 0 1,0 0-1,0-1 0,12 6 1,-9-6 17,-1 0 0,1-1 0,0 0 0,0 0 0,1-1 0,-1-1 0,0 0 0,1 0 1,-1 0-1,1-1 0,-1-1 0,0 0 0,1 0 0,-1 0 0,0-2 0,15-4 0,-10 2-9,0-1 0,-1-1 0,0 0 0,0-1 0,0 0 0,-1-1 0,0-1 0,-1 0-1,18-20 1,-18 16 7,0-1 0,-1 0 0,-1 0-1,0-1 1,7-19 0,-14 30-12,-1 5-15,-1-1-1,0 1 1,1-1 0,-1 1-1,0-1 1,0 1-1,0-1 1,1 1-1,-1-1 1,0 0 0,0 1-1,0-1 1,0 1-1,0-1 1,0 0-1,0 1 1,0-1 0,0 1-1,0-1 1,0 1-1,0-1 1,-1 0-1,1 1 1,0-1 0,0 1-1,0 0 1,0 0-1,-1-1 1,1 1-1,0 0 1,0 0 0,0 0-1,0 0 1,0 0-1,0 0 1,0 0-1,0 0 1,0 0-1,0 0 1,0 0 0,0 0-1,0 0 1,0 0-1,0 0 1,0 0-1,0 0 1,0 0 0,-1 0-1,1 0 1,0 0-1,0 0 1,0 0-1,0 0 1,0 0-1,0 0 1,0 0 0,0 0-1,0 0 1,0 0-1,0 0 1,0 0-1,0 0 1,-1 0 0,1 0-1,0 0 1,0 0-1,0 0 1,0 0-1,0 0 1,0 0-1,0 0 1,0 0 0,0 0-1,0 0 1,0 0-1,0 0 1,0 1-1,0-1 1,0 0-1,0 0 1,0 0 0,0 0-1,0 0 1,0 0-1,0 0 1,0 0-1,0 0 1,-7 8-91,0 0 0,0 0 0,1 0 1,1 1-1,-6 11 0,-2 2 62,-21 28 25,23-36 8,0 1 1,1 1-1,1-1 1,1 1-1,-10 27 1,17-40 6,0-1 1,1 0 0,0 1-1,-1-1 1,1 0-1,0 1 1,0-1 0,0 1-1,1-1 1,-1 0-1,0 1 1,1-1 0,0 0-1,0 1 1,-1-1-1,1 0 1,0 0 0,3 4-1,-3-4 4,0-1 0,0 0 1,0 0-1,0 0 0,1 0 0,-1 0 0,0 0 0,0 0 0,1 0 0,-1-1 0,1 1 0,-1 0 0,1-1 0,-1 1 0,1-1 1,-1 0-1,1 1 0,-1-1 0,1 0 0,-1 0 0,1 0 0,-1 0 0,1 0 0,0 0 0,-1-1 0,1 1 0,-1 0 1,1-1-1,1 0 0,1-1 11,1-1 0,0 1 0,-1-1 0,0 0 0,1 0 0,-1-1 0,-1 1 0,1-1 0,0 0 0,-1 0 0,0 0 0,0 0 0,0-1 0,3-6 0,3-7-8,-1-1 1,8-24-1,-14 35-28,2-3-20,0 0 1,-2 0 0,1 0 0,-1 0 0,1-15-1,-5 18-100,0 15 50,-3 13 53,-37 278-132,39-276 137,-47 307 441,46-308-348,-2 0 0,-10 24 0,14-40-51,-1 1 0,1-1 0,-1 0 1,-1 0-1,1 0 0,-1 0 0,1 0 0,-2-1 0,1 1 0,0-1 0,-1 0 1,-8 5-1,10-7-22,0-1 0,-1 0 1,1 0-1,0 0 1,-1 0-1,1 0 0,-1-1 1,1 0-1,-1 1 1,1-1-1,-1 0 0,1-1 1,-1 1-1,1-1 1,-1 1-1,1-1 0,-1 0 1,1-1-1,0 1 1,-1 0-1,-3-3 0,2 1-61,-1-1 0,0 0 0,1 0 0,-1 0 0,1-1 0,0 1 0,1-1-1,-1 0 1,1-1 0,-5-7 0,8 10 44,-1 0 0,1 0 0,0-1 0,0 1 0,0-1 0,0 1 0,1-1 0,0 0 0,-1 1-1,1-1 1,0 1 0,1-1 0,-1 1 0,1-1 0,1-4 0,2-6-28,0 0-1,9-17 1,-12 28 34,7-14-51,1 0 0,1 1 0,0-1-1,1 2 1,1 0 0,21-22 0,1 5 269,58-42 0,99-52 692,-164 111-822,122-77 82,-134 81-171,0-1 1,-1 0-1,0-1 0,-1-1 0,0 0 1,-1 0-1,11-19 0,36-85 151,-28 52 16,-27 60-240,-2 8-55,-2 16-47,-30 195 531,29-196-175,0 1 0,2-1 0,2 23 0,-2-37-137,-1-2-6,0 0-1,0-1 0,0 1 0,0 0 1,0 0-1,0-1 0,0 1 1,0 0-1,1-1 0,-1 1 0,0 0 1,0 0-1,1-1 0,-1 1 0,1-1 1,-1 1-1,0 0 0,1-1 1,-1 1-1,1-1 0,0 1 0,-1-1 1,1 1-1,-1-1 0,1 1 1,0-1-1,0 1 0,0-1-2,0 0 1,1 0-1,-1 0 0,0-1 0,0 1 1,0 0-1,1 0 0,-1-1 0,0 1 1,0 0-1,0-1 0,0 1 0,0-1 1,0 0-1,1 0 0,5-4-2,0 0 0,0-1-1,8-10 1,-4 2 19,0 0 0,-1-1 0,-1 0 0,11-25 0,-8 17-202,16-25 1,-28 47 159,1 0 0,-1 0 1,1 0-1,-1 0 0,1 1 1,0-1-1,-1 0 0,1 1 0,0-1 1,-1 0-1,1 1 0,0-1 1,0 1-1,-1-1 0,1 1 0,0-1 1,0 1-1,0 0 0,0-1 1,0 1-1,0 0 0,0 0 0,0-1 1,-1 1-1,1 0 0,0 0 1,0 0-1,2 1 0,-2-1-1,0 1-1,0 0 0,0-1 1,0 1-1,0 0 0,0 0 1,0 0-1,0 0 1,-1 0-1,1 0 0,0 0 1,-1 0-1,1 0 0,0 0 1,-1 0-1,0 0 0,1 1 1,-1-1-1,0 0 1,1 0-1,-1 2 0,2 9-45,-1-1 0,-1 0 1,0 1-1,-1 16 0,-11 46-141,9-60 160,-53 316 177,44-262 16,-37 118 0,46-178-123,0 0 0,0 0 0,-1 0 0,0 0 0,-1 0 0,0-1 0,0 0 0,0 0 1,-7 6-1,10-11-23,0 0 0,0 0 0,-1 0 0,1-1 1,0 1-1,-1-1 0,1 1 0,-1-1 0,0 0 1,1 0-1,-1 0 0,0 0 0,1-1 0,-1 1 1,0-1-1,0 1 0,0-1 0,0 0 0,0 0 0,1-1 1,-1 1-1,0 0 0,0-1 0,0 0 0,1 0 1,-1 0-1,0 0 0,1 0 0,-1 0 0,-4-4 1,2 2-16,1-1 1,0 1-1,0-1 1,0-1-1,0 1 1,0 0-1,1-1 1,0 0-1,0 0 1,0 0-1,1 0 0,-1 0 1,1 0-1,1-1 1,-1 1-1,1-1 1,0 1-1,0-1 1,0 0-1,1-7 1,0 2-1,0 0 1,1 1-1,0-1 1,1 0 0,0 1-1,0-1 1,1 1-1,1 0 1,0 0-1,7-13 1,0 5 86,1 0 0,1 1-1,1 1 1,0 0 0,1 1 0,1 0 0,0 1 0,1 1 0,33-20 0,-20 17-138,0 0-1,1 2 0,1 2 1,0 1-1,48-10 1,-44 12-986,0 0-673,-10 5-2228,-5 4 1262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0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8 6240,'2'-8'3128,"1"14"-954,2 16 54,-7 22-870,-3 1 1,-10 50-1,4-49-1498,-3-1 0,-33 76 0,46-118 58,0-1 49,-11 19-2568,11-17 1396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0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24 6304,'-8'-4'2848,"21"4"192,-5 0-1920,4-4 1216,16 4-1345,0-4 481,8 4-896,7-4-352,0 0-192,0 0-320,1 4 160,-9 0-2783,0 4 1631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2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13 4224,'-10'-12'12042,"5"29"-12260,-12 83 543,10-64 134,-14 45 1,11-52-84,3 1 1,-8 55-1,13-60-239,0-8 43,1 1 0,1 30 0,1 9 364,-1-56-208,-7-16-315,8 5-513,-1 10 468,0 0-1,0 0 1,0 0-1,0 0 1,0 0 0,1 0-1,-1 0 1,0-1-1,0 1 1,0 0 0,0 0-1,0 0 1,0 0-1,0 0 1,0 0 0,0 0-1,0-1 1,0 1-1,0 0 1,0 0 0,0 0-1,0 0 1,0 0-1,0 0 1,0 0 0,0 0-1,-1-1 1,1 1-1,0 0 1,0 0 0,0 0-1,0 0 1,0 0-1,0 0 1,0 0 0,0 0-1,0 0 1,0 0-1,0-1 1,0 1 0,-1 0-1,1 0 1,0 0-1,0 0 1,0 0 0,0 0-1,0 0 1,0 0-1,0 0 1,0 0 0,-1 0-1,1 0 1,0 0-1,0 0 1,0 0 0,0 0-1,0 0 1,0 0-1,0 0 1,-1 0-1,1 0 1,0 0 6,0 0 0,0 0 0,0 0 0,0 0-1,0 0 1,0 0 0,0 0 0,-1 0 0,1 0 0,0 0 0,0 0-1,0 0 1,0 0 0,0 0 0,0 0 0,0 0 0,0 0-1,0 0 1,0 0 0,0 0 0,0-1 0,0 1 0,-1 0 0,1 0-1,0 0 1,0 0 0,0 0 0,0 0 0,0 0 0,0 0 0,0 0-1,0 0 1,0 0 0,0-1 0,0 1 0,0 0 0,0 0 0,0 0-1,0 0 1,0 0 0,0 0 0,0 0 0,0 0 0,0 0 0,0 0-1,0-1 1,1 0-771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3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3232,'2'2'7429,"4"10"-4853,-6-5-2140,0 0 0,-1 1 0,0-1 0,-1 0 0,0 0 0,0 0 0,-3 9 0,-5 0 221,8-13 314,9-14-541,2-12-420,-6 15-150,-2 25 350,-1 26-2663,0-37 1179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3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27 5824,'0'1'170,"0"0"-1,-1-1 1,1 1 0,0 0 0,-1 0-1,1-1 1,-1 1 0,1 0 0,0-1-1,-1 1 1,0 0 0,1-1 0,-1 1-1,1-1 1,-1 1 0,0-1 0,1 1-1,-2 0 1,-10 10 1111,-30 68 2298,40-76-3482,0 1 0,0-1 0,0 1 0,1 0 0,0 0 0,0 0 1,0 0-1,0 0 0,0 0 0,1 0 0,0 0 0,0 0 0,0 0 0,0 0 0,0 0 0,1 0 0,0 0 1,1 4-1,0-4-37,-1-1 1,1 0-1,-1 0 1,1 0-1,0 0 1,0 0 0,1 0-1,-1 0 1,1-1-1,-1 1 1,1-1-1,0 1 1,0-1-1,0 0 1,0 0 0,0-1-1,0 1 1,1-1-1,5 3 1,0-2 42,1 0 0,-1 0 0,1-1 0,-1 0 0,1-1 0,0 0 0,-1 0 0,1-1 0,-1 0 0,1-1 0,-1 0 0,1 0 0,-1-1 0,0-1 0,0 1 0,-1-1 0,1-1 0,-1 0 0,0 0 0,0 0 0,9-9 0,-13 10-71,0 1-1,0-1 0,0 0 1,-1 0-1,0-1 0,0 1 1,4-7-1,-6 7-27,1 1 0,-1 0 0,0-1 0,-1 0 0,1 1 1,-1-1-1,1 1 0,-1-1 0,0 0 0,0 1 0,-1-1 0,0-4 0,-1 0-61,1 0 0,-1 0 0,-1 0 0,1 0 0,-1 0 0,-1 1 0,0-1-1,-8-12 1,9 17-97,1 0 0,-1 0-1,0 0 1,0 0 0,0 0 0,0 1-1,-1-1 1,1 1 0,-1 0-1,1 0 1,-1 1 0,0-1 0,0 1-1,0-1 1,0 1 0,0 1-1,0-1 1,0 0 0,-8 1 0,-17 2-2844,18-2 1708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4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17 4736,'0'0'125,"0"-1"0,0 1 1,0-1-1,0 1 0,0 0 0,0-1 1,0 1-1,0-1 0,0 1 0,0 0 1,0-1-1,-1 1 0,1 0 0,0-1 1,0 1-1,0 0 0,0-1 0,-1 1 1,0-2 625,1 2-626,-1 0 1,0-1-1,1 1 4,-1 0 1,1 0-1,-1 0 1,0 0-1,1 0 1,-1 0-1,0 0 1,1 1-1,-1-1 1,1 0-1,-1 0 0,1 0 1,-1 1-1,1-1 1,-2 1-1,-20 18 1460,22-19-1567,-29 27 1126,17-16-794,0 0 1,0 1 0,1 0 0,0 1 0,-9 15 0,18-24-290,0-1-1,0 1 1,1 0-1,-1-1 1,1 1-1,0 0 1,0 0-1,0 0 1,1 0-1,-1 0 1,1 0-1,0 0 1,0 0-1,0 1 1,1-1-1,-1 0 1,1 0-1,0-1 1,0 1-1,1 0 1,-1 0-1,1 0 1,0-1-1,0 1 1,0-1-1,3 5 0,0-1 88,1 0 0,-1 0-1,1-1 1,1 1 0,7 5-1,-12-10-87,0-1-1,1 1 0,0 0 1,-1-1-1,1 0 0,0 1 0,0-1 1,-1 0-1,1 0 0,0-1 1,0 1-1,0-1 0,0 1 1,0-1-1,0 0 0,0 0 1,0 0-1,0-1 0,4 0 0,-1-1-32,1 0-1,-1-1 0,1 0 0,-1-1 0,0 1 0,-1-1 0,1 0 0,0-1 0,-1 1 1,0-1-1,0 0 0,-1-1 0,1 1 0,-1-1 0,0 0 0,-1 0 0,6-11 0,-5 7-101,0 1 0,0-1-1,-1 0 1,0 0-1,-1 0 1,0 0 0,-1 0-1,0-1 1,-1 1 0,0 0-1,-2-17 1,1 20-68,-1-1 0,0 1 1,0 0-1,-1 0 0,-4-8 1,6 13 91,0 0 0,0 0 0,0 0 0,0 0 0,-1 0 0,1 0 0,-1 1 0,0-1 0,1 0 0,-1 1 0,0-1 0,0 1 0,0 0 0,0-1 0,0 1 0,0 0 0,0 0 0,-5-1 0,4 2-122,-1-1 0,1 1 0,-1 0-1,0 0 1,1 0 0,-1 0-1,1 1 1,-1 0 0,1-1-1,0 1 1,-6 3 0,0 0-775,0 0 0,0 1 0,0 1 1,1-1-1,0 1 0,0 1 0,-12 11 0,5 2-1050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5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0 5728,'-4'0'354,"1"1"1,-1-1-1,0 1 1,0 0-1,0 0 1,1 1-1,-1-1 1,1 1-1,-1-1 0,1 1 1,-1 0-1,1 0 1,-3 4-1,-6 4 733,-21 23 0,22-20-602,4-6-181,-2 2 26,0 0 0,1 1-1,1 0 1,-13 20 0,19-28-292,0 1 0,0-1 0,0 1 0,0 0 0,0-1 0,0 1 0,1 0 0,-1-1 0,1 1 0,0 0 0,0 0 0,0-1 0,0 1 0,0 0 0,1 0 0,-1-1 0,1 1 0,0 0 1,-1-1-1,1 1 0,1-1 0,-1 1 0,0-1 0,1 1 0,-1-1 0,1 0 0,-1 0 0,4 3 0,1 1 61,1-1 0,-1 0 0,1 0 0,0-1 0,1 0 0,-1 0 0,1-1 0,-1 0 0,1 0 0,0 0 0,0-1 1,0-1-1,0 1 0,16-1 0,-17 0-37,-1-1 1,1 0-1,0 0 0,-1-1 1,1 0-1,-1 0 1,1-1-1,-1 0 1,1 0-1,-1 0 0,0-1 1,0 0-1,0 0 1,-1 0-1,1-1 0,-1 0 1,1 0-1,7-9 1,-8 7-36,0-1 1,0-1 0,-1 1 0,0 0-1,-1-1 1,1 0 0,-2 0-1,1 0 1,-1 0 0,0 0 0,1-17-1,-3 21-63,1 0-1,-1 0 1,-1 0 0,1 0-1,0 0 1,-1 0-1,0 0 1,0 1-1,0-1 1,0 0-1,-1 0 1,1 1 0,-1-1-1,0 1 1,0-1-1,0 1 1,-1 0-1,1 0 1,-1 0-1,0 0 1,0 0-1,0 1 1,0-1 0,0 1-1,0 0 1,-1 0-1,-6-3 1,5 3 2,-1 0 0,1 1 0,-1 0 0,1 0 0,-1 0 0,0 1 0,1 0 0,-1 0 0,0 0 0,1 1 0,-11 2 0,12-2-171,0 0 1,1 0 0,-1 0 0,0 1 0,1-1 0,-1 1-1,1 0 1,-1 0 0,1 0 0,0 1 0,0-1-1,0 1 1,0 0 0,0-1 0,1 1 0,-1 1-1,1-1 1,-3 5 0,0 7-1588,5 1 619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5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0 5408,'-36'0'1728,"21"3"-1046,-3 3 110,1 0 0,-1 2 0,1 0 0,0 1 0,-18 13 0,32-19-621,-1 0 0,1 0-1,-1 0 1,1 1 0,1-1 0,-1 1-1,0 0 1,-3 7 0,5-8-90,0-1 1,0 1-1,0 0 1,1-1 0,-1 1-1,1 0 1,0 0-1,0-1 1,0 1-1,0 0 1,0-1-1,0 1 1,1 0-1,-1 0 1,1-1-1,1 4 1,1 1 55,1 0 0,0 0-1,0-1 1,0 0 0,0 1 0,1-2 0,0 1 0,1-1 0,-1 1-1,1-1 1,0-1 0,0 1 0,1-1 0,6 3 0,-5-2-40,1-2 0,-1 1 1,0-1-1,1 0 1,0-1-1,-1 0 0,1 0 1,0-1-1,0 0 0,0-1 1,15 0-1,-20-1-60,0 0-1,-1 1 1,1-1-1,-1 0 1,0-1-1,1 1 1,-1 0-1,0-1 1,0 0-1,0 0 1,0 0-1,0 0 1,0 0-1,0-1 1,-1 1-1,1-1 1,-1 0-1,0 0 1,0 0-1,0 0 1,0 0-1,0 0 1,-1 0-1,1-1 1,-1 1-1,0 0 1,1-6-1,-1 5-60,-1 0 0,1 0 1,-1-1-1,0 1 0,0 0 0,0-1 0,-1 1 0,0 0 0,0 0 0,0-1 0,0 1 0,0 0 0,-1 0 0,0 0 0,0 1 1,0-1-1,0 0 0,-1 1 0,1-1 0,-1 1 0,0 0 0,0 0 0,-5-5 0,1 3-360,-1 0 0,0 1 0,0 0 0,0 0 0,0 1 0,-1 0 0,-10-3 0,-3 2-730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7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18 1824,'1'-2'106,"0"1"0,0 0 0,0-1-1,0 1 1,1 0 0,-1 0 0,0 0 0,0 0 0,1 0 0,-1 0 0,1 1-1,-1-1 1,1 0 0,-1 1 0,1-1 0,-1 1 0,1-1 0,3 0 0,-2 1 272,-1 1 1,1-1-1,0 0 1,0 1-1,0-1 1,0 1-1,0 0 1,-1 0 0,5 2-1,-6-3-291,0 1 0,0 0 1,0-1-1,0 1 0,0 0 0,0 0 0,0 0 1,-1 0-1,1 0 0,0 0 0,0 0 0,-1 0 0,1 0 1,-1 0-1,1 1 0,-1-1 0,1 0 0,-1 0 1,0 0-1,1 1 0,-1-1 0,0 1 0,-1 31 1129,1-30-1056,-2 11 177,0-1-1,-1 1 0,0-1 0,-1 0 0,0 0 1,-1 0-1,-8 13 0,9-18-222,-1 0 0,0 0 0,-1-1 0,1 0 0,-2 0 0,1 0 1,-1-1-1,0 1 0,0-2 0,0 1 0,-12 6 0,14-10-18,-1 1-1,1-1 1,-1 0 0,0-1-1,1 1 1,-1-1 0,0-1-1,0 1 1,0-1 0,1 1-1,-1-2 1,0 1 0,0-1-1,0 0 1,-6-1 0,10 1-100,-1 0 1,0 0 0,1 0-1,0 0 1,-1 0 0,1 0-1,0-1 1,-1 1-1,1-1 1,0 0 0,0 0-1,0 1 1,1-1 0,-1 0-1,0-1 1,1 1 0,-1 0-1,1 0 1,0-1 0,0 1-1,-1-1 1,2 1-1,-1-1 1,0 1 0,0-1-1,1 1 1,0-1 0,-1 0-1,1 1 1,0-1 0,0 0-1,1 1 1,-1-1 0,1-2-1,1-3-68,0 0-1,0 0 0,1 1 1,0-1-1,1 1 1,-1 0-1,1 0 0,1 0 1,6-8-1,-4 6-10,0 2 0,0-1 0,1 1 0,0 0 0,0 0 0,15-8 1,-20 13 97,1 0 0,-1 1 0,1-1 0,-1 1 0,1 0 0,0-1 0,-1 2 0,1-1 1,0 0-1,0 1 0,0 0 0,0 0 0,-1 0 0,1 0 0,0 1 0,0-1 0,0 1 1,-1 0-1,1 0 0,0 0 0,-1 1 0,1-1 0,-1 1 0,1 0 0,3 3 0,-2-2 54,-1 1-1,0 0 0,0 0 0,0 1 0,0-1 0,0 1 0,-1 0 0,0 0 0,0 0 1,-1 0-1,1 0 0,-1 1 0,0-1 0,0 1 0,1 10 0,-2-1 158,0-1 1,-2 1-1,0-1 0,0 1 0,-1-1 0,-1 0 1,-7 23-1,9-36-212,-7 24 217,-2 0 0,0-1 0,-2-1 1,-1 0-1,-28 38 0,-63 73 227,70-93-372,24-28-55,6-7-370,-1 0 0,0 0 0,-1 0 0,1 0 0,-1-1 0,-11 8 0,17-13 273,0 0 0,0 0 0,0 0 0,0 0 0,-1 0 0,1 0 0,0 0 0,0 1 0,0-1 0,-1 0-1,1 0 1,0 0 0,0 0 0,-1 0 0,1 0 0,0 0 0,0 0 0,0 0 0,-1 0 0,1 0 0,0 0 0,0-1-1,0 1 1,-1 0 0,1 0 0,0 0 0,0 0 0,0 0 0,-1 0 0,1 0 0,0 0 0,0-1 0,0 1-67,-1 0 67,1-1-99,0 0 0,0 1-1,0-1 1,-1 0 0,1 1 0,0-1-1,0 0 1,0 1 0,0-1-1,0 0 1,0 1 0,1-1-1,-1 0 1,0 1 0,0-1 0,1 0-1,11-26-4554,7-4 1526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8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52 4576,'0'0'135,"-1"-1"1,0 0-1,1 1 1,-1-1-1,0 1 1,1-1-1,-1 1 1,0 0-1,1-1 1,-1 1-1,0 0 1,0-1-1,0 1 1,1 0-1,-1 0 1,0 0-1,0 0 1,0 0-1,1 0 1,-1 0-1,0 0 1,0 0-1,0 0 1,0 0-1,1 0 0,-1 1 1,-1-1-1,-1 2 306,0 0 0,0 0 0,0 0 0,0 0 0,-3 3 0,-1 1-6,-13 11 307,1 1-1,1 0 0,-20 28 1,35-43-667,0 1 0,0 0 0,1 0 1,-1 0-1,1 0 0,0 1 1,0-1-1,1 0 0,-1 1 0,1 0 1,-1 7-1,2-9-23,0-1 0,0 1 0,0 0 0,0-1 0,1 1 0,-1-1 0,1 1 0,0-1 0,0 1 0,0-1 0,0 1 0,0-1 0,0 0 0,1 1 0,-1-1 0,1 0 0,-1 0 0,1 0 0,0 0 0,0-1 0,4 4 0,0-1 55,0 0 0,0 0 0,1-1 0,-1 0 0,1 0-1,0 0 1,0-1 0,0 0 0,0 0 0,0-1 0,1 0-1,-1 0 1,0-1 0,1 0 0,-1 0 0,0-1-1,1 0 1,-1 0 0,0 0 0,0-1 0,0 0 0,13-6-1,-14 5-74,1 0 0,-1-1 0,0 1 0,-1-1 0,1 0 0,-1-1-1,0 1 1,0-1 0,0 0 0,0-1 0,-1 1 0,0-1 0,0 1-1,-1-1 1,1-1 0,-1 1 0,-1 0 0,1-1 0,-1 1-1,0-1 1,0 0 0,-1 1 0,0-1 0,0-12 0,-1 7-43,0 0 1,-1-1 0,0 1-1,-6-22 1,6 30-28,0 1 0,-1-1 1,1 1-1,-1-1 1,0 1-1,0 0 0,0 0 1,0 0-1,0 0 0,-1 0 1,1 0-1,-1 0 1,0 1-1,0 0 0,0-1 1,0 1-1,0 0 0,0 0 1,-1 1-1,1-1 0,-5-1 1,1 1 10,0 1 1,-1 0-1,1 0 0,-1 0 1,1 1-1,-1 0 1,0 1-1,1-1 1,-1 1-1,-11 4 1,9-2-207,1 0 0,0 0 0,0 1-1,1 0 1,-1 1 0,1-1 0,0 2 0,-10 8 0,15-12-89,0 1-1,1 0 0,-1 0 0,1 0 0,0 1 0,0-1 0,0 1 0,0-1 0,1 1 0,-1-1 0,1 1 0,0 0 0,0 0 0,-1 6 0,2-4-358,-1 0 0,1 0 0,0 1-1,1-1 1,0 0 0,0 0-1,0 0 1,4 10 0,7 7-1271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39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302 651 2496,'0'0'235,"0"-1"0,0 0 0,0 0 0,0 0 0,0 0 0,0 0 0,0 0 0,0 0 0,-1 0 0,1 0 0,0 0 0,-1 0 0,1 0 0,-1 0 0,1 0 0,-1 1 0,1-1 0,-1 0 0,1 0 0,-1 1 0,0-1 0,1 0 0,-1 1 0,-1-2 0,0 1-60,1 1 1,-1 0-1,1-1 0,-1 1 0,1 0 0,-1 0 1,0 0-1,1 0 0,-1 0 0,1 0 0,-1 1 1,1-1-1,-1 0 0,-1 2 0,-8 2 146,0 1 0,0 1 0,-14 9 0,15-9 254,-17 10 41,0 1 0,-37 32-1,56-42-546,0 1 0,0 0 0,1 0-1,0 1 1,0-1 0,1 2-1,1-1 1,-1 1 0,1 0-1,-6 17 1,11-25-31,-1 0 0,1-1 1,-1 1-1,1 0 0,0 0 1,-1-1-1,1 1 0,0 0 1,0 0-1,0 0 0,1-1 1,-1 1-1,0 0 0,1 0 1,-1 0-1,1-1 0,0 1 1,0 2-1,0-3-3,1 0 0,-1 1 0,0-1 0,0 0 0,1 0 0,-1 0 0,0 0 0,1 0 0,-1 0 1,1 0-1,-1-1 0,1 1 0,0-1 0,-1 1 0,4 0 0,3 0 70,0 0 1,0-1-1,0 0 0,0 0 1,0-1-1,12-3 0,31-4 252,29-7 322,-70 12-573,0 0 1,-1 0-1,0-1 1,1-1 0,-2 1-1,11-8 1,-13 8-73,-1-1 0,0 1 1,0-1-1,0 0 0,-1 0 1,1-1-1,-1 1 0,0-1 1,-1 0-1,0 0 0,0-1 1,4-9-1,-7 14-55,1-1 0,0 0 0,-1 1 0,1-1 0,-1 0 0,0 1 0,0-1 0,0 0 0,0 1 0,-1-1 0,1 0 0,-1 1 0,1-1 0,-1 0 0,0 1 0,0-1 0,0 1 0,-1 0 0,1-1 0,0 1 0,-1 0 0,1 0 0,-1 0 0,0 0 0,0 0 0,0 0 0,0 0 0,0 0 0,0 1 0,-1-1 0,1 1 0,0 0 0,-1 0 0,1 0 0,-4-1 0,0 0-46,-1 0 0,1 0 0,-1 1 0,1 0-1,-1 0 1,1 0 0,-1 1 0,0 0-1,1 1 1,-10 1 0,-7 2-84,-35 13 0,54-16 136,-12 3-177,16-4 194,0 0 1,0 0-1,0 0 0,0 0 0,0 0 0,0 0 1,0 0-1,0 0 0,0 0 0,0 0 0,0 0 1,0 0-1,0 0 0,0 0 0,1 0 0,-1-1 1,0 1-1,0 0 0,0 0 0,0 0 0,0 0 1,0 0-1,0 0 0,0 0 0,0 0 0,0 0 1,0 0-1,0 0 0,0 0 0,0 0 1,0 0-1,0 0 0,0-1 0,0 1 0,0 0 1,0 0-1,0 0 0,0 0 0,0 0 0,0 0 1,0 0-1,0 0 0,0 0 0,0 0 0,0 0 1,-1 0-1,1 0 0,0 0 0,0 0 0,0 0 1,0 0-1,0-1 0,24-12 751,-8 4-519,0 0 0,-1-2 1,0 0-1,0-1 0,16-17 1,59-72 261,-76 84-425,41-50 166,-2-3 1,-3-2-1,47-93 0,-80 129-225,-5 11 33,16-25 0,-28 49-47,0 0-1,1 0 1,-1 1 0,1-1 0,-1 0 0,1 1 0,-1-1 0,1 0 0,-1 1-1,1-1 1,0 1 0,-1-1 0,1 1 0,0-1 0,-1 1 0,1 0 0,0-1-1,0 1 1,-1 0 0,1-1 0,0 1 0,0 0 0,0 0 0,1 0 0,-1 0-6,0 0-1,0 1 1,0-1 0,0 1 0,0-1 0,-1 1 0,1-1 0,0 1 0,0 0 0,0-1 0,-1 1-1,1 0 1,0 0 0,-1 0 0,1-1 0,0 3 0,2 3-28,0 0 0,-1 0 1,1 0-1,-1 0 0,1 7 0,1 15 67,-1 0 0,0 49 0,-12 57 106,-19 80-82,19-153-20,-37 199 109,20-133-149,-26 102 277,47-210-191,-1-1 0,0-1 0,-15 29 0,17-40-39,1-1-1,-1 1 0,0 0 0,0-1 0,-1 0 1,1 0-1,-1 0 0,0-1 0,0 0 0,-1 0 1,0 0-1,1 0 0,-10 4 0,11-7-32,1 0 0,0 0 0,0 0 0,0 0 0,-1-1 0,1 1 0,0-1 1,-1 0-1,1 0 0,-1 0 0,1 0 0,0 0 0,-1-1 0,1 0 0,0 0 0,0 0 0,0 0 0,-1 0 0,1 0 0,0-1 0,0 0 0,1 1 0,-1-1 0,0 0 0,0 0 0,1-1 0,0 1 0,-5-5 0,4 2 3,0 1-1,0-1 1,0 0-1,0 0 1,1 0 0,0-1-1,0 1 1,0 0-1,1-1 1,0 1-1,0-1 1,0 1 0,1-1-1,0 0 1,0 1-1,1-10 1,1 5 26,1 0 0,0 0 0,0 0 1,1 0-1,1 1 0,-1-1 0,2 1 0,-1 0 0,1 1 0,0 0 1,1-1-1,9-7 0,8-7 168,1 1 0,41-26 1,-44 34-206,2 0 1,-1 2 0,2 0 0,0 2 0,30-9-1,22-1-3169,-33 12 1248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18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0 5888,'-11'4'724,"-21"7"1213,28-9-1917,-10 3 665,0 2 1,0 0 0,-16 11 0,27-16-475,-4 3 230,0 0 0,1 0 0,0 0 0,0 1 0,0 0 1,-6 8-1,11-12-375,0-1-1,0 1 1,0 0 0,0 0 0,0-1-1,1 1 1,-1 0 0,1 0 0,-1 0 0,1 0-1,0 0 1,0 0 0,-1 0 0,1 0 0,1 0-1,-1 0 1,0 0 0,0 0 0,1 0-1,-1-1 1,1 1 0,0 0 0,0 0 0,-1 0-1,1 0 1,0-1 0,0 1 0,1-1 0,-1 1-1,0-1 1,0 1 0,1-1 0,2 3-1,3 1 73,-1 0 0,1-1-1,0 1 1,0-1-1,0-1 1,0 1-1,1-1 1,-1-1 0,1 1-1,0-1 1,0-1-1,0 1 1,15 0-1,-12-2 4,0 0-1,0 0 0,0-1 0,0-1 0,0 0 1,0 0-1,0-1 0,-1 0 0,18-9 0,-23 10-73,0-1 0,0 0 0,0-1-1,-1 1 1,1-1 0,-1 0-1,0 0 1,0-1 0,0 1 0,-1-1-1,6-9 1,-8 12-80,0 0-1,0 0 1,0-1-1,-1 1 1,1 0-1,0-1 1,-1 1-1,0-1 1,1 1 0,-1-1-1,0 1 1,0-1-1,-1 1 1,1-1-1,0 1 1,-1 0 0,1-1-1,-1 1 1,0-1-1,0 1 1,0 0-1,0 0 1,0 0-1,-1-1 1,1 1 0,0 0-1,-1 1 1,0-1-1,1 0 1,-5-3-1,0 0-163,-1 1-1,0-1 1,-1 1-1,1 0 1,-1 1-1,1 0 0,-1 0 1,0 1-1,-16-3 1,4 2-1454,0 1 1,-40 0 0,18 5-423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2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2656,'14'1'2346,"0"0"0,15-2 0,1 0-1720,42-1-181,26 0-117,-29 4 69,81 4 81,180-8 203,-188-3-125,-117 5-472,179-9 296,437-23 212,-487 27-597,127 0 191,30 1 424,-6 0-537,169-4 159,-118-1-101,-316 9-133,254-6-23,179 4 276,-285-1-342,2 1 86,417-3 229,-384 9-272,-56 1 160,-45-9-225,37 1 103,153 11 143,-118-11-203,3 1 439,-150 4-269,59 2 116,106-10 1,170-12 637,-206 12-156,24-5-282,-162 10-368,187 0-267,-84 8-4826,-99-3 3035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22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34 109 4384,'-4'1'9991,"8"-7"-7876,10-9-2184,7-3 473,-6 6-290,-1 0-1,17-10 0,-25 19-123,0 0 0,0 0 0,1 0 0,-1 0 1,1 1-1,-1 0 0,1 1 0,0 0 0,9-1 0,-5 1 12,1 1 0,-1 0 0,0 1 0,20 4 0,-26-4-5,0 0-1,0 1 0,0 0 0,0 0 0,-1 0 1,1 1-1,-1-1 0,0 1 0,0 0 1,0 0-1,0 1 0,0-1 0,4 6 0,-7-7-1,1 0 0,-1 0-1,0 0 1,0 0-1,0 0 1,0 0-1,0 0 1,-1 0-1,1 1 1,-1-1 0,1 0-1,-1 0 1,0 1-1,0-1 1,0 5-1,-1-2-7,0 0 0,0 0 0,0 0 0,-1 0-1,1 0 1,-6 8 0,1-2 10,-1 1-1,0-2 0,-1 1 1,-16 16-1,0-5 53,-1 0 1,0-2-1,-31 18 0,-86 42 1039,134-76-959,-2 1 537,10-5-646,0 1-1,1-1 0,-1 0 0,0 0 0,0 1 0,0-1 0,0 0 0,0 0 0,0 1 0,0-1 0,0 0 0,0 0 0,1 1 1,-1-1-1,0 0 0,0 0 0,0 0 0,0 1 0,1-1 0,-1 0 0,0 0 0,0 0 0,0 0 0,1 0 0,-1 1 0,0-1 1,0 0-1,1 0 0,-1 0 0,0 0 0,0 0 0,1 0 0,-1 0 0,0 0 0,0 0 0,1 0 0,-1 0 0,9 2 102,0 0-1,0 0 0,0-1 0,0-1 0,0 1 0,0-1 0,11-2 0,-6 1-30,59 0 75,68-7-2229,-127 6-789,-1 5 843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23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68 3392,'-12'0'363,"7"1"786,-1-1 1,1 0 0,-1-1-1,1 1 1,-1-1 0,-6-2-1,-9 5 4119,34-4-4861,76-4 669,-7 1-835,16-10 161,74-7-356,-99 16-26,84-4 232,-126 12-1169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3:23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53 3904,'-8'-1'4102,"24"-1"2063,-3 1-5819,94-21 3718,-68 13-3828,-1 2 1,49-3-1,36 9-1807,-41 7-4143,-42-3 3181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33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0 480,'2'8'430,"-1"-7"-264,-1 0 0,1 0 0,-1 0 0,1 0 0,0 0 0,-1 0 0,1 0 0,0-1 0,0 1 0,-1 0 0,1-1 0,0 1 0,0 0 0,0-1 0,0 1 0,0-1 0,0 1 0,1-1 0,0 1 330,0-1 0,-1 0 0,1 1 0,-1-1 0,1 1 0,-1 0 0,1-1 0,-1 1 0,1 0 0,1 1 0,-2-1-313,0 0 0,0 0-1,0 0 1,-1 0 0,1 0 0,0 1-1,0-1 1,-1 0 0,1 0 0,0 2 0,0 2-158,0 0 1,0 0 0,-1 0 0,0 0-1,0 9 1,-1 0 641,1 382 2335,7-288-2309,-1-6-1764,-5-104 364,-1 0 0,1 0 1,0 0-1,0 0 0,0 0 0,0 0 1,1-2-1,4-6-2434,3-3 672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33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5408,'-8'0'2432,"8"19"-2112,-5-7 1248,5-1-928,-5 5 288,5-2-544,-8 2-512,16 4 64,-8-6 256,0 7-96,0-10 0,5 0-64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34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 2976,'-6'-3'5968,"4"3"-5862,1 0 0,0 1 0,0-1 0,0 0 0,0 1 0,0-1 0,0 1 0,0-1 0,0 1 0,0 0 0,0 0 0,1-1 1,-1 1-1,0 0 0,-1 1 0,-14 19 897,14-17-855,-5 7 121,1 0 1,0 0-1,1 1 1,0 0-1,-4 18 1,-11 63 177,15-62-254,1 0 0,1 40 0,3-58-145,1 0 1,1 0-1,0 1 0,0-2 0,1 1 0,1 0 1,0-1-1,6 13 0,-7-20 27,-1-1 0,0 0 0,1 0 0,0 0 1,0-1-1,5 6 0,-7-8-37,1 0 0,-1 1 1,1-1-1,0 0 0,-1 0 0,1 0 1,0 0-1,0-1 0,-1 1 1,1 0-1,0-1 0,0 1 0,0-1 1,0 0-1,0 1 0,0-1 1,0 0-1,3 0 0,1-2 26,0 0 1,1 0-1,-1 0 0,0-1 0,0 1 0,0-2 0,0 1 1,-1 0-1,1-1 0,-1 0 0,0-1 0,0 1 0,0-1 1,-1 0-1,0 0 0,0 0 0,5-9 0,0 1 50,-2-1 0,0 0 0,0-1 0,-1 0-1,-1 0 1,4-20 0,-5 17-10,-1 0 0,-2 0 0,1-1-1,-2 1 1,-4-32 0,3 40-125,0 0 0,-2 0-1,1 0 1,-1 0 0,0 1 0,-1-1-1,0 1 1,-1 0 0,0 0 0,0 0-1,-13-15 1,16 22-83,-1 0 1,1 1-1,-1-1 0,1 0 1,-1 1-1,1-1 0,-1 1 1,0 0-1,0 0 0,1 0 1,-1 0-1,0 1 0,0-1 1,0 1-1,0 0 0,0 0 0,0 0 1,-3 0-1,4 0-143,0 1 0,1-1 0,-1 0 0,1 1 0,-1-1 0,1 1 0,-1-1 0,1 1 0,0 0 0,-1 0-1,1 0 1,0-1 0,-1 1 0,1 1 0,-1 0 0,1-1-134,0 0 0,0 1-1,1-1 1,-1 0 0,0 1-1,1-1 1,-1 1 0,1-1-1,0 1 1,-1-1 0,1 1 0,0-1-1,0 1 1,0-1 0,0 1-1,0-1 1,0 1 0,1 2 0,3 11-2078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35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16 2144,'4'1'7514,"-19"23"-4794,8-16-2481,0 0 0,0 1 0,0 0 0,1 0 0,0 0 0,1 1 0,0 0 0,1 0 0,0 0 1,-5 17-1,6-8-155,0-1 0,-1 38 0,4-46-69,0 1 0,1-1 0,0 1 0,1-1 0,0 1 0,6 17 0,-2-18 45,-1-1 0,1 0 0,0 0 0,1 0 0,0-1 0,0 0 0,14 11 0,-19-17-22,0 0 0,1 0 1,0 0-1,-1-1 0,1 1 0,0-1 0,-1 0 1,1 1-1,0-1 0,0 0 0,0-1 1,0 1-1,0-1 0,0 1 0,1-1 1,-1 0-1,0 0 0,0 0 0,0 0 0,0-1 1,0 1-1,0-1 0,0 0 0,0 0 1,0 0-1,0 0 0,2-2 0,2 0 59,-1-1 0,0 0-1,0 0 1,0-1-1,0 0 1,-1 0 0,1 0-1,-1-1 1,-1 1 0,8-12-1,-2 0-7,0-1 0,-2 1-1,0-2 1,-1 1 0,0-1 0,-2 0-1,0 0 1,-1-1 0,-1 1 0,-1-1-1,-1 0 1,-1 0 0,-3-28 0,3 44-119,-1 0 1,0 1 0,0-1-1,0 1 1,0-1 0,-1 1-1,1-1 1,-1 1 0,0 0-1,0 0 1,0 0 0,-1 0-1,1 0 1,-1 0 0,1 1-1,-1-1 1,0 1 0,-6-4-1,4 3-22,0 1 1,0 0-1,0 0 0,0 0 0,0 1 0,0 0 0,0 0 0,-1 0 0,1 0 0,0 1 1,0 0-1,-9 1 0,0 0-31,1 1 1,-1 1 0,1 0 0,-25 10-1,30-10-948,0 2 1,-13 7-1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36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55 2976,'5'-18'5473,"-6"18"-5362,-5-6 2236,6 6-2263,-1-1 1,1 1 0,-1 0 0,1-1 0,-1 1 0,1-1-1,0 1 1,-1 0 0,1 0 0,-1-1 0,1 1 0,-1 0-1,0 0 1,1-1 0,-1 1 0,1 0 0,-1 0 0,1 0-1,-1 0 1,0 0 0,0 0 0,-4 0 152,1 0-1,0 1 1,-1 0-1,1 0 1,0 0-1,-1 0 1,1 0-1,0 1 1,0 0 0,0 0-1,0 0 1,1 0-1,-1 1 1,0-1-1,-4 5 1,6-4-219,-1-1 0,1 1 0,0 0-1,0-1 1,0 1 0,0 0 0,1 0 0,-1 0 0,1 1-1,0-1 1,-1 0 0,1 1 0,1-1 0,-1 0 0,1 1 0,-1-1-1,1 1 1,0-1 0,0 1 0,1 3 0,0-3 5,0 0 1,0 0-1,0 0 0,1-1 1,0 1-1,-1 0 1,1-1-1,1 0 0,-1 1 1,0-1-1,1 0 0,-1 0 1,1 0-1,0-1 1,0 1-1,0 0 0,7 3 1,-5-3 36,-1-1 1,1 0 0,0 0-1,0 0 1,0 0-1,0-1 1,0 1 0,0-1-1,0-1 1,0 1-1,0-1 1,1 0 0,5 0-1,8-4 119,0-1-1,20-7 1,-13 4-86,-10 3 30,1 0 0,-1-1-1,0-1 1,-1 0 0,0-1-1,0-1 1,21-16 0,-35 24-97,0 1 0,0-1 1,0 0-1,1 0 1,-1 0-1,-1 0 0,1 0 1,0-1-1,0 1 0,0 0 1,0 0-1,-1-1 1,1 1-1,-1 0 0,1-1 1,-1 1-1,1 0 0,-1-1 1,0 1-1,0-1 0,0 1 1,0-1-1,0 1 1,0-1-1,0 1 0,0 0 1,0-1-1,-1 1 0,1-1 1,-1 1-1,1 0 1,-1-1-1,1 1 0,-1 0 1,0-1-1,0 1 0,0 0 1,1 0-1,-1 0 0,0 0 1,0 0-1,-2-2 1,-3-1-17,1 0 0,-1 0 0,0 0 1,0 1-1,-1-1 0,1 1 0,-8-2 1,-1 1-70,0 0 0,0 1 1,0 0-1,0 2 0,-24-1 1,-13 7-2044,52-5 1955,-1 0 0,1 0 0,0 0-1,-1 0 1,1 0 0,-1 0-1,1 0 1,-1 0 0,1 0-1,0 0 1,-1 1 0,1-1-1,-1 0 1,1 0 0,0 0-1,-1 1 1,-2 4-2063,3-4 1905,0 0-1,0 0 0,0 0 1,0-1-1,0 1 0,0 0 0,0 0 1,1-1-1,-1 1 0,0 0 1,13 13-5010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43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423 889 2912,'0'-12'5798,"-10"12"-3596,7 1-1989,0 0 1,0 0-1,0 0 1,0 0-1,0 1 1,0-1-1,0 1 1,1 0-1,-1-1 1,1 1-1,-4 3 1,-6 4 216,-203 147 1650,197-144-2013,-7 5-54,-25 23-1,44-35-19,0 0 0,1 0 0,0 1 0,0 0 0,1 0 0,0 0 0,0 0 0,0 1 0,1 0 0,-3 7 1,5-12 14,0-1 1,1 1-1,-1 0 1,1 0 0,0 0-1,0 0 1,-1 0 0,1 0-1,0 0 1,1 0 0,-1 0-1,0 0 1,1-1-1,-1 1 1,1 0 0,-1 0-1,1 0 1,0 0 0,0-1-1,1 3 1,0-2 13,0 0 0,0 0 1,0 0-1,0 0 0,0 0 1,1-1-1,-1 1 0,1-1 1,-1 1-1,1-1 0,0 0 1,2 1-1,8 1 84,-1 0 1,0-1-1,1-1 0,-1 1 0,13-2 1,-14 0-27,-1-1 0,1 0 1,-1-1-1,0 0 0,0-1 0,0 0 1,0 0-1,0-1 0,-1 0 1,1-1-1,-1 0 0,0 0 0,0-1 1,-1-1-1,0 1 0,0-1 1,-1 0-1,10-12 0,-4-1-30,0-2 0,-1 1-1,-1-2 1,-1 0 0,10-31 0,46-180-43,-63 222-4,3-10-30,-1-1-1,-2-1 1,0 1-1,-1 0 1,-1-1-1,-1 1 1,-1-1-1,-2 1 0,0 0 1,-1-1-1,-9-25 1,13 48-15,0-1 0,-1 1-1,1 0 1,-1 0 0,1 0 0,-1 0 0,1 0 0,-1 0 0,1 0 0,-1 0 0,0 0-1,0 0 1,1 0 0,-1 0 0,0 0 0,0 0 0,0 1 0,0-1 0,0 0 0,0 1-1,0-1 1,-2 0 0,2 1 10,-1 0 0,1 0 1,0 1-1,0-1 0,0 0 0,0 1 0,0-1 0,0 1 0,0-1 0,0 1 1,0 0-1,0-1 0,0 1 0,0 0 0,0 0 0,1 0 0,-1 0 0,0 0 1,1-1-1,-1 1 0,0 0 0,1 1 0,-1-1 0,1 0 0,-1 1 0,-4 10 21,0 1-1,0 0 1,-3 17-1,3-11 10,-2 14 154,1 0 0,-4 56-1,10 67 424,2-128-461,0-1 0,2 0 0,1 0 0,13 41 0,-14-54 4,0-2-33,0-1 0,0 0 0,12 21 0,-14-30-60,-1 1 0,1-1 0,0 1 0,0-1 1,0 0-1,0 0 0,1 0 0,-1 0 1,0 0-1,1 0 0,0-1 0,-1 1 0,1-1 1,0 0-1,0 0 0,0 0 0,0 0 0,0 0 1,0 0-1,4-1 0,2 0 26,0 0 0,0-1 0,0 0 1,0-1-1,0 0 0,0 0 0,-1-1 0,1 0 0,-1-1 0,0 0 0,0 0 1,8-6-1,5-3-3,-2-2 1,0 0-1,21-23 1,-13 9-81,43-63 1,-67 88 40,2-3 6,7-9-54,15-28-1,-21 31-83,-5 10-43,-4 8 18,-17 44 179,14-31 20,-12 22 0,-14 22 93,-27 79 0,50-119-14,5-12-102,0 1 1,-4 13 0,8-22-4,-1 1 0,1 0 0,-1 0 0,1 0 0,0 0 0,0-1 0,0 1 0,1 0 0,-1 0 0,1 0 0,-1-1 0,1 1 0,2 5 0,-3-7-6,1 0 0,0 0 0,-1 0 0,1-1 1,0 1-1,0 0 0,0 0 0,0-1 0,0 1 0,0 0 1,-1-1-1,1 1 0,1-1 0,-1 1 0,0-1 0,0 0 1,0 1-1,0-1 0,0 0 0,0 0 0,0 1 0,0-1 1,1 0-1,-1 0 0,0-1 0,0 1 0,0 0 0,0 0 1,0 0-1,0-1 0,0 1 0,1-1 0,0 0 0,4-1 44,-1-1 0,1 1 0,-1-1 0,0-1 0,6-3 0,-2-1-57,0-1 1,0 1-1,-1-2 0,0 1 1,-1-1-1,0 0 0,-1 0 1,0-1-1,5-12 0,1-8-41,0-1 0,7-36-1,-18 67-327,0 8 216,1 17 162,-2-13-32,3 6 102,0-1-1,1 0 0,0 0 0,12 25 1,-14-36-51,-1 0 1,2 0-1,-1 0 1,0-1-1,1 1 1,0-1-1,0 0 1,0 0-1,1 0 1,-1 0-1,1 0 1,0-1-1,0 1 1,7 3-1,-9-6-11,1 0-1,-1-1 1,0 1 0,0-1-1,1 0 1,-1 0 0,0 0-1,0 0 1,1 0-1,-1 0 1,0-1 0,0 1-1,1-1 1,-1 1 0,0-1-1,0 0 1,0 0 0,0 0-1,0 0 1,0 0 0,0 0-1,2-3 1,5-2 11,-1-1-1,0 0 1,11-12 0,12-20-41,34-55-1,-2 3 44,-47 68-70,-12 16-21,1 0 0,0 0 0,0 0 0,7-6 0,-11 13 47,-1 1 0,0-1 0,1 1-1,-1-1 1,0 1 0,1 0 0,-1-1 0,0 1 0,0-1 0,1 1-1,-1 0 1,0-1 0,0 1 0,0-1 0,0 1 0,0 0 0,0-1-1,0 2 1,-1 14-24,-1 0 0,-1 0-1,-4 15 1,-1 6 33,4-17 26,0 1 0,2-1-1,0 0 1,1 1 0,4 32-1,-3-49-2,1 0 0,0-1 0,0 1-1,0-1 1,1 0 0,-1 1 0,1-1-1,0 0 1,4 6 0,-5-8-1,0 1 0,0-1 0,1 0 0,-1 0 0,1 1 0,0-1 0,-1 0 0,1 0 0,0 0 0,-1 0 0,1-1 0,0 1 0,0 0 0,0-1-1,0 0 1,0 1 0,0-1 0,-1 0 0,1 0 0,4 0 0,1-1 24,1 0-1,-1-1 0,0 0 0,0-1 1,0 1-1,0-1 0,0-1 0,0 1 1,-1-1-1,1 0 0,8-8 0,6-6-112,33-37-1,-38 37 72,0 0 0,12-21 1,-26 36-37,0 0 1,0 0 0,-1 0 0,2 1 0,-1-1-1,0 1 1,0-1 0,1 1 0,-1 0-1,1 0 1,3-2 0,-5 4 26,-1 0 0,0 0 0,1 0 0,-1 0 0,0-1 0,0 1 0,1 0 0,-1 0 0,0 1-1,1-1 1,-1 0 0,0 0 0,0 0 0,1 0 0,-1 0 0,0 0 0,1 0 0,-1 0 0,0 0 0,0 1 0,1-1 0,-1 0 0,0 0 0,0 0 0,0 1 0,1-1 0,-1 0 0,0 0-1,0 1 1,0-1 0,1 0 0,-1 0 0,0 1 0,0-1 0,0 0 0,0 0 0,0 1 0,0-1 0,0 0 0,0 1 0,0-1 0,0 0 0,0 1 0,2 15-1,-3-15 1,2 35-22,8 69-1,-9-103 41,1 1 0,-1-1 0,1 0 0,0 1 0,-1-1 0,1 0 1,0 1-1,1-1 0,-1 0 0,0 0 0,1 0 0,-1 0 0,1 0 0,-1 0 0,1-1 0,0 1 0,0-1 0,0 1 0,0-1 1,0 1-1,0-1 0,0 0 0,1 0 0,2 1 0,-1-1 5,0 0 0,0-1 1,0 1-1,0-1 0,0 0 0,0 0 0,1-1 1,-1 1-1,0-1 0,0 0 0,0 0 0,0 0 1,-1 0-1,6-3 0,11-7-67,36-26 1,-29 19 3,49-35-180,116-105 0,-181 147 227,19-21 1,-28 29-11,0 1-1,0-2 1,0 1 0,0 0 0,0 0 0,0-1 0,-1 1 0,0-1 0,1 1 0,-2-1 0,1 1 0,1-7 0,-2 9 2,0 1 0,0 0 1,0-1-1,0 1 0,0-1 0,0 1 1,0-1-1,0 1 0,-1-1 1,1 1-1,0 0 0,0-1 0,0 1 1,0-1-1,-1 1 0,1 0 0,0-1 1,0 1-1,-1-1 0,1 1 0,0 0 1,-1-1-1,1 1 0,0 0 0,-1 0 1,1-1-1,0 1 0,-1 0 0,1 0 1,-1-1-1,1 1 0,-1 0 0,1 0 1,0 0-1,-1 0 0,1 0 0,-1 0 1,1 0-1,-1 0 0,-1 0-11,-1 0 0,1 1 0,0-1-1,0 1 1,1-1 0,-1 1 0,0 0 0,0 0-1,0 0 1,-2 1 0,-17 13-36,1 1 1,0 0-1,-32 35 0,22-17 6,-35 51 0,53-67 72,-12 23 1,22-36-30,0 0-1,-1 0 1,1 0 0,1 0 0,-1 1 0,1-1 0,0 0 0,0 1 0,0 10 0,2-14 20,-1 0-1,0 0 1,1 0 0,-1 0 0,1-1 0,-1 1 0,1 0 0,0 0-1,0 0 1,0-1 0,0 1 0,0 0 0,0-1 0,1 1 0,-1-1-1,0 1 1,1-1 0,-1 0 0,1 0 0,-1 1 0,1-1 0,0 0-1,0-1 1,-1 1 0,1 0 0,0 0 0,0-1 0,0 1 0,0-1-1,0 1 1,0-1 0,0 0 0,3 0 0,3 0 28,0 0 1,0-1 0,0 1 0,0-2-1,0 1 1,-1-1 0,10-4-1,-8 2-16,-1 0 1,1-1-1,-1 0 0,0 0 0,0-1 1,-1 0-1,1 0 0,-2-1 0,1 0 0,-1 0 1,0-1-1,0 1 0,-1-1 0,0-1 0,5-10 1,6-16-26,-2-1 0,15-56 0,-17 49-169,-3 11-54,-7 21 16,-5 19-10,-43 160-59,-43 108 310,49-153 189,17-49-93,-3-2 0,-35 71 0,52-127-57,-11 18 0,18-31-56,-1 1 0,0-1 0,0 1 0,0-1 0,0 0 0,0 0-1,-1 0 1,0-1 0,1 1 0,-5 1 0,7-3-38,0-1 1,0 0-1,0 1 1,0-1-1,0 0 0,0 0 1,0 0-1,0 0 1,0 0-1,0 0 1,-1 0-1,1 0 0,0 0 1,0 0-1,0-1 1,0 1-1,1 0 1,-1-1-1,0 1 0,0-1 1,0 1-1,0-1 1,0 1-1,0-1 0,1 1 1,-1-1-1,0 0 1,0 0-1,1 1 1,-1-1-1,0 0 0,1 0 1,-1 0-1,1 0 1,-1-1-1,-2-4-85,1 1 0,0-1-1,0 0 1,0 0 0,0-7-1,0-2 58,0-1 1,2 0-1,0 1 0,1-1 0,0 1 0,1-1 0,1 1 1,0 0-1,1 0 0,1 0 0,1 0 0,0 1 0,0 0 0,2 0 1,-1 0-1,2 1 0,0 0 0,0 1 0,2 0 0,-1 1 1,24-20-1,90-53 49,-25 20 60,-79 49-28,0-1 0,27-29 0,45-70 10,-28 31-12,124-123-61,-172 190 1,21-17 65,-2-3 0,54-71 0,-67 74-6,-2-2 0,23-52 0,24-85-163,-49 126 97,-13 32 8,15-37-56,14-60 0,-34 111 65,1 0 1,-1 0-1,0 0 1,1 0-1,-1-1 1,0 1-1,0 0 0,0 0 1,0 0-1,0 0 1,0 0-1,0 0 1,-1 0-1,1 0 1,0 0-1,0 0 0,-2-2 1,2 3 7,0-1-1,-1 1 1,1 0 0,-1 0 0,1 0-1,-1-1 1,1 1 0,-1 0 0,1 0-1,-1 0 1,1 0 0,-1 0 0,1 0-1,0 0 1,-1 0 0,1 0 0,-1 0-1,1 0 1,-1 1 0,1-1 0,-1 0-1,1 0 1,-1 0 0,1 1 0,0-1-1,-1 0 1,0 1 0,-4 2-26,1 0 0,-1 1 0,1 0 0,-1 0 0,-6 8 0,-3 7 1,1 1 0,-19 37 0,-17 50 97,13-26-55,-34 44 100,17-36 6,15-19 37,-50 137 0,79-182-92,-68 226 296,73-232-46,4-19-306,0 0 0,0 0 0,1 0 0,-1 0 0,0 0 0,0 0 0,0 0 0,0-1 0,0 1 0,0 0 0,0 0-1,0 0 1,0 1 0,0-1 0,0 0 0,1 0 0,-1 0 0,0 0 0,0 0 0,0 0 0,0 0 0,0 0 0,0 0 0,0 0 0,0 0 0,0 0 0,0 0 0,0 0 0,0 0 0,0 0 0,0 0 0,0 0 0,1 0 0,-1 0 0,0 0 0,0 0 0,0 1 0,0-1 0,0 0-1,0 0 1,0 0 0,0 0 0,0 0 0,0 0 0,0 0 0,0 0 0,0 0 0,0 0 0,0 0 0,0 0 0,0 1 0,0-1 0,0 0 0,0 0 0,0 0 0,0 0 0,0 0 0,0 0 0,0 0 0,-1 0 0,1 0 0,0 0 0,0 0 0,0 0 0,0 0 0,0 1 0,0-1-1,13-22 349,-6 8-302,13-21-110,2 1 1,1 1-1,2 1 0,40-40 0,-60 67 30,-1 0 0,1 1 0,1 0 0,-1 0 0,0 1 0,1-1 0,0 1 0,0 0 0,0 1 0,9-3 0,-14 5 16,0-1 1,0 1 0,0 0 0,0 1-1,0-1 1,0 0 0,1 0 0,-1 0-1,0 1 1,0-1 0,0 0 0,0 1-1,0-1 1,0 1 0,0-1 0,0 1-1,0 0 1,0-1 0,-1 1 0,1 0-1,0 0 1,0 0 0,-1-1 0,1 1-1,0 0 1,-1 0 0,1 0 0,-1 0-1,1 0 1,-1 0 0,1 0-1,-1 0 1,0 2 0,2 4 4,0-1 0,-1 1 0,-1 0 1,1 8-1,-1-10 2,1 31-7,-2-22 78,2 1-1,0 0 1,3 17-1,-3-28-33,0 0 0,0 1-1,1-1 1,-1 0 0,1 0-1,0 0 1,0 0 0,1 0-1,-1-1 1,1 1 0,0-1-1,0 1 1,0-1 0,0 0-1,4 2 1,-3-2-6,1 0-1,-1 0 1,1-1 0,0 1 0,-1-1-1,1 0 1,0-1 0,0 1 0,1-1-1,-1 0 1,0-1 0,0 1 0,0-1-1,1 0 1,-1 0 0,0 0-1,0-1 1,0 0 0,8-2 0,-4-1 7,-1 0 0,0 0 0,0-1 0,0 0 0,-1-1 1,1 0-1,-1 0 0,-1 0 0,10-13 0,2-5 7,25-44 0,-9 13 12,-5 16-21,33-36-1,19-24 22,-49 52-95,-3-1 1,32-67-1,-38 63 54,-2-1 0,25-100 0,-45 148-22,3-11-122,1-22 1,-4 35 106,-1 1 1,0-1 0,0 0 0,0 1 0,0-1 0,0 0 0,-1 0 0,1 1 0,-1-1 0,0 1 0,1-1 0,-1 0 0,0 1 0,-1-1 0,-1-3 0,2 6 17,0-1 0,1 1-1,-1 0 1,1-1-1,-1 1 1,0 0 0,1-1-1,-1 1 1,0 0 0,1 0-1,-1-1 1,0 1-1,1 0 1,-1 0 0,0 0-1,0 0 1,1 0 0,-1 0-1,0 0 1,1 1-1,-1-1 1,0 0 0,0 0-1,1 0 1,-1 1 0,1-1-1,-1 0 1,0 1-1,1-1 1,-1 0 0,1 1-1,-1-1 1,0 1 0,1-1-1,-1 2 1,-3 1-36,0 1 1,0 0 0,-5 8 0,-5 10 17,1 1 1,0 0-1,-14 43 1,-21 80 35,24-65 160,-15 97 0,35-152-115,1 0 0,1 0 1,1 0-1,2 1 1,0-1-1,2 0 0,1 0 1,8 26-1,-10-45-13,0 0 0,1 0 0,1 0 0,-1 0 0,1-1 0,0 0-1,8 10 1,-9-13-26,-1 0 0,1 0-1,-1-1 1,1 0 0,0 1-1,0-1 1,0 0 0,0 0-1,1-1 1,-1 1 0,0-1 0,1 1-1,-1-1 1,1 0 0,-1 0-1,1-1 1,5 1 0,-1-1 1,0-1 0,0-1 0,0 0 0,0 0 0,0 0 0,-1-1 0,1 0 0,-1 0 0,1-1 0,-1 0 0,0 0 0,-1-1 0,1 0 0,10-10 0,3-5 47,-1 0 0,30-42-1,-38 48-99,-1-1 0,0 0 0,0-1-1,-2 0 1,12-30 0,-18 32-47,-2 14 81,0 0 0,0 0 1,0-1-1,0 1 0,0 0 1,0 0-1,0 0 0,0 0 0,0-1 1,0 1-1,0 0 0,0 0 1,0 0-1,0 0 0,0-1 1,0 1-1,0 0 0,0 0 1,0 0-1,0 0 0,0 0 1,0-1-1,0 1 0,0 0 0,0 0 1,0 0-1,-1 0 0,1 0 1,0-1-1,0 1 0,0 0 1,0 0-1,0 0 0,0 0 1,-1 0-1,1 0 0,0 0 1,0 0-1,0 0 0,0-1 0,0 1 1,-1 0-1,1 0 0,0 0 1,0 0-1,0 0 0,0 0 1,-1 0-1,1 0 0,0 0 1,0 0-1,0 0 0,0 0 1,-1 0-1,1 1 0,0-1 0,0 0 1,0 0-1,0 0 0,0 0 1,-1 0-1,1 0 0,0 0 1,-9 9-167,3 0 163,0 0 0,0 0 0,1 1 0,0 0 0,1 0 0,0 0 0,0 0-1,1 1 1,1-1 0,0 1 0,0 0 0,1 0 0,0 0 0,1 0 0,1-1 0,-1 1-1,4 17 1,-3-25 42,0-1 0,0 1 0,0 0 0,0 0-1,0 0 1,0 0 0,1-1 0,-1 1 0,1-1 0,0 1-1,0-1 1,3 4 0,-3-5-19,-1 0 1,0 0-1,1 0 1,-1 0-1,1-1 1,-1 1-1,1-1 1,-1 1-1,1-1 1,-1 1-1,1-1 0,0 0 1,-1 0-1,1 1 1,-1-1-1,1 0 1,0-1-1,-1 1 1,1 0-1,0 0 0,-1-1 1,1 1-1,-1-1 1,2 0-1,6-3 17,-1-1 0,0 1 0,0-2-1,11-8 1,10-7-5,-25 19-32,10-7-31,-1 1 1,29-12-1,-38 18 24,0 1 1,1-1-1,-1 1 0,1 0 0,-1 1 0,1-1 0,-1 1 0,1 0 0,0 0 0,-1 0 0,1 1 0,-1-1 0,1 1 0,7 3 0,-5-1 49,0 0 0,0 1 0,-1-1 1,1 2-1,-1-1 0,0 1 0,9 9 0,2 4 280,15 22 0,-22-26-256,1-1 1,0 0-1,0-1 1,22 17 0,-21-20-36,0-2 1,1 0 0,13 6-1,-18-9-606,-1-2 0,1 1 0,0-1 0,0 0 0,0 0-1,0-1 1,8 0 0,-15-1 378,0 0 1,-1 0-1,1 1 0,0-1 0,0-1 1,-1 1-1,1 0 0,0 0 0,0 0 1,-1 0-1,1 0 0,0-1 0,0 1 1,-1 0-1,1 0 0,0-1 0,-1 1 1,1-1-1,0 1 0,-1-1 0,1 1 1,-1-1-1,1 1 0,-1-1 0,1 1 1,-1-1-1,1 0 0,-1 1 0,0-1 1,1 0-1,-1 1 0,0-1 0,1 0 1,-1 1-1,0-1 0,0 0 0,0-1 1,0-1-426,0 1 0,0-1 0,-1 0 0,1 1 0,-1-1 0,0 1 0,0-1 0,0 1 0,-2-4 0,-10-21-2600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37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4 3648,'-2'0'172,"1"-1"-1,0 0 1,-1 1 0,1 0-1,0-1 1,-1 1 0,1 0 0,0 0-1,-1-1 1,1 1 0,-1 0-1,1 1 1,0-1 0,-1 0 0,1 0-1,-1 0 1,1 1 0,0-1-1,-1 1 1,1-1 0,0 1 0,0 0-1,-1-1 1,1 1 0,0 0-1,0 0 1,-2 1 0,-1 3 366,-1 0 0,1 0 0,0 1 1,-6 8-1,3-2-69,-5 5 101,1 1-1,1 1 1,0 0 0,-8 25 0,15-34-523,0-1-1,0 1 1,1 0-1,1 0 1,0 0-1,0 0 1,1 0-1,0 0 1,0 0-1,1 0 1,3 10 0,-3-14 13,1-1 0,0 0 1,0 0-1,1 0 1,-1 0-1,1 0 0,0-1 1,4 6-1,-5-8-7,0 0 0,0 0 0,0 0-1,0 0 1,0 0 0,0-1 0,1 1-1,-1-1 1,1 1 0,-1-1 0,1 0-1,-1 0 1,1 0 0,0 0 0,-1 0-1,1-1 1,5 1 0,-1-1 44,1-1 0,-1 0 0,0-1-1,0 0 1,0 0 0,0 0 0,0-1 0,0 0 0,-1-1 0,1 1 0,-1-1 0,8-7-1,-10 9-56,0-1 0,-1 0 0,1-1 0,-1 1 0,0-1-1,0 1 1,0-1 0,0 0 0,-1 0 0,1 0 0,-1 0-1,0-1 1,0 1 0,-1-1 0,1 1 0,-1-1-1,0 1 1,0-1 0,-1 0 0,1-7 0,-2 5-58,0 0 0,-1-1 0,1 1 0,-2 0 1,1 0-1,-1 0 0,0 0 0,0 0 0,-1 1 1,-7-11-1,9 14-43,-1-1-1,0 1 1,0 0 0,-1 0 0,1 0 0,0 0 0,-1 0 0,0 1 0,0 0-1,1 0 1,-2 0 0,1 0 0,0 0 0,0 1 0,0 0 0,-1 0 0,1 0-1,0 0 1,-7 1 0,8 0-230,1 0 0,-1 0 1,1 1-1,-1-1 0,1 1 0,0-1 0,-1 1 0,1 0 1,0 0-1,0 0 0,-1 1 0,1-1 0,0 0 0,-2 3 1,-3 4-1182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38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70 2240,'-3'-13'10158,"16"2"-8983,-6 5-247,-5 4-837,1-1 0,-1 0 0,1 0 0,0 1 0,0 0 0,0 0 0,0-1 0,0 2 0,0-1 0,1 0 1,-1 1-1,1-1 0,4 0 0,5-1-50,0 0-1,18 0 1,39 3 567,-66 0-575,0 1-1,0-1 0,-1 1 1,1-1-1,0 1 0,0 0 1,0 1-1,5 2 1,-7-4-1,-1 1 1,0-1-1,0 1 0,0 0 1,0 0-1,0-1 1,0 1-1,0 0 1,0 0-1,0 0 0,0 0 1,-1 0-1,1 0 1,0 1-1,-1-1 1,1 0-1,0 0 0,-1 0 1,0 1-1,1-1 1,-1 0-1,0 0 1,1 1-1,-1-1 0,0 0 1,0 1-1,0-1 1,-1 3-1,-1 3 121,-1 1 0,0 0-1,-1-1 1,0 0 0,0 0 0,0 0-1,-9 9 1,-7 13-74,4-3 50,8-14-112,1-1-1,0 1 0,-8 20 1,14-29-26,0 0 1,0 1-1,0-1 1,0 0-1,1 1 0,-1-1 1,1 1-1,0-1 1,0 1-1,0-1 1,1 1-1,-1-1 1,1 1-1,0-1 1,0 0-1,0 1 0,0-1 1,4 6-1,7 8-62,0 0 0,2 0 0,19 18-1,21 25 75,-50-55-29,2 3 216,0 0-1,0 0 0,6 14 0,-11-19-101,1-1 0,-1 1-1,-1-1 1,1 1 0,0-1 0,-1 1 0,1 0 0,-1-1-1,0 1 1,0 0 0,0-1 0,0 1 0,0 0 0,0-1-1,-1 1 1,1 0 0,-1-1 0,-2 6 0,1-4 20,-1-1 1,0 1-1,1-1 1,-1 1 0,0-1-1,-1 0 1,1 0 0,-1 0-1,1-1 1,-1 1-1,0-1 1,-7 4 0,-2-1 66,1-1 0,-1 1 0,-14 1 0,11-3-206,-1-1 0,0-1 0,0-1-1,0 0 1,0-1 0,0-1 0,-18-5 0,15 4-632,-26-2-2795,18 6-2977,19 2 3859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43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3 2656,'0'-3'4352,"-23"4"-598,14 1-3284,0 1-1,0 0 0,-12 7 0,12-6-234,-40 20 1011,-61 41-1,76-44-1062,1 2-1,1 1 1,-35 35 0,62-54-163,1-1 0,0 2 0,-1-1 0,2 0 0,-1 1 0,1 0 1,0 0-1,-5 11 0,7-15 9,1 1 0,-1-1 0,1 0 0,-1 0 0,1 0 0,0 1 0,0-1 0,0 0 0,0 0 0,0 1 0,1-1 0,-1 0 0,1 0 0,-1 1 0,1-1 0,0 0-1,0 0 1,0 0 0,0 0 0,0 0 0,0 0 0,1 0 0,-1-1 0,1 1 0,-1 0 0,1-1 0,0 1 0,-1-1 0,3 2 0,2 0 33,-1 1-1,1-1 1,0-1-1,0 1 1,0-1-1,0 0 1,1 0-1,-1-1 1,0 0-1,1 0 1,-1 0-1,1-1 1,-1 0-1,1 0 0,-1-1 1,1 0-1,-1 0 1,13-4-1,-8 1 0,-1 0 0,1 0-1,-1-1 1,0 0-1,-1-1 1,1 0-1,-1-1 1,0 0 0,-1 0-1,10-11 1,-11 9-13,0 0 1,0-1-1,-1 1 1,-1-2-1,0 1 0,0 0 1,5-20-1,-5 13-47,-1 1-1,-1-1 0,0 0 1,0-28-1,-3 42-78,0 0 1,0 0-1,-1 0 0,1 0 1,-1 0-1,-1-4 0,2 8 64,0-1 0,0 0 0,0 0 0,0 0 0,0 0 0,0 0 0,0 0 0,0 0 0,0 0 0,0 1 0,0-1 0,-1 0 0,1 0 0,0 0 0,0 0 0,0 0 0,0 0 0,0 0 0,0 0 0,0 0 0,0 0 0,0 0 0,-1 1 0,1-1 0,0 0 0,0 0 0,0 0 0,0 0 0,0 0 0,0 0 0,0 0 0,-1 0 0,1 0 0,0 0 0,0 0 0,0 0 0,0 0 0,0 0 0,0 0 0,0 0 0,-1 0 0,1 0 0,0-1 0,0 1 0,0 0-1,0 0 1,0 0 0,0 0 0,0 0 0,0 0 0,0 0 0,-1 0 0,1 0 0,0 0 0,0 0 0,0-1 0,0 1 0,0 0 0,0 0 0,0 0 0,0 0 0,0 0 0,0 0 0,-4 11-246,2-2 314,1 0 1,0 1-1,0-1 1,1 1 0,0-1-1,1 1 1,0-1-1,1 1 1,0-1-1,3 10 1,-2-8 10,1-1 1,0 0-1,0 1 1,1-2-1,1 1 1,0 0-1,0-1 1,11 13-1,-13-19-15,-1 0-1,1 1 0,-1-1 1,1 0-1,0-1 1,0 1-1,0-1 0,1 1 1,5 1-1,-6-3-236,-1 0 0,0 0 1,1-1-1,-1 1 0,0-1 0,1 0 0,-1 0 0,0-1 0,1 1 0,-1-1 0,0 1 1,0-1-1,1 0 0,4-2 0,30-16-5136,-21 11 2993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44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3648,'4'-16'1173,"-4"15"-1141,0 0 1,0 1-1,1-1 0,-1 1 0,0-1 1,1 1-1,-1-1 0,0 1 0,1 0 1,-1-1-1,1 1 0,-1-1 0,0 1 1,1 0-1,-1-1 0,1 1 0,-1 0 1,1 0-1,0-1 0,-1 1 0,1 0 1,-1 0-1,2 0 0,-1-1 170,0 1 13,0-1-1,0 1 1,0 0 0,0 0-1,0-1 1,0 1 0,0 0-1,0 0 1,0 0-1,0 0 1,0 0 0,0 0-1,0 0 1,0 0 0,0 1-1,0-1 1,0 0-1,0 0 1,0 1 0,-1-1-1,1 1 1,0-1 0,0 1-1,1 0 1,0 1-66,0-1 0,-1 0 1,1 1-1,-1-1 0,1 1 1,-1-1-1,0 1 0,1 0 0,-1 0 1,0-1-1,0 1 0,1 4 1,2 13 273,-1 0 0,-1 1 0,0-1 0,-2 0 0,-2 24 0,1 1-124,1-17-27,-1-16-94,0 0 1,2-1 0,1 18-1,-2-27-125,0 0 0,0-1 0,1 1 0,-1 0 0,0-1-1,0 1 1,0 0 0,1-1 0,-1 1 0,0-1-1,1 1 1,-1-1 0,0 1 0,1-1 0,-1 1 0,1-1-1,-1 1 1,1-1 0,-1 1 0,2 0 0,-2-1-21,1 0 1,-1 0 0,1 0-1,-1 0 1,1 0-1,-1 0 1,1 0 0,-1 0-1,1 0 1,-1-1 0,1 1-1,-1 0 1,1 0-1,-1 0 1,1-1 0,-1 1-1,0 0 1,1 0 0,-1-1-1,1 0 1,3-3 87,0 0 1,0 0-1,6-10 1,-7 10-115,20-32 62,23-46 0,-26 44-363,30-43 1,-33 64-310,-7 14 18,-10 3 574,0 0 0,0 0 1,0 0-1,1 0 0,-1 0 0,0 0 1,0 1-1,1-1 0,-1 0 0,0 0 1,0 0-1,0 1 0,1-1 0,-1 0 1,0 0-1,0 0 0,0 1 0,0-1 1,0 0-1,0 0 0,0 1 0,1-1 1,-1 0-1,0 0 0,0 1 0,0-1 1,0 0-1,0 1 0,0-1 0,0 0 1,0 0-1,0 1 0,-1-1 0,-7 172 1191,11-154-710,-3-17-459,0-1 1,0 0 0,0 0-1,0 0 1,0 0-1,0 0 1,0 1 0,0-1-1,0 0 1,0 0-1,0 0 1,0 0 0,1 0-1,-1 0 1,0 0-1,0 1 1,0-1-1,0 0 1,0 0 0,0 0-1,1 0 1,-1 0-1,0 0 1,0 0 0,0 0-1,0 0 1,0 0-1,1 0 1,-1 0 0,0 0-1,0 0 1,0 0-1,0 0 1,1 0-1,6-7 538,6-13-313,0 0-431,1 0 1,26-29-1,-38 47 171,0 0 0,0 0 0,0 1 0,0-1 0,0 1 0,0 0 0,0-1 0,1 1 0,-1 0 0,1 0 0,-1 0 0,3 0 0,-3 1 19,-1 0 0,0 0 1,0 0-1,1 0 0,-1 0 0,0 0 0,0 1 0,1-1 0,-1 0 0,0 1 0,0-1 1,0 1-1,0-1 0,0 1 0,1 0 0,-1-1 0,0 1 0,0 0 0,-1 0 0,1 0 0,0-1 1,0 1-1,0 0 0,0 0 0,-1 1 0,1-1 0,-1 0 0,1 0 0,0 1 0,1 3 60,0 0-1,0 0 1,-1 0-1,0 0 1,0 0-1,0 0 1,0 10-1,-4 39 343,1-10-233,2-34-180,0 1 1,0 0-1,-1-1 0,-1 1 1,1 0-1,-2-1 0,-4 13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4:44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8 5472,'0'-1'172,"1"0"-1,-1 1 1,1-1 0,0 1 0,-1-1 0,1 1-1,0-1 1,-1 1 0,1-1 0,0 1-1,0 0 1,-1-1 0,1 1 0,0 0 0,0 0-1,0 0 1,0 0 0,-1-1 0,2 1 0,-1 0-102,-1 0 0,0 0 0,1 0 0,-1 0 0,0 0 0,0 0 0,1 0 0,-1 1 1,0-1-1,1 0 0,-1 0 0,0 0 0,0 0 0,1 0 0,-1 0 0,0 0 1,0 1-1,1-1 0,-1 0 0,0 0 0,0 0 0,1 1 0,-1-1 0,0 0 0,0 0 1,0 1-1,0-1 0,1 0 0,-1 0 0,0 1 0,0-1 0,0 0 0,0 0 1,0 1-1,0-1 0,0 0 0,0 1 0,0-1 0,0 0 0,0 1 0,0-1 0,0 0 1,0 0-1,0 1 0,0-1 0,-11 52 2479,-35 81-113,6-18-1501,38-110-882,1 1-1,0-1 1,-1 1 0,2-1 0,-1 9 0,1-12-7,0-1 1,0 1 0,0 0-1,0 0 1,1 0-1,-1 0 1,1-1 0,-1 1-1,1 0 1,0-1 0,-1 1-1,1 0 1,0-1-1,0 1 1,1-1 0,-1 1-1,0-1 1,0 1 0,1-1-1,1 2 1,-2-3-17,1 1 1,-1 0 0,1-1-1,-1 1 1,0-1 0,1 1-1,-1-1 1,1 0 0,-1 0-1,1 0 1,-1 0 0,1 0-1,-1 0 1,1 0-1,-1 0 1,1 0 0,-1-1-1,0 1 1,1-1 0,-1 1-1,1-1 1,-1 1 0,0-1-1,1 0 1,-1 0 0,2-1-1,4-3 54,-1-1 0,1 1 0,7-10-1,0-2-38,-1 0 0,-1-1 0,18-32 0,22-62-295,-49 105 230,-2 4 23,1-1-53,-1 0-1,1 0 1,0 0 0,0 0 0,0 1-1,1-1 1,-1 0 0,1 1 0,0 0 0,4-4-1,-7 7 52,0 0 0,1-1-1,-1 1 1,0 0 0,0 0-1,0 0 1,0 0 0,0 0-1,1 0 1,-1 0-1,0 0 1,0 0 0,0 0-1,1 0 1,-1 0 0,0 0-1,0 0 1,0 0 0,0 0-1,1 0 1,-1 0 0,0 0-1,0 0 1,0 0 0,0 0-1,1 0 1,-1 0-1,0 0 1,0 0 0,0 1-1,0-1 1,1 0 0,-1 0-1,0 0 1,0 0 0,0 0-1,3 9 125,-2 10 213,-1-17-302,0 22 229,1 0 0,1 0 0,0-1-1,2 1 1,8 27 0,-9-43-233,0 0 0,0 0-1,1 0 1,0 0 0,0-1-1,1 1 1,-1-1 0,2 0 0,-1-1-1,1 1 1,0-1 0,1 0-1,-1-1 1,1 1 0,0-1 0,0-1-1,15 8 1,-13-9-494,-1 0 1,1 0-1,0-1 0,0-1 1,18 2-1,-24-3 304,40 5-1645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7:57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50 2720,'0'-49'9530,"-6"61"-8804,4 10-198,0-1 0,1 1 0,2 25 0,-1-5-198,3 39 497,-2 46-331,-7 61-160,5-107-347,-2-64-1520,-3-34-5770,6 1 5403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7:58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33 151 3552,'-5'-2'418,"-15"-6"681,19 7-998,1 1 0,-1 0 0,1-1 1,-1 1-1,1 0 0,0-1 0,-1 1 1,1 0-1,0-1 0,-1 1 0,1-1 1,0 1-1,-1-1 0,1 1 1,0-1-1,0 1 0,-1-1 0,1 1 1,0-1-1,0 1 0,0-1 0,0 1 1,0-1-1,0 1 0,0-1 0,0 0 1,0 1-1,0-1 0,0 1 0,0-1 1,2-15 1896,-2 14-1861,0 1 0,0-1 1,0 0-1,0 1 1,1-1-1,-1 0 0,0 1 1,1-1-1,-1 0 0,1 1 1,0-1-1,0 1 1,-1-1-1,2-1 0,4-3 100,0-1 0,0 2-1,0-1 1,1 1-1,-1 0 1,1 0 0,0 1-1,1-1 1,-1 2 0,1-1-1,10-2 1,-2 0 23,1 2-1,0 0 1,0 1 0,27-2 0,178 5 385,-135 10-552,-59-5 4,42 1 1,-69-6-334,0 0 0,1 0 1,-1 0-1,0 0 0,0 0 0,0-1 0,0 1 1,0 0-1,0 0 0,0-1 0,0 1 0,0-1 0,-1 1 1,1-1-1,0 1 0,0-1 0,0 0 0,0 1 1,-1-1-1,1 0 0,0 1 0,0-2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7:58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13 3392,'-19'31'6768,"12"-16"-6206,0 0 1,1 1 0,0-1-1,1 1 1,-4 30 0,8-39-488,0 0 0,1 1 1,1-1-1,-1 0 1,1 1-1,0-1 0,1 0 1,0 0-1,0 1 1,0-1-1,1-1 1,4 9-1,-5-11-5,0 0 1,0 0-1,1 0 0,0-1 1,-1 1-1,1-1 1,1 1-1,-1-1 0,0 0 1,1 0-1,-1 0 1,1-1-1,0 0 0,0 1 1,0-1-1,0 0 1,1-1-1,-1 1 0,0-1 1,9 2-1,-11-3-24,0-1 1,1 1-1,-1 0 0,0 0 0,1-1 0,-1 1 0,0-1 0,1 0 1,-1 0-1,0 0 0,0 0 0,0 0 0,0 0 0,0-1 1,0 1-1,0 0 0,-1-1 0,1 0 0,0 1 0,-1-1 1,1 0-1,-1 0 0,0 0 0,1 0 0,1-4 0,0 0 30,0-1-1,-1 1 0,1-1 1,-1 0-1,-1 0 0,1 0 1,0-7-1,-1-4-66,-1 0 0,0 0 1,-1 1-1,-5-24 0,5 34-70,-1 0 0,0 0 0,0 0-1,0 0 1,-1 0 0,0 1 0,0-1-1,-1 1 1,0 0 0,0 0 0,0 1 0,-1-1-1,-6-6 1,7 9-357,-1-1-1,0 1 1,0 0 0,0 1-1,0-1 1,-8-2 0,10 4-483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7:5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 2976,'0'-1'53,"0"1"1,0 0 0,-1 0-1,1-1 1,0 1-1,0 0 1,-1-1 0,1 1-1,0 0 1,-1 0-1,1 0 1,0-1-1,-1 1 1,1 0 0,-1 0-1,1 0 1,0 0-1,-1 0 1,1 0-1,0-1 1,-1 1 0,1 0-1,-1 0 1,0 1-1,0 8 2858,2-2-1999,-1 137 4239,0 74-2808,4-19-1847,-4-99-576,0-76-7703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7:59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24 6144,'-17'-9'6428,"26"6"-3934,14-2-1833,-1 2-1,1 1 0,0 1 0,44 3 1,-9-1-598,-31-1 126,-4 0-1596,25 2 0,-40-1-787,1 0 0,-1 1-1,13 4 1,-4 2-259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44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89 8128,'-35'-20'3680,"48"20"-576,1 0-2016,17-8 767,7 0-1087,36-3-448,7 3-192,20-3-224,-6 3 64,-9-3-1024,-12 8 576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7:59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0 5408,'-6'11'7766,"-9"18"-6380,4-9-706,1 1 1,-14 43 0,21-55-588,1 1-1,0 0 1,0-1 0,1 1 0,0 0 0,1 0 0,0 0-1,1 0 1,2 13 0,-3-22-60,0-1 0,0 1-1,0 0 1,0 0 0,0 0 0,0-1-1,1 1 1,-1 0 0,0 0 0,0-1 0,1 1-1,-1 0 1,1-1 0,-1 1 0,0 0-1,1-1 1,-1 1 0,1 0 0,0-1-1,-1 1 1,1-1 0,-1 1 0,1-1 0,0 1-1,-1-1 1,1 0 0,1 1 0,-1-1 2,0 0 1,0-1 0,0 1-1,0-1 1,0 1 0,0-1 0,0 1-1,0-1 1,0 1 0,0-1-1,-1 0 1,1 1 0,0-1-1,0 0 1,-1 0 0,1 0 0,0-1-1,5-5 118,-1-1-1,-1 0 1,5-12 0,22-71-561,-19 52 112,7-30-1086,-17 130 1820,-2-36-281,0 0-1,2 0 1,1-1 0,7 34 0,-8-51-213,7 21-361,-9-27 260,1 0 1,-1 1-1,1-1 0,0 0 1,-1 0-1,1 0 1,0 0-1,-1 0 0,1 0 1,0-1-1,0 1 0,0 0 1,0 0-1,0-1 1,0 1-1,0 0 0,0-1 1,0 1-1,2 0 1,-2-1 25,-1 0 0,1 0 1,-1 0-1,1 0 1,0 0-1,-1 0 1,1 0-1,0 0 0,-1-1 1,1 1-1,-1 0 1,1 0-1,-1-1 1,1 1-1,0 0 1,-1-1-1,1 1 0,-1 0 1,0-1-1,1 1 1,-1-1-1,1 1 1,-1-1-1,0 1 0,1-1 1,-1 1-1,0-1 1,1 0-1,2-3-898,9-8-1035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0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 5632,'0'0'2544,"0"7"-219,-2 22-887,-1-1 0,-2 1 1,-14 47-1,6-23-471,-4 18-122,-6 75 0,20-117-669,2-1-1,1 1 0,1 0 0,2-1 0,9 48 0,12 7-5,-20-73-117,0 0-1,1 0 1,0 0-1,1-1 1,12 16-1,-17-22-58,1-1 1,0-1-1,-1 1 0,1 0 0,0 0 0,1-1 0,-1 1 0,0-1 0,0 1 0,1-1 0,-1 0 0,0 0 0,1 0 0,-1 0 1,1-1-1,0 1 0,-1-1 0,1 1 0,-1-1 0,1 0 0,0 0 0,-1 0 0,1 0 0,4-2 0,-2 1-553,-1 0-1,1-1 0,-1 1 0,0-1 0,6-3 0,18-16-7303,-16 14 5058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1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31 131 4640,'-4'-2'3420,"4"14"-2002,4 20-347,-4-31-986,10 80 2534,1 118 0,-2-33-2715,-14-189-5771,-3-14 5344,6 18 580,1 14 32,1 0 0,-1 0 0,0 0 0,-3-9 0,-5-13 1003,1-1 1,2 0-1,0 0 1,-1-34 0,5 13 2,6-78 0,-3 112-984,1 0 0,1 0 1,1 1-1,0-1 0,1 1 0,10-22 0,-14 34-109,0 0-1,-1 0 1,1 0 0,1 0-1,-1 0 1,0 1-1,0-1 1,1 0-1,-1 1 1,0-1-1,1 1 1,0 0-1,-1-1 1,1 1-1,0 0 1,0 0-1,-1 0 1,1 0-1,0 0 1,0 0-1,0 1 1,0-1-1,0 1 1,1-1 0,-1 1-1,0 0 1,0 0-1,0 0 1,0 0-1,0 0 1,0 0-1,0 1 1,0-1-1,3 2 1,-2-1-15,0 0 0,1 1 0,-1 0-1,0 0 1,0 0 0,0 0 0,-1 0 0,1 0 0,0 1 0,-1-1 0,0 1 0,1 0 0,2 4 0,-2-1 10,0-1 1,-1 1-1,0 0 1,1 0-1,-2 0 1,1 0 0,0 7-1,0 2 21,-1-1-1,-1 0 1,0 0-1,-1 0 1,-1 1-1,-3 14 1,-1-9 75,-1-1 0,0 0 1,-1-1-1,-1 1 0,-13 17 0,-13 29 116,34-64-204,1 0 0,-1 0 0,1 0 0,0 0 0,-1 0 0,1 0 0,0 0 0,-1 0 0,1 1 0,0-1 0,0 0 0,0 0 0,0 0 0,0 0 0,0 0 0,0 0 0,1 1 0,-1-1 0,0 0 0,1 0 0,-1 0 0,0 0 0,1 0 0,0 0 0,-1 0 0,1 0 0,-1 0 0,1 0 0,0 0 0,0-1 0,0 1 0,-1 0 0,1 0 0,0-1 0,0 1 0,0-1 0,0 1 0,0 0 0,0-1 0,0 0 0,0 1 0,2-1 0,5 3 20,1-1-1,0 0 1,0 0-1,13 0 1,-9-1-17,29 3-31,-14-1-40,34 6 0,-55-7 64,1 0 1,0 1 0,-1-1-1,0 1 1,0 1 0,0-1-1,0 1 1,0 1-1,6 5 1,-11-9 19,-1 0 0,1 0 0,-1 0 0,0 0 0,0 1 0,1-1 0,-1 1 0,0-1 0,0 1 0,0-1 0,-1 1 0,1 0 0,0-1 0,-1 1 0,1 0 0,-1-1 0,1 1 0,-1 0 0,0 0 0,0 0 0,1-1 0,-1 1 0,-1 0 0,1 0 0,0 0 0,0 0-1,-1-1 1,1 1 0,-2 3 0,-1 0 65,0 0-1,0-1 0,0 1 0,-1-1 1,0 1-1,0-1 0,0 0 1,-1 0-1,-6 4 0,-47 27 383,58-34-466,-20 9 135,0-1 1,0 0-1,-1-2 1,-26 7-1,34-11-331,-1-1 0,0 0 0,0-1 0,-14 0 0,19-2-750,0 0 0,0 0 0,-16-5 0,18 3-1818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2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0 4736,'0'0'1530,"-1"3"-932,1-1-617,-2 3 421,1 0-1,0 0 1,0 0 0,1 1-1,0-1 1,0 0 0,0 6-1,1 10 618,0 0 0,-4 26 0,0-7-257,-1 5 294,-14 64 0,9-66-323,-3 64 0,3 27 286,8-102-550,4-16-21,-3-16-422,0 0 0,0 0-1,1 1 1,-1-1 0,0 0-1,0 1 1,0-1 0,1 0-1,-1 0 1,0 1 0,0-1-1,0 0 1,1 0 0,-1 0-1,0 1 1,0-1 0,1 0-1,-1 0 1,0 0 0,1 0-1,-1 0 1,0 1 0,1-1-1,-1 0 1,0 0 0,1 0-1,-1 0 1,0 0 0,1 0-1,-1 0 1,1 0 0,6-2 50,0-1 0,0 1 0,-1-1 0,1 0 0,11-8 0,12-6-122,7-1 104,-13 6-31,48-17 0,-33 20 69,-33 8-287,1 0 0,-1 0-1,0 0 1,0-1-1,0 0 1,0 0 0,0-1-1,9-5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2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59 6464,'-3'-1'415,"-4"-1"1458,12-3-529,11 1 2703,1 1-3033,20-6-450,0 3 1,57-4-1,-9 2-401,-53 5-578,-2 1-1313,-4-3-3670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3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31 267 7296,'-26'-11'3328,"22"-4"-2912,4-1 1760,9 8-1280,-1-11 1408,5 0-1313,10-16 385,2 9-800,18-9-384,1 12-160,9-4-32,-2 11 0,5 5-928,-8 6 512,-5 10-4479,-8 3 2687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4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140 570 3968,'0'0'161,"-1"-1"1,0 0-1,1 1 1,-1-1-1,0 0 1,1 0-1,-1 1 0,1-1 1,-1 0-1,1 0 1,0 0-1,-1 1 1,1-1-1,0 0 1,0 0-1,-1 0 1,1 0-1,0 0 0,0 0 1,0 0-1,0-1 1,0 2-24,0-1 0,0 1 0,-1-1 0,1 1 0,0-1 0,0 1 0,-1-1 0,1 1 0,0-1 0,-1 1 0,1 0 0,-1-1 0,1 1 0,0 0 0,-1-1 0,1 1 0,-1 0 0,1-1 0,-1 1 0,1 0 1,-1 0-1,1-1 0,-1 1 0,0 0 0,1 0 0,-1 0 0,-16-2 929,13 2-970,0 1-1,0-1 1,0 1-1,0 0 1,0 1 0,0-1-1,0 1 1,0 0-1,0-1 1,1 2-1,-1-1 1,1 0-1,0 1 1,0 0-1,-1-1 1,2 1 0,-1 0-1,0 1 1,-2 3-1,1-2-10,1 0 0,-1 1 1,1-1-1,0 1 0,1 0 0,0 0 0,0 0 0,0 0 0,0 0 0,1 0 1,0 1-1,0 6 0,1-9-29,1 0-1,-1 0 1,1 0-1,0-1 1,0 1 0,3 5-1,-4-7 7,1 0 0,0 0-1,0 0 1,0 0 0,0 0-1,1 0 1,-1-1-1,1 1 1,-1 0 0,1-1-1,-1 1 1,5 2-1,-6-4-42,1 1 0,0-1 0,0 1 0,0-1-1,-1 0 1,1 1 0,0-1 0,0 0 0,0 0-1,0 0 1,0 0 0,0 0 0,0 0 0,0 0-1,-1 0 1,1 0 0,0 0 0,0 0 0,0 0-1,0-1 1,0 1 0,0 0 0,1-1 0,-1 0 9,0 0 1,0 0 0,0 0 0,0 0 0,-1-1-1,1 1 1,0 0 0,0 0 0,-1-1 0,1 1-1,-1 0 1,1-1 0,0-1 0,0-4 111,1-1-1,-1 1 1,-1-1 0,1-8 0,-1 16-132,0-6 4,-1-13 15,1 0 1,1 1 0,1-1-1,0 1 1,2-1-1,5-18 1,23-65 9,36-96 79,-55 167 7,1 1-1,2 1 1,0 1 0,23-29-1,-36 53-173,1 1 0,-1-1 0,1 0 0,0 1 1,4-3-1,-7 5 45,-1 1 1,1-1-1,-1 1 1,1-1-1,0 1 1,-1-1-1,1 1 1,0 0 0,0-1-1,-1 1 1,1 0-1,0 0 1,0 0-1,-1-1 1,1 1 0,0 0-1,0 0 1,0 0-1,-1 0 1,1 0-1,0 1 1,0-1 0,0 0-1,-1 0 1,1 0-1,0 1 1,0-1-1,-1 0 1,1 1-1,0-1 1,-1 1 0,1-1-1,0 1 1,-1-1-1,1 1 1,-1-1-1,1 1 1,-1-1 0,1 1-1,-1 0 1,1-1-1,-1 2 1,3 4-15,-1 0 1,1 0 0,-2 0 0,1 0-1,-1 0 1,1 10 0,0 39-98,-2-49 98,-2 51-15,-17 106-1,-26 55 42,22-116 67,-37 150 312,38-178-100,-41 97-1,60-164-153,0 0 0,-1-1 0,-6 10 0,9-15-96,1 0-1,-1 0 0,1 0 0,-1-1 0,0 1 1,1 0-1,-1-1 0,0 1 0,1 0 0,-1-1 0,0 1 1,0-1-1,0 1 0,0-1 0,1 1 0,-1-1 1,0 0-1,0 1 0,0-1 0,0 0 0,0 0 0,0 0 1,0 0-1,0 0 0,0 0 0,0 0 0,0 0 1,0 0-1,0 0 0,0 0 0,0-1 0,1 1 0,-1 0 1,0-1-1,-1 0 0,1 0-12,0 0 1,0 0-1,0-1 0,0 1 1,0 0-1,0-1 1,1 1-1,-1-1 0,0 1 1,1-1-1,-1 1 0,1-1 1,0 1-1,-1-1 0,1 1 1,0-1-1,0 0 0,0-2 1,3-28 413,-1 25-363,0 0 0,0-1 0,1 1 0,0 0 0,0 1 0,1-1 0,0 0 0,0 1 0,1 0 0,0 0 0,0 0 0,8-7 0,0 2-50,0-1 0,2 1 0,-1 1-1,18-9 1,150-60-77,-176 76 29,4-1-50,36-11-1551,-43 14 1103,0 0 0,1 0 1,-1 1-1,1 0 0,-1-1 0,0 1 1,1 0-1,-1 1 0,0-1 0,1 1 1,3 0-1,7 7-1820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5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42 2496,'0'-1'93,"1"0"0,-1 0 0,1 1 0,-1-1 0,1 0 0,0 0 0,-1 1 0,1-1 0,0 1 1,0-1-1,-1 1 0,2-1 0,-1 0 89,0 1 0,0-1 1,-1 1-1,1-1 1,0 1-1,0-1 0,-1 0 1,1 1-1,-1-1 1,1 0-1,0 1 0,-1-1 1,1 0-1,-1 0 0,1 0 1,2-6 2136,1-3 714,-4 10-2956,0 0 0,0-1 0,-1 1 0,1 0 0,0 0 0,0-1 0,-1 1 0,1 0 0,0 0 0,0-1 0,-1 1 0,1 0 0,0 0 0,0 0 0,-1-1 0,1 1 0,0 0 0,-1 0 0,1 0 0,0 0 0,-1 0 0,1 0 0,0 0 0,-1 0 0,1 0 0,0 0 0,-1 0 0,1 0 0,0 0 0,-1 0 0,1 0 0,-1 0 0,-4 1 85,1 0 0,-1 0 0,1 1 0,0-1-1,0 1 1,-1 0 0,1 0 0,-5 4 0,2-2-14,0 0-24,1 1-1,-1-1 1,1 1-1,0 1 1,0-1-1,1 1 1,0 0-1,-8 12 1,10-15-98,1 1 0,0-1 1,0 1-1,0 0 0,0 0 0,1 0 1,-1 0-1,1 0 0,0 0 0,0 0 1,1 0-1,-1 0 0,1 1 0,0-1 0,0 0 1,1 0-1,1 8 0,-2-10 10,1 0 0,0 0 0,-1 0 0,1-1 0,0 1 0,1 0 0,-1-1 0,0 1 0,0-1 0,1 1 0,-1-1 0,0 0 0,4 2 0,-5-2-5,1-1 1,0 1-1,0-1 1,0 1-1,0-1 0,0 0 1,-1 1-1,1-1 1,0 0-1,0 0 0,0 0 1,0 0-1,0 0 1,0 0-1,0 0 0,0 0 1,0 0-1,0 0 1,0-1-1,0 1 0,-1 0 1,1-1-1,0 1 1,0-1-1,0 1 0,0 0 1,-1-1-1,1 0 1,0 1-1,0-2 0,6-6 113,0 0-1,-1-1 0,0 0 1,0 0-1,4-11 1,2-2-295,-10 19 52,0-1 1,0 0 0,1 0 0,-1 1-1,1 0 1,0-1 0,5-3 0,-7 6 89,0 1 0,0-1 0,0 1 0,0-1 0,0 1 0,0 0 0,0-1 0,0 1 0,0 0 0,0 0 0,0 0 0,0 0 0,0 0 1,0 0-1,1 0 0,-1 0 0,0 0 0,0 0 0,0 0 0,0 1 0,0-1 0,0 0 0,0 1 0,0-1 0,0 1 0,0-1 0,0 1 0,0 0 1,0-1-1,-1 1 0,3 1 0,9 11 526,19 20 0,-25-24-451,2-1 0,-1 0 1,1 0-1,0-1 1,1 0-1,15 10 0,-22-16-165,0 0-1,0 0 0,0 0 0,0 0 0,0-1 1,0 1-1,0-1 0,0 1 0,0-1 0,0 0 1,3 0-1,18-6-5461,-8 0 5,-1 5 2095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6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52 2912,'0'-1'172,"0"1"1,0-1-1,0 0 1,-1 0-1,1 1 1,0-1-1,0 0 1,0 0-1,0 1 1,1-1-1,-1 0 1,0 0-1,0 0 1,0 1-1,0-1 1,1 0-1,-1 1 1,0-1-1,1 0 1,-1 1-1,1-1 1,-1 0-1,1 1 1,-1-1-1,1 1 1,-1-1-1,1 1 1,-1-1-1,1 1 1,0-1-1,1 0 282,-2 1-398,0 0 0,0 0 0,0 0 0,0 0 1,1 0-1,-1-1 0,3 3 1517,-3-2-1516,3 9 1088,-3 8-29,-6 46 713,4-43-1497,0 0 1,-5 22 0,-5 9 866,17-62-790,0 1 0,1 0 0,0 0 0,13-16 0,-5 9-451,1 1 1,23-22-1,69-53-470,-103 88 450,-1 0 0,0 1 0,1-1-1,0 1 1,-1 0 0,1 0-1,0 0 1,5-1 0,-8 3 69,0-1 1,0 1 0,1 0-1,-1 0 1,0-1 0,1 1-1,-1 0 1,0 0 0,1 1-1,-1-1 1,0 0 0,0 0-1,1 0 1,-1 1 0,0-1-1,0 1 1,1-1 0,-1 1-1,0 0 1,0-1 0,0 1-1,0 0 1,0 0 0,0-1-1,0 1 1,0 0 0,0 0-1,0 0 1,0 2 0,2 1 85,-1 0 1,0 1-1,-1-1 1,1 1 0,-1 0-1,1-1 1,-1 1-1,-1 0 1,1 9-1,0 5 197,-4 22-1,2-22-155,-8 29 46,6-36-216,1 0 1,0 0-1,1 12 0,1-19-617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7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4160,'5'-3'5520,"-1"95"-304,-3-79-4811,1 0 0,0-1 1,1 1-1,0-1 0,0 0 0,1 0 1,1 0-1,6 11 0,-10-21-327,0 0 0,0 0 0,1-1 0,-1 1-1,0-1 1,0 1 0,1-1 0,2 3-1,-3-4-47,-1 1 0,1-1 0,0 1 0,-1-1 0,1 0 0,0 1 0,-1-1 0,1 0 0,0 0 0,-1 0 0,1 1 0,0-1 0,0 0 0,-1 0 0,1 0 0,0 0 0,0 0 0,-1-1 0,1 1 0,0 0 0,-1 0 0,1 0 0,0 0 0,0-1 0,-1 1 0,1 0 0,0-1 0,-1 1 0,1-1 0,4-3 103,-1 0-1,1-1 0,-1 1 0,0-1 0,-1 0 0,6-8 1,17-39 198,-11 22-206,-10 21-317,0-1 0,0 1 0,-1-1 0,0 0 0,0 0 0,-1-1 0,-1 1 0,0-1 0,1-20 0,-2 30-105,-2-1 0,1 1 0,0 0 0,0 0 0,0 0 0,0-1 0,-1 1 0,1 0 0,-1 0-1,0-2 1,1 3 139,0-1 0,-7-3-2530,7 4 2530,-1 0 0,1 0 0,0 0 0,-1 0 0,1 0 0,-1 0 0,1 0 0,-1 0 0,1 0-1,-1 1 1,-4 1-1548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47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90 920 4480,'0'0'88,"-1"0"0,0 0 0,1 0 0,-1 1 0,0-1 0,1 0 0,-1 1 1,0-1-1,1 0 0,-1 1 0,1-1 0,-1 1 0,1-1 0,-1 1 0,1-1 0,-1 1 0,1-1 0,-1 1 1,1-1-1,0 1 0,-1 1 0,0 0 87,1-1 0,0 1 1,0-1-1,0 1 0,0 0 1,0-1-1,0 1 0,0-1 1,0 1-1,1 3 0,0-4-67,-1-1 0,0 1 0,0 0 0,1 0 0,-1 0-1,0 0 1,1 0 0,-1-1 0,1 1 0,-1 0 0,1 0-1,-1-1 1,1 1 0,-1 0 0,1-1 0,0 1 0,-1 0-1,1-1 1,0 1 0,0-1 0,-1 0 0,1 1 0,0-1-1,0 1 1,0-1 0,0 0 0,0 0 0,-1 1 0,1-1-1,0 0 1,0 0 0,0 0 0,0 0 0,0 0-1,0 0 1,0 0 0,0-1 0,0 1 0,-1 0 0,1 0-1,0-1 1,0 1 0,0 0 0,0-1 0,1 0 0,5-3 270,0 0 0,0-1 1,13-10-1,-16 12-260,4-5 111,1 0-1,13-19 0,-17 21-214,0-1-1,1 1 0,-1-1 1,1 2-1,1-1 0,12-9 1,-18 15-23,-1 0-1,0 0 1,1-1 0,-1 1 0,1 0 0,-1 0 0,0-1-1,1 1 1,-1 0 0,1 0 0,-1 0 0,0 0-1,1 0 1,-1 0 0,1 0 0,-1 0 0,1 0-1,-1 0 1,1 0 0,-1 0 0,0 0 0,1 0 0,-1 0-1,1 0 1,-1 0 0,1 0 0,-1 1 0,0-1-1,1 0 1,-1 0 0,1 1 0,-1-1 0,0 0-1,1 0 1,-1 1 0,0-1 0,0 0 0,1 1 0,-1-1-1,0 1 1,0-1 0,1 0 0,-1 1 0,0-1-1,0 1 1,0-1 0,1 1 0,0 24 49,-1-20-34,-2 31 100,-2-1-1,-2 1 1,-1-1 0,-17 51-1,-26 55 59,17-50-45,-52 128 519,28-76 1140,58-153 2,4-11-1683,8-14 75,20-39 0,-11 27-132,14-31-83,26-56 70,-49 102-10,79-188 142,-67 168-89,36-59 0,-41 80-8,1 1 1,1 2-1,29-29 0,-39 45-62,0 1 0,1 1 0,1 0 0,0 1 0,0 0 0,1 1 0,0 1 0,17-6 0,-28 12-15,0 0-1,1 0 0,-1 1 0,0-1 1,0 1-1,1 0 0,-1 0 0,0 0 1,0 1-1,8 2 0,-11-3 20,1 0 0,-1 0-1,0 1 1,1-1-1,-1 1 1,0-1 0,1 1-1,-1 0 1,0-1-1,0 1 1,0 0 0,0 0-1,1 0 1,-1 0 0,0 0-1,-1 0 1,1 0-1,0 0 1,0 0 0,0 1-1,-1-1 1,1 0 0,-1 0-1,1 1 1,-1-1-1,1 1 1,-1-1 0,0 0-1,1 1 1,-1-1 0,0 1-1,0-1 1,0 0-1,0 1 1,-1 1 0,-2 8 28,0 0-1,-1 0 1,0 0 0,-1-1 0,-6 12 0,-37 51 70,23-40 11,-1-2 0,-1-1-1,-2-1 1,-1-1 0,-1-1 0,-66 42-1,94-67-110,2-1-9,0-1 0,0 1-1,0-1 1,0 1 0,0-1 0,0 1-1,0-1 1,0 1 0,0-1 0,0 0-1,-2 0 1,20-6-340,59-12 337,-2-3-1,0-4 0,-2-3 1,77-41-1,-49 13-91,89-43 513,-45 36-304,-119 51-65,-19 9-42,-14 7-58,-7 4 85,1 1 0,0 0-1,1 1 1,0 1 0,-18 19 0,14-12 81,1 1-1,0 1 1,-12 22 0,11-13 19,1 1 0,2 1 0,1 1 0,-14 49 0,25-76-84,1 0 0,0 1-1,0-1 1,1 7 0,0-12-34,-1 1 0,1 0 0,0-1 0,0 1 0,0-1 0,0 1 0,0 0 0,0-1 0,1 1 0,-1-1 0,0 1 0,0-1 0,0 1 0,0-1 0,1 1 0,-1 0 0,0-1 0,1 1 0,-1-1 0,0 1 0,1-1 0,-1 0 0,0 1 0,1-1 0,-1 1 1,1-1-1,-1 0 0,1 1 0,-1-1 0,1 0 0,-1 0 0,1 1 0,-1-1 0,1 0 0,0 0 0,-1 0 0,1 0 0,-1 1 0,1-1 0,0 0 0,-1 0 0,1 0 0,-1 0 0,1 0 0,0-1 0,-1 1 0,1 0 0,0 0 0,5-2 27,-1 0 1,1-1 0,0 1 0,-1-1-1,0 0 1,0-1 0,9-6 0,33-36 75,-37 35-102,89-102-116,-1 1 148,-93 107-39,6-6-45,0-1 1,-1 0-1,0 0 1,-1-1 0,9-15-1,-18 27 34,0 1 1,0 0-1,1 0 0,-1-1 0,0 1 1,0 0-1,0 0 0,1-1 0,-1 1 0,0 0 1,0-1-1,0 1 0,0 0 0,0-1 1,0 1-1,0 0 0,0 0 0,0-1 0,0 1 1,0 0-1,0-1 0,0 1 0,0 0 1,0-1-1,0 1 0,0 0 0,0-1 0,0 1 1,0 0-1,0-1 0,-1 1 0,1 0 0,0 0 1,0-1-1,0 1 0,0 0 0,-1 0 1,1-1-1,0 1 0,0 0 0,-1 0 0,1 0 1,0-1-1,-1 1 0,1 0 0,0 0 1,0 0-1,-1 0 0,1 0 0,0 0 0,-1-1 1,1 1-1,0 0 0,-1 0 0,1 0 1,0 0-1,-1 0 0,1 0 0,0 0 0,-1 0 1,1 1-1,0-1 0,-1 0 0,1 0 0,0 0 1,0 0-1,-1 0 0,1 1 0,-3-1-35,0 1 1,0 0-1,0 1 0,0-1 0,0 0 0,-4 4 0,3-1 47,0-1 0,1 1 0,0 0-1,0 0 1,0 0 0,0 1 0,1-1 0,-1 1 0,1 0 0,0-1 0,0 1-1,1 0 1,0 0 0,0 0 0,0 0 0,0 1 0,1-1 0,0 7 0,0-6 0,0 0 0,0 0 0,1 0 0,0 0 0,1 0 0,-1 0 0,1 0 0,0-1 0,0 1 0,1 0 0,0-1 0,0 0 0,0 1 0,0-1 1,6 6-1,-5-8 20,-1 1 1,1-1 0,-1 0-1,1 0 1,0-1 0,0 1-1,0-1 1,0 0 0,1 0-1,-1 0 1,0 0 0,1-1-1,0 0 1,-1 0 0,1 0-1,0-1 1,-1 1 0,1-1-1,0 0 1,0 0 0,-1-1-1,1 0 1,0 1 0,-1-2-1,1 1 1,-1 0 0,1-1-1,-1 0 1,0 0 0,1 0-1,6-6 1,13-10-44,-1-2 1,-1 0-1,39-47 0,-45 50-7,-12 12 8,0 0 0,0 1 0,0-1 1,0-1-1,3-7 0,-6 12 11,-1 0 1,1 0 0,0 0-1,0 0 1,-1 1-1,1-1 1,0 0-1,0 0 1,0 0-1,0 1 1,-1-1-1,1 1 1,0-1 0,0 0-1,1 1 1,-1 0-1,0-1 1,0 1-1,1-1 1,3 0-9,-1 1 1,0-1-1,1 1 0,-1 0 1,6 0-1,0 1 0,1 1 0,-1 0 0,21 6 0,-28-6 9,1-1 0,-1 1 0,0 0-1,0 0 1,0 0 0,0 0 0,0 1 0,0-1 0,-1 1 0,1-1 0,-1 1 0,3 4 0,-1-2-11,-1 1 0,0 0 0,0 0 0,-1 0-1,0 1 1,2 7 0,0 7-23,-1-1 1,-1 1-1,-1 27 0,-1-33 49,-1-1 43,3 25 1,-1-35-43,0 0 1,-1 0-1,1-1 1,0 1-1,1-1 1,-1 1 0,1-1-1,-1 0 1,1 1-1,0-1 1,4 5-1,-4-6-4,-1-1-1,1 0 1,-1 0-1,1 0 1,-1 0 0,1 0-1,0 0 1,-1 0-1,1-1 1,0 1-1,0-1 1,-1 1-1,1-1 1,0 0-1,0 1 1,0-1 0,0 0-1,0 0 1,0 0-1,-1-1 1,1 1-1,3-1 1,1 0-4,0-1 1,-1 0 0,1-1 0,-1 1 0,10-7-1,2-3 0,0-1-1,0 0 1,20-23 0,-21 19 13,26-27 18,-3-3 1,54-81 0,-49 52-145,48-114 0,-85 175 93,141-280-249,-142 284 262,17-28-150,21-48 1,-44 87 146,0-1 0,0 1 1,1 0-1,-1-1 1,0 1-1,0-1 0,0 1 1,0-1-1,1 1 1,-1-1-1,0 1 0,0-1 1,0 1-1,0-1 1,0 1-1,0-1 0,0 1 1,0-1-1,0 1 1,-1-1-1,1 1 0,0-1 1,0 1-1,0-1 1,0 1-1,-1-1 0,1 1 1,-1-1-6,0 1 0,1 0 0,-1 0-1,1-1 1,-1 1 0,0 0 0,1 0 0,-1 0 0,0 0 0,1 0 0,-1 0 0,0 0 0,1 0 0,-1 0-1,0 0 1,1 1 0,-2-1 0,-3 2-12,-1 0 0,1 0 0,-9 6-1,5-2 26,1 0-1,0 1 1,0 0-1,0 0 1,1 1-1,0 0 0,0 0 1,-6 12-1,-1 3 17,-22 50 0,7-1 30,-26 97 0,42-116 9,2-1-1,-7 94 1,18-131 6,-1-1 0,2 0 0,0 0 0,1 1 0,0-1 0,1 0 0,1 0 0,5 15 0,-8-26-21,1-1-1,-1 1 0,0-1 1,1 1-1,0-1 0,-1 1 0,5 3 1,-5-5-19,0 0 1,0-1 0,0 1-1,0 0 1,1 0-1,-1-1 1,0 1 0,0-1-1,1 1 1,-1-1-1,0 1 1,1-1-1,-1 0 1,1 0 0,-1 1-1,0-1 1,1 0-1,-1-1 1,0 1 0,3 0-1,6-4-17,1 0 0,0 0 0,-1-1 0,0 0 0,0-1 0,0 0-1,9-8 1,5-2 8,145-89-215,-173 108 170,1 0 0,0 1-1,0 0 1,0 0-1,1 0 1,-1 0 0,1 0-1,0 0 1,0 0 0,-1 6-1,-5 11 106,-4 24-1,10-40-58,1 1-1,0 0 1,1 0-1,-1 0 1,1 0-1,1 0 0,-1 0 1,2 7-1,-1-10 1,-1 0-1,1-1 1,0 1-1,0-1 1,0 1-1,0-1 0,1 1 1,-1-1-1,1 0 1,-1 1-1,1-1 1,0 0-1,0 0 1,0 0-1,0 0 0,0-1 1,0 1-1,1-1 1,-1 1-1,3 0 1,0 0 9,0-1 1,-1 1-1,1-1 0,0-1 1,0 1-1,0-1 1,0 0-1,0 0 1,0 0-1,0 0 1,0-1-1,0 0 1,8-3-1,5-2 32,0-1-1,18-9 1,-34 15-49,266-134 0,-245 121-5,-19 9-119,-15 8-146,2 2 247,0-1 0,0 2 1,1-1-1,-1 1 0,1 0 0,0 1 1,1 0-1,0 0 0,0 1 0,-9 13 1,9-11 11,0-1 0,1 2-1,1-1 1,-1 1 0,2 0 0,0 0 0,0 0 0,1 0 0,-3 14 0,6-23 20,0 0-1,0 1 1,0-1 0,0 0 0,0 0 0,0 1-1,0-1 1,1 0 0,-1 0 0,2 4-1,-1-5-8,-1-1-1,1 1 1,-1 0-1,1-1 1,-1 1-1,1 0 1,-1-1-1,1 1 0,0 0 1,-1-1-1,1 1 1,0-1-1,-1 0 1,1 1-1,0-1 0,0 1 1,-1-1-1,1 0 1,0 0-1,0 1 1,0-1-1,-1 0 0,1 0 1,0 0-1,0 0 1,0 0-1,0 0 1,0 0-1,-1 0 0,1-1 1,1 1-1,15-5-8,-1-1 0,0-1 0,0 0 1,0-1-1,27-20 0,-25 17-26,65-40-2,58-37 21,-125 76-66,-1 0 1,0 0-1,-1-1 0,0-1 0,-1-1 0,-1 0 1,0 0-1,-1-1 0,10-19 0,92-213-547,-2-35 240,-109 279 367,7-24-113,-9 26 122,1 1-1,-1 0 1,0 0 0,0 0-1,0 0 1,0 0 0,0 0-1,0 0 1,0-1 0,0 1-1,0 0 1,0 0 0,-1 0-1,1 0 1,0 0 0,-1 0-1,1 0 1,-1 0 0,1 0-1,-1 0 1,-1-1 0,2 1 7,-1 1 0,1 0 0,-1-1 1,0 1-1,0-1 0,1 1 0,-1 0 1,0 0-1,1-1 0,-1 1 0,0 0 0,0 0 1,1 0-1,-1 0 0,0 0 0,0 0 1,0 0-1,1 0 0,-1 0 0,0 1 0,0-1 1,1 0-1,-1 0 0,0 1 0,1-1 1,-1 0-1,0 1 0,1-1 0,-1 0 1,-1 2-1,-19 18 46,12-9-39,1 0-1,0 0 1,0 1 0,-11 25 0,-17 59 9,21-54 0,-4 8 32,-49 148 385,61-169-284,0 1 1,2 0-1,2 0 1,-1 60-1,5-66-28,0 1-1,2-1 1,1 0-1,0 0 1,2 0 0,11 28-1,-15-46-66,1 0-1,0-1 1,0 0-1,0 1 1,5 4-1,-6-8-34,-1 0-1,1-1 1,-1 1-1,1-1 1,0 1-1,0-1 0,-1 1 1,1-1-1,0 0 1,0 0-1,0 0 1,0 0-1,1-1 1,-1 1-1,0 0 1,0-1-1,4 1 1,-2-2-12,0 1 0,0-1 1,0 0-1,0 0 1,0 0-1,0-1 1,0 1-1,-1-1 1,1 0-1,-1 0 0,5-3 1,3-3 8,19-18-1,100-109 210,-124 129-212,2-1-53,-2 0-1,12-14 1,-18 20 32,1 0-1,0 0 1,-1 0-1,1 0 1,-1 0-1,1 0 1,-1 0 0,0 0-1,1-1 1,-1 1-1,0 0 1,1-2-1,-2 3 3,1-1 0,0 1 0,0-1 0,0 1 0,0 0 0,0-1 0,0 1 0,0 0 0,-1-1 0,1 1 0,0 0 0,0 0 0,-1-1 0,1 1 0,0 0 0,0-1 1,-1 1-1,1 0 0,0 0 0,-1 0 0,1-1 0,0 1 0,0 0 0,-1 0 0,0 0 0,-1-1-8,0 1 0,0 0-1,0 0 1,-1 0 0,1 0 0,0 0 0,0 0 0,0 1 0,0-1 0,0 1 0,-4 1 0,-1 1 0,0 0-1,0 1 1,0 0-1,0 1 1,1 0 0,-1 0-1,1 0 1,1 0-1,-1 1 1,1 0 0,0 0-1,0 1 1,1-1-1,0 1 1,0 0 0,0 0-1,-2 8 1,-1 4 145,1 1-1,0 0 1,2 0 0,0 0-1,-1 31 1,4-43-84,1-1 0,0 1 0,1 0 0,0-1-1,0 1 1,0 0 0,4 10 0,-4-16-32,0 0-1,0 1 1,0-1 0,0 0-1,0 0 1,1 1 0,-1-1-1,1 0 1,-1-1 0,1 1-1,0 0 1,0 0 0,0-1-1,0 1 1,0-1 0,0 1-1,0-1 1,1 0 0,-1 0-1,0 0 1,1 0 0,-1-1-1,0 1 1,1 0 0,-1-1 0,5 0-1,1 0 24,0 0 1,0-1-1,0 0 0,-1 0 0,1-1 0,0 0 1,-1-1-1,1 0 0,10-5 0,9-6 11,29-22 0,-50 32-46,85-62-144,102-97 1,-183 156-44,-14 13 12,-18 21-13,17-21 202,-13 17 23,-23 38 0,34-48 35,0 0 0,1 0 0,0 1 0,-7 28 0,11-36-11,2-1 0,-1 1 1,0 0-1,1 0 0,0 0 0,1 0 1,0 8-1,0-11-22,0 0 1,0 0-1,0 0 0,0-1 1,0 1-1,0 0 0,1 0 1,-1 0-1,1-1 1,0 1-1,0-1 0,0 1 1,0-1-1,0 0 0,4 3 1,1-1-25,-1 0 1,0-1-1,1 0 0,0 0 1,0-1-1,0 0 1,0 0-1,0 0 0,0-1 1,0 0-1,1-1 0,-1 1 1,14-3-1,-4 1-836,-1-2 0,0-1 0,0 0-1,-1 0 1,18-9 0,-26 10-74,1 0-1,-1-1 1,0 0 0,0-1 0,7-6-1,-11 9 247,-1 0 0,1 0 0,-1 0 0,0-1 0,0 1 0,0-1 0,-1 1 0,1-1 0,0 0 0,-1 0 0,0 1 0,0-1 0,0 0 0,0 0 0,1-5 0,-1-16-3283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8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3 3712,'-4'-2'2498,"4"2"-2447,-13 0 2457,-14 3-232,14 3-1592,0 0 0,0 1 0,-22 17 0,19-13-316,6-4-141,1 1 0,-1 0 0,1 0 0,1 1 0,-1 1 1,1-1-1,-11 20 0,16-24-144,0 0 0,0 0 0,0 1 0,1-1 0,0 1 0,0 0 0,1-1 0,-1 1 0,1 0 0,1 0 0,-1 0 0,1 0 1,0 0-1,0 0 0,1 0 0,0 0 0,2 11 0,-1-13-30,-1-1 1,1 1-1,0-1 0,0 0 1,0 1-1,0-1 0,0 0 1,1 0-1,0 0 0,-1-1 1,1 1-1,0-1 1,0 1-1,1-1 0,-1 0 1,0 0-1,1-1 0,-1 1 1,1-1-1,-1 1 1,1-1-1,0 0 0,6 0 1,-4 0-148,0 0 1,-1-1-1,1 0 1,0 0 0,-1-1-1,1 0 1,-1 0 0,1 0-1,-1-1 1,1 1-1,-1-1 1,0 0 0,0-1-1,0 1 1,7-6-1,0-3-981,0 0-1,-2 0 0,1-1 1,-1-1-1,-1 0 0,0 0 1,8-17-1,-15 26 722,18-25-1598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8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0 4896,'-2'28'3550,"-8"48"0,-14 44-2164,11-63-272,-28 115 831,-17 91-600,29-84-540,28-169-664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9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3552,'0'0'1147,"1"2"-683,4 1-16,0 1 1,0-1-1,0 0 1,0 0 0,0 0-1,1-1 1,-1 1 0,1-1-1,0-1 1,-1 1 0,1-1-1,0 0 1,0 0 0,6 0-1,-3-1-180,0 0 0,0 0 0,0-1 0,0 0 0,-1-1 0,1 0 0,0 0 0,16-7 0,-22 8-234,-1-1 1,1 0 0,0 0-1,0 0 1,-1 0 0,0 0-1,1-1 1,-1 1 0,0-1-1,0 0 1,0 0 0,0 1-1,-1-1 1,1 0 0,-1 0-1,0-1 1,1 1 0,-2 0-1,1 0 1,0 0 0,0-6-1,-1 8-52,0 1 0,0-1 0,0 0 0,0 0 0,0 0 0,0 1 0,-1-1 0,1 0-1,0 1 1,0-1 0,-1 0 0,1 0 0,0 1 0,-1-1 0,1 1 0,-1-1 0,1 0 0,-1 1 0,1-1 0,-1 1 0,1-1-1,-1 1 1,0-1 0,1 1 0,-2-1 0,0 0 20,0 1 1,0-1-1,0 1 0,1-1 0,-1 1 0,0 0 0,0 0 1,0 0-1,-4 0 0,-1 1 140,0 0 0,1 1 0,-1 0 0,-11 4 0,10-1 54,0 0 0,0 0 0,1 0 0,0 1 0,0 0 1,0 0-1,1 1 0,-11 14 0,9-11 65,1 2-1,0-1 0,1 1 1,0-1-1,-6 20 0,9-23-120,1 0-1,0-1 1,1 1-1,-1 0 1,2 0-1,-1 0 0,2 13 1,-1-16-87,1 0 0,0 0 1,1 0-1,-1-1 0,1 1 1,0 0-1,0-1 0,0 0 0,1 1 1,-1-1-1,1 0 0,0 0 0,4 4 1,-5-6-57,0 0 1,0 0 0,1 0 0,-1 0-1,0-1 1,1 1 0,0 0-1,-1-1 1,1 0 0,0 0 0,-1 0-1,1 0 1,0 0 0,0 0-1,0-1 1,5 1 0,-3-1-369,-1-1 0,1 1 1,-1-1-1,1 0 0,0 0 0,-1-1 1,0 1-1,1-1 0,6-4 1,1-1-1094,0-1 0,-1 0 0,0-1 0,-1-1 0,0 0-1,9-10 1,-1 0-290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9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3488,'-6'4'5733,"7"-4"-5636,-1 11 931,-1 0-392,-4 26 1632,1 42 0,4-68-1908,1 0-1,0 0 0,0 0 0,1 0 1,1-1-1,0 1 0,0 0 0,7 12 0,-10-22-310,0 0 0,0 0 0,1-1-1,-1 1 1,1 0 0,-1 0 0,0-1-1,1 1 1,-1 0 0,1-1 0,0 1-1,-1 0 1,1-1 0,0 1 0,-1-1-1,1 1 1,0-1 0,-1 1 0,1-1-1,0 0 1,0 1 0,0-1 0,-1 0-1,1 0 1,0 1 0,0-1 0,0 0-1,0 0 1,-1 0 0,1 0 0,0 0-1,0 0 1,0 0 0,0-1 0,-1 1-1,1 0 1,0 0 0,0 0 0,1-1-1,0-1 13,1 0-1,-1 1 1,1-1-1,-1 0 1,0 0-1,0-1 1,0 1-1,0 0 1,2-4-1,10-15 2,-1-2 0,-1 0 0,-1 0-1,13-42 1,-14 25-1595,-8 14-5920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09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0 4160,'47'1'6428,"-47"-1"-6350,0 0 0,1 0 0,-1 1 0,0-1 0,1 0 0,-1 0 0,0 1 0,1-1 0,-1 0 0,0 0 1,1 1-1,-1-1 0,0 1 0,0-1 0,0 0 0,1 1 0,-1-1 0,0 0 0,0 1 0,0-1 0,0 1 1,1 0-1,-2 9 807,0 0 1,-4 15-1,3-15-515,0 0-1,0 18 1,3-5 341,4 25 1,-2-35-367,-2 0-1,1 1 1,-2-1 0,0 1 0,0-1 0,-1 1-1,-4 15 1,4-26-308,0 0 0,0 0 0,-1 0 0,1 0 0,-1 0 1,0 0-1,0-1 0,0 1 0,0-1 0,0 1 0,-1-1 0,1 0 0,-1 0 0,0 0 0,1 0 0,-1 0 1,0-1-1,0 1 0,0-1 0,0 0 0,0 0 0,0 0 0,-6 1 0,-7 1-742,0-1 0,0-1 0,-26-1 0,27 0-1018,-20 1-4976,25 3 3857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10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31 5632,'-8'-11'2560,"-5"-1"-800,9 12-1184,-9-4 0,0 4-384,-5-4-128,9 8-32,-4-4-384,5 0 192,-10 4-3392,10 3 1952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13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67 3552,'-11'-27'13018,"12"25"-12870,1 0 1,0 1-1,0-1 0,0 1 0,0-1 1,0 1-1,0 0 0,0-1 0,0 1 1,1 0-1,2 0 0,31-8 543,-26 6-553,22-1-109,-1 0-1,1 2 0,0 1 1,-1 2-1,35 5 1,-43-5 384,-22-1-482,0 0 0,-1 0 1,1 1-1,-1-1 0,1 0 1,0 0-1,-1 0 0,1 0 1,-1-1-1,1 1 0,-1 0 1,1 0-1,0 0 0,-1 0 1,1-1-1,-1 1 0,1 0 1,-1 0-1,1-1 0,-1 1 1,1-1-1,-1 1 0,1 0 1,-1-1-1,0 1 0,1-1 0,-1 1 1,1-1-1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14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3904,'-42'28'7536,"43"-28"-7031,0 1 1,1 0-1,-1 0 1,1-1 0,-1 1-1,1 0 1,-1-1-1,1 0 1,2 1-1,60 5 3332,36-7-3111,-39 0-1390,-21 1-4034,-19 0 2154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17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61 1984,'0'0'10320,"14"5"-8550,-2-5-1593,179-8 404,-92-2-476,44-7-8,86-13-113,-176 29 155,-47 1-20,-8 1 327,-20 2 279,7 0-697,0 0-1,0-1 0,0 0 0,-21-2 0,4 1 51,-283 27 2,189-8-184,53-7-48,32-5-67,11-2 38,0-2 0,-32 2-1,85 2 300,-10-6-125,0 0 0,0-1 0,15-1 0,21 3 184,97 7-478,20 2 330,-88 1 280,-78-13-285,1 0 1,0 0-1,-1 0 0,1 1 0,0-1 0,-1 0 0,1 0 1,-1 0-1,1 0 0,0 1 0,-1-1 0,1 0 1,-1 1-1,1-1 0,-1 0 0,1 1 0,0-1 0,-1 1 1,0-1-1,1 1 0,-1 0-10,1-1-1,-1 1 1,0-1 0,0 1-1,0-1 1,-1 0 0,1 1-1,0-1 1,0 1 0,0-1-1,0 1 1,0-1 0,0 0-1,-1 1 1,1-1 0,0 0-1,0 1 1,-1-1 0,1 1-1,0-1 1,0 0 0,-1 1-1,-4 4 43,-1-1 1,1 0-1,-8 4 0,6-3-52,-38 25 5,-73 55-13,-25 43 17,-17 14-85,126-119 33,28-20 7,-1 1-1,1 1 1,0-1 0,0 1-1,1 0 1,-1 0 0,1 1-1,-5 7 1,9-13 32,1 0 1,0 1-1,0-1 1,-1 0-1,1 1 0,0-1 1,0 0-1,0 1 1,0-1-1,0 1 1,0-1-1,0 1 1,0-1-1,0 0 0,0 1 1,0-1-1,0 1 1,0-1-1,0 0 1,0 1-1,0-1 0,0 1 1,0-1-1,1 0 1,-1 1-1,0-1 1,0 1-1,0-1 1,1 0-1,-1 1 0,0-1 1,1 0-1,-1 0 1,0 1-1,0-1 1,1 0-1,-1 0 0,1 1 1,-1-1-1,0 0 1,1 0-1,-1 0 1,0 0-1,1 1 1,-1-1-1,1 0 0,-1 0 1,0 0-1,1 0 1,-1 0-1,1 0 1,0 0-1,27 1 64,-24-1-77,15-2 2,0 0-1,-1 0 1,0-2-1,1 0 1,18-8-1,-24 8-9,6-1-74,1 0 1,0 1-1,-1 2 1,1 0-1,0 1 1,1 0-1,36 5 1,-27 1 224,-1 2-1,0 0 1,0 2 0,44 20 0,-62-23-14,-1 0 0,13 9 1,-17-10-28,1 0 0,0-1 0,0 0 0,0 0 0,1 0 0,-1-1 0,13 4 0,-12-5-78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20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61 2976,'0'0'69,"0"-1"0,0 1 0,0-1 0,0 1 0,0-1 0,0 0 0,0 1 0,0-1 0,0 1 0,1-1-1,-1 1 1,0-1 0,0 1 0,1-1 0,-1 1 0,0-1 0,1 1 0,-1-1 0,1 1 0,-1 0 0,0-1 0,1 1 0,-1 0 0,1-1 0,-1 1 0,1 0 0,-1 0 0,1-1 0,-1 1 0,1 0 0,-1 0 0,1 0 0,0 0 0,-1 0-1,6 1 2425,-12 7-1266,-5 18-197,-27 74 703,-1 55-469,27-115-1024,-15 58 160,-9 26 1114,34-118-769,5-14-405,5-18-177,-2-3-101,48-205-31,-41 191-78,1 2 0,2-1-1,29-52 1,-32 74-93,27-35 0,-34 48 79,-6 7 54,0-1-1,0 1 1,1 0 0,-1-1 0,0 1-1,0 0 1,0-1 0,0 1 0,1 0 0,-1-1-1,0 1 1,0 0 0,1 0 0,-1-1-1,0 1 1,1 0 0,-1 0 0,0 0 0,0-1-1,1 1 1,-1 0 0,0 0 0,1 0-1,-1 0 1,1 0 0,-1 0 0,0 0 0,1 0-1,-1 0 1,0 0 0,1 0 0,-1 0-1,0 0 1,1 0 0,-1 0 0,0 0-1,1 0 1,-1 0 0,1 0 0,-1 0 0,0 1-1,1-1 1,6 16 69,-4-7 64,3 13 164,0 0 0,4 41 0,-3-13-227,19 114 460,-25-156-357,5 23 212,-6-29-314,1-1-1,-1 1 0,1 0 0,0-1 1,-1 1-1,1-1 0,0 1 0,0-1 1,0 1-1,0-1 0,0 0 1,1 0-1,-1 1 0,2 0 0,-2-2-41,-1 0 0,1 0-1,0 0 1,-1 0 0,1 0-1,-1 0 1,1 0-1,-1 0 1,1 0 0,-1 0-1,1 0 1,0 0 0,-1-1-1,1 1 1,-1 0-1,1 0 1,-1-1 0,1 1-1,-1 0 1,0-1 0,1 1-1,-1-1 1,1 1-1,-1 0 1,0-1 0,1 1-1,-1-1 1,0 1 0,1-1-1,-1 1 1,0-1-1,0 1 1,1-2 0,12-25 240,-11 23-220,34-98 152,-2 6-404,7 1-136,-38 88 247,-1 0 1,2 0 0,-1 0-1,1 1 1,0 0 0,0-1-1,0 1 1,7-6-1,-11 12 73,1-1-1,-1 1 0,0 0 0,1-1 1,-1 1-1,1 0 0,-1-1 0,0 1 1,1 0-1,-1 0 0,1 0 0,-1 0 0,1-1 1,-1 1-1,1 0 0,-1 0 0,1 0 1,-1 0-1,1 0 0,-1 0 0,0 0 1,1 0-1,-1 0 0,1 0 0,-1 1 1,1-1-1,-1 0 0,1 0 0,-1 0 0,1 0 1,-1 1-1,0-1 0,1 0 0,-1 0 1,1 1-1,-1-1 0,0 0 0,1 1 1,-1-1-1,0 1 0,1-1 0,-1 0 1,0 1-1,0-1 0,0 1 0,1-1 0,-1 1 1,0-1-1,0 1 0,8 27-19,-8-26 70,4 28 505,1 61 0,-4-44-349,1 39-13,12 146 204,-14-191-3592,0-29 1643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47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27 6560,'-21'-11'2976,"16"3"-2592,5 0-64,5 8-256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21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81 1472,'0'-1'258,"0"0"-1,1 0 1,-1 0 0,0 1-1,0-1 1,0 0 0,1 0-1,-1 0 1,0 0 0,1 0-1,-1 0 1,1 1 0,-1-1-1,1 0 1,-1 0 0,2 0-1,-2 1-182,0-1-1,1 1 0,-1 0 0,0 0 1,0 0-1,0-1 0,1 1 1,-1 0-1,0 0 0,0 0 0,0-1 1,0 1-1,0 0 0,0 0 0,1-1 1,-1 1-1,0 0 0,0-1 1,0 1-1,0 0 0,0 0 0,0-1 1,0 1-1,0 0 0,0-1 0,0 1 1,0 0-1,0 0 0,0-1 1,0 1-1,-1-1 0,0-1 124,0 0 0,1 0 0,-1 0 0,0 0 0,1 0 0,-1 0 1,1-4-1,0 5-130,0-1 1,0 1-1,-1 0 1,1-1-1,0 1 1,0 0-1,-1-1 1,1 1-1,-1 0 1,1 0-1,-1-1 1,1 1-1,-1 0 1,0 0-1,0 0 1,1 0-1,-1 0 1,0 0-1,-2-1 1,0 0 20,-1 0 1,1 1-1,-1-1 1,1 1-1,-1 0 1,0 0-1,0 0 1,1 1-1,-1-1 1,0 1-1,0 0 1,0 0-1,-6 1 1,-3 1 203,0 1 1,-20 7-1,28-8-237,0 0 1,0 0-1,0 0 0,1 0 0,-1 1 1,1 0-1,-1 0 0,1 0 1,0 1-1,0 0 0,-3 3 1,5-5-34,1 0 0,0 0 0,0 0 0,0 0 0,0 0 0,0 0 0,0 0 1,0 0-1,1 0 0,-1 1 0,1-1 0,-1 0 0,1 0 0,0 1 0,0-1 0,0 0 0,0 0 1,0 1-1,1-1 0,-1 0 0,1 0 0,-1 0 0,1 1 0,0-1 0,0 0 0,0 0 0,1 2 1,10 16 43,6 10 210,-1 1 1,-1 1-1,16 46 0,-29-67-153,0 0 0,-1 0-1,0 1 1,-1-1 0,0 1-1,-1 11 1,-1-15-23,0 0 1,0 0-1,-1 0 0,0 0 1,-1 0-1,1 0 0,-2-1 1,1 1-1,-7 10 0,6-11 64,0-1-1,-1 1 0,0-1 0,0 0 0,-10 9 0,12-13-239,1 0 1,-1 0-1,1-1 0,-1 1 0,0-1 1,0 0-1,-3 2 0,3-3-364,0 1-1,0-1 1,1 1 0,-1-1-1,0 0 1,0 0-1,0 0 1,-5-1 0,8 1 250,-1 0 1,0 0 0,1 0 0,-1-1 0,1 1 0,-1 0-1,1 0 1,-1 0 0,0-1 0,1 1 0,-1 0 0,1 0 0,-1-1-1,1 1 1,-1-1 0,1 1 0,-1 0 0,1-1 0,0 1-1,-1-1 1,1 1 0,0-1 0,-1 1 0,1-2 0,-2-6-1684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21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79 4800,'-11'-9'1557,"11"9"-1482,0-1-1,0 1 1,0 0-1,0-1 1,0 1-1,0-1 1,0 1-1,0 0 1,0-1-1,0 1 1,0 0-1,1-1 1,-1 1-1,0 0 1,0 0-1,0-1 1,0 1 0,1 0-1,-1-1 1,0 1-1,0 0 1,1 0-1,-1-1 1,0 1-1,1 0 1,-1 0-1,0 0 1,0-1-1,1 1 1,-1 0-1,0 0 1,1 0-1,-1 0 1,0 0-1,1 0 1,0 0-1,100-24 5348,-64 14-4916,1 2-1,57-6 1,-69 12-399,-18 1-821,1 0 0,0 0 1,-1 1-1,13 2 1,-11-2-3015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22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55 2912,'-8'-13'1748,"7"12"-1464,0 0 0,0 0-1,0 0 1,1-1 0,-1 1 0,0 0 0,0-1-1,1 1 1,-1 0 0,1-1 0,-1 1-1,1-1 1,0 1 0,0-1 0,-1 1 0,1-1-1,0 1 1,0-1 0,1-2 0,2-7 2825,8 12-2832,101 8 1005,-100-7-1246,8 0 70,-1 1 1,0 1 0,26 9-1,-44-13 140,0 0-280,-1 0 1,0 0 0,0 0 0,1 0-1,-1 0 1,0 0 0,0 0 0,0 0-1,1 0 1,-1-1 0,0 1 0,0 0-1,0 0 1,1 0 0,-1 0 0,0-1-1,0 1 1,0 0 0,0 0 0,0 0-1,1-1 1,-1 1 0,0 0 0,0 0-1,0 0 1,0-1 0,0 1 0,0 0-1,0 0 1,0-1 0,0 1 0,0 0-1,0 0 1,0-1 0,0 1 0,0 0-1,0 0 1,0-1 0,0 1 0,0 0 0,-5-11-4652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23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75 3328,'0'0'1061,"-7"8"470,7 6-723,0 0 0,-2 0 0,-2 15 0,-17 141 1278,13-88-1474,7-74-563,-33 204 1556,29-182-498,4-26-164,3-18-679,19-116-32,-4 26-224,-2 12 40,35-118 0,-48 201-26,7-20 88,-9 27-98,0 1 0,1 0 0,-1 0 0,1-1 0,-1 1 0,1 0 0,0 0 0,0 0 0,-1 0 0,1 0 0,0 0 0,0 0 0,0 0 0,0 0 0,0 0 0,2 0 0,-3 1-19,0 0 0,1 0 0,-1 0 0,0 0 0,1 0 0,-1 1 0,0-1 0,0 0 0,1 0 0,-1 0 0,0 1 0,0-1 0,1 0 0,-1 0 0,0 1 0,0-1 0,0 0 0,1 0 0,-1 1 0,0-1 0,0 0 0,0 1 0,0-1 0,0 0 0,0 1 0,0-1 0,0 0 0,0 1 0,0-1 0,0 0 0,0 1 0,0-1 0,0 0 0,0 1 0,0-1 0,0 3-7,7 38 51,0 50 1,-4-40-55,1-12 301,1-1 0,1 0 0,15 46 0,-21-83-230,1 1-1,0-1 1,0 1 0,-1-1-1,1 1 1,0-1-1,0 1 1,0-1 0,0 0-1,2 2 1,-3-3-28,1 1 1,-1-1-1,1 0 1,-1 1-1,1-1 0,-1 0 1,1 0-1,0 1 1,-1-1-1,1 0 0,-1 0 1,1 0-1,0 0 1,-1 0-1,1 0 0,-1 0 1,1 0-1,0 0 1,-1 0-1,1 0 0,-1 0 1,1 0-1,0 0 1,-1 0-1,1-1 0,-1 1 1,1 0-1,-1-1 1,1 1-1,-1 0 0,2-1 1,3-5 49,1 0 1,-1 0-1,0-1 1,-1 0-1,1 1 1,-1-1-1,-1-1 1,4-9-1,0 3-92,217-360-1264,-224 374 1247,0 0-1,0-1 1,0 1 0,0 0 0,0 0-1,0-1 1,0 1 0,0 0 0,1 0 0,-1-1-1,0 1 1,0 0 0,0 0 0,0 0 0,0-1-1,1 1 1,-1 0 0,0 0 0,0 0 0,0-1-1,1 1 1,-1 0 0,0 0 0,0 0-1,1 0 1,-1 0 0,0 0 0,0 0 0,1 0-1,-1-1 1,0 1 0,0 0 0,1 0 0,-1 0-1,0 0 1,1 0 0,1 13-484,-2-11 551,35 429 2046,-37-344-1864,-1-25-283,3-61-585,0 0 326,0 0 0,0-1-1,0 1 1,-5 10-4239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24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5216,'-1'3'11801,"-1"4"-11821,-10 13 1083,-6 12 156,14-21-1155,0 0 0,1 0 0,0 0 0,0 0 0,1 1 0,1-1 0,0 0 0,1 1 0,0-1 0,2 15 0,0-11-37,-2-10-1,0 0 0,1 0 0,0-1 0,0 1 0,0 0-1,2 5 1,-3-10-106,1 1 1,-1-1-1,0 0 0,0 1 0,1-1 0,-1 1 0,1-1 0,-1 0 0,0 1 0,1-1 1,-1 0-1,1 1 0,-1-1 0,1 0 0,-1 1 0,1-1 0,-1 0 0,1 0 0,-1 0 0,1 0 1,-1 0-1,1 1 0,-1-1 0,1 0 0,-1 0 0,1 0 0,-1 0 0,1 0 0,-1-1 1,1 1-1,-1 0 0,1 0 0,0 0 0,-1 0 0,1-1 0,-1 1 0,0 0 0,1 0 0,-1-1 1,1 1-1,-1 0 0,1-1 0,-1 1 0,0 0 0,1-1 0,19-20-5037,-18 20 4966,8-16-2783,2 2 1020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8:24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82 7392,'-12'-38'3360,"12"18"-2944,0 12 288,0 4-480,0-3-224,4 7-32,-4-5-352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10.8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36 2080,'21'-23'5610,"-8"50"-4575,-9-13-851,-1-1 0,-1 0 0,0 1 0,1 16 0,-4 57 348,0-39-491,6 17 957,5-69-316,-7 1-619,-1-1-1,1 1 0,-1-1 0,1 0 0,-1 0 1,0 0-1,2-5 0,4-9 11,8-12-35,-5 9-4,0 0 0,2 1 0,0 0 0,23-25 0,-17 27-205,0 0 1,2 1-1,37-23 0,-55 38 105,1-1 0,0 1-1,0 1 1,0-1-1,0 0 1,1 1 0,-1 0-1,0 0 1,6-1-1,-9 2 72,0 0 0,1 0 0,-1 0 0,0 0 0,0 1-1,0-1 1,1 0 0,-1 0 0,0 1 0,0-1 0,0 1-1,0-1 1,0 1 0,0-1 0,0 1 0,0 0 0,0-1-1,0 1 1,0 0 0,0 0 0,0 0 0,0 0-1,-1 0 1,1 0 0,0 0 0,-1 0 0,1 0 0,0 0-1,-1 0 1,0 0 0,1 0 0,-1 0 0,0 1 0,1-1-1,-1 0 1,0 2 0,5 19 489,-4-17-380,0 1 0,0-1-1,1 12 1,-2 14 165,-1 0 0,-7 46 1,0-9 509,7-56-1682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11.3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2400,'4'0'2432,"-4"20"197,-1 40-515,-1-29-1483,5 57 0,0-63-307,-1-6-102,4 20 0,-5-34-135,0-1 1,1 1-1,-1-1 1,1 0-1,0 1 1,0-1-1,0 0 1,1 0-1,4 6 1,-6-10-62,-1 1-1,0-1 1,1 1 0,-1-1 0,1 1 0,-1-1 0,0 1 0,1-1 0,-1 0 0,1 1 0,-1-1 0,1 1 0,0-1 0,-1 0 0,1 0-1,-1 1 1,1-1 0,0 0 0,-1 0 0,1 0 0,-1 0 0,1 0 0,0 0 0,-1 0 0,1 0 0,0 0 0,-1 0 0,1 0-1,-1 0 1,1 0 0,0 0 0,-1-1 0,1 1 0,-1 0 0,1 0 0,-1-1 0,1 1 0,0 0 0,-1-1 0,0 1 0,1-1 0,0 0-1,2-2 84,-1-1-1,0 1 0,0-1 0,0 1 1,2-7-1,1 1 42,2-5-52,-1 0-1,0-1 1,-1 1-1,0-1 1,-1 0-1,2-17 1,-2 1-261,0-38 1,-4 26-5465,1 38 4240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12.0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1 3072,'1'0'59,"0"0"0,-1 0-1,1 0 1,0 0 0,-1 0 0,1 1 0,0-1 0,-1 0-1,1 0 1,-1 1 0,1-1 0,0 0 0,-1 1-1,1-1 1,-1 0 0,1 1 0,-1-1 0,1 1 0,-1-1-1,0 1 1,1-1 0,0 2 0,5 16 1591,-5-11-1106,-1-1 0,0 1 0,0-1 0,-1 8-1,-2 2 61,-2 1-1,0-1 0,-1 0 0,-13 26 1,3-8 75,20-41-552,0 0 0,1 0-1,0 0 1,0 1-1,1 0 1,0 0 0,0 0-1,0 1 1,1-1-1,9-5 1,5-2-305,1 1 0,34-14 0,-55 25 128,1 0-1,0 1 1,0-1-1,-1 1 1,1-1-1,0 1 1,0 0 0,0-1-1,0 1 1,0 0-1,0 0 1,-1 1-1,1-1 1,0 0 0,3 1-1,-4 0 58,0-1-1,0 1 1,-1 0-1,1-1 1,0 1-1,-1 0 1,1-1 0,0 1-1,-1 0 1,1 0-1,-1-1 1,1 1-1,-1 0 1,1 0-1,-1 0 1,1 0-1,-1 0 1,0 0 0,0-1-1,1 1 1,-1 0-1,0 0 1,0 0-1,0 0 1,0 0-1,0 0 1,0 0-1,-1 0 1,1 0 0,0 0-1,-1 1 1,-1 10 126,-5 27 1270,9-39-1105,37-26 88,-28 18-414,20-11 1,-29 17-56,1 1 0,-1 0 0,1 0 0,-1 0 0,1 0 0,0 0 1,0 1-1,-1-1 0,1 1 0,4 0 0,-6 0-82,0 1 122,2 4 124,-1 1 1,0-1-1,0 1 1,-1-1-1,0 1 1,1-1-1,-2 1 1,1 11-1,-3 50 88,2-61-154,-3 29 5,-2 41-157,2-68-987,12-39-8280,3 8 7063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12.6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 1 3648,'1'7'1643,"3"13"-845,-1 1 0,-1 0 0,0-1 1,-2 1-1,-2 30 0,-22 103 866,4-51-981,-20 109 639,38-197-458,0 27 0,11-50 117,4-9-734,-4 4-194,1 1 0,1 0 0,0 1 0,16-14 0,-20 19-208,0 1 1,1 0-1,-1 0 0,1 1 1,12-5-1,-18 8 116,1 0 1,-1 1-1,0-1 0,0 1 1,1-1-1,-1 1 0,0 0 0,1 0 1,-1 0-1,0 1 0,0-1 1,1 0-1,-1 1 0,0 0 0,0-1 1,0 1-1,0 0 0,1 0 1,-1 0-1,0 0 0,-1 0 0,1 1 1,0-1-1,0 1 0,0-1 1,1 3-1,-1-1 19,0-1-1,-1 1 1,1-1 0,-1 1-1,0 0 1,0-1 0,0 1 0,0 0-1,1 5 1,2 27 151,-3-30-112,-1 4 62,0 0 0,-1 0 0,1 1 0,-2-1 0,1 0 0,-1 0 0,-1-1 0,1 1 0,-1 0 0,-1-1 0,0 0 0,-7 11 0,8-13-19,-1 0 0,0 0 0,0-1 0,0 0 0,-1 0 0,0 0 0,0-1 0,0 0 0,-1 0 0,0 0 1,1 0-1,-1-1 0,0 0 0,-1 0 0,1-1 0,0 1 0,-8 0 0,5-1 63,0-1 1,0-1-1,0 0 0,-10-1 0,16 1-236,0 0 0,0 0 0,0-1 0,0 1-1,0-1 1,1 0 0,-1 0 0,0 0 0,1 0-1,-1 0 1,0-1 0,1 1 0,-1-1 0,1 0 0,0 0-1,-3-2 1,5 3 9,0 1-1,-1-1 1,1 1-1,0-1 1,0 1-1,0-1 1,0 1-1,0-1 1,0 1-1,0-1 1,0 0-1,0 1 1,0-1-1,0 1 1,1-1-1,-1 1 1,0-1-1,0 1 1,0-1 0,1 1-1,-1-1 1,0 1-1,0 0 1,1-1-1,-1 1 1,0-1-1,1 1 1,0-1-1,11-10-1408,-11 10 1365,42-27-4115,-18 10 565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9:48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 11232,'0'-27'5056,"108"8"-4385,-39 5 545,0 6-800,50-17 608,-2 11-576,33-2-320,-10 5-96,7 3-1600,-22 5 864,6 3-4287,-14 8 2783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13.7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74 2080,'-6'0'267,"9"1"838,18 5 3240,-18-5-4201,-1 0 0,1 0 0,-1-1 0,1 1 0,0 0 0,-1-1 0,1 0-1,0 1 1,-1-1 0,1 0 0,0-1 0,-1 1 0,1 0 0,0-1 0,-1 1 0,1-1 0,-1 0 0,1 0 0,3-2-1,2-1 54,0 0 0,-1 0-1,1-1 1,12-10-1,-20 15-192,3-3 45,0 1 1,0-1-1,-1 1 1,0-1-1,4-5 1,-6 8-55,0-1 0,1 1 0,-1-1 1,0 1-1,1-1 0,-1 0 0,0 1 0,0-1 0,0 0 0,0 1 1,0-1-1,0 0 0,0 1 0,0-1 0,0 0 0,0 1 1,0-1-1,0 0 0,0 1 0,0-1 0,-1 1 0,1-1 1,0 0-1,0 1 0,-1-1 0,1 1 0,0-1 0,-1 0 1,1 1-1,-1-1 0,1 1 0,-1 0 0,1-1 0,-1 1 1,1-1-1,-1 1 0,1 0 0,-2-1 0,0 0-12,0 0-1,1 1 0,-1-1 1,0 1-1,-1 0 1,1-1-1,0 1 0,0 0 1,0 0-1,0 0 1,0 0-1,0 1 0,0-1 1,0 0-1,0 1 0,0 0 1,0-1-1,0 1 1,1 0-1,-1 0 0,-3 2 1,-1 1 151,-1 0 0,1 0 0,1 1 0,-10 8 0,11-8-60,0 0 0,0 0 0,1 1 0,0 0 1,0-1-1,0 1 0,1 0 0,-3 8 0,2-1 132,-1 1 0,-1 25 0,4-30-108,1 0 0,1 0 0,-1 0 0,1 0 0,1 0 0,0 0 0,0 0-1,1-1 1,0 1 0,4 7 0,-6-13-42,1 0 0,0 0-1,0 0 1,0-1-1,0 1 1,0-1 0,0 1-1,1-1 1,-1 0 0,1 0-1,-1 0 1,1 0 0,3 1-1,-3-2-1,0 0 0,-1 0 0,1 0 0,0-1 0,-1 0 0,1 1 0,0-1 0,0 0 0,0 0 0,-1 0-1,1-1 1,0 1 0,0-1 0,-1 0 0,1 1 0,0-1 0,4-3 0,4-1-249,0-1 0,0-1 0,-1 0 0,0 0 0,10-10 1,44-47-4489,-6 4 844,-52 55 3729,0 0 0,0 0-1,0 1 1,0-1-1,13-5 1,-17 9 156,0 1 0,-1-1-1,1 0 1,0 1 0,0-1 0,-1 1 0,1 0-1,0 0 1,0 0 0,-1 0 0,1 0 0,0 0-1,0 0 1,0 0 0,-1 1 0,1-1 0,0 1-1,-1-1 1,1 1 0,0 0 0,-1-1 0,1 1-1,-1 0 1,1 0 0,-1 0 0,1 0 0,-1 1-1,0-1 1,1 0 0,1 3 0,1 4 293,1-1 1,-2 0 0,1 1-1,-1 0 1,4 13 0,-4-10 168,1 0 0,9 19 0,-9-23-343,-2-3 126,1 0 0,-1 1-1,1-1 1,5 6 0,-7-9-245,-1-1 0,0 1 0,1-1 1,-1 1-1,1-1 0,-1 0 1,1 1-1,-1-1 0,1 0 0,0 1 1,-1-1-1,1 0 0,-1 0 1,1 0-1,-1 1 0,1-1 0,0 0 1,-1 0-1,1 0 0,0 0 1,-1 0-1,1 0 0,-1 0 1,1 0-1,0 0 0,-1 0 0,1-1 1,-1 1-1,1 0 0,0 0 1,-1-1-1,1 1 0,-1 0 0,1-1 1,-1 1-1,1 0 0,-1-1 1,1 1-1,-1-1 0,1 1 0,-1-1 1,0 1-1,1-1 0,-1 0 1,5-6 120,-1-1 1,0 0 0,0 0-1,-1-1 1,0 1 0,0-1-1,-1 1 1,1-14 0,6-16-141,-1 13-6,0 1 0,15-27 1,-23 50-55,1 0 1,-1 0 0,1 0-1,0 0 1,0 0 0,-1 0-1,1 0 1,0 1 0,0-1-1,0 0 1,0 0 0,0 1-1,0-1 1,0 1 0,0-1-1,0 1 1,0-1 0,0 1-1,1 0 1,-1-1 0,0 1-1,0 0 1,2 0 0,3 0-140,-1 0-1,1 1 1,10 2 0,9 0-849,143-3-888,-156 2 1817,-9 0 96,-6 1 148,-2 2 264,-1 0 0,0 0 0,-11 6 0,-12 10 688,27-19-1048,0 0 0,0-1 0,0 1 0,0 0 0,1 0 0,-1 1 0,1-1 0,-1 0 0,1 0 0,0 1-1,0-1 1,0 1 0,0-1 0,0 1 0,0-1 0,0 4 0,1-4-33,1 0 0,-1 0 1,0 0-1,1 0 0,-1 0 0,1 0 0,0 0 0,-1 0 0,1 0 0,0-1 0,0 1 0,0 0 1,1-1-1,-1 1 0,0-1 0,1 1 0,-1-1 0,1 1 0,-1-1 0,1 0 0,-1 0 0,4 2 1,57 30 316,6 3 76,-62-32-272,1 1 0,-1-1 0,1 2 0,-1-1 0,-1 1 1,1 0-1,5 8 0,-10-13-128,-1 0 0,1 0 0,0 0 0,-1 0 0,1 0 0,-1 1 0,1-1 0,-1 0 0,1 0 0,-1 1 0,0-1 1,0 0-1,0 1 0,0-1 0,0 0 0,0 1 0,0-1 0,0 0 0,-1 3 0,0-2-5,0 0-1,0 0 1,0 0-1,0-1 1,0 1-1,0 0 1,-1-1 0,1 1-1,-1-1 1,1 1-1,-3 1 1,-3 2-54,-1 0 1,0-1-1,0 0 0,-14 5 0,-99 24-5051,96-27 3373,-2 2-2295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19.8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 90 2720,'0'1'5084,"-13"9"-2750,12-7-2281,-1-1-1,1 1 0,0 0 0,0-1 0,0 1 1,0 0-1,1 0 0,-1 0 0,1 0 0,-1 5 1,-2 15 76,1-10-88,0-1 0,1 1 0,0 0 0,1 0-1,0 0 1,3 17 0,0 25 319,4 23 64,-1 1-123,-6-72-197,1 1 0,0-1 1,0 1-1,0-1 0,1 0 0,0 0 1,1 0-1,0 0 0,0 0 0,6 9 1083,-5-41-792,-2-12-244,9-53 1,2-18-23,-12 51-222,7-94-113,-7 113 41,-2 28 44,2 1-1,-1-1 1,2-9 0,3 8-302,-4 11 414,-1-1 1,0 1-1,0 0 1,0 0-1,1 0 1,-1 0-1,0 0 1,0-1-1,1 1 0,-1 0 1,0 0-1,1 0 1,-1 0-1,0 0 1,0 0-1,1 0 0,-1 0 1,0 0-1,0 0 1,1 0-1,-1 0 1,0 0-1,0 0 1,1 1-1,-1-1 0,2 1 24,0 0-1,-1 0 0,1 1 0,-1-1 0,1 1 1,-1-1-1,1 1 0,0 1 0,-1 0 61,-1 2-32,0-4 127,3 16-47,-2-14-103,0 0 1,0 1-1,0-1 0,1 0 0,0 0 1,3 6-1,-2-6-37,-1 0 0,-1 1-1,1-1 1,0 0 0,-1 0-1,2 7 1,2 7-36,0 0 0,10 21 0,-7-20 55,6 27 1,25 73 71,-12-44 76,-18-50-31,2 0 0,0 0 1,22 32-1,-20-35-79,5 3 88,-18-24-129,0 0 0,0 1 0,0-1 0,0 0 0,0 0 0,0 0 0,1 0 1,-1 1-1,0-1 0,0 0 0,0 0 0,0 0 0,0 0 0,0 0 0,1 0 0,-1 1 0,0-1 0,0 0 0,0 0 0,0 0 1,1 0-1,-1 0 0,0 0 0,0 0 0,0 0 0,0 0 0,1 0 0,-1 0 0,0 0 0,0 0 0,0 0 0,1 0 1,-1 0 4,0 0 0,0 0 0,0 0 1,1 0-1,-1 0 0,0 0 1,0 0-1,0 0 0,1 0 1,-1 0-1,0 0 0,0 0 1,0 0-1,0 0 0,1 1 1,-1-1-1,0 0 0,0 0 0,0 0 1,0 0-1,0 0 0,1 0 1,-1 0-1,0 1 0,0-1 1,0 0-1,0 0 0,0 0 1,0 0-1,0 0 0,0 1 1,1-1-1,-1 1 35,1 0-1,-1 0 1,1-1 0,0 1-1,0 0 1,0 0 0,-1-1-1,1 1 1,0 0 0,0-1-1,1 1 1,0 0 473,-2-1-496,0 0 0,0 0 0,0 0 1,1 0-1,-1 0 0,0 0 0,0 0 0,0 0 0,1 1 0,-1-1 1,0 0-1,0 0 0,0 0 0,1-1 0,-1 1 0,0 0 1,0 0-1,1 0 0,-1 0 0,0 0 0,0 0 0,0 0 1,1 0-1,-1 0 0,0 0 0,0-1 0,0 1 0,0 0 1,1 0-1,-1 0 0,0 0 0,0 0 0,0-1 0,0 1 1,0 0-1,0 0 0,0 0 0,1-1 0,-1 1 0,0 0 1,0 0-1,5-8 94,-2 3-76,-1-1 0,-1 1 0,1-1 0,-1 1 0,0-1 0,0 1 0,0-1 0,-1 1 0,0-1 1,0 0-1,-1-6 0,1-20 144,3-28-276,4 1 1,2 1 0,31-106-1,-34 148 61,1 0 0,13-22 0,-10 18-44,-8 17 11,0-1-7,-1 1 1,1-1-1,0 1 0,1 0 0,-1 0 1,0 0-1,4-3 0,-5 5-148,1 0 0,-1 0 0,0 1 0,1-1 0,-1 1 0,0-1 0,1 1 0,-1-1 0,1 1-1,-1 0 1,1 0 0,-1 0 0,1 0 0,-1 0 0,0 0 0,1 0 0,-1 0 0,1 1 0,-1-1 0,1 0 0,-1 1-1,3 0 1,3 2-1620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21.4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6 176 2720,'-6'-3'9042,"12"-5"-8954,4-13 861,-6 11-752,1 0-1,0 0 0,0 0 0,1 1 1,1 0-1,-1 0 0,1 1 1,1 0-1,11-11 0,-19 19-193,7-5 56,0 0 0,1 0 0,0 0 0,11-5 1,-18 10-54,1-1 1,-1 1 0,1-1 0,-1 1 0,0 0 0,1 0-1,-1-1 1,1 1 0,-1 0 0,1 0 0,-1 1-1,0-1 1,1 0 0,-1 0 0,3 1 0,-3 0 5,0-1 1,0 1 0,-1 0-1,1 0 1,0 0 0,0-1-1,0 1 1,0 0 0,-1 0-1,1 0 1,-1 0 0,1 0-1,0 0 1,-1 0 0,0 1-1,1-1 1,-1 0 0,0 0-1,1 0 1,-1 0 0,0 1-1,0 0 1,2 36 146,-2-28 5,0 1 0,1-1 1,0 0-1,0 0 0,6 19 1,-6-26-128,1-1 1,-1 0 0,0 1-1,0-1 1,1 0-1,0 0 1,-1 0-1,1 0 1,0 0 0,0 0-1,0 0 1,0 0-1,0-1 1,0 1-1,1-1 1,-1 0 0,0 0-1,1 0 1,-1 0-1,1 0 1,-1 0-1,1-1 1,0 1 0,-1-1-1,1 1 1,0-1-1,-1 0 1,4-1-1,6 0 82,1 0-1,0-2 1,-1 0-1,0 0 0,0-1 1,0 0-1,0-1 1,0-1-1,17-11 0,-18 9-87,0 0-1,-1-1 0,16-19 0,-4 5-33,-17 17 127,1 0 1,-1 0 0,5-8-1,-9 13-328,0-1-1,0 1 1,0-1-1,0 0 1,-1 1-1,1-1 1,0 0-1,-1 0 1,1 0 0,-1 1-1,0-1 1,1 0-1,-1 0 1,0 0-1,0 0 1,0 0-1,0 0 1,-1-3-1,-22 25-9021,-2 0 6591,-4-4 358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22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67 3136,'-5'0'2089,"7"0"-1680,-1-1 0,1 1 0,-1-1 0,1 1-1,-1-1 1,1 1 0,-1-1 0,1 0 0,-1 0 0,2-1-1,43-39 2894,-44 40-3265,-1-1 0,0 1 1,1 0-1,-1-1 0,1 1 1,-1 0-1,1 0 0,0 0 1,0 0-1,-1 0 0,1 1 1,0-1-1,0 0 0,0 1 1,0 0-1,0-1 0,0 1 1,-1 0-1,1 0 0,0 0 1,0 0-1,0 0 0,0 0 1,0 1-1,0-1 0,0 1 1,0-1-1,0 1 0,-1 0 1,1 0-1,0 0 0,0-1 1,-1 2-1,1-1 0,-1 0 1,1 0-1,-1 1 0,1-1 1,-1 0-1,0 1 0,2 2 1,-2-2 56,1 0 0,-1 0 0,0 0 0,1-1 0,0 1 1,-1 0-1,1-1 0,0 1 0,0-1 0,0 0 0,0 1 0,0-1 1,0 0-1,0 0 0,0 0 0,0-1 0,0 1 0,1 0 1,-1-1-1,0 0 0,0 1 0,4-1 0,5 0 2,1 0 1,0-1-1,14-2 0,-11 1 20,34-3 152,-27 3-98,0 0-1,0-1 0,0-1 0,40-14 1,-51 15-589,8-3-836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22.6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35 3648,'1'-3'290,"0"1"0,-1-1 0,2 0 0,-1 1 0,0-1 0,0 1 0,1-1 0,10-11 5203,-8 27-4453,-2 4-545,-1-1 1,-2 33-1,0-12-221,-4 293 2286,3-278-2104,-10 61 0,8-96-564,2-12-918,2-48-9067,2 23 6467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23.0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3 154 3552,'-1'-6'220,"1"4"-139,-1 0 1,1-1 0,0 1 0,0-1 0,0 1-1,0 0 1,0-1 0,0 1 0,0 0 0,1-1 0,-1 1-1,1 0 1,0-1 0,0 1 0,0 0 0,1-2 0,0 0 139,0 0 0,0 0 0,1 0 0,-1 1 0,1-1 0,0 1 0,0 0 0,0 0 0,0 0 0,6-4 0,4-1 90,0-1-1,1 2 1,0 0-1,1 1 0,-1 0 1,1 1-1,0 1 1,1 0-1,-1 1 0,1 0 1,0 2-1,-1 0 1,1 1-1,0 0 0,0 1 1,-1 1-1,1 0 0,-1 1 1,28 10-1,-33-9-167,0 1 0,0 1-1,0 0 1,-1 0 0,0 1-1,0 0 1,-1 0 0,0 1-1,0 0 1,-1 0-1,12 18 1,-13-16 65,0 0 0,0 0 0,-1 1 0,0 0 0,-1 0 0,-1 0 0,1 0 0,-2 1 0,1-1 0,-2 1 0,1 14 0,-2-21-123,0 0-1,0 1 1,-1-1 0,0 0-1,0 0 1,0 0 0,-1 0-1,0 0 1,0 0 0,0 0-1,0 0 1,-1-1 0,0 1-1,-4 5 1,2-5 30,0 0 1,0 0-1,-1-1 0,1 1 0,-1-1 1,0-1-1,0 1 0,-1-1 0,-9 4 1,-4 0-210,0-2 0,0 0 0,0-2 0,-1 0 0,0-1 0,-24-1 0,-52-7-4926,76 5 2974,-7 0-4519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33.8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8 116 2144,'4'0'8672,"-15"6"-7100,11-1 717,50-6-1664,1-3 1,-1-1-1,70-18 0,-30-2-513,63-11 123,-84 21-213,-58 12 116,-11 3-185,1 0 1,-1 0-1,1 0 0,-1 0 1,0-1-1,1 1 0,-1 0 1,0 0-1,1 0 1,-1 0-1,0 0 0,1-1 1,-1 1-1,0 0 1,1 0-1,-1-1 0,0 1 1,1 0-1,-1-1 0,0 1 1,0 0-1,0 0 1,1-1-1,-1 1 0,0-1 1,0 1-1,0-1 1,-26-7-10956,25 9 10611,-8 5-1524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34.4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28 2912,'2'0'6533,"43"1"-2094,25 6-2579,-52-6-1539,-1-1 0,1-1 0,-1 0 0,25-5 0,-14 1-188,21-2-35,96-8 33,-126 14-70,77 0-122,-36 2-919,-52-1-1586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37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0 178 2816,'0'-2'3141,"1"2"-2895,0 0 1,0 1-1,-1-1 0,1 0 0,0 1 0,0-1 1,0 0-1,0 0 0,0 0 0,0 0 1,0 0-1,-1 0 0,1 0 0,0 0 0,0 0 1,0 0-1,1-1 0,3-1 267,-1 0 0,0 0 1,1 1-1,7-2 0,11-3 228,-4-2-170,33-20 1,-38 20-350,1 0 1,-1 1-1,1 1 1,25-8 0,-29 12 53,-1-1 0,1 2 1,0 0-1,11 0 0,-18 1-145,0 0 1,0 1-1,0-1 0,0 1 0,-1 0 0,1 0 0,0 0 1,0 1-1,-1-1 0,1 1 0,-1 0 0,1 0 0,-1 0 1,5 5-1,-5-5-42,-1 0 0,1 0 0,0 0 0,-1 0 1,1 0-1,0-1 0,0 1 0,0-1 0,0 0 0,0 0 1,0 0-1,1 0 0,-1-1 0,0 1 0,5 0 1,-2-2-16,-1 1 0,0-1 1,1 0-1,-1 0 0,0-1 1,1 1-1,-1-1 0,9-5 1,111-64-2353,-116 66 790,0 0 1,0 1-1,17-5 0,4 0-1184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35.2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24 2400,'0'-23'9578,"0"23"-9242,0 9 240,-8 79 998,16 108-252,-6-128-839,13 89-1,-12-114-183,-2-41-80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25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6560,'0'-5'2976,"23"13"-2592,-6-3 1344,-1-2-1024,28-3 928,4 5-960,35-10-64,-1 2-384,14-5-128,-10 0-64,1-4-1376,-14 4 736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01.3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0 3232,'-18'17'10658,"18"-17"-10535,9 8 1033,-6-6-1116,0 0 0,1 0 0,-1-1 1,0 1-1,0-1 0,5 2 0,13 0 207,0-1 1,0-1-1,1-1 0,36-5 1,-28 2-112,43 2 0,122 2-66,-31-1 351,49 15 123,-20-12 190,-47-3-668,-14 1-358,3-1-4365,-86 3 2460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35.6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6 5216,'-2'-5'2159,"-3"12"-1540,4-6-597,1-1 4,0 0 1,0 0-1,0 1 1,0-1 0,0 0-1,0 0 1,0 0-1,0 0 1,0 1-1,0-1 1,0 0-1,0 0 1,0 0-1,0 1 1,0-1 0,0 0-1,0 0 1,0 0-1,0 0 1,0 1-1,0-1 1,0 0-1,0 0 1,0 0-1,0 0 1,0 1 0,0-1-1,1 0 1,-1 0-1,0 0 1,0 0-1,0 0 1,0 0-1,0 1 1,1-1 0,-1 0-1,0 0 1,0 0-1,0 0 1,0 0-1,0 0 1,1 0-1,-1 1 44,1-1-1,-1 0 0,0 0 1,1 0-1,-1 1 0,0-1 1,1 0-1,-1 0 0,0 1 1,0-1-1,1 0 0,-1 1 1,0-1-1,0 0 0,1 1 0,-1-1 1,0 0-1,0 1 0,0-1 1,0 1-1,0-1 0,0 0 1,0 1-1,-1 13 1000,0 0 1,-1 0-1,-7 22 0,3-28-978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36.0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95 99 4320,'-11'-9'1392,"9"10"-1099,1 1-1,-1-1 1,0 1 0,1 0 0,0 0 0,-1 0-1,1 0 1,0 0 0,-1 3 0,-20 36 2785,12-22-2250,0 0 0,-8 25 0,16-38-696,1 1 0,-1-1 0,1 1 0,0-1 0,0 1 0,1 0 0,0-1 0,0 1 0,0 0 0,1-1 0,3 11 0,-3-12-76,1-1 0,0 1 1,1-1-1,-1 0 0,1 1 0,0-1 0,0 0 0,0-1 1,0 1-1,1 0 0,-1-1 0,1 0 0,0 0 0,6 3 0,2 2 23,1-1 0,-1-1 0,26 9-1,-30-12 4,0-1-1,1 0 0,-1 0 0,1-1 1,-1 0-1,1-1 0,0 1 1,-1-2-1,1 1 0,-1-1 0,1 0 1,-1-1-1,1 0 0,-1-1 0,0 1 1,11-6-1,-16 5-56,1 1 1,-1-1 0,0 1-1,1-1 1,-1 0-1,-1-1 1,1 1 0,0 0-1,-1-1 1,0 1 0,0-1-1,0 0 1,0 0-1,0 0 1,-1 0 0,0 0-1,1 0 1,-1-7 0,1-1 35,0 0 0,-1 0 0,-1 0 0,0 0 0,-2-14 0,0 9-10,-1 0 0,-1 0 0,-1 0-1,0 1 1,-14-29 0,13 34-68,0 0-1,-1 0 1,-1 0 0,1 1 0,-2 0-1,1 1 1,-1 0 0,-13-10-1,-11-5-380,74 46-12387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36.5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 29 4736,'-19'-10'1530,"19"9"-1419,-1 1 0,0-1 0,0 1 0,0 0 0,0-1 0,1 1 0,-1 0 0,0 0 0,0 0 0,0 0 0,0 0 0,0 0 0,0 0 0,1 0 0,-1 0 0,0 0 0,0 0 0,0 0 0,0 1 0,0-1 0,1 0 0,-2 1-1,-14 13 1645,10-9-1262,-8 8 294,1 0 0,0 0-1,-15 24 1,21-28-624,1 0 1,1 1-1,-1 0 0,2 0 1,-1 0-1,1 0 0,-2 14 1,5-19-97,0 1 0,0-1 0,1 0 1,0 1-1,0-1 0,0 1 1,1-1-1,0 0 0,0 1 1,0-1-1,1 0 0,0 0 1,4 9-1,-3-7-5,1-1 0,1 0 0,-1 0 0,1 0 0,0-1 0,0 0 1,1 0-1,-1 0 0,9 5 0,-4-3 54,1-1 1,-1-1-1,1 0 1,0 0-1,1-1 1,-1 0-1,1-1 1,0 0-1,-1-1 0,1-1 1,0 0-1,14 0 1,-20-1-45,0-1-1,0 0 1,0 0 0,-1 0 0,1 0-1,0-1 1,7-4 0,-9 5-61,-1-1 0,0-1-1,0 1 1,0 0 0,0-1 0,0 1 0,0-1-1,-1 0 1,1 0 0,-1 0 0,0 0-1,0 0 1,2-4 0,1-3 12,-1-1-1,1 1 1,-2-1 0,0 0-1,0 1 1,-1-1 0,1-16-1,-2 13-45,-1 0-1,-1 1 0,0-1 1,-1 1-1,-1-1 0,0 1 1,-1 0-1,0 0 0,-7-14 1,8 21-8,0 0 0,0 0 1,-1 1-1,0-1 0,0 1 0,0 0 1,0 0-1,-1 0 0,0 1 1,0 0-1,0 0 0,-1 0 1,1 1-1,-1-1 0,0 1 1,0 1-1,0-1 0,0 1 1,0 0-1,-1 0 0,-7-1 0,8 3 20,-35-5-406,39 5 190,0 0 0,0 0 1,0 0-1,0 0 0,0 1 0,0-1 0,0 0 0,0 1 0,0-1 0,1 1 0,-1 0 0,0 0 1,0-1-1,0 1 0,-2 3 0,-1 3-2578,4 5 933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39.3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234 101 2080,'5'-19'2245,"-15"4"2459,8 13-4400,0 1-1,-1 0 1,1-1 0,-1 1 0,1 0-1,-1 0 1,1 1 0,-1-1-1,0 1 1,-4-1 0,2 0-77,0 1-104,1 0 1,-1 0-1,0 1 0,1-1 1,-1 1-1,1 0 0,-1 1 0,1-1 1,-1 1-1,1 0 0,0 0 1,-6 3-1,-1 1 141,1-1-117,1 0 0,-1 0 1,1 1-1,1 0 1,-1 1-1,-14 14 1,20-18-127,0 1 0,0 0 0,0-1 1,1 1-1,-1 0 0,1 1 0,0-1 0,0 0 0,0 1 1,1-1-1,0 1 0,-1-1 0,2 1 0,-1-1 0,0 1 1,1 0-1,0 0 0,1 6 0,-1-7 11,1-1 1,0 0-1,0 1 0,1-1 0,-1 0 1,0 0-1,1 0 0,0 0 0,0 0 1,0 0-1,0-1 0,0 1 0,1-1 1,-1 1-1,1-1 0,-1 0 0,1 0 1,0 0-1,5 3 0,4 1 142,0-1-1,1 0 0,19 5 1,-25-7-118,1-1-1,-1 0 1,1-1 0,-1 0-1,1 0 1,0 0 0,-1-1-1,1 0 1,0-1 0,-1 0 0,1 0-1,-1 0 1,1-1 0,-1 0-1,1-1 1,-1 1 0,8-5-1,-9 2 20,1 0 0,-1 0 0,0 0 0,0-1 0,-1 0 0,1 0 0,4-7 0,-10 12-67,3-3 36,0 0-1,0 0 1,-1 0-1,0 0 0,0 0 1,0-1-1,0 1 0,-1-1 1,1 0-1,-1 0 0,0 1 1,-1-1-1,1 0 0,-1 0 1,0 0-1,0 1 1,-1-1-1,1 0 0,-1 0 1,0 0-1,0 1 0,-4-9 1,2 5-36,0 1 0,0 0 0,0 0 0,-1 0 0,0 0 0,0 1 1,-1-1-1,0 1 0,0 0 0,0 1 0,-1-1 0,0 1 0,0 0 0,0 1 0,-1-1 1,1 1-1,-1 0 0,0 1 0,0 0 0,-1 0 0,1 0 0,-12-1 0,7 1 7,-1 1 0,1 0 0,-1 1 1,1 1-1,-1 0 0,1 0 0,0 1 0,-1 1 0,1 0 0,-15 5 0,24-6-216,1 0-1,-1 0 1,1 0 0,-1 0 0,1 1 0,0-1 0,-1 1 0,1-1 0,0 1 0,0 0-1,0 0 1,1 0 0,-1 0 0,0 0 0,1 0 0,-1 1 0,1-1 0,0 1-1,0-1 1,0 1 0,0-1 0,0 1 0,0-1 0,1 1 0,-1 0 0,1 0-1,0 2 1,-1 4-937,2-1 0,-1 0 0,1 0 0,0 1 0,1-1 0,0 0 0,5 13 0,5 2-739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39.7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 0 2144,'-6'10'5381,"5"-8"-5023,-5 12 873,-7-1 84,5-5-803,1 0 1,0 1 0,-9 12-1,15-19-477,0 0 0,0 0-1,0 0 1,0 0 0,0 0-1,0 0 1,1 0 0,-1 0-1,1 0 1,-1 1 0,1-1-1,0 0 1,0 0 0,0 0-1,0 1 1,0-1 0,0 0 0,1 0-1,-1 0 1,1 1 0,-1-1-1,1 0 1,1 2 0,0-2-7,0 1 0,0-1 0,0 0 0,0 0 0,1 0 0,-1 0 0,1-1 0,-1 1 1,1-1-1,-1 1 0,1-1 0,0 0 0,0 0 0,5 1 0,1 0 107,0 0-1,0 0 1,17-1 0,-10-1 55,0-1 1,0-1 0,0 0 0,18-6-1,-25 6-85,-1-1 1,0 0-1,0 0 0,0-1 0,0 0 0,0-1 0,-1 1 1,0-1-1,9-9 0,-15 13-82,0 0 1,0 0-1,0 0 0,0 0 1,0 0-1,0 0 0,0-1 1,-1 1-1,1 0 0,0-1 1,-1 1-1,1 0 1,-1-1-1,1 1 0,-1-1 1,0 1-1,0-1 0,0 1 1,0-1-1,0-2 0,0 2-6,-1 1-1,0-1 0,1 0 1,-1 0-1,0 1 0,0-1 1,0 0-1,0 1 0,0-1 1,-1 1-1,1 0 0,0-1 1,-1 1-1,1 0 0,-1 0 0,-1-2 1,-1 1-26,0 0 1,1 1 0,-1-1-1,0 1 1,0-1-1,0 1 1,0 0-1,0 1 1,-8-1 0,-39 1-143,37 1 178,-6 0-32,1 1 1,-25 5 0,36-5-561,0 1 0,0-1 0,0 1 0,-11 7 1,13-6-1357,20 0-3569,-9-3 4735,20 1-1431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40.8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559 3 2240,'-9'2'5373,"3"-1"-4385,0 1 1,0-1 0,-12 1 0,-243-13 4578,137 14-4377,124-3-1192,0 0 1,-1 0 0,1 0 0,-1 0-1,1 0 1,0 0 0,-1 0-1,1 0 1,-1 1 0,1-1-1,0 0 1,-1 0 0,1 0-1,0 1 1,-1-1 0,1 0-1,0 0 1,0 1 0,-1-1-1,1 0 1,0 1 0,0-1 0,-1 0-1,1 1 1,0-1 0,0 1-1,0-1 1,0 0 0,0 1-1,-1-1 1,1 1 0,0-1-1,0 0 1,0 1 0,1 21-91,0-7 256,-15 195-89,7-184-74,-1 3 59,8-27-36,0-1 1,0 0-1,0 0 0,0 1 1,0-1-1,0 0 1,0 0-1,0 0 1,1 1-1,-1-1 0,0 0 1,1 0-1,-1 0 1,1 0-1,-1 0 1,1 0-1,-1 0 1,1 0-1,1 2 0,0-2 4,0-1-1,1 1 0,-1 0 0,0 0 1,1-1-1,-1 0 0,0 1 0,1-1 0,-1 0 1,1 0-1,-1 0 0,5-1 0,3 0 25,13 1-74,-2-1 79,1 2 1,0 0-1,31 6 1,-39-4-32,8 3-198,38 13 0,-55-17 142,1 0 0,-1 1 0,0 0 0,0 0 0,0 0 0,0 0 0,0 1 0,-1 0 0,0 0 0,0 0 0,7 9 0,-11-12 43,1 0-1,0 0 0,-1 0 1,1 0-1,0 0 1,-1 0-1,0 0 0,1 0 1,-1 0-1,0 0 0,1 1 1,-1-1-1,0 0 0,0 0 1,0 0-1,0 0 0,0 0 1,0 1-1,0-1 1,0 0-1,-1 0 0,1 1 1,-1 0 31,0-1 1,0 0 0,0 0 0,0 0-1,0 0 1,0 0 0,0 0-1,0 0 1,-1 0 0,1 0 0,0 0-1,-1-1 1,1 1 0,-3 0 0,-5 2 184,0-1 0,0 0 0,-1-1 1,-11 1-1,17-2-208,-55 2 214,-81-8 0,70 1-294,60 4-138,-37 0-1784,18 4-2406,15 13-2109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45.3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20 2400,'4'-8'3468,"-3"7"-3242,-1 1-1,0-1 1,1 1-1,-1-1 1,0 0-1,1 1 1,-1-1-1,0 1 0,0-1 1,1 0-1,-1 1 1,0-1-1,0 0 1,0 1-1,0-1 1,0-1-1,-8 28 1071,4-14-1213,1 1 1,-4 14 0,6-11 69,0 0 0,1 1 1,1-1-1,2 18 0,-1-27-72,-1 1-1,1 0 0,0-1 0,0 1 0,1-1 0,0 1 0,1-1 0,-1 0 0,1 0 1,7 8-1,-10-13-23,1 0 1,0-1 0,-1 1-1,1 0 1,0 0 0,0-1 0,0 1-1,1-1 1,-1 0 0,0 1-1,0-1 1,1 0 0,-1-1-1,1 1 1,-1 0 0,1-1 0,-1 1-1,1-1 1,-1 0 0,1 1-1,-1-1 1,1 0 0,-1-1-1,1 1 1,-1 0 0,6-2 0,-4 0-23,0 0 0,1-1 1,-1 1-1,0-1 0,0 0 1,0 0-1,-1 0 1,1 0-1,-1 0 0,1-1 1,-1 0-1,0 0 1,3-6-1,12-20 92,17-37 0,-30 56-170,-1 0 0,0 0 0,-1 0 0,0 0 0,-1-1-1,0 0 1,0-14 0,-2 25 28,0 1 1,1-1-1,-1 1 0,0 0 0,0-1 0,0 1 0,0-1 0,0 1 1,0-1-1,0 1 0,0-1 0,0 1 0,0-1 0,0 1 1,-1 0-1,1-1 0,0 1 0,0-1 0,0 1 0,-1 0 0,1-1 1,0 1-1,0-1 0,-1 1 0,1 0 0,0-1 0,-1 1 1,1 0-1,0 0 0,-1-1 0,1 1 0,0 0 0,-1 0 0,0-1 1,1 2 15,-1-1 0,1 0 0,-1 1 0,1-1 0,-1 0 1,1 1-1,-1-1 0,1 1 0,0-1 0,-1 1 0,1-1 1,0 1-1,-1-1 0,1 1 0,0-1 0,0 1 0,-1-1 0,1 1 1,0 0-1,0-1 0,0 1 0,0-1 0,0 1 0,0 0 1,-1 16 201,1 24 0,1-10 127,-1-13-75,1 0 0,1-1 1,4 23-1,-5-35-186,0 0 0,0 0 0,1 0 1,0 0-1,0 0 0,0-1 0,1 1 0,0-1 0,-1 1 1,2-1-1,-1 0 0,0 0 0,1 0 0,0-1 0,7 6 0,-10-8-37,0 0-1,0-1 0,0 1 0,1-1 1,-1 1-1,0-1 0,0 1 0,1-1 0,-1 0 1,0 0-1,1 1 0,-1-1 0,0 0 0,1 0 1,1-1-1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46.2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308 6 1312,'1'-5'1232,"-7"8"779,-11 11 469,15-13-2619,-12 10 1478,-29 18 0,-2 0-337,42-26-953,-2 0 21,0 1 0,1-1 0,0 1 0,0 0 0,-5 6 1,9-9-71,-1-1 0,1 1 0,-1 0 0,1 0 0,-1 0 0,1 0-1,-1 0 1,1 0 0,0 0 0,-1 0 0,1 0 0,0 0 0,0 0 0,0 0 0,0 0 0,0 0 0,0 0 0,0 0 0,0 0 0,0 0 0,0 0 0,1 0 0,-1 0 0,0 0 0,1 0 0,-1 0 0,1 0 0,-1 0 0,1 0 0,0 0 0,-1-1 0,1 1 0,0 0 0,-1 0 0,1-1 0,1 2 0,42 30-66,6 6 433,-45-35-186,-1 2-1,1-1 0,-1 1 1,0-1-1,-1 1 0,1 0 1,4 8-1,-8-12-121,1 1 0,-1-1 1,1 0-1,-1 0 0,1 1 0,-1-1 1,0 0-1,1 0 0,-1 1 1,0-1-1,0 0 0,0 1 0,0-1 1,0 0-1,0 1 0,-1-1 0,1 0 1,0 1-1,-1-1 0,1 0 0,-1 0 1,1 0-1,-1 1 0,0-1 0,1 0 1,-1 0-1,0 0 0,0 0 0,0 0 1,0 0-1,0 0 0,0 0 0,0-1 1,0 1-1,0 0 0,0 0 0,0-1 1,0 1-1,-1-1 0,1 1 1,-2 0-1,-5 1 33,0 0-1,0 0 1,-1 0 0,1-1 0,-10 0 0,-5 0-142,-59 2 725,71-3-800,-1-1 0,1-1 0,-1 1 0,-18-7 0,28 8-118,0-1 0,0 1 0,0-1-1,1 0 1,-1 0 0,0 1 0,1-1 0,-1 0 0,1 0 0,-1-1 0,-1 0 0,2-3-1117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46.7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6 115 2720,'-1'-1'183,"1"0"0,0 1-1,0-1 1,0 0 0,-1 1 0,1-1 0,0 0-1,0 0 1,0 1 0,0-1 0,0 0 0,0 1 0,0-1-1,1-1 1,-1 11 2888,-2 15-2063,0 0 0,3 36 1,0-16 25,-1-41-909,0-1 1,0 1 0,0-1-1,1 1 1,0 0 0,-1-1 0,1 1-1,0-1 1,0 0 0,3 5 0,-4-7-87,0 1 0,1-1 0,-1 1 1,0-1-1,1 1 0,-1-1 1,1 1-1,-1-1 0,1 0 1,-1 1-1,1-1 0,-1 1 1,1-1-1,-1 0 0,1 0 0,0 1 1,-1-1-1,1 0 0,-1 0 1,1 0-1,0 0 0,-1 1 1,1-1-1,0 0 0,-1 0 1,1 0-1,-1 0 0,1-1 1,0 1-1,-1 0 0,1 0 0,0 0 1,-1 0-1,1-1 0,-1 1 1,1 0-1,-1-1 0,1 1 1,0 0-1,-1-1 0,1 1 1,-1-1-1,0 1 0,1-1 1,7-7 94,-1 0 1,0-1 0,0 1 0,-1-1 0,0-1 0,0 1-1,-1-1 1,-1 0 0,0 0 0,5-17 0,-4 5-163,0 1 0,-2 0 0,0-1 0,-1-29 0,-2 48-224,0-1 0,0 0 0,0 0-1,-1 1 1,1-1 0,-1 0 0,0 1-1,0-1 1,-3-5 0,39 38-9961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47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28 3904,'-4'-16'1253,"4"15"-1210,0 1 0,0-1 0,0 1 0,0-1 0,0 1 1,0-1-1,1 1 0,-1-1 0,0 1 0,0-1 0,7-5 2710,-15 12-2041,1 0-1,0 0 1,1 1 0,0 0 0,0 0-1,-9 14 1,3-1-217,-17 35 1,28-53-432,0 1 0,0 0 0,0 0 0,0-1 0,0 1 0,0 0 0,1 0 0,0 0 0,-1 0 0,1 0 0,0 0 0,1 6 0,-1-9-39,1 1 1,-1-1-1,0 1 1,1-1-1,-1 0 1,0 1-1,1-1 1,-1 1-1,1-1 1,-1 0-1,1 0 0,-1 1 1,1-1-1,-1 0 1,1 0-1,-1 0 1,1 1-1,-1-1 1,1 0-1,0 0 1,-1 0-1,1 0 1,-1 0-1,1 0 0,-1 0 1,1 0-1,-1 0 1,1 0-1,0-1 1,-1 1-1,1 0 1,-1 0-1,2-1 1,27-8 262,-16 4-279,-5 3 10,-6 1-102,0 0-1,1 0 1,-1 0-1,0 1 1,1 0-1,-1-1 1,5 1-1,-7 0 65,1 0 0,0 0-1,0 1 1,-1-1-1,1 0 1,0 1 0,-1-1-1,1 0 1,-1 1-1,1-1 1,0 1-1,-1-1 1,1 1 0,-1-1-1,1 1 1,-1 0-1,0-1 1,1 1 0,-1-1-1,0 1 1,1 0-1,-1-1 1,0 1 0,1 0-1,-1 0 1,0-1-1,0 1 1,0 0-1,0 0 1,0-1 0,0 2-1,2 25-137,-1 29 1,-1-32-1259,0-23 1284,-1-1 0,1 0 0,0 1 0,0-1-1,0 0 1,0 1 0,0-1 0,0 0 0,0 1-1,0-1 1,0 1 0,0-1 0,0 0 0,0 1 0,0-1-1,0 0 1,0 1 0,1-1 0,-1 0 0,0 1-1,0-1 1,0 0 0,0 1 0,6 2-2362,-5-3 2362,-1 0 0,0 0 0,1 0 0,-1 0 0,0 0-1,1 0 1,-1 0 0,0 0 0,1 0 0,-1 0 0,0 0-1,1-1 1,-1 1 0,0 0 0,1 0 0,-1 0-1,2-2-786,9-2-1183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02.0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59 200 2080,'-2'-4'703,"1"-1"1,-1 1-1,1-1 0,0 1 0,0-1 1,0 0-1,1-4 0,-1 5-200,0 0-1,1 0 0,-1 0 1,-1 0-1,1 0 0,0 0 1,-1 1-1,0-1 0,0 1 1,0-1-1,0 1 0,-1 0 1,1 0-1,-1 0 0,0 0 1,0 0-1,-4-3 0,0-1 584,6 6-1046,1 1 0,-1-1 0,1 1 0,-1-1 0,1 0 0,0 1 0,-1-1 0,1 0 1,0 1-1,0-1 0,-1 0 0,1 1 0,0-1 0,0 0 0,0 0 0,0 1 0,0-1 0,0 0 0,0 0 0,0 1 0,0-1 0,1 0 0,-1 1 0,0-1 0,0 0 0,1 1 0,-1-1 0,0 0 0,1 1 0,-1-1 0,0 0 1,1 1-1,-1-1 0,1 1 0,-1-1 0,1 1 0,-1-1 0,1 1 0,1-1 0,0-1 26,0 0-1,1 0 1,-1 1 0,1-1 0,-1 1 0,1-1-1,4 0 1,33-7 353,65-5-1,43 6-137,-90 5-215,826-9 729,-780 20-2640,-91-6 407,1 1 1,-1 0 0,-1 0-1,1 2 1,21 10 0,-3 3-2131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47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3 4576,'0'0'85,"0"-1"0,1 1 0,-1 0 0,1 0 1,-1-1-1,1 1 0,0 0 0,-1 0 0,1 0 0,-1 0 1,1-1-1,-1 1 0,1 0 0,-1 0 0,1 0 0,0 0 1,-1 0-1,1 1 0,-1-1 0,1 0 0,-1 0 0,1 0 0,-1 0 1,1 1-1,-1-1 0,1 0 0,-1 0 0,1 1 0,-1-1 1,1 0-1,-1 1 0,1-1 0,-1 1 0,1 0 0,12 20 1004,-9-12-438,0-1-348,0-1 1,-1 1-1,0 0 1,-1 0-1,0 1 1,2 11-1,3 55 1005,-7-63-1183,1 30 475,-6 66 0,-15 41-50,10-86-273,-8 20 220,5-30-2893,10-46 721,2-2 577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47.8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1 3712,'3'3'1983,"-2"-2"-1841,-1-1-1,0 0 1,0 1 0,0-1-1,0 0 1,0 1 0,0-1-1,0 0 1,0 1 0,0-1-1,0 1 1,0-1 0,0 0-1,0 1 1,0-1-1,-1 1 1,2 21 1178,-1-18-887,-9 190 4266,1-63-4022,7-94-574,-8 92 343,7-114-535,-11 123-169,16-114-2942,-3-19 1718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48.2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372 11 3552,'10'-9'1147,"-10"9"-1140,0 0 0,0 0 1,1 0-1,-1 0 0,0-1 1,0 1-1,0 0 0,0 0 1,0 0-1,0 0 1,0 0-1,0 0 0,0 0 1,0 0-1,0 0 0,1 0 1,-1 0-1,0 0 0,0 0 1,0 0-1,0 0 1,0 0-1,0 0 0,0 0 1,0 0-1,1 0 0,-1 0 1,0 0-1,0 0 0,0 0 1,0 0-1,0 0 1,0 0-1,0 0 0,0 0 1,0 0-1,1 0 0,-1 0 1,0 0-1,0 0 0,0 0 1,0 0-1,0 0 1,0 1-1,0-1 0,0 0 1,0 0-1,0 0 0,0 0 1,0 0-1,0 0 1,0 0-1,1 0 0,-1 0 1,0 0-1,0 1 0,0-1 1,0 0-1,0 0 0,0 0 1,0 0-1,0 0 1,3 4 284,-1 0 0,1 1 0,-1-1 0,0 1 1,0-1-1,0 1 0,0-1 0,-1 1 0,0 0 1,0 0-1,0 0 0,0 0 0,-1 0 0,0 0 1,0 0-1,-1 0 0,1-1 0,-2 6 0,-1 0 180,-1 0 0,0 0 0,-1-1 0,0 0 0,-1 0 0,1 0-1,-14 14 1,-3 0 506,-31 26 0,8-10-501,30-24-404,-15 12 35,-35 43-1,-5 26 144,49-65-150,15-23-18,2-2-966,0 0-1,-1 0 1,-8 8 0,10-42-7043,11 9 5708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48.6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20 6656,'-10'-19'3008,"20"27"-2624,-2-4 1280,-3 3-992,-2 6 1280,10 6-1120,1 3 96,-1 1-577,0 1-159,-1-2-96,-4 2-96,5-1 32,-8-4-1951,0 0 1055,-5 0-4800,5 0 3168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56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239 25 1248,'21'-10'1565,"-4"3"765,-16 7-2215,-1 0 0,1 0-1,-1 0 1,1-1 0,-1 1 0,0 0 0,1 0 0,-1-1-1,1 1 1,-1 0 0,0-1 0,1 1 0,-1 0 0,0-1-1,1 1 1,-1-1 0,0 1 0,0-1 0,1 1-1,-1 0 1,0-2 0,-2 3 95,0-1-1,0 1 1,0 0-1,0-1 1,1 1-1,-1 0 1,0 0-1,0 0 0,1 1 1,-3 1-1,0-1 63,-13 10 143,1 0-1,0 1 1,1 0 0,1 1-1,0 1 1,-23 32 0,22-26-265,2 1 0,1 0 0,1 1 0,1 0 0,-11 34 0,8-10 195,1 1 1,-7 69-1,17-96-253,1-1 0,1 1-1,0 0 1,2-1-1,0 1 1,2-1 0,0 0-1,12 33 1,-9-37 71,1 0 1,0-1 0,1-1-1,1 0 1,0 0-1,1 0 1,25 22-1,-7-10-1413,2-2 0,46 29-1,-50-36-791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50.0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43 2976,'2'17'5036,"1"68"-3128,-10 57-257,1 2-732,5-117-816,0-17 92,1-1-1,0 0 1,0 0-1,1 1 0,0-1 1,0 0-1,5 13 1,-5-22-119,0 0-1,0 0 1,0 0 0,0 0 0,-1-1-1,1 1 1,0 0 0,0-1-1,0 1 1,0 0 0,-1-1 0,1 1-1,0-1 1,1-1 0,1-2-22,-1 0 0,0 0-1,0 0 1,0 0 0,0-1 0,0 1 0,-1-1-1,0 1 1,0-1 0,1-9 0,-1 5-17,16-126 118,0-6-283,-10 97 22,-2 11 300,11-35 1,-9 32 263,-2 22 250,-4 12-819,-1 7-38,0 2 170,8 48 139,-8-53-163,0 1 0,1 0 0,-1 0-1,1-1 1,0 1 0,0-1 0,0 1-1,0 0 1,2 3 0,5 10 14,32 134 104,6 15-54,-37-139 152,2 0 1,1-1-1,21 36 0,-16-42-74,-16-19-122,-1 0-1,1 0 0,-1 0 1,1 0-1,0 0 1,-1 0-1,1 0 1,-1 0-1,1 0 1,0 0-1,-1 0 1,1 0-1,-1 0 1,1 0-1,0-1 1,-1 1-1,1 0 0,-1 0 1,1-1-1,-1 1 1,1 0-1,0-1 1,1-2 35,0-1 0,0 1 0,0 0 0,0-1 1,0 1-1,-1-1 0,1 1 0,-1-1 0,0 0 0,0 0 1,-1 1-1,1-1 0,-1-7 0,3-9-121,13-76 131,6-25 173,-17 101-244,1 1 1,1 1 0,0-1 0,13-21 0,-7 20-20,0 1 0,2 1 0,0 0 1,1 1-1,26-21 0,-40 36 19,3-3-316,1 1 0,-1-1 0,1 1 1,0 0-1,1 1 0,-1 0 0,8-3 0,-13 5 30,1 0-1,-1 1 1,1-1-1,0 1 1,-1 0-1,1-1 1,-1 1-1,1 0 1,0 0-1,0 0 1,-1 0-1,1 0 1,-1 0-1,1 1 1,0-1-1,-1 1 1,1-1-1,0 1 1,-1-1-1,1 1 1,-1 0-1,0 0 1,1 0-1,-1 0 1,1 0-1,-1 0 1,0 0-1,0 0 1,0 0-1,0 1 1,0-1-1,0 0 1,0 1-1,0-1 1,1 3-1,4 21-3197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50.7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17 2912,'-8'-16'13269,"8"32"-12421,0-14-809,0 1-1,1-1 1,-1 0 0,1 1 0,0-1 0,0 0 0,0 0-1,0 1 1,0-1 0,1 0 0,-1 0 0,0 0-1,1 0 1,0-1 0,1 3 0,2 1 59,0-1-1,0 0 1,1 0-1,8 5 1,1-2-21,2 0 0,-1-1 1,28 6-1,5 2 83,4 3-81,54 20-40,-91-30-97,-13-5 24,0-1-1,0 1 1,0-1-1,0 0 1,0 1-1,0-2 1,0 1-1,6 1 1,-28 14 76,8-11-15,-1 1-1,1-2 0,-1 1 0,0-2 1,-15 4-1,-9 2-136,19-4 46,-13 3-37,-1 2 0,-32 16-1,28-10 194,17-8-20,0 1 1,-17 12 0,13-8-3,-1 1-1214,9-3-2507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51.2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14 3232,'0'-1'65,"0"1"1,-1 0-1,1-1 1,0 1 0,-1-1-1,1 1 1,0-1-1,-1 1 1,1-1-1,0 1 1,0-1-1,0 0 1,-1 1-1,1-1 1,0 1-1,0-1 1,0 1-1,0-1 1,0-1 0,12 1 2814,-6 1-1999,-6 0-785,1 0 0,0 1 0,0-1 0,-1 0 0,1 0 0,0 1 0,0-1 0,-1 1 0,1-1 0,0 0 0,-1 1 0,1 0 0,0-1 0,-1 1 0,1-1 0,-1 1 0,1 0 0,-1-1 0,1 1 0,-1 0 0,1-1 0,-1 1 0,0 0 0,1 0 0,-1-1 0,0 1 0,0 0 0,0 0 0,0 0 0,1 0 0,-1 1 0,1 34 1276,-1-28-1112,0 48 816,5 155 514,0 9-1319,-6-156-4424,2-71 1801,2-7-2256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51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71 5888,'-10'-23'1898,"9"22"-1830,1 0-1,0 0 0,0 0 0,-1 0 0,1 0 0,0 0 1,0 0-1,0 0 0,0 0 0,0 1 0,0-1 0,0 0 1,0 0-1,1 0 0,-1 0 0,0 0 0,0 0 0,1 0 1,-1 0-1,1 1 0,-1-1 0,1 0 0,-1 0 0,1 0 1,-1 1-1,1-1 0,0 0 0,-1 1 0,1-1 0,0 1 1,0-1-1,1 0 0,2-2 270,1 1 0,-1 0 0,1 1 0,8-3 1,-9 3-235,4-1 176,0 0 1,0 1 0,1 0-1,-1 1 1,16 1 0,43 8 548,-49-6-625,1 2 0,-1 0-1,0 0 1,0 2 0,-1 0-1,0 1 1,0 1 0,-1 0-1,16 13 1,-28-19-130,0 0 0,-1 0 1,0 1-1,0-1 0,0 1 0,0 0 0,0 0 1,-1 0-1,1 0 0,-1 0 0,0 0 1,2 7-1,-4-8-13,1 0 0,0 1 1,-1-1-1,0 1 0,0-1 1,0 0-1,0 1 0,-1-1 1,1 1-1,-1-1 0,0 0 0,1 1 1,-2-1-1,1 0 0,0 0 1,-1 0-1,-3 6 0,-1-2 32,0 1 1,0-1-1,-1 0 0,0-1 0,0 1 0,0-1 1,-1-1-1,0 0 0,0 0 0,-1 0 0,1-1 1,-1 0-1,-10 2 0,8-2-231,-1-1 1,0 0-1,0-1 0,0 0 1,-1-1-1,1-1 0,0 0 0,0 0 1,-23-5-1,-28-10-4495,39 7 2426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49:56.9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3904,'0'0'78,"1"0"0,-1 0 0,1 0 1,-1 0-1,0 0 0,1-1 0,-1 1 0,1 0 0,-1 0 1,1 0-1,-1 0 0,1 0 0,-1 0 0,1 0 0,-1 1 1,1-1-1,-1 0 0,0 0 0,1 0 0,-1 0 1,1 1-1,-1-1 0,0 0 0,1 0 0,-1 1 0,1-1 1,18 11 1095,44 33 1763,-32-24-2163,-1 2 0,49 46 0,-67-55-650,-1 1 0,0 0 0,-2 1 0,1 0 1,-2 0-1,0 1 0,-1 0 0,-1 1 0,6 19 1,1 20 325,9 82 0,-18-109-326,1 13 171,-1 1-1,-3-1 0,-1 1 1,-11 74-1,6-87-139,-1-1 1,-2 1-1,-1-1 0,-2-1 1,0 0-1,-2 0 0,-22 34 1,19-37-20,-2 0 1,-27 29-1,33-41-742,-1 0 0,-1-2 0,0 1 0,0-2 0,-20 11 0,-9 0-1468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03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373 3 2240,'1'0'92,"-1"0"-1,1 0 1,0 0 0,-1 0-1,1 0 1,0 0-1,-1 0 1,8-3 2999,-24 10-999,12-5-1827,-29 17 308,2 1 1,0 1-1,-33 31 0,39-29-187,2 1 0,-33 40 0,-32 62 110,85-123-412,1 0 1,0 0 0,1 1 0,-1-1 0,1 1 0,-1-1 0,0 5 0,2-8-70,0 1 1,0-1 0,0 0 0,0 0 0,0 1 0,0-1 0,0 0 0,0 0 0,0 0 0,0 1-1,0-1 1,0 0 0,0 0 0,0 1 0,1-1 0,-1 0 0,0 0 0,0 1 0,0-1 0,0 0-1,0 0 1,0 0 0,1 1 0,-1-1 0,0 0 0,0 0 0,0 0 0,0 0 0,1 1 0,-1-1 0,0 0-1,0 0 1,1 0 0,-1 0 0,0 0 0,0 0 0,0 0 0,1 0 0,-1 0 0,2 0 35,0 0 0,0-1 1,0 1-1,0-1 1,0 1-1,-1-1 1,1 0-1,0 0 0,3-2 1,93-66 426,-45 29-407,18-8-346,2 4-1,151-67 1,-181 94-120,-39 17 371,-9 6 171,-20 12 167,-128 94 577,-34 30 26,168-123-661,19-19-250,0 0 0,0 1 0,0-1 0,0 0 0,0 0 0,0 0 0,0 0 0,0 1 0,0-1 1,0 0-1,0 0 0,0 0 0,0 0 0,0 1 0,0-1 0,0 0 0,0 0 0,0 0 0,0 0 0,0 1 0,0-1 0,0 0 0,0 0 0,0 0 0,0 0 0,0 0 0,0 1 0,0-1 0,0 0 0,1 0 0,-1 0 0,0 0 0,0 0 0,0 0 0,0 1 0,0-1 0,1 0 0,-1 0 0,0 0 0,0 0 1,0 0-1,0 0 0,0 0 0,1 0 0,-1 0 0,0 0 0,0 0 0,0 0 0,0 0 0,1 0 0,-1 0 0,0 0 0,0 0 0,0 0 0,0 0 0,1 0 0,-1 0 0,0 0 0,0 0 0,0 0 0,0 0 0,1 0 0,16-4 121,52-24 25,78-45 1,-40 18-160,-101 52 10,40-20-167,2 1-1,90-26 1,-106 43 15,-31 5 144,-1 0 0,1 0 0,-1 0 0,1 0 1,-1 0-1,1 0 0,-1 0 0,1 0 1,-1 0-1,1 0 0,-1 0 0,1 1 1,-1-1-1,0 0 0,1 0 0,-1 0 1,1 1-1,-1-1 0,1 0 0,-1 1 0,0-1 1,1 0-1,-1 1 0,0-1 0,1 1 1,-1 0 1,0-1 0,0 1 1,0 0-1,0-1 1,0 1-1,0 0 0,0-1 1,0 1-1,0 0 1,-1 0-1,1-1 0,0 1 1,0-1-1,-1 1 1,1 0-1,0-1 0,-2 2 1,-10 15 33,-1-1 0,-1 0-1,-27 22 1,18-16 6,-26 23 246,-2-2-1,-1-2 1,-98 56-1,136-87-153,9-6-33,7-2 165,3-3-236,0 1 0,0-1 0,0 0 1,0 0-1,0 0 0,0-1 0,8-4 0,36-21 5,-28 14-5,199-109-23,-180 103-144,0 1 0,2 3 0,73-18 0,-108 31 110,2 0-14,0 0-1,0 1 1,12 0-1,-20 1 43,0 0-1,0 0 1,0 0-1,0 0 1,0 0-1,0 0 1,0 1-1,0-1 1,0 0-1,-1 1 1,1-1-1,0 1 1,0-1-1,0 1 1,1 0-1,-2 0 4,0-1-1,1 1 1,-1-1-1,0 1 0,1 0 1,-1-1-1,0 1 0,0 0 1,0-1-1,0 1 1,1 0-1,-1-1 0,0 1 1,0 0-1,0 0 0,-1-1 1,1 1-1,0 0 1,0-1-1,0 1 0,0 0 1,-1-1-1,1 1 0,-1 0 1,-1 5-5,-1-1-1,0 1 1,0-1 0,-1 0 0,1 0 0,-1-1 0,0 1-1,-1-1 1,1 0 0,-8 6 0,-5 4-17,-37 33 165,-3-2 0,-1-3 0,-3-2 0,-104 50-1,90-51 227,63-30-241,12-9-122,0 0 0,0 0 0,0 0 0,0 1 1,-1-1-1,1 0 0,0 0 0,0 0 0,0 0 1,0 1-1,0-1 0,0 0 0,0 0 0,0 0 0,0 0 1,0 1-1,0-1 0,-1 0 0,1 0 0,0 0 1,0 1-1,0-1 0,0 0 0,0 0 0,1 0 1,-1 0-1,0 1 0,0-1 0,0 0 0,0 0 1,0 0-1,0 1 0,1-1 6,0 1-1,1-1 1,-1 0 0,0 0 0,0 1-1,1-1 1,-1 0 0,0 0 0,0 0-1,1 0 1,-1 0 0,0-1-1,0 1 1,1 0 0,-1-1 0,2 0-1,84-29 126,-29 9-170,14-3-150,100-20 0,-136 39 13,-35 5 155,-1 0 0,1 0 0,0 0 0,-1 0 0,1 0 0,0 0 0,-1 1 0,1-1 0,0 0 0,-1 0 0,1 0 0,0 1 0,-1-1 0,1 0 0,-1 1 0,1-1 0,-1 0 0,1 1 0,0 0 0,-1-1 11,0 1 0,0-1 0,1 0 0,-1 1 1,0-1-1,0 1 0,0-1 0,0 1 0,-1-1 0,1 0 1,0 1-1,0-1 0,0 0 0,0 1 0,0-1 0,0 1 1,-1-1-1,1 0 0,0 1 0,0-1 0,0 0 0,-1 1 1,1-1-1,0 0 0,-1 0 0,1 1 0,0-1 0,-1 0 0,1 0 1,0 1-1,-1-1 0,1 0 0,-25 15 46,0-1 0,-40 16-1,45-21-50,-57 22 143,-150 41 1,218-70-70,3 0 16,-1 0 0,1-1 0,-1 1 0,0-2 0,-10 1 0,17-1-79,0 0 0,0 0 0,0 0 0,0 0-1,0 0 1,0 0 0,0 0 0,0 0 0,0-1 0,1 1 0,-1 0 0,0 0 0,0 0 0,0 0 0,0 0 0,0 0 0,0 0 0,0-1 0,0 1-1,0 0 1,0 0 0,0 0 0,0 0 0,0 0 0,0 0 0,0-1 0,0 1 0,0 0 0,0 0 0,-1 0 0,1 0 0,0 0 0,0 0 0,0 0 0,0-1-1,0 1 1,0 0 0,0 0 0,0 0 0,0 0 0,0 0 0,-1 0 0,1 0 0,0 0 0,0 0 0,0 0 0,0 0 0,0 0 0,0 0 0,0 0-1,-1 0 1,1 0 0,0-1 0,0 1 0,0 0 0,0 0 0,0 0 0,0 1 0,0-1 0,-1 0 0,1 0 0,0 0 0,0 0 0,0 0 0,10-6-386,-9 5 261,24-12-2132,9-3 603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0:45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5 104 2656,'9'-18'6160,"-8"22"-5985,-1 1 0,1-1-1,0 1 1,2 5 0,3 17 124,0 117 656,-5-112-469,8 43 1,-3-32-282,-4-29-131,5 80 754,-6-77-623,0 0 0,0 0 1,6 18 2361,-9-49-2405,-7-21-691,-2 11 504,2-1 0,1 0 1,1-1-1,-6-39 1,13 62 10,-4-24-106,1 1 1,3-50-1,1 25-50,-2 37 93,1-1-1,1 1 1,0-1-1,1 1 1,0 0-1,1 0 1,6-14-1,-6 20 37,0 0 0,1 0 0,1 1-1,-1 0 1,1 0 0,11-13 0,-12 17-13,0-1 0,1 1 0,-1-1 1,1 1-1,0 0 0,0 1 1,0-1-1,0 1 0,0 0 0,1 0 1,9-1-1,-2 1 33,0 0-1,0 2 1,1-1 0,-1 2-1,0 0 1,0 0 0,0 1-1,21 6 1,-32-7 9,0 0 0,1 0 0,-1 0-1,0 0 1,1 1 0,-1-1 0,0 1 0,0-1 0,0 1 0,0 0-1,-1 0 1,1 0 0,0 0 0,-1 0 0,1 0 0,-1 0 0,0 0-1,0 1 1,0-1 0,0 1 0,0-1 0,0 0 0,-1 1 0,1-1-1,-1 1 1,0 0 0,1-1 0,-2 6 0,0-1 53,-1 1-1,0 0 1,0-1-1,-1 0 1,0 0 0,0 0-1,-6 8 1,-32 45 239,28-43-245,-50 67 164,-17 22 82,80-105-267,-1 0 0,0-1 0,1 1 0,-1 0 0,1 0-1,0 0 1,-1 0 0,1 0 0,0 0 0,-1 0 0,1 0 0,0 0 0,0 0 0,0 0 0,0 0 0,0 0 0,0 0 0,0 0 0,0 0 0,0 0-1,0 0 1,1 0 0,-1 0 0,0 0 0,1 0 0,-1 0 0,1 0 0,-1 0 0,1-1 0,-1 1 0,1 0 0,0 0 0,-1 0 0,1-1 0,0 1-1,0 0 1,-1-1 0,1 1 0,0-1 0,0 1 0,0-1 0,0 1 0,0-1 0,1 1 0,5 2 16,1 0-1,-1-1 1,1 0-1,9 1 1,-16-2-32,45 5 0,-18-2 58,31 8-1,-52-10-66,1 0-1,-1 1 1,0 0-1,0 0 1,0 0-1,0 1 1,-1 0-1,12 10 1,-13-9 0,-2-4 23,-1 1-1,0 0 1,0 1-1,0-1 1,0 0-1,0 1 1,1 2-1,-3-4 4,1 0 0,-1 0 0,0 0 0,0 0 0,0 0 0,0 0 0,1 0 0,-1-1-1,-1 1 1,1 0 0,0 0 0,0 0 0,0 0 0,0 0 0,-1 0 0,1 0 0,0 0 0,-1 0 0,1 0-1,-1 0 1,1-1 0,-1 1 0,1 0 0,-1 0 0,-1 1 0,-1 0 51,0 1 0,0-1 0,0 1 0,0-1-1,0 0 1,-1 0 0,1 0 0,-1-1 0,-5 3 0,-36 8 228,39-11-207,-36 11 125,26-7-174,-1-1-1,0-1 1,-19 2-1,25-4-438,-43 1 1131,27-4-2418,5-5-3992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0:46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3488,'1'12'5797,"1"3"-4050,3 28-1622,-5 199 1918,-10-92-902,7-128-814,3-20-305,-1 0 0,1 1-1,0-1 1,-1 0 0,1 1-1,0-1 1,0 0 0,1 5 0,0 5 15,1-4 744,-2-8-757,1 0 1,0 1 0,-1-1 0,1 0 0,-1 0-1,1 0 1,0 0 0,-1 0 0,1 0-1,0-1 1,-1 1 0,1 0 0,-1 0-1,1 0 1,0 0 0,-1-1 0,2 0 0,9-2 127,1 0 1,0 0 0,20-1 0,9-1-23,-13-1-56,-1 2 1,1 0 0,51 2-1,-25 3-68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0:46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4384,'4'-9'6288,"-3"9"-6097,0-1 79,0 1 1,0-1 0,0 0 0,0 1-1,0-1 1,0 0 0,0 1 0,0-1-1,0 0 1,0 0 0,0-2 0,1 1-204,0 1 0,0-1 0,0 1 0,0-1 0,0 1 0,0 0 0,0 0 0,0 0 0,1 0 0,-1 0 0,0 0 0,1 0 0,-1 1 1,0-1-1,1 1 0,-1 0 0,6 0 0,7 0 8,27 3 0,-27-1 120,57-1-97,-39-2 166,-33 1-385,1 0 0,0 1-1,0-1 1,0 0 0,0 0-1,0-1 1,0 1 0,0 0 0,0 0-1,0 0 1,-1 0 0,1-1 0,0 1-1,0-1 1,0 1 0,0 0-1,-1-1 1,1 1 0,0-1 0,0 0-1,-1 1 1,1-1 0,0 1-1,-1-1 1,1 0 0,0-1 0,2-2-1271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0:46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 4224,'0'-8'1920,"5"0"-1664,0 5 1408,-2 3-960,7-8 1184,-2 0-1056,5-7 768,1 7-928,2-8 0,6 5-384,4-5-192,5 8-64,4 2 96,3 1-64,1 2-1856,1 6 960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23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2912,'3'-8'6718,"-3"7"-6460,0-15 929,0 9-150,0 3-668,0 4-323,0-1 0,0 1 1,0 0-1,0-1 0,0 1 0,0 0 1,0-1-1,0 1 0,0 0 1,0-1-1,0 1 0,0 0 1,0-1-1,0 1 0,0 0 1,0-1-1,0 1 0,1 0 0,-1 0 1,0-1-1,0 1 0,0 0 1,1-1-1,-1 1 0,0 0 1,1 0-1,0-2-215,66 3 617,-23-3-272,77-14-1,21-2-136,-103 16 223,-8 0-92,41 3 0,17 1 373,-68-3-3160,-26 4 1113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24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2656,'2'-15'12098,"13"12"-11252,197 5 625,-65 6-975,0 0-1098,-134-8-203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52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2144,'6'2'6481,"7"-1"-2545,-5-1-4695,71-4 1741,-62 3-849,0-1 0,17-4 0,9-1 81,96-20 34,-88 16 270,63-7 1,-80 17-439,-20 1 75,23-3 0,-2-2 149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56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1728,'5'10'13244,"-4"-6"-14435,2 13 1665,0 0-1,-2 0 1,1 0 0,-3 30-1,0-14-116,2 71 605,-3 111 844,4-181-1385,-2-28-364,1 0-1,-1 0 0,0 0 1,0 0-1,-1 0 1,-1 6-1,-2-6-1529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57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4992,'10'-13'1589,"-9"13"-1429,0 0-1,0 1 1,0-1 0,0 1-1,0-1 1,0 1-1,0 0 1,0-1 0,0 1-1,0 0 1,0-1 0,-1 1-1,2 2 1,1 0 520,17 23 3858,-18-24-4471,-1 0 0,0 1 0,0-1 0,0 1 1,0-1-1,-1 1 0,1-1 0,-1 1 0,0 0 1,1 3-1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57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42 3392,'-1'12'7391,"-3"31"-5966,-2 16 192,2-36-1106,2 0 1,1 36 0,2-37-389,-1-14-56,0-1 1,1 1-1,0 0 0,0 0 0,1-1 0,0 1 1,4 12-1,-5-18-27,0 0-1,1 1 1,-1-1 0,0 0-1,1 0 1,-1 0 0,1 0-1,-1 0 1,1-1 0,0 1-1,0 0 1,0-1 0,0 1-1,0-1 1,0 0 0,0 0-1,0 0 1,1 0 0,-1 0-1,0 0 1,1 0 0,2 0-1,-2-1 19,0 0-1,1 0 1,-1-1-1,0 1 0,0-1 1,0 1-1,1-1 0,-1 0 1,0 0-1,0-1 1,0 1-1,0-1 0,0 1 1,-1-1-1,1 0 0,3-3 1,-3 2-20,0 0 0,0 0-1,0-1 1,0 1 0,-1-1 0,0 0 0,1 0 0,1-5 0,3-6 47,-1 5-28,-2-1-1,1 0 0,-2 0 1,1-1-1,-2 1 0,1-1 1,-2 0-1,1-15 0,-1 18-3,-1 0 0,-1 0 0,0 0 0,0 1 0,0-1 0,-1 0-1,-1 1 1,1-1 0,-2 1 0,1 0 0,-9-15 0,5 14-289,0 0 0,-1 1 0,0 0 0,-1 0 0,1 1 0,-1 0 0,-19-10 0,9 4-4036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05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526 8 1984,'-4'-8'4485,"-2"13"-1872,3-4-2464,0 1 0,0-1 0,1 0 0,-1 0 0,0 0 0,0 0 0,0 0 0,0-1 0,0 1 0,-3-1 0,0 1 36,-66 14 882,1 4 0,-136 55-1,195-70-964,-10 5 337,21-8-303,2-1 2,11-2 130,177-42 176,-70 18-483,-94 21-27,3-2-224,-26 7 212,-3 0 7,-16 2-32,-281 55 991,187-34 59,104-22-887,5 0-35,1-1 1,0 0-1,-1 1 1,1-1-1,-1 0 1,1 0-1,-1 1 1,1-1-1,-1-1 0,1 1 1,-1 0-1,1 0 1,0 0-1,-1-1 1,1 1-1,-1-1 1,1 1-1,-2-1 1,3 0-21,0 1 0,-1 0 0,1 0 0,0 0 0,0-1 0,0 1 0,-1 0 0,1 0 1,0 0-1,0-1 0,0 1 0,0 0 0,0-1 0,0 1 0,-1 0 0,1 0 0,0-1 0,0 1 0,0 0 0,0 0 0,0-1 1,0 1-1,0 0 0,0-1 0,0 1 0,0 0 0,0 0 0,0-1 0,1 1 0,-1 0 0,0 0 0,0-1 0,0 1 1,0 0-1,0 0 0,0-1 0,1 1 0,-1 0 0,0 0 0,0 0 0,0-1 0,1 1 0,9-9 33,-2 4-21,0 1 0,1 0 0,0 0 0,15-5 0,-10 5-1,49-15-118,96-16 0,-119 27-19,-31 6 59,0 0-61,1 0-1,12 0 1,-19 3-237,-8 2 281,-12 1 75,-115 29 117,114-27-79,1 0 1,0 1-1,0 1 1,1 0 0,-20 14-1,27-12 345,9-10-372,0 1 0,0-1 0,0 0 0,0 0 1,0 0-1,0 1 0,0-1 0,0 0 0,0 0 0,1 0 0,-1 1 0,0-1 0,0 0 0,0 0 1,0 0-1,0 0 0,0 1 0,0-1 0,0 0 0,1 0 0,-1 0 0,0 0 0,0 0 0,0 0 1,0 1-1,0-1 0,1 0 0,-1 0 0,0 0 0,0 0 0,0 0 0,1 0 0,-1 0 0,23 3 178,102-8-136,-62 2-84,105 7 0,-164-4 18,1 1-21,1 0 0,-1-1-1,1 2 1,-1-1 0,9 4-1,-13-5 37,0 0 0,0 1 0,-1-1-1,1 1 1,0 0 0,0-1 0,-1 1-1,1-1 1,0 1 0,-1 0 0,1 0 0,0-1-1,-1 1 1,1 0 0,-1 0 0,1 0-1,-1 0 1,0-1 0,1 1 0,-1 0-1,0 0 1,0 0 0,0 0 0,1 0 0,-1 0-1,0 0 1,0 0 0,0 0 0,-1 0-1,1 0 1,0 0 0,0 0 0,0 0 0,-1 0-1,1-1 1,0 1 0,-1 0 0,1 0-1,-2 1 1,-3 7 12,-1 0-1,0 0 0,0-1 1,-1 0-1,0 0 1,0 0-1,-1-1 1,0 0-1,-9 5 0,-13 8 120,-40 20 0,43-25-19,8-4 106,-2-1 0,-41 16-1,62-26-209,0 0 0,0 0-1,0 0 1,0 0 0,0 0-1,0 0 1,0 0-1,0-1 1,0 1 0,0 0-1,0 0 1,0 0 0,0 0-1,0 0 1,0 0-1,0 0 1,0 0 0,0 0-1,0 0 1,0-1 0,0 1-1,-1 0 1,1 0-1,0 0 1,0 0 0,0 0-1,0 0 1,0 0 0,0 0-1,0 0 1,0 0-1,0 0 1,0 0 0,0 0-1,0 0 1,0 0 0,-1 0-1,1 0 1,0 0 0,0 0-1,0 0 1,0 0-1,0 0 1,0 0 0,10-9 103,139-86 174,-148 94-281,111-68-292,-103 64 171,-13 7-130,-16 8-25,19-10 286,-11 6-37,-17 8 69,27-13-7,0 0 1,0 0-1,0-1 0,0 1 0,0-1 0,0 0 0,0 1 0,0-1 0,0 0 0,0 0 0,-3-1 0,4 1-34,1 0 0,0 0 0,0 0 0,0 0 0,0 0 0,0 0 0,0 0 0,0 0 0,0 0 0,0 0 0,0 0 0,0 0 0,0 0 0,-1 0 0,1 0 0,0 0 0,0 0 0,0 0 0,0 0 0,0 0 0,0-1 0,0 1 0,0 0 0,0 0 0,0 0 0,0 0 0,0 0 0,0 0 0,0 0 0,0 0 0,0 0-1,0 0 1,0 0 0,0 0 0,0 0 0,0 0 0,0-1 0,0 1 0,0 0 0,0 0 0,0 0 0,0 0 0,0 0 0,0 0 0,0 0 0,0 0 0,0 0 0,0 0 0,0 0 0,0 0 0,0 0 0,0-1 0,0 1 0,0 0 0,0 0 0,0 0 0,0 0 0,0 0 0,0 0 0,0 0 0,0 0 0,0 0 0,0 0 0,1 0 0,-1 0-1,0 0 1,0 0 0,0 0 0,0 0 0,6-9 52,0 0-1,1 1 0,0 0 0,14-13 0,39-26 116,-38 30-97,28-25 0,-49 42-87,0-1-1,-1 0 1,1 0-1,0 0 1,0 1-1,0-1 1,0 0-1,-1 0 1,1 0-1,0 0 1,-1 0-1,1-1 1,-1 1-1,1 0 1,-1 0-1,0 0 1,1 0-1,-1-1 1,0 1-1,0 0 1,0 0-1,0-3 1,-1 3-6,1 1 1,-1-1-1,1 0 1,-1 0-1,0 0 1,0 0-1,1 1 1,-1-1-1,0 0 1,0 1-1,0-1 1,0 1-1,0-1 0,0 1 1,0-1-1,0 1 1,0 0-1,0-1 1,-2 1-1,-4-2-18,0 1-1,0 1 1,0-1-1,0 1 1,-14 2-1,13-1-190,-32 7-574,37-7 87,-1 0 1,1 0 0,0 1-1,0-1 1,0 1-1,0-1 1,0 1 0,0 0-1,-3 3 1,-7 13-3034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58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24 2912,'-20'-24'8097,"20"25"-8036,-12 11 1493,3-1-1172,0 0 1,1 1-1,0 0 1,1 1 0,1 0-1,0 0 1,0 0-1,-4 21 1,3-10-213,2-1 0,1 1 0,2 1 0,-1 30 0,3-48-134,1 0 0,0 0 0,1 0 0,-1 0 0,1-1 0,0 1 0,1 0 0,0-1-1,0 0 1,0 0 0,6 8 0,-7-11 10,1 0 0,-1 0-1,1 0 1,0 0 0,0-1-1,0 1 1,0-1-1,0 0 1,7 4 0,-8-5-4,0 0 0,1-1 0,-1 1 0,1 0 1,-1-1-1,1 0 0,-1 1 0,1-1 0,-1 0 1,1 0-1,-1 0 0,1-1 0,-1 1 1,1-1-1,-1 1 0,4-2 0,-1 0 0,0-1 0,0 1 0,0-1 0,0 0 0,-1-1 0,1 1 0,-1-1 1,0 1-1,0-1 0,0-1 0,0 1 0,-1-1 0,0 1 0,0-1 0,0 0 0,0 0 0,-1 0 0,0 0 0,0-1 0,0 1 0,0-1 0,0-5 0,0-2-6,-1 0 0,0 1 0,0-1 0,-2 0 0,1 0 0,-2 1 0,0-1 0,-6-23 0,5 28-88,0 0 0,0 0 1,-1 0-1,-1 0 0,1 0 1,-1 1-1,0 0 0,-1 0 1,1 1-1,-1-1 0,-1 1 0,-10-8 1,-23-18-4360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58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53 3552,'-3'-1'1317,"2"0"-1054,1 1 1,-1 0-1,1 0 0,-1 0 1,0 0-1,1 0 0,-1 0 1,0 0-1,1 0 1,-1 0-1,0 0 0,1 0 1,-1 0-1,-1 1 791,0 0-791,-14 12 2525,8-3-2104,-11 19 0,14-22-9,-2 4-469,-1 1 1,2 0-1,0 0 1,0 1-1,1-1 1,1 1-1,0 0 1,1 1-1,0-1 1,-1 27-1,4-35-181,0 0-1,0 0 1,1 0-1,0 0 0,0 0 1,0-1-1,0 1 0,1 0 1,0-1-1,0 1 0,0-1 1,4 6-1,-3-7 10,-1 0 1,1 0-1,0 0 0,0 0 0,0-1 0,0 1 1,0-1-1,1 0 0,-1 0 0,1 0 0,-1 0 1,1-1-1,0 1 0,0-1 0,5 1 0,-1-1 10,-1 0-1,0 0 0,0-1 0,1 0 0,-1 0 1,0-1-1,0 0 0,0-1 0,1 1 0,-1-1 1,-1 0-1,1-1 0,0 0 0,0 0 0,-1 0 1,0-1-1,0 0 0,0 0 0,0-1 0,0 1 1,-1-1-1,0 0 0,0-1 0,-1 1 0,1-1 1,-1 0-1,0 0 0,-1-1 0,6-10 0,-4 5 65,-2 7-80,-1 0 0,1 1 0,-1-1 0,0 0 0,-1-1 0,0 1 0,1 0-1,-1 0 1,-1 0 0,1-1 0,-1-9 0,-2 7-32,1-1-1,-1 1 0,-1 0 1,1 0-1,-1 0 1,-1 0-1,0 1 0,0-1 1,0 1-1,-1 0 1,0 0-1,0 1 1,-1-1-1,1 1 0,-2 1 1,1-1-1,-1 1 1,1 0-1,-1 0 1,-10-4-1,-77-38-2763,91 46 2405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3:32.2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111 16 1984,'0'0'4202,"-8"16"-3178,-3 16-512,1 1-1,-8 50 1,15-65-420,-12 80 229,-1 5 89,7-60-154,2 1 0,-2 75 0,7-103-3,1-15-230,1 0 0,0 0 0,-1 0 0,1 1 0,0-1 0,0 0 0,0 0 0,-1 0 0,1 0 1,1 1-1,-1-1 0,0 0 0,0 0 0,0 0 0,0 0 0,1 2 0,10-24 473,-3 11-457,-2 0 0,1 0-1,-1-1 1,-1 0 0,0 0 0,-1 0 0,4-14-1,16-87 364,-17 72-357,11-69-119,8-40-70,-21 119 67,-4 19-54,1 0 1,1 0 0,-1 1 0,2-1-1,6-16 1,-10 27 125,0 0 1,0 0-1,0 0 1,1 0-1,-1 0 1,0 0-1,0 0 1,0 0-1,0 0 1,0 0-1,0 0 1,0 0-1,0 0 1,0-1-1,0 1 1,0 0-1,1 0 1,-1 0-1,0 0 0,0 0 1,0 0-1,0 0 1,0 0-1,0 0 1,0 0-1,0 0 1,1 0-1,-1 0 1,0 0-1,0 0 1,0 0-1,0 0 1,0 1-1,0-1 1,0 0-1,0 0 1,0 0-1,1 0 0,-1 0 1,0 0-1,0 0 1,0 0-1,0 0 1,0 0-1,0 0 1,5 7-93,3 8 169,-7-14-42,4 13 18,-1 0-1,0 0 0,-1 0 0,0 1 1,1 22-1,2 13-16,33 183 252,-34-215-190,0 0 0,8 18 0,-1-4 273,-12-31-355,0-1 0,0 1 0,0-1 0,0 1 1,0-1-1,0 1 0,1-1 0,-1 0 0,0 1 0,0-1 0,1 1 0,-1-1 1,0 0-1,0 1 0,1-1 0,-1 0 0,0 1 0,1-1 0,-1 0 0,0 1 0,1-1 1,-1 0-1,1 0 0,-1 1 0,0-1 0,1 0 0,-1 0 0,1 0 0,-1 0 1,1 1-1,-1-1 0,1 0 0,-1 0 0,1 0 0,-1 0 0,0 0 0,1 0 1,-1 0-1,1-1 0,-1 1 0,1 0 0,-1 0 0,1 0 0,-1 0 0,1 0 0,-1-1 1,0 1-1,1 0 0,-1 0 0,1-1 0,-1 1 0,0 0 0,1-1 0,-1 1 1,0 0-1,0-1 0,1 1 0,-1-1 0,3-2 45,0-1 0,-1 1 0,1-1 0,-1 1 0,4-8 0,4-17 66,-1-1 1,7-34-1,6-61-597,-18 98 402,4-14-43,15-45 1,-16 62-124,6-3-897,-9 38 1023,0-4 173,0 6 139,-1 0 1,-1 0-1,0 0 1,-1 0-1,-1 18 0,1 1 34,1-4-76,1 48 231,18 99 1,-13-113-183,-7-43 115,8 32 0,-8-39-466,24-16-9737,-12 2 7973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3:32.7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0 3136,'-1'5'4661,"1"-5"-4559,-1 1 1,0-1-1,1 0 0,-1 1 0,1-1 1,-1 1-1,0-1 0,1 0 0,-1 1 1,1-1-1,0 1 0,-1-1 0,1 1 1,-1 0-1,1-1 0,0 1 0,-1-1 1,1 1-1,0 0 0,-1 0 0,-6 22 1454,3-12-1158,2-6-354,0 0-1,1 0 0,0 0 1,0 0-1,0 0 0,1 1 0,0-1 1,0 0-1,1 8 0,2 3 141,7 26-1,-3-17-103,-6-19-67,2 0 0,-1 1 0,6 10 0,-7-15-310,0 0 0,0 0 0,1 0 0,-1 0 0,1 0 0,-1 0 0,1-1 0,-1 1 0,1-1 0,0 1 0,0-1 0,0 1 0,2 0 0,10-3-4279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3:33.1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12 3328,'-5'-3'1504,"5"-2"-1312,0 2-384,0 6 64,0-6-224,10 3 192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3:34.3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2 163 1824,'-2'1'5082,"3"-1"-4953,-1 0 1,1 0-1,-1 0 1,1 0-1,-1 0 1,1 0-1,-1 0 1,1-1-1,-1 1 1,1 0-1,-1 0 1,0 0-1,1-1 1,-1 1-1,1 0 1,-1-1-1,0 1 0,1 0 1,-1-1-1,1 1 1,-1-1-1,11-15 763,1-1-552,1 0 0,0 1-1,22-21 1,-34 36-324,-1 0 1,1 1-1,0 0 1,-1-1-1,1 1 1,0 0 0,0-1-1,0 1 1,-1 0-1,1 0 1,0-1-1,0 1 1,0 0-1,-1 0 1,1 0-1,0 0 1,0 0-1,0 0 1,0 0-1,-1 1 1,1-1-1,0 0 1,0 0-1,0 1 1,-1-1-1,1 0 1,0 1-1,0-1 1,-1 1-1,1-1 1,0 1-1,-1-1 1,1 1-1,-1-1 1,1 1-1,0 1 1,2 1 122,0 0 0,-1 1 0,1-1 0,-1 1 0,0 0 0,2 4 0,-3-6-61,-1 0 1,1-1-1,0 1 0,0 0 1,0-1-1,0 1 1,0-1-1,0 0 0,0 1 1,0-1-1,0 0 1,1 1-1,-1-1 0,1 0 1,-1 0-1,1 0 1,1 1-1,-1-2-4,0 0 0,-1 0 0,1 1 0,0-1 0,0 0 0,-1 0 0,1-1-1,0 1 1,0 0 0,-1 0 0,1-1 0,0 1 0,-1-1 0,1 0 0,-1 0 0,1 1 0,0-1 0,2-2 0,130-85 523,-125 81-2013,7-4-3632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3:35.0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57 3328,'0'-20'6805,"31"-2"-5040,-27 19-1654,1 1-1,-1 0 1,1 1-1,0-1 1,-1 1-1,1-1 1,8 0-1,-11 2-54,-1 0 0,0 0 0,1 0 0,-1 0 0,1 0 0,-1 1 0,0-1 0,1 0 0,-1 1 0,0-1 0,1 1 0,-1-1 0,0 1 0,0-1 0,0 1 0,1 0 0,-1 0 0,0-1 0,0 1-1,0 0 1,0 0 0,0 0 0,0 0 0,-1 1 0,1-1 0,0 0 0,0 0 0,-1 0 0,1 1 0,-1-1 0,1 0 0,-1 2 0,1-1 14,0 0-1,0 0 1,0 0 0,0 0 0,0 0-1,0-1 1,0 1 0,0 0 0,1 0 0,-1-1-1,1 1 1,-1-1 0,1 0 0,0 1-1,0-1 1,0 0 0,-1 0 0,1 0-1,0 0 1,0 0 0,0 0 0,0-1-1,0 1 1,1-1 0,-1 1 0,3-1-1,1 0-15,0 1-1,0-1 0,0-1 0,0 1 1,0-1-1,0 0 0,11-4 0,0-1-1095,26-14 0,-28 12-591,6 0 188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3:43.7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189 108 1056,'5'-8'4341,"-14"5"-2733,9 3-1585,-1 0-1,1 0 1,-1-1-1,1 1 1,0 0-1,-1 0 1,1 0-1,-1 0 0,1 0 1,-1 0-1,1-1 1,0 1-1,-1 0 1,1 0-1,-1 1 1,1-1-1,-1 0 1,1 0-1,0 0 1,-1 0-1,1 0 1,-1 0-1,1 0 1,0 1-1,-1-1 1,1 0-1,-1 0 0,1 1 1,0-1-1,-1 0 1,1 0-1,0 1 1,0-1-1,-1 1 1,-3 4 54,0-1 1,0 1 0,1 1-1,-1-1 1,1 0-1,1 1 1,-1-1 0,1 1-1,-2 6 1,-2 10 116,-3 26 1,5-24-112,-13 99 435,13-79-223,-2-1-1,-2 0 0,-17 55 1,20-84-258,-2 0 0,1-1 1,-2 0-1,-14 21 0,22-34-21,0 1-1,-1-1 1,1 1 0,0-1-1,-1 1 1,1-1-1,-1 1 1,1-1-1,-1 0 1,1 1 0,-1-1-1,1 0 1,-1 1-1,1-1 1,-1 0-1,1 0 1,-1 1-1,-1-1 1,2 0 0,0-1 0,0 1 0,0 0 0,-1 0 0,1-1 1,0 1-1,0 0 0,0-1 0,0 1 0,0 0 0,0-1 0,0 1 0,0 0 0,0-1 0,0 1 0,0 0 0,0-1 1,0 1-1,0 0 0,0-1 0,1 1 0,-1 0 0,0-1 0,0 1 0,0 0 0,0 0 0,1-1 0,-1 1 0,0 0 1,0 0-1,0-1 0,1 1 0,-1 0 0,1-1 0,12-19 105,-2-2 1,0 0-1,-1 0 0,8-25 1,22-98-89,-14 43 143,-9 44-267,30-70 1,-42 117 105,-1 5 39,-1-1 1,0 0 0,0 0-1,-1 0 1,0 0-1,0 0 1,-1-1 0,1-9-1,-2 15-43,0 1 0,1 0 0,-1-1 0,0 1 0,1 0 0,-1-1 0,1 1 0,-1 0 0,1 0 0,-1-1 0,1 1 0,1-1 0,-1 1 5,-1 0 0,1 0 0,0 0 0,-1 0 1,1-1-1,-1 1 0,1 0 0,-1 0 0,0 0 0,1 0 0,-1-1 0,0 0 0,0 1 27,0 1-40,0 0 0,0 0 0,0 0 0,0 0 1,0 0-1,1-1 0,-1 1 0,0 0 0,0 0 0,0 0 0,0 0 0,0 0 1,0 0-1,1-1 0,-1 1 0,0 0 0,0 0 0,0 0 0,0 0 1,0 0-1,1 0 0,-1 0 0,0 0 0,0 0 0,0 0 0,0 0 0,1 0 1,-1 0-1,0 0 0,0 0 0,0 0 0,1 0 0,-1 0 0,0 0 1,0 0-1,0 0 0,0 0 0,1 0 0,-1 0 0,0 0 0,0 0 0,8 8 59,4 12-31,-10-15 52,0 1-1,0 1 1,0-1-1,1 7 1,-2-7 8,1 1 1,0-1-1,3 9 1,3 5-5,-2 1 0,0 0 0,-1 0 0,4 31 1,1 8 233,-2-16-78,-4-16 164,17 53-1,-20-79-209,11-20 598,-1-15-551,8-42 1,4-15-137,-7 29-111,-12 43-88,1 0-1,13-35 1,0 15-64,-16 31 19,0 4-439,2 7 233,-3-2 355,3 2-67,-1 1 0,0 1 0,0-1 0,0 0 0,-1 1 0,1-1-1,-1 1 1,-1 0 0,1 0 0,0 7 0,2 12 149,-1 28 0,-3-43-127,6 94 501,31 178 0,-34-267-336,-1-9 27,-1-1 1,0 1-1,0 9 0,-1-14 165,-5 20-8728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3:45.0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36 2144,'0'0'42,"-1"0"0,1 0 1,0 0-1,0 0 0,-1 0 1,1 1-1,0-1 0,0 0 0,0 0 1,-1 0-1,1 0 0,0 0 0,0 0 1,0 1-1,-1-1 0,1 0 1,0 0-1,0 0 0,0 0 0,0 1 1,0-1-1,-1 0 0,1 0 0,0 1 1,0-1-1,0 0 0,0 0 0,0 0 1,0 1-1,0-1 0,0 0 1,0 0-1,0 1 0,0 16 4323,8-15-3492,1 0-306,-3-5-436,0 1-1,-1 0 0,0-1 0,0 0 0,0-1 0,0 1 0,0-1 0,0 0 1,4-5-1,-7 7-81,-1 1 0,0 0 0,0-1 0,0 1 0,0-1 1,0 1-1,0-1 0,0 1 0,0-1 0,-1 0 0,1 1 0,0-1 1,0-2-1,-1 3 196,0 1-236,0 0 1,0 0-1,1 0 0,-1 0 0,0 1 1,0-1-1,1 0 0,-1 0 0,0 0 1,0 1-1,1-1 0,-1 0 0,0 0 1,0 0-1,0 1 0,0-1 0,1 0 1,-1 0-1,0 1 0,0-1 1,0 0-1,0 0 0,0 1 0,0-1 1,0 0-1,0 1 0,1-1 0,-1 0 1,0 0-1,0 1 0,-1-1 0,1 0 1,0 1-1,0-1 0,0 0 0,0 0 1,0 1-1,0-1 0,-3 14 353,2-12-344,-3 51 164,2-33-14,1 1 1,2 25-1,-1 24-33,0-17 255,1-25-215,-1-27-147,0-1 0,0 1 0,0 0 0,0 0 0,0-1 0,0 1 0,0 0 0,0-1 0,0 1 0,0 0 0,0 0 0,0-1 0,-1 1 0,1 0 0,0-1 1,-1 1-1,1 0 0,0-1 0,-1 1 0,1-1 0,-1 1 0,1-1 0,-1 1 0,1-1 0,-1 1 0,1-1 0,-1 1 0,1-1 0,-1 1 0,0-1 0,1 0 0,-1 1 0,0-1 0,0 0 0,-2 1-38,0-1-1,0 1 0,0 0 1,0 0-1,-5 3 0,-1-1-10,4 0 6,0-1 1,0 1-1,1 0 1,-1 0-1,-5 5 0,6-5-7,-1 1 0,0-1 0,0 0 1,-10 5-1,14-8-6,0 1 1,1-1 0,-1 1 0,0-1 0,0 1 0,0 0-1,1-1 1,-1 1 0,0 0 0,1 0 0,-1-1-1,0 1 1,1 0 0,-1 0 0,1 0 0,-1 0 0,1 0-1,0 0 1,-1 0 0,1 1 0,0-1 6,8 3 117,-4-4-11,-1 0 0,0-1 1,1 1-1,-1-1 0,0 0 1,0 0-1,6-2 0,2-1-5,86-27 544,-95 30-607,1 0-1,0 1 1,0-1-1,-1 1 1,1-1-1,0 1 1,0 0-1,-1 0 1,1 0 0,0 0-1,0 1 1,0-1-1,-1 1 1,1 0-1,0-1 1,-1 1-1,1 0 1,-1 1-1,5 2 1,-5-3 58,1 5 208,-2-6-286,-1 1-1,1-1 1,-1 1-1,0-1 1,1 1-1,-1 0 1,0-1-1,1 1 1,-1-1-1,0 1 1,0 0-1,1-1 1,-1 1-1,0 0 1,0-1-1,0 2 1,0 0-313,0-1 0,0 1 0,0 0 0,0-1 0,0 1 0,-1 0 0,1-1 0,0 1 0,-1-1 0,0 1 0,1 0 1,-1-1-1,0 0 0,0 1 0,1-1 0,-3 3 0,-6 0-3209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10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64,'-9'30'13781,"27"-37"-13674,-3 4-119,0 0 1,23-1 0,-7 1 7,-7 2 93,35 2 1,-16 0 126,122-1 29,-145 5 405,-10 0-2053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43.2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425 18 1984,'5'-3'283,"-5"2"-232,1 1 0,-1-1 1,1 1-1,-1 0 0,1-1 0,0 1 0,-1 0 0,1-1 0,0 1 0,0 0 0,-1 0 0,1-1 1,0 1-1,-1 0 0,1 0 0,2 0 683,-4 2-533,0 0 0,1-1 1,-1 1-1,0 0 0,0-1 1,-1 1-1,1-1 1,0 1-1,0-1 0,-1 0 1,1 0-1,-4 3 0,2-2 29,-81 72 1326,-97 93 67,120-106-1243,-27 29-72,80-78-128,10-10-80,5-5 9,6-6 33,-1 0 0,16-16-1,-13 11-102,46-40-15,75-52 0,-60 58 83,1 4 0,107-45-1,-161 79-47,1 1 0,29-7-1,-50 15-40,1 0 0,0 0 0,-1 1-1,1 0 1,4 0 0,-7 0-12,-1 0-1,0 0 1,0 0-1,1 0 1,-1 0-1,0 0 1,0 0-1,1 0 1,-1 0-1,0 1 1,0-1 0,0 0-1,1 0 1,-1 0-1,0 0 1,0 1-1,0-1 1,0 0-1,1 0 1,-1 0-1,0 1 1,0-1 0,0 0-1,0 0 1,0 0-1,0 1 1,0-1-1,0 0 1,1 0-1,-1 1 1,0-1-1,0 0 1,0 0 0,0 1-1,0-1 1,0 0-1,0 0 1,-1 1-1,1-1 1,0 0-1,0 0 1,0 1-1,0-1 1,0 0 0,0 0-1,0 0 1,-1 1-1,-10 14 134,-81 59 277,-130 130 379,169-150-569,-132 126 487,199-197-89,21-23-372,87-86-136,-77 89-229,1 2 0,2 2 0,2 3 0,0 1 0,76-30 0,-121 57 92,10-5-121,2 1-1,22-6 1,-39 12 141,1 0-1,0 0 1,-1 0-1,1-1 0,0 1 1,0 0-1,-1 0 1,1 0-1,0 0 1,-1 0-1,1 1 0,0-1 1,0 0-1,-1 0 1,1 0-1,0 1 1,0-1-1,-1 1 2,1-1 0,-1 1 0,0-1 0,0 1 0,0-1 0,0 1 0,0-1 0,0 1 1,0-1-1,0 1 0,0-1 0,0 1 0,0-1 0,0 1 0,-1-1 0,1 1 0,0-1 0,0 0 0,0 1 0,-1-1 0,1 1 0,0-1 0,0 1 0,-1-1 0,1 0 0,0 1 1,-1 0-1,-12 14 7,-28 26 1,9-11 14,-201 209 213,152-158-100,-60 65 220,120-120-253,20-25-82,1-1 0,0 1 1,-1-1-1,1 1 1,-1 0-1,1-1 1,0 1-1,-1 0 1,1-1-1,0 1 1,0 0-1,0-1 1,0 1-1,-1 1 1,5-1 124,4-5-21,13-13 92,23-24 0,-13 12-137,333-273-185,-326 275-147,0 2 1,77-38 0,-108 59 202,19-6-65,-25 9 106,0 1 0,0 0 1,0 0-1,0 0 0,0 0 0,0 0 0,0 0 0,0 0 0,0 0 1,0 0-1,0 0 0,0 0 0,-1 1 0,1-1 0,0 0 0,0 1 1,0-1-1,0 1 0,0-1 0,0 1 0,-1-1 0,1 1 0,0 0 1,-1-1-1,2 2 0,-1-1 4,-1 0-1,1 0 1,0 0 0,-1 1-1,1-1 1,-1 0 0,1 0-1,-1 1 1,0-1 0,1 1-1,-1-1 1,0 0 0,0 1-1,0-1 1,0 0 0,0 1-1,0-1 1,-1 0 0,1 2-1,-6 19 0,-2 0-1,0-1 1,0 0 0,-16 25-1,1-7 40,-2-1 0,-2 0 0,-42 42 0,-107 99 295,85-91 34,37-35 325,90-82-265,-23 19-403,110-95 26,18-36-279,0-1-44,-91 94 35,3 3 1,2 1-1,85-51 0,-105 78-2,-28 15 180,-5 5 23,-3-1 39,1 0-1,0-1 1,-1 1 0,1 0-1,-1 0 1,0-1-1,0 1 1,1 0 0,-1-1-1,-2 3 1,-129 173 37,110-150-15,-52 61 317,-4-3 0,-98 82 0,161-154-273,9-9-27,1 1 0,0-1 0,0 1 0,0 0 0,1 1 0,-5 6 0,9-12-31,0 0 0,0 0 0,0 0 0,0 0 0,0 0 1,0 0-1,0 0 0,0 0 0,0 0 0,1 0 0,-1 0 0,0 0 0,0 0 0,0 0 1,0 0-1,0 0 0,0 0 0,0 0 0,0 0 0,0 0 0,0 0 0,0 0 0,1 0 1,-1 0-1,0 0 0,0 0 0,0 0 0,0 0 0,0 1 0,0-1 0,0 0 1,0 0-1,0 0 0,0 0 0,0 0 0,0 0 0,0 0 0,0 0 0,0 0 0,0 0 1,0 1-1,0-1 0,0 0 0,0 0 0,0 0 0,0 0 0,0 0 0,0 0 0,4-1 31,1-1-1,-1-1 1,0 1-1,0 0 1,0-1-1,-1 0 1,1 0-1,5-6 0,10-8 68,109-101-208,-53 45-36,-65 64 139,119-106-103,-104 95-45,1 1-1,1 2 1,38-20-1,-33 25-186,-32 11 327,1 1 0,0 0 1,-1 0-1,1-1 0,0 1 1,-1 0-1,1 0 0,0 0 1,-1 0-1,1 0 0,0 0 1,-1 0-1,1 0 0,0 0 1,-1 0-1,1 0 0,0 0 1,-1 1-1,1-1 0,0 0 1,-1 0-1,1 1 0,-1-1 1,1 0-1,-1 1 0,1-1 1,-1 1-1,1-1 0,-1 1 1,1-1-1,-1 1 0,1-1 1,-1 1-1,0-1 0,1 1 1,-1-1-1,0 1 0,1 1 1,-1 2-19,0 0 1,0 0-1,-1 0 1,1-1-1,-1 1 1,0 0 0,0 0-1,-3 5 1,-18 39-57,-76 96 148,30-48 59,-43 86 204,23-36 135,62-103-259,17-27 9,7-12-74,5-7 87,13-19-31,27-36 2,114-111-168,-78 87-211,170-205-174,-221 253 261,-22 27 76,9-11-55,20-31-1,-34 49 71,-1 0 0,1-1 1,-1 1-1,0-1 0,1 1 0,-1 0 0,0-1 0,1 1 0,-1-1 0,0 1 1,0-1-1,0 1 0,1-1 0,-1 1 0,0-1 0,0 1 0,0-1 0,0 1 0,0-1 1,0 1-1,0-1 0,0 1 0,0-2 0,-12 10-294,-216 178-255,28-34 762,193-147-138,-41 30 334,43-32-345,1 0-1,-1-1 1,0 0 0,0 0-1,0 0 1,-1 0 0,1-1-1,-6 1 1,11-1-55,-1-1-1,1 0 0,0 0 1,0 0-1,-1 0 1,1 0-1,0 0 1,0 0-1,-1 0 1,1 0-1,0 0 0,-1 0 1,1 0-1,0 0 1,0 0-1,-1 0 1,1 0-1,0 0 0,0 0 1,-1 0-1,1 0 1,0-1-1,0 1 1,-1 0-1,1 0 1,0 0-1,0 0 0,0 0 1,-1-1-1,1 1 1,0 0-1,0 0 1,0 0-1,0-1 0,-1 1 1,1 0-1,0 0 1,0-1-1,0 1 1,0 0-1,0 0 1,0-1-1,0 1 0,0-1 1,0-2 4,-1 0 1,2 0-1,-1 0 1,0 0-1,1-1 1,-1 1-1,1 0 1,1-4-1,17-37-58,17-23-344,84-120-1,-5 44 182,-101 128 180,-2 0-1,0-1 1,12-21 0,-23 36 25,-1 0 0,1 0 1,0 0-1,-1-1 0,1 1 1,-1 0-1,1 0 0,-1 0 1,0-1-1,1 1 0,-1 0 1,0 0-1,0-1 1,0 1-1,0 0 0,0-2 1,-1 2-6,0 1 0,1-1 0,-1 0 1,0 1-1,0-1 0,0 1 1,1-1-1,-1 1 0,0 0 1,0-1-1,0 1 0,0 0 0,0-1 1,0 1-1,0 0 0,0 0 1,0 0-1,0 0 0,-2 0 1,-1 0-15,0 0 1,-1 0 0,1 1 0,0-1 0,0 1 0,-1 0 0,1 0 0,0 0 0,-5 3 0,-3 2-55,-18 12-1,17-10 26,-168 120-160,74-47 240,-339 210 776,419-275-667,-71 38 422,63-44-284,35-10-264,0 0-1,-1 1 0,1-1 0,-1 0 0,1 0 0,-1 0 0,1 0 0,-1 0 0,1 0 0,-1 0 0,1 0 0,-1 0 0,1 0 0,-1 0 0,1-1 0,-1 1 0,1 0 1,-1 0-1,0-7 19,12-15-69,-8 17 43,10-16-19,1 0-1,1 1 0,31-31 0,-23 26 14,240-226-200,20 27 83,-257 205 186,27-25-1,-42 32-42,-11 12-21,0-1 1,0 1-1,0 0 0,0 0 0,0 0 0,0 0 1,1 0-1,-1 0 0,0 0 0,0 0 0,0 0 1,0 0-1,0-1 0,0 1 0,0 0 0,0 0 1,0 0-1,0 0 0,0 0 0,0 0 0,0 0 1,0 0-1,0 0 0,0-1 0,0 1 0,0 0 1,0 0-1,0 0 0,0 0 0,0 0 1,0 0-1,0 0 0,0 0 0,-1 0 0,1-1 1,0 1-1,0 0 0,0 0 0,0 0 0,0 0 1,0 0-1,0 0 0,0 0 0,0 0 0,0 0 1,0 0-1,-1 0 0,1 0 0,0 0 0,0 0 1,0 0-1,0 0 0,0 0 0,0 0 0,0 0 1,0 0-1,0 0 0,-1 0 0,1 0 0,0 0 1,-37 10-256,-221 92-25,41 10 208,24-11 260,177-93-105,0-1 1,0 0 0,0-1 0,-1-1-1,-27 5 1,41-9-62,0-1 1,0 0-1,0 0 0,1 0 0,-1 0 0,0 0 1,-5-2-1,7 2-16,0-1 0,0 1 0,0-1 0,0 1 0,0-1 0,1 1 1,-1-1-1,0 1 0,0-1 0,0 0 0,0 0 0,1 1 0,-1-1 0,0 0 0,0-2 0,0 0-6,0 0 0,0 0 0,1 0 0,-1 0-1,1 0 1,0 0 0,0 0 0,0 0 0,0 0-1,0-1 1,1 1 0,0 0 0,-1 0 0,1 0-1,2-3 1,2-8-45,1-1 0,1 1 0,0 1 0,1-1 0,0 1-1,20-22 1,-1 4-73,46-39 0,-36 40-192,77-50 0,-87 65 34,-27 15 274,1 0 0,-1 0-1,0 0 1,0 0 0,0 0-1,0 0 1,1 0 0,-1-1-1,0 1 1,0 0 0,0 0-1,0 0 1,1 0 0,-1 0-1,0 0 1,0 0 0,0 0-1,1 0 1,-1 0 0,0 0-1,0 0 1,0 0 0,1 0-1,-1 0 1,0 0 0,0 0-1,0 0 1,0 0 0,1 0-1,-1 1 1,0-1 0,0 0-1,0 0 1,0 0 0,1 0-1,-1 0 1,0 0 0,0 1-1,0-1 1,0 0 0,0 0-1,0 0 1,1 0 0,-1 0-1,0 1 1,0-1 0,0 0-1,0 0 1,0 0 0,0 1-1,0-1 1,0 0 0,0 0-1,0 0 1,0 1 0,0-1-1,0 0 1,0 0 0,0 0-1,0 1 1,0-1 0,0 0-1,0 0 1,0 1 0,-9 15-99,-68 88-126,19-19 231,-138 188 257,167-238-238,9-11 6,0 0 0,2 2-1,-16 28 1,32-50-9,0 0 0,1 1 0,-1-1-1,1 0 1,-1 1 0,0 8 0,2-12-8,0 0-1,0 0 1,0 0 0,0 0 0,0-1 0,0 1 0,0 0-1,0 0 1,0 0 0,0 0 0,1 0 0,-1 0-1,0 0 1,1-1 0,-1 1 0,1 0 0,-1 0 0,1 0-1,-1-1 1,1 1 0,-1 0 0,1-1 0,0 1-1,-1 0 1,1-1 0,0 1 0,0-1 0,0 1 0,-1-1-1,1 1 1,0-1 0,0 0 0,0 0 0,0 1-1,0-1 1,-1 0 0,1 0 0,0 0 0,2 0 0,2 0 48,0 0 0,0 0 0,1-1 0,-1 0 0,0 0 0,0 0 0,0-1 0,0 1 0,0-1 1,6-3-1,5-4 39,23-18 0,-37 26-88,83-61-28,97-66-404,-170 120 328,0 0 1,0 1-1,0 1 1,1 0-1,0 1 1,17-5-1,-27 9 64,0 0-1,-1 1 1,1-1-1,0 1 1,-1 0-1,1 0 0,0 0 1,0 0-1,4 1 1,-6-1 18,0 1-1,0-1 1,0 1 0,0 0-1,0-1 1,0 1 0,0 0-1,0 0 1,-1 0 0,1 0-1,0 0 1,0 0 0,-1 0 0,1 0-1,-1 0 1,1 0 0,-1 0-1,1 0 1,-1 0 0,1 0-1,-1 1 1,0-1 0,0 2 0,1 0-3,-1 1 0,1-1 1,-1 0-1,0 1 0,0-1 0,0 1 1,-1-1-1,1 0 0,-1 1 1,0-1-1,-1 4 0,-2 2-16,0-1 0,-9 13 0,7-11 7,-127 190 139,-4 6 700,128-188-672,8-16-94,0 1 1,-1 0 0,1-1-1,0 1 1,-1-1-1,0 0 1,0 1 0,0-1-1,0 0 1,0 0-1,0 0 1,-4 2 0,5-3 112,3-8-88,8-10-203,0-1-1,2 1 0,15-19 1,66-73-1962,45-57-3459,-58 63 2650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11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1984,'3'-1'9571,"-1"-4"-9628,-1 4 327,1 0 1,0 0-1,0 0 0,0 1 0,0-1 0,-1 1 1,1-1-1,0 1 0,0 0 0,2-1 0,30-3 134,72-11 1198,14-2-943,-46 16 45,-61 1-214,-7 0-776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29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6 1664,'0'0'528,"-6"5"1472,6-5-1855,-1 1 0,1-1 0,-1 1 1,0-1-1,1 0 0,-1 1 0,1-1 0,-1 0 1,0 0-1,1 1 0,-1-1 0,0 0 0,1 0 1,-1 0-1,1 0 0,-1 0 0,0 0 0,1 0 1,-1 0-1,0 0 0,1 0 0,-1 0 0,0 0 1,0-1-1,-20-2 1270,-10-1-477,9 2-495,14 2-331,0 0 0,-1 0 0,1 0-1,0 1 1,0 0 0,0 1 0,0 0 0,0 0-1,1 0 1,-14 8 0,6-3 148,0 1-1,1 1 1,0 1 0,-17 15-1,23-17-188,1 0 0,-1 1 0,1 0 0,1 0 0,0 0 0,0 1 0,1 0 0,0 0 0,1 1 0,0-1 0,0 1 0,-2 17 0,4-18-15,-1 12 89,0 0-1,2 1 0,1 23 0,0-40-107,1 0 0,0 0 0,0 0-1,0 0 1,1 0 0,0 0 0,0 0 0,0 0-1,1-1 1,0 0 0,0 1 0,1-1-1,-1 0 1,1 0 0,0-1 0,6 6 0,-2-3 38,1-1 0,0 0 1,0-1-1,0 0 1,1 0-1,-1-1 0,1 0 1,1-1-1,18 4 1,-12-4 82,-1-1 1,1-1 0,-1 0 0,1-1-1,25-4 1,-34 2-123,0 1 1,0-1-1,-1-1 0,1 1 1,0-1-1,-1-1 0,0 1 1,0-1-1,0-1 0,0 1 1,0-1-1,-1 0 0,0-1 1,0 1-1,0-1 0,-1-1 1,0 1-1,7-12 0,-6 7 48,-1 0 0,0 0 0,0 0 0,-1-1-1,-1 0 1,0 0 0,0 0 0,-1 0 0,-1 0-1,0 0 1,-1-24 0,0 35-86,-2-27 8,-7-33 0,7 53-24,1 1 0,-2-1 0,1 1 0,-1 0 0,0 0 0,0 0 0,-1 0 0,0 0 0,-9-11-1,6 11-50,-1 0 0,0 0 0,-1 1 0,1 0 0,-1 0 0,0 1 0,-1 0-1,1 1 1,-1 0 0,0 0 0,-20-3 0,21 5-12,-1 0 1,1 1-1,0 0 1,-1 1-1,1 0 1,-1 1-1,1-1 0,-1 2 1,1-1-1,0 2 1,0-1-1,0 1 1,-13 6-1,9 0-1289,3 1 346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29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5056,'0'5'1888,"9"3"-1472,-1-8-128,2 0 1696,-2 3-1152,-3-3 160,-2 0-608,-3 5-320,5-2 224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30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18 3648,'0'0'55,"-1"-1"85,1 1-1,-1-1 0,0 0 0,1 1 1,-1-1-1,0 1 0,1-1 1,-1 1-1,0-1 0,0 1 0,1 0 1,-1-1-1,-2 0 832,-10 2 2608,9 2-3337,0-1 0,0 1-1,0 0 1,1 0 0,-1 0 0,1 0 0,0 1 0,0-1 0,-3 5 0,-21 39 393,23-39-553,-7 11-10,2 1 0,0 1 0,1 0 1,2 0-1,0 0 0,1 1 1,1 0-1,-2 40 0,6-51 9,1-1 0,0 1 0,1-1 0,0 0 0,5 13 0,-5-16-24,1 0-1,0 0 0,0-1 0,1 1 0,-1-1 1,1 0-1,1 0 0,5 6 0,-5-7 29,0-1-1,0 1 1,1-2-1,-1 1 1,1 0 0,0-1-1,0 0 1,9 3-1,-11-5-25,-1 0-1,1 0 1,-1 0-1,1-1 0,0 1 1,-1-1-1,1 0 1,0 0-1,-1 0 1,1 0-1,0-1 1,-1 1-1,1-1 0,-1 0 1,1 0-1,5-3 1,3-2 50,0-1 0,-1-1 0,0 0 0,0-1 0,-1 0 0,0 0-1,-1-1 1,0 0 0,0-1 0,-1 0 0,-1 0 0,0-1 0,10-20 0,-11 17-62,0 0 0,0 0 0,-1-1 0,-1 1 0,-1-1 0,0 0 0,-1 0 0,0-24 0,-2 32-59,-1-1-1,0 1 0,0 0 1,-1 0-1,0 0 0,0 0 0,-1 0 1,0 0-1,-1 0 0,1 1 0,-1 0 1,-1-1-1,1 2 0,-1-1 0,-1 0 1,1 1-1,-1 0 0,-8-7 0,8 9-90,0 0 0,0 0-1,0 0 1,0 1 0,-1-1-1,0 2 1,1-1 0,-1 1-1,0 0 1,0 0-1,0 1 1,0 0 0,-1 0-1,1 0 1,0 1 0,0 0-1,0 1 1,-1 0 0,1 0-1,-13 4 1,18-4-152,0 0 0,0 0 1,0 0-1,0 0 0,0 1 1,1-1-1,-1 0 0,0 1 1,1-1-1,-1 1 0,1 0 1,0-1-1,0 1 0,-1 0 1,1 0-1,0 0 0,-1 3 1,0 3-1269,-1 0-1,1 0 1,-1 10 0,2-14 1011,-3 20-2352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31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97 3232,'1'-1'312,"-1"0"0,1 0 0,-1 0 0,1-1 0,-1 1 0,1 0 0,-1 0 0,0 0 0,0-1 0,1 1 0,-1 0 0,0 0 0,0-1 0,0 1 0,-1 0 0,1 0 0,0-1 0,0 1 0,-1 0 0,1 0 0,0 0 0,-1-1 0,0 1 0,0-1 0,-1-4 346,1 6-620,1-1 0,0 1-1,0 0 1,-1-1 0,1 1-1,0 0 1,-1 0 0,1-1-1,0 1 1,-1 0 0,1 0 0,0 0-1,-1 0 1,1-1 0,0 1-1,-1 0 1,1 0 0,0 0-1,-1 0 1,1 0 0,-1 0-1,1 0 1,0 0 0,-1 0-1,1 0 1,0 0 0,-1 0 0,1 0-1,-1 0 1,1 0 0,0 1-1,-1-1 1,1 0 0,0 0-1,-1 1 1,-14 7 19,14-7 7,-14 9 119,1 2-1,0 0 1,1 0 0,1 1 0,0 1 0,0 0 0,1 1 0,1 0 0,-11 21 0,17-28-146,1 0-1,0 0 1,0 1 0,0-1 0,1 0 0,0 1-1,1 0 1,0-1 0,0 1 0,1 9-1,0-11 10,1-1 0,0 1 0,1-1 0,-1 0 0,1 0 0,1 1 0,-1-1 0,1 0 0,0-1 0,0 1 0,1 0-1,-1-1 1,1 0 0,6 6 0,-1-2 43,0 0 0,1-1 0,0 1 0,1-2 0,-1 1 0,24 10 0,-27-15 4,-1 0-1,1-1 1,0 0-1,0 0 1,0 0-1,0-1 1,0 0-1,0 0 1,0-1-1,0 0 1,0 0-1,1-1 1,-1 0-1,9-2 1,-13 2-48,0-1-1,0 1 1,0-1 0,0 0-1,0 0 1,0 0 0,-1 0 0,1 0-1,-1-1 1,1 1 0,-1-1 0,0 0-1,0 1 1,0-1 0,0 0 0,-1 0-1,1-1 1,1-2 0,2-8-4,-1 0 0,6-25 0,-10 37-44,3-13 34,-2 0-1,0 0 0,0 0 0,-1 0 0,-4-21 0,-16-72 45,18 98-129,-1 1 0,-1 0 0,1 0 0,-1 1 0,-1-1 0,1 1 0,-2 0 0,1 0 0,-1 0-1,0 1 1,0 0 0,-1 0 0,0 1 0,-1 0 0,1 0 0,-1 0 0,0 1 0,0 0 0,-1 1 0,-17-7-1,21 10 14,0 0 0,0 0-1,0 0 1,-1 1-1,-8 0 1,13 0-43,-1 0 0,0 0 1,0 0-1,1 1 0,-1-1 1,0 0-1,1 1 1,-1-1-1,0 1 0,1 0 1,-1-1-1,1 1 0,-1 0 1,1 0-1,-1 0 0,1 0 1,0 0-1,0 1 0,-1-1 1,0 2-1,2-3-92,0 1-1,-1 0 1,1 0-1,0 0 1,0 0 0,0 0-1,0 0 1,0 0-1,0-1 1,0 1-1,0 0 1,0 0-1,0 0 1,1 0 0,-1 0-1,0 0 1,0-1-1,1 1 1,-1 0-1,1 0 1,-1 0-1,1-1 1,-1 1 0,1 0-1,-1-1 1,1 1-1,0 0 1,-1-1-1,3 2 1,0 1-554,1 0 0,0-1 0,0 1 0,5 2-1,13 4-3183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32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5 3712,'-16'-5'3306,"10"5"-1215,-13 1-467,0 0 1,-20 5-1,20-2-1284,-1 0 1,1 2-1,-37 15 1,50-17-335,0-1 0,0 1 0,0 0 0,0 1 0,1-1 0,0 1 0,0 0 0,0 1 0,0-1 0,1 1 0,0 0 0,0 0 0,1 0 0,-1 0 0,-3 14 0,5-14 9,0 0 0,0 0 0,1 0-1,0 0 1,1 0 0,-1 1 0,1-1 0,0 0 0,1 0 0,-1 0-1,1 1 1,1-1 0,-1 0 0,1 0 0,0 0 0,0-1-1,1 1 1,5 10 0,-3-9 32,0 0 0,1-1-1,-1 1 1,1-1 0,1 0-1,-1-1 1,1 0 0,0 0-1,0 0 1,0-1 0,1 0-1,0 0 1,0-1 0,0 0-1,0 0 1,0-1 0,0 0-1,1 0 1,9 0 0,-11-2 8,1 1 0,-1-2 0,1 1 1,-1-1-1,1 0 0,-1-1 0,0 1 1,1-1-1,-1-1 0,0 0 0,0 0 1,-1 0-1,1-1 0,-1 0 1,1 0-1,-1 0 0,0-1 0,-1 0 1,1 0-1,-1 0 0,9-13 0,-4 3 47,0 0 0,9-19 0,-17 30-63,0-1 0,0 0-1,-1 0 1,1 0 0,-1 0 0,0 0 0,0 0 0,-1 0 0,1 0-1,-1 0 1,0 0 0,-1-7 0,0 9-1,-1-9 140,-1 0-1,-5-12 1,6 20-165,0-1-1,0 1 0,-1 0 1,1 0-1,-1 0 1,0 0-1,0 0 0,-5-4 1,3 4-1,0 0 0,0 0 0,0 0 0,0 1 0,-1 0 0,1 0 0,-8-3 0,11 5-133,0 0-1,0 1 0,-1-1 0,1 1 0,0-1 1,-1 1-1,1 0 0,0 0 0,0 0 0,-1 0 1,1 0-1,0 0 0,-1 1 0,1-1 0,0 1 1,0 0-1,0 0 0,0-1 0,-1 1 0,1 1 1,0-1-1,1 0 0,-4 2 0,4-2-148,1 0 0,-1 0 0,0 0 0,1 0 0,-1 0 0,1 0 0,-1 0 0,1 0 0,0 1 0,-1-1 0,1 0 0,0 0 0,0 0 0,0 3 0,0 20-3273,1-13 1931,-1 11-2393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33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 3072,'-4'-1'6884,"-7"4"-4238,-13 4-966,9-1-1412,1 0 0,0 1 0,0 1 0,0 0 0,1 1 0,0 0 0,-19 19 0,31-27-253,-1 0-1,1 0 1,0 0 0,1 1-1,-1-1 1,0 0 0,0 0-1,0 1 1,1-1 0,-1 0-1,1 1 1,-1-1 0,1 1-1,-1-1 1,1 1 0,0-1-1,0 1 1,0-1 0,0 4-1,0-3 19,1 0 0,0 0 0,-1 0 0,1 0 0,0 0 0,0 0 0,0 0 0,0 0 0,1 0 0,-1 0 0,0-1 0,3 3 0,0 0-4,0 0 1,0-1-1,1 1 0,-1-1 1,1 0-1,0 0 1,0-1-1,0 0 1,1 0-1,5 2 0,1-2 75,0 0 0,1-1-1,0 0 1,-1-1 0,1-1-1,-1 0 1,1-1-1,-1 0 1,0 0 0,1-2-1,-1 1 1,-1-2-1,18-7 1,-26 10-70,1-1 1,0 1-1,-1 0 0,0-1 1,1 0-1,-1 0 0,0 0 0,0 0 1,-1 0-1,5-7 0,-6 8-37,0 1 1,-1 0-1,1 0 0,-1-1 0,1 1 1,-1 0-1,1-1 0,-1 1 0,0 0 1,0-1-1,0 1 0,0-1 0,0 1 0,0 0 1,0-1-1,0 1 0,0-1 0,-1 1 1,1 0-1,0-1 0,-1 1 0,1 0 1,-1-1-1,0 1 0,1 0 0,-1 0 1,0 0-1,0 0 0,0 0 0,0 0 0,0 0 1,0 0-1,0 0 0,0 0 0,0 0 1,0 0-1,-2 0 0,-5-3-112,1 0-1,-1 1 0,0 0 1,0 0-1,0 1 1,-1 0-1,1 1 1,0 0-1,-1 0 1,1 0-1,-1 1 0,1 1 1,0-1-1,-16 4 1,11-2-787,11-2 504,0 0-1,0 0 1,0 0 0,0 1 0,-1-1 0,1 1 0,0-1 0,-2 2 0,31 5-6306,-2-13 3280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34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1 2720,'-2'0'590,"0"0"-1,0-1 1,0 1 0,-1 0-1,1 0 1,0 1-1,0-1 1,0 0 0,0 1-1,0-1 1,-2 2 0,-7 1 254,-11-1 1523,-38-2 0,39 0-1921,-42 4 0,41-1-412,9-2 15,0 1 0,0 1 0,0 0 0,-19 7 0,29-9-42,0 1 0,0 0 0,0 0 0,0-1 0,0 2 0,0-1 0,0 0 0,1 1 0,-1-1 0,1 1 0,-1 0 0,1-1 0,0 1-1,0 0 1,0 1 0,1-1 0,-1 0 0,1 0 0,0 1 0,0-1 0,-1 6 0,-5 31 294,1-1-1,1 55 0,5-26 356,0-67-649,0 0 0,0-1-1,0 1 1,0-1-1,1 1 1,-1 0-1,0-1 1,0 1 0,1-1-1,-1 1 1,0-1-1,1 1 1,-1-1-1,0 0 1,1 1 0,-1-1-1,1 1 1,-1-1-1,1 0 1,-1 1 0,1-1-1,-1 0 1,1 1-1,-1-1 1,1 0-1,0 0 1,-1 0 0,1 1-1,-1-1 1,1 0-1,0 0 1,-1 0-1,1 0 1,20-1 132,-3-1-113,-10 0-16,0 1 0,0 0 1,0 0-1,0 1 0,1 0 0,-1 1 0,0 0 1,0 0-1,14 4 0,-10-1-58,-1 1 0,1 0 0,-1 0 0,-1 1 0,1 1 0,-1 0 0,0 0 0,0 1 0,14 15 0,-16-15 73,1 1 0,-2 1-1,1-1 1,-1 1 0,-1 1-1,0-1 1,0 1 0,-1 0 0,0 0-1,5 24 1,-9-34-7,-1 0 0,0 1 0,0-1-1,0 0 1,1 1 0,-2-1 0,1 0 0,0 1-1,0-1 1,0 0 0,-1 1 0,1-1 0,0 0-1,-1 1 1,1-1 0,-1 0 0,0 0 0,1 0 0,-1 0-1,-1 2 1,0-1 17,0-1 0,0 1 0,0-1-1,0 1 1,0-1 0,0 0 0,0 0 0,0 0 0,-1 0-1,-3 1 1,-2-1 16,-1 1 0,1-1-1,-1-1 1,1 1 0,-12-2-1,-31-4-316,-89-8 867,47 0-5543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36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0 1664,'-13'5'7708,"9"20"-6116,-1 6-1340,1-10 76,-2-1 0,0 0 1,-2-1-1,-14 29 0,11-26-105,1 1-1,-8 32 1,7-9 164,3 1 0,1 1 0,3-1 1,2 79-1,4-103-240,1-1 1,0 1-1,2-1 1,0 0-1,11 27 1,5 1 23,28 49-1,-27-60-58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32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8 1728,'3'-7'3484,"-11"6"-1096,6 2-2062,-1 0-1,0 0 1,0 0 0,1 0 0,-1 0 0,1 1-1,-1-1 1,-2 3 0,1-1 139,-7 5-48,1-1 0,-1 2 0,2-1 0,-1 1 0,2 1-1,-1 0 1,-7 12 0,6-7-163,0 1-1,1 0 1,1 0-1,-9 27 1,16-38-230,0-1 0,0 1 0,0 0 0,1-1 0,-1 1 0,1 0 0,0-1 0,1 1 0,-1 0 0,1-1 0,0 1 0,0 0 0,0-1 0,1 1 1,-1-1-1,1 0 0,3 5 0,-4-7-4,1 0-1,-1 0 1,0 0 0,1 0 0,-1-1 0,1 1 0,0-1 0,0 1-1,-1-1 1,1 0 0,0 1 0,0-1 0,0 0 0,0 0 0,1 0-1,-1-1 1,0 1 0,0-1 0,0 1 0,1-1 0,-1 1 0,0-1-1,1 0 1,-1 0 0,0 0 0,0-1 0,1 1 0,-1 0 0,0-1-1,0 0 1,0 1 0,1-1 0,-1 0 0,0 0 0,0 0 0,2-2-1,3-1-66,-1 0 0,1-1 0,-1 0-1,0 0 1,-1 0 0,1 0-1,-1-1 1,0 0 0,-1 0-1,1-1 1,-1 1 0,-1-1-1,6-12 1,-4 7 130,-1-1 0,-1 0 1,0 0-1,0 0 0,-1 0 0,0-27 0,-4 43 599,2-2-659,0-1 0,-1 1 0,1-1 0,0 1 0,0-1 0,-1 1 0,1 0 0,0-1 0,0 1 0,0 0 0,0-1 0,0 1 0,-1-1-1,1 1 1,0 0 0,1 0 0,1 8 189,0 0-1,0 0 1,1-1-1,1 0 1,0 1-1,0-1 0,0 0 1,1-1-1,9 12 1,-2-5 2,0-1 0,2 0 0,25 19 0,-36-30-375,0 0 0,0 0 0,0-1 0,1 1 0,-1 0 0,1-1 0,-1 0 0,1 0 0,0 0 0,4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2.4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27 2240,'3'-18'6021,"-3"18"-5947,0-1-1,0 1 1,0 0-1,0 0 1,0-1-1,0 1 1,-1 0 0,1 0-1,0-1 1,0 1-1,0 0 1,0 0-1,-1-1 1,1 1-1,0 0 1,0 0 0,-1 0-1,1 0 1,0-1-1,0 1 1,-1 0-1,1 0 1,0 0-1,0 0 1,-1 0 0,1 0-1,0 0 1,0 0-1,-1 0 1,1 0-1,-1 0 1,-5-3 804,-31 92 1101,26-57-1683,-1-1 1,-25 44 0,30-63-66,-7 23-1,12-29-248,0 1-1473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33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27 4640,'-1'0'95,"1"0"0,0-1 0,0 1 0,-1-1 0,1 1 0,0-1 0,0 1 0,0-1 0,0 1 0,-1 0 0,1-1 1,0 1-1,0-1 0,0 1 0,0-1 0,0 1 0,0-1 0,0 1 0,0-1 0,1 1 0,-1-1 0,0 0 0,0 1-26,1 0 1,-1 0-1,0 0 0,1 0 0,-1 0 1,1 0-1,-1 0 0,0 0 0,1 0 0,-1 0 1,0 0-1,1 0 0,-1 1 0,0-1 1,1 0-1,-1 0 0,0 0 0,1 0 1,-1 1-1,0-1 0,1 0 0,1 2 300,1 0 0,-1 0 0,0 0 0,0 0 0,0 0 0,0 0 0,2 3 0,1 7 520,-1 0 0,0 0 0,-1 1 0,0 0 0,2 22-1,-4-27-531,0 34 622,-1-27-603,13-26-83,-5-2-700,0-1 0,11-27 0,7-12 263,-18 37 199,-6 11-54,1 0 0,0 0-1,0 0 1,0 0 0,1 1 0,-1-1 0,1 1 0,0 0 0,5-4 0,-8 8 23,-1 0-1,1 0 1,-1 1-1,1-1 1,-1 0 0,1 0-1,-1 1 1,1-1-1,-1 0 1,0 1-1,1-1 1,-1 0 0,1 1-1,-1-1 1,0 1-1,1-1 1,-1 1 0,0-1-1,0 1 1,1-1-1,-1 1 1,0-1 1,2 4 86,-1-1 0,0 0-1,0 1 1,0-1 0,0 1 0,-1-1 0,1 1-1,-1-1 1,0 5 0,-4 35 512,1-7-317,3-2 105,0-33-320,2-2-129,0 0 1,1 0-1,-1 0 1,0 0-1,1 0 1,-1-1-1,0 1 1,0-1-1,0 0 1,0 1-1,0-1 1,-1 0-1,1 0 1,2-4-1,3-2-61,7-5-10,1 0 1,0 0-1,1 2 0,0 0 0,0 1 0,22-10 0,-33 18 145,-1 0 0,1 0 0,0 1 0,0 0 0,-1 0 0,1 0 0,0 1 0,0-1 0,0 1 0,0 0 0,9 2 0,-11-2 31,0 1-1,1 0 1,-1 1 0,0-1-1,1 1 1,-1-1 0,0 1-1,0 0 1,0 0 0,-1 0-1,1 1 1,0-1 0,-1 0-1,1 1 1,-1 0-1,0 0 1,2 4 0,-2-4-3,0 0 1,-1 0-1,0 1 0,0-1 1,0 1-1,0-1 1,0 1-1,-1-1 1,1 1-1,-1-1 1,0 1-1,0 0 0,-1-1 1,1 1-1,-2 4 1,1-3-70,0-1 0,0 0 0,-1 1 0,1-1 0,-1 0 0,0 0 0,-1 0-1,1-1 1,-1 1 0,0 0 0,-5 5 0,8-9 2,-28 24-4278,-4-9-9365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33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3328,'10'-12'807,"-8"9"-286,1 0 0,-1 0-1,1 0 1,0 0 0,0 0 0,0 0 0,0 1 0,1-1 0,3-1 0,-3 2 127,13-3 2593,-17 5-3172,1 0-1,-1 0 0,1 0 0,-1 0 1,1 0-1,-1 0 0,1 0 0,-1 0 1,1 1-1,-1-1 0,0 0 1,1 0-1,-1 1 0,1-1 0,-1 0 1,0 1-1,1-1 0,-1 0 1,0 1-1,0-1 0,1 0 0,-1 1 1,0-1-1,0 1 0,1-1 0,-1 0 1,0 1-1,0-1 0,0 1 1,0-1-1,0 1 0,1-1 0,-1 1 1,0-1-1,0 1 0,0 0 1,2 16 1368,0-10-1045,-1 0-1,0 0 1,-1 0-1,1 0 1,-2 8-1,0-7-112,-4 51 727,4-53-941,1 0 1,1 0-1,-1 0 1,1 0-1,0 0 0,0 0 1,3 7-1,-3-10-10,0-1 0,0-1 0,0 1 0,0 0 0,0 0 0,1 0 0,-1 0 0,1-1-1,2 3 1,-4-4-41,1 1-1,-1-1 0,1 0 0,-1 1 0,1-1 0,-1 0 1,1 0-1,0 1 0,-1-1 0,1 0 0,-1 0 1,1 0-1,0 0 0,-1 0 0,1 0 0,0 0 0,-1 0 1,1 0-1,0 0 0,-1 0 0,1 0 0,-1 0 0,1 0 1,0-1-1,-1 1 0,1 0 0,-1 0 0,1-1 0,-1 1 1,1-1-1,-1 1 0,1 0 0,0-1 0,22-20-855,31-37-1,12-10 580,-41 43 851,-25 37 202,0-9-725,0 13 438,0 0 0,2 1 0,4 27 0,-5-40-441,1 1 0,-1-1 1,1 1-1,0-1 0,0 1 1,0-1-1,1 0 1,-1 0-1,1 0 0,0 0 1,0 0-1,1-1 1,-1 1-1,1-1 0,0 0 1,0 0-1,5 3 1,1-1-153,1 0 1,0 0 0,0-1-1,0-1 1,0 0 0,15 2 0,-16-4-736,-1 0 1,1 0 0,-1-1-1,17-3 1,-12 2-215,-10 1 313,-1 0-1,1 0 0,-1-1 1,1 1-1,-1-1 0,1 0 1,-1 0-1,0 0 1,1-1-1,-1 1 0,0-1 1,5-3-1,-1-9-4670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33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1728,'5'-5'1824,"-4"5"-1696,-1-1-1,1 1 0,0-1 0,-1 1 0,1-1 0,0 0 0,-1 1 0,1-1 1,-1 0-1,1 0 0,-1 1 0,1-1 0,-1 0 0,1 0 0,-1 0 0,0 0 1,0 1-1,1-3 0,-1-12 1833,0 11-1649,0 8-150,0-3 169,0-9 111,0 6-367,0 4 483,4 15-34,1-2-198,-1 0 0,0 0 0,-1 1-1,1 30 1,3 12 30,-1-20-141,39 172 1028,-20-136-835,-12-39-20,-8-25-157,-4-9-173,-1 0 0,1-1 1,-1 1-1,1 0 1,-1 0-1,0 0 1,1 0-1,-1 0 0,0 0 1,0 0-1,0 0 1,1 2 1060,-8-7-1203,-3-4-2342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34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2656,'0'6'6233,"0"-1"-6280,3 13 2308,-3-16-2119,1 0 0,-1 0 0,1 0 1,-1 0-1,0-1 0,1 1 1,-1 0-1,0 0 0,0 0 0,0 0 1,-1 0-1,1 0 0,0 0 0,-1 0 1,0 0-1,1-1 0,-2 4 1,-4 3-312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35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176 154 2304,'-1'-1'236,"1"0"-1,-1-1 1,0 1 0,0 0-1,0 0 1,0 0 0,1 0-1,-1 0 1,-1 0 0,1 0-1,0 0 1,0 0 0,0 0 0,0 0-1,-1 1 1,1-1 0,0 1-1,-1-1 1,1 1 0,0-1-1,-1 1 1,1 0 0,-1 0-1,1-1 1,-3 1 0,1 1 89,0 0 1,0-1-1,0 1 1,0-1 0,-5 0-1,5 0-189,1 0 1,-1 0-1,1 0 1,-1 0-1,1 1 0,-1-1 1,1 1-1,-1 0 1,-3 1-1,1 0-36,1 1 0,0 0 0,-1 0 1,1 0-1,0 0 0,1 1 0,-1-1 0,1 1 0,-1 0 1,-3 6-1,0 3-15,0 0 1,-7 19 0,7-16 54,5-7-74,-1 0 0,2 0 0,-1 1 0,1-1 0,1 0 0,-1 0 0,2 1 0,-1-1 0,1 0 0,1 0 0,-1 0 0,5 11 0,-4-14-24,0 1 1,1-1-1,0 0 0,0-1 0,1 1 0,-1-1 1,1 1-1,0-1 0,1 0 0,-1 0 0,1-1 1,0 1-1,0-1 0,0 0 0,1-1 0,7 5 1,-6-5 107,1 0 0,-1 0 1,1 0-1,-1-1 0,1 0 1,0-1-1,0 0 0,0 0 1,0-1-1,0 0 0,0 0 1,15-3-1,-9 1-67,-1-2 0,0 0 1,1 0-1,-1-1 0,-1-1 0,1 0 0,-1-1 0,0 0 1,12-10-1,-17 11-53,1 0 0,-1-1 0,0-1 0,-1 1 0,1-1 0,-2 0 1,1 0-1,-1-1 0,0 1 0,-1-1 0,0-1 0,0 1 0,4-17 0,-5 11 7,-1 0-1,0 0 0,-1 0 1,0 0-1,-1 0 0,-1 0 1,-5-28-1,5 35-58,-1 1 0,-1-1 1,1 1-1,-1 0 0,0-1 0,-1 1 0,0 1 1,0-1-1,0 1 0,-1-1 0,0 1 1,0 0-1,-1 1 0,1-1 0,-1 1 1,0 0-1,-7-3 0,1 2-22,0 0-1,0 1 1,0 1-1,0 0 1,-1 1-1,0 0 1,1 1 0,-1 1-1,0 0 1,0 0-1,0 1 1,0 1-1,0 0 1,-18 5-1,-20 1-353,17-6-4883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37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41 1408,'0'-8'3536,"-11"5"-2806,11 2-457,-7 2 62,6-1 5,-4 0-175,-1 0 0,1 1-1,0 0 1,-1 0 0,-7 3-1,-12 11 699,-39 28 595,56-36-1327,0 0-1,0 1 1,0 0-1,1 0 1,-8 12-1,6-5 34,1-1-1,1 2 1,0-1 0,1 1-1,1 0 1,0 0-1,2 1 1,-1 0-1,2-1 1,0 1-1,1 19 1,2-22-20,1 0 0,0-1 0,4 16 0,-4-19-91,-1-7-16,0-1 1,0 1-1,0 0 0,1-1 0,-1 1 0,1-1 1,-1 1-1,1-1 0,0 0 0,0 0 0,0 1 0,0-2 1,0 1-1,0 0 0,1 0 0,-1-1 0,1 1 1,-1-1-1,1 1 0,0-1 0,-1 0 0,1 0 1,4 0-1,1 1 97,-1 0 1,1-1-1,0-1 0,0 1 1,0-1-1,0 0 1,12-3-1,-8 1-21,0-1 0,0-1 0,0 0 0,-1 0 0,1-1 1,-1-1-1,0 0 0,-1 0 0,1-1 0,-1-1 0,13-12 0,-13 10-76,1-1 0,-2-1 0,0 1 0,0-1 1,-1-1-1,0 0 0,-1 0 0,-1 0 0,7-20 0,-7 14 22,-1 0 1,0 0-1,-1-1 1,1-24-1,-4 38-65,-1 0-1,0 1 1,0-1 0,-1 0 0,1 1-1,-1-1 1,-1 1 0,1-1 0,-1 1-1,0-1 1,0 1 0,0 0 0,-1 0-1,0 0 1,0 0 0,0 1 0,0-1-1,-1 1 1,0 0 0,-5-5-1,1 4-8,0-1 0,-1 1 0,0 1-1,0 0 1,0 0 0,0 1-1,-1 0 1,0 0 0,1 1-1,-20-1 1,18 2-331,1 0 0,-1 1 0,0 1 0,0 0 1,1 0-1,-1 1 0,1 0 0,0 1 0,-1 0 0,-11 6 0,20-8-214,0 1 0,0-1 0,0 0 0,0 1 0,0-1 0,0 1 0,-3 3 0,0 7-1242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3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67 3072,'-6'-16'7665,"6"16"-7602,-15 2 2433,11 0-2375,0 1 0,1-1 1,0 1-1,-1 0 1,1 0-1,0 0 1,0 0-1,1 0 0,-1 1 1,1-1-1,-1 1 1,1-1-1,0 1 1,1 0-1,-1 0 0,1 0 1,-2 5-1,0 3-66,1 1-1,0-1 1,0 1 0,1 18-1,2-23 7,0 0 1,0-1-1,0 1 0,1 0 0,0-1 0,0 1 0,1-1 1,0 1-1,1-1 0,-1 0 0,1-1 0,1 1 0,-1-1 1,1 1-1,0-1 0,6 5 0,-7-8-26,0 0 1,0-1-1,0 1 0,0-1 1,1 0-1,-1 0 0,0-1 0,1 1 1,-1-1-1,1 0 0,0 0 1,-1-1-1,1 1 0,0-1 0,0 0 1,-1 0-1,1 0 0,7-3 0,-4 2 66,0-1 0,0 0 0,-1-1 0,1 0 0,-1 0 0,0 0 0,0-1 0,0 0 0,0-1 0,8-6 0,-6 3-28,-1 0-1,-1 0 0,0-1 1,0 0-1,0 0 0,-1-1 1,-1 1-1,1-1 0,6-21 0,-10 25-57,0-1-1,0 0 1,-1 1-1,0-1 0,0 0 1,-1 1-1,0-1 0,0 0 1,-1 0-1,1 1 0,-2-1 1,1 0-1,-1 1 0,0-1 1,0 1-1,0 0 0,-6-11 1,4 12-65,0 0 1,0 1 0,0-1-1,0 1 1,-1-1 0,0 1-1,0 1 1,0-1 0,0 1-1,0 0 1,-1 0 0,1 0-1,-1 1 1,0-1 0,0 2-1,0-1 1,0 1 0,0-1-1,0 2 1,0-1 0,-1 1-1,1 0 1,0 0 0,0 1-1,0-1 1,0 1 0,-1 1-1,1-1 1,1 1 0,-1 0-1,-11 6 1,17-8-111,-1 1 0,0 0 0,0 0 0,0 0 0,1-1-1,-1 1 1,1 0 0,-1 0 0,0 0 0,1 0 0,-1 0 0,1 0 0,0 0 0,-1 0-1,1 0 1,0 0 0,0 3 0,1 18-3864,6-3 2168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38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 3072,'0'0'4533,"-10"3"-1578,-10 10-1438,1 0 0,-23 22 0,33-26-1373,1-1 1,0 1-1,0 0 1,1 1-1,0 0 1,-8 16-1,14-23-109,0-1 0,0 0 0,0 1 0,1-1 0,-1 1 0,1-1-1,-1 1 1,1-1 0,0 1 0,0-1 0,0 1 0,0-1 0,0 1 0,1-1 0,-1 1-1,1-1 1,0 1 0,0-1 0,0 0 0,0 1 0,0-1 0,0 0 0,0 0 0,1 0 0,-1 0-1,4 4 1,-3-4 12,1 0-1,-1 0 1,1 0-1,-1-1 1,1 1-1,-1-1 0,1 1 1,0-1-1,0 0 1,0 0-1,0 0 1,0 0-1,0-1 1,0 1-1,0-1 1,0 0-1,0 0 0,0 0 1,1 0-1,-1 0 1,0-1-1,3 0 1,0-1 36,-1 1 1,1-1 0,-1-1-1,1 1 1,-1-1 0,0 0-1,0 0 1,0 0 0,0-1-1,7-7 1,-10 10-64,-1-1-1,0 0 0,1 0 1,-1 1-1,0-1 1,0 0-1,0 0 0,0 0 1,-1 0-1,1 0 1,0-1-1,-1 1 0,1 0 1,-1 0-1,0 0 1,0 0-1,0-1 0,0 1 1,0 0-1,0 0 1,-1 0-1,1-1 0,-1 1 1,0 0-1,1 0 1,-1 0-1,0 0 0,0 0 1,0 0-1,0 0 1,-2-1-1,0-1-33,0 0 0,0 0 0,-1 0 0,1 1 0,-1-1 0,0 1-1,0 0 1,0 0 0,0 1 0,0-1 0,-1 1 0,1 0 0,-1 0 0,0 1 0,0-1 0,-7-1 0,8 3-274,-1-1 0,0 1 0,0 0 0,1 0-1,-1 0 1,0 0 0,0 1 0,1 0 0,-1 0 0,-6 2 0,8-1-280,-10 4-2134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40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0 1568,'-2'0'6421,"-34"8"-3765,12-4-2002,0 1 1,-34 12-1,24-7-142,11-2-112,-43 22 0,35-15-48,29-14-338,0-1 0,1 1 0,0 0 0,-1 0 0,1 0 0,0 0 0,-1 0 0,1 1 0,0-1 0,0 0 0,0 1 0,0-1 0,0 0 0,0 1 0,-1 2 0,-5 26 354,3-10-363,0-7 77,2 1 0,0 0 1,0 0-1,2 0 0,-1 0 1,3 17-1,-2-26-70,0 0-1,0 0 1,0 0 0,-1 0 0,-1 9 0,1-11 23,0 0 1,1 0-1,-1 1 1,1-1 0,0 0-1,0 0 1,0 1-1,0-1 1,1 5 0,1 0 481,-2-8-507,0 0 1,0 1 0,0-1-1,0 0 1,0 1 0,1-1-1,-1 1 1,0-1 0,0 0-1,0 1 1,0-1 0,0 0-1,1 1 1,-1-1 0,0 0-1,0 0 1,0 1 0,1-1-1,-1 0 1,0 0 0,1 1-1,-1-1 1,0 0 0,0 0-1,1 0 1,-1 1 0,0-1-1,1 0 1,-1 0 0,0 0-1,1 0 1,-1 0 0,1 0-1,-1 0 1,0 0 0,1 0 0,-1 0-1,0 0 1,1 0 0,-1 0-1,0 0 1,1 0 0,0 0-1,10 1-38,0 0 0,0 1 0,20 6 0,3 9-296,-16-8 189,-8-3 36,-1 0-1,1 0 1,15 14-1,-5-3-35,-19-16 169,1 0-1,0 0 0,-1 1 1,1-1-1,-1 1 1,1-1-1,-1 1 1,0 0-1,0-1 1,1 1-1,-1 0 0,-1 0 1,1 0-1,0 0 1,0 0-1,-1 0 1,1 0-1,-1 0 0,1 0 1,-1 0-1,0 0 1,0 1-1,0 3 1,-1-4 39,0 1 0,0-1 0,0 1 0,0-1 1,0 0-1,-1 1 0,1-1 0,-1 0 0,1 0 1,-1 0-1,0 0 0,0 0 0,0 0 1,0-1-1,0 1 0,0-1 0,0 1 0,0-1 1,-5 2-1,-18 10 439,17-9-397,0 1 0,-1-1 1,1 0-1,-1-1 0,0 0 0,0-1 0,0 0 0,0 0 1,-17 1-1,9-4 87,0-1 1,-18-3 0,1-1-1746,0 3-4711,21 7 3870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42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28 2720,'-3'-3'270,"1"1"0,-1-1 0,1 1 0,-1 0 0,0 0 0,0 0 0,0 0 0,0 1 0,0-1 0,0 1-1,0 0 1,-1 0 0,1 0 0,0 0 0,-1 0 0,1 1 0,-1 0 0,1-1 0,0 1 0,-7 1 0,6 0-245,0-1 1,0 1-1,0 0 0,1 0 0,-1 1 1,0-1-1,1 1 0,-1-1 0,1 1 1,0 0-1,0 1 0,-1-1 0,1 1 0,-2 2 1,-10 13 54,-21 30 0,25-25-48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2.8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63 2720,'-10'-24'1248,"15"5"-1088,0 13-160,3 1-32,2-3-32,2 8 0,-4 0-1984,5 8 1120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48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91 1472,'0'-26'5701,"0"26"-5657,-1-1 0,1 1-1,0 0 1,0 0 0,0-1 0,-1 1-1,1 0 1,0 0 0,0 0 0,-1-1 0,1 1-1,0 0 1,0 0 0,-1 0 0,1 0-1,0-1 1,-1 1 0,1 0 0,0 0-1,0 0 1,-1 0 0,1 0 0,0 0 0,-1 0-1,1 0 1,0 0 0,-1 0 0,1 0-1,0 0 1,-1 0 0,1 0 0,0 0-1,-1 1 1,1-1 0,0 0 0,0 0 0,-1 0-1,1 0 1,0 1 0,-6 0 568,3-2-522,0 1 1,0 0-1,0 1 0,0-1 1,0 0-1,0 1 1,1 0-1,-1-1 0,0 1 1,0 0-1,1 0 1,-1 1-1,0-1 1,1 1-1,-1-1 0,1 1 1,0 0-1,0 0 1,-1 0-1,1 0 1,-3 4-1,-18 28 366,2 0-1,1 2 1,-19 48 0,1-3-39,-31 53 442,35-61-575,-10 15-3,29-57 1447,16-36-1614,0 0 0,0-1 1,1 1-1,0 0 0,0 0 1,5-7-1,36-71-137,35-96-1,35-69-201,-104 232 171,20-40 21,-26 50-61,-1-1 1,1 1 0,-2-1 0,1 1 0,-1-1 0,0 0 0,0-7 0,2 42-261,0 0 0,12 42 1,-9-45 342,24 109 448,-21-92-341,2 1 0,2-1 0,26 58 0,10-6 416,-21-51-21,-8-13 831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1:49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54 1984,'-8'-3'3280,"-6"2"272,14 1-3481,0 0-1,0-1 1,-1 1 0,1 0 0,0-1 0,-1 1-1,1 0 1,-1-1 0,1 1 0,0 0 0,-1 0-1,1-1 1,-1 1 0,1 0 0,-1 0 0,1 0-1,0 0 1,-1-1 0,1 1 0,-1 0 0,1 0-1,-1 0 1,1 0 0,-1 0 0,-1 1 895,2-2-811,1 0 1,0 0-1,0 0 0,0 0 0,0 0 0,-1 0 0,1 0 1,0 1-1,1-1 0,-1 0 0,0 1 0,0-1 0,0 1 1,0-1-1,0 1 0,1-1 0,-1 1 0,0 0 0,2 0 1,55-14 693,-42 9-841,0 1 1,29-4-1,-43 8-120,15-1 268,23 0 0,-10 6-1053,-26-4 55,0 1 0,0-1 0,0 1 1,7 4-1,-2 1-1206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35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1248,'4'3'522,"0"0"0,0 0 0,0-1-1,1 1 1,4 1 0,9 5 1093,-14-6-1238,0-1-1,0 1 0,0 0 0,0 0 0,-1 0 0,0 0 1,1 1-1,2 3 0,-5-4-223,0-1 1,0 0-1,0 1 1,0-1-1,0 0 1,-1 1-1,1-1 1,-1 1-1,1-1 1,-1 1-1,0-1 1,0 1-1,0 0 1,0-1-1,-1 1 1,0 4-1,-4 8 308,0 0 0,-1 0 0,0-1 0,-2 1 0,-9 14 0,5-8-15,-15 33 1,14-21-156,1 1 0,2 0 0,1 0 1,2 1-1,1 1 0,2-1 1,0 39-1,4-33 601,9 75 0,-7-104-801,1 1 1,0-1-1,0 0 0,2 0 1,-1 0-1,1 0 1,1-1-1,0 0 1,1 0-1,11 14 0,10 4 61,1-1 0,53 39 0,-18-15-37,17 22-1123,-45-35 389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2:03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24 2240,'-4'-5'2894,"3"5"-2756,1 0-1,0 0 1,-1 0 0,1 0 0,0 0 0,-1 0-1,-8 9 1845,-12 12 11,17-18-1715,-1 0-1,1 1 1,1 0-1,-7 8 1,-4 7 435,9-12-441,0 0 0,0 0 1,0 1-1,1 0 0,1 0 0,-6 15 1,7-14-192,-4 11 206,1 0 1,1 1 0,-2 29 0,6-44-230,0 0 1,1 1 0,0-1-1,0 0 1,0 0 0,1 0-1,0-1 1,0 1 0,0 0-1,6 8 1,-7-11-16,1 0 0,0 0 1,0 0-1,0 0 0,0 0 0,1-1 1,3 4-1,-5-5-25,1 0 1,-1 0-1,1 0 0,-1 0 1,1-1-1,0 1 1,0-1-1,-1 1 0,1-1 1,0 1-1,0-1 1,0 0-1,-1 0 1,1 0-1,0 0 0,0 0 1,2-1-1,11-1 65,-1-1 1,1-1-1,0 0 0,-1-1 1,0-1-1,0 0 0,19-12 1,-15 7 35,-13 9-95,0-1 0,-1 1 0,1-1 1,-1-1-1,5-3 0,-7 5 1,-1 0 1,0 1-1,1-1 1,-1 0-1,0 0 1,0 0 0,0 0-1,0 0 1,-1 0-1,1 0 1,0-1 0,-1 1-1,0 0 1,1 0-1,-1 0 1,0-4-1,0-2 16,-1 0 0,0 0 0,0 0 0,-1-1 0,0 2 0,0-1 0,-7-15 0,-2 2 51,-19-27 0,7 11 186,16 25-238,-1 0 0,-13-14 0,18 22-142,-1 0 0,0 0-1,0 1 1,0-1 0,-1 1 0,1 0-1,-1 0 1,-8-4 0,12 7 81,1 0 0,-1 0 1,1 0-1,-1 0 0,1 0 0,-1 0 1,1 0-1,-1 0 0,1 0 0,-1 0 1,1 0-1,-1 0 0,1 0 0,0 0 1,-1 0-1,1 0 0,-1 1 0,1-1 1,-1 0-1,1 0 0,-1 1 1,1-1-1,0 0 0,-1 1 0,1-1 1,0 0-1,-1 1 0,-7 13-1743,7-13 1245,-4 10-750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2:05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75 1152,'18'-19'10421,"-26"51"-8693,-28 214-337,33-224-1283,-24 95 487,11-49-225,12-39-218,4-25-117,-1 1 1,1-1 0,-1 0-1,1 0 1,-1 0 0,0 0-1,-1 0 1,1-1 0,-1 1-1,-3 5 1,3-2 253,3-17-24,-1 5-329,1 0-1,0 1 0,1-1 0,-1 0 0,1 0 0,0 1 0,2-6 0,10-24-402,-2-15 360,-3-1 1,-1 0-1,1-70 0,-5 42 9,18-101-1,-19 169 496,-2 7-112,0 5-194,-1-1-59,1 1-1,-1-1 0,1 0 1,-1 1-1,1-1 1,0 0-1,0 1 1,0-1-1,1 2 1,3 4 91,1 7-26,-1-1 1,-1 1 0,0-1-1,-1 1 1,3 24 0,4 19 62,-5-36-151,27 98 155,-25-98-133,1 0 1,1-1-1,19 32 1,-11-28 188,2 0-1,0-1 1,2-1 0,32 27-1,-48-42-93,1-1 71,-6-6-205,0 0 0,-1 0 0,1 0-1,0 0 1,0 0 0,0 0 0,0 0 0,0 0 0,0 0-1,1 0 1,-1 0 0,0-1 0,0 1 0,0 0 0,0 0-1,0 0 1,0 0 0,0 0 0,0 0 0,0 0 0,0 0-1,0 0 1,0 0 0,0 0 0,0 0 0,0 0 0,0 0-1,0 0 1,0 0 0,0 0 0,0 0 0,0 0 0,0 0-1,0 0 1,0 0 0,0 0 0,0 0 0,1 0 0,-1 0 0,0 0-1,0 0 1,0 0 0,0 0 0,0 0 0,0 0 0,0 0-1,0 0 1,0 0 0,0 0 0,0 0 0,0 0 0,0 0-1,0 0 1,0 0 0,0 0 0,0 0 0,0 0 0,1 0-1,-1 0 1,0 0 0,0 0 0,0 0 0,0 0 0,0 0-1,-1-2-529,0 1-1,-1-1 0,1 0 1,0 1-1,-1-1 0,1 0 0,-3-1 1,4 3 394,-26-19-3909,17 11 2384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2:05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2976,'10'-5'6304,"-2"5"-5280,5 0 768,-1 0-1056,3-3 96,-2 3-480,-1-5-512,1 5 96,0 0-512,0 5 320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36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5216,'1'-1'149,"0"1"1,0-1-1,0 1 1,-1 0-1,1 0 0,0 0 1,0-1-1,0 1 1,0 0-1,0 0 1,0 0-1,0 0 0,-1 0 1,1 0-1,0 1 1,0-1-1,0 0 1,0 0-1,0 1 1,0-1-1,1 1 0,22 11 1852,-20-10-1321,11 5 39,0 1 1,-1 1-1,0 0 0,0 1 1,-1 1-1,-1 0 1,0 0-1,0 1 1,13 19-1,-10-6-294,-2 1-1,0 0 1,-2 1-1,12 38 1,-13-34-134,-2 0 0,0 0 0,-3 0 0,5 58 1,-10-56-96,-1 0 0,-1-1 0,-8 38 0,7-53-275,-2 0-1,0-1 1,-1 1 0,0-1-1,-1 0 1,-1-1-1,-19 28 1,-16 10-1601,-1-3 453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3:47.4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203 138 1472,'0'-1'6256,"0"1"-6219,0 0 0,0 0 0,0 0 1,-1 0-1,1 0 0,0-1 0,0 1 1,0 0-1,0 0 0,0 0 0,0 0 1,0 0-1,0 0 0,0 0 0,0-1 1,0 1-1,0 0 0,-1 0 0,1 0 0,0 0 1,0 0-1,0 0 0,0 0 0,0 0 1,0 0-1,0 0 0,-1 0 0,1 0 1,0 0-1,0 0 0,0 0 0,0 0 1,0 0-1,0 0 0,-1 0 0,1 0 0,0 0 1,0 0-1,0 0 0,0 0 0,-1 0 1,-8 2 674,-8 7-274,11-4-281,0 1 0,1-1 0,0 1 0,0 0 0,0 0 1,0 0-1,1 0 0,0 1 0,-4 12 0,-3 6 158,-8 35 1,19-59-310,-21 79 653,-14 123 0,23-146-521,8-41-10,1 0 0,0 0 0,-1 23 0,0-20 358,2-14-97,4-13-154,5-32-85,-1 5-236,19-98 160,-16 75 9,22-73 0,-14 77-139,3 2 1,34-65 0,-3-2 801,-50 115-596,-1 4-138,0 0 0,0-1 0,0 1 0,0 0 0,0 0 0,0 0 0,0 0 0,0 0-1,0-1 1,1 1 0,-1 0 0,0 0 0,0 0 0,0 0 0,0 0 0,0-1 0,0 1 0,0 0 0,0 0 0,0 0 0,1 0-1,-1 0 1,0 0 0,0 0 0,0 0 0,0 0 0,0-1 0,0 1 0,1 0 0,-1 0 0,0 0 0,0 0 0,0 0-1,0 0 1,1 0 0,-1 0 0,0 0 0,0 0 0,0 0 0,0 0 0,0 0 0,1 0 0,-1 0 0,0 0 0,0 0 0,0 0-1,0 1 1,0-1 0,1 0 0,6 10 162,5 19-110,-12-27-29,23 70 90,11 30 177,-9-42-361,71 152 593,-69-159-451,-12-22 67,1 0 0,2-1 0,28 36-1,-40-58-20,0 1-1,-1-1 0,9 19 0,-10-20-113,-4-7-20,0 1 0,0-1 0,0 1 0,0-1-1,0 1 1,1-1 0,-1 1 0,0-1-1,0 1 1,-1-1 0,1 1 0,0-1 0,0 1-1,0-1 1,0 1 0,0-1 0,0 1 0,-1-1-1,1 1 1,0-1 0,0 1 0,-1-1-1,1 0 1,0 1 0,-1-1 0,1 1 0,-1-1-1,1 0 1,0 1 0,-1-1 0,1 0 0,-1 0-1,1 1 1,-1-1 0,1 0 0,-1 0-1,1 0 1,-1 0 0,1 1 0,-1-1 0,1 0-1,-1 0 1,1 0 0,-2 0 0,2 0-166,-13 3-917,20-3 1157,-6 0-26,-3-1-699,1 1 397,1-1 1,-1 1-1,0-1 0,0 0 1,1 1-1,-1-1 1,0 0-1,0 0 0,0-1 1,-8-12-3650,1-1 1,-10-22-1,2 1 1791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3:48.1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32 1888,'-4'1'10357,"5"0"-10261,-1-1 1,1 1-1,-1-1 1,1 1-1,-1-1 0,1 1 1,0-1-1,-1 1 1,1-1-1,-1 1 1,1-1-1,0 0 0,0 1 1,-1-1-1,1 0 1,0 0-1,-1 0 0,1 1 1,0-1-1,0 0 1,-1 0-1,1 0 1,0 0-1,0 0 0,-1 0 1,2-1-1,24-7 613,-14 3-330,16-2-263,-1 0 1,1 2-1,1 1 1,-1 2-1,0 0 1,41 4-1,-64-2-284,1 1 1,-1 0-1,0 0 0,1 0 0,-1 0 0,0 1 0,0 0 0,0 0 0,9 5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19.4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23 1472,'-2'-1'495,"1"0"0,-1 1-1,1-1 1,-1 1 0,0-1 0,0 1 0,-7 0 3635,21 0-3255,105-9 736,0-1-726,0 13-394,-110-3-470,1 4 175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3.2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1 1568,'1'0'20,"-1"0"0,0 0-1,0 0 1,0 0 0,1 0 0,-1 0 0,0 0-1,0 0 1,0 0 0,1 0 0,-1 0 0,0 0-1,0 0 1,0 0 0,1 0 0,-1 0-1,0 0 1,0 0 0,0 0 0,1 1 0,-1-1-1,0 0 1,0 0 0,0 0 0,0 0 0,0 0-1,0 1 1,1-1 0,-1 0 0,0 0 0,0 0-1,0 0 1,0 1 0,0-1 0,-1 9 631,-1 6 1178,4 0-1183,0 1 0,-1-1 0,-1 1 0,0-1 1,-2 1-1,-5 28 0,-2 6 352,7-34-564,-9 29 0,11-44-413,0-1 0,0 0-1,0 0 1,0 0 0,-1 0-1,1 0 1,0 1 0,0-1-1,0 0 1,0 0 0,0 0-1,0 0 1,0 1 0,0-1-1,0 0 1,0 0 0,0 0-1,0 1 1,0-1 0,0 0-1,0 0 1,0 0 0,0 1-1,0-1 1,0 0 0,0 0 0,0 0-1,0 0 1,0 1 0,0-1-1,0 0 1,0 0 0,1 0-1,-1 0 1,0 1 0,0-1-1,0 0 1,0 0 0,0 0-1,1 0 1,-1 0 0,0 0-1,0 1 1,0-1 0,10-5 520,11-11-205,-4-1-251,17-21 0,12-12-985,-45 49 893,-1 1 0,1-1 0,-1 1 0,1-1 1,-1 1-1,0-1 0,1 1 0,0-1 0,-1 1 1,1 0-1,-1-1 0,1 1 0,-1 0 0,1 0 1,0-1-1,-1 1 0,1 0 0,0 0 0,-1 0 1,1 0-1,0 0 0,-1 0 0,1 0 0,-1 0 1,1 0-1,0 0 0,-1 0 0,2 1 0,-1-1 44,-1 1 1,1 0-1,-1 0 0,1-1 0,0 1 0,-1 0 0,0 0 0,1 0 0,-1 0 0,1 0 0,-1 0 1,0 0-1,0 0 0,1 0 0,-1 0 0,0 1 0,0 6 173,0 0 1,0 0-1,-2 11 0,1-12-148,0 0 14,0-1-1,0 1 1,1-1-1,0 1 1,0-1-1,0 1 1,1-1-1,2 12 1,-1-12 130,-2-5-250,0 0 0,0-1-1,0 1 1,0-1 0,0 1-1,0-1 1,0 1 0,1-1-1,-1 1 1,0-1 0,0 1-1,0-1 1,1 1 0,-1-1-1,0 1 1,1-1 0,-1 0 0,1 1-1,0-1-224,0 0 0,0 0-1,0-1 1,-1 1 0,1 0 0,0-1-1,0 1 1,0-1 0,0 1-1,-1-1 1,1 1 0,0-1 0,-1 0-1,1 1 1,0-2 0,8-4-2761,3 2 1004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20.1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45 2144,'3'-2'8785,"8"-3"-7034,15-4-1823,4 2 763,30-5 148,-33 8-341,-12 2-393,0 0 1,1 1-1,-1 0 0,22 3 0,6-2 89,-26 0-2078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37.4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45 1984,'-1'0'32,"1"0"0,0 0 1,0 0-1,0 0 0,-1-1 0,1 1 1,0 0-1,0 0 0,0-1 0,0 1 1,0 0-1,-1 0 0,1-1 0,0 1 1,0 0-1,0-1 0,0 1 0,0 0 1,0 0-1,0-1 0,0 1 0,0 0 1,0 0-1,0-1 0,-2-5 735,2 5-714,0 0-1,-1 1 1,1-1 0,0 1-1,0-1 1,0 0-1,-1 1 1,1-1 0,0 1-1,-1-1 1,1 1-1,0-1 1,-1 1-1,1-1 1,-1 1 0,1-1-1,-1 1 1,1 0-1,-1-1 1,1 1 0,-1 0-1,1-1 1,-1 1-1,0 0 1,1 0 0,-1 0-1,1-1 1,-1 1-1,0 0 1,1 0-1,-1 0 1,1 0 0,-1 0-1,0 0 1,1 0-1,-1 0 1,0 0 0,1 1-1,-1-1 1,1 0-1,-1 0 1,0 1-1,-22 17 802,11-7-766,7-6 15,-1 1 0,1-1-1,-6 9 1,9-11-82,1 0 0,-1 0 0,1-1 0,0 1 0,0 0 0,0 0 1,0 0-1,1 0 0,-1 0 0,1 0 0,-1 6 0,1-6-5,0 1 0,0-1 1,0 0-1,0 1 0,1-1 0,-1 0 0,1 1 1,0-1-1,0 0 0,0 0 0,0 0 1,1 0-1,-1 0 0,1 0 0,0 0 1,0-1-1,0 1 0,0 0 0,0-1 1,1 0-1,3 4 0,-3-3 34,0 0-1,-1-1 1,1 1-1,0-1 0,0 0 1,0 0-1,1 0 1,-1 0-1,0 0 1,1-1-1,-1 1 1,1-1-1,0 0 1,-1 0-1,1-1 1,0 1-1,5 0 1,-3-2 51,-1 1 0,1-1 0,0 0 0,8-3 0,-11 3-78,8 0 141,-10 1-156,0 0 0,0 0 1,-1 0-1,1 0 0,0 0 0,0 0 0,0 0 0,-1-1 0,1 1 1,0 0-1,0 0 0,-1-1 0,1 1 0,0-1 0,-1 1 0,1 0 0,0-1 1,-1 1-1,1-1 0,-1 1 0,1-1 0,0 0 0,-1 1 0,0-1 0,1 0 1,0-1-1,8-12 197,-7 12-176,-1 0-1,0 1 0,0-1 0,0 0 1,0 0-1,0 0 0,0 0 0,0 0 1,-1 0-1,1 0 0,-1 0 0,1 0 1,-1 0-1,0-3 0,0-7 62,0 0 0,-1 0 0,0 0 0,-1 0 0,-4-13 0,5 21-100,-1-1 1,0 0-1,-1 1 0,1-1 1,-1 1-1,0-1 0,0 1 1,0 0-1,0 0 0,-1 1 0,1-1 1,-1 1-1,0-1 0,-7-3 1,11 7 4,-1-1 1,0 0 0,0 1 0,0-1 0,0 1-1,0-1 1,1 1 0,-1 0 0,0-1-1,0 1 1,0 0 0,0 0 0,0-1-1,-1 1 1,1 0 0,0 0 0,0 0 0,0 0-1,0 0 1,0 1 0,0-1 0,0 0-1,0 0 1,0 1 0,0-1 0,0 1-1,0-1 1,1 0 0,-1 1 0,0 0 0,0-1-1,0 1 1,0 0 0,1-1 0,-1 1-1,0 0 1,0 1 0,-2 2-1052,1 1 0,-1-1-1,1 1 1,0 0 0,-2 9 0,-1-5-2030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38.1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217 0 1568,'-10'3'2328,"7"-1"-2106,0-1-1,-1 0 0,1 0 0,0 0 1,-1 0-1,-6 0 0,-24 8 691,30-8-813,0 0-1,0 0 0,-1 1 1,1-1-1,1 1 1,-8 4-1,6-4 1,0 1-1,0-1 0,-9 4 1,8-5-37,-1 1 0,1 1 1,0-1-1,0 1 0,0 0 1,-8 7-1,12-9-52,0 0 1,0 1-1,0 0 1,0 0-1,0-1 1,1 1-1,-1 0 1,0 0-1,1 0 1,0 1-1,-1-1 0,1 0 1,0 1-1,0-1 1,0 0-1,0 1 1,1-1-1,-1 1 1,0 2-1,1-3 6,0 0 0,1-1 0,-1 1 0,0 0 1,0-1-1,1 1 0,-1 0 0,1-1 0,-1 1 0,1-1 0,0 1 0,0-1 0,0 0 0,-1 1 0,1-1 1,0 0-1,1 1 0,0 0 0,0 0 17,1 0 1,-1-1-1,1 1 0,-1-1 1,1 0-1,-1 0 0,1 0 1,0 0-1,5 1 0,-1-1 52,1 0 0,0 0-1,0-1 1,0 0 0,0-1-1,13-2 1,-14 2-3,0-1 0,0 0 0,0-1 0,0 0 0,0 0 0,0 0 0,-1-1 0,0 0-1,0 0 1,10-10 0,-15 14-63,-1-1 0,1 0 0,0 0 0,-1 1 0,1-1 0,-1 0 0,1 0-1,-1 0 1,1 0 0,-1 0 0,0 0 0,1 0 0,-1 0 0,0 0 0,0 0-1,0 0 1,0 0 0,0 0 0,0 0 0,0 0 0,0 0 0,0-1 0,-1 0-7,0 0 0,0 1 0,1-1 0,-1 1 0,0-1 0,-1 1 0,1-1 0,0 1 1,0 0-1,0-1 0,-3-1 0,-2 0-47,1-1 0,-1 1 1,1 0-1,-1 0 0,0 1 0,-8-3 0,4 3-4,0 1-1,0 0 0,-17 1 0,12 1-1785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39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310 1 1472,'0'0'21,"0"0"0,-1 0-1,1 0 1,0 0 0,0 0 0,0-1-1,0 1 1,-1 0 0,1 0 0,0 0 0,0 0-1,0 0 1,0 0 0,-1 0 0,1 0 0,0 0-1,0 0 1,0 0 0,-1 0 0,1 0 0,0 0-1,0 0 1,0 0 0,0 0 0,-1 0-1,1 1 1,0-1 0,0 0 0,0 0 0,0 0-1,0 0 1,-1 0 0,1 0 0,0 0 0,0 0-1,0 1 1,0-1 0,0 0 0,0 0-1,-1 0 1,1 0 0,0 1 0,0-1 0,0 0-1,0 0 1,0 0 0,0 1 0,-1-1 49,1 1 0,-1 0 0,0 0 0,0 0 1,1-1-1,-1 1 0,0 0 0,0-1 0,0 1 1,0-1-1,-1 2 0,-13 2 358,1 2 1,0 0-1,0 0 1,1 1-1,0 1 0,0 0 1,1 1-1,-14 13 1,10-6-215,0 1 0,1 1 0,1 1 0,1 0 0,1 1 0,0 0 0,-13 33 1,18-35-71,1 0 0,0 0 1,2 1-1,0 0 1,1 0-1,1 0 1,0 0-1,2 1 1,2 26-1,-1-42-124,0 1 1,0-1-1,0 0 1,1 1-1,-1-1 0,1 0 1,0 0-1,0 0 1,1-1-1,-1 1 0,1 0 1,0-1-1,0 0 1,0 1-1,0-1 0,1 0 1,-1-1-1,1 1 1,6 3-1,6 2 91,0 0 0,1-1 0,26 7 1,-34-11-58,7 1 57,0 0 0,0-1 0,1 0 0,0-2 0,-1 0 0,1-1 1,0 0-1,17-3 0,-22 1-38,-1 0 1,1-1 0,-1 0-1,1-1 1,-1 0 0,0-1-1,-1 0 1,1 0-1,-1-1 1,0-1 0,0 0-1,9-9 1,-14 10-40,0 0 0,0 0 0,0 0 0,-1-1 0,0 0 1,0 0-1,4-14 0,-2 3 92,0 0 0,3-21 0,-7 23-111,-1 0 0,0 0 1,-1 0-1,0 0 1,-2 0-1,0-1 0,0 2 1,-2-1-1,0 0 1,-1 1-1,0 0 0,-1 0 1,-1 0-1,0 1 1,-1 0-1,-1 0 0,-12-15 1,14 21-46,0 0 0,-1 1 1,0 0-1,0 0 0,0 1 1,-1 0-1,0 1 0,0 0 0,-1 0 1,0 1-1,1 0 0,-1 1 1,-17-4-1,13 3-153,-1 1 1,1 1-1,-24-1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40.5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 1056,'0'0'314,"0"12"4076,-4 53-2534,2-43-1424,1 0 1,2 32-1,0-11 916,-1-42-1343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41.2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 1 1248,'1'-1'209,"-1"1"0,1 0 0,0 0 0,-1 0 0,1 0 0,0 0 0,-1 0 0,1 0 0,0 1 0,-1-1 0,1 0 0,-1 0 0,1 0 0,0 1 0,-1-1 0,1 0 0,0 1-1,-1 0-110,0 0 0,0-1 0,0 1 0,0 0-1,0 0 1,0 0 0,0-1 0,0 1 0,-1 0-1,1 0 1,0-1 0,-1 1 0,1 0-1,0 0 1,-1-1 0,0 2 0,-4 7 271,-1 0 0,0 0 0,-11 12 0,10-13-83,0 1 0,-9 13 0,14-18-265,0 0-1,1 0 1,-1 0-1,1 0 1,0 0-1,0 0 1,0 0-1,0 1 1,1-1-1,-1 5 1,1-2 31,1 1 1,-1-1-1,2 0 1,-1 0-1,1 1 1,0-1-1,3 7 1,-5-12-12,1 0 0,1 1 1,-1-1-1,0 0 1,0 0-1,1 1 0,-1-1 1,1 0-1,0-1 1,-1 1-1,1 0 0,0 0 1,0-1-1,0 1 1,1-1-1,-1 0 0,0 0 1,0 1-1,1-2 0,-1 1 1,0 0-1,1 0 1,3 0-1,-3-1 13,1 1 1,-1-1-1,1 0 0,-1 0 1,1 0-1,-1-1 0,1 1 0,-1-1 1,1 0-1,-1 0 0,0 0 1,1 0-1,-1-1 0,0 1 1,0-1-1,0 0 0,0 0 0,0 0 1,0 0-1,-1 0 0,3-4 1,-4 6-53,1-2 36,0-1 0,0 1 0,0 0 0,0-1 0,0 0 1,2-5-1,-4 7-39,0 0-1,1 1 1,-1-1 0,0 0 0,0 0 0,0 1 0,0-1 0,0 0 0,0 0 0,0 1 0,-1-1-1,1 0 1,0 0 0,0 1 0,-1-1 0,1 0 0,0 0 0,-1 1 0,1-1 0,0 1 0,-1-1-1,1 0 1,-1 1 0,1-1 0,-1 1 0,0-1 0,1 1 0,-1-1 0,0 1 0,1-1-1,-1 1 1,0 0 0,1-1 0,-1 1 0,-1 0 0,-2-2-15,-1 0 0,0 0 0,0 1 0,0 0 0,0 0 0,0 0 0,0 1 0,-1-1 0,1 1 0,0 0 0,0 1 0,0-1 0,0 1 0,-8 2 0,5 0-31,-1 0 0,1 0 0,0 1 1,1-1-1,-1 2 0,1-1 0,-1 1 0,-5 6 1,-25 26-3117,25-22 518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42.5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 2976,'0'0'87,"1"0"0,-1 0 1,1-1-1,-1 1 0,1 0 0,-1 0 1,1 0-1,-1 0 0,0 0 0,1 0 1,-1 1-1,1-1 0,-1 0 0,1 0 1,-1 0-1,1 0 0,-1 0 0,1 1 1,-1-1-1,0 0 0,1 0 0,-1 1 1,1-1-1,-1 0 0,0 1 0,1-1 1,-1 0-1,0 1 0,0-1 0,1 1 1,-1-1-1,0 0 0,0 1 0,1-1 1,-1 1-1,0 0 0,1 0 30,0 1-1,0 0 1,0 0-1,-1 0 1,1 0-1,-1 0 1,1 0 0,0 2-1,-2 18 381,0-15-323,1 1-1,0-1 1,0 0 0,2 11-1,0-4 13,-1-5 1090,0-9-1230,-1 0-1,1 0 0,0 0 0,-1-1 1,1 1-1,-1 0 0,1 0 1,0-1-1,-1 1 0,1 0 1,-1-1-1,1 1 0,-1 0 1,0-1-1,1 1 0,-1-1 0,1 1 1,-1-1-1,1 0 0,7-8 37,0-1-1,-1 0 1,0 0-1,6-12 0,-7 11-167,0 0-1,1 1 0,1 0 0,8-10 1,-8 14-289,-4 6-87,-3 15 120,-1-10 529,0 46 799,1-51-930,-1-1-1,1 1 1,-1-1-1,1 0 1,-1 1-1,1 0 1,-1-1-1,1 1 1,0-1-1,-1 1 1,1-1-1,0 1 1,-1 0-1,2-1 1,1 0 45,67-42-128,-60 38-108,-7 3 43,0 0 0,0 1 0,0-1 0,1 1 0,-1-1 0,0 1 0,1 0 0,-1 1 0,0-1 0,5 0 0,-7 2 118,0-1-1,0 1 1,0 0-1,-1 0 0,1-1 1,-1 1-1,1 0 1,-1 0-1,1 0 0,-1 0 1,1 0-1,-1 0 1,0 0-1,1 0 1,-1 0-1,0 1 0,1 3 83,-1-1-1,-1 0 1,1 1-1,0-1 1,-1 0-1,0 1 1,0-1 0,0 0-1,-1 0 1,1 0-1,-1 0 1,0 0-1,0 0 1,-4 4-1,-3 10 94,-1-8 876,7-7-1623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43.8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36 2912,'-20'2'6723,"-6"5"-4909,23-7-1806,0 1 0,1 0-1,-1 0 1,0 0 0,1 1 0,-1-1-1,1 1 1,-1-1 0,1 1 0,0 0-1,0 0 1,-1 0 0,1 0 0,1 0-1,-5 5 1,6-7 18,0 1 0,1-1-1,-1 1 1,0-1 0,0 0 0,0 1 0,0-1-1,0 1 1,0-1 0,1 0 0,-1 1 0,0-1-1,0 0 1,1 1 0,-1-1 0,0 0 0,1 1-1,-1-1 1,0 0 0,1 1 0,-1-1 0,0 0 0,1 0-1,-1 1 1,0-1 0,1 0 0,-1 0 0,1 0-1,-1 0 1,1 0 0,-1 0 0,0 1 0,1-1-1,-1 0 1,1 0 0,0-1 0,17 4 272,-10-4-165,0 0-1,0 0 1,0-1-1,15-5 1,-16 5-356,1 0-1,-1 0 1,1 0 0,15-1 0,-22 5 221,0-1 0,1 1 0,-1-1 1,0 1-1,0 0 0,0-1 0,0 1 0,0 0 0,0 0 0,1 2 0,-1-2 156,8 24 305,-8-22-328,0 0 0,0 0-1,1 0 1,-1 0 0,1-1-1,0 1 1,0-1-1,0 1 1,5 5 0,11-2 535,-17-7-617,1 0-1,0 0 1,0 0-1,0 0 1,0 0-1,0-1 1,-1 1-1,1-1 1,0 1-1,0-1 1,-1 0-1,1 0 1,1-1-1,22-15 374,-20 14-349,5-6-50,1-1 0,-2 0 0,17-21 0,-1 0 130,-20 20-580,-4 9-91,-2 7 258,-5 13 212,0-1 0,-1 1 0,-16 29 0,19-39 140,4-7-45,0 0 0,-1 0 0,1 0 0,0 0 0,-1 0 0,1 0 0,-1 0 0,1-1 0,-1 1 0,0 0 0,1 0 0,-1 0 0,0 0 0,1-1 0,-1 1 0,0 0 1,0-1-1,0 1 0,0-1 0,0 1 0,0-1 0,0 1 0,-1 0 0,2-2-21,0 0 1,-1 0-1,1 1 0,0-1 1,0 0-1,0 0 0,0 0 1,1 1-1,-1-1 1,0 0-1,0 0 0,0 1 1,1-1-1,-1 0 0,0 1 1,1-1-1,0-1 0,2 0-111,1-1-1,-1 1 1,1 0-1,0 0 1,-1 0-1,1 1 1,0 0-1,0-1 0,0 1 1,0 1-1,7-2 1,20-5 200,-9-2 56,-2-1 1,1-1 0,26-19-1,20-11-255,-38 23-513,-27 17 405,1 9-219,-2-2 368,-1 0 0,0 0-1,1 0 1,-2 0 0,1 0 0,-1 0 0,0 0-1,0 0 1,-3 8 0,-1 1 103,-1-1 1,-11 20 0,13-28 24,0 1 0,0-2 1,0 1-1,-7 6 0,9-10-17,1-1 1,-1 1-1,0 0 0,0 0 1,0-1-1,0 1 0,-1-1 0,1 0 1,0 0-1,-1 0 0,1 0 0,0 0 1,-1 0-1,-4 0 0,5-1-39,1 0-1,0 0 0,-1 0 1,1-1-1,0 1 1,0-1-1,-1 1 1,1-1-1,0 1 0,0-1 1,0 1-1,0-1 1,0 0-1,0 0 0,0 0 1,0 0-1,0 0 1,0 0-1,0 0 1,0 0-1,0 0 0,1 0 1,-2-2-1,2 2-31,-1 0 1,1 0-1,0 0 0,-1 0 0,1 0 0,0 0 0,0 0 1,0 0-1,0 0 0,-1 0 0,1 0 0,1 0 1,-1 0-1,0 0 0,0 0 0,0 0 0,0 0 0,1 0 1,-1 0-1,1 0 0,-1 0 0,1 0 0,-1 0 0,1 0 1,-1 0-1,1 1 0,0-1 0,-1 0 0,2-1 0,4-2-89,0 0 0,1 0-1,-1 1 1,1 0 0,-1 0-1,1 1 1,0 0 0,0 0-1,0 0 1,0 1 0,8 0-1,8-1 109,-1 2 0,31 3-1,39 12-361,-31 0-3110,-37-8-1232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45.1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 2400,'0'-1'49,"0"1"1,0 0-1,-1-1 0,1 1 1,0 0-1,0-1 0,1-7 3568,15 8-1579,5 1-1633,0 2-1,-1 0 1,1 1 0,37 13 0,-29-7 17,40 6 1,-4-4 174,-34-6-421,0 0 0,51 1 0,64-9 94,129 3 372,-206 0-359,70-9 0,6-1 37,-36 3-491,16 1 157,36-2 300,182-24-179,-264 24-139,106 5 0,-31 2 704,-61-2-235,-51-2-2560,-66-12-7711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45.7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3328,'9'1'2592,"-6"2"-2383,-1 0 0,0-1 0,1 1 0,-1 0 0,-1 0 0,1 1 0,0-1 0,-1 0 0,0 0 1,1 1-1,-1-1 0,-1 1 0,1-1 0,0 8 0,1 8 449,-3 31 1,0-24-243,-7 163 1216,7-168-1500,-4 25-1,2-26 175,0 27 0,-2-9 547,4-33-1131,-3-21-3529,9-8-236,-2 13 2811,-1-11-1477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3.5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 4640,'0'-7'2112,"5"14"-1824,-5-2 736,3-2-608,-3 2 480,0 1-544,0 10 128,0-5-320,-3 1 128,3 0-160,-5 0 0,10 4-64,-5-10-64,0 7 32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46.3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373 13 3552,'0'-12'3962,"-1"12"-3830,1 1 0,-1 0-1,1-1 1,-1 1-1,1-1 1,-1 1-1,1-1 1,-1 1-1,1-1 1,-1 1-1,0-1 1,1 0-1,-1 1 1,0-1-1,1 0 1,-1 0 0,0 1-1,-1-1 1,1 0 126,-18 7 973,9-4-521,-1 1-1,-18 9 1,7 0-213,-25 18 0,39-24-480,0-1 0,1 1 0,0 0 1,0 1-1,0 0 0,-5 10 0,-3 6 66,2 0 0,0 1 0,-15 48 0,23-59-28,2-1-1,0 0 0,0 1 0,1 0 1,1-1-1,0 1 0,1 0 0,1 0 1,3 24-1,-3-33 9,1 0-1,0 0 1,0 0 0,0 0-1,0 0 1,1-1 0,0 1 0,0-1-1,0 0 1,0 0 0,1 0-1,-1 0 1,9 6 0,-6-6-4,0 0 1,0 0 0,1 0-1,0-1 1,-1 0 0,1 0-1,0-1 1,0 0 0,12 2-1,-12-3 5,0 0-1,0-1 0,0 1 1,0-2-1,1 1 1,-1-1-1,0 0 0,0-1 1,12-3-1,-14 3 3,-1 0 0,1 0 0,-1-1 0,1 1 0,-1-1 0,0 0 0,0 0 0,0 0 0,-1-1 0,1 1 0,-1-1 0,0 0 0,0 0 0,4-7 0,-6 9-73,1-1 0,-1 1 0,0-1 0,0 0 0,-1 1 0,1-1 0,0 0 0,-1 0 0,1 1 0,-1-1 0,0 0-1,0 0 1,0 0 0,-1 1 0,1-1 0,-1 0 0,1 0 0,-1 1 0,0-1 0,0 0 0,-2-3 0,1 3-31,0 0 0,0 0 1,0 0-1,-1 0 1,1 0-1,-1 0 0,0 1 1,0 0-1,0-1 1,0 1-1,0 0 1,-1 0-1,1 0 0,-1 1 1,-3-2-1,-4 0-7,0 0 1,0 1-1,0 0 0,0 1 1,0 0-1,0 1 0,-20 2 1,7 1-262,0 1 0,-35 11 0,50-12-496,0 0 0,1 1 0,0 0-1,-1 0 1,1 0 0,-14 12 0,8-4-798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48.8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380 2 2240,'-1'-1'83,"0"1"1,0 0-1,-1 0 0,1 0 1,0 0-1,-1 0 0,1 0 1,0 0-1,-1 0 1,-1 1-1,-6 0 237,-33 6 1302,-9-8-327,-94 13 1,135-10-1344,1 1 0,0 0 0,0 0 0,0 1 0,-11 6 0,19-9 64,-1 0 0,1 0 0,-1 1 0,1-1 0,-1 1 0,1-1 0,0 1 0,-1 0 0,1-1 0,0 1 0,0 0 0,1 0 0,-1 0 0,0-1 0,0 5 0,-6 33 83,6-31-70,-7 139 316,4-40-306,-4 55 247,4-51 266,5 143-75,2-104-448,5 5 431,-4-86-210,-2 89 604,-3-87-780,-4 120 544,0 71 54,2-166 107,3-94-576,0-1-66,1 4 659,17-6-718,-1-1-1,0-1 1,24-7 0,8-1-26,4 2-87,0 3 0,0 2 1,74 3-1,-57 1-4898,-45 0-171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50.4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252 6 1248,'1'-1'191,"-1"0"0,1 1 0,0-1 0,0 1 0,-1 0 0,1-1 0,0 1 0,0 0 0,0-1 0,0 1 0,-1 0 0,1 0 0,0 0 0,0-1 0,0 1 0,0 0 0,0 0 0,0 1 0,0-1 0,0 0 0,-1 0 0,1 0 0,0 0 0,0 1 0,0-1 0,0 0 0,-1 1 0,1-1 0,0 1 0,0-1 0,0 2 1,8 2-897,20 8 1116,59 15 1,-55-17-82,36 14-1,-20-5-26,32 16 136,-77-33-418,-1 0 1,0 0-1,1 1 1,-1-1-1,0 1 0,0-1 1,0 1-1,-1 0 1,1 0-1,-1 1 1,0-1-1,0 0 1,0 1-1,0 0 1,0-1-1,-1 1 0,1 0 1,-1 0-1,0 0 1,-1-1-1,2 6 1,-2 7 88,1 0 0,-2 0 0,0 0 0,-4 18 0,1 0-50,-2 19 0,-35 246 414,-11 25 380,43-251-722,-18 92 311,-1-35-175,5-27 61,-35 129-168,42-175-114,-23 68 202,-4 15 30,38-124-145,3-12-66,1 0 1,0 0-1,0 0 0,0 1 1,-1 4-1,2-8-32,-1-1 0,1 1-1,-1 0 1,0-1 0,0 1 0,1-1-1,-1 1 1,0-1 0,0 0-1,0 1 1,0-1 0,1 0 0,-1 0-1,0 1 1,-2-1 0,3 0-26,-13 1 264,-1 0 0,0-1 0,0-1 1,0 0-1,-23-5 0,10 1-186,0 2-215,-43-9 88,62 11-156,0-2 0,1 1 0,0-1 0,-1 0 0,1 0 0,-12-8 0,11 2-2317,3-2 678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51.6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264 112 2496,'-6'4'279,"1"0"-1,0 0 1,0 1 0,1-1-1,-1 1 1,1 0 0,0 0 0,0 0-1,0 1 1,-3 6 0,-2 3 479,-17 25 161,2 1 0,-29 68 0,1 27-311,25-57-382,22-63 869,-10 24 0,41-85-835,-1 0 0,27-73 0,17-35-165,11 18-220,-13 23-476,-65 109 652,1-2-46,0-1-1,0 0 1,1 1 0,7-8 0,-11 39 555,-4-6-431,1 0 1,1 0-1,0 1 0,2-1 1,1 0-1,0 0 0,5 25 1,36 151 275,6-35-165,-18-42 1264,-30-113-1140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6:51.9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27 6304,'3'-15'2336,"10"10"-1824,9 2-128,-4 0 768,3 3-704,6 0-160,-1 0-192,-1 6 96,1 7-96,-1-2-1664,-2 1 864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29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44 2656,'0'0'30,"0"0"1,-1 0-1,1 0 1,0 0-1,-1-1 1,1 1-1,0 0 0,0 0 1,-1 0-1,1 0 1,0-1-1,0 1 1,0 0-1,-1 0 0,1-1 1,0 1-1,0 0 1,0 0-1,0-1 1,-1 1-1,1 0 0,0 0 1,0-1-1,0 1 1,0 0-1,0 0 1,0-1-1,0 1 1,0 0-1,0-1 0,0 1 1,0 0-1,0-1 1,0 1-1,0 0 1,0-1-1,10-6 2584,-3 3-658,-3 15 1424,6 18-2632,1-2-429,-2 2 0,-1 0 0,-2 0 0,0 0 0,2 53 0,12 96 270,-6-65-47,-10-73 508,-4-38-682,-1-18 235,-3-16-689,-1-34 1,-3-22 155,2 28-147,3-1 1,5-88-1,-2 139 27,1 0-1,0 0 0,0 0 1,1 0-1,0 1 0,1-1 1,0 0-1,1 1 0,4-9 1,-6 14 19,1 1 1,-1 0-1,1 0 0,0 0 1,0 0-1,0 0 0,1 1 1,-1-1-1,0 1 0,1 0 1,0 0-1,-1 0 1,1 0-1,0 1 0,0-1 1,0 1-1,0 0 0,0 1 1,0-1-1,0 1 0,1-1 1,-1 1-1,0 0 1,0 1-1,0-1 0,0 1 1,0 0-1,6 1 0,-2 1 60,0 0 0,0 0-1,0 0 1,0 1-1,0 0 1,-1 1-1,0 0 1,0 0-1,0 0 1,-1 1-1,1 0 1,10 14 0,-15-17 25,0 0 0,0 1 0,-1 0 0,1-1 0,-1 1 0,1 0 0,-1 0 1,0 0-1,-1 0 0,1 0 0,-1 0 0,0 0 0,0 0 0,0 0 1,0 0-1,-1 0 0,1 0 0,-1 0 0,0 0 0,0 0 0,-1 0 1,1-1-1,-1 1 0,0 0 0,0-1 0,0 0 0,0 1 0,-1-1 1,1 0-1,-1 0 0,0 0 0,-5 4 0,-1 0 61,-1-1 0,0 0 0,0 0 1,-1-1-1,-13 4 0,-59 17-59,76-24-35,-66 15-464,24-13-3146,88-10-7584,-10 6 9040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29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3488,'0'0'85,"1"-1"0,-1 1 1,0-1-1,1 1 0,-1 0 1,0-1-1,1 1 0,-1 0 1,1-1-1,-1 1 0,0 0 0,1 0 1,-1-1-1,1 1 0,-1 0 1,1 0-1,-1 0 0,1-1 0,-1 1 1,1 0-1,-1 0 0,1 0 1,-1 0-1,1 0 0,-1 0 0,1 0 1,-1 0-1,1 0 0,-1 1 1,2-1 624,27 8 3381,-4-7-2762,26-1 87,-45-1-1304,-1 1 0,0-1 0,0 0 1,0-1-1,0 1 0,0-1 0,7-3 0,-12 5-97,1 0-1,-1-1 0,1 1 0,0 0 1,-1-1-1,1 1 0,-1-1 1,1 1-1,-1-1 0,1 1 1,-1-1-1,0 1 0,1-1 1,-1 1-1,0-1 0,1 1 0,-1-1 1,0 0-1,1 1 0,-1-1 1,0 1-1,0-1 0,0 0 1,0 1-1,0-1 0,0 0 1,0 1-1,0-1 0,0 0 0,0 1 1,0-1-1,0 0 0,0 1 1,0-1-1,-1 0 0,1 1 1,0-1-1,-1 1 0,1-1 1,0 0-1,-1 1 0,1-1 0,0 1 1,-1-1-1,1 1 0,-1-1 1,0 0-1,-1-1-18,-1 0 0,1 0 0,0 0 0,-1 0 0,1 0 0,-1 1 0,0-1 0,-5-2 0,0 2-28,0-1 0,0 2 0,0-1 0,0 1 0,-10 0 0,16 0 55,0 1 0,0 1 0,0-1 0,0 0 0,0 0 0,0 1 0,0-1 0,0 1 0,0 0 0,0-1 0,1 1 0,-1 0 0,0 0 0,1 0 0,-1 0 1,0 1-1,1-1 0,-1 0 0,1 1 0,0-1 0,-1 1 0,1-1 0,0 1 0,0 0 0,0-1 0,0 1 0,-1 4 0,1-2 20,0 0 0,0 0-1,0 0 1,1 1 0,0-1-1,0 0 1,0 0 0,2 8 0,9 35 356,-6-34-364,0 0 0,1 0 0,1-1 0,0 1 0,0-1 0,2-1 0,-1 0 0,16 16 0,-21-24-4,-1-1 1,1 0-1,0 1 1,0-1-1,0 0 1,0 0-1,0-1 1,1 1-1,-1-1 1,1 0-1,-1 1 1,1-1-1,-1-1 1,1 1-1,-1-1 1,8 1-1,-6-2 1,0 1-1,0-1 1,-1 0-1,1-1 1,0 1-1,-1-1 0,1 0 1,-1 0-1,0 0 1,0-1-1,0 1 0,5-5 1,74-65-471,-55 46 270,1 2 0,1 0 0,35-21 0,-64 45 187,1-1 1,-1 0-1,0 1 0,1-1 0,-1 1 1,1 0-1,-1-1 0,1 1 0,-1 0 1,0 0-1,1 0 0,-1 0 0,1 0 1,-1 0-1,1 0 0,-1 1 0,1-1 0,-1 0 1,1 1-1,-1-1 0,0 1 0,1 0 1,-1-1-1,0 1 0,0 0 0,1 0 1,-1 0-1,0 0 0,0 0 0,0 0 1,1 1-1,4 6 238,0-1-1,0 1 1,-1 0 0,4 9-1,5 6 406,-9-15-634,1 1 177,0-1 0,0 0 0,1-1 1,11 12-1,-16-17-276,0-1 1,-1 0-1,1 0 0,0 1 1,0-1-1,0 0 0,0-1 0,0 1 1,0 0-1,0 0 0,0-1 0,0 0 1,0 1-1,1-1 0,-1 0 1,0 0-1,0 0 0,0 0 0,0 0 1,0 0-1,1-1 0,-1 1 0,0-1 1,0 0-1,0 1 0,0-1 1,3-2-1,14-11-5896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30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 4576,'-16'-4'6521,"21"12"-4253,0 1-1959,-1-1 0,0 1-1,0 0 1,0 0 0,-2 1 0,1-1 0,-1 1 0,2 17-1,-2 8 306,-2 36-1,0-38 255,0-45-964,1 1 0,1-1-1,0 0 1,1 0 0,0 1-1,1-1 1,0 1 0,1 0-1,0 0 1,1 1 0,0-1-1,0 1 1,1 0 0,1 1-1,11-12 1,2-6-27,-17 22 200,0 0-1,0 0 1,0 0-1,1 1 1,5-6-1,-8 9-45,-1 0 0,1 1-1,-1-1 1,1 0 0,-1 1 0,1-1 0,-1 1-1,1 0 1,-1-1 0,1 1 0,0 0 0,-1 0-1,1 0 1,0 0 0,-1 0 0,1 0-1,-1 1 1,1-1 0,0 0 0,-1 1 0,1-1-1,-1 1 1,1 0 0,-1 0 0,1-1-1,-1 1 1,0 0 0,0 0 0,2 1 0,0 1 44,-1-1 0,1 1 1,-1-1-1,1 1 1,-1 0-1,0 0 1,0 0-1,0 0 0,-1 0 1,1 0-1,-1 1 1,2 3-1,-1 4 8,1 0-1,-2 0 0,1 0 1,-1 0-1,-1 0 1,0 0-1,-1 0 0,0 0 1,0 0-1,-5 17 1,4-23-234,-6 19-1924,7-23 1702,1 1 0,-1-1 0,1 0-1,0 1 1,0-1 0,0 1 0,-1-1 0,1 1-1,0-1 1,1 0 0,-1 1 0,0 1 0,6 2-1937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3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14 108 5568,'-13'-14'7968,"14"23"-7347,1-1 1,-1 1-1,2-1 1,3 11-1,-1-3-257,-2-7-193,0 1-1,1-1 1,0 0-1,7 12 0,-10-19-123,0 0 0,0-1 0,0 1 0,0-1 0,0 1-1,0-1 1,1 0 0,-1 1 0,0-1 0,1 0 0,0 0-1,-1 0 1,1 0 0,-1 0 0,1-1 0,0 1 0,0 0-1,-1-1 1,1 1 0,0-1 0,0 1 0,0-1 0,0 0 0,-1 0-1,1 0 1,0 0 0,0 0 0,0 0 0,0-1 0,3 0-1,2-2 69,-1 0 0,1 0 0,0-1 0,-1 0 1,0 0-1,0-1 0,0 0 0,-1 0 0,1 0 0,7-11 0,-2 3-36,-2-1 1,0-1 0,12-25-1,-18 34-198,-1 0-1,1 0 1,-2-1 0,1 1-1,-1-1 1,1-8-1,-2 12-322,1 0 0,-1-1 0,0 1 0,-1 0 0,1-1 0,-1 1 0,1 0 0,-1 0 0,0 0 0,0-1 0,-1 1 0,1 0 0,0 0 0,-3-3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31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11 4224,'-2'-11'6659,"-7"13"-2666,2 2-4517,2 1 759,0-1 1,0 1 0,1 0-1,-1 0 1,1 0 0,0 1 0,1 0-1,-1 0 1,1 0 0,0 0-1,1 0 1,-1 0 0,1 1 0,0-1-1,1 1 1,0 0 0,-1 7-1,2-8-208,0-1-1,0 1 1,1-1 0,0 1-1,0-1 1,0 1-1,0-1 1,1 0-1,0 0 1,0 0-1,1 0 1,-1 0-1,1 0 1,0-1-1,0 1 1,1-1-1,-1 0 1,1 0 0,0 0-1,0 0 1,7 4-1,-7-6-164,0 1-1,1-1 1,-1 0 0,1 0-1,0 0 1,0-1 0,-1 0-1,1 0 1,0 0 0,0 0 0,0-1-1,0 0 1,0 0 0,0 0-1,7-2 1,-6 1-513,1 0 0,-1 0 0,0-1-1,0 0 1,1-1 0,-1 1 0,-1-1 0,1 0 0,0-1 0,-1 1 0,6-6 0,7-7-1333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3.9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 3072,'1'0'155,"-1"1"-1,1 0 1,0-1 0,-1 1-1,1 0 1,0-1 0,-1 1-1,1 0 1,-1 0 0,1-1-1,-1 1 1,0 0 0,1 0 0,-1 0-1,0 0 1,1 0 0,-1 0-1,0-1 1,0 1 0,0 0-1,0 0 1,0 1 0,-1 28 2856,0-23-2946,-11 402 4586,12-255-4048,1-144-526,0-1 1,4 18 0,-3-18-12,-1 0 0,2 17 1,-10-45-6142,1 6 4214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5216,'-1'88'8384,"3"139"-4737,6-141-2861,1 29-169,-9 39-41,0-90-2843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32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86 3552,'-6'0'1054,"9"1"-374,12 2 1175,-3 2-304,-1-2-1,1 1 1,23 2 0,-28-5-1135,0-1-214,0 0 0,0 0 1,0-1-1,1 0 1,-1 0-1,0-1 1,12-4-1,-17 5-179,1 0-9,-1 0 0,1 0 0,0 0 0,-1-1 0,1 0 1,-1 1-1,0-1 0,0 0 0,1 0 0,-1 0 0,0 0 0,-1 0 0,1-1 0,0 1 0,-1-1 0,1 1 0,-1-1 0,0 1 0,2-5 0,-3 5-7,1 1-1,-1-1 1,1 0-1,-1 1 1,0-1-1,0 1 1,0-1-1,0 0 1,0 1 0,0-1-1,-1 0 1,1 1-1,-1-1 1,1 1-1,-1-1 1,1 1-1,-1-1 1,0 1-1,1-1 1,-1 1-1,0 0 1,0-1-1,0 1 1,0 0-1,-1 0 1,1 0 0,0 0-1,0 0 1,-1 0-1,1 0 1,0 0-1,-1 0 1,1 1-1,-1-1 1,1 0-1,-3 0 1,-1 0 43,-1 0 0,0 0 0,0 0 0,-1 0 0,1 1 0,0 0 0,0 0 0,0 1 0,0 0 0,0 0 0,0 0 0,0 1 0,1 0 0,-1 0-1,0 0 1,1 1 0,-8 4 0,10-5-2,-1 0 0,1 1 0,0-1 0,0 1 0,1-1 0,-1 1 0,0 0 0,1 0 0,0 0 0,0 1 0,0-1 0,-2 5 0,3-5-3,0 0 1,0 0-1,0 0 0,1 0 0,0 0 0,-1 0 0,1 0 0,0 0 1,1 0-1,-1 0 0,0 0 0,1 0 0,0 0 0,-1 0 0,1 0 1,1 0-1,1 4 0,11 22 301,25 38 0,-33-58-262,0 0 0,1-1 1,0 0-1,0 0 0,1-1 1,0 0-1,0 0 0,12 6 0,-18-11-175,1 0-1,0-1 0,0 0 0,0 1 0,0-1 0,0 0 0,1-1 0,-1 1 1,0 0-1,0-1 0,1 0 0,-1 0 0,5 0 0,-6-1-303,0 1 0,1-1 0,-1 0-1,0 0 1,0 0 0,1 0 0,-1 0 0,0 0-1,0 0 1,0-1 0,0 1 0,0-1 0,-1 0-1,1 1 1,0-1 0,-1 0 0,3-4 0,15-24-5776,-4 15 3206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32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55 6720,'-2'1'281,"-1"-1"1,1 1-1,0 0 0,0 0 1,0 0-1,-1 0 1,1 0-1,0 0 1,0 0-1,0 1 0,1-1 1,-1 1-1,0-1 1,0 1-1,1 0 0,-1 0 1,1 0-1,0 0 1,0 0-1,-1 0 0,1 0 1,-1 3-1,-1 2 157,-1 1 0,1 0-1,1 0 1,0 0 0,-2 10-1,4-16-400,-1-1 0,1 1 0,0 0 0,0 0 0,0 0-1,0 0 1,0 0 0,1 0 0,-1 0 0,0-1 0,1 1 0,0 0 0,-1 0 0,1 0-1,0-1 1,0 1 0,0 0 0,0-1 0,0 1 0,0-1 0,0 1 0,1-1-1,-1 0 1,0 1 0,1-1 0,3 2 0,-3-2 7,0 0-1,0 0 1,1-1-1,-1 1 1,0 0-1,1-1 1,-1 0-1,1 1 1,-1-1-1,1 0 1,-1 0-1,1 0 1,-1-1 0,0 1-1,1-1 1,-1 1-1,1-1 1,-1 0-1,4-2 1,3-1 47,-1-1 0,0-1 0,0 1 0,-1-1 0,0 0 0,0-1 0,0 0 0,0 0 0,-1 0 0,-1-1 0,1 0 0,-1 0 0,5-11 0,-9 17-88,0 0-1,0 0 0,0 0 1,0-1-1,0 1 0,0 0 0,-1-1 1,1 1-1,-1 0 0,0-1 1,1 1-1,-1-1 0,0 1 0,-1-1 1,1 1-1,0 0 0,-1-1 1,1 1-1,-1-1 0,0 1 0,1 0 1,-1 0-1,0-1 0,-1 1 1,1 0-1,0 0 0,-1 0 0,1 0 1,-1 0-1,1 1 0,-1-1 1,0 0-1,0 1 0,0-1 0,0 1 1,0 0-1,0-1 0,0 1 1,0 0-1,-1 0 0,-3-1 0,1 1-114,0-1 0,0 1-1,1 1 1,-1-1-1,0 0 1,0 1-1,0 0 1,0 0 0,0 1-1,0-1 1,1 1-1,-1 0 1,0 1-1,0-1 1,1 1-1,-1 0 1,-5 3 0,4-2-750,1 1 1,0-1 0,-1 1-1,-5 7 1,21-4-2915,6-2 1291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33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6048,'3'-1'280,"-1"1"-1,0-1 1,0 1 0,0 0 0,1 0-1,-1 0 1,0 0 0,1 0-1,-1 0 1,0 0 0,0 1 0,0-1-1,1 1 1,-1 0 0,0 0 0,0 0-1,0 0 1,0 0 0,0 0 0,0 0-1,2 2 1,-2 0 15,0-1 0,0 1-1,0-1 1,0 1 0,0-1 0,-1 1-1,1 0 1,-1 0 0,0 0 0,0 0-1,0 0 1,0 0 0,-1 0 0,1 6-1,2 63 2400,2-77-2268,-1 0-455,36-50-591,-35 49 568,0 0 0,1 0 0,0 1 0,0 0 0,0 0 0,12-7 0,-17 12 110,1-1 0,0 0 1,-1 0-1,1 1 0,0-1 0,0 0 0,-1 1 0,1 0 0,0-1 1,0 1-1,0 0 0,0 0 0,0 0 0,-1 0 0,1 1 1,0-1-1,0 0 0,0 1 0,-1-1 0,1 1 0,0 0 0,0-1 1,-1 1-1,3 1 0,-3 0-43,1-1 0,0 1 0,0 0 0,0 0 0,-1-1-1,1 1 1,-1 0 0,0 0 0,0 1 0,1-1 0,-1 0 0,0 0 0,-1 1 0,1-1 0,0 0 0,-1 1 0,1 2 0,1 17-1923,-3 31 0,1-33-1267,1 24 1,6-17-2442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45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96 2304,'-20'-27'11261,"19"27"-11038,1 0 1,-1 0 0,1 0-1,-1 0 1,1 0 0,-2-1-1,2 1-159,-4 16 502,3-10-499,0 0 1,1 0 0,0 0 0,1 0 0,-1 0 0,3 7 0,-1 8 171,18 161 470,-12-133-498,24 80 0,7-13 151,-33-104-248,-5-11-19,0 0 0,0 1 1,-1-1-1,1 1 0,0-1 1,-1 0-1,1 1 0,-1 0 1,1 1-1,3-20 172,-5-12-416,-3 0-1,0 0 1,-12-41 0,-5-30 164,13 36-173,6 36 209,-1 0 0,-10-37 0,6 38-136,-4-34-1,10 54 49,0 0-1,0-1 0,1 1 0,0 0 1,1 0-1,-1 0 0,3-8 0,-3 13 9,1-1-1,0 1 0,0 0 1,0-1-1,0 1 0,0 0 1,0 0-1,1 0 1,-1 0-1,1 0 0,0 0 1,-1 1-1,1-1 0,0 0 1,0 1-1,0-1 1,0 1-1,0 0 0,0 0 1,0 0-1,1 0 0,-1 0 1,4-1-1,5 0-70,0 1 0,1 1 0,-1 0 1,18 1-1,-15 0 98,-2 0-25,0 1 1,1 0-1,-1 0 1,0 1-1,16 7 1,-22-8 93,-1 1 0,1-1 0,-1 1 0,0 0 0,0 0 0,0 1 0,-1 0 0,1-1 0,-1 2 0,0-1 0,0 0 0,0 1-1,4 7 1,-6-8-18,-1 0 0,1 1-1,-1-1 1,0 1 0,0 0 0,-1-1-1,1 1 1,-1 0 0,0-1-1,0 1 1,-1 0 0,1-1-1,-1 1 1,0-1 0,0 1-1,-1-1 1,1 1 0,-5 7-1,-4 7 133,0-1-1,-22 30 1,31-46-176,-51 62 308,10-14-108,41-48-201,0-1 0,0 1 0,-1 0 0,1 0 0,0 0 0,1 0 0,-1 0 0,-1 3 0,2-4-11,0 0-1,0 0 1,0 0-1,0-1 0,0 1 1,0 0-1,0 0 0,0 0 1,0 0-1,1-1 1,-1 1-1,0 0 0,0 0 1,1 0-1,-1-1 0,1 2 1,1 0-19,1 0 1,-1 0-1,0 0 1,1 0-1,-1 0 1,1 0-1,0-1 1,0 0-1,-1 1 1,6 0-1,28 11 101,-25-10-116,0 1 1,1 1-1,-2 0 0,1 0 0,14 10 0,-13-6-5,0 0 1,-1 0-1,-1 1 1,18 21-1,-25-26 67,1-1-1,-2 1 1,1 0-1,0 0 1,-1 0-1,0 0 1,0 0 0,-1 1-1,1-1 1,-1 0-1,0 1 1,-1-1-1,1 1 1,-1 0 0,-1 9-1,0-12 16,0 0 0,1 0 0,-1-1 1,-1 1-1,1 0 0,0-1 0,-1 1 0,1-1 0,-1 1 0,0-1 1,0 1-1,0-1 0,0 0 0,0 0 0,0 0 0,0 0 0,-1-1 0,1 1 1,-1-1-1,1 1 0,-1-1 0,0 0 0,0 0 0,-4 1 0,-5 2 87,0-2-1,0 1 0,0-1 0,-17 0 1,-178-2-470,172-3-3578,79 7-8437,-19 3 9887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47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19 463 832,'-7'10'12749,"7"-10"-12647,8 6 1233,5 2 142,-14-8-1546,-7-8 448,8 5-380,-1-1 0,1 1 0,-1 0 0,0 0 1,0 0-1,-2-4 0,2 4 13,-1 0 1,1-1-1,0 1 0,0 0 0,1-1 1,-1-5-1,-8-228 356,9 212-410,0 5 106,0-1-1,5-25 1,-6 24-123,1 19 40,-1 1 0,1-1 0,0 1 0,0-1-1,0 1 1,0-1 0,1 1 0,-1-1 0,2-3-1,0 3 42,-1 3 191,-2-2-172,1 1 0,1 0 0,-1-1 0,0 1 0,0-1 0,0 1-1,1-1 1,-1 1 0,1 0 0,-1-1 0,2-1 0,-2 2-63,0 0-87,-2 7 105,0 10 128,1 37 184,6 223 339,-4-118-130,-2-89-128,-7 5 1211,10-76-1581,-1 0 0,0 0 0,1 0 0,-1 0 0,1 0-1,0 1 1,0-1 0,0 0 0,-1 1 0,1 0 0,1-1 0,1 0-1,2-2-7,1 0-65,0 0-1,0 0 1,0 0-1,15-4 1,3-1 54,-17 5-19,1 2 0,-1-1-1,1 1 1,0 0-1,13 0 1,48 0-45,-56 2 111,58 8-116,-70-8-177,-24 3-4724,8-2 757,-26-2-1,26-2 76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47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60 4480,'-1'0'121,"1"0"0,-1 0-1,1-1 1,-1 1 0,1 0 0,-1 0 0,1-1 0,0 1-1,-1-1 1,1 1 0,0 0 0,-1-1 0,1 1 0,0-1-1,0 1 1,-1-1 0,1 1 0,0-1 0,0 1 0,0-1 0,0 1-1,0-1 1,0 1 0,0-1 0,-1 1 0,1-1 0,1 0-1,11-7 5187,1 1-4632,-2 1-155,1 1-1,0 0 1,0 1 0,1 1-1,-1 0 1,1 0 0,-1 1-1,21 0 1,101 3-136,-53 1-6474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48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80 5408,'-12'-14'5025,"12"13"-4814,0 0 47,1 0-1,0 1 0,-1-1 1,1 1-1,0-1 0,-1 1 0,1-1 1,0 1-1,0-1 0,-1 1 1,1 0-1,0-1 0,0 1 0,0 0 1,0 0-1,1-1 0,145-34 5305,-91 26-5942,1 2 0,57 2-1,-97 5-1121,0 1-1,0 0 1,32 8-1,-48-9 1320,0 0 0,-1 0 1,1 0-1,0 0 0,0 1 0,0-1 0,-1 0 1,1 0-1,0 1 0,0-1 0,-1 1 1,1-1-1,0 0 0,-1 1 0,1-1 0,0 1 1,-1 0-1,1-1 0,-1 1 0,1 0 0,-1-1 1,1 1-1,-1 0 0,1-1 0,-1 1 1,0 0-1,0 0 0,1-1 0,-1 1 0,0 0 1,0 0-1,0 0 0,0-1 0,0 1 1,0 0-1,0 0 0,0 0 0,0-1 0,0 1 1,0 0-1,0 0 0,0 0 0,-1 0 1,-10 19-3061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52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1728,'11'8'18957,"-3"-8"-19014,32 1-2094,60 12 2473,-12-1 244,-64-10-295,0-1 1,48-5 0,-57 2-155,0-1 1,0 0-1,0-1 1,0-1-1,23-11 1,-19 4 368,-18 12-513,-1 0 0,1 0 0,-1 0 0,1-1 0,-1 1 0,0 0 0,1-1 0,-1 1 0,1 0 0,-1-1 0,0 1 0,1 0 0,-1-1 0,0 1 0,1-1 0,-1 1 0,0-1 0,1 1 0,-1-1 0,0 1 0,0-1 0,0 1 0,0-1 0,1 1 0,-1-1 0,0 1 0,0-1 0,0 1 0,0-1 0,0 0 0,0 1 0,0-1 0,-1 0 0,1 1-129,-1-1 0,0 1 0,1 0 1,-1 0-1,0-1 0,1 1 0,-1 0 1,0 0-1,1 0 0,-1 0 0,0 0 0,0 0 1,1 0-1,-1 0 0,0 0 0,1 0 1,-1 0-1,0 1 0,1-1 0,-1 0 1,0 0-1,1 1 0,-1-1 0,1 0 0,-1 1 1,0-1-1,1 1 0,-1 0 0,-17 13-3967,16-13 3729,-6 8-2347,-2-1 944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52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80 2720,'-25'8'12064,"40"-9"-10582,0 0 1,17-3 0,59-19 525,-26 6-1579,-15 6-688,80-6 0,-27 6-6823,-81 9 3839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25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80 5824,'-17'-11'2624,"17"14"-2272,5-3 864,3 0-736,4-3 1056,11 3-864,12-8 256,4 0-576,17-6-128,0 6-128,17-4 128,-2 4-128,-2 0-448,-5 5 160,-11 3-3072,-15 3 1792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4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50 3648,'-2'0'217,"1"-1"0,-1 1 0,1-1 0,-1 1 0,1-1 0,-1 1 0,1-1 0,-1 0 0,-1-2 0,22 2 5382,28-6-4936,8-3 0,45-6-2298,-68 12-1338,35 0 1,-62 4 2836,-1 1 1,0-1 0,1 1 0,-1-1 0,0 1 0,1 1 0,-1-1 0,0 0 0,0 1 0,0 0 0,0 0-1,-1 0 1,1 1 0,5 4 0,-6-5 301,0 1-1,-1 0 0,1 0 0,-1 0 1,0 0-1,0 0 0,0 0 1,-1 0-1,1 1 0,-1-1 1,1 1-1,-1-1 0,0 1 1,-1-1-1,1 1 0,-1 0 1,1 5-1,-2 5 344,-1 0 1,0-1-1,-1 1 0,0-1 1,-1 0-1,-1 0 1,-8 16-1,12-26-472,-7 13-704,11-16-58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50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229 162 2560,'2'-11'11492,"-6"23"-9950,2-6-1606,-1-1 0,1 1 0,-7 9 0,-30 48 438,37-60-323,-1 0 0,1 0 0,-1 0 1,0 0-1,0 0 0,0-1 1,0 1-1,0-1 0,-1 0 1,1 0-1,-1 0 0,1 0 0,-1-1 1,0 1-1,0-1 0,1 0 1,-5 0-1,2 1 22,1-2 0,-1 1 1,1-1-1,-1 1 0,1-1 1,-1-1-1,1 1 0,-1-1 0,1 0 1,-1 0-1,-9-4 0,13 3-60,-1 1 0,1 0 1,0-1-1,-1 1 0,1-1 0,0 1 0,0-1 1,0 0-1,0 0 0,-2-3 0,3 4-20,0-1 0,0 1 0,0-1-1,1 1 1,-1-1 0,1 1 0,-1-1 0,1 0 0,-1 1-1,1-1 1,0 1 0,0-1 0,0 0 0,0 1 0,0-1-1,0 0 1,1-1 0,1-23-119,-1 21 133,-1 0 0,0-1 1,1 1-1,0 0 1,0 0-1,3-6 0,3-4-34,1 1-1,0 0 1,1 0-1,0 1 0,1 0 1,1 1-1,0 0 0,1 0 1,0 1-1,15-10 0,-23 18 15,0 1-1,0-1 0,1 1 1,-1 0-1,0 0 0,1 0 0,-1 1 1,9-3-1,-11 4 18,-1 0 0,1 0 1,0-1-1,-1 1 0,1 1 1,-1-1-1,1 0 0,-1 0 0,1 0 1,0 1-1,-1-1 0,1 1 1,-1-1-1,0 1 0,1 0 1,-1 0-1,1-1 0,-1 1 1,0 0-1,0 0 0,1 0 0,-1 0 1,0 1-1,0-1 0,0 0 1,0 0-1,0 1 0,-1-1 1,2 3-1,5 13 137,0 0 0,-2 0 0,0 0 0,-1 1 0,-1 0 0,2 33 0,-4-20 173,-2-1 1,-1 1-1,-7 37 1,-13 25 242,0-1-207,19-81-477,1 0 1,-1 0-1,-1-1 1,0 1-1,-1-1 1,-9 16-1,8-22-2340,5-4 2313,1 0 0,0 0 0,-1 0-1,1 0 1,-1 0 0,1 0 0,-1 0 0,1 0-1,0 0 1,-1 0 0,1 0 0,-1 0-1,1-1 1,-1 1 0,1 0 0,0 0 0,-1 0-1,0-1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51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2 175 3552,'-1'-9'8781,"41"-22"-5728,-22 15-2776,0 2 0,2 0 0,0 2 0,35-18 0,-17 9-174,-30 17-57,0 0-1,0 0 0,1 1 1,-1 0-1,1 0 0,16-2 1,-23 5-29,0-1 0,0 1 1,0 0-1,1 0 1,-1 0-1,0 0 0,0 0 1,0 1-1,0-1 1,0 1-1,0-1 0,0 1 1,0 0-1,0 0 1,-1-1-1,1 2 0,0-1 1,0 0-1,-1 0 1,1 0-1,0 1 0,-1-1 1,1 1-1,-1-1 1,0 1-1,0 0 0,1-1 1,-1 1-1,0 0 1,-1 0-1,1 0 1,0 0-1,0 0 0,-1 0 1,1 2-1,0 2 59,0 0 1,0 1-1,-1-1 0,0 0 0,0 0 0,-1 0 1,0 0-1,0 1 0,0-1 0,-1 0 0,0-1 1,-4 11-1,0-4 32,-1 0 0,0-1 0,0 0 0,-16 19 0,-3-3-93,16-17 24,0 0 1,-10 15-1,19-24-31,1 0 0,0 0-1,-1-1 1,1 1 0,0 0-1,-1 0 1,1 0 0,0 0 0,0-1-1,0 1 1,0 0 0,0 0-1,0 0 1,0 0 0,0 0 0,0 0-1,0-1 1,0 1 0,0 0-1,1 0 1,-1 0 0,0 0 0,1-1-1,-1 1 1,1 0 0,-1 0-1,1-1 1,-1 1 0,1 0 0,-1-1-1,1 1 1,0 0 0,0 0-1,3 2-6,0 0-1,0 0 1,0 0-1,6 2 0,-7-3 24,13 6-22,-1 0-30,-1 0-1,13 10 1,-23-15 24,0 1-1,0-1 1,0 1-1,-1 0 1,1 0-1,-1 1 1,0-1-1,0 1 1,5 9-1,-7-9 46,1-1 0,-1 1 0,0 0 0,0 0 0,0-1 1,-1 1-1,1 0 0,-1 0 0,0 0 0,-1 0 0,1-1 0,-1 1 0,0 0 0,0 0 0,-1-1 0,1 1 1,-5 7-1,4-9-19,1 1 0,-2-1 1,1 0-1,0 0 0,-1 0 0,1 0 1,-1 0-1,0-1 0,0 1 1,0-1-1,0 0 0,0 0 0,0 0 1,-1 0-1,1-1 0,-1 1 1,1-1-1,-1 0 0,0 0 1,1 0-1,-1 0 0,0-1 0,-6 1 1,-12-2 47,1-1 1,0-1-1,-28-7 1,27 4-1609,-29-12-1,49 17 1181,1 0 1,-1 1-1,1-1 0,0 0 0,-1 1 1,1-1-1,0 0 0,0 0 1,0 0-1,0 0 0,-2-2 0,3 2 193,0 1 0,-1-1 0,1 1 0,0-1-1,0 1 1,0-1 0,0 1 0,0 0 0,0-1-1,0 1 1,0-1 0,0 1 0,0-1 0,0 1-1,0-1 1,0 1 0,1-1 0,-1 1 0,0 0-1,0-1 1,0 1 0,1-1 0,-1 1 0,5-4-1983,9 0-193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51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 1984,'3'-12'9232,"0"20"-7078,-5 19-269,-6 35-1,7-58-1765,-3 21 326,-5 24 988,-4 92 1,13-14-2629,0-127 1167,0 6-1035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56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10 166 1152,'-10'4'10112,"24"-12"-8150,4-2-1712,0-1 0,-1 0 0,0-2 0,-1 0 0,19-20 0,-6 5-16,15-14 86,-44 42-166,0 16 689,0 2-541,-6 27 0,-1 11-64,-6 74 338,8-93 68,-16 62 0,18-89-630,2-2 135,1-7-132,0-1 0,0 1 0,0-1 0,0 1 0,0 0 0,0-1 0,0 0 0,0 1 0,0-1 0,0 1 0,0-1 0,-1 1 0,1-1 0,0 1 0,0-1 0,-1 1 0,1-1 0,0 0 0,-1 1 0,0 0 0,1-1 271,-13 5-304,4-5-71,0 1-1,0-1 1,0 1 0,0 1-1,0 0 1,0 0-1,0 1 1,1 0-1,-12 6 1,18-8 10,0 0 36,1 0 0,-1 0-1,0-1 1,1 1 0,-1 0 0,0-1-1,0 1 1,-2 0 0,5-1 59,1 0 1,-1 0 0,0 1-1,1-1 1,-1 1 0,1-1-1,-1 1 1,0-1 0,2 2 0,-1-1-12,-1 0 0,1-1 1,-1 1-1,1 0 1,-1-1-1,1 1 1,0-1-1,-1 0 1,4 1-1,103-7 676,-83 3-566,28-4-192,-52 7-234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56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5312,'0'-8'1952,"0"5"-1504,8 6 2976,-3 2-1600,0 3-1440,-5-1-288,0 1-96,0 0 288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57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 4064,'-2'6'5918,"-8"12"-3461,-3 4-1536,-10 23 586,13-25-1028,0-1 0,2 1 0,-9 28 0,16-42-421,-1 0 0,1 1 0,0-1 0,1 1 0,0 0 0,0-1 0,0 1 0,1-1 0,0 1 0,0-1 0,0 1 0,1-1 0,0 0 0,0 0 0,5 8 0,-5-10-27,0 0-1,0 0 0,0 0 1,1 0-1,-1-1 0,1 1 1,0-1-1,0 0 0,1 0 0,-1 0 1,0 0-1,1-1 0,0 1 1,0-1-1,0 0 0,0 0 0,0-1 1,0 1-1,0-1 0,0 0 1,1 0-1,-1 0 0,0 0 0,9-1 1,-3 0 17,-1-1 0,0 0-1,0-1 1,0 0 0,-1 0 0,1-1 0,0 0 0,-1 0 0,0-1 0,1 0 0,-2-1 0,1 0-1,0 0 1,-1-1 0,0 0 0,9-9 0,-11 9-41,0 1 0,0-1 0,-1 0 0,0 0 0,0 0 0,-1-1 0,0 0 0,0 1 0,0-1-1,-1 0 1,0 0 0,0 0 0,0 0 0,-1-1 0,-1 1 0,1 0 0,-1-1 0,0 1 0,-1 0 0,-2-14 0,1 12-36,-1 0 1,0 1 0,0 0 0,-1-1-1,0 1 1,-1 1 0,0-1-1,0 1 1,0 0 0,-1 0-1,-11-11 1,13 15-22,0-1-1,0 1 0,0 1 1,0-1-1,-1 0 0,1 1 1,-1 0-1,0 0 1,1 0-1,-1 1 0,0 0 1,0 0-1,0 0 0,0 0 1,0 1-1,0 0 1,0 0-1,0 0 0,0 0 1,0 1-1,0 0 0,-6 2 1,8-2-153,0 0-1,0 0 1,0 1 0,0-1 0,0 1-1,0 0 1,1 0 0,-1 0 0,1 0 0,0 0-1,-1 0 1,-2 5 0,4-6 15,0 0 0,1 0 0,-1 0 0,1 1 0,-1-1 0,1 0 0,0 0 0,-1 0 0,1 1 0,0-1 0,0 0 0,0 1 0,0-1 0,0 0 0,0 0 0,0 1 0,0-1 0,0 0 0,1 0 0,-1 1 0,0-1 0,1 0 0,-1 0 0,1 0 1,0 1-1,-1-1 0,1 0 0,0 0 0,0 0 0,-1 0 0,1 0 0,0 0 0,0-1 0,2 2 0,15 9-2015,10-2-1322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57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39 3136,'4'-15'1151,"-3"13"-827,-1 0 0,1 1 0,0-1 0,-1 0 0,1 0 0,0 0 0,0 1 0,0-1 1,0 0-1,4-3 2222,-5 15-1492,-2 0 0,1 1-1,-5 12 1,-2 19 86,0 46 188,8-77-1166,0 0 0,1 1 0,0-1 0,1 0-1,5 19 1,-1-4 45,-5-22-164,0 0-1,0 0 0,1 0 0,0 0 0,0 0 1,0 0-1,0 0 0,0 0 0,6 6 0,-7-9-7,1 0 0,-1 0 0,0 1 0,0-1-1,1 0 1,-1 0 0,0 0 0,1 0 0,-1-1 0,1 1 0,-1 0-1,1-1 1,0 1 0,-1-1 0,1 1 0,0-1 0,-1 0-1,1 0 1,0 0 0,-1 0 0,1 0 0,0 0 0,-1 0-1,1 0 1,0-1 0,-1 1 0,4-2 0,5-3 43,1-1 1,-2-1 0,1 0-1,-1 0 1,0-1 0,-1 0-1,1 0 1,-2-1 0,1 0-1,-1-1 1,8-13 0,-12 17-104,1-1 1,-1 1 0,0-1 0,-1 0-1,1 0 1,0-8 0,-2 12 33,-1 0 1,1 0 0,-1 0 0,0 0 0,0 0-1,0 0 1,-1 0 0,1 0 0,-1 0 0,0 1-1,1-1 1,-1 0 0,0 0 0,-1 1 0,1-1-1,0 0 1,-1 1 0,-2-4 0,-2 0-105,0 0 1,0 0 0,-1 0-1,0 1 1,0-1 0,0 2 0,-1-1-1,0 1 1,0 0 0,0 1-1,0 0 1,0 0 0,-1 1-1,0 0 1,1 0 0,-1 1-1,0 0 1,-16 1 0,18 0 1057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58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139 144 4736,'-13'-3'4836,"13"3"-4771,-9 8 2255,-4 6-1382,0 0-1,2 1 1,-1 0-1,-15 30 1,20-33-726,0 0-1,2 0 1,-1 1 0,-5 21 0,10-29-157,0-1 0,0 0 0,1 1 0,-1-1 0,1 1 0,0-1-1,0 1 1,1-1 0,-1 1 0,1-1 0,0 0 0,0 1 0,0-1 0,1 0 0,0 0 0,-1 0 0,6 7 0,-2-4 33,0 0 0,0-1 1,1 0-1,0 0 0,0 0 0,0-1 1,1 0-1,0 0 0,10 5 0,-14-8-61,0-1 0,0 0 0,1 1 0,-1-1-1,0-1 1,1 1 0,-1 0 0,1-1-1,-1 0 1,1 0 0,-1 0 0,0 0-1,1 0 1,-1-1 0,1 1 0,-1-1 0,1 0-1,-1 0 1,0 0 0,0-1 0,0 1-1,0-1 1,0 0 0,4-3 0,-1 1-2,-1-1 0,0-1 0,-1 1 0,1 0 1,-1-1-1,0 0 0,-1 0 0,1 0 0,-1-1 0,-1 1 1,1-1-1,-1 0 0,0 0 0,0 1 0,0-10 0,1-8 47,-1 0-1,-1-1 0,-3-27 1,2 30-68,-2 1 1,-1-1 0,0 1-1,-2-1 1,0 1 0,-2 1-1,-11-27 1,17 43-52,-1 1 0,0 0-1,0 0 1,-1 0 0,1 0 0,0 0 0,-1 1 0,0-1-1,0 1 1,0 0 0,0-1 0,0 1 0,0 0-1,0 1 1,0-1 0,-1 1 0,1-1 0,-1 1-1,1 0 1,-1 0 0,0 1 0,1-1 0,-1 1-1,0 0 1,0 0 0,1 0 0,-1 0 0,0 1 0,1-1-1,-1 1 1,0 0 0,-5 2 0,4 0-168,1-1 1,-1 1-1,0 0 1,1 1 0,0-1-1,0 1 1,0 0-1,0 0 1,0 0 0,1 1-1,0-1 1,0 1-1,0-1 1,0 1-1,1 0 1,-3 8 0,3-8-446,1 1 1,0-1 0,0 1 0,0 0 0,1 0 0,-1-1 0,1 1-1,1 0 1,-1 0 0,1-1 0,0 1 0,0 0 0,1-1-1,-1 1 1,5 8 0,6 3-1917,1-5 827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4:59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8 2976,'4'-3'5402,"-87"8"287,54 0-4807,1 1 1,-39 12-1,52-13-715,0 2-1,0-1 1,-21 14 0,35-19-156,0-1 0,0 1 0,0 0 1,0 0-1,0-1 0,0 1 0,0 0 0,0 0 1,1 0-1,-1 0 0,0 0 0,1 0 0,-1 0 1,1 0-1,-1 0 0,1 0 0,-1 0 0,1 0 0,0 0 1,-1 1-1,1-1 0,0 0 0,0 0 0,0 0 1,0 1-1,0-1 0,0 0 0,0 0 0,0 0 1,1 0-1,-1 1 0,0-1 0,1 0 0,0 2 1,1 0 14,0 0-1,0 0 1,0 0 0,0 0 0,0-1 0,1 1 0,-1-1 0,1 1 0,0-1 0,3 2 0,3 1 26,-1 0-1,1-1 0,0 0 1,1-1-1,-1 0 0,1 0 1,-1-1-1,1-1 1,0 1-1,-1-1 0,13-1 1,-15 0-62,0-1-1,1 1 1,-1-1 0,0-1 0,0 0-1,0 0 1,0 0 0,-1 0 0,1-1-1,0 0 1,-1-1 0,0 0 0,0 0-1,0 0 1,0 0 0,5-6 0,-9 7-6,1 0 0,-1 0 0,0 0 0,0-1 0,0 1 0,0 0 0,-1-1 0,1 0 0,-1 1 0,0-1 0,0 0 0,1-4 0,-1-4 102,-1 1 0,-1-20 0,0 4 482,2 29-464,-1-1-1,1 1 0,-1-1 0,1 1 0,0-1 0,-1 1 0,1-1 0,0 1 0,2 1 0,4 7 152,-3-2 91,1 0 1,9 12-1,-1-2 71,-9-14-329,0 1 1,0-1-1,0 0 1,1 0-1,7 5 0,15 14 118,-20-18-1305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00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6304,'1'-4'3899,"10"11"-380,-7-2-3248,-1-1 1,0 1-1,0 0 0,0 0 0,-1 0 0,0 0 0,0 0 0,0 0 1,0 1-1,-1-1 0,0 1 0,0-1 0,0 1 0,-1 0 0,0-1 1,0 1-1,0 0 0,-3 10 0,2-10-29,1 0 0,-1 0 0,1 0 1,1 9-1,13-25-883,22-22 0,-22 19 477,17-12-1,-29 23 183,5-3 52,0 0 1,0 0-1,1 1 1,0 0-1,-1 0 1,1 0-1,11-2 0,-18 6-51,0-1-1,0 1 0,0 0 0,0 0 1,0 0-1,-1 0 0,1 0 0,0 0 1,0 0-1,0 0 0,0 1 0,0-1 1,0 0-1,0 0 0,0 1 1,0-1-1,0 1 0,0-1 0,-1 1 1,1-1-1,0 1 0,0-1 0,-1 1 1,1 0-1,0-1 0,-1 1 0,1 0 1,0 0-1,-1 0 0,1-1 0,-1 1 1,0 0-1,1 0 0,-1 0 0,0 0 1,1 0-1,-1 2 0,1 3 159,0 0 1,0 1-1,-1-1 0,0 11 0,0-9-39,0 50 1248,11-59-1114,-6 0-419,0-1 0,-1 1 0,1-1-1,0-1 1,7-3 0,7-5-202,40-20-226,15-6 297,-70 35 338,1 1 0,-1-1 0,1 1-1,-1 0 1,6 0 0,-8 1-7,0 0 0,0 0 0,-1 0 0,1 0-1,0 0 1,0 0 0,-1 0 0,1 1 0,0-1 0,0 1 0,-1-1-1,1 1 1,-1 0 0,3 1 0,-3-1-2,-1 0-1,1 0 1,-1 0-1,0 0 1,1 0 0,-1 0-1,0 0 1,0 0-1,0 1 1,0-1 0,0 0-1,0 0 1,0 0-1,0 2 1,-1 3 230,2 0-161,-1 0 0,-1 0 0,1 0-1,-1 0 1,0 0 0,-3 11 0,2-10-570,0 1 0,1 0 1,-1 11-1,-8 4-9374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4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47 3712,'0'-28'1696,"5"17"-1472,-5 6 32,5 5-192,-2-3-320,7 3 160,2 0-128,1 8 128,5-1-288,4 5 224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01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7296,'-7'2'6543,"7"-2"-6309,-6 11 2706,-1 20-2141,5-21 188,-3 11-312,2-13-453,0 1-1,2 0 0,-1 1 0,0 14 1,2-23-229,0 1 27,-1 0-1,1 0 1,0 0 0,1 0 0,-1 0 0,0 0 0,1 0 0,-1 0 0,2 4 0,-1-6-9,-1 1 1,1 0 0,0-1-1,0 1 1,0-1 0,0 1-1,0-1 1,0 1 0,0-1-1,0 1 1,0-1 0,0 0 0,0 1-1,0-1 1,0 0 0,0 0-1,0 0 1,0 0 0,0 0-1,2 0 1,3-1-176,0-1 1,-1 1-1,1-1 0,0 0 1,-1 0-1,1 0 1,-1-1-1,0 0 0,0 0 1,5-4-1,3-1-100,0 0 212,17-15 0,-20 15 166,-1 1 0,1 0 0,18-9 0,-27 16-33,-1-1-1,1 1 1,0-1-1,-1 1 1,1 0-1,0-1 1,-1 1-1,1 0 1,0 0 0,0 0-1,0 0 1,-1-1-1,1 1 1,0 0-1,0 0 1,1 1-1,-1 0 5,-1-1-1,1 1 0,-1 0 0,1 0 1,-1 0-1,0 0 0,1 0 1,-1 0-1,0 0 0,0 0 0,0 0 1,0 1-1,0 0 0,2 6 69,-1-1 1,1 0-1,0 0 0,0 0 0,1 0 0,0-1 0,0 1 0,1-1 0,0 1 0,0-1 0,0 0 0,1-1 1,0 1-1,5 4 0,-5-5-414,0-1 1,-1-1-1,2 1 0,-1-1 1,0 0-1,1 0 0,-1 0 1,1-1-1,0 0 1,0 0-1,0 0 0,0-1 1,0 0-1,0 0 1,0 0-1,0-1 0,7 0 1,3-4-3287,0-3 1105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03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169 168 2656,'-1'0'188,"0"1"1,1-1-1,-1 1 0,1 0 1,-1-1-1,1 1 1,-1-1-1,1 1 0,-1 0 1,1 0-1,-1-1 0,1 1 1,0 0-1,0 0 1,-1-1-1,1 1 0,0 0 1,0 0-1,0 0 1,0-1-1,0 1 0,0 0 1,0 0-1,0 0 0,-2 12 841,-13 27 538,-2-1 0,-1-1-1,-27 41 1,21-37-912,18-29-477,-1-1 0,-10 14 0,9-12 293,6-11 1,6-10-188,52-90-76,-10 20-274,-22 39 123,25-55 0,-42 76 170,0 1 0,2 0 0,0 0 1,15-19-1,-24 34-208,1 1 0,-1-1-1,1 0 1,-1 1 0,1-1 0,-1 0 0,1 1 0,-1-1 0,1 1 0,0-1 0,-1 1-1,1 0 1,0-1 0,-1 1 0,1 0 0,0-1 0,0 1 0,-1 0 0,1 0 0,0 0 0,0-1-1,0 1 1,-1 0 0,2 0 0,-1 1 0,0-1-1,0 1 1,-1-1 0,1 1-1,0-1 1,0 1 0,-1 0-1,1-1 1,0 1-1,-1 0 1,1-1 0,-1 1-1,1 0 1,-1 0 0,1 0-1,-1-1 1,1 2 0,2 6 59,-1 0 1,1 0 0,1 14 0,-3-17-66,10 70 86,9 44-33,-10-73 37,-6-25 213,1 0 0,10 29 0,-14-49-308,-1-1 1,0 0-1,0 0 1,0 0-1,0 0 1,0 0-1,0 0 1,0 0-1,0 1 1,0-1-1,0 0 1,1 0 0,-1 0-1,0 0 1,0 0-1,0 0 1,0 0-1,0 0 1,0 0-1,0 0 1,1 0-1,-1 0 1,0 1-1,0-1 1,0 0-1,0 0 1,0 0-1,1 0 1,-1 0-1,0 0 1,0 0-1,0-1 1,0 1 0,0 0-1,1 0 1,-1 0-1,0 0 1,0 0-1,0 0 1,0 0-1,0 0 1,0 0-1,1 0 1,-1 0-1,8-8 31,5-10-489,-13 17 366,7-12-114,0-1 0,-1 1 0,-1-1 0,-1 0 0,6-26 0,-5 21 175,45-213-206,-48 219 205,0 0-62,0 1 0,1-1 0,1 1 0,6-16 0,-10 28 93,0 0 0,0 0 0,0-1 0,0 1 0,0 0 0,0 0-1,0 0 1,0 0 0,0 0 0,0-1 0,0 1 0,0 0 0,0 0-1,0 0 1,0 0 0,1 0 0,-1 0 0,0 0 0,0-1 0,0 1-1,0 0 1,0 0 0,0 0 0,1 0 0,-1 0 0,0 0 0,0 0-1,0 0 1,0 0 0,0 0 0,1 0 0,-1 0 0,0 0 0,0 0-1,0 0 1,0 0 0,0 0 0,1 0 0,-1 0 0,0 0 0,0 0 0,0 0-1,4 7 159,0 11 21,22 174 1552,-10-49-1134,-7-59-658,-9-78-886,0 2 2979,0-3-3691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03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77 4064,'0'-1'78,"1"1"0,-1-1 1,1 1-1,-1-1 0,0 1 0,1 0 1,-1-1-1,1 1 0,-1 0 0,1 0 0,-1-1 1,1 1-1,-1 0 0,1 0 0,-1-1 1,1 1-1,-1 0 0,1 0 0,-1 0 1,1 0-1,0 0 0,0 0 0,17 3 255,0 0 1556,-13-3-1340,11 0 450,0 0 0,0-1 1,0-1-1,0 0 0,21-6 0,-34 7-970,0 0-1,1 0 1,-1 0 0,0-1-1,0 1 1,0-1 0,-1 0-1,1 0 1,3-3 0,-5 4-30,-1 0 0,1 0 0,0 1 0,-1-1 1,1 0-1,-1 0 0,1-1 0,-1 1 0,1 0 1,-1 0-1,0 0 0,1 0 0,-1 0 0,0 0 1,0 0-1,0-1 0,0 1 0,0 0 1,0 0-1,0 0 0,-1 0 0,1 0 0,0 0 1,-1 0-1,1-1 0,0 1 0,-1 0 0,1 0 1,-1 0-1,0 0 0,0-1 0,0 1-14,0 0-1,0 0 0,0 1 1,0-1-1,0 0 0,0 0 1,-1 0-1,1 1 0,0-1 1,0 1-1,0-1 0,-1 1 1,1-1-1,0 1 0,-1 0 1,1-1-1,0 1 0,-2 0 1,-26 1 216,8 2 229,0 1 1,0 2-1,0 0 0,0 1 0,-37 19 0,56-25-368,0 0 0,0 0-1,0 0 1,1 1-1,-1-1 1,0 1-1,0 0 1,1-1 0,0 1-1,-1 0 1,1 0-1,-2 3 1,2-4-22,1 0 0,0 0 0,-1 1 0,1-1 0,0 0 0,0 0 0,0 0 0,0 0 1,0 0-1,0 1 0,0-1 0,0 0 0,0 0 0,0 0 0,1 0 0,-1 0 0,1 0 0,-1 0 0,0 0 0,1 1 1,0-1-1,-1-1 0,1 1 0,0 0 0,-1 0 0,2 1 0,3 3 103,0-1 1,1 0-1,-1 0 0,1 0 1,-1-1-1,1 1 0,0-2 1,12 5-1,55 12 493,-61-16-562,4 0 48,1-1 0,-1 0 1,19-1-1,-25-1-715,-1-1 0,0 0 0,1 0 0,-1-1-1,0 0 1,0 0 0,11-5 0,-9 0-2056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04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 6656,'-3'-7'2913,"5"8"-2717,-1 0 0,0 0 0,0 0-1,0-1 1,0 1 0,0 0-1,0 0 1,0 0 0,0 1 0,1 1-1,4 9 689,-1 1 0,0 0-1,6 25 1,0 1-35,-2-12-501,111 303 3128,-84-254-2772,-36-74-663,1-1 0,-1 1 1,1 0-1,0-1 0,0 1 0,0 0 0,0-1 1,0 1-1,0-1 0,0 0 0,0 1 0,1-1 1,-1 0-1,0 0 0,1 0 0,-1 1 0,3 0 1,-3-2-8,0 0 0,1 0 0,-1 0 0,0-1 0,0 1 0,1 0 0,-1 0 0,0-1 0,0 1 0,0-1 0,0 1 0,0-1 0,1 1 0,-1-1 0,0 0 0,0 1 0,0-1 0,-1 0 0,1 0 0,0 0 0,0 0 0,0 0 1,-1 0-1,1 0 0,0-1 0,22-28-132,-3-1 1,0-1 0,-2-1-1,21-54 1,39-146-1966,-61 177 842,-4 10-1061,-3 6 698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28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2 992,'9'-1'5624,"1"9"-1926,-6-3-4199,9 12 1429,-2 1 0,0 0 0,0 0 1,14 38-1,3 5-124,-15-34-549,-2 1-1,0 0 0,-2 1 1,-1 0-1,-1 1 0,2 31 1,-5-21 229,-2 1 0,-2 0 0,-9 78 0,3-83-232,-20 62-1,-19 29-236,32-92-590,-1-2 0,-2 0 0,-1 0 0,-31 43 0,-5-11-2507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5:30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 2912,'2'-5'10886,"9"7"-7588,22 0-3682,-12-1 1255,6 4-562,-18-3-215,-1 0 1,15 0-1,8 2 50,-8 1-122,5-2 187,-12-1-124,0-1 0,31-1 0,92-6 485,-9 0-260,-108 5-264,128-17 57,-96 9-176,96-5 0,56 13 18,-100 3 165,103-10-142,-118 3 31,-25 2 13,93 2 159,23-2-102,-132-2-97,-1 3 0,1 2 0,62 7 0,123 7 324,-97-9-32,-33-8-193,-72 1-73,39-4 108,30-2 572,-34 6-358,38 0 134,13 7-454,56 5-278,-174-10 165,1 0-1,-1 0 1,1 0 0,-1 0-1,1-1 1,-1 1-1,1 0 1,-1-1-1,1 0 1,1 0 0,10-2-5338,-32-29-6901,-2 6 10347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23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1 992,'2'9'3244,"-1"-8"-3185,-1-1 0,0 1-1,0-1 1,1 1 0,-1 0 0,0-1-1,0 1 1,0-1 0,0 1 0,0 0 0,1-1-1,-1 1 1,0-1 0,-1 1 0,1 0-1,0-1 1,0 1 0,0 0 0,0-1-1,0 1 1,0-1 0,-1 1 0,1-1-1,0 1 1,-1 0 0,1-1 0,0 1-1,-1-1 1,1 1 0,0-1 0,-1 0-1,1 1 1,-1-1 0,1 1 0,-1-1-1,1 0 1,-1 1 0,0-1 0,0 0-1,-57 24 2334,34-16-1851,0 2 1,-32 18-1,34-16-416,14-8 48,-1 1 0,-13 9 0,21-13-158,-1 0 1,1 1-1,-1-1 0,1 0 0,0 1 1,0-1-1,-1 1 0,1-1 0,0 1 0,0 0 1,1-1-1,-1 1 0,0 0 0,1 0 1,-1 0-1,1-1 0,-1 1 0,1 4 1,0-5-11,0 1 0,0-1 0,0 1 0,1-1 0,-1 0 1,1 1-1,-1-1 0,1 0 0,-1 0 0,1 1 0,0-1 1,-1 0-1,1 0 0,0 0 0,0 0 0,0 0 0,0 0 1,0 0-1,0 0 0,0 0 0,1-1 0,-1 1 0,0 0 1,0-1-1,1 1 0,-1-1 0,0 1 0,1-1 0,-1 1 1,0-1-1,1 0 0,-1 0 0,0 0 0,3 0 0,0 1 25,0-1-1,1 0 0,-1 0 0,0-1 0,1 1 0,-1-1 0,0 0 1,0 0-1,0-1 0,5-1 0,-2-1-55,0-1 1,0 0-1,0 0 0,-1-1 0,0 1 1,0-1-1,-1-1 0,9-11 1,-7 7 88,0 0 0,-1 0 1,-1 0-1,0-1 1,4-13-1,-7 18 153,-3 19 171,3 17-127,2-1 0,1 1 1,1-1-1,12 33 0,-17-55-2697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24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1728,'0'0'789,"4"13"2651,-1-4-3045,-1 1-1,0-1 0,-1 0 1,0 1-1,0-1 1,-1 1-1,-1 12 1,1 1-31,-1-18-289,1 0 1,-1-1-1,0 1 0,-2 6 1,1-6-25,1-1 1,0 1-1,0-1 1,0 7 0,4-17-28,1-8 16,-4 8-37,1 0 0,0 0 1,0 0-1,0 0 1,1 1-1,0-1 0,0 0 1,1 1-1,-1-1 1,1 1-1,5-7 0,-6 9 86,0 0 0,0 0-1,1 0 1,-1 1 0,1-1-1,-1 1 1,1-1-1,0 1 1,0 0 0,0 0-1,0 0 1,1 1 0,-1-1-1,0 1 1,1-1-1,-1 1 1,1 0 0,-1 1-1,7-2 1,-9 2-61,0 1 1,1-1-1,-1 0 0,0 0 1,0 1-1,0-1 0,1 1 1,-1-1-1,0 1 1,0 0-1,0-1 0,0 1 1,0 0-1,0 0 0,0 0 1,-1-1-1,1 1 0,0 0 1,0 0-1,-1 0 0,1 1 1,0-1-1,-1 0 0,1 0 1,-1 0-1,1 0 1,-1 0-1,0 1 0,0-1 1,1 0-1,-1 0 0,0 1 1,0 1-1,0 2-24,0 0 0,0 0 0,0 0 1,0 0-1,-1 0 0,0 0 0,-1 5 0,0 1 129,2-11-139,0 0 0,0 0 1,0 0-1,0 0 0,0 0 0,0 0 1,0 1-1,0-1 0,1 0 0,-1 0 1,0 0-1,0 0 0,0 0 1,0 0-1,0 0 0,0 0 0,0 1 1,0-1-1,0 0 0,1 0 0,-1 0 1,0 0-1,0 0 0,0 0 1,0 0-1,0 0 0,0 0 0,1 0 1,-1 0-1,0 0 0,0 0 0,0 0 1,0 0-1,0 0 0,1 0 1,-1 0-1,0 0 0,18-9-707,-8 2 615,8-3-150,-14 7 229,1 0 1,0 0 0,0 1 0,1-1-1,-1 1 1,0 0 0,7-1 0,17 2 458,-16 2-27,-12-1-383,-1 1 1,1-1-1,0 1 0,-1-1 1,1 1-1,-1 0 1,1-1-1,0 1 0,-1-1 1,0 1-1,1 0 1,-1 0-1,1-1 0,-1 1 1,0 0-1,1 0 0,-1 1 1,4 11 201,-3-10-176,-1-1 0,0 1 0,0-1 0,0 1-1,0-1 1,0 1 0,-1-1 0,1 0 0,-1 1 0,-1 3 0,-1 6-21,-4 3-582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7:24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2720,'0'0'891,"0"2"-545,0 4 298,1 1 0,-1-1 0,1 1-1,0-1 1,1 0 0,2 8 0,0-2 95,-2-3-239,1-2 1,0 1-1,1 0 0,6 11 0,-8-17-393,-1 0 1,1 0-1,-1 0 0,1-1 0,0 1 1,0 0-1,-1-1 0,1 1 0,0-1 1,0 0-1,1 0 0,-1 0 0,0 0 1,0 0-1,1 0 0,-1-1 0,0 1 1,1-1-1,-1 1 0,0-1 0,4 0 1,-3 0 4,1 0 0,0-1 0,-1 1 0,1-1 0,-1 0 0,1 0 0,-1 0 0,0 0 0,1-1 0,-1 0 0,0 1 1,4-4-1,-2 1-24,0-1 0,0 1 0,0-1 0,-1 1 1,0-1-1,6-9 0,-5 4-364,0 0 0,0 1 0,-1-2 0,0 1-1,0 0 1,-2-1 0,1 1 0,1-13 0,0 0-577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02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17 832,'0'-12'9930,"-13"20"-8772,7-2-998,0 0 1,0 1 0,1 0 0,0 0-1,0 1 1,-7 14 0,-19 55 551,29-70-613,-6 13 81,2 0 1,0 0-1,2 1 1,0 0-1,1 0 1,0 25 0,3-24-203,-1-14 75,1 0 1,0-1-1,0 1 0,1-1 1,0 1-1,0-1 0,1 1 1,2 8-1,-2-12-2,0 0 0,0 0 0,0 0 0,0-1 0,1 1 0,0-1 1,-1 0-1,1 0 0,0 0 0,1 0 0,-1 0 0,0 0 0,7 3 0,-8-5-23,0 0 0,0-1 0,0 1 0,0 0 0,1-1 1,-1 1-1,0-1 0,1 0 0,-1 1 0,0-1 0,0 0 0,1-1 1,-1 1-1,0 0 0,1-1 0,-1 1 0,0-1 0,0 0 0,0 1 0,3-3 1,4-1 19,0 0 0,0-1 1,11-8-1,-16 9-21,1 0 0,0 0 0,-1-1 0,0 0 0,0 0 0,0 0 0,-1 0 0,1-1 0,-1 1 0,-1-1 0,1 0 0,1-7 0,0 2 32,-1-1 1,0 0 0,-1 0 0,-1 0-1,1-18 1,-1-9 153,0 21-125,0 1-1,-4-31 0,0 23-111,1 11 99,0 0 1,0 0 0,-1 1 0,-1-1 0,-6-15 0,9 26-75,-1 0 1,1 0-1,-1 1 1,1-1-1,-1 1 1,0-1-1,0 1 0,0 0 1,0 0-1,-1 0 1,1 0-1,-1 0 1,1 0-1,-1 1 1,1-1-1,-1 1 1,0 0-1,0-1 0,0 1 1,0 1-1,0-1 1,0 0-1,0 1 1,0-1-1,0 1 1,0 0-1,0 0 1,0 0-1,-5 1 0,1 1-13,1-1 0,-1 1 0,1 0 0,-1 0 0,1 0 0,0 1 0,-1 0-1,1 1 1,1-1 0,-1 1 0,1 0 0,-1 1 0,1-1 0,0 1 0,1 0-1,-9 11 1,8-9-38,0 1-1,0 0 0,1 0 1,0 1-1,1-1 1,0 1-1,0 0 0,1 0 1,0 0-1,1 0 1,-1 0-1,1 11 0,1-2-47,1 0 0,0 0 0,1 1-1,1-1 1,1 0 0,7 19-1,-3-13-1296,2 4-5087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5.0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1 2656,'5'8'1563,"-5"-8"-1500,0 0 1,1 0 0,-1 1-1,0-1 1,1 0 0,-1 0 0,0 1-1,0-1 1,1 0 0,-1 1-1,0-1 1,0 0 0,0 1-1,0-1 1,1 0 0,-1 1 0,0-1-1,0 1 1,0-1 0,0 0-1,0 1 1,0-1 0,0 1-1,0-1 1,0 0 0,0 1 0,0-1-1,0 0 1,0 1 0,-1-1-1,1 1 1,0-1 0,0 0-1,0 1 1,-1 0 0,-4 6 562,1 0-1,-2-1 1,1 1 0,-1-1 0,0 0-1,-8 6 1,-17 17 391,21-20-577,-19 15 0,0 0-24,28-24-411,1 1-1,-1 0 1,0-1 0,1 1-1,-1-1 1,1 1 0,-1 0 0,1-1-1,-1 1 1,1 0 0,-1 0-1,1-1 1,0 1 0,-1 1 0,1-1 8,0-1 1,0 0 0,0 0-1,0 0 1,0 1 0,1-1-1,-1 0 1,0 0 0,0 0-1,0 1 1,0-1 0,0 0-1,1 0 1,-1 0 0,0 0-1,0 1 1,0-1 0,1 0-1,-1 0 1,0 0 0,0 0-1,0 0 1,1 0-1,-1 0 1,0 0 0,0 0-1,1 0 1,-1 0 0,0 0-1,0 0 1,1 0 0,27-3 960,-20 2-899,20-4 132,-21 4-311,0-1 1,0 1-1,1 1 1,7-1-1,-12 1 54,-1 1 1,1-1-1,0 1 0,-1-1 0,1 1 0,-1 0 0,1 0 0,-1 0 0,0 0 0,1 1 0,-1-1 1,0 1-1,0-1 0,0 1 0,3 2 0,-4-2 108,1-1 1,-1 1 0,0-1-1,1 1 1,-1 0-1,0 0 1,0 0 0,0 0-1,0 0 1,-1 0-1,1 0 1,1 4-1,0 8-3450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30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1664,'12'-2'10969,"-6"1"-11992,53 3 1500,-32-1-270,1 0 1,41-6-1,73-24 417,-104 18-418,0 2 0,0 2 0,1 1-1,41 0 1,-77 6-162,1 0 0,-1 0 0,0 1 0,0-1-1,1 1 1,-1 0 0,0 0 0,6 2 0,-8-2 68,2 7 640,-3-7-923,0 0-1,0 0 1,-1 0 0,1 0-1,-1 0 1,1 0 0,-1 0 0,1 0-1,-1 0 1,1 0 0,-1 0 0,0 0-1,0 0 1,1 0 0,-1-1-1,0 1 1,0 0 0,0-1 0,0 1-1,0 0 1,-1 0 0,-25 10-7118,23-10 6810,-6 1-1974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31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 2816,'-5'-5'8498,"19"1"-3575,-5 2-6798,279-14 2825,-54 8 159,-194 8-590,-26 0-932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33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3136,'0'0'9850,"10"3"-9071,24 2-182,15-3-157,-23-1-305,51-4 0,52-11 126,136 4 0,-252 8-153,1-1 103,-13 5 15,-9 1 125,-18 10-367,0 0 0,0 2 0,2 0 0,-42 35 0,28-14-48,-61 73 0,-23 52 172,36-45 333,77-105-381,-17 25 56,24-33-83,0-1-1,1 1 1,-1 0-1,1 0 1,0 0-1,0 0 1,0 1-1,0-1 1,0 0-1,0 4 1,1-5 116,12-1-938,-10-1 533,-1 0 0,1 1 0,-1-1 0,1 0 0,-1 0 0,1 0 0,-1 0 0,1-1 0,-1 1 0,1 0 0,-1-1 0,3 0 0,43-22-9856,-28 16 7979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34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5408,'2'1'298,"-1"0"1,1-1-1,0 1 1,-1 0-1,1-1 0,0 1 1,0-1-1,-1 0 1,4 0-1,-2 1-5,-1-1 0,0 0 0,0 0 0,0 1 0,0-1 0,0 1 0,0 0 0,0 0 0,3 1 0,-3-1-69,0 0-1,1 1 1,-1-1-1,0 1 1,0-1-1,0 1 1,0 0-1,0 0 1,0 0-1,-1 0 1,1 0-1,-1 0 1,1 0-1,-1 1 1,0-1-1,0 0 1,0 1-1,0-1 1,0 1-1,0-1 1,0 6 570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35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 74 2720,'0'9'7221,"-8"5"-6042,4-4-954,-1-1 1,-1 0-1,1 0 0,-1-1 1,-8 9-1,-39 38 443,50-52-603,-8 8 51,-1-1 0,0 0 0,0-1 1,-1-1-1,0 0 0,0 0 0,-1-1 0,-28 10 0,37-16-70,0 0-1,0-1 0,0 1 1,0-1-1,1 0 0,-1 0 1,0 0-1,0-1 1,0 0-1,0 0 0,0 0 1,1-1-1,-9-3 0,6 2-1,1-1-1,0 1 0,0-2 0,0 1 0,0-1 1,1 0-1,-1 0 0,-6-10 0,5 7-69,1-1 0,0-1-1,0 1 1,1-1 0,1 0 0,0 0-1,0 0 1,1 0 0,0-1 0,1 0-1,0 1 1,-1-18 0,3 25 0,0-1 0,1 1 1,-1-1-1,1 1 0,0-1 1,-1 1-1,1 0 0,1-1 1,-1 1-1,1 0 0,-1 0 1,1 0-1,0 0 0,0 0 1,0 0-1,0 0 0,1 1 0,-1-1 1,4-2-1,-1 1-20,1 1 1,-1 0-1,1 0 0,0 0 1,0 0-1,0 1 0,0 0 1,0 0-1,11-1 0,6-1 141,-1 2 1,1 0-1,0 2 0,-1 0 0,1 2 1,23 4-1,-40-4-33,1 0 1,-1 0-1,1 1 0,-1 0 1,0 0-1,0 1 0,0 0 0,7 6 1,11 6 11,-18-11-30,0 0 1,-1 0 0,1 0-1,-1 0 1,0 1-1,-1 0 1,1 0 0,-1 0-1,0 0 1,0 1 0,-1 0-1,0 0 1,0 0 0,3 13-1,0 9 205,0 0 0,2 41-1,-7-54-192,-1-7 47,0 0-1,-2 16 0,0 6 29,2-20-59,-1 0 0,-1-1-1,0 1 1,0 0 0,-1-1 0,-1 1 0,1-1 0,-2 0 0,1 0 0,-2 0-1,1-1 1,-1 0 0,0 0 0,-1 0 0,0-1 0,-1 0 0,1 0-1,-2-1 1,1 0 0,-19 12 0,-78 34 230,64-33-108,13-5-155,1 2 0,-35 28 1,62-45-41,-8 7-732,1 0-1,0 1 0,0 0 1,1 0-1,0 0 0,-9 19 1,4-8-4435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42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15 2720,'0'0'56,"0"-1"0,0 1 1,0-1-1,0 1 0,0-1 0,0 0 1,0 1-1,0-1 0,0 1 1,-1-1-1,1 1 0,0-1 0,0 1 1,0-1-1,-1 1 0,1-1 0,0 1 1,-1-1-1,1 1 0,0-1 0,-1 1 1,1-1-1,0 1 0,-1 0 0,1-1 1,-1 1-1,0-1 0,0 1 49,0 0 0,0 0-1,0 0 1,1 0 0,-1 0 0,0 0-1,0 0 1,0 0 0,0 0-1,0 1 1,0-1 0,0 0 0,1 1-1,-1-1 1,-1 1 0,-3 2 149,1 0 1,-1 0 0,1 0-1,0 0 1,-5 6-1,-84 90 1473,-81 92-328,157-170-1277,2 1-1,0 1 1,1 1 0,2 0 0,0 1 0,2 0 0,-15 53 0,8-2 377,-11 116 0,21-121-203,3 110 0,7-134-151,2 0 0,2 0 1,16 58-1,-18-84-205,1-1-1,1-1 0,1 1 1,1-1-1,1-1 1,1 0-1,0 0 0,1-1 1,1 0-1,17 17 1,-8-13-1220,0-2 0,1 0 0,1-2 0,1 0 0,0-2 0,40 18 0,17-6-1296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40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11 1728,'0'0'50,"0"-1"1,0 1-1,0 0 1,0-1-1,0 1 1,0-1-1,0 1 1,0 0-1,0-1 0,0 1 1,0 0-1,0-1 1,0 1-1,0 0 1,0-1-1,0 1 1,0 0-1,1-1 1,-1 1-1,0 0 0,0-1 1,0 1-1,1 0 1,-1 0-1,0-1 1,0 1-1,1 0 1,-1 0-1,0-1 1,0 1-1,1 0 0,-1 0 1,1 0-1,-1 0 62,1 1-1,-1-1 0,0 0 0,1 1 0,-1 0 1,0-1-1,0 1 0,1-1 0,-1 1 1,0-1-1,0 1 0,0-1 0,0 1 0,1 0 1,-1-1-1,0 1 0,0-1 0,0 1 0,0 0 1,-1-1-1,1 1 0,0-1 0,0 1 1,0 0-1,-21 116 1376,4-27-857,5-37-184,-1-1 0,-37 87 0,21-59-45,23-66-67,0 0 0,-7 14 0,12-26 173,3-3-444,-1 0 1,1 0-1,-1 0 1,0 0-1,1 0 1,-1-1-1,0 1 0,0 0 1,1-1-1,-1 1 1,0 0-1,0-1 1,1-2-1,1 0 25,19-28-85,-2 4 63,-1-2 1,19-38 0,-14 13-46,-2 0 0,23-96 1,-35 109-29,-4 24-116,-2 0-1,0 0 1,-2-1-1,2-20 1,4 51 53,1 15 203,-1 1-1,-2 1 1,-1-1-1,2 35 1,2 12 159,8 47 28,-13-94-249,-3-19 19,0-1 0,1 1 0,0 0-1,0 0 1,1-1 0,0 1 0,0-1 0,7 11 0,-10-19-62,0 1 0,0-1 1,0 0-1,0 1 0,0-1 0,0 1 1,1-1-1,-1 0 0,0 1 0,0-1 1,1 0-1,-1 1 0,0-1 0,0 0 1,1 0-1,-1 1 0,0-1 1,1 0-1,-1 0 0,0 1 0,1-1 1,-1 0-1,0 0 0,1 0 0,-1 0 1,0 0-1,1 1 0,-1-1 0,1 0 1,-1 0-1,0 0 0,1 0 0,-1 0 1,1 0-1,-1 0 0,0 0 0,1-1 1,-1 1-1,1 0 0,-1 0 0,0 0 1,1 0-1,-1 0 0,0-1 0,1 1 1,-1 0-1,0 0 0,1-1 0,-1 1 1,0 0-1,1 0 0,-1-1 0,0 1 1,0 0-1,1-1 0,-1 1 1,3-3 12,-1 0 1,0 0 0,0 0-1,0-1 1,0 1 0,0 0-1,0-1 1,-1 1 0,2-8 0,8-37-26,-8 32-81,28-156-302,3-20-13,-25 157-383,-9 34 294,0 4-43,3 8 398,-2 0 0,1 1 0,-2 22 0,2 8 159,2 2 34,6 99 456,-7 135 2104,-3-277-2675,0-1-1,0 0 0,0 0 0,0 1 0,0-1 0,0 0 0,0 1 1,0-1-1,0 0 0,0 1 0,0-1 0,0 0 0,0 0 0,0 1 1,0-1-1,0 0 0,0 0 0,-1 1 0,1-1 0,0 0 0,0 0 1,0 1-1,-1-1 0,1 0 0,0 0 0,0 0 0,0 1 0,-1-1 0,1 0 1,0 0-1,0 0 0,-1 0 0,1 0 0,0 1 0,-1-1 0,1 0 1,0 0-1,0 0 0,-1 0 0,1 0 0,0 0 0,-1 0 0,1 0 1,0 0-1,-1 0 0,1 0 0,0 0 0,-1-1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40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 1824,'0'0'12,"0"1"1,0-1-1,0 0 1,0 0-1,0 0 0,0 0 1,1 0-1,-1 0 0,0 0 1,0 0-1,0 0 1,0 0-1,0 0 0,0 0 1,0 0-1,0 0 1,0 0-1,0 0 0,0 0 1,1 0-1,-1 0 1,0 0-1,0 0 0,0 0 1,0 0-1,0 0 0,0-1 1,0 1-1,0 0 1,0 0-1,0 0 0,0 0 1,0 0-1,0 0 1,0 0-1,1 0 0,-1 0 1,0 0-1,0 0 1,0 0-1,0 0 0,0 0 1,0 0-1,0-1 0,0 1 1,0 0-1,0 0 1,0 0-1,0 0 0,0 0 1,0 0-1,0 0 1,0 0-1,0 0 0,0 0 1,0 0-1,0-1 1,0 1-1,7 3 3027,47 7 407,-45-7-3270,0-1 0,-1-1 0,1 1 0,0-1 1,0-1-1,0 0 0,10-1 0,-16 1-123,0-1 1,0 1-1,0-1 0,0 1 1,0-1-1,0 0 0,0 0 0,0-1 1,-1 1-1,1-1 0,0 1 0,-1-1 1,1 0-1,-1 0 0,0 0 1,1 0-1,-1 0 0,0 0 0,0-1 1,0 1-1,-1-1 0,1 1 0,2-6 1,-4 6-40,1-1 0,-1 1 0,0 0 0,0-1 0,0 1 0,0 0 0,0-1 0,0 1 0,0 0 0,-1 0 0,1-1 0,-1 1 0,0 0 0,0 0 0,0 0 0,0 0 0,-2-4 0,1 3-57,0 0 0,0 1 0,0-1-1,0 1 1,0-1 0,0 1 0,-1 0-1,1 0 1,-1 0 0,0 0 0,1 0 0,-6-2-1,4 3 29,0 0-1,0 0 0,0 1 1,0-1-1,-1 1 1,1 0-1,0 0 0,0 0 1,-1 1-1,1 0 1,0 0-1,0 0 0,0 0 1,-7 3-1,6-2 162,0 1 0,0-1-1,0 1 1,1 0 0,-1 0 0,1 1-1,0-1 1,0 1 0,0 0-1,1 0 1,-5 6 0,7-8-84,-1 1 1,1-1-1,0 0 1,1 1-1,-1-1 1,0 1-1,1-1 1,0 1-1,-1 0 0,1-1 1,0 1-1,0-1 1,0 1-1,1-1 1,-1 1-1,1 0 1,-1-1-1,1 1 1,0-1-1,0 0 0,0 1 1,0-1-1,0 0 1,1 1-1,-1-1 1,1 0-1,2 2 1,1 3 40,1 0 0,1-1-1,-1 1 1,1-2 0,0 1 0,15 8 0,-11-8-7,-1-1-1,1-1 0,0 0 1,0 0-1,0-1 0,0 0 1,1-1-1,-1 0 0,1-1 1,-1-1-1,1 0 0,16-1 1,8-5-3109,-1-4-3358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41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5152,'1'2'666,"-1"-2"-599,0 0-1,0 0 1,1 0 0,-1 0-1,0 0 1,0 0-1,0 0 1,1 0 0,-1 0-1,0 0 1,0 0 0,0 0-1,0 0 1,4-2 1399,-4 2-1400,0 0 1,0 0-1,0 0 1,0 0 0,0-1-1,0 1 1,0 0 0,0 0-1,0 0 1,0-1-1,1 1 1,-1 0 0,0 0-1,-1 0 1,1 0 0,0-1-1,0 1 1,0 0-1,0 0 1,0-1 0,10 15 1261,-2 10-753,0 1 0,-2 0 1,4 35-1,-3-21-124,-1-7-212,41 212 1426,-41-216-1398,-1-4 35,0 1 0,13 29 0,-18-53-269,0-1 1,0 1-1,0 0 1,1-1-1,-1 1 1,0-1 0,0 1-1,1-1 1,-1 1-1,1-1 1,-1 1-1,0-1 1,1 1-1,-1-1 1,1 0-1,-1 1 1,1-1-1,-1 0 1,1 1-1,-1-1 1,1 0-1,0 0 1,-1 0 0,1 1-1,-1-1 1,1 0-1,-1 0 1,1 0-1,0 0 1,-1 0-1,1 0 1,0 0-1,-1 0 1,1 0-1,-1 0 1,1 0-1,0-1 1,-1 1 0,1 0-1,-1 0 1,1-1-1,-1 1 1,1 0-1,-1-1 1,1 1-1,-1 0 1,1-1-1,-1 1 1,1-1-1,0 0 1,3-3 178,1-1 1,-1 0-1,7-9 1,-8 10-288,115-155 315,4-30-297,-37 54-2185,-73 117-432,24-26-1,-15 23 297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43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54 992,'-2'-3'124,"2"1"-53,-1 1 0,0 0 0,1-1 1,-1 1-1,1 0 0,-1-1 0,1 1 0,-1-1 0,1 1 0,0-1 0,0 1 0,0-1 0,0 1 0,0 0 0,0-1 0,0 1 0,1-1 0,-1 1 0,0-1 0,2-1 0,-2 1 138,1 1-1,0 0 1,0 0-1,0 0 1,0 0 0,0 0-1,0 0 1,0 0-1,0 0 1,0 0 0,0 0-1,0 0 1,1 1-1,-1-1 1,0 0 0,1 1-1,-1-1 1,0 1 0,1 0-1,1-1 1,0 1-69,-1 0 1,0 0 0,1 0-1,-1 1 1,1-1-1,-1 1 1,0 0 0,1-1-1,-1 1 1,0 0-1,3 2 1,5 3 68,0 1 0,0 1 0,17 15 0,-23-18 44,16 15 155,-1 1-1,27 39 1,24 51 492,-33-43-660,-3 1 1,33 98 0,28 151 242,-81-268-201,-3 1 0,-2 0 0,-3 1 0,-2 0-1,-1 0 1,-6 57 0,-23 102 539,19-174-629,-1 0 0,-2-1 0,-25 58 0,30-82-218,-1 0 0,-1-1 0,1 0 0,-2 0 0,1 0 0,-2-1 0,1-1-1,-1 1 1,-17 12 0,25-20-219,-1-1 0,0 0-1,0 1 1,0-1 0,0 0-1,0 0 1,0 0 0,0 0-1,0-1 1,-1 1 0,1-1-1,0 1 1,0-1 0,-1 0-1,1 0 1,0 1 0,-1-2-1,-2 1 1,-16-7-5728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5.4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0 5312,'0'2'123,"-1"-1"-1,0 0 1,1 0 0,-1 0 0,1 0 0,-1 1 0,1-1-1,0 0 1,0 0 0,-1 1 0,1-1 0,0 0 0,0 1-1,0-1 1,0 0 0,1 0 0,-1 1 0,0-1 0,0 0-1,1 2 1,2 7 295,-2 24 1976,-5 65 0,0-15-1315,12 106-122,-4-154-918,1-1 1,2 0-1,14 44 0,-1-31-1244,-4-18-2619,-3-10 1371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44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33 5056,'-1'-1'125,"-11"-3"1348,12 4-1436,-1-1 0,1 1 0,0 0 0,0 0-1,0-1 1,0 1 0,-1 0 0,1 0-1,0-1 1,0 1 0,0 0 0,0 0 0,0-1-1,0 1 1,0 0 0,0-1 0,-6-17 7928,5 18-7774,1 0 0,-1 0 0,-19-4 1868,17 4-2008,0 1 0,0 0 1,0 0-1,0 0 0,0 1 0,0-1 1,0 1-1,0-1 0,0 1 1,1 0-1,-1 0 0,0 0 0,1 1 1,-3 2-1,-14 11-95,2 0-447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45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2 4064,'0'0'49,"0"0"-1,0 0 1,-1 0 0,1 0-1,0-1 1,0 1 0,-1 0-1,1 0 1,0 0 0,0 0 0,-1 0-1,1 0 1,0 0 0,-1 0-1,1 0 1,0 0 0,0 0-1,-1 0 1,1 0 0,0 0 0,-1 0-1,1 0 1,0 0 0,0 0-1,-1 0 1,1 0 0,0 0-1,0 0 1,-1 0 0,1 1 0,0-1-1,-1 0 1,-1 10 1116,0 4-625,-46 121 2110,-63 225-1615,66-207 5,-37 240 0,79-372-344,-11 35 0,15-69 285,11-47-632,36-143-52,60-181-681,-91 305 456,39-166-32,-55 242-60,17-53-229,-17 51 175,2 0-1,-1 0 1,1 0-1,-1 0 1,1 1-1,1-1 1,-1 1-1,6-6 1,-1 7-27,-7 3 97,0 1 0,0-1 0,0 0 0,0 1 0,0-1 0,0 1 1,0-1-1,0 1 0,0 0 0,0-1 0,0 1 0,0 0 0,0 0 0,0-1 1,-1 1-1,1 0 0,0 0 0,-1 0 0,1 0 0,0 0 0,0 2 1,12 27 161,-11-23-125,10 29 133,-2 1 0,9 65 0,-8-40-104,-10-55-54,14 74 431,34 104 0,31 115 141,-74-273-547,23 85-572,-28-109 102,-1 0 0,1 1-1,-1-1 1,0 0 0,0 1 0,0 2-1,0-5 205,0 0 0,0 0 0,0-1-1,0 1 1,0 0 0,0-1 0,-1 1 0,1 0-1,0-1 1,0 1 0,-1 0 0,1-1 0,0 1-1,-1 0 1,1-1 0,0 1 0,-1-1-1,-4 4-1865,5-3 1866,-1-1 0,1 0 0,-1 0 0,0 1-1,0-1 1,-9-5-3020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45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7296,'0'-16'2720,"5"16"-2112,4-3-192,7 3 704,7-4-704,2 0 320,6 0-416,4 4-192,-1-4-64,-4 8-160,5 0 64,-9 4-3488,-9 8 1920,-17 6-3328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53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1984,'1'-13'7993,"19"4"-2400,-7-1-4812,-6 4-581,1-2-5,1 0 0,1 0 0,-1 1 0,1 0 0,15-7 0,-22 12-93,0 1-1,-1 0 1,1 0 0,0 0 0,0 1 0,0-1-1,1 1 1,-1-1 0,0 1 0,0 0-1,0 0 1,0 1 0,0-1 0,0 1-1,0-1 1,0 1 0,0 0 0,0 0 0,0 0-1,0 1 1,0-1 0,-1 1 0,1-1-1,-1 1 1,1 0 0,4 4 0,0 1 147,-4-4-4,0 0 0,0 0 1,0 0-1,1 0 1,0 0-1,-1-1 1,1 0-1,0 0 1,0 0-1,0 0 1,6 1-1,-7-2-194,1 0 0,0-1-1,-1 1 1,1-1 0,-1 0 0,1 0-1,0-1 1,-1 1 0,1-1-1,-1 1 1,5-2 0,-6 1-700,1-1 0,0 1 0,0-1 0,-1 1 0,1-1 0,-1 0 0,1 0 0,2-2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54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221 187 3968,'-21'-10'4748,"18"8"-4126,-1 1 0,1-1 1,0 1-1,0-1 0,-1 1 0,1 0 0,-1 0 1,1 1-1,-7-1 0,6 1-377,0 0 0,0 1-1,0 0 1,0 0 0,0 0 0,0 0-1,0 1 1,0 0 0,1-1 0,-1 1-1,0 1 1,1-1 0,0 0 0,-6 6-1,-2 3 261,0 1-1,-14 18 0,17-19-249,1 1-1,0-1 0,0 1 1,1 0-1,1 0 1,-5 15-1,10-24-228,0 0-1,-1 0 1,1 1 0,0-1-1,1 0 1,-1 0-1,1 0 1,-1 1-1,1-1 1,0 0 0,0 0-1,0 0 1,1 0-1,-1 0 1,1 0-1,-1 0 1,1-1-1,0 1 1,0-1 0,0 1-1,1-1 1,3 4-1,-3-3 5,1 0 0,0 0 0,0 0-1,0 0 1,0-1 0,1 0 0,-1 0 0,1 0-1,-1 0 1,1-1 0,0 1 0,0-1-1,-1 0 1,7 0 0,17-3 81,-1-1-1,1-2 1,44-12-1,-63 14-77,45-12 215,100-42 0,-146 53-217,-1 0 0,1-1 0,-1 1 0,1-1 0,-2-1 0,1 1 1,0-1-1,-1 0 0,0-1 0,0 1 0,-1-1 0,0 0 1,0-1-1,3-8 0,-5 9-3,0 1 1,0-1-1,-1 0 0,-1-1 1,1 1-1,-1 0 0,0 0 1,-1-1-1,1 1 0,-2 0 1,1-1-1,-1 1 0,0 0 1,0 0-1,-1-1 1,-5-12-1,4 13-11,-1 0 1,1 1-1,-2-1 1,1 1-1,-1 0 0,0 0 1,0 1-1,0-1 1,-1 1-1,0 0 0,0 1 1,0-1-1,0 1 1,-1 1-1,0-1 0,0 1 1,0 0-1,-13-4 1,8 4-27,1 1 1,-1-1-1,0 2 1,1-1-1,-1 2 1,0 0-1,0 0 1,0 1 0,1 0-1,-1 1 1,-16 5-1,19-4-254,1 1 0,0 0 0,-1 1-1,1-1 1,1 2 0,-1-1 0,1 1 0,0 0-1,0 0 1,1 1 0,0 0 0,0 0-1,-8 14 1,11-16-331,0 0 0,0 0 0,0 1 0,1-1 0,0 1 0,0-1 0,1 1 0,-1-1 0,1 1-1,0 0 1,1 0 0,-1 0 0,1 0 0,1-1 0,-1 1 0,1 0 0,0 0 0,0 0 0,0-1 0,1 1 0,0-1 0,5 10-1,-4-10-27,1 0 0,-1 0 0,1-1 0,1 0-1,-1 0 1,0 0 0,1 0 0,6 3 0,18 12-781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55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3 1728,'-3'-1'186,"-6"-1"103,9 2-272,0 0 1,0 0 0,0 0-1,-1 0 1,1 1 0,0-1-1,0 0 1,0 0 0,0 0 0,-1 0-1,1 0 1,0 0 0,0 0-1,0 0 1,0 0 0,0 1-1,-1-1 1,1 0 0,0 0-1,0 0 1,0 0 0,0 0-1,-1 4 1449,-1-4-871,0 0 0,-1 0 1,1 1-1,0-1 1,-1 1-1,1-1 1,0 1-1,0 0 1,-1 0-1,1 0 1,-3 2-1,-22 16 1806,15-9-1742,0 1 0,1 1 0,1 0-1,0 0 1,0 1 0,2 1 0,-1-1 0,-10 26 0,9-16-279,2 2 0,0-1-1,1 1 1,-5 42 0,11-61-323,1 0 0,0 0-1,0 1 1,1-1 0,0 0 0,0 0-1,0 0 1,1 1 0,-1-1 0,2-1 0,3 9-1,-5-11-29,1 1 0,0-1 0,0 0-1,0 0 1,0 0 0,1 0-1,-1 0 1,1-1 0,0 1 0,0-1-1,0 0 1,0 1 0,0-1 0,0-1-1,1 1 1,-1 0 0,0-1-1,1 0 1,0 0 0,4 1 0,-1-1 10,1 0 1,0-1 0,-1 0-1,1-1 1,0 0 0,-1 0 0,1 0-1,-1-1 1,1 0 0,12-6-1,-10 3 32,-1 0 0,0 0 0,0-1-1,0 0 1,-1-1 0,0 0 0,11-11 0,-12 10-60,0 0 0,0-1 1,-1 1-1,-1-1 1,1-1-1,-1 1 1,-1-1-1,0 1 0,0-1 1,-1 0-1,0-1 1,-1 1-1,0 0 1,-1-1-1,0 0 1,-1-19-1,0 25-61,-1 0 0,0 1 0,-1-1 0,1 0 1,-1 1-1,0-1 0,0 1 0,0-1 0,0 1 0,-1 0 0,0 0 0,0 0 0,-7-7 1,5 6-85,-1 1 0,0-1 0,0 1 1,0 0-1,0 1 0,-1-1 0,1 1 1,-14-4-1,12 4-326,0 1 1,0 0-1,0 1 1,0 0-1,0 0 1,0 1-1,0 0 1,0 0-1,0 1 1,0 0-1,0 0 0,0 1 1,0 0-1,0 1 1,1-1-1,-1 1 1,-11 7-1,16-8-17,-1 1 0,1-1 0,1 0-1,-1 1 1,0 0 0,1 0 0,-1 0-1,1 0 1,0 0 0,0 0 0,0 1 0,0-1-1,-2 7 1,4-7-148,-1 1-1,1 0 1,0-1 0,0 1-1,1 7 1,-1-10 546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58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299 117 4160,'-1'-13'12487,"-3"19"-12905,0 3 1035,-1-1 0,-9 11 0,7-10-324,0 1 0,-6 11 0,-193 434 2107,194-428-2294,7-17 17,1 0 0,-5 15 0,2-8 302,14-26-77,4-4-281,-1 0 0,0-1 0,-1 0 0,7-16 0,27-65-41,-12 24-88,69-160 62,-84 184-22,-12 33 287,0 0-1,2 1 1,0-1 0,10-16-1,-11 21-79,-2 5-105,-1 0-1,0 1 1,1-1 0,-1 1-1,1 0 1,0 0 0,0 0-1,0 0 1,5-2 0,-8 4-76,1 1 1,-1 0-1,1-1 1,-1 1-1,1 0 1,0-1-1,-1 1 1,1 0-1,0 0 1,-1 0 0,1 0-1,-1-1 1,1 1-1,0 0 1,-1 0-1,1 0 1,0 0-1,-1 0 1,1 1-1,0-1 1,-1 0-1,1 0 1,1 1 0,-1 0-7,0 0 0,0 0 0,0 0 0,0 0 0,0 0 1,0 1-1,0-1 0,0 0 0,0 1 0,-1-1 1,1 0-1,0 2 0,7 15 6,-2 0 0,1 0 1,-2 0-1,3 20 0,12 74-81,3 32-70,-21-129 238,1 1 0,6 20-1,-9-36-87,0 1-1,0-1 0,0 0 1,0 0-1,1 1 1,-1-1-1,0 0 0,0 1 1,0-1-1,0 0 1,0 0-1,0 1 1,1-1-1,-1 0 0,0 0 1,0 1-1,0-1 1,1 0-1,-1 0 0,0 0 1,0 1-1,0-1 1,1 0-1,-1 0 0,0 0 1,1 0-1,-1 0 1,0 0-1,0 1 0,1-1 1,-1 0-1,6-8-46,3-19-186,9-57-843,26-108-259,-42 187 1291,26-91-71,-22 79 104,1 1-1,0 0 1,16-24-1,-22 39 9,-1-1 0,1 1 0,0 0 0,0 0 0,0 0 0,0 0 0,-1 0 0,2 0 0,-1 0 0,0 0 0,0 0 0,0 1 0,0-1-1,0 0 1,1 1 0,-1-1 0,0 1 0,1-1 0,1 1 0,-2 0 13,0 0-1,1 0 1,-1 1 0,0-1-1,0 1 1,0-1-1,-1 1 1,1-1 0,0 1-1,0 0 1,0-1-1,0 1 1,-1 0 0,1 0-1,0 0 1,0-1-1,-1 1 1,1 0 0,-1 0-1,1 0 1,-1 0-1,1 0 1,-1 0 0,0 0-1,1 0 1,-1 0-1,0 2 1,24 73 579,18 106 0,-22-7-330,3 14 116,-20-164-258,1 7 43,-2-27-626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58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40 150 4896,'12'-1'8923,"6"6"-4483,-10-2-5084,3 2 1025,0-1-1,0 0 0,0-1 0,0-1 0,13 2 0,-19-3-344,1-1 0,-1 0 1,1 0-1,-1 0 0,1-1 0,-1 1 1,1-2-1,-1 1 0,0 0 1,1-1-1,-1 0 0,8-5 0,-11 6-52,-1 0-1,1 0 1,-1-1-1,1 1 1,-1-1-1,0 0 1,0 1-1,1-1 1,-1 0-1,0 0 0,-1 0 1,1 1-1,0-1 1,-1 0-1,1 0 1,-1 0-1,1 0 1,-1 0-1,0 0 1,0 0-1,0-1 0,0 1 1,0 0-1,0 0 1,-1 0-1,0-2 1,0-2-80,0 0 1,-1 0-1,0 1 1,0-1-1,0 0 1,-1 1-1,-6-10 1,5 9 35,0 1 0,-1 0 1,1 0-1,-1 0 1,0 1-1,0-1 0,0 1 1,-1 0-1,-8-4 0,11 7 76,0 0-1,1 0 0,-1 0 0,0 0 1,0 1-1,0-1 0,0 1 1,0 0-1,0-1 0,0 1 1,0 1-1,0-1 0,0 0 0,0 1 1,0 0-1,1-1 0,-1 1 1,0 0-1,0 0 0,0 1 1,1-1-1,-1 1 0,-3 2 0,-2 2 258,0 0-1,0 1 0,1 1 0,0-1 1,0 1-1,0 0 0,1 1 0,0-1 1,1 1-1,0 0 0,0 1 0,1-1 0,1 1 1,-1 0-1,1 0 0,1 0 0,0 0 1,0 0-1,1 1 0,1-1 0,0 12 1,1-14-166,0-1-1,1 1 1,0 0 0,0-1 0,0 1 0,1-1 0,1 0 0,-1 0 0,1 0 0,0 0 0,0-1 0,1 0 0,7 8 0,-7-9-82,0-1 0,0 1 0,0-1 0,0-1 1,1 1-1,0-1 0,-1 0 0,1 0 0,0 0 1,0-1-1,1 0 0,-1 0 0,0-1 0,1 0 0,-1 0 1,10 0-1,17-3-295,48-8 1,-36 3-595,54-12-4224,-8 1-4111,-65 13 6399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58:59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78 7040,'-2'2'5287,"12"15"-2034,-5-8-2300,46 107 3889,-46-98-4354,-1 0-1,4 33 0,-3-15 73,35 238 938,-35-243-1282,2 0 0,2-1 0,21 52 0,-30-81-199,0-1 1,0 0-1,0 1 0,0-1 1,0 0-1,0 1 0,1-1 0,-1 0 1,0 1-1,0-1 0,0 0 1,1 0-1,-1 1 0,0-1 0,0 0 1,1 0-1,-1 0 0,0 1 1,1-1-1,-1 0 0,0 0 0,0 0 1,1 0-1,-1 1 0,0-1 1,1 0-1,-1 0 0,1 0 0,-1 0 1,0 0-1,1 0 0,-1 0 0,0 0 1,1 0-1,0-1 2,0 1 0,0-1 1,0 1-1,0-1 0,0 0 0,0 1 1,0-1-1,0 0 0,0 0 0,1-1 0,2-4 35,0 1-1,0-1 0,3-8 1,27-68 70,6-14-142,-18 57 27,2 0 0,34-43 0,66-65-663,-54 65-500,-67 78 977,23-27-3199,1 0 1,61-53-1,-28 42-202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14.5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96 4896,'-26'-35'2208,"21"13"-1920,1 11 352,8 6-416,1-6-384,3 6 96,5-2-640,5 7 384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6.7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91 2496,'0'-3'36,"0"-1"625,1 0 0,-2 0 0,1 0 0,0 0 0,-1 0 0,0 0-1,0-1 1,0 1 0,-2-4 0,3 8-625,0 0 0,0 0 0,0-1 0,0 1-1,-1 0 1,1 0 0,0 0 0,0 0 0,0 0 0,0 0 0,0 0 0,0 0-1,-1 0 1,1 0 0,0-1 0,0 1 0,0 0 0,0 0 0,0 0-1,0 0 1,-1 0 0,1 0 0,0 0 0,0 0 0,0 0 0,0 0 0,0 0-1,-1 0 1,1 0 0,0 0 0,0 1 0,0-1 0,0 0 0,0 0 0,-1 0-1,1 0 1,0 0 0,0 0 0,0 0 0,0 0 0,0 0 0,0 0 0,0 1-1,0-1 1,-1 0 0,1 0 0,0 0 0,0 0 0,0 0 0,0 0-1,0 1 1,0-1 0,0 0 0,0 0 0,0 0 0,0 0 0,0 0 0,0 0-1,0 1 1,0-1 0,0 0 0,0 0 0,0 0 0,0 1 0,-4 12 82,4-10 35,-5 14 174,0 0 0,-2 24 0,4-19-5,-7 25 1,4-30-114,2-6 135,1 1 1,0 0-1,1 0 0,-2 12 1,5-26-114,1 0-1,-1 1 1,0-1 0,1 0 0,-1 1 0,1-1-1,3-2 1,3-4-83,8-11-142,-1-1 0,-1 0 0,0-1 0,9-23 0,-14 29-68,7-16 27,-10 19-115,0 0 0,1 0 1,1 0-1,0 1 1,0 0-1,15-15 1,-23 26 149,0 0 0,1-1 1,-1 1-1,1 0 0,-1-1 1,0 1-1,1 0 0,-1 0 1,1-1-1,-1 1 0,1 0 1,-1 0-1,1 0 0,-1 0 1,1-1-1,-1 1 0,1 0 1,-1 0-1,1 0 0,-1 0 1,1 0-1,-1 0 0,1 1 1,-1-1-1,1 0 0,-1 0 1,1 0-1,-1 0 0,1 1 1,-1-1-1,1 0 0,-1 0 1,1 1-1,-1-1 0,0 0 1,1 1-1,-1-1 0,1 0 1,-1 1-1,0-1 0,1 1 1,-1-1-1,0 1 0,11 22 160,-10-22-147,3 13 131,0 0 1,0 1 0,-2 0 0,2 16 0,-2 61 672,-2-71-647,-3 12 0,2-27-141,0 0 0,1 0 0,-1 0 0,1 0 1,0 0-1,2 7 0,-2-11 162,5 8-1735,-5-10 1375,1 0 0,-1 0 1,0 0-1,1 0 0,-1 0 1,1-1-1,-1 1 0,1 0 1,-1 0-1,0-1 0,4-4-2192,-3 4 2192,12-21-5665,-1 13 3562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24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388 21 3488,'4'-15'7013,"-12"10"-5861,7 5-1127,0 0-1,0 0 1,0-1-1,0 1 1,0 0-1,0 0 1,1 0 0,-1 0-1,0 0 1,0 0-1,0 1 1,0-1-1,0 0 1,0 0 0,0 1-1,0-1 1,0 0-1,0 1 1,0-1 0,-1 2-1,-23 14 78,17-11 32,-2 3 51,-1 0 0,2 1-1,-17 18 1,-24 35 179,35-41-214,-34 45 176,3 1-1,-37 76 0,78-134-281,1 0 0,0 0 0,0 1 0,1 0 0,0 0-1,1 0 1,0 0 0,0 0 0,1 0 0,1 1 0,-1-1 0,2 0 0,-1 1 0,2-1-1,-1 0 1,1 0 0,1 0 0,0 0 0,0 0 0,1-1 0,10 19 0,-6-13 48,2-1 1,0 0-1,1 0 1,0-1 0,1 0-1,0-1 1,1-1-1,0 0 1,1 0 0,28 15-1,-26-16-11,-13-8-134,0 1 0,0-1 0,1 0 0,-1-1 0,1 1 0,-1 0 1,1-1-1,-1 0 0,1 0 0,6 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25.5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59 1824,'11'-7'1629,"3"-2"1813,-14 8-3350,0 1 1,1-1 0,-1 1-1,0-1 1,1 1 0,-1-1-1,0 1 1,0-1 0,0 1-1,1-1 1,-1 1 0,0-1-1,0 1 1,0-1 0,0 0 0,0 1-1,0-1 1,0 1 0,0-1-1,0 1 1,0-1 0,-1 0-1,1 1 1,0-1 0,0 1-1,-1-1 1,0-1-1,0 0-1,0 0 1,-1 0 0,1 1-1,0-1 1,-1 0 0,0 1 0,1-1-1,-1 1 1,0 0 0,1 0-1,-1-1 1,0 1 0,0 0-1,0 1 1,0-1 0,0 0-1,-1 0 1,1 1 0,0 0 0,0-1-1,-4 1 1,0-1-28,1 1-1,0 0 1,0 1 0,0-1 0,0 1 0,-1 0-1,1 0 1,0 1 0,-5 2 0,1 0-34,1 0 1,0 1 0,1 0-1,-1 1 1,1 0 0,0 0-1,0 0 1,1 1 0,-8 10-1,0 2 1,2 1 0,-16 31 1,25-44-9,0-1 1,0 1 0,1 0 0,0 0 0,0 0-1,1 0 1,0 0 0,0 0 0,1 0-1,0 13 1,1-17 16,-1 0-1,1 0 1,-1 0 0,1 0-1,0 0 1,0 0-1,0 0 1,0-1 0,1 1-1,-1 0 1,1-1 0,0 1-1,-1-1 1,1 1-1,0-1 1,1 0 0,-1 0-1,0 0 1,0 0-1,1 0 1,0-1 0,-1 1-1,1-1 1,0 1-1,-1-1 1,1 0 0,5 1-1,-4-1 73,0-1 0,0 0-1,0 1 1,0-1-1,0-1 1,7 0 0,-10 1-82,0 0 0,0 0 0,0 0 0,0 0 0,0-1 1,0 1-1,0 0 0,0-1 0,0 1 0,0 0 0,0-1 0,0 1 0,0-1 1,0 1-1,0-1 0,-1 0 0,1 1 0,0-1 0,0 0 0,-1 0 0,1 0 1,0 1-1,-1-1 0,1 0 0,-1 0 0,1 0 0,-1 0 0,0 0 0,1-1 1,-1 1-32,0 1 1,0-1-1,0 1 1,0 0 0,0-1-1,-1 1 1,1 0 0,0-1-1,0 1 1,0 0-1,-1-1 1,1 1 0,0 0-1,0-1 1,-1 1 0,1 0-1,0 0 1,0-1-1,-1 1 1,1 0 0,0 0-1,-1-1 1,1 1 0,0 0-1,-1 0 1,1 0-1,-1 0 1,1 0 0,0 0-1,-1 0 1,1 0 0,0 0-1,-1 0 1,-16 1-371,12 1 300,0 1 1,-1-1 0,1 1-1,0 0 1,1 0 0,-1 0-1,0 1 1,1 0 0,0 0 0,0 0-1,-6 8 1,5-5-20,0 0 0,0 1 0,1 0 0,0 0 1,0 0-1,1 0 0,-3 9 0,6-15 97,-1 0 0,1 0 1,-1 0-1,1 1 0,0-1 0,0 0 1,0 0-1,0 1 0,0-1 0,0 0 1,1 0-1,-1 1 0,1-1 0,-1 0 1,1 0-1,0 0 0,0 0 0,0 0 1,0 0-1,0 0 0,1 0 0,-1 0 1,0 0-1,1-1 0,0 1 0,-1-1 1,1 1-1,0-1 0,0 1 0,-1-1 1,4 1-1,0 1 49,0-1 1,0-1-1,0 1 1,0-1-1,0 1 0,0-2 1,0 1-1,0 0 1,1-1-1,-1 0 0,0 0 1,8-2-1,29-8 410,-1-1 0,78-34 0,-75 24-441,-34 15-133,1 1 0,-1 0-1,1 0 1,1 1 0,12-3 0,-17 7 38,0-1 0,0 1 0,0 1 1,0-1-1,0 1 0,0 0 1,0 1-1,0 0 0,-1 0 1,1 0-1,-1 1 0,1 0 1,-1 0-1,11 8 0,-8-6 203,0-1-1,15 6 0,-17-8-35,0 1-1,-1-1 0,1 1 1,-1 1-1,0-1 1,8 7-1,-1-2-21,-12-8-22,2 9 538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25.9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335 0 4896,'-5'9'990,"-4"3"-65,1 1 0,-9 19 0,13-23-442,0-1 0,-1 1 0,-1-1 0,1 0 0,-1 0 0,-9 8 0,-48 41 1046,31-29-1074,-113 100 1023,134-121-3336,29-19-3884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28.2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346 562 2240,'2'-1'3245,"-3"1"-3023,1 0-1,-1 0 1,0 0-1,1 1 1,-1-1 0,1 0-1,-1 0 1,1 0-1,-1 0 1,1 0-1,-2 0 1,-5 1-1,1 0-1,-1 0 1,0 1 0,1 0 0,0 0 0,-11 5-1,-10 4 315,-7 2 84,-1 2 1,2 1 0,0 2 0,-33 24-1,58-37-555,1 0-1,0 1 1,-10 9 0,16-13-41,-1 0 0,0 0 0,1 0 0,0 0 0,-1 0 0,1 0 0,0 1 1,0-1-1,0 0 0,0 1 0,0-1 0,1 0 0,-1 1 0,1-1 0,0 1 0,-1-1 0,1 1 0,1 2 1,-1-4-2,0 0 1,0 0-1,0-1 1,1 1-1,-1 0 1,0 0-1,1-1 1,-1 1-1,1 0 1,-1-1-1,1 1 1,-1 0-1,1-1 1,-1 1-1,1-1 1,0 1-1,-1-1 1,1 1-1,0-1 1,-1 0-1,1 1 1,0-1-1,0 0 1,-1 1-1,1-1 1,0 0-1,0 0 1,0 0-1,-1 0 1,1 0-1,0 0 1,0 0-1,0 0 1,-1 0-1,2 0 1,4-1 109,0 0 0,-1 0 0,11-3 0,13-7 120,-1-2 0,0-1 0,-1-1 1,33-24-1,-59 39-249,10-8 38,-1 0-1,0-1 1,-1 0-1,11-13 1,-5 6-116,-14 14 84,11-11-497,-11 9-82,-9 6-215,5 0 733,1 0 1,-1 1 0,1-1-1,-1 1 1,1-1 0,0 1-1,0 0 1,0 0 0,0 0-1,0 0 1,1 0 0,-1 1-1,1-1 1,0 0 0,-1 6-1,1-7 70,1 0 0,0 0 0,-1 0 0,1 0-1,0 0 1,0 0 0,0-1 0,1 1 0,-1 0 0,0 0-1,1 0 1,-1 0 0,1 0 0,0 0 0,-1-1 0,1 1-1,0 0 1,0 0 0,0-1 0,0 1 0,1-1 0,-1 1 0,0-1-1,1 1 1,-1-1 0,1 0 0,-1 0 0,3 1 0,3 2 67,0 0 0,0-1 1,1 0-1,-1 0 1,1-1-1,0 0 1,0-1-1,-1 0 1,1 0-1,0 0 0,0-1 1,0 0-1,0-1 1,0 0-1,0 0 1,9-3-1,-6 2-17,1-2-1,-1 0 1,0 0 0,0-1 0,-1-1-1,1 1 1,-1-2 0,-1 1-1,1-1 1,11-12 0,-10 9-354,0 0-1,17-11 1,-28 21 286,1 0-1,-1 0 1,0 0-1,1 0 1,-1 0-1,0 0 1,1 0-1,-1 1 1,0-1-1,1 0 1,-1 0-1,0 0 1,0 1-1,1-1 1,-1 0-1,0 1 1,0-1-1,1 0 1,-1 0-1,0 1 1,0-1-1,0 0 1,0 1-1,1-1 1,-1 0-1,0 1 1,0-1-1,0 0 1,0 1-1,0-1 1,0 1-1,0-1 1,0 1-1,4 15 354,-4-15-353,1 3 66,-1 0-1,0 1 1,0-1-1,0 0 1,-1 1-1,-1 7 1,1-8-22,0 0 0,1 0 0,-1 1 1,1-1-1,0 0 0,1 5 0,-1 15 697,1-24-708,-1 0 0,1 0-1,-1 0 1,1 0 0,-1 0-1,1 0 1,0 0 0,-1 0-1,1 0 1,-1 0 0,1 0-1,-1 0 1,1 0 0,-1-1-1,1 1 1,6-4 17,0 0 0,-1 0 0,0-1 0,12-10 0,-1-1-55,-5 7-4,13-12-85,42-26 0,-65 46 62,-1 0-1,1 0 1,-1 0 0,1 1-1,0-1 1,-1 1 0,1-1-1,0 1 1,-1-1-1,1 1 1,0 0 0,0 0-1,-1 0 1,1 0 0,0 0-1,0 0 1,-1 0 0,1 1-1,2 0 1,-3-1 24,-1 1 0,1-1 0,0 1 0,0 0 0,-1-1 0,1 1 0,0 0 0,-1 0 0,1-1 0,-1 1 0,1 0 0,-1 0 1,0 0-1,1 0 0,-1-1 0,0 1 0,1 0 0,-1 0 0,0 0 0,0 0 0,0 0 0,0 0 0,0 0 0,0 0 0,0 0 0,0 0 0,0 0 0,0-1 0,-1 1 0,1 0 1,0 0-1,-1 0 0,1 0 0,0 0 0,-2 1 0,-25 60 525,20-48-400,5-9 625,16-9-304,-12 3-450,24-10-55,0-1-1,43-28 1,-58 33 55,1 0 0,0 2 1,0-1-1,22-5 0,-31 10-20,-1 0 0,1 1 0,0-1 0,0 1 0,-1-1 0,1 1 0,0 0 1,0 0-1,0 1 0,-1-1 0,6 2 0,-7-2 22,0 1 0,0-1 0,0 1 0,1 0-1,-1 0 1,0 0 0,0 0 0,0 0 0,0 0 0,-1 0 0,1 0 0,0 0 0,0 0 0,0 0 0,-1 0 0,1 1 0,-1-1 0,1 0 0,-1 0 0,1 1 0,-1-1 0,0 0 0,0 1-1,0 1 1,2 9 0,0-1-1,5 19 0,-6-29 24,-1 0 0,1-1-1,-1 1 1,1-1-1,-1 1 1,1-1-1,-1 1 1,1-1 0,-1 1-1,1-1 1,0 1-1,-1-1 1,1 0-1,0 1 1,-1-1 0,1 0-1,0 0 1,-1 1-1,1-1 1,0 0-1,0 0 1,-1 0 0,1 0-1,0 0 1,0 0-1,-1 0 1,1 0-1,0 0 1,-1-1 0,1 1-1,1 0 1,23-9 251,-14 3-226,-1-1-1,10-8 1,-14 10-88,0 0 0,1 1-1,-1 0 1,1 0 0,0 0 0,0 1 0,10-4 0,-16 7 44,-1 0 0,1 0 0,-1 0 0,1 0 0,-1 0 0,0-1 0,1 1 0,-1 0 0,1 0 0,-1 0 0,1 0 1,-1 1-1,1-1 0,-1 0 0,0 0 0,1 0 0,-1 0 0,1 0 0,-1 0 0,0 1 0,1-1 0,-1 0 0,1 0 0,-1 1 0,0-1 0,1 0 0,-1 1 0,0-1 0,1 0 0,-1 1 0,0-1 0,0 0 0,1 1 0,-1-1 0,0 1 0,0-1 0,0 0 0,0 1 0,0-1 0,1 1 0,-1-1 1,0 1-1,-1 21-44,1-18 20,-6 38-47,-21 78 0,4-24 156,-27 168-15,46-244 77,2-7 105,0-1 1,-1 19-1,6-39 48,14-36-204,19-82 31,-10 28-210,-24 90 87,63-182 19,-54 164-83,1 0-1,1 1 1,1 0-1,1 1 1,21-23-1,-34 43 41,24-22-247,-26 25 260,1 0 0,0 1 0,-1-1 0,1 0 0,0 1 0,-1-1 1,1 1-1,0-1 0,0 1 0,0 0 0,-1-1 0,1 1 0,0 0 0,0-1 1,0 1-1,0 0 0,0 0 0,0 0 0,0 0 0,0 0 0,-1 0 1,1 0-1,0 0 0,0 0 0,0 0 0,0 0 0,0 1 0,0-1 0,0 0 1,1 2-1,-1-2 12,-1 1 0,1 0 0,-1 0-1,1 0 1,-1 0 0,1-1 0,-1 1 0,0 0 0,0 0 0,1 0 0,-1 0 0,0 0 0,0 0 0,0 0 0,0 0 0,0 0 0,0 0 0,0 0-1,0 0 1,0 0 0,-1 1 0,-6 19 9,-2-3 18,-1 1 0,0-2 0,-15 18 1,6-9 134,2-5-114,16-20-38,0 0 1,0 0 0,0 0-1,0 0 1,0 0 0,0 0-1,-1 0 1,1 0 0,0-1-1,-1 1 1,1-1-1,0 1 1,-3 0 0,28-30-672,-8 19 655,1 1 0,26-11-1,2-2 158,-11 4-159,0-2 0,32-25 0,-48 31-8,-1-1 1,-1 0-1,0-1 0,-1-1 0,15-24 0,-2-2 159,44-92-1,-59 105-71,33-86-124,-40 97 76,9-32 75,-14 46-114,0 0 1,0 0-1,-1 0 0,1 0 0,-1 0 0,-1 0 1,1 0-1,-2-6 0,2 10-8,0 0 1,0-1-1,0 1 1,0 0-1,-1 0 0,1 0 1,0 0-1,-1 0 1,1 0-1,-1 0 0,1 0 1,-1 0-1,0 0 1,1 1-1,-1-1 0,0 0 1,1 0-1,-1 0 0,0 1 1,0-1-1,0 1 1,0-1-1,0 0 0,0 1 1,0-1-1,0 1 1,0 0-1,0-1 0,0 1 1,0 0-1,0 0 1,0-1-1,0 1 0,0 0 1,0 0-1,0 0 1,0 0-1,0 1 0,0-1 1,-1 0-1,1 0 0,0 1 1,0-1-1,0 0 1,0 1-1,-1 0 0,-4 2-19,1 0-1,-1 1 1,1 0-1,0 0 1,-10 9-1,3 0 30,1 0 0,0 1 0,1 0 1,-12 24-1,-24 62 52,34-68 56,1 0 0,-10 48 0,18-61-26,0 1 0,1-1 1,1 1-1,1 0 0,4 30 0,-2-39 14,0 0-1,1-1 0,1 1 0,0-1 1,0 0-1,1 0 0,0 0 0,0-1 1,9 12-1,-9-15-17,0 0-1,0 0 1,0-1 0,1 1-1,-1-1 1,1-1 0,1 1-1,-1-1 1,1 0 0,-1 0-1,1-1 1,0 0 0,15 4-1,-15-6-28,0 0-1,-1-1 1,1 0-1,0 0 0,0-1 1,0 0-1,0 0 1,0 0-1,-1-1 1,1 0-1,0 0 0,-1-1 1,7-4-1,4-2 0,0-1-1,-1 0 0,23-21 1,-30 24 10,0-1 0,-1 0 1,0-1-1,12-17 0,-17 20-46,1 0-1,-1 0 1,0-1-1,0 1 1,-1-1-1,0 0 1,0 0-1,0 0 1,0-7-1,-2 12-8,0 0 0,0 1-1,0-1 1,0 0 0,0 0 0,0 1 0,-1-1-1,1 0 1,0 0 0,-1 1 0,0-1-1,1 0 1,-1 1 0,0-1 0,0 0 0,0 1-1,-1-2 1,1 2-3,0 0 1,1 1-1,-1-1 0,0 1 0,0-1 1,0 1-1,0-1 0,0 1 0,0-1 1,0 1-1,0 0 0,0 0 0,0-1 1,0 1-1,0 0 0,0 0 0,0 0 1,0 0-1,0 0 0,0 0 0,0 0 1,0 1-1,0-1 0,0 0 0,0 1 1,0-1-1,0 0 0,0 1 0,0-1 1,-1 2-1,-3 1-9,0 2 0,0-1 1,0 0-1,1 1 0,0 0 0,-1 0 1,2 0-1,-1 1 0,1-1 0,-5 9 1,-6 11 22,10-19 98,0 0-1,0 1 0,1-1 0,0 1 1,1 0-1,-1 0 0,1 0 1,1 0-1,-1 0 0,0 10 0,2-15-40,0 1 0,0 0 0,0-1 0,1 1 0,-1 0 0,1-1 0,-1 1 0,1 0 0,0-1 0,0 1 0,0-1 0,0 1 0,1-1 0,-1 0 0,1 1 0,-1-1 0,1 0 0,0 0 0,0 0 0,0 0 0,0-1 0,0 1 0,0 0 0,1-1 0,-1 1 0,0-1 0,1 0 0,-1 0 0,1 0 0,4 1 0,8 2 93,0-1 1,0-1-1,0 0 1,1-1-1,-1 0 1,27-4-1,90-19-4491,-120 20 3496,13-5-2637,-10-1-2012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29.8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203 496 1824,'2'-1'148,"0"-1"256,1 1 0,-1-1-1,0 1 1,0-1-1,1 0 1,-1 1 0,0-1-1,-1 0 1,1 0 0,0-1-1,2-3 1,-14 7 596,1 1 0,0-1 0,-9 4 0,-11 7-588,1 1 0,1 2 0,-43 29 0,67-42-376,0 1 0,1-1 0,-1 1 0,0-1 0,1 1 0,0 0 0,-1 0 0,1 0 1,1 0-1,-3 5 0,3-7-22,1 0 0,-1 0 0,1 0 0,0 0 1,-1 0-1,1 0 0,0 0 0,0 0 0,0 0 0,0 0 1,0 0-1,0 1 0,0-1 0,0 0 0,1 0 0,-1 0 0,0 0 1,0 0-1,1 0 0,-1 0 0,1 0 0,-1 0 0,1 0 1,-1-1-1,1 1 0,0 0 0,0 0 0,-1 0 0,1-1 1,0 1-1,0 0 0,0-1 0,-1 1 0,1-1 0,0 1 0,0-1 1,0 1-1,2 0 0,3 1 74,0 0 0,0-1 0,0 1 1,0-1-1,1 0 0,8 0 0,42-4 553,-33 2-422,-15 1-98,1-1 0,-1 0 0,0 0 0,1-1 0,-1 0 0,0 0-1,0-1 1,0-1 0,-1 1 0,1-1 0,8-6 0,-16 10-107,0-1 1,0 0-1,0 0 1,-1 0 0,1 0-1,0 0 1,0 0-1,0 0 1,-1 0-1,1 0 1,0 0-1,-1 0 1,1 0-1,-1 0 1,0 0-1,1-1 1,-1 1 0,0 0-1,1-3 1,-1 1 8,0 1-20,0 0 0,0 0 0,0 0-1,-1 0 1,1 0 0,-1 0-1,0 0 1,1 0 0,-1 0-1,0 0 1,0 0 0,0 1 0,0-1-1,-1 0 1,1 0 0,0 1-1,-1-1 1,1 1 0,-1 0-1,0-1 1,1 1 0,-1 0-1,-3-2 1,-5-3-70,-1-1 0,-17-6 0,26 12 86,-21-10-50,16 7-74,1 1 0,-1 0 0,1 0 0,-1 1 0,0-1 0,0 2 0,0-1 0,-11-1 0,27 4-461,4-1 571,-1 0 1,1-1-1,0 0 1,18-4 0,-17 1 45,-1 0 1,-1 0 0,1-2 0,-1 0 0,1 0 0,-2-1 0,1 0 0,-1-1-1,0 0 1,14-15 0,-6 1 86,0-1-1,-2-1 0,23-41 1,81-186-805,-124 261 494,1 0 1,0 1-1,1-1 0,0 21 1,-1 7 208,-45 287 565,-28 0-204,1-74 227,69-238-542,0-1 0,-8 14 0,12-24-24,-1 0 0,1 0 0,0 0 0,-1 0 0,1 0 0,-1 0 0,0 0 0,1 0 0,-1-1 0,0 1 0,0-1 0,0 1 1,0-1-1,0 0 0,-1 0 0,1 0 0,0 0 0,-3 1 0,4-2-32,0 0 0,0 0 0,1 0 0,-1-1 0,0 1 0,0 0 0,0 0 0,0 0 0,1-1 0,-1 1 0,0 0 0,0-1 0,1 1 0,-1-1 0,0 1 0,1-1 0,-1 1 0,0-1 0,1 1 0,-1-1 0,1 0 0,-1 1 0,1-1 0,-1 0 0,1 1 0,-1-1 0,0-2 0,0 0 4,0 0-1,0-1 0,0 1 0,0 0 1,0-1-1,0-3 0,1-5-49,1 1-1,-1-1 1,2 1-1,-1 0 1,2 0-1,-1 0 1,2 0-1,8-21 0,-2 11 69,1 0-1,0 1 1,23-28-1,-23 34 107,0 1 0,2 1 0,-1 0 0,2 0 0,-1 1 0,18-10 0,-7 8-21,-1 0 1,2 2-1,31-11 0,-50 20-88,0 0 0,1 0 1,-1 1-1,7-1 0,7 5-906,-19-3 578,0 0 0,0 1 0,0-1 0,0 1 0,0-1 0,0 1 0,0-1 0,0 1 0,-1 0 0,1-1 0,0 1 0,0 0 0,-1 0 0,2 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0.6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295 5 4384,'5'-4'3514,"-14"5"-1594,-82 46 1517,60-33-2476,-32 20 1,45-23-586,-27 24 0,41-31-338,0-1 0,0 1 1,0 0-1,1 0 0,0 1 0,-1-1 0,2 1 0,-1-1 1,0 1-1,1 0 0,0 0 0,-2 6 0,4-9 14,0 1 0,0 0-1,0 0 1,0 0 0,0 0 0,1 0 0,-1 0-1,1-1 1,-1 1 0,1 0 0,3 5-1,-4-7-24,1 0-1,-1 0 0,1 1 0,-1-1 0,1 0 0,0 0 0,0 0 0,0 0 0,0 0 0,0 0 0,0 0 0,0-1 0,0 1 0,0 0 0,0 0 0,0-1 0,0 1 0,0-1 0,1 1 0,-1-1 0,0 1 0,0-1 0,1 0 0,-1 1 0,0-1 0,1 0 0,-1 0 0,2 0 0,6-2 38,0-1 0,-1 0 0,0 0 0,0 0 0,0-1 0,0 0 0,0-1 0,-1 1 0,9-9 0,2-1 94,-1-2 1,20-23-1,-30 31-197,0 0 0,-1 0-1,0 0 1,0-1 0,-1 0 0,0 0 0,-1 0 0,6-18 0,-9 25 8,-1 1-1,0 0 1,1-1 0,-1 1 0,0-1 0,0 1-1,0-1 1,0 1 0,0-1 0,0 1 0,-1-2 0,1 2 25,0 1 0,0 0 1,0 0-1,-1 0 1,1-1-1,0 1 0,0 0 1,0 0-1,0 0 1,-1-1-1,1 1 0,0 0 1,0 0-1,0 0 1,-1 0-1,1 0 0,0 0 1,0 0-1,0-1 1,-1 1-1,1 0 1,0 0-1,0 0 0,-1 0 1,1 0-1,0 0 1,0 0-1,-1 0 0,1 0 1,0 0-1,0 0 1,-1 1-1,1-1 0,0 0 1,0 0-1,0 0 1,-1 0-1,-1 1 1,0 0 0,0 1 0,0-1 0,0 1 1,1-1-1,-1 1 0,0 0 0,1-1 0,-1 1 0,1 0 0,-2 2 0,1 0 55,0 0 0,0 0 0,0-1 0,1 1-1,-1 1 1,1-1 0,0 0 0,0 0-1,1 0 1,-1 0 0,1 1 0,0-1 0,0 0-1,0 1 1,1-1 0,-1 0 0,1 0-1,0 0 1,0 0 0,1 0 0,-1 0 0,1 0-1,0 0 1,0 0 0,0 0 0,0-1-1,1 1 1,0-1 0,-1 0 0,1 0 0,1 0-1,-1 0 1,0 0 0,0-1 0,1 1-1,0-1 1,-1 0 0,7 2 0,-2-1 16,0-1-1,0 0 1,0-1 0,0 0 0,15 0 0,42-5-2274,-60 3 1743,35-3-1182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1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0 3136,'-3'1'6323,"-11"10"-4419,-18 17-1187,7-1-86,0 1 0,-30 47 0,41-56-2823,15-20 1875,-1 0 0,1 0-1,0 0 1,-1 1 0,1-1 0,0 0-1,0 0 1,-1 0 0,1 1 0,0-1-1,0 0 1,0 1 0,0-1 0,1 0-1,2-1-736,12-6-1586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1.9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1 6304,'-8'6'2848,"-15"15"-2464,11-10 1216,7 4-960,-8 4 576,5 5-704,-5 3 64,4-1-320,1 1 32,3-3-160,-3-5 0,8 0-64,-5-4 384,5-2-256,-5-10-1504,10 0 736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2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 1 3552,'0'14'6170,"-1"4"-4911,-7 31 0,-76 201 3820,36-120-3801,43-107-1102,4-19-130,1-1 1,-1 1-1,0-1 1,0 1-1,0-1 1,-2 4-1,3-7-71,0 0 1,0 0-1,0 0 0,0 0 1,0 0-1,0 0 0,0 0 1,0 0-1,0-1 0,0 1 1,0 0-1,0 0 0,0 0 1,0 0-1,0 0 0,0 0 0,0 0 1,0 0-1,0 0 0,0 0 1,0 0-1,0-1 0,0 1 1,0 0-1,0 0 0,0 0 1,0 0-1,-1 0-24,1 0 24,0 0 0,0 0 1,0 0-1,0 0 0,0 0 1,0 0-1,0 0 0,0 0 0,0 0 1,0 0-1,0 0 0,0 0 1,-1 0-1,1 0 0,0 0 1,0 0-1,0 0 0,0 0 1,0 0-1,0 0 0,0 0 1,0 0-1,0 0 0,0 0 1,0 0-1,-1 0 0,1 0 0,2-11-1908,3-3-1086,3-2 961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2.6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13 169 5984,'-11'-16'1920,"11"16"-1850,0-1 0,0 1 0,-1 0 0,1 0 1,0-1-1,0 1 0,0 0 0,0-1 0,0 1 0,0 0 0,0 0 1,0-1-1,0 1 0,0 0 0,0-1 0,0 1 0,0 0 1,0 0-1,0-1 0,0 1 0,0 0 0,0-1 0,1 1 1,-1 0-1,0 0 0,0-1 0,0 1 0,0 0 0,1 0 0,-1-1 1,0 1-1,0 0 0,0 0 0,1 0 0,-1 0 0,0-1 1,1 1-1,8-4 2122,0 1-1633,0 0 0,13-8-1,12-3-127,90-24-215,170-30 0,-288 66-1731,-2 4 433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7.1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 3904,'0'0'38,"0"0"1,0-1-1,0 1 1,0 0-1,0 0 1,0 0 0,-1 0-1,1-1 1,0 1-1,0 0 1,0 0-1,0 0 1,0 0-1,0-1 1,0 1-1,-1 0 1,1 0-1,0 0 1,0 0-1,0 0 1,0 0-1,-1 0 1,1 0-1,0 0 1,0-1-1,0 1 1,-1 0-1,1 0 1,0 0-1,0 0 1,0 0-1,0 0 1,-1 0 0,1 0-1,0 0 1,0 0-1,0 0 1,-1 0-1,1 1 1,0-1-1,0 0 1,0 0-1,0 0 1,-1 0-1,1 0 1,0 0-1,0 0 1,0 0-1,0 0 1,-1 1-1,1-1 1,0 0-1,0 0 1,0 1 92,-1 0 1,1-1 0,0 1-1,0 0 1,0-1-1,0 1 1,0 0-1,-1-1 1,1 1-1,0 0 1,1-1-1,-1 1 1,0 0 0,0 1-1,1 3 293,0 0 0,-1 0-1,1 1 1,-1-1 0,-1 11-1,0-10-114,1 1 0,0 0-1,0-1 1,1 9-1,1-10-130,-1 1 0,1-1-1,0 0 1,0 0 0,1 0-1,-1 0 1,1 0 0,0 0-1,1-1 1,-1 1 0,1-1-1,0 0 1,0 0 0,0-1-1,0 1 1,1-1 0,0 0-1,-1 0 1,1 0 0,0-1-1,0 1 1,1-1 0,-1 0-1,0-1 1,1 0-1,-1 1 1,1-2 0,-1 1-1,1-1 1,-1 0 0,12-1-1,-3-2 157,-1-1-1,1-1 0,22-11 1,-29 13-290,-1-1 0,0 0 1,1-1-1,-2 1 1,1-1-1,0-1 0,-1 1 1,9-13-1,-4 4-47,0-1-1,12-27 1,-14 18-446,-7 6-4446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3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28 6048,'5'6'5248,"3"-1"-4352,5-5 1120,9 0-1152,-1-5 384,5 2-737,4-5 1,6 8-320,-6-8-96,0 5-64,-4-5 32,0 8-32,-9-3-640,1 3 320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4.4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4 161 5056,'-4'0'2767,"10"2"-1200,11-1-312,6-1-422,0 0 0,42-8 0,-58 6-755,0 0 0,0 0 0,0 0 0,0-1-1,0 0 1,0 0 0,-1-1 0,0 0 0,0 0 0,0 0 0,0-1 0,0 0-1,4-6 1,-4 5-5,-2 0 1,1 0-1,-1-1 0,6-10 0,-9 15-91,-1 1-1,1 0 0,0 0 0,-1-1 1,1 1-1,-1-1 0,0 1 0,1 0 0,-1-1 1,0 1-1,0-1 0,0 1 0,0 0 1,0-1-1,0 1 0,0-1 0,0 1 1,0-1-1,-1 1 0,1 0 0,-1-1 0,1 1 1,-1 0-1,0-1 0,1 1 0,-1 0 1,0 0-1,0 0 0,0-1 0,0 1 1,0 0-1,0 0 0,-1-1 0,1 2-23,-1-1-1,1 1 1,0-1-1,0 1 1,-1 0-1,1-1 1,0 1-1,-1 0 1,1 0-1,0 0 1,-1 0-1,1 0 1,0 0-1,0 0 1,-1 1-1,1-1 1,0 0-1,-1 1 1,1-1-1,0 1 1,0-1-1,0 1 0,0 0 1,-2 0-1,-2 3-38,0-1-1,0 1 0,1 0 0,-5 5 0,0 0 242,1 0-1,0 1 0,0-1 0,1 2 1,-9 15-1,15-22-109,-1 0 1,0 0 0,1 0-1,0 1 1,0-1 0,0 0-1,1 0 1,-1 1-1,1-1 1,0 0 0,1 1-1,-1-1 1,1 0-1,-1 0 1,1 1 0,0-1-1,1 0 1,-1 0 0,4 6-1,-3-6 10,0-1 0,0 1 1,0-1-1,0 1 0,1-1 0,-1 0 0,1 0 0,0 0 0,0-1 0,0 1 1,0-1-1,1 1 0,-1-1 0,1 0 0,-1 0 0,1-1 0,0 1 0,0-1 0,-1 0 1,1 0-1,0 0 0,0 0 0,0-1 0,0 1 0,0-1 0,0 0 0,0 0 1,0-1-1,1 1 0,-2-1 0,1 0 0,5-2 0,6-3 83,1 0 1,20-14-1,-16 9-40,11-7 52,-2-1 0,0-1-1,41-38 1,-67 55-167,0 0-1,0 0 0,-1 0 1,1 0-1,-1 0 1,0 0-1,0 0 1,0-1-1,-1 1 1,1-1-1,-1 1 1,0-1-1,0 0 0,0 0 1,0 1-1,0-8 1,-1 11 2,0-1 0,0 1 0,1 0 0,-1-1 0,0 1 0,0-1 0,0 1 0,1 0 0,-1-1 0,0 1 0,0 0 0,1-1 0,-1 1 0,0 0 0,1-1 0,-1 1 0,0 0 0,1 0 0,-1-1 0,1 1 0,-1 0 0,0 0 0,1 0 0,-1 0 0,1-1 0,18-2-534,-13 2 388,-1 1 1,1 0-1,-1 0 0,0 1 0,7 1 0,-7 0 152,-1 0 0,1 0 0,-1 0 0,1 0 0,-1 1 0,0 0 1,0 0-1,0 0 0,0 1 0,-1-1 0,7 8 0,-6-5 55,0 1 0,0-1 1,0 1-1,0 0 0,-1 0 0,-1 0 1,3 8-1,-4-11-63,2 8 80,0-1-1,1 0 1,0 0 0,11 20-1,-14-29-30,1-1 0,-1 1 0,0 0 0,0 0 0,1-1 0,-1 1 0,1-1 0,-1 1 0,1-1 0,0 0 0,-1 0 0,1 0 0,0 0 0,0 0 0,0 0 0,0 0 0,0 0 0,0-1 0,0 1 0,0-1 0,0 0 0,0 1 0,0-1 0,1 0 0,-1 0 0,0 0 0,0-1 0,0 1 0,0 0 0,0-1 0,0 1 0,0-1 0,0 0 0,2-1 0,13-6 16,0-1 0,-1 0 0,0-1 0,-1-1-1,0-1 1,0 0 0,-1-1 0,-1 0 0,-1-1 0,19-25-1,-27 33-158,0-1 0,1 1 0,0 0 0,0 0 0,1 1 0,0-1 0,0 1-1,0 1 1,13-8 0,-19 12 106,0-1-1,1 1 1,-1 0 0,0 0-1,0 0 1,1 0 0,-1 0-1,0 0 1,0 0 0,1 0-1,-1 0 1,0 0 0,1 0-1,-1 0 1,0 0 0,0 0-1,1 0 1,-1 0 0,0 0-1,0 0 1,1 0 0,-1 0-1,0 0 1,1 1 0,-1-1-1,0 0 1,0 0 0,0 0-1,1 0 1,-1 1 0,0-1-1,0 0 1,1 1 0,2 11 90,-3 14 98,-3-11-48,0 0 1,-1 0-1,-9 21 0,2-6 173,9-26-348,-2 15 519,9-19-117,6-7-207,110-75-218,-108 74 3,-1 1 0,1 0-1,0 0 1,0 1 0,1 1 0,0 1 0,0 0 0,21-4 0,-34 8 41,0 0 0,0 0 1,0 0-1,1 0 0,-1 0 1,0 0-1,0 0 0,0 0 1,0 0-1,0 1 0,0-1 1,0 0-1,0 1 0,1-1 0,-1 1 1,0-1-1,1 2 0,-1-1 8,-1-1 0,1 1 0,-1-1 0,0 1 1,1 0-1,-1-1 0,0 1 0,0 0 0,1-1 0,-1 1 0,0 0 0,0-1 0,0 1 0,0 0 0,0 0 0,0-1 0,0 1 0,0 0 0,0-1 0,-1 2 0,0 3 1,-1 0 0,0-1 0,0 1 1,-1-1-1,1 1 0,-5 5 0,-20 21 21,20-25 70,1 1-1,0 0 0,0 1 1,1 0-1,0 0 0,-5 9 1,45-28 724,2-4-830,0-2 0,0-1 0,-2-1-1,51-39 1,-34 27-311,-52 31 307,0 0 0,1-1 0,-1 1 0,1 0 0,-1 0 0,1-1 0,-1 1 0,1 0 0,-1 0 0,1 0 0,-1 0 0,1 0 0,-1-1 0,1 1-1,-1 0 1,1 0 0,-1 0 0,2 1 0,1 5-110,-5 16 233,1-17-119,-5 25 53,3-17-19,1 1 0,-1 17 0,3-29 34,0 1 0,0-1 0,1 1 0,-1-1 0,0 0 0,1 1 0,0-1 0,-1 0 0,1 1 0,0-1-1,0 0 1,0 0 0,1 0 0,-1 0 0,0 0 0,1 0 0,2 3 0,-2-4-19,-1 0-1,0 0 1,1-1-1,-1 1 0,1 0 1,-1-1-1,1 1 1,0-1-1,-1 1 1,1-1-1,0 0 1,-1 1-1,1-1 1,-1 0-1,1 0 1,0 0-1,-1 0 1,1-1-1,0 1 1,-1 0-1,1-1 1,0 1-1,-1-1 1,1 0-1,-1 1 1,3-3-1,7-4 23,0-1-1,0 0 1,0-1 0,-1-1 0,9-10-1,4-3-130,43-39 64,-65 61 17,23-23-4,-23 23-21,1 0 0,-1-1 1,1 1-1,-1 0 1,1 0-1,0 0 0,0 0 1,-1 0-1,1 1 1,0-1-1,0 0 0,4 0 1,-11 23-452,3-12 491,0 3 99,0 0 1,0 0-1,1 24 0,1-33-79,1 0 1,-1 0-1,1 0 0,0 0 1,0 0-1,0-1 0,1 1 1,-1 0-1,1-1 0,0 1 1,0-1-1,0 0 0,0 1 0,1-1 1,-1 0-1,1-1 0,6 6 1,-2-2-363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4.8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50 7392,'-18'-27'3360,"10"16"-2944,3 3-64,10 8-288,-2-3-320,2 3 160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6.1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18 3968,'-9'-13'5514,"3"9"-3089,3 4-2209,4 5-9,1 0 22,0 0 0,0 0 1,-1 1-1,0-1 0,0 1 0,0 8 0,2 10 445,2 9-198,-2-16-226,5 24 0,-7-31-359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36.5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 4992,'1'1'345,"-1"1"0,1-1 0,0 1 0,0-1 1,-1 1-1,1 0 0,-1-1 0,0 1 0,1 0 0,-1 0 0,0-1 0,0 1 1,0 0-1,0 0 0,-1 2 0,1 6 330,-2 18 864,-6 40-1,4-46-1226,1-1 0,1 0 0,2 41 0,0-46-256,2 8-700,-1-23 429,-1 0 0,0 0-1,1 0 1,-1 0 0,1-1 0,-1 1 0,1 0 0,-1 0 0,1-1 0,0 1 0,-1 0 0,1-1 0,0 1 0,-1-1 0,1 1 0,0-1 0,0 1 0,0-1 0,0 1 0,-1-1 0,1 0 0,0 0 0,1 1 0,10 3-2030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41.3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354 299 2976,'0'-1'197,"0"1"0,0-1 0,0 0 0,0 0 0,0 1 0,0-1 0,0 0 0,-1 1 0,1-1 0,0 0 0,-1 1 0,1-1 0,0 0 0,-1 1 0,1-1 0,-1 1 0,1-1 0,-1 0 0,1 1 0,-1 0 0,1-1 0,-1 1 0,0-1 0,0 0 0,-1 0-9,0 1 1,0-1-1,-1 0 0,1 1 0,0-1 0,0 1 0,0 0 0,-4 0 0,-1 0-37,0 0-1,-1 1 1,1 0-1,-9 3 0,1 1-3,1 0-1,-1 1 0,1 1 1,0 0-1,1 1 1,-1 0-1,2 1 0,-1 0 1,1 1-1,1 1 0,0 0 1,0 1-1,1 0 0,0 0 1,1 1-1,1 0 1,-11 22-1,-16 50-31,31-73-94,0 0 0,2 0-1,-1 1 1,1-1 0,0 18 0,2-23 54,0-1 1,1 0-1,-1 0 0,1 1 1,3 9-1,-3-14-33,-1 0 1,1 0-1,0 0 0,0-1 0,0 1 0,1 0 1,-1 0-1,0-1 0,1 1 0,-1-1 0,1 1 1,-1-1-1,1 0 0,0 0 0,-1 1 0,1-1 1,0 0-1,0-1 0,0 1 0,3 1 1,-3-2-5,0 1 1,0-1 0,0 0-1,0 0 1,0 0 0,-1 0-1,1 0 1,0 0 0,0-1-1,0 1 1,0-1 0,3 0-1,8-3 121,176-28-431,-134 21 72,-1-3 1,0-2-1,-1-2 1,66-33 0,-109 46 255,0 0 1,-1-1-1,0 0 1,15-14-1,-21 14-1,-8 5-162,-10 4-17,-8 9 230,-74 37 492,91-46-545,-85 42 421,81-40-421,1 1-1,0 0 1,1 0 0,-1 1 0,2 1 0,-1-1 0,-8 11 0,16-18-43,0 1 1,-1-1-1,1 0 1,0 1-1,-1-1 1,1 1 0,0-1-1,0 0 1,0 1-1,-1-1 1,1 1 0,0-1-1,0 1 1,0-1-1,0 1 1,0-1-1,0 1 1,0-1 0,0 1-1,0-1 1,0 1-1,0-1 1,0 1 0,0-1-1,0 0 1,0 1-1,1-1 1,-1 1 0,0-1-1,0 1 1,1-1-1,-1 0 1,0 1-1,1 0 1,0-1 11,-1 1 0,1-1 0,0 1 0,0-1-1,0 1 1,-1-1 0,1 1 0,0-1 0,0 0 0,0 0 0,0 1 0,0-1-1,0 0 1,2 0 0,35-6 400,-19 3-209,-6 0-198,-1 0 1,0-1 0,0 0-1,0 0 1,-1-1-1,0-1 1,14-8 0,1-5-441,39-33 0,-62 49 324,-1 1 1,1-1 0,-1-1-1,4-5 1,-4 8-383,-4 5-10,0 2 243,0 1 107,0 0 1,0 0 0,1 0-1,-1 15 1,1-20 178,1 1 0,0-1 0,0 1 0,1-1 0,-1 1 0,0 0 0,1-1 0,0 0 0,-1 1 0,1-1 0,0 1 0,0-1 0,1 0 0,-1 0 0,0 0 0,1 0 0,2 4 0,0-3 30,0 0 0,0-1 1,0 1-1,0-1 0,1 0 1,-1 0-1,0-1 0,1 1 1,0-1-1,-1 0 0,1 0 1,0 0-1,0-1 1,-1 0-1,1 1 0,0-2 1,6 0-1,7-2 145,0 0-1,-1-2 1,24-8 0,-15 3-141,-1 0 1,0-2 0,-1 0-1,-1-2 1,0 0-1,-1-2 1,0-1-1,-1 0 1,-1-2-1,-1 0 1,-1-1 0,17-24-1,70-110-190,-87 125 78,-1-2 0,-2 0 0,15-47 0,-26 67-40,-1 0 1,0 0-1,-1 0 0,-1 0 0,0 0 0,0-1 1,-1 1-1,-2-15 0,2 26 64,0 0-1,0-1 1,0 1-1,0-1 1,0 1-1,0-1 1,0 1-1,0-1 1,-1 1-1,1 0 1,0-1-1,0 1 1,0-1-1,-1 1 1,1 0-1,0-1 1,0 1-1,-1-1 1,1 1-1,0 0 1,-1 0-1,1-1 1,-1 1-1,1 0 1,0 0-1,-1-1 1,1 1-1,-1 0 1,1 0 0,-1 0-1,1 0 1,0-1-1,-1 1 1,1 0-1,-1 0 1,1 0-1,-1 0 1,1 0-1,-1 0 1,1 0-1,-1 1 1,1-1-1,0 0 1,-1 0-1,1 0 1,-1 0-1,1 0 1,-1 1-1,1-1 1,0 0-1,-1 0 1,1 1-1,-1-1 1,-23 20-351,20-16 334,-11 8 84,1 1 1,0 1-1,1 0 1,1 1-1,0 1 1,-17 28-1,11-4 115,1 0 0,2 1 0,1 0 0,3 1 0,1 1 0,3-1 0,-4 56 0,11-90-135,-1 0 0,1 0 1,1 0-1,0 0 0,0 0 0,0 0 0,1-1 0,0 1 0,1 0 1,4 8-1,-5-11 22,1 0-1,0 0 1,0 0 0,1-1 0,0 0 0,-1 1-1,1-1 1,1 0 0,-1-1 0,0 1 0,1-1-1,0 0 1,0 0 0,10 4 0,-10-5-3,1 1-1,-1-1 1,1-1 0,0 1 0,0-1-1,-1 0 1,1 0 0,0-1-1,0 0 1,0 0 0,0 0 0,0-1-1,0 1 1,0-2 0,-1 1 0,1 0-1,0-1 1,-1 0 0,1-1 0,5-3-1,4-3-11,-1 0 0,0-2 0,-1 0-1,0 0 1,0-1 0,18-24 0,-13 15-284,32-28 0,-49 49 250,0-1-1,-1 1 1,1 0 0,0 0-1,0-1 1,-1 1 0,1 0-1,0 0 1,-1 0 0,1 0-1,0 0 1,0 0 0,-1 0-1,1 0 1,0 0 0,0 1-1,-1-1 1,1 0 0,0 0 0,-1 1-1,1-1 1,0 0 0,-1 1-1,1-1 1,0 1 0,-1-1-1,1 1 1,-1-1 0,2 2-1,-2-2-8,2 2-18,1 0 0,-1 1 0,0 0 0,1-1 0,-1 1 0,-1 0 1,1 0-1,2 5 0,-4-8 9,0 0 0,0 1 0,1-1 0,-1 0-1,0 0 1,0 1 0,0-1 0,1 0 0,-1 0 0,0 1 0,0-1 0,1 0 0,-1 0 0,0 0 0,0 1 0,1-1 0,-1 0 0,0 0 0,1 0 0,-1 0 0,1 1 0,-1-1 25,0 0 1,0 0 0,1 0-1,-1 0 1,0 0 0,0 0-1,1 0 1,-1 0 0,0 0-1,0 0 1,0 1 0,0-1 0,1 0-1,-1 0 1,0 0 0,0 0-1,0 1 1,0-1 0,1 0-1,-1 0 1,0 0 0,0 0-1,0 1 1,0-1 0,0 0 0,0 0-1,0 1 1,0-1 0,0 0-1,0 0 1,0 0 0,0 1-1,0-1 1,0 0 0,0 0-1,0 1 1,0 0 86,-13-9 411,11 7-516,1 0-1,-1 0 1,0 0 0,0 0 0,0 1-1,0-1 1,0 0 0,0 1 0,0 0 0,0-1-1,0 1 1,0 0 0,0 0 0,0 0-1,-3 0 1,1 0-19,1 1-1,-1-1 0,0 1 1,1 0-1,-1 0 0,1 0 1,-1 0-1,-3 3 0,1 0 16,0 0 0,1 1 0,0 0 0,0 0 0,0 0 0,1 1 0,-1-1 0,1 1 0,0 0 0,-3 8 0,-1 3-35,1 1-1,-9 30 1,16-45 61,-1 0 0,1 0-1,-1 0 1,1-1-1,0 1 1,0 0-1,0 0 1,0 0-1,1 0 1,-1 0-1,1-1 1,0 1-1,0 0 1,0 0 0,2 4-1,-2-5 6,0 0 0,1-1 1,-1 1-1,0 0 0,1-1 0,-1 1 0,0-1 0,1 0 1,0 0-1,-1 1 0,1-1 0,0 0 0,0 0 1,-1-1-1,1 1 0,0 0 0,0 0 0,0-1 0,0 0 1,0 1-1,0-1 0,4 0 0,19-1 56,0-2 1,0-1-1,0-1 0,37-13 1,6-1-74,-34 11 13,-1-2-1,0-2 0,57-28 1,-79 35 1,-1 0-30,0 0 0,-1-1 0,1 0 0,-1 0 0,11-10 0,-17 12 43,12-11-176,-12 14 14,-8 10 15,-29 41-206,-14 22 330,47-70-7,0 0 0,0 0 0,0 0 0,0 0 0,1 0 0,-1 0 0,0 1 0,1-1 1,0 0-1,-1 0 0,1 0 0,0 5 0,1-7 15,-1 1 0,0 0-1,0 0 1,1 0 0,-1 0 0,1 0 0,-1 0 0,0 0 0,1-1-1,0 1 1,-1 0 0,1 0 0,-1-1 0,1 1 0,0 0-1,0-1 1,-1 1 0,1-1 0,0 1 0,0-1 0,0 1 0,-1-1-1,1 0 1,0 1 0,0-1 0,0 0 0,0 0 0,0 1-1,0-1 1,2 0 0,4 0 31,1 0 0,-1 0 1,1 0-1,0-1 0,-1 0 0,1-1 0,-1 0 1,0 0-1,0 0 0,1-1 0,-1 0 0,11-7 1,3-4-153,-1 0 1,28-27 0,-39 33 57,-4 2-109,-13 15 3,-15 25-170,18-27 331,1-1 0,-1 1-1,1-1 1,0 1 0,1 1 0,-1-1-1,-3 15 1,6-21 4,1 0 0,0-1 0,-1 1 1,1 0-1,0 0 0,0 0 0,0 0 0,0 0 0,0 0 0,0 0 0,0 0 1,0 0-1,0 0 0,0 0 0,1-1 0,-1 1 0,0 0 0,1 0 0,-1 0 1,0 0-1,1 0 0,-1-1 0,1 1 0,0 0 0,-1 0 0,1-1 0,-1 1 1,1 0-1,0-1 0,0 1 0,-1-1 0,1 1 0,0-1 0,0 1 0,0-1 1,0 1-1,-1-1 0,1 0 0,0 0 0,0 1 0,0-1 0,0 0 0,0 0 1,0 0-1,0 0 0,1 0 0,3 0 33,0-1 1,0 0-1,0 0 1,0 0-1,-1 0 0,1-1 1,8-3-1,15-9-25,-1-2 0,0 0 0,-1-2 0,-1-1 0,40-39 0,-36 28-16,-2-2 1,-1-1-1,40-65 0,99-208-785,-165 305 795,4-6-202,-1 0 0,0 0 1,2-10-1,-5 17 153,1-1 0,-1 0 0,0 1 0,0-1 0,0 0-1,0 1 1,0-1 0,0 0 0,0 1 0,0-1 0,0 0 0,0 1 0,0-1 0,0 0 0,-1 1 0,1-1-1,0 1 1,-1-1 0,1 0 0,-1 0 0,0 0 7,1 1-1,-1 0 0,0 0 1,0-1-1,0 1 1,1 0-1,-1 0 1,0 0-1,0 0 1,0 0-1,1 0 1,-1 0-1,0 0 0,0 1 1,0-1-1,0 0 1,1 0-1,-1 1 1,0-1-1,0 0 1,1 1-1,-2 0 0,-9 5 9,0 0-1,0 1 0,0 0 0,1 1 0,1 0 0,-1 0 0,1 1 0,-11 15 0,-4 8 60,-26 45 0,-28 67-82,64-113 175,1 0 0,-16 61 0,28-88-109,0 0 0,1 0 0,-1 0 0,0 0 0,1 0 0,0 0 0,0 0 0,0 0-1,1 0 1,-1 0 0,1 0 0,0 0 0,0 0 0,0 0 0,1-1 0,-1 1 0,1 0 0,0-1 0,0 1 0,0-1 0,1 0 0,-1 0 0,1 0 0,-1 0 0,1 0 0,0 0 0,0-1 0,1 1 0,-1-1 0,0 0 0,1 0 0,-1 0 0,1 0-1,5 1 1,0 0 65,0-1-1,-1 0 0,1-1 0,0 0 1,0 0-1,0-1 0,12 0 0,-2-2-17,-1 0 0,29-8 0,-24 2-37,1 0 0,-1-2 0,0-1 0,40-25-1,-56 31-15,-5 4-30,1 0 1,-1-1 0,0 1 0,0-1 0,0 1 0,0-1-1,0 0 1,0 0 0,3-4 0,-5 6 10,0-1 0,0 1 0,0 0 0,0 0 0,0 0 0,0 0 0,0 0 0,0 0 0,0 0 0,0 0-1,0 0 1,0 0 0,0-1 0,0 1 0,0 0 0,0 0 0,0 0 0,0 0 0,0 0 0,0 0 0,0 0 0,0 0 0,0 0 0,0 0 0,0-1 0,0 1 0,0 0 0,0 0 0,0 0 0,0 0 0,0 0 0,0 0 0,0 0 0,0 0 0,-1 0 0,1 0 0,0 0 0,0 0 0,0 0 0,0-1 0,0 1 0,0 0 0,0 0 0,0 0 0,0 0 0,0 0 0,-1 0 0,1 0 0,0 0 0,0 0-1,0 0 1,0 0 0,0 0 0,0 0 0,0 0 0,0 0 0,0 0 0,0 0 0,-1 0 0,1 0 0,0 1 0,0-1 0,0 0 0,0 0 0,0 0 0,0 0 0,0 0 0,0 0 0,-10 5-166,-28 23 5,-19 13 194,50-37 64,1 0 1,-1 1-1,1 0 1,0 0-1,1 0 0,-1 1 1,1-1-1,-7 10 1,12-14-83,0-1-1,0 1 1,0-1 0,0 1 0,-1-1 0,1 1 0,0-1 0,0 1 0,0-1-1,0 1 1,0-1 0,0 1 0,0-1 0,0 1 0,0-1 0,1 1-1,-1-1 1,0 1 0,0-1 0,0 1 0,1-1 0,-1 0 0,0 1-1,0-1 1,1 1 0,-1-1 0,0 0 0,1 1 0,-1-1 0,0 0-1,1 1 1,-1-1 0,1 0 0,-1 1 0,1-1 0,-1 0 0,0 0-1,1 0 1,-1 1 0,1-1 0,-1 0 0,1 0 0,-1 0 0,2 0 0,1 1 19,0-1 0,0 1 0,0-1 0,0 1 0,5-1 0,2-2 10,-1 0-1,0-1 0,0 0 0,0 0 0,0-1 0,13-7 0,-15 6-44,0 1-1,-1-1 1,9-9 0,15-11-193,-21 19 114,-8 5-43,-5 8-432,-3 11 427,5-14 148,0 1 0,1-1-1,-1 1 1,1-1-1,0 1 1,0-1-1,0 8 1,1-12-5,0 1 0,0-1-1,0 1 1,0-1 0,0 1 0,0-1 0,1 1 0,-1-1 0,0 1 0,0-1 0,1 1 0,-1-1 0,0 1-1,0-1 1,1 1 0,-1-1 0,1 0 0,-1 1 0,0-1 0,1 0 0,-1 1 0,1-1 0,-1 0-1,1 1 1,-1-1 0,1 0 0,-1 0 0,1 0 0,-1 1 0,1-1 0,-1 0 0,1 0 0,-1 0-1,1 0 1,0 0 0,-1 0 0,1 0 0,21-3 264,-10-2-258,0 0 0,0 0 0,-1-1-1,0-1 1,20-14 0,1-1 71,-13 10-37,0-2-1,-1 0 1,-1-1 0,0 0 0,26-32-1,82-130 80,-12-12-748,-101 169 512,-3 5 59,66-124-512,-73 134 525,7-15-238,-9 19 251,0 0-1,0 1 1,1-1 0,-1 1 0,0-1 0,0 0-1,0 1 1,0-1 0,0 0 0,0 1-1,0-1 1,0 0 0,0 1 0,0-1-1,0 1 1,-1-1 0,1 0 0,0 1 0,0-1-1,-1 1 1,1-1 0,0 0 0,-1 1-1,0-1 1,1 1 5,0 0 0,-1 0 0,1 0 0,-1 0 0,1 0 0,-1 0 0,1 0 0,-1 0 0,1 0 0,-1 0 0,1 1 0,-1-1 0,1 0 0,0 0 0,-1 0 0,1 1 0,-1-1 0,1 0 0,0 1 1,-1-1-1,1 0 0,0 1 0,-1-1 0,1 0 0,0 1 0,0-1 0,-1 1 0,1-1 0,0 0 0,0 1 0,0 0 0,-2 2-53,-45 49-267,30-35 444,2 1 0,-15 20 0,3 8-19,-27 60 1,29-54-48,18-38-8,-26 51 387,4 1-1,-24 73 0,51-132-347,1 0 0,-1 0 0,1 1 0,0-1-1,1 0 1,0 9 0,0-14-52,0-1 0,0 1-1,0 0 1,0-1 0,1 1 0,-1-1 0,1 1-1,0 0 1,-1-1 0,1 1 0,0-1 0,0 1-1,0-1 1,0 0 0,0 1 0,0-1-1,0 0 1,0 0 0,0 0 0,1 0 0,-1 0-1,0 0 1,1 0 0,-1 0 0,1 0-1,-1-1 1,1 1 0,0 0 0,-1-1 0,1 0-1,2 1 1,6 0 37,1 0 0,-1-1 0,1 0 0,-1 0 0,1-2 0,-1 1 0,0-1 0,0 0 0,11-5 0,10-5-390,45-24 1,-5 2-832,-70 33 1146,0 1-1,0 0 1,0-1-1,0 1 1,0 0-1,0-1 1,0 1-1,-1 0 1,1 0-1,0 0 1,0 0-1,0 0 1,0 0-1,0 0 1,0 0-1,2 0 1,-3 1 8,1-1 1,-1 0-1,0 1 1,1-1-1,-1 0 1,0 1 0,1-1-1,-1 0 1,0 1-1,0-1 1,1 1-1,-1-1 1,0 0-1,0 1 1,0-1-1,0 1 1,0-1-1,0 1 1,0-1 0,0 1-1,0-1 1,0 1-1,0-1 1,0 0-1,0 1 1,-1 5-34,0 0 0,-1 0 0,0 0 0,-3 7 0,0-1 93,2-4-6,1-4-19,1 1 0,-1 0 0,1 0 0,-1 9 1,2-13-10,0 0 0,0 0 1,0 0-1,0 0 0,0 0 1,0 0-1,0 0 1,1 0-1,-1 0 0,0 0 1,1 0-1,-1-1 1,1 1-1,-1 0 0,1 0 1,-1 0-1,1 0 0,-1-1 1,1 1-1,0 0 1,-1-1-1,1 1 0,0 0 1,0-1-1,-1 1 1,1-1-1,0 1 0,0-1 1,0 1-1,2-1 0,2 2 30,0-1 0,1-1 0,-1 1 0,1-1 0,-1 0 0,1 0 0,-1-1 0,0 0 0,1 0 0,-1 0 0,0 0 0,1-1 0,-1 0 0,9-4 0,1-2-71,0-1 1,0-1 0,17-14-1,-19 15-32,-9 7 42,0-1-1,-1 1 1,0-1 0,1 0-1,3-4 1,-7 4-804,-5 4 550,-5 5 136,-6 6-5,7-4 121,0-1-1,-14 15 1,21-20 60,1 0-1,-1 0 1,1-1-1,-1 1 1,1 0 0,0 0-1,0 1 1,0-1-1,0 0 1,0 0-1,1 0 1,-1 1-1,1-1 1,-1 0-1,1 1 1,0-1 0,0 0-1,0 1 1,0 2-1,0-4-17,0 0-1,1 0 0,-1-1 1,0 1-1,1 0 0,-1 0 1,0-1-1,1 1 1,-1 0-1,1-1 0,-1 1 1,1-1-1,-1 1 1,1-1-1,0 1 0,-1-1 1,1 1-1,0-1 0,-1 1 1,1-1-1,1 1 1,0-1 10,0 1 1,0-1 0,0 1 0,0-1 0,0 0-1,0 1 1,0-1 0,2-1 0,3 1 48,-1-1 0,1-1 1,-1 1-1,10-4 0,-9 1-59,0 1 1,0-1-1,0-1 0,0 1 0,-1-1 0,0 0 1,0-1-1,0 1 0,8-12 0,-13 15-24,1 0 0,0-1 0,-1 1 0,0 0 0,0-1-1,0 1 1,0-1 0,0 0 0,0 1 0,-1-1 0,1 0 0,-1 1-1,1-6 1,-2 6-24,1 0 0,-1 0 0,1 0-1,-1 0 1,0 0 0,1 0 0,-1 0-1,0 1 1,0-1 0,-1 0 0,1 0-1,0 1 1,0-1 0,-1 1 0,1-1-1,-1 1 1,0 0 0,1 0 0,-1-1-1,-3 0 1,0-1-8,0 1 1,0 0-1,-1 0 0,-7-2 1,-10-3-84,23 7 116,0 0 0,0 0 0,0 0 0,0 0 0,0 0 0,1-1 0,-1 1 0,0 0 0,0 0 0,0 0 0,0 0 0,0 0 0,0 0 0,0 0 0,0 0 0,0-1 0,0 1 0,1 0 0,-1 0 0,0 0 0,0 0 0,0 0 0,0 0 0,0 0 0,0-1 0,0 1 0,0 0 0,0 0 0,0 0 0,0 0 0,0 0 0,0 0 0,0-1 0,0 1 0,0 0 0,0 0 0,0 0 0,0 0 0,0 0 0,-1 0 0,1-1 0,0 1 0,0 0 0,0 0 0,0 0 0,0 0 0,0 0 0,0 0 0,0 0 0,0 0 0,-1-1 0,1 1 0,0 0 0,0 0 0,0 0 0,0 0 0,0 0 0,0 0 0,0 0 0,-1 0 0,1 0 0,0 0 0,0 0 0,15-4-1,-10 2-28,22-4 25,-1 2 0,1 0 0,0 2 0,1 1 0,-1 1 0,0 1 0,32 5 0,-42-3 47,-1 1 0,19 5 1,-29-7-23,0 0 0,0 1 1,0-1-1,-1 1 1,0 1-1,1-1 1,-1 1-1,8 7 0,-12-10-3,0 0-1,0 0 1,0 0-1,0 0 0,0 1 1,0-1-1,0 0 0,0 1 1,0-1-1,-1 1 1,1-1-1,0 1 0,-1-1 1,1 1-1,-1-1 0,0 1 1,0 0-1,1-1 1,-1 1-1,0-1 0,0 1 1,-1 0-1,1-1 0,0 1 1,0-1-1,-1 1 1,1 0-1,-1-1 0,1 1 1,-1-1-1,0 1 1,0-1-1,-1 2 0,-2 2 81,-1 1-1,0-1 0,0 0 1,-1-1-1,0 0 0,-6 5 1,4-3-47,-1-2 88,9-6 40,14-10-65,53-19-276,-62 28 138,-1 1 0,1 0 1,-1 0-1,1 1 1,0-1-1,0 1 0,0 0 1,-1 0-1,1 1 1,5-1-1,-8 1 10,0 1-1,-1-1 1,1 0-1,-1 0 1,1 1 0,0-1-1,-1 1 1,1-1-1,-1 1 1,1 0 0,-1-1-1,0 1 1,1 0-1,-1 0 1,0 0 0,1 0-1,-1 0 1,0 1-1,0-1 1,0 0-1,0 0 1,0 1 0,0-1-1,-1 0 1,1 1-1,0-1 1,-1 1 0,1-1-1,-1 1 1,1 0-1,-1-1 1,0 1 0,1-1-1,-1 4 1,0 0 163,1 0 1,1 0 0,-1 0-1,4 9 1,5 14 514,-10-27-652,0 0 0,0 0 1,0 0-1,1 0 0,-1 1 0,1-1 1,-1 0-1,1 0 0,-1 0 0,1 0 1,0 0-1,-1 0 0,1 0 1,0 0-1,0-1 0,0 1 0,-1 0 1,1 0-1,0-1 0,0 1 1,0 0-1,2 0 0,0 0-540,0 0 1,0-1-1,1 1 1,-1-1-1,0 0 0,5 0 1,13 1-6177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8:41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4480,'0'-1'56,"0"0"-1,0 1 1,0-1 0,0 1-1,0-1 1,1 1 0,-1-1 0,0 0-1,0 1 1,0-1 0,0 1-1,1-1 1,-1 1 0,0-1-1,1 1 1,-1-1 0,0 1 0,1-1-1,-1 1 1,1 0 0,-1-1-1,1 1 1,-1 0 0,1-1 0,-1 1-1,1 0 1,0-1 0,1 1 90,0-1 1,0 1 0,0-1-1,0 1 1,0 0 0,0 0 0,0 0-1,3 0 1,6 2 747,0 1 0,15 4 0,-24-6-691,23 7 751,0 1-1,-1 2 0,33 18 1,-42-20-605,-2 1 0,1 0-1,-2 0 1,1 1 0,-1 1 0,17 22 0,-13-11 21,-1 0 0,-2 1-1,0 1 1,-2 0 0,0 1 0,-2 0 0,-1 0 0,-1 1 0,-1 0-1,3 46 1,-6-32-146,-2 0-1,-2 0 0,-2 0 1,-1 0-1,-2 0 0,-18 62 1,17-82-172,-1 0 1,0 0 0,-2-1-1,0 0 1,-1-1 0,-18 23-1,9-16-1212,-1-2 0,-2 0 0,-42 34 0,18-22-1341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9:32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1 107 2144,'8'-4'9988,"-8"4"-9816,17 0-7,-12-1-75,1 0 0,-1 0 0,0 0-1,0-1 1,0 0 0,0 0 0,0 0 0,9-6 0,18-6 344,-3 4-367,59-15 751,-45 18-520,1 2 0,0 1 0,66 5 0,-47-1 25,-52 0-306,0-2 0,0 1 0,16-5 0,-16 3 39,0 0 1,-1 2-1,17-2 0,-26 3 40,-7 23-9811,4-19 8753,-3 8-2270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9:33.5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71 1728,'7'-2'12554,"-6"-5"-14173,0 4 1770,-1-1 0,1 1 0,0 0 0,1-5 0,-1 5-23,0 0 0,0-1 0,0 1 0,-1-1 0,1-4 0,-1 3 203,-1 6-147,2 11 155,0 4-188,-1-15-161,0-1-1,0 1 1,0-1-1,0 1 1,0-1 0,0 1-1,0 0 1,0-1 0,0 1-1,0-1 1,0 1 0,0-1-1,0 1 1,-1-1 0,1 1-1,0-1 1,0 1-1,-1-1 1,1 1 0,0-1-1,-1 1 1,1-1 0,0 1-1,-1-1 1,1 0 0,-1 1-1,0 0 1,0-1-230,1-1 0,-1 1 1,0 0-1,1 0 0,-1 0 1,1 0-1,-1-1 0,0 1 0,1 0 1,-1 0-1,-12-23-7383,9 12 5771,-7-8 23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1:29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6 1568,'1'-1'227,"0"0"0,0 1 1,-1-1-1,1 1 0,0-1 0,0 1 0,0 0 1,8-2 3618,-16 3-3425,-3 0-216,-1 0-1,1 1 0,0 1 1,0 0-1,-12 5 1,-7 2 125,-4 2-153,0 2 0,-43 24 0,58-28-62,14-9-114,1 1 0,0 0 1,0-1-1,0 1 0,0 0 1,0 1-1,1-1 0,-1 0 1,1 1-1,-1 0 0,1-1 1,0 1-1,0 0 0,0 0 1,-2 5-1,4-6 7,0-1-1,0 0 1,-1 0-1,2 0 1,-1 1-1,0-1 1,0 0 0,0 0-1,1 0 1,-1 1-1,0-1 1,1 0-1,-1 0 1,1 0 0,-1 0-1,1 0 1,0 0-1,0 0 1,-1 0-1,1 0 1,0 0 0,0 0-1,0 0 1,1 0-1,0 1 29,1 0 0,-1 0 0,1 0 0,0-1 0,-1 1-1,1-1 1,0 1 0,3 0 0,1 0 50,-1-1 0,1 0 0,-1 0 0,1 0 0,0-1 0,-1 0-1,1 0 1,10-3 0,75-16 405,-76 16-449,-8 1-34,-1 0 0,0 0 0,0 0 0,0-1 1,11-6-1,-12 6-26,-3 1 5,-1 1 0,1-1 0,-1 1 0,1-1 1,-1 0-1,0 0 0,0 0 0,0 0 0,0 0 0,0 0 0,0 0 0,-1-1 0,1 1 0,-1-1 1,2-4-1,0 2 44,-1-1 0,0 0 1,-1 1-1,1-1 1,-1 0-1,-1 0 0,1 0 1,-1-10-1,0-30-697,0 45 394,-7 16-523,-6 49 982,12-56-105,0-1 1,1 1 0,-1-1-1,2 1 1,-1-1 0,1 1-1,0 0 1,1-1 0,4 14-1,-5-18-63,1 0-1,1 1 1,-1-1-1,0 0 0,1-1 1,0 1-1,3 2 1,2 4-55,-4-5 102,-1 0 0,1-1 1,0 0-1,0 1 0,0-1 0,1 0 0,-1-1 0,0 1 0,9 2 0,-10-4 1,1 0 0,-1 0 0,1-1 0,0 1 0,-1-1-1,1 0 1,-1 0 0,1 0 0,0-1 0,-1 1 0,1-1 0,-1 0 0,1 0-1,3-1 1,-1-1-22,-1 1 0,0-1 0,0 1-1,0-1 1,-1-1 0,1 1 0,-1-1 0,0 0-1,0 0 1,0 0 0,0 0 0,-1-1 0,1 1-1,4-10 1,18-37-93,-24 48 26,-1 0 0,1 1-1,0-1 1,0 0 0,0 1 0,0 0-1,0-1 1,1 1 0,-1 0 0,0 0-1,1 0 1,0 0 0,-1 1 0,1-1-1,0 1 1,0 0 0,0 0 0,4-1-1,-3 0-56,1 1 0,0 0 0,-1 1 0,1-1 0,0 1 0,-1 0 0,1 0 0,0 0 0,-1 1 0,1 0 0,0 0 0,4 1 0,-6-1 67,-1 0 1,0 0-1,0 0 0,0 0 1,0 0-1,0 1 1,0-1-1,0 0 1,0 1-1,-1 0 1,1-1-1,0 1 1,-1 0-1,0 0 0,1 0 1,-1 0-1,0 0 1,0 0-1,0 0 1,1 4-1,-1-2 29,0-1 0,-1 1 0,0 0 0,0-1 0,0 1 0,0 0 0,0-1 0,-1 1 0,0 0 0,1-1 0,-1 1 0,-3 5 0,-8 30 213,12-39-213,0 0 1,-1 0-1,1 1 1,0-1-1,0 0 1,0 0-1,0 0 1,0 1-1,0-1 1,0 0-1,0 0 1,0 1-1,0-1 1,0 0-1,0 0 1,0 0-1,0 1 1,0-1 0,0 0-1,0 0 1,0 1-1,0-1 1,0 0-1,0 0 1,0 0-1,0 1 1,1-1-1,-1 0 1,0 0-1,0 0 1,0 0-1,0 1 1,0-1-1,1 0 1,-1 0-1,0 0 1,10-1 273,9-9-78,-7 3-73,18-13-205,1 1 1,1 2 0,56-21-1,-40 23-612,-47 15 666,-1 0 0,1 0-1,-1 0 1,1 0 0,-1 0 0,1 0 0,-1 0 0,1 0-1,-1 0 1,1 0 0,-1 0 0,1 1 0,-1-1-1,1 0 1,-1 0 0,0 1 0,1-1 0,-1 0 0,1 0-1,-1 1 1,1-1 0,-1 0 0,0 1 0,1-1 0,-1 1-1,1 0 1,4 15-192,-4-11 168,-1 0 0,0-1 0,0 1 0,0-1 0,-2 8 0,-15 28 494,14-34-358,1 1 1,-2-1-1,1 0 0,-1 0 1,0 0-1,-7 5 729,11-19-525,5-8-155,-1 11-152,-1 1 0,1-1 0,8-5 0,5-6-32,21-23-206,-32 31 241,-3 5 0,-1 0 0,1 0-1,-1-1 1,0 1-1,3-8 1,5 1-33,-9 9 16,0 1 1,-1-1-1,1 0 1,0 1 0,0-1-1,-1 0 1,1 0-1,0 1 1,-1-1 0,1 0-1,-1 0 1,1 0 0,-1 0-1,1 0 1,-1 0-1,0 0 1,1-1 0,-1 1-199,1 1 187,0 0 1,0 0-1,0 0 0,0 0 0,0 1 0,0-1 1,0 0-1,0 0 0,0 1 0,0-1 0,0 0 1,0 1-1,0 0 0,0-1 0,0 1 0,0-1 1,0 1-1,0 0 0,-1-1 0,1 1 0,0 0 1,-1 0-1,1 0 0,0 0 0,-1 0 0,1-1 1,-1 1-1,0 0 0,1 0 0,-1 0 0,0 0 1,1 0-1,-1 1 0,0-1 0,0 0 0,0 0 1,0 0-1,0 1 0,5 18-246,-4-18 297,0 0 0,-1 0 0,1 0 0,-1 0 1,1 1-1,-1-1 0,1 2 0,4 37 520,3-13-784,-8-27 203,0 17 373,2-17-290,-1 1 0,-1 0-1,1 0 1,0 0 0,0 0 0,-1 0 0,1 0 0,-1-1 0,0 2 0,1-1 0,-1 0 0,0 3 0,0-3-69,1 0 0,0 0-1,0 0 1,0-1 0,0 1 0,0 0 0,0-1 0,0 1-1,2 2 1,0-1-28,-3-2 265,8 15-86,-7-15-140,0 1 1,-1-1 0,1 0 0,-1 0 0,1 1-1,-1-1 1,1 0 0,-1 0 0,0 3 0,0-3 64,10 7 235,-3-4-261,2-2-27,-2-1 21,-4-1 24,0 0 0,0-1 1,1 0-1,-1 1 0,0-1 0,0 0 0,0 0 1,-1-1-1,1 1 0,0 0 0,0-1 0,-1 0 1,1 0-1,-1 0 0,1 0 0,-1 0 0,3-3 1,-3 3-49,9-7-2,2 0 0,17-10 0,-10 7 14,-14 8 33,0-1-1,0 0 1,6-6-1,7-7 23,33-34 112,-51 51-192,1-1 1,-1 1 0,0-1 0,0 1 0,0-1 0,0 0 0,0 0 0,1-3 0,4-8-175,-4 8 371,-5 9-1342,2-1 1109,0-1-1,0 1 0,-1-1 1,1 0-1,-1 1 1,-2 2-1,-8 15-279,8-11 491,2-5-162,0-1 1,1 1 0,0-1 0,-1 1 0,1 0-1,1 0 1,-1 0 0,0 7 0,1-1-81,0-5 90,0 0-1,0-1 1,0 1 0,1 0-1,-1 0 1,1 0-1,0 0 1,1-1-1,-1 1 1,3 5-1,12 18-100,6 16 567,-21-42-308,10 1 75,-6-4-194,0 1 0,1-1 0,-1 0 0,0 0 0,0-1 0,0 1 0,0-1 0,-1 0 0,1-1 0,6-3 0,7-6 57,21-18 1,7-5-193,-37 29 79,-1-1 0,0 0 0,0-1 0,9-10 0,-10 10-56,1-1 0,1 1 0,14-11 0,-22 19 56,0-1 0,0 0 0,0 0 0,0 0 1,0 0-1,0 1 0,0-1 0,-1-1 1,1 1-1,0 0 0,-1 0 0,1 0 0,-1 0 1,1 0-1,-1 0 0,0-1 0,1 1 1,-1 0-1,0 0 0,0-1 0,0 1 0,0 0 1,0-2-1,-4 7-927,0 3 701,-1 3 311,0 0 0,1 1 0,0-1 0,1 1 1,0 0-1,1 0 0,0 0 0,1 0 0,-1 18 1,2-23-25,0 1 1,1-1 0,0 1 0,0-1-1,0 0 1,1 0 0,0 1 0,0-1-1,0 0 1,1-1 0,0 1 0,0 0 0,0-1-1,1 1 1,0-1 0,9 9 0,-12-12-14,1-1 0,-1 1 0,1-1 0,0 1 1,-1-1-1,1 1 0,0-1 0,0 0 0,0 0 1,0 0-1,0 0 0,0-1 0,1 1 0,-1 0 1,0-1-1,0 0 0,0 1 0,1-1 0,-1 0 1,0 0-1,4-1 0,-1 0-57,-1 0 1,0 0-1,0-1 0,0 1 0,-1-1 1,1 0-1,0-1 0,-1 1 1,1-1-1,5-5 0,-5 4-222,-3 3-104,0-1 0,1 1 0,-1 0 0,0 0 0,1 0 0,-1 0 0,0 0 0,1 0 0,-1 0 0,1 0 0,-1 1 0,1-1-1,3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7.4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4 6048,'-4'-4'3288,"3"4"-3206,-10 3 1940,-7 6-620,1 2-685,1 1-1,-22 19 0,31-25-553,1 0 0,1 1 0,-1 0 0,1 0 0,0 0 0,1 0 0,-1 0 0,-2 10 0,6-15-137,-2 4 89,1 1 0,0-1 0,0 1 0,0 0 0,0 10 0,2-15-92,0 0-1,0 0 1,0 0-1,0 0 1,1 0-1,-1 0 1,1 0-1,0 0 0,0 0 1,0 0-1,0 0 1,0 0-1,0 0 1,0-1-1,0 1 1,1 0-1,-1-1 1,1 1-1,-1-1 1,1 1-1,2 1 1,1 0 20,0 0 0,0-1 0,0 1 1,0-1-1,1 0 0,-1 0 0,1 0 1,-1-1-1,1 0 0,-1 0 0,1-1 1,0 1-1,0-1 0,-1 0 0,10-2 1,-4 0-931,1 0 0,-1-1 1,0 0-1,0-1 1,0 0-1,17-9 0,-3 1-1059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2:20.4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 9 1408,'10'-8'7386,"-34"23"-6890,16-9-126,7-5-371,0-1 0,1 0 0,-1 0 0,1 1 0,-1-1 0,1 0 0,-1 1 0,1-1 0,-1 1 0,1-1-1,-1 1 1,1-1 0,0 1 0,-1-1 0,1 1 0,0-1 0,-1 1 0,1-1 0,0 1 0,0-1 0,0 1 0,-1 0 0,1-1 0,0 1 0,0 0 0,0 0 0,0-1 17,0 1 0,0-1 1,0 1-1,0-1 0,0 1 0,0-1 1,0 1-1,-1-1 0,1 1 1,0-1-1,0 1 0,0-1 1,-1 0-1,1 1 0,0-1 0,0 1 1,-1-1-1,1 0 0,0 1 1,-1-1-1,1 0 0,-1 0 1,1 1-1,0-1 0,-1 0 0,1 0 1,-1 1-1,1-1 0,-1 0 1,1 0-1,0 0 0,-1 0 0,1 0 1,-1 0-1,0 1 0,-12-1 747,12 0-772,0 0 0,1 0-1,-1 0 1,0 1 0,0-1 0,1 0 0,-1 1 0,0-1-1,1 1 1,-1-1 0,0 1 0,1-1 0,-1 1-1,1 0 1,-1-1 0,1 1 0,-1 0 0,1-1-1,-1 1 1,1 0 0,-1-1 0,1 1 0,0 0 0,0 0-1,-1 0 1,1-1 0,0 1 0,0 0 0,0 0-1,0 0 1,0-1 0,0 1 0,0 0 0,0 0 0,1 2 421,7-9 116,-7 6-518,0-1 1,0 0 0,0 0-1,0 0 1,0 0 0,0 0-1,0 0 1,0 0 0,0 0-1,-1 0 1,1 0 0,0 0-1,-1 0 1,1-1 0,-1 1-1,1 0 1,-1 0 0,0-1-1,1 1 1,-1 0 0,0-2-1,0 3-19,0-1-1,0 1 1,0 0-1,0 0 1,0-1-1,0 1 1,-1 0-1,1 0 1,0 0-1,0-1 1,0 1-1,0 0 1,0 0-1,0 0 1,-1 0-1,1-1 1,0 1-1,0 0 1,0 0 0,0 0-1,-1 0 1,1 0-1,0 0 1,0-1-1,0 1 1,-1 0-1,1 0 1,0 0-1,0 0 1,-1 0-1,1 0 1,0 0-1,0 0 1,0 0-1,-1 0 1,1 0-1,0 0 1,-1 0-1,-6 2-228,4 0 277,0 2 0,-1-1 0,1 0 0,0 1 0,1-1 0,-1 1 0,1 0 0,-1 0 0,1 0 0,0 0 0,1 0 0,-3 6 0,4-10-17,0 0-1,1 0 1,-1-1-1,0 1 1,0 0 0,0 0-1,0 0 1,0 0-1,0 0 1,0 0 0,0 0-1,1-1 1,-1 1-1,0 0 1,0 0 0,0 0-1,0 0 1,0 0 0,0 0-1,1 0 1,-1 0-1,0 0 1,0 0 0,0 0-1,0 0 1,0 0-1,1 0 1,-1 0 0,0 0-1,0 0 1,0 0-1,0 0 1,1 0 0,-1 0-1,0 0 1,0 0-1,0 0 1,0 0 0,0 0-1,0 0 1,1 0-1,-1 1 1,0-1 0,0 0-1,0 0 1,0 0-1,0 0 1,0 0 0,0 0-1,1 0 1,-1 1 0,0-1-1,0 0 1,0 0-1,0 0 1,0 0 0,0 0-1,0 1 1,0-1-1,0 0 1,0 0 0,0 0-1,0 0 1,0 0-1,0 1 1,0-1 0,0 0-1,0 0 1,0 0-1,1 0-5,-1-1 0,1 0 0,-1 0 0,1 0-1,-1 1 1,1-1 0,-1 0 0,1 0 0,-1 0-1,0 0 1,1 0 0,-1 0 0,0 0 0,0 0-1,0-1 1,0-8 43,0 10-60,0-1 0,0 1 0,0 0 0,0 0-1,0-1 1,0 1 0,0 0 0,0 0 0,0-1 0,0 1 0,-1 0 0,1 0 0,0-1 0,0 1 0,0 0 0,0 0-1,-1 0 1,1-1 0,0 1 0,0 0 0,0 0 0,-1 0 0,1 0 0,0 0 0,0 0 0,0-1 0,-1 1-1,1 0 1,0 0 0,0 0 0,-1 0 0,1 0 0,0 0 0,-1 0 0,1 0 0,-1 0 0,-5 1-178,5 0 110,0 0 0,0 0 0,0 0 0,0 0 0,0 1 0,1-1 0,-1 0 0,1 0 0,-1 1 1,0 2-1,-3 7-85,-1-5 144,5-6 17,0 0 0,-1 0 0,1 1 0,0-1 0,0 0 0,0 0 0,0 0 0,0 0 0,0 0 0,0 0 0,0 0 0,-1 0 0,1 1 0,0-1 0,0 0 0,0 0 1,0 0-1,0 0 0,0 0 0,0 1 0,0-1 0,0 0 0,0 0 0,0 0 0,0 0 0,0 0 0,0 1 0,0-1 0,0 0 0,0 0 0,0 0 0,0 0 0,0 0 0,0 1 0,0-1 0,0 0 0,0 0 0,0 0 0,0 0 1,1 0-1,-1 0 0,0 1 0,0-1 0,0 0 0,0 0 0,0 0 0,0 0 0,0 0 0,1 0 0,-1 0 0,0 0 0,0 0 0,0 0 0,0 1 0,1-1 0,-1-8-2780,4 4 1120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2:22.5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55 2144,'-1'4'2613,"1"-4"-2557,0 1 106,0-1 0,1 1 0,-1 0 0,0-1 0,0 1 0,0-1 0,0 1 0,0 0 0,0-1 0,0 1 0,0-1 0,0 1 0,0 0 0,-1-1 0,1 1 0,0-1 1,0 1-1,-1-1 0,1 1 0,-3 3 1458,3-8-1222,0 0-1,0 0 0,0 1 1,0-1-1,-1 0 0,0 1 1,0-1-1,0 0 0,-3-6 1,8 5 6,-4 5-393,0 0 1,0 0 0,0 0 0,-1 0 0,1 0 0,0 0 0,0 0 0,0 0 0,0 0 0,0 0 0,0 0 0,0 0 0,0 0 0,-1 0 0,1 0-1,0 0 1,0 0 0,0 0 0,0 0 0,0 0 0,0 0 0,0 0 0,0 0 0,0 0 0,-1 0 0,1-1 0,0 1 0,0 0 0,0 0 0,0 0-1,0 0 1,0 0 0,0 0 0,0 0 0,0 0 0,0 0 0,0 0 0,0-1 0,0 1 0,0 0 0,0 0 0,0 0 0,0 0 0,-1 0 0,1 0-1,0 0 1,0 0 0,0 0 0,0-1 0,0 1 0,1 0 0,-1 0 0,0 0 0,0 0 0,0 0 0,0 0 0,0 0 0,0 0 0,0-1 0,0 1-16,0 0 0,1 0 0,-1-1 0,0 1 0,0 0 0,1-1 1,-1 1-1,0 0 0,0-1 0,0 1 0,1 0 0,-1-1 0,0 1 0,0 0 1,0-1-1,0 1 0,0 0 0,0-1 0,0 1 0,0-1 0,0 1 1,0 0-1,0-1 0,0 0 0,0 1-12,0-1 0,0 0-1,0 1 1,0-1 0,0 0 0,0 1-1,0-1 1,0 1 0,0-1 0,0 0-1,1 1 1,-1-1 0,0 1 0,0-1-1,1 1 1,-1-1 0,0 0 0,1 1-1,0-1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2:34.5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 22 1568,'1'-15'7802,"-2"16"-7711,-1 1 0,1-1-1,-1 0 1,0 1 0,1-1-1,-1 0 1,0 0 0,-2 1-1,3-1-84,1 0 0,-1-1 0,1 1 0,-1 0 0,1-1 0,0 1 0,-1 0 0,1 0 0,0 0 0,0-1 0,0 1 0,-1 0 0,1 0 0,0 0 0,0-1 0,0 1 0,0 2 0,-1 8-39,1-9 48,-2 2 3,2-1 0,-1 1 0,0-1 0,1 1 0,-1-1 1,1 1-1,0 6 0,4 2 451,-4-10 450,0-11-387,-2-33-356,2 42-181,0 0 0,-1-1 0,1 1 1,0-1-1,0 1 0,0-1 0,-1 1 0,1 0 1,0-1-1,0 1 0,-1-1 0,1 1 0,0 0 0,-1-1 1,1 1-1,0 0 0,-1 0 0,1-1 0,-1 1 1,1 0-1,0 0 0,-1-1 0,1 1 0,-1 0 0,1 0 1,-1 0-1,1 0 0,-1 0 0,1 0 0,0 0 0,-1 0 1,1 0-1,-1 0 0,1 0 0,-2 0 0,1 0 6,1 0-1,-1 0 0,0 1 0,0-1 0,0 0 0,0 1 1,0-1-1,0 0 0,1 1 0,-1-1 0,0 1 1,0-1-1,1 1 0,-1-1 0,-1 2 0,1 1 22,-1 0 1,1 0-1,-1 0 0,1 0 0,0 0 0,0 0 0,0 0 0,0 0 0,1 0 1,-1 1-1,1-1 0,0 0 0,0 0 0,0 1 0,1-1 0,-1 0 1,1 0-1,-1 1 0,2 2 0,-2-5 2,0-1 1,0 0-1,1 1 1,-1-1-1,0 1 1,0-1-1,0 0 1,0 1-1,0-1 1,1 0-1,-1 1 1,0-1-1,0 0 1,0 1-1,1-1 1,-1 0-1,0 0 1,1 1-1,-1-1 1,0 0-1,1 0 1,-1 1-1,0-1 1,1 0-1,-1 0 1,0 0-1,1 0 1,-1 0-1,0 1 1,1-1-1,-1 0 1,1 0-1,-1 0 1,0 0-1,1 0 1,-1 0-1,1 0 1,-1 0-1,0 0 1,1-1-1,-1 1 1,0 0-1,1 0 1,-1 0-1,0 0 1,1 0-1,-1-1 1,0 1-1,1 0 1,0-1-1,0 0 40,1 0 0,-1 0 0,0-1 0,1 1 0,-1-1 0,0 1-1,0-1 1,0 1 0,0-1 0,1-2 0,2-7-18,-2 1 0,1 0 0,-1-1 0,-1 1 0,0-1 0,0 0 0,-2-11 0,1 22-51,0 0 1,0 0 0,0 0-1,0 0 1,0 0-1,0 0 1,0 0-1,0-1 1,0 1-1,0 0 1,0 0-1,0 0 1,0 0 0,0 0-1,0 0 1,0 0-1,0 0 1,0 0-1,0 0 1,0-1-1,0 1 1,0 0-1,0 0 1,0 0 0,0 0-1,0 0 1,0 0-1,0 0 1,0 0-1,0 0 1,-1 0-1,1 0 1,0 0-1,0 0 1,0 0 0,0 0-1,0 0 1,0 0-1,0 0 1,0-1-1,0 1 1,0 0-1,-1 0 1,1 0-1,0 0 1,0 0 0,0 0-1,0 1 1,0-1-1,0 0 1,0 0-1,0 0 1,0 0-1,0 0 1,-1 0 0,1 0-1,0 0 1,0 0-1,0 0 1,0 0-1,0 0 1,0 0-1,-8 7-14,7-5 36,-1 0-1,0 1 0,1-1 0,0 0 0,-1 0 0,1 1 0,-1 3 0,1 3 8,1 1-1,1 17 1,0-4 1207,3-28-611,0 2-526,-2-2-195,0-1 1,0 1-1,-1 0 0,0-1 0,0 1 0,0-1 1,0 1-1,-1-1 0,-1-10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2:3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8 1728,'-3'-3'6797,"-12"22"-6384,-7 12 345,13-20-546,1 0-1,-14 25 0,8-2 49,-17 64 0,21-63-76,-2 14 436,-9 96-1,15-96-567,2-25 207,-10 32-1,14-47-62,0-8-187,1-1-1,-1 0 1,0 1-1,0-1 1,0 1-1,0-1 0,0 0 1,0 1-1,0-1 1,0 1-1,0-1 1,0 1-1,-1-1 0,1 0 1,0 1-1,0-1 1,0 0-1,0 1 0,0-1 1,-1 1-1,1-1 1,0 0-1,0 1 1,-1-1-1,1 0 0,0 0 1,-1 1-1,-3 1-180,4-2 170,0 0-1,0 0 1,0 0 0,0 1 0,0-1 0,1 0-1,-1 0 1,0 0 0,0 0 0,0 0-1,0 0 1,0 0 0,0 0 0,0 0 0,0 0-1,0 0 1,0 0 0,0 0 0,0 0-1,0 1 1,0-1 0,0 0 0,0 0 0,0 0-1,0 0 1,0 0 0,0 0 0,0 0-1,0 0 1,0 0 0,0 0 0,0 0 0,-1 1 455,1-2-1017,1 0 574,-1 0 1,0 0 0,1 1 0,-1-1 0,1 0 0,-1 0 0,1 1 0,-1-1 0,1 0 0,1 0 0,-1 0-119,0-1 0,0 1 0,0 0 0,0-1-1,0 1 1,0-1 0,0 1 0,0-1 0,0-1 0,9-45-2569,-4 25 2556,-1 0 1,-1-1 0,-1 1-1,0-46 1,1-12 439,-1 53-226,0-9 93,1 0 0,16-60 0,-15 78-43,-3 13-90,-1-1-1,1 0 1,1 1-1,-1 0 1,5-9-1,3-6 342,-9 18-224,-1 1-1,1 0 1,0 0-1,0 0 0,0 0 1,0 0-1,3-3 1,-2 1 19,-1 4-84,1 3 18,1 5 105,11 29 185,15 67 0,-6-19-146,32 72 199,-41-126-320,0-1 0,2 0 1,21 27-1,2-3 153,-33-45-326,-6-7 67,1 0 0,0 0 0,0 0 0,1 0 0,-1-1 0,0 1 0,3 2 0,-3-3 184,-15-4-3856,5 2 2235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2:39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3552,'0'5'1632,"8"-2"0,-3-3-1024,-1 0 1184,5 5-1024,4-5 384,0 3-672,1-3 0,2 0-288,-3 0-32,5 0-96,-5-3-832,5 3 416,-5-8-3872,0 3 2336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2:47.6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 83 2400,'12'-6'5532,"-18"7"-4259,5-1-1118,-2 2-80,3-2-82,-1 0 0,1 0-1,0 1 1,0-1 0,0 0 0,-1 0-1,1 0 1,0 0 0,0 1-1,0-1 1,0 0 0,0 0-1,0 1 1,-1-1 0,1 0-1,0 0 1,0 0 0,0 1 0,0-1-1,0 0 1,0 0 0,0 1-1,0-1 1,0 0 0,0 0-1,0 1 1,0-1 0,0 0 0,0 0-1,0 1 1,1-1 0,-1 0-1,-3 8 1067,3-14-976,0 5-60,-1 0 1,1 0 0,0 0 0,0 0 0,-1 0-1,1 0 1,0 0 0,-1 1 0,1-1-1,-1 0 1,1 0 0,-1 0 0,1 1 0,-1-1-1,0 0 1,1 1 0,-1-1 0,0 0-1,0 1 1,0-1 0,1 1 0,-1-1 0,0 1-1,0 0 1,0-1 0,0 1 0,0 0-1,0-1 1,0 1 0,1 0 0,-1 0 0,0 0-1,0 0 1,0 0 0,0 0 0,0 0-1,0 0 1,0 1 0,0-1 0,0 0 0,0 0-1,0 1 1,0-1 0,1 1 0,-1-1-1,0 1 1,-1 0 0,-1 3-94,0-1 0,0 1-1,0 0 1,0 1 0,-3 5 0,6-8 160,13 1 849,-11-3-898,0-1 0,1 1 0,-1-1-1,1 1 1,-1-1 0,0 0 0,0 0 0,1 0 0,-1 0 0,0 0-1,0 0 1,0-1 0,0 1 0,0-1 0,2-2 0,-1 1-22,0 0 0,0-1 0,0 1 0,-1-1-1,0 1 1,1-1 0,2-7 0,-5 11-28,0-1 0,0 1 0,0 0 0,0 0 1,0-1-1,0 1 0,0 0 0,0 0 0,0-1 0,0 1 0,0 0 0,0 0 0,0-1 0,0 1 0,0 0 0,0 0 0,0-1 0,0 1 0,0 0 0,0 0 0,-1-1 0,1 1 0,0 0 0,0 0 1,0 0-1,0-1 0,-1 1 0,1 0 0,0 0 0,0 0 0,0-1 0,-1 1 0,1 0 0,0 0 0,0 0 0,-1 0 0,1 0 0,0 0 0,0 0 0,-1 0 0,1 0 0,0-1 0,0 1 1,-1 0-1,1 0 0,0 0 0,0 0 0,-1 0 0,1 1 0,0-1 0,0 0 0,-1 0 0,1 0 0,0 0 0,0 0 0,-1 0 0,1 0 0,0 1 0,-2 0 36,1 1-1,-1-1 1,1 1-1,0 0 1,-1 0-1,1 0 1,0 0-1,0 0 1,0 2-1,-12 21 1283,15-28-893,-1 3-382,-1 0 0,1-1 0,-1 1-1,0 0 1,1-1 0,-1 1 0,1 0-1,-1-1 1,0 1 0,0-1-1,1 1 1,-1-1 0,0 1 0,0-1-1,0 1 1,1-1 0,-1 0 0,-1-9-121,-11 12-2482,12-4 2854,-4 3-117,4-1-150,0 1 0,-1-1 0,1 0 0,-1 0 0,1 0 0,-1 1 0,1-1 0,-1 0 0,0 0 0,1 0-1,-1 0 1,1 0 0,-1 0 0,1 0 0,-1 0 0,0 0 0,1 0-18,-1 0 0,1 0 0,0 0 1,0 0-1,0-1 0,0 1 0,0 0 0,0 0 0,0 0 0,-1 0 0,1 0 0,0 0 0,0-1 0,0 1 0,0 0 1,0 0-1,0 0 0,0 0 0,0 0 0,0-1 0,0 1 0,0 0 0,0 0 0,0 0 0,0 0 0,0 0 0,0-1 1,0 1-1,0 0 0,0 0 0,0 0 0,0 0 0,0-1 0,0 1 0,0 0 0,0 0 0,0 0 0,1 0 0,-1 0 1,0 0-1,0-1 0,0 1 0,0 0 0,0 0 0,0 0 0,0 0 0,1 0 0,-1 0 0,0-1 9,1 0-1,-1 0 1,1 0 0,-1 0-1,0 0 1,0 0-1,0 1 1,1-1-1,-1 0 1,0 0 0,0 0-1,-1-2 1,3-10 130,-2 12-129,0 1 0,0-1 0,0 0 0,0 1 0,-1-1 0,1 0 0,0 1 0,0-1 0,-1 0-1,1 1 1,0-1 0,-1 1 0,1-1 0,-1 1 0,1-1 0,-1 1 0,1-1 0,-2 0 0,-2 0-193,3 10-116,2-8 326,-1-1 1,0 1-1,0 0 1,0-1-1,1 1 1,-1-1-1,0 1 1,1-1-1,-1 1 1,0-1-1,1 1 1,-1-1-1,1 1 1,-1-1-1,0 1 1,1-1-1,0 0 1,-1 1-1,1-1 1,-1 0-1,1 1 1,-1-1-1,1 0 1,-1 0-1,1 1 1,0-1-1,-1 0 1,1 0-1,0 0 1,-1 0-1,1 0 1,0 0-1,0 0-13,0 0 0,0 0 0,0 0 0,0-1 0,0 1-1,0 0 1,0 0 0,0-1 0,0 1 0,0-1 0,0 1 0,0-1 0,0 1-1,0-1 1,0 1 0,-1-1 0,2-1 0,10-20 339,-12 21-350,1 1 1,-1-1 0,0 0-1,0 1 1,0-1-1,1 1 1,-1-1 0,0 1-1,0-1 1,0 0 0,0 1-1,0-1 1,0 0-1,0 1 1,0-1 0,0 1-1,-1-1 1,1 1 0,0-1-1,0 0 1,0 1-1,-1-1 1,1 1 0,0-1-1,-1 1 1,1-1 0,0 1-1,-1-1 1,1 1 0,-1-1-1,1 1 1,-1 0-1,1-1 1,-1 1 0,1 0-1,-1-1 1,0 1 0,0 0-29,0 0 0,0 0 0,0 0 0,0 0 0,0 0 0,0 0 0,0 0 0,0 0 1,0 1-1,0-1 0,0 0 0,0 1 0,0-1 0,0 1 0,0-1 0,0 1 0,1 0 0,-1-1 1,0 1-1,0 0 0,1-1 0,-1 1 0,0 0 0,1 0 0,-1 0 0,1 0 0,-1 0 1,1-1-1,-1 1 0,0 2 0,-1 2 4,0 0 1,0 0-1,0 0 0,0 7 1,0-9-6,1 9 15,1-10 267,13-2 506,-11-2-728,-1 1 0,1-1 0,-1 1 1,1-1-1,-1 0 0,0 0 0,0 0 0,0 0 0,0 1 0,0-2 0,0 1 0,0 0 0,0 0 0,-1 0 1,1 0-1,-1 0 0,0 0 0,0-1 0,0 1 0,0 0 0,0 0 0,0-3 0,0 5-42,0 0 0,0 0-1,0 0 1,0-1 0,0 1 0,0 0-1,0 0 1,0 0 0,0 0-1,-1 0 1,1-1 0,0 1 0,0 0-1,0 0 1,0 0 0,0 0 0,0 0-1,0 0 1,0 0 0,0-1-1,0 1 1,0 0 0,-1 0 0,1 0-1,0 0 1,0 0 0,0 0 0,0 0-1,0 0 1,0 0 0,-1 0-1,1 0 1,0 0 0,0 0 0,0 0-1,0 0 1,0 0 0,-1 0 0,1 0-1,0 0 1,-9 2-196,-6 7 182,0 1 297,13-9-303,-1 1-1,1-1 0,0 1 1,-1-1-1,1 1 0,-2 2 1,3-4-143,15 0-3098,3 0-1547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2:48.5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75 3136,'1'0'106,"0"-1"1,-1 0-1,1 0 0,0 1 1,0-1-1,-1 0 0,1 0 1,0 0-1,-1 0 0,2-2 1,-2 2 5,1 0 1,-1 0 0,1 0 0,0 0 0,-1 0-1,1 0 1,0 0 0,0 0 0,0 0 0,2-1-1,-2 1 83,-1 0-1,1 0 0,0-1 0,0 1 1,-1 0-1,1 0 0,0-1 0,-1 1 0,1 0 1,-1-1-1,1-2 0,-1 3-56,0 0-1,1 1 1,-1-1-1,0 0 1,0 0-1,0 0 1,0 0 0,0 0-1,0 1 1,0-1-1,0 0 1,0 0-1,-1 0 1,1 0-1,0 1 1,-1-1-1,1 0 1,0 0 0,-1 0-1,1 1 1,-1-1-1,1 0 1,-1 0-1,-1 0-34,1 0-1,-1 0 0,1 1 0,-1-1 1,1 0-1,-1 1 0,0 0 0,1-1 1,-1 1-1,0 0 0,1 0 0,-1 0 1,0 0-1,1 0 0,-1 0 0,0 0 1,1 0-1,-1 1 0,-2 0 0,1 0-46,0 1 0,0-1 0,0 1 0,1-1 0,-1 1 0,1 0 0,-1 0 0,1 0 0,0 0-1,-4 5 1,4-5-60,1 0 0,-1 0 0,1 1-1,-1-1 1,1 1 0,0 0 0,0-1-1,0 1 1,0 0 0,1-1 0,-2 6-1,2-6 8,0 0-1,0-1 0,0 1 0,1 0 0,-1 0 1,0-1-1,1 1 0,-1 0 0,1-1 1,-1 1-1,1-1 0,0 1 0,0-1 1,0 1-1,0-1 0,0 1 0,0-1 1,0 0-1,0 0 0,2 2 0,0-1 72,-1 0-1,1 0 1,0 0 0,-1 0-1,1-1 1,0 1 0,0-1-1,0 0 1,0 0-1,5 1 1,-7-1-50,1-1 1,-1-1-1,0 1 0,0 0 1,1 0-1,-1 0 0,0-1 0,0 1 1,1 0-1,-1-1 0,0 1 0,0-1 1,0 1-1,0-1 0,0 0 1,0 0-1,0 1 0,0-1 0,0 0 1,0 0-1,0 0 0,0 0 1,-1 0-1,1 0 0,0 0 0,-1 0 1,1 0-1,-1-1 0,1 1 1,0-1-1,0-3 10,0 1 0,0-1 0,0 1 0,-1-1 0,1 1 0,-1-1 0,0 1 0,-1-1 1,1 0-1,-1 1 0,0-1 0,0 1 0,0 0 0,0-1 0,-1 1 0,0 0 0,-3-6 0,5 9-52,-1 0 0,0 0-1,0 0 1,1 0 0,-1 1-1,0-1 1,0 0 0,0 0-1,0 0 1,0 1 0,0-1 0,0 1-1,0-1 1,-1 1 0,1-1-1,0 1 1,0 0 0,0-1-1,-3 1 1,2 0-35,0 0 0,-1 0-1,1 0 1,0 1 0,0-1-1,-1 1 1,1 0 0,0-1-1,0 1 1,-3 1 0,1 1 32,0-1 0,0 1 0,0-1 0,1 1 0,-1 0 0,0 1 0,1-1 0,0 0 0,-5 9 0,6-9 69,0 1 1,1 0-1,-1 0 0,1 0 1,0-1-1,0 1 1,1 1-1,-1-1 1,1 0-1,0 7 1,0-10 63,2-1 112,10 1-99,-10-1-496,1 1 0,-1-1-1,1 0 1,-1 0 0,1 0 0,-1-1-1,1 1 1,-1 0 0,0-1-1,1 0 1,-1 1 0,1-1 0,-1 0-1,0 0 1,0-1 0,4-2-1,11-13-4710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26:49.2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1 640,'-4'-1'872,"4"10"1888,0 19-1214,12 230-229,-2-94-1130,-7 437 1243,-6-387-770,3-167-488,2-50-153,-1 1 0,1 0 0,0-1 0,0 1 0,0 0 0,1 0 0,3-3 0,-1 1-59,-4 2 5,1 1-1,-1 0 1,1 0 0,-1-1 0,1 1 0,-1 0 0,1 0-1,-1 1 1,1-1 0,0 0 0,0 0 0,-1 1 0,4-1 0,-4 1 30,1 0 0,-1 0 0,0 1 1,1-1-1,-1 1 0,0-1 0,0 1 1,1-1-1,-1 1 0,0 0 1,0-1-1,0 1 0,0 0 0,0 0 1,0 0-1,0 0 0,0 0 0,0 0 1,1 2-1,7 10 42,0 2 1,-1-1-1,-1 2 0,0-1 1,-1 1-1,7 26 0,41 176 346,-39-152-174,-2-4-257,8 111 0,3 44 230,-1-33-3025,-23-169 1430,0-6-1627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26:50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 0 1248,'-10'10'5685,"10"0"-5436,-1 1-1,0-1 1,0 1-1,-4 11 1,3-12-215,1-1 0,0 1 0,0 15 0,1-14 27,-1 0 0,-2 13 1,-4 12 84,-2 0 0,-2-1 0,-1 0 0,-18 36 0,21-47-204,8-20 95,0 1-1,0-1 1,-1 0 0,0 0-1,0-1 1,0 1-1,-4 6 1,3-10 51,3-4 60,2-10 116,-1 12-241,4-31 50,1-39 0,1-12 15,-2 38-160,-4 27 201,6-28 1,-3 8 155,-1 1-90,-2 19-158,13 26-197,-8-3 140,1 1-1,-1 0 0,1 0 0,-1 1 0,-1 0 0,1 0 1,-1 0-1,0 0 0,7 14 0,-4-4 113,0 1 1,8 31-1,-2-6-17,-5-13-212,4 8 141,-10-29 80,0 1-1,0 0 1,-1 1-1,0-1 1,0 0-1,-1 1 1,0-1-1,-1 13 1,0-21-53,0 0 1,0 0-1,0-1 1,-1 1-1,1 0 0,0 0 1,0-1-1,0 1 1,-1 0-1,1 0 0,-1-1 1,1 1-1,0 0 1,-1-1-1,1 1 0,-1 0 1,1-1-1,-1 1 1,0-1-1,1 1 0,-1-1 1,-1 1-1,0 1 53,0-1 0,0 0 1,0-1-1,-1 1 0,1 0 0,0-1 0,-5 1 1,-2 0 43,0-1 1,-19-2-1,8-3-134,16 3-60,1 1 0,0 1 1,-1-1-1,1 0 1,-7 0-1,-19-2-3646,29 15-330,3 2 1226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26:55.2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29 969 896,'-11'0'2421,"0"4"-1414,4-2 549,8-13-754,0 8-763,1 0 0,-1-1 0,1 1 0,0 0 0,0 0 0,0 1 0,0-1 0,0 0 0,0 1-1,1-1 1,3-2 0,16-19-63,81-115 792,-89 116-769,-1-1-1,-1 0 1,13-35-1,-15 31-70,2 0-1,23-37 0,-34 63 102,0 0 1,1 0-1,-1 1 0,1-1 1,-1 0-1,1 1 1,0-1-1,0 1 0,0-1 1,0 1-1,0 0 0,3-1 1,-5 1-24,1 1 1,0 0 0,-1 0 0,1 0 0,0 0 0,0 0 0,-1 0 0,1 0-1,0 0 1,0 0 0,-1 0 0,1 0 0,0 0 0,0 0 0,-1 1-1,1-1 1,0 0 0,-1 0 0,1 1 0,0-1 0,-1 1 0,1-1-1,-1 1 1,1-1 0,-1 1 0,1-1 0,-1 1 0,1-1 0,-1 1-1,1-1 1,-1 1 0,1 0 0,-1-1 0,0 1 0,0 0 0,1-1 0,-1 1-1,0 0 1,0 1 0,9 27 32,-2 1-1,-1 0 1,3 53 0,-5-50 122,0 21 499,-9-4-489,5-49 261,5-13-480,51-84 154,-53 91-94,10-17-128,0 2 1,20-22 0,-29 37 101,0 0 0,0 1 0,1 0 0,0 0 0,0 0 0,0 0 0,0 1 0,0-1 0,1 2 0,0-1 0,-1 0 0,1 1 0,0 0 0,7-1 0,-11 3 25,1 0 0,-1 0-1,1 1 1,-1-1 0,0 1 0,1-1-1,-1 1 1,0 0 0,0-1-1,0 1 1,1 1 0,-1-1-1,0 0 1,0 0 0,0 1 0,-1-1-1,1 1 1,0 0 0,0-1-1,-1 1 1,1 0 0,-1 0-1,2 2 1,2 4 25,0 1 0,0 0 1,-1 0-1,5 13 0,-5-11 41,0 0 1,-1 1 0,0-1 0,0 1-1,-1 0 1,0 14 0,-2-16-67,-1 1 35,2-1 1,-1 1-1,4 15 1,-3-19-78,2-1 210,4-12-53,-4 3-149,7-11 44,0 0 0,0 0 1,-2-1-1,9-19 1,-2 6-60,9-24-173,-18 36 157,2 0-1,0 1 0,0-1 1,2 2-1,15-20 0,-24 33 74,0-1 1,0 1-1,0 0 0,0 1 0,1-1 0,-1 0 0,0 0 0,1 0 1,-1 1-1,0-1 0,1 1 0,-1-1 0,1 1 0,-1 0 0,1-1 1,2 1-1,-2 0-89,5 8 140,-3 0-36,-1 0 0,0 0 0,0 0 1,-1 0-1,0 1 0,1 10 0,0-7-17,4 48-62,-5-40 52,0 0 1,8 25 0,-9-38-16,1-1-1,0 1 1,1-1-1,5 10 1,1 0 71,-8-14-44,0 1 1,0-1-1,0 0 1,0 0-1,1 1 1,-1-1-1,1 0 1,-1 0-1,1-1 1,0 1-1,0 0 1,0 0-1,0-1 1,0 1-1,0-1 1,4 2-1,1-1-41,0 1 0,0-2 0,0 1 0,0-1-1,1 0 1,-1 0 0,0-1 0,0 0 0,1 0 0,-1-1-1,0 0 1,0 0 0,0-1 0,1 0 0,-2 0 0,1-1-1,0 0 1,8-4 0,-10 4 59,15-8-5,0-1 0,-1-1 0,0-1 0,26-25 0,-24 19 240,-13 12-145,-8 8-118,0 0-1,0 0 1,0 0 0,0 0-1,0 0 1,0 0 0,0 0-1,0 0 1,0 0-1,0 0 1,0 0 0,0 0-1,0 0 1,0 0 0,1 0-1,-1 0 1,0 0-1,0 1 1,0-1 0,0 0-1,0 0 1,0 0 0,0 0-1,0 0 1,0 0-1,0 0 1,0 0 0,0 0-1,0 0 1,0 0 0,0 0-1,0 0 1,0 0-1,0 0 1,0-1 0,-3 11-78,0 0 1,0-1-1,1 1 1,0 0-1,-1 11 1,3-13 42,-1-1 0,2 0 1,-1 1-1,1-1 0,0 1 0,0-1 0,1 0 0,0 0 1,1 0-1,-1 0 0,1 0 0,0-1 0,1 1 0,0-1 1,0 0-1,0 0 0,1 0 0,6 7 0,-9-12 39,0 1 0,0-1 0,-1 1 0,1-1 0,0 1 0,0-1 0,0 0 0,0 0 0,0 0 0,1 0 0,-1 0 0,0-1 0,0 1 0,1-1-1,-1 1 1,0-1 0,1 0 0,-1 0 0,0 0 0,1 0 0,-1 0 0,0-1 0,0 1 0,1-1 0,-1 0 0,0 1 0,4-3 0,-4 2 15,1 0 1,-1 0 0,0-1-1,0 1 1,0-1 0,0 1-1,0-1 1,0 0 0,0 0-1,0 1 1,-1-1 0,1-1 0,-1 1-1,1 0 1,-1 0 0,0-1-1,0 1 1,0 0 0,0-1-1,0 1 1,-1-1 0,1 1-1,-1-6 1,1 2-7,-1 0 0,0 0 0,-1 0 0,0 0-1,0 0 1,0 0 0,-1 0 0,1 0 0,-1 1 0,-1-1 0,1 1 0,-1-1 0,0 1-1,0 0 1,-1 0 0,1 0 0,-1 0 0,-7-6 0,0 3-12,0-1 0,-1 2-1,0 0 1,0 0 0,-23-9 0,29 14-34,-11-2-518,32 18-135,-5-6 642,1 0 0,1-1 0,-1 0 0,1-1 0,1 0 1,-1-1-1,1 0 0,0-1 0,0-1 0,16 3 0,-26-6 70,1 0 0,0 0 0,-1-1 0,1 1 0,0-1 0,-1 0 0,1 0-1,-1 0 1,1-1 0,-1 1 0,0-1 0,0 0 0,1 0 0,-1 0 0,0 0 0,-1 0 0,1-1 0,0 1 0,-1-1 0,5-5 0,0-2 0,-1 1 0,1-1 0,-2 0 0,0-1 0,6-15 0,48-175 157,-58 198-194,-1-1-37,1 0 0,0 0 0,1 1 1,-1-1-1,3-5 0,-4 9 37,0 0 0,0 0 0,0 0 0,0 0 0,0 0 0,0-1 0,0 1 0,0 0 0,1 0 0,-1 0 0,0 0 0,0 0 0,0 0 0,0 0-1,0 0 1,0 0 0,0 0 0,0-1 0,1 1 0,-1 0 0,0 0 0,0 0 0,0 0 0,0 0 0,0 0 0,0 0 0,0 0 0,1 0 0,-1 0 0,0 0 0,0 0-1,0 0 1,0 0 0,0 0 0,0 0 0,1 0 0,-1 0 0,0 0 0,0 0 0,0 0 0,0 0 0,0 1 0,0-1 0,0 0 0,1 0 0,-1 0 0,0 0 0,0 0-1,0 0 1,0 0 0,5 10 75,1 12 109,2 13-88,-3 0-1,0 1 1,-3-1 0,-1 42 0,-1-72-55,-1 0 0,0 0 0,0 0 0,0 0 0,0 0 0,-1 0-1,0-1 1,0 1 0,0 0 0,0-1 0,-1 0 0,0 1 0,0-1 0,0 0 0,0 0 0,-1-1 0,1 1 0,-1-1 0,-6 4 0,8-5-40,-1-1 0,0 0 1,1 0-1,-1-1 1,0 1-1,0 0 1,0-1-1,1 0 1,-1 0-1,0 0 0,0 0 1,0 0-1,0 0 1,1-1-1,-1 1 1,0-1-1,0 0 0,-3-1 1,-12 0-433,12 3-172,13 2 374,5 2 171,1-1 1,0 0-1,17 1 0,-23-4 98,0 0-1,0-1 0,-1-1 0,1 1 0,0-1 0,0 0 0,0-1 1,8-2-1,-5 1 7,0 0 1,0-1-1,-1-1 1,0 1-1,0-1 1,0-1 0,0 0-1,-1 0 1,0 0-1,0-1 1,-1-1-1,0 1 1,10-14 0,-3-2 7,-1 1 0,0-1 0,13-40 0,19-77 86,-37 114-104,-2 0-1,0-1 0,-2 0 1,-1 0-1,-1 0 0,-1 0 1,-5-48-1,-27-99 228,31 174-261,0 0 0,0 0-1,0 0 1,0 0 0,0-1 0,0 1-1,0 0 1,0 0 0,0 0-1,0 0 1,0-1 0,0 1 0,0 0-1,0 0 1,0 0 0,0 0 0,0-1-1,0 1 1,0 0 0,-1 0-1,1 0 1,0 0 0,0 0 0,0-1-1,0 1 1,0 0 0,0 0-1,-1 0 1,1 0 0,0 0 0,0 0-1,0 0 1,0-1 0,0 1 0,-1 0-1,1 0 1,0 0 0,0 0-1,0 0 1,0 0 0,-1 0 0,1 0-1,0 0 1,0 0 0,0 0-1,-1 0 1,-2 9-141,5 21 74,1 0 1,2-1 0,1 1 0,14 44 0,-18-68 82,13 60 75,12 134 1,-26-193-62,3 32 38,15 116-3,-14-131-82,0-1 0,2 1 0,1-2 0,14 32 0,-18-46-24,-2-4 61,-1 0 0,1 0 0,0 0 0,0-1 0,1 1 0,-1-1 0,0 1 1,1-1-1,0 0 0,0 0 0,0 0 0,0-1 0,5 4 0,5 1-25,-13-6-22,2 0 155,1 0-348,-1-1-1,0 1 1,0-1-1,0 1 1,0-1-1,0 0 1,1 0-1,-1 0 1,4 0-1,-5 0-46,0 0 0,0-1 0,0 1 0,0 0 0,0-1-1,0 1 1,0-1 0,-1 1 0,1-1 0,0 1 0,0-1-1,0 0 1,-1 1 0,1-1 0,0 0 0,0 0 0,-1 1-1,1-1 1,-1 0 0,1 0 0,-1 0 0,1 0 0,-1 0-1,0 0 1,1 0 0,-1-1 0,4-10-1941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7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22 4800,'0'-1'243,"0"-1"1,0 0-1,0 0 0,0 1 1,1-1-1,-1 0 1,0 1-1,1-1 0,-1 0 1,2-2-1,-2 5 3,0 1 0,1-1 1,-1 0-1,0 1 0,0-1 0,1 0 0,-1 1 1,1-1-1,-1 0 0,1 0 0,0 1 0,-1-1 0,1 0 1,1 2-1,-1-2-147,3 5 158,-1 0 1,0 1-1,-1-1 0,1 1 0,-1 0 1,0 0-1,-1-1 0,0 1 0,1 9 1,-1 11 485,-3 28-1,2-45-645,-18 238 1422,10-164-933,3-25-231,-17 78 0,19-124-220,-1 1 129,1 1 1,-2 28-1,5-43-270,0 1 0,0-1 0,0 0 0,-1 0-1,2 0 1,-1 0 0,0 0 0,0 0-1,0 1 1,0-1 0,0 0 0,0 0 0,0 0-1,0 0 1,0 0 0,0 0 0,0 0 0,0 1-1,0-1 1,0 0 0,0 0 0,0 0-1,0 0 1,1 0 0,-1 0 0,0 0 0,0 0-1,0 0 1,0 0 0,0 0 0,0 0-1,0 1 1,0-1 0,1 0 0,-1 0 0,0 0-1,0 0 1,0 0 0,0 0 0,0 0 0,0 0-1,1 0 1,-1 0 0,0 0 0,0 0-1,0 0 1,0 0 0,0-1 0,0 1 0,1 0-1,-1 0 1,0 0 0,0 0 0,0 0 0,0 0-1,0 0 1,0 0 0,0 0 0,0 0-1,0 0 1,1 0 0,-1-1 0,0 1 0,0 0-1,0 0 1,0 0 0,0 0 0,0 0-1,0 0 1,10-10-2208,-9 8 1386,8-6-718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26:55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11 640,'-2'-1'1712,"12"-6"2666,-5 6-4132,-1 0 0,1 1 0,0 0 0,0 0 0,-1 0 0,1 1 0,7 1 0,16 1 682,39-6 408,-40 1-858,0 2-1,54 5 0,-61-2-659,1 0 395,36 11 1,-48-11-1127,0 0 0,0 1 0,14 9-1,-7-2-968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27:01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1178 2400,'-7'1'643,"13"1"248,12-1 785,-15-2-1446,1-1-1,-1 1 1,0-1-1,0 0 1,0 0-1,0 0 1,0-1-1,0 1 1,0-1-1,-1 1 0,5-7 1,23-36 811,-28 40-953,7-11 149,-2 0 0,-1 0-1,9-34 1,-3 12-27,4-31-83,-11 46-49,8-26 0,-10 36 15,1 1 1,-2 0-1,2-16 0,-4 27-87,10-37 295,-2 15-192,-8 22-119,0 0 0,0 1 0,0-1 0,1 0 0,-1 0 0,0 1 0,1-1 0,-1 0 0,1 1-1,-1-1 1,1 0 0,-1 1 0,1-1 0,-1 1 0,2-2 0,-2 2 6,1 0-1,-1 0 1,0 0-1,0 0 1,1 0 0,-1 0-1,0 0 1,1 0-1,-1 0 1,0 0-1,0 0 1,1 0 0,-1 0-1,0 0 1,1 0-1,-1 0 1,0 0 0,0 0-1,1 0 1,-1 0-1,0 1 1,0-1 0,1 0-1,-1 0 1,0 0-1,0 0 1,0 1-1,1-1 1,-1 0 0,0 0-1,0 1 1,0-1-1,0 0 1,1 0 0,-1 1-1,0-1 1,0 0-1,0 0 1,0 1 0,0-1-1,0 1 1,5 9-48,-2-4 52,0 1 0,-1 0-1,1 1 1,-1-1 0,1 12-1,18 80 214,0-2-239,-19-82 137,-1-1 0,0 1 0,-1 0 0,-2 23 0,-7-8 88,9-29-181,-1 1 1,1-1-1,-1 1 1,0-1-1,0 0 1,0 1 0,0-1-1,0 0 1,0 0-1,0 1 1,0-1-1,0 0 1,-1 0-1,1 0 1,-2 1 0,0-1-12,0 0 1,0 0 0,0 0 0,0-1 0,-6 2-1,8-3-12,-1 1 0,1 0 0,0 0-1,-1 0 1,1-1 0,-1 1 0,1-1-1,0 1 1,-1-1 0,1 0 0,0 1-1,0-1 1,0 0 0,-1 0 0,0-1-1,-1-1-55,1 0 0,-1 0 0,1-1 0,0 1 0,0 0-1,-2-6 1,-2-2-87,6 11 141,0 0-1,0-1 0,0 1 0,0 0 0,0 0 1,0 0-1,0 0 0,0 0 0,0-1 0,0 1 1,0 0-1,0 0 0,0 0 0,0 0 0,1 0 1,-1 0-1,0-1 0,0 1 0,0 0 1,0 0-1,0 0 0,0 0 0,0 0 0,0 0 1,0 0-1,1 0 0,-1-1 0,0 1 0,0 0 1,0 0-1,0 0 0,0 0 0,0 0 1,1 0-1,-1 0 0,0 0 0,0 0 0,0 0 1,0 0-1,0 0 0,1 0 0,-1 0 0,13-2-94,17 1-101,-28 1 155,5 0 26,-1-1 1,1 0-1,0-1 0,0 1 0,12-6 0,2 0 84,-6 1-13,0 0-1,0-1 1,-1 0-1,0-2 1,0 1-1,-1-2 1,0 0-1,-1 0 1,0-1-1,17-20 1,5-11 55,52-84-1,-64 92-12,-1-1 0,-2-1-1,-2-1 1,-1 0 0,19-69-1,-25 68-8,-3 0 0,6-69 0,-13-87 163,-1 184-259,0-1 1,-2-11-1,2 19 20,0 0-1,0 0 0,0 0 0,0 0 0,0 0 0,-1 0 1,1 0-1,-1 1 0,0-1 0,0 1 0,-3-4 0,4 5-12,1 1 1,-1-1-1,1 1 0,-1 0 0,1 0 0,-1-1 0,1 1 1,-1 0-1,1 0 0,-1-1 0,0 1 0,1 0 0,-1 0 1,1 0-1,-1 0 0,0 0 0,1 0 0,-1 0 0,1 0 1,-1 0-1,0 0 0,1 0 0,-1 1 0,1-1 0,-1 0 1,1 0-1,-1 1 0,0-1 0,1 0 0,-1 1 0,1-1 1,-1 0-1,1 1 0,0-1 0,-1 1 0,1-1 0,-1 1 1,1-1-1,0 1 0,-1-1 0,1 1 0,0-1 0,0 1 1,-1 0-1,-11 28-294,2 10 315,-6 51-1,8-41 163,-19 195 42,19-154-207,5-49-1,-8 65 121,5 132 0,7-224-96,0 0 1,1 1-1,4 16 0,-4-27-44,-1 1 0,0-1 0,1 0 1,0 0-1,0 0 0,0-1 0,0 1 1,0 0-1,1-1 0,0 0 0,0 1 0,0-1 1,0 0-1,0 0 0,4 2 0,-4-4 20,0 0 0,-1 0 0,1 0 0,0 0 0,0 0 0,0-1 0,0 1 0,-1-1 0,1 0 0,0 0 0,0 0 0,3 0 0,37-8 11,-36 6 21,3 0-4,0-2 0,-1 1-1,1-1 1,-1 0 0,0-1 0,0 0-1,-1 0 1,13-11 0,-9 6-35,-1-1 0,0 0-1,-1 0 1,16-24 0,47-89-164,-65 110 155,-6 9 6,19-28 26,-20 31-30,1 0 0,-1 0 0,1 0 0,0 0 0,0 0 0,0 0 0,0 1 0,0-1 0,0 1 0,1 0 0,-1-1 0,4 0 0,-5 2 3,0 0 0,1 0 0,-1 0-1,0 0 1,0 0 0,0 0 0,1 0 0,-1 1 0,0-1-1,0 0 1,0 1 0,0-1 0,0 1 0,1 0-1,-1-1 1,0 1 0,0 0 0,0-1 0,-1 1-1,1 0 1,0 0 0,0 0 0,0 0 0,-1 0-1,1 0 1,0 0 0,-1 0 0,1 1 0,1 0 22,-1 1 0,0-1 0,0 0 0,0 0 0,-1 1 0,1-1 0,0 0 1,-1 1-1,1-1 0,-1 0 0,0 1 0,0-1 0,0 5 0,-1-6-1,1 1-1,-1 0 1,1 0-1,-1-1 1,1 1-1,-1 0 1,0-1-1,0 1 1,0-1-1,0 1 1,0-1-1,0 0 1,0 1-1,-1-1 1,1 0-1,0 0 1,-1 0-1,1 0 1,-1 0 0,-2 2-1,-1-2 52,1 0 0,-1 0 0,0 0 1,1-1-1,-1 1 0,-5-1 0,-18 2-224,25-1 136,0 0-1,-1 0 1,1 0-1,0 0 1,0 1 0,0-1-1,0 1 1,0 0-1,0 0 1,0 0-1,0 1 1,1-1-1,-1 0 1,1 1-1,0 0 1,0-1 0,0 1-1,-3 6 1,2-4-34,0 1 1,1 0 0,0-1 0,0 1-1,0 0 1,1 0 0,-1 1-1,1-1 1,0 9 0,0 11-44,0-20 62,0 0 0,1-1 0,0 1 0,0 0 0,1 0 0,-1-1 0,3 8 0,1-1 2,0 0 0,1 0 0,8 16 0,-11-26 29,-1 1 0,1 0 0,0 0 0,0-1 1,0 1-1,0-1 0,1 1 0,-1-1 1,1 0-1,-1 0 0,1 0 0,0-1 0,-1 1 1,1 0-1,0-1 0,0 0 0,0 0 0,5 1 1,-7-2 23,1 0 0,0 0 0,0 0 0,0 0 1,0-1-1,0 1 0,-1-1 0,1 1 0,0-1 1,0 0-1,-1 0 0,1 0 0,-1 0 0,1 0 1,-1 0-1,1 0 0,-1 0 0,1-1 0,-1 1 1,0 0-1,0-1 0,0 1 0,0-1 0,1-1 1,2-4 46,0 1 0,-1-1 0,0 0 0,4-11 0,-5 8-58,0 0 1,0 0 0,-1 0 0,0 0-1,-1-18 1,-9-49 307,7 67-346,1-15-405,1 22 84,0 17 232,1-3 70,0 0 1,0 0 0,1 0-1,0-1 1,1 1 0,0 0-1,9 18 1,-5-16 34,0 0 0,1 0 0,0 0 0,1-1 1,13 14-1,-19-23 9,1 0 0,-1 1 0,1-1 0,0 0 0,0-1 0,0 1 0,0-1 0,0 1 1,1-1-1,-1 0 0,1-1 0,-1 1 0,1-1 0,-1 0 0,1 0 0,0-1 0,0 1 1,0-1-1,-1 0 0,9-1 0,-7 0 29,-1-1 0,0 1 1,1-1-1,-1 0 0,0 0 0,0-1 0,-1 1 1,1-1-1,0 0 0,-1 0 0,0-1 0,0 1 1,0-1-1,0 0 0,0 0 0,-1-1 0,6-8 1,2-5-17,-2-1-1,0-1 1,8-26 0,14-64-1,-21 72-11,28-139-63,-17 70 54,12-152 172,-22 140-72,-7 12-102,-8 120-278,-9 86 16,7-55 230,-1 47 0,3-28 78,-11 81-65,-4 64 20,14-95-37,-3 115 215,8-224-171,0 0 0,0-1 0,0 1 0,1 0 0,0 0 0,0 0 1,0-1-1,0 1 0,0 0 0,1-1 0,0 1 0,0-1 0,2 4 0,-3-5-72,1-2 132,0 1-47,0-1 1,0 0-1,0 1 0,0-1 0,0 0 1,0 0-1,1-1 0,-2 1 0,1 0 0,0-1 1,0 1-1,0-1 0,0 0 0,0 1 0,0-1 1,0 0-1,-1 0 0,1 0 0,0-1 0,-1 1 1,1 0-1,-1-1 0,1 1 0,2-4 1,0 1 0,-1-1 1,1 0 0,-1 0-1,1 0 1,-2 0 0,1 0-1,0-1 1,1-6 0,8-24 65,-5 14-88,9-38 1,-14 43 1,0-26 0,-2 42 24,1 9 5,2 1-113,1 0 0,0 0 0,6 9 0,-7-13 100,1 1 1,0-1-1,0 0 0,1 0 1,0 0-1,0 0 0,0-1 1,0 0-1,0 0 0,10 5 1,-8-6-16,1 0-1,-1-1 1,1 0 0,-1 0 0,1 0-1,0-1 1,0 0 0,13-1 0,-9 0 25,0-1 0,0-1 0,0 0 0,0 0 0,0-1 0,0-1 1,-1 0-1,0 0 0,0-1 0,0-1 0,0 0 0,-1 0 0,0-1 0,0-1 1,-1 1-1,0-1 0,0-1 0,-1 0 0,0 0 0,0-1 0,-1 0 1,0 0-1,-1 0 0,8-20 0,-8 17 28,-1 0 0,0-1 0,2-13 0,-6 20-5,0 1 0,0 0 1,-1-1-1,0 1 1,0-1-1,0 1 0,-1-1 1,0 1-1,-2-7 0,3 12-42,-1-1-1,0 1 1,0-1-1,0 1 1,0-1-1,0 1 1,0-1 0,0 1-1,0 0 1,-1-1-1,1 1 1,0 0-1,-1 0 1,1 0-1,-1 0 1,1 0-1,-1 1 1,0-1-1,1 0 1,-1 1 0,0-1-1,1 1 1,-1 0-1,0-1 1,0 1-1,1 0 1,-4 0-1,0 0-28,0 0 0,0 1 0,1-1 0,-1 1 0,0 0 0,1 0 0,-1 1 0,0-1 0,-5 4 0,3-1 16,0 1 0,0 0 0,0 0 0,1 1 0,-1 0 0,1 0 1,1 1-1,-1-1 0,1 1 0,0 0 0,1 1 0,-7 14 0,1 2-13,1 1 0,-10 49 1,16-58-24,1 0 0,-1 31 0,3-46 45,7 12 1509,3-30-1552,-1-1 0,8-22 0,1-22 316,8-24-253,-1 31-78,3 2 1,58-87-1,-80 131 32,6-12 44,0-2 1,-2 1 0,12-40-1,-9 27-24,-10 24-51,0 0 0,2-17 0,1-3-35,-4 23 132,0-1 0,-1 1 1,0-12-1,0 16-28,-1 1 1,-1 0-1,1 0 0,0 0 1,-1-1-1,0 1 0,1 0 1,-1 0-1,0 0 1,-1 0-1,-2-5 0,4 8-16,0-1-1,-1 1 1,1 0-1,0-1 1,-1 1-1,1 0 1,-1 0-1,1-1 1,0 1 0,-1 0-1,1 0 1,-1 0-1,1 0 1,0 0-1,-1-1 1,1 1-1,-1 0 1,1 0-1,-1 0 1,1 0-1,-1 0 1,1 0-1,0 0 1,-1 0-1,1 1 1,-1-1 0,1 0-1,-1 0 1,1 0-1,0 0 1,-1 1-1,1-1 1,-1 0-1,1 0 1,0 1-1,-1-1 1,1 0-1,0 1 1,-1-1-1,1 0 1,0 1 0,-1 0-1,-11 16 60,-66 136-125,59-113 59,3-9 43,2 0 1,1 0 0,1 1 0,-9 43 0,5 39 193,15-100-196,1 0 0,0 0-1,1 0 1,1 0 0,0 0 0,4 14 0,29 75 20,-29-86-39,2-2 0,0 1-1,0-1 1,14 18 0,-9-15-9,-10-13 15,1 0 1,-1 0-1,1 0 0,8 8 1,22 21 3,-21-22 464,-11-12-384,23 1-304,-20-1 198,-1 1-1,1-1 1,0 0 0,0 0 0,0-1 0,0 1 0,0-1-1,-1 0 1,1-1 0,0 1 0,-1-1 0,1 0-1,-1 0 1,0 0 0,6-4 0,5-5 63,-1 0 0,23-22 0,-37 32-49,8-6 76,-1-1 1,0-1-1,-1 1 1,9-16-1,17-41 438,-21 40-772,-2 7 178,-2 0-1,9-34 1,-13 42 84,-1 1 1,-1-1 0,0 0 0,0 0-1,-1 0 1,0 0 0,-3-15-1,3 23-7,-1 0-1,1-1 1,-1 1-1,0 0 1,0 0-1,0 0 1,0 0-1,0 0 1,0 0-1,-1 1 1,1-1-1,-1 0 1,1 1-1,-1-1 1,0 0-1,1 1 1,-5-3-1,5 4-18,-1-1 0,1 1 1,-1-1-1,1 1 0,-1-1 0,1 1 0,-1 0 0,1-1 1,-1 1-1,1 0 0,-1 0 0,1 0 0,-1 0 0,1 1 1,-1-1-1,1 0 0,-1 1 0,1-1 0,-1 1 0,1-1 1,-1 1-1,1 0 0,0-1 0,-1 1 0,1 0 1,0 0-1,-2 1 0,-1 2-11,1 0 1,-1 0 0,1 0-1,0 0 1,0 1 0,0-1-1,0 1 1,1 0 0,-3 7-1,0 6-53,-6 25-1,-1 5 260,6-24-210,1 1 0,1 0 0,1 0 0,1 0 0,2 34 1,0-54 51,0-1 0,0 0 0,1 1 0,0-1 0,0 0 0,0 0 1,0 0-1,0 0 0,1 0 0,0 0 0,0 0 0,0 0 1,0-1-1,0 1 0,1-1 0,5 6 0,-4-5 34,0-1 0,0 0 0,0-1 0,1 1 0,-1-1 0,1 1 0,-1-1 0,1-1 0,0 1 0,0-1 0,0 1 0,-1-1 0,1-1 0,8 1-1,12 0 33,0-2-1,0-1 0,26-5 0,74-20-341,-120 25 231,10-1-461,0-2 1,0 0 0,17-9-1,-25 10-466,1 0-1,0-1 0,-1 0 0,7-6 0,-1-1-864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27:01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85 3648,'-16'0'1096,"6"0"2410,20 5-2402,-6-2-826,2 0-64,-1-1 0,1 0 0,0 0 0,0 0 0,0-1 0,0 0 0,13 0 0,45-3 723,-58 2-850,368-45 1219,-328 39-1508,44-7 167,-75 10-910,-1-1 0,16-7 0,12-11-825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5:22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1197 2720,'-1'0'88,"1"0"0,-1-1 0,1 1-1,-1 0 1,1 0 0,-1 0 0,1 1 0,-1-1 0,1 0 0,-1 0 0,1 0 0,-1 0 0,1 0-1,-1 0 1,1 1 0,-1-1 0,1 0 0,-1 0 0,1 1 0,-1 0 0,1-1-26,0 0 1,0 1-1,0-1 1,0 0 0,0 0-1,0 1 1,0-1-1,0 0 1,1 0 0,-1 1-1,0-1 1,0 0-1,0 0 1,0 1 0,1-1-1,-1 0 1,0 0-1,0 0 1,0 1 0,1-1-1,-1 0 1,0 0-1,0 0 1,1 0-1,-1 1 1,2-1 61,-1 1-1,1 0 1,-1 0-1,1-1 1,-1 1 0,1-1-1,0 0 1,-1 1-1,1-1 1,-1 0-1,1 0 1,0 0 0,-1 0-1,1 0 1,2-1-1,-1 0-40,-1 0 0,1-1 0,-1 0 0,0 1 0,1-1 0,-1 0 0,0 0 0,0 0 0,0 0 0,0 0 0,0-1 0,-1 1 0,1 0 0,1-4 0,2-5 199,9-23 0,-10 22-155,47-140 268,7-15-224,59-96 853,-105 238-905,-8 16-26,0 0 0,1 0 0,0 1 0,0-1-1,1 1 1,0 0 0,0 1 0,15-13-1,-20 19-77,0 1 0,1-1 0,-1 0 0,1 1 0,-1 0 0,1-1 0,-1 1 0,1 0-1,-1 0 1,1-1 0,-1 1 0,1 1 0,-1-1 0,1 0 0,-1 0 0,1 0 0,-1 1 0,1-1 0,-1 1-1,1-1 1,-1 1 0,1 0 0,-1-1 0,0 1 0,1 0 0,-1 0 0,0 0 0,0 0 0,2 2 0,4 3 102,0 1 1,-1 0 0,7 10 0,-12-16-114,16 21 103,-1 2-1,0 0 1,-2 1 0,21 51-1,-11-4 62,17 96 0,-23-57 298,-16-90-237,-1 0 0,-1 0 0,-3 29 0,3-47-172,-1 0 1,1 0-1,-1 0 1,0 0-1,0 0 1,0 0-1,0 0 1,0 0-1,0-1 1,-1 1-1,0 0 1,1-1 0,-1 1-1,0-1 1,0 1-1,-3 1 1,2-2 3,0 0-1,-1 0 1,1-1 0,-1 1 0,1-1-1,-1 0 1,0 0 0,0 0 0,1 0 0,-1-1-1,0 1 1,0-1 0,-5 0 0,-138-12-22,83 4-94,19 1-87,31 4-119,0 0 1,-24 0 0,30 5-51,10 2-119,13 5-167,8-3 505,1-1 1,33 2 0,7 2 365,-27-3-56,1-1 1,-1-2 0,0-2-1,69-5 1,-94 1-143,0 0 1,1 0 0,-1-1-1,0-1 1,-1 0 0,1-1-1,14-9 1,-16 8-78,0 2-1,0-1 1,1 1 0,0 1 0,0 0 0,0 0 0,0 1 0,19-3-1,-27 6-14,-1 0-1,1 0 0,0 0 1,0 0-1,0 1 0,0-1 0,0 1 1,0 0-1,0 0 0,-1 0 1,1 0-1,0 0 0,-1 1 0,1-1 1,-1 1-1,1-1 0,-1 1 1,0 0-1,0 0 0,0 0 0,0 0 1,0 1-1,3 4 0,-1 1 16,1 0 0,-2 1-1,1 0 1,-1 0 0,-1 0-1,3 16 1,0 9 77,0 62 0,-8 39 104,3-130-171,-22 185 283,-15-4 93,25-132-262,9-35 104,-1-1 0,-1 0 0,-1 0 0,0 0 0,-2-1 0,-9 17 0,7-21 136,10-13-352,0 0-1,0 0 1,-1 1 0,1-1-1,0 0 1,0 0-1,-1 0 1,1 0 0,0 1-1,-1-1 1,1 0 0,0 0-1,0 0 1,-1 0-1,1 0 1,0 0 0,-1 0-1,1 0 1,0 0 0,-1 0-1,1 0 1,0 0-1,-1 0 1,1 0 0,-1 0-1,0-2 6,0 1-1,0 0 0,0-1 1,0 1-1,1-1 1,-1 1-1,0-1 0,1 0 1,-1 1-1,1-1 1,-1 1-1,1-1 1,0 0-1,0 0 0,-1-2 1,-1-28-59,1 0 1,5-64-1,23-61-91,-10 87 24,4 2 0,31-72 0,64-100-236,-113 234 345,52-104 1,61-109-661,-114 215 645,24-35-221,-23 36 245,-1 0-1,1 0 1,0 0-1,-1 1 0,1-1 1,0 1-1,1 0 1,-1 0-1,0 0 1,4-2-1,-6 4-2,0 0 1,-1 0-1,1 0 0,-1 0 0,1-1 0,0 1 1,-1 0-1,1 0 0,-1 0 0,1 1 0,0-1 1,-1 0-1,1 0 0,-1 0 0,1 0 0,0 0 1,-1 1-1,1-1 0,-1 0 0,1 1 0,-1-1 1,1 0-1,-1 1 0,1-1 0,-1 0 1,0 1-1,1-1 0,-1 1 0,1-1 0,-1 1 1,0-1-1,0 1 0,1-1 0,-1 1 0,1 1 1,5 23 121,-4-10-69,-1 0 0,-1 0 0,-1 0 0,0 0 0,-1 0 0,0-1 0,-1 1 0,-1 0-1,0-1 1,-1 0 0,-1 0 0,0 0 0,-11 18 0,2-9-31,0 0-1,-2 0 1,0-2-1,-2 0 1,0-1 0,-31 25-1,34-34-100,8-6 42,18-5 31,50-12-118,0-3 0,110-44 0,-108 35 165,0 3 1,68-14-1,-128 35-32,1-1 1,-1 1-1,1 0 1,-1 0-1,1 0 0,-1 0 1,1 0-1,-1 0 1,5 2-1,-7-2-14,1 0 0,-1 0-1,1 0 1,-1 1 0,1-1-1,-1 0 1,0 0-1,1 1 1,-1-1 0,0 0-1,1 1 1,-1-1 0,0 0-1,1 1 1,-1-1 0,0 1-1,0-1 1,0 0 0,1 1-1,-1-1 1,0 1 0,0 0-3,0 0 1,0 0 0,0 0 0,0 0 0,0 0 0,0 0-1,0 0 1,-1 0 0,1 0 0,0 0 0,-1 0 0,1 0 0,-2 2-1,-4 6 36,0 1-1,-1-1 1,-13 14-1,-12 13 57,23-24-32,-18 26-58,25-35-19,1 0 1,-1 0-1,0 0 1,1 1 0,0-1-1,0 0 1,0 1-1,0-1 1,0 6-1,0-8 26,1 0 0,0 0 0,1 0 0,-1 0 0,0 0 0,0 0 0,0 0-1,0 0 1,1 0 0,-1-1 0,0 1 0,1 0 0,-1 0 0,1 0 0,-1 0-1,1-1 1,-1 1 0,1 0 0,-1-1 0,1 1 0,0 0 0,0-1 0,-1 1-1,2 0 1,0 0 9,-1-1 0,1 1 1,0-1-1,0 1 0,-1-1 0,1 0 0,0 1 0,0-1 0,0 0 0,0 0 0,2-1 0,5-1 2,0 0-1,0 0 0,14-6 0,-22 7-25,101-43 89,-90 38-14,-1-1 0,0 0 0,0-1 0,-1 0 0,0 0 0,0-1 0,-1 0 0,0-1 0,-1 0 0,14-21 0,-19 26-32,0 0 1,-1-1-1,0 1 1,1-1-1,1-10 1,-3 13-38,-1 0-1,1 1 1,-1-1 0,0 0 0,0 0-1,0 0 1,0 0 0,-1 0 0,1 0 0,-1 0-1,0 0 1,-1-3 0,1 5-6,1 0 0,-1 0 0,0 0 1,0 0-1,0 0 0,0 0 0,1 1 0,-2-1 0,1 0 0,0 0 0,0 1 1,0-1-1,0 1 0,0-1 0,0 1 0,-1-1 0,1 1 0,0 0 0,0-1 1,-1 1-1,1 0 0,0 0 0,0 0 0,-2 0 0,-30 5-126,14 0 90,1 2 0,0 0 0,-18 9 1,-6 3-39,35-16 21,8-4-13,15-7-75,28-12 139,116-48-299,-145 62 313,38-15 22,-48 20-25,0 0 1,0-1-1,0 2 1,0-1-1,0 0 1,1 1-1,-1 0 1,8 1-1,-11 0 4,0-1 0,0 1 0,0 0 0,0-1 0,0 1-1,0 0 1,-1 0 0,1 1 0,0-1 0,-1 0 0,1 1 0,0-1-1,-1 0 1,0 1 0,1 0 0,-1-1 0,0 1 0,0 0-1,0 0 1,0-1 0,0 1 0,0 0 0,-1 0 0,1 0-1,-1 0 1,1 0 0,-1 0 0,1 3 0,-1 4 85,1 0 0,-1 0 0,0 0 0,-1 0 0,-2 11 0,-1-3 36,3-14-93,0 1-1,0 0 1,0 0 0,0-1 0,1 1 0,-1 0-1,1 0 1,0 0 0,0 0 0,2 6-1,-2-10-29,0 0 0,0 0-1,0 0 1,0 1 0,0-1 0,1 0-1,-1 0 1,0 0 0,0 0 0,0 0-1,1 1 1,-1-1 0,0 0-1,0 0 1,0 0 0,1 0 0,-1 0-1,0 0 1,0 0 0,0 0-1,1 0 1,-1 0 0,0 0 0,0 0-1,1 0 1,-1 0 0,0 0-1,0 0 1,0 0 0,1 0 0,-1 0-1,0 0 1,0-1 0,0 1-1,1 0 1,-1 0 0,0 0 0,0 0-1,0 0 1,0 0 0,1-1-1,-1 1 1,0 0 0,0 0 0,0 0-1,12-12 42,-10 11-42,29-32 16,36-32-147,-58 57 115,0 1 0,0 1 0,1-1 0,0 2 0,0-1-1,12-3 1,-20 8 7,0 0 0,0 0 0,0 1 0,0-1-1,0 1 1,0-1 0,1 1 0,-1 0 0,0 0-1,0 0 1,0 0 0,0 0 0,1 0 0,-1 1-1,0-1 1,0 1 0,0-1 0,0 1 0,0 0-1,0 0 1,0 0 0,0 0 0,0 0 0,0 1-1,-1-1 1,1 0 0,0 1 0,-1-1 0,1 1-1,-1 0 1,0-1 0,1 1 0,0 3 0,3 5 3,-1-1 1,0 1 0,-1-1 0,0 1 0,2 18-1,-4-25 7,-1 1-1,1-1 1,0 1-1,1-1 0,-1 0 1,0 0-1,1 1 1,0-1-1,0 0 1,0 0-1,0-1 0,0 1 1,1 0-1,-1-1 1,1 1-1,-1-1 1,1 0-1,0 0 0,0 0 1,6 3-1,-5-4 25,0 1-1,0-1 0,0 0 0,0 0 1,0-1-1,0 1 0,0-1 1,0 0-1,0 0 0,1 0 1,-1-1-1,0 1 0,0-1 0,0 0 1,0 0-1,0-1 0,6-2 1,0-1-12,0 0 0,0-1 0,-1 0-1,0-1 1,-1 0 0,1 0 0,-1-1 0,0 0 0,-1 0 0,0-1 0,-1 0 0,10-16 0,51-109 84,-42 78-137,30-54 117,-14 29 88,30-86 0,-6-45-235,-57 179 125,-2 0-1,-1-1 1,-2 1-1,-1-53 0,-2 81-99,0 1 1,0 0-1,-1 0 0,0 0 0,0 0 0,0 0 0,0 0 1,-3-5-1,4 8 36,0 1-1,0-1 1,0 1 0,-1 0 0,1-1 0,0 1 0,0-1 0,0 1 0,0 0-1,-1-1 1,1 1 0,0 0 0,0-1 0,-1 1 0,1 0 0,0 0 0,-1-1-1,1 1 1,0 0 0,-1 0 0,1-1 0,0 1 0,-1 0 0,1 0 0,0 0-1,-1 0 1,1-1 0,-1 1 0,1 0 0,0 0 0,-1 0 0,1 0-1,-1 0 1,1 0 0,-1 0 0,1 0 0,0 0 0,-1 1 0,1-1 0,-1 0-1,1 0 1,0 0 0,-1 0 0,1 0 0,0 1 0,-1-1 0,-1 2-16,1 0 1,-1 0-1,0 0 0,1 0 1,0 0-1,0 0 1,-2 4-1,-10 23 1,2 1 0,1 0 0,-9 46 0,-7 100-57,23-159 65,-4 43 38,3 0-1,2 1 1,2-1-1,11 71 0,-3-73 58,26 88 1,-27-124-43,1 0 1,1-1 0,0 0 0,2 0 0,1-1 0,26 35-1,-24-41-477,-14-13 393,0-1 1,1 0 0,-1 1 0,1-1-1,-1 0 1,1 0 0,-1 1 0,0-1-1,1 0 1,-1 0 0,1 0 0,-1 0-1,1 1 1,0-1 0,-1 0 0,1 0-1,-1 0 1,1 0 0,-1 0 0,1 0-1,-1 0 1,1-1 0,-1 1 0,1 0-1,-1 0 1,1 0 0,0-1 0,-1 1-23,0 0 0,0-1 1,0 1-1,0-1 0,0 1 1,0-1-1,0 1 0,0 0 0,0-1 1,0 1-1,0-1 0,0 1 1,0-1-1,0 1 0,0 0 1,-1-1-1,1 1 0,0 0 0,0-1 1,0 1-1,-1-1 0,1 1 1,0-1-1,-10-14-809,-5-1 620,1 1-1,-2 0 1,0 1-1,-1 0 1,0 1-1,-20-10 1,-25-19 204,34 22 329,-1 2 1,-38-17 0,-66-22 1735,142 54-2135,228-7 1057,-72-5-750,141-19 256,-289 32-612,-1 1-1,30 2 1,-11 0 38,-34-2 129,0 1 1,0 0-1,-1 0 1,1 0-1,0 0 0,0 0 1,0 0-1,-1 1 1,1-1-1,0 0 0,0 0 1,-1 0-1,1 1 0,0-1 1,0 0-1,-1 1 1,1-1-1,0 1 0,-1-1 1,1 1-1,0-1 0,-1 1 1,1 0-1,-1-1 1,1 1-1,-1-1 0,1 1 1,-1 0-1,0 0 1,1-1-1,-1 1 0,0 0 1,1 1-1,-1 2 3,0-1 0,0 1 0,0 0 0,0 0 0,-1-1 0,-1 6-1,0 5 4,-7 27 197,-1-1 0,-2 0 0,-22 50 0,5-14 125,28-73-313,0 0 0,1 0 0,-1 1 0,1-1 0,-1 0 0,1 0 0,0 0-1,0 0 1,0 1 0,1-1 0,0 6 0,0-8-1,-1 0-1,1 1 1,-1-1 0,1 0-1,-1 0 1,1 0 0,0 0-1,-1 1 1,1-1 0,0 0-1,0 0 1,0 0 0,0 0-1,0-1 1,0 1 0,0 0-1,0 0 1,0-1 0,0 1-1,1 0 1,-1-1-1,0 1 1,0-1 0,1 0-1,-1 1 1,0-1 0,1 0-1,-1 0 1,2 0 0,0 0 6,0 0 0,0-1 1,0 1-1,0-1 0,0 0 0,0 0 1,0 0-1,-1 0 0,1-1 0,0 1 1,-1-1-1,1 1 0,-1-1 0,0 0 1,1 0-1,-1 0 0,3-3 1,2-4 69,0 0 1,-1-1 0,6-10 0,-12 20-86,9-17 46,-1 0-1,-1-1 0,0 1 1,-2-2-1,0 1 0,-1-1 1,3-32-1,-6 50-58,-1-1 0,0 1-1,0 0 1,1 0 0,-1-1 0,0 1 0,0 0-1,-1-1 1,1 1 0,0 0 0,0 0 0,-1-1-1,1 1 1,-1-1 0,0 2 9,1 0 0,-1 0 1,1 1-1,-1-1 0,1 0 0,0 1 0,-1-1 1,1 0-1,-1 1 0,1-1 0,0 1 0,-1-1 1,1 1-1,0-1 0,-1 1 0,1-1 0,0 1 0,0-1 1,-1 1-1,1 0 0,-16 40 218,9-23-154,2 1-1,0 0 1,2 0-1,0 1 1,0 22-1,2-40-45,1-1-1,0 1 0,0-1 1,0 0-1,1 1 0,-1-1 1,0 1-1,0-1 0,1 0 1,-1 1-1,1-1 0,-1 0 1,1 1-1,0-1 1,-1 0-1,1 0 0,0 1 1,0-1-1,0 0 0,0 0 1,0 0-1,0 0 0,0 0 1,0 0-1,0-1 0,1 1 1,-1 0-1,0-1 0,1 1 1,-1-1-1,0 1 0,1-1 1,-1 1-1,0-1 0,1 0 1,-1 0-1,1 0 0,-1 0 1,1 0-1,-1 0 1,3 0-1,6-1 23,0-1 0,0 0-1,0-1 1,16-6 0,-15 5-29,52-21-17,20-6-188,-73 28 166,1 0 0,-1 1 0,1 0 0,0 1 0,-1 0 0,12 1 0,-17 0 40,-1 0 0,1 1 0,-1 0 1,0 0-1,1 0 0,-1 1 0,0-1 0,0 1 0,5 3 1,-7-4 18,0 0 1,0 0 0,-1 1-1,1-1 1,0 1 0,-1-1-1,1 1 1,-1 0-1,0 0 1,0 0 0,1-1-1,-1 1 1,0 0 0,-1 0-1,1 1 1,0-1 0,-1 0-1,1 0 1,0 3 0,-1 2 68,1-3-55,-1 0 0,0 0 1,1 0-1,0 0 0,0 0 1,0 0-1,2 4 0,-3-8-32,1 1 1,-1-1-1,0 0 0,1 0 0,-1 0 0,0 0 0,1 1 0,-1-1 1,0 0-1,1 0 0,-1 0 0,0 0 0,1 0 0,-1 0 0,0 0 1,1 0-1,-1 0 0,0 0 0,1 0 0,-1 0 0,0 0 1,1 0-1,-1 0 0,1-1 0,-1 1 0,0 0 0,0 0 0,1 0 1,-1 0-1,0-1 0,1 1 0,-1 0 0,0 0 0,0-1 0,1 1 1,-1-1-1,15-12 37,-12 10-63,24-22-56,-19 17 30,0 0 0,1 0 0,0 1 0,11-7 0,-18 13 33,-1 1-1,1-1 1,-1 0-1,1 0 0,0 1 1,-1-1-1,1 1 1,0 0-1,0-1 0,-1 1 1,1 0-1,0 0 1,0 0-1,-1 0 0,1 1 1,0-1-1,0 0 1,-1 1-1,1-1 0,0 1 1,-1-1-1,1 1 1,-1 0-1,1 0 0,2 1 1,1 3-9,1 0 0,-1 0 0,-1 1 0,1 0-1,4 7 1,-5-8 20,-1 0 0,1 0 0,0 0 0,1 0 0,-1-1-1,7 6 1,-6-7 19,0-1 0,1 1-1,-1-1 1,1 0 0,0-1 0,0 1-1,-1-1 1,1 0 0,0-1 0,0 1-1,0-1 1,0 0 0,6-2-1,12-1 62,-1-1-1,23-8 0,-22 5-47,-1 1-6,0-2 0,0-1 0,0 0 1,-1-2-1,-1 0 0,1-2 0,-2 0 1,22-19-1,-34 26 3,-1-1-1,-1 0 1,1-1 0,7-11 0,-11 15-20,-1 0 0,1-1 0,-1 1 1,0 0-1,0-1 0,-1 1 0,1-1 1,-1 1-1,0-1 0,0-8 0,-1 12-9,1 1-1,-1 0 1,0-1-1,0 1 1,0-1-1,0 1 0,0-1 1,-1 1-1,1 0 1,0-1-1,0 1 1,0-1-1,0 1 1,0 0-1,-1-1 1,1 1-1,0 0 1,0-1-1,0 1 0,-1 0 1,1-1-1,0 1 1,-1 0-1,1-1 1,0 1-1,-1 0 1,1 0-1,-1-1 1,0 1-1,0 0 1,1 0 0,-1 0-1,0 0 1,0 0 0,0 0 0,0 0-1,1 0 1,-1 0 0,0 1 0,0-1-1,0 0 1,-1 1 0,-22 15-137,5 1 85,1 1 0,1 1 0,1 0-1,-19 29 1,32-43 42,-1 0-1,1 0 0,1 0 0,-1 0 1,-2 8-1,4-11 2,1-1-1,-1 1 1,1 0 0,0-1 0,0 1-1,0-1 1,0 1 0,0 0 0,0-1 0,0 1-1,0 0 1,1-1 0,-1 1 0,0-1-1,1 1 1,-1-1 0,1 1 0,0-1-1,0 1 1,0-1 0,-1 0 0,1 1 0,3 1-1,0 1 13,0 0-1,1-1 1,0 0 0,0 0-1,0 0 1,0-1-1,0 1 1,1-1 0,10 2-1,-5-1 8,1-1 0,1 0 0,19 0 0,-20-3-9,0 0 0,0-1 0,-1 0 0,1-1 0,-1 0 0,17-7 0,64-33 32,-70 31-23,168-92 181,-180 97-197,-8 5-3,0 1 0,0-1 1,0 1-1,0 0 0,0-1 0,0 1 0,1 0 0,-1 0 0,1 0 0,-1 1 1,1-1-1,-1 0 0,1 1 0,-1 0 0,1 0 0,3 0 0,-6 0 7,1 0 0,-1 0-1,1 0 1,-1 0 0,0 1 0,1-1-1,-1 0 1,0 0 0,0 1-1,1-1 1,-1 0 0,0 0 0,0 1-1,1-1 1,-1 0 0,0 1-1,0-1 1,0 0 0,1 1 0,-1-1-1,0 0 1,0 1 0,0-1-1,0 1 1,0-1 0,0 0 0,0 1-1,0-1 1,0 1 0,0-1-1,0 0 1,0 1 0,0-1 0,0 0-1,0 1 1,0-1 0,0 1-1,-1-1 1,1 1 0,-9 21 89,5-12-55,2-6-50,-2 5-5,0 0 0,1 0-1,0 0 1,1 1 0,-2 11-1,4-19 22,0 1-1,0 0 1,0-1 0,0 1-1,1 0 1,-1-1-1,1 1 1,0-1-1,-1 1 1,1-1-1,0 1 1,1-1-1,-1 1 1,0-1 0,1 0-1,-1 0 1,1 0-1,-1 0 1,1 0-1,0 0 1,0 0-1,0 0 1,0-1-1,4 3 1,3 1 21,0 0 0,0-1 0,1 1 0,0-2 0,0 0 0,0 0 0,0-1 0,0 0 0,0 0 0,1-1 0,-1-1 0,1 0 0,-1 0 0,1-1 0,10-2 0,-17 2 12,0-1 0,0 1-1,0-1 1,-1 0 0,1 0 0,-1 0 0,1 0 0,-1-1-1,0 1 1,0-1 0,0 0 0,0 0 0,0 0 0,3-6 0,-5 8-27,0-1 1,0 1-1,0 0 1,0-1-1,-1 1 1,1-1-1,-1 1 1,1-1-1,-1 1 1,1-1-1,-1 1 1,0-1-1,0 1 1,0-1-1,0 1 1,0-1-1,0 0 1,0 1-1,-1-1 1,1 1-1,0-1 1,-1 1-1,1-1 1,-1 1-1,0-1 1,1 1-1,-1 0 1,0-1 0,0 1-1,0 0 1,0 0-1,0-1 1,0 1-1,0 0 1,0 0-1,-1 0 1,1 0-1,0 1 1,-1-1-1,1 0 1,-3 0-1,0-1-10,-1 0-1,0 0 1,0 1-1,0-1 1,0 1-1,0 0 1,0 1-1,0 0 1,-6 0-1,-50 5-104,37-2 62,2 0 5,41-5-81,-1 0-1,0-1 1,24-6 0,64-23 161,-101 31-14,12-5-74,0 1 0,1 1-1,-1 1 1,29-2 0,-44 5 57,-1-1 0,1 2 0,-1-1 0,0 0-1,1 0 1,-1 0 0,0 1 0,1-1 0,-1 1 0,0-1 0,0 1 0,1-1 0,-1 1 0,0 0-1,0-1 1,0 1 0,0 0 0,0 0 0,0 0 0,0 0 0,0 0 0,0 0 0,-1 0 0,1 0 0,0 1-1,0-1 1,-1 0 0,1 0 0,-1 0 0,1 1 0,-1-1 0,1 3 0,0 2 19,-1 1 1,1 0-1,-1 0 1,-1 0-1,0 7 1,0-5 47,0 2-25,0-5-28,1 0 0,0 1 1,0-1-1,1 7 1,-1-4 13,4 14 140,-4-22-170,0-1 0,0 0 1,0 1-1,0-1 0,1 1 1,-1-1-1,0 0 0,0 1 1,1-1-1,-1 0 0,0 1 1,0-1-1,1 0 0,-1 1 1,0-1-1,1 0 0,-1 1 1,1-1-1,-1 0 0,0 0 1,1 0-1,-1 0 0,1 1 1,-1-1-1,0 0 0,1 0 1,-1 0-1,1 0 0,-1 0 1,1 0-1,-1 0 1,1 0-1,-1 0 0,0 0 1,1 0-1,-1 0 0,1 0 1,-1-1-1,1 1 0,-1 0 1,0 0-1,1-1 0,97-51 236,-92 49-237,19-12 67,1 1 0,29-12 1,-54 26-84,0-1 0,1 0 0,-1 1 1,0 0-1,1-1 0,-1 1 1,1 0-1,-1-1 0,1 1 0,-1 0 1,1 0-1,-1 0 0,0 1 1,1-1-1,-1 0 0,1 0 0,-1 1 1,0-1-1,1 1 0,-1-1 1,0 1-1,1 0 0,-1-1 0,0 1 1,0 0-1,2 1 0,0 2-37,0 0-1,-1 0 1,1 0-1,-1 0 0,0 0 1,2 8-1,-2-7 17,0-1-1,-1 0 1,1 1-1,1-1 1,-1 0-1,4 4 1,-3-5 59,0-1 0,0 1 0,0-1 0,0 0 0,0 0 0,0-1 1,1 1-1,-1 0 0,1-1 0,-1 0 0,1 0 0,0 0 0,-1-1 0,1 1 0,0-1 0,0 1 0,-1-1 0,1-1 1,0 1-1,0 0 0,-1-1 0,1 0 0,4-1 0,3-1-5,0-1 0,0 0 0,-1-1 0,1 0-1,-1-1 1,15-11 0,-11 5-2,0-1 0,-1 0 0,-1-1-1,0 0 1,16-27 0,-12 18-58,27-31 0,-42 53 35,-1 0 0,1 0 0,0 0 0,0 1 0,-1-1 0,1 0 0,0 1 0,0-1 0,0 1 0,0-1 0,0 1 0,0-1 0,0 1 0,0-1 0,0 1 0,0 0 0,0 0 0,0-1 1,2 1-1,-2 0-5,-1 1 0,1-1 1,0 0-1,0 1 0,-1-1 1,1 0-1,0 1 1,-1-1-1,1 1 0,0-1 1,-1 1-1,1 0 1,0-1-1,-1 1 0,1 0 1,-1-1-1,0 1 1,1 0-1,0 1 0,2 4-62,-1 1 0,0 1 0,0-1 0,2 11 0,-2-7 41,20 52 378,-22-62-336,0 0 0,1-1 1,-1 1-1,1 0 0,-1-1 0,0 1 0,1 0 1,-1-1-1,1 1 0,0-1 0,-1 1 0,1-1 1,-1 1-1,1-1 0,0 1 0,-1-1 0,1 0 1,0 1-1,1-1 0,-2 3-18,0-1-1,0 0 1,0 0 0,-1 1-1,1-1 1,-1 0 0,0 2-1,-1 2 27,-1-1-1,1 0 0,-1 0 1,-1 0-1,-5 7 0,-3 5 59,10-14-54,-1-1-1,1 1 1,-1 0 0,1-1 0,-1 1 0,0-1-1,0 0 1,0 0 0,0 0 0,0 0-1,-1-1 1,1 1 0,0-1 0,-1 0-1,1 0 1,-1 0 0,0-1 0,1 1 0,-1-1-1,1 1 1,-1-1 0,0-1 0,1 1-1,-1 0 1,-4-2 0,7 2-46,1 0-1,-1 0 1,0 0 0,1 0 0,-1-1-1,0 1 1,0 1 0,1-1 0,-1 0-1,0 0 1,0 0 0,1 0-1,-1 0 1,0 1 0,1-1 0,-1 0-1,-1 1 1,2-1 14,0 1 0,0-1-1,-1 1 1,1-1 0,0 0 0,0 1 0,0-1-1,0 0 1,-1 1 0,1-1 0,0 1 0,0-1-1,0 1 1,0-1 0,0 0 0,0 1-1,0-1 1,0 1 0,0-1 0,0 1 0,0-1-1,1 0 1,-1 1 0,0-1 0,0 1 0,0-1-1,0 0 1,1 1 0,-1-1 0,0 0-1,0 1 1,1-1 0,-1 0 0,1 1 0,0 0 9,0 0 0,0 0 1,0 0-1,1 0 1,-1 0-1,0 0 0,1-1 1,-1 1-1,1 0 1,-1-1-1,1 1 0,-1-1 1,1 1-1,-1-1 1,1 0-1,2 0 0,2 1 15,10 1 21,0-2 0,1 0 0,-1-1 0,0-1 0,31-6 0,-21 3-1,15-3-2132,58-18 0,-11-10-7586,-42 16 4723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5:27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277 714 1984,'1'0'120,"-1"0"0,1-1 0,-1 1-1,1-1 1,0 1 0,-1-1 0,1 1 0,-1-1 0,1 1 0,-1-1 0,1 0-1,-1 1 1,0-1 0,1 0 0,-1 1 0,0-1 0,0 0 0,1 1 0,-1-1-1,0 0 1,0 0 0,0 1 0,0-1 0,0 0 0,0 0 0,0 1 0,0-1-1,0 0 1,0 0 0,0 1 0,-1-1 0,1 0 0,0 0 0,0 1 0,-2-2-1,2 1 18,-1 0 0,0 0-1,0 0 1,0 0 0,1 0-1,-1 0 1,0 0 0,-1 0 0,1 1-1,0-1 1,0 0 0,0 1-1,0-1 1,0 1 0,-1-1-1,1 1 1,0 0 0,0-1-1,-1 1 1,1 0 0,-2 0-1,-3 0 61,0 1-1,1 0 1,-1 0-1,0 1 0,1-1 1,-1 1-1,1 1 0,-6 2 1,-41 25 317,46-26-449,-11 7 90,0 0 0,0 2 0,-24 24 1,36-32-139,-1 1 0,1 0 0,1 0 0,-1 1 0,1-1 0,1 1 0,-1 0 0,1 0 0,0 0 0,1 0 0,-1 1 1,-1 13-1,3-17-20,1-1 1,0 1-1,0-1 1,0 1-1,1 0 1,0-1-1,-1 1 1,3 6-1,-2-9 18,0 1 0,-1 0 0,1-1-1,0 1 1,0-1 0,0 1-1,0-1 1,0 0 0,0 1 0,0-1-1,1 0 1,-1 0 0,0 0-1,1 0 1,-1 0 0,1 0-1,-1 0 1,1 0 0,2 0 0,3 1 89,-1-1 0,1 0 1,0 0-1,0-1 1,0 0-1,0 0 1,0-1-1,0 0 1,-1 0-1,1 0 0,0-1 1,0 0-1,-1 0 1,0-1-1,9-4 1,-4 1-16,0 0 1,-1-1 0,0-1 0,0 0 0,0 0-1,-1-1 1,11-13 0,-10 9-48,-1-1-1,0 0 1,-1-1 0,0 0 0,9-25 0,6-24 89,20-89 1,-41 143-134,56-347-147,-57 344 140,5-63-250,-6 68 181,0 0 1,-1 1-1,0-1 0,0 0 0,-1 0 0,0 1 0,-3-9 0,4 15 54,1-1 0,-1 1-1,0 0 1,1-1 0,-1 1 0,0 0 0,0 0 0,0 0 0,0-1-1,0 1 1,-2-1 0,2 2 1,1-1 0,-1 1 0,0 0 0,1-1 0,-1 1 0,1 0 0,-1 0 0,0 0 0,0 0 0,1-1 0,-1 1 0,0 0 0,1 0 0,-1 0 0,0 0 0,1 1 0,-1-1 0,-1 0 0,0 1-6,0 0-1,0 0 1,0 1-1,0-1 0,1 0 1,-1 1-1,0-1 0,1 1 1,-1 0-1,1-1 0,-1 1 1,1 0-1,-2 3 1,-8 17 138,0 0 0,2 1 1,0 1-1,2-1 0,-8 43 1,8-23 43,2 0 1,2 1-1,1-1 1,8 77 0,-2-90-109,1-1 0,1 1 1,12 31-1,11 6 141,-10-27-52,-11-22-56,2-1-1,0 0 1,17 22 0,1 0-149,-26-36 104,1 0 1,-1 0 0,1-1-1,0 1 1,0-1-1,0 1 1,0-1-1,0 0 1,1 0 0,-1 0-1,1 0 1,-1-1-1,1 1 1,-1-1-1,1 0 1,0 0 0,0-1-1,0 1 1,-1-1-1,1 0 1,0 1-1,0-2 1,0 1-1,0 0 1,-1-1 0,1 0-1,0 0 1,0 0-1,-1 0 1,1-1-1,-1 1 1,1-1 0,3-2-1,4-3 105,0-1 0,-1 0 0,1 0 0,-1-1 0,13-16-1,-19 20-59,0 0 0,-1 0-1,1-1 1,-1 0 0,0 1-1,-1-1 1,1 0 0,-1 0-1,0-1 1,-1 1 0,0 0-1,0-1 1,1-11 0,-3 12-79,1 1 0,-1-1-1,-1 0 1,1 1 0,-1-1 0,0 1 0,-2-6 0,3 9-29,0 1 1,0-1-1,0 0 1,0 1-1,-1-1 1,1 1-1,0-1 1,-1 1-1,1-1 1,0 1-1,-4-2 1,4 3-1,0-1 0,0 1 0,0 0 0,0-1 0,0 1 0,0 0 0,0 0 0,0 0 0,0 0 0,0 0 0,0 0 0,0 0 0,0 0 0,0 0 0,0 0 0,0 1 0,0-1 0,0 0 0,0 1 0,0-1 0,0 1 0,0-1 0,-1 2 0,-4 2-60,1 0 0,0 1 0,0 0 1,0 0-1,0 0 0,1 1 0,0 0 0,0 0 0,1 0 0,-1 0 0,-3 10 0,3-6 90,1 0-1,-1 1 1,2-1-1,-1 1 1,1 0-1,0 19 0,2-26 15,0 0-1,0 0 0,0-1 1,1 1-1,0 0 0,-1-1 0,1 1 1,1-1-1,-1 1 0,0-1 0,1 1 1,0-1-1,0 0 0,0 0 1,0 0-1,0 0 0,1 0 0,-1 0 1,1 0-1,0-1 0,5 4 0,-2-2 13,1-1 0,0 1 0,0-2-1,0 1 1,0-1 0,1 0 0,-1 0-1,1-1 1,12 1 0,10 0 83,0-2-1,0-1 1,1-2 0,-2 0 0,1-2 0,0-1-1,-1-2 1,0-1 0,30-14 0,-42 15-11,0-1 1,-1-1 0,28-22-1,37-43 92,-16 16-342,-58 52 72,1 1 0,17-11 0,-23 16 73,1-1 1,0 1-1,0 0 1,0 0-1,-1 0 1,1 0-1,0 0 1,0 1-1,0-1 1,0 1 0,1 0-1,-1 0 1,5 1-1,23 9 238,-18-2 34,-13-8-252,0 0 0,1 0 0,-1 1 0,0-1 0,0 0 1,0 0-1,0 0 0,0 1 0,1-1 0,-1 0 0,0 0 0,0 1 1,0-1-1,0 0 0,0 0 0,0 1 0,0-1 0,0 0 0,0 0 0,0 1 1,0-1-1,0 0 0,0 0 0,0 1 0,0-1 0,0 0 0,0 0 1,0 1-1,0-1 0,0 0 0,-1 0 0,1 0 0,0 1 0,0-1 0,0 0 1,0 0-1,0 0 0,-1 1 0,0 0 50,-1 0 0,0 0 1,1-1-1,-1 1 0,0 0 0,1-1 0,-1 1 0,0-1 0,0 0 1,0 1-1,0-1 0,1 0 0,-1 0 0,-4-1 0,-31-4 21,28 4-54,4 0-59,0 1 0,0-1 1,1 1-1,-1 0 0,0 1 0,0-1 0,1 1 0,-1 0 0,0 0 0,1 0 0,-1 1 0,1-1 0,-1 1 0,1 1 0,0-1 0,-1 0 0,1 1 0,1 0 0,-1 0 0,0 0 0,1 0 0,-1 1 0,1-1 1,-4 6-1,3-1-28,-1 0 0,1 0 0,0 0 0,1 0 0,-1 1 0,2-1 0,-1 1-1,1 0 1,1 0 0,0 0 0,-1 17 0,2-21 61,1 1 0,-1-1 0,1 0-1,0 1 1,0-1 0,1 0 0,0 0 0,0 0-1,0 0 1,0 0 0,1 0 0,0 0-1,0-1 1,0 0 0,0 1 0,1-1-1,-1 0 1,1-1 0,0 1 0,1-1-1,-1 0 1,1 1 0,-1-2 0,1 1 0,0-1-1,0 1 1,0-2 0,0 1 0,0 0-1,0-1 1,1 0 0,-1 0 0,9 0-1,24-3 85,0-3-1,-1 0 0,65-20 0,-65 16 39,59-20-10,-53 15-157,-40 13 33,17-5 8,0 0 0,-1-2 1,0 0-1,0-1 1,19-13-1,76-44-157,-12 8 389,-93 51-121,-1 0 0,0 0 0,0 0 0,12-16 0,-20 23-109,1-1 1,-1 1-1,1-1 1,-1 1-1,0 0 1,1-1 0,-1 1-1,1-1 1,-1 1-1,0-1 1,0 1-1,1-1 1,-1 1-1,0-1 1,0 1 0,1-1-1,-1 0 1,0 1-1,0-1 1,0 1-1,0-1 1,0 0-1,0 1 1,0-1 0,0 1-1,0-1 1,-1-1-1,1 2-4,-1 0-1,0-1 1,1 1-1,-1 0 1,0-1 0,0 1-1,1 0 1,-1 0-1,0 0 1,0 0-1,0 0 1,1 0-1,-1 0 1,0 0-1,0 0 1,1 0 0,-2 0-1,-5 1-19,1 1-1,0 0 0,-1 0 1,-5 3-1,-3 3 2,1 1-1,1 0 1,-1 1-1,2 1 0,-1 0 1,-21 25-1,14-10 110,1 0 0,-24 45-1,41-66-90,-3 2-5,2 1 0,-1 0 0,1-1 1,-4 11-1,7-16 10,0-1 1,-1 1 0,1-1 0,0 1-1,0-1 1,-1 1 0,1-1 0,0 1 0,1-1-1,-1 1 1,0-1 0,0 1 0,1-1-1,-1 1 1,1-1 0,-1 1 0,1-1-1,-1 0 1,1 1 0,0-1 0,0 0-1,0 1 1,0-1 0,0 0 0,0 0-1,0 0 1,0 0 0,0 0 0,0 0-1,2 1 1,0-1 7,0 0 1,0 0-1,0 0 0,1-1 1,-1 1-1,0-1 0,0 1 0,0-1 1,1 0-1,-1 0 0,0-1 1,0 1-1,0-1 0,1 0 1,-1 1-1,0-1 0,0 0 0,3-3 1,6-1 22,0-1 1,-1 0 0,13-10 0,-9 5 73,0-1 1,0 0-1,-1-1 0,-1 0 1,0-1-1,18-26 1,-16 16-83,0 1 1,-2-2 0,-1 0 0,-1 0 0,9-33-1,-20 58-39,1-1-1,-1 0 1,0 0 0,0 0-1,0 1 1,1-1-1,-1 0 1,0 0-1,0 0 1,0 0 0,0 0-1,0 1 1,-1-1-1,1 0 1,0 0 0,0 0-1,-1 0 1,1 1-1,0-1 1,-1 0-1,1 0 1,0 1 0,-1-1-1,1 0 1,-1 1-1,0-1 1,0-1-1,0 2 5,0 0 0,0 0-1,0 0 1,0 0 0,1-1-1,-1 1 1,0 1 0,0-1-1,0 0 1,0 0 0,0 0-1,0 0 1,1 0 0,-1 1-1,0-1 1,0 0-1,0 1 1,1-1 0,-1 1-1,0-1 1,0 1 0,1-1-1,-1 1 1,0 0 0,1-1-1,-1 1 1,1 0 0,-1 0-1,-8 9-35,2 0 0,-1 0 0,1 1 0,1-1-1,0 2 1,0-1 0,-7 24 0,10-25 41,0 0 0,1 1 1,0-1-1,1 0 1,0 1-1,0 0 0,1-1 1,1 1-1,3 19 0,-3-26 8,-1-1 0,1 0-1,1 0 1,-1 0-1,0 0 1,1 0 0,-1-1-1,1 1 1,0 0-1,0-1 1,0 1-1,1-1 1,-1 1 0,0-1-1,1 0 1,-1 0-1,1 0 1,0-1 0,0 1-1,0 0 1,0-1-1,0 0 1,0 0 0,0 0-1,3 1 1,2-1 49,1 0 0,-1 0 1,0-1-1,0 0 1,0 0-1,0-1 0,0 0 1,15-4-1,-9 1-43,-1-1-1,1 0 1,-1-1-1,-1-1 1,1 0-1,-1 0 1,0-1-1,-1-1 1,0 0-1,0-1 1,16-20-1,2-6-71,-2-2 0,28-51-1,-48 78 45,-4 5 0,-1 3 1,0 0 0,0 0 0,0 0 1,0 0-1,0 0 0,4-3 0,-6 6 15,0 0-1,0 0 0,0 0 1,0-1-1,1 1 1,-1 0-1,0 0 0,0 0 1,0 0-1,1 0 0,-1-1 1,0 1-1,0 0 0,0 0 1,1 0-1,-1 0 1,0 0-1,0 0 0,0 0 1,1 0-1,-1 0 0,0 0 1,0 0-1,1 0 1,-1 0-1,0 0 0,0 0 1,0 0-1,1 0 0,-1 0 1,0 0-1,0 0 0,0 0 1,1 0-1,-1 0 1,0 1-1,0-1 0,0 0 1,1 0-1,-1 0 0,0 0 1,0 0-1,0 1 0,0-1 1,1 0-1,-1 0 1,0 0-1,0 1 0,0-1 1,0 0-1,0 0 0,0 0 1,0 1-1,0-1 0,0 1 1,2 15-18,-2-12 11,3 91 181,1 23 36,-4-114-174,1-1 0,-1 0 0,1 0 0,0 1 0,-1-1-1,2 0 1,-1 0 0,2 3 0,-3-5-23,1 0 0,-1 0 0,1-1 0,0 1-1,-1 0 1,1-1 0,0 1 0,0 0 0,0-1 0,-1 1 0,1-1 0,0 1-1,0-1 1,0 1 0,0-1 0,0 0 0,0 1 0,0-1 0,0 0 0,0 0-1,0 0 1,0 0 0,0 0 0,0 0 0,0 0 0,0 0 0,0 0 0,0 0-1,1-1 1,4-2 23,1 0 0,-1 0-1,0 0 1,0-1-1,-1 0 1,1 0 0,8-8-1,-5 4-21,51-45 24,31-24-54,-87 74 6,0 0-1,0 1 0,0-1 1,0 1-1,0 0 0,7-1 1,-10 2 8,0 1 1,-1 0 0,1 0-1,0-1 1,0 1-1,0 0 1,0 0 0,0 0-1,0 0 1,0 0 0,0 0-1,0 0 1,0 1-1,0-1 1,0 0 0,-1 0-1,1 1 1,0-1-1,0 0 1,0 1 0,0-1-1,-1 1 1,1-1-1,0 1 1,0 0 0,-1-1-1,1 1 1,0 0 0,-1-1-1,1 1 1,-1 0-1,1 0 1,-1 0 0,1-1-1,-1 1 1,0 0-1,1 0 1,-1 2 0,2 4-37,-1 0 0,0 1 0,0 0 0,-1-1 0,0 1 0,0-1 0,-3 11 0,-13 55 22,-28 59 98,14-44-67,-83 250 62,78-242 196,27-78-68,-1 0-1,-21 32 1,27-47-159,1 1 0,-1-1 1,1 0-1,-1 0 0,0 0 0,0 0 0,0 0 1,-1 0-1,-5 3 0,7-5-31,0-1 1,0 1-1,1 0 0,-1-1 1,0 1-1,0-1 0,0 0 0,1 0 1,-1 1-1,0-1 0,0 0 1,0-1-1,0 1 0,0 0 1,1 0-1,-1-1 0,0 1 1,0-1-1,0 0 0,1 1 0,-1-1 1,0 0-1,1 0 0,-1 0 1,1 0-1,-1 0 0,1-1 1,0 1-1,-3-3 0,2 1-32,-1 1-1,1-1 1,0 0-1,1 0 1,-1 0-1,0 0 1,1 0-1,0 0 1,0-1 0,0 1-1,0 0 1,0-1-1,1 1 1,-1 0-1,1-1 1,0-4-1,3-9 14,0 1 0,1 0 0,0 0 0,1 1-1,1-1 1,1 1 0,0 0 0,1 1 0,1 0 0,0 0-1,0 1 1,14-14 0,-4 7 10,0 0-1,2 1 1,0 2 0,2 0-1,0 1 1,32-17 0,-22 17-12,62-20 0,-48 19 5,-45 17-5,62-21 42,-58 19-179,1 1-1,-1 0 1,1 0 0,0 0 0,-1 1-1,1 0 1,11 2 0,-17-2-65,0 0 0,0 0 1,0 1-1,0-1 0,0 0 1,0 1-1,-1-1 0,1 1 1,0-1-1,0 1 0,0-1 1,-1 1-1,1 0 0,0-1 1,0 2-1,8 16-2247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5:29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219 502 2976,'1'-1'74,"-1"1"-37,0-1 0,0 1 0,1 0 0,-1-1 0,0 1-1,0 0 1,0-1 0,1 1 0,-1 0 0,0-1 0,0 1 0,0-1-1,0 1 1,0 0 0,0-1 0,0 1 0,0-1 0,0 1 0,0 0-1,0-1 1,0 1 0,0-1 0,0 1 0,0 0 0,0-1 0,-1 1-1,1 0 1,0-1 0,0 1 0,0 0 0,0-1 0,-1 1-1,1 0 1,0-1 0,0 1 0,-1 0 0,1 0 0,0-1 0,-1 1-1,1 0 1,0 0 0,-1-1 0,1 1 0,-8-5 3203,-3 11-1787,-13 11-807,0 2 0,2 1 1,0 0-1,1 2 0,-30 40 0,46-55-654,0-1-1,1 0 1,-1 1-1,2 0 1,-5 10-1,7-15 14,0-1-1,1 1 0,-1 0 0,1 0 1,0 0-1,0 0 0,-1 0 1,1 0-1,0 0 0,1 0 1,-1-1-1,0 1 0,0 0 0,1 0 1,-1 0-1,1 0 0,0 0 1,0-1-1,-1 1 0,1 0 0,0-1 1,0 1-1,1 0 0,-1-1 1,0 0-1,0 1 0,3 1 1,0 1 52,1-1 0,0 1 0,0-1 0,0 0 0,1 0 0,-1-1 0,1 0 0,-1 0 0,1 0 0,0 0 0,0-1 0,0 0 0,0 0 0,9 0 1,-10-1 12,0-1 0,0 1 0,0-1 0,0 0 0,0 0 0,0 0 0,0-1 0,0 1 0,0-1 0,-1-1 0,1 1 0,-1 0 0,0-1 1,1 0-1,-1 0 0,-1-1 0,8-6 0,-6 3 9,1-1 0,-1 0 0,0 0 0,-1 0 0,0-1-1,0 1 1,0-1 0,2-12 0,-2 4 81,-1 1 0,-1-1-1,1-33 1,-3 45-184,0 0 0,0 0 0,-1-1 0,0 1 0,0 0 0,0 1 0,0-1 0,-1 0 0,0 0 0,0 0 0,0 1 0,0-1 0,-1 1 0,0 0 0,-6-8 0,8 11-3,1 1 0,-1-1 1,0 0-1,0 1 0,0-1 0,0 1 0,0-1 0,1 1 0,-1-1 1,0 1-1,0 0 0,0-1 0,0 1 0,0 0 0,-1 0 0,1 0 1,0 0-1,0 0 0,0 0 0,0 0 0,-2 0 0,1 1-15,0 0-1,0 0 1,0 0 0,1 0-1,-1 0 1,0 0-1,0 0 1,1 0 0,-1 1-1,-2 2 1,1 0-61,0 0 1,-1 0 0,1 0-1,1 1 1,-1 0 0,1-1-1,-1 1 1,0 6 0,2-9 96,1 0 0,-1 1 1,1-1-1,0 0 0,0 1 0,0-1 1,0 0-1,1 1 0,-1-1 1,0 0-1,1 1 0,0-1 1,0 0-1,-1 0 0,1 0 1,0 0-1,1 1 0,-1-1 1,0-1-1,1 1 0,-1 0 1,1 0-1,-1 0 0,1-1 1,0 1-1,0-1 0,0 0 0,0 1 1,0-1-1,0 0 0,0 0 1,0 0-1,0 0 0,1 0 1,-1-1-1,0 1 0,0-1 1,1 0-1,-1 1 0,0-1 1,1 0-1,-1 0 0,0 0 1,1-1-1,2 0 0,-2 0 50,1-1 1,0 0-1,0 0 0,-1 0 0,1 0 0,-1-1 1,1 1-1,-1-1 0,0 0 0,0 0 0,-1 0 1,6-7-1,2-6 142,15-28-1,-22 38-155,30-59 251,76-138-18,-107 201-257,73-132-113,-68 119 161,-3 7-35,-1 0-1,1 0 0,0 1 0,1 0 0,0 0 0,8-10 0,-12 17-22,-1-1 0,0 1 0,1-1 0,-1 1 0,1 0 0,-1-1 0,1 1-1,-1-1 1,1 1 0,-1 0 0,1 0 0,0-1 0,-1 1 0,1 0 0,-1 0 0,1 0 0,0-1-1,-1 1 1,1 0 0,0 0 0,0 0 3,-1 1-1,1-1 0,-1 0 0,0 0 1,1 1-1,-1-1 0,0 0 1,1 0-1,-1 1 0,0-1 1,1 0-1,-1 1 0,0-1 1,0 1-1,1-1 0,-1 0 1,0 1-1,0-1 0,0 1 0,0-1 1,0 1-1,1 5 9,0-1 0,0 1 0,-1 9 0,0-11 8,-8 215 113,-1-123 101,-21 100-1,-34 92 144,31-149-172,-17 45 244,33-127-157,13-41-232,-1 3 290,-10 25-1,13-40-257,0 0-1,0-1 1,0 1 0,0 0 0,0-1 0,-1 1-1,1-1 1,-1 0 0,0 0 0,0 0-1,-1 0 1,-2 2 0,5-5-80,0 1 0,0-1 0,1 0 0,-1 1 0,0-1-1,1 0 1,-1 0 0,0 0 0,0 0 0,0 1 0,1-1 0,-1 0 0,0-1 0,0 1 0,0 0-1,1 0 1,-1 0 0,0 0 0,0-1 0,1 1 0,-1 0 0,0 0 0,1-1 0,-1 1-1,0-1 1,1 1 0,-1-1 0,0 1 0,1-1 0,-1 1 0,1-1 0,-1 1 0,1-1 0,-1 0-1,1 1 1,0-1 0,-1 0 0,1 0 0,0 1 0,-1-2 0,-1-3-42,0 1 0,1 0 1,0-1-1,0 1 0,-1-7 1,2 2-55,0 1 0,0 0 0,1 0-1,0 0 1,1 0 0,0 0 0,4-12 0,0 4 23,1-1-1,12-18 1,-8 18 143,1 0 0,0 1 0,1 1 0,1 0 0,0 0-1,27-19 1,-8 10 79,0 2 0,1 2-1,1 1 1,0 2-1,53-18 1,-55 25-485,38-7 0,-67 16 155,14 0-376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5:30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54 2720,'4'-8'896,"-2"5"-109,-1 0 0,1 0 0,-1 1-1,0-1 1,1-6 0,-1 8-674,-1 0-1,0 1 1,0-1 0,0 0 0,0 0 0,0 1-1,-1-1 1,1 0 0,0 1 0,0-1-1,0 0 1,-1 1 0,1-1 0,0 0-1,0 1 1,-1-1 0,1 1 0,-1-1 0,1 0-1,-1 1 1,1-1 0,-1 1 0,1-1-1,-1 1 1,1 0 0,-1-1 0,1 1-1,-1-1 1,0 1 0,1 0 0,-1 0 0,-1-1-1,-1 0 49,-1 0-1,1 1 0,-1-1 1,1 1-1,-1 0 0,1-1 0,-1 2 1,0-1-1,1 0 0,-1 1 1,1 0-1,-1-1 0,1 1 1,-1 1-1,1-1 0,-6 3 1,-4 4 180,0 0 0,-19 14 0,28-19-234,-20 16 101,1 2 0,1 0 0,1 2 0,0 0 0,2 1 0,1 1 0,-20 36 0,31-49-211,1 1-1,-9 22 1,14-31 15,-1 1 1,1-1 0,0 0 0,1 1-1,-1-1 1,1 1 0,0-1-1,0 0 1,0 1 0,1-1-1,-1 1 1,3 5 0,-3-8-1,1 0 1,0-1 0,0 1-1,0 0 1,0-1 0,0 1-1,1-1 1,-1 1-1,0-1 1,1 0 0,-1 1-1,1-1 1,-1 0-1,1 0 1,0 0 0,-1 0-1,1 0 1,0 0 0,0-1-1,0 1 1,0-1-1,-1 1 1,1-1 0,0 1-1,0-1 1,0 0 0,0 0-1,3-1 1,3 1 152,0-1-1,0 0 1,0 0 0,-1-1 0,14-5-1,-13 3-65,0 1-1,0-2 0,0 1 1,-1-1-1,0 0 0,1-1 0,-2 0 1,1 0-1,-1 0 0,0-1 1,8-11-1,2-6-55,-1-1 0,13-32 1,-24 50-74,-2 2-78,-1 2-2,1 0 0,-1 0-1,1 0 1,0 0 0,0 0 0,3-4-1,-5 7 106,1 0 0,-1 0 0,1 0 0,-1 0 0,1 0 0,-1 0 0,1 0 0,-1 0 0,0 0 0,1 0-1,-1 0 1,1 0 0,-1 0 0,1 1 0,-1-1 0,0 0 0,1 0 0,-1 0 0,1 1 0,-1-1 0,0 0 0,1 0-1,-1 1 1,0-1 0,1 0 0,-1 1 0,0-1 0,0 0 0,1 1 0,-1-1 0,0 1 0,0-1 0,1 0-1,-1 1 1,0 0 0,0-1 2,26 60 205,-20-52-196,-1 1 0,1-1-1,1 0 1,0 0-1,0-1 1,0 1 0,1-2-1,0 1 1,0-1-1,0 0 1,1-1 0,0 0-1,0 0 1,1-1-1,-1-1 1,1 1 0,0-1-1,0-1 1,20 3-1,-4-2-549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5:35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1 872 2720,'2'1'5164,"4"-5"-3569,6-10-1026,140-199 1105,-30 69-1009,-110 130-620,5-6 22,-5 6-15,16-16 0,-25 27-51,0 1 1,0-1-1,0 1 0,0 0 0,1 0 1,-1 0-1,1 0 0,-1 0 0,1 1 1,-1 0-1,8-2 0,-10 3 24,0 0-1,0 0 0,0 0 1,0 0-1,1 0 0,-1 1 1,0-1-1,0 0 0,0 1 1,0-1-1,0 1 1,0-1-1,0 1 0,0-1 1,0 1-1,0 0 0,0-1 1,0 1-1,0 0 0,0 0 1,-1 0-1,1 0 0,0 0 1,-1 0-1,1 0 0,0 0 1,-1 0-1,0 0 1,1 0-1,-1 0 0,1 0 1,-1 0-1,0 0 0,0 3 1,2 4 77,-1 0 0,0 1 0,-1 13 0,0-15-3,-1 17 102,-1 1 1,-1-1-1,-8 31 0,-26 71 490,26-88-507,5-23-13,-2 7 495,8-22-661,0 0 0,0 0 0,0 0 1,0 0-1,0 0 0,0 0 1,0 0-1,0 0 0,0 0 0,0 0 1,0 0-1,0 0 0,0 0 0,0 0 1,1 0-1,-1 0 0,0 0 1,0 0-1,0 0 0,0 0 0,0 0 1,0 0-1,0 0 0,0 0 0,0 0 1,0 0-1,0 0 0,0 1 1,0-1-1,0 0 0,0 0 0,0 0 1,0 0-1,0 0 0,0 0 0,0 0 1,0 0-1,0 0 0,0 0 1,0 0-1,0 0 0,0 0 0,0 0 1,0 0-1,0 0 0,0 0 0,0 0 1,0 1-1,0-1 0,0 0 0,0 0 1,0 0-1,0 0 0,0 0 1,0 0-1,0 0 0,0 0 0,0 0 1,8-10 163,63-103-62,-37 57-179,77-97 0,-107 149 57,1-2-47,1-1-1,10-7 0,-16 13 37,1 0 1,0 0-1,0 1 0,0-1 0,0 0 0,0 1 0,0-1 0,0 1 0,0-1 1,0 1-1,0 0 0,0-1 0,0 1 0,0 0 0,1 0 0,-1 0 1,0 0-1,0 0 0,0 0 0,0 0 0,0 0 0,1 0 0,-1 0 0,0 1 1,0-1-1,2 1 0,-3 0 13,1 0-1,0-1 1,-1 1 0,1 0-1,0 0 1,-1 0 0,1 0-1,-1 0 1,1 0 0,-1 0-1,0 0 1,1 0 0,-1 1-1,0-1 1,0 0 0,0 0 0,0 0-1,0 0 1,0 2 0,-3 28 0,2-21 20,-18 82 196,4-22-59,10-38-44,1-13 48,1 0 0,-1 26-1,4-44-137,-1 0-1,1 0 0,0 0 0,0 0 0,0 0 0,0 0 0,0 0 0,1 0 0,-1 0 0,0-1 0,0 1 0,1 0 0,-1 0 0,0 0 0,1 0 1,-1 0-1,1 0 0,-1-1 0,1 1 0,-1 0 0,1 0 0,-1-1 0,1 1 0,0-1 0,0 1 0,-1 0 0,1-1 0,0 1 0,0-1 0,0 1 0,-1-1 1,1 0-1,0 1 0,0-1 0,0 0 0,0 0 0,0 0 0,0 1 0,1-1 0,1-1 33,0 1-1,0 0 1,0-1 0,0 0 0,0 0-1,-1 0 1,1 0 0,0 0-1,0-1 1,3-1 0,13-12 57,1 0 0,-2-1 0,30-33 1,-28 28-87,191-214 297,-194 219-809,-17 16 486,0 0 0,0 0 1,0 0-1,1 0 0,-1 0 0,0-1 0,0 1 0,1 0 1,-1 0-1,0 0 0,0 0 0,0 0 0,1 0 0,-1 0 0,0 0 1,0 0-1,1 0 0,-1 0 0,0 0 0,0 0 0,1 0 0,-1 0 1,0 0-1,0 0 0,0 1 0,1-1 0,-1 0 0,0 0 0,0 0 1,1 0-1,-1 1-2,0 0-1,1 0 1,-1-1 0,0 1 0,0 0-1,0 0 1,1-1 0,-1 1 0,0 0 0,0 0-1,0 0 1,0-1 0,0 1 0,-1 1-1,0 9 38,-2-1 0,1 1 0,-7 14-1,-3 12-60,-32 178 77,42-205-33,1 0 1,1 19-1,0-25 14,1 0 0,-1 0 1,1 0-1,0 0 0,0 0 0,0 0 0,0-1 0,1 1 1,2 4-1,-3-6 2,0-1 0,0 0 0,0 0 0,0 1 0,0-1 0,0 0 0,0 0 1,0 0-1,1 0 0,-1 0 0,0-1 0,1 1 0,-1 0 0,1-1 0,-1 1 0,1-1 0,-1 1 0,1-1 1,-1 0-1,1 1 0,-1-1 0,1 0 0,-1 0 0,1 0 0,-1 0 0,1-1 0,-1 1 0,1 0 0,-1 0 1,1-1-1,-1 1 0,1-1 0,-1 0 0,3-1 0,1 0 36,0-1 0,0-1 1,-1 1-1,1-1 0,-1 1 0,0-1 1,1 0-1,2-6 0,5-7 73,-2-1 1,12-25-1,-12 22-105,-9 20-25,12-26 6,0 0-1,16-52 0,-18 47-300,-5 24-45,-6 21-113,-6 21 437,3 0 0,0 0 0,3 0 0,4 52 0,-3-80 69,1 1 1,-1 0-1,1-1 0,0 1 1,1-1-1,0 0 0,0 0 1,0 0-1,0 0 0,1 0 1,8 10-1,-11-15-29,1 0-1,-1-1 1,0 1 0,0 0-1,1 0 1,-1 0 0,0-1-1,1 1 1,-1-1 0,0 1-1,1-1 1,-1 0-1,1 1 1,-1-1 0,1 0-1,-1 0 1,1 0 0,-1 0-1,1 0 1,1-1 0,3 0 55,0 0 1,0-1-1,9-4 1,-10 4-74,19-9 15,-2-1 0,42-29 0,-45 28-57,40-31 23,55-53 0,-66 55 55,-26 22-159,-15 12 96,1 1 0,0 0 1,1 0-1,16-9 0,-22 15 15,-1-1 1,1 1-1,0 0 0,0 0 0,1 0 1,-1 1-1,0-1 0,0 1 0,0 0 1,0 0-1,1 0 0,-1 0 1,0 0-1,0 1 0,0-1 0,0 1 1,0 0-1,0 0 0,0 0 0,5 2 1,-6-2 15,-1 0 23,1 0-1,-1 0 1,1 0-1,0 0 1,-1-1-1,1 1 1,0-1-1,0 0 0,0 1 1,-1-1-1,4 0 1,-8-14 548,0 11-571,0 1 0,0-1-1,0 1 1,0-1 0,-1 1 0,1 0-1,-1 1 1,1-1 0,-1 0 0,0 1 0,1 0-1,-1 0 1,0 0 0,0 0 0,0 1-1,0 0 1,-7 0 0,9 0-34,-1 0-1,1 1 1,-1-1 0,1 1 0,-1 0-1,1 0 1,0 0 0,-1 0 0,1 0-1,0 0 1,0 1 0,0-1-1,-2 2 1,-24 25-63,19-16 27,0 0 0,1 0 0,1 1 0,0 0 0,1 0 0,-8 24 0,12-30 6,-1 0 43,1 0 1,0 0-1,1 0 0,0 0 1,0 0-1,1 0 1,-1 0-1,2 12 1,0-14 12,0 0 0,0 0 0,0 0 0,0-1 1,1 1-1,-1 0 0,1-1 0,1 1 1,-1-1-1,1 0 0,-1 0 0,1 0 1,5 5-1,0 0 0,1-1 1,0 0-1,1-1 1,16 11-1,-21-16-1,0 0-1,-1 1 1,2-1 0,-1-1 0,0 1-1,0-1 1,0 0 0,1 0-1,-1-1 1,1 1 0,-1-1-1,10-1 1,-2-1 30,0-1 0,-1-1 0,1 1 0,-1-2 0,0 0 0,0 0 0,16-11 0,-8 3 11,0-2 0,-1 0 0,21-21 0,-30 26-36,220-228 132,-100 93-181,-78 90 70,-44 43-89,-8 11 41,-4 6 19,4-5 1,0 0 1,0 0-1,0 0 1,0 0 0,0 0-1,0 0 1,0 0-1,0 0 1,1 0-1,-1 0 1,0 0-1,0 0 1,0 0 0,0 0-1,0 0 1,0 0-1,0 0 1,0 0-1,0 0 1,0 0 0,0 0-1,0 0 1,0 0-1,0 0 1,0 0-1,0 0 1,0 0-1,0 0 1,0 0 0,0 0-1,0 0 1,0 0-1,0 0 1,0 0-1,0 0 1,0 0-1,0 0 1,0 0 0,0 0-1,0 0 1,0 0-1,0 0 1,0 1-1,0-1 1,0 0 0,0 0-1,0 0 1,0 0-1,5-1-9,-5 1 11,1 0 1,0 0-1,0-1 1,0 1-1,-1 0 1,1-1-1,0 1 1,0-1 0,-1 1-1,1-1 1,0 1-1,-1-1 1,1 0-1,-1 1 1,2-2-1,-2 2 1,7-8 53,0-1-1,-1 1 0,0-1 1,0-1-1,-1 1 0,0-1 1,-1 0-1,0 0 0,3-14 1,-2 5-24,-1 0 0,-1 0 0,0-1 0,-1-24 0,-2 39-43,0 0 0,0 1 0,-1-1 0,1 1 1,-1-1-1,0 0 0,-3-6 0,4 10 2,0 1 1,-1-1-1,1 0 0,0 1 0,-1-1 1,1 1-1,-1-1 0,1 1 1,-1-1-1,1 1 0,-1-1 0,1 1 1,-1 0-1,1-1 0,-1 1 1,1 0-1,-1-1 0,0 1 0,1 0 1,-1 0-1,-1-1 0,1 1-5,-1 1 0,1-1-1,0 0 1,-1 0 0,1 1-1,0-1 1,-1 1 0,1-1-1,0 1 1,-1-1 0,1 1-1,0 0 1,0 0 0,-2 1-1,-9 8-56,1 1-1,1 0 0,0 0 1,0 1-1,-8 14 0,-11 13-51,19-26 55,-54 74-104,56-74 174,0 0-1,1 1 0,1 0 1,0 1-1,-4 18 0,0 4-22,3 1 1,1 0-1,1 0 0,3 0 0,1 0 0,1 0 0,3 0 0,8 48 0,-7-72 31,0 0 0,0-1-1,1 1 1,1-1 0,0 0 0,13 19-1,-13-24 10,-1 0-1,1 0 0,1-1 0,-1 0 1,1 0-1,0-1 0,1 0 0,0 0 0,0-1 1,14 8-1,-17-11-4,1 0 1,-1-1-1,1 1 1,-1-1 0,1-1-1,0 1 1,0-1-1,-1 0 1,1 0-1,0 0 1,-1-1 0,1 0-1,0 0 1,-1-1-1,1 1 1,-1-1-1,0 0 1,0-1 0,1 1-1,-1-1 1,5-4-1,3-2 81,-1 0 0,0-1-1,-1-1 1,0 1 0,-1-2 0,15-20-1,-16 19-35,0-1 0,-1 0 0,-1 0-1,0-1 1,8-26 0,-12 31-64,-1 1 0,0-1 0,-1 0 1,0 1-1,0-1 0,-1 0 0,-1 0 0,1 1 1,-2-1-1,-3-14 0,5 21-23,-1 0 0,0 1-1,0-1 1,0 1 0,0-1 0,-1 1-1,1-1 1,-1 1 0,1 0 0,-1 0-1,0 0 1,0-1 0,-4-2 0,5 5 22,1-1 1,-1 1 0,0-1-1,0 1 1,0 0 0,0-1-1,0 1 1,0 0-1,0 0 1,0 0 0,0 0-1,1 0 1,-1 0 0,0 0-1,0 0 1,0 0 0,0 0-1,0 0 1,0 1 0,0-1-1,0 0 1,0 1 0,0-1-1,1 1 1,-1-1 0,0 1-1,0-1 1,0 1 0,1-1-1,-1 1 1,0 0-1,1-1 1,-1 1 0,1 0-1,-1 0 1,1 0 0,-1 0-1,-8 12-31,1 0 1,0 1-1,1 0 0,1 0 0,0 0 0,1 1 0,1-1 0,-4 21 0,-1 12-29,-5 29 22,12-67 58,1 1 0,1 0-1,0 0 1,0-1 0,1 1 0,0 0 0,1 0-1,0-1 1,3 11 0,-4-19-4,0 1-1,0-1 1,0 0 0,0 1 0,0-1-1,0 0 1,1 0 0,-1 0-1,0 0 1,0 0 0,1 0-1,-1 0 1,1 0 0,-1-1-1,1 1 1,-1-1 0,1 1-1,0-1 1,-1 1 0,1-1-1,-1 0 1,1 0 0,0 0 0,-1 0-1,3 0 1,6 0 37,0-1 0,-1 0 0,11-3 0,-19 3-45,53-12 71,90-37 0,-119 39-58,-1-1-1,0-1 1,-1-1 0,40-31 0,-31 18 11,-2-2 0,39-45 0,-44 44-84,-26 38-5,0 1 1,0-1-1,-5 15 0,-1 2 26,-6 26 141,6-24-53,1 0 0,1 0 1,-2 43-1,7-70-39,-1 1 1,1 0 0,0-1-1,0 1 1,0 0 0,0-1-1,0 1 1,0 0 0,0 0-1,0-1 1,0 1 0,1 0-1,-1-1 1,0 1 0,0 0-1,1-1 1,-1 1 0,0-1-1,1 1 1,-1 0 0,0-1-1,1 1 1,-1-1 0,1 1-1,-1-1 1,1 1 0,-1-1-1,1 0 1,0 1 0,0 0-1,1-1 35,0 0 0,-1 0 0,1-1 0,0 1 0,-1 0 0,1-1 0,0 1 0,-1-1 0,4-1 0,-3 1-35,3-1 14,0-1 0,0 0 0,-1 0 0,1 0 0,-1 0 0,1-1 1,-1 0-1,0 1 0,5-8 0,2-5-50,14-24 0,1-2 26,-22 36-65,9-10-21,-13 15 74,0 1 0,1-1 1,-1 1-1,1-1 0,-1 1 0,1 0 0,-1-1 0,1 1 0,-1 0 0,1-1 0,-1 1 0,1 0 1,-1-1-1,1 1 0,0 0 0,-1 0 0,1 0 0,0 0 0,-1 0 0,1 0 0,-1 0 0,1 0 1,1 0-1,-2 0 0,1 0 0,-1 1 0,0-1 0,1 0 1,-1 0-1,0 1 0,1-1 0,-1 1 0,0-1 1,0 0-1,1 1 0,-1-1 0,0 1 0,0-1 1,0 0-1,1 1 0,-1-1 0,0 1 0,0-1 1,0 1-1,0-1 0,0 1 0,0 0 0,0 15-35,0-7 42,1-3 0,0-1-1,0 1 0,0-1 0,1 1 0,0-1 0,0 0 0,1 1 1,-1-1-1,1 0 0,5 6 0,-6-8 13,0-1 1,0 1-1,0 0 0,1-1 0,0 0 1,-1 1-1,1-1 0,0 0 1,0 0-1,0-1 0,0 1 1,0-1-1,1 1 0,-1-1 0,0 0 1,1 0-1,4 0 0,2 0 39,0-2-1,-1 1 1,1-1 0,0-1-1,0 1 1,-1-2-1,1 1 1,9-5-1,6-4 163,38-22 1,-49 24-221,-1 0 0,0-1 0,-1 0 0,0-1 0,-1 0 0,20-25 0,49-86-105,-63 93 143,-4 5-23,-10 18-57,0-1 0,1 1 0,0 0 0,5-6 0,-9 12 50,0-1 0,1 1 0,-1 0 0,0-1 0,0 1 0,1 0 0,-1-1 0,0 1 0,1 0 0,-1 0 0,0-1 0,1 1 0,-1 0 0,0 0 0,1 0 0,-1-1 1,0 1-1,1 0 0,-1 0 0,1 0 0,-1 0 0,0 0 0,1 0 0,-1 0 0,1 0 0,-1 0 0,1 0 0,-1 0 0,0 0 0,1 0 0,-1 0 0,1 0 0,-1 1 0,0-1 0,1 0 0,-1 0 0,0 0 0,1 1 0,-1-1 0,0 0 0,1 0 0,-1 1 0,0-1 0,0 0 0,1 1 0,-1-1 0,0 0 0,0 1 0,1-1 0,-1 0 0,0 1 0,0-1 0,0 1 1,0-1-1,0 0 0,0 1 0,1-1 0,-1 1 0,5 24-35,-3 35 132,-2 0 0,-9 70 0,8-123-37,0-1-1,-1 1 1,0 0-1,0-1 1,0 0-1,-1 1 1,0-1 0,0 0-1,-6 8 1,6-10 0,0 0 1,0-1 0,-1 1 0,1-1 0,-1 1 0,0-1 0,0 0 0,0-1 0,0 1 0,0-1 0,0 0 0,-1 0-1,-7 3 1,4-4-42,1-1 0,-1 1 0,1-1 0,-1-1-1,1 0 1,-1 0 0,1 0 0,-1-1 0,-11-4 0,10 4-73,1-2-20,12 2 32,-4 2 17,9 1-15,-1 0-1,0 0 0,1 1 1,-1 0-1,0 1 0,10 4 1,14 5 178,22 2 105,0-2 0,1-3 0,0-2 0,0-2 0,100-5 0,-48-15-3763,-72 8-2346,-17 6 2488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03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18 499 2240,'-3'2'291,"-9"10"350,12-12-560,-1 0-1,1 1 1,0-1-1,-1 1 1,1-1-1,0 1 1,0-1-1,-1 1 1,5 12 5897,5-20-3727,-8 7-2425,10-10 401,0-1 0,-1 0 0,-1-1 0,11-15 0,28-55-58,-23 39-28,27-51 139,44-71 1227,-96 164-1455,15-17-79,-15 18 22,0-1 0,1 1-1,-1 0 1,0 0 0,0-1-1,1 1 1,-1 0 0,0 0-1,1 0 1,-1-1 0,0 1-1,0 0 1,1 0 0,-1 0-1,0 0 1,1 0 0,-1 0 0,1 0-1,-1 0 1,0 0 0,1 0-1,-1 0 1,0 0 0,1 0-1,-1 0 1,0 0 0,1 0-1,-1 0 1,0 0 0,1 0-1,-1 0 1,0 1 0,1-1 0,-1 0-1,0 0 1,1 0 0,-1 1-1,0-1 1,0 0 0,1 0-1,-1 1 1,0-1 0,0 0-1,0 0 1,1 1 0,-1-1-1,0 0 1,0 1 0,0-1 0,0 0-1,1 1 1,47 117 26,-40-97 80,0 0-1,2-1 1,0-1-1,2 1 0,19 25 1,-28-41-64,1 0-1,0-1 1,0 1 0,0-1-1,1 1 1,-1-1 0,1-1-1,0 1 1,0-1 0,0 1 0,0-1-1,9 2 1,-10-4 5,-1 1-1,1-1 1,-1 1-1,0-1 1,1 0-1,-1-1 1,1 1 0,-1 0-1,0-1 1,1 0-1,-1 0 1,0 0 0,1 0-1,-1 0 1,0-1-1,0 0 1,0 1-1,0-1 1,-1 0 0,1 0-1,3-4 1,4-4 74,-1-1 0,-1 0 0,0 0 0,0-1 1,-1 0-1,7-19 0,-3 4-168,-1-1-1,6-29 1,-15 51 36,1 0 1,-1 0-1,-1 0 0,1-8 1,-1 12-10,0 0 0,0 0 1,-1 0-1,1 0 1,0 0-1,-1 0 1,0 0-1,1 0 0,-1 0 1,0 1-1,0-1 1,0 0-1,0 0 1,0 1-1,-1-1 0,-2-2 1,4 3-10,-1 1 1,0-1 0,0 1-1,0-1 1,1 1 0,-1-1-1,0 1 1,0-1 0,0 1-1,0 0 1,0 0 0,0-1-1,0 1 1,0 0 0,0 0-1,0 0 1,0 0 0,0 0-1,0 0 1,0 0-1,0 0 1,1 1 0,-1-1-1,0 0 1,0 1 0,0-1-1,0 0 1,0 1 0,0-1-1,0 1 1,1-1 0,-1 1-1,0 0 1,0-1 0,1 1-1,-1 0 1,0 0-1,1-1 1,-1 2 0,-3 3-79,0 0 0,0 1 0,1-1 0,-5 12 1,-2 5 134,1 2 0,2-1 1,-9 41-1,13-48 63,1 1 0,1-1-1,1 1 1,0 0 0,1-1-1,5 26 1,-5-38-63,0 0 1,0-1 0,0 1-1,0 0 1,1-1-1,-1 1 1,1-1-1,0 0 1,0 1 0,1-1-1,-1 0 1,0 0-1,1 0 1,0-1 0,0 1-1,0-1 1,0 1-1,0-1 1,0 0-1,1 0 1,-1 0 0,1-1-1,-1 1 1,1-1-1,6 2 1,3-1 15,1 0 0,-1-1 0,0-1-1,1 0 1,-1 0 0,15-3 0,-5 0 48,-1 0 0,1-1 0,-1-2 0,0 0-1,-1-1 1,23-11 0,-16 3 14,0-2 0,47-37-1,42-51 142,-33 9 30,-58 64-283,8-16 11,-32 44-260,-5 6-4,-7 6-33,1 3 208,0 0 0,0 1 0,1 1 0,-9 18 0,2-4 43,-95 204-178,104-215 286,-9 31 0,14-43-42,0 1 0,1-1 1,-1 0-1,1 1 1,0-1-1,0 1 0,0-1 1,1 1-1,0-1 1,-1 1-1,4 7 0,-3-10 1,-1-1-1,0 0 1,1 0-1,-1 0 1,1 0-1,0 0 1,-1 0-1,1 0 1,0-1-1,0 1 1,-1 0-1,1 0 1,0 0-1,0-1 1,0 1-1,0 0 1,0-1-1,0 1 1,0-1-1,0 1 1,0-1-1,1 1 1,0-1 7,-1 0 0,1 0 0,0 0 0,-1 0 0,1-1 0,-1 1 0,1 0 0,-1-1 0,1 1 0,-1-1 0,1 1 0,-1-1 0,0 0 0,2-1 1,3-2 65,-1 0 0,1 0-1,-1-1 1,-1 0 0,9-10 0,-1-3 35,-2 1 0,0-2-1,-1 1 1,-1-1 0,9-30-1,20-102-368,-36 145 210,0 2-2,-1 3-13,0 0 0,1 0-1,-1 1 1,0-1 0,0 0 0,1 0 0,-1 0 0,0 0 0,0 1 0,0-1 0,0 0 0,0 0 0,-1 0 0,1 0 0,0 0 0,0 1 0,0-1 0,-1 0 0,0-1-1,0 6-428,-4 37 70,1-6 334,-10 36 0,-39 135 150,-18 66 133,-23 36 704,91-299-819,2-6-48,0 0 1,0 1-1,0-1 1,-1 0-1,0 0 1,1 0-1,-4 4 1,1-4-51,5-7-122,6-11-107,-7 13 233,68-148-590,-28 57 637,70-116-1,30-10-194,5 4-41,17 16 604,-162 199-418,2-2-7,-1 0-1,1 1 0,-1 0 0,1-1 1,-1 1-1,1 0 0,2-2 0,-4 3 6,1 0 0,-1 0 0,0 0 0,0 0 0,0 0 0,0 0-1,1 0 1,-1 0 0,0 0 0,0 0 0,0 0 0,0 0 0,1 0-1,-1 0 1,0 0 0,0 0 0,0 0 0,0 0 0,1 0 0,-1 0-1,0 1 1,0-1 0,0 0 0,0 0 0,0 0 0,0 0 0,1 0-1,-1 0 1,0 0 0,0 1 0,0-1 0,0 0 0,0 0 0,2 13 7,-3 4 55,-1 1 0,-1-1 0,-7 23 0,-3 20 132,5-6 279,-1 75 0,9-121-438,0 1 0,1 0 0,3 13-1,-3-19-9,0 0-1,0 1 1,0-1-1,0 1 0,1-1 1,-1 0-1,1 0 1,0 0-1,0 0 1,0 0-1,3 2 0,-4-4 0,0-1 0,-1 1 0,1 0 0,0-1 0,0 1 0,0-1 0,0 0 1,0 1-1,0-1 0,0 0 0,0 0 0,0 1 0,0-1 0,0 0 0,0 0 0,0 0 0,0 0 0,0 0 0,0-1 0,0 1 0,0 0 0,0 0 0,0-1 0,0 1 0,0 0 0,0-1 0,0 1 0,0-1 0,0 0 0,0 1 0,0-1 0,-1 1 0,2-2 0,2-2 6,0 1 1,0-1 0,-1 0-1,0 0 1,6-9-1,10-23 11,-2-1-1,21-62 0,-4 7-82,-15 51 151,7-22-664,-26 63 547,0 1 0,0-1-1,0 0 1,0 0 0,0 0 0,0 0 0,1 0 0,-1 0-1,0 0 1,0 0 0,0 0 0,0 0 0,0 0-1,0 0 1,0 0 0,0 0 0,0 0 0,0 0-1,1 0 1,-1 0 0,0 0 0,0 0 0,0 0 0,0 0-1,0 0 1,0 0 0,0 0 0,0 0 0,0 0-1,0 0 1,1 0 0,-1 0 0,0 0 0,0 0-1,0 0 1,0 0 0,0-1 0,0 1 0,0 0-1,0 12-150,-6 42 215,3 0-1,2 0 1,6 63 0,-4-108-2,0-1 0,1 0-1,2 11 1,-3-18-36,-1 0 0,0 1 0,1-1 0,-1 0-1,1 1 1,0-1 0,-1 0 0,1 0 0,0 1 0,0-1-1,0 0 1,0 0 0,0 0 0,0 0 0,0 0-1,0 0 1,0-1 0,0 1 0,0 0 0,1 0 0,-1-1-1,0 1 1,0-1 0,1 1 0,-1-1 0,0 0 0,3 1-1,-2-1 6,0 0 0,0-1-1,0 1 1,1-1-1,-1 0 1,0 1-1,0-1 1,-1 0 0,1 0-1,0 0 1,0 0-1,0-1 1,-1 1-1,1 0 1,0-1 0,1-2-1,4-4 15,-1 0-1,7-10 1,-4 5-51,102-144 170,-88 124-144,-16 21-75,1 0 1,0 1 0,1-1-1,0 2 1,1-1-1,0 1 1,15-10 0,-25 20 55,0 0 0,1-1 1,-1 1-1,0 0 0,0 0 1,0 0-1,1 0 0,-1 0 1,0 0-1,0 0 0,1 0 1,-1-1-1,0 1 0,0 0 1,1 0-1,-1 0 0,0 0 1,0 0-1,0 0 0,1 0 1,-1 1-1,0-1 0,0 0 1,1 0-1,-1 0 0,0 0 1,0 0-1,1 0 0,-1 0 0,0 0 1,0 1-1,0-1 0,1 0 1,-1 0-1,0 0 0,0 1 1,4 10-122,-3 21 108,-1-26 23,0 26 113,-1 4-46,6 42 0,-4-67-31,1 0 1,0 0-1,1-1 0,0 1 0,0-1 0,1 0 1,1 0-1,7 13 0,-10-20-7,0-1 0,0 1 0,-1-1 0,2 0 0,-1 0 0,0 0 0,0 0 0,1 0 0,3 2 0,-5-3-19,0-1 1,0 1-1,0-1 0,0 1 0,1-1 0,-1 0 1,0 0-1,0 1 0,0-1 0,1 0 1,-1 0-1,0 0 0,0 0 0,1-1 0,-1 1 1,0 0-1,0 0 0,1-1 0,-1 1 0,0-1 1,0 1-1,0-1 0,0 1 0,0-1 1,0 0-1,2-1 0,5-6 29,1-2 1,-1 1-1,0-1 0,-1-1 1,0 1-1,-1-1 0,8-16 1,1-7 72,11-36 0,-1 2-220,13-31 149,-37 91-127,-1 6-81,0 5-23,13 1 33,-10-3 141,-1 0 1,1 1-1,-1 0 1,1-1-1,-1 1 0,0 0 1,1 0-1,-1 0 1,0 1-1,0-1 1,-1 0-1,1 1 0,0 0 1,-1-1-1,1 1 1,-1 0-1,0-1 0,0 1 1,0 0-1,1 5 1,1 7 25,-1 1 0,1 27 1,-2-27-32,1 26-2,2 0 0,1 0-1,14 48 1,-18-85 29,1 0 0,0-1 0,0 1 0,0 0 0,1 0 0,-1-1 0,1 0-1,0 1 1,1-1 0,-1 0 0,1 0 0,6 5 0,-8-8 2,1 1 0,-1-1 1,1 1-1,-1-1 0,1 0 0,0 0 0,0 0 0,-1 0 1,1-1-1,0 1 0,0-1 0,0 0 0,0 1 0,0-1 1,0-1-1,-1 1 0,1 0 0,0-1 0,0 1 0,0-1 1,0 0-1,-1 0 0,1 0 0,2-2 0,13-6 45,0-2 0,-1 0-1,-1-1 1,0 0-1,0-1 1,-2-1-1,14-16 1,-8 6-60,-1-1 0,-1-1-1,28-53 1,-39 66 18,0 0 0,-1-1 0,-1 0 0,0 0 0,-1 0 0,3-19 0,-7 32-29,1-1 0,-1 0 1,0 0-1,0 0 0,0 0 0,0 0 0,0 0 0,0 0 1,-1 0-1,1 0 0,-1 1 0,1-1 0,-1 0 0,0 0 1,0 0-1,1 1 0,-1-1 0,0 0 0,-1 1 0,1-1 1,0 1-1,0-1 0,-1 1 0,1 0 0,-1 0 0,1-1 1,-1 1-1,1 0 0,-1 0 0,-3-1 0,4 2 0,-1-1-1,1 1 1,0 0-1,0 0 1,-1 0-1,1 0 1,0 0-1,0 0 0,-1 0 1,1 0-1,0 1 1,-1-1-1,1 0 1,0 1-1,0-1 1,0 1-1,0-1 0,-1 1 1,1 0-1,-1 0 1,-1 1-31,0 1 35,-1-1 0,1 1 0,-1 0 0,1 0 0,0 0 1,0 0-1,0 0 0,1 1 0,-1 0 0,1-1 0,0 1 0,-3 6 1,-1 5 13,-8 29 1,14-43-4,-4 14 1,0 0-1,1 0 1,-1 30-1,4-39 3,0-1-1,0 0 1,1 0-1,-1 1 1,1-1-1,0 0 1,1 0-1,-1 0 1,1 0-1,0 0 0,1-1 1,-1 1-1,1-1 1,-1 1-1,7 5 1,-5-5 17,0-1 0,0 0 0,1 0 0,0-1 0,-1 1 0,1-1 0,1 0 0,-1-1 0,0 1 0,1-1 0,-1 0 0,1 0 0,6 1 0,-7-2-3,0-1 1,0 0 0,0 0-1,0 0 1,0 0 0,0-1-1,-1 0 1,1 0 0,0 0-1,0-1 1,-1 1 0,1-1-1,-1 0 1,0-1 0,1 1-1,5-5 1,-3 1-7,1 0 0,-1-1 0,0 0 0,-1 0 0,0 0 0,6-10 0,27-52 336,-30 50-426,1 0 0,25-33 0,-34 51 65,-1 0 0,1 0 0,-1 1 0,1-1 1,-1 0-1,1 1 0,0-1 0,-1 1 0,1-1 0,0 1 0,-1-1 0,1 1 0,0 0 0,0-1 1,-1 1-1,1 0 0,0-1 0,1 1 0,-1 0 7,-1 0 0,0 0 0,1 1 1,-1-1-1,1 0 0,-1 0 0,0 1 0,1-1 0,-1 0 0,0 1 0,1-1 1,-1 0-1,0 1 0,0-1 0,1 0 0,-1 1 0,0-1 0,0 0 0,0 1 1,1-1-1,-1 1 0,0-1 0,0 1 0,0 0 0,1 6-28,0 0 0,0 0 0,-2 10 0,1-11 47,-2 43-69,-3-1 1,-3 0 0,-25 93-1,29-128 152,2-9 14,1 1 0,0-1 1,0 1-1,-1 8 0,2-13-102,0 0-1,1 0 1,-1 1-1,0-1 1,0 0 0,0 0-1,0 0 1,1 0-1,-1 1 1,0-1-1,0 0 1,0 0 0,1 0-1,-1 0 1,0 0-1,0 0 1,0 0 0,1 0-1,-1 0 1,0 1-1,0-1 1,1 0 0,-1 0-1,0 0 1,0 0-1,1 0 1,-1 0 0,0-1-1,0 1 1,1 0-1,-1 0 1,0 0-1,0 0 1,0 0 0,1 0-1,-1 0 1,0 0-1,0-1 1,0 1 0,1 0-1,-1 0 1,0 0-1,12-6 2,-12 6-3,110-64 3,-40 19-3230,-64 41 2723,30-22-2781,-34 25 2830,0-1 1,-1 1-1,1-1 0,-1 1 0,1-1 0,-1 1 0,0-1 0,0 0 1,0 0-1,0 1 0,0-1 0,0 0 0,0 0 0,-1 0 0,1 0 1,0-3-1,-1-4-2349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04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14 7232,'-51'-8'3264,"33"8"-2848,10-5-768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8.4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1 129 3648,'1'0'7002,"14"0"-4917,-10 1-1811,1-1 1,-1 0-1,0-1 0,10-1 0,3-1-44,0-1 0,0-1 1,-1 0-1,0-2 0,0 0 0,20-11 0,-30 13-160,-1 1 0,0-1 0,0 0 0,7-7 0,-12 10-68,1 0 1,-1 1 0,0-1 0,0 0 0,0 0-1,0 0 1,0 0 0,1-3 0,-1 4-14,-1 0 0,0 0 1,0 0-1,0 0 0,0 0 0,0 0 1,0 0-1,0 0 0,0 0 0,0 0 1,-1 0-1,1 0 0,0 0 0,-1 1 1,1-1-1,0 0 0,-1 0 0,1 0 1,-1 0-1,0 0 0,0 0-2,1 1 0,-1-1-1,0 1 1,0-1 0,1 1-1,-1-1 1,0 1 0,0-1-1,0 1 1,1 0 0,-1-1-1,0 1 1,0 0 0,0 0 0,0 0-1,0 0 1,1 0 0,-1 0-1,0 0 1,-1 0 0,-19 4-33,18-3 51,-7 2 135,1 1-1,-1 1 1,1-1-1,0 1 1,1 1-1,-1 0 1,1 0-1,0 0 1,0 1-1,1 1 1,0-1-1,-7 10 0,11-12 9,0 0 0,0 0 0,0 1 0,0-1 0,1 1 0,0-1 0,-3 11 0,5-15-122,0 1 0,0 0-1,0-1 1,0 1 0,0 0-1,0-1 1,0 1 0,1 0 0,-1-1-1,1 1 1,-1-1 0,1 1-1,0-1 1,-1 1 0,1-1-1,0 1 1,0-1 0,0 0 0,0 1-1,0-1 1,0 0 0,1 0-1,-1 0 1,0 0 0,0 0-1,1 0 1,-1 0 0,1 0 0,-1-1-1,1 1 1,-1 0 0,4 0-1,3 1 46,1 1 0,-1-2 1,1 1-1,-1-1 0,1 0 0,0-1 0,11-1 0,64-10 99,-53 5-87,-18 4-689,0-1 0,-1 0 0,22-10 0,11-10-5295,-25 14 3613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05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1165 2912,'0'0'44,"0"1"1,-1-1-1,1 0 1,0 0 0,0 0-1,-1 0 1,1 0-1,0 0 1,0 0-1,0 0 1,-1 0-1,1 0 1,0 0-1,0 1 1,0-1-1,-1 0 1,1 0-1,0 0 1,0 0-1,0 1 1,0-1-1,-1 0 1,1 0-1,0 0 1,0 1-1,0-1 1,0 0-1,0 0 1,0 1 0,0-1-1,0 0 1,0 0-1,0 1 1,0-1-1,0 0 1,0 0-1,0 1 1,0-1-1,0 0 1,0 5 1966,9-6 373,-5-1-2145,-1 0 0,1 0 0,0-1 1,0 1-1,-1-1 0,1 1 0,-1-1 0,0 0 1,0 0-1,0-1 0,-1 1 0,5-7 1,2-5 102,12-29 0,-12 25-72,15-28 58,2 1 0,33-44 0,70-78-39,-7 11-229,-92 114 71,43-83-1,-71 122-120,4-8-49,0 0 0,11-15 1,-17 27 35,0 0 0,0-1 1,0 1-1,0 0 0,0 0 1,0 0-1,0 0 0,0 0 1,0-1-1,0 1 1,0 0-1,0 0 0,0 0 1,0 0-1,1 0 0,-1 0 1,0-1-1,0 1 0,0 0 1,0 0-1,0 0 1,0 0-1,0 0 0,1 0 1,-1 0-1,0 0 0,0 0 1,0 0-1,0-1 0,0 1 1,0 0-1,1 0 1,-1 0-1,0 0 0,0 0 1,0 0-1,0 0 0,1 0 1,-1 0-1,0 0 0,0 0 1,0 0-1,0 0 1,0 1-1,0-1 0,1 0 1,-1 0-1,0 0 0,0 0 1,0 0-1,0 0 0,1 0 1,-1 11-85,-7 22 68,-31 83 221,-14 53-200,45-140 173,1 2-1,1-1 0,-1 52 1,6-69 43,3 29 1,-2-38-142,0 0-1,0 0 1,0 1-1,1-1 1,-1 0 0,1 0-1,0 0 1,0 0-1,1-1 1,3 6-1,-5-8-44,0 0 0,0 0 0,0 0 0,0 0-1,0 0 1,0 0 0,0-1 0,0 1-1,0 0 1,0-1 0,0 1 0,0-1 0,1 1-1,-1-1 1,0 0 0,0 0 0,1 1-1,-1-1 1,2 0 0,0 0 13,-1-1-1,0 1 1,0-1-1,0 1 1,0-1-1,0 0 1,0 0-1,0 0 1,0 0-1,-1 0 1,3-2-1,4-4 111,0 0 0,0-1-1,12-17 1,-14 18-125,152-211 530,-45 11-517,-91 162-22,120-228 166,-133 256-226,-1 0 1,-1 0 0,-1 0-1,7-30 1,-12 46 36,-1 1 0,0 0 0,0-1 0,0 1-1,0 0 1,1-1 0,-1 1 0,0-1 0,0 1 0,0 0 0,0-1 0,0 1 0,0-1 0,0 1 0,0 0 0,0-1 0,0 1 0,0 0 0,-1-1 0,1 1 0,0-1 0,0 1 0,0 0-1,0-1 1,-1 1 0,1 0 0,0-1 0,0 1 0,0 0 0,-1 0 0,1-1 0,0 1 0,-1 0 0,1 0 0,0-1 0,-1 1 0,1 0 0,0 0 0,-1 0 0,1-1 0,0 1-1,-1 0 1,1 0 0,-1 0 0,1 0 0,0 0 0,-1 0 0,1 0 0,0 0 0,-1 0 0,-1 0-5,0 1 0,0 0 0,0-1 0,0 1 0,1 0 0,-1 0 0,0 0 0,0 0 0,1 0 0,-3 3 0,-3 2 19,1 1-1,0 1 0,0-1 0,1 1 0,0 0 0,-6 13 0,-23 61 53,33-79-56,-121 409 824,47-11-390,61-308-127,13-88-291,1-4 3,0-1 0,-1 1 0,1-1 0,0 1 0,0-1 0,0 1 0,-1-1 0,1 1 0,0-1 0,0 1-1,0-1 1,0 1 0,0-1 0,0 1 0,0-1 0,0 1 0,0-1 0,0 1 0,1-1 0,-1 1 0,0-1 0,0 1 0,0-1 0,1 1 0,-1-1 0,1 2 0,-1-14 213,8-28-179,23-65-1,-26 91-51,1 0-1,1 0 0,0 0 0,0 1 0,2 0 0,0 1 1,18-21-1,-27 33-8,57-53-92,-50 48 26,0-1 0,1 1 0,0 1-1,0-1 1,0 1 0,10-3 0,-16 6 55,0 0 1,0 1-1,0-1 0,0 1 0,0-1 1,0 1-1,0 0 0,0 0 0,0 0 1,0 0-1,0 0 0,0 0 0,0 0 1,0 1-1,0-1 0,0 1 1,0-1-1,0 1 0,0 0 0,-1 0 1,1 0-1,0 0 0,0 0 0,-1 0 1,1 0-1,-1 1 0,1-1 1,-1 1-1,1-1 0,-1 1 0,0-1 1,0 1-1,0 0 0,0 0 0,0-1 1,0 1-1,1 4 0,1 5 8,0 1 0,0-1 0,-1 1 0,-1 0 0,1 13 0,-2-23 24,2 39-58,-2-12 90,2 0-1,7 35 0,-7-56-29,0 0-1,0-1 0,0 0 0,1 1 1,0-1-1,1 0 0,0 0 0,0-1 0,0 1 1,1-1-1,-1 0 0,2 0 0,6 7 1,-9-11 3,0 0 0,0 0 0,0 0 1,1 0-1,-1-1 0,0 1 0,1-1 0,-1 0 1,1 0-1,-1 0 0,1 0 0,-1 0 0,1-1 1,0 0-1,-1 0 0,1 0 0,0 0 0,0-1 1,-1 1-1,1-1 0,-1 0 0,1 0 1,-1 0-1,1 0 0,-1-1 0,0 1 0,1-1 1,-1 0-1,0 0 0,0 0 0,0-1 0,-1 1 1,1-1-1,2-2 0,9-11 6,-1-1 0,-1 0 0,-1 0 0,0-1 0,-1 0 0,-1-1 0,-1 0 0,0-1 0,-2 0 0,0 0 0,3-26 0,-4 24-21,2-23-79,-6 42 35,-1 0 0,0 0 0,0 0 0,0 0 0,-1 0 0,1 0 0,-1 0 0,0 1 0,1-1 0,-1 0 1,-1 0-1,-1-3 0,3 5 4,-1 0 0,1 0 1,0 1-1,-1-1 1,1 0-1,-1 1 0,0-1 1,1 1-1,-1-1 0,1 1 1,-1-1-1,0 1 1,1-1-1,-1 1 0,0-1 1,0 1-1,1 0 0,-1-1 1,0 1-1,0 0 1,0 0-1,1 0 0,-1 0 1,0 0-1,0 0 0,-1 0 1,0 0 0,1 1 1,-1-1-1,1 1 1,-1 0-1,1 0 1,-1-1-1,1 1 1,0 0-1,-1 0 1,1 1-1,0-1 1,-2 2-1,-2 4-4,0-1 0,0 2 0,1-1 0,-5 9 0,4-4 35,0 0 0,1 0-1,0 0 1,1 0 0,1 1 0,0-1 0,-1 19-1,3-22 47,0-1 0,1 1 0,0-1-1,0 1 1,1-1 0,0 0 0,0 1-1,1-1 1,0 0 0,1-1 0,0 1-1,5 7 1,-6-10 12,1 0 0,0 0 0,-1-1-1,2 0 1,-1 0 0,0 0 0,1 0 0,0-1 0,0 0 0,0 0-1,0 0 1,0 0 0,7 1 0,-4-1-90,0-1 0,0-1-1,0 1 1,0-1 0,0-1 0,1 1-1,-1-2 1,14-1 0,-9 0-514,0 0 0,-1-2 0,1 0 0,-1 0 1,0-1-1,0 0 0,0-1 0,-1-1 0,1 0 1,-2 0-1,16-14 0,1-10-2710,-4 3 1077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06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18 166 6048,'-18'-12'2752,"26"12"-2400,-3-4 1088,8 0-864,17-4 1248,9 0-1024,34-6 160,11 6-576,10-11 0,-3 8-256,14-9 0,-6 4-64,15-11-3232,-12 13 1760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07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13 195 2912,'-10'-16'923,"9"16"-914,1 0 0,0 0 0,0 0 0,0-1 0,0 1 0,0 0 0,0 0 0,0 0 0,-1 0 1,1 0-1,0 0 0,0-1 0,0 1 0,0 0 0,0 0 0,0 0 0,0 0 0,0 0 1,0-1-1,0 1 0,0 0 0,0 0 0,0 0 0,0 0 0,0 0 0,0-1 0,0 1 1,0 0-1,0 0 0,0 0 0,0 0 0,0-1 0,0 1 0,0 0 0,0 0 0,0 0 0,1 0 1,-1 0-1,0 0 0,0-1 0,11-21 4819,-11 23-4730,1-1 0,0 0 0,-1 0 0,1 1 0,-1-1 0,1 0 0,-1 1-1,1-1 1,-1 1 0,0-1 0,1 0 0,-1 1 0,1-1 0,-1 1 0,0-1 0,1 1 0,-1 0 0,0-1 0,0 1 0,0-1 0,1 1-1,-1-1 1,0 2 0,3 4 175,-1 1-1,0 0 0,-1 0 0,0 1 0,0-1 1,0 8-1,2 7 318,3 57 700,-4 92-1,-2-105-871,-1 6-92,7 160 815,-5-228-1193,2 18 1976,-3-32-1529,5-434 191,-5 441-587,4-118-262,-2 103 257,1 0 0,1 0 0,1 0 1,11-30-1,-7 26-39,1 0 0,0 1-1,26-37 1,-30 52 24,-1-1-1,1 1 1,0 0 0,0 0-1,0 1 1,10-6 0,-11 8-5,0 0 1,-1 1 0,1 0 0,0 0-1,1 0 1,-1 1 0,0-1 0,0 1 0,1 1-1,9-1 1,-9 1 15,-1 1 0,0-1 1,0 2-1,0-1 0,0 0 0,0 1 0,0 0 0,0 0 0,0 1 1,-1-1-1,1 1 0,-1 0 0,1 0 0,-1 0 0,0 1 0,-1 0 1,1 0-1,-1 0 0,1 0 0,3 7 0,-1-2 4,0 1-1,-1 0 0,0 0 1,-1 0-1,0 1 0,-1-1 1,0 1-1,3 22 0,-5-23 57,-1 0-1,0 1 0,0-1 0,-1 0 0,-1 1 0,1-1 0,-2 0 1,1 0-1,-1 0 0,-1-1 0,0 1 0,0-1 0,-12 17 0,5-11 31,-1-1-1,-1-1 0,0 0 0,-27 20 0,13-14-10,-54 28 0,75-44-75,-23 13 16,29-15-8,-1-1 0,0 0 0,0 1 0,1-1 0,-1 1 0,1-1 1,-1 1-1,0 0 0,1-1 0,-1 1 0,1 0 0,-1-1 0,1 1 1,0 0-1,-1-1 0,1 1 0,0 0 0,-1 0 0,1-1 0,0 1 1,0 0-1,0 0 0,0 0 0,0-1 0,0 1 0,0 0 0,0 0 1,0 0-1,0 0 0,0-1 0,0 1 0,1 1 0,1 0-13,-1 1-1,1-1 1,0 0-1,0 0 1,0 1-1,1-2 1,-1 1-1,1 0 1,-1 0-1,4 1 1,33 15-195,-20-10 154,14 8 50,-13-8-19,-1 2 1,0 0-1,27 19 0,-33-19 11,-1 0-1,-1 0 1,1 2 0,-1-1 0,-1 1-1,-1 1 1,16 25 0,-21-31 44,-1-1 1,0 1-1,-1-1 1,0 1-1,0 0 1,0 0-1,-1 0 1,0 0-1,0 0 1,-1 0-1,0 0 1,0 0-1,0 0 1,-1 0-1,0 0 1,-1 0-1,0 0 1,0 0 0,-5 12-1,4-13 23,-1 0 1,0-1-1,0 1 0,0-1 1,0 0-1,-1 0 0,0 0 1,0-1-1,0 1 1,-1-1-1,1 0 0,-1-1 1,0 1-1,0-1 0,0-1 1,-1 1-1,1-1 0,-1 0 1,-6 1-1,-14 2 0,-1-1 0,1-1 1,-41-2-1,-13-4-72,67 1-446,0 1-1,0-2 0,-25-7 1,22 1-1726,17 9 2132,0 0 0,-1 0 0,1-1 0,0 1 0,0 0 0,0 0 0,0 0 0,-1 0 0,1 0 0,0 0 0,0 0 0,0-1-1,0 1 1,0 0 0,-1 0 0,1 0 0,0 0 0,0-1 0,0 1 0,0 0 0,0 0 0,0 0 0,0-1 0,0 1 0,0 0 0,0 0 0,0 0 0,0-1 0,0 1 0,0 0 0,0 0 0,0 0 0,0-1-1,0 1 1,0 0 0,0 0 0,0 0 0,0 0 0,0-1 0,0 1 0,0 0 0,0 0 0,1 0 0,-1-1 0,0 1 0,0 0 0,0 0 0,0 0 0,0 0 0,0 0 0,1 0 0,-1-1 0,11-5-1513,-9 6 1179,72-33-6203,-20 11 3872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08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0 4064,'-6'9'5472,"7"-6"-4844,-1 0 1,1 0 0,-1 1-1,0-1 1,0 0 0,-1 0-1,0 5 1,-12 90 2293,-24 141-1150,-10 50-520,22-161-569,25-127-637,0 0 0,0 0 0,-1 0 0,1 1 0,0-1 0,0 0 1,0 0-1,0 0 0,0 0 0,1 0 0,-1 0 0,0 1 0,0-1 0,1 1 0,0-1-23,-1-1-1,0 1 0,1-1 1,-1 0-1,0 1 0,1-1 1,-1 0-1,1 1 0,-1-1 1,1 0-1,-1 1 0,1-1 1,-1 0-1,1 0 0,-1 0 1,1 1-1,-1-1 0,1 0 1,-1 0-1,1 0 0,-1 0 1,1 0-1,4-1 24,-1 1 0,0-1 0,0 0 0,0 0 0,0-1 0,0 1 0,4-3 0,11-4-23,0 1-1,0 1 0,0 1 1,27-4-1,79-2 84,-104 10 28,2 0-262,-16 1-27,0 0 1,0 0-1,9-3 1,-9 2-2132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08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17 173 7392,'-10'2'1007,"4"-1"1697,15-5 443,77-31 1318,134-44-3202,-26 27-3156,-180 46-987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08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8 159 8960,'-8'-19'4064,"13"11"-3520,-2 0 1664,10 8-1313,9-11 1057,9 3-1120,17-7 32,3 3-512,23-8 192,-5 6-288,1-2-352,-6 5 32,-8-1-64,-8 8 64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10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258 643 2816,'-10'-3'5990,"3"0"-4930,0 3-695,1 1 0,-1 0 0,0 0 0,1 1 0,0 0 0,-1 0 0,1 0 0,0 1 0,0 0-1,-6 3 1,-8 7 237,-27 22 0,47-34-582,-14 10 140,1 0 0,1 1 0,-13 16 0,21-23-170,1-1 0,-1 1 0,1 0 0,0 0 0,0 1 1,1-1-1,-1 1 0,1-1 0,1 1 0,-1-1 0,1 1 0,-2 12 1,3-17 16,0 0 1,0 1 0,1-1 0,-1 0-1,0 1 1,0-1 0,1 0 0,-1 1 0,1-1-1,-1 0 1,1 0 0,-1 1 0,1-1 0,0 0-1,0 0 1,-1 0 0,1 0 0,0 0 0,0 0-1,2 1 1,-1 0 32,0-1 0,1 0 0,-1 0 0,0 0 0,1 0 0,-1 0 0,1-1 0,-1 1 0,1-1 0,3 1 0,4-1 67,0 0-1,1-1 1,-1 0-1,13-3 0,-17 2-45,5 1 27,1-2 1,-1 1-1,0-2 0,-1 1 1,1-1-1,-1-1 1,16-9-1,-25 13-69,1 0 0,-1 0 0,0 0 0,0-1 0,0 1 0,0 0 0,0-1 0,0 1 0,0 0 0,0-1 0,0 1 0,-1-1 0,1 1 0,-1-1 0,1 0 0,-1 1 0,1-1 0,-1 0 0,0 1 0,0-1 0,0 0 0,0 1 0,0-1 0,0 0 0,-1 1 0,1-1 0,0 0 0,-1 1 0,1-1 0,-1 1 0,0-1 0,-1-2 0,-3-5-41,0 0 0,-1 1 0,0 0 0,-10-10 0,13 14-15,-14-14-347,-25-20 0,42 37 357,0 1-1,1 0 0,-1-1 0,0 1 0,0-1 0,0 1 0,0 0 0,0-1 0,1 1 0,-1 0 0,0-1 0,0 1 0,1 0 0,-1-1 0,0 1 0,1 0 1,-1 0-1,0-1 0,1 1 0,-1 0 0,0 0 0,1 0 0,-1-1 0,0 1 0,1 0 0,-1 0 0,1 0 0,-1 0 0,0 0 0,1 0 0,25-12 159,-1 1 23,0-4 1,34-28 1,-33 23-51,26-20 157,66-63-1,-94 78-218,-2-1-1,0-1 1,-1 0 0,25-47-1,53-128 715,-95 192-756,-3 6-12,0 0 0,1 1-1,-1-1 1,1 1 0,0-1-1,0 1 1,0 0-1,3-4 1,-4 7 9,-1 0-1,0 0 1,0-1 0,0 1-1,0 0 1,1 0 0,-1 0-1,0 0 1,0 0-1,0 0 1,1 0 0,-1-1-1,0 1 1,0 0 0,0 0-1,1 0 1,-1 0 0,0 0-1,0 0 1,1 0 0,-1 0-1,0 0 1,0 0-1,0 0 1,1 0 0,-1 0-1,0 0 1,0 0 0,0 1-1,1-1 1,-1 0 0,0 0-1,0 0 1,0 0-1,1 0 1,-1 0 0,0 1-1,0-1 1,0 0 0,0 0-1,1 0 1,-1 0 0,0 1-1,0-1 1,0 0-1,0 0 1,0 0 0,0 1-1,4 12-25,-2 5 28,-2 0 0,0 0 0,-3 20 0,-29 167 84,16-111-77,-7 44 14,-13 24 40,-57 160 1,64-239 25,-4 0 0,-72 131 0,7-59 281,54-92 92,38-56-305,0 0-1,0-1 1,0 1-1,-1-1 1,0-1-1,-10 7 0,17-12-138,-1 1 0,0-1 0,1 1 0,-1-1 0,0 1 0,1-1 0,-1 1 0,0-1 0,0 0 0,1 1 0,-1-1 0,0 0 0,0 0 0,0 0 0,0 0 0,1 0 0,-1 0 0,0 0 0,0 0 0,0 0 0,0 0 0,1 0 0,-1 0 0,0 0 0,0-1 0,0 1 0,1 0-1,-1-1 1,0 1 0,0 0 0,1-1 0,-1 1 0,0-1 0,1 1 0,-1-1 0,0 0 0,1 1 0,-1-1 0,1 0 0,-1 1 0,1-1 0,-1 0 0,1 0 0,0 1 0,-1-1 0,1 0 0,0 0 0,0 1 0,0-1 0,-1-2 0,0-3-4,0 0-1,1-1 1,0 1 0,0 0 0,1-9 0,1-2-61,1-1 0,1 2 0,1-1 0,0 0 0,1 1 0,11-21 0,-4 13-19,1 1 1,1 0-1,25-28 0,-24 33 59,1 1 0,1 1 0,0 0 0,1 2 0,1 0 0,34-17-1,-2 5-1982,89-30 0,-106 45-1426,-1 3 1029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11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1180 5632,'-13'9'1834,"13"-9"-1760,-1 1 0,1-1 0,0 1 0,-1-1 0,1 0 0,0 1 0,0-1 0,-1 1 0,1-1 0,0 1 0,0-1 0,0 1 0,0-1 0,0 1 0,0-1 0,0 1 0,0-1 0,0 1 0,0-1 0,0 1 0,0-1 0,0 1 0,0-1 0,0 1 0,0-1-1,1 1 1,-1-1 0,0 1 0,0-1 0,1 1 0,-1-1 0,0 0 0,1 1 0,-1-1 0,0 1 0,1-1 0,0 1 0,1-1 146,1 1 0,0 0 0,0-1 0,0 0 0,0 0 1,0 1-1,0-2 0,0 1 0,0 0 0,0-1 0,0 1 0,0-1 0,0 0 0,5-2 0,9-6 25,0 0 0,-1-1 0,0-1 0,0 0 0,-1-1 0,-1-1 0,21-24 0,83-114 201,-81 100-206,-9 14-133,76-116 100,7-76-102,-109 225-119,8-27-230,-9 21 66,-6 16-125,0 4 261,0 0 1,-5 16 0,1-1 90,-1-1-32,-45 115 307,45-107-70,0 1 0,-6 47 1,16-79-255,-12 127 579,11-113-451,1 0 0,1 1 1,1-1-1,0 0 0,1 1 1,8 20-1,-11-34-99,1 1 0,0-1 1,1 0-1,-1 1 0,0-1 0,1 0 0,-1 0 0,1 0 1,0 0-1,-1 0 0,1 0 0,4 2 0,-5-3-3,1 0 1,-1 0-1,1-1 0,-1 1 0,1-1 0,0 1 0,-1-1 1,1 0-1,0 1 0,0-1 0,-1 0 0,1 0 1,0 0-1,-1 0 0,1-1 0,0 1 0,-1 0 0,1-1 1,0 1-1,-1-1 0,1 1 0,2-2 0,15-10 121,1-1 0,-2-1 0,0-1 1,21-21-1,-18 16-45,16-13 4,-1-3 1,-2-1 0,-2-2-1,46-70 1,-26 14-96,-5-2-1,49-147 1,-33 48-145,-47 143 375,-15 50-224,1-3 3,-1 0 0,1 0 0,-1 0 0,1-10 0,-3 10 7,-3 12 11,-3 14 40,7-17-66,-78 308 905,-5 26-695,-22-6 82,75-238-99,10-39-78,-3 14 519,23-68-621,0 0-12,0 0-1,0 0 1,0 0-1,0 0 1,0 0-1,0 0 1,0 0-1,0 0 1,0 0-1,0 0 1,0 0-1,0 0 1,0 0-1,0 0 1,0 0-1,0 0 1,0 0-1,0 0 1,0 0-1,0 0 1,0 0-1,0 0 1,0 0-1,1 0 1,-1 0-1,0 0 1,0 0 0,0 0-1,0 0 1,0 0-1,0 0 1,0 0 12,0 0 0,0 0-13,0 0 1,0 0-1,0 0 1,4-6 42,1-5-39,33-64-424,82-126 0,-118 198 351,1-1 0,0 1-1,0 0 1,0-1-1,5-2 1,-8 5 46,1 1 1,-1 0 0,1-1-1,-1 1 1,1-1-1,0 1 1,-1 0-1,1 0 1,0-1-1,-1 1 1,1 0-1,0 0 1,-1 0-1,1 0 1,0 0-1,-1 0 1,1 0-1,0 0 1,-1 0 0,1 0-1,0 0 1,-1 0-1,1 0 1,0 0-1,-1 1 1,1-1-1,-1 0 1,1 1-1,0-1 1,-1 0-1,1 1 1,-1-1-1,1 1 1,-1-1-1,1 1 1,-1-1-1,1 1 1,-1-1 0,1 1-1,-1-1 1,0 1-1,1 0 1,3 8-22,0 1 0,-1-1 0,0 0 0,-1 1 0,3 14 0,1 7 101,-5-27-68,4 14 53,9 25 0,-12-38-30,1 0 0,-1 0 1,1-1-1,0 1 0,0 0 1,1-1-1,-1 0 0,1 0 1,6 6-1,-8-9-4,-1 0 1,1 0-1,0 0 0,0 0 1,0 0-1,0-1 0,-1 1 1,1 0-1,0-1 0,0 0 1,0 1-1,0-1 0,0 0 1,0 0-1,0 0 0,1 0 1,-1 0-1,0-1 0,0 1 1,-1-1-1,1 1 0,0-1 1,0 0-1,0 1 0,0-1 1,0 0-1,-1 0 0,1-1 1,3-1-1,3-4 29,0 0-1,0-1 1,-1 0 0,11-13-1,18-26 68,-2-2-1,49-94 1,-80 138-185,8-23-229,-10 27 267,-1 0 0,0 0 0,0 0 0,1 0 0,-1 0 0,0-1 0,0 1 0,0 0 0,0 0 0,0 0 0,0 0 0,-1 0 0,1-1 0,0 1 0,0 0 0,-1 0 0,1 0 0,-1 0 0,0-2 0,0 3 18,1-1 0,-1 1-1,1 0 1,-1-1 0,1 1-1,-1 0 1,1-1 0,-1 1-1,0 0 1,1-1 0,-1 1-1,1 0 1,-1 0 0,0 0-1,1 0 1,-1 0 0,0 0-1,1 0 1,-1 0 0,0 0 0,1 0-1,-1 0 1,1 0 0,-1 0-1,0 0 1,1 1 0,-1-1-1,0 0 1,-19 11-70,16-8 56,-1 0 55,0 1-1,0-1 0,1 1 0,-1 0 1,1 0-1,0 0 0,0 0 0,0 1 1,1 0-1,0 0 0,0 0 0,0 0 1,0 0-1,1 0 0,0 1 0,0-1 1,0 1-1,1 0 0,0 0 1,0-1-1,0 1 0,1 0 0,0 0 1,0 0-1,0 0 0,1-1 0,0 1 1,0 0-1,1 0 0,-1-1 0,1 1 1,0-1-1,1 1 0,-1-1 0,6 8 1,-1-4 39,1 0 0,0-1 1,0 0-1,1 0 1,0-1-1,0 0 0,1 0 1,0-1-1,0 0 1,1-1-1,13 5 0,-10-5-151,0 0-1,0-1 1,1-1-1,0 0 1,0-1-1,0 0 1,0-2-1,19 0 1,-25-1-715,-1 0 1,0-1 0,0 0 0,1 0-1,13-7 1,-18 8 136,-1-1 0,0 1 0,1-1 0,-1 0 0,0-1 0,-1 1 0,1 0 0,0-1 0,-1 0 0,1 1 0,-1-1 0,0 0 0,0 0 0,4-7 0,-1-2-2191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11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77 8224,'-16'-8'3712,"59"8"-3200,-9-3 320,1 3-544,31-5 256,-2 2-320,53-8 0,0 0-128,17-5-1056,-7 8 544,-7 0-5696,-11 4 3360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14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1285 3072,'-2'10'5927,"23"-11"-3086,-10-1-2496,-1-1 0,1-1 0,-1 0 0,1 0 1,-1-1-1,0 0 0,-1-1 0,1 0 1,-1 0-1,15-14 0,5-8-155,41-50 1,-66 73-113,17-19 18,4-5 103,-1 0 0,28-47 0,-52 75-198,4-5 17,-1-1-1,0 1 1,3-10-1,-5 14-17,0-1 1,-1 1-1,1 0 0,-1-1 0,0 1 0,0 0 1,0-1-1,0 1 0,0 0 0,-1-1 1,1 1-1,-1 0 0,1-1 0,-3-3 0,2 3-27,-1 1-1,1-1 0,-1 1 0,0 0 0,0 0 1,0 0-1,0 0 0,-1 0 0,1 0 0,0 0 1,-1 1-1,1-1 0,-1 1 0,0 0 0,1 0 1,-1 0-1,0 0 0,0 0 0,0 0 0,0 1 1,1 0-1,-1-1 0,-6 1 0,2 0-62,0 0 0,0 1 0,0 0 0,1 0 0,-1 1 0,0-1 0,0 1 0,1 1 0,-10 4 0,9-3 90,0 1 0,0 0 0,1 1 1,0-1-1,0 1 0,0 0 1,1 1-1,0 0 0,0-1 1,0 2-1,1-1 0,-5 13 1,2-3 106,0 0-1,2 0 1,0 1 0,-4 31 0,5-24 155,2 0 0,1 42 0,2-60-210,-1 0-1,1-1 1,0 1-1,0 0 1,1-1-1,0 1 1,0-1-1,1 0 1,-1 0-1,1 0 1,1 0 0,-1 0-1,1 0 1,0-1-1,5 6 1,0-4 23,-1 0 1,1-1-1,1 0 1,-1-1 0,1 0-1,0 0 1,0-1-1,0 0 1,1-1-1,-1 0 1,1-1-1,0 0 1,0-1 0,0 0-1,0 0 1,0-1-1,0-1 1,-1 0-1,1 0 1,0-1-1,0 0 1,-1-1 0,13-5-1,-3-1-15,-1-1 0,0 0 0,0-2-1,-1 0 1,-1-1 0,0 0 0,-1-2 0,28-32 0,-3 0-50,-16 16-67,3 1 0,35-31 1,-41 47-7,-21 13 68,-1 1-1,1 0 1,-1 0 0,1-1 0,-1 1 0,1 0-1,-1 0 1,1 0 0,-1-1 0,1 1 0,-1 0-1,1 0 1,-1 0 0,1 0 0,-1 0 0,1 0 0,0 0-1,-1 0 1,1 0 0,-1 1 0,1-1 0,-1 0-1,1 0 1,-1 0 0,1 1 0,-1-1 0,1 0 0,-1 0-1,1 1 1,-1-1 0,1 0 0,-1 1 0,0-1-1,1 1 1,-1-1 0,0 0 0,1 1 0,-1-1-1,0 1 1,0-1 0,1 1 0,-1 0 0,1 6 53,0-1 1,-1 1 0,0 0-1,0-1 1,0 1 0,-3 13 0,1-4-6,-2 10-9,-12 41-1,3-10 152,6-36-100,6-17-63,-1 0-1,1 1 1,-1-1 0,2 0-1,-1 1 1,0-1-1,1 0 1,-1 1 0,1-1-1,1 9 1,-1-13-25,1 0-1,-1 0 1,0 0-1,0 1 1,0-1-1,0 0 1,0 0-1,1 0 1,-1 0-1,0 1 1,0-1-1,0 0 1,0 0-1,1 0 1,-1 0-1,0 0 1,0 1-1,0-1 1,1 0-1,-1 0 1,0 0-1,0 0 1,1 0-1,-1 0 1,0 0-1,0 0 1,1 0-1,-1 0 1,0 0-1,0 0 1,1 0-1,-1 0 1,0 0-1,0 0 1,0 0-1,1 0 1,-1-1-1,0 1 1,0 0-1,1 0 1,-1 0-1,0 0 1,0 0-1,0 0 1,0-1-1,1 1 1,-1 0-1,0 0 1,0-1-1,17-14 192,-12 10-166,67-66 108,-5 5-189,100-79 0,-164 143 59,6-5-58,0 0 0,1 1 0,11-5-1,-19 10 31,0 0-1,0 0 0,0 0 0,0 1 0,0-1 0,0 0 0,0 1 0,1 0 0,-1-1 0,0 1 0,0 0 0,0 0 0,0 0 0,1 1 0,-1-1 0,0 0 0,0 1 0,0 0 0,0-1 1,0 1-1,0 0 0,3 2 0,-3-2 15,0 1-1,-1 0 1,1 0 0,-1 0 0,0 0 0,1 0 0,-1 0 0,0 0-1,0 0 1,0 0 0,0 0 0,-1 1 0,1-1 0,-1 0 0,1 1-1,-1-1 1,0 0 0,0 1 0,0 2 0,1 3 1,0 28-29,-2 1-1,-1 0 0,-11 58 1,1-10 354,12-84-298,-1 24 259,1-24-276,0-1 1,0 1-1,0-1 1,0 1-1,0-1 1,0 1-1,0-1 1,0 1-1,0-1 1,1 0-1,-1 1 1,0-1-1,0 1 1,0-1-1,1 1 1,-1-1-1,0 0 1,0 1-1,1-1 1,-1 0-1,0 1 1,1-1-1,-1 0 1,0 1-1,1-1 1,-1 0-1,1 0 1,-1 1-1,0-1 1,1 0-1,-1 0 1,1 0-1,-1 0 1,1 1-1,-1-1 1,1 0-1,-1 0 1,1 0-1,-1 0 1,0 0-1,1 0 1,-1 0-1,1 0 1,-1-1-1,1 1 1,-1 0 0,1 0-1,3-2 31,-1 0 1,1 0-1,-1 0 0,1-1 1,-1 1-1,0-1 0,0 1 0,0-1 1,3-6-1,24-33 73,-27 37-98,65-118-221,-11 18-139,-53 99 366,-3 3-3,1 0 1,0 0 0,0 0 0,0 0 0,0 1 0,0-1 0,0 1 0,4-4 0,-6 6-26,1 0 1,-1 0 0,0 0-1,0 0 1,0-1 0,1 1-1,-1 0 1,0 0 0,0 0-1,1 0 1,-1 0 0,0 0-1,0 0 1,1 0 0,-1 0-1,0 0 1,0 0-1,1 0 1,-1 0 0,0 0-1,0 0 1,1 0 0,-1 0-1,0 0 1,0 0 0,1 1-1,-1-1 1,0 0 0,0 0-1,0 0 1,1 0 0,-1 0-1,0 1 1,0-1 0,0 0-1,1 0 1,-1 0 0,0 1-1,0-1 1,0 0 0,3 10-114,-2 2 45,-1-1 1,-2 20 0,-1 10 102,-2 105 171,5-141-153,0 0 0,1 0 0,0 1 0,0-1 0,0 0 0,0-1 0,1 1 0,0 0 0,4 9 0,-4-12-16,-1 0 1,1 1-1,-1-1 1,1 0-1,0 0 1,0 0-1,0-1 1,0 1-1,0 0 1,0-1-1,0 1 1,1-1-1,-1 0 1,0 1-1,1-1 1,-1 0-1,1-1 1,0 1-1,-1 0 1,1-1-1,3 1 1,6-1 8,1-1 0,-1 0 0,0-1 1,0 0-1,1-1 0,-2 0 0,1-1 0,0 0 0,-1-1 0,0 0 1,12-8-1,-3 1-38,-1-1 1,-1 0-1,0-2 1,-1 0-1,16-19 1,24-36-52,-9 10 2,-46 57 34,0 1 0,1-1 0,-1 1 0,1 0 0,0 0 0,0 0 0,-1 0 0,8-3 0,-10 5 11,0 0-1,0 0 1,1 0 0,-1 0-1,0 0 1,1 0-1,-1 0 1,0 0 0,0 0-1,1 0 1,-1 0-1,0 0 1,1 0 0,-1 0-1,0 0 1,0 0-1,1 0 1,-1 0-1,0 0 1,1 0 0,-1 1-1,0-1 1,0 0-1,1 0 1,-1 0 0,0 1-1,0-1 1,0 0-1,1 0 1,-1 0 0,0 1-1,0-1 1,0 0-1,0 0 1,0 1-1,1-1 1,-1 0 0,0 1-1,0-1 1,0 0-1,0 0 1,0 1 0,0-1-1,0 0 1,0 1-1,0-1 1,0 1-1,-1 19-155,1-16 156,-17 143-43,14-123 197,1 1 0,2 41 1,0-63-116,0 1 1,1-1-1,0 0 1,0 0 0,0 1-1,0-1 1,2 3-1,-3-5-20,1-1 0,-1 1-1,0 0 1,1 0-1,-1 0 1,1-1 0,0 1-1,-1 0 1,1-1-1,-1 1 1,1-1 0,0 1-1,0-1 1,-1 1 0,1-1-1,0 1 1,0-1-1,-1 1 1,1-1 0,0 0-1,0 0 1,0 1-1,0-1 1,0 0 0,0 0-1,-1 0 1,1 0-1,0 0 1,0 0 0,1-1-1,2 0 17,0 0 0,-1-1 0,1 1 1,-1-1-1,0 0 0,1 0 0,-1-1 0,5-4 0,20-23-22,-21 22-15,113-146 148,-42 52-31,-40 56-72,16-21-158,53-86-1,45-152 92,-145 288 16,-2 7-18,39-87-346,34-113 1,-77 205-5,-5 10 175,-8 23 30,-42 115-71,24-59 217,-4 5 43,-58 169-44,78-209 104,2 0 1,2 0 0,-5 67 0,14-90-32,3 40-1,-2-58-35,1 0 0,1 0-1,-1 0 1,1 0-1,1 0 1,-1-1-1,1 1 1,7 11-1,-9-17 7,0-1 0,0 1 0,0-1 0,0 1 0,0-1 0,0 0 0,0 0 0,1 1 0,-1-1 0,0 0 0,1 0 0,-1 0 0,1-1 0,-1 1 0,1 0 0,-1 0 0,1-1 0,0 1 0,-1-1 0,1 0 0,0 1 0,2-1 0,-1 0 5,-1-1 0,1 1 0,-1-1 0,1 0 0,-1 0 0,1 0 0,-1 0 0,0 0 0,1 0 0,-1-1 0,0 1 0,0-1 0,2-2 0,6-5 7,-2-1 0,1 0 1,-1-1-1,9-17 0,64-120-464,-14 25-267,102-171 142,-146 255 515,120-197-193,-120 203 199,-2-2 1,-2 0-1,-1-1 0,-2 0 1,23-76-1,-36 101-62,4-19-289,-7 30 389,0 0 0,0-1 0,1 1 0,-1 0 0,0 0 1,0 0-1,0 0 0,0-1 0,0 1 0,0 0 0,0 0 0,0 0 1,-1 0-1,1 0 0,0-1 0,0 1 0,0 0 0,0 0 0,0 0 1,0 0-1,0-1 0,0 1 0,0 0 0,0 0 0,0 0 0,-1 0 1,1 0-1,0 0 0,0 0 0,0-1 0,0 1 0,0 0 0,-1 0 1,1 0-1,0 0 0,0 0 0,0 0 0,0 0 0,0 0 0,-1 0 1,1 0-1,0 0 0,-13 9-265,-1 7 181,-19 28 0,32-42 89,-20 28-7,-91 141 5,-9 100 637,86-185-430,13-30-30,3 1 1,3 1 0,-10 62 0,-6 179 390,31-285-526,1 0 1,0 0 0,1-1-1,0 1 1,1 0 0,0 0 0,2 0-1,4 13 1,-7-24-19,0 0 0,0-1 0,1 1-1,-1-1 1,1 1 0,-1-1 0,1 0 0,0 1 0,0-1 0,0 0-1,0 0 1,0-1 0,0 1 0,1 0 0,-1-1 0,1 1 0,2 1 0,0-2 10,-1 0 1,0 0 0,1 0 0,-1 0-1,1 0 1,-1-1 0,1 0 0,0 0 0,8-1-1,2-2 24,1-1-1,-1-1 1,0 0-1,28-14 0,-26 11-39,-1-2-1,0 0 0,-1-1 1,0-1-1,-1 0 0,-1-1 1,0-1-1,0 0 0,-1 0 1,-1-1-1,-1-1 0,0 0 1,-1 0-1,0-1 0,6-20 1,-13 32-46,0 0 1,0 0 0,-1 0-1,1 0 1,-1 0-1,0 0 1,-1-1 0,1 1-1,-1 0 1,0-1 0,0 1-1,-2-9 1,2 14 24,-1 0 0,1-1 0,0 1 0,0-1 0,0 1 0,0 0 0,-1-1-1,1 1 1,0-1 0,0 1 0,-1 0 0,1-1 0,0 1 0,-1 0 0,1-1 0,0 1 0,-1 0 0,1 0 0,0 0 0,-1-1 0,1 1-1,-1 0 1,1 0 0,-1 0 0,1 0 0,0-1 0,-1 1 0,1 0 0,-1 0 0,1 0 0,-1 0 0,1 0 0,-1 0 0,1 0 0,0 0 0,-1 1-1,1-1 1,-1 0 0,1 0 0,-1 0 0,-19 13-144,18-11 128,-6 4-15,2 0-1,-1 1 1,1 0 0,0 0 0,0 0 0,-7 13 0,2 0 57,-14 33 1,24-50-17,0-1-1,0 1 1,1-1 0,-1 1-1,1-1 1,-1 1 0,1 0-1,0-1 1,0 1 0,0-1-1,0 1 1,0 0 0,1-1-1,-1 1 1,1-1 0,-1 1-1,1 0 1,0-1 0,0 0-1,0 1 1,1-1-1,-1 0 1,1 1 0,-1-1-1,1 0 1,0 0 0,-1 0-1,1-1 1,0 1 0,0 0-1,0-1 1,1 1 0,-1-1-1,5 3 1,0-2 16,0 0 0,0 0 0,0 0 0,0-1 1,1 0-1,-1 0 0,1-1 0,-1 0 0,1 0 0,-1-1 0,0 0 0,1 0 1,10-4-1,10-3 29,0-3 0,28-12 0,-32 11-51,5 0-1,39-19-94,1 4 0,80-21 0,-145 47 86,0 1 0,0-1-1,0 1 1,0-1-1,4 2 1,-7-2 8,0 1 0,-1 0 1,1 0-1,0 1 0,-1-1 0,1 0 0,0 0 0,-1 0 1,1 0-1,0 1 0,-1-1 0,1 0 0,0 0 1,-1 1-1,1-1 0,-1 0 0,1 1 0,-1-1 0,1 1 1,-1-1-1,1 1 0,-1-1 0,1 1 0,-1-1 0,0 1 1,1 0-1,-1-1 0,0 1 0,1-1 0,-1 1 0,0 0 1,0-1-1,0 1 0,0 0 0,1-1 0,-1 1 1,0 0-1,0-1 0,0 2 0,-2 3-1,0-1 0,-1 1 0,1 0-1,-1-1 1,0 1 0,0-1 0,0 0 0,-6 6 0,-52 51-183,33-34 166,-30 37-1,55-60 35,1-1-1,-1 1 1,1-1-1,0 1 1,1 0-1,-1 0 1,0 0-1,1-1 1,-1 7-1,2-9-4,-1 0-1,1 0 0,0 0 0,0 0 1,0 0-1,1 0 0,-1 0 0,0 0 1,0-1-1,0 1 0,1 0 0,-1 0 1,0 0-1,1 0 0,-1 0 0,1-1 1,-1 1-1,2 1 0,-1-1-1,0 0 0,0 0 1,0-1-1,1 1 0,-1 0 0,0-1 0,0 1 1,1-1-1,-1 1 0,0-1 0,1 0 0,-1 0 1,1 1-1,-1-1 0,0 0 0,3 0 0,5-2 35,0 1 0,0-1 0,0-1 0,0 1 0,-1-1 0,1-1 0,-1 0 0,14-8 0,-8 5 28,0-2-41,1 0-1,-1 0 1,0-2 0,-1 1 0,0-2 0,11-13 0,4-7 13,27-43 0,-29 36-25,-1 0 0,-2-2 0,20-46 0,-19 20-56,31-133 0,-39 124-389,12-117-1,-28 187 350,1-12-116,-1 18 190,0-1 0,0 1 1,0 0-1,0 0 0,0 0 0,0-1 1,-1 1-1,1 0 0,0 0 1,0 0-1,0-1 0,0 1 1,0 0-1,0 0 0,0 0 0,0-1 1,-1 1-1,1 0 0,0 0 1,0 0-1,0 0 0,0 0 1,-1-1-1,1 1 0,0 0 0,0 0 1,0 0-1,0 0 0,-1 0 1,1 0-1,0 0 0,0 0 1,-1 0-1,1 0 0,0 0 0,0 0 1,0 0-1,-1 0 0,1 0 1,0 0-1,0 0 0,0 0 1,-1 0-1,1 0 0,0 0 0,0 0 1,-1 0-1,1 0 0,0 0 1,0 0-1,0 0 0,0 1 1,-1-1-1,1 0 0,0 0 0,0 0 1,0 0-1,0 1 0,-1-1 1,-11 18-150,-3 9 121,-20 56-1,-4 38 260,23-72 46,6-15-145,2 1 0,1 0 0,1 0 0,0 57 1,5-62-92,2-1 0,2 1 0,0-1 1,2 1-1,16 51 0,-17-67-223,2-1 0,-1 0-1,14 23 1,4-7-2733,-1-9 995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0:59.1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95 198 4320,'-4'4'6476,"-17"23"-4046,-2 13-976,-14 20 409,28-46-1535,8-9 576,8-7-820,0-1 0,0 1 0,0-1 0,-1-1-1,0 1 1,11-9 0,-12 8-92,0 0-124,0 0 1,1 1-1,-1-1 0,12-5 0,-17 9 118,1 0 0,0 1 0,-1-1 0,1 0 0,-1 0 0,1 0 0,0 0 0,-1 1 0,1-1-1,-1 0 1,1 0 0,-1 1 0,1-1 0,-1 0 0,1 1 0,-1-1 0,1 1 0,-1-1-1,1 1 1,-1-1 0,0 1 0,1-1 0,-1 1 0,0-1 0,1 1 0,-1-1 0,0 1 0,0 0-1,0-1 1,1 1 0,-1-1 0,0 1 0,0 0 0,4 8 72,4 3-58,-5-6 151,2 0 0,-1 0 0,1 0 1,5 6-1,-8-10-287,0-1 0,0 1 0,1-1 0,-1 1 0,0-1 1,1 0-1,-1 0 0,0 0 0,1 0 0,-1 0 0,1-1 0,0 1 0,-1-1 0,1 1 0,4-1 1,40-4-5546,-36 2 4882,0 1 1,0 0 0,12 1-1,52-8 7277,-75 8-6317,-1-18 2037,1 17-2192,-2-18 450,0 1 1,2 0 0,0-1 0,1 1 0,6-32 0,-3 31-172,0-2-49,1 0 0,0 1 0,11-24 0,-14 39-205,0 0-1,0 0 0,1 1 1,-1-1-1,1 1 1,0 0-1,1 0 1,-1 0-1,1 0 1,0 0-1,0 1 1,0 0-1,0-1 0,0 2 1,1-1-1,0 0 1,-1 1-1,9-3 1,-10 4-20,1 1 1,0-1 0,-1 1 0,1 0-1,0 0 1,-1 0 0,1 0-1,0 1 1,-1-1 0,1 1 0,0 0-1,-1 0 1,4 2 0,6 3-16,0 1 1,13 8-1,-7-3-16,22 14-22,-4-2-3100,-11-9 1116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15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61 7136,'-17'-3'3232,"30"6"-2816,9 2 2272,8-2-1568,44 1 959,3 0-1215,32-8 0,-5 0-512,26-7-64,-4 3-192,-6-3 96,-15 3-128,-14-3-1088,-17 6 576,-18-6-3455,-13 8 2175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15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24 8064,'-31'-13'3648,"47"13"-3168,-1-3-1312,5 3 352,29-3-2624,2-2 1728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22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105 713 2496,'9'-10'5957,"-18"86"-2890,-5 61-1137,-53 221 1,52-270-1393,7-38 337,8-37 175,1-27-52,2-28-733,2-1 0,17-65 0,-8 40-281,-9 41-3,29-138-229,-27 131 132,2 0-1,2 1 1,1 1-1,19-37 1,-25 58 28,0 1-1,1-1 1,1 1 0,0 1 0,0 0 0,15-13-1,-17 17 44,1 0 0,-1 0-1,1 1 1,0 0 0,0 1-1,1 0 1,-1 0 0,1 0-1,-1 1 1,1 0-1,10-1 1,-15 3 47,1-1 0,0 1 0,0 0 0,-1 0 0,1 1 0,0-1 0,-1 1-1,1-1 1,-1 1 0,1 1 0,-1-1 0,1 0 0,-1 1 0,0-1 0,1 1 0,-1 0 0,0 0 0,0 1 0,0-1-1,3 4 1,-3-3 20,0 1 1,-1 0-1,1 0 0,-1 0 0,1 1 0,-1-1 0,-1 0 1,1 1-1,0-1 0,-1 1 0,0 0 0,0 0 0,-1-1 0,1 1 1,-1 6-1,-1 5 69,0 0-1,-1 0 1,-1 0 0,-1-1 0,0 1 0,-1-1 0,-1 0 0,-8 17-1,-2-1 127,-2 0-1,-36 47 0,46-68-129,-1 0-1,0 0 1,-1-1-1,-19 14 1,25-20-46,0 0 1,-1 0 0,0 0 0,1-1 0,-1 1 0,0-1 0,0 0 0,-1-1 0,1 1 0,0-1 0,-1 0 0,1 0 0,0-1 0,-7 0 0,10 0-44,1 0 0,-1 0 1,1 0-1,-1-1 0,1 1 0,-1-1 1,1 1-1,0-1 0,-1 1 1,1-1-1,0 0 0,-1 0 0,1 0 1,0 1-1,0-1 0,0 0 1,0-1-1,0 1 0,-1-1 0,1 1 3,1 0-1,0 0 0,0 0 0,-1 0 1,1-1-1,0 1 0,0 0 0,0 0 1,0 0-1,1 0 0,-1 0 0,0 0 1,0 0-1,0 0 0,1 0 0,-1 0 1,1 0-1,-1 0 0,1 0 0,-1 0 1,1 1-1,-1-1 0,1 0 0,0 0 1,0 0-1,-1 1 0,1-1 0,0 0 1,0 1-1,1-1 0,5-5-36,0 0-1,1 1 1,0 0 0,0 1-1,13-6 1,49-13 57,-50 17-27,162-52-34,243-70 38,-418 126-3,23-6 30,-1 0-1,30-14 1,-56 20 65,-9 4-98,-13 6-74,12-4 52,1 1 0,0-1-1,0 1 1,0 1 0,-8 9 0,-25 37 58,23-31-3,16-21-25,-126 185 555,112-156-385,13-27-124,0 1-1,0-1 1,0 1 0,1-1-1,-1 1 1,1-1-1,0 1 1,0-1 0,0 1-1,0 2 1,0-4-29,0-1 0,0 1 0,0-1 0,0 0 0,0 1 1,0-1-1,0 1 0,1-1 0,-1 1 0,0-1 0,0 0 0,0 1 1,1-1-1,-1 0 0,0 1 0,0-1 0,1 0 0,-1 1 0,0-1 1,1 0-1,-1 0 0,0 1 0,1-1 0,-1 0 0,1 0 1,-1 0-1,0 1 0,1-1 0,-1 0 0,1 0 0,-1 0 0,0 0 1,1 0-1,-1 0 0,1 0 0,15-6 183,-11 4-164,2-2-12,1 0 0,-1 0 1,0-1-1,-1 0 0,1 0 0,6-7 0,33-40 22,-26 28-42,154-194-244,-177 223 140,1 1 1,0 0-1,0-1 1,-1 9-1,-5 14 96,4-17 17,0 1 0,1 0 0,0 0 0,1 0 1,0 0-1,1 0 0,0 1 0,2 16 0,-1-26 2,1 0 0,0 0 0,-1-1 0,1 1 0,0 0 0,0-1 0,0 1 0,1-1 0,-1 1 0,1-1 0,-1 0 0,1 0 0,0 0 0,0 1 0,0-2 0,0 1 1,4 3-1,-2-3 20,0 0 0,0 0 1,0 0-1,0-1 1,0 1-1,1-1 1,-1 0-1,1 0 1,8 0-1,1-1 18,-1 0 0,1-1 0,-1-1 1,1 0-1,-1-1 0,16-6 0,-16 4-43,1-1-1,-1 0 1,0-1-1,0 0 1,19-16 0,52-51 0,-14 10-163,-68 62 155,1-1-39,1 0 0,-1 1 0,1-1 0,-1 1 0,1-1 0,0 1 0,0 0 0,7-2 0,-10 4 32,-1 0 0,1 0 0,-1 0 0,1 0 0,-1 0 0,1 0 0,-1 0 0,0 0 0,1 0 0,-1 1 0,1-1 0,-1 0 0,0 0 0,1 0 0,-1 1 0,0-1 0,1 0 0,-1 0 0,0 1 0,1-1 0,-1 0 0,0 1 0,0-1 0,1 0 0,-1 1 0,0-1 0,0 1-1,0-1 1,1 0 0,-1 1 0,0-1 0,0 1 0,0-1 0,0 1 0,-1 16-1,1-13 1,-9 159-91,9-155 127,0-1-1,1 1 1,-1-1-1,2 1 1,-1-1-1,1 0 1,4 11-1,-5-15-22,0-1 0,0 1-1,1-1 1,-1 0 0,1 0 0,0 0-1,-1 0 1,1 0 0,0 0 0,0 0-1,0-1 1,0 1 0,0-1 0,1 1-1,-1-1 1,0 0 0,1 0-1,-1 0 1,1 0 0,-1 0 0,1-1-1,0 1 1,-1-1 0,5 1 0,2-1 42,0 0 0,0-1 0,0 0 0,0-1 0,0 0 0,13-4 0,-3-1 76,36-19 0,-32 12-65,-1 0-1,0-2 1,-1-1-1,32-32 1,-23 17-78,-2-1-1,27-41 1,-25 27 34,-2-2-1,-2-1 1,23-63-1,35-162-141,-84 275 124,3-10-121,0-1 0,-2 1-1,2-17 1,-4 21-128,-2 9 139,-5 11-19,-46 134-213,38-101 201,-5 24 239,2 0 0,4 2 1,-11 141-1,27-87 110,1-45 109,1-53-391,-3-29 48,0 0 0,0 0 0,0 0 0,0 0 0,0 0 1,0 0-1,1 0 0,-1 0 0,0 0 0,0 0 0,0 0 0,0 0 0,0 0 0,0 0 0,0 1 0,0-1 1,1 0-1,-1 0 0,0 0 0,0 0 0,0 0 0,0-1 0,0 1 0,0 0 0,0 0 0,0 0 1,1 0-1,-1 0 0,0 0 0,0 0 0,0 0 0,0 0 0,0 0 0,0 0 0,0 0 0,0 0 0,0 0 1,0 0-1,1 0 0,-1 0 0,0-1 0,0 1 0,0 0 0,0 0 0,0 0 0,0 0 0,0 0 1,0 0-1,0 0 0,0 0 0,0-1 0,0 1 0,0 0 0,0 0 0,0 0 0,0 0 0,0 0 0,0 0 1,0 0-1,0 0 0,0-1 0,0 1 0,0 0 0,0 0 0,0 0 0,0 0 0,-1-8-244,0 1 1,0 0-1,0 0 0,-1 0 0,0 0 0,0 0 0,-1 0 0,-4-8 0,-4-5 45,-17-25 0,4 13 153,-2 2-1,-1 0 1,-40-33 0,21 20 926,41 38-703,-12-13 175,17 18-320,-1-1 0,1 1-1,0-1 1,-1 1 0,1 0 0,0-1-1,0 1 1,-1-1 0,1 1 0,0-1-1,0 1 1,0-1 0,0 0 0,0 1-1,-1-1 1,1 1 0,0-1 0,0 1-1,0-1 1,1 1 0,-1-1 0,0 1-1,0-1 1,0 1 0,0-1 0,0 1-1,1-1 1,-1 1 0,0-1 0,0 1-1,1-1 1,-1 1 0,0-1 0,1 1-1,-1 0 1,1-1 0,0 0 0,2-1-15,1 0 0,0 1 0,0-1 1,0 1-1,0-1 0,0 1 0,0 0 1,6 0-1,2-1 12,46-8 38,1 3 0,0 2 0,0 3 0,0 3 0,96 12 0,-135-10-9,-1 1-1,-1 1 0,1 0 0,-1 1 1,1 1-1,-2 1 0,26 14 0,-37-17 23,1-1 0,-1 1 0,0 1 0,0-1-1,0 1 1,-1 0 0,0 0 0,8 13 0,-10-13 10,0 0 1,-1 0-1,1 0 0,-1 0 1,-1 0-1,1 0 0,-1 1 1,0-1-1,-1 0 1,1 1-1,-1-1 0,-1 10 1,-1-8 8,0 0 1,0 0-1,-1 0 0,0-1 1,0 1-1,-1-1 1,1 1-1,-2-1 0,1 0 1,-1-1-1,-11 13 1,-4 2 110,-1-1 0,-23 17 0,38-32-194,1-1-1,-1 0 1,0 0 0,-1 0-1,1-1 1,-12 5-1,17-8-27,0 1 0,1-1 0,-1 0 0,0 0 0,1 0 0,-1 0 0,0 0 0,1 0 0,-1 0 0,0 0 0,1 0 0,-1 0 0,0 0 0,1 0-1,-1-1 1,0 1 0,1 0 0,-1 0 0,0-1 0,0 1 0,1-1-51,-1 0-1,1 0 1,-1 0-1,1 1 1,-1-1-1,1 0 1,0 0 0,-1 0-1,1 0 1,0 0-1,0 1 1,0-1-1,0 0 1,0 0-1,0 0 1,0 0-1,0 0 1,0 0 0,0-1-1,3-14-749,0 1-1,1-1 1,8-20 0,24-49-1069,-33 79 1814,11-27-417,81-169-768,-92 196 1222,0 1 1,0 0-1,0-1 1,1 1-1,-1 1 1,1-1-1,1 0 1,-1 1-1,1 0 1,-1 0-1,1 0 1,0 1-1,1 0 1,-1 0-1,0 0 1,1 0-1,0 1 1,0 0-1,-1 0 1,1 0-1,0 1 1,9-1-1,-5 2-98,11-2 357,0 1 0,1 1 0,39 6 0,-55-5-35,0 1 0,0 0 1,0 0-1,0 0 0,0 1 0,-1 0 0,10 5 1,-12-5-63,0 0 0,0-1 1,0 1-1,0 1 0,0-1 0,0 0 1,-1 1-1,0-1 0,1 1 1,-1 0-1,-1-1 0,3 8 1,-1 0 137,-1 0 0,-1 1 0,0-1 1,-1 0-1,0 1 0,-2 17 0,0-5 159,-6 50 594,4-48-514,2 0-1,0 35 1,2-59-447,0 1-1,0-1 1,1 1 0,-1-1 0,1 1-1,-1-1 1,1 1 0,0-1 0,0 0 0,0 1-1,0-1 1,1 0 0,-1 0 0,1 0 0,-1 0-1,1 0 1,0 0 0,-1 0 0,1 0 0,0-1-1,0 1 1,0-1 0,1 0 0,-1 1-1,0-1 1,0 0 0,1 0 0,-1 0 0,1-1-1,-1 1 1,1 0 0,-1-1 0,1 0 0,3 1-1,7-1 57,0 0-1,0-1 0,1-1 0,-1 0 1,13-4-1,-22 6-85,38-12-23,1-2 0,-2-2 0,0-2 0,46-26-1,-35 11-289,-53 37 156,-2 0 600,7-7-304,12-18-9,0 0-1,-2-1 1,12-24-1,3-4 11,-11 21-76,103-174 333,-64 95-649,84-225 0,-141 333 247,3-7-83,-1 0-1,1 0 1,-1-1-1,-1 1 0,0-1 1,0 1-1,0-12 1,-1 18 65,0 0 1,0 0-1,-1 0 1,1 0 0,0 0-1,-1 0 1,1 0-1,0 0 1,-1 0-1,1 0 1,-1 0-1,0 0 1,1 0 0,-1 0-1,0 0 1,0 1-1,1-1 1,-1 0-1,0 0 1,0 1-1,0-1 1,0 1 0,0-1-1,0 1 1,0-1-1,0 1 1,0-1-1,-1 1 1,0-1-1,0 1-1,-1 0 1,1 0-1,0 0 1,0 0-1,-1 0 1,1 1-1,0-1 1,0 0-1,-1 1 1,1 0-1,0 0 1,0-1 0,-3 3-1,-5 3-29,0 1-1,0 1 1,1-1 0,0 2 0,0-1-1,1 1 1,0 0 0,-10 16-1,-52 93 87,65-108-35,-37 71 267,-34 97 0,60-131-154,2 0-1,2 1 0,2 1 1,2 0-1,2 0 1,2 1-1,3-1 0,5 60 1,-2-91 6,1 0 0,1 0 1,6 17-1,-7-26-30,0 1-1,2-1 1,-1 0 0,1 0-1,0-1 1,12 16 0,-15-22-51,1 1 1,-1-1 0,1 1 0,0-1 0,-1 0 0,1 0 0,0-1-1,0 1 1,0 0 0,1-1 0,-1 0 0,0 0 0,0 0-1,5 1 1,-2-1 4,-1-1-1,1 0 1,0 0 0,0 0-1,0-1 1,-1 1-1,11-4 1,0-1-39,0-1-1,0-1 1,-1-1-1,25-15 1,-21 10 17,-1-1 1,0 0-1,-1-1 0,27-33 1,-18 16-19,38-62 1,-57 82-57,-1 1 0,0-1-1,-1 0 1,5-14 0,-9 25 36,-1-1-1,0 1 1,0 0 0,1 0 0,-1 0-1,0 0 1,0-1 0,0 1 0,0 0-1,0 0 1,-1 0 0,1 0-1,0-1 1,0 1 0,-1 0 0,1 0-1,-1 0 1,1 0 0,-1 0 0,1 0-1,-1 0 1,0 0 0,1 0 0,-1 0-1,0 0 1,0 0 0,0 1-1,0-1 1,0 0 0,0 1 0,0-1-1,0 0 1,0 1 0,0-1 0,0 1-1,0 0 1,0-1 0,0 1 0,0 0-1,-1 0 1,1-1 0,0 1-1,0 0 1,0 0 0,-1 0 0,1 1-1,0-1 1,0 0 0,0 0 0,-2 1-1,-3 1-6,1 0-1,-1 1 1,1-1-1,0 1 0,0 0 1,0 0-1,0 1 1,-8 7-1,8-6 13,-10 7 22,1 2-1,1-1 1,1 2 0,0 0-1,0 0 1,2 1-1,0 1 1,1 0 0,0 0-1,-10 34 1,16-44 34,2 0 0,-1 0-1,1 0 1,0 0 0,1 0 0,-1 0-1,1 0 1,1 0 0,0 7 0,0-10-11,0-1 0,0 0 0,0 0 0,0 0-1,1 0 1,-1 0 0,1 0 0,-1-1 0,1 1 0,0 0 0,0-1 0,0 1 0,1-1 0,-1 0 0,0 0 0,1 0 0,0 0 0,-1 0 0,1 0 0,0-1 0,3 2 0,2 0 56,1 0 1,-1-1-1,1 0 1,-1-1-1,1 1 1,-1-2 0,13 1-1,-6-2-18,0 0 0,0-1 0,19-5 0,-22 4-69,0-1 0,0-1 0,-1 0 0,0 0 1,1-1-1,-2-1 0,1 0 0,-1 0 1,0-1-1,-1-1 0,9-9 0,10-13-17,46-70 1,-15 18-152,-57 81 131,-1 0 0,1 0 0,-1 0 1,1 1-1,-1-1 0,1 1 0,0-1 0,0 1 0,2-2 0,-3 3 30,-1 0 0,0 0-1,0 0 1,1 0-1,-1 0 1,0 0 0,0 0-1,1 0 1,-1 0-1,0 0 1,0 0-1,0 0 1,1 0 0,-1 0-1,0 0 1,0 0-1,1 1 1,-1-1 0,0 0-1,0 0 1,0 0-1,0 0 1,1 0-1,-1 1 1,0-1 0,0 0-1,0 0 1,0 0-1,0 1 1,1-1 0,-1 0-1,0 0 1,0 0-1,0 1 1,0-1-1,0 0 1,0 0 0,0 1-1,0-1 1,0 0-1,0 0 1,0 1 0,0-1-1,0 0 1,0 1-1,0 4-26,-1 1 0,0 0 0,1 0 0,-2 0-1,-2 7 1,-14 40 11,-2-1-1,-41 72 1,59-120 52,-1 1 17,0 0 0,1 0 0,-1 1 0,1-1 0,-3 11-1,5-15-42,0 0-1,0 0 0,0 1 0,0-1 1,0 0-1,0 0 0,0 0 0,1 0 1,-1 0-1,0 0 0,0 0 0,1 0 1,-1 0-1,1 0 0,-1 0 1,1-1-1,-1 1 0,1 0 0,0 0 1,-1 0-1,1 0 0,0-1 0,0 1 1,0 0-1,-1-1 0,1 1 0,0-1 1,0 1-1,0-1 0,0 1 0,0-1 1,0 0-1,0 1 0,0-1 0,0 0 1,0 0-1,2 0 0,13 2 42,0 0 0,1-1-1,30-3 1,-18 0-31,45-1-513,81-1-2720,-98 6 1040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23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1003 2976,'-11'25'2003,"10"-24"-1857,1 0 0,0-1 0,-1 1-1,1 0 1,0 0 0,0 0-1,0 0 1,-1 0 0,1 0-1,0 0 1,1 0 0,-1 0 0,0 0-1,0 0 1,0 0 0,0 0-1,1 0 1,-1 0 0,0 0 0,1 0-1,-1 0 1,1 0 0,-1-1-1,1 1 1,0 1 0,0-2-10,0 1 0,0-1 0,0 0 1,0 0-1,-1 1 0,1-1 0,0 0 1,0 0-1,0 0 0,0 0 0,0 0 1,0 0-1,-1 0 0,1-1 0,0 1 1,0 0-1,0 0 0,0-1 0,-1 1 1,1 0-1,1-2 0,18-11 1208,-12 5-951,-1-1 1,0 0-1,11-17 0,80-155 679,-66 133-982,51-61-1,-31 44-81,136-205-141,-156 219 163,57-101 569,-32 57 110,-52 86-704,-5 9-3,0 0-1,0-1 0,0 1 0,1 0 0,-1 0 0,0 0 0,0 0 0,0 0 0,0 0 1,0 0-1,0 0 0,0 0 0,0 0 0,0-1 0,0 1 0,1 0 0,-1 0 0,0 0 1,0 0-1,0 0 0,0 0 0,0 0 0,0-1 0,0 1 0,0 0 0,0 0 0,0 0 0,0 0 1,0 0-1,0 0 0,0 0 0,0-1 0,0 1 0,0 0 0,0 0 0,0 0 0,0 0 1,-1 0-1,1 0 0,0 0 0,0-1 0,0 1 0,0 0 0,0 0 0,0 0 0,0 0 1,0 0-1,0 0 0,0 0 0,0 0 0,-1 0 0,1-1 0,-6 11 31,-21 68 0,-28 60 31,-61 170 534,99-254-390,3 1 0,2 1 0,-8 100 0,19-140-137,0 1-1,2-1 1,0 0-1,0 0 1,8 29-1,-7-39-31,0-1 0,0 0 0,0 0-1,0 1 1,1-1 0,0-1 0,0 1-1,0 0 1,0-1 0,1 0 0,0 0 0,0 0-1,0 0 1,1 0 0,-1-1 0,1 0 0,-1 0-1,1 0 1,0 0 0,6 1 0,-5-2-18,-1-1 1,1 0 0,0 0-1,-1 0 1,1 0 0,0-1-1,-1 0 1,1-1 0,0 1-1,0-1 1,-1 0 0,1 0-1,-1-1 1,1 0 0,-1 0-1,0 0 1,1 0 0,7-6-1,0-1 18,0 0 0,0-1-1,-1 0 1,0-1 0,13-17-1,0-4 8,-1-2 0,28-50-1,-32 49-71,-13 19-96,-3 8-58,-4 16-112,-21 100-96,10-51 338,-5 61 0,15-112 106,1 1-1,0 0 1,0-1 0,0 1-1,1 0 1,0-1 0,1 1-1,-1-1 1,1 1 0,1-1-1,4 11 1,-6-16-37,-1 0-1,1 0 1,0-1 0,-1 1-1,1 0 1,0 0 0,0-1-1,-1 1 1,1-1 0,0 1 0,0-1-1,0 1 1,0-1 0,0 1-1,-1-1 1,1 0 0,0 1-1,0-1 1,0 0 0,0 0-1,0 0 1,0 0 0,0 0-1,0 0 1,0 0 0,0 0-1,0 0 1,0 0 0,0 0-1,0-1 1,0 1 0,0 0-1,0-1 1,0 1 0,0-1 0,0 0-1,3-1 15,0-1 1,0 0-1,0 0 0,-1 0 0,1 0 1,2-4-1,-1 1-7,-1-1 0,0 1-1,0-1 1,-1 0 0,0 0 0,0 0-1,0 0 1,-1 0 0,0-1 0,-1 1 0,1-1-1,-2 1 1,1-1 0,-1 0 0,-1-11 0,-1-10-114,-3-1 0,-11-45 0,12 59 44,-13-63-456,17 79 494,0 0 0,0 0-1,-1 0 1,1-1 0,0 1 0,0 0 0,0 0 0,0-1-1,0 1 1,0 0 0,0 0 0,0 0 0,0-1-1,0 1 1,0 0 0,0 0 0,0 0 0,1-1-1,-1 1 1,0 0 0,0 0 0,0 0 0,0-1-1,0 1 1,0 0 0,0 0 0,1 0 0,-1 0 0,0 0-1,0-1 1,0 1 0,0 0 0,1 0 0,-1 0-1,0 0 1,0 0 0,0 0 0,0 0 0,1-1-1,-1 1 1,10 1-39,-6 0 51,124 0 659,-105-2-619,28-1-87,-1-1-1,99-21 0,-136 20-526,-1 1-1,14-8 0,-23 10 145,-1 0 0,1 0-1,-1-1 1,1 1-1,-1-1 1,1 0-1,-1 0 1,0 0 0,0 0-1,0 0 1,0 0-1,0-1 1,0 1-1,2-5 1,-4 7 237,0-1-1,1 0 1,-1 0-1,0 1 1,0-1 0,1 0-1,-1 0 1,0 0-1,0 0 1,0 0 0,0 1-1,0-1 1,0 0-1,-1 0 1,1 0 0,0 1-1,0-1 1,-1 0-1,1 0 1,0 0 0,-1 1-1,1-1 1,-1 0-1,1 1 1,-1-1 0,1 0-1,-1 1 1,1-1 0,-1 0-1,0 1 1,1-1-1,-1 1 1,0-1 0,1 1-1,-1 0 1,0-1-1,0 1 1,1 0 0,-2-1-1,-20-8-2888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24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18 181 8384,'-18'0'3808,"31"0"-3328,0-3 896,10 3-864,37-8 640,4 5-672,36-13-320,-4 4-128,29-15 255,-3 3-191,12-1-1471,-12-3 703,-5 4-4288,-23 13 2752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25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71 3328,'1'-6'625,"1"1"1,-1-1-1,1 1 0,1-1 0,-1 1 1,1 0-1,0 0 0,0 0 1,0 0-1,1 1 0,11-9 2958,-14 13-3523,0 11 1171,-5 24-911,2-26 50,-58 284 1582,-26-5-885,35-120-507,45-150-501,-59 233 1231,64-236-727,1-15-555,0 0 0,0 0 0,1 0 0,-1 0 0,0 0 1,0 0-1,0 0 0,1 0 0,-1 0 0,0 0 0,0 0 1,0 0-1,1 0 0,-1 0 0,0 0 0,0 0 0,0 0 1,0 0-1,1-1 0,-1 1 0,0 0 0,0 0 0,0 0 1,0 0-1,1 0 0,-1 0 0,0-1 0,0 1 0,0 0 1,0 0-1,0 0 0,0 0 0,0-1 0,1 1 0,-1 0 1,0 0-1,20-33 234,-13 22-149,12-20-57,1 2-1,1 1 1,2 0-1,1 1 1,35-30-1,-29 32-177,35-23 0,-51 39 66,0 1 0,1 1-1,0 0 1,0 0 0,21-5 0,-34 12 59,1-1 1,-1 1-1,0-1 0,0 1 1,1 0-1,-1 0 0,0 0 1,1 0-1,-1 0 0,0 0 0,0 1 1,1-1-1,-1 1 0,0-1 1,0 1-1,0 0 0,0 0 1,1 0-1,-1 0 0,-1 0 1,1 1-1,0-1 0,0 1 0,0-1 1,-1 1-1,1-1 0,-1 1 1,1 0-1,-1 0 0,0 0 1,1 0-1,-1 0 0,0 0 1,0 0-1,0 3 0,2 5 12,0-1 1,-1 1-1,0 0 0,-1 0 0,0 0 0,-1 18 0,-1-6 66,-1 0-1,-1 0 1,-1 0-1,-1-1 1,-13 38-1,13-47 3,0-1-1,0 0 1,-1 0 0,0-1 0,-1 0 0,-1 0-1,1 0 1,-1-1 0,-1 0 0,0-1-1,0 0 1,-11 7 0,12-9-26,-1 0 0,0-1 0,0 0 0,-1-1 0,0 0 0,1-1 0,-1 1 1,0-2-1,-1 0 0,1 0 0,0-1 0,0 0 0,-1 0 0,1-2 0,-1 1 0,1-1 0,0-1 0,-1 1 0,-18-8 0,26 8-62,-1 0-1,1-1 1,0 1 0,-1-1-1,1 0 1,0 0-1,0 0 1,1 0-1,-1-1 1,0 1 0,1-1-1,-3-3 1,5 5 19,0 1 0,0 0 0,0-1 1,0 1-1,0 0 0,0-1 0,0 1 0,0 0 1,0-1-1,0 1 0,0 0 0,1-1 1,-1 1-1,0 0 0,0 0 0,0-1 0,0 1 1,1 0-1,-1 0 0,0-1 0,0 1 1,1 0-1,-1 0 0,0 0 0,1-1 0,-1 1 1,0 0-1,0 0 0,1 0 0,-1 0 1,0 0-1,1 0 0,-1 0 0,0 0 0,1 0 1,-1 0-1,0 0 0,1 0 0,-1 0 0,0 0 1,1 0-1,16-1-65,-16 1 59,98 8-164,88-9 81,-155-2 200,0-1 0,0-2 1,58-18-1,-50 10-8,-1-2 1,-1-1 0,47-30-1,-67 35-66,0 0 0,-1-1-1,0-1 1,-1-1 0,-1 0-1,0-1 1,-1-1 0,16-24-1,-27 35-27,0 0 0,0 0 0,0-1 0,-1 1 0,0 0 0,0-1 0,0 0 0,0-8 0,-1 13-12,-1-1 0,0 0 0,0 0 1,0 1-1,0-1 0,0 0 0,0 0 0,-1 1 0,-1-5 0,2 6-7,-1-1-1,1 1 1,-1 0-1,0 0 1,0 0-1,0 0 1,0 0-1,0 0 1,0 0-1,0 0 1,0 0-1,0 0 0,0 1 1,0-1-1,0 0 1,-1 1-1,1-1 1,0 1-1,0-1 1,-1 1-1,1 0 1,0 0-1,-3-1 1,-3 1-17,0 0 0,0 1 0,0-1 0,1 1 0,-1 1 0,0-1 0,1 1 0,-1 0 0,1 1 0,0-1 0,-1 1 0,1 1 0,1-1 0,-1 1 0,-8 7 0,-4 3 41,1 2 0,0 0 0,-19 25 0,22-23 53,0 0-1,-18 34 1,28-45 20,0 1 0,1 0 0,0 0 0,0 1 0,1-1 0,0 1 0,0-1 0,1 1 0,-1 16 0,3-21-36,-1-1 0,1 1 0,0 0 1,0-1-1,0 1 0,0-1 0,0 0 1,1 1-1,0-1 0,0 0 0,0 0 0,0 0 1,0 0-1,0 0 0,1 0 0,-1-1 1,1 1-1,0-1 0,0 0 0,0 0 1,0 0-1,5 2 0,3 2 67,0-1 0,0-1 0,1 0 0,-1-1 0,17 3 0,-3-3-35,1 0 1,-1-2 0,1 0-1,-1-2 1,1-1-1,31-7 1,146-43-1366,-175 43 763,158-50-4523,-40 11-4453,-83 31 5427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29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1468 3232,'-6'-8'8144,"16"-1"-7402,0-2 0,0 1-1,-1-1 1,9-15 0,-1 4-307,64-99 767,-49 70-997,-9 16-75,2 0-1,1 1 0,33-32 1,-32 39 5,37-27 0,-51 44-76,2 0 0,-1 1 0,1 1 0,0 0 0,20-7 0,-32 14-33,1 0 0,-1 0 0,0 0 0,0 1 0,1-1 1,-1 1-1,1-1 0,-1 1 0,0 0 0,1 1 0,6 0 0,-9-1-10,0 1 0,0-1-1,0 1 1,-1-1-1,1 1 1,0-1 0,0 1-1,0 0 1,0-1 0,-1 1-1,1 0 1,0 0 0,0-1-1,-1 1 1,1 0 0,0 2-1,0-1-8,0 0-1,-1-1 0,1 1 1,-1 1-1,0-1 0,0 0 1,1 0-1,-1 0 1,0 0-1,-1 0 0,1 3 1,-7 31 151,-1 0 1,-25 69 0,-39 65 121,57-137-140,7-15-88,-25 51 541,44-89 10,23-41-449,-3 16-202,1 2 0,2 1 0,2 2 0,2 1 0,44-35 0,-56 52 36,-10 9-51,0 0-1,1 0 0,1 2 0,32-17 1,-48 27 38,-1 0 0,1 0 0,0 1 0,0-1 0,0 1 0,0-1 0,0 1 0,0 0 0,0 0 0,-1 0 0,1 0 0,0 0 0,0 0 0,4 1 0,-5 0 11,0-1 1,0 1-1,1 0 0,-1 0 0,0 0 1,0 0-1,0 0 0,-1 0 0,1 0 1,0 0-1,0 0 0,0 1 0,-1-1 0,1 0 1,-1 0-1,1 1 0,-1-1 0,1 0 1,-1 1-1,0-1 0,0 2 0,2 12 56,-1 1 0,-1-1-1,0 0 1,-1 0-1,-1 1 1,-4 14-1,0 12-1,1 0 0,-7 70 40,11-94-71,1 1 0,1-1 0,1 0 0,4 20 0,-4-32 3,-1 0-1,1 0 0,1 0 0,-1 0 0,1-1 1,0 1-1,6 7 0,-8-11 13,1 0 1,0 1-1,0-1 0,0 0 1,1 0-1,-1 0 0,0 0 1,1 0-1,-1-1 1,1 1-1,0-1 0,-1 0 1,1 1-1,0-1 0,0 0 1,0-1-1,5 2 0,0-2 24,0 0 0,0-1 0,0 0 0,0 0 0,0-1 0,0 0 0,-1 0 0,13-6 0,2-2 62,35-23-1,-9 1-23,-2-1 0,-2-2 0,-1-2 0,-2-2 0,-2-2 1,66-87-1,-96 116-79,-1-1 0,8-18 0,-13 25-39,-1 0 0,0 0 0,0 0 0,0 0 0,-1 0 0,0 0 0,0-11 0,-1 16 20,0 0 1,0 0-1,0 0 0,0 0 1,0 0-1,0 1 0,0-1 1,0 0-1,0 0 0,-1 0 1,1 0-1,0 0 1,-1 1-1,1-1 0,-1 0 1,1 0-1,-1 0 0,1 1 1,-1-1-1,0 0 0,1 1 1,-1-1-1,0 1 0,1-1 1,-1 1-1,0-1 0,0 1 1,1-1-1,-1 1 0,0 0 1,0-1-1,0 1 0,0 0 1,0 0-1,0-1 1,1 1-1,-1 0 0,0 0 1,-1 0-1,-3 1-27,-1-1 0,1 1 1,0 0-1,0 0 0,-6 3 0,0 0 18,1 0 0,0 1 0,1 0-1,-1 1 1,1 0 0,0 1 0,-13 12 0,5-3 8,2 1 0,-22 28 0,22-24 15,1 0 0,-18 38-1,27-48-12,1 1 0,0-1-1,0 1 1,1-1 0,1 1 0,0 0-1,-1 20 1,3-28 28,1 0 0,-1 0 0,1 0 0,-1 0 0,1 0-1,0 0 1,1 0 0,-1-1 0,1 1 0,0 0 0,0-1 0,0 1 0,0-1 0,0 0 0,1 1 0,-1-1-1,1 0 1,0 0 0,0-1 0,0 1 0,1-1 0,-1 1 0,0-1 0,1 0 0,6 2 0,0 0 32,1 0 1,-1-1-1,0-1 1,1 0-1,-1 0 1,1-1-1,0 0 1,19-2-1,-11-1-5,-1-1-1,-1 0 1,1-2-1,0 0 1,-1-1-1,0-1 1,26-14-1,107-75 248,-100 61-300,125-76 37,47-32 109,-208 132-94,0 0-1,22-22 1,-34 29-92,-2 3 45,0 1 1,0 0 0,0 0-1,0 0 1,1 0-1,-1 0 1,0 0 0,0 0-1,0 0 1,0-1-1,0 1 1,0 0 0,0 0-1,-1 0 1,1 0-1,0 0 1,0 0 0,0 0-1,0 0 1,0-1-1,0 1 1,0 0 0,0 0-1,0 0 1,0 0-1,0 0 1,0 0-1,0 0 1,0 0 0,0 0-1,0 0 1,-1 0-1,1 0 1,0-1 0,0 1-1,0 0 1,0 0-1,0 0 1,0 0 0,0 0-1,0 0 1,0 0-1,-1 0 1,1 0 0,0 0-1,0 0 1,0 0-1,0 0 1,0 0 0,0 0-1,0 0 1,0 0-1,-1 0 1,1 0 0,0 0-1,0 0 1,0 0-1,0 1 1,0-1 0,0 0-1,0 0 1,0 0-1,0 0 1,0 0 0,-1 0-1,1 0 1,-6 2-59,0 1 1,-1-1 0,1 1-1,0 1 1,-10 7 0,-21 16 20,1 2 1,2 2-1,1 1 1,-35 45-1,35-36 82,2 2 0,-28 50 0,56-87-20,1-1-1,-1 1 1,1 0 0,0 1 0,0-1 0,1 0 0,-1 1 0,1-1 0,1 0-1,0 13 1,0-17-6,0 0 1,1 1-1,-1-1 0,1 0 0,-1 0 0,1 1 0,0-1 1,0 0-1,0 0 0,0 0 0,0 0 0,0 0 0,1 0 0,-1-1 1,1 1-1,-1 0 0,1-1 0,0 1 0,0-1 0,0 0 1,0 1-1,0-1 0,0 0 0,0 0 0,0 0 0,0 0 1,0-1-1,0 1 0,1 0 0,-1-1 0,5 1 0,-1-1 12,0 1 0,0-1 0,0 0 0,0-1 0,1 1-1,-1-1 1,0 0 0,0-1 0,0 0 0,-1 0 0,11-4-1,-8 1 1,-1 1 0,0-1 0,0-1 0,0 1 0,0-1 0,-1 0 0,8-10 0,0-3-1,-2 0 0,0 0 0,-1-1 0,-1-1 0,10-29 0,27-101-80,-40 131-83,-4 9-199,-3 26 79,-26 208-26,0-83 271,-30 136 52,-20-9 700,62-234-647,0 0 1,-2-1-1,-1-1 0,-2-1 1,-1 0-1,-1-2 0,-28 30 1,45-54-51,-1 1 0,0 0 1,0-1-1,0 0 1,-1 0-1,1-1 1,-1 0-1,-12 5 0,16-7-32,-1 0 0,1 0 0,-1-1 0,1 1 0,-1-1 0,0 0 1,1 0-1,-1 0 0,1 0 0,-1 0 0,0-1 0,1 1 0,-1-1 0,1 1 0,-1-1 0,1 0 0,-1 0 0,1 0 0,0 0 0,0-1 0,-1 1 0,1-1 0,0 1 0,0-1 0,-2-2 0,-1-2-91,0-1-1,0 1 1,1-1 0,-1 0-1,1-1 1,1 1 0,0-1-1,0 1 1,-4-17-1,1-1-61,-3-47 0,7 26 53,1 1 0,7-52 0,-3 68 36,0 1 0,2-1-1,12-41 1,-14 60 49,1-1 0,1 1 0,0-1 0,0 1 0,1 1-1,0-1 1,0 1 0,1 0 0,1 1 0,0-1 0,0 2 0,10-9 0,-5 7 13,-1 1 1,1 1-1,1 0 1,20-8-1,58-14-93,-18 7 14,-21 3 107,-1-2 1,-2-3-1,0-2 0,63-44 1,175-127 47,-78 72 63,-94 59 29,-94 54-167,-13 7-22,-1 1 1,0-1-1,10-8 0,-12 11 40,-4 2-39,-4 2-70,-20 18 50,1 0 1,1 1-1,2 2 0,-29 40 0,-52 107 116,87-148 10,6-14-60,1 0 1,1 1 0,-1 0-1,1 0 1,1 0 0,0 0-1,0 1 1,-2 17 0,5-26-20,0 1 0,0 0 0,0-1 1,0 1-1,0-1 0,0 1 0,1-1 1,-1 1-1,1-1 0,-1 1 1,1-1-1,-1 1 0,1-1 0,0 1 1,0-1-1,0 0 0,0 1 0,0-1 1,0 0-1,0 0 0,0 0 0,0 0 1,1 0-1,-1 0 0,0 0 1,1 0-1,-1-1 0,1 1 0,-1 0 1,1-1-1,-1 1 0,1-1 0,-1 0 1,1 1-1,-1-1 0,1 0 0,-1 0 1,1 0-1,2 0 0,1-2 5,-1 1 0,0-1 0,0 0 0,0 0 0,0-1-1,0 1 1,0-1 0,0 0 0,-1 0 0,0 0 0,4-4 0,3-4 9,-1-1 0,8-13 1,58-105-67,-59 101 24,87-166-735,-102 193 470,-2 3 89,-4 6 6,-7 15 88,7-8 102,1 1 1,0 0-1,1-1 1,0 1 0,1 0-1,1 1 1,1-1 0,0 0-1,0 0 1,2 0-1,0 0 1,4 15 0,-5-25 16,1-1 0,-1 1 0,1-1 0,0 0 0,0 0 0,1 0 1,-1 0-1,1 0 0,0-1 0,4 5 0,-5-6-7,1 0-1,-1 0 1,1 0 0,-1-1-1,1 1 1,0-1-1,0 0 1,-1 1 0,1-1-1,0-1 1,0 1 0,0 0-1,0-1 1,0 1-1,0-1 1,6 0 0,-2-1 29,0 0 0,0-1-1,0 1 1,-1-2 0,1 1 0,0 0 0,8-6 0,44-28 170,-54 33-196,37-27 34,-1-2-1,-2-1 1,51-56 0,-73 70-68,-1 0 1,27-44 0,15-53-5,8-52-76,-22 54 133,-7 24 19,49-188-1,-79 248-149,7-34-228,-14 61 235,1-1 1,-1 1 0,0-1-1,0 1 1,-2-7 0,2 10 70,0 0 1,0-1 0,0 1-1,0 0 1,0-1-1,0 1 1,0 0 0,0-1-1,-1 1 1,1 0-1,0 0 1,0-1-1,0 1 1,-1 0 0,1 0-1,0-1 1,0 1-1,-1 0 1,1 0-1,0 0 1,-1-1 0,1 1-1,-1 0 3,1 0 1,-1 0-1,1 0 0,-1 0 0,1 0 0,-1 1 0,1-1 1,-1 0-1,1 0 0,-1 0 0,1 1 0,0-1 0,-1 0 1,1 0-1,-1 1 0,1-1 0,0 0 0,-1 1 0,1-1 0,-1 1 1,-6 7-43,1 1 1,-1 0-1,1 0 1,-6 13-1,-17 43-65,16-34 38,-1 3 77,1 1 0,-7 38 0,-10 73 116,20-94-110,-30 191 198,34-181 28,2 118 0,5-163-93,2 20 120,-3-34-216,1-1 0,-1 0 0,1 1 0,0-1 0,0 0 0,0 1 0,0-1 0,0 0 0,1 0 0,-1 0 0,1 0 1,2 3-1,-3-5-29,0 1 1,0 0-1,0-1 1,0 1 0,0-1-1,0 1 1,0-1-1,1 0 1,-1 1 0,0-1-1,0 0 1,0 0-1,1 0 1,-1 0 0,0 0-1,0 0 1,0 0 0,1 0-1,-1-1 1,0 1-1,0 0 1,0-1 0,0 1-1,1-1 1,-1 1-1,0-1 1,0 0 0,0 1-1,0-1 1,0 0-1,1-1 1,6-5 22,-1 1-1,13-16 1,-11 13 2,150-133 46,-128 115-156,-26 23 18,0 0 0,0-1 0,0 1 0,1 1 0,0-1 0,0 1-1,0 0 1,9-3 0,-14 6 48,-1 0-1,0 0 0,1 0 0,-1 0 1,1 0-1,-1 0 0,1 0 1,-1 0-1,1 0 0,-1 0 0,0 0 1,1 0-1,-1 0 0,1 0 1,-1 1-1,1-1 0,-1 0 0,0 0 1,1 1-1,-1-1 0,0 0 0,1 0 1,-1 1-1,0-1 0,1 0 1,-1 1-1,0-1 0,0 0 0,1 1 1,-1-1-1,0 0 0,0 1 1,0-1-1,1 1 0,-1-1 0,0 1 1,0-1-1,0 0 0,0 1 1,0-1-1,0 1 0,0-1 0,0 1 1,0 0-1,-3 24-62,1-18 55,-4 26 127,0-1-101,-2 34 0,8-59 20,-3 87 210,4-80-155,0 0 1,1 0-1,1-1 0,7 24 1,-10-35-65,1-1 1,-1 1-1,1-1 1,-1 1-1,1-1 1,0 1-1,0-1 1,0 0-1,0 1 1,0-1-1,0 0 1,0 0-1,0 0 1,0 1-1,1-1 1,-1-1-1,0 1 1,1 0-1,-1 0 1,1 0-1,2 0 1,-2 0-9,0-1-1,0 0 1,0 0-1,0 0 1,0 0-1,-1-1 1,1 1-1,0 0 1,0-1-1,0 0 1,-1 1-1,1-1 1,0 0-1,0 0 1,-1 0-1,1 0 1,-1 0-1,2-1 1,12-12 39,-1 0 1,-1-1 0,0 0-1,19-31 1,-20 28-136,9-12 30,-5 7 57,26-32 0,-36 48-39,0 0-10,1 0 1,0 1 0,0-1-1,15-10 1,-22 17 38,0 0 0,1 0 0,-1 0-1,0 0 1,0 0 0,0 0 0,0 0 0,1 0 0,-1 0 0,0 0 0,0 0 0,0 0 0,0 0 0,0 0-1,1 0 1,-1 0 0,0 0 0,0 0 0,0 0 0,0 1 0,0-1 0,1 0 0,-1 0 0,0 0-1,0 0 1,0 0 0,0 0 0,0 0 0,0 0 0,0 1 0,1-1 0,-1 0 0,0 0 0,0 0 0,0 0-1,0 0 1,0 1 0,0-1 0,0 0 0,0 0 0,0 0 0,0 0 0,0 0 0,0 1 0,1 7-118,-6 60 3,0-17 219,6 59 114,-1-108-174,0 0 1,0-1-1,0 1 0,0 0 1,0-1-1,0 1 0,1 0 1,-1-1-1,1 1 1,1 2-1,-2-4-28,0 1-1,0-1 1,0 0-1,0 0 1,1 0-1,-1 1 1,0-1-1,0 0 1,1 0 0,-1 0-1,0 0 1,0 0-1,1 1 1,-1-1-1,0 0 1,1 0-1,-1 0 1,0 0 0,0 0-1,1 0 1,-1 0-1,0 0 1,1 0-1,-1 0 1,0 0-1,0 0 1,1 0 0,-1 0-1,0 0 1,1 0-1,-1-1 1,0 1-1,0 0 1,1 0-1,1-2 8,1 0-1,-1 0 0,0 0 1,0 0-1,0 0 1,0-1-1,0 1 0,0-1 1,1-2-1,20-33-278,1 1-1,2 1 1,30-33 0,-42 54 127,-5 4-17,1 1-1,1 0 1,-1 0-1,20-12 1,-30 22 141,1 0 0,-1 0-1,1 0 1,-1 0 0,1 0 0,-1 0 0,1 0-1,0 0 1,-1 0 0,1 0 0,-1 0 0,1 0-1,-1 0 1,1 1 0,-1-1 0,1 0 0,-1 0 0,1 0-1,-1 1 1,1-1 0,-1 0 0,0 1 0,1-1-1,-1 1 1,1-1 0,-1 0 0,0 1 0,1-1 0,-1 1-1,0-1 1,0 1 0,1 0 0,6 6-38,10 2 108,-1-1 0,1-1 1,0 0-1,1-2 0,-1 0 0,32 5 0,-30-8 33,0 0 0,1-1-1,-1-1 1,23-3 0,-29 2-76,-1-1-1,1-1 1,-1 0 0,0 0-1,1-1 1,-2-1 0,18-9 0,-20 9-18,0-1 1,0-1 0,0 0 0,-1 0 0,0 0 0,8-10 0,-12 12 5,0 0 0,-1-1 1,0 1-1,1-1 1,-2 0-1,1 0 0,-1 0 1,0 0-1,0 0 1,0-1-1,0-10 1,-1 13-24,-1 1 0,-1-1 1,1 0-1,0 1 1,-1-1-1,-1-4 1,2 7 9,-1 0-1,1 0 1,0 1 0,0-1 0,0 0 0,-1 1 0,1-1 0,0 0 0,-1 0 0,1 1 0,0-1 0,-1 1 0,1-1 0,-1 0 0,1 1 0,-1-1 0,0 1-1,1-1 1,-1 1 0,1-1 0,-1 1 0,0 0 0,1-1 0,-1 1 0,0 0 0,0 0 0,1-1 0,-1 1 0,0 0 0,0 0 0,1 0 0,-1 0 0,0 0-1,0 0 1,1 0 0,-2 0 0,-3 2-8,1 0 1,0 0-1,0 0 0,0 1 0,0 0 0,0 0 0,0 0 1,1 0-1,0 0 0,-6 8 0,-4 5 129,-11 21 1,23-35-92,-4 7 70,0 0 0,1 1 0,0-1 1,1 1-1,-1 0 0,2 0 0,0 0 0,0 0 0,0 12 0,1-16-37,1 0-1,0 1 0,1-1 1,-1 0-1,1 1 0,0-1 1,1 0-1,0 0 0,0 0 1,0 0-1,1 0 0,-1 0 1,1-1-1,1 1 1,-1-1-1,5 5 0,-6-8-46,-1 0-1,1-1 0,0 1 1,0 0-1,0-1 0,0 1 1,1-1-1,-1 0 0,0 0 1,1 0-1,-1 0 1,0 0-1,1-1 0,-1 1 1,4 0-1,-2-1-266,0 0 0,0 0 0,0 0 0,0-1 0,0 0 0,0 1 1,0-1-1,7-3 0,0-1-1835,0-1 1,-1 0-1,0-1 1,0 0 0,13-12-1,-10 10-1084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30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25 8384,'-13'-11'3808,"13"3"-3328,0 3-224,10 5-256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30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11808,'14'-14'5343,"72"9"-4639,-42 2 1216,-6 3-1184,45-4 288,-1 0-640,27 0-160,-10 4-128,1-4-352,-17 8 128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44.17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70 1472,'12'-3'6290,"11"-2"-6373,-15 2 510,26-1 199,0 1 0,38 2 0,-13 1-548,4 1 259,-1-2-1,87-14 1,-82 8 12,-43 5-345,25-4 0,-4-2 300,65-2-1,46 8-199,-148 2-95,148 2 196,157-4-159,-12 10-23,-71 3 274,215-3-180,-148 4-195,-165-5 327,129 11 11,-20-2-328,37 2-68,233 8 528,-410-24-341,284-1-81,-151-4-3,118-6 354,88-2-497,-69 1 227,-119 1-33,-57 4 24,256-1 140,-222 27-92,-228-21-89,119 11 183,-31-4-139,-44-3-90,570 37 474,-280-38-57,364-6 184,-318-25-264,9-1 355,-292 30-585,-1 5 0,120 21 0,-199-24-207,-1 1 0,1 0 0,24 10-1,-34-10-11,0-1 0,0 1-1,-1 1 1,1-1 0,-1 1-1,0 1 1,-1-1 0,1 1-1,5 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26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16 5408,'-25'-16'2432,"15"16"-2112,7 0 32,6 0-256,7 8-640,-2-5 384,5 2 64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00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39 4800,'-4'-11'2736,"13"23"1485,12 23-3045,-13-13-856,-1 0 0,6 34 0,-6-22-48,15 93 521,-19-106-605,0-9 498,-3-12-678,0 0 1,0 0-1,0 0 0,0 0 0,0 0 0,0 0 0,0 0 0,0 0 1,0 0-1,0 0 0,0 0 0,0-1 0,0 1 0,0 0 1,0 0-1,0 0 0,0 0 0,0 0 0,0 0 0,0 0 0,0 0 1,0 0-1,0 0 0,0 0 0,0 0 0,0 0 0,1 0 0,-1 0 1,0 0-1,0 0 0,0 0 0,0 0 0,0 0 0,0 0 1,0 0-1,0 0 0,0 0 0,0 0 0,0 0 0,0 0 0,0 0 1,0 0-1,0 0 0,0 0 0,0 0 0,1 0 0,-1 0 0,0 0 1,0 0-1,0 0 0,0 0 0,0 0 0,0 0 0,0 0 1,0 0-1,0 0 0,0 0 0,0 0 0,0 0 0,0 0 0,0 0 1,0 0-1,0 0 0,0 1 0,0-1 0,0 0 0,0 0 0,0 0 1,5-21 641,-5 18-624,5-28-60,2 1 0,1-1-1,1 2 1,2-1 0,1 1-1,1 1 1,1 0 0,32-46-1,-42 70-6,-1-1-1,1 1 1,0 0-1,7-5 1,-10 8 43,0 0 0,0 0 0,0 0 0,0 1 0,0-1 0,0 1 0,1-1 0,-1 1 0,0-1 0,0 1 0,1-1 1,-1 1-1,0 0 0,0 0 0,1 0 0,-1 0 0,0 0 0,1 0 0,-1 0 0,0 0 0,0 0 0,1 1 0,-1-1 1,0 1-1,0-1 0,1 1 0,0 0 0,-1 0 9,0 0 1,0 0-1,0 1 1,0-1-1,0 0 0,0 1 1,0-1-1,0 0 1,-1 1-1,1-1 1,-1 1-1,1 0 1,-1-1-1,1 1 0,-1-1 1,0 1-1,0 1 1,1 33 211,-1-27-172,0 52 631,0-61-676,0 0-1,0 1 0,1-1 0,-1 0 0,0 0 1,0 0-1,0 0 0,1 0 0,-1 0 0,0 1 1,0-1-1,0 0 0,1 0 0,-1 0 0,0 0 1,0 0-1,1 0 0,-1 0 0,0 0 0,0 0 1,0 0-1,1 0 0,-1 0 0,0 0 0,0 0 1,1 0-1,-1 0 0,0 0 0,0 0 0,0 0 1,1-1-1,-1 1 0,0 0 0,0 0 0,0 0 1,1 0-1,-1 0 0,0-1 0,0 1 0,53-47 630,-32 31-626,0 2 0,25-12 0,-35 21-93,-1 0-1,2 0 0,-1 1 1,0 1-1,1 0 0,18-2 1,-26 4 59,-1 1 0,1 0 0,-1 0 0,1 1 0,0-1 0,-1 1 0,1-1 0,-1 1 0,1 0 0,-1 1 0,1-1 0,3 3 0,-5-3 58,0 0 1,0 1 0,0 0 0,0-1-1,0 1 1,0 0 0,-1 0 0,1 0 0,0 0-1,-1 0 1,0 1 0,0-1 0,1 0-1,-1 1 1,-1-1 0,1 1 0,1 3-1,0 11 155,0 1 0,-1-1 0,-2 28-1,0-24-451,2-1-1,1 23 1,-1-42 82,-1 0 1,0 0 0,0 0-1,0 0 1,1 0-1,-1-1 1,0 1 0,1 0-1,-1 0 1,1 0-1,-1-1 1,1 1 0,-1 0-1,1-1 1,-1 1-1,1 0 1,0-1 0,0 1-1,-1-1 1,1 1-1,0-1 1,0 1 0,-1-1-1,2 1 1,1 0-454,-1-1 0,1 1 0,-1-1-1,1 0 1,-1 0 0,0 1 0,5-2 0,11 0-1642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46.08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3 215 3136,'-3'-8'2193,"15"4"-1286,27 4-595,-26 0 126,102-2 2564,62 0-574,15 16-1796,-79-6-651,104-8 559,-89-3-227,130 4 182,300-3-232,-143-18-234,-198 6-90,295-29 328,-442 35-230,83-10 343,54-5-46,-24 7-274,423-30-200,-444 37 148,302-9 43,-274 17 76,355 7 343,41 21-544,-228-4 84,52 7 113,-156-12 42,198 10-69,-371-25-84,535 13 157,-494-14-227,119-4-22,-151-4 363,310-15-124,139-11-182,-389 18 174,-10 2-174,335-21 68,-426 34-147,89 12 1,-126-10 126,-1-1 1,0 2-1,13 5 0,14 4-521,-30-12-170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50.18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0 336 1152,'37'3'7163,"-33"-1"-6853,2 0-130,15 3 252,1 0 1,-1-2-1,1 0 0,27-1 1,90-8 835,-86 2-1162,618-43 1355,-329 20-1364,-253 20 84,121-14 196,55-4-29,-154 17-251,388-38 73,165-15 1070,-137 17-960,-368 25-335,154-15 22,-2 23 99,-122 22 148,-111-3-963,0-5 1,94-7-1,-164 4 599,-1-1-390,-1 1-1,0-1 1,13-4-540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00:16:51.24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71 130 3072,'-7'-1'221,"4"0"-126,0 0 1,-1 0-1,1 1 0,0-1 1,-1 1-1,1 0 0,0 0 1,-1 0-1,1 0 0,0 1 1,-7 1-1,6-1-47,-9 25 2211,15-25-2151,15 14 1191,-14-13-1034,29 22 1406,-13-8-1000,2 0 1,0-2 0,1-1-1,32 15 1,-3-7-13,55 13-1,-81-28-504,0 0-1,1-2 1,-1-1 0,39 0-1,332-39 654,-291 23-457,669-33 600,-513 43-707,181-6-22,-43-29-232,-52-6-110,-27 3 71,343-33 168,22 21 170,-393 50-87,-6 15-106,-254-10-77,48 1-65,71 6-327,-133-6-93,-11-1-32,0-1 1,1 0 0,-1 0-1,0-1 1,1 0 0,-1 0 0,1-1-1,-1 1 1,13-5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5:15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4 2400,'5'-1'617,"-5"-1"-90,-3 1 318,5 13 2398,0-8-3095,-1 0 0,1 0 0,-1 0 0,0 0 0,0 0 0,0 0 0,0 0 0,-1 7 0,0 40 1787,-1-22-1421,7 137 1,0-3 58,-13 33 59,1 60-437,7-39-18,-1-121-61,-6 94 94,0-6 81,6-155-239,0 59 77,-16 132 0,-65 245 457,48-293-447,11 24-232,15-114 191,-7 209-106,7-106 219,-13 98-142,17-20 104,5-142-255,6 235 807,-6-183-650,-3-96 79,0-53-174,-1-1-1,-6 26 0,0-2 94,-4 50 99,-8 60-194,14-102 92,5-36 12,-7 34 0,3-18-178,5-32-177,-1 1 1,1-1-1,0 1 0,0 0 0,1-1 1,1 8-1,2 0-388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5:18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0 590 1824,'5'-5'5712,"-2"6"-5576,-1 1 1,1-1 0,0-1 0,-1 1-1,1 0 1,0-1 0,0 1-1,0-1 1,-1 0 0,1 0-1,0 0 1,0 0 0,5-1-1,5 0 105,62-5 389,-20 1-465,-45 5-138,12-2 72,33 3-1,5 2 1,19 1 191,224 22-149,-192-20-116,242 5-36,-115-2-44,106-3 750,79-21-549,-184 7 12,1 6-222,50-3-85,111-4 307,-48 3 185,-28-1-61,-12 1-233,-97 3 7,25 0-123,312-6-124,-187 6 366,218-1-138,-339 3 200,147-3 97,660-30-195,-307 18-59,-117 5 250,-43 0-291,-2-20 152,247-67-79,289-55-240,-924 133 214,325-25 382,-517 45-466,857-23 295,-426 15-297,-401 8 7,460-8 82,-123 4 136,-239 5-141,32-7 205,1 0 1203,-169 10-1721,-1-2 292,0 0 1,-1-1-1,1 1 0,0-1 0,-1-1 1,1 1-1,-1-1 0,-11-1 0,0 1 109,9-1-116,1 0-1,0-1 1,0 0-1,0 0 1,-14-6-1,12 5-37,1 0 0,-1 0 1,-14-2-1,-62-9-434,67 11 473,-23-6 0,29 5-48,-1 1 0,1 1-1,-26-2 1,21 2 32,0 0-1,0-1 1,0 0-1,-18-7 1,31 8-138,1 1-34,0 0 1,0 0-1,1 0 1,-1 0-1,-5 1 1,31 1 44,1 2 1,30 8 0,42 16 101,-8 0 26,-45-15-88,46 10 151,-68-21-19,-17-1-56,0-1-1,0 2 1,0-1 0,1 0-1,-1 1 1,4 0-1,-6 0-28,-1-1-1,0 1 1,0-1-1,1 0 1,-1 1-1,0-1 1,0 1-1,0-1 1,0 1-1,0-1 1,0 1-1,1-1 1,-1 1-1,0-1 1,0 1-1,0-1 0,0 0 1,-1 1-1,1-1 1,0 1-1,0-1 1,0 1-1,0-1 1,0 1-1,-1-1 1,1 1-1,0-1 1,-1 1-1,-6 14 120,-41 53-56,36-51-45,-17 17-1,-8 12 73,23-26 64,-1-1 1,-1 0-1,0-1 1,-2 0 0,-23 18-1,37-34-290,-4 5-428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5:30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12 2496,'-11'1'1569,"7"-1"-1029,0 0 0,0 0 0,0 0 0,0-1 0,0 1 0,-5-2 0,-3-1 467,11 3-888,0 0 0,1 0 0,-1 0-1,0 0 1,0 0 0,0-1-1,0 1 1,0 0 0,0-1-1,1 1 1,-1 0 0,0-1 0,0 1-1,0-1 1,0 0 0,-14 0 2916,21 1-2705,9 1-248,0 1 0,-1 1 0,1 0 0,14 5 0,-3-1 95,9 2-135,-1 1 1,0 1 0,40 20-1,-66-26 6,0 0 0,14 13-1,-17-13-23,1-1 1,0 1-1,-1-1 0,2-1 0,7 5 0,-14-8-18,1 0-5,-1 0 0,0 0 1,0 1-1,1-1 0,-1 0 0,0 0 0,0 0 0,1 0 0,-1 0 0,0 1 0,0-1 0,0 0 0,1 0 0,-1 0 0,0 1 0,0-1 1,0 0-1,1 0 0,-1 0 0,0 1 0,0-1 0,0 0 0,0 0 0,0 1 0,0-1 0,0 0 0,0 1 0,0-1 0,4 9 53,-4-8-43,0-1 0,0 0 0,0 0 0,0 1-1,1-1 1,-1 0 0,0 0 0,0 1 0,0-1 0,1 0 0,-1 0 0,0 0 0,0 0 0,1 1 0,-1-1 0,0 0-1,0 0 1,1 0 0,-1 0 0,0 0 0,0 0 0,1 0 0,-1 0 0,0 0 0,1 0 0,-1 0 0,2 1 431,-5 4-299,-5 3-132,0 0-1,-1 0 1,0 0 0,0-2-1,-1 1 1,0-1 0,0 0-1,0-1 1,-1 0 0,1-1-1,-1 0 1,0-1 0,-14 3-1,22-6 7,0 0 0,1 0 0,-1 0 0,0 0-1,0 0 1,0 0 0,0-1 0,1 1 0,-1-1 0,0 0-1,1 0 1,-1 0 0,0 0 0,1-1 0,-1 1 0,1-1 0,0 1-1,0-1 1,-1 0 0,1 0 0,0 0 0,0 0 0,-3-4-1,-1-4-21,1 0-1,0 0 0,0 0 0,-6-18 0,7 15-1,-1-8 86,4 17-53,0-1 0,0 1-1,0-1 1,-3-4 0,2 5-54,1 1 0,0 0 1,0-1-1,0 1 0,0-1 0,1 1 0,-1-1 0,1-3 0,-5-13-995,0 83 927,-8 198 631,13-250-446,-1-9-89,-1 32 296,-11 57-1,11-78 54,3-23 492,-1 7-822,1-1 1,-1 0-1,1 1 1,0-1-1,0 1 1,0 0-1,1-1 1,1-2-1,4-13-45,-2 5-22,0-4-51,13-27 0,-17 41 45,1 1 0,0 0 0,-1-1 0,2 1 0,-1 0 0,0 0 0,0 0 0,1 0 0,0 1 0,-1-1 0,1 1 0,0 0 0,0 0 0,5-3 0,-8 5 37,1 0 1,0 0-1,-1 0 0,1 0 1,-1 0-1,1 0 0,-1 1 1,1-1-1,-1 0 0,1 0 0,-1 0 1,0 1-1,1-1 0,-1 0 1,1 1-1,-1-1 0,1 0 0,-1 1 1,0-1-1,1 0 0,-1 1 1,0-1-1,1 1 0,-1 0 1,7 10-62,-7-11 72,5 9 92,-1-1 1,-1 1-1,0-1 1,0 1-1,0 0 1,-1 0-1,-1 0 1,2 13-1,2-30 165,1-2-197,-1 0 0,-1-1 0,0 0 0,5-16 0,-6 14-145,1 0-1,1 0 1,7-13-1,-12 25 67,0 1 0,0 0 0,0-1 0,0 1-1,1-1 1,-1 1 0,0 0 0,0-1 0,0 1 0,1 0 0,-1-1-1,0 1 1,0 0 0,1 0 0,-1-1 0,0 1 0,1 0 0,-1 0-1,0-1 1,1 1 0,-1 0 0,0 0 0,1 0 0,0-1 0,4 13-142,-3-5 190,-1 0-1,0 0 0,0 9 0,2 13-68,-3-11-83,0-16 128,-1 0 1,1 0 0,0 0-1,0 0 1,0 0-1,0-1 1,0 1-1,1 3 1,0 0 312,0-4-753,-1 0 1,0 0-1,0 0 1,1 0-1,4 8-3083,-4-9 3379,-1 0-1,1 0 1,0 0-1,-1-1 1,1 1-1,0 0 0,-1 0 1,1 0-1,0-1 1,-1 1-1,1 0 0,-1 0 1,1-1-1,-1 1 1,1-1-1,0 1 0,-1 0 1,1-1-1,-1 1 1,0-1-1,1 1 0,-1-1 1,1 1-1,-1-1 1,1 0-1,12-20-3923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5:59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1171 1984,'0'0'8688,"17"0"-8267,-13-2-365,1 0 0,0 0 1,-1 1-1,1 0 0,0 0 0,-1 0 1,1 0-1,0 1 0,0-1 0,8 2 1,-12-1 199,4 0-64,164 13 841,-88-4-552,-61-8-385,1-2-1,-1 0 1,0-1 0,28-7-1,27-3-7,20 2-24,44-4 69,-83 10-120,82 7 1,-54 1 18,-39-2 115,84-6 0,13-1-116,-96 7-71,28 1 127,91 14-1,-152-17 577,-12 0-639,-1 0 0,0-1 0,0 1 0,1 0 0,-1 0 0,0 0 0,0 0 1,1-1-1,-1 1 0,0 0 0,0 0 0,0 0 0,1-1 0,-1 1 0,0 0 0,0 0 0,0-1 1,0 1-1,1 0 0,-1 0 0,0-1 0,0 1 0,0-1 0,0-1 45,0 0 0,0 0 1,-1 0-1,1 0 0,-1 0 0,1 0 0,-1 0 1,-1-2-1,-2-10-232,-3-53 334,-13-147-101,13 111 9,6-21-105,2 54-1,4-7 107,-3 49-115,0-1-1,-3-29 0,-4-135-52,6 129-501,1 58 550,-2 6 47,0-1 0,1 1-1,-1-1 1,0 1-1,0-1 1,1 1 0,-1-1-1,0 1 1,0-1 0,0 1-1,0-1 1,0 0-1,1 1 1,-1-1 0,0 1-1,-1-2 1,-3-21 117,3 19-229,1 4 98,0-1 0,0 0 0,0 1 1,-1-1-1,1 1 0,0-1 0,0 1 0,0-1 0,0 0 0,0 1 0,1-1 0,-1 1 0,0-1 1,0 1-1,0-1 0,0 1 0,1-1 0,-1 1 0,0-1 0,0 1 0,1-1 0,-1 1 0,0-1 0,1 1 1,-1-1-1,1 1 0,0-1 0,-1-3-42,0 4 21,0 0 0,0 0 0,0-1-1,0 1 1,0 0 0,0 0 0,0-1 0,1 1 0,-1 0 0,0 0 0,0-1 0,0 1-1,0 0 1,0 0 0,0-1 0,0 1 0,1 0 0,-1 0 0,0 0 0,0-1 0,0 1-1,0 0 1,1 0 0,-1 0 0,0 0 0,0 0 0,0-1 0,1 1 0,-1 0 0,0 0-1,0 0 1,1 0 0,-1 0 0,0 0 0,1 0 0,18 0-94,-1 1 0,26 5 0,-15-3 170,0 0 0,54-4 0,-29 0 34,63 4-222,8 2 11,-101-5 165,-11 1 17,-1-1 1,0 0-1,0-1 0,0-1 0,20-4 1,-27 5-55,-1 0 0,0 0 0,1 0 0,6 1 0,-7 0 0,0 0 0,0-1 0,-1 1 0,1-1 0,6-1 0,11-2-3,-1 1 16,-18 2 23,0 0-30,-1 1 0,0-1 0,1 1 0,-1-1-1,0 1 1,1 0 0,-1-1 0,1 1 0,-1 0 0,1 0 0,-1 0-1,2 1 1,1-2-2,0 1 0,0 0 0,0-1 0,6-2 0,7 0 62,-16 3-109,0 0 6,-1-1 70,1 1 0,-1 0 0,1 0 0,-1 0 0,1 0 0,-1 0 0,1 0 0,-1 0 0,1 1 0,-1-1 0,1 0 0,0 0 0,-1 0 0,1 0 0,0 1 0,-1 1-18,-1-1 0,1 1 0,0 0 1,0 0-1,-1-1 0,1 1 1,-1-1-1,0 1 0,1 0 1,-1-1-1,0 1 0,0-1 1,0 0-1,0 1 0,0-1 1,0 0-1,0 1 0,-1-1 1,1 0-1,0 0 0,-1 0 1,1 0-1,-3 1 0,-4 4-137,5-4 106,1 1 1,-1-1 0,0 1-1,1 0 1,0 0-1,-4 6 1,2-3 70,-6 13-29,9-18-28,0 0 1,0 1-1,1-1 0,-1 1 0,0-1 1,1 1-1,-1-1 0,0 3 0,-5 11-104,5-13 85,0 0 0,0-1 0,0 1 0,1 0 0,-1 0 0,0-1 0,1 1 0,-1 0 0,1 0 0,0 0 0,0 0 0,0 0 0,-1 0 0,2 2 0,-3 13 48,1-7-46,-1-1 0,2 1 1,-1 15-1,1-13 14,0 192-129,-3-187 229,3-15-103,-1 0 1,1 0 0,-1 0 0,1 1-1,0-1 1,-1 0 0,1 0-1,0 0 1,1 4 0,0 2 29,0-1 1,-1 1-1,0 0 1,-1 9-1,1 8 548,-4-20-623,4-5 54,0 1 1,0-1-1,0 0 1,1 0 0,-1 1-1,0-1 1,0 0-1,0 1 1,0-1-1,0 0 1,1 1-1,-1-1 1,0 0-1,0 1 1,0-1-1,0 0 1,0 1 0,0-1-1,0 0 1,0 1-1,0-1 1,0 0-1,0 0 1,0 1-1,-1-1 1,1 0-1,0 1 1,0-1 0,0 0-1,0 1 1,0-1-1,-1 1 1,-4 6 64,4-5-59,3 4 8,-2-5 27,-6 3-100,6-4 58,0 1 1,0-1 0,0 1 0,0-1 0,0 0 0,0 1 0,0-1 0,0 1 0,-1-1 0,1 1 0,0-1 0,0 1 0,0-1-1,-1 1 1,1-1 0,0 0 0,0 1 0,-1-1 0,1 0 0,0 1 0,-1-1 0,0 1 0,1 0 69,1 6-193,-1-7 160,-6 9-112,8-1 186,-1-8-112,-1 1-1,0-1 1,0 1-1,0-1 1,0 0-1,1 1 1,-1-1-1,0 1 1,0-1-1,0 0 1,0 1-1,0-1 1,0 1-1,0-1 1,0 1-1,0-1 1,-1 0-1,1 1 0,0-1 1,0 1-1,0-1 1,0 0-1,-1 2 1,1-2-1,-1 0 1,1 0-1,-1 0 1,1 0-1,0 0 0,-1 0 1,1 0-1,0 1 1,-1-1-1,1 0 1,0 0-1,-1 0 0,1 1 1,0-1-1,0 0 1,-1 1-1,1-1 1,0 0-1,0 0 0,-1 1 1,1-1-1,0 0 1,0 1-1,0-1 1,0 0-1,0 1 0,-1-1 1,1 1-1,0-1 1,0 0-1,0 1 1,-1 16-135,1-15 151,-2 17 58,1-17-66,0 0-1,1 0 1,0 0 0,0 0 0,-1 0-1,1 0 1,0 0 0,1 4 0,-1-4-25,1-1 0,-1 1 1,0-1-1,0 1 0,0-1 1,0 0-1,0 1 0,0-1 1,-1 1-1,1-1 1,-1 3-1,0-3 8,1 1 0,-1 0 1,1-1-1,0 1 0,0-1 0,0 1 1,-1 0-1,2-1 0,-1 4 0,3 18-11,0 1 0,-2 37-1,4 132 428,-8-172-396,2-18 29,1 1 0,-1-1-1,1 0 1,-1 1 0,1-1 0,1 5 0,-1-4-43,0 0-1,0 0 0,0 0 1,-1 0-1,1 0 1,-1-1-1,-2 8 1,2-8 9,0 0 1,0 0 0,1 1 0,-1-1 0,1 0-1,0 0 1,0 0 0,0 0 0,0 5 0,1-2 2,0 1 0,-1 0 1,0 0-1,0 0 0,-1-1 1,1 1-1,-2 0 1,-2 10-1,-2 16-3,-21 194 501,26-213-538,0 0-1,2 21 0,1-2 115,1 86 318,-4-109-416,0 0-1,0 0 1,-1 0-1,0-1 1,-6 16-1,1-6 116,2 12-110,5-26 7,-1 0-1,1 0 1,0 0 0,0 0-1,1 8 1,0 6 41,2 6-31,-2-21-6,0 0 0,-1 1 0,0-1 0,1 0 0,-2 1 0,0 7-1,0-3 1,-1 1 0,1-1 0,1 16 0,0-12 0,-3 14 2,2-22 13,0 0 0,1 0 0,0 0-1,-1 0 1,2 7 0,-1-6 58,0 0-1,0-1 1,0 1 0,-1 0-1,0 0 1,0-1 0,-3 9-1,2 11-224,2-22 160,1 0-1,-1 0 0,0 0 1,-1-1-1,1 1 0,0 0 0,-1 0 1,1 0-1,-1-1 0,0 1 1,0 0-1,0-1 0,0 1 0,-4 4 1,5-7-7,0 1-1,-1-1 1,1 1 0,0-1 0,0 0 0,-1 1 0,1-1-1,0 1 1,0-1 0,0 1 0,0-1 0,-1 1 0,1-1-1,0 1 1,0-1 0,0 1 0,0-1 0,0 1 0,0-1-1,0 1 1,0-1 0,1 1 0,-1-1 0,0 0 0,0 1-1,2 9-96,-2-10 101,-1 1-1,1-1 1,0 1 0,0-1 0,0 0-1,-1 1 1,1-1 0,0 0-1,0 1 1,-1-1 0,1 0-1,0 0 1,-1 1 0,1-1-1,0 0 1,-1 0 0,1 1-1,0-1 1,-1 0 0,1 0-8,0 0 1,0 0 0,0 0-1,0 0 1,0 1-1,0-1 1,0 0-1,0 0 1,0 0-1,0 0 1,0 0-1,0 0 1,0 0-1,0 0 1,0 0 0,0 0-1,0 0 1,0 0-1,0 0 1,0 0-1,0 0 1,0 0-1,0 0 1,0 0-1,0 0 1,0 1 0,0-1-1,0 0 1,0 0-1,0 0 1,0 0-1,0 0 1,0 0-1,0 0 1,0 0-1,1 31 73,4 53-300,-2-65 461,-2-17-191,0 1-1,0 0 1,-1-1-1,1 1 0,-1 0 1,1 3-1,-1-5 46,-1 0-373,1-1 287,0 0-1,0 0 1,0 1-1,-1-1 1,1 0-1,0 0 1,0 0 0,0 1-1,0-1 1,0 0-1,0 0 1,0 1-1,0-1 1,0 0 0,0 0-1,0 1 1,0-1-1,0 0 1,0 0-1,0 1 1,0-1 0,0 0-1,0 0 1,1 1-1,-1-1 1,0 0-1,0 1 4,0-1 0,0 0-1,1 0 1,-1 0-1,0 0 1,0 1 0,0-1-1,0 0 1,0 0 0,0 0-1,0 1 1,0-1-1,0 0 1,0 0 0,1 1-1,-1-1 1,0 0 0,0 0-1,-1 0 1,1 1-1,0-1 1,0 0 0,0 0-1,0 1 1,0-1-1,0 0 1,0 0 0,0 0-1,0 1 1,0-1 0,0 0-1,-1 0 1,1 0-1,0 0 1,0 1 0,0-1-1,0 0 1,-1 0 0,1 0-1,0 0 1,0 0-1,0 1 1,0-1 0,-1 0-1,1 0 1,0 0 0,0 0-1,-1 0 1,1 0-1,0 0 1,0 0 0,0 0-1,-1 0 1,1 0 0,0 0-1,-1 0 189,1 0-190,0 0-1,0 0 1,-1 0-1,1 0 1,0 0 0,0 0-1,0 0 1,0 0-1,0 0 1,0 0 0,0 0-1,-1 0 1,1 0 0,0 0-1,0 0 1,0 0-1,0 1 1,0-1 0,0 0-1,0 0 1,0 0 0,-1 0-1,1 0 1,0 0-1,0 0 1,0 0 0,0 0-1,0 0 1,0 0 0,0 1-1,0-1 1,0 0-1,0 0 1,0 0 0,0 0-1,0 0 1,0 0-1,0 0 1,0 1 0,0-1-1,0 0 1,0 0 0,0 0-1,0 0 1,0 0-1,0 0 1,0 0 0,0 1-1,0-1 1,0 0 0,0 0-1,0 0 1,0 0-1,0 0 1,0 0 0,0 0-1,0 0 1,0 1 0,1-1-1,-1 0-2,0 1-1,0 0 1,0 0 0,1-1 0,-1 1-1,0 0 1,0-1 0,0 1-1,0 0 1,0-1 0,0 1-1,-1 0 1,1 0 0,0-1-1,0 1 1,0 0 0,-1-1 0,1 1-1,0 0 1,-1-1 0,1 1-1,0-1 1,-1 1 0,1 0-1,-1-1 1,1 1 0,-1-1-1,0 1 1,0-1 103,4 3-483,-3-3 390,0 1-1,0-1 0,0 0 0,0 1 0,1-1 0,-1 0 0,0 0 0,0 0 0,0 1 0,1-1 0,-1 0 0,0 0 0,0 0 0,1 1 0,-1-1 1,0 0-1,0 0 0,1 0 0,-1 0 0,0 0 0,1 0 0,-1 0 0,0 0 0,0 1 0,1-1 0,-1 0 0,0 0 0,1 0 0,-1 0 0,0-1 1,1 1-1,-1 0 0,1 0 0,3 0-213,-3 1 56,0-1-1,0 0 0,-1 1 0,1-1 1,0 0-1,0 1 0,0-1 0,-1 0 1,1 0-1,0 0 0,0 0 0,0 0 0,0 0 1,-1 0-1,1 0 0,0 0 0,0 0 1,0-1-1,0 1 0,-1 0 0,1 0 0,0-1 1,1 0-1,1 0-1101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6:15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27 2720,'-4'-8'3008,"-4"-10"-438,8 18-2349,0 1 0,0 0 0,0-1-1,0 1 1,0 0 0,1-1-1,-1 1 1,0 0 0,-1-1 0,1 1-1,0 0 1,0-1 0,0 1-1,0-1 1,0 1 0,-1 0 0,1 0-1,-9 20-104,0 0 147,-16 66-81,20-69-153,1-1 0,1 1 0,0 0 1,-1 30-1,2-16-42,1 7 31,-2 15 241,1-37-220,1-1 0,2 22 0,0-4 159,-1-27-159,1-1 1,0 1-1,0 0 1,3 10-1,11 24 16,-10-26-10,0-1 1,1 0 0,0 0-1,11 17 1,3 1-9,-13-18 57,17 21-1,-17-25-70,-6-9 7,0 1 0,0 0 0,0-1 0,1 1 0,-1-1 0,1 1 0,-1-1 0,1 0 0,-1 1 0,1-1 0,0 0 0,-1 0 0,3 1 0,-3-2 7,18 8 166,-12-9-137,-1 0 0,1-1 0,-1 0 0,0 0 0,0 0 0,0-1 0,0 0 0,0 0 0,-1 0 0,8-6 0,20-11 40,-21 14-58,0-1 0,-1-1 0,16-12 0,-15 10 2,0 1-1,15-9 1,-15 11 13,23-18 0,-24 15-27,22-12-1,-24 16 8,-1 1 0,0-1-1,0 0 1,0-1 0,11-13-1,-14 14-35,-2 0-1,1 0 0,-1 0 1,0-1-1,0 1 0,3-10 1,-6 15-9,6-19 0,-1 0 1,0 0-1,-2-1 1,2-23-1,-3-85 54,-2 79-70,-1 34 59,1 0-1,-2-1 1,0 1-1,-1 0 0,-1 0 1,-6-17-1,6 24 55,4 8-199,-1 0 0,0 0 0,1 0 0,-1-1 0,1 1 1,-1 0-1,1-1 0,0 1 0,-1-3 0,-25 42-11906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6:37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16 1664,'-5'-4'8442,"-3"0"-5908,1-3 576,6 14-2898,1 3-114,0 3 92,0 0-1,0 0 1,2-1-1,4 23 0,-2-17-104,0 0-1,-2 1 0,0-1 1,-1 24-1,-1 100 1217,-5-89-698,5-46-477,-1-11 436,2-17-157,12-39-354,-3 9-43,-9 43-23,1-1 0,1 1 0,-1 0 0,2 1 1,-1-1-1,1 0 0,0 1 0,7-10 0,-1 4-16,-7 9 4,0-1-1,0 1 0,0 1 0,1-1 0,-1 1 0,1-1 0,0 1 0,6-4 0,4-1-38,0 2 1,0 0 0,1 0-1,0 1 1,25-4-1,-29 7 118,0 0-1,0 2 0,0-1 1,0 1-1,0 1 0,1 0 0,-1 0 1,18 6-1,-27-7-7,1 1 1,-1 0-1,0-1 0,0 1 1,1 0-1,-1 0 0,0 1 1,0-1-1,0 0 0,0 1 1,0-1-1,-1 1 0,1-1 1,0 1-1,1 2 0,-3-3-6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6:48.2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240 72 1888,'0'-1'45,"0"1"-1,0 0 1,0 0 0,0-1 0,0 1-1,0 0 1,-1 0 0,1-1 0,0 1 0,0 0-1,0 0 1,0 0 0,0-1 0,-1 1-1,1 0 1,0 0 0,0 0 0,0 0-1,-1 0 1,1-1 0,0 1 0,0 0-1,-1 0 1,1 0 0,0 0 0,0 0-1,-1 0 1,1 0 0,0 0 0,0 0-29,0 0 0,0 0 1,0 0-1,0 0 1,0 0-1,0-1 0,0 1 1,0 0-1,0 0 1,0 0-1,0 0 0,0 0 1,1 0-1,-1 0 0,0 0 1,0 0-1,0 0 1,0 0-1,0 0 0,0 0 1,0-1-1,0 1 1,0 0-1,0 0 0,0 0 1,0 0-1,0 0 1,0 0-1,0 0 0,0 0 1,0 0-1,0 0 0,0-1 1,0 1-1,0 0 1,0 0-1,0 0 0,0 0 1,0 0-1,0 0 1,0 0-1,0 0 0,0 0 1,-1 0-1,1 0 1,0 0-1,0 0 0,0-1 1,0 1-1,0 0 0,0 0 1,0 0-1,0 0 1,0 0-1,0 0 0,0 0 1,-1 0-1,2 0 55,-1-1 0,0 1 1,0 0-1,0-1 0,0 1 0,0-1 0,0 1 0,0 0 0,0-1 1,0 1-1,0-1 0,0 1 0,0 0 0,0-1 0,0 1 0,0-1 1,0 1-1,-1 0 0,1-1 0,0 1 0,0 0 0,0-1 0,-1 1 1,1 0-1,0-1 0,0 1 0,-1-1 0,-1-3 300,0 1-180,1 0 0,-1 1-1,1-1 1,-1 0 0,0 0 0,0 1 0,-1-1 0,1 1-1,0 0 1,-1 0 0,1 0 0,-1 0 0,-3-2 0,5 3-154,1 1 0,-1 0 1,1-1-1,-1 1 0,1-1 1,-1 1-1,1 0 0,0-1 1,-1 0-1,1 1 0,-1-1 0,1 1 1,0-1-1,0 1 0,-1-2 1,-1 0 251,-4 3-146,-12 2 194,16-3-319,0 0 0,0 0 0,0 1 0,0-1-1,0 0 1,0 1 0,1-1 0,-1 1 0,0 0 0,-2 1-1,-8 8 111,0 0 0,1 1 0,0 1 0,0-1 0,-8 15 0,12-15-60,0 0 0,1 0 0,0 1 0,1 0-1,1 0 1,-6 22 0,7-21-13,-2 5-1,0 1-1,-1 26 1,5-40-13,1 1 0,0 0 0,1-1 1,-1 1-1,1-1 0,0 1 0,0-1 1,1 0-1,-1 1 0,1-1 0,0 0 1,6 9-1,-5-9 24,0 1 1,0-1 0,1 0-1,0 0 1,0 0-1,0-1 1,1 1-1,0-1 1,0 0-1,0-1 1,0 1-1,0-1 1,8 4-1,-7-5-19,0 0 0,-1-1 0,1 1 0,0-1 1,0-1-1,0 1 0,0-1 0,0 0 0,0-1 0,0 1 0,0-1 0,0 0 0,0 0 0,0-1 0,0 0 0,-1 0 0,1-1 0,-1 1 0,1-1 0,-1 0 0,0 0 1,0-1-1,0 0 0,-1 0 0,1 0 0,-1 0 0,0-1 0,0 1 0,-1-1 0,1 0 0,-1 0 0,3-6 0,-3 4-11,-1 0 0,0 1 0,0-1 0,-1 0 0,1 0 0,-1 0 0,-1 0 0,0-7 0,0-2 43,-1 0 0,-4-24 1,3 28-128,-1 1 0,0 0 1,0 0-1,-1 0 0,0 1 1,-1-1-1,-8-12 0,12 21 30,-1 0-1,0 0 1,0 0-1,0 0 1,0 0-1,0 1 1,0-1-1,-1 1 1,1-1-1,0 1 1,-1 0 0,1 0-1,-1 0 1,1 0-1,-1 1 1,0-1-1,1 0 1,-1 1-1,0 0 1,1 0-1,-1 0 1,0 0-1,1 0 1,-1 0-1,0 1 1,1 0-1,-1-1 1,0 1 0,1 0-1,-1 0 1,1 0-1,-3 2 1,-3 1 32,1 0 0,0 1 1,0 0-1,0 0 0,0 1 1,1 0-1,0 0 0,-9 13 1,8-10 26,1 1 0,1 0 0,0 0 0,0 0 0,1 0 0,-5 19 0,8-24-22,-1 1 1,1 0-1,0 0 0,1-1 0,0 1 1,0 0-1,0 0 0,0 0 1,1-1-1,0 1 0,0 0 0,1 0 1,0-1-1,3 9 0,-2-9 29,0-1-1,0 1 1,0-1-1,1 0 1,-1 0 0,1 0-1,0 0 1,0-1-1,0 0 1,1 0-1,-1 0 1,1 0 0,0 0-1,0-1 1,-1 0-1,2 0 1,-1-1-1,0 1 1,10 1 0,-8-3 4,1 1 0,-1-1-1,0 0 1,0-1 0,1 1 0,-1-1 0,0-1 0,0 0 0,0 0 0,0 0 0,-1 0 0,1-1 0,0-1 0,8-4 0,-7 2 0,0-1 1,-1 0-1,1 0 0,-1 0 0,0-1 0,-1 0 1,0 0-1,0 0 0,-1-1 0,0 0 1,-1 0-1,1 0 0,-2-1 0,4-13 0,-4 14-56,-1 0 0,-1 0 0,0-1 0,0 1 0,0 0 0,-1-1 0,-1 1 0,0 0 0,0 0 0,-1-1 0,0 1 0,0 0 0,-1 0 0,0 1 0,-9-17 0,10 22-29,0 0-1,0 0 1,0 1-1,0-1 1,0 1 0,-1-1-1,0 1 1,1 0-1,-1 0 1,0 0-1,0 1 1,0-1-1,0 0 1,0 1 0,0 0-1,0 0 1,-1 0-1,1 0 1,0 1-1,-1-1 1,1 1 0,-1 0-1,1 0 1,0 0-1,-1 0 1,1 0-1,0 1 1,-1 0 0,1-1-1,0 1 1,-1 1-1,1-1 1,0 0-1,0 1 1,0 0-1,0-1 1,0 1 0,1 0-1,-1 0 1,1 1-1,-1-1 1,1 1-1,0-1 1,0 1 0,-3 4-1,-2 4 47,1 0 0,0 0 0,0 1 0,2-1 1,-1 1-1,1 0 0,1 1 0,0-1 0,1 1 0,0-1 0,1 1 0,1 0 0,0-1 0,0 1 0,1 0 0,1-1 0,0 1 0,7 20 0,-7-27 25,1-1 0,0 1 0,0-1 0,0 0 0,0 0 0,1 0 0,-1-1 0,7 6-1,-7-7 43,0 0 0,0-1-1,0 1 1,1-1 0,-1 0-1,1 1 1,-1-2 0,1 1-1,0 0 1,0-1 0,0 0-1,5 2 1,-7-3-52,-1 0 0,1 0 0,-1 0 0,1 0 0,-1 0 0,1 0 0,-1-1 0,1 1 0,-1 0 0,1-1 0,-1 1 0,1-1 0,-1 0 0,1 1 0,-1-1 0,0 0 0,0 0 0,3-1 0,-2-1 6,0 1 0,0 0 0,-1-1 0,1 1 0,-1 0 0,1-1 0,-1 0-1,0 1 1,2-6 0,-1 1 13,-1 0 0,0 0 0,0 0 1,0-1-1,-1 1 0,0 0 0,-1-15 0,-4 0-119,0 1 0,0-1 0,-2 1 0,-1 1 0,-12-24 0,19 42 49,0 0-1,0 1 0,0-1 0,0 0 0,0 1 0,0-1 0,0 1 0,-1-1 0,1 1 0,-1-1 0,1 1 1,-1 0-1,1 0 0,-1 0 0,0 0 0,0 0 0,1 0 0,-1 0 0,0 1 0,0-1 0,0 1 0,0-1 0,-2 1 1,1 0-11,1 0 1,-1 1 0,1-1-1,-1 1 1,1 0 0,-1 0-1,1 0 1,0 0 0,0 0-1,0 1 1,-1-1 0,1 1-1,0-1 1,1 1 0,-1 0-1,0 0 1,-2 3-1,-3 4-26,1 0-1,0 0 0,0 0 0,1 1 0,0 0 0,1 0 0,0 1 0,0-1 0,1 1 0,-2 15 0,4-17 102,0-1-1,0 0 1,1 1 0,0-1 0,1 1-1,0-1 1,0 0 0,1 1 0,0-1-1,0 0 1,1 0 0,0 0 0,0 0-1,8 11 1,-10-17-1,1 1-1,0-1 1,0 0-1,0 1 1,0-1-1,0 0 1,1 0-1,-1 0 1,0-1-1,1 1 1,0-1-1,-1 1 1,1-1-1,0 0 1,0 0-1,0 0 1,-1 0 0,1-1-1,0 1 1,0-1-1,0 0 1,0 1-1,5-2 1,-4 1 8,0-1 0,0 0 0,1 0 1,-1 0-1,0-1 0,-1 1 0,1-1 1,0 0-1,0 0 0,-1 0 1,1-1-1,-1 1 0,0-1 0,1 0 1,-1 0-1,4-5 0,-1-1 2,-1 1 1,0-1-1,0 0 1,0 0-1,-2-1 0,1 1 1,-1-1-1,3-13 1,-4 10-39,0 0 0,-1 0 0,0-1 1,-1 1-1,-3-26 0,3 34-64,-1 0 1,-1 0-1,1 0 0,-1 1 1,1-1-1,-1 0 0,-5-7 1,6 11 28,0 0 0,1-1 1,-1 1-1,0 0 0,0 0 0,1 0 1,-1 0-1,0 0 0,0 1 0,0-1 1,0 0-1,-1 0 0,1 1 1,0-1-1,0 0 0,0 1 0,0 0 1,-1-1-1,1 1 0,0-1 0,-1 1 1,1 0-1,0 0 0,0 0 1,-1 0-1,1 0 0,0 0 0,-1 0 1,1 0-1,0 1 0,0-1 0,-1 0 1,1 1-1,0-1 0,0 1 0,-1-1 1,1 1-1,0 0 0,0-1 1,0 1-1,0 0 0,-2 2 0,-2 1-30,0 1-1,0 0 1,1 0-1,0 1 0,0-1 1,-5 9-1,2-1 16,1-1 0,0 1-1,1 0 1,-5 17 0,9-26 75,0 0 0,0 0 0,1 1 0,-1-1 0,1 1 0,0-1 0,0 0 0,1 1 1,-1-1-1,1 0 0,0 1 0,0-1 0,0 0 0,1 0 0,0 0 0,-1 0 0,4 4 0,-5-7-17,1 0 0,0 0 0,-1-1 0,1 1 0,0 0 0,-1-1-1,1 1 1,0-1 0,0 1 0,0-1 0,-1 0 0,1 1 0,0-1 0,0 0-1,0 1 1,0-1 0,0 0 0,0 0 0,0 0 0,0 0 0,0 0-1,0 0 1,0 0 0,-1 0 0,1 0 0,0 0 0,0-1 0,0 1 0,0 0-1,0-1 1,1 0 0,1 0 36,0 0 0,0-1 0,-1 0 0,1 1 0,-1-1 0,1 0 0,-1 0 0,4-4 0,-2 0 8,0 1 0,0-1 0,-1 0 1,0 0-1,0-1 0,0 1 0,-1 0 0,3-13 0,-4 14-81,0 1-1,-1 0 1,1-1 0,-1 1 0,0-1-1,0 1 1,-1-1 0,1 1-1,-1-1 1,0 1 0,0-1-1,0 1 1,-1 0 0,-3-7-1,5 10-119,-1 0 0,0-1 0,0 1 0,0-1 0,-1 1 0,1 0 0,0 0 0,0 0 0,-1 0 0,1 0 0,0 0-1,-1 0 1,1 0 0,-1 0 0,0 0 0,1 1 0,-1-1 0,1 1 0,-4-1 0,1 1-420,1 0 1,0 0 0,0 0-1,-1 0 1,1 1-1,0-1 1,0 1 0,-1 0-1,-2 1 1,-20 9-2275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01.5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196 9 4800,'-14'-8'7104,"9"12"-6603,-11 6-71,2 2 1,-1 0-1,2 0 0,-1 2 1,2-1-1,-18 26 0,22-28-281,0 2 0,1-1 0,0 1 0,1 0 0,0 0 0,1 0 0,1 1-1,0 0 1,-2 19 0,5-32-124,1 1 1,0-1-1,0 1 0,0-1 1,0 1-1,0-1 0,0 1 1,0 0-1,1-1 0,-1 1 1,0-1-1,1 1 0,-1-1 1,1 0-1,0 1 0,1 1 1,-2-2-4,1-1 1,-1 1 0,1-1-1,0 1 1,-1-1-1,1 0 1,0 1 0,-1-1-1,1 0 1,0 0 0,0 1-1,-1-1 1,1 0 0,0 0-1,0 0 1,-1 0 0,1 0-1,0 0 1,0 0 0,-1 0-1,1 0 1,0 0-1,1-1 1,2 0 37,0-1-1,0 0 1,0 0-1,0 0 1,0-1-1,0 1 0,-1-1 1,7-6-1,12-15 47,-2 0 0,24-39-1,0 1-448,-41 57 193,8-7-322,-7 13 240,-1 8 14,-1 7 136,0 5 97,1-1 1,11 40-1,-13-56 21,0 0 0,1 0 0,0 0 0,-1 0 0,1 0 0,1 0 0,-1 0 0,1-1 0,-1 1 0,1-1 0,0 0 0,0 0 0,0 0 0,1 0 0,-1 0 0,1-1 0,0 1 0,-1-1 0,1 0 0,5 2 0,-4-3 2,-1-1 1,1 1-1,-1-1 1,1 1-1,-1-1 1,1-1-1,-1 1 0,1-1 1,-1 1-1,1-1 1,-1 0-1,1-1 1,-1 1-1,0-1 1,7-3-1,1-2 47,-1-1 0,1 1 0,18-19-1,-3-1 40,39-50 0,-25 28 2,-41 49-128,22-23-104,-21 22 76,1-1-1,-1 1 0,1 0 0,-1 0 0,1 0 1,0 0-1,-1 0 0,1 0 0,0 0 0,0 0 1,-1 1-1,1-1 0,3 0 0,-5 2 13,1-1 0,0 0 0,-1 1-1,1-1 1,-1 1 0,1-1 0,-1 1 0,1-1 0,-1 1-1,1-1 1,-1 1 0,1-1 0,-1 1 0,0 0 0,1-1-1,-1 1 1,0 0 0,1-1 0,-1 1 0,0 0 0,0 0-1,0-1 1,0 1 0,0 0 0,0-1 0,0 1-1,0 0 1,0 1 0,0 2-4,2 7 70,-2 1 0,1-1 1,-2 1-1,-2 15 0,-10 46 249,8-58-178,1-1 0,-2 0 0,0 0 0,0-1 0,-2 0 0,1 0 0,-2 0 0,0-1 0,-15 17 0,22-27-102,1-1 0,-1 1 0,0-1 0,0 1 0,0-1 0,0 0 0,0 0 0,0 0 0,0 0 0,0 0 0,0 0 0,0 0 0,0-1 0,-1 1-1,1-1 1,0 1 0,-1-1 0,1 0 0,0 0 0,0 0 0,-1 0 0,1-1 0,0 1 0,-1 0 0,1-1 0,0 0 0,0 0 0,0 1 0,0-1 0,-1 0 0,1-1 0,-2 0 0,0-1-20,0 0 0,1-1 0,-1 1 0,0-1 0,1 0 0,0 0 0,0 0 0,0 0-1,0 0 1,1-1 0,0 1 0,0-1 0,-3-9 0,4 12-9,1 1 0,-1 0 0,1-1 0,0 1 0,0-1 0,0 1 0,-1-1 1,1 1-1,0 0 0,1-1 0,-1 1 0,0-1 0,0 1 0,1 0 0,-1-1 0,1 1 0,-1-1 0,2-1 0,-2 3 1,1-1-1,0 0 1,0 0-1,0 1 1,0-1 0,-1 0-1,1 1 1,0-1-1,0 1 1,0-1-1,0 1 1,0 0 0,1-1-1,-1 1 1,0 0-1,0 0 1,0 0-1,1 0 1,4 0-23,1 0 0,-1 1 0,0 0 0,0 0 0,0 1-1,7 2 1,4 3-18,19 12 0,-26-14 44,0 1 0,0-1 0,1-1 0,0 0 0,13 3 0,-20-6 23,-1-1 1,1 0 0,-1 1-1,1-1 1,-1-1 0,1 1-1,-1-1 1,1 1 0,-1-1-1,0 0 1,1 0 0,-1 0-1,0-1 1,1 1 0,-1-1-1,0 0 1,0 0 0,-1 0-1,1 0 1,0 0 0,3-4-1,9-11 126,-2 0 0,22-34 0,3-6-116,-16 29-73,0 1 0,47-42 0,-68 68 27,0 0 0,0 0 0,0 0 0,0 1 0,0-1 0,0 0 0,0 1 0,0-1 0,1 1 0,-1-1 0,0 1 0,0 0 0,0-1 1,1 1-1,-1 0 0,2 0 0,-2 0 14,0 0 0,-1 0 0,1 1 0,0-1 1,-1 0-1,1 1 0,-1-1 0,1 1 1,-1-1-1,1 1 0,-1-1 0,1 1 0,-1-1 1,1 1-1,-1-1 0,1 1 0,-1 0 1,0-1-1,1 1 0,-1 0 0,0-1 1,0 1-1,0 0 0,1-1 0,-1 1 0,0 0 1,0 0-1,0-1 0,0 2 0,3 42 104,-2-1 0,-2 1 0,-2-1 0,-2 1 0,-19 79 0,24-121-81,-13 39 241,12-39-228,0 1-1,-1-1 1,1 0-1,0 1 1,-1-1-1,0 0 1,1 0-1,-1 0 0,0 0 1,0 0-1,0-1 1,0 1-1,-3 1 1,4-3-8,-1 1-1,1-1 1,-1 1 0,1-1 0,-1 0 0,1 0 0,-1 0 0,0 0-1,1 0 1,-1 0 0,1 0 0,-1 0 0,1 0 0,-1-1 0,1 1 0,-1-1-1,1 1 1,-1-1 0,1 0 0,0 1 0,-1-1 0,1 0 0,0 0-1,0 0 1,-1 0 0,1 0 0,-1-2 0,-3-2-30,1 0 0,-1 0 0,1 0-1,-6-12 1,6 10-1,-6-15-116,10 22 120,0-1 1,0 0 0,0 1-1,0-1 1,0 0-1,0 1 1,0-1 0,0 1-1,0-1 1,0 0-1,0 1 1,1-1 0,-1 0-1,0 1 1,0-1-1,1 1 1,-1-1 0,0 0-1,1 1 1,-1-1-1,0 1 1,1-1 0,-1 1-1,1-1 1,-1 1-1,1 0 1,-1-1 0,1 1-1,-1 0 1,1-1-1,-1 1 1,2-1 0,2 0 22,0 0 1,-1 0 0,1 1-1,0-1 1,0 1 0,0-1-1,5 2 1,7-2 107,100 0 856,0-1-810,-89 0-103,51-8 0,-35-4-6950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6:56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313 76 1728,'-2'-2'3717,"-4"3"-2250,5-1-1361,0 0 0,0 0 0,0 0 0,0 0 0,0 0 0,0 0 0,0-1 0,0 1-1,-1 0 1,1-1 0,0 1 0,-1-1 0,-13-3 1989,-9 2-1007,20 1-974,-1 1 1,1-1 0,-1 1 0,1 0 0,-1 0 0,1 1 0,-1 0 0,-4 0 0,-4 3-22,1 1-1,-1 0 1,-19 10-1,30-13-71,-1-1 0,0 1 0,1 0 0,-1 0 0,1 0 0,0 0 0,0 0 0,0 0 0,0 1 0,0-1 0,0 1 0,0-1 0,1 1 0,-1 0 0,1-1 0,0 1 0,0 0 0,0 0 1,0 0-1,0 0 0,1 0 0,-1 4 0,1-5-15,0-1 1,0 1 0,1 0 0,-1 0-1,0-1 1,1 1 0,-1 0-1,1-1 1,-1 1 0,1 0 0,0-1-1,0 1 1,0-1 0,0 1 0,0-1-1,0 1 1,0-1 0,2 2-1,-1-1 46,1-1-1,0 1 0,-1 0 0,1-1 0,0 0 0,0 1 1,-1-1-1,1-1 0,6 2 0,1 0 83,0-1 1,0-1-1,0 0 0,1 0 1,13-3-1,-23 3-134,14-2 95,0-1-1,17-5 1,-29 7-67,1 0 1,-1-1-1,0 1 1,0 0-1,0-1 1,0 0-1,0 0 1,0 0-1,0 0 1,-1 0-1,1 0 0,-1-1 1,1 1-1,-1-1 1,0 0-1,2-3 1,-3 4-28,-1 0 1,1 1 0,-1-1-1,1 0 1,-1 0-1,0 1 1,0-1-1,0 0 1,0 0-1,0 1 1,0-1 0,0 0-1,-1 0 1,1 1-1,-1-1 1,1 0-1,-1 1 1,0-1-1,1 0 1,-1 1 0,0-1-1,0 1 1,0-1-1,0 1 1,0 0-1,-1-1 1,1 1-1,-2-1 1,-1-2-2,-1 0-1,1 1 1,-1 0 0,0 0-1,0 0 1,0 1 0,-10-4 0,10 4 10,-1 1 0,0 0 0,0 0 0,0 0 0,0 1 0,0 0 1,0 0-1,0 0 0,0 1 0,0 0 0,1 0 0,-9 3 0,3 0 71,1 0 1,-1 1-1,1 0 0,0 1 0,-13 10 0,21-15-70,1 0 1,0 0-1,-1 0 0,1 0 1,0 1-1,-1-1 0,1 0 1,0 1-1,0-1 0,0 0 1,0 1-1,0-1 0,1 1 1,-1 0-1,0-1 0,1 1 0,-1 0 1,1-1-1,-1 1 0,1 0 1,0-1-1,0 1 0,0 0 1,0 0-1,0 3 0,1-3 17,0 0 0,0 1 0,0-1-1,0 0 1,0 0 0,1 0 0,-1 0-1,1 0 1,-1 0 0,1-1-1,0 1 1,0 0 0,0-1 0,0 1-1,0-1 1,0 0 0,0 0 0,3 2-1,2 0 52,1 0 0,0-1-1,1 1 1,-1-2-1,0 1 1,0-1-1,1 0 1,14-1 0,6-2 187,34-7 0,-57 8-226,5-1 16,0 0 0,-1-1-1,1 0 1,-1-1 0,0 0-1,13-7 1,-19 8-39,0 1 0,0-1 1,0 0-1,0 0 0,0 0 0,-1-1 1,0 1-1,1-1 0,-1 0 0,0 0 1,-1 0-1,1 0 0,-1 0 0,0 0 1,0-1-1,2-6 0,-3 9-24,-1 0-1,0 0 1,1 0 0,-1 0-1,0 0 1,0 0-1,0 0 1,-1 0 0,1 0-1,0 0 1,-1 0 0,1 0-1,-1 0 1,0 0-1,0 0 1,1 0 0,-1 1-1,-1-1 1,1 0 0,0 0-1,0 1 1,-1-1 0,1 1-1,0-1 1,-1 1-1,0 0 1,1-1 0,-1 1-1,0 0 1,0 0 0,1 0-1,-1 0 1,-4 0-1,-2-2-41,0 0-1,-1 1 1,1 0-1,-1 1 1,0-1-1,-14 1 1,7 2 42,1 1 0,-1 1 0,1 0 1,0 1-1,0 0 0,0 2 0,0-1 0,1 2 1,0 0-1,-17 11 0,24-13 68,0 0-1,0 0 0,1 1 1,-1-1-1,1 1 1,-7 10-1,11-14-45,1-1-1,0 1 1,0 0-1,0-1 1,0 1-1,0 0 1,0 0-1,0 0 1,1 0-1,-1 0 1,1 0-1,-1 0 1,1 0-1,0 0 0,0 0 1,0 0-1,0 0 1,0 0-1,0 0 1,0 0-1,1 0 1,-1 0-1,1 0 1,-1 0-1,1 0 1,0-1-1,0 1 1,0 0-1,0 0 1,0-1-1,0 1 1,2 2-1,-1-3 15,0 1 0,0-1-1,0 0 1,-1 0 0,1 0-1,1 0 1,-1 0-1,0 0 1,0 0 0,0-1-1,0 1 1,0-1 0,1 0-1,-1 1 1,0-1-1,0 0 1,4-1 0,5 0 104,0 0 0,14-4 1,-17 3-79,0 0-17,0 0 0,0 0 1,-1-1-1,1 0 0,-1 0 0,1-1 0,-1 0 0,0 0 0,-1-1 1,1 0-1,-1 0 0,10-10 0,-15 13-39,0 1-1,1-1 1,-2 0 0,1 1 0,0-1-1,0 0 1,0 1 0,-1-1 0,1 0-1,-1 0 1,1 0 0,-1 1-1,0-1 1,0 0 0,0 0 0,0 0-1,0 0 1,0 0 0,0 1-1,-1-1 1,1 0 0,-1 0 0,1 0-1,-1 1 1,0-1 0,0 0-1,0 1 1,0-1 0,0 1 0,0-1-1,0 1 1,0-1 0,0 1 0,-3-3-1,-1 0-34,0-1-1,-1 1 1,1 0-1,-1 0 1,1 1-1,-1-1 1,0 1-1,-9-2 1,7 2-10,0 2 0,0-1 1,1 1-1,-2 1 0,1-1 1,0 1-1,0 1 0,0-1 1,0 2-1,0-1 0,1 1 1,-1 0-1,0 0 0,1 1 1,-1 0-1,1 1 0,0-1 0,0 1 1,0 1-1,0-1 0,1 1 1,-11 11-1,16-15 57,-1 0 0,1 1 0,0-1 0,0 0 0,0 1 0,0-1 0,0 1 0,0-1 1,1 1-1,-1-1 0,0 1 0,1 0 0,-1-1 0,1 1 0,0 0 0,0 0 0,-1-1 0,1 1 0,0 0 0,0 0 0,1-1 0,-1 1 0,0 0 0,0-1 0,1 1 0,-1 0 0,1-1 0,0 1 1,1 2-1,0-1 17,-1-1 1,1 0 0,0 0-1,0 0 1,0 0 0,0 0-1,1 0 1,-1 0 0,1-1 0,-1 1-1,1-1 1,-1 0 0,1 1-1,0-1 1,-1-1 0,1 1-1,4 0 1,11 1 84,1-2-1,0 0 1,0-1 0,-1-1 0,22-5-1,-22 4-68,-2 0 8,-1 0 1,1-1-1,-1-1 1,0 0-1,25-13 1,-39 17-50,1 0 0,0 0 0,0 0 0,-1 0 1,1 0-1,-1-1 0,1 1 0,-1 0 0,1-1 1,-1 1-1,0-1 0,0 1 0,0-1 0,0 1 1,0-1-1,0 0 0,0 0 0,0 0 0,-1 1 1,1-1-1,-1 0 0,1 0 0,-1 0 0,0 0 1,0 0-1,0 0 0,0 0 0,0 0 0,0 0 1,0 0-1,-1 0 0,1 0 0,-1 0 0,1 1 1,-1-1-1,0 0 0,0 0 0,1 0 0,-1 1 1,-1-1-1,1 1 0,0-1 0,0 1 0,-3-4 1,-3 0-55,-1-1 1,1 1 0,-1 0 0,1 1 0,-1-1-1,-1 2 1,1-1 0,0 1 0,-1 0 0,0 1-1,0 0 1,0 0 0,0 1 0,0 0-1,0 1 1,-12 1 0,12-1 36,-1 1 0,1 0 1,0 1-1,0 0 0,0 0 0,1 1 1,-1 0-1,1 1 0,-1 0 0,1 0 0,0 1 1,1 0-1,-1 0 0,1 1 0,0 0 1,-7 7-1,11-9 23,1-1 0,-1 1-1,1-1 1,0 1 0,0 0 0,1 0 0,-1 0 0,-1 4 0,3-6-2,-1 0 1,1 0 0,0 0-1,-1 0 1,1 0-1,0-1 1,0 1 0,0 0-1,0 0 1,1 0 0,-1 0-1,0 0 1,1 0-1,-1-1 1,1 1 0,0 0-1,0 0 1,-1-1-1,1 1 1,3 3 0,0-1 32,1 0 1,0 0 0,0 0-1,1-1 1,-1 0 0,1 0-1,0 0 1,-1-1 0,1 1-1,1-1 1,-1-1 0,0 1-1,13 0 1,-6 0 70,1-2 1,0 0-1,0-1 0,0 0 1,19-5-1,-25 4-64,-1 0 1,1 0-1,-1-1 0,0 0 1,0 0-1,0-1 1,7-5-1,-12 7-37,0 1 1,0-1-1,0 1 0,-1-1 1,1 0-1,-1 1 1,1-1-1,-1 0 0,0 0 1,0 0-1,0 0 0,1-3 1,-1 3-11,-1 1 0,0-1 0,0 0 0,0 1-1,0-1 1,0 0 0,0 1 0,0-1 0,0 0 0,-1 1 0,1-1 0,-1 1 0,1-1 0,-1 0-1,1 1 1,-1-1 0,0 1 0,0 0 0,-1-2 0,0-1-38,-1 1 0,1 0 0,-1 0 0,0 0 0,0 0 0,0 0 0,0 1 0,-1-1 0,1 1 0,-1 0 1,-5-3-1,3 3-27,0 0 1,0 1-1,0-1 1,0 1 0,-1 0-1,1 1 1,-8 0-1,2 0 54,0 1 0,0 1-1,1 0 1,-1 1-1,1 0 1,-1 1 0,1 0-1,-18 10 1,14-6 19,1 1 0,0 0 0,0 1 1,1 1-1,-20 19 0,32-29 10,0 0 0,0 0 0,1 0 0,-1 0-1,0 0 1,0 0 0,0 0 0,1 0 0,-1 0 0,1 1 0,-1-1 0,1 0-1,-1 0 1,1 1 0,0-1 0,-1 2 0,1-3-47,1 1-1,-1 0 1,0-1-1,0 1 1,0-1-1,1 1 1,-1-1-1,0 1 1,1-1-1,-1 0 1,0 1 0,1-1-1,-1 1 1,1-1-1,-1 0 1,1 1-1,-1-1 1,1 0-1,-1 1 1,1-1-1,-1 0 1,1 0 0,-1 1-1,1-1 1,0 0-1,7 1-756,-1 0-1,1 0 1,-1-1 0,12 0-1,-15 0 413,60-3-2356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39.3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308 57 2496,'-2'-34'9816,"0"49"-8768,-2 6-650,-12 36 1,2-8-167,-15 57 427,-51 127-1,11-37-44,47-133-488,13-36 240,-21 45 0,17-51 332,13-21-664,-1 1 1,1 0-1,0-1 1,-1 1-1,1-1 0,-1 1 1,1-1-1,0 1 1,-1-1-1,1 1 1,-1-1-1,0 1 0,1-1 1,-1 1-1,1-1 1,-1 0-1,0 0 0,1 1 1,-1-1-1,1 0 1,-1 0-1,0 0 1,1 1-1,-1-1 0,0 0 1,0 0-1,1 0 1,-2 0-1,2-1-43,0 0 0,0 1 0,0-1 0,0 1 0,-1-1 0,1 0 0,0 1 0,0-1-1,0 1 1,0-1 0,1 0 0,-1 1 0,0-1 0,0 1 0,0-1 0,0 0 0,1 1 0,-1-1 0,0 1 0,1-1 0,-1 1-1,0-1 1,1 1 0,-1-1 0,0 1 0,1-1 0,3-6-29,-3-6 129,-1 11-94,0 1 1,0-1 0,0 0 0,1 0 0,-1 0 0,0 0 0,1 0 0,-1 1 0,2-5 0,17-32-275,-15 27 229,1 0 0,1 0 0,7-11-1,-6 12-6,-2 3-12,1-1-1,-1 1 0,1 0 0,1 0 1,-1 1-1,1 0 0,11-8 0,-5 5-28,1 0 0,0 1 0,1 1 0,0 0 0,0 1 0,1 1 0,-1 0 0,26-4 0,-39 9 78,-1 0 1,0-1-1,0 1 0,1 0 0,-1 0 0,0 0 1,0 0-1,1 0 0,-1 0 0,0 1 1,1-1-1,-1 0 0,0 1 0,0-1 0,0 1 1,1-1-1,-1 1 0,0-1 0,0 1 1,0 0-1,0 0 0,0-1 0,0 1 0,0 0 1,0 0-1,-1 0 0,1 0 0,1 1 0,-1 1 16,-1 0 0,1-1-1,-1 1 1,1-1 0,-1 1-1,0 0 1,0-1 0,0 1-1,0 0 1,0-1 0,-2 6-1,-3 20 18,-13 81 10,17-95 47,0 0-1,1 0 1,1 0-1,0 0 1,6 24-1,-6-34-47,1 0-1,-1 0 1,1-1-1,-1 1 1,1-1-1,0 1 0,0-1 1,1 0-1,-1 0 1,4 4-1,-5-6-1,1 1 1,-1-1-1,1 0 0,-1 0 1,1 0-1,0 0 0,-1 0 1,1 0-1,0 0 0,-1-1 1,1 1-1,0-1 0,0 1 1,0-1-1,0 0 0,-1 1 1,1-1-1,0 0 0,0 0 1,0-1-1,0 1 0,0 0 1,0-1-1,1 0 0,5-2 76,-1 0 0,1-1 0,-1 0-1,0 0 1,0-1 0,0 0 0,-1 0-1,7-7 1,45-55 80,-34 39-142,31-48 149,-3 5-45,-29 44-1047,-23 26 619,0 10-106,-4 59-37,2-49 447,1 0 1,1 0 0,0 0-1,1 0 1,1 0 0,6 22-1,-7-38 2,-1-1-1,1 1 1,0 0-1,0-1 1,1 1-1,-1-1 1,1 1-1,-1-1 1,1 0-1,0 0 1,-1 0-1,5 4 1,-4-5 7,-1 0 0,0-1 0,1 1-1,-1-1 1,0 1 0,1-1 0,-1 1 0,1-1 0,-1 0 0,1 0 0,-1 0 0,1 0-1,-1 0 1,0 0 0,1 0 0,-1 0 0,1 0 0,-1-1 0,1 1 0,-1-1-1,1 1 1,-1-1 0,0 1 0,0-1 0,3-1 0,12-9 114,0 0 0,25-24 0,-5 3-284,11-2 177,1 2 0,94-46 0,-121 68 53,-1-2 0,0 0 1,0-1-1,21-18 0,-33 22-180,-13 9-346,-16 9-164,5 1 531,0 0-1,1 1 1,0 0-1,1 1 1,1 1-1,0 1 1,0-1-1,-19 30 1,17-19 42,0 1 1,2 0 0,1 1-1,1 1 1,-8 30-1,16-44 94,0-1 0,-3 20-1,6-29-26,0 0 0,0 1 0,0-1 0,0 0-1,0 0 1,0 0 0,1 1 0,0-1-1,-1 0 1,1 0 0,0 0 0,1 0-1,-1 0 1,0 0 0,3 3 0,-3-6-19,-1 1 1,1 0 0,-1 0-1,1-1 1,0 1 0,-1-1-1,1 1 1,0 0-1,0-1 1,-1 1 0,1-1-1,0 0 1,0 1-1,0-1 1,0 0 0,0 1-1,-1-1 1,1 0 0,0 0-1,0 0 1,0 0-1,0 0 1,0 0 0,0 0-1,0 0 1,0 0-1,0 0 1,0-1 0,-1 1-1,1 0 1,0 0 0,0-1-1,0 1 1,0-1-1,-1 1 1,1-1 0,0 1-1,0-1 1,-1 0-1,1 1 1,0-1 0,0 0-1,3-4 90,1-1 0,-1 1-1,0-1 1,5-9-1,10-23 137,25-74-1,-33 78-565,2 1-1,1 0 0,31-50 0,-45 83 304,0 0-1,0-1 1,0 1-1,0 0 1,0 0-1,0 0 1,0-1-1,0 1 0,0 0 1,1 0-1,-1 0 1,0 0-1,0 0 1,0-1-1,0 1 1,1 0-1,-1 0 0,0 0 1,0 0-1,0 0 1,0 0-1,1 0 1,-1 0-1,0 0 0,0-1 1,0 1-1,1 0 1,-1 0-1,0 0 1,0 0-1,0 0 1,1 0-1,-1 0 0,0 0 1,1 1-1,2 6-227,1 17 128,-4-24 105,3 77-104,-10 111 0,4-147 208,-2 1 0,-2-1 0,-17 61 0,19-87-5,-1 1 0,0-2 0,-1 1-1,0-1 1,-1 0 0,-1 0 0,0-1 0,-1 0 0,0 0 0,-1-1-1,-1-1 1,-14 12 0,22-20-7,0-1-1,0 0 0,-1 0 1,1 0-1,0 0 1,-1-1-1,1 1 1,-1-1-1,1-1 1,-1 1-1,0 0 0,1-1 1,-1 0-1,0 0 1,1-1-1,-1 1 1,0-1-1,1 0 1,-1 0-1,1-1 0,0 1 1,-5-3-1,4 2-86,1 0 0,-1 0-1,1-1 1,0 0 0,0 1 0,0-2-1,0 1 1,0 0 0,1-1 0,-1 1-1,1-1 1,0 0 0,0 0 0,1 0-1,-1-1 1,1 1 0,0-1 0,0 1-1,0-1 1,-1-8 0,2 9-28,1 1 0,0-1 0,1 1 0,-1-1 0,0 0 0,1 1 0,0-1 0,0 1 0,0 0-1,0-1 1,0 1 0,1 0 0,0 0 0,-1 0 0,1 0 0,5-5 0,0-1-14,0 1 0,1 1 1,0-1-1,11-6 0,13-7-126,0 1 0,46-20-1,26-14 19,-91 45 185,-1 0 0,0 0 0,0-1-1,10-13 1,39-48 53,-55 63-70,29-41 217,45-81 0,-50 78-171,40-71 70,64-123 50,-87 154-272,-31 64-118,1 1-1,1 1 0,1 1 0,1 0 0,2 1 0,34-30 0,-56 54 217,0 0 0,0 0 0,1 0 0,-1 0 0,0-1 0,0 1 0,0 0 0,0 0 0,0 0 0,1 0 0,-1 0 0,0 0 1,0-1-1,0 1 0,1 0 0,-1 0 0,0 0 0,0 0 0,0 0 0,1 0 0,-1 0 0,0 0 0,0 0 0,0 0 0,1 0 0,-1 0 0,0 0 0,0 0 0,0 0 0,1 0 0,-1 0 0,0 0 0,0 0 0,0 1 0,1-1 0,-1 0 0,0 0 0,0 0 0,3 10 88,-4 14 109,-6 28-53,-3-1 0,-2 0-1,-3 0 1,-1-2 0,-3 0-1,-2-1 1,-43 73 0,-46 106 297,82-163-59,23-54 121,7-16-37,1-2-451,1-3-35,1 1-1,0-1 1,1 1-1,0 0 1,1 0-1,0 1 1,0 0-1,1 0 0,0 1 1,17-14-1,-13 13-48,0 0 0,1 1 0,-1 1-1,1 0 1,1 0 0,0 2 0,0-1-1,19-3 1,-28 7 52,0 1-1,1 0 0,-1 1 1,1-1-1,-1 1 1,1 0-1,-1 1 1,1-1-1,-1 1 1,1 0-1,-1 0 1,1 1-1,-1 0 1,0 0-1,0 0 1,0 0-1,0 1 1,6 4-1,9 10 53,-9-8-30,-1 0 0,1-1 0,0 0 0,17 9-1,-25-16 25,0 0 0,1 0 0,-1-1 0,0 1 0,0-1 0,0 0 0,1 1 0,-1-2 0,0 1 0,0 0 0,0 0 0,1-1 0,-1 0 0,0 0 0,0 0-1,0 0 1,0 0 0,0 0 0,0-1 0,-1 0 0,1 1 0,4-4 0,1-2 28,-1 0-1,1 0 1,-1 0-1,0-1 1,11-16-1,-13 14-44,0 0 0,0 0-1,-1-1 1,4-13 0,-8 23-33,1-1-8,0 0 0,-1 0 0,1 1-1,-1-1 1,0 0 0,1 0 0,-1 0 0,0 0-1,0 1 1,0-1 0,-1-3 0,0 5 18,1 0 0,-1 1-1,1-1 1,-1 1 0,1-1 0,0 0 0,-1 1 0,1-1 0,-1 1 0,1-1 0,0 1-1,0 0 1,-1-1 0,1 1 0,0-1 0,0 1 0,-1 0 0,1-1 0,0 2 0,-5 13-56,3-7 46,0 0 0,1 0 0,0 1 0,0-1 0,1 0 0,0 1 0,0-1-1,1 0 1,2 13 0,-2-19 35,0 1-1,0-1 1,-1 1-1,2-1 1,-1 1-1,0-1 0,0 0 1,1 0-1,-1 1 1,1-1-1,0 0 1,-1 0-1,1-1 1,0 1-1,0 0 1,0 0-1,1-1 1,-1 0-1,0 1 1,1-1-1,-1 0 0,0 0 1,1 0-1,-1 0 1,1-1-1,0 1 1,-1-1-1,1 1 1,0-1-1,-1 0 1,1 0-1,-1 0 1,4-1-1,28-4 124,-1-1-1,1-2 1,32-13-1,7 0-197,118-32-173,-182 51 224,-1 0-1,1 1 0,-1 0 0,1 0 1,-1 1-1,1 0 0,12 1 0,-15 0 5,-1 1-1,0-1 1,1 1-1,-1 0 1,0 0-1,0 0 1,0 1-1,0-1 1,-1 1-1,1 0 0,-1 1 1,7 6-1,3 5 16,21 31 0,-22-28 35,-10-14-16,0 0-1,1 0 1,-1 0-1,1 0 1,0-1-1,0 0 1,1 1 0,-1-1-1,1-1 1,-1 1-1,1-1 1,0 0-1,10 3 1,-8-3-17,0-1-1,0 0 1,1 0 0,-1-1 0,1 0-1,-1 0 1,0-1 0,1 0 0,10-3-1,60-18-1995,-59 16-31,-1-1 0,19-11 0,-34 17 1635,-1 0-1,1-1 0,-1 1 1,0-1-1,0 0 0,0 1 1,4-5-1,-5 5-115,-1-1 0,1 0 1,0 1-1,0-1 0,-1 0 0,1 1 1,-1-1-1,0 0 0,1-2 0,-1 4 495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39.6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80 8544,'-40'-57'3168,"36"57"-2464,8-4-192,0 1-608,6-5-64,3 0-2752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42.7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21 112 2304,'-1'0'71,"0"-1"1,0 1-1,0 0 1,0 0-1,0 0 1,0 0-1,0-1 1,0 1-1,0 1 1,0-1-1,-9 2 4172,23 3-3119,-8-3-879,-1 0 1,1 0-1,-1 0 1,1-1-1,-1 0 1,1 0-1,9 1 1,-4-2 82,0 0 1,0 0-1,0-2 0,0 1 1,19-6-1,-26 6-273,0-1 0,0 1-1,0 0 1,0-1 0,0 0-1,-1 0 1,1 0 0,0 0-1,-1 0 1,0 0 0,1-1-1,-1 1 1,0-1 0,0 1-1,0-1 1,-1 0 0,1 0 0,-1 0-1,1 0 1,-1 0 0,1-5-1,-1 4-12,-1 1-1,0 0 1,0 0-1,0 0 0,0 0 1,-1 0-1,1-1 1,-1 1-1,0 0 0,1 0 1,-3-4-1,2 6-55,1-1-1,-1 1 1,1 0-1,-1-1 1,1 1-1,-1 0 1,0 0-1,0 0 1,1 0-1,-1 0 1,0 0-1,0 0 1,0 0-1,0 0 1,0 0-1,-1 0 1,1 1-1,0-1 1,0 0-1,0 1 1,-1-1-1,1 1 0,0 0 1,-1-1-1,1 1 1,0 0-1,-2-1 1,-1 2-71,0 0 0,-1 1 0,1-1 0,0 1 1,0 0-1,0-1 0,1 2 0,-1-1 0,0 0 0,-4 5 0,1-1 115,0 0-1,1 1 1,-11 13-1,13-14 38,0 0-1,0 1 1,1 0 0,0-1-1,1 1 1,0 0 0,0 0-1,0 1 1,1-1 0,0 0-1,0 0 1,1 1 0,0-1-1,0 1 1,2 8 0,-1-8 14,0 0 1,1 0-1,0 0 1,1 0-1,0 0 1,0-1-1,0 1 1,1-1-1,0 0 1,1 0-1,-1 0 1,2-1-1,6 8 1,-11-12-44,1-1 0,0 0 1,-1 0-1,1 0 0,0 0 1,0 0-1,0 0 0,0 0 1,0 0-1,0-1 0,0 1 1,0-1-1,0 1 0,0-1 0,0 0 1,0 0-1,0 0 0,0 0 1,0 0-1,0-1 0,0 1 1,1-1-1,-1 1 0,0-1 0,3-1 1,4-2 76,1-1-1,-1-1 1,17-12 0,-8 5-2,22-13-153,1 2 0,1 2 0,0 2 0,2 2 0,83-24 0,-124 41 40,1 0 0,-1 1 0,0-1 0,0 1 0,0 0 0,0 0-1,1 0 1,-1 0 0,0 0 0,3 1 0,-4 0 15,-1-1 0,0 1 0,-1 0 0,1-1 1,0 1-1,0 0 0,0-1 0,0 1 0,0 0 0,-1 0 0,1 0 0,0 0 0,-1 0 0,1 0 0,0 0 0,-1 0 0,0 0 0,1 0 0,-1 0 0,1 0 0,-1 0 0,0 0 0,0 0 0,0 0 0,0 1 0,0-1 1,0 0-1,0 0 0,0 0 0,0 0 0,0 0 0,-1 2 0,-2 13 73,-1-1 1,-1 1-1,-10 22 1,2-6-6,-16 48 637,42-91-91,94-98-399,-91 96-405,1 0 1,0 1 0,1 0 0,0 2 0,26-12-1,-40 21 121,-1-1-1,1 1 1,-1 0-1,1 0 0,4 0 1,-7 1 50,0 0 0,0 0 1,0 0-1,0 0 0,0 0 1,0 0-1,0 0 0,-1 0 1,1 1-1,0-1 0,0 0 1,0 1-1,0-1 0,0 0 1,-1 1-1,1-1 0,0 1 1,0 0-1,-1-1 0,1 1 1,0 0-1,-1-1 0,1 1 1,0 0-1,-1 0 0,1 1 1,2 5 24,0 1 1,0 0-1,-1 0 1,0 0 0,1 13-1,-1-10 12,0 0 1,5 18-1,-5-24-60,1 2 60,-1 0-1,1-1 1,0 1 0,6 8 0,-8-14-14,1 1 0,-1-1 0,0 1 0,1-1 1,-1 1-1,1-1 0,-1 0 0,1 1 0,0-1 0,0 0 0,-1 0 1,1-1-1,0 1 0,0 0 0,0 0 0,0-1 0,0 0 0,0 1 0,0-1 1,4 0-1,1 0 10,-1-1 0,1 0 0,0 0 0,0-1 0,-1 0 1,12-4-1,39-23 82,-44 22-80,18-10 219,36-26-1,-52 31-168,0 0-1,-1 0 1,0-2-1,12-15 1,-24 26-89,0 0 1,1 0 0,-2-1-1,1 1 1,0-1-1,-1 1 1,1-1 0,1-7-1,-3 10-12,0 0-1,0 1 0,0-1 0,0 0 1,0 0-1,0 0 0,0 0 0,0 0 1,0 1-1,-1-1 0,1 0 1,0 0-1,-1 0 0,1 1 0,0-1 1,-1 0-1,1 0 0,-2-1 1,1 2-20,0-1 1,0 0 0,0 1 0,0-1-1,0 1 1,0-1 0,0 1 0,0 0 0,0-1-1,0 1 1,0 0 0,-1 0 0,1 0 0,0-1-1,0 2 1,0-1 0,0 0 0,-2 0-1,-5 2-17,0-1 0,0 1-1,0 1 1,0 0-1,1 0 1,-1 0 0,1 1-1,0 0 1,0 1-1,0-1 1,0 1 0,1 1-1,0-1 1,0 1 0,1 0-1,-1 1 1,1-1-1,1 1 1,-1 0 0,-3 8-1,5-8 41,0 1 0,1 0 0,0 1 0,0-1 1,1 0-1,0 0 0,0 11 0,1-15 39,0 1 1,1-1-1,-1 1 1,1-1-1,0 1 1,0-1 0,0 0-1,1 1 1,-1-1-1,1 0 1,0 0-1,1 0 1,-1 0-1,5 5 1,-5-7-2,1 0 1,-1 0 0,1 0-1,0-1 1,-1 1 0,1-1-1,0 0 1,0 0 0,0 0-1,-1 0 1,1 0-1,0-1 1,0 1 0,1-1-1,-1 0 1,0 0 0,0 0-1,0 0 1,0 0 0,0-1-1,5-1 1,7-2 47,0 0 1,27-13 0,-40 17-67,48-25 51,65-42 1,-73 40-122,1 3 1,57-24-1,-69 34 59,-21 9-82,1 0 0,0 1 0,12-3 0,-22 6 88,-1 1 0,0 0 0,0 0 0,1 0 0,-1 0 1,0 0-1,0-1 0,1 1 0,-1 0 0,0 0 0,1 0 0,-1 0 0,0 0 0,1 0 0,-1 0 0,0 0 0,0 0 0,1 0 1,-1 0-1,0 0 0,1 0 0,-1 1 0,0-1 0,0 0 0,1 0 0,-1 0 0,0 0 0,1 0 0,-1 1 0,0-1 0,0 0 1,0 0-1,1 0 0,-1 1 0,0-1 0,0 0 0,0 0 0,1 1 0,-1-1 0,0 1 0,-1 3 6,-13 35-4,10-30 0,0 1 0,1-1 0,-2 12 0,3-13 30,1-1 0,1 1-1,-1-1 1,1 1 0,0-1-1,1 1 1,0-1-1,0 1 1,3 11 0,-2-16-15,-1-1 0,0 1 0,1 0 0,-1 0 0,1-1 0,0 1 0,0 0 0,0-1 0,0 0 0,0 0 0,0 1 0,1-1 1,-1 0-1,1-1 0,0 1 0,-1 0 0,1-1 0,0 0 0,0 0 0,0 1 0,0-2 0,0 1 0,0 0 0,0-1 0,6 1 0,0 0 20,0-2-1,0 1 0,-1-1 0,1 0 0,0-1 0,9-2 0,51-21-14,-63 23-33,30-13 69,64-38-1,27-30 112,-73 46-195,-57 39-35,1 1 0,0-1-1,0 1 1,1-1-1,-1 1 1,0-1-1,-1 6 1,-3 3 16,-6 9-20,1-2 69,0 0-1,2 0 1,0 1 0,-11 34-1,5 21-23,13-62 45,1 0-1,0 0 1,1-1-1,2 19 1,1-20 192,3-9 36,-5-2-218,0 0 0,0 0 0,1 0 0,-1 0 0,-1 0 0,1 0 0,0 0 0,0 0 0,0 0 1,0 0-1,-1-1 0,2-1 0,12-34 193,14-54 1,-7 19-211,10-16-517,-27 80 79,-4 6 140,0 12 210,-1 0 0,0 1 0,-4 11 0,-1 6 45,-13 99-93,-15 83-11,28-184 208,-1-1 0,-1-1 0,-1 1-1,-1-2 1,-1 1 0,-16 23-1,18-33-8,0-1-1,-1 0 1,-1 0 0,0-1-1,-1-1 1,0 0-1,0 0 1,-1-1-1,-1-1 1,-22 12-1,29-18 2,1 0 0,-1-1 0,1 0-1,-1-1 1,1 1 0,-1-1 0,0 0-1,0-1 1,0 0 0,1 0 0,-1 0-1,0-1 1,-7-1 0,11 1-81,-1 0 1,1 0 0,0 0-1,0 0 1,0 0 0,0-1-1,0 1 1,0-1 0,0 0 0,0 0-1,0 0 1,1 0 0,-1-1-1,1 1 1,0-1 0,-1 1-1,1-1 1,1 0 0,-1 0-1,0 0 1,1 0 0,-1 0-1,1 0 1,0 0 0,0-1-1,0 1 1,0-5 0,1 5-25,0-1 0,0 1-1,0 0 1,1 0 0,0 0 0,-1 0 0,1 0 0,0 0 0,1 0 0,-1 0-1,0 0 1,1 0 0,0 1 0,-1-1 0,1 0 0,3-2 0,2-2-43,-1 0 0,1 1 0,0 0 1,11-8-1,76-39-89,-51 29-16,-14 10-100,44-16 0,-10 5 142,-4 3 24,-42 17 202,-1-1-1,0 0 0,0-1 1,26-17-1,-2-8 238,60-60 1,-42 37-197,2-3-46,62-54-553,-121 111 473,3-2-77,0 0 0,0 1 0,0-1-1,0 1 1,7-3 0,-11 4 69,1 1-1,-1 0 0,1 0 1,-1 0-1,1 0 1,-1 0-1,1 0 1,-1 0-1,1 0 1,-1 0-1,1 0 0,-1 0 1,1 0-1,-1 0 1,1 0-1,-1 0 1,1 1-1,-1-1 1,0 0-1,1 0 1,-1 1-1,1-1 0,0 1 1,-1-1 12,1 1 0,-1 0 0,1 0 0,-1 0 0,1 0 0,-1 0 0,1 0 0,-1 0 0,0 1 0,0-1 1,0 0-1,0 0 0,1 0 0,-1 0 0,-1 2 0,-1 41 264,-12 64 1,8-70-14,2-18-62,0 13 384,18-44-144,-6-1-383,0 0 0,0 0 0,-1-1-1,7-16 1,14-26-74,-19 40 2,-2 3-36,1 0 1,11-14-1,-17 24 47,0-1-1,0 1 1,0 0 0,0 0-1,0 1 1,0-1-1,0 0 1,1 1 0,-1-1-1,1 1 1,-1 0 0,1 0-1,0 0 1,-1 0-1,1 0 1,0 0 0,4 1-1,-6 0 9,0 0-1,0 0 0,0 0 1,0 0-1,-1 0 0,1 1 1,0-1-1,0 0 0,0 1 1,0-1-1,0 1 0,-1-1 1,1 1-1,0-1 0,0 1 1,-1-1-1,1 1 0,0 0 1,-1-1-1,1 1 0,-1 0 1,1 0-1,-1-1 0,1 1 1,-1 0-1,1 0 0,-1 0 1,1 1-1,0 4-22,0-1-1,0 0 1,0 1 0,0 5-1,0 71 2,-14 122-1,-15-41 5,11-81 1,-9 53 117,17-100 136,-24 62 0,31-92-154,0 0-1,-1 0 0,0 0 1,0-1-1,-5 8 0,7-11-53,0 0 0,0 0 0,1-1 0,-1 1 0,0 0 0,0 0 0,0-1 0,0 1 0,0-1 0,0 1 0,0-1 0,0 1 0,0-1 0,0 0 0,0 1 0,0-1 0,0 0 0,-1 0 0,1 0 0,0 0 0,0 0 0,0 0 0,0 0 0,0 0 0,0 0 0,-1 0 0,1-1 0,0 1 0,0 0 0,0-1 0,0 1 0,0-1 0,-1 0 0,-1-2 9,0 0-1,-1 1 1,1-1-1,1 0 1,-1-1-1,0 1 1,1 0-1,0-1 1,0 0-1,0 1 0,0-1 1,-1-4-1,-3-9-24,-5-24 0,8 23-51,0 1 1,1 0-1,1 0 1,0-24-1,2 30-8,0 0 0,1 1 0,0-1 0,0 1 0,1-1 0,0 1 0,1 0 0,6-10 0,-3 5 4,2 1-1,0 0 1,0 0 0,2 1 0,-1 0 0,2 1-1,-1 1 1,2-1 0,-1 2 0,2 0 0,-1 0 0,28-13-1,12 0-866,99-29-1,-117 43-1049,1 2-1,38-3 1,-11 4-4537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45.3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1120 3648,'8'-6'5154,"-8"6"-5044,6-6 267,0 1 1,-1-1 0,0-1 0,0 1-1,0-1 1,-1 1 0,4-9 0,23-57 297,-14 31-420,-7 21-188,1 0 1,1 0-1,1 1 1,23-27-1,70-64 168,-53 57-162,118-150 226,-108 109-117,-29 38-300,-27 48-35,-5 8-183,-7 18 3,-21 41 159,-3-2 0,-65 100 0,70-119 358,2 0 1,1 1-1,-16 47 1,26-58-38,2 0 0,1 1 0,2 1 1,0-1-1,-1 45 0,6-66-43,1 0-1,0 0 1,1 0 0,0 1-1,2 7 1,-2-14-72,-1 0 0,0-1 1,1 1-1,0-1 0,-1 1 0,1-1 1,0 1-1,-1-1 0,1 0 0,0 1 0,0-1 1,0 0-1,0 0 0,1 1 0,-1-1 1,0 0-1,0 0 0,1 0 0,-1-1 0,0 1 1,1 0-1,-1 0 0,1-1 0,-1 1 1,1-1-1,-1 1 0,1-1 0,0 0 1,-1 1-1,1-1 0,3 0 0,0-1 24,0 0-1,0 0 1,0 0-1,-1-1 1,1 1-1,0-1 1,-1 0-1,1-1 1,7-4-1,3-4 100,19-16 0,-21 15-33,42-35-18,-1-4 0,-3-1 0,-2-3 0,-3-2 0,53-84 0,2-28 23,64-103 103,-152 254-265,-1-2 0,-1 1 0,-1-2 0,-1 1 0,-1-1 0,8-29 0,-16 49 24,0 1 0,0 0 0,0 0 0,0-1 0,0 1 0,1 0 0,-1 0 0,0-1 0,0 1 0,0 0 1,0 0-1,0-1 0,0 1 0,-1 0 0,1-1 0,0 1 0,0 0 0,0 0 0,0-1 0,0 1 0,0 0 0,0 0 0,0 0 0,-1-1 0,1 1 1,0 0-1,0 0 0,0 0 0,-1-1 0,1 1 0,0 0 0,0 0 0,-10 1-184,-12 9 28,21-9 154,-14 9 4,1 1 0,0 0-1,1 1 1,0 1 0,1 0 0,-19 26 0,14-14 88,0 2 1,-15 35-1,-22 62 45,9-18 52,-10 6 62,-40 96 138,49-92-338,-29 85 1273,89-213-847,8-15-514,-2-1 0,20-37 1,-25 39-5,2 0 1,0 1 0,40-44-1,-49 62-18,4-5-110,19-15-1,-30 27 182,-1-1 0,1 1 0,0-1 0,-1 1 0,1 0-1,0-1 1,-1 1 0,1 0 0,0-1 0,0 1 0,-1 0 0,1 0 0,0 0-1,0-1 1,0 1 0,-1 0 0,1 0 0,1 0 0,-2 1 2,1-1 0,-1 0 0,1 0 0,-1 1 0,0-1 0,1 0 0,-1 1 0,0-1 0,1 0 0,-1 1 0,0-1 1,1 0-1,-1 1 0,0-1 0,1 1 0,-1-1 0,0 1 0,0-1 0,0 1 0,1 0 0,0 4 6,-1-1 0,1 1-1,-1 0 1,-1 8 0,1-6-31,-8 138-227,8-129 240,0-1 52,0 1 1,3 18-1,-2-29-11,0-1 0,0 1 0,0-1 0,1 0-1,-1 0 1,1 1 0,0-1 0,1 0 0,-1-1 0,0 1 0,1 0 0,4 4-1,-5-7-21,0 1-1,0-1 0,0 1 1,0-1-1,0 0 0,1 0 1,-1 0-1,0 0 0,1 0 1,-1 0-1,1-1 0,-1 1 1,1-1-1,-1 0 0,1 1 1,-1-1-1,1 0 0,-1-1 1,1 1-1,-1 0 0,3-2 1,6 0-5,-1-1 0,-1-1 0,1 0-1,9-5 1,15-9-6,-1-2 1,48-38-1,54-58 138,-95 81 10,-17 13-65,36-41 0,-57 60-96,-1 1-1,1-1 1,-1 1-1,0-1 0,0 1 1,0-1-1,1-3 0,-2 6 6,0-1 0,1 1-1,-1-1 1,0 1 0,0 0-1,0-1 1,0 1 0,0-1-1,0 1 1,0 0 0,0-1-1,0 1 1,-1-1 0,1 1-1,0 0 1,0-1 0,0 1-1,0-1 1,-1 1 0,1 0-1,0-1 1,-1 1 0,1-1-1,-1 1 0,1 0 0,-1 0 0,0 0 0,1 0 0,-1 0 0,0-1 0,1 1 0,-1 0 0,1 1 0,-1-1 0,0 0 0,1 0 0,-1 0 0,1 0 0,-1 0 0,0 1 0,1-1 0,-1 0 0,0 1 0,-17 8-20,1 0 0,1 1 1,0 1-1,0 0 0,1 1 0,0 1 0,-17 19 1,15-13 25,1 1 0,1 0 1,1 2-1,1-1 1,-12 27-1,21-39 27,0 0-1,1 0 1,-5 18-1,8-26-14,0 1-1,-1 0 1,1 0-1,0 0 1,-1-1-1,1 1 0,0 0 1,1 0-1,-1 0 1,0-1-1,0 1 1,1 0-1,-1 0 1,1 0-1,-1-1 1,1 1-1,0 0 0,0-1 1,0 1-1,0-1 1,0 1-1,0-1 1,0 1-1,0-1 1,3 2-1,-2-2 1,-1 0 1,1 0-1,0-1 0,-1 1 1,1-1-1,0 0 0,0 1 1,-1-1-1,1 0 0,0 0 1,0 0-1,-1 0 1,1 0-1,0 0 0,0-1 1,-1 1-1,1-1 0,0 1 1,-1-1-1,1 1 0,0-1 1,1-1-1,4-2 36,0-1-1,0 1 1,7-8-1,-13 11-33,11-10 33,-1 0 1,0 0-1,16-23 1,23-44 139,-17 25 37,22-36-351,-51 80-29,-2 5-205,-3 11 155,-3 13 213,0 0 1,2 1-1,0 0 1,2-1-1,0 1 1,3 21-1,-1-26-7,5 29 55,-6-42-23,-1 0 1,1 0-1,0 0 0,0 0 0,1 0 0,-1 0 0,1 0 1,-1-1-1,1 1 0,4 4 0,-5-6-10,-1-1 0,1 1 0,0-1 0,0 1 0,0-1 0,0 1 0,0-1 0,0 0 1,0 1-1,0-1 0,0 0 0,0 0 0,0 0 0,0 0 0,0 0 0,0 0 0,0 0 0,0 0 0,0 0 0,0 0 0,0-1 0,0 1 0,0 0 0,0-1 0,0 1 0,1-1 0,3-1 14,-1-1 0,0 1-1,0-1 1,4-4-1,46-43 203,-30 26-224,2 2 0,30-22 0,108-51 51,-132 79-139,1 2 0,40-11 0,-71 24 66,0 1 0,-1 0 0,1-1 0,0 1 0,0 0-1,-1 0 1,1 0 0,0 0 0,0 0 0,0 0 0,-1 0 0,1 1 0,0-1 0,2 2-1,-3-2 12,0 1-1,0-1 0,-1 1 0,1 0 0,0-1 0,0 1 0,-1 0 0,1 0 0,0-1 0,-1 1 0,1 0 0,-1 0 0,1 0 1,-1 0-1,0 0 0,1 0 0,-1 0 0,0 0 0,0 0 0,1 0 0,-1 0 0,0 0 0,0 0 0,0 0 0,0 0 0,0 0 1,-1 0-1,1 1 0,-16 81 167,10-56 44,1-1 0,-3 51 0,9-68-80,2-7 139,8-13 55,24-39-239,14-18-243,-42 59 135,1 0 0,0 1 0,0 1 0,1-1 1,12-7-1,-19 14 16,0 0 0,0 0 0,0 0 0,0 0-1,0 0 1,1 0 0,-1 1 0,0-1 0,1 1 0,-1 0 0,0-1 0,1 1 0,-1 0 0,0 1 0,1-1 0,-1 0 0,0 1 0,1-1 0,-1 1 0,0 0 0,0-1 0,0 1 0,3 2 0,4 2 43,-1 1 0,1 0 1,-1 0-1,8 10 0,6 3 180,-14-13-164,0 0 0,1-1-1,0 0 1,0 0 0,0-1 0,0 0-1,1 0 1,0-1 0,0-1-1,0 0 1,0 0 0,0-1 0,0 0-1,11-1 1,8-1-824,-1-3 1,-1 0-1,51-14 0,-57 11-2323,0 0-1,32-17 1,-38 15-2086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45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0 116 6048,'8'-23'2752,"2"30"-2400,7 1 320,4-4-448,14-4 1120,29-4-768,32 0 256,12-4-512,1-3 32,-10 0-224,15-5 0,6 5-64,6-2-5408,-17-2 2912,3-4-1184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47.0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44 939 3392,'-5'2'667,"0"0"-1,0 1 1,1 0-1,0 0 1,-1 0 0,1 0-1,-8 10 3585,22-14-3035,-7-1-1144,-1 1 0,1 0 1,-1-1-1,0 0 0,1 1 0,-1-1 1,0 0-1,0 0 0,-1 0 0,1-1 1,0 1-1,-1 0 0,1-1 0,1-3 0,3-4 40,35-51 536,-20 27-586,3 0 0,0 1 0,35-34 0,-44 53-38,-5 5 99,-1 0 0,0 0 0,-1-1 0,10-14 1,-18 22-251,-4 3-13,-5 5 23,0 4 159,-1 0 0,2 1 0,-1 0 0,1 0 0,1 1 0,0 0 0,1 0 0,0 1 0,1 0 1,1 0-1,-1 0 0,2 0 0,0 1 0,1-1 0,0 1 0,1 0 0,0-1 0,3 22 0,-2-33-1,0-1 0,0 1 0,0 0 0,1 0 0,-1-1-1,1 1 1,-1 0 0,1-1 0,-1 1 0,1-1-1,0 1 1,0-1 0,0 1 0,0-1 0,0 1 0,0-1-1,0 0 1,1 1 0,1 0 0,-1-1-4,0 0 1,-1-1 0,1 1-1,0-1 1,-1 0-1,1 1 1,0-1-1,0 0 1,0 0 0,-1 0-1,1-1 1,0 1-1,0 0 1,-1-1 0,1 1-1,0-1 1,-1 1-1,1-1 1,2-1-1,48-25 118,93-65-1,-59 35 17,-59 39-102,-1 0 0,43-40-1,-55 44-9,0-1 0,-2 0 0,0-1 0,0 0 0,15-32 0,42-120 246,-46 108-258,-4 9-54,3-2-72,14-58 0,-35 108 63,1-5-49,0 1-1,-1 0 1,1-1-1,-1 1 0,-1-1 1,0-14-1,0 22 50,0-1 0,0 1 0,0 0 0,0-1 0,0 1-1,0 0 1,-1-1 0,1 1 0,0 0 0,0-1 0,0 1 0,0 0-1,0-1 1,-1 1 0,1 0 0,0 0 0,0-1 0,-1 1-1,1 0 1,0 0 0,0 0 0,-1-1 0,1 1 0,0 0-1,-1 0 1,1 0 0,0 0 0,-1-1 0,1 1 0,0 0 0,-1 0-1,1 0 1,0 0 0,-1 0 0,1 0 0,0 0 0,-1 0-1,1 0 1,-2 1-15,1-1 0,0 0 0,1 1 0,-1-1 0,0 1 0,0-1 0,0 1-1,0 0 1,0-1 0,0 1 0,1 0 0,-2 0 0,-3 6 11,0-1-1,1 1 1,0 0 0,0 0 0,1 0-1,0 1 1,0-1 0,-2 12 0,-10 66-191,10-53 204,-55 311 545,54-310-406,2 0 0,1 1 0,2 0 0,1 0-1,1-1 1,9 45 0,-9-72-120,0-1 0,1 1 0,-1 0 1,1-1-1,1 0 0,3 7 0,-6-11-63,1 0 0,0 0 0,-1 0 0,1 0 0,0 0 0,0-1 0,-1 1 1,1 0-1,0-1 0,0 1 0,0 0 0,0-1 0,0 1 0,0-1 0,0 0 0,0 1 0,0-1 0,0 0 0,1 1 1,-1-1-1,0 0 0,0 0 0,0 0 0,0 0 0,0 0 0,0 0 0,0-1 0,1 1 0,-1 0 0,0 0 0,0-1 1,0 1-1,0-1 0,0 1 0,0-1 0,0 1 0,0-1 0,0 0 0,0 0 0,6-4-803,-1-1 0,0 1 0,0-1 1,0 0-1,-1 0 0,0-1 0,0 0 0,5-9 0,3-8-1519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47.3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8 109 7456,'-8'-8'2784,"16"4"-2176,10 4-160,-5 0 192,8 0-448,6-4 256,6-4-224,16 0 640,7-3-480,4 0 32,1 3-256,0 0-32,-5 2-64,-8-2-2720,-9-4 1440,-9 0-2752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47.7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82 39 6880,'-66'-39'2560,"58"43"-1984,0-4 128,21 0-1056,13 0 224,17-4-320,18 4 256,8 7-3168,4 12 1856,19 0-1280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54.5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179 579 2816,'4'-6'6309,"-4"5"-6195,-1 1 0,0 0 0,1 0 0,-1-1 0,0 1 0,0 0 0,0 0 1,1 0-1,-1 0 0,0 0 0,0 0 0,1 0 0,-1 1 0,0-1 0,0 0 0,1 0 0,-1 0 0,-1 1 0,-14 6 450,9-3-371,0 0 0,0 1 0,1 0 0,-1 1 0,1-1 0,-9 11 0,0 2 139,-13 22 1,18-26-172,2 0 0,-1 1 0,2 0 0,-11 27 0,18-41-137,0 0 1,-1 0-1,1-1 1,0 1-1,0 0 0,0 0 1,-1 0-1,1 0 1,0-1-1,0 1 0,0 0 1,0 0-1,0 0 1,1-1-1,-1 1 1,0 0-1,0 0 0,0 0 1,1-1-1,-1 1 1,0 0-1,1 0 0,-1-1 1,1 2-1,0-2-1,0 0-1,0 1 1,-1-1-1,1 0 0,0 0 1,0 1-1,-1-1 1,1 0-1,0 0 0,0 0 1,0 0-1,0 0 1,-1 0-1,1 0 1,0-1-1,0 1 0,0 0 1,-1 0-1,2-1 1,3-1 36,1 0 0,-1-1 0,0 0 0,0 0 0,7-5 0,29-30 226,-29 26-337,1 0 0,0 1 0,0 0 0,1 1 0,27-14 1,-40 23 17,0 1 0,0-1 0,0 1 0,0 0 1,0-1-1,0 1 0,0 0 0,0 0 1,0 0-1,1 0 0,-1 0 0,2 0 1,-3 0 13,1 0 0,-1 0 1,1 1-1,-1-1 0,0 0 0,1 0 1,-1 1-1,1-1 0,-1 0 1,0 1-1,1-1 0,-1 0 1,0 1-1,1-1 0,-1 0 1,0 1-1,1-1 0,-1 1 0,0-1 1,0 1-1,1 2-49,0 1 0,0-1 1,-1 0-1,0 0 0,0 1 0,0 5 0,0 1 81,-1 27-188,0-18 294,1 0 0,0-1 0,2 1 1,0 0-1,5 18 0,-7-35-82,1 0 1,-1 0-1,1 0 0,0 0 0,0 0 1,0 0-1,0 0 0,1 0 0,-1 0 1,0-1-1,1 1 0,-1 0 0,1-1 1,0 1-1,-1-1 0,1 0 0,0 0 1,0 1-1,0-1 0,0-1 0,0 1 1,0 0-1,0 0 0,0-1 0,0 1 1,0-1-1,0 1 0,1-1 0,-1 0 1,0 0-1,0 0 0,0 0 0,1 0 1,-1-1-1,0 1 0,2-2 0,6 0 43,-1-1 0,0 0 0,0-1 0,-1 0 0,1 0 0,-1-1 0,9-6 0,1-2 64,-1-1 0,30-32-1,-38 37-48,-1-2-1,0 1 1,0-1-1,-2 0 1,1 0 0,6-19-1,-11 27-92,-2 0-1,1 0 1,0 0-1,-1-1 1,1 1-1,-1 0 1,0-1-1,0 1 1,0 0-1,0-1 1,-1 1-1,0 0 1,1 0-1,-1 0 1,0-1-1,-2-2 1,0-1-76,-1 1 1,1 0 0,-1 0-1,-1 0 1,1 1 0,-8-8-1,11 13 70,1 0-1,0 0 0,0-1 1,-1 1-1,1 0 1,0 0-1,0 0 1,0 0-1,0 0 0,-1 0 1,1-1-1,0 1 1,0 0-1,0 0 1,0 0-1,-1-1 0,1 1 1,0 0-1,0 0 1,0 0-1,0-1 0,0 1 1,0 0-1,0 0 1,0 0-1,0-1 1,0 1-1,0 0 0,0 0 1,0-1-1,0 1 1,0 0-1,0 0 1,0-1-1,0 1 0,0 0 1,0 0-1,0 0 1,0-1-1,0 1 1,0 0-1,1 0 0,-1 0 1,0-1-1,0 1 1,0 0-1,0 0 1,0 0-1,1 0 0,-1-1 1,0 1-1,0 0 1,0 0-1,1 0 1,-1 0-1,0 0 0,0 0 1,0 0-1,1 0 1,-1-1-1,0 1 1,0 0-1,1 0 0,-1 0 1,0 0-1,20 0-344,-15 0 279,175 11-260,-127-7 292,81-5 0,-125 1 37,-10 17-121,-12 19 55,10-29 53,0-1 0,1 1 0,0 0 1,0 0-1,0 0 0,1 0 1,-1 8-1,2-13 2,0 8 52,1 0 0,-1 1-1,4 11 1,-4-21-9,0 1-1,1 0 0,-1 0 1,1 0-1,-1-1 1,1 1-1,0 0 0,-1 0 1,1-1-1,0 1 0,0-1 1,0 1-1,1-1 1,-1 1-1,0-1 0,1 0 1,-1 1-1,0-1 1,1 0-1,-1 0 0,1 0 1,0 0-1,-1 0 1,1-1-1,2 2 0,-1-2 8,-1 0 0,0 0-1,0 0 1,0 0 0,1 0-1,-1-1 1,0 1-1,0-1 1,0 0 0,0 1-1,0-1 1,0 0 0,0 0-1,0 0 1,0-1-1,0 1 1,0 0 0,-1-1-1,1 1 1,1-3 0,4-3 129,-1 0 0,-1 0 1,7-12-1,-8 12-132,0 0-1,-1 0 1,0 0-1,0 0 0,-1-1 1,0 1-1,0-1 1,-1 0-1,0 1 1,0-10-1,-1 14-50,0 0 0,0 0 0,0 0 0,0 0 0,-1 0 0,1 0 0,-1 0-1,0 0 1,0 0 0,0 1 0,0-1 0,0 0 0,-1 1 0,1-1 0,-1 1 0,0-1-1,0 1 1,0 0 0,0 0 0,0 0 0,0 0 0,0 0 0,-1 0 0,1 0 0,-1 1-1,1-1 1,-1 1 0,-5-2 0,1 1-154,1 0-1,0 1 1,-1 0-1,1 0 1,-1 0 0,-6 1-1,25 12-148,-8-10 336,0 0 0,-1 0 0,1-1-1,0 1 1,0-1 0,-1 0 0,1 0 0,0 0-1,0-1 1,0 1 0,8-1 0,6-1-14,25-4-1,-14 1 46,300-30 177,-323 33-181,-1 0 1,1 1-1,0 0 0,0 0 0,-1 0 1,1 1-1,0 0 0,7 2 0,-13-3-33,1 0 0,-1 0 0,0 0-1,0 1 1,0-1 0,0 0 0,0 0-1,0 0 1,1 1 0,-1-1-1,0 0 1,0 0 0,0 1 0,0-1-1,0 0 1,0 0 0,0 0-1,0 1 1,0-1 0,0 0 0,0 0-1,0 1 1,0-1 0,0 0-1,0 0 1,0 0 0,0 1 0,0-1-1,-1 0 1,1 0 0,0 1 0,0-1-1,0 0 1,0 0 0,-1 1-1,1-1 25,-9 16 135,-1 0-1,-14 17 1,12-18-135,2 0 0,-14 24 0,23-37-37,-10 26 39,11-14 84,0-14-112,0 0-1,0 1 1,0-1 0,0 0-1,0 0 1,1 1-1,-1-1 1,0 0 0,0 1-1,1-1 1,-1 0 0,0 0-1,0 1 1,1-1 0,-1 0-1,0 0 1,0 0-1,1 0 1,-1 1 0,0-1-1,1 0 1,-1 0 0,0 0-1,1 0 1,-1 0 0,1 0-1,-1 0 1,0 0-1,1 0 1,-1 0 0,4 0 21,-1-1 1,0 1 0,1-1-1,-1 0 1,0 0 0,0 0-1,1-1 1,3-1 0,28-19 121,-15 9-127,-3 4-20,12-8-150,52-22 0,-81 39 144,0 0 0,0-1 0,1 1-1,-1 0 1,0 0 0,1 0-1,-1 0 1,0 0 0,1-1 0,-1 1-1,0 0 1,0 0 0,1 0-1,-1 0 1,0 0 0,1 0-1,-1 0 1,0 0 0,1 0 0,-1 0-1,0 0 1,1 1 0,-1-1-1,0 0 1,1 0 0,-1 0 0,0 0-1,1 1 1,-1 4 16,0-4-15,-1 18-40,-1-1 0,-5 21-1,0 13 70,6-46-27,1 0 1,0 0-1,1 1 0,-1-1 1,1 0-1,0 0 0,1 0 1,-1 0-1,1 0 0,1 0 1,4 8-1,-7-13 5,1 0 1,-1 0-1,1 0 0,0 0 0,0 0 0,0 0 1,0 0-1,0-1 0,-1 1 0,1 0 1,0-1-1,1 1 0,-1 0 0,0-1 1,0 1-1,0-1 0,0 0 0,0 1 1,2-1-1,0 0 14,-1 0 0,1 0 1,-1 0-1,1 0 1,0 0-1,-1-1 0,1 1 1,3-2-1,5-3 26,-1 1 1,0-2-1,12-7 0,-18 10-64,74-45 95,125-103 0,-186 134-72,-1 1-1,-1-2 1,0 0-1,-1-1 0,-1-1 1,-1 0-1,13-29 0,1-14-29,21-77-1,-26 75-11,36-124-608,-57 188 623,0 1 1,1-1-1,-1 0 0,0 0 1,0 1-1,0-1 1,0 0-1,1 0 0,-1 1 1,0-1-1,0 0 1,0 0-1,0 1 1,-1-1-1,1 0 0,0 1 1,0-2-1,-1 2 17,1 0-1,-1 0 1,0 1-1,1-1 0,-1 0 1,1 0-1,-1 1 1,1-1-1,0 0 1,-1 1-1,1-1 0,-1 0 1,1 1-1,0-1 1,-1 1-1,1-1 1,0 1-1,-1-1 0,1 1 1,0-1-1,0 1 1,-1-1-1,1 1 1,0-1-1,0 1 0,-7 13-80,1 0 0,-5 19 0,4-11 40,-27 76-144,-52 158 7,81-241 256,1 1 1,1 0-1,-3 27 0,6-37-61,-1 0-1,2-1 1,-1 1 0,0 0 0,1-1 0,0 1-1,1-1 1,-1 1 0,1-1 0,0 0-1,0 1 1,1-1 0,0 0 0,3 4-1,-4-6-4,0 0 0,1-1 0,-1 1 0,1-1 0,0 0 0,-1 0 0,1 0 0,0 0 0,0-1 0,0 1 0,1-1 0,-1 1 0,0-1 0,1 0 0,-1-1 0,0 1 0,1 0 0,3-1 0,7 0 14,-1 0 1,0-1-1,19-4 1,-3 1-27,24-2 23,116-8 38,-167 14-62,20 2-200,-21-2 207,-1 0 0,0 0 0,1 0 0,-1-1 0,0 1 0,1 1 0,-1-1 1,0 0-1,1 0 0,-1 0 0,1 0 0,-1 0 0,0 0 0,1 0 0,-1 0 0,0 1 0,1-1 0,-1 0 0,0 0 0,0 0 0,1 1 0,-1-1 0,0 0 0,0 0 0,1 1 0,-1-1 0,0 0 0,0 0 0,0 1 1,1-1-1,-1 0 0,0 1 0,0-1 0,0 0 0,0 1 0,0-1 0,0 1 0,0-1 0,1 0 0,-1 1 0,0-1 0,0 0 0,-1 1 0,1-1 0,0 0 0,0 1 0,0-1 0,0 0 0,0 1 0,-6 8-3,0-1-1,0 0 0,-11 11 0,-8 7-55,2 3 74,-6 5 2,2 0 1,2 2 0,-24 44 0,47-76-19,0 1 1,0-1 0,1 1-1,0 0 1,-1-1-1,2 1 1,-1 0-1,0 0 1,1 0 0,0 5-1,0-9 5,1 0 0,-1 0 0,0 0 0,0 0 0,0 0 0,1 0 0,-1 0 1,0 0-1,1-1 0,-1 1 0,1 0 0,-1 0 0,1 0 0,0 0 0,-1-1 0,1 1 0,0 0 0,-1-1 0,1 1 0,0 0 0,1 0 0,-1-1-5,1 1 0,-1-1 0,1 0 0,0 0 0,-1 1 0,1-1 0,-1 0 0,1-1 0,0 1 0,-1 0 0,1 0 0,-1-1 0,1 1 0,0-1 0,-1 1 0,1-1 0,1-1 0,24-12 93,-2-2 1,0 0-1,0-2 0,-2-1 1,28-27-1,87-103 547,-123 130-667,-2-1 0,0 0 0,-1-1 0,-1 0 0,13-37 0,27-116-313,-39 127 309,-9 39 28,22-97 7,-20 83-193,-2 0 0,1-36 0,-4 39-493,0 19 671,0 0 0,0 0 0,-1 0 1,1 0-1,0 1 0,0-1 0,0 0 0,0 0 1,0 0-1,0 0 0,0 0 0,0 0 1,0 0-1,0 0 0,-1 0 0,1 1 0,0-1 1,0 0-1,0 0 0,0 0 0,0 0 0,0 0 1,-1 0-1,1 0 0,0 0 0,0 0 0,0 0 1,0 0-1,0 0 0,0 0 0,-1 0 0,1 0 1,0 0-1,0 0 0,0 0 0,0 0 1,0 0-1,0 0 0,-1 0 0,1-1 0,0 1 1,0 0-1,0 0 0,0 0 0,0 0 0,0 0 1,0 0-1,0 0 0,0 0 0,-1 0 0,1-1 1,0 1-1,0 0 0,0 0 0,0 0 1,0 0-1,0 0 0,0 0 0,0-1 0,0 1 1,0 0-1,-8 15-222,-5 20 239,-14 62 0,17-58 110,0 0 176,2 1-1,1 0 0,-1 43 0,7-63-232,2 0 0,0 0 0,1 0 0,1 0 0,1-1 0,0 1 0,2-1 0,9 22 0,-13-34-187,2 0-1,-1 0 0,1-1 0,0 1 0,1-1 0,-1 0 1,1 0-1,1 0 0,-1-1 0,1 1 0,0-1 0,0-1 1,0 1-1,1-1 0,-1 0 0,1-1 0,0 1 0,9 1 0,6 2-1289,1-1-1,0-2 1,0 0-1,33 1 0,-33-5-1194,29-5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02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37 107 1984,'-19'-22'11777,"15"18"-11029,-5-7 1921,9 10-2522,-1 1-1,1-1 1,-1 0 0,1 0-1,-1 0 1,1 0 0,-1 0-1,1 0 1,0 0 0,0 0-1,-1 0 1,1 0 0,0 0-1,0-1 1,0 1-124,1 0-1,-1 0 1,1 1-1,-1-1 1,1 0-1,-1 1 1,1-1-1,0 0 1,-1 1-1,1-1 1,0 1-1,-1-1 1,1 1 0,0-1-1,-1 1 1,1 0-1,0-1 1,0 1-1,1-1 1,11-4-9,0 0-1,0 1 1,0 1 0,18-3 0,-26 5-4,37-5 18,0 1 0,0 3 1,56 3-1,-84 0 90,26-3 0,-8 1-253,-32 1 16,1 0-1,0 0 1,-1 0-1,1 0 1,0 0-1,-1 0 1,1-1-1,-1 1 1,1 0-1,0 0 1,-1 0-1,1-1 1,-1 1-1,1 0 1,-1-1-1,1 1 1,-1 0-1,2-1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32.7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1154 2720,'4'1'2636,"-3"-2"-2575,9-4 1231,10-10-129,-12 5-866,0-1 0,-1 0 0,6-13 1,-6 12-197,44-84 276,-29 51-150,2 2-1,40-54 0,-48 76-63,1 1 0,1 1 0,1 1 1,1 1-1,0 0 0,43-25 0,-62 40-164,1 1 1,0 0 0,0 0 0,0 1 0,0-1-1,0 0 1,0 1 0,0-1 0,0 1-1,1 0 1,-1-1 0,0 1 0,0 0 0,0 0-1,0 1 1,3-1 0,-4 1 17,0-1-1,1 1 1,-1 0 0,0 0 0,0 0-1,0 0 1,0 0 0,0 0 0,0 0-1,0 0 1,0 0 0,-1 0-1,1 0 1,0 0 0,-1 1 0,1-1-1,-1 0 1,1 1 0,-1-1 0,1 0-1,-1 1 1,0-1 0,0 0-1,0 1 1,0-1 0,0 2 0,1 26 98,-1 0 0,-2 0 0,-5 35 0,-25 85 111,21-101 213,3-22 153,7-24-240,3-3-281,0 0 1,0 0-1,0 0 1,0-1-1,0 1 0,0 0 1,-1-1-1,1 1 1,0-1-1,-1 1 1,1-1-1,-1 0 0,2-2 1,3-3 5,95-124-201,14-16-13,-39 58-1132,-71 101 874,-4-4 417,-1-1 0,0 1-1,0-1 1,-3 12 0,0 9 50,-4 76 60,-3 51 430,10-141-490,0 14 209,0-27-237,0 1 0,0-1 1,0 0-1,1 0 0,-1 1 0,0-1 1,1 0-1,-1 0 0,1 1 0,0-1 1,-1 0-1,1 0 0,0 0 0,-1 0 1,2 1-1,-1-2-10,0 1-1,-1-1 1,1 0-1,0 0 1,-1 0 0,1 0-1,-1 0 1,1 0 0,0 0-1,-1 0 1,1 0 0,0 0-1,-1 0 1,1 0 0,0-1-1,-1 1 1,1 0 0,-1 0-1,1-1 1,0 1 0,-1 0-1,1-1 1,-1 1 0,1 0-1,-1-1 1,1 1 0,-1-1-1,1 1 1,-1-1 0,0 1-1,1-2 1,0 1 46,5-5-11,-1-1 0,1 1 0,-1-1 0,-1-1-1,1 1 1,4-14 0,16-52-67,-8 21-54,49-95 131,-47 105-211,-17 38 48,2-6-312,-4 12-377,-8 73 255,4 4 506,-2 55 35,6-125 30,0 0-1,1 1 1,0-1 0,1 0 0,0 0 0,0 0-1,1-1 1,0 1 0,5 10 0,-7-18-2,-1 1 0,1-1 1,0 0-1,0 0 0,0 1 0,0-1 1,0 0-1,0 0 0,0 0 0,0 0 0,0-1 1,0 1-1,1 0 0,-1 0 0,0-1 1,0 1-1,1 0 0,-1-1 0,1 0 1,-1 1-1,0-1 0,1 0 0,1 1 0,0-2-3,0 1 0,0-1 0,-1 1 0,1-1 0,0 0 0,-1 0 0,1 0 0,-1 0 0,1 0 0,-1-1 0,4-2 0,4-4 51,0 0-1,-1-1 1,1-1 0,8-11-1,6-13 46,35-63 0,-16 23-202,38-61 52,-74 127-136,-4 6-80,-3 4-534,-10 33 525,2 1-1,1 0 0,-2 60 0,7-75 239,2 0 1,1 23 0,0-37 52,0-1 0,0 0 1,0 0-1,1 0 0,0 1 0,0-2 1,0 1-1,1 0 0,0 0 1,0-1-1,7 9 0,-10-13-38,2 0 0,-1-1 0,0 1 0,0 0 0,0 0 0,0 0 0,0-1 0,1 1 0,-1-1 0,0 1 1,1-1-1,-1 1 0,0-1 0,1 0 0,-1 0 0,0 1 0,1-1 0,-1 0 0,1 0 0,-1 0 0,0-1 0,1 1 0,-1 0 0,1 0 0,-1-1 0,0 1 0,1-1 0,-1 1 0,0-1 0,0 0 0,0 1 0,2-3 0,3 0 24,0-1 0,-1 0 0,0-1 0,0 1 0,7-10 0,72-106-86,-3 3-294,-74 108 310,1 1 0,1 0-1,-1 0 1,1 0 0,0 1-1,1 1 1,12-8 0,-16 11-34,-1 1 0,1-1 0,-1 1 0,1 0 1,0 0-1,-1 1 0,1 0 0,0 0 0,0 0 0,0 1 1,0 0-1,0 0 0,0 0 0,0 1 0,11 2 1,-5 4 389,-11-7-321,-1 1 0,0-1 0,0 0 0,0 0-1,0 1 1,0-1 0,0 0 0,1 0 0,-1 0 0,0 1-1,0-1 1,0 0 0,0 1 0,0-1 0,0 0 0,0 0-1,0 1 1,0-1 0,0 0 0,0 0 0,0 1 0,0-1-1,-1 0 1,1 0 0,0 1 0,0-1 0,-10 8 323,-41 15 175,39-19-560,-1 1-1,1 1 1,0 0 0,1 1 0,0 0 0,0 0 0,0 1 0,-12 13-1,5-2-121,-18 26 0,31-38 127,1 0 1,0 0-1,0 0 0,1 1 1,-1-1-1,2 1 0,-1 0 1,-1 9-1,1-2-101,2-11 121,0 1 0,0 0 1,0-1-1,1 1 0,-1 0 1,1 0-1,1-1 0,-1 1 1,0 0-1,1 0 0,0-1 1,0 1-1,3 6 1,-1-5 43,0 0 0,1 1 0,0-1 0,6 6 1,-9-10 5,0-1 0,1 1 1,-1-1-1,1 0 0,-1 0 1,1 0-1,-1 1 0,1-2 1,0 1-1,-1 0 1,1 0-1,0 0 0,0-1 1,0 1-1,0-1 0,0 0 1,0 1-1,-1-1 0,1 0 1,3 0-1,18-4 76,0 0-1,0-2 1,39-14-1,-28 5-10,55-30 0,-45 17-47,-1-3 1,63-55-1,66-87 140,-146 144-281,-1-1-1,-1 0 0,-1-2 0,-2-1 0,-1-1 1,21-49-1,-14 10-100,24-101 0,-48 162 129,0 0 0,-1-1 0,-1 1-1,0-1 1,-2-22 0,1 33 57,0 1 0,0 0-1,0 0 1,-1 0 0,1-1 0,0 1 0,0 0-1,-1 0 1,1 0 0,-1 0 0,1 0-1,-1 0 1,1 0 0,-1 0 0,0 0-1,1 0 1,-1 0 0,0 0 0,0 0 0,0 0-1,1 1 1,-1-1 0,-1 0 0,0 0-19,1 1 0,-1 0 0,1-1 0,-1 1 1,1 0-1,-1 0 0,1 0 0,0 0 1,-1 1-1,1-1 0,-1 0 0,1 0 0,-1 1 1,1-1-1,0 1 0,-1 0 0,1-1 0,0 1 1,-2 1-1,-4 3-33,1-1-1,-1 2 1,1-1 0,1 1-1,-1 0 1,1 0-1,0 0 1,0 1 0,1-1-1,-5 10 1,-4 11-20,-13 39 1,13-27 29,-10 57 0,8-28 56,8-32 113,2 0 0,2 0 1,0 45-1,5-42-51,1 1 0,15 69 1,-16-100-36,0-1 0,1 0 1,0-1-1,0 1 1,1 0-1,0-1 1,0 0-1,0 0 1,1 0-1,7 7 1,-8-9 21,1 0-1,0-1 1,0 0 0,1 0 0,-1 0 0,1 0 0,0-1 0,0 0 0,0 0 0,0-1 0,0 1-1,1-1 1,7 1 0,11 0 42,-1-1 0,1-2-1,0 0 1,0-2 0,-1 0-1,1-2 1,-1 0 0,0-2-1,0-1 1,38-16 0,-51 18-3,0-1 1,-1 0 0,1-1 0,-1 0 0,-1 0 0,1-1-1,-1 0 1,14-17 0,-12 11 47,-1-1 0,0 1 0,-1-2 0,0 1 0,8-24 0,-15 34-130,-1 0-1,0 0 0,0 0 0,0 0 0,0 0 0,-1 0 0,0 0 0,0 0 0,0 0 0,-2-9 0,2 13-38,0 0 0,-1-1 0,1 1 0,-1-1 0,1 1 0,-1 0 0,0 0 0,0-1 0,1 1 1,-1 0-1,0 0 0,0 0 0,0 0 0,0 0 0,0 0 0,0 0 0,-2-1 0,1 1-13,1 1 0,-1-1 0,1 1 1,-1 0-1,0-1 0,1 1 0,-1 0 0,0 0 1,1 0-1,-1 0 0,0 0 0,1 1 0,-1-1 1,0 0-1,1 1 0,-1-1 0,1 1 0,-4 1 1,2 0-3,-1 0 0,1 0 0,0 1 0,0-1 0,-1 1 1,2 0-1,-1 0 0,0 0 0,0 0 0,1 0 1,0 0-1,0 1 0,0-1 0,0 1 0,0 0 0,1 0 1,-1-1-1,1 1 0,0 0 0,0 0 0,1 0 1,-1 5-1,0 0 39,0 0 0,1 0 0,1 0 0,0 0 0,0 0 0,0-1 0,1 1 0,0 0 0,5 9 0,-3-7 63,1-1-1,0 0 1,0 0-1,2 0 0,11 14 1,-16-22-13,0 1 1,1 0 0,0-1-1,-1 1 1,1-1 0,0 0-1,0 0 1,0 0 0,1 0-1,-1-1 1,0 1 0,1-1-1,-1 0 1,1 0 0,-1 0-1,1 0 1,-1-1 0,1 1-1,0-1 1,-1 0 0,6-1-1,3-1 51,-1-1-1,0 0 1,0-1-1,0 0 1,16-9-1,50-35 171,-44 27-198,99-56-98,63-43 351,-169 102-749,-26 17 293,-4 13-240,1-6 356,0-1 0,0 1 0,-1-1 0,-6 7 0,5-6-32,1 0 0,-1 0 0,-5 11-1,-28 78-7,31-77 93,2-1 1,-1 1 0,2 0 0,-4 34 0,7-49 8,1 0 0,0-1 0,0 1-1,1 0 1,-1 0 0,1 0 0,-1 0-1,1-1 1,0 1 0,0 0 0,1 3 0,-1-5-26,-1-1 1,1 1 0,0 0 0,-1 0 0,1-1 0,-1 1 0,1 0-1,0-1 1,0 1 0,-1-1 0,1 1 0,0-1 0,0 1 0,0-1-1,-1 0 1,1 1 0,0-1 0,0 0 0,0 0 0,0 1 0,0-1-1,0 0 1,0 0 0,0 0 0,0 0 0,0 0 0,-1-1 0,1 1-1,0 0 1,0 0 0,0 0 0,0-1 0,0 1 0,0-1 0,-1 1-1,1 0 1,1-2 0,6-3 39,0 0 0,0 0 0,-1-1 0,0 0 0,0 0 0,9-11 0,30-48 446,-20 28-382,18-34-411,-43 71 292,4-7-540,-5 11-211,-1 7 701,1 18-56,1-1 0,1 0 0,12 55 0,-12-78 143,-1-1 1,1 1-1,0-1 0,0 1 1,0-1-1,1 0 0,4 6 0,-6-8-9,0-1-1,0 1 0,1-1 1,-1 0-1,0 0 0,1 0 1,-1 0-1,1 0 1,-1 0-1,1 0 0,-1 0 1,1-1-1,0 1 0,-1 0 1,1-1-1,0 0 0,0 1 1,-1-1-1,1 0 0,0 0 1,0 0-1,-1 0 0,4 0 1,5-3 77,0 0 0,0-1 1,0 0-1,0 0 0,-1-1 1,0 0-1,0-1 0,8-7 0,64-59 171,-74 65-245,37-38 106,-2-1 0,54-77 0,-94 118-216,1 1 1,0 0-1,0 0 0,1 0 1,-1 1-1,1-1 0,7-4 1,-10 7-368,0 1 405,0 0 0,0 1-1,-1-1 1,1 1 0,0-1 0,0 0 0,-1 1 0,1-1 0,0 1 0,0-1 0,-1 1 0,1 0-1,0-1 1,-1 1 0,1 0 0,-1-1 0,1 1 0,-1 0 0,0 0 0,1 0 0,-1-1-1,1 2 1,6 20-171,-3-1 183,-1 1 0,-1 0 0,-1-1 0,-3 38 0,2-51 27,-2 17 154,-1 0 1,-1 0-1,-12 41 1,15-62-78,0 0-1,-1-1 1,1 1 0,-1-1-1,0 0 1,0 1-1,0-1 1,0 0 0,0 0-1,-1 0 1,1-1-1,-6 6 1,6-7-22,0 0 0,1 0 0,-1 0-1,0 0 1,0-1 0,0 1 0,0 0 0,0-1 0,0 0 0,0 1 0,0-1-1,0 0 1,0 0 0,0 0 0,0 0 0,1 0 0,-1 0 0,0-1 0,0 1-1,0-1 1,0 0 0,0 1 0,0-1 0,0 0 0,-2-2 0,-3-1-73,1 0 0,0-1 1,1 0-1,-1 0 0,1 0 0,0-1 1,0 1-1,1-1 0,-1-1 1,1 1-1,1-1 0,-1 1 0,-4-15 1,8 21-6,0 0 1,0-1 0,0 1 0,-1-1-1,1 1 1,0-1 0,0 1 0,0 0-1,0-1 1,1 1 0,-1-1 0,0 1-1,0-1 1,0 1 0,0 0 0,0-1-1,0 1 1,1-1 0,-1 1 0,0 0-1,0-1 1,1 1 0,-1 0 0,0-1-1,0 1 1,1 0 0,-1 0 0,0-1-1,1 1 1,14-4-372,17 9-48,-6 2 412,-2 2 1,0 1 0,31 17-1,7 3 434,-58-28-557,0-1-1,1 0 1,-1 0-1,1 0 1,-1 0-1,1-1 1,0 1-1,-1-1 0,1-1 1,0 1-1,-1-1 1,6-1-1,8-2-3971,30-13-1,-47 17 4038,37-17-4084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34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7 428 3232,'-6'7'1931,"16"-13"415,-2 1-2001,-1 0 0,0 0 0,0-1-1,-1 0 1,1 0 0,-1 0 0,0-1 0,-1 0-1,7-11 1,0 2-108,191-276 861,-186 267-1054,-13 16-514,-8 15 49,-1 12 471,1 1-1,1 0 1,-1 37 0,3-50-36,0 14 170,1 0-1,0 0 1,5 30-1,-4-44-112,0 0-1,0 0 0,1-1 1,0 1-1,0 0 1,0-1-1,1 0 0,-1 0 1,1 1-1,1-1 1,-1-1-1,1 1 0,-1-1 1,1 1-1,1-1 1,6 5-1,-9-7-17,0-1 1,0 0-1,0 0 1,0 0-1,0 0 1,0-1-1,0 1 1,1 0-1,-1-1 0,0 1 1,0-1-1,1 0 1,-1 0-1,0 0 1,0 0-1,1 0 1,2-1-1,-1 0-3,0-1-1,-1 1 1,1-1-1,0 0 1,-1 0-1,1 0 0,-1 0 1,0 0-1,4-4 1,4-5 115,-1 0 0,0-1 0,15-25 0,2-8 25,21-49-1,12-23-1325,-60 116 949,5 78-490,-13 49 1086,3-64-13,3-47-150,-7 25-1,3-11 139,5-25-224,0 0 1,-1 0-1,1 0 1,-1 0 0,-2 4-1,3-5 7,-3-3-120,4 0-53,0 0-1,0-1 1,0 1 0,0 0 0,0 0 0,0-1 0,0 1-1,0 0 1,0 0 0,0-1 0,0 1 0,1 0 0,-1 0-1,0-1 1,0 1 0,0 0 0,0 0 0,0 0 0,0-1-1,1 1 1,-1 0 0,0 0 0,0 0 0,0 0 0,0-1-1,1 1 1,-1 0 0,0 0 0,1 0 0,2-3-63,0 1-1,0 0 1,1 0 0,-1 1 0,1-1 0,-1 1-1,1-1 1,0 1 0,0 0 0,0 1-1,6-2 1,8 1 58,23 2 0,-16-1 91,32 3-5136,-40-3 1584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34.4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105 50 6304,'-31'-50'2336,"6"50"-1824,-6 5-128,23-2-704,-1-3 96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35.6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380 642 1984,'0'0'39,"0"0"1,0 0-1,0-1 0,-1 1 1,1 0-1,0 0 0,0 0 1,0 0-1,0-1 0,0 1 1,0 0-1,0 0 0,3-10 4105,-10 7-1877,2 2-2029,1 0 0,-1 1 0,0 0 0,1 0-1,-1 0 1,0 0 0,1 1 0,-1 0 0,1 0-1,-1 0 1,-7 3 0,-4 4 169,-26 14-1,37-20-329,-16 11 138,-1 1 0,2 1 0,0 1 0,1 0 0,-30 34 0,36-35-149,2-1 0,0 2 0,0 0 0,2 0 0,0 1-1,1 0 1,0 0 0,-6 26 0,13-40-37,0 1 0,0-1 1,1 1-1,-1 0 0,1-1 0,0 1 0,0-1 1,1 1-1,-1 0 0,1-1 0,-1 1 1,1-1-1,2 6 0,-2-8 4,0 1 0,0 0 0,0 0 0,1-1 0,-1 1 1,0-1-1,1 1 0,-1-1 0,1 0 0,-1 1 0,1-1 0,-1 0 0,1 0 0,0 0 0,0 0 0,0 0 0,0-1 1,-1 1-1,1 0 0,0-1 0,0 0 0,0 1 0,0-1 0,0 0 0,4 0 0,3-1 73,1 0 0,-1 0 0,1-1 0,-1 0 0,0-1 0,0 0 1,0 0-1,17-9 0,-14 5-1,-1 0-1,0-1 1,0 0 0,-1 0 0,18-18 0,-8 0-36,-2 0 0,29-51-1,-32 50-45,-7 11-236,-1 0-1,4-17 1,-14 47-403,0 1 416,1 0-1,0 0 1,1 0-1,2 18 1,-1-24 211,2 1 0,-1-1 0,1-1 0,0 1 0,1 0 0,0 0-1,0-1 1,1 0 0,9 16 0,-11-21 51,0-1-1,1 1 1,-1 0-1,0-1 1,1 1-1,-1-1 1,6 4-1,-7-5-21,1 0 1,-1-1-1,0 1 0,1 0 0,-1-1 0,1 0 0,-1 1 1,1-1-1,-1 0 0,1 1 0,-1-1 0,1 0 1,-1 0-1,0 0 0,1-1 0,-1 1 0,1 0 0,-1 0 1,1-1-1,-1 1 0,3-2 0,1-1 15,0 1-1,0-2 1,-1 1 0,1 0-1,-1-1 1,0 0 0,0 0-1,0 0 1,3-6-1,4-6 46,12-24-1,-14 25-44,0-2-23,81-134 309,-73 127-236,16-20-42,-3-2 0,41-84 0,6-69-46,-68 169-74,-1 0 0,-1 0 1,-2-1-1,3-58 0,-8 86 4,0 1 0,0 0-1,0 0 1,0 0 0,-1 0-1,1-1 1,-1 1 0,1 0 0,-1 0-1,0 0 1,-1-2 0,2 4 41,0-1 0,0 1 0,-1 0 0,1 0 1,0 0-1,0 0 0,0 0 0,0 0 0,-1-1 0,1 1 0,0 0 1,0 0-1,0 0 0,-1 0 0,1 0 0,0 0 0,0 0 1,0 0-1,-1 0 0,1 0 0,0 0 0,0 0 0,0 0 1,-1 0-1,1 0 0,0 0 0,0 0 0,0 0 0,-1 0 1,1 0-1,0 0 0,0 0 0,0 1 0,-1-1 0,1 0 1,0 0-1,0 0 0,-10 15-62,3 4 53,0 0 0,1 1-1,-3 24 1,-1 1 21,0-5 46,-27 129 319,28-123-256,-2 80 0,13 43 169,0-143-173,2-1 1,0 0 0,2-1-1,14 41 1,-19-61-173,1 0 1,-1 0 0,1 0 0,1-1-1,-1 1 1,0-1 0,1 1-1,0-1 1,0 0 0,4 5-1,-5-7-38,0 0 1,0 0-1,0 0 0,-1 0 0,1 0 0,0 0 0,0-1 0,0 1 1,1-1-1,-1 1 0,0-1 0,0 0 0,0 0 0,0 0 0,0 0 1,0 0-1,0 0 0,1-1 0,-1 1 0,0-1 0,0 1 0,2-2 1,0 0-259,0 0 0,0 0 1,0-1-1,0 1 0,0-1 1,-1 0-1,1 0 0,-1-1 1,0 1-1,0-1 0,0 1 1,4-8-1,12-26-4026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36.0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44 5984,'-21'-5'2208,"25"2"-1728,5 3 320,4 0-672,5 0 512,7-4-352,14 0 160,18-4-288,8 4 224,13 1-256,1-2-1952,-6-3 992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56.0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12 576,'14'-8'1595,"-1"6"-111,-11 2-1188,1-1-1,-1 1 1,1-1-1,-1 1 1,1 0-1,4 0 1,-6 1-212,0-1 1,0 0 0,-1 0-1,1 1 1,0-1 0,0 1-1,0-1 1,-1 1-1,1-1 1,0 1 0,0-1-1,-1 1 1,1 0 0,0-1-1,-1 1 1,1 0 0,-1 0-1,1-1 1,-1 1 0,1 0-1,-1 0 1,0 0-1,1 0 1,-1 1 0,3 8 410,0 1 1,-1 0-1,-1-1 1,0 1-1,0 13 1,-5 58 819,1-51-1134,-2 56 358,-11 114 264,11-167-434,-1 0-1,-1-1 0,-23 60 1,26-80-179,3-10-87,1-1 0,-1 1 0,0-1 1,0 1-1,0-1 0,0 1 0,-1-1 0,1 0 0,-3 4 0,4-6-88,0 0 0,0 0 0,0 0 0,0 0 0,0 0-1,0 0 1,0 0 0,0-1 0,0 1 0,0 0 0,0 0 0,0 0 0,0 0 0,0 0-1,0 0 1,0 0 0,0 0 0,0 0 0,0 0 0,0-1 0,0 1 0,0 0 0,0 0-1,0 0 1,-1 0 0,1 0 0,0 0 0,0 0 0,0 0 0,0 0 0,0 0-1,0 0 1,0 0 0,0 0 0,0 0 0,0 0 0,0 0 0,0-1 0,0 1 0,0 0-1,-1 0 1,1 0 0,0 0 0,0 0 0,0 0 0,0 0 0,0 0 0,0 0 0,0 0-1,0 0 1,0 0 0,0 0 0,-1 0 0,1 0 0,0 0 0,0 1 0,3-10 59,5 0-85,0 0 0,0 0 0,14-11 0,-7 6-79,8-5-108,42-28-1,-38 29-28,-20 14 136,-1 0 0,1 1-1,-1-1 1,1 1 0,0 0-1,0 1 1,1 0 0,-1 0-1,0 1 1,1 0 0,14-1-1,-18 2 70,0 0 0,0 1 0,0-1 0,0 1 0,0 0 0,0 0 0,0 0 0,0 1-1,0 0 1,-1-1 0,1 1 0,-1 0 0,1 1 0,-1-1 0,0 0 0,0 1 0,0 0 0,0 0-1,0 0 1,0 0 0,-1 0 0,0 1 0,3 3 0,-3-2 82,0-1 1,0 0 0,-1 0-1,1 1 1,-1-1-1,0 0 1,-1 1-1,1-1 1,-1 1 0,1-1-1,-1 1 1,-1 0-1,1-1 1,-1 1-1,1-1 1,-1 1 0,-1-1-1,1 0 1,-1 1-1,1-1 1,-1 0-1,0 0 1,-1 0 0,-3 5-1,-1 0 54,0 0 0,-1 0 0,0-1-1,-1 0 1,1-1 0,-2 0 0,1 0 0,-15 8-1,-123 60 527,139-72-605,1 0 0,0 0 0,-1-1 0,0 0 0,0-1 0,1 0-1,-1 0 1,0-1 0,0 1 0,0-2 0,0 1 0,0-1-1,0 0 1,-9-3 0,17 3-131,-1 1-1,1 0 1,-1 0-1,1 0 1,-1-1 0,1 1-1,0 0 1,-1 0-1,1-1 1,-1 1-1,1-1 1,0 1 0,-1 0-1,1-1 1,0 1-1,-1-1 1,1 1-1,0 0 1,0-1 0,-1 1-1,1-1 1,0 1-1,0-1 1,0 1-1,0-1 1,0 1 0,0-1-1,0 1 1,-1-1-1,1 1 1,1-1-1,-1 1 1,0-1 0,0 1-1,0-1 1,0 1-1,0-1 1,0 1-1,1-1 1,-1 1 0,0-1-1,0 1 1,1-1-1,-1 1 1,0-1-1,1 1 1,-1 0 0,0-1-1,1 1 1,-1 0-1,1-1 1,-1 1-1,0 0 1,1 0 0,-1-1-1,1 1 1,-1 0-1,1 0 1,-1 0-1,1 0 1,0-1 0,19-3-4352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56.5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0 165 3712,'5'0'3352,"26"3"-1403,14-3-681,47-7-1,-76 5-1112,0-1-1,0-1 0,-1 0 1,1-1-1,-1 0 1,22-12-1,-34 15-100,0 0 0,0 0 0,0 0 0,0 0 0,-1 0 0,1-1 0,0 0 0,-1 1 0,0-1-1,0 0 1,0 0 0,0 0 0,0 0 0,0 0 0,1-6 0,-2 7-29,-1-1 0,1 1 0,-1 0 0,0 0 0,0 0 0,0-1 0,0 1-1,0 0 1,-1 0 0,1-1 0,-1 1 0,1 0 0,-1 0 0,0 0 0,1 0 0,-1 0 0,0 0 0,-1 0 0,1 0-1,0 0 1,0 1 0,-1-1 0,1 0 0,-1 1 0,0-1 0,-2-1 0,1 1-41,-1 0-1,1 0 1,-1 0 0,0 0 0,1 1 0,-1-1-1,0 1 1,0 0 0,0 0 0,0 1 0,0-1-1,0 1 1,0 0 0,0 0 0,0 0 0,0 1-1,0-1 1,-4 2 0,-3 0-27,1 1 0,0 1 0,0-1 0,0 2 0,-16 9 1,8-3 348,0 1 1,0 0 0,-29 30 0,42-38-199,0 1 0,1 0-1,0 0 1,0 0 0,1 0 0,-1 1 0,1-1-1,0 1 1,1 0 0,-1 0 0,1 0 0,0 0-1,1 1 1,0-1 0,0 0 0,0 1 0,0 10-1,2-12-55,0 0 0,1 0 0,-1-1-1,1 1 1,0 0 0,0-1-1,0 1 1,1-1 0,-1 0-1,1 1 1,0-1 0,0-1-1,1 1 1,-1 0 0,1-1 0,0 0-1,0 0 1,0 0 0,0 0-1,8 3 1,-2-1 26,0 0 1,0-1-1,1 0 1,-1 0-1,1-2 1,0 1-1,0-1 1,16 0-1,-10-2-35,1-1 0,0 0 0,0-2 0,29-7 0,67-28-3842,-14 4-5432,-52 19 5759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7:57.5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100 9 1408,'19'-7'856,"-11"6"2528,-5 14-1315,1 3-1597,0 0-1,-2 1 1,2 24 0,-5 53 619,0-63-794,0 12 40,-3 0 1,-1-1 0,-2 0 0,-2 0 0,-20 57-1,28-98-359,-49 124 1427,23-76-3230,19-35-410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8:05.5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19 693 2976,'-19'-5'9803,"22"3"-10113,57-32 1617,44-36-342,-101 68-951,7-6-16,0 0 0,0 0 1,-1-1-1,14-17 0,-20 22 5,1 1 0,-1-1 0,1 1 0,0 0 0,0 0 1,7-4-1,-10 6-190,-1 3-42,-1 7 233,0 0 0,-1 1 0,0-1 0,-1 0 0,0 0 0,0 0 0,-1 0 0,-5 9 0,3-7-19,1 0 1,1 0-1,0 0 0,-4 19 0,7-29 28,1 1 1,0 0-1,0-1 0,0 1 0,0 0 1,0 0-1,0-1 0,0 1 0,0 0 1,1-1-1,-1 1 0,1 0 0,-1-1 1,1 1-1,0 0 0,0-1 0,-1 1 0,1-1 1,0 0-1,2 3 0,-1-2 22,0-1 1,0 1-1,1-1 0,-1 0 1,0 0-1,0 1 0,1-2 1,-1 1-1,1 0 0,-1 0 1,0-1-1,5 1 0,0 0 33,-1-1 1,1 0-1,-1 0 0,1-1 1,-1 0-1,1 0 0,-1 0 0,0-1 1,1 0-1,5-3 0,-1-1 5,0-1 0,-1 0 0,0-1-1,0 0 1,-1-1 0,0 0 0,-1 0 0,1-1 0,-2 0-1,11-17 1,2-10-38,29-72 0,-26 53 38,90-167 147,-70 142-312,4 0-777,-53 90 784,1 0 1,1 1-1,-1 0 1,-5 19 0,-7 46 142,8-30-83,-90 294 251,25-96 566,70-230-763,-10 43 435,-3 0-1,-39 83 0,41-115 49,5-16-117,10-8-384,-1 1 1,1-1-1,0 0 1,-1 0-1,1 0 1,0 0-1,-1 0 1,1 0-1,0 0 1,-1 0-1,1 0 1,-1 0-1,1 0 1,0-1 0,-1 1-1,1 0 1,0 0-1,0 0 1,-1 0-1,1 0 1,0-1-1,-1 1 1,1 0-1,0 0 1,0-1-1,-1 1 1,1 0-1,0 0 1,0-1-1,-1 1 1,1-2-34,-1 1 1,1-1 0,0 1-1,0-1 1,-1 0 0,1 1-1,0-1 1,0 1 0,0-1-1,1 1 1,-1-1-1,0 0 1,1 1 0,-1-1-1,1 1 1,-1-1 0,1 1-1,0 0 1,-1-1 0,3-1-1,0-5-20,6-13 34,0 1 1,1 1-1,1-1 0,1 2 1,1 0-1,0 0 0,1 1 0,1 1 1,1 0-1,0 1 0,1 0 1,1 2-1,0 0 0,1 1 1,0 1-1,0 1 0,28-10 0,-10 7-1489,57-13 0,-7 11-7215,-78 14 5928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8:05.8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58 6816,'-28'-58'2528,"10"64"-1984,5 7-128,8-6-576,1 1 0,4 3-3552,9 2 2048,-1 6-1056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03.2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 4736,'4'1'7557,"15"-2"-4442,23-3-1436,-6-3-1404,0 1 0,0 2-1,60 1 1,-67 3-159,-20 0-962,-1 0-1,1 0 0,-1 1 1,14 3-1,-12 0-2113,-6 3 1003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8:07.9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252 916 1312,'1'-10'6893,"6"3"-6752,6-9 886,0-1-1,16-30 0,-27 44-979,51-103 837,-11 19-392,-11 35-377,1 1 1,47-54-1,-45 61 7,-2-2-1,-3-1 0,32-65 1,-45 76-32,11-41 1,-24 67 0,-1 5-80,-1 0 1,0 0-1,0 0 1,0 0-1,0-9 1,-1 14-16,-1 0 0,1 1-1,0-1 1,0 0 0,0 0 0,0 0-1,0 0 1,0 0 0,-1 0 0,1 1 0,0-1-1,0 0 1,0 0 0,0 0 0,-1 0 0,1 0-1,0 0 1,0 0 0,0 0 0,0 0 0,-1 0-1,1 0 1,0 0 0,0 0 0,0 0 0,0 0-1,-1 0 1,1 0 0,0 0 0,0 0 0,0 0-1,0 0 1,-1 0 0,1 0 0,0 0 0,0-1-1,0 1 1,0 0 0,0 0 0,-1 0 0,1 0-1,0 0 1,0 0 0,0-1 0,0 1 0,0 0-1,0 0 1,0 0 0,-1 0 0,1 0 0,0-1-1,0 1 1,0 0 0,0 0 0,0 0-1,0 0 1,0-1 0,0 1 0,0 0 0,0 0-1,0 0 1,0-1 0,0 1 0,0 0 0,0 0-1,0 0 1,0 0 0,1-1 0,-14 15-177,12-12 199,-79 109 78,37-52-26,2 2 0,3 2 1,3 1-1,-36 93 1,47-95 66,-70 168 456,29-74-178,-69 141 930,120-272-1120,-21 25 0,6-9 258,29-39-441,-2-1-1,1 0 1,0 1-1,0-1 0,0 1 1,0-1-1,-1 0 0,1 0 1,-1 0-1,1 0 0,-1 0 1,1 0-1,-1 0 0,-2 0 1,3 0-32,1-1 0,-1 0 0,1 0 0,0 0 1,-1 0-1,1 0 0,-1 0 0,1 0 0,-1 0 1,1 0-1,-1-1 0,1 1 0,-1 0 0,1 0 0,-1 0 1,1 0-1,0-1 0,-1 1 0,1 0 0,-1-1 1,1 1-1,-1-1-23,0 0 0,1 0 0,-1 0-1,1 0 1,-1 0 0,1 0 0,-1 0 0,1 0 0,0 0 0,-1 0 0,1 0 0,0 0 0,0-1 0,-1-3-13,1 1 1,0-1 0,1 1-1,-1-1 1,1 1 0,0 0-1,0-1 1,0 1 0,1 0-1,2-6 1,4-5-105,14-21-1,-6 11-7,-3 4-1,0 2-1,2 0 0,17-18 0,55-47 1,-69 69 124,1 0 1,1 2 0,-1 0-1,2 1 1,24-10-1,112-37 18,-72 30-21,-46 15-22,144-57-138,-148 56 205,60-27 143,-69 29-124,-4 3 118,26-17-1,-71 30-131,18 0-24,0 1-1,1-1 1,-1 1-1,1 0 0,0 0 1,-7 9-1,-7 6-69,-9 9-175,-25 35-1,15-17 142,33-40 97,-1-1 0,2 1-1,-1 0 1,1 0 0,-1 0 0,2 0-1,-1 0 1,-2 8 0,5-12 9,-1 0 0,1 0 0,-1 0 0,1 0 0,0 0 0,0 0 0,0-1 0,0 1 0,0 0 0,0 0 0,0 0 0,1 0 0,-1 0 0,1 0 0,-1-1 0,1 1-1,0 0 1,0 0 0,0-1 0,0 1 0,0 0 0,0-1 0,0 1 0,0-1 0,0 1 0,1-1 0,-1 0 0,1 0 0,-1 0 0,1 1 0,0-1 0,1 0 0,-1 0 19,0 0 0,-1 0 0,1-1 0,0 1-1,0 0 1,0-1 0,0 0 0,0 1 0,0-1 0,0 0 0,0 0-1,0 0 1,0-1 0,3 1 0,-2-2 29,1 1 0,-1 0 0,0-1 0,1 0-1,-1 0 1,0 0 0,3-3 0,5-3 39,0-1 0,-1 0 0,-1 0 0,1-1 0,13-20-1,1-8 82,34-79-1,-53 107-244,7-11-631,-12 21 688,0-1-1,0 1 1,0 0-1,0 0 0,0 0 1,0 0-1,0 0 1,0 0-1,0 0 0,0 0 1,0 0-1,0 0 1,1 0-1,-1 0 0,0 0 1,0 0-1,0 0 1,0 0-1,0 0 0,0 0 1,0 0-1,0 0 1,0 0-1,1 0 0,-1 0 1,0 0-1,0 0 1,0 0-1,0 0 0,0 0 1,0 0-1,0 0 1,0 0-1,0 0 0,0 0 1,1 0-1,-1 0 1,0 0-1,0 0 0,0 0 1,0 0-1,0 0 1,0 0-1,0 0 0,0 0 1,0 0-1,0 1 1,0-1-1,0 0 0,0 0 1,0 0-1,1 0 1,0 13-133,-4 27 164,1-30-57,1 1 0,1-1 0,0 14-1,1-21 45,-1 1-1,1-1 0,0 0 0,0 1 0,0-1 0,0 0 1,1 1-1,-1-1 0,1 0 0,0 0 0,0 0 0,0-1 1,0 1-1,3 2 0,-3-3 26,0 1 0,1-1 0,-1 0 1,1-1-1,0 1 0,0 0 0,0-1 0,0 1 1,0-1-1,0 0 0,0 0 0,0 0 0,0-1 0,0 1 1,0-1-1,6 0 0,2 0 68,0-1-1,-1-1 1,19-4-1,-13 2-64,1 0-12,0-1 0,0-1-1,0 0 1,-1-1-1,0-1 1,-1-1-1,1 0 1,-1 0-1,-1-2 1,0 0 0,15-16-1,-9 7-2,-9 9 18,0 0-1,0 0 1,-2-1-1,10-15 0,-18 25-32,0 0-1,0 0 0,-1 0 0,1 0 0,-1 0 0,1 0 0,-1-2 0,2-5-239,-2 9 226,0 0 0,0 0 0,0-1 0,1 1 1,-1 0-1,0 0 0,0 0 0,0 0 1,0 0-1,0 0 0,0 0 0,0 0 1,1 0-1,-1-1 0,0 1 0,0 0 0,0 0 1,0 0-1,0 0 0,0 0 0,1 0 1,-1 0-1,0 0 0,0 0 0,0 0 1,0 0-1,0 0 0,1 0 0,-1 0 0,0 0 1,0 0-1,0 0 0,0 0 0,0 1 1,1-1-1,-1 0 0,0 0 0,0 0 1,0 0-1,0 0 0,0 0 0,0 0 0,1 1 1,-1-1 0,0 1-1,1-1 1,-1 1-1,0-1 1,0 1-1,0-1 1,1 1-1,-1-1 1,0 1-1,0-1 1,0 1 0,0 0-1,0-1 1,0 1-1,0-1 1,0 1-1,0 1-7,21 126 4,-16-97 25,-4-22 27,0 0 0,1 0 0,0-1 0,4 9 0,-3-8-21,-3-8-26,0 0 0,1 1 1,-1-1-1,1 0 1,-1 0-1,1 0 1,0 1-1,-1-1 1,1 0-1,0 0 1,0 0-1,0 0 1,0 0-1,0 0 1,0 0-1,1 0 0,47 30 145,-42-28-123,0 0 0,0-1 0,0 0 0,0 0 0,0-1 0,0 1-1,1-1 1,-1-1 0,10 0 0,6-1 86,38-8 0,-22 2 63,85-17-1638,-80 15-1640,-10-1 57,-6-7-2880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8:11.4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1139 2656,'-15'0'837,"12"0"-202,11-1 688,4-2-728,-1-1 1,1-1 0,-1 0 0,0 0 0,-1-1 0,1-1 0,10-8-1,-6 5-295,-1 0-210,0-1-1,-1-1 1,-1 1-1,0-2 1,0 0-1,18-27 1,45-94 514,-72 128-582,48-80-75,-46 103 234,11 78 210,-15-76-289,2 0 1,0 1 0,1-1 0,1 0-1,0-1 1,12 25 0,-15-39-40,0 0 0,1 0 0,-1-1 1,1 0-1,0 1 0,-1-1 1,2 0-1,-1 0 0,0 0 0,1-1 1,-1 1-1,1-1 0,6 3 1,-3-2 34,-1-1 0,1 0 0,0 0-1,0-1 1,0 0 0,0 0 0,12 0 0,0-2 27,0-1-1,0-1 0,-1-1 1,1 0-1,22-9 1,-29 9-77,-1-1 0,0 0 0,0-1 0,0 0 0,0 0 0,-1-1 0,0 0 0,-1-1 0,1 0 0,-1-1 0,-1 0 0,0 0 0,0-1 0,-1 0 0,0 0 0,-1-1 0,0 0 0,-1 0 0,6-15 0,-5 10 68,-2 0 0,0 0 0,3-23 1,-6 30-135,0 0 1,-1 0-1,0 0 1,-1 0-1,0 0 1,0 0-1,-6-16 1,7 23 0,0 1-1,-1 0 1,1 0 0,-1-1-1,1 1 1,-1 0 0,1 0-1,-1 0 1,0 0 0,0 0-1,1 0 1,-1 0 0,0 0-1,0 0 1,0 0 0,0 0-1,0 0 1,0 0 0,0 1-1,-2-2 1,1 2-2,1 0 0,0 0 0,0 0-1,0 0 1,0 0 0,0 0 0,0 0 0,0 1 0,0-1 0,0 0-1,0 1 1,0-1 0,0 1 0,0-1 0,0 1 0,0-1 0,0 1-1,0 0 1,-1 0 0,-3 4-48,1 0 0,0 0 0,-1 0 0,1 0 0,1 1 0,-6 9 0,-4 13-349,-19 57 0,28-72 441,1 0-1,1 0 1,-1 0 0,2 1-1,0-1 1,1 0 0,1 16-1,0-23 17,0 0 0,1 0 0,-1 0 0,1 0 0,1 0 0,-1 0 0,1-1 0,0 1-1,0-1 1,0 0 0,1 0 0,0 0 0,0 0 0,0 0 0,1-1 0,0 0 0,6 5 0,-7-6 16,1-1 1,-1 1 0,0-1 0,1 0-1,0 0 1,-1 0 0,1-1-1,0 0 1,0 0 0,0 0 0,0-1-1,0 1 1,0-1 0,0 0-1,0 0 1,0-1 0,0 0 0,-1 0-1,1 0 1,0 0 0,0-1-1,5-2 1,0-1 38,0-1-1,0-1 1,0 1-1,15-15 1,32-37-60,-28 27-97,-7 8-61,5-5 14,1 0 0,1 2 0,42-29 0,-69 54 104,0-1 1,1 1 0,-1 0-1,0 0 1,0 0 0,1 0-1,-1 0 1,0 0 0,1 1 0,-1-1-1,1 1 1,-1-1 0,5 1-1,-5 1 10,-1-1-1,0 1 1,1-1-1,-1 1 1,0-1-1,0 1 1,0 0-1,1 0 0,-1 0 1,0 0-1,0-1 1,0 2-1,0-1 1,0 0-1,-1 0 1,1 0-1,0 0 1,0 0-1,-1 1 1,1-1-1,-1 0 1,1 1-1,-1-1 1,0 0-1,1 1 1,-1 1-1,1 3 25,1 1 0,-2 0 0,1-1 0,-1 1 0,0 0 0,-1-1 0,1 1 0,-1 0 0,-3 8 1,-3 8 107,-12 29 1,4-13 67,5-17-80,8-20-41,1 1 0,-1 0 0,1 0 0,0 0 0,-1 0 0,1 0 0,1 0 0,-2 6 0,4-8 245,4-4-276,0 0-1,-1 0 0,0 0 0,0-1 0,8-6 0,4-3 18,22-18-196,-1-2 1,54-61-1,-12 11 3,-77 79 94,1 1 1,0 0-1,0 0 0,0 0 1,0 0-1,5-2 0,-8 4 24,0 1 0,0 0 0,-1 0 0,1-1-1,0 1 1,0 0 0,0 0 0,0 0 0,-1 0-1,1 0 1,0 0 0,0 0 0,0 0-1,0 0 1,0 1 0,-1-1 0,1 0 0,0 0-1,0 1 1,-1-1 0,1 1 0,0-1 0,0 0-1,-1 1 1,1-1 0,0 1 0,-1 0 0,1-1-1,-1 1 1,1 0 0,-1-1 0,1 1-1,-1 0 1,1-1 0,-1 1 0,0 0 0,1 0-1,-1 0 1,0-1 0,0 1 0,1 0 0,-1 0-1,0 1 1,2 7 51,0 0 0,0 0 0,-1 1 0,-1-1 1,0 1-1,-1 14 0,-12 60 449,8-58-421,5-24-61,0-1 0,0 0 0,-1 0 0,1 0 0,0 0 0,0 0 0,0 0 0,0 1 0,0-1 0,0 0 0,1 2 0,-1-3-11,0 0 1,1 0-1,-1 0 1,0 0-1,0 0 0,1 0 1,-1 0-1,0 0 1,0 0-1,0 0 1,1 0-1,-1 0 1,0 0-1,0 0 1,0 0-1,1 0 1,-1 0-1,0 0 1,0 0-1,0 0 0,0 0 1,1-1-1,-1 1 1,0 0-1,0 0 1,0 0-1,0 0 1,1 0-1,-1-1 1,0 1-1,0 0 1,0 0-1,0 0 1,0 0-1,0-1 0,17-24 68,-9 12-49,-1-1-66,1 0-1,1 0 0,1 1 1,0 0-1,23-23 1,-33 36 37,1-1 0,0 0 0,-1 1 0,1-1 0,0 1 0,-1-1 0,1 1 0,0 0 0,0-1 0,-1 1 0,1 0 0,0-1 0,0 1 0,0 0 0,-1 0 0,1 0 0,0 0 0,0 0 0,0 0 0,0 0 0,0 0 0,-1 0 0,1 0 0,0 0 0,2 1 0,-2 0 0,0 0 0,0 0 0,0 0 0,0 0 0,0 0 0,0 0 0,-1 0 0,1 0 0,0 1 0,0-1 0,-1 0 0,1 0 0,-1 1 0,1 1 0,2 6-3,-1 1 1,-1-1 0,2 16 0,-3-23 13,-1 42-122,0-34 121,1 0 0,0 0-1,0-1 1,1 1 0,0 0-1,0 0 1,4 9 0,-4-17 10,-1-1-1,1 0 1,0 1 0,0-1 0,-1 0-1,1 0 1,0 0 0,0 0 0,0 0-1,0 0 1,1 0 0,-1 0 0,0 0-1,0 0 1,0 0 0,1-1 0,-1 1-1,1-1 1,-1 1 0,0-1 0,1 1 0,-1-1-1,1 0 1,-1 0 0,1 1 0,-1-1-1,1 0 1,-1 0 0,2-1 0,6 0-2,-1 0 1,0-1 0,0-1 0,9-2 0,-8 1-17,23-7 12,-1-2 0,0-1 0,-2-2 0,32-21 0,-18 6-51,75-69 0,-113 96 32,3-5-3,1 1 0,-1 0 0,2 1 0,-1 0 0,15-7 0,-23 13 15,-1 1 0,1 0 0,-1-1 0,1 1 1,-1 0-1,1 0 0,-1-1 0,1 1 0,-1 0 0,1 0 0,0 0 0,-1 0 0,1 0 0,-1 0 0,1 0 0,-1 0 0,1 0 0,-1 0 0,1 0 0,0 0 0,-1 0 0,1 0 0,-1 0 0,1 1 0,-1-1 0,1 0 0,-1 0 0,1 1 0,-1-1 0,1 0 0,-1 1 0,0-1 0,1 0 0,-1 1 0,1-1 0,-1 1 0,0-1 0,1 1 0,-1-1 0,0 1 0,0-1 0,1 1 0,-1-1 0,0 1 0,0-1 0,0 1 0,0-1 0,1 2 0,-1 3-1,1 0-1,-1 0 0,0 1 0,-1 6 1,1-5-8,-4 17 1,0 0-1,-1 0 0,-13 36 0,3-11-52,14-44 74,1 0 0,-1 0-1,1 0 1,0 0 0,0 0-1,0 0 1,1 0 0,0 0-1,1 6 1,-1-9-6,-1-1 1,1 1-1,0-1 0,-1 1 1,1-1-1,0 1 1,0-1-1,0 1 0,0-1 1,0 0-1,0 0 1,0 1-1,3 1 0,-3-3 2,0 1 0,0-1 0,0 0 0,0 1 0,0-1 0,0 0 0,0 0 0,1 1 0,-1-1 1,0 0-1,0 0 0,0 0 0,0 0 0,0-1 0,0 1 0,1 0 0,-1 0 0,0-1 0,0 1 0,0-1 0,0 1 0,1-1 0,1-1 3,-1 0 1,1 0-1,-1 0 1,0 0-1,0 0 1,0 0-1,0-1 1,-1 1-1,4-5 0,13-29-51,-14 28 50,0-1 40,-1 0 1,0-1-1,0 0 1,-1 1-1,-1-1 0,2-18 1,-2 11-25,-2 1 0,0-1 1,-4-20-1,5 32-29,-1 0 0,-1 0 0,1 1 0,-3-6 0,4 10-7,0-1-1,0 0 1,-1 1-1,1-1 1,0 0-1,-1 1 1,1-1-1,0 1 1,-1-1-1,1 1 1,-1-1-1,1 1 1,-1-1-1,1 1 1,-1-1-1,1 1 1,-1 0-1,1-1 1,-1 1-1,0 0 1,1 0-1,-1-1 1,0 1 0,1 0-1,-1 0 1,0 0-1,1 0 1,-1 0-1,0 0 1,1 0-1,-1 0 1,0 0-1,1 0 1,-1 0-1,0 0 1,1 0-1,-1 0 1,1 1-1,-2-1 1,-3 4-9,-1-1 0,1 1 0,0 0 0,0 0 0,0 1 0,1-1 0,0 1 0,0 0 0,0 0 0,0 1 0,1-1 0,0 1 0,0 0 0,0 0 0,-2 9 0,4-14 16,1 0 0,0 0 0,0 0 0,0 0 0,0 1 0,0-1 0,0 0 0,0 0 1,1 0-1,-1 0 0,0 0 0,1 0 0,-1 0 0,0 0 0,1 0 0,-1 0 0,1 0 0,0 0 1,-1 0-1,1 0 0,0-1 0,-1 1 0,1 0 0,0 0 0,0-1 0,0 1 0,0 0 0,0-1 0,0 1 1,0-1-1,0 1 0,1 0 0,1 0 5,0 0 0,0 0 0,0-1 0,-1 1 0,1 0 0,0-1 0,0 0 0,0 0 0,0 0 0,0 0 0,4-1 0,5-2 49,0-2 0,-1 0 1,0 0-1,0-1 0,17-12 0,-9 6-13,61-38 156,55-32 42,-125 76-244,12-6-27,36-16 0,-56 27 37,-1 1-1,0-1 0,1 1 1,-1-1-1,0 1 1,1 0-1,-1 0 0,1-1 1,-1 1-1,0 0 0,1 0 1,-1 0-1,1 1 0,-1-1 1,1 0-1,-1 0 1,0 1-1,3 0 0,-3 0 2,-1 0 0,1-1 0,0 1 0,0 0 0,0 0 0,0 0 0,-1 0 0,1 0 0,-1 0 0,1 0 0,0 0 0,-1 0 0,0 0 0,1 0 0,-1 0 0,0 0 0,1 2 0,0 5 16,-1 0-1,0 0 0,-1 0 1,1 0-1,-3 9 0,2-15-17,-39 154 269,7-36-137,31-110-7,1 1 0,0-1-1,0 11 1,2-20-91,1-1 0,-1 0 0,0 0 0,0 0 0,0 0 0,0 0-1,0 0 1,1 0 0,-1 0 0,0 0 0,0-1 0,0 1 0,0 0 0,2-2 0,-2 2-26,6-3-17,1 0 0,-1-1 0,0 0 0,0 0-1,0-1 1,0 1 0,-1-2 0,1 1 0,-2-1-1,1 0 1,7-9 0,6-11 25,25-46 1,-26 43-7,73-109-247,-88 134 195,1-1 0,0 1 0,0-1 0,0 1 0,6-4 0,-9 7 36,-1 1-1,1 0 0,-1-1 1,0 1-1,1 0 0,-1 0 0,1 0 1,-1-1-1,1 1 0,-1 0 1,1 0-1,-1 0 0,0 0 1,1 0-1,-1 0 0,1 0 0,-1 0 1,1 0-1,-1 0 0,1 0 1,-1 0-1,1 0 0,-1 0 0,1 0 1,-1 1-1,1-1 0,0 1 3,0-1-1,0 1 0,0 0 0,-1 0 0,1 0 0,0-1 0,-1 1 1,1 0-1,0 0 0,-1 0 0,1 2 0,1 2-1,0 1 1,0-1-1,1 10 0,0 8-57,-1-4 69,2 1 0,0-1 0,0-1 0,15 35 0,-18-49 1,1-2-1,0 1 1,0 0-1,0 0 1,1 0-1,-1-1 1,0 0 0,1 1-1,0-1 1,0 0-1,-1 0 1,1 0-1,0 0 1,0-1-1,1 0 1,-1 1 0,0-1-1,0 0 1,1 0-1,-1-1 1,1 1-1,-1-1 1,1 1 0,-1-1-1,0 0 1,5-1-1,6 0 46,0-1 0,-1-1 0,1 0 0,0-1 0,13-6 0,-12 4-79,-1-1 0,1 0 0,-2-1 1,1 0-1,-1-1 0,24-22 0,-21 16 71,0-2-1,-2 0 0,0-1 1,16-26-1,-27 39-12,0-1-1,0 0 1,-1 0-1,1-1 1,-1 1-1,-1 0 1,1-1-1,0-10 1,-2 15-31,0 1 0,0-1 0,0 1 1,0-1-1,0 1 0,-1-1 0,1 0 1,0 1-1,-1-1 0,1 1 0,-1 0 0,0-1 1,1 1-1,-1-1 0,0 1 0,0 0 1,-1-2-1,1 2-18,-1 0 0,1 1-1,-1-1 1,1 0 0,-1 0 0,1 1 0,-1-1 0,1 1 0,-1-1 0,1 1 0,-1 0 0,0 0-1,1 0 1,-1-1 0,0 2 0,1-1 0,-1 0 0,0 0 0,-2 1 0,-5 2-9,0 0 1,0 1 0,1 0 0,0 0-1,0 1 1,-14 10 0,15-10-20,-4 4 33,1-1-1,0 2 0,0-1 0,1 1 1,0 1-1,0 0 0,-10 18 1,11-14-33,0 0 0,1 0 0,0 0 0,2 1 0,-8 29 0,12-41 50,0 1 0,1 0 0,-1-1 0,1 1 0,0 0 0,0 0 0,1-1 0,-1 1 0,1 0 0,0-1 0,0 1 0,1-1 0,-1 1 0,1-1 0,3 6 0,-3-7 4,0 0 0,1 0 1,0 0-1,-1 0 0,1-1 0,0 1 0,0-1 0,0 0 0,1 0 0,-1 0 1,1 0-1,-1 0 0,1-1 0,-1 0 0,1 1 0,0-1 0,0-1 0,-1 1 1,6 0-1,7 0 20,-1-1 0,1-1 0,0 0 1,-1-1-1,1-1 0,-1 0 0,0-1 1,0-1-1,-1 0 0,1-1 0,20-11 1,14-12-38,82-62 1,-91 61 162,161-110-390,-190 129 128,-15 18 276,-54 78-341,-43 71 43,96-147 118,0 0 0,1 0 0,0 1 0,1-1 0,0 1 0,1 0-1,0 0 1,-2 18 0,4-28 13,0 0 0,0 1-1,0-1 1,0 0-1,0 0 1,0 0 0,0 1-1,0-1 1,0 0 0,0 0-1,0 1 1,1-1-1,-1 0 1,0 0 0,0 0-1,0 1 1,0-1-1,0 0 1,0 0 0,1 0-1,-1 0 1,0 1 0,0-1-1,0 0 1,0 0-1,1 0 1,-1 0 0,0 0-1,0 0 1,0 1-1,1-1 1,-1 0 0,0 0-1,0 0 1,0 0 0,1 0-1,-1 0 1,1 0-1,11-4 97,13-10 102,-24 13-181,16-11-80,0-2-1,28-27 1,25-38-216,-63 70 269,191-247-217,-174 218 129,-1-2 1,-2 0 0,-1-1 0,-3-1 0,-1 0-1,-3-2 1,-1 0 0,11-78 0,-22 113 90,5-46-74,-6 50 23,0 0 0,0 0 0,0 0 0,-1 0 0,1 0 0,-1 0 1,-1 0-1,-1-6 0,3 11 46,-1-1 1,1 1 0,0 0 0,0-1-1,0 1 1,0-1 0,-1 1 0,1 0-1,0-1 1,0 1 0,0 0 0,-1-1-1,1 1 1,0 0 0,-1 0 0,1-1-1,0 1 1,-1 0 0,1 0-1,0 0 1,-1-1 0,1 1 0,-1 0-1,1 0 1,0 0 0,-1 0 0,1 0-1,-1 0 1,1 0 0,0 0 0,-1 0-1,1 0 1,-1 0 0,1 0 0,0 0-1,-1 0 1,1 0 0,-1 0-1,1 0 1,0 0 0,-1 1 0,1-1-1,0 0 1,-1 0 0,1 0 0,-1 1-1,-14 16-77,-57 100-212,10-13 281,40-72 24,2 0-1,1 1 0,2 1 0,1 1 1,-19 59-1,25-58 55,1 1 0,2 0 0,-4 49 0,10-70-28,1-1 0,1 1 0,0-1 0,1 0 0,0 1 0,2-1 0,-1 0 0,2-1 1,0 1-1,14 27 0,-14-33 27,1 0 1,-1 0 0,2-1-1,-1 0 1,1 0-1,0 0 1,13 9 0,-16-14-60,0 0 1,0-1-1,0 1 0,0-1 1,0 0-1,1-1 1,-1 1-1,1-1 0,-1 1 1,1-1-1,0-1 1,-1 1-1,1-1 1,0 0-1,-1 0 0,1 0 1,0 0-1,8-3 1,1-2-696,0 0 1,0-1 0,-1 0 0,0-1-1,-1 0 1,14-11 0,-10 7-545,35-22-1012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8:17.9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399 0 992,'-5'3'4268,"5"-3"-4168,-1 0 1,-110-3 4502,106 4-4560,1-1-1,-1 1 1,1 0 0,0 1 0,0-1 0,0 1 0,-7 3 0,-26 16 488,32-18-457,0 1-1,0-1 1,0 1-1,0 0 1,1 0-1,-1 0 1,1 1-1,0-1 1,1 1-1,-1 0 1,1 0-1,0 1 1,0-1-1,1 1 1,-1-1-1,1 1 0,-2 9 1,4-15-64,0 1 0,0 0 1,-1 0-1,1 0 0,0 0 0,0 0 0,0 0 1,0 0-1,0 0 0,0 0 0,1 0 1,-1 0-1,0 0 0,0 0 0,1 0 0,-1 0 1,1 0-1,-1-1 0,1 1 0,-1 0 0,1 0 1,-1 0-1,1-1 0,0 2 0,1-1 18,0 0 1,-1 0-1,1 0 0,0 0 0,0-1 0,-1 1 0,1 0 0,0-1 1,0 1-1,0-1 0,3 0 0,6 1 134,-1-2 0,1 1 1,15-4-1,-24 4-135,78-16 503,-69 13-489,0-1 0,0 1 1,0-2-1,19-10 0,-28 14-28,-1 0 0,1 0 1,-1 0-1,1 0 0,-1 0 0,0 0 0,0-1 0,0 1 0,1 0 0,-1-1 1,1-1-1,-2 2-13,0 0 1,0 1-1,0-1 0,0 0 1,0 1-1,1-1 1,-1 0-1,-1 1 1,1-1-1,0 0 0,0 1 1,0-1-1,0 0 1,0 0-1,-1 1 1,1-1-1,0 1 1,0-1-1,-1 0 0,1 1 1,0-1-1,-1 1 1,1-1-1,-1 0 1,1 1-1,-1-1 1,1 1-1,-1 0 0,0-1 1,-6-4-20,0 0-1,0 0 1,0 1-1,-1 0 1,1 1 0,-1-1-1,0 2 1,0-1 0,0 1-1,0 0 1,-1 1-1,1 0 1,-12 0 0,6 0 33,1 2 0,-1 0-1,0 1 1,0 0 0,1 1 0,-1 0 0,-17 8 0,27-9 23,0 0 0,0 0 1,0 1-1,0-1 0,1 1 0,-1 0 1,1 0-1,-1 0 0,1 0 0,0 1 1,1 0-1,-1-1 0,0 1 0,1 0 1,0 0-1,-3 9 0,3-10-11,1 0 0,0 0 0,1 1 0,-1-1-1,1 0 1,-1 1 0,1-1 0,0 0 0,0 1 0,0-1-1,1 0 1,-1 1 0,1-1 0,0 0 0,0 1 0,0-1-1,0 0 1,1 0 0,-1 0 0,1 0 0,0 0 0,-1 0-1,5 3 1,-3-3 33,0 0 0,0-1 0,0 0-1,1 0 1,-1 0 0,1 0 0,-1-1-1,1 1 1,-1-1 0,1 0 0,0 0 0,0 0-1,0 0 1,-1-1 0,1 0 0,0 1-1,0-1 1,0-1 0,0 1 0,0-1 0,7-1-1,2-2 26,1 0-1,-1 0 0,-1-1 0,1-1 0,11-7 0,-20 11-73,0 0-1,0-1 0,-1 1 1,1-1-1,-1 0 0,0 0 1,0-1-1,0 1 1,0 0-1,0-1 0,-1 0 1,0 1-1,0-1 0,0 0 1,0 0-1,2-7 1,-4 8-12,1-1 0,-1 1 0,1-1 0,-1 0 0,0 1 0,0-1 0,-1 1 0,1-1 0,-1 0 0,1 1 0,-1-1 0,-1 1 0,1 0 0,0-1 0,-1 1 0,1 0 0,-1 0 0,0 0-1,0 0 1,-4-5 0,3 5-37,0 1-1,0-1 0,1 1 0,-2 0 0,1-1 0,0 1 0,0 1 0,-1-1 0,1 0 1,-1 1-1,1 0 0,-1 0 0,0 0 0,1 0 0,-1 0 0,0 1 0,0 0 0,1-1 0,-1 1 1,0 1-1,0-1 0,0 1 0,-6 1 0,1 0-53,0 1-1,0 1 1,1-1 0,-1 1-1,1 0 1,0 1 0,0 0-1,-11 9 1,11-7 159,-1 1 1,1 0-1,-12 14 0,17-17-9,0-1-1,0 1 1,1-1 0,-1 1 0,1 0-1,1 0 1,-1 0 0,0 0-1,0 11 1,1-14-31,1 0 1,0 0-1,0 0 0,0 0 0,0 0 1,0 0-1,0 0 0,1 0 1,-1 0-1,1 0 0,-1 0 0,1 0 1,0 0-1,0 0 0,0 0 0,0 0 1,0-1-1,0 1 0,0 0 0,1-1 1,-1 1-1,0-1 0,1 1 0,-1-1 1,1 0-1,0 0 0,0 1 1,-1-1-1,1 0 0,0-1 0,0 1 1,0 0-1,0 0 0,3 0 0,4 0 81,-1 1-1,0-1 1,0-1-1,1 0 1,-1 0-1,0 0 0,13-3 1,7-3 147,0-1 0,53-22 0,-74 26-228,0 0-1,0-1 1,0 0-1,0 0 0,-1-1 1,11-9-1,-16 13-27,0-1 1,1 1-1,-1 0 0,0-1 0,0 1 0,0-1 1,0 1-1,0-1 0,0 0 0,0 1 1,0-1-1,-1 0 0,1 1 0,-1-1 0,1 0 1,-1 0-1,0 0 0,0 0 0,0 1 1,0-1-1,0 0 0,0 0 0,0 0 1,0 0-1,-1 0 0,1 1 0,-1-1 0,1 0 1,-1 0-1,0 1 0,0-1 0,0 0 1,-1-1-1,0 0-36,0 1-1,0-1 1,-1 1 0,1 0 0,0 0-1,-1 0 1,1 0 0,-1 0 0,0 1-1,0-1 1,0 1 0,1 0 0,-6-2-1,3 2-35,0 0-1,0 0 0,-1 1 1,1 0-1,0 0 1,0 0-1,-8 1 0,-3 2-79,-1 1 0,1 1 0,-31 13-1,35-13 262,1 1 0,0 0-1,1 0 1,-1 1 0,1 0-1,1 1 1,-1 0 0,-10 13-1,19-20-86,0-1-1,0 1 1,1 0-1,-1 0 0,0 0 1,0 0-1,1 0 0,-1 0 1,1 0-1,-1 0 0,1 0 1,0 0-1,-1 0 0,1 0 1,0 0-1,0 0 1,-1 1-1,1-1 0,0 0 1,0 0-1,0 0 0,0 0 1,1 0-1,-1 0 0,0 1 1,0-1-1,1 0 0,-1 0 1,1 0-1,-1 0 1,1 0-1,-1 0 0,1 0 1,0 0-1,-1 0 0,1-1 1,0 1-1,0 0 0,1 1 1,0-1 24,0 0-1,0 0 1,0 1 0,0-2-1,0 1 1,1 0 0,-1 0 0,0-1-1,1 1 1,-1-1 0,0 0 0,1 1-1,-1-1 1,1 0 0,-1-1 0,0 1-1,1 0 1,3-2 0,10-3 167,-1 0-1,28-15 1,-35 16-164,-1-1 0,1 0 0,-1 0 0,0 0 0,0-1 0,-1 0 0,6-7 0,-10 10-51,0 1 1,-1 0-1,1-1 0,-1 0 1,1 1-1,-1-1 1,0 0-1,0 1 1,0-1-1,-1 0 1,1 0-1,0 0 0,-1 0 1,0 1-1,0-1 1,0 0-1,0 0 1,0 0-1,-1 0 1,1 0-1,-1 0 1,0 0-1,0 1 0,0-1 1,0 0-1,0 1 1,-1-1-1,1 1 1,-3-3-1,2 2-36,0 0 0,-1 0 0,1 0 0,-1 1-1,0-1 1,0 1 0,0 0 0,0 0 0,0 0 0,0 0 0,-1 1 0,1-1 0,-1 1-1,1 0 1,-1 0 0,0 0 0,1 0 0,-1 1 0,0-1 0,1 1 0,-1 0-1,-5 1 1,0 0-26,1 2-1,0-1 1,0 1-1,0 0 1,0 0-1,0 1 1,1 0-1,-1 1 0,1 0 1,-10 8-1,10-7 67,-1 1 1,1 0-1,0 1 0,1 0 0,0 0 0,0 0 0,1 1 1,-7 13-1,9-16 9,1-1 0,1 1 0,-1-1 0,1 1 1,0 0-1,0 0 0,1-1 0,-1 1 0,2 9 1,-1-13 3,0 1 1,1-1 0,-1 0-1,1 0 1,-1 0-1,1 0 1,0 0 0,0 0-1,0 0 1,0-1 0,0 1-1,0 0 1,1 0 0,-1-1-1,0 1 1,1-1 0,0 1-1,-1-1 1,1 1 0,0-1-1,-1 0 1,1 0 0,0 0-1,0 0 1,0 0-1,0-1 1,0 1 0,0 0-1,3 0 1,5 0 71,-1-1 1,1 1-1,-1-1 0,0-1 0,1 0 1,13-3-1,56-18 266,-65 18-302,10-4 32,-1 0 0,31-16 0,-46 20-59,-1-1 0,1 1 0,-1-1 0,0 0 0,-1-1 0,1 0 1,-1 0-1,-1 0 0,1-1 0,7-11 0,-12 17-40,0-1 0,0 0 0,0 0 1,-1 0-1,1 0 0,0 0 0,-1 1 1,1-1-1,-1 0 0,0 0 0,0 0 1,0 0-1,0-1 0,0 1 0,0 0 1,0 0-1,-1 0 0,1 0 0,-1 1 1,1-1-1,-1 0 0,0 0 0,0 0 1,0 0-1,0 0 0,0 1 0,0-1 1,0 1-1,0-1 0,-1 1 0,1-1 1,-4-2-1,1 1-27,-1-1 0,0 1-1,0 0 1,0 1 0,0-1 0,-1 1 0,1 0 0,-1 0-1,1 1 1,-11-2 0,4 2-43,0 1 0,0 0-1,1 0 1,-1 2 0,0-1 0,0 2-1,-17 4 1,12-1 87,1 0 1,-1 1-1,1 1 0,-20 13 1,29-16 37,0 0 1,0 0-1,1 1 1,-8 8-1,12-12-8,0 0-1,0 1 0,0-1 1,1 1-1,-1 0 1,1-1-1,-1 1 0,1 0 1,0 0-1,0 0 0,0 0 1,1 0-1,-1 0 1,0 4-1,1-5-14,1-1-1,-1 0 1,0 0-1,0 0 0,1 0 1,-1 0-1,0 0 1,1 0-1,-1 0 1,1 0-1,-1 0 1,1 0-1,0 0 1,-1-1-1,1 1 1,0 0-1,0 0 1,0 0-1,-1-1 1,1 1-1,0-1 1,0 1-1,0 0 1,0-1-1,0 0 1,0 1-1,0-1 1,0 0-1,0 1 1,0-1-1,0 0 0,2 0 1,3 1 88,0-1 0,0 1-1,-1-2 1,1 1 0,6-1 0,7-2-31,0-1-1,0-1 1,-1-1-1,1 0 1,-1-1-1,-1-1 1,1-1-1,19-13 1,-35 20-58,1 0 0,-1 0 1,0 0-1,0 0 1,0 0-1,0 0 0,0-1 1,0 1-1,-1-1 1,1 1-1,-1-1 0,0 0 1,0 1-1,0-1 1,0 0-1,1-3 0,-2 4-26,0 0-1,0 0 1,0 0-1,0 0 1,-1 0 0,1 0-1,0 0 1,-1 0-1,1 0 1,-1 0-1,0 0 1,0 0-1,0 0 1,0 1-1,0-1 1,0 0-1,0 1 1,-1-1-1,1 1 1,0-1-1,-1 1 1,1 0-1,-1-1 1,0 1 0,-2-1-1,-1-1-41,0 1 0,0 0 0,0 0 0,0 0 0,0 1 0,0 0 0,0 0-1,-1 0 1,1 1 0,0-1 0,-1 1 0,1 1 0,0-1 0,0 1 0,-8 1 0,-8 4-40,0 0 0,-28 13 1,42-16 59,-13 5 8,-32 20 1,45-24-27,0 0 0,1 1 1,-1 0-1,1 0 0,1 0 1,-1 1-1,-8 12 0,13-18-50,1 1-1,-1-1 0,1 1 1,-1-1-1,1 1 0,0 0 1,-1-1-1,1 1 0,0 0 1,-1-1-1,1 1 0,0 0 1,0 0-1,-1-1 0,1 1 1,0 0-1,0 0 0,0-1 1,0 1-1,0 0 1,0 0-1,0-1 0,0 1 1,1 0-1,-1 0 0,0-1 1,0 1-1,1 0 0,-1 0 1,0-1-1,1 1 0,-1 0 1,1-1-1,-1 1 0,0-1 1,1 1-1,0 0 0,-1-1 1,1 1-1,-1-1 0,2 1 1,3 1-632,-1 0 0,1-1 0,0 1 1,-1-1-1,10 1 0,-13-2 666,51 8-5867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37.9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1 239 1472,'0'-6'4621,"5"-12"-2741,3 7-1210,-7 11-649,-1-1 0,1 1 0,0-1 0,-1 0-1,1 1 1,-1-1 0,1 1 0,-1-1 0,0 0-1,1 1 1,-1-1 0,0 0 0,1 1 0,-1-1-1,0 0 1,1-1 0,-1 2 91,1-4 960,0-2 540,-1 6-1609,0 0 0,0 0 0,0 1 0,0-1 1,0 0-1,0 0 0,0 0 0,0 0 0,0 0 0,0 0 1,0 0-1,0 0 0,0 0 0,0 0 0,0 0 0,0 0 1,0 0-1,0 0 0,0 0 0,0 0 0,1 0 0,-1 0 1,0 0-1,0 0 0,0 0 0,0 0 0,0 0 0,0 1 1,0-1-1,0 0 0,0 0 0,0 0 0,0 0 0,0 0 1,0 0-1,0 0 0,0 0 0,0 0 0,0 0 0,0 0 1,1 0-1,-1 0 0,0 0 0,0 0 0,0 0 0,0-1 1,0 1-1,0 0 0,0 0 0,0 0 0,0 0 0,0 0 1,0 0-1,0 0 0,0 0 0,0 0 0,0 0 0,0 0 1,0 0-1,0 0 0,0 0 0,0 0 0,0 0 0,0 0 1,0 0-1,0 0 0,14-14 178,-9 14-18,0-1 0,1 1 0,-1-1 0,0 0 1,0-1-1,6-2 0,-4 4-338,2 0 411,0 0 0,16-3 0,62-17-49,-49 11-101,0 2 1,0 1 0,41 0-1,-7 0-118,-3 1 363,111 5-368,-151 1 99,21-2-39,34-7 4,-61 5-63,28 1 0,1-1 134,70 0 190,5 1-217,-52 3-24,-73-1 27,5 0 762,-15-8-339,-4 3-540,-1 0-1,1 0 1,-1 1-1,1 1 1,-1 0-1,-19-2 1,7 1 150,-25-5 128,0 2-1,-63-1 1,112 8-155,14-5-187,-11 4 100,1 0 1,-1 0 0,0 0-1,1 0 1,-1 1-1,1-1 1,0 1-1,3 0 1,5-1-24,1 2 0,-1-1 0,-1 2 0,21 4 0,-1 0-85,53 6-1,-17-3 241,22 10 227,-88-19-344,1 0 1,-1 0-1,1 0 1,-1 0 0,0 0-1,1 0 1,-1 0-1,1 1 1,-1-1-1,0 0 1,1 0-1,-1 0 1,0 1 0,1-1-1,-1 0 1,0 0-1,1 1 1,-1-1-1,0 0 1,0 1-1,1-1 1,-1 1 0,0-1-5,0 1 0,0-1 0,-1 1 0,1-1 0,0 0 0,-1 1 0,1-1 0,0 1 0,-1-1 0,1 0 1,0 1-1,-1-1 0,1 0 0,0 0 0,-1 1 0,1-1 0,-1 0 0,1 0 0,-1 0 0,0 1 0,-6 2-97,-18 8 235,1 0-1,-30 6 0,33-11-257,1 0 1,-29 13-1,43-16-769,-1 1 0,1-1 1,-1 1-1,1 1 0,0-1 0,1 1 1,-1 0-1,1 1 0,0-1 0,-7 11 0,-3 7-3349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43.3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6 997 2304,'-5'5'4240,"19"-6"-2348,-2 1-1032,2-3-528,0-2-1,0 0 1,0 0 0,-1-1 0,0-1 0,0 0 0,0-1-1,21-18 1,-17 10-211,0-2 0,-1 0 0,16-22 0,37-66 103,-2 3 82,78-106-258,-125 177 147,-1-2 1,-2 0-1,-1-1 1,-2 0-1,18-68 1,-31 95-219,1-1 1,-2 1-1,1-10 0,-3 9-347,-3 11 110,-5 13-59,-24 59 155,3 1 1,-39 145-1,59-169 266,2 1-1,3 1 0,1 104 1,5-152-40,0 0 1,0 0-1,1 0 1,2 8 0,-3-12-52,0-1 1,0 1 0,0-1 0,0 1 0,0-1 0,1 1 0,-1-1-1,0 1 1,0-1 0,1 1 0,-1-1 0,0 1 0,1-1 0,-1 0-1,1 1 1,-1-1 0,0 0 0,1 1 0,-1-1 0,1 0 0,-1 1-1,1-1 1,-1 0 0,1 0 0,-1 0 0,1 1 0,-1-1 0,1 0 0,-1 0-1,1 0 1,0 0 0,-1 0 0,1 0 0,-1 0 0,1 0 0,-1 0-1,1 0 1,-1 0 0,1-1 0,-1 1 0,1 0 0,-1 0 0,1 0-1,-1-1 1,1 1 0,-1 0 0,1-1 0,-1 1 0,1 0 0,-1-1-1,0 1 1,1 0 0,-1-1 0,1 0 0,7-6 44,-1-1 0,0 0 0,0 0-1,-1-1 1,7-11 0,9-11-12,24-23 159,1 2 0,76-62 0,-103 97-167,0-2-26,-1 0-1,0-1 1,-1-1 0,-2-1-1,0 0 1,-1-1 0,-1-1-1,-1 0 1,-2-1 0,15-45 0,-4-14 107,-19 75-119,0-1 0,-2 1 1,1-1-1,-1 1 0,0-19 0,-1 28-3,0 0-1,0-1 1,0 1-1,0 0 0,0-1 1,0 1-1,1 0 1,-1-1-1,0 1 1,0-1-1,0 1 1,0 0-1,-1-1 1,1 1-1,0 0 1,0-1-1,0 1 0,0 0 1,0-1-1,0 1 1,0 0-1,-1-1 1,1 1-1,0 0 1,0 0-1,0-1 1,-1 1-1,1 0 1,0 0-1,0-1 0,-1 1 1,1 0-1,0 0 1,-1 0-1,1-1 1,-1 2-12,0-1 1,0 1-1,1 0 0,-1-1 1,0 1-1,1 0 0,-1 0 1,0-1-1,1 1 1,-1 0-1,1 0 0,-1 0 1,1 1-1,-45 107-136,31-69 224,-21 39 1,-6-1 89,-2 3 225,-33 87 0,39-62-260,-32 75 116,52-134 302,30-62 512,65-112-1451,-58 97 278,69-91-235,-87 119 303,-1 0 1,1 0 0,0 0-1,0 0 1,0 0-1,0 0 1,1 1 0,-1-1-1,4-1 1,-6 3 38,0 0 0,1 0 1,-1 0-1,0 0 0,0 0 0,1 0 1,-1 0-1,0 0 0,1 0 0,-1 0 1,0 0-1,1 0 0,-1 0 0,0 0 1,1 0-1,-1 0 0,0 0 0,0 0 1,1 1-1,-1-1 0,0 0 0,1 0 1,-1 0-1,0 0 0,0 1 0,0-1 1,1 0-1,-1 0 0,0 1 0,1 0 5,-1 1-1,1-1 1,-1 0-1,1 1 1,-1-1-1,0 0 1,1 1-1,-1-1 1,0 1-1,0 2 1,-1 35-84,0 1 131,2 0 0,2 0 0,8 44 0,-10-78 0,1-1-1,0 1 1,0-1-1,0 1 0,1-1 1,0 0-1,4 7 0,-6-11-18,0 0-1,0 1 0,0-1 1,0 0-1,0 0 1,0 1-1,0-1 0,0 0 1,1 0-1,-1 0 1,1-1-1,-1 1 0,0 0 1,1 0-1,0-1 1,-1 1-1,1-1 0,-1 1 1,1-1-1,-1 0 1,1 0-1,0 0 0,-1 0 1,1 0-1,0 0 1,-1 0-1,1 0 0,0 0 1,2-2-1,6-2 1,0-1 0,0-1-1,-1 1 1,1-2 0,-1 1-1,0-1 1,11-13 0,52-65-377,-43 48 329,82-87 158,-104 117-105,0 0-1,-1 0 0,0-1 1,0 1-1,-1-1 1,7-15-1,-12 23-27,0 0 0,1 0 0,-1 0 0,0-1 0,0 1 1,0 0-1,0 0 0,0 0 0,1-1 0,-1 1 0,0 0 0,0 0 0,0-1 0,0 1 0,0 0 0,0 0 0,0-1 0,0 1 0,0 0 0,0 0 1,0-1-1,0 1 0,0 0 0,0 0 0,0-1 0,0 1 0,0 0 0,0 0 0,0-1 0,0 1 0,0 0 0,0 0 0,-1 0 0,1-1 0,0 1 1,0 0-1,0 0 0,0 0 0,-1-1 0,1 1 0,0 0 0,0 0 0,0 0 0,-1 0 0,1 0 0,0-1 0,0 1 0,-1 0 0,1 0 0,0 0 1,0 0-1,-1 0 0,1 0 0,0 0 0,0 0 0,-1 0 0,1 0 0,0 0 0,-1 0 0,0 0-41,-1 1 1,1-1-1,-1 1 0,1-1 0,-1 1 1,1-1-1,-1 1 0,-2 2 0,-2 2-8,-1 1 0,1 1-1,-1-1 1,2 1 0,-1 0-1,-7 14 1,-24 49 31,33-61 88,-4 10-75,0 0 1,2 0-1,0 0 0,1 1 0,1-1 1,1 1-1,1 0 0,0 25 0,2-44 29,0 0 0,0 0-1,0-1 1,0 1-1,0 0 1,0 0-1,0 0 1,0 0-1,0-1 1,0 1-1,1 0 1,-1 0-1,0 0 1,1-1-1,-1 1 1,0 0 0,1-1-1,-1 1 1,1 0-1,-1-1 1,2 2-1,-1-2 0,-1 0-1,1 0 1,-1 0-1,1 0 1,0 1-1,-1-1 1,1 0-1,-1-1 0,1 1 1,0 0-1,-1 0 1,1 0-1,-1 0 1,1 0-1,0-1 1,-1 1-1,1 0 1,-1 0-1,1-1 1,-1 1-1,2-1 1,2-2 20,0-1 1,0 0 0,0 0 0,-1 0-1,5-6 1,11-19-332,-1-2 0,-2 0 0,15-40 0,-27 62 90,-2 9-68,-2 15-179,-1-1 474,2-3-10,0 0-1,0-1 0,1 1 1,0 0-1,1-1 1,0 1-1,1-1 1,0 0-1,0 0 0,11 16 1,-13-24 23,0 1 0,0 0 1,1-1-1,-1 0 0,1 1 0,-1-1 1,1 0-1,0-1 0,0 1 0,-1 0 1,2-1-1,-1 1 0,0-1 1,0 0-1,0 0 0,0 0 0,1-1 1,-1 1-1,0-1 0,1 0 0,-1 1 1,0-2-1,1 1 0,4-1 0,2-1 34,0 0-1,0-1 0,-1 0 1,1 0-1,-1-1 0,17-10 1,-10 3-39,0 0 0,0-1 1,-1-1-1,-1 0 0,22-27 0,-7 3 38,30-50 0,10-36-36,-42 73-78,-8 10-128,-2-1 0,-2-1-1,13-58 1,-22 78 175,2-12 1,-2 0 0,-1 0 1,2-62-1,-7 94-3,-1-28 93,1 28-155,0 0 0,-1 0-1,1 1 1,0-1 0,-1 0 0,1 0-1,-1 1 1,1-1 0,-1 0 0,0 1-1,0-1 1,0 0 0,-1-1-1,2 3 39,-1 0-1,1 0 0,0 0 1,-1 0-1,1 0 0,-1 0 0,1 0 1,-1 0-1,1 0 0,-1 0 1,1 0-1,0 0 0,-1 0 0,1 1 1,-1-1-1,1 0 0,-1 0 0,1 0 1,0 1-1,-1-1 0,1 0 1,0 0-1,-1 1 0,1-1 0,0 0 1,-1 1-1,1-1 0,0 0 0,0 1 1,-1-1-1,1 1 0,0-1 1,0 0-1,-1 2 0,-7 13-136,1 3 158,1 0 1,-7 31 0,3-6 337,-50 203 107,47-200-295,2 0 1,2 0 0,2 1-1,-1 63 1,7-102-136,1-1 0,0 0 0,1 0 0,0 0-1,0 1 1,1-1 0,-1 0 0,1 0 0,1-1 0,3 9 0,-3-8 60,0-1 0,1 0 0,0 0 0,0-1-1,0 1 1,1-1 0,-1 0 0,1 0 0,8 6 0,-11-10-65,1 0 0,0 0 0,-1 0-1,1 0 1,0 0 0,0-1 0,-1 1 0,1-1 0,0 0 0,0 0 0,0 0 0,-1 0 0,1-1 0,0 1 0,0-1-1,0 1 1,4-3 0,14-1-261,-19 4 163,35-6-17,-36 6-188,1-1 0,0 1 0,0-1 0,0 1 0,-1-1 0,1 0 0,0 0 0,-1 1 0,1-1-1,-1 0 1,1 0 0,-1-1 0,1 1 0,-1 0 0,0 0 0,0-1 0,2-2 0,-2 2-459,-1 0 0,1 0 0,-1-1 0,0 1 0,0 0 0,0 0 0,0-1 0,-1-1 0,1-5-526,0-7-1738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43.7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17 3136,'-3'-2'241,"-1"1"1,0 1-1,0-1 0,1 0 1,-1 1-1,0 0 0,-5 0 2752,18 4-150,9 1-2142,-1-1 1,1-1-1,0-1 0,0-1 0,27 0 1,93-14-969,-83 6-453,-19 2-914,1 0-1171,-13 3-2083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44.1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13 114 3904,'-13'-5'1440,"18"5"-1120,-2-3-96,7 0 1504,3-2-992,5 1 1600,8 0-1312,5-3 544,3-9-896,6 0-192,4 4-288,5 1-480,2 3 160,-2-3-64,0 7 128,-2-1-2464,1 5 1344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44.7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38 1824,'0'-1'82,"0"-1"1,1 1-1,-1-1 1,0 0-1,1 1 1,-1-1-1,1 1 1,-1-1 0,1 1-1,0-1 1,0 1-1,-1 0 1,1-1-1,0 1 1,0 0-1,2-1 1,12-11 3703,-14 13-3590,-1 1 0,1-1-1,0 1 1,-1-1 0,1 0 0,0 1-1,-1 0 1,1-1 0,-1 1 0,1-1-1,-1 1 1,2 1 239,-1 0-270,0 0 0,0 0-1,0-1 1,0 1 0,0 0 0,0 0 0,-1 0-1,1 0 1,-1 1 0,0-1 0,1 0 0,-1 0-1,0 0 1,-1 4 0,-4 32 995,2-24-787,1-1-168,-1 1 0,-1 0-1,0-1 1,-1 1 0,0-1-1,-1 0 1,-14 21 0,13-24 45,2-1-461,-1 0 0,0-1 0,-1 0-1,-9 10 1,-2 2-3431,9-8-86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45.5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1 489 4064,'19'-5'2194,"0"-2"-1,18-8 1,-20 7-1869,0 0 1,0-1-1,-1 0 0,0-1 1,0-1-1,-1-1 0,-1 0 1,0-1-1,-1-1 0,0 0 1,-1 0-1,18-28 0,6-22 630,34-86-1,-58 123-696,6-16-292,-18 43 21,0 0-1,0 0 1,0 0-1,0 0 1,0 0-1,0 0 1,0-1-1,0 1 1,0 0-1,0 0 1,0 0-1,0 0 1,0 0-1,0 0 0,0 0 1,0 0-1,0 0 1,0 0-1,0 0 1,1 0-1,-1-1 1,0 1-1,0 0 1,0 0-1,0 0 1,0 0-1,0 0 0,0 0 1,0 0-1,0 0 1,1 0-1,-1 0 1,0 0-1,0 0 1,0 0-1,0 0 1,0 0-1,0 0 1,0 0-1,0 0 0,0 0 1,1 0-1,-1 0 1,0 0-1,0 0 1,0 0-1,0 0 1,0 0-1,0 1 1,0-1-1,6 6-125,3 9 131,-5 4 47,0 1-1,-2-1 0,0 1 0,-1 0 1,-1 19-1,0-29-28,-9 232 774,9-239-730,-5 39 481,5-40-467,-1 0 0,1 1-1,-1-1 1,1 0 0,-1 0 0,0 0-1,0 0 1,0 0 0,0 0 0,0 0-1,0 0 1,-1-1 0,1 1 0,-3 3-1,2-5-37,1 1-1,0-1 0,-1 0 0,1 1 0,0-1 1,-1 0-1,1 0 0,-1 0 0,1 0 1,0 0-1,-1 0 0,1 0 0,0-1 0,-1 1 1,1 0-1,0-1 0,-1 1 0,1-1 0,0 1 1,0-1-1,0 0 0,-1 1 0,1-1 1,0 0-1,-2-2 0,0 0-52,-1 0 0,1 0-1,-1 0 1,1-1 0,0 0 0,-3-4 0,2 0-20,-1 0 0,1 0-1,0 0 1,0-1 0,1 1 0,1-1 0,-1 0 0,1 0 0,1 0 0,0 0 0,0-10-1,1 19 49,-1-1-1,1 1 0,0-1 1,0 1-1,0-1 0,1 1 0,-1-1 1,0 1-1,0-1 0,0 1 0,0-1 1,0 1-1,1-1 0,-1 1 1,0-1-1,0 1 0,1-1 0,-1 1 1,1-1-1,-1 1 3,1-1 0,-1 1 0,0 0 0,1 0 0,-1 0 0,0 0 0,1 0 0,-1 0 0,1 0 0,-1 0-1,0 0 1,1 0 0,-1 0 0,0 0 0,1 0 0,-1 0 0,0 0 0,1 1 0,-1-1 0,0 0 0,1 0 0,19 16 275,-17-13-259,14 11-133,-1-2 0,1 0 0,1 0 0,0-2 0,1 0 0,0-2 0,35 12 0,-34-14-1223,-1-1 1,1-1 0,0-1 0,35 0 0,-51-3 904,0 0-1,-1 0 1,1 0-1,0-1 1,0 1-1,-1-1 1,1 0-1,-1 0 0,1-1 1,-1 1-1,1-1 1,-1 1-1,0-1 1,0 0-1,0-1 1,6-4-1,14-19-2344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46.9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466 10 3136,'7'-7'5396,"-7"6"-5180,-9 0 2770,-16 6-1120,-21 10-590,29-10-1087,0 1 1,-25 11 0,14-2-106,0 2 0,1 0 0,1 2 0,1 0 1,0 2-1,2 1 0,0 1 0,-26 34 0,40-44-65,-1 0 0,2 0 0,0 1 0,0 0 0,-6 19-1,13-30-1,0 0 0,0 0 0,0 0 0,1 0 0,-1 0 0,1 0 0,-1 0 0,1 0 0,0 0 0,1 1-1,-1-1 1,0 0 0,1 0 0,0 0 0,-1 0 0,1 0 0,1 0 0,-1 0 0,0 0 0,1 0-1,-1-1 1,1 1 0,0 0 0,0-1 0,0 1 0,0-1 0,0 0 0,1 0 0,-1 0 0,1 0-1,-1 0 1,1 0 0,4 1 0,-3-1 23,1 0-1,0 0 0,0-1 1,0 0-1,0 0 1,0 0-1,1 0 0,-1-1 1,0 0-1,9-1 1,-1 0 109,0-1 0,0-1-1,14-4 1,-16 3-125,1 0-1,-1-1 1,0 0-1,0-1 0,-1 0 1,1-1-1,-1 0 0,-1-1 1,1 0-1,-1 0 0,-1-1 1,0 0-1,0 0 1,-1-1-1,0 0 0,0-1 1,-1 1-1,-1-1 0,0 0 1,7-22-1,-4 6-84,-5 20 52,0 0 0,-1-1 0,0 1 1,-1 0-1,1-1 0,-1 1 0,-1-1 0,1 1 1,-2-13-1,1 19-14,-1 0 0,1 0 0,0 1 0,0-1 1,-1 0-1,1 0 0,0 0 0,-1 1 0,1-1 1,-1 0-1,1 1 0,-1-1 0,1 0 0,-1 1 0,0-2 1,0 2 12,1 0 1,0 0-1,-1 0 1,1 0 0,0 0-1,-1 0 1,1 0 0,0 0-1,-1 0 1,1 0 0,0 0-1,-1 0 1,1 0-1,0 0 1,0 0 0,-1 0-1,1 0 1,0 0 0,-1 1-1,1-1 1,0 0-1,0 0 1,-1 0 0,1 0-1,0 1 1,0-1 0,-1 0-1,1 0 1,0 1 0,0-1-1,0 0 1,-1 0-1,1 1 1,0-1 0,0 0-1,0 0 1,0 1 0,0-1-1,0 0 1,0 1 0,0-1-1,-1 1 1,-1 5 20,0 0 0,0 0 0,1 0 0,0 1 0,0-1-1,0 0 1,1 1 0,0-1 0,0 0 0,2 10 0,1-1 102,0 0-1,1 0 1,7 17-1,-8-26-50,0 0-1,0-1 0,1 1 1,0-1-1,0 1 0,0-1 0,0 0 1,1-1-1,0 1 0,0-1 0,0 0 1,0 0-1,10 5 0,-9-6-57,0 1 0,1-2-1,0 1 1,-1 0 0,1-1 0,0-1-1,0 1 1,1-1 0,-1 0 0,0-1 0,0 1-1,11-2 1,18-5-2224,0-2-1,58-21 1,-42 10 23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03.5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13 116 7232,'-13'-8'3264,"21"0"-608,0 4-1728,7-4 992,1 0-1153,11-6-31,-1 1-448,7-1-128,2 1-96,9 2-128,-4 3 32,-2 1-1312,-3 7 737,4 0-3425,-9 7 2240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51.5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26 924 2496,'-5'9'573,"5"-6"-204,-2-1 1,1 1-1,0-1 0,-1 1 0,1-1 0,-1 0 1,1 0-1,-1 1 0,-7 8 4112,10-18-3077,24-50-501,2 2 1,66-98-1,-71 123-700,2 0 1,0 2-1,2 1 0,1 1 1,0 2-1,36-25 0,-37 35-214,-25 14 9,0 0-1,-1-1 0,1 1 1,0-1-1,0 1 0,0 0 1,0 0-1,0 0 0,0 0 1,-1-1-1,1 1 0,0 0 1,0 1-1,0-1 0,0 0 1,0 0-1,0 0 0,0 0 1,0 1-1,-1-1 0,1 0 1,0 1-1,0-1 0,0 1 1,-1-1-1,1 1 0,0-1 1,0 1-1,0 0 1,1 3 25,0-1 1,-1 1-1,0 0 1,1-1-1,-1 1 1,-1 0-1,1 0 1,0 0-1,-1-1 1,0 1-1,0 5 1,-1 7 99,-4 23-1,1-17 4,-2 0-1,0-1 0,-17 37 0,-37 58 100,34-77 1183,38-58-1198,19-23 0,-9 13-385,75-98-364,-68 93 488,54-49 1,-81 82 57,3-4-74,-1 1 0,1 1 0,0-1-1,8-4 1,-12 8 54,-1 0 0,1 0 0,-1-1 0,1 1 0,0 0 0,-1 0 0,1 0 0,0-1 0,-1 1 0,1 0 0,0 0 0,-1 0 0,1 0 0,0 0 0,-1 1 0,1-1 0,-1 0 0,1 0 0,0 0 0,0 1 0,0-1 4,0 1-1,-1 0 1,1 0 0,-1-1 0,1 1 0,-1 0 0,0 0-1,1-1 1,-1 1 0,0 0 0,1 0 0,-1 0 0,0 0 0,0 0-1,0-1 1,0 1 0,0 0 0,0 0 0,0 0 0,0 1-1,-2 84-46,0-31 351,5 56 0,-1-78-285,-2-25-31,0-1 0,0 0-1,1 0 1,0 1 0,0-1-1,1 0 1,0 0 0,4 9-1,-2-5 62,-2-8 1,-1 0-1,0 1 1,1-1 0,0 0 0,0 0 0,3 4 0,-4-6-1,1 0 0,-1 0 0,1 0 0,-1 0 0,1 0 0,-1 0 0,1-1 0,0 1 0,-1-1 0,1 1 0,0-1 0,-1 1 0,1-1-1,0 0 1,0 0 0,0 0 0,-1 0 0,1 0 0,0 0 0,2-1 0,3-1-27,0 0-1,0 0 1,9-4 0,-13 5 14,27-12-90,68-29 16,-79 33-5,-1-2-1,34-24 1,-33 20 86,0-2 0,-2 0 0,0-1 0,24-34 0,-34 43-32,0-2 0,-1 1 1,-1 0-1,0-1 0,0 0 1,-1 0-1,0-1 0,-1 1 1,-1-1-1,0 0 0,2-19 1,-4 28-20,0 0 1,0 0 0,-1 0-1,1-1 1,-1 1 0,1 0-1,-1 0 1,0 0 0,0 0-1,-1 0 1,-2-5 0,3 6-10,-1 0 0,0 1-1,1-1 1,-1 0 0,0 1 0,0-1 0,0 1 0,0 0 0,0-1 0,0 1-1,0 0 1,-1 0 0,1 1 0,0-1 0,-1 0 0,-1 0 0,-3 0 4,1 0-1,0 1 1,0-1 0,0 1-1,-1 1 1,1-1 0,0 1 0,0 0-1,0 0 1,0 1 0,0-1 0,-11 6-1,9-3 7,1 0 0,0 1 0,0 0 0,0 0 0,1 0 0,-1 1-1,1 0 1,1 0 0,-6 8 0,5-7 13,0 1-1,1 1 1,1-1-1,-1 1 1,1 0 0,0 0-1,1 0 1,0 0-1,1 1 1,0-1 0,0 1-1,1 0 1,1 0-1,-1-1 1,1 1 0,1 0-1,2 14 1,1-9 16,1 0 1,0 0 0,1 0 0,13 24-1,-15-33-2,-1 0 0,1 0 0,1 0-1,-1-1 1,1 1 0,0-1-1,0 0 1,0 0 0,1-1 0,0 0-1,0 0 1,12 6 0,-8-6 65,0-1 1,1 0-1,-1-1 1,1 0-1,-1 0 1,1-1-1,0-1 0,0 0 1,18-2-1,-14 0-30,1-2-1,-1 1 1,0-2-1,0 0 1,0-1-1,14-8 0,-21 10-49,-1-1 0,0 0-1,0-1 1,0 1 0,0-1-1,-1-1 1,0 1 0,-1-1 0,1 0-1,-1 0 1,7-15 0,1-6-42,20-59 1,-26 68 150,4-14-284,10-51 1,-17 68 155,-3 13 26,0 1 0,0-1 0,-1 0 0,1 0-1,0-6 1,-1 9-19,0 0-1,0-1 1,0 1 0,0 0-1,0 0 1,0 0-1,0-1 1,0 1-1,0 0 1,0 0-1,0 0 1,0 0-1,0-1 1,0 1-1,0 0 1,0 0 0,0 0-1,0-1 1,0 1-1,0 0 1,0 0-1,0 0 1,0 0-1,0-1 1,-1 1-1,1 0 1,0 0-1,0 0 1,0 0-1,0 0 1,0-1 0,-1 1-1,1 0 1,0 0-1,0 0 1,0 0-1,0 0 1,-1 0-1,-4 6-116,-5 13 258,-10 38-435,2 1 1,-15 95 0,29-131 239,2-8 166,-2 29 1,4-39-94,0 0 1,1 0-1,-1 0 1,1 0 0,0 0-1,0 0 1,0-1-1,0 1 1,1 0-1,-1 0 1,4 5-1,-4-9 16,-1 1-1,0-1 0,1 0 1,-1 1-1,0-1 1,1 1-1,-1-1 1,0 0-1,1 1 1,-1-1-1,1 0 1,-1 1-1,1-1 0,-1 0 1,1 0-1,-1 1 1,1-1-1,-1 0 1,1 0-1,-1 0 1,1 0-1,-1 0 1,1 0-1,-1 0 0,1 0 1,-1 0-1,1 0 1,0 0-1,0 0 25,1-1 1,-1 0-1,0 1 0,1-1 0,-1 0 0,0 1 0,0-1 1,0 0-1,0 0 0,2-2 0,0-1 28,0 0-1,0 0 1,-1 0-1,1 0 1,-1 0 0,2-6-1,7-32 92,-1-1-1,4-52 1,2-11-300,-13 92 125,-2 0 1,1-28-1,0 24-548,-2 18 553,0 0-1,0 0 0,0 0 0,0 0 0,0 0 0,0 0 0,0 0 1,0 0-1,0 0 0,0 0 0,1 0 0,-1 0 0,0 0 1,0 0-1,0 0 0,0 0 0,0 0 0,0 0 0,0 0 0,0 0 1,0 0-1,0 0 0,0 0 0,0 0 0,0 0 0,0 0 0,0 0 1,0 0-1,0 0 0,0 0 0,0 0 0,0 0 0,0 0 0,0 0 1,0 0-1,0 0 0,0 0 0,1 0 0,-1 0 0,0 0 0,0 0 1,0 0-1,0 0 0,0 0 0,0 0 0,0 0 0,0 0 0,0 0 1,0 0-1,0 0 0,0 0 0,0 0 0,0 0 0,0-1 0,1 13-52,1 116-371,0 72 944,-5-164-340,-2 0-1,-11 44 1,-26 65 134,39-136-218,0 0-1,-1 0 0,-5 9 0,8-16-43,-1 0 1,1 1-1,-1-1 0,1 0 0,-1 0 0,0 0 1,0 0-1,0 0 0,0-1 0,0 1 0,0-1 1,-1 1-1,1-1 0,0 0 0,-4 2 0,4-3-7,0 0 0,0 0 0,0 0 0,1 0 1,-1 0-1,0 0 0,0-1 0,0 1 0,1-1 0,-1 1 0,0-1 0,1 0 0,-1 1 0,0-1 0,1 0 0,-1 0 0,-2-2 0,0-1-85,0 1 0,-1-1 0,2 0 0,-7-7 0,1-2-287,-13-23 1,20 33 315,0-1-1,0 1 1,1-1 0,-1 0 0,1 0 0,0 0 0,0 1 0,1-1 0,-1 0 0,1 0 0,0 0 0,0-6 0,1 8 4,-1 1-1,1-1 1,0 0 0,-1 0 0,1 1 0,0-1-1,0 1 1,0-1 0,0 1 0,1-1 0,-1 1-1,0-1 1,0 1 0,2-1 0,24-16-396,-18 12 282,17-9 94,0 1-1,1 1 1,52-17 0,-28 16 44,69-11 0,-81 17-45,1 0 0,53-21-1,-68 19 108,-1 0 0,0-2 0,-1-1 0,37-27-1,-48 30-93,0 0 0,-1-2-1,-1 1 1,0-1 0,0-1-1,-1 0 1,10-19 0,-18 29 174,-5 8-232,-11 19-338,-2 2 437,-19 21 75,-18 31 355,48-70-462,2 1 1,-1 0-1,1 0 1,1 1-1,-1-1 0,2 1 1,-3 10-1,5-18 19,-1 0 1,1 0-1,0 0 0,0 0 0,-1 0 0,1 0 1,1 0-1,-1 0 0,0 0 0,0 0 0,1 0 1,-1 0-1,1 0 0,0 0 0,-1-1 0,1 1 1,0 0-1,2 2 0,-2-3 40,0 0-1,1 0 1,-1-1 0,1 1-1,-1 0 1,1-1-1,-1 1 1,1-1 0,-1 1-1,1-1 1,-1 0 0,1 0-1,-1 0 1,1 0-1,0 0 1,-1 0 0,1 0-1,-1 0 1,1-1 0,0 1-1,-1 0 1,2-2-1,2 1-14,-1-1 0,1 0 0,-1 0-1,0-1 1,0 0 0,0 1 0,0-1-1,0-1 1,0 1 0,-1 0 0,0-1-1,1 0 1,-1 0 0,-1 0 0,5-7-1,0-1-114,-1-1-1,0 0 1,-1 0-1,4-16 0,-7 23 14,-1 1-1,0-1 1,0 1-1,-1-8 1,0 12-88,0 20-278,0-2 485,1-1-1,1 1 1,0 0-1,1-1 1,1 0-1,5 17 1,-8-31-16,0 1 0,0-1 1,0 0-1,0 0 1,0 0-1,0 0 0,0 0 1,1 0-1,-1 0 0,1 0 1,0 0-1,-1-1 1,1 1-1,0-1 0,0 1 1,0-1-1,0 0 0,0 0 1,0 0-1,0 0 1,1 0-1,-1 0 0,0 0 1,1-1-1,-1 1 0,0-1 1,1 0-1,-1 0 0,0 1 1,1-2-1,3 1 1,6-2 48,0-1 1,0 0-1,0-1 1,-1 0 0,12-6-1,1 0-101,12-3 66,60-33 0,-79 36 7,-1-1 0,1 0-1,-2-1 1,0-1 0,18-20-1,-11 7-22,-2 0 0,30-50 0,24-65 10,-57 108-106,26-56 30,55-165-1,-67 142-100,-26 84-246,-5 19-130,-5 19-178,-8 32 633,2 0 0,-6 53 0,6-26 210,2-23-169,3 1 0,-1 67 0,7-77-28,3 85 148,-2-107-21,1 1-1,1-1 1,0 0-1,1 0 1,11 25-1,-14-38-55,-1 0 0,1 0-1,1 0 1,-1 0 0,0 0 0,0 0-1,1 0 1,-1 0 0,1-1 0,0 1-1,-1 0 1,1-1 0,0 1 0,0-1 0,0 0-1,0 0 1,0 0 0,0 0 0,4 1-1,-3-1-1,0-1 0,0 0 0,0 0 0,1 0 0,-1 0 0,0-1 0,0 1 0,0-1 0,0 0-1,1 1 1,-1-2 0,0 1 0,4-3 0,3-1 36,-1 0 1,0-1-1,-1 0 1,0-1-1,0 0 1,0 0-1,10-13 1,42-64 128,-50 69-233,6-10-1,-6 10-157,0 0-1,24-28 1,-34 51-176,-4 23 489,1 0 1,1 50-1,3-69-49,0 0 0,1 0 0,0 0-1,1 0 1,0 0 0,1 0-1,0-1 1,1 0 0,11 20 0,-16-30-51,1 1 0,0-1 0,1 1 0,-1-1 0,0 1 0,0-1 0,0 0 0,1 0 0,-1 1 0,1-1 0,-1 0 0,1 0 0,0 0 0,-1-1 0,1 1 0,0 0 0,-1-1 0,1 1 0,3 0 0,-3-1 13,0 0 0,1-1 0,-1 1 0,0 0 0,0-1 0,0 1 0,0-1 1,0 0-1,0 0 0,0 0 0,0 0 0,0 0 0,0 0 0,-1-1 0,1 1 0,2-2 0,4-7 10,0 1 1,0-1-1,-1-1 1,0 1 0,-1-1-1,0-1 1,0 1-1,4-17 1,5-8-107,52-111 105,-47 104-171,-19 42 6,-1 42-176,5 109 191,9 2 684,-14-149-543,1 1 0,1-1 0,-1 0 1,0 0-1,1 1 0,-1-1 1,1 0-1,0 0 0,0-1 0,4 5 1,-5-7-19,0 1 1,-1-1-1,1 0 1,0 0 0,0 0-1,0 1 1,0-1 0,0 0-1,-1 0 1,1 0-1,0 0 1,0 0 0,0-1-1,0 1 1,0 0-1,0 0 1,-1 0 0,1-1-1,0 1 1,0-1-1,0 1 1,-1 0 0,2-2-1,0 2 15,1-2-4,1 0 1,-1-1-1,1 1 0,-1-1 0,0 1 0,0-1 0,0 0 0,0 0 1,2-4-1,21-33-51,-20 31 47,88-134 169,-68 108-290,1 2 1,32-30 0,-51 55 134,1 0 0,0 0 0,0 1 0,18-10 0,-24 15-36,0 1-1,1-1 1,-1 1-1,1 0 1,-1 0-1,1 0 1,0 0-1,-1 1 1,1-1-1,0 1 1,0 0-1,-1 0 1,1 1-1,0-1 1,-1 1-1,1 0 1,0 0-1,5 2 1,8 5-64,29 18 1,-32-17 90,0-1 0,26 11 0,-38-18 2,0 0 1,1 0 0,-1-1-1,1 1 1,-1-1 0,1 1-1,-1-1 1,1 0 0,-1 0 0,1 0-1,-1 0 1,1-1 0,-1 1-1,1-1 1,-1 1 0,1-1-1,-1 0 1,0 0 0,1 0-1,-1 0 1,0 0 0,0-1 0,0 1-1,0-1 1,0 1 0,0-1-1,0 0 1,0 0 0,-1 0-1,1 0 1,-1 0 0,1 0-1,-1 0 1,2-4 0,-1 1-40,0-1 1,1 1-1,-2-1 1,1 0-1,-1 0 1,0 1-1,0-1 1,0 0-1,-1 0 1,0 0-1,0 0 1,-1 0-1,-1-9 1,2 12-25,-1 0 0,0 1 0,0-1 0,0 0 0,0 0 1,-1 0-1,1 1 0,-4-6 0,4 8 24,0-1 0,0 0 0,0 0-1,0 1 1,0-1 0,0 1 0,0-1 0,0 1-1,0-1 1,0 1 0,0-1 0,0 1 0,0 0-1,0 0 1,-1 0 0,1-1 0,0 1 0,0 0-1,0 0 1,0 1 0,-1-1 0,1 0 0,0 0-1,0 1 1,0-1 0,0 0 0,-2 1 0,-4 2 58,-1 0 1,1 0-1,0 0 1,-1 1-1,2 0 1,-1 1 0,0-1-1,1 1 1,0 0-1,0 1 1,0 0-1,-7 10 1,6-5 57,0 0-1,1 0 1,1 0 0,0 1 0,1 0-1,0 0 1,0 0 0,2 1 0,-1-1-1,0 24 1,2-19 13,2-1 0,0 1 0,0-1 0,2 0 0,0 1 0,1-1 0,11 30 0,-12-39-85,0-1 1,0 1-1,1-1 0,0 1 0,0-1 0,1 0 1,-1-1-1,1 1 0,1-1 0,-1 0 1,1 0-1,12 7 0,-13-9-101,0 0 1,1-1-1,0 1 0,-1-1 1,1-1-1,0 1 0,0-1 1,0 0-1,0 0 0,0-1 1,0 0-1,1 0 0,-1 0 1,0-1-1,11-2 0,-4 0-848,-1 0-1,0-1 0,0-1 1,0 0-1,0 0 1,-1-1-1,0-1 0,12-9 1,-22 15 632,1 0 0,-1 0 0,0-1 1,0 1-1,0-1 0,0 1 0,0-1 1,0 1-1,-1-1 0,1 1 0,0-1 0,-1 0 1,1 1-1,-1-1 0,1-3 0,-1 2-415,0-1 0,0 0-1,-1 1 1,1-1 0,-1 1 0,-2-8-1,-6-12-2517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51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42 7040,'-44'-14'2624,"39"9"-2048,2 2-128,11 3 1856,5-5-1344,10 1 1024,7 1-1153,5 3 97,5 0-544,7 0-160,11 0-128,17-5 128,3 2-128,6 3-2975,-1 3 1535,-4-3-4608,-1 0 3360,1-3-992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53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27 207 3968,'-7'-5'675,"5"4"-558,1 0 0,-1-1 0,0 1 0,0-1-1,1 1 1,-1-1 0,-1-3 0,2 4 334,0 0 0,1 0 0,-1 0 0,1-1 0,0 1 0,-1 0 0,1 0-1,0-1 1,0 1 0,0-2 0,1 2-222,0 1 0,0 0 0,0 0 0,0 0 0,1 1 0,-1-1 0,0 0 0,0 0 0,0 1 0,0-1 0,0 0 0,0 1 0,2 0 0,-1 2-8,0-1 0,0 1 0,0 0 0,-1 0 0,1 0 0,-1 0 0,1 0 0,-1 0 0,1 6 0,3 4 251,1 5-174,-1 0 1,-1 0-1,4 37 0,-2 60 484,-5-75-533,0 133 465,-2-97-452,6-52 1093,-4-25-1322,-1-1 1,1 1 0,0 0 0,-1 0 0,1 0-1,-1 0 1,0 0 0,1 0 0,-1-1-1,0 1 1,0 0 0,0 0 0,0 0 0,0-3-1,1-6 67,0-1 0,4-18 0,1 0-101,2-53 105,-3-136 0,-5 149 40,1 34-329,3 1 1,0-1-1,2 0 1,15-47-1,-19 77 165,-1 0 0,1 0-1,0 0 1,1 0 0,-1 0-1,1 1 1,0-1 0,0 1-1,1 0 1,5-7-1,-7 10 8,0 0-1,0-1 1,-1 1-1,1 0 1,0 0-1,0 0 1,0 0-1,0 0 1,0 0-1,0 1 1,1-1-1,-1 1 1,0 0-1,0-1 1,0 1-1,0 0 0,1 0 1,-1 0-1,0 1 1,0-1-1,0 0 1,1 1-1,-1-1 1,0 1-1,0 0 1,0 0-1,3 2 1,2 2-8,-1 0 1,1 0-1,-2 1 0,1 0 1,0 0-1,-1 0 1,8 15-1,-2-7-17,-7-8 48,0-1 0,-1 1 0,0 0 0,0 0 0,0 0 0,-1 1 0,0-1 0,0 0 0,0 1 0,-1 0 0,0-1 0,0 1 0,-1 0 0,0-1 0,0 1 0,-1 0 0,1-1-1,-1 1 1,-1 0 0,1-1 0,-5 11 0,2-7 47,-1-1-1,0 1 0,-1-1 1,1-1-1,-2 1 0,1-1 1,-1 0-1,0 0 0,-1-1 1,0 0-1,0 0 0,0-1 1,-11 6-1,18-12-48,-6 4 51,0 1 1,0-1-1,-10 10 0,26-9-459,0 0 401,0 0-1,-1 1 1,0 0-1,0 1 0,0-1 1,7 10-1,40 50 55,-26-28-91,-12-17 166,55 71-274,-59-73 104,0 0 0,19 43 0,-31-60 56,-1-1-1,1 1 0,0 0 0,0 0 0,-1 0 0,1 0 0,-1 0 1,0 0-1,0 0 0,1 0 0,-1 0 0,0 0 0,-1 0 0,1 0 1,0 0-1,-1 0 0,1 0 0,-1 0 0,1 0 0,-1 0 0,0 0 1,0 0-1,0-1 0,0 1 0,0 0 0,0-1 0,0 1 0,-1-1 1,1 1-1,-1-1 0,1 1 0,-1-1 0,1 0 0,-1 0 0,0 0 1,-3 2-1,-2 0 62,-1 0 0,0 0 1,0-1-1,-1 0 0,1 0 0,0-1 1,-13 1-1,2-2-64,0 0-1,0-1 1,0 0 0,0-2-1,0 0 1,0-2 0,-18-6-1,-29-9-738,36 12-2559,-35-15 1,65 23 3146,-1 0 1,1 0-1,-1 0 1,1 0 0,-1 0-1,1 0 1,0-1 0,-1 1-1,1 0 1,-1 0-1,1-1 1,0 1 0,-1 0-1,1-1 1,0 1 0,-1 0-1,1-1 1,0 1 0,-1 0-1,1-1 1,0 1-1,0 0 1,-1-1 0,1 1-1,0-1 1,0 1 0,0-1-1,0 0 1,8-9-3982,-4 7 3774,13-14-3399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54.1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106 1 4160,'-3'8'4798,"3"-7"-4613,2 19 3109,-2 9-643,-37 146 1815,9-50-3813,-1 88 9,24-154-417,0-26 342,18-38-411,-8 3-174,100-34-122,-84 28 124,0 1-1,1 2 1,0 0-1,23-2 1,-28 5-166,-9 1 66,-7 1-37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54.6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78 2144,'-16'-8'15617,"26"7"-14359,14-5-1019,-17 3-96,105-35 1029,-93 33-1194,-1 1 0,1 0 0,0 2 0,22-1 0,-2 1-560,-4 0-3299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55.2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55 3648,'5'-5'13925,"-1"3"-13545,0 0 1,1 1-1,-1 0 1,0 0-1,8-1 1,-1 0 13,9 0-99,1 0 1,0 1-1,35 4 1,1-1-75,132 2-2424,-121-4-2674,-24-6-2427,-41 5 6904,-1 0 0,1 0 0,-1 0 0,0 0 0,1 0 0,-1-1 0,0 1 0,0 0 0,3-3 0,14-19-1941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57.1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552 87 1984,'22'-8'9048,"-21"9"-8908,-1-1-47,0 1-1,-1 0 0,1-1 0,0 1 1,0 0-1,-1 0 0,1-1 0,0 1 1,-1-1-1,1 1 0,-1 0 1,1-1-1,-1 1 0,1-1 0,-1 1 1,0 0-1,-4 4 237,-1 1 0,0-2 1,0 1-1,-1-1 0,-10 6 0,-40 16 607,33-15-620,-84 43 648,92-43-872,-1 0 0,1 1 0,1 0 0,-16 18-1,11-8 11,1 1-1,-21 35 0,-27 55 281,59-99-337,-18 34 176,-27 73 1,52-120-184,1 0 1,-1 1-1,1-1 1,-1 0-1,1 1 1,0-1 0,0 0-1,-1 1 1,1-1-1,0 0 1,1 3-1,-1-4-29,0 0 0,0 0 0,0 1-1,0-1 1,0 0 0,0 0 0,0 0-1,1 0 1,-1 1 0,0-1 0,0 0 0,0 0-1,0 0 1,1 0 0,-1 1 0,0-1-1,0 0 1,0 0 0,1 0 0,-1 0 0,0 0-1,0 0 1,1 0 0,-1 0 0,0 0 0,0 0-1,1 0 1,-1 0 0,0 0 0,0 0-1,0 0 1,1 0 0,-1 0 0,0 0 0,0 0-1,1 0 1,2-1 29,0-1-1,0 1 1,-1-1-1,1 1 1,0-1-1,-1 0 1,0 0 0,4-4-1,109-116 77,5-6-441,-103 111 236,148-155-274,-141 143 340,-1-1 0,-1-1 0,-1-2 0,19-41-1,-40 74 20,2-2-26,-1 0 1,0 0-1,0 0 0,-1 0 0,1 0 0,0 0 0,-1 0 0,1 0 0,-1-1 0,0 1 0,0 0 0,0-4 0,0 6 25,0 0 1,0 0-1,0 0 0,0 0 0,0-1 0,0 1 1,0 0-1,0 0 0,-1 0 0,1 0 0,0 0 1,0 0-1,0 0 0,0 0 0,0 0 0,0 0 1,0 0-1,-1 0 0,1-1 0,0 1 0,0 0 1,0 0-1,0 0 0,0 0 0,0 0 0,-1 0 1,1 0-1,0 0 0,0 0 0,0 0 0,0 0 1,0 1-1,0-1 0,-1 0 0,1 0 0,0 0 1,0 0-1,0 0 0,0 0 0,0 0 0,0 0 1,0 0-1,-1 0 0,1 0 0,0 0 0,0 1 1,0-1-1,0 0 0,0 0 0,0 0 0,-69 48-145,24-17 427,2 1 0,-61 57-1,73-54-180,1 1-1,2 2 1,-25 43-1,-58 131 461,109-210-538,1 1-1,0 0 1,0 0-1,0 0 0,0 0 1,1 0-1,-1 0 1,1 0-1,0 5 0,0-7 4,0-1 0,0 1 0,0-1 0,0 1 0,0 0 0,1-1 0,-1 1 0,0-1 0,0 1 0,1-1 0,-1 1 0,0-1 0,1 1 0,-1-1 0,1 1 0,-1-1-1,1 1 1,-1-1 0,0 1 0,2-1 0,-1 1 9,0-1 0,0 0 0,0 1 0,0-1-1,0 0 1,0 0 0,0 0 0,0 0 0,0 0 0,1 0-1,-1 0 1,0 0 0,0 0 0,0-1 0,1 1 0,5-2 17,-1 0-1,0-1 1,0 0 0,-1 0 0,1 0-1,0-1 1,8-7 0,34-34 65,-38 34-72,167-176-683,-134 141 693,-2-1 0,37-58 0,-73 98-33,0-1 0,0 1 0,0-1 0,-1 0 0,-1 0 0,1 0 0,-1-1 0,-1 1-1,3-15 1,-5 22-19,1 0 0,-1 0 0,0 0 1,0 1-1,0-1 0,0 0 0,0 0 0,0 0 0,0 0 0,0 1 0,0-1 0,0 0 0,0 0 0,-1 0 0,1 1 0,0-1 0,0 0 0,-1 0 0,1 0 0,-1 1 0,1-1 0,-1 0 0,1 1 0,-1-1 0,1 0 0,-1 1 0,0-1 0,1 1 1,-1-1-1,0 1 0,1-1 0,-1 1 0,0 0 0,0-1 0,1 1 0,-1 0 0,-1-1 0,-1 1-14,0 0 0,0 0 0,0 0 1,1 1-1,-1-1 0,0 1 0,0-1 0,1 1 0,-1 0 1,-4 2-1,-23 11 134,1 2 1,1 0 0,0 2-1,2 1 1,0 2-1,1 0 1,1 2 0,1 0-1,1 1 1,1 2 0,1 0-1,2 1 1,0 1-1,-14 33 1,30-56-111,-31 68 137,30-66-142,1 1-1,0-1 1,0 1 0,0 0-1,1 0 1,0 0 0,1 12 0,0-19 0,0 0 1,0 0 0,0-1 0,0 1-1,1 0 1,-1 0 0,0 0 0,0 0 0,1 0-1,-1 0 1,1-1 0,-1 1 0,1 0-1,-1 0 1,1-1 0,-1 1 0,1 0-1,-1 0 1,1-1 0,0 1 0,0-1-1,-1 1 1,1-1 0,0 1 0,0-1-1,0 1 1,-1-1 0,1 0 0,0 1 0,0-1-1,0 0 1,0 0 0,0 0 0,0 0-1,0 0 1,0 0 0,-1 0 0,3 0-1,2 0 1,0-1 0,0 0 0,0-1 0,0 1 0,7-4 0,4-2-103,1-2 0,-1 0 0,-1-1 1,0 0-1,27-25 0,64-75-439,-60 61 42,-27 28 421,0-1 0,-2-1 0,0 0 0,-2-1 0,0-1 0,-2 0-1,0-1 1,-2 0 0,-1-1 0,12-54 0,-21 79 97,0-3-48,0 0 1,-1 0 0,1-1 0,-1-5-1,0 10 17,0 0 1,0 1-1,0-1 0,0 0 0,0 0 0,0 1 0,0-1 0,-1 0 0,1 0 0,0 1 0,-1-1 0,1 0 0,0 1 0,-1-1 0,1 0 0,0 1 0,-1-1 0,1 1 0,-1-1 0,0 1 0,1-1 0,-1 1 0,1-1 0,-1 1 0,0-1 0,1 1 0,-1 0 0,0-1 0,1 1 0,-1 0 0,0 0 0,0 0 0,1-1 0,-1 1 0,0 0 0,-1 0 0,-1 1 20,-1-1-1,1 1 0,0 0 0,-1 1 0,1-1 0,0 0 0,0 1 0,0 0 0,0 0 1,0 0-1,0 0 0,-3 4 0,-4 1 20,-61 42 203,37-27-107,2 1 0,-43 39-1,46-30-293,0 2-1,3 0 0,0 2 1,3 1-1,0 1 0,3 0 1,-18 48-1,32-72-590,1 0-1,1 1 0,0-1 1,-3 20-1,7-31 415,-1-1 1,1 1-1,0 0 0,0 0 0,0-1 0,1 1 0,-1 0 0,1 0 1,-1-1-1,1 1 0,0 0 0,0-1 0,0 1 0,0-1 0,3 5 1,-3-6 75,1 1 1,-1-1 0,1 0 0,-1 0 0,1 1 0,-1-1 0,1 0-1,0 0 1,-1-1 0,1 1 0,0 0 0,0-1 0,0 1-1,0-1 1,-1 1 0,1-1 0,0 0 0,0 0 0,0 0 0,0 0-1,2 0 1,28-6-2119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3:58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44 1472,'0'-1'87,"0"1"0,0-1 0,-1 1 0,1-1 0,0 1 0,0 0 0,0-1 1,0 1-1,0-1 0,0 1 0,0-1 0,0 1 0,0-1 0,0 1 0,0-1 0,1 1 0,-1-1 0,0 1 0,0 0 0,0-1 1,0 1-1,1-1 0,-1 1 0,0 0 0,0-1 0,1 1 0,-1 0 0,0-1 0,1 0 0,0 1 103,-1 0-1,1-1 1,-1 1 0,1-1-1,-1 1 1,1-1 0,-1 1-1,0-1 1,1 1 0,-1-1-1,0 0 1,0 1-1,1-1 1,-1 1 0,0-1-1,0 0 1,0 1 0,0-1-1,0 1 1,0-1 0,0 0-1,0 1 1,0-1-1,0 0 1,0 1 0,0-1-1,0 0 1,0 1 0,-1-1-1,1 1 1,0-1 0,0 1-1,-1-1 1,1 0-1,-1 1 1,1-1 0,-1 0-1,-1 0 45,0 0 0,0 0-1,0 0 1,0 0-1,-1 1 1,1-1 0,0 1-1,0-1 1,-1 1-1,1 0 1,0 0 0,0 0-1,-1 0 1,1 0-1,0 0 1,-1 1 0,1-1-1,0 1 1,0 0-1,-3 1 1,-6 2-4,0 0-1,-15 10 1,14-7 107,0 0 0,-15 13 0,23-17-255,0 1 0,0-1-1,1 1 1,-1 0 0,1 0 0,0 0 0,0 0-1,1 1 1,-5 8 0,7-12-85,0 0 0,-1-1 0,1 1 0,0 0 0,0 0 0,0 0 0,-1 0 0,1 0-1,0-1 1,0 1 0,0 0 0,0 0 0,0 0 0,1 0 0,-1 0 0,0-1 0,0 1 0,0 0 0,1 0 0,-1 0 0,1-1-1,-1 1 1,0 0 0,1 0 0,-1-1 0,1 1 0,0 0 0,-1-1 0,1 1 0,-1-1 0,1 1 0,0 0 0,0-1 0,-1 0 0,1 1-1,0-1 1,0 1 0,-1-1 0,1 0 0,0 0 0,0 1 0,0-1 0,1 0 0,2 1 24,-1-1 1,1 0-1,0 1 1,-1-1-1,1-1 1,0 1 0,-1 0-1,1-1 1,4-1-1,0-1 60,0-1 0,-1 0-1,1 0 1,-1-1 0,0 0-1,-1 0 1,1-1 0,-1 1-1,0-1 1,0-1 0,-1 1 0,0-1-1,0 0 1,4-8 0,-8 15-73,-1-1 1,1 0 0,-1 0-1,0 0 1,1 0 0,-1 0-1,0 0 1,1 0-1,-1 0 1,0 0 0,0 0-1,0-1 1,0 1-14,0 1 0,0 0 1,0 0-1,0-1 0,0 1 0,0 0 1,0 0-1,0 0 0,-1-1 1,1 1-1,0 0 0,0 0 0,0 0 1,0-1-1,0 1 0,-1 0 0,1 0 1,0 0-1,0 0 0,-1-1 0,1 1 1,0 0-1,0 0 0,0 0 0,-1 0 1,1 0-1,0 0 0,0 0 0,-1 0 1,-1 0 4,1 0 1,-1 0 0,1 0-1,-1 0 1,1 1 0,-1-1-1,1 0 1,-1 1 0,1-1-1,0 1 1,-1 0 0,-1 1-1,-8 4 340,0 1-1,1 1 1,0 0 0,0 0-1,-15 18 1,22-20-212,4-4-106,5-2-23,-3 0 20,0-1 0,1 1 0,-1-1 0,0 0 0,0 0 0,1 0 0,-1 0 0,0-1 0,0 1 0,0-1 0,0 0 0,-1 1 0,4-4 0,4-3-68,-1-1-1,9-11 0,-11 13-195,-6 6 54,-1 0 0,1-1 1,0 1-1,-1 0 0,1-1 0,-1 1 0,0-1 0,1 1 1,-1-1-1,0 1 0,0-3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34.8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1658 1664,'6'-4'7568,"-5"2"-7814,-2-8 976,0 8-650,1 0 0,-1 0 0,1-1 1,0 1-1,0 0 0,0 0 0,0 0 0,0-2 0,1-7 164,-1 0 1,0 1-1,-1-1 1,-3-17-1,0 4-47,2-2-69,2 1 1,0-1-1,2 1 1,8-47 0,33-94 70,-35 141-187,1 0 0,1 0 0,1 1 0,1 0 0,1 1 0,1 1 0,20-25 0,98-89-5,-51 56-8,25-35 47,60-59 122,-137 148-143,0 1 1,2 1-1,0 2 0,44-23 1,62-18 254,166-53 0,-75 54 466,-110 34-340,88-18 351,-188 43-552,-16 3-427,0 0 1,1-1-1,-1 1 1,0-1-1,0 1 0,1-1 1,2-1-1,-8 16-5662,2-13 5618,0 1 0,-1-1 1,1 0-1,0 1 1,-1-1-1,-1 2 0,-25 10-3280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36.2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260 457 2080,'3'-17'4906,"-3"16"-4800,0 0-1,0 0 1,0 0-1,0 0 0,0 0 1,-1 0-1,1 0 0,0 1 1,-1-1-1,1 0 1,0 0-1,-1 0 0,1 1 1,-1-1-1,0 0 0,1 0 1,-1 1-1,1-1 1,-1 0-1,0 1 0,-1-2 1,1 2-22,0-1 1,0 0 0,0 0-1,0 0 1,0 0 0,0-1-1,0 1 1,1 0-1,-1 0 1,0 0 0,1-1-1,-2-1 1,0-5 177,0-1 35,-1 1 1,0 0-1,0 0 1,-5-9-1,-9-10 83,1-2 0,1 1 0,-16-49 0,27 64-435,1 0 0,0 0-1,1 0 1,1 0 0,0 0-1,0 0 1,3-17 0,-2 10-127,0 18 142,0-1 0,0 0 0,0 1 0,0-1 0,0 0 0,1 1 0,-1-1 0,1 1 0,-1-1 0,1 0 0,0 1 0,0 0 0,3-5 0,-4 7 33,0-1-1,0 1 1,1 0-1,-1-1 1,0 1-1,0 0 1,1 0-1,-1 0 1,0-1 0,0 1-1,1 0 1,-1 0-1,0 0 1,1-1-1,-1 1 1,0 0-1,1 0 1,-1 0-1,0 0 1,1 0-1,-1 0 1,0 0-1,1 0 1,-1 0-1,0 0 1,1 0-1,-1 0 1,0 0-1,1 0 1,0 0 0,9 9-106,5 17-1,-8-12 69,-2 2 1,7 22 0,4 14 166,-2-18 15,-4-11-18,-2 0 1,12 42 0,-6-18 122,-2-10 39,-11-33-236,-1-1 0,1 1 0,-1 0 1,-1 8-1,1-10-13,0 1 1,0 0-1,0 0 0,0 0 1,0-1-1,1 1 1,1 6 1023,-1-17-293,2 2-687,1-1 0,-1 0 0,2-8 1,6-14 28,20-45-105,-15 41-118,4-7-7,27-41 0,-47 80 127,1-1 0,0 1 0,0 0 0,0 0 0,-1-1 0,1 1 0,-1-1 0,1 1-1,-1-1 1,1 1 0,-1 0 0,0-1 0,0 1 0,0-4 0,0 4 7,0 1-1,-1-1 1,1 0 0,-1 0 0,1 1-1,-1-1 1,1 0 0,-1 1-1,1-1 1,-1 1 0,0-1-1,1 1 1,-1-1 0,0 1 0,0-1-1,1 1 1,-1 0 0,0-1-1,0 1 1,1 0 0,-1 0 0,0-1-1,0 1 1,0 0 0,0 0-1,1 0 1,-1 0 0,0 0-1,0 0 1,-1 1 0,-18 1 81,0 0 0,0 2 1,0 1-1,1 0 0,-26 11 0,-19 5 25,-89 16-63,109-27-1005,30-7 297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04.9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302 253 2976,'0'-20'1728,"0"24"-1048,-1-1 0,1 0 0,-1 0 0,0 1 0,0-1 0,-1 0 0,1 0-1,-1 0 1,1 0 0,-1 0 0,0-1 0,-3 4 0,-36 40 212,2-4-111,16-6-338,1 2 0,-30 72 0,41-87-242,3-1 58,-10 43 1,7-25-102,8-27-43,2-7-135,0 0 0,-1 1 0,0-1 0,0 0 0,-4 9 0,3-9 43,-3 4-21,1 0 0,0 0 0,1 0-1,-6 21 1,10-29 4,-3 8-31,4-10 33,-1 0-1,0 0 0,0 0 1,0 0-1,0 0 0,0 0 1,0 0-1,0 0 1,0 0-1,0 1 0,0-1 1,0 0-1,-1 0 0,1 0 1,0 0-1,0 0 0,0 0 1,0 0-1,0 0 0,0 0 1,0 0-1,0 1 1,0-1-1,0 0 0,0 0 1,0 0-1,0 0 0,0 0 1,0 0-1,0 0 0,0 0 1,-1 0-1,1 0 0,0 0 1,0 0-1,0 0 1,0 0-1,0 0 0,0 0 1,0 0-1,0 0 0,0 0 1,-1 0-1,1 0 0,0 0 1,0 0-1,0 0 0,0 0 1,0 0-1,0 0 0,0 0 1,0 0-1,0 0 1,0 0-1,-1 0 0,1 0 1,0 0-1,0 0 0,0 0 1,0 0-1,0-1 0,0 1 37,-1-1-1,1 0 0,0 0 0,0 1 0,0-1 0,0 0 0,0 0 1,0 1-1,0-1 0,0 0 0,0 0 0,0 0 0,0 1 0,0-1 0,0 0 1,1-1-1,7-20 121,-2 6-43,37-98 62,5 2 0,68-115 0,-88 173-225,-3-2-1,22-69 0,-25 39 49,-21 69 47,-1 14-12,0 11-135,-1 49-132,0-12 229,1 0 0,3 0 0,8 45 0,-8-77 39,-1-2 38,0 0 0,1 0 0,0-1 0,1 1 1,0-1-1,6 11 0,-10-20-60,0-1 0,1 1 0,-1-1 0,0 1 0,1-1 0,-1 1 0,1-1 0,-1 1 0,1-1 1,-1 0-1,1 1 0,-1-1 0,1 0 0,-1 1 0,1-1 0,-1 0 0,1 0 0,-1 0 0,1 1 0,-1-1 0,1 0 0,0 0 0,-1 0 0,1 0 0,-1 0 0,1 0 0,0 0 0,-1 0 0,1 0 0,-1-1 0,1 1 0,0 0 0,-1 0 1,1 0-1,-1-1 0,1 1 0,-1 0 0,1 0 0,-1-1 0,1 1 0,-1-1 0,1 1 0,-1 0 0,0-1 0,1 1 0,-1-1 0,1 0 0,3-4 43,1 0-1,-1-1 1,4-7 0,-5 8-124,9-14 57,-1-1 0,0 0 0,-2 0 0,-1-1 0,0-1 0,-2 1 0,6-32 0,0-12-247,-9 56 89,0 10-41,-2 0 173,0 0 0,-1 1 0,1-1 1,-1 0-1,0 1 0,1-1 0,-1 0 0,0 1 1,0-1-1,0 3 0,7 117 33,-1 3 74,2 303 835,2-369-715,-10-90-10788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40.1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10 247 2816,'-1'-3'191,"-1"0"1,1 0-1,-1 0 0,1 0 1,0-1-1,1 1 0,-2-5 3152,3 8-3291,0 1-1,-1 0 0,1 0 0,-1 0 0,1 0 0,-1 0 0,0 0 0,1 0 0,-1 0 1,0 0-1,0 0 0,1 0 0,-1 0 0,0 0 0,0 2 0,0 0 49,43 247 870,-20-93-514,-8-46-64,2 57 188,-6-44-322,-8-84 127,-3-27 55,5 26-1,-4-26 653,-1-13-1076,0 1 1,0-1-1,0 0 0,0 0 0,0 0 0,0 0 1,0 0-1,0 0 0,0 0 0,0 0 1,0 0-1,0 0 0,0 0 0,0 1 0,0-1 1,0 0-1,0 0 0,0 0 0,-1 0 0,1 0 1,0 0-1,0 0 0,0 0 0,0 0 1,0 0-1,0 0 0,0 0 0,0 0 0,0 0 1,0 0-1,0 0 0,0 0 0,-1 0 1,1 0-1,0 0 0,0 0 0,0 0 0,0 0 1,0 0-1,0 0 0,0 0 0,0 0 1,0 0-1,0 0 0,0 0 0,-1 0 0,1 0 1,0 0-1,0 0 0,0 0 0,0 0 0,0 0 1,0 0-1,0 0 0,0 0 0,0 0 1,-1-2 40,-1 1 1,1 0-1,0-1 1,0 1-1,0-1 1,1 1-1,-1-1 1,0 1-1,0-4 1,-3-7-28,2-1 0,-1 1 1,2-1-1,-1 1 0,2-1 1,0 0-1,0 1 0,4-19 1,1 2-192,2 0 1,15-40 0,-17 57 55,0 1 1,1-1-1,0 2 1,1-1-1,0 1 1,1 0-1,0 0 1,0 1-1,1 0 1,0 0-1,1 1 1,0 0-1,0 1 1,0 0 0,1 1-1,22-10 1,-30 15 74,0 0 0,1 0 0,-1 0 0,1 1 0,-1-1 0,0 1 0,1 0 0,-1 0 0,1 0 0,-1 0 0,1 1 0,-1-1 0,0 1 0,1 0 0,-1 0 0,0 0 0,0 0 0,4 3 0,-2-1 22,1 1 1,-1 0-1,0 0 1,0 0-1,-1 1 1,1-1-1,-1 1 0,0 0 1,3 6-1,4 6 73,-1 1 0,0 0 0,-2 0 0,0 1 0,8 32 0,-12-37 58,-1 0-1,-1-1 0,-1 1 0,0 0 0,0 0 0,-2 0 0,1 0 0,-2-1 0,-3 17 0,4-25-51,-1 1 0,0-1 0,0 0 0,0-1-1,0 1 1,-1 0 0,0-1 0,0 1 0,0-1 0,-1 0 0,1 0 0,-1 0 0,0 0 0,0-1 0,0 0-1,-1 0 1,1 0 0,-1 0 0,1 0 0,-1-1 0,0 0 0,0 0 0,0 0 0,-1-1 0,1 0 0,-9 1 0,-86-3 478,38 0-698,36-4-779,39 5 74,67 3 497,19-1 536,-81-3-123,0 0 1,0-1 0,29-9-1,9-8 118,-2-3 1,83-47-1,-125 63-158,39-23 63,-2-3-1,-1-1 1,49-46 0,-77 59 240,-19 20-310,0-1 0,0 0 0,-1 0 0,1 1-1,0-1 1,0 0 0,-1 0 0,1 0 0,-1 0 0,1 0 0,-1 0 0,1 0 0,-1 0 0,0 0 0,1-1 0,-1 1 0,0-2 0,0 3-21,-1 0 1,0 0 0,1 0 0,-1 0 0,1 0 0,-1 0 0,1 0-1,-1 0 1,0 0 0,1 0 0,-1 0 0,1 0 0,-1 0 0,1 1 0,-1-1-1,1 0 1,-1 0 0,1 1 0,-1-1 0,1 0 0,-1 1 0,0-1 0,-8 7-19,1 0 0,-1 0 0,1 1 0,1 0 0,-1 0 0,1 1 0,1-1 0,0 2 0,0-1 0,1 1 0,0 0 0,0 0 0,1 0 0,1 0 0,-5 21 0,8-27 28,0 0 0,0-1 1,0 1-1,1-1 0,-1 1 1,1-1-1,0 1 1,0-1-1,0 1 0,0-1 1,1 0-1,-1 1 0,1-1 1,0 0-1,0 0 0,0 0 1,0 0-1,1-1 1,-1 1-1,1-1 0,0 1 1,0-1-1,0 0 0,0 0 1,4 2-1,-4-2 57,1 0 0,0 0 0,0 0 1,0-1-1,0 1 0,1-1 0,-1 0 0,0 0 0,1-1 0,-1 1 0,0-1 0,1 0 0,-1 0 0,0-1 1,1 1-1,-1-1 0,0 0 0,1 0 0,-1 0 0,5-3 0,-5 2-4,0-1 0,0 1 1,-1-1-1,0 1 0,1-1 0,-1 0 0,0-1 0,-1 1 0,1 0 0,0-1 1,-1 1-1,0-1 0,0 0 0,0 0 0,0 0 0,-1 0 0,1 0 0,-1 0 1,0 0-1,0-6 0,1-6-3,-1-1 0,-1 1 1,-4-33-1,3 38-56,-1-5 54,0-1 0,-2 1 0,1 0 0,-2 1 1,0-1-1,-13-27 0,14 37-85,1-1 1,-1 1 0,-1 0-1,1 0 1,-1 0 0,0 1-1,0 0 1,0 0-1,-1 0 1,0 0 0,0 1-1,0 0 1,0 0-1,-1 1 1,0 0 0,0 0-1,-8-2 1,9 3-81,1 0-38,0 1 0,0 0 0,-10-1 0,14 1 147,1 1 1,-1 0 0,1 0-1,-1 0 1,1 0-1,0 0 1,-1 0-1,1 0 1,-1 0-1,1 0 1,-1 0-1,1 1 1,0-1-1,-1 0 1,1 0-1,-1 0 1,1 0 0,0 1-1,-1-1 1,1 0-1,0 0 1,-1 1-1,1-1 1,0 0-1,-1 1 1,1-1-1,0 0 1,-1 1-1,1-1 1,0 0-1,0 1 1,0-1 0,-1 1-1,1-1 1,0 0-1,0 1 1,0-1-1,0 1 1,0-1-1,0 1 1,0-1-1,0 0 1,0 1-1,0-1 1,0 1-1,0-1 1,0 1 0,0-1-1,0 0 1,0 1-1,1-1 1,-1 1-1,0-1 1,0 0-1,0 1 1,1-1-1,-1 1 1,3 3 7,-1 0-1,0 1 1,1-2 0,0 1 0,0 0-1,0 0 1,1-1 0,-1 0-1,1 0 1,0 0 0,6 4 0,-2-2 81,1 0 0,-1-1 0,1-1 0,17 6 0,-20-7-34,0-1 0,0 0 1,0-1-1,0 0 0,0 0 0,0 0 1,0 0-1,0-1 0,0 0 0,0 0 1,0-1-1,7-2 0,4-4 42,0 0 0,26-17 0,-3 1-78,4 0 53,69-25-1,-110 47-82,-2 2 7,-1 0-1,1 0 1,-1-1 0,1 1 0,-1 0 0,1 0-1,-1-1 1,1 1 0,-1 0 0,1 0-1,-1 0 1,1 0 0,-1 0 0,1 0 0,-1 0-1,1 0 1,-1 0 0,1 0 0,0 1 0,-2 14-161,-2 4 79,0-4 84,0 1-1,0 23 1,2 15 175,-1-26-339,4 43 0,-1-62 220,0-1-1,1 1 1,0 0-1,1 0 1,-1-1-1,2 1 1,-1-1-1,10 15 0,-13-22-18,1 0 0,0 0 0,-1 0 0,1 0 0,0 0 0,0-1-1,0 1 1,-1 0 0,1 0 0,0-1 0,0 1 0,0 0 0,0-1-1,0 1 1,1-1 0,-1 0 0,0 1 0,0-1 0,0 0 0,0 1-1,0-1 1,1 0 0,-1 0 0,0 0 0,0 0 0,0 0 0,0 0-1,1-1 1,-1 1 0,0 0 0,0-1 0,0 1 0,0 0-1,0-1 1,2-1 0,2-1 67,0 0 0,0 0-1,0-1 1,-1 0 0,8-8 0,26-33 116,-2-2 1,36-63-1,-55 84-305,-7 1 152,-1 8-1158,-7 20 553,-1 12 233,0 6 289,1 0-1,1 0 1,1 0-1,1-1 1,1 0-1,1 0 1,0 0 0,11 18-1,-17-35 76,0-1 0,1 0 1,-1 1-1,1-1 0,0 0 0,-1 0 0,1 0 0,0 0 1,0 0-1,0-1 0,4 3 0,-5-3-16,1-1 0,-1 1 0,0-1 0,0 1 0,1-1-1,-1 0 1,1 0 0,-1 0 0,0 0 0,1 0 0,-1 0 0,0 0 0,1 0 0,-1 0 0,1-1 0,-1 1-1,0-1 1,0 1 0,1-1 0,-1 1 0,0-1 0,0 0 0,0 1 0,2-3 0,2-1 44,0 0 0,0 0 0,-1-1 0,1 0 0,-1 0 0,0 0 0,3-7 0,22-44 174,-2 3-106,-18 36-270,2 1 0,0 1-1,1-1 1,0 2 0,21-19 0,-33 32 91,0 1 0,1-1 1,-1 1-1,1-1 0,0 1 0,-1-1 0,1 1 0,-1-1 1,1 1-1,0 0 0,-1-1 0,1 1 0,0 0 1,-1-1-1,1 1 0,0 0 0,0 0 0,-1 0 0,1 0 1,0 0-1,0 0 0,-1 0 0,1 0 0,0 0 0,0 0 1,0 1 7,0 0 1,-1 0-1,1 0 1,-1 0 0,1 0-1,-1 1 1,0-1-1,1 0 1,-1 0 0,0 0-1,0 1 1,0-1-1,0 0 1,0 0 0,0 0-1,0 2 1,-2 33 232,-10 61 1,4-49 119,7-34-161,2-12-93,-1 0 0,0 0 1,-1 0-1,1-1 0,0 1 0,0 0 1,-1 0-1,-1 4 507,6-19-88,1-13-576,2 0 0,1 1 0,1 0 0,1 0 0,1 1 0,1 1 0,18-26 0,-28 45 26,1 1 0,0 0 0,1-1-1,-1 1 1,0 1 0,1-1 0,0 0-1,0 1 1,4-3 0,-7 5 20,1-1 1,0 0-1,-1 1 1,1-1-1,-1 0 1,1 1-1,0 0 1,0-1-1,-1 1 1,1 0-1,0 0 1,-1 0-1,1 0 1,0 0-1,0 1 1,-1-1-1,1 0 1,0 1-1,-1-1 1,1 1-1,-1 0 1,1-1-1,-1 1 1,1 0-1,-1 0 1,2 1-1,8 10-21,0 0 0,-1 1 0,-1 0-1,12 22 1,-11-19 87,0-1-1,22 27 1,-30-40 4,0 0 0,0 0 0,0 0 0,0 0 0,1 0 0,-1-1 0,0 1 0,1-1 1,-1 0-1,1 0 0,-1 0 0,1 0 0,0 0 0,-1 0 0,5 0 0,-3-1 32,-1 0-1,1-1 0,-1 1 1,0-1-1,0 1 1,1-1-1,-1 0 1,0-1-1,0 1 0,0 0 1,0-1-1,5-3 1,19-14 147,26-24 1,-29 22-134,33-20-1,-19 15-148,-27 17 6,1 0 1,0 2 0,1-1-1,15-6 1,17-8 263,-41 20 174,-7 1-277,-8 2-143,-1 2-43,1 1-1,0 1 1,0-1-1,0 2 1,0 0-1,1 0 0,0 1 1,0 0-1,1 1 1,0 0-1,-14 16 1,17-17 46,1 0 1,0 1-1,0 0 0,0 0 1,1 1-1,1-1 1,-1 1-1,1 0 0,1-1 1,-1 1-1,2 1 1,-1-1-1,1 0 1,1 0-1,0 17 0,1-17 77,0 1-1,0-1 1,1 0-1,0 1 1,1-1-1,0 0 1,0 0-1,1-1 1,0 1-1,1-1 1,0 0-1,0 0 1,8 9-1,-12-16-7,1 0 0,-1 0-1,1 1 1,-1-1 0,1 0 0,0-1 0,-1 1-1,1 0 1,0 0 0,0-1 0,-1 1-1,1-1 1,0 0 0,0 1 0,0-1 0,0 0-1,0 0 1,-1 0 0,1 0 0,0 0-1,0-1 1,0 1 0,0-1 0,-1 1 0,1-1-1,0 0 1,0 1 0,-1-1 0,1 0-1,2-2 1,3-2 48,0 0 0,0 0-1,-1 0 1,0-1 0,9-11 0,-5 4-4,-1 0 1,-1 0 0,14-30 0,14-49 39,-28 66-190,-2-1 0,0 0-1,-2 0 1,2-56-1,-17-107 27,5 141-23,-3-1 0,-1 1 0,-20-53 0,28 94 39,-11-24-359,12 30 349,0 1 0,1-1 0,-1 1 1,0-1-1,0 1 0,-1 0 0,1-1 1,0 1-1,0 0 0,-1 0 0,1 0 1,0 0-1,-1 0 0,1 0 0,-1 0 1,0 1-1,-1-2 0,2 2 22,0 0 0,0 0 0,0 0 0,0 0 0,0 0 0,0 0 0,0 0 0,0 1 0,1-1 0,-1 0 0,0 0 0,0 1-1,0-1 1,0 1 0,0-1 0,0 0 0,1 1 0,-1 0 0,0-1 0,0 1 0,1-1 0,-1 1 0,0 0 0,1 0 0,-1-1 0,0 1 0,1 0 0,-1 0 0,1 0 0,0 0-1,-1 0 1,1-1 0,-1 3 0,-1 3-2,0 1 0,1-1 0,-2 11 0,2-15 18,-2 23 53,0 0 0,2 1 0,1-1 0,1 1 0,1-1 0,1 1 0,2-1 0,0 0 0,18 48 0,-16-58 11,1-1 0,0 0 1,1 0-1,1-1 0,0 0 1,1-1-1,0 0 0,1 0 1,0-1-1,18 11 0,1 0-188,2-2 0,0-2 0,46 20 0,-60-30-828,1 0-1,0-2 1,0 0 0,0-1-1,1-1 1,24 2 0,19-2-4011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46.0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1751 3072,'4'0'5536,"32"-12"-2624,-26 8-2593,-1 0 1,1-1-1,-1 0 1,1 0 0,-2-1-1,1-1 1,-1 1-1,10-10 1,0-4 479,31-43 0,309-368 2417,-231 297-2789,179-148-1,141-72 134,-141 138-550,-239 175-182,2 4 0,125-50 0,-183 83 117,-6 2-10,0 0-1,0 0 0,1 1 1,-1-1-1,12 0 1,-17 2 31,0 0 0,1 0 0,-1 0-1,0 0 1,0 0 0,1 0 0,-1 0 0,0 0 0,0 0 0,1 0 0,-1 0 0,0 0 0,1 0 0,-1 0 0,0 0 0,0 0 0,1 0-1,-1 1 1,0-1 0,0 0 0,0 0 0,1 0 0,-1 0 0,0 1 0,0-1 0,0 0 0,1 0 0,-1 0 0,0 1 0,0-1 0,0 0-1,0 1 1,-3 8-975,-15 11-954,16-17 1505,-65 57-5237,60-55 5193,-42 37-2143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56.2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1294 4160,'-10'-5'1786,"6"5"-721,4 2-992,0-1 1,0 1-1,1-1 1,-1 0-1,0 1 0,0-1 1,1 1-1,-1-1 1,1 0-1,0 2 0,5 17 225,-1 1-1,3 23 0,-1 1-170,15 122 580,-13-79-379,18 196 893,-25-263-541,0 25 0,-2-46-640,0 0 0,0 0 0,0 1 1,0-1-1,0 0 0,0 1 0,0-1 0,0 0 0,0 0 1,0 1-1,0-1 0,0 0 0,0 1 0,0-1 0,0 0 1,0 0-1,0 1 0,-1-1 0,1 0 0,0 1 0,0-1 1,0 0-1,0 0 0,-1 1 0,1-1 0,0 0 1,0 0-1,0 0 0,-1 1 0,-5-10 643,-5-32-422,1 0 1,-8-76 0,13 76-263,-11-59-104,6 38 0,2-1-1,-1-86 1,10 108-21,1 0 1,2 1 0,16-67-1,-13 79-49,2 0 0,0 1 0,2 0 1,18-31-1,-27 55 128,0 0 1,-1 0 0,2 0-1,-1 1 1,0-1 0,0 1 0,1 0-1,-1-1 1,1 1 0,0 0-1,4-2 1,-6 4 30,0-1 0,1 1-1,-1 0 1,0-1 0,1 1-1,-1 0 1,0 0 0,1 0-1,-1 0 1,1 0 0,-1 0-1,0 1 1,1-1 0,-1 0-1,0 1 1,1-1 0,-1 1-1,0-1 1,0 1 0,0-1-1,1 1 1,-1 0 0,0 0-1,0 0 1,0 0 0,0 0-1,0 0 1,0 0 0,1 2-1,8 11 15,-1 0-1,-1 1 1,0 0-1,-1 0 1,9 29-1,-4-12 18,0-1 51,14 56-1,-23-78 34,-2 0-1,1 0 1,-1 0-1,-1 1 0,0-1 1,0 0-1,-1 0 1,0 1-1,0-1 0,-1 0 1,-3 10-1,4-17-30,-1 1-1,1 0 0,0 0 0,-1-1 1,1 1-1,-1-1 0,0 0 1,0 1-1,0-1 0,0 0 1,0 0-1,0 0 0,-1 0 0,1 0 1,-1-1-1,1 1 0,-1-1 1,0 0-1,0 0 0,1 0 1,-1 0-1,0 0 0,0 0 0,0-1 1,-5 1-1,-1-1-4,1 0 1,-1-1-1,1 0 0,-1 0 0,0-1 1,1 0-1,-12-5 0,16 6 26,-7-4-674,11 5 570,0 0 0,0 0 0,0 0 0,0 0-1,0-1 1,0 1 0,0 0 0,0 0 0,0 0-1,0 0 1,0-1 0,0 1 0,0 0 0,0 0 0,0 0-1,0 0 1,0-1 0,0 1 0,0 0 0,0 0-1,0 0 1,0 0 0,0-1 0,0 1 0,1 0 0,-1 0-1,0 0 1,0 0 0,0 0 0,0 0 0,0-1-1,0 1 1,0 0 0,1 0 0,-1 0 0,0 0 0,0 0-1,0 0 1,0 0 0,1 0 0,-1 0 0,0 0 0,0-1-1,0 1 1,0 0 0,1 0 0,-1 0 0,0 0-1,0 0 1,0 0 0,1 1 0,5-4-62,0 2 0,1-1 0,0 1 1,-1 0-1,12-1 0,7 0-6,254-45 35,-120 10 254,-125 26-53,0 0 1,50-27 0,-75 33-62,-1 0 0,0 0 0,0 0 1,-1-1-1,1-1 0,-1 1 0,0-1 1,-1 0-1,10-14 0,-15 19-87,-1 1-1,1 0 1,-1 0-1,1-1 1,-1 1 0,1 0-1,-1-1 1,0 1-1,0 0 1,0-1-1,0 1 1,0-1-1,0 1 1,0-2-1,0 3-11,0-1 0,0 1 0,-1-1 0,1 1-1,0 0 1,0-1 0,0 1 0,0 0-1,-1-1 1,1 1 0,0-1 0,0 1-1,-1 0 1,1 0 0,0-1 0,-1 1 0,1 0-1,0-1 1,-1 1 0,1 0 0,0 0-1,-1 0 1,1-1 0,-1 1 0,1 0-1,0 0 1,-1 0 0,1 0 0,-1 0 0,1 0-1,0 0 1,-1 0 0,1 0 0,-1 0-1,1 0 1,-1 0 0,1 0 0,0 0-1,-1 0 1,1 0 0,-1 1 0,1-1 0,0 0-1,-1 0 1,1 0 0,0 1 0,-1-1-1,1 0 1,-1 1 0,-4 2-57,1 0 1,-1 0 0,1 1-1,0-1 1,0 1-1,0 0 1,0 1 0,-5 7-1,-2 5-69,-9 20 0,12-20 79,2-7 21,2 0 1,0 1-1,0 0 0,1-1 1,-4 22-1,6-28 73,1-1 0,-1 1 0,1 0 0,0-1 0,0 1 0,0 0 0,1-1-1,-1 1 1,1 0 0,0-1 0,0 1 0,0-1 0,0 1 0,1-1 0,-1 0 0,1 0 0,0 1 0,0-1 0,0 0 0,0-1 0,4 5 0,-5-6 4,0-1 0,0 1-1,1-1 1,-1 1 0,0-1 0,0 1 0,0-1-1,1 0 1,-1 0 0,0 0 0,0 1 0,1-1-1,-1 0 1,0 0 0,0-1 0,1 1 0,-1 0 0,0 0-1,0-1 1,1 1 0,-1 0 0,0-1 0,0 0-1,0 1 1,0-1 0,0 1 0,0-1 0,0 0-1,0 0 1,0 0 0,1-1 0,2-1 22,-1 0-1,1-1 1,-1 0-1,0 1 1,0-1 0,4-8-1,3-14 53,-1 0-1,-1 0 1,-2-1-1,7-49 1,-9 49-407,-1 14-498,-1 23-390,1 9 986,1-4 107,1-1 0,1 1 1,8 16-1,-10-25 111,-1 0 0,1 0 0,1-1 0,-1 1 0,1-1 1,0 0-1,0 0 0,0 0 0,10 6 0,-8-7 65,1 1-1,0-1 1,0 0 0,0-1-1,1 0 1,-1 0 0,1-1-1,0 0 1,-1 0 0,1-1-1,0-1 1,0 1-1,0-1 1,0-1 0,0 1-1,0-2 1,-1 1 0,1-1-1,0 0 1,-1-1 0,13-6-1,-6 2-23,0-1 0,-1 0-1,-1-1 1,1-1 0,22-21-1,-17 12-7,-2-1 1,30-43-1,-40 53-104,0 0 0,0 0 0,7-17 0,-14 26 14,0 1 1,0-1-1,0 1 1,1-1 0,-1 1-1,0-1 1,0 1-1,1-1 1,-1 1-1,0-1 1,1 1-1,-1 0 1,0-1 0,1 1-1,-1-1 1,1 1-1,-1 0 1,1-1-1,-1 1 1,1 0-1,-1 0 1,1-1 0,0 1-1,-1 0 2,1 0 0,-1 0-1,1 1 1,-1-1 0,1 0-1,-1 0 1,0 0 0,1 1 0,-1-1-1,1 0 1,-1 1 0,0-1 0,1 0-1,-1 1 1,0-1 0,1 0-1,-1 1 1,0-1 0,0 1 0,1 0-1,1 2-23,-1 1-1,1-1 1,-1 1-1,0 0 0,1 5 1,1 25-71,-2-22 127,0 0 0,0-1 0,7 23 0,-4-21 23,-2-7-32,-1-1 1,1 1-1,0-1 1,0 1-1,0-1 1,1 0-1,0 0 1,0 0-1,0-1 1,1 1-1,0-1 1,7 8-1,-8-10 90,0 1 1,1-1-1,-1 0 0,1 1 0,0-2 1,4 3-1,-6-3-39,0-1 0,0 0 0,0 0 0,0 0 0,0 0 0,0 0 0,0 0 0,0 0 0,0-1 0,0 1 0,0-1 0,0 1 0,0-1 0,0 0 0,2-1 0,9-6 57,0-1 0,-1 0-1,0 0 1,0-1 0,-1-1-1,-1 0 1,13-17 0,63-89 105,-38 49-86,-32 46-67,94-134 305,-91 125-373,-1-1 0,-2-1 0,16-42 0,-11 4 70,-3-1 0,12-101 0,-22 87-9,-8 73-131,0 0 0,-1 0-1,0 0 1,-4-16 0,4 26 5,0-1 0,0 1 1,0 1-1,-1-1 0,1 0 0,-1 0 1,1 0-1,-1 1 0,-2-4 0,3 6 46,0-1 0,0 0 0,0 0 0,1 0 0,-1 1 0,0-1 0,0 1 0,0-1 0,0 0 0,0 1 0,0 0 0,0-1 0,0 1 0,-1 0 0,1-1 0,0 1 0,0 0 0,0 0 0,0 0 0,0 0-1,0 0 1,0 0 0,-1 0 0,1 1 0,0-1 0,0 0 0,0 0 0,-1 1 0,-1 1-26,0 0 0,0 0-1,0 0 1,0 0 0,0 0-1,1 0 1,-1 1 0,1 0-1,0-1 1,-1 1 0,1 0 0,0 0-1,-2 5 1,-1 4-10,0 0 1,-5 17 0,-6 29 40,3 1 0,2 0 1,-5 90-1,16-116 30,1 0 1,1 0-1,13 57 1,36 92 78,-45-165-3,0 0-1,1-1 1,1 1 0,0-1 0,1-1 0,1 1 0,0-2-1,17 19 1,-25-31-35,-1-1 0,1 1-1,-1-1 1,1 1 0,0-1 0,0 0-1,-1 0 1,1 0 0,0 0 0,0 0-1,0 0 1,3 1 0,-3-2-23,0 0 1,-1 0-1,1-1 1,0 1-1,0 0 1,-1-1-1,1 1 0,0-1 1,-1 1-1,1-1 1,0 0-1,-1 0 1,1 0-1,-1 0 1,0 0-1,3-1 0,1-3 37,0 1-1,-1-1 0,1 0 1,-1 0-1,0 0 0,0-1 1,0 0-1,-1 0 0,0 0 1,4-8-1,2-11 206,7-34-1,-7 28-250,30-101-44,-38 120-747,-1 16-511,-2 21 1346,1-20-69,0 1-1,1-1 1,-1 1 0,2 6 0,1 5-19,1-1 1,0 1 0,7 17 0,-7-26 64,0 1 0,1-1 0,0 0 0,1-1 0,-1 1-1,2-1 1,8 11 0,-11-15-10,1 0 0,-1-1 0,0 0 0,1 1 0,-1-1-1,1-1 1,0 1 0,-1 0 0,1-1 0,0 0 0,0 0 0,0 0 0,0 0-1,0-1 1,0 1 0,0-1 0,0 0 0,0-1 0,0 1 0,0-1-1,8-1 1,4-2 90,0-1 0,0-1 0,28-14 0,-6-1 32,0-1 0,-2-2 0,-1-1 0,42-39 0,-56 46-67,16-15 36,-21 14-386,-32 30-763,7-2 994,1 1 0,1-1 0,0 1 0,0 1 0,1-1 0,0 1 0,0 0 0,2 0 0,-7 21 0,6-11-6,0 0 0,2 0 0,0 0-1,1 0 1,3 38 0,-1-56 69,0 1 0,1-1-1,0 1 1,0-1 0,0 1-1,0-1 1,1 1 0,-1-1-1,1 0 1,2 4 0,-3-6-2,0 0 0,-1 0 1,1 0-1,0 0 0,0-1 1,0 1-1,0 0 0,0 0 1,0-1-1,1 1 0,-1 0 1,0-1-1,0 1 1,0-1-1,1 1 0,-1-1 1,0 0-1,0 0 0,1 0 1,-1 1-1,0-1 0,1 0 1,-1 0-1,0-1 0,1 1 1,-1 0-1,0 0 0,0-1 1,1 1-1,1-2 0,2 0 17,-1 0-1,0-1 1,0 0 0,0 0-1,-1 0 1,1 0-1,-1 0 1,1-1-1,-1 0 1,3-3-1,26-46 244,-28 46-242,127-192 762,-110 167-799,0-1-1,-2-1 1,18-43-1,32-111-208,-23 56 228,-29 90-106,-3-1 1,-1 0 0,-3 0-1,-1-1 1,3-52 0,-12 91 15,1-1 1,-1 1 0,-1-1 0,1 1-1,-3-9 1,3 13 36,0 1 0,0-1 0,-1 0 0,1 1 1,0-1-1,0 1 0,-1-1 0,1 1 0,0-1 0,-1 1 0,1-1 0,-1 1 0,1-1 1,-1 1-1,1-1 0,-1 1 0,1 0 0,-1-1 0,1 1 0,-1 0 0,0-1 0,0 1-11,0 0 0,0 0-1,0 0 1,0 0-1,0 0 1,0 1-1,0-1 1,0 0-1,0 1 1,0-1-1,0 0 1,0 1 0,0-1-1,0 1 1,1-1-1,-1 1 1,0 0-1,-1 0 1,-4 4-48,-1 1 0,1-1 0,0 1 0,0 0 0,1 1 0,0 0 1,0-1-1,0 1 0,1 1 0,0-1 0,0 1 0,-2 8 0,-2 11-5,1 0 1,-3 35-1,-2 58 125,11-99 5,-4 48 1,6 117 0,1-161 3,1-1 1,1 1-1,1 0 1,2-1-1,0 0 1,1-1-1,2 1 1,14 25-1,-16-36 49,1 0 0,0-1-1,1 0 1,16 16 0,-20-22-5,1 0 1,-1-1-1,1 0 0,0 0 1,0-1-1,1 0 1,0 0-1,-1-1 0,15 5 1,-15-7-21,0 0 1,0-1 0,1 1-1,-1-2 1,0 1-1,0-1 1,0 0-1,0 0 1,0 0 0,0-1-1,0 0 1,-1-1-1,1 0 1,0 0-1,-1 0 1,0-1 0,9-6-1,-2 0 105,0-1-1,-1 0 1,0-1-1,-1 0 1,0-1-1,14-21 0,-21 28-165,0-1 0,-1 1 0,1-1 0,-1 0 0,-1 0 0,1 0 0,-1 0 0,0 0 0,-1 0 0,0-1 0,0-9 0,0 16-29,-1 0 0,0 0 0,0 1 0,0-1 0,0 0 0,-1 0 0,1 0 0,0 0 0,0 0 0,0 1 0,-1-1 0,1 0 0,0 0 0,-1 0 0,1 1 0,-1-1 0,1 0 0,-1 0 0,1 1 0,-1-1 0,1 0 0,-1 1-1,0-1 1,0 1 0,1-1 0,-2 0 0,0 1-21,1-1 1,-1 1-1,0 0 0,1 0 0,-1-1 0,1 1 1,-1 0-1,0 1 0,1-1 0,-1 0 0,0 0 1,1 1-1,-3 0 0,-1 1-80,-1 0 0,1 1 0,-1-1-1,1 1 1,0 1 0,0-1 0,-5 5 0,7-5 156,0 1-1,0-1 1,0 0 0,1 1 0,-1 0 0,1 0-1,0-1 1,0 1 0,1 0 0,-1 0 0,1 1-1,-2 7 1,3-9-17,-1 0 0,1 1 0,0-1-1,1 0 1,-1 1 0,0-1 0,1 1 0,0-1 0,0 0-1,0 0 1,0 0 0,0 1 0,1-1 0,-1 0 0,1 0-1,4 4 1,-2-2 39,0 1 0,1-1 1,-1 0-1,1-1 0,1 1 0,-1-1 0,1 0 0,-1-1 1,1 1-1,10 3 0,-11-5-329,0 0 0,1-1 1,0 0-1,-1 0 0,1 0 0,0-1 1,-1 1-1,1-2 0,0 1 1,-1 0-1,1-1 0,9-3 0,0-2-2169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56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15 5984,'-13'-11'2208,"16"7"-1728,7 8-128,3-4-448,0 8-32,5 0 32,3-2 96,6 2-160,-6 5 96,2-6-1952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56.9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13 132 7296,'-13'0'2720,"29"-4"-2112,15-7-192,0 6-288,23-1-160,28-11-128,15 1 96,4-3 160,-1-1-32,11 1-1792,12 4 960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59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1155 1984,'6'7'5285,"-3"-9"-5074,0-1 0,0 1-1,-1-1 1,1 1 0,-1-1 0,0 0-1,0 0 1,0 0 0,0 0 0,0 0-1,-1 0 1,1-1 0,1-6-1,4-7 312,25-43 251,3 1 1,55-72-1,-66 96-578,-2-1 0,23-51 1,24-80 238,-50 121-323,64-192 91,-69 188-84,6-55 0,-5 26-903,-15 79 776,0 0 0,0 0 0,1 0 0,-1 0 0,0 0 0,0 0 0,0-1 0,0 1 1,0 0-1,0 0 0,0 0 0,0 0 0,0 0 0,0 0 0,0-1 0,0 1 0,0 0 0,0 0 0,0 0 0,0 0 0,0 0 0,0-1 0,0 1 1,0 0-1,0 0 0,0 0 0,0 0 0,0 0 0,0 0 0,0-1 0,0 1 0,0 0 0,0 0 0,0 0 0,-1 0 0,1 0 0,0 0 1,0 0-1,0-1 0,0 1 0,0 0 0,0 0 0,-1 0 0,-4 5-111,-6 10 68,-6 13-60,1 1 1,1 1 0,2 0 0,1 0 0,-8 34 0,-54 240 447,15-41-64,6-20-218,-20-7 319,53-185 53,-3-1 1,-3-1 0,-31 47-1,57-96-421,-21 28 527,20-27-498,0 0 0,0 0 0,0 0 0,0 0 0,0 0 0,0 0 0,0-1 0,0 1 0,0 0 0,0-1 0,0 1 0,0 0 0,-1-1 0,1 1 0,0-1 0,-1 0 0,1 1 0,0-1 0,0 0 0,-1 0 0,-2 0 0,3-1-21,0 1-1,0-1 0,0 1 1,0-1-1,0 1 0,0-1 0,0 0 1,0 0-1,1 1 0,-1-1 1,0 0-1,0 0 0,1 0 0,-1 0 1,0 0-1,1 0 0,-1 0 0,1 0 1,-1 0-1,1 0 0,0-1 1,-1 1-1,1 0 0,0 0 0,0 0 1,0 0-1,0 0 0,0-1 0,0-1 1,1-1-35,-1 0 1,1 1 0,-1-1-1,1 0 1,0 0 0,1 0-1,2-6 1,6-8 3,1 0-1,1 1 1,21-24 0,49-44 11,-16 18-68,214-243 32,-184 213 222,-77 80-159,0 2-1,1 0 0,33-18 0,-44 28-67,1 0 0,-1 1 0,1 0 0,17-3 0,-24 6 7,0 1 0,-1 0-1,1 0 1,0 1-1,-1-1 1,1 0-1,-1 1 1,1 0-1,0 0 1,-1-1 0,1 1-1,-1 1 1,0-1-1,1 0 1,1 2-1,6 5-127,19 16 0,-19-15 115,37 34-68,-25-21 246,2-1 0,37 26 0,-55-44-72,0 0 0,0 0 0,0 0 0,1-1 0,-1 1 0,1-2 0,0 1 0,-1-1 0,1 0 0,0 0-1,0-1 1,-1 0 0,1 0 0,0 0 0,0-1 0,0 0 0,-1-1 0,1 1 0,6-4 0,6-2 72,0-2-1,-1 0 1,0-1 0,-1-1 0,18-13-1,-25 17-37,-1-1 0,0 0 0,12-12-1,-19 17-65,1 0 0,-1 0 0,0 0-1,0-1 1,0 1 0,0 0 0,-1-1 0,1 0 0,-1 1-1,0-1 1,0 0 0,0 0 0,-1 0 0,1-6-1,-1 9-44,0 0-1,0 0 0,0 0 1,0 0-1,0 0 0,0 0 0,0 0 1,0 0-1,0 0 0,-1 0 0,1 0 1,0 0-1,-1 1 0,1-1 0,-1 0 1,1 0-1,-1 0 0,1 0 1,-1 1-1,0-1 0,1 0 0,-2 0 1,1 1-11,0-1 0,1 1 1,-1 0-1,0 0 1,0-1-1,0 1 0,0 0 1,0 0-1,0 0 1,0 0-1,0 1 0,0-1 1,0 0-1,0 0 1,0 0-1,1 1 0,-1-1 1,-1 1-1,-5 3-159,0 0 0,0 0 0,0 1 0,-6 5 0,8-5 145,0-1 8,0 0-1,1 1 1,0 0-1,0 0 1,0 0 0,0 0-1,1 1 1,0-1-1,0 1 1,0 0-1,1 0 1,0 0-1,0 0 1,-1 8 0,1-3 9,0 1 1,1 0-1,0-1 1,1 1-1,1 0 1,3 21-1,-2-20 70,1-1 0,0 1 0,1-1 0,11 24 0,-12-31 1,0 0 1,0 0-1,0-1 1,0 1-1,1-1 1,0 0-1,0 0 1,0 0 0,0-1-1,1 0 1,-1 1-1,1-1 1,0-1-1,5 3 1,1-1 32,0 0 0,0-1 1,0-1-1,0 0 0,1-1 0,-1 0 0,1 0 1,-1-1-1,1-1 0,-1 0 0,1 0 1,19-6-1,-1-2 103,-1-2-1,-1 0 1,42-23 0,-46 20-28,1-1 0,-2 0-1,37-33 1,-48 37-62,0-1 0,0-1-1,-1 0 1,-1-1 0,0 0 0,-1 0 0,10-21-1,-17 32-85,-1-1-1,0 1 1,0-1-1,0 0 1,-1 0-1,1 1 1,-1-1-1,0 0 0,0 0 1,0 1-1,-1-1 1,1 0-1,-2-5 1,1 7-41,1 1 0,-1-1 0,1 1 0,-1-1 0,1 1 0,-1 0 1,0-1-1,0 1 0,0 0 0,0-1 0,0 1 0,0 0 0,0 0 1,0 0-1,0 0 0,-1 0 0,1 0 0,0 0 0,-1 0 0,1 1 0,0-1 1,-1 0-1,1 1 0,-1-1 0,1 1 0,-1 0 0,0-1 0,1 1 0,-1 0 1,1 0-1,-1 0 0,1 0 0,-3 0 0,-3 2-12,0-1-1,1 1 1,-1 0-1,1 1 1,-1 0-1,1 0 0,0 0 1,0 0-1,0 1 1,-7 7-1,10-9 80,1 0 0,-1 1 0,1-1-1,0 1 1,0 0 0,0 0 0,0 0-1,1 0 1,-1 0 0,-1 3 0,3-4-7,-1 1 1,1-1 0,-1 0-1,1 0 1,0 0 0,0 0-1,0 0 1,0 1-1,0-1 1,1 0 0,-1 0-1,1 0 1,-1 0 0,1 0-1,0 0 1,0 0 0,1 2-1,1 2 109,1 0 0,0 0 0,0 0 1,0-1-1,1 0 0,0 0 0,0 0 0,0-1 0,1 1 0,-1-1 0,1 0 0,0-1 1,0 0-1,0 1 0,12 2 0,-6-2-58,1-1 1,0-1-1,0 0 1,0-1-1,0 0 1,0-1-1,22-2 0,228-38-1016,-91-4-4589,-132 32 583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8:03.4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1491 4160,'-4'-23'4408,"8"33"-3451,-1-1-680,-1 1-1,-1 0 1,1 1 0,-2-1 0,1 11-1,-7 53 595,2-46-586,-4 65 356,-35 246 1001,13-212 517,48-237 156,-7 45-2327,20-95-27,-23 126 2,2 1 1,26-57 0,130-225-481,-96 203-129,-56 92 450,1 1 0,1 1 0,25-23 0,-38 39 158,-1 0 0,1 0 0,0 0 0,0 0 0,0 0-1,0 0 1,0 1 0,0 0 0,5-2 0,-6 3 22,-1 0 0,0-1 0,1 1-1,-1 1 1,0-1 0,1 0 0,-1 0 0,0 0 0,1 1 0,-1-1 0,0 0 0,0 1 0,1 0 0,-1-1 0,0 1-1,0 0 1,0-1 0,0 1 0,0 0 0,0 0 0,0 0 0,0 0 0,0 0 0,0 0 0,0 0 0,-1 0 0,2 1 0,2 6 17,-1-1 1,0 0 0,0 1 0,0 0 0,-1-1 0,0 1 0,0 0 0,-1 0 0,0 0 0,0 0 0,-2 14 0,0 4 152,-2-1 0,-9 37 0,7-41-58,-1 0 1,0 0-1,-17 34 1,18-46 41,1-1 0,-2 1 0,1-1 0,-1 0 0,0-1 0,-1 1 0,0-1 0,0 0 0,-1-1 0,-12 9 0,16-13-64,0 0 1,1 0 0,-1 0-1,0 0 1,0-1 0,0 0-1,0 0 1,0 0 0,-5 0-1,26-8-415,214-78-60,16-6 575,-195 68-176,-1-2-1,77-51 0,-107 62 90,-3 3 99,-1-1 1,0-1-1,25-25 0,-67 84-964,-13 23 802,-8 13 85,32-59-48,1 2-1,-19 49 1,21-48-46,11-25 7,-1 1 0,0-1 0,1 1 0,-1 0 0,1 0 0,-1-1 0,1 1 0,0 0 0,0 0 0,0-1 0,0 1 0,0 0 0,0 0 0,0-1 0,1 1 0,-1 0 0,0 0 0,1-1 0,0 1 0,-1 0 0,1-1 0,0 1 0,1 1 0,-1-3 10,-1 0-1,1 1 0,0-1 1,0 0-1,0 1 1,-1-1-1,1 0 0,0 0 1,0 0-1,0 0 0,0 0 1,0 0-1,-1 0 0,1 0 1,0 0-1,0-1 1,0 1-1,0 0 0,-1 0 1,1-1-1,0 1 0,0 0 1,0-2-1,2 1 70,2 0-72,-1-1 1,0 0-1,0 0 0,0 0 1,0 0-1,-1-1 1,1 0-1,-1 0 1,1 0-1,-1 0 0,0 0 1,0-1-1,0 1 1,-1-1-1,1 0 1,-1 1-1,3-7 0,3-8-120,-1 0 0,8-32 0,-11 38 101,5-18-58,0-1-298,11-64-1,-19 98-1018,0 16 853,3 47 453,-3-54 114,1 0-1,1 0 1,0 0 0,1 0-1,9 21 1,-11-29-3,0 0 0,1-1-1,0 1 1,-1 0 0,1-1 0,1 1 0,-1-1-1,0 0 1,1 0 0,-1 0 0,1-1 0,0 1-1,0-1 1,0 0 0,0 0 0,1 0-1,-1-1 1,6 2 0,2-1 43,0 0 1,-1-1-1,1-1 1,0 0-1,0-1 0,-1 0 1,1-1-1,-1 0 1,1 0-1,-1-1 0,14-6 1,-6 1-76,1-1-1,-1-1 1,0 0 0,-1-1 0,22-19 0,-28 20 15,-1-1-1,-1 0 1,0 0 0,15-22 0,27-55 237,-10 15-398,-33 55-7,-8 16 87,0 0 0,0 0 1,0-1-1,0 1 0,0 0 1,0 0-1,1 0 0,-1 0 1,1 1-1,-1-1 0,1 0 1,0 0-1,0 1 0,0-1 1,3-1-1,-4 4 24,1-1 1,-1 1-1,1 0 0,-1 0 0,1 0 1,-1 0-1,0 0 0,1 0 0,-1 0 1,0 0-1,0 1 0,2 1 0,2 6-46,-1 1 0,0-1 0,0 0-1,-1 1 1,3 17 0,-1-11 13,10 50-92,-9-40 165,0 1 0,2-1-1,0-1 1,19 37 0,-25-58-5,0-1 1,0 1 0,1 0 0,0-1-1,-1 0 1,1 0 0,0 0 0,1 0-1,-1 0 1,1-1 0,-1 1-1,1-1 1,0 0 0,0 0 0,7 2-1,-5-2 60,1 0-1,-1-1 1,1 0-1,0-1 1,0 0-1,-1 0 0,1 0 1,0 0-1,8-3 1,0 0-24,0 0 1,-1-1 0,0 0-1,0-2 1,0 1 0,0-2-1,-1 0 1,0 0 0,-1-1-1,1-1 1,-2 0 0,1-1-1,-1 0 1,-1-1 0,18-21-1,-6-1-96,-2-1-1,24-51 0,23-81-374,-48 110 285,18-96 0,-2-61-30,-15 81 107,-8 56-79,5-139 0,-19 204-77,2 11 206,0 0 1,0 0-1,0 0 1,-1 0-1,1 0 1,0 0 0,0 0-1,0 0 1,0 0-1,0 0 1,0 0 0,-1 0-1,1 0 1,0 0-1,0 0 1,0 0 0,0 0-1,0 0 1,-1 0-1,1 0 1,0 0 0,0 0-1,0 0 1,0 0-1,0 0 1,0 0 0,0 0-1,-1 1 1,1-1-1,0 0 1,0 0 0,0 0-1,0 0 1,0 0-1,0 0 1,0 0 0,0 1-1,0-1 1,0 0-1,-11 22-298,6-1 288,0 1 0,1 0 0,1 1 0,-1 36 0,3-35 13,-4 149 226,24 261 0,-12-380 14,2-1 0,23 73-1,-31-122-181,0 1-1,1-1 0,0 0 0,0 1 1,0-1-1,4 6 0,-5-10-30,-1 1-1,1 0 1,0 0-1,0 0 1,-1-1-1,1 1 1,0-1-1,0 1 1,0 0-1,0-1 1,0 1-1,0-1 1,0 0-1,0 1 1,0-1-1,0 0 1,0 0-1,0 1 1,0-1-1,0 0 1,0 0-1,0 0 1,1 0-1,-1-1 1,0 1-1,0 0 1,0 0-1,0-1 1,0 1-1,0 0 1,1-2-1,3 0 37,0-1 0,0 0 0,0-1-1,-1 1 1,1-1 0,-1 0 0,0 0-1,5-7 1,26-41 281,-28 42-253,141-210-713,-147 219 367,-6 21-127,1-5 352,0 6 43,2 0 0,0 1-1,2-1 1,0 0 0,1 1 0,1-1 0,1 0 0,9 29 0,-10-44 26,0 0 1,0 0-1,1 0 1,0 0-1,1-1 0,-1 1 1,1-1-1,0 0 0,0 0 1,0-1-1,1 1 0,7 5 1,-8-7-4,0-1 1,0 1 0,0-1-1,1 0 1,-1 0 0,0 0-1,1-1 1,0 0 0,-1 0-1,1 0 1,0 0 0,-1-1-1,1 1 1,0-1 0,0-1-1,0 1 1,5-2 0,1 0-11,-1-1 0,0 0 0,-1-1 1,1-1-1,0 1 0,-1-1 0,10-8 0,59-49-91,-20 12 140,-2 9 273,97-77-623,-152 117 282,1 1 1,-1-1-1,0 0 0,0 0 1,0-1-1,-1 1 1,1 0-1,0 0 0,1-2 1,-2 2-6,0 1-1,0 0 1,0 0 0,0 0-1,0-1 1,0 1 0,0 0-1,0 0 1,0 0 0,0 0-1,0-1 1,0 1 0,0 0-1,0 0 1,0 0 0,0 0-1,0-1 1,0 1 0,0 0-1,-1 0 1,1 0 0,0 0 0,0-1-1,0 1 1,0 0 0,0 0-1,0 0 1,0 0 0,-1 0-1,1 0 1,0 0 0,0-1-1,0 1 1,0 0 0,-1 0-1,1 0 1,0 0 0,0 0-1,0 0 1,-1 0 0,-1 0-28,-1 0 0,1 0 0,0 0 0,-1 0 0,1 1 0,0-1 0,-1 1 0,1 0 1,0-1-1,-4 3 0,-4 2 0,0 1 0,1 0-1,0 0 1,0 1 0,0 0 0,0 1 0,1 0 0,1 0 0,-1 0 0,1 1 0,1 1 0,-8 12 0,3-1-20,1 0 0,0 1 1,2 0-1,-11 46 0,18-62 60,0-1 1,1 1-1,-1 0 0,1 0 0,0-1 0,0 1 0,1 0 0,2 10 0,-3-15 16,1 1 0,-1 0 0,1 0 0,0 0-1,-1-1 1,1 1 0,0 0 0,0-1 0,0 1 0,0-1 0,1 1 0,-1-1 0,0 0 0,1 1-1,-1-1 1,1 0 0,-1 0 0,1 0 0,-1 0 0,1 0 0,0 0 0,-1 0 0,1-1-1,0 1 1,0-1 0,0 1 0,-1-1 0,1 0 0,0 1 0,2-1 0,2-1 2,-1 1 1,1-1-1,0 0 0,-1-1 1,1 1-1,-1-1 1,1-1-1,-1 1 1,0 0-1,0-1 1,6-5-1,8-5-80,25-25 1,-38 32 28,42-38-202,-3-3 0,-2-1 0,42-63 0,-69 87 155,-2 0 0,-1-2-1,14-36 1,20-81-105,-31 91 148,35-105-19,29-99-13,-18-5 413,-60 253-400,-1 0 0,0 0 0,-1 0 0,0-11 0,0 19 46,0 0-1,0 0 1,0 0 0,0 0 0,0 0 0,0 0 0,0-1 0,0 1-1,0 0 1,0 0 0,0 0 0,0 0 0,0 0 0,0 0-1,0-1 1,0 1 0,0 0 0,0 0 0,0 0 0,0 0 0,0 0-1,0 0 1,0 0 0,0-1 0,0 1 0,0 0 0,0 0-1,0 0 1,0 0 0,-1 0 0,1 0 0,0 0 0,0 0 0,0 0-1,0 0 1,0 0 0,0 0 0,0-1 0,0 1 0,-1 0-1,1 0 1,0 0 0,0 0 0,0 0 0,0 0 0,0 0 0,0 0-1,-1 0 1,1 0 0,0 0 0,0 0 0,0 0 0,0 0 0,0 0-1,0 1 1,0-1 0,-1 0 0,1 0 0,0 0 0,0 0-1,0 0 1,0 0 0,0 0 0,0 0 0,0 0 0,-4 4-24,1 0 0,0-1 1,1 1-1,-1 0 0,1 0 1,-1 1-1,1-1 0,1 0 1,-3 7-1,-20 61 28,3 0 1,3 2-1,-13 123 0,19-93 250,5 1 0,7 114-1,3-169-199,9 83 199,-9-112-191,1-1 1,0 0-1,2-1 0,12 28 1,-15-40-20,0 0 1,1-1-1,0 1 1,0-1-1,0 0 1,1-1 0,0 1-1,9 7 1,-10-9-9,0-1 1,1-1-1,-1 1 1,1-1 0,-1 1-1,1-1 1,0 0-1,0-1 1,0 1 0,0-1-1,0 0 1,0-1-1,6 1 1,-1-1 1,0 0 0,0-1 0,0-1 0,-1 0 1,1 0-1,0 0 0,-1-2 0,0 1 0,1-1 0,-1 0 0,-1-1 0,1 0 0,-1 0 1,0-1-1,9-8 0,0-2-58,-1 0 1,-1 0 0,0-2-1,-1 0 1,18-33-1,-27 43 33,-2 1-1,1-1 1,-1 0-1,-1 0 1,0 0-1,2-11 1,-3 16-35,0 0 0,-1 0 0,0 0 1,0 1-1,0-1 0,0 0 0,0 0 1,0 0-1,-1 0 0,1 0 0,-1 0 0,0 1 1,0-1-1,0 0 0,0 1 0,0-1 1,-1 0-1,1 1 0,-1 0 0,0-1 1,1 1-1,-4-3 0,0 2 12,1 0 0,-1 1-1,-1-1 1,1 1 0,0 0 0,0 1-1,-1-1 1,1 1 0,-1 0 0,1 0 0,-1 1-1,1-1 1,-1 1 0,0 1 0,1-1-1,-1 1 1,-6 1 0,6-1 51,-1 1-1,0 0 1,1 0-1,-1 1 1,1-1-1,0 1 1,0 1 0,0-1-1,0 1 1,1 0-1,-1 0 1,1 1-1,-9 9 1,11-9-6,-1 0 0,1 0 0,0 1 0,0 0 0,0-1 0,1 1 0,0 0 0,0 0 0,0 1 0,1-1 0,0 0 0,0 0 0,1 1 0,0-1 0,0 0 0,0 1 0,1-1 0,0 0 0,0 1 0,0-1 0,1 0 0,0 0 0,0 0 0,1 0 0,4 8 0,0-3-10,0 1-1,1-1 1,0-1 0,0 0 0,1 0 0,1 0 0,0-1 0,0-1-1,1 0 1,0 0 0,13 7 0,-10-7-380,1-1-1,-1 0 1,1-2 0,0 1-1,0-2 1,1 0 0,24 3-1,-37-7 33,0 0-1,0 0 0,-1 0 1,1 0-1,0-1 0,0 1 0,4-2 1,-6 1 135,0 1 1,0 0-1,0-1 1,0 1-1,0-1 1,0 0 0,0 1-1,0-1 1,-1 0-1,1 1 1,0-1-1,0 0 1,-1 0 0,1 0-1,-1 0 1,1 0-1,-1 0 1,1 1-1,-1-1 1,1 0-1,-1 0 1,0 0 0,0-1-1,1 0 1,-4-21-2177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8:03.8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75 7712,'-5'-16'2880,"15"12"-2240,16-7-192,-9 3 384,4 0-544,2-3-160,-2 2-128,7 6-1056,-7-2 576,-3 10-2144,-5 3 1472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8:04.2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6 125 9728,'-5'-24'3584,"23"24"-2784,26-7-224,-14-1 544,14-8-736,5 0-160,12 1-129,14-1-190,8 5 63,4 2-2432,-3 6 1344,-14 3-2816,-13 3 2240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22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8 4160,'6'-8'13195,"-8"17"-13548,-1-3 435,1 0 0,-1 0-1,1 0 1,0 0 0,1 1 0,0-1 0,0 1-1,-1 12 1,2-10 7,1 1 0,0-1 0,3 15 0,-3-21-54,0 1 0,0-1-1,0 1 1,1-1-1,-1 0 1,1 1-1,0-1 1,0 0-1,0 0 1,0 0-1,0 0 1,4 3-1,-3-4 18,0 1-1,-1-1 0,1 0 0,0 0 0,0 0 0,1 0 0,-1-1 1,0 1-1,0-1 0,1 0 0,-1 0 0,1 0 0,-1 0 0,1-1 0,-1 1 1,8-1-1,4 0-474,27-5-1,-29 3-1452,0-1 0,18-6 0,-9 0-2646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05.4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20 3232,'0'-20'11344,"-35"59"-7819,30-31-3317,0 0 1,0 1 0,1-1-1,0 1 1,-5 15-1,8-20-173,0-1-1,0 1 0,1 0 1,-1 0-1,1 0 0,0 0 0,0 0 1,0 0-1,1-1 0,-1 1 1,1 0-1,0 0 0,0 0 1,0-1-1,1 1 0,2 5 0,-1-4-144,2 3 314,-1 0-1,2 0 1,-1-1-1,8 9 1,-11-14-373,0 0 0,0-1-1,0 1 1,0-1 0,0 1 0,0-1 0,1 0-1,-1 0 1,0 0 0,1 0 0,-1 0 0,1 0 0,-1-1-1,0 1 1,1-1 0,0 0 0,-1 0 0,1 0 0,-1 0-1,4 0 1,-2-1-610,-3 1 362,0 0 1,0 0 0,0 0-1,0 0 1,0 0-1,0-1 1,5-1-1666,2-3-344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23.1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 35 6560,'-53'-28'2432,"40"25"-1888,0 0-160,8 3-416,0 0-64,2 0-32,-2 0 64,18 6-1824,5 7 1408,0-1-2240,3 7 1536,1 12-768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23.6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1 292 4576,'0'0'1450,"9"-12"1142,-6 8-2076,0 1 0,-1 0-1,1-1 1,-1 0 0,0 1 0,4-9-1,8-13 601,-6 14-560,0 0 0,11-22 1,-13 21-362,1 0 0,1 1 0,9-11 0,5-9 28,-17 25-142,-1 0 0,1 0 0,0 0 0,11-9 0,-15 15-72,-1-1 0,1 1 1,-1 0-1,1-1 0,-1 1 1,1 0-1,-1 0 0,1-1 1,-1 1-1,1 0 0,-1 0 1,1 0-1,-1 0 0,1 0 0,-1 0 1,1 0-1,0 0 0,-1 0 1,1 0-1,-1 0 0,1 0 1,-1 0-1,1 0 0,-1 0 1,1 1-1,0-1 0,-1 0 0,1 0 1,-1 1-1,0-1 0,1 0 1,-1 1-1,1-1 0,-1 0 1,1 1-1,-1-1 0,0 1 1,1-1-1,-1 1 0,0-1 0,1 1 1,-1-1-1,0 1 0,0-1 1,0 1-1,1-1 0,-1 2 1,2 3 113,0 1 1,0 0 0,1 9-1,-2-11-72,1 11 155,-1 0-1,0 1 1,-1 17 0,-1-6 960,7-32-659,-2 0-547,0-1 0,0 0 0,0 0 0,-1 0 1,4-7-1,7-14-212,-6 14 150,1 0 0,0 1 0,1 0 0,0 1 0,1 0 0,0 0 0,21-14 0,-31 24 72,1 0 0,-1 0 0,1 1 0,0-1-1,-1 0 1,1 1 0,-1-1 0,1 1 0,0 0 0,0-1 0,-1 1-1,1 0 1,0 0 0,-1 0 0,1 0 0,0 0 0,0 0 0,2 1-1,-2 0 45,1 0 0,-1 1 0,1-1 0,-1 0-1,1 1 1,-1 0 0,0-1 0,0 1-1,0 0 1,3 3 0,2 3 272,-1 1 0,0 0-1,-1 0 1,9 19 0,-10-19-154,0 0 0,1 0 1,1-1-1,-1 1 0,2-1 0,-1 0 0,1 0 1,0-1-1,0 0 0,1-1 0,0 1 0,0-1 1,11 5-1,-14-9-246,0 0-1,0 0 1,0-1 0,0 1 0,0-1 0,1-1 0,-1 1 0,0-1 0,7 0 0,7-1-2617,24-4 0,-36 4 1905,-1-1-1,1 1 0,11-5 1,-10 2-1244,-1 0 1,13-10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26.5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189 50 3232,'-1'0'114,"1"-1"0,0 0 1,-1 0-1,1 0 0,-1 1 0,1-1 1,0 0-1,0 0 0,-1 0 1,1 0-1,0 0 0,0 1 0,0-1 1,0 0-1,0 0 0,0 0 0,0 0 1,0 0-1,1 0 0,-1 1 0,0-1 1,0 0-1,1 0 0,-1 0 0,0 0 1,1 1-1,-1-1 0,1 0 1,-1 0-1,1 1 0,0-1 0,-1 0 1,1 1-1,0-1 0,-1 1 0,1-1 1,0 1-1,0-1 0,1 0 0,23-18 8158,-26 35-7701,-20 90 591,-5 2-1054,-13 42 334,39-148-423,-10 32 225,-1-2 1,-1 1 0,-30 55-1,30-67-133,1 1-1,0 0 1,-11 41 0,21-60-84,0 1 0,0 0 1,0 1-1,1-1 0,-1 0 0,1 0 1,0 0-1,1 0 0,-1 0 1,1 0-1,0 0 0,0 0 1,0 0-1,0 0 0,0 0 0,5 6 1,-5-8-13,0-1 0,0 1 0,0-1 0,1 1 0,-1-1 0,1 0 0,-1 1 0,1-1 0,-1 0 0,1 0-1,0 0 1,-1 0 0,1-1 0,0 1 0,0 0 0,0-1 0,0 1 0,-1-1 0,1 0 0,0 0 0,2 1 0,3-1 12,0 1 0,0-1 0,0 0 0,11-2 0,34-15 127,-47 15-28,-4 1-115,0 1 1,-1-1-1,1 1 1,0 0 0,-1-1-1,1 1 1,0 0-1,0-1 1,-1 1-1,1 0 1,0 0-1,0 0 1,-1 0-1,2 0 1,-2-1-4,0 1 0,0 0 0,0-1-1,-1 1 1,1 0 0,0-1 0,0 1 0,0-1 0,0 1 0,-1 0-1,1-1 1,0 1 0,0-1 0,0 1 0,0 0 0,0-1 0,0 1 0,0-1-1,0 1 1,0-1 0,1 1 0,-1 0 0,0-1 0,0 1 0,0-1-1,0 1 1,0 0 0,1-1 0,-1 1 0,0 0 0,0-1 0,1 1-1,-1 0 1,0-1 0,1 1 0,-1 0 0,0 0 0,1-1 0,-1 1-1,1 0-6,-1 0 0,0 0-1,0-1 1,1 1-1,-1 0 1,0 0 0,0 0-1,1-1 1,-1 1-1,0 0 1,0 0 0,0 0-1,1-1 1,-1 1-1,0 0 1,0-1 0,0 1-1,0 0 1,0 0-1,0-1 1,0 1 0,0 0-1,0-1 1,0 1-1,0 0 1,0 0 0,0-1-1,0 1 1,0 0-1,0-1 1,0 1 0,0 0-1,0 0 1,0-1-1,0 1 1,0-1 0,0 1 1,-1 0-1,1 0 0,0-1 1,0 1-1,0 0 0,0 0 1,0-1-1,0 1 0,0 0 1,0 0-1,0-1 0,0 1 1,1 0-1,-1 0 0,0-1 1,0 1-1,0 0 0,0 0 1,0 0-1,0-1 0,0 1 1,1 0-1,-1 0 0,0 0 1,0-1-1,0 1 0,0 0 1,1 0-1,-1 0 0,0 0 1,0-1-1,1 1 0,3-7-57,-4 7 57,0 0-1,0 0 0,0 0 0,1 0 1,-1-1-1,0 1 0,0 0 0,0 0 1,0 0-1,0 0 0,0-1 0,0 1 1,0 0-1,0 0 0,0 0 0,-1 0 1,1 0-1,0-1 0,0 1 0,0 0 1,0 0-1,0 0 0,0 0 0,0 0 1,0-1-1,0 1 0,0 0 0,0 0 1,-1 0-1,1 0 0,0 0 0,0 0 1,0 0-1,0 0 0,0 0 0,0-1 1,-1 1-1,1 0 0,0 0 0,0 0 1,0 0-1,-3-3 37,5 0-173,0 0 0,-1 0 0,1 0 0,0 0 0,0 1-1,1-1 1,-1 1 0,0 0 0,6-4 0,-2 0-124,92-77-753,7-6 72,-86 71 832,-1-1 0,-1-1 1,19-29-1,-17 19 83,-2-1 0,-1-1 0,-2-1 0,-1 0 0,-1-1 0,11-59 0,-20 73-21,-1 1 0,-1-30 0,-1 36-36,-1 12 55,1 1-1,0-1 0,0 0 0,0 0 1,0 1-1,-1-1 0,1 0 0,0 1 1,-1-1-1,1 0 0,-1 1 0,1-1 1,-2-1-1,2 2 20,0 0 0,0 0 0,0 0 0,0 0 0,0 0 0,0-1 0,-1 1 0,1 0 0,0 0 0,0 0 0,0 0 0,0 0 0,-1 0 0,1 0 0,0 0 0,0 0 0,0 0 0,0 0 0,-1 0 0,1 0 0,0 0 0,0 0 0,0 0 0,-1 0 0,1 0 0,0 0 0,0 0 0,0 0 0,0 0 0,-1 0 0,1 0 0,0 0 0,0 0 0,0 0 0,0 0 0,0 1 0,-1-1 0,1 0 0,0 0 0,0 0 0,0 0 0,0 0 0,0 0 0,0 1 0,0-1 0,-1 0 0,1 0 0,0 0 0,0 0 0,0 1 0,0-1 0,0 0 0,0 0 0,0 0 0,0 0 0,0 1 0,0-1 0,0 0 0,0 0 0,0 0 1,0 1-1,-6 25 114,1-9 181,-2 25 0,-2 32 401,-26 104 1,24-136-529,-3 0 0,-1-1-1,-38 72 1,-90 125 1031,128-211-593,15-27-585,0 0 0,0 0-1,0 1 1,0-1 0,0 0 0,-1 0-1,1 0 1,0 1 0,0-1-1,0 0 1,0 0 0,0 0 0,-1 1-1,1-1 1,0 0 0,0 0 0,0 0-1,-1 0 1,1 0 0,0 1 0,0-1-1,0 0 1,-1 0 0,1 0 0,0 0-1,0 0 1,-1 0 0,1 0 0,0 0-1,0 0 1,0 0 0,-1 0 0,1 0-1,0 0 1,0 0 0,-1 0 0,1 0-1,0 0 1,0 0 0,-1 0 0,1 0-1,0-1 1,0 1 0,0 0 0,-1 0-1,1 0-8,0-1-1,-1 1 1,1-1 0,0 1-1,-1 0 1,1-1-1,0 1 1,0-1 0,-1 1-1,1-1 1,0 1-1,0-1 1,0 1 0,0-1-1,-1 1 1,1-1-1,0 1 1,0-1 0,0 1-1,0-1 1,1 0-1,1-9-10,1 1 1,1-1-1,0 1 0,0 0 0,1 0 0,0 1 0,0 0 0,1-1 0,0 2 0,13-14 0,-3 6-73,0 0 1,1 2-1,37-24 0,-41 29-9,0 1 0,1 1 0,0 0 0,0 0 0,1 1 0,25-5 0,-16 10-123,-22 0 128,15 12-102,-15-9 200,-1 0 0,0 0 1,0-1-1,0 2 0,0-1 0,-1 0 0,1 0 0,-1 0 1,0 6-1,2 13 138,9 19-2,4 22-181,-13-52 89,0 0-1,0-1 1,7 17 0,-7-24-2,-1 1 0,1-1 0,0 1 1,0-1-1,0 0 0,1 0 0,-1 0 0,1 0 0,0 0 1,-1 0-1,1-1 0,6 4 0,-8-6-32,-1 0 1,1 0-1,0 0 0,-1-1 0,1 1 0,0 0 1,-1 0-1,1-1 0,-1 1 0,1-1 1,-1 1-1,1 0 0,0-1 0,-1 1 1,1-1-1,0 0 0,0 0 51,4-3-7,-1-1-1,1 1 1,-1 0-1,0-1 0,0 0 1,-1 0-1,5-8 1,18-43 76,-12 24-108,-6 15-25,-3 5-24,1-1 1,0 2-1,1-1 0,9-12 0,-13 20-20,-1 1-1,1-1 1,-1 0 0,0 0-1,3-7 1,2-6-443,-10 23 227,1 0-1,0 1 1,1-1 0,0 0-1,0 1 1,0 11-1,1 51 646,0-34-514,2-13 199,0 0 0,1-1 0,13 43 1,-12-46-71,-2-12 13,0-1 0,0 1 0,0-1 0,1 0 0,-1 0 0,1 1 0,1-2 0,-1 1 1,5 5-1,-7-9 11,1 1 0,-1-1 0,0 0 0,1 1 0,-1-1 0,1 0 0,-1 0 0,1 0 0,-1 0 0,1-1 0,0 1 0,0 0 0,-1-1 0,1 1 0,0-1 0,0 1 1,0-1-1,-1 0 0,1 0 0,0 0 0,0 0 0,0 0 0,0 0 0,0-1 0,-1 1 0,1 0 0,0-1 0,0 0 0,-1 1 0,1-1 0,0 0 0,1-1 0,6-4 37,0-1-1,0-1 1,-1 1 0,0-2-1,0 1 1,-1-1-1,0 0 1,10-18-1,3-9-33,16-42-1,-16 32-98,-5 11-181,0 2-126,33-57-1,-47 90 345,-1-1-1,1 0 0,-1 1 0,1-1 1,-1 0-1,1 1 0,-1-1 0,1 1 0,0-1 1,0 1-1,-1-1 0,1 1 0,0 0 1,0-1-1,-1 1 0,1 0 0,0-1 0,0 1 1,0 0-1,-1 0 0,1 0 0,0 0 1,0 0-1,0 0 0,0 0 0,-1 0 1,1 0-1,0 0 0,0 1 0,0-1 0,0 0 1,-1 0-1,1 1 0,0-1 0,0 1 1,-1-1-1,1 1 0,0-1 0,-1 1 1,1-1-1,0 1 0,-1-1 0,1 1 0,0 0 1,3 3 14,-1 0 1,0 0 0,1 0 0,-1 1-1,4 7 1,-1 1 44,-1 0 0,0 1-1,-1-1 1,-1 1 0,0 0 0,0 0-1,-2 0 1,0 0 0,0 0 0,-1 0 0,-1 1-1,-1-1 1,0 0 0,0 0 0,-1-1-1,-1 1 1,-6 14 0,7-22 18,0 0-1,0 0 1,0-1-1,-1 0 1,0 1 0,0-1-1,0-1 1,-1 1-1,0-1 1,1 1-1,-1-2 1,-1 1 0,1 0-1,-1-1 1,-7 4-1,9-6-18,0 1-1,0-1 1,-1 0-1,1 0 1,0 0-1,-1 0 1,1-1-1,0 0 1,-1 1-1,1-2 1,-1 1-1,1-1 1,0 1-1,-1-1 1,1 0-1,0-1 1,0 1-1,0-1 1,0 0-1,0 0 1,0 0-1,0 0 1,-4-4-1,4 3-37,0 0 0,1 0 0,-1-1-1,1 1 1,-1-1 0,1 0-1,-3-5 1,5 8-1,1 0-1,-1 0 1,1-1-1,0 1 1,-1 0-1,1 0 1,0 0-1,0 0 1,0 0-1,0 0 1,0-1-1,0 1 1,0 0-1,0 0 1,0 0-1,1 0 1,-1 0-1,0 0 1,1-1-1,-1 1 1,1 0-1,-1 0 1,1 0-1,0 0 1,-1 1-1,1-1 1,0 0-1,-1 0 1,1 0-1,0 0 1,0 1-1,0-1 1,0 0-1,0 1 1,0-1-1,2 0 1,6-4-41,0 0 1,1 1-1,0 0 1,-1 1-1,1 0 1,1 1-1,9-2 1,0 1-92,-1 2 1,36 0 0,-50 2-91,1 0 1,0 0-1,0 0 1,-1 0-1,1 1 1,-1 0-1,1 0 1,-1 1-1,0-1 1,9 7-1,-12-7-265,1-1-1,-1 1 1,0 0 0,0 0-1,0 0 1,-1 0-1,1 0 1,0 0 0,-1 0-1,0 0 1,1 1 0,-1-1-1,0 1 1,0-1-1,0 1 1,0-1 0,-1 1-1,1-1 1,-1 1 0,0 0-1,1-1 1,-1 1 0,0 0-1,-1 5 1,1-8 383,0 0 0,-1 1 0,1-1 0,0 1-1,0-1 1,0 0 0,0 1 0,0-1 0,-1 1 0,1-1 0,0 0 0,0 1 0,-1-1 0,1 0 0,0 0 0,0 1 0,-1-1-1,1 0 1,0 1 0,-1-1 0,1 0 0,0 0 0,-1 0 0,0 1 0,-14 0-2162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26.9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75 8128,'-39'-31'3008,"31"23"-2336,-2-4-160,15 7-160,-5 2-288,5-5-160,-2 5 32,2-2-320,3 5 224,2 0-1632,3 8 992,0 0-4448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7:27.2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0 133 9152,'0'3'3360,"23"-6"-2592,6 3-224,-6-3 2079,12-5-1535,12-3 0,20-2-672,7 6-384,6-6-32,-10 2-1984,-1 3 1089,-12-4-7105,-21-10 4416,-10-3 576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8:09.4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4 154 2720,'0'3'1157,"-1"-1"-920,0 1 0,1-1 0,-1 1 0,1 0 0,-1-1 0,1 1 0,0 0 0,0 2 0,2 9 879,-1 27 0,1 13-132,20 107 1606,4 36-817,-12-85-72,-11-99-1226,-2-10 309,-2-6-187,-3-17 32,-1-34 0,-2-8-543,-1 20-82,-20-124-184,26 153 178,-12-163-209,14 138-40,1-1 0,11-67 1,-11 102 178,0-1 0,0 1 0,0 0 0,1 0 0,0 1 0,0-1 0,0 0 0,0 0 0,1 1-1,3-5 1,-5 7 51,0 0 0,1 0-1,-1 0 1,0 0-1,0 0 1,0 0 0,1 0-1,-1 1 1,0-1-1,1 1 1,-1-1 0,0 1-1,1-1 1,-1 1-1,1 0 1,-1 0 0,1 0-1,-1 0 1,1 0-1,-1 0 1,0 0 0,1 0-1,-1 0 1,1 1-1,-1-1 1,1 1 0,-1-1-1,0 1 1,1-1-1,-1 1 1,0 0 0,0 0-1,2 0 1,4 5 17,-1-1 0,1 1 0,-1 1 0,-1-1 0,1 1-1,7 12 1,25 49 16,-36-65-6,9 19 255,-1 0 0,12 37 0,-19-49-118,-1 1 0,0 0 0,0-1 0,-1 1 0,0 0 0,-1 0 0,0 0 0,-2 12-1,2-20-75,-1 0 0,1 0-1,-1-1 1,0 1-1,1 0 1,-1-1-1,0 1 1,-1-1 0,1 1-1,0-1 1,-1 1-1,1-1 1,-1 0-1,0 0 1,0 0 0,0 0-1,0 0 1,0 0-1,0 0 1,-1-1-1,1 1 1,0-1 0,-1 0-1,1 1 1,-1-1-1,1 0 1,-1-1-1,-3 2 1,-2-1-20,0 0 0,0 0 0,0-1-1,0 0 1,0 0 0,0-1 0,1 0 0,-12-3-1,-23-9-1210,15 5-2567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8:11.6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62 616 4224,'-1'0'131,"1"-1"1,-1 1 0,1 0-1,0-1 1,-1 1-1,1 0 1,0-1-1,-1 1 1,1 0-1,0-1 1,-1 1 0,1-1-1,0 1 1,0-1-1,-1 1 1,1 0-1,0-1 1,0 1-1,0-1 1,0 1 0,0-1-1,0 1 1,0-1-1,0 1 1,0-1-1,0 1 1,0-1-1,0 1 1,0-1 0,0 1-1,0-1 1,0 1-1,0-1 1,1 0-1,0-10 2678,-7 28-1070,-22 101-225,16-63-1039,8-36-212,1 1 0,-2 34 0,8-35 62,-3-18-300,0-1-1,0 1 1,0-1 0,0 1 0,0-1 0,0 0 0,0 1 0,0-1 0,0 1 0,0-1 0,0 1 0,1-1 0,-1 0-1,0 1 1,0-1 0,1 1 0,-1-1 0,0 0 0,0 1 0,1-1 0,-1 0 0,0 1 0,1-1 0,-1 0 0,0 0-1,1 1 1,-1-1 0,1 0 0,-1 0 0,3-1 61,-1-1-1,0 1 1,0-1-1,-1 0 0,1 0 1,0 0-1,0 0 1,-1 0-1,0 0 1,1-1-1,-1 1 1,2-5-1,8-33-350,-10 35 214,2-7-46,1-7-27,0-1 0,1-28-1,-3 20-21,6-36-1,-8 62-200,1 6 143,0 15 94,1 26 222,-1-35 10,1 1 1,0-1 0,1 0-1,0 0 1,0 0 0,1 0-1,1 0 1,-1-1 0,10 13-1,-12-20-73,0 0-1,0 0 1,0 0-1,0 0 0,0-1 1,1 1-1,-1-1 0,0 1 1,1-1-1,0 0 0,-1 0 1,1 0-1,0-1 1,-1 1-1,1 0 0,0-1 1,0 0-1,-1 0 0,1 0 1,0 0-1,0 0 0,0 0 1,-1-1-1,1 1 1,0-1-1,-1 0 0,1 0 1,3-2-1,4-3 40,0-1 0,-1 0 0,0 0 0,-1-1-1,1 0 1,10-14 0,38-61 8,-39 55-292,28-35 1,-41 57 185,6-4-463,-11 10 463,1 0-1,-1 0 0,1 0 0,-1 0 1,0 0-1,1 0 0,-1 0 1,0 0-1,1 0 0,-1 1 0,1-1 1,-1 0-1,0 0 0,0 0 0,1 1 1,-1-1-1,0 0 0,1 0 0,-1 1 1,0-1-1,0 0 0,1 1 0,-1-1 1,0 0-1,0 1 0,0-1 0,1 0 1,-1 1-1,0-1 0,0 0 0,0 1 1,0-1-1,0 1 0,0-1 0,40 112-111,-20-55 20,8 19-42,-22-63 197,-3-4-33,1-1 0,0 0 0,0-1 0,0 1 0,9 9 0,-11-15 13,-1-1-1,1 1 0,0 0 1,0-1-1,0 0 0,0 1 1,0-1-1,0 0 0,0 0 1,0 0-1,0 0 0,1-1 1,-1 1-1,0 0 0,1-1 1,-1 0-1,0 0 0,1 1 1,-1-1-1,1-1 0,-1 1 1,0 0-1,1 0 0,3-2 1,0 0 9,0 0 0,-1-1 1,0 1-1,0-1 0,0-1 1,0 1-1,0 0 1,0-1-1,-1 0 0,0 0 1,1-1-1,-2 1 0,8-10 1,-3 1 11,0 0 0,-1-1 0,-1 0 1,9-24-1,11-64-307,-11 38 84,-2 8 89,-3 0 0,-3-1 0,-2 0 0,-2 0 0,-10-107 0,7 161 57,-3-10-503,3 12 508,0 1 1,0 0-1,0 0 1,0 0-1,0-1 1,0 1-1,0 0 1,0 0-1,0 0 1,0 0-1,-1-1 1,1 1-1,0 0 1,0 0 0,0 0-1,0 0 1,0 0-1,0 0 1,-1 0-1,1-1 1,0 1-1,0 0 1,0 0-1,0 0 1,-1 0-1,1 0 1,0 0-1,0 0 1,0 0-1,-1 0 1,1 0-1,0 0 1,0 0-1,0 0 1,-1 0-1,1 0 1,0 0-1,0 0 1,0 0 0,0 0-1,-1 0 1,1 0-1,0 0 1,0 1-1,0-1 1,0 0-1,-1 0 1,1 0-1,0 0 1,0 0-1,0 0 1,0 0-1,0 1 1,0-1-1,-1 0 1,1 0-1,0 0 1,0 0-1,0 1 1,0-1-1,-2 4-73,0 0 0,0 0 0,1 0-1,-1 0 1,1 0 0,0 1-1,0-1 1,1 0 0,-1 7-1,0-1 56,-5 43 371,2 79 0,12 51 310,-8-182-643,2 32 84,1 1-1,14 63 0,-14-89-46,-1 1 1,1-1 0,0 0-1,1 0 1,-1 0-1,2 0 1,-1-1-1,1 1 1,0-1 0,1 0-1,0-1 1,0 1-1,0-1 1,1-1-1,-1 1 1,12 6-1,-14-10 14,0-1 0,0 1-1,0-1 1,1 0-1,-1 0 1,1 0-1,-1 0 1,1-1-1,-1 0 1,1 0 0,-1 0-1,1 0 1,-1-1-1,1 0 1,-1 0-1,0 0 1,1 0-1,5-3 1,0-1 5,0 0 1,-1 0-1,1-1 1,-1 0-1,0 0 1,12-12-1,-2-3 10,-1-1-1,0 0 1,21-37-1,-28 41-65,-8 13 6,4-6-395,-5 11 70,-1 4-37,-4 39 279,1-31 117,1 1 1,1 21 0,1-24 16,1 0 0,0 0 0,0 0 0,1-1 0,7 18 0,-9-24-39,1 0 0,0 1 0,0-1 0,0 0 0,0 0 1,0 0-1,1-1 0,-1 1 0,1 0 0,0-1 0,0 0 0,0 1 0,0-1 0,0 0 1,1-1-1,-1 1 0,0 0 0,7 1 0,-7-3-4,0 0-1,0 0 1,0 0 0,0 0-1,0-1 1,0 1-1,0-1 1,0 0 0,0 0-1,0 0 1,0 0 0,0-1-1,0 1 1,-1-1-1,1 1 1,4-5 0,13-6-85,-2 3-37,0-2 0,19-14 0,-13 9-210,-23 15 246,-1 3 54,1-1 0,-1 0 0,1 1 0,-1-1 0,0 1 0,1-1 0,-1 0 0,0 1 0,0-1 0,0 1 0,-1 2 0,-7 44 75,4-27-22,0 1 1,0 31-1,4-51-26,0 0 1,0 0-1,1-1 1,-1 1-1,1 0 0,-1 0 1,1-1-1,0 1 1,-1 0-1,1-1 0,0 1 1,2 2-1,0 1 44,-3-5-56,1 0 0,-1 1 0,1-1 0,-1 0 1,0 1-1,1-1 0,-1 0 0,1 1 0,-1-1 0,1 0 0,-1 0 1,1 0-1,-1 1 0,1-1 0,-1 0 0,1 0 0,-1 0 1,1 0-1,-1 0 0,1 0 0,-1 0 0,1 0 0,-1 0 0,1 0 1,0-1-1,16-4 90,-15 4-34,9-5-20,0 0 0,-1 0-1,0-1 1,0 0 0,14-15-1,-21 20-34,14-14-58,-1-1 0,-1 0-1,-1-1 1,0-1-1,-1-1 1,14-28 0,49-130-8,-23 15-126,-45 131 190,-2 0-1,-1-1 0,1-38 0,-5 32 3,-2 0 0,-12-78 0,5 84-174,7 31 124,0 0-1,0 0 1,0 0 0,0 0-1,0 0 1,0 0-1,-1 0 1,1 0 0,-1 0-1,1 0 1,-3-1-1,4 3 39,-1-1 1,1 1-1,0 0 0,-1 0 0,1 0 0,0 0 0,0 0 0,-1 0 0,1 0 0,0-1 0,-1 1 0,1 0 0,0 0 0,-1 0 0,1 0 0,0 0 0,-1 1 0,1-1 0,0 0 0,-1 0 0,1 0 1,0 0-1,0 0 0,-1 0 0,1 0 0,0 1 0,-1-1 0,1 0 0,0 0 0,0 0 0,-1 1 0,1-1 0,0 0 0,0 0 0,0 1 0,-1-1 0,1 1 0,-7 11-257,7-11 256,-9 28 48,0 1-1,2 1 0,2-1 0,-4 49 0,6-37 74,1 1 0,2-1 0,2 1 0,2-1 0,2 0 0,2 0 0,21 68 0,-20-86-13,1 1 1,23 38-1,-24-49-48,0-1-1,0 0 1,1-1-1,1 0 1,20 18-1,-25-25 6,0-1 0,0 0 0,0 0-1,1-1 1,-1 0 0,1 0-1,0 0 1,0-1 0,11 2 0,-15-3-32,0-1 1,-1 1 0,1-1 0,0 0-1,-1 0 1,1 0 0,0 0 0,0-1 0,-1 1-1,1-1 1,-1 0 0,1 1 0,0-1-1,-1 0 1,0 0 0,1-1 0,-1 1-1,0 0 1,1-1 0,-1 0 0,0 1-1,0-1 1,0 0 0,0 0 0,-1 0 0,1 0-1,2-4 1,0-2-8,-1 1-1,1-1 1,-1 0 0,0 0 0,1-9-1,-3 13-34,-1 1 0,1 0 0,-1-1 0,0 1 0,0-1-1,0 1 1,0-1 0,-1 1 0,0 0 0,1-1 0,-1 1 0,0 0-1,-1-1 1,-2-4 0,-5 19-421,8-8 480,0 0-1,0 0 1,0 0-1,0 0 1,1 0-1,-1 0 1,1 0-1,0 0 1,-1 1-1,1-1 1,1 0-1,-1 0 1,1 0 0,-1 1-1,1-1 1,0 0-1,0 0 1,0 0-1,0 0 1,1 0-1,-1-1 1,1 1-1,0 0 1,4 4-1,-2-1-8,1-1-1,1 0 1,-1 0-1,1 0 1,-1-1 0,1 1-1,1-2 1,-1 1-1,0-1 1,8 3-1,6 2 11,-3-1-398,21 6 0,-34-12-260,-1 0 0,1-1 0,0 1 0,0-1 0,0 1 0,0-1 0,0 0 0,0-1 0,0 1 0,0-1 0,5-1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8:12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9 6304,'-8'-8'2848,"16"8"-2464,-3 0-544,3 3 0,5 2-384,1-2 320,7 16-5344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00:58:12.4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9 133 10624,'-8'-50'4832,"16"47"-4192,5-2-1152,5 2 160,25-9 512,6-1-64,8-1-224,22 2 64,14-1-2464,7 5 1408,-17 8-5408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38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3552,'3'6'625,"0"0"1,0 1-1,-1-1 0,0 1 1,0-1-1,-1 1 1,2 7-1,8 62 590,1 85 64,-7-76-899,11 176 585,-11-193 1603,-8-74-2186,0-8-105,1-30-154,-8-47 1,-1-8-211,5-119-84,5 188 45,2 0-1,1 1 0,10-46 1,-11 69 112,0 0 0,1 1 1,0-1-1,1 0 1,-1 1-1,1 0 1,0 0-1,0-1 0,1 2 1,-1-1-1,1 0 1,6-5-1,-4 5-29,1 0 0,0 0-1,0 0 1,0 0 0,1 1-1,-1 1 1,17-6 0,-9 5-6,0 0 0,0 1 0,0 1 0,1 1 0,-1 0-1,0 1 1,1 0 0,-1 1 0,20 4 0,-26-3 44,1 1 0,-1 0 0,0 0 0,0 1 0,0 0 0,0 0 0,9 7 0,-16-9 7,1 0-1,0 0 1,-1 0 0,1 0-1,-1 0 1,1 1-1,-1-1 1,0 1 0,0 0-1,0-1 1,-1 1-1,1 0 1,-1 0 0,1 0-1,-1 1 1,0-1-1,0 0 1,0 0 0,-1 1-1,1-1 1,-1 0-1,0 1 1,0-1 0,0 5-1,-3 5 80,-1 0 1,1 0-1,-2-1 0,0 1 0,-1-1 0,-11 19 0,-50 64 215,34-51 60,-3-2 0,-1-1 0,-73 63 0,106-102-283,4-4-87,4-4-114,3 3 112,0-1 0,0 1 0,1 0-1,-1 1 1,1 0 0,-1 0 0,1 0 0,14 0 0,2 1-72,39 3 1,-48 0 47,0 0 0,-1 2 0,1-1 0,-1 2-1,28 11 1,-23-6 18,0 0-1,-1 1 1,28 22-1,-37-25 23,0 0 0,0 1 0,14 17 0,-20-23 17,-1 0-1,0 0 1,0 0 0,-1 0 0,1 0 0,-1 0 0,1 1 0,-1-1 0,0 0-1,0 1 1,0-1 0,-1 1 0,1-1 0,-1 1 0,0-1 0,0 1-1,0-1 1,-1 5 0,0-5 17,0-1 0,-1 0 0,1 1 0,-1-1 0,1 0 0,-1 1 0,0-1 0,1 0 0,-1 0 1,0-1-1,-1 1 0,1 0 0,0-1 0,0 1 0,-1-1 0,-4 2 0,-5 3 135,-25 7 1,36-13-165,-34 10 131,0-2 0,-1-1 0,0-2 0,0-1 0,-49-2 0,60-4-682,0 0 0,-34-9 1,44 9-719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05.8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81 7456,'-18'-34'3392,"14"18"-2944,0 8 1376,4 5-1088,-4-5 64,4 5-480,-5-5-864,10 8 288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3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8 4640,'-1'-8'4145,"2"16"-1218,-21 221-504,9-141-1902,-16 94 659,24-161-1086,-5 32 253,2-14 133,-11 42 0,17-80-455,0-1 1,0 0-1,0 0 0,0 0 1,0 0-1,0 0 1,0 1-1,0-1 1,-1 0-1,1 0 0,0 0 1,0 1-1,0-1 1,0 0-1,0 0 1,0 0-1,1 0 0,-1 1 1,0-1-1,0 0 1,0 0-1,0 0 0,0 0 1,0 1-1,0-1 1,0 0-1,0 0 1,0 0-1,0 0 0,1 0 1,-1 0-1,0 1 1,0-1-1,0 0 1,0 0-1,0 0 0,1 0 1,-1 0-1,0 0 1,10-1 413,21-14-459,-8 5 93,-3 4-124,1 1 1,-1 1-1,1 0 0,28 0 0,84 7-10,-52 7 120,-23-1-118,-50-8 887,2-1-3935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39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47 3712,'-3'-2'604,"0"1"0,0 0 0,0-1 0,0 1 0,-1 1 0,1-1-1,0 0 1,0 1 0,-5-1 0,-17-4 3453,25 5-4024,0 0 0,0 0 0,0 0 1,0 0-1,0 0 0,0 0 0,0-1 0,0 1 0,0 0 0,0 0 1,0 0-1,0-1 563,0 1-563,8-6 670,16-3-327,14 3-144,1 1 0,0 2 1,45 3-1,-73 0-217,4 0 49,-1 2-1,20 4 1,-20-4-414,1 1 0,19 0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40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 5152,'-4'2'5668,"26"0"-3011,137-13 256,3 0-2562,-73 14-671,-88-3 171,3 0-115,-1 0 0,0 0 1,0 0-1,0 1 0,7 1 0,0 3-3193,-3-2 1409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41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18 116 3136,'-17'-25'10602,"25"27"-10090,24 2-147,1-2 0,-1-1 0,48-5 0,-31 1-203,228-22 547,-233 24-727,-36 1 87,0 0 0,0 0 0,0 0 0,0-1 0,0 0 0,0-1 0,0 1 0,11-6-1,-18 7-101,-1-1 0,1 1 0,0-1 0,-1 1 0,1-1 0,0 0 0,-1 1 0,1-1 0,-1 0 0,1 0 0,-1 1 0,0-1 0,1 0 0,-1 0 0,0 0 1,1 0-1,-1 0 0,0 1 0,0-1 0,0 0 0,0 0 0,0 0 0,0 0 0,0 0 0,0 0 0,0-1 0,-1 0-440,1 0 0,-1 0 0,1 0 1,-1 0-1,1 0 0,-1 1 0,0-1 1,0 0-1,0 0 0,0 1 1,0-1-1,-1 1 0,-1-3 0,-2-1-1201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41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3136,'1'4'11717,"3"-4"-13109,29-1 2446,0-3 0,54-12 0,6-1-760,-38 12-303,0 2 0,90 6 0,-101-3-3303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45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16 2080,'-1'-7'5353,"21"12"636,1 0-6585,106 5 713,288 13 54,4-20 261,-337-8 267,-81 5-674,0 0 0,0 0 0,0 0 0,0 0 0,0 0 0,0 0 0,0-1 1,0 1-1,0 0 0,0-1 0,0 1 0,0 0 0,0-1 0,0 1 0,0-1 0,-1 0 0,1 1 0,0-1 0,0 0 0,0-1 1,0 2-18,-1 0 1,0 0-1,0 0 0,0-1 1,0 1-1,0 0 1,0 0-1,0 0 1,0-1-1,0 1 1,0 0-1,0 0 1,0-1-1,0 1 1,0 0-1,0 0 1,0 0-1,0-1 1,0 1-1,-1 0 1,1 0-1,0 0 1,0-1-1,0 1 1,0 0-1,0 0 1,0 0-1,-1 0 1,1-1-1,0 1 1,0 0-1,-1 0 1,-14-5-139,-174-5 230,-29-2-274,-10 4 2,166 8-40,-132 13 88,124-7 93,3 3-97,64-8 119,1 0 1,-1-1 0,1 1-1,-1 0 1,1 1-1,0-1 1,0 0-1,0 1 1,-1-1 0,1 1-1,1-1 1,-3 3-1,-6 4 215,10-4-199,0 0 0,0 0 0,0 0 0,0 0 0,0 0 1,1 0-1,0 0 0,0-1 0,0 1 0,0 0 0,3 4 0,4 4 39,-1 0 0,2-1 0,0-1 0,0 1 0,1-1 0,0-1 0,12 9 0,-2-5 2,1-1 0,0-1 0,0-1 0,25 7 0,31 16-42,-37-12 98,-1 3 1,65 50 0,-84-58-108,-10-7 65,1 0 1,0-1-1,0-1 1,21 11 0,-31-18-53,-1 0 1,0 0 0,0 0 0,1 1 0,-1-1 0,0 0 0,0 0 0,1 0-1,-1 0 1,0 1 0,0-1 0,0 0 0,1 0 0,-1 1 0,0-1-1,0 0 1,0 0 0,0 1 0,1-1 0,-1 0 0,0 0 0,0 1 0,0-1-1,0 0 1,0 1 0,0-1 0,0 0 0,0 1 0,0-1 0,0 0 0,0 0-1,0 1 1,0-1 0,0 0 0,0 1 0,0-1 0,-1 0 0,1 0 0,0 1-1,0-1 1,0 0 0,0 0 0,0 1 0,-1-1 0,1 0 0,0 0 0,0 1-1,-1-1 1,1 0 0,0 0 0,0 0 0,-1 0 0,1 1 0,-1-1 0,-14 12 72,13-12-55,-10 7 34,-1 0 0,0-1 0,-24 8 0,0-1-113,-39 17-75,-204 89 305,261-109-164,0 0 0,1 1-1,0 1 1,1 0 0,0 2 0,1 0-1,-24 27 1,37-37-20,2-3 20,0 1 0,0-1 0,0 1 0,0-1 0,-1 0 0,1 1 0,0-1 0,-1 0 0,1 0 0,-3 2 0,28-5 361,33-7-1,18-2-390,-67 11 3,80-8-41,138 6 0,-186 5 132,1-2 0,0-2-1,57-9 1,-86 8-145,1 0 0,-1 2 0,13-1 0,-18 2 55,-1-1 0,0 1 0,0 0 0,0 1 0,0 0 0,0 0 0,-1 0 0,7 3 0,18 8 10,-24-11 28,1 0 0,-1 1 0,0 0 0,-1 0-1,1 0 1,0 1 0,6 5 0,-10-7 239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48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194 197 3552,'0'-3'-31,"1"-9"5004,1 19-4331,-2 0-462,1 0 1,-1 1 0,0-1 0,0 0-1,-1 0 1,-3 14 0,-16 42 237,11-36-277,-87 265 1005,28-110 2078,69-187-2733,5-14-190,45-136 164,-3 9-445,4 12-282,30-91-329,-76 207 535,-5 12 2,1-1-1,0 1 1,0-1 0,1 1 0,0 0 0,0 0 0,0 0-1,7-8 1,-10 13 39,0 1 0,1 0-1,-1-1 1,0 1-1,1-1 1,-1 1 0,0 0-1,1-1 1,-1 1 0,0 0-1,1-1 1,-1 1 0,1 0-1,-1 0 1,0-1 0,1 1-1,-1 0 1,1 0 0,-1 0-1,1 0 1,-1 0 0,1 0-1,-1-1 1,1 1 0,-1 0-1,1 0 1,-1 0-1,1 1 1,-1-1 0,1 0-1,-1 0 1,1 0 0,-1 0-1,1 0 1,-1 1 0,1-1-1,-1 0 1,0 0 0,1 1-1,-1-1 1,1 0 0,-1 1-1,0-1 1,1 0 0,-1 1-1,0-1 1,1 0-1,-1 1 1,0-1 0,0 1-1,1-1 1,-1 1 0,0-1-1,0 1 1,0-1 0,0 1-1,0-1 1,1 1 0,1 6 24,-1-1 0,1 1 0,0 9 0,-1-13-30,8 150 148,-4-30-110,21 190 489,-25-295-243,2-1 0,0 1-1,7 23 1,-6-34 172,0-9 45,4-17 228,-6 13-657,39-134 835,1-1-870,30-44-272,-1 19-43,-63 145 84,2 0 1,0 1-1,17-26 0,-13 32-277,-14 14 468,1-1 1,-1 1-1,1 0 1,-1 0 0,1-1-1,-1 1 1,1 0-1,-1 0 1,1 0 0,-1 0-1,1 0 1,0 0-1,-1 0 1,1 0-1,-1 0 1,1 0 0,-1 0-1,1 0 1,0 0-1,1 1-2,-1 0 0,1 1 0,-1-1 0,1 0 0,-1 1 1,0-1-1,0 1 0,0-1 0,0 1 0,0-1 0,0 1 0,0 0 0,-1-1 0,1 1 0,0 0 0,0 2 0,8 33 23,-1 0 0,3 42 1,-4-31 346,50 395 994,-53-414-1229,1 5 370,1 46 0,-21-128-11481,9 36 8346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49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77 3648,'0'-1'218,"0"0"-1,0-1 1,0 1 0,1 0 0,-1 0-1,0-1 1,1 1 0,-1 0 0,1 0-1,-1 0 1,2-1 0,-2 1-63,0 0 0,1 1 0,-1-1 1,1 0-1,-1 1 0,0-1 0,0 0 0,1 0 1,-1 1-1,0-1 0,0 0 0,0 0 0,0 1 0,0-1 1,0 0-1,0 0 0,0 1 0,0-1 0,0 0 1,-1-1-1,1 0-20,-1 0-1,0-1 1,0 1 0,0 0 0,0 0 0,0 0 0,0 0 0,0 0 0,-1 0 0,1 0-1,-1 0 1,1 0 0,-1 1 0,0-1 0,0 0 0,0 1 0,0 0 0,0-1 0,0 1-1,0 0 1,0 0 0,0 0 0,-4 0 0,-2-1-52,0 1 1,0 0-1,0 1 0,0 0 0,0 0 1,0 1-1,0 0 0,1 0 1,-1 1-1,0 0 0,0 1 0,-13 5 1,7-1-80,1 0-1,0 0 1,0 1 0,0 1 0,1 0-1,-11 12 1,15-14 26,1 1 0,0 1 0,0-1 0,1 1 0,0 0 0,-7 16 0,10-19 3,1 0-1,0 0 1,0 0 0,0 1 0,1-1-1,0 1 1,0-1 0,0 0 0,1 1-1,0-1 1,2 14 0,1-7 85,1 0 0,1 0-1,0 0 1,13 23 0,8 19 349,-23-48-376,-1 0 0,-1 0 0,1 0 0,-1 0-1,0 1 1,0-1 0,-1 0 0,0 1 0,-1-1 0,1 0 0,-1 0 0,-1 0 0,1 0 0,-1 1 0,-1-2 0,1 1-1,-1 0 1,0-1 0,-1 1 0,-4 6 0,-9 17 32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49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21 5632,'-10'-1'3909,"25"1"603,50-6-3147,108-8 308,-58 16-7628,-96 1 3939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50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31 1568,'-27'-10'12612,"68"12"-11347,47-1-640,178-9 328,-222 2-862,46-3 288,18 8-214,-94 3 244,-2 0-5047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21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191 98 1472,'1'-1'230,"0"0"0,0 0 0,0 0 0,-1 0 0,1 0 0,0 0 0,1 1 0,-1-1 0,0 0 0,0 1 0,0-1 0,2 0 0,9-4 1420,-12 5-1577,1 0 0,-1-1 0,1 1 0,-1 0 0,1-1 0,-1 1 0,0-1 0,1 1 0,-1 0 0,1-1 0,-1 1 0,0-1 0,1 1 0,-1-1 0,0 0 0,0 1 0,0-1 0,1 1 0,-1-1 0,0 1 0,0-1 0,0 0 0,0 1 0,0-1 0,0 1 1,0-1-1,0 0 0,0 1 0,0-1 0,0 1 0,0-1 0,-1 0 0,1 1 0,0-1 0,0 1 0,-1-1 0,1 1 0,0-1 0,0 1 0,-1-1 0,1 1 0,-1-1 0,0 0 0,-3-5 350,-1 0 1,-10-10-1,6 6-357,8 9-42,0-1-1,-1 0 1,1 1 0,-1-1 0,0 1-1,0-1 1,1 1 0,-1 0-1,0 0 1,0 0 0,0 0 0,0 0-1,0 0 1,0 0 0,-1 1 0,1-1-1,0 1 1,-3-1 0,2 1-27,0 0-1,-1 1 1,1-1 0,0 1 0,0 0 0,-1-1 0,1 2 0,0-1 0,0 0 0,-6 4-1,0 1-26,0 0-1,1 1 1,0 0-1,0 0 1,0 1-1,-7 10 1,9-10 50,1 0 0,0 0 1,1 1-1,0 0 1,0-1-1,1 1 1,0 1-1,1-1 0,-1 0 1,2 1-1,0-1 1,0 1-1,0-1 0,1 1 1,1-1-1,-1 1 1,2 0-1,-1-1 0,1 0 1,1 1-1,0-1 1,6 14-1,5 7-218,3 7 397,-1 0 1,12 46-1,-22-61-107,-3-14 81,-1 0 0,0 1 0,0-1 0,-1 1 1,0 0-1,0 0 0,-2 15 0,0-15 40,1-6-170,0 0-1,0 0 0,-1-1 0,1 1 0,-1 0 0,0-1 0,0 1 1,0 0-1,-2 4 0,-2-1 21,0 2 115,-1-1 0,1 0 0,-1 0 0,-1-1 0,-13 12 0,6-6-21,13-11-216,0 1 1,0-1-1,0 0 1,0 0-1,0 0 1,0 0 0,0 0-1,-1 0 1,1-1-1,0 1 1,-1 0-1,-1 0 1,11-15-6187,1 3 4581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52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217 260 3712,'-1'11'917,"-1"1"-1,0-1 1,0 0 0,-1 1-1,-1-1 1,-4 11 0,-40 82-887,21-47 605,4-6-453,-60 146 1199,72-172-439,10-23-420,0-3-15,4-16 210,13-30-539,2 1 0,45-83 0,-21 45-168,1-3-134,43-99-221,-80 172 251,50-112-122,-53 123-98,-2 8 80,-1 15 46,-8 105 284,8 133 0,1-234 58,2 0-1,0 0 0,12 39 1,-15-61-102,1 0 0,0 0 0,-1 0 1,1-1-1,0 1 0,0 0 1,0 0-1,0-1 0,0 1 1,1-1-1,-1 1 0,0-1 1,1 1-1,-1-1 0,1 0 0,3 2 1,-4-2-8,0-1 0,0 0 0,1 1 0,-1-1 0,0 0 0,1 0 1,-1 0-1,0 0 0,1 0 0,-1-1 0,0 1 0,0 0 0,1 0 0,-1-1 0,0 1 0,0-1 1,1 1-1,-1-1 0,0 0 0,0 1 0,0-1 0,0 0 0,0 0 0,0 0 0,0 0 0,0 0 1,0 0-1,0-1 0,9-10 110,0 0 0,-1-1 0,-1 0 0,0-1 0,10-24 0,21-78-27,-14 39-232,-13 43-40,35-96-220,-34 97 21,33-56 0,-44 86 221,-1 0 0,1 1 1,0-1-1,0 1 0,0 0 1,0 0-1,4-4 0,-5 6 106,-1 0 0,0 0 0,0-1-1,1 1 1,-1 0 0,0 0 0,1 0 0,-1 0-1,0 0 1,1 0 0,-1 0 0,0 0-1,1 0 1,-1 0 0,0 0 0,0 0 0,1 0-1,-1 0 1,0 0 0,1 0 0,-1 0-1,0 0 1,1 0 0,-1 0 0,0 1 0,0-1-1,1 0 1,-1 0 0,0 0 0,1 1-1,0 0 0,-1 0 0,1 0-1,0 0 1,-1 1-1,1-1 1,-1 0 0,1 0-1,-1 1 1,0-1-1,1 0 1,-1 3 0,4 43-152,-6 90 1,1-94 238,-24 275 1556,6-13-559,16-288-488,1-13-1050,3-10-1903,-1-8-778,0-2 976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53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5632,'-3'18'7172,"-11"19"-4924,-3 12-1962,14-33-130,-5 17 385,-7 64-1,14-21-220,1-44 0,0-30-313,0 3 54,0-1-1,0 0 1,1 1-1,-1-1 1,2 5-1,-2-8-91,1 0 0,-1 0 0,0-1-1,1 1 1,-1 0 0,1 0 0,-1 0 0,1 0 0,-1-1-1,1 1 1,0 0 0,-1-1 0,1 1 0,0 0 0,-1-1-1,1 1 1,0-1 0,0 1 0,0-1 0,-1 0 0,1 1-1,0-1 1,0 0 0,0 1 0,0-1 0,0 0 0,0 0-1,0 0 1,1 0 0,4-3-1803,2 0 522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5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24 6880,'-17'-16'3136,"9"13"-2720,3-2 256,10 10-448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58.5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1 2816,'4'11'8515,"-3"-6"-9073,-10 33 1710,-9 77-704,13-85-302,1 1 0,1 31-1,4 64 229,-1-107-319,2 1 1,0-1-1,2 0 0,10 36 1,-10-43-18,1 1 0,1-2 0,0 1 0,0-1 0,1 0-1,1 0 1,0 0 0,10 10 0,-7-10 42,1-1 0,0 0 0,1 0 0,0-2 0,0 1 0,0-2 0,1 1 0,21 6 0,-10-6 32,1-1 0,0-1 0,0-1 0,29 2 0,-27-5-59,-2-1-64,-1 2 1,1 0-1,44 14 1,-66-16 4,-1 0 1,-1 0-1,1 1 0,0 0 1,0-1-1,3 4 0,-5-5-75,-1 1 0,1-1 0,-1 1 0,1-1 0,0 1 0,-1 0-1,0-1 1,1 1 0,-1-1 0,1 1 0,-1 0 0,0-1 0,1 1 0,-1 0-1,0-1 1,0 1 0,0 0 0,0 0 0,1-1 0,-1 1 0,0 0-1,0 0 1,0-1 0,0 1 0,-1 0 0,1 0 0,0-1 0,0 1 0,0 0-1,-1 0 1,-8 8-3001,0-1 922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39:59.4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265 0 3136,'0'0'55,"0"0"1,-1 0-1,1 0 1,0 0-1,0 0 0,-1 0 1,1 0-1,0 0 1,0 0-1,0 0 1,-1 0-1,1 1 0,0-1 1,0 0-1,0 0 1,-1 0-1,1 0 1,0 0-1,0 0 0,0 0 1,0 1-1,-1-1 1,1 0-1,0 0 1,0 0-1,0 1 0,0-1 1,0 0-1,0 0 1,0 0-1,-1 0 1,1 1-1,0-1 0,0 0 1,0 1-1,-4 6 867,-35 27 139,1 2 1,-40 52-1,52-56-441,2 2 1,-24 46-1,47-75-11,5-13-7,2-6-405,0 0 1,1 0-1,15-21 0,32-37-285,-31 42 284,27-43 0,-32 43 66,-16 25-440,0 4-51,3 3 177,-1-1 69,0 1 0,0 0 1,0 1-1,0-1 0,0 1 0,0 0 1,5 5-1,10 7 32,-17-14-55,0 1 0,0-1 0,0 1 0,0 0 0,-1-1 1,1 1-1,-1 0 0,2 3 0,7 7 96,-5-7-39,-1 1 0,0-1 0,0 1 0,-1-1 0,0 1 0,1 0 0,-2 0 0,1 1 0,-1-1 0,0 1 0,-1-1 0,1 1 0,-1-1 0,0 1 0,-1 8 0,0-12-24,0-1-1,0 1 1,-1-1 0,1 1-1,-1-1 1,0 1-1,1-1 1,-1 0 0,0 1-1,-1-1 1,1 0 0,0 0-1,-1 0 1,1 0 0,-1 0-1,1 0 1,-1 0 0,0-1-1,0 1 1,0 0 0,0-1-1,0 0 1,0 1-1,-4 1 1,-1-1 29,1 1 0,-1-1 0,0 0 0,1 0 0,-1-1 0,0 0 0,-8 1 1,-47-1 161,-16 1-239,52 4-2214,24-6 1887,1 1-1,0-1 0,0 1 0,-1 0 1,1-1-1,0 1 0,0 0 1,0 0-1,0 0 0,0 0 0,0 0 1,0 0-1,0 0 0,0 0 0,0 0 1,1 1-1,-2 1 0,0 13-2568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02.2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137 17 2240,'0'0'6122,"17"-12"-3796,-14 7-2102,-2 7 405,-1 18-1242,-1-9 729,0-1 1,0 0-1,-1 1 0,-5 18 1,-20 41 23,3-8 135,-18 58 312,37-105-474,0 1-1,2-1 1,0 1 0,0 0 0,0 17 0,-1-10-22,0-7-65,2-9 10,1 0 0,-1-1 1,-4 10-1,-3 13 49,6 2-15,3-29-45,1 0-1,-1 0 1,0 0 0,0 0 0,1 0 0,-1 0 0,1-1-1,-1 1 1,1 0 0,0 0 0,0 0 0,0-1 0,0 1-1,2 2 1,-2-4 10,0 1 0,0-1 0,1 0-1,-1 0 1,0 1 0,0-1 0,1 0-1,-1 0 1,0 0 0,1 0 0,-1-1-1,0 1 1,0 0 0,1 0 0,0-1-1,4-1 168,15-1 183,0-1 0,36-13 1,4-1-70,-15 6-93,34-7-265,-67 18 94,-11 1-30,0 0 1,1 0 0,-1-1-1,0 1 1,1 0 0,-1-1-1,0 0 1,5-1 0,-15 10-593,8-8 529,0 0-1,-1 0 0,1 1 0,0-1 1,-1 0-1,1 0 0,0 1 0,-1-1 1,1 0-1,0 0 0,-1 0 0,1 0 1,-1 1-1,1-1 0,0 0 0,-1 0 0,1 0 1,-1 0-1,1 0 0,0 0 0,-1 0 1,1 0-1,-1 0 0,1 0 0,0 0 1,-1 0-1,1-1 0,0 1 0,-1 0 1,1 0-1,-1 0 0,1 0 0,0-1 0,-1 1 1,1 0-1,0 0 0,0-1 0,-1 1 1,1-1-1,-3-3-140,-1 1-1,1-1 1,0 1 0,-1-1 0,1 1 0,-1 0-1,0 1 1,0-1 0,-1 1 0,1-1 0,0 1-1,-6-1 1,7 1-438,-1 1-1,0 0 0,0 0 0,0 0 1,0 1-1,0-1 0,0 1 1,-1 0-1,-4 0 0,-1 2-1757,3 5 815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02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 2816,'0'-5'1280,"0"2"-1120,0-2 128,0 10-192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03.0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38 4320,'2'-2'3948,"10"4"-2355,50-5-15,73-13 0,-74 8-1871,75-2 1,-90 13-2258,-27-3 1340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04.5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3 690 1984,'-3'2'5568,"20"-7"-2131,-8 2-4298,13-7 1685,32-18 0,-26 12-344,-9 5-363,-2-1 0,1 0 1,-2-2-1,28-26 1,52-70-119,-81 91-4,-8 11-6,110-144 171,-73 88-115,-15 23-97,43-80 1,-71 120 21,-1-1 1,1 1-1,-1 0 1,1-1-1,-1 1 1,0-1-1,1 1 1,-1 0-1,0-1 1,0 1-1,0-1 1,0-1-1,0 2 10,0 1-1,0 0 1,-1-1-1,1 1 1,0 0-1,0-1 1,0 1-1,0 0 1,-1 0-1,1-1 1,0 1-1,0 0 1,0 0-1,-1 0 0,1-1 1,0 1-1,-1 0 1,1 0-1,0 0 1,0 0-1,-1-1 1,1 1-1,0 0 1,-1 0-1,-14 2-368,4 3 375,1 0-1,-1 1 1,1 0 0,0 1-1,0 0 1,0 0-1,1 1 1,1 1 0,-1-1-1,1 1 1,-11 18-1,0 1 108,2 1-1,1 0 1,-14 37 0,-124 314 845,69-148 369,73-197-784,11-22 137,3-13-220,3-7 76,23-34-198,-10 12-312,2 1-1,1 1 1,1 1 0,29-28-1,-35 39-295,2 2 1,36-23-1,-54 35 274,1 1 1,0-1 0,-1 1-1,1 0 1,0-1-1,-1 1 1,1 0-1,0 0 1,-1 0 0,1 0-1,0-1 1,0 1-1,-1 0 1,1 0-1,0 0 1,1 1 0,-2-1 12,1 0 0,-1 0 0,0 0 0,1 1 0,-1-1 0,0 0 0,0 1 0,1-1 0,-1 0 0,0 1 0,0-1 0,1 0 0,-1 1 0,0-1 0,0 0 1,0 1-1,0-1 0,1 0 0,-1 1 0,0-1 0,0 1 0,0-1 0,0 1 0,0 4 35,0 0 0,-1 0 0,1 0 0,-3 7 0,0 5 72,-3 30-76,3-24 238,0 24 0,3-47-253,0 1 0,0 0 0,0 0 0,0-1 0,0 1 0,0 0 0,0-1 1,0 1-1,0 0 0,0 0 0,1-1 0,-1 1 0,0 0 0,0-1 0,1 1 1,-1-1-1,1 1 0,-1 0 0,0-1 0,1 1 0,-1-1 0,1 1 1,0-1-1,-1 1 0,1-1 0,-1 0 0,1 1 0,0-1 0,-1 0 0,1 1 1,0-1-1,-1 0 0,1 0 0,0 1 0,-1-1 0,1 0 0,0 0 1,-1 0-1,1 0 0,0 0 0,0 0 0,-1 0 0,1 0 0,0 0 0,-1-1 1,1 1-1,0 0 0,1-1 0,2 0 45,1-1 0,-1 0 0,1 0 0,-1 0 0,7-5 0,53-45 294,-42 33-349,31-22 0,58-28-25,-55 39-415,-56 30 432,0-1 1,0 1-1,0 0 0,0 0 1,0 0-1,0 0 0,0 0 1,0 0-1,0 0 0,0 0 1,1 0-1,-1 0 0,0 0 1,0 0-1,0 0 0,0 0 1,0 0-1,0 0 0,0 0 1,0 0-1,0 0 0,0 0 1,0 0-1,0 0 0,1 0 1,-1 0-1,0 0 0,0 0 1,0 0-1,0 0 0,0 0 1,0 0-1,0 0 0,0 0 1,0 0-1,0 0 0,0 0 1,0 0-1,1 0 0,-1 0 1,0 0-1,0 0 0,0 0 1,0 0-1,0 0 0,0 0 1,0 1-1,0-1 0,0 0 1,0 0-1,0 0 0,0 0 1,0 0-1,0 0 0,0 0 1,0 0-1,0 0 0,0 0 1,0 0-1,0 1 0,0-1 1,-1 8-153,-7 12 97,7-19 65,0 4 8,-1 0-1,0 1 1,1-1 0,0 0 0,0 1 0,1-1 0,-1 0-1,1 1 1,1-1 0,-1 1 0,2 5 0,-2-7 31,1 0 1,0-1 0,0 1-1,0-1 1,1 1-1,-1-1 1,1 0 0,0 1-1,0-1 1,0 0-1,0 0 1,1 0-1,-1-1 1,1 1 0,-1-1-1,7 5 1,-7-6-12,0 0 0,0-1 1,0 1-1,0 0 0,1-1 0,-1 0 1,0 1-1,0-1 0,1 0 0,-1 0 1,0 0-1,0-1 0,1 1 0,-1 0 1,0-1-1,0 0 0,0 1 0,0-1 1,0 0-1,0 0 0,0 0 0,2-2 0,5-2 48,-1 0 0,1-1 0,10-11 0,128-126 84,-116 112-730,-30 40 14,-2 5 403,-6 28 259,-2-1 0,-2-1 0,-2 0 0,-20 43 0,31-80-25,1 0-1,0 0 1,-1 0 0,0 0 0,-2 4 0,3-7-78,1 0 0,0 0 0,0 0 0,0 1 0,0-1 1,0 0-1,-1 0 0,1 0 0,0 0 0,0 0 1,0 0-1,0 0 0,-1 1 0,1-1 0,0 0 0,0 0 1,0 0-1,-1 0 0,1 0 0,0 0 0,0 0 1,0 0-1,-1 0 0,1 0 0,0 0 0,0 0 0,0 0 1,-1 0-1,1 0 0,0 0 0,0 0 0,0-1 1,-1 1-1,0-1 4,1 1 0,-1-1 0,1 0 0,-1 0 0,1 0 0,0 0 0,-1 1 0,1-1 0,0 0 0,-1 0 0,1 0 0,0-2 0,-1-2-18,0 0 0,1 0-1,-1 0 1,1 0 0,1 0 0,-1 0 0,1 0 0,-1 0-1,1 0 1,1 0 0,-1 0 0,5-8 0,-5 11-11,0-1 1,1 1 0,-1-1 0,1 1 0,0 0-1,0 0 1,0 0 0,0 0 0,0 0 0,0 0-1,0 0 1,1 1 0,-1-1 0,1 1 0,-1 0-1,1 0 1,0-1 0,-1 2 0,1-1 0,0 0 0,0 1-1,-1-1 1,1 1 0,5 0 0,-1 0-49,0 1 1,1-1 0,-1 2 0,0-1-1,0 1 1,0 0 0,10 5 0,-12-5-387,0 0 0,-1 1 0,0 0 0,0 0 0,5 3 0,-7-3-316,0-1 0,0 0 0,0 1 0,0-1 0,0 1 0,0 0 0,-1 0 0,3 5 0,0-1-763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04.9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77 5408,'-18'-30'2432,"2"14"-2112,11 8 640,1 0-672,8 5-160,-4-5-224,8 8 32,5-3-3136,5 6 1760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21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79 4064,'-16'3'3423,"16"-3"-3380,83-2 4430,-49-1-3576,58-12 0,-59 7-518,51-12 314,133-14 0,-180 35-69,-51 13-6165,-2 7-3440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06.3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9 224 2976,'0'0'98,"0"0"-1,-1 0 1,1 0-1,0 0 1,-1 0 0,1 0-1,0 0 1,-1 0 0,1 0-1,0 0 1,-1 0 0,1 1-1,0-1 1,-1 0-1,1 0 1,0 0 0,-1 0-1,1 0 1,0 1 0,-1-1-1,1 0 1,0 0-1,0 1 1,-1-1 0,1 0-1,0 0 1,0 1 0,0-1-1,-1 1 1,4 8 2103,13 8 823,-15-17-2886,0 0-1,1 0 0,-1 0 1,0 0-1,0 0 0,1-1 1,-1 1-1,0 0 0,0-1 1,0 1-1,2-2 0,6-3 79,0 0-1,-1-1 1,0-1 0,0 1-1,8-11 1,0 3-38,22-19 133,15-13 109,-24 18-529,56-42-1,-77 64 130,-7 5-62,0 0 1,0 1-1,-1-1 0,1 0 1,0 1-1,0-1 1,0 1-1,0-1 0,0 1 1,0 0-1,0-1 1,1 1-1,-1 0 24,-1 1 1,1-1-1,-1 0 0,0 1 0,1 0 0,-1-1 1,0 1-1,1-1 0,-1 1 0,0-1 1,0 1-1,1 0 0,-1-1 0,0 1 1,0-1-1,0 1 0,0 0 0,0-1 1,0 1-1,0 0 0,0-1 0,0 1 0,0 0 1,-1 0-1,1 16-83,0-4 156,0 1 0,4 24 1,-3-33 16,0-1 0,0 0 1,0 0-1,1 0 0,0 0 1,-1 0-1,1 0 0,1-1 1,-1 1-1,1-1 0,-1 1 1,1-1-1,3 3 0,-4-5-23,0 0 0,0 0 0,-1 0 0,1 0 0,0 0 0,0-1 0,0 1 0,0-1 0,0 1 1,0-1-1,0 0 0,0 0 0,0 0 0,1 0 0,1 0 0,33-7 494,-28 4-468,-1-1 0,0 0 0,0-1 0,0 1 0,0-2 0,-1 1 0,0-1-1,7-7 1,15-11-264,-13 9 210,-15 12-102,1 1 0,0 0 0,0 0 1,0 0-1,0 1 0,0-1 0,0 0 0,0 1 1,0-1-1,1 1 0,2-2 0,-3 5 53,-1-1 0,1 1-1,-1-1 1,0 1 0,0-1-1,0 1 1,0-1 0,0 1-1,0 0 1,0 0 0,-1-1 0,2 4-1,0 6 43,-1 1 0,0 0 0,-1 0 0,0-1 1,-1 1-1,0 0 0,0 0 0,-2-1 0,1 1 0,-9 19 0,11-29 40,-1 1 0,0-1 0,0 0 0,0 0 0,0 0 0,-1 0 0,1 0 0,0 0 0,-1 0 0,0-1 0,-2 4 0,3-5-29,1 0 1,-1 0-1,1 0 1,-1 1-1,1-1 0,-1 0 1,1 0-1,-1 0 1,1 0-1,-1 0 0,1 0 1,-1 0-1,1 0 1,0 0-1,-1 0 0,1 0 1,-1 0-1,1-1 1,-1 1-1,1 0 0,-1-1 1,-1 1-12,1-1 1,0-1 0,-1 1-1,1 0 1,0 0 0,0 0-1,0-1 1,-2-2-1,-1-1-25,0-1 0,1 1 0,-1-1-1,1 0 1,1 0 0,-1 0 0,1 0-1,-3-13 1,5 19-23,1-1 0,-1 1 1,1-1-1,-1 1 0,1-1 0,-1 1 0,1-1 0,-1 1 0,1 0 0,0-1 0,-1 1 1,1 0-1,-1-1 0,1 1 0,0 0 0,-1 0 0,1 0 0,0 0 0,-1 0 1,1 0-1,0-1 0,-1 2 0,1-1 0,0 0 0,0 0 0,-1 0 0,2 0 0,25 2 231,-25-2-165,38 3 156,-19-2-175,32 6 0,33 17-803,-48-13-3636,-16-3-684,-18-8 4172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06.7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42 3648,'-35'-23'1664,"25"15"-1472,7 5 128,6 6-224,2-6-320,5 3 128,6-5-1312,6 2 768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08.6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6 827 1888,'-5'8'7546,"8"-9"-7387,-1 1 0,1-1 0,0 1 0,-1-1 0,1 0 0,0 0 0,-1 0 0,1 0 0,-1-1 0,0 1 0,3-3 0,29-23 246,-10 7-168,83-47 42,5-5-122,-95 60-129,-1-1 0,-1-1 0,0-1 0,20-24 0,-15 11 24,0-2 1,15-32 0,26-66-258,-32 65-36,-26 57 188,-3 6 32,1-1 0,-1 1 1,0 0-1,0-1 1,1 1-1,-1 0 0,0-1 1,0 1-1,0 0 1,0-1-1,0 1 1,0-1-1,1 1 0,-1 0 1,0-1-1,0 1 1,0-1-1,0 1 1,0 0-1,-1-1 0,1 1 1,0-1-1,0 1 1,0 0-1,0-1 0,0 1 1,-1-1-1,1 1 10,0 0-1,0 0 0,0 0 0,0-1 0,0 1 1,0 0-1,0 0 0,0 0 0,0 0 0,-1 0 1,1 0-1,0 0 0,0-1 0,0 1 0,0 0 1,0 0-1,0 0 0,-1 0 0,1 0 0,0 0 1,0 0-1,0 0 0,0 0 0,0 0 1,0 0-1,-1 0 0,1 0 0,0 0 0,0 0 1,0 0-1,0 0 0,0 0 0,-1 0 0,1 0 1,0 0-1,0 0 0,0 0 0,0 0 0,0 0 1,-1 0-1,1 0 0,0 1 0,0-1 0,0 0 1,-8 8-217,-4 9 26,-23 67 23,14-33 230,-9 15 307,-58 93-1,79-146-213,1 1 0,-11 29 0,18-40-76,-1 0-1,1 1 1,0-1 0,0 1-1,0-1 1,1 1 0,-1-1-1,1 1 1,0 0-1,0-1 1,0 1 0,1-1-1,-1 1 1,1 0 0,0-1-1,0 1 1,0-1 0,3 6-1,-3-7-19,0-1-1,0 0 1,0 1-1,0-1 1,1 0 0,-1 0-1,0 0 1,1 0-1,-1 0 1,1-1-1,-1 1 1,1 0-1,-1-1 1,1 1 0,0-1-1,-1 1 1,1-1-1,0 0 1,-1 0-1,1 0 1,0 0-1,-1 0 1,1 0-1,2 0 1,4-2 77,0 0 1,0 0-1,13-5 0,-9 3-71,10-4 13,-1 0-1,0-2 0,0 0 1,0-2-1,-2 0 1,1-1-1,-2-1 1,0-1-1,0-1 0,21-25 1,13-17 56,55-83-1,-56 69-114,79-86 0,-11 14-797,-117 139 176,-5 4 197,-12 6 9,-17 11 110,21-8 251,0 1 1,1 1 0,0-1-1,0 2 1,-10 15 0,3-3 70,0 1 1,-18 40-1,-21 56 44,30-60 31,-13 22 412,-79 126 0,114-202-445,1 1 0,0 0 0,-3 8 0,-6 11 465,12-26-512,0 0 0,0 0 1,0 0-1,0 0 0,0 0 0,0-1 1,0 1-1,-1 0 0,1 0 0,0 0 1,0 0-1,0 0 0,0 0 0,0 0 1,0 0-1,0-1 0,0 1 0,0 0 1,-1 0-1,1 0 0,0 0 0,0 0 0,0 0 1,0 0-1,0 0 0,0 0 0,0 0 1,-1 0-1,1 0 0,0 0 0,0 0 1,0 0-1,0 0 0,0 0 0,0 0 1,-1 0-1,1 0 0,0 0 0,0 0 1,0 0-1,0 0 0,0 0 0,0 0 1,-1 0-1,1 0 0,0 0 0,0 0 1,0 1-1,0-1 0,0 0 0,0 0 1,0 0-1,0 0 0,0 0 0,0 0 1,-1 0-1,1 0 0,0 1 0,0-1 0,0 0 1,0 0-1,0 0 0,0 0 0,0 0 1,0 0-1,0 1 0,0-1 0,0 0 1,0-1 8,0 0 0,0 0 0,0 0 0,0 0 0,0 1 0,0-1 0,0 0 0,0 0 0,0 0 0,1 0 0,-1 0 0,0 0-1,1 0 1,5-10-159,-1 0 0,2 0-1,0 1 1,0 0 0,1 0-1,0 0 1,1 1 0,13-11-1,-18 17 100,32-23-207,-32 24 106,1-1 1,-1 1-1,0 0 1,1 0 0,0 0-1,8-2 1,-12 4 98,0 0 0,0 0 0,0 0 0,0 0 0,-1 0 0,1 0 0,0 0 0,0 0 0,0 1 0,0-1 0,-1 0 0,1 0 0,0 1 0,0-1 0,-1 0 0,1 1 0,0-1 0,0 1 0,-1-1 0,1 1 0,0-1 0,-1 1 0,1-1 0,-1 1 0,1 0 0,-1-1 0,1 1 0,-1 0 0,1 1 0,1 2 5,-1 1-1,1 0 0,-1-1 0,1 8 0,-2-8 70,1 0-1,0 0 1,0 0-1,0 0 1,2 3-1,0-1 46,1-1-1,0 0 0,0 0 1,0-1-1,0 1 1,1-1-1,-1 0 0,1 0 1,1-1-1,-1 1 1,0-1-1,1 0 1,-1 0-1,1-1 0,0 0 1,0 0-1,0 0 1,0-1-1,0 1 0,10-1 1,-4 0 51,1-1 1,-1 0-1,0-1 1,0 0-1,1-1 0,-1-1 1,0 0-1,0 0 1,17-8-1,-21 7-93,-1 0 0,0 0 0,0-1-1,-1 0 1,1 0 0,-1-1 0,11-12-1,-14 15-71,-1 0 0,1-1-1,0 1 1,-1-1-1,0 0 1,0 0-1,0 0 1,0 0-1,-1 0 1,0 0 0,1 0-1,-1 0 1,-1-1-1,1 1 1,-1 0-1,0-7 1,0 10-4,0 0-1,0 0 1,0 0 0,0 0 0,0 0-1,0 0 1,-1 0 0,1 0 0,0 0-1,-1 0 1,1 0 0,-1 1 0,1-1-1,-1 0 1,0 0 0,1 0 0,-1 0-1,0 1 1,1-1 0,-1 0 0,0 1-1,0-1 1,0 1 0,1-1 0,-1 0-1,0 1 1,0 0 0,0-1 0,0 1-1,0 0 1,0-1 0,0 1 0,0 0-1,0 0 1,0 0 0,0 0 0,0 0-1,0 0 1,0 0 0,0 0 0,0 0-1,0 1 1,0-1 0,-2 1 0,-3 1-61,0 1 0,0-1 0,0 1 0,0 0 0,1 1 0,-7 5 1,4-3 254,1 0 1,0 0 0,0 1 0,-9 11 0,14-17-133,1 1 0,0-1 0,0 1 0,0-1 0,0 1 0,1-1 1,-1 1-1,0 0 0,0-1 0,1 1 0,-1 0 0,1 0 0,0-1 0,0 1 0,-1 0 1,1 0-1,0 0 0,0-1 0,1 1 0,-1 0 0,0 0 0,1 0 0,-1-1 0,1 1 1,-1 0-1,1-1 0,0 1 0,0 0 0,0-1 0,0 1 0,0-1 0,2 3 1,3 2 31,1 0 0,0-1 0,0 0 0,0 0 0,1 0 0,-1-1 0,1 0 0,0-1 0,0 0 0,17 4 0,-10-4-120,1 0-1,-1-1 0,0-1 1,1 0-1,19-2 0,-20-1-1109,0 0 0,0 0 0,-1-2 0,27-9 0,-23 8-394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09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81 5568,'-5'-7'2528,"28"-1"-2208,-3 0 1248,11 5-928,25-10 352,10 7-576,15-7-288,-2 7-128,7-7 128,-2 10-64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12.4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0 806 3488,'2'-1'361,"0"0"0,0 0-1,0 0 1,0 0 0,0 1 0,1-1 0,-1 1-1,0-1 1,3 1 0,5-2 260,15-6-55,0-2-1,-1 0 1,39-22-1,-53 26-537,0-1-1,0 0 1,0-1-1,-1 0 1,0-1-1,-1 1 1,0-2 0,0 1-1,-1-1 1,6-11-1,0 2 132,-11 15-111,1 0 1,0 0-1,-1-1 0,0 1 0,0 0 0,2-7 0,-3 1-289,-7 15 34,-9 20 134,13-22 168,-3 7-42,0 0 0,1 0 0,0 0 1,-3 14-1,5-19-8,1 0 0,0 0 0,1 0 0,-1 1 1,1-1-1,0 0 0,0 0 0,1 1 0,-1-1 0,4 10 0,-4-13 0,1 0-1,-1 0 1,1 0-1,0 0 0,0 0 1,0 0-1,0 0 1,1 0-1,-1 0 0,0-1 1,1 1-1,-1-1 1,1 1-1,-1-1 0,1 1 1,0-1-1,0 0 1,0 0-1,0 0 0,-1 0 1,1 0-1,0 0 1,1 0-1,-1-1 1,0 1-1,0-1 0,0 0 1,0 1-1,0-1 1,1 0-1,-1 0 0,2-1 1,6-1 110,0 0 0,0-1 0,0 0 0,-1-1 0,15-7 1,-7 3-179,38-19 174,87-58 0,-94 54-251,-47 30 95,0 0-1,0 1 0,1-1 1,-1 0-1,0 1 0,1-1 1,-1 1-1,1-1 0,-1 1 1,1 0-1,-1-1 0,1 1 1,-1 0-1,3 0 0,-3 0-4,-1 1 0,1-1 0,0 0 0,0 1 0,-1-1 0,1 1 0,0-1-1,-1 1 1,1-1 0,0 1 0,-1-1 0,1 1 0,-1 0 0,1-1 0,-1 1 0,1 0-1,-1-1 1,1 1 0,-1 0 0,0 0 0,0 0 0,1-1 0,-1 1 0,0 0 0,0 0-1,0 0 1,0 1 0,1 4 31,-1 0 0,0 0-1,0 1 1,-1-1 0,0 0-1,0 0 1,0 0 0,-1 0 0,0 0-1,0 0 1,0 0 0,-1-1-1,0 1 1,0-1 0,0 0 0,-7 8-1,-16 29 690,26-42-693,0 0 1,0 0 0,0 0 0,0 0-1,0 0 1,0 1 0,0-1 0,0 0-1,0 0 1,0 0 0,0 0 0,0 0-1,0 0 1,0 0 0,0 0 0,0 0-1,0 0 1,0 0 0,0 0 0,0 0-1,0 1 1,0-1 0,0 0 0,0 0 0,0 0-1,0 0 1,0 0 0,0 0 0,0 0-1,0 0 1,0 0 0,0 0 0,0 0-1,0 0 1,0 0 0,0 0 0,0 0-1,1 0 1,-1 1 0,0-1 0,0 0-1,0 0 1,0 0 0,0 0 0,0 0-1,0 0 1,0 0 0,0 0 0,0 0-1,0 0 1,0 0 0,1 0 0,6 0 290,7-3-75,21-8-106,52-25 0,-56 22-119,-16 8-12,1 0-162,27-17 0,-39 20 90,1 1 0,-1 0 1,1 0-1,-1 0 0,1 0 1,0 0-1,-1 1 0,1 0 1,0 0-1,9 0 1,-13 1 60,0 0 0,-1 0 1,1 1-1,0-1 0,0 0 1,-1 0-1,1 0 0,0 1 1,-1-1-1,1 0 0,-1 1 1,1-1-1,-1 1 1,1-1-1,0 1 0,-1-1 1,1 1-1,-1-1 0,0 1 1,1-1-1,-1 1 0,1 0 1,-1-1-1,0 1 0,0 0 1,1-1-1,-1 1 0,0 0 1,0-1-1,0 1 1,0 0-1,0-1 0,0 2 1,0 31-25,-1-21 208,0 2-25,0-7-89,1 0 0,0-1 0,0 9 0,0-14-29,0 0-1,0 0 1,0 0-1,1 1 1,-1-1-1,0 0 1,1 0-1,-1 0 0,1 0 1,-1 0-1,1 0 1,-1 0-1,1 0 1,0 0-1,-1 0 1,1 0-1,0 0 1,0 0-1,0 0 1,0-1-1,0 1 1,0 0-1,2 0 1,-2 0 31,1-1 1,0 0 0,0 0 0,-1 0 0,1 0-1,0 0 1,0 0 0,0 0 0,-1 0 0,1-1 0,0 1-1,0-1 1,-1 1 0,4-2 0,28-15 166,-16 7-217,184-100 308,-186 103-546,-7 6-434,-21 44 404,11-39 234,0 0 1,1 0-1,0 0 1,-1 1-1,2-1 1,-1 0-1,0 1 1,1 6-1,0-9 49,0-1-1,0 1 0,0-1 1,0 0-1,1 1 1,-1-1-1,1 1 1,-1-1-1,1 0 1,-1 1-1,1-1 1,0 0-1,-1 1 0,1-1 1,0 0-1,0 0 1,0 0-1,0 0 1,0 0-1,0 0 1,0 0-1,0 0 1,1 0-1,-1 0 0,0-1 1,1 1-1,-1 0 1,0-1-1,1 1 1,2-1-1,8 2 33,1-1 1,-1 0-1,1-1 0,0-1 1,-1 0-1,1-1 0,-1 0 0,1 0 1,-1-2-1,0 0 0,0 0 0,0-1 1,-1 0-1,0-1 0,0 0 1,15-12-1,-7 2-28,-1 0 1,-1-1-1,-1-2 1,23-30-1,48-90 145,-40 59-53,57-67 41,5-7-430,-77 103-209,-30 45 82,-5 6 13,-6 6 96,-8 9 263,1 1 0,0 0 0,1 2 0,1-1 0,0 2 0,2 0 0,0 0 0,-16 39 0,-70 247-124,90-274 177,1-6 21,2 0 0,-6 41 0,10-52-6,-1 21 212,2-34-209,0 1 0,0-1-1,0 1 1,1 0 0,-1-1-1,0 1 1,1-1 0,-1 1-1,1-1 1,0 1 0,-1-1-1,1 1 1,0-1 0,0 0-1,0 1 1,2 1 0,-1-2-19,0-1 1,0 0-1,0 1 1,0-1-1,0 0 1,0 0-1,0 0 0,0 0 1,0 0-1,0 0 1,0-1-1,0 1 1,4-2-1,-3 1 9,5-1 13,-1-1 0,1 0 0,-1 0 0,0 0 0,0-1 0,12-8-1,34-32 221,-28 21-388,-4 4-167,29-22 0,-49 40 274,0 1 0,-1 0 0,1-1 0,-1 1 0,1-1 0,0 1 0,0 0 0,-1-1 0,1 1 0,0 0 0,-1 0-1,1 0 1,0 0 0,0 0 0,0 0 0,-1 0 0,1 0 0,1 0 0,-2 0 11,0 0 0,1 0 0,-1 1 0,0-1 0,0 0 0,1 0 0,-1 1 0,0-1 0,0 0 0,1 0-1,-1 1 1,0-1 0,0 0 0,0 1 0,0-1 0,1 0 0,-1 1 0,0-1 0,0 0 0,0 1 0,0-1 0,0 1 0,0-1 0,0 0 0,0 1 0,0-1 0,0 0 0,0 1 0,0-1 0,0 0 0,0 1 0,-1-1 0,1 0 0,0 1-1,-3 9 19,-6 35-97,8-41 74,1 1 0,0-1 0,0 0 0,0 0 0,0 0 0,1 0 0,-1 0 0,3 7 0,-3-10 9,1 1 0,0-1-1,0 1 1,-1-1 0,1 0-1,0 0 1,0 1 0,0-1-1,0 0 1,0 0 0,1 0-1,-1 0 1,0 0 0,0 0-1,1 0 1,-1-1 0,1 1-1,-1 0 1,3 0 0,2 1 39,-1-1-1,1 0 1,11 0 0,-6 0 61,4 0-99,0-1-1,0 0 1,0-1 0,-1-1-1,1 0 1,0-1 0,-1-1-1,0 0 1,25-10 0,-16 3-35,-1-1 0,0-1 0,0-1 0,36-30 0,-57 43 22,0 0 4,0 0 1,0 1 0,0-1 0,0 0 0,-1 0 0,1 1 0,0-1 0,0 0 0,-1 0-1,1 0 1,0 0 0,-1 0 0,1 0 0,-1 0 0,1 0 0,-1 0 0,0 0 0,1-1-1,-1 1 1,0 0 0,0-2 0,-2 5-119,-1 0 0,1-1 0,0 1 0,0 0-1,0 0 1,-4 5 0,4-5 60,-19 22 136,-35 52 0,55-75-28,0 0-1,0 1 1,0-1 0,0 1 0,0-1-1,1 1 1,-1-1 0,0 1-1,1-1 1,-1 1 0,1 0 0,0-1-1,-1 3 1,1-4-26,0 0 0,1 1 0,-1-1-1,0 0 1,0 0 0,0 0 0,0 1 0,0-1-1,1 0 1,-1 0 0,0 0 0,0 0 0,0 1-1,1-1 1,-1 0 0,0 0 0,0 0 0,1 0-1,-1 0 1,0 0 0,0 0 0,0 0-1,1 0 1,-1 0 0,0 0 0,1 0 0,13-1 179,-4-2-120,-1 1 0,1-2-1,-1 0 1,0 0-1,15-9 1,41-32-117,-35 22-172,-26 21 143,-3 1 46,0 0 0,-1 0 0,1 1 0,0-1 0,0 0 0,0 1-1,0-1 1,0 0 0,0 1 0,1 0 0,-1-1 0,0 1 0,0 0 0,0-1 0,0 1-1,1 0 1,-1 0 0,0 0 0,0 0 0,2 0 0,-3 0 14,0 1 1,0-1-1,1 0 1,-1 0-1,0 1 1,0-1-1,0 0 1,0 1-1,1-1 1,-1 0-1,0 1 1,0-1-1,0 0 1,0 1-1,0-1 1,0 0-1,0 1 1,0-1-1,0 1 1,0-1-1,0 0 1,0 1-1,0-1 1,0 0-1,0 1 1,0-1-1,0 0 1,-1 1-1,1-1 0,0 0 1,0 1-1,0-1 1,0 0-1,-1 1 1,-8 15 18,6-11 11,0-1-8,1 1-5,0-1 0,0 0 1,0 0-1,0 1 1,-1 8-1,2-12-7,1-1-1,0 1 1,0 0-1,0 0 0,0 0 1,0 0-1,1 0 1,-1-1-1,0 1 0,0 0 1,0 0-1,1 0 1,-1-1-1,0 1 1,1 0-1,-1 0 0,1-1 1,-1 1-1,1 0 1,-1-1-1,1 1 1,0 0-1,-1-1 0,1 1 1,0-1-1,-1 1 1,1-1-1,0 1 1,0-1-1,-1 0 0,1 1 1,0-1-1,0 0 1,0 0-1,0 1 0,-1-1 1,1 0-1,0 0 1,1 0-1,5 1 42,0-1 0,-1 0-1,1 0 1,0-1 0,0 0-1,-1 0 1,9-2 0,44-18 211,-44 15-207,0-1 1,0 0-1,0-1 0,-1-1 1,0 0-1,-1-1 1,0 0-1,-1-1 0,17-19 1,6-16 105,-2-1 1,39-74-1,1-3-220,-44 80-156,24-52 0,-52 93 184,0 2 9,-1 0 0,1 0 0,0 0 0,-1 0 0,1 0 0,-1 0 0,0 0 0,1 0 0,-1 0 0,0 0 0,1 0 0,-1 0 0,0-1 0,0 1 0,0 0 0,0 0 0,0 0 0,0 0 0,0 0 0,-1 0 0,1-1 0,0 1 0,-1-1 0,1 2 19,-1-1 0,1 1 0,0 0 0,0 0-1,-1 0 1,1 0 0,0 0 0,0 0 0,-1 0 0,1 0-1,0 0 1,0 0 0,-1 0 0,1 0 0,0 0 0,0 0 0,-1 0-1,1 0 1,0 0 0,-1 0 0,1 0 0,0 0 0,0 0 0,-1 0-1,1 0 1,0 0 0,0 1 0,0-1 0,-1 0 0,1 0-1,0 0 1,0 0 0,-1 1 0,-7 7-79,7-7 46,-9 11 24,0 0-1,1 1 1,1 1 0,0-1-1,1 1 1,0 0 0,1 1-1,-4 15 1,0 5 55,1 0-1,-5 49 1,11-45 28,0 0-1,6 69 1,8-32-3159,-10-66 617,-1 1 806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12.8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0 3808,'-3'0'1728,"16"5"-1504,-5-5 608,2 3-512,7 2-64,-1 1-160,-3-1-1280,5 3 640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13.1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404 135 4224,'0'-11'1920,"21"11"-1664,-3-3 992,4-2-736,17-3 416,9 1-544,26-5-64,-1 8-192,6-4 128,-6 5-160,-17-2-800,-8 5 352,-14-3-1952,-8 6 1280</inkml:trace>
  <inkml:trace contextRef="#ctx0" brushRef="#br0" timeOffset="1">10 25 5312,'-9'-9'2400,"34"5"-2080,-7 0-96,5 4-192,2-8-384,6 8 224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13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4 3232,'-59'-3'1472,"49"6"-992,20-3-384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18.5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1 416 3328,'10'-10'6884,"3"-3"-5550,-4 4-865,-1 0-1,1-1 0,8-13 1,13-17-236,0 8-54,57-49-1,39-11 53,-100 75-95,1 2 1,57-24-1,-80 38-129,-1 0 1,0 0-1,1 0 0,0 0 0,-1 1 1,8-1-1,-10 1-13,0 0 0,0 0-1,0 0 1,0 0 0,0 1 0,0-1 0,0 0 0,0 1-1,0-1 1,0 1 0,0-1 0,0 1 0,0-1 0,0 1-1,0 0 1,0-1 0,-1 1 0,1 0 0,0 0 0,-1 0-1,1-1 1,0 1 0,-1 0 0,1 0 0,-1 0 0,0 0 0,1 0-1,0 2 1,-1 1 13,1 0 0,0-1 0,-1 1 0,0 0 0,0 0 0,0 0 0,0 0 0,-1-1 0,-1 7 0,-12 34 96,6-20-78,0-3-25,0 0 0,-20 33 1,14-28 8,-9 15 429,72-75 714,-16 4-1120,39-44 0,-26 24-59,-10 8-148,-25 28-68,24-25 0,-34 38 223,0 0 0,0 0 0,1 0 0,-1 0 1,0 0-1,0 1 0,1-1 0,-1 0 0,1 1 1,-1-1-1,1 1 0,-1-1 0,1 1 0,1 0 1,-2 0 10,0 0 1,-1 0-1,1 0 1,0 0 0,0 1-1,-1-1 1,1 0-1,0 0 1,-1 1-1,1-1 1,0 1 0,-1-1-1,1 0 1,-1 1-1,1-1 1,-1 1 0,1 0-1,-1-1 1,1 1-1,-1-1 1,1 1 0,-1 0-1,0-1 1,1 1-1,-1 0 1,0-1-1,0 1 1,1 0 0,-1 0-1,1 8 5,1 0 0,-1 0 1,-1 0-1,0 0 0,0 0 0,-1 0 0,0 0 0,-1 0 0,0-1 1,-3 10-1,1-1 4,-13 46 101,9-38-11,-5 28 1,9-40 56,2-9 89,7-10 59,6-9-89,1 0 1,16-14 0,3-5-246,37-38-30,-59 63-66,1 0-1,1 1 1,0 0 0,0 1 0,16-9 0,-21 13 59,-6 3 80,0 0 0,1 0 0,-1 0 0,0-1 0,0 1 0,0 0 0,1 0 0,-1 0 0,0 0 0,0-1 0,1 1 0,-1 0 0,0 0 0,0 0 0,1 0 0,-1 0 1,0 0-1,1 0 0,-1 0 0,0 0 0,0 0 0,1 0 0,-1 0 0,0 0 0,1 0 0,-1 0 0,0 0 0,0 0 0,1 0 0,-1 0 0,0 0 0,0 0 0,1 1 0,-1-1 0,0 0 0,0 0 0,1 0 0,-1 0 0,0 1 0,0-1 0,0 0 0,1 0 0,-1 1 0,1 0-110,7 10-54,-7-7 142,0 0 0,0-1 1,0 1-1,0 0 1,-1-1-1,1 1 0,-1 0 1,0 0-1,0 0 1,0-1-1,-1 1 1,-1 6-1,1 2 7,-2 9 25,1-6 1,1 1-1,1 24 1,0-35 0,1-1 0,0 1 0,-1-1 1,2 1-1,-1-1 0,0 1 1,1-1-1,0 0 0,0 1 0,0-1 1,1 0-1,0-1 0,3 5 1,-5-6 3,1-1 1,-1 0 0,1 1 0,-1-1 0,1 0 0,0 0 0,0 0 0,0 0 0,0 0 0,0 0 0,0-1 0,0 1 0,0-1 0,0 1 0,0-1 0,0 0 0,0 1 0,3-2 0,3 1 46,0-1 1,1 0 0,10-4-1,4 1 14,-13 2-57,1 0 1,-1 0-1,0 0 1,0-2-1,0 1 1,0-1-1,0-1 1,-1 1-1,13-10 0,12-9-75,5-3 78,52-45 1,-75 55-61,-6 7-176,21-17 0,-62 72-163,-39 27 506,-1 3-287,68-73 155,1 0 0,-1 1 1,1-1-1,0 1 1,-3 6-1,5-9 6,0-1-1,-1 1 1,1-1-1,0 1 0,0-1 1,0 1-1,0 0 1,-1-1-1,1 1 0,0 0 1,0-1-1,0 1 1,0-1-1,0 1 1,0 0-1,1-1 0,-1 1 1,0-1-1,0 1 1,0 0-1,1-1 0,-1 1 1,0-1-1,0 1 1,1-1-1,-1 1 1,1-1-1,-1 1 0,0-1 1,1 1-1,-1-1 1,1 1-1,-1-1 1,1 0-1,-1 1 0,1-1 1,-1 0-1,1 0 1,0 1-1,-1-1 0,1 0 1,-1 0-1,1 0 1,0 0-1,0 1 1,1-1 26,1 0 1,0 0-1,-1-1 1,1 1-1,-1 0 1,1-1-1,-1 1 1,1-1-1,-1 0 1,1 0-1,-1 0 1,3-2-1,0 1 20,0-1-1,0 0 1,-1-1 0,7-5-1,1-4-10,-1-1 1,10-15-1,4-6-467,-25 35 417,0 0 1,0 0 0,1-1 0,-1 1 0,0 0 0,0 0 0,0-1 0,0 1 0,1 0 0,-1 0 0,0 0 0,0-1 0,1 1-1,-1 0 1,0 0 0,0 0 0,1 0 0,-1 0 0,0-1 0,0 1 0,1 0 0,-1 0 0,0 0 0,0 0 0,1 0 0,-1 0 0,0 0 0,1 0-1,-1 0 1,0 0 0,0 0 0,1 0 0,-1 0 0,0 0 0,1 0 0,-1 1 0,0-1 0,0 0 0,1 0 0,-1 0 0,0 0 0,0 0-1,0 1 1,1-1 0,-1 0 0,0 0 0,0 0 0,0 1 0,1-1 0,-1 0 0,0 0 0,0 1 0,0-1 0,8 19-194,-6-12 213,3 5-74,-1-2 37,0 0 1,0-1-1,1 1 0,12 16 0,-15-24 60,1 1 0,-1-1 0,1 1 0,0-1-1,-1 0 1,1 0 0,0 0 0,0 0 0,1-1 0,-1 1 0,0-1 0,0 0 0,1 0-1,-1 0 1,1 0 0,-1 0 0,0-1 0,1 0 0,4 0 0,10-1 77,0-1 0,0-1 0,0-1 0,-1 0 0,1-2 0,26-11 0,-30 10-76,0-1-1,-1 0 1,0-1 0,0 0 0,-1-2-1,13-12 1,4-8-41,27-36 0,-32 30-24,-19 27-78,1 1-1,10-14 0,-16 23 102,0-1 0,1 1 1,-1 0-1,0 0 0,0-1 0,0 1 1,0 0-1,0 0 0,1-1 0,-1 1 1,0 0-1,0 0 0,0 0 1,1-1-1,-1 1 0,0 0 0,0 0 1,1 0-1,-1 0 0,0 0 0,0-1 1,1 1-1,-1 0 0,0 0 0,0 0 1,1 0-1,-1 0 0,0 0 1,1 0-1,-1 0 0,0 0 0,0 0 1,1 0-1,-1 0 0,0 0 0,0 0 1,1 0-1,-1 1 0,0-1 0,1 0 1,-1 0-1,0 0 0,0 0 0,0 0 1,1 1-1,-1-1 0,0 0 1,0 0-1,1 0 0,-1 1 0,0-1 1,0 0-1,0 0 0,0 0 0,0 1 1,1-1-1,-1 0 0,0 1 0,0-1 1,0 0-1,0 0 0,0 1 1,0-1-1,0 0 0,0 0 0,0 1 1,0-1-1,1 25-22,-1-22 8,-4 114-210,3-100 263,-1 0 1,-1 0-1,-1-1 0,-11 30 1,14-44-1,0 1 0,0-1 0,0 0 0,-1 0 0,1 0 1,-1 0-1,1-1 0,-1 1 0,0 0 0,1-1 0,-1 1 1,0-1-1,0 1 0,0-1 0,0 0 0,-3 1 0,4-2-24,0 1-1,0-1 0,0 0 0,0 0 1,0 0-1,0 1 0,0-1 0,0 0 1,0-1-1,0 1 0,0 0 0,0 0 1,0 0-1,0 0 0,0-1 0,0 1 0,0-1 1,0 1-1,0-1 0,1 1 0,-1-1 1,0 1-1,0-1 0,0 0 0,1 1 1,-1-1-1,0 0 0,1 0 0,-1 1 1,0-1-1,1 0 0,-1 0 0,1 0 1,-1 0-1,1 0 0,0 0 0,-1 0 1,1-1-1,0 1-17,-1 1 0,1-1 0,0 0 1,0 0-1,-1 0 0,1 0 0,0 0 1,0 0-1,0 1 0,0-1 0,0 0 0,0-2 1,1-4-284,0 8 272,0 0 0,-1 0-1,1 0 1,0 0-1,0-1 1,0 1 0,-1 0-1,1-1 1,0 1-1,0-1 1,0 1 0,2 0-1,2 1-44,16 14 107,-17-12-22,0-1 0,0 0 0,0 0 0,1 0 0,-1-1 0,1 1 0,5 1 0,-3-2 10,0 0-1,1-1 0,-1 0 0,1 0 0,-1-1 0,1 1 0,-1-2 0,1 1 0,-1-1 0,1 0 0,8-3 0,-7 1 25,1 0-1,-1-1 0,0 0 0,0-1 0,-1 0 0,1 0 0,-1 0 0,9-9 0,-1 1 98,17-16 45,52-57 1,66-107-709,-150 192 461,0-1 0,0 0 0,1 0 0,-1 1 0,1-1 0,0 1-1,-1-1 1,3 0 0,-4 2 46,0 0-1,1 0 0,-1 0 1,0-1-1,0 1 1,0 0-1,0 0 0,0 0 1,0 0-1,0 0 1,1 0-1,-1 0 0,0 0 1,0 0-1,0 0 0,0 1 1,0-1-1,0 0 1,0 0-1,0 0 0,1 0 1,-1 0-1,0 0 0,0 0 1,0 0-1,0 0 1,0 0-1,0 0 0,0 0 1,0 0-1,0 0 1,1 1-1,-1-1 0,0 0 1,0 0-1,0 0 0,0 0 1,0 0-1,0 0 1,0 0-1,0 0 0,0 1 1,0-1-1,0 0 1,0 0-1,0 0 0,0 0 1,0 0-1,-2 15-102,-18 44 74,-39 83-1,13-35 14,44-104 5,1 2 90,-1-1 0,0 0 0,0-1 0,0 1-1,0 0 1,-3 3 0,4-6-64,1 0 0,-1-1 0,0 1 0,1-1 1,-1 1-1,0-1 0,0 1 0,0-1 0,1 0 0,-1 1 0,0-1 0,0 0 0,0 1 0,0-1 0,1 0 0,-1 0 0,0 0 0,0 0 1,0 0-1,0 0 0,0 0 0,0 0 0,1 0 0,-1 0 0,0-1 0,0 1 0,0 0 0,0-1 0,1 1 0,-1 0 0,0-1 1,0 1-1,0-1 0,1 1 0,-2-2 0,-6-2 100,6 3-100,0 0 0,1 0 1,-1 0-1,0-1 0,0 1 1,1 0-1,-1 0 0,1-1 1,-3-2-1,-3-9-191,7 13 173,0-1 0,0 1 0,0 0 0,0 0 0,0-1 1,0 1-1,0 0 0,0 0 0,0 0 0,0-1 0,0 1 0,1 0 1,-1 0-1,0 0 0,0-1 0,0 1 0,0 0 0,0 0 1,0 0-1,0 0 0,0-1 0,1 1 0,-1 0 0,0 0 0,0 0 1,0 0-1,0 0 0,1-1 0,-1 1 0,0 0 0,0 0 1,0 0-1,1 0 0,2-1-15,0 1-1,0 0 1,0 0 0,0 0-1,0 1 1,0-1 0,4 2-1,303 57 2184,-299-57-2305,39 7 680,-45-9-1047,0 0 0,0 0 0,0 0 0,7-2 0,0 1-949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19.7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251 457 3328,'0'0'77,"0"0"0,0-1 0,1 1 0,-1 0 0,0-1 0,0 1 0,0 0 0,0-1 0,0 1 0,0-1 0,0 1 0,0 0 0,-1-1 0,1 1 0,0 0 0,0-1 0,0 1 0,0-1 0,0 1 1,-1 0-1,1 0 0,0-1 0,0 1 0,0 0 0,-1-1 0,1 1 0,0 0 0,0 0 0,-1-1 0,1 1 0,0 0 0,-1 0 0,1 0 0,0-1 0,-1 1 0,1 0 0,0 0 0,-1 0 0,1 0 0,-1 0 0,1 0 0,0 0 0,-1 0 0,1 0 0,-19 8 1435,3 0-1205,2-3-109,0 0 0,0 2 0,1-1 0,0 1 0,0 1 0,1 1 0,0 0 0,1 0 0,0 1 0,0 0 0,1 1 1,0 0-1,1 1 0,-14 22 0,18-26-88,3-6-29,0 1-1,1 0 1,-1-1-1,1 1 0,-1 0 1,0 4-1,2-6-53,0-1-1,0 1 1,0 0 0,0-1-1,0 1 1,0 0-1,0-1 1,0 1 0,0 0-1,0-1 1,0 1 0,1 0-1,-1-1 1,0 1-1,0-1 1,1 1 0,-1 0-1,0-1 1,1 1 0,-1-1-1,1 1 1,-1-1-1,1 1 1,-1-1 0,1 0-1,-1 1 1,1-1 0,-1 1-1,1-1 1,-1 0-1,1 0 1,0 1 0,-1-1-1,2 0 1,2 1 44,0 0 0,1 0 0,-1 0 0,0-1 0,0 0 0,0 1 0,1-2-1,-1 1 1,0 0 0,0-1 0,0 0 0,0 0 0,0 0 0,0-1 0,0 1 0,0-1 0,0 0 0,0 0 0,-1 0 0,4-3 0,-1 1-30,0-1 0,0 1 0,-1-1 0,0 0 0,0-1 0,0 1 0,-1-1 0,0 0 0,0 0 0,6-12 0,-7 8-40,1 1-1,-1-1 1,0 0 0,-1-1-1,0 1 1,0-15-1,-2 20-58,0 0-1,0 0 0,-1 0 0,0 0 0,0 0 0,0 0 0,0 0 0,-1 0 0,0 0 0,0 1 0,0-1 0,-1 1 0,1-1 0,-1 1 0,-5-6 1,8 9 41,-1 1 1,1-1-1,-1 1 1,1-1-1,-1 1 1,1 0-1,-1-1 1,0 1-1,1 0 1,-1-1-1,0 1 1,1 0-1,-1-1 1,-1 1-1,2 0 7,0 0-1,0 0 0,-1 0 1,1 0-1,0 0 0,0 0 1,0 0-1,-1 0 0,1 0 1,0 0-1,0 0 0,0 0 1,-1 0-1,1 1 0,0-1 1,0 0-1,0 0 0,0 0 1,-1 0-1,1 0 0,0 0 1,0 1-1,0-1 0,0 0 1,0 0-1,0 0 0,-1 0 1,1 1-1,0-1 0,0 0 0,0 1-2,0 0 1,0 0-1,0 0 0,0-1 0,1 1 0,-1 0 0,0 0 0,0 0 0,1-1 0,-1 1 0,0 0 0,1 0 0,-1-1 0,1 1 0,-1 0 0,1-1 0,-1 1 0,1-1 0,-1 1 0,1 0 0,0-1 0,-1 1 0,1-1 0,0 0 0,-1 1 0,1-1 0,0 0 0,0 1 0,7 2 69,0 0 0,-1 0 0,1 0 0,0-1 0,1-1 0,-1 1 0,0-1 0,12-1 1,-6 0 133,0-1 0,0 0 0,0-1 1,16-4-1,-16 1-58,-1 1 0,0-2-1,0 0 1,-1 0 0,0-2 0,0 1 0,-1-1 0,0-1 0,17-16-1,2-6 127,45-64 0,30-60 41,-64 96-624,-35 48-96,-11 17 295,-1 1 0,1-1 0,1 1 0,-7 11 0,-6 23 85,3 1 1,1 0-1,-7 51 0,3-17-41,-107 345 268,90-331 28,-4-1-1,-72 121 1,103-199-74,0 0 1,0-1 0,-1 0 0,-11 12-1,18-21-95,0 0 0,0 0 0,-1 0 0,1 0-1,0 0 1,0-1 0,0 1 0,-1 0 0,1-1-1,0 1 1,-1-1 0,1 1 0,-3 0 0,3-1-28,1 0 1,0 0 0,-1 0-1,1 0 1,0 0 0,0-1 0,-1 1-1,1 0 1,0 0 0,-1 0-1,1 0 1,0 0 0,0-1-1,-1 1 1,1 0 0,0 0 0,0 0-1,0-1 1,-1 1 0,1 0-1,0 0 1,0-1 0,0 1 0,0 0-1,0 0 1,-1-1 0,1 1-1,0-2 42,0 0 0,-1 1 0,1-1 0,0 1 0,0-1 0,0 0 0,0 1 0,1-4 0,4-18 84,1-1 0,1 1 1,1 0-1,1 1 0,16-28 1,-6 17 3,1 2 0,44-53 0,-55 74-60,1 0 0,0 1 0,0 0 0,1 0 0,1 1-1,-1 1 1,1 0 0,20-9 0,-16 10-337,0 0-1,21-4 1,-18 6-1891,33-2 1,-46 6 1170,0 0 1,0 0 0,0 1-1,0 0 1,0 0 0,-1 0-1,10 4 1,19 8-2300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26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6976,'-16'4'3168,"-12"12"-2752,16-8-224,8 0-192,-5-5 192,4 5-96,10-8-160,4 3 0,12-17-6240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21.9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67 3072,'2'0'131,"-1"1"0,0-1 0,0 1 0,0 0-1,0 0 1,0-1 0,0 1 0,0 0 0,-1 0 0,1 0 0,0 0 0,0 0 0,-1 0 0,1 1 0,0-1-1,-1 0 1,0 0 0,1 0 0,-1 0 0,1 1 0,-1-1 0,0 0 0,0 1 0,0-1 0,0 0 0,0 0 0,0 1-1,0-1 1,0 0 0,0 0 0,-1 1 0,0 1 0,0 6 247,-5 21 246,-1 0-1,-1 0 0,-2-1 1,-15 34-1,4-11-444,-12 23 209,-8 22-29,37-79-1928,4-11 15</inkml:trace>
  <inkml:trace contextRef="#ctx0" brushRef="#br0" timeOffset="1">195 20 1056,'-9'-19'480,"5"27"-384,0-8-224,8 0 64,-4 3 32,0 0 32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21.2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14 812 2656,'-4'1'243,"-4"1"395,8-2-612,-1 0 1,1 0-1,0 0 0,0 0 0,0 1 1,0-1-1,0 0 0,0 0 0,0 0 0,0 0 1,0 0-1,0 0 0,0 0 0,0 0 1,0 1-1,0-1 0,0 0 0,0 0 1,0 0-1,0 0 0,0 0 0,0 0 0,0 0 1,0 0-1,0 1 0,0-1 0,0 0 1,0 0-1,0 0 0,0 0 0,0 0 1,0 0-1,0 0 0,0 0 0,0 1 0,0-1 1,0 0-1,0 0 0,0 0 0,0 0 1,1 0-1,-1 0 0,0 0 0,0 0 0,0 0 1,0 0-1,0 0 0,0 0 0,0 0 1,0 1-1,0-1 0,1 0 0,-1 0 1,0 0-1,0 0 0,0 0 0,0 0 0,0 0 1,0 0-1,0 0 0,1 0 0,-1 0 1,0-1-1,3 2 370,0-1 0,0 0 0,0 0 1,0 0-1,0 0 0,0-1 0,0 0 0,0 1 0,0-1 1,4-2-1,1 1 3,13-4-98,1-1 0,-1-1 0,-1-1 0,0-1 0,0 0 0,-1-2 0,0 0 0,34-29 0,-17 2-95,-1-1 0,42-64 0,-8 11-162,37-28 180,-58 70-432,-38 38-347,-9 9 56,-6 6 189,-11 12-17,-2 7 311,1 1 0,1 0 0,1 1-1,-19 39 1,-36 109 428,60-141-108,1 0 0,1 0 0,2 1 0,-3 31 0,9-58-193,0-1 1,0 1-1,0-1 1,0 0-1,1 1 1,0-1-1,0 0 1,0 0-1,0 1 1,1 2-1,-1-5-66,0 0-1,-1 0 1,1 0-1,0 0 1,-1 0 0,1 0-1,0 0 1,0 0-1,0 0 1,0 0-1,0 0 1,0-1 0,0 1-1,0 0 1,0-1-1,1 1 1,-1-1-1,0 1 1,0-1 0,0 0-1,1 1 1,-1-1-1,0 0 1,0 0-1,1 0 1,-1 0 0,2 0-1,4-2 41,-1 0-1,0-1 1,0 1-1,0-1 1,0-1 0,7-4-1,17-14 80,0-2 1,-2-1-1,42-47 0,-34 34-160,-20 21-32,170-169-226,-141 146 190,-3-1 0,-2-3 0,62-84 0,-85 102-115,-3 7-80,-1-1-1,-1 0 1,15-35 0,-26 47-101,-8 20 192,-188 301 568,103-162-161,-48 72 183,45-88 458,78-119-469,43-33 511,0-7-810,-13 11-192,0 1 0,1 0 0,0 2 0,1-1 0,0 1 0,24-11 0,-37 21 57,0-1-1,-1 0 1,1 0-1,0 1 0,0-1 1,-1 1-1,1 0 1,0-1-1,0 1 0,-1 0 1,1 0-1,0 0 1,0 0-1,0 1 0,-1-1 1,1 0-1,0 1 0,0-1 1,-1 1-1,1-1 1,2 2-1,-1 1-10,0 0 0,0 0 0,0 0 0,0 0 0,0 0 0,-1 1-1,3 4 1,1 0 58,-1-1 45,1-1-1,0 0 0,0 0 0,0 0 0,1 0 0,0-1 0,0 0 0,0-1 0,1 0 0,-1 0 0,9 3 0,-9-4 19,-1-1 1,1 0-1,-1 0 1,1-1-1,0 0 0,-1 0 1,1 0-1,0-1 1,0 0-1,0-1 1,-1 1-1,1-1 1,0 0-1,9-4 0,-3 0-47,0-1 1,-1-1-1,0 0 0,0 0 0,0-1 0,-1-1 0,0 0 0,14-16 0,-5 2-6,-1-2 1,29-45-1,-24 25-182,-22 41 108,0 1 0,-1-1-1,0 1 1,0-1 0,0 1-1,-1-1 1,1 0-1,-1 0 1,0 1 0,0-7-1,0 9 29,0 1 0,0-1 0,0 1 0,0-1 0,-1 1 0,1-1-1,0 1 1,0 0 0,0-1 0,-1 1 0,1-1 0,0 1-1,-1 0 1,1-1 0,0 1 0,-1 0 0,1-1 0,0 1 0,-1 0-1,1 0 1,0-1 0,-1 1 0,1 0 0,-1 0 0,1 0 0,-1 0-1,1 0 1,-1-1 0,1 1 0,0 0 0,-1 0 0,1 0 0,-1 0-1,1 0 1,-1 0 0,1 0 0,-1 0 0,1 1 0,-1-1-1,1 0 1,0 0 0,-1 0 0,1 0 0,-1 1 0,1-1 0,0 0-1,-1 0 1,0 1 0,-17 11-155,8-2 164,1 0 0,0 1 0,1-1 0,1 2 0,0-1 0,0 1 0,1 0 1,0 0-1,1 1 0,-4 16 0,7-22 58,0 0 1,1 0 0,-1 1-1,2-1 1,-1 1-1,1-1 1,1 10-1,-1-14-37,1 0 0,0 0 0,-1 0 0,1 0 0,0-1 0,0 1-1,1 0 1,-1-1 0,0 1 0,1-1 0,0 1 0,-1-1-1,1 0 1,0 0 0,0 1 0,0-1 0,1-1 0,-1 1 0,0 0-1,1-1 1,4 3 0,2 0 40,0-1 0,0 0 0,0-1 1,0 0-1,17 1 0,49 0-153,-62-3-36,20 0-1601,0-2 1,42-7-1,-34 1 282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21.5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16 6656,'-39'-16'3008,"52"32"-2624,8-8 1696,6-1-1216,20 5 640,10 0-896,12-4-192,-5 6-256,19-6 160,-4 0-192,7-5-1952,-9 5 992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24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301 21 3392,'1'-2'256,"-1"1"1,1-1-1,0 1 0,0-1 1,-1 1-1,1 0 0,0-1 1,0 1-1,1 0 0,-1 0 1,0 0-1,0 0 0,1 0 1,1-1-1,-3 2-150,0 0 0,1 1 1,-1-1-1,0 0 0,0 0 0,0 1 0,1-1 1,-1 0-1,0 1 0,0-1 0,0 0 0,0 1 1,0-1-1,0 1 0,0-1 0,0 0 0,0 1 1,0-1-1,0 0 0,0 1 0,0-1 0,0 0 0,0 1 1,0-1-1,0 0 0,0 1 0,-3 20 542,-19 62 274,-47 116 1,-1-49-505,-7 17 231,44-94 721,28-67-738,8-14-121,8-17-49,-6 15-481,1 1 0,0 0 0,0 0 0,1 0-1,0 1 1,1 0 0,0 1 0,0-1 0,12-7 0,3 1-145,1 1 1,49-20-1,-62 29 135,0 0 1,0 1-1,1 1 0,-1 0 0,0 0 0,1 1 0,-1 0 1,1 1-1,17 2 0,-26-1 24,0-1 0,1 1 0,-1 0 0,0 0 1,0 0-1,0 0 0,0 0 0,0 1 0,0-1 0,-1 1 0,1 0 0,0 0 1,-1 0-1,1 0 0,-1 0 0,0 1 0,0-1 0,0 1 0,0-1 0,0 1 1,0 0-1,-1 0 0,1 0 0,-1 0 0,0 0 0,0 0 0,1 5 0,-1-3 36,-1 0-1,0 0 0,0 0 0,0 0 0,0 0 0,-1 0 0,0 0 0,0 0 0,0 0 0,-1 0 1,1 0-1,-1-1 0,-1 1 0,1-1 0,0 1 0,-1-1 0,-4 6 0,-4 2 37,-1 0 0,1 0-1,-2-1 1,0 0 0,0-1-1,-1-1 1,0 0 0,-1-1-1,0-1 1,-27 10 0,16-8-29,-1-2 1,0-1 0,-1-1-1,1-1 1,-52 0-1,69-3-13,7-1-17,-1 1 0,1-1 0,0 0 0,-1 0 0,1-1 0,-6 0-1,9 1-10,0 0-1,-1 0 0,1 0 0,0-1 0,0 1 0,0 0 0,0 0 0,0 0 0,0 0 0,0 0 0,0 0 0,0 0 0,0 0 0,0-1 0,0 1 0,0 0 0,0 0 0,-1 0 0,1 0 0,0 0 0,0 0 0,0-1 0,0 1 0,0 0 0,0 0 0,0 0 0,1 0 0,-1 0 0,0 0 0,0-1 0,0 1 0,0 0 0,0 0 0,0 0 0,0 0 0,0 0 0,0 0 0,0 0 0,0 0 0,0-1 0,0 1 0,0 0 0,1 0 0,-1 0 0,0 0 0,0 0 0,0 0 0,0 0 0,0 0 0,0 0 0,0 0 0,1 0 0,-1 0 0,0 0 0,0 0 0,0 0 0,0 0 0,0 0 0,0 0 0,0 0 0,1 0 0,-1 0 0,13-6-75,7-1 100,1 0-1,0 2 1,29-4 0,-6 2 8,326-90-29,-97 1 266,-265 94-254,2-1-26,-10 3 11,0-1 0,0 1 0,0 0 0,0 0 0,0 0 0,0 0 0,1 0 0,-1 0 0,0 0 0,0 0 0,0 0 0,0 0 0,0 0 0,0 0 0,0 0 0,0 0 0,0 0 0,0 0-1,1 0 1,-1-1 0,0 1 0,0 0 0,0 0 0,0 0 0,0 0 0,0 0 0,0 0 0,0 0 0,0 0 0,0-1 0,0 1 0,0 0 0,0 0 0,0 0 0,0 0 0,0 0 0,0 0 0,0 0 0,0-1 0,0 1 0,0 0 0,0 0 0,0 0 0,0 0 0,0 0 0,0 0 0,0 0 0,-1 0 0,1 0 0,0-1-1,0 1 1,-1 0-8,1 0 0,-1 0 0,0-1 0,0 1 0,0 0 0,0 0 0,1 0 0,-1 0-1,0 0 1,0 0 0,0 0 0,0 0 0,1 1 0,-1-1 0,0 0 0,0 0 0,0 1 0,1-1-1,-1 0 1,0 1 0,0-1 0,1 1 0,-1-1 0,0 1 0,0 0 0,-3 1-26,-15 10 27,1 0 0,0 1 0,1 0-1,1 2 1,0 0 0,0 0 0,2 2 0,0 0 0,1 0-1,-16 30 1,27-43 17,-9 12 17,2 0 0,0 1 1,1 0-1,-11 33 0,17-34 45,2-15-63,0-1 0,0 0 0,0 0 0,0 1 0,0-1 0,0 0 0,0 0 0,0 1 0,0-1 0,0 0 0,0 0 0,0 1 0,0-1 0,0 0 0,0 0 0,0 1 0,0-1 0,0 0 0,0 0 0,0 1 0,1-1 0,-1 0 0,0 0 0,0 1 0,0-1 0,0 0 0,0 0 0,1 0 0,-1 0 0,0 1 0,0-1 0,0 0 0,1 0 0,-1 0 0,0 0 0,0 0 0,1 1 0,-1-1 0,0 0 0,0 0 0,1 0 0,-1 0 0,0 0 0,0 0 0,1 0 0,-1 0 0,0 0 0,0 0 0,1 0 0,-1 0 0,0 0 0,0 0 0,1 0 0,-1 0 0,0-1 0,0 1 0,1 0 0,-1 0 0,0 0 0,0 0 0,0 0 0,1-1 0,-1 1 0,13-11 250,-12 10-229,24-29 235,25-36 0,21-25-263,-5 28-128,-19 17-361,-46 46 485,-1 0 0,0 0 0,0 0 0,0-1 0,0 1-1,0 0 1,0 0 0,1 0 0,-1 0 0,0 0 0,0-1 0,0 1 0,0 0-1,1 0 1,-1 0 0,0 0 0,0 0 0,0 0 0,1 0 0,-1 0 0,0 0-1,0 0 1,0 0 0,1 0 0,-1 0 0,0 0 0,0 0 0,0 0 0,1 0-1,-1 0 1,0 0 0,0 0 0,1 0 0,1 8-137,-2 17-27,0-18 153,0 9 21,1-1 0,0 1 0,4 16 1,-3-25 11,0 0 1,0 0 0,0-1-1,1 1 1,0-1 0,0 1-1,1-1 1,0 0 0,5 6-1,-4-5 61,2-1 0,-1 1 0,1-1-1,0 0 1,0-1 0,1 0 0,0 0 0,0 0 0,11 4-1,-14-7-36,0 0-1,1-1 0,-1 0 0,1 1 0,-1-2 0,1 1 1,-1-1-1,1 1 0,-1-1 0,1-1 0,-1 1 1,1-1-1,-1 0 0,1-1 0,-1 1 0,10-5 0,-3 0-10,0-1-1,-1 0 0,0-1 0,12-10 1,40-42 17,-31 28 10,63-60-9,-69 70-501,-28 25 407,1-1-1,0 1 1,1-1 0,-1 1 0,0 0 0,1-1-1,-1 1 1,1 0 0,0 5 0,0 34-36,1-36 100,0 0 0,0 0 0,0 0 0,1 0 0,0 0 0,0 0 0,0 0 0,1-1 0,0 1 0,0-1 0,0 0 0,1 0 0,-1 0 0,1 0 0,1-1 0,-1 0 0,0 1 0,1-2 0,0 1 0,0 0 0,0-1 0,1 0 0,-1 0 0,1-1 0,-1 1 0,1-1 0,0 0 0,9 1 0,-7-2 31,0-1 0,0 1-1,0-2 1,1 1-1,-1-1 1,0 0-1,0-1 1,0 0-1,0 0 1,-1-1-1,1 0 1,8-5-1,6-3 69,-2-1 0,37-28 0,-39 25-112,0-1 0,-1 0 1,-1-2-1,28-37 0,-31 30-106,-12 24 81,-1 0 1,0 0-1,1 0 1,-1 0-1,0-1 1,1 1-1,-1 0 0,0 0 1,0 0-1,0-1 1,0 1-1,0 0 1,-1 0-1,1 0 1,0 0-1,0 0 1,-1-2-1,0 2 6,0 0 0,0 1 0,0-1 0,0 1 0,0-1 0,1 1 0,-1 0 0,0-1 0,0 1 0,0 0 0,0 0 0,0-1 0,0 1 0,0 0 0,0 0 0,0 0 0,0 0 0,0 0 0,0 0 0,0 1 0,0-1 0,0 0 0,0 1 0,0-1 0,-1 1 0,-4 0-33,2 0 64,0 0 0,1 0-1,-1 1 1,0-1-1,1 1 1,-1 0 0,1 0-1,0 0 1,0 0-1,-1 0 1,1 1 0,1 0-1,-1-1 1,0 1-1,1 0 1,-1 0-1,1 0 1,0 1 0,0-1-1,0 1 1,1-1-1,-1 1 1,1-1 0,0 1-1,0 0 1,0 0-1,0-1 1,1 1 0,0 0-1,0 0 1,0 0-1,0 0 1,0 0 0,1 0-1,1 6 1,0-3 65,1-1 0,0 1 1,0-1-1,0 1 0,1-1 0,0-1 1,0 1-1,0 0 0,1-1 0,0 0 1,0 0-1,7 6 0,-7-7-38,0-1-1,0 1 1,1-1-1,-1 0 1,1-1-1,-1 1 1,1-1 0,0 0-1,0-1 1,0 1-1,0-1 1,0 0-1,0-1 1,10 1-1,0-3-49,0 0 0,0-1 0,0-1 0,17-6 0,29-16-4108,-35 14 2067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28.5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6 997 2656,'-5'8'4667,"16"-18"-2033,9-10-2022,1 1 0,0 1 0,34-22 0,77-40 23,-32 21-390,-73 42-176,-1 0-101,42-21 0,-65 37 8,0 0 0,0 0 0,-1 1 0,1-1 0,0 1 0,0-1 0,0 1 0,5 0-1,-7 0 19,-1 0-1,1 0 1,0 0-1,-1 0 1,1 0-1,0 1 1,-1-1-1,1 0 1,0 0-1,-1 0 1,1 1-1,0-1 1,-1 0-1,1 1 1,-1-1-1,1 1 1,0-1-1,-1 1 1,1-1-1,-1 1 1,0-1-1,1 1 0,-1-1 1,1 1-1,-1 0 1,0-1-1,1 1 1,-1 0-1,0-1 1,0 1-1,0 0 1,1-1-1,-1 1 1,0 0-1,0-1 1,0 1-1,0 0 1,0-1-1,0 1 1,0 0-1,-1 0 1,-2 12 143,-1 0 1,0-1-1,-1 0 1,-1 0 0,1-1-1,-12 17 1,6-11-17,-14 34 0,-5 25 818,69-98 442,173-96-1115,-154 89-198,-1-2 0,57-43-1,-104 66-47,1 0 1,0 1-1,0 0 0,20-8 0,-31 15-20,0 0 0,0 0 0,0 0 0,1 0 0,-1 0 0,0 0 0,0 0 0,0 0 0,1 1 0,-1-1 0,0 0 0,0 0 0,0 0 0,0 0 0,1 0 0,-1 0 0,0 0 0,0 0 0,0 1 0,0-1 0,0 0 0,1 0 0,-1 0 0,0 0 0,0 0 0,0 1 0,0-1 0,0 0 0,0 0 0,0 0 0,0 1 0,0-1 0,0 0 0,0 0 0,0 0 0,0 1 0,0-1 0,0 0 0,0 0 0,0 0 0,0 0 0,0 1 0,0-1 0,0 0 0,-1 13 8,1-12-5,-2 12 14,-1 0 0,-1 0 0,0 0 0,-1-1 1,0 0-1,-1 0 0,-9 13 0,7-10 79,0 0 1,1 0-1,-10 31 1,16-44-71,1-1 1,-1 1 0,1 0-1,0 0 1,-1 0 0,1 0-1,0 0 1,0 0 0,1 0-1,-1 0 1,0 0 0,0 0-1,1 0 1,-1 0 0,1 0-1,0-1 1,0 1 0,-1 0-1,1 0 1,0-1-1,1 1 1,-1 0 0,0-1-1,0 1 1,1-1 0,1 2-1,-1-2 4,0 0-1,0 0 0,0 0 0,0-1 1,0 1-1,0-1 0,0 1 0,0-1 1,0 1-1,0-1 0,0 0 0,1 0 1,-1 0-1,0-1 0,0 1 0,0 0 0,0-1 1,0 1-1,0-1 0,0 0 0,0 0 1,0 0-1,0 0 0,3-1 0,24-18 19,0-1 0,-2-1-1,46-46 1,-23 20-127,-44 41 6,1 0-156,-6 8 39,-2 4-64,-7 13 266,1-1 0,1 1 0,1 1 1,1-1-1,0 0 0,-1 28 0,5-41 17,0 0-1,0 0 0,1 0 1,0 0-1,0 0 1,0-1-1,1 1 0,-1 0 1,4 5-1,-4-9-6,0 1 0,0-1 0,0 1 0,0-1 0,0 1-1,0-1 1,0 0 0,1 1 0,-1-1 0,1 0 0,-1 0 0,1 0 0,-1 0-1,1 0 1,0 0 0,-1-1 0,1 1 0,0 0 0,0-1 0,0 0-1,-1 1 1,1-1 0,0 0 0,0 0 0,0 0 0,3 0 0,9-3 63,0-1 0,-1 0 0,0-1 0,1 0 0,-2-1-1,24-15 1,-8 6-23,34-17 43,-29 17-30,-1-2 0,0-1 0,51-41 0,-74 52-110,-5 3-38,0 0 1,1 0 0,-1 0 0,1 1-1,0 0 1,0 0 0,9-3 0,-14 6 61,0 0 0,0 0 0,1 0 1,-1 0-1,0-1 0,0 1 0,0 0 1,1 0-1,-1 0 0,0 0 0,0 0 0,1 0 1,-1 0-1,0 0 0,0 1 0,1-1 0,-1 0 1,0 0-1,0 0 0,0 0 0,1 0 1,-1 0-1,0 0 0,0 0 0,0 1 0,1-1 1,-1 0-1,0 0 0,0 0 0,0 0 1,0 1-1,1-1 0,-1 0 0,0 0 1,0 11-156,-7 15 96,5-23 37,-7 26-29,2-13 167,2 0 0,0 1 0,-4 30 0,9-10 109,0-36-199,0 0 1,0 0 0,0 0-1,0 1 1,0-1-1,0 0 1,1 0 0,-1 0-1,0 1 1,1-1-1,-1 0 1,1 0 0,-1 0-1,1 0 1,0 0-1,-1 0 1,1 0-1,0 0 1,0 0 0,0 0-1,0 0 1,-1-1-1,1 1 1,0 0 0,0-1-1,1 1 1,1 0-1,-1 0 13,1-1 0,0 0 0,-1-1-1,1 1 1,0 0 0,-1-1 0,1 0-1,0 1 1,-1-1 0,1 0 0,3-3 0,27-17 65,-23 15-82,20-13 22,1 2 0,1 1 0,62-23 0,107-15-139,-163 45 105,-17 3-41,38-4 0,-53 9 24,24-1 55,-26 3-80,-21 4-136,-78 19 185,-16 9-197,85-24 152,7-3 2,1 1 0,-1 2-1,2 0 1,-1 0 0,-25 20-1,41-27 52,-1-1-1,1 1 0,-1 0 0,1 0 0,0 0 1,0 1-1,0-1 0,0 1 0,0-1 0,1 1 1,-1-1-1,1 1 0,-1 0 0,1 0 0,0 0 0,0-1 1,0 1-1,0 4 0,1-6-8,0-1-1,0 1 1,0-1-1,0 1 1,0-1-1,0 1 1,0-1-1,0 1 1,0-1-1,0 1 0,0-1 1,0 1-1,1-1 1,-1 1-1,0-1 1,0 1-1,1-1 1,-1 1-1,0-1 1,1 0-1,-1 1 1,0-1-1,1 1 1,-1-1-1,1 1 1,1-1 3,-1 1-1,0 0 1,1-1 0,-1 1 0,1-1-1,-1 1 1,1-1 0,2 0 0,5 1 19,-1-1 0,14-2 0,-17 1-12,76-12 22,147-43 0,-222 54-37,30-9 63,-1-2-1,0-1 1,0-2-1,34-22 1,-26 11-14,-2-3-1,59-52 1,-37 20-68,-3-2 1,-3-3-1,58-89 0,-18-9-270,-86 144 344,13-26-131,-22 42 5,0-1 0,0 1 1,-1 0-1,0 0 0,0-1 1,1-8-1,-2 14 66,0 0-1,0 0 1,0 0-1,0 0 1,-1 0-1,1 0 1,0 0-1,0 1 1,0-1-1,0 0 1,0 0 0,0 0-1,0 0 1,0 0-1,0 0 1,-1 0-1,1 0 1,0 0-1,0 0 1,0 0-1,0 0 1,0 0-1,0 0 1,0 0-1,-1 0 1,1 0 0,0 0-1,0 0 1,0 0-1,0 0 1,0 0-1,0 0 1,0 0-1,-1 0 1,1 0-1,0 0 1,0 0-1,0 0 1,0 0 0,0-1-1,0 1 1,0 0-1,0 0 1,0 0-1,0 0 1,-1 0-1,1 0 1,0 0-1,0 0 1,0 0-1,0-1 1,0 1 0,0 0-1,0 0 1,0 0-1,0 0 1,0 0-1,0 0 1,-8 12-91,5-9 45,-14 19-111,-21 20 1,-10 11 153,17-14-138,-31 51 0,47-65 184,2 0 1,0 1-1,-14 44 0,18-40-24,2 1 0,-5 36 0,10-47-30,0-1 0,2 1 1,0 0-1,5 31 0,-3-43 43,0 0-1,1 0 1,-1 0-1,1-1 1,1 1-1,0-1 1,0 0-1,0 0 1,1 0-1,0-1 1,0 0-1,0 0 1,1 0-1,0 0 1,0-1-1,1 0 1,-1 0-1,1-1 1,0 0-1,0 0 1,1-1-1,-1 0 1,1 0-1,0 0 1,0-1-1,0 0 1,0-1-1,0 0 1,0 0-1,0-1 1,0 0-1,0 0 1,9-2-1,-1 0 46,-1-2-1,0 0 0,28-11 1,-35 12-35,0-1 1,-1 0 0,1-1-1,-1 0 1,0 0-1,-1 0 1,1-1 0,-1 0-1,6-7 1,5-9 22,18-30 0,-31 46-91,0-1 0,-1 0 0,1 0-1,-1 0 1,-1-1 0,0 1 0,0-1-1,0 0 1,0-13 0,-1 20 18,-1 0 1,0 1 0,0-1 0,0 0 0,0 0-1,0 0 1,0 0 0,-1 0 0,1 0 0,0 0-1,0 0 1,-1 0 0,1 0 0,0 0-1,-1 1 1,1-1 0,-1 0 0,1 0 0,-1 0-1,0 1 1,1-1 0,-1 0 0,0 1-1,0-1 1,0 0-2,0 1 0,0 0 0,0 0-1,0 0 1,0 0 0,0 0 0,-1 0 0,1 0-1,0 0 1,0 0 0,0 0 0,0 0 0,0 1-1,0-1 1,0 1 0,0-1 0,0 0 0,0 2-1,-4 0-29,0 1 0,1 1 0,-1-1 0,1 1 0,0 0 0,0 0 0,-5 6 0,-41 67-111,44-68 154,1 0 0,0 1 0,1-1-1,0 1 1,-5 20 0,8-25 12,0 0 0,0-1-1,0 1 1,1 0 0,-1 0 0,1 0-1,1 0 1,-1-1 0,1 1 0,-1 0 0,1 0-1,1-1 1,-1 1 0,4 7 0,-3-9 6,-1-1 1,1 0-1,0 0 1,0 0-1,1 0 0,-1 0 1,0 0-1,1-1 1,-1 1-1,1-1 1,-1 0-1,1 1 1,0-1-1,-1 0 1,1-1-1,0 1 0,0 0 1,0-1-1,0 0 1,-1 1-1,7-1 1,5-1 43,0 0 0,0-1 1,15-3-1,73-16 53,93-20-15,-169 33-55,0-1-1,0-2 0,40-21 0,-53 25-66,11-3 1,-17 8-46,-1-1 0,0 0 0,7-4 0,-15 11 17,1-1-1,-1 1 1,1-1-1,0 1 1,-1 5-1,-7 19 63,-10 3-260,15-25 262,0 0-1,0 1 1,1-1 0,0 1-1,0-1 1,-2 11 0,4-15-15,-5 34 267,9-18 39,-3-18-289,0 1 0,1-1 0,-1 1 0,0-1 1,0 0-1,1 1 0,-1-1 0,0 1 0,1-1 0,-1 0 0,1 1 1,-1-1-1,0 0 0,1 1 0,-1-1 0,1 0 0,-1 0 0,1 1 1,-1-1-1,1 0 0,-1 0 0,1 0 0,-1 0 0,1 0 0,-1 0 1,1 0-1,4-1 27,0 0 0,0-1 0,0 0 0,0 0 0,0 0 0,-1 0 1,1-1-1,4-3 0,4-2 11,198-116 16,-194 112-114,-15 10 22,1-1 1,0 2 0,0-1 0,-1 0 0,1 0 0,0 1 0,0 0 0,1-1-1,5 0 1,-9 2 17,0 0 0,0-1 0,1 1 0,-1 0-1,0 0 1,0 0 0,1 0 0,-1 0 0,0 0 0,0 0-1,0 0 1,1 0 0,-1 0 0,0 0 0,0 0 0,0 0-1,1 0 1,-1 0 0,0 0 0,0 0 0,0 0 0,1 1-1,-1-1 1,0 0 0,0 0 0,0 0 0,1 0 0,-1 0-1,0 0 1,0 1 0,0-1 0,0 0 0,0 0-1,1 0 1,-1 0 0,0 1 0,0-1 0,0 0 0,-2 10-261,-2 0 184,2 0 42,0-3 31,1-1 1,0 0 0,0 1 0,1 9 0,0-14 9,0 0 1,1 0-1,-1 0 1,0 0-1,1 0 1,0 0-1,-1 0 0,1 0 1,0 0-1,0 0 1,0 0-1,1-1 1,-1 1-1,0 0 1,0-1-1,1 1 1,-1-1-1,4 2 1,0 1 44,1 0 1,0-1 0,1 0-1,-1 0 1,1-1 0,-1 0-1,1 0 1,0 0-1,0-1 1,-1 0 0,1-1-1,0 1 1,0-1 0,0 0-1,13-3 1,-1 0 34,-1-1 0,1-1 0,-1 0 1,28-14-1,-34 13-63,0 0-1,-1-1 1,1-1 0,-2 1 0,17-16 0,42-52-53,-33 34-171,-36 41 196,1-1 0,-1 1 0,0-1 0,1 1 1,-1 0-1,0-1 0,1 1 0,-1 0 0,0-1 0,1 1 0,-1 0 0,1 0 0,-1-1 0,1 1 0,-1 0 0,1 0 0,-1 0 0,1 0 0,-1-1 0,0 1 0,2 0 0,-2 0 4,1 1-1,-1-1 0,0 0 1,0 0-1,1 1 1,-1-1-1,0 0 0,0 1 1,1-1-1,-1 0 1,0 1-1,0-1 0,0 0 1,0 1-1,0-1 1,1 0-1,-1 1 0,0-1 1,0 1-1,0-1 1,0 1-1,-2 28-221,2-25 159,-5 26 75,-1 0 1,-1-1-1,-1 0 1,-22 49-1,27-71 2,-1 5 48,-1-1-1,-1 0 0,1 0 0,-2 0 0,1 0 1,-11 11-1,17-21-47,-1-1 1,1 0-1,0 1 1,-1-1-1,1 1 1,0-1 0,-1 1-1,1-1 1,-1 0-1,1 1 1,-1-1-1,1 0 1,-1 1-1,1-1 1,-1 0 0,1 0-1,-1 0 1,1 1-1,-1-1 1,1 0-1,-1 0 1,0 0-1,1 0 1,-1 0 0,1 0-1,-1 0 1,1 0-1,-1 0 1,0 0-1,1 0 1,-1-1-1,1 1 1,-1 0 0,1 0-1,-1-1 1,1 1-1,-1 0 1,1 0-1,-1-1 1,1 1-1,-1-1 1,1 1 0,0 0-1,-1-1 1,1 1-1,0-1 1,-1 1-1,1-1 1,0 1-1,-1-1 1,1 1 0,0-1-1,-2-3 17,1 1-1,0 0 1,0-1 0,0 1-1,1-1 1,-1 1 0,1-6-1,0 5-28,0 0 0,1 0 0,-1 0-1,1 0 1,0 0 0,0 0-1,0 0 1,1 0 0,0 1 0,-1-1-1,1 1 1,0-1 0,1 1 0,-1-1-1,1 1 1,-1 0 0,1 0-1,6-5 1,-3 5-5,-1-1 0,0 1-1,1 0 1,0 0 0,-1 0 0,1 1 0,0 0-1,1 0 1,-1 0 0,0 1 0,12-1-1,4 1-1398,34 3 0,-26 2-208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30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612 6 1984,'5'-5'3764,"-11"13"-1416,-5 36-263,8-35-1977,0-1 1,1 0-1,0 0 1,1 1-1,-1 10 1,-20 157 759,11-101-691,5-28 127,-3 0 0,-2-1 0,-26 72 0,32-108-94,1 1 0,-2-1 0,1 0 0,-2-1 0,-10 15 1,12-19-125,0 0 0,0 0 0,-1 0 0,0-1 0,1 0 0,-2 0 0,1 0 1,0-1-1,-1 1 0,-7 1 0,-1 0 74,-1-1 1,0-1-1,1 0 1,-31 0-1,-69-6-83,28 0 116,78 3-338,0-1 0,0 1 0,0-2 0,-13-2 0,21 4 63,1 0 0,0 0 1,-1 0-1,1 0 0,0-1 1,0 1-1,-1 0 1,1 0-1,0 0 0,0 0 1,-1 0-1,1-1 1,0 1-1,0 0 0,-1 0 1,1 0-1,0-1 0,0 1 1,0 0-1,-1 0 1,1-1-1,0 1 0,0 0 1,0-1-1,0 1 0,0 0 1,0 0-1,0-1 1,0 1-1,-1 0 0,1-1 1,0 1-1,0 0 1,0-1-1,7-9-2087,14-5-1413,-1 6 1438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31.5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213 7 1824,'10'-6'5315,"-10"6"-5233,-6 19 1486,2-11-1348,1-1-1,-2 1 1,1-1 0,-1 0 0,0-1-1,0 1 1,-1-1 0,-8 8-1,-7 8 225,-6 9 6,-63 79 519,88-108-899,0 0 1,1 0-1,-1 0 1,0 0-1,0 0 1,0 0-1,0-1 1,-4 3-1,6-3-57,-1-1 0,1 0 0,0 0-1,0 0 1,0 0 0,0 0-1,-1 0 1,1 0 0,0 0 0,0 0-1,0 0 1,0 0 0,-1 0 0,1 0-1,0 0 1,0 0 0,0 0-1,0 0 1,-1 0 0,1 0 0,0 0-1,0 0 1,0 0 0,0 0 0,0 0-1,-1 0 1,1 0 0,0-1-1,0 1 1,0 0 0,0 0 0,0 0-1,0 0 1,-1 0 0,1 0 0,0 0-1,0-1 1,0 1 0,0 0-1,0 0 1,0 0 0,0-1 0,2-15 336,2 7-232,0 1 1,1-1-1,0 1 1,8-10-1,-2 2-59,5-5-162,1 1 0,1 1 0,0 0 0,2 1 0,22-16 0,-6 8-207,-32 24 281,-1 0 0,0 1-1,0-1 1,1 1 0,-1-1 0,1 1-1,0 0 1,-1 1 0,6-2 0,-7 2 32,-1 0 0,0 1 0,0-1 0,0 0 0,0 1 0,0-1 0,1 0 0,-1 1 0,0-1 0,0 1 0,0 0 0,0-1 0,0 1 0,0 0 0,0 0 0,-1-1 0,1 1 0,1 2 0,12 20 69,-9-14-47,-4-8-25,6 11 43,0 1 1,-1-1-1,7 20 0,-12-29 13,0 0 1,0 1 0,0-1-1,-1 0 1,1 1-1,-1-1 1,0 1 0,0-1-1,0 1 1,0-1-1,-1 0 1,1 1 0,-1-1-1,0 0 1,0 1-1,0-1 1,-1 0 0,1 0-1,-4 6 1,2-6-16,0 0 0,0 0 0,0-1 0,0 1 0,-1-1 0,1 1 1,-1-1-1,1 0 0,-1 0 0,0-1 0,0 1 0,0-1 0,0 0 0,0 0 0,0 0 0,0-1 1,-6 1-1,-6 0 107,0-1 0,-33-4 0,44 3-621,1 1 0,0 0 0,-1 0 0,-7 1 1,-17 8-5217,6 2 2213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33.1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234 25 2720,'1'-1'102,"0"0"1,0 0-1,0 0 1,0 0-1,0 0 0,0 0 1,-1 0-1,1 0 0,0 0 1,-1 0-1,1-1 1,0 1-1,-1 0 0,1-2 1,0-2 1715,3 3-895,-6 5-794,1-1 0,0 1 0,0 0 0,0-1 0,1 1-1,-1 0 1,0 4 0,-5 19-56,-42 80 1302,5-15-638,31-63-617,-83 212 533,88-220-576,-24 76 902,30-79-744,4-15-755,3-9-805,2-1 205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34.8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13 323 3552,'-2'-2'205,"1"0"1,0 0-1,-1 0 1,1 0-1,0 0 0,0-1 1,1 1-1,-1 0 1,0 0-1,1-1 1,-1 1-1,1 0 0,-1-1 1,1 1-1,0 0 1,1-3-1,-1 4-123,0 0-1,1 0 1,-1 0 0,1 1-1,-1-1 1,1 0-1,-1 0 1,1 1-1,0-1 1,-1 0 0,1 1-1,0-1 1,-1 1-1,1-1 1,1 0 0,21-6 320,251-68 1593,-129 31-1148,-90 31-275,-40 10-1069,1 0 0,-1-1 0,0-1 1,0 0-1,0-1 0,-1-1 0,19-11 1,51-45-843,-66 45 768,-18 18 569,1 1-1,-1-1 0,0 0 0,0 0 0,1 0 0,-1 1 1,0-1-1,0 0 0,0 0 0,1 1 0,-1-1 0,0 0 1,0 0-1,0 1 0,0-1 0,1 0 0,-1 1 0,0-1 0,0 0 1,0 1-1,0-1 0,0 0 0,0 1 0,0-1 0,0 0 1,0 1-1,0-1 0,0 0 0,0 1 0,-1 24 615,-2 1-1,0-1 1,-2 0 0,-8 26-1,-36 99 532,35-112-960,-187 492 2185,199-526-2232,-7 22 437,9-16-207,0-10-350,0 0 0,0 0-1,0 0 1,1 1 0,-1-1-1,0 0 1,0 0 0,0 0 0,1 0-1,-1 0 1,0 0 0,0 0 0,1 0-1,-1 1 1,0-1 0,0 0 0,1 0-1,-1 0 1,0 0 0,0 0 0,1 0-1,-1-1 1,0 1 0,0 0 0,1 0-1,-1 0 1,0 0 0,0 0 0,1 0-1,-1 0 1,0 0 0,1-1 0,2-1 26,0 1 1,0-1 0,0 0 0,0-1 0,0 1 0,-1 0-1,1-1 1,-1 1 0,5-7 0,4-4 35,134-135-227,-130 133-65,20-17 0,-30 29 152,-1 0 0,1 0-1,-1 0 1,1 0 0,0 1-1,0-1 1,0 2 0,0-1 0,11-2-1,-14 4 45,-1 0 0,1 0 0,-1 0 0,1 1 0,-1-1 0,0 0 0,1 1 0,-1-1 0,1 1 0,-1-1 0,0 1 0,1 0 0,-1 0 0,0-1 0,0 1 0,1 0 0,-1 0 0,0 0 0,0 0 0,0 1 0,0-1 0,0 0 0,-1 0 0,2 2 0,1 3-22,0 0 0,0 0 0,0 0 0,1 7 0,1 6 131,-1 1 0,0 0 0,-2 0 0,0 24 0,-1-19 119,7 42-1,-7-62-152,0 1-1,1-1 1,-1 1-1,1-1 1,0 1-1,1-1 1,-1 0 0,1 0-1,4 5 1,-5-8-23,0 0 1,0 0-1,0 0 1,1 0-1,-1 0 1,1-1-1,-1 1 1,1-1-1,-1 0 1,1 0-1,0 0 1,0 0-1,0 0 1,-1-1-1,1 1 1,0-1 0,0 0-1,6 0 1,-4 0-11,0-1 1,0 0 0,-1 1-1,1-2 1,0 1 0,0-1-1,-1 1 1,1-1-1,-1 0 1,1-1 0,5-4-1,3-2 102,-1-1-1,13-13 1,-15 14-85,-1-2 0,0 1 1,-1-1-1,0 0 1,0 0-1,-2-1 1,1 0-1,-1-1 1,-1 1-1,0-1 1,-1 0-1,0 0 1,-1-1-1,-1 1 1,0-1-1,-1 0 1,-1-26-1,0 36-80,0 0 1,0 0-1,-1 0 0,0 0 0,0 0 0,0 0 0,0 1 1,-1-1-1,1 0 0,-1 1 0,0-1 0,0 1 1,0 0-1,-1 0 0,1 0 0,-1 0 0,-4-4 1,7 7 19,-1-1 1,0 1 0,0-1-1,1 1 1,-1 0 0,0-1 0,0 1-1,0 0 1,0 0 0,1 0 0,-1 0-1,0 0 1,0 0 0,0 0 0,0 0-1,1 0 1,-1 0 0,0 0 0,0 0-1,0 1 1,0-1 0,-1 1 0,0 0-9,0 0 0,0 1 0,1-1 0,-1 0 0,0 1 0,1 0 1,-1-1-1,-1 4 0,-3 3-46,1 0-1,1 0 1,-4 10 0,1-3 39,1 0 1,1 1-1,1 0 0,-5 29 1,8-36 40,1 1 0,-1 0 0,1 0 1,1 0-1,0-1 0,0 1 0,1 0 0,1-1 1,4 14-1,-5-19 9,0 0-1,0 0 1,0 0 0,1-1 0,0 1 0,-1-1-1,1 0 1,0 0 0,1 0 0,-1 0-1,0 0 1,1-1 0,0 1 0,4 1-1,-3-2 15,0 1-1,1-1 1,-1 0-1,1-1 0,-1 1 1,1-1-1,0 0 1,0-1-1,-1 1 0,9-1 1,-1-1 15,-1 0 0,0-1 0,1 0-1,-1-1 1,0 0 0,0-1 0,-1 0 0,1-1 0,-1-1 0,0 1 0,17-14 0,-11 6 8,-1-2 0,0 0 0,-1-1 0,-1 0 0,18-26 0,49-97-148,-33 53-11,-23 44-758,-41 340 624,13-259 250,3-22 113,-1 0 0,-1-1-1,-1 1 1,0-1 0,-1 0-1,-9 23 1,12-38-97,1 0 0,-1 1 0,1-1 0,-1 0 0,0 0 0,1 0 0,-1 0 0,0 0 0,0 0 0,1 0 0,-1 0 0,0 0 0,0-1 0,0 1 0,0 0 0,0 0 0,0-1 0,-1 1 0,1-1 0,0 1 0,-2 0 0,2-1-10,0 0 0,0-1 0,0 1-1,0 0 1,0 0 0,-1 0 0,1-1 0,0 1 0,0-1 0,0 1-1,0-1 1,0 1 0,0-1 0,1 1 0,-1-1 0,0 0 0,0 0-1,0 1 1,-1-2 0,0-1-22,1 1 0,-1-1 1,0 0-1,0 1 0,1-1 0,0 0 0,-1 0 0,1 0 0,0 0 1,1 0-1,-1 0 0,0 0 0,1 0 0,0 0 0,-1 0 0,2-7 0,0 5-118,2-5-175,-2 10 297,0-1-1,-1 1 0,1 0 1,-1 0-1,1 0 1,0-1-1,-1 1 1,1 0-1,-1 0 0,1 0 1,0 0-1,-1 0 1,1 0-1,0 1 1,-1-1-1,1 0 0,-1 0 1,1 0-1,0 1 1,-1-1-1,2 1 1,8 3-17,-7-2-11,0-1 0,0 0 0,0 0 0,0 0 0,1 0 0,-1 0 0,0 0 0,6-1 1,8 0 78,0-2 0,0 0 0,0-1 1,0-1-1,31-10 0,-22 4-12,-1-2-1,45-27 1,-49 27 20,-2-2 1,0-1-1,0 0 0,21-24 1,-33 32-52,0-1 1,-1 0 0,-1 0-1,1-1 1,-1 0 0,-1 0-1,1 0 1,-1 0 0,-1 0-1,0-1 1,0 0 0,2-18-1,-5 25-21,0 0-1,0 0 1,0 0-1,0 0 1,-1 0 0,1 0-1,-1 0 1,1 1-1,-1-1 1,0 0 0,0 0-1,-3-3 1,4 5 6,-1 0 1,0 0-1,0 0 1,0 0-1,0 0 1,0 0 0,0 1-1,0-1 1,0 0-1,0 1 1,0-1-1,0 1 1,0-1-1,-1 1 1,1-1 0,0 1-1,0 0 1,0 0-1,-1-1 1,1 1-1,0 0 1,-1 0-1,1 0 1,0 1 0,0-1-1,-1 0 1,1 0-1,0 1 1,0-1-1,0 1 1,-1-1-1,1 1 1,0-1 0,-1 2-1,-8 3-41,0 1 0,0 0 0,0 1-1,1 1 1,0-1 0,1 1 0,-1 1-1,1-1 1,-8 14 0,1-1 81,1 2 0,0 0 0,-11 28 0,22-43 28,0 0 1,0-1 0,0 1 0,1 0-1,1 0 1,-1 1 0,1-1 0,0 9-1,1-14 0,1 1 0,-1-1-1,1 0 1,-1 0 0,1 0 0,0 0-1,0 1 1,0-1 0,0 0-1,1-1 1,-1 1 0,1 0-1,0 0 1,0-1 0,0 1 0,0-1-1,0 0 1,1 1 0,-1-1-1,1 0 1,-1 0 0,1 0-1,5 2 1,3 1 87,0-1-1,0 0 1,0 0-1,24 3 1,48 2 159,-69-8-261,28 1 115,1-2-1,45-5 0,-32-5-3822,-33 8 1398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36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265 26 2496,'0'-7'421,"-1"-7"2233,1 13-2603,0 1 0,0 0 0,0 0 0,0-1-1,0 1 1,-1 0 0,1 0 0,0-1 0,0 1-1,0 0 1,-1 0 0,1 0 0,0-1 0,0 1 0,-1 0-1,1 0 1,0 0 0,0 0 0,-1 0 0,1 0 0,0 0-1,0-1 1,-1 1 0,1 0 0,0 0 0,0 0 0,-1 0-1,1 0 1,0 0 0,-1 0 0,1 0 0,0 0 0,0 0-1,-1 1 1,1-1 0,0 0 0,-1 0 0,1 0 0,0 0-1,0 0 1,-1 0 0,1 1 0,0-1 0,-14 7 182,0 1 0,1 1 0,0 0 0,0 0 0,1 2 0,1-1 0,-19 22 0,12-10-78,1 1 1,1 1-1,-19 36 0,24-37-86,-11 29-1,19-42-37,0 0-1,0 0 1,1 0-1,1 1 1,-2 15-1,3-22 18,1-1 1,-1 0-1,0 1 0,1-1 0,0 0 1,0 0-1,0 0 0,0 0 1,0 0-1,1 0 0,-1 0 0,4 5 1,-4-7 0,0 1 1,1-1-1,-1 0 1,0 0-1,0 1 1,1-1-1,-1 0 1,1 0-1,-1-1 1,1 1-1,-1 0 1,1 0-1,-1-1 1,1 1-1,0-1 1,-1 1-1,1-1 1,0 0-1,-1 0 1,1 0-1,0 0 1,-1 0-1,1 0 1,0 0-1,1-1 1,3 0 43,0-1 1,-1-1-1,0 1 1,0-1 0,1 0-1,-2 0 1,1-1-1,0 1 1,-1-1 0,1 0-1,-1 0 1,4-5-1,4-6 72,-1 0 1,14-25-1,-17 24-144,-1 0 0,-1-1 1,0 0-1,3-20 1,0 6-236,-9 30 213,0 0-45,1 0-1,-1 1 0,0-1 1,0 0-1,1 0 0,-1 0 1,0 0-1,0 0 1,0 0-1,0 0 0,0 0 1,0 0-1,0 0 0,0 0 1,0 1-1,0-1 0,-1 0 1,1 0-1,-1-1 1,-3 9-850,2 1 891,1 1 0,0 0 1,0-1-1,1 1 0,1 0 0,-1-1 1,1 1-1,1 0 0,-1-1 1,2 1-1,-1-1 0,1 0 0,0 0 1,1 0-1,0 0 0,6 9 1,-7-13 66,0 0 0,1 0 0,-1-1 0,1 0 0,-1 1 0,1-1 0,0-1 0,0 1 0,1 0 0,-1-1 0,0 0 0,1 0 0,0-1 0,-1 1 0,1-1 0,0 0 0,0 0 0,-1 0 0,1-1 0,0 0 1,0 1-1,0-2 0,0 1 0,0-1 0,0 0 0,-1 0 0,1 0 0,0 0 0,8-5 0,4-1-11,-1-2 1,-1 0-1,0 0 1,0-2 0,-1 0-1,0 0 1,23-26-1,-20 17-11,-1-1 1,0-1-1,-2 0 0,20-42 0,-6 7-450,-28 57 398,0-1 0,0 1 0,0 0 0,1-1 0,-1 1 1,0 0-1,0-1 0,0 1 0,0 0 0,0-1 0,0 1 1,1 0-1,-1-1 0,0 1 0,0 0 0,0-1 0,1 1 1,-1 0-1,0 0 0,0-1 0,1 1 0,-1 0 0,0 0 1,1-1-1,-1 1 0,0 0 0,1 0 0,-1 0 1,1 0-1,4 9-235,-1 21 54,6 76 359,-7-87-173,1 1 0,1-1 0,10 26 1,-13-38 52,2-1 0,-1 0 0,1 0 0,-1 0 0,2-1 0,-1 1 0,0-1 0,1 0 0,0 0 1,0-1-1,1 1 0,0-1 0,-1 0 0,1-1 0,0 0 0,1 1 0,-1-2 0,0 1 0,1-1 0,0 0 1,-1 0-1,1-1 0,0 0 0,0 0 0,0-1 0,0 0 0,11-1 0,1-1-6,1-2 0,-1 0 0,0-2 0,0 0 0,-1 0 0,0-2 0,0 0 0,-1-2 0,21-13 0,-25 14-6,-1-1 1,-1 0-1,1-1 1,-2 0-1,1 0 1,-2-1-1,1-1 1,-2 1-1,0-2 1,0 1-1,-1-1 1,6-17-1,-10 22 5,0-1 0,0 1 0,1-18 0,-3 24-59,-1 0 0,0 0 1,0 0-1,0 1 0,0-1 0,-1 0 0,1 0 0,-1 0 1,1 1-1,-1-1 0,0 0 0,0 1 0,-1-1 0,1 1 1,0-1-1,-3-3 0,3 6 6,1-1-1,-1 1 1,0-1 0,1 1-1,-1-1 1,1 1 0,-1-1-1,0 1 1,1-1 0,-1 1-1,0 0 1,0-1 0,1 1-1,-1 0 1,0 0 0,0 0-1,0 0 1,1 0 0,-1-1-1,0 1 1,0 1 0,1-1-1,-1 0 1,0 0 0,0 0-1,0 0 1,1 0 0,-1 1-1,0-1 1,-1 1 0,-2 1-23,0 1 1,1-1 0,-1 1-1,-5 4 1,6-3 22,-8 5 38,1 1 0,1 1 0,0 0 1,0 0-1,1 0 0,1 1 0,-8 16 0,11-20 57,1 0-1,0 0 0,0 0 0,0 0 1,1 1-1,1-1 0,-1 1 0,1 0 1,1-1-1,0 1 0,0 0 1,0 0-1,3 10 0,-2-15-17,1 0-1,-1 0 1,1 0-1,0 0 1,0 0 0,1 0-1,-1-1 1,1 1-1,-1-1 1,1 1-1,0-1 1,1 0 0,-1 0-1,0-1 1,1 1-1,0-1 1,-1 0-1,1 0 1,0 0 0,0 0-1,6 2 1,1-1 43,-1 0 1,1-1-1,-1 0 1,1-1 0,0 0-1,-1-1 1,19-1-1,-9-1-106,0-1 0,0-2 0,-1 0 0,23-9-1,33-18-3005,-24 12 1086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38.8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1042 1984,'-1'2'762,"6"1"-204,-4-3-420,0 1-1,0-1 0,1 0 0,-1 1 0,0-1 0,0 0 0,1 0 0,-1 1 0,0-1 0,1 0 0,1-1 0,4-1 183,0 0 0,-1 0 0,1-1 0,-1 0 0,1 0 0,-1-1 0,0 0 0,0 0 0,-1 0 0,1-1 0,-1 1 0,7-9 0,114-138 381,-92 107-682,160-190 429,-93 103-476,-97 127 24,10-18-85,-6 12-679,-16 29 382,-7 13 444,3 0 1,0 1-1,2 0 0,2 1 0,1 0 0,1 0 0,2 1 0,1 46 0,4-68 135,0 1 0,5 24 0,-5-34-99,0 0 0,0 0 1,0 0-1,1 0 0,0-1 1,-1 1-1,1-1 0,1 1 0,-1-1 1,0 1-1,1-1 0,0 0 0,4 4 1,-6-6-52,0-1 1,1 1 0,-1 0 0,1-1-1,-1 1 1,1-1 0,0 1 0,-1-1-1,1 1 1,-1-1 0,1 0 0,0 0-1,-1 0 1,1 0 0,0 0 0,-1 0-1,1-1 1,-1 1 0,1 0 0,0-1-1,-1 0 1,1 1 0,-1-1 0,1 0-1,-1 1 1,0-1 0,1 0 0,-1 0-1,2-2 1,5-4 48,-1 1-1,-1-1 1,1 0 0,5-10-1,28-37 182,143-178 73,-146 193-294,-3 4-20,51-69 1,-51 54-94,-2-2 0,-3-1-1,33-80 1,-37 55-670,-24 71 327,-4 8 93,-6 8 152,-3 10 207,1 0 0,1 1 0,-9 22 0,1 0 74,-38 69 275,-51 122 289,70-134-490,-27 77 248,58-157-376,-41 119 1149,47-137-815,0-3-139,5-11-35,9-21-171,51-85-6,-51 97-80,0 1 0,2 1 0,24-25 1,-39 44 15,3-3-51,-1 1 1,1 0-1,-1-1 1,1 2 0,6-5-1,-9 7 49,0-1 0,0 1-1,0-1 1,0 1 0,0 0 0,0 0 0,0-1 0,1 1-1,-1 0 1,0 0 0,0 0 0,0 0 0,0 0 0,0 0-1,0 0 1,0 1 0,0-1 0,1 0 0,-1 1-1,0-1 1,0 1 0,0-1 0,0 1 0,0-1 0,-1 1-1,1-1 1,0 1 0,0 0 0,0 0 0,0 0 0,5 6-9,-1 1 0,-1-1 0,1 1 0,-1 0 0,-1 0 0,1 0 1,3 15-1,3 7 55,-7-24-11,3 11 78,1 0 0,1 0 1,19 28-1,-24-40-57,0-1 1,1 0-1,-1 0 1,1 0-1,0-1 1,1 1-1,7 4 1,-9-6-8,0-1 0,0 1 0,0-1 0,0 0 0,1 0 0,-1 0 0,0-1 0,1 1 0,-1-1 0,0 0 0,1 0 0,-1 0 0,6-1 0,-3 0 0,0 0-1,-1-1 1,1 0 0,-1 0-1,0 0 1,0-1 0,0 1-1,0-1 1,0-1 0,0 1-1,-1-1 1,1 1 0,-1-1-1,0-1 1,0 1 0,-1 0-1,1-1 1,3-7 0,5-11 106,17-50 0,-24 59-102,-1-1 0,-1 0-1,0 0 1,-1 0 0,1-16-1,-3 27-110,0 0 0,0 0-1,-1 0 1,1 0-1,-1 0 1,0 1-1,0-1 1,-2-6-1,3 9 64,0 1 0,-1 0 0,1 0 0,0 0 0,0 0 0,-1 0 0,1 0 0,0 0 0,0 0 0,0 0 0,-1 0 0,1 0 0,0 0 0,0 0 0,0 0 0,-1 0 0,1 0 0,0 0 0,0 0 0,0 0 0,-1 0 0,1 0 0,0 1 0,0-1 0,0 0 0,0 0 0,-1 0 0,1 0 0,0 0 0,0 0 0,0 1 0,0-1 0,-1 0 0,1 0 0,0 0 0,0 0 0,0 1 0,0-1 0,0 0 0,-5 9-107,5-9 101,-3 6 0,1 1 0,0-1-1,1 1 1,-1-1 0,1 1 0,1 0 0,-1-1 0,1 1 0,0 0-1,0-1 1,1 1 0,0 0 0,3 9 0,-2-8 49,1 1-1,-1-1 1,2 0 0,-1-1 0,1 1-1,1-1 1,-1 1 0,1-1-1,11 12 1,-10-13-8,1-1 0,-1 0 0,1 0-1,0-1 1,1 0 0,-1 0 0,0 0 0,1-1-1,0 0 1,0-1 0,11 2 0,1 0 44,0-2 1,0-1 0,31-1-1,-35-1-741,28-4 0,-36 3-184,0 0 0,0-1 0,0 1 0,-1-2 0,10-4 0,0-1-946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22.4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0 3072,'8'65'1829,"-8"-25"-21,-1 0-1,-3 0 1,-11 58-1,10-71-1229,4-20-395,0-5-93,0 1 0,1-1 0,-1 1 0,1-1 0,0 1 0,-1-1 0,1 1 1,1 0-1,-1-1 0,0 1 0,1 2 0,3-7 411,48-83 274,38-54-890,-79 125-60,1 0 0,0 1-1,1 1 1,0 0 0,1 0 0,0 1 0,17-10 0,-28 20 175,1-1-1,-1 1 1,0-1 0,0 1 0,0 0 0,1 0-1,-1 1 1,0-1 0,4 0 0,-6 1 16,0 0 1,0 0 0,0 0-1,0 1 1,0-1-1,0 0 1,0 0 0,0 0-1,0 1 1,0-1 0,-1 1-1,1-1 1,0 0 0,0 1-1,0-1 1,-1 1-1,1 0 1,0-1 0,0 1-1,-1 0 1,1-1 0,-1 1-1,1 0 1,0 0 0,-1 0-1,0-1 1,1 1-1,-1 0 1,1 0 0,-1 0-1,0 0 1,0 0 0,1 0-1,-1 0 1,0 0 0,0 1-1,0 10 131,0-1-1,0 1 0,-2-1 1,1 0-1,-1 1 0,-1-1 1,-6 18-1,-38 75 301,10-25 266,35-71-651,27-17-7601,-5-1 4125,6-2 1180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39.1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39 4640,'-25'-19'2112,"15"19"-1824,10-5 896,5 5-704,8-3 512,9-2-576,16 2 128,10 3-320,13-3-224,3 6 0,7-3 544,-12 0-288,20-3-672,-1 3 224,4 0-4960,-4 3 2816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42.5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6 571 2144,'-6'0'4055,"9"-8"-2553,109-156 658,-93 139-2046,1 1 0,2 0 0,0 2 1,50-38-1,-55 48-54,33-26 144,2 1 0,57-29 0,-102 63-231,0 0 0,0 0 0,16-4 0,-22 7 24,1 0 0,0-1 0,0 1 0,0 0 0,0 0 0,0 0 0,0 1 0,-1-1 0,4 1 0,-4-1 13,0 1 0,0-1 0,0 0 0,-1 1 1,1-1-1,0 1 0,-1-1 0,1 1 0,0-1 0,-1 1 0,1 0 1,-1-1-1,1 1 0,-1 0 0,1-1 0,-1 1 0,1 0 0,-1 0 1,0 0-1,1-1 0,-1 3 0,2 8 61,-2 0 1,1 1-1,-1-1 1,-1 0-1,0 1 1,-5 19-1,4-19-43,-17 69 241,8-38 59,10-38-228,-2 11 46,2-16-133,1 0-1,0 1 0,0-1 1,0 0-1,0 0 1,0 1-1,0-1 0,0 0 1,0 1-1,0-1 0,0 0 1,0 0-1,0 1 0,1-1 1,-1 0-1,0 0 0,0 0 1,0 1-1,0-1 0,0 0 1,0 0-1,1 1 0,-1-1 1,0 0-1,0 0 1,0 0-1,0 0 0,1 1 1,-1-1-1,0 0 0,0 0 1,1 0-1,-1 0 0,0 0 1,0 0-1,1 1 0,-1-1 1,0 0-1,0 0 0,1 0 1,-1 0-1,0 0 1,0 0-1,1 0 0,-1 0 1,0 0-1,3-1 23,0 0 1,-1 0-1,0 0 1,1-1-1,-1 1 1,1-1-1,-1 1 1,0-1-1,0 0 1,0 1-1,0-1 1,0 0-1,-1-1 1,1 1-1,0 0 1,1-4-1,10-11 77,-3 6-56,97-107 122,-92 104-286,1 1 1,0 0-1,1 1 1,0 1-1,34-16 1,-50 26 87,1 0 0,0 0 0,0 1 1,0-1-1,-1 1 0,1-1 0,0 1 0,0 0 0,0-1 0,0 1 1,0 0-1,0 0 0,4 1 0,-6 0 19,1-1 1,0 0-1,-1 1 1,1-1-1,0 1 0,0-1 1,-1 1-1,1 0 0,-1-1 1,1 1-1,-1-1 0,1 1 1,-1 0-1,1 0 1,-1-1-1,1 1 0,-1 0 1,0 0-1,0-1 0,1 1 1,-1 0-1,0 0 1,0 0-1,0 0 0,0-1 1,0 1-1,0 0 0,0 0 1,0 0-1,0 0 1,0 0-1,-1 0 0,-4 29 136,-2 0 0,-18 46 0,16-47 351,9-30-480,0 1 0,0 0 0,0 0 1,0 0-1,0 0 0,0 0 0,1 0 0,-1 0 0,0 0 1,0 0-1,0 0 0,0 0 0,0 0 0,0 0 0,0 0 0,0 0 1,1 0-1,-1 0 0,0 0 0,0 0 0,0 1 0,0-1 1,0 0-1,0 0 0,0 0 0,0 0 0,0 0 0,1 0 1,-1 0-1,0 0 0,0 0 0,0 0 0,0 0 0,0 0 1,0 0-1,0 1 0,0-1 0,0 0 0,0 0 0,0 0 1,0 0-1,0 0 0,0 0 0,0 0 0,0 0 0,0 1 0,0-1 1,0 0-1,0 0 0,0 0 0,0 0 0,0 0 0,0 0 1,13-10 198,-7 4-146,29-23-47,0 2 0,2 1 0,52-28 0,-73 45-116,-12 7 54,-1 0 0,0 0 0,1 0 0,0 0-1,-1 1 1,1-1 0,0 1 0,0 0 0,0 0-1,6 0 1,-9 1 41,0 0 0,0 1 0,-1-1 0,1 0 0,0 0 0,0 1 0,0-1 0,0 1 0,-1-1-1,1 1 1,0-1 0,0 1 0,-1-1 0,1 1 0,0-1 0,-1 1 0,1 0 0,0 0 0,-1-1 0,1 1 0,-1 0 0,0 0-1,1 0 1,-1-1 0,1 1 0,-1 0 0,0 0 0,0 0 0,0 0 0,1 0 0,-1 0 0,0-1 0,0 2 0,0 6 5,1 0 0,-1-1 0,-1 9 1,0-9-4,-3 41-79,2-29 99,0 0 0,1 0 0,2 1-1,2 19 1,-3-36 32,1 1-1,0-1 0,0 1 0,0-1 1,0 1-1,1-1 0,-1 0 1,1 0-1,0 0 0,0 0 0,0 0 1,0 0-1,4 3 0,-4-5-19,-1 1 0,1-1 1,0 0-1,-1 0 0,1 0 0,0 0 0,0-1 0,0 1 0,0 0 0,0-1 1,0 1-1,0-1 0,0 0 0,0 0 0,0 0 0,0 0 0,0 0 0,0 0 0,-1 0 1,1-1-1,0 1 0,0-1 0,0 1 0,3-2 0,8-5 3,0-1 0,0 0 1,-1 0-1,0-1 0,-1-1 0,13-13 0,0 1 15,-16 15-34,32-29 51,74-52-1,19 7-160,-130 79-30,1 0-85,-6 3 86,-25 18-76,-2 6 251,1 1 0,1 1 0,-39 52 0,51-59-22,1 1 0,1 1 0,1 0 0,1 1 0,1 0 0,-12 42 1,16-30 105,6-32-93,0-1 0,0 1-1,0 0 1,0-1 0,0 1 0,1-1-1,-1 1 1,1-1 0,0 1-1,1 3 1,-1-5-24,0-1 0,-1 1 0,1 0 0,0-1 0,0 1 0,0-1 0,-1 0 0,1 1 0,0-1 0,0 0 0,0 1 0,0-1 0,0 0 0,0 0 0,0 0-1,0 0 1,0 0 0,0 0 0,-1 0 0,1 0 0,0 0 0,0 0 0,0 0 0,0 0 0,0-1 0,0 1 0,0-1 0,1 1 0,11-6 67,1 0-1,-1-1 1,-1 0 0,1-1-1,-1 0 1,0-1 0,-1 0-1,19-20 1,5-10 59,31-47 1,-56 73-111,77-114-438,-86 126 381,0 0 1,-1 0 0,1 0 0,0 0-1,0 0 1,0 0 0,0 0 0,0 0-1,0 0 1,0 0 0,0 1 0,0-1-1,1 0 1,-1 1 0,2-1 0,-3 1 19,1 0 0,-1 0 0,0 0 0,0 0 0,1 0-1,-1 0 1,0 0 0,0 0 0,1 0 0,-1 0 0,0 0 0,0 0 0,0 1 0,1-1 0,-1 0 0,0 0 0,0 0 0,0 0 0,1 1 0,-1-1 0,0 0 0,0 0 0,0 0 0,0 1 0,0-1 0,1 0 0,1 14-53,-2 15-41,2 1 1,7 41-1,-6-55 167,1 0 0,1 0-1,0 0 1,1-1 0,16 29 0,-21-42-46,0 0 0,0-1-1,0 1 1,0 0 0,0-1 0,1 1 0,-1 0-1,0-1 1,1 0 0,-1 1 0,1-1 0,0 0-1,0 0 1,-1 0 0,1 0 0,0 0 0,0 0 0,0 0-1,0-1 1,0 1 0,0-1 0,0 1 0,0-1-1,0 0 1,0 0 0,0 0 0,0 0 0,0 0 0,0 0-1,0 0 1,0-1 0,0 1 0,0-1 0,0 0-1,0 0 1,0 1 0,0-1 0,-1 0 0,1 0 0,0-1-1,0 1 1,-1 0 0,3-3 0,4-3 13,-1 0 1,-1-1-1,0 0 1,0 0-1,7-12 0,22-48 4,-20 36 19,66-115-129,-79 144 45,-1 0-1,0 1 0,1-1 0,0 1 0,-1-1 0,1 1 0,0 0 1,0 0-1,0 0 0,0 0 0,1 0 0,-1 0 0,5-2 1,-6 4 23,-1-1 0,0 1 0,0 0 0,1 0 0,-1 0 0,0 0 1,0 0-1,0 0 0,1 0 0,-1 0 0,0 0 0,0 0 1,1 0-1,-1 0 0,0 0 0,0 0 0,1 0 0,-1 0 1,0 0-1,0 0 0,1 0 0,-1 1 0,0-1 0,0 0 1,1 0-1,-1 0 0,0 0 0,0 0 0,0 1 0,0-1 0,1 0 1,-1 0-1,0 0 0,0 1 0,0-1 0,0 0 0,0 0 1,1 0-1,-1 1 0,0-1 0,0 0 0,0 0 0,0 1 1,0-1-1,0 0 0,0 0 0,0 1 0,0-1 0,0 0 1,0 0-1,0 1 0,-1 19-173,1-16 161,-42 299-82,35-265 86,-7 32 302,2-43 41,12-26-300,-1 0 1,1 0-1,-1 0 0,1 0 0,-1 0 0,0 0 0,0 0 1,0 0-1,1-1 0,-1 1 0,0 0 0,0 0 0,0-1 1,0 1-1,0-1 0,0 1 0,0-1 0,-3 2 0,4-3-13,-1 1-1,1 0 0,-1-1 0,1 1 0,-1 0 0,0-1 1,1 1-1,-1-1 0,1 1 0,0-1 0,-1 1 0,1-1 1,-1 1-1,1-1 0,0 0 0,-1 1 0,1-1 0,0 0 0,-1 0 1,1 0 5,-1-1 11,0-1-1,0 0 1,1 0-1,-1 0 1,1 0-1,-1 0 1,1 0-1,0-5 1,0-12 36,-2 8-100,0 3-43,1 1 0,0-1 0,1 0-1,-1 0 1,2 1 0,-1-1 0,1 0 0,1 0-1,2-9 1,-4 18 68,1 0-1,-1-1 1,1 1-1,-1 0 0,1 0 1,0 0-1,-1 0 1,1 0-1,-1 0 1,1 0-1,-1 0 1,1 0-1,-1 0 1,1 0-1,-1 0 1,1 0-1,0 0 1,-1 1-1,1-1 1,-1 0-1,1 0 0,-1 1 1,0-1-1,1 0 1,0 1-1,1 0 2,7 2 6,-1-1-1,0 0 1,1 0 0,0-1 0,0 0 0,-1-1-1,1 0 1,16-2 0,-11 0 44,1-1-1,-1 0 1,0-1 0,21-9-1,-19 6-13,-1-2 0,1 0 0,-1 0-1,-1-2 1,0 0 0,22-22 0,63-85 212,-30 32-289,-43 53-32,-19 24-3,0 0 0,1 0 0,-1 0-1,17-13 1,-23 21 67,0 1 0,-1-1-1,1 1 1,-1 0 0,1-1-1,0 1 1,-1-1 0,1 1 0,0 0-1,-1-1 1,1 1 0,0 0-1,0 0 1,-1 0 0,1 0-1,0 0 1,0-1 0,-1 1 0,1 1-1,0-1 1,0 0 0,-1 0-1,1 0 1,0 0 0,0 0-1,-1 1 1,1-1 0,0 0 0,-1 1-1,1-1 1,0 0 0,-1 1-1,1-1 1,-1 1 0,1-1 0,0 1-1,-1-1 1,1 1 0,-1-1-1,1 1 1,-1 0 0,0-1-1,1 1 1,-1 0 0,0-1 0,1 1-1,-1 0 1,0 0 0,0-1-1,0 1 1,0 0 0,1 0 0,-1 0-1,0 13 5,0 1-1,0-1 0,-1 0 1,-1 0-1,-5 21 1,3-19 50,-31 145 186,26-128-111,-1-1 1,-1 0-1,-16 32 0,25-60-60,-1 0 0,1 0 0,-1 0 0,0 0 0,1-1 0,-5 5 0,6-7-33,0 0 1,0-1-1,0 1 0,0 0 0,0 0 0,0-1 1,-1 1-1,1 0 0,0-1 0,0 1 0,-1-1 1,1 1-1,0-1 0,-1 0 0,1 0 0,0 0 0,-1 1 1,1-1-1,0 0 0,-1-1 0,1 1 0,0 0 1,-1 0-1,1 0 0,-2-2 0,-1 0-1,0 0 0,1 0 0,0-1-1,-1 1 1,1-1 0,0 0 0,0 0 0,0 0-1,1 0 1,-1-1 0,1 1 0,0-1 0,0 0-1,0 1 1,-3-8 0,3 5-59,0 1 0,1-1 0,-1 0 0,1 0 0,0 1 0,1-1 0,-1 0 0,1 0 0,0 0 0,2-10 0,-2 15 28,0 1-1,0-1 0,0 0 0,0 0 0,1 1 0,-1-1 0,0 0 0,1 1 1,-1-1-1,0 0 0,1 1 0,-1-1 0,1 1 0,-1-1 0,1 0 0,-1 1 0,1-1 1,-1 1-1,1-1 0,-1 1 0,1 0 0,0-1 0,1 0 0,-1 1-5,0 0-1,0 0 1,1 0-1,-1 0 1,0 0-1,1 0 1,-1 1-1,0-1 1,0 0-1,1 0 1,-1 1-1,0-1 1,0 1-1,2 1 1,62 39-67,-62-40 71,3 3 26,1 0-1,1-1 1,-1 0-1,0 0 1,1 0-1,0-1 0,-1 0 1,1 0-1,13 0 1,-16-2 11,1 1-1,-1-1 1,1-1-1,-1 1 1,1-1 0,-1 0-1,0 0 1,1-1 0,-1 1-1,0-1 1,0 0 0,0-1-1,0 1 1,0-1 0,8-6-1,13-17 34,-2-1-1,0-1 0,-2-1 0,-1 0 0,34-66 0,-52 89-44,0 0 1,-1-1-1,1 1 0,-1-1 1,-1 0-1,1 0 0,0-13 1,-2 19-21,0-1 1,0 1-1,0 0 1,0 0 0,0 0-1,0 0 1,0 0-1,0 0 1,-1 0-1,1 0 1,-1 0-1,1 0 1,0 0 0,-1 0-1,0 0 1,1 0-1,-1 0 1,0 0-1,1 0 1,-1 0-1,0 1 1,0-1-1,0 0 1,1 1 0,-1-1-1,0 0 1,0 1-1,0-1 1,0 1-1,0-1 1,0 1-1,-1 0 1,1 0 0,0-1-1,0 1 1,0 0-1,0 0 1,0 0-1,0 0 1,0 0-1,0 0 1,-2 1-1,-1-1-26,0 1-1,1 0 1,-1 0-1,0 0 1,1 0-1,-1 1 1,1-1-1,-1 1 1,1 0 0,0 0-1,-3 3 1,-1 2 14,0 0 0,0 1 1,1 0-1,0 0 0,1 1 1,0-1-1,0 1 1,-4 11-1,3-2-46,0 0 0,1 0 0,-3 27 0,7-40 84,0 0 0,1 0 0,0 0-1,0 0 1,1 0 0,-1 0 0,1 0 0,0 0-1,0-1 1,3 8 0,-3-9-7,0-1-1,1 1 1,-1-1 0,1 0 0,-1 1 0,1-1-1,0 0 1,0 0 0,-1 0 0,2-1 0,-1 1-1,0 0 1,0-1 0,0 1 0,1-1-1,-1 0 1,1 0 0,-1 0 0,1 0 0,-1 0-1,4 0 1,4 1 16,-1-2 0,1 1-1,0-1 1,0-1 0,-1 0-1,1 0 1,0-1 0,-1 0-1,10-3 1,5-3 24,0-2-1,28-14 1,-14 1 7,0-2 1,-2-1-1,-1-2 1,59-60-1,-88 82-161,-1 1-1,1 0 0,12-7 0,-17 11 90,1 0-1,-1 1 1,0-1-1,0 1 1,1-1-1,-1 1 1,0-1-1,1 1 1,-1 0-1,1 0 1,-1 0 0,3 0-1,-3 0 19,0 0-1,-1 0 1,1 1-1,0-1 1,0 0-1,-1 1 1,1-1-1,0 1 1,-1-1-1,1 1 1,-1-1-1,1 1 1,-1-1-1,1 1 1,-1-1 0,1 1-1,-1 0 1,1-1-1,-1 1 1,0 0-1,1 0 1,-1-1-1,0 1 1,0 0-1,1 1 1,0 4-24,0 0 0,-1 0 0,1 1 1,-1-1-1,-1 0 0,1 1 0,-2 5 0,-11 47-76,10-47 89,-5 20 72,-5 22 229,-29 74 0,38-120-147,5-11-1,8-14 34,-3 10-149,0 0 0,0 1 0,1 0 0,0 0 0,0 0 0,0 1 0,1 0 0,15-7 0,8-2 505,35-10 0,-38 15-579,124-35 486,-85 31-3577,-28 8 1215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52.9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1072 3072,'-16'5'3978,"16"-5"-3925,0 0-1,0-1 0,0 1 0,0 0 0,0-1 0,0 1 0,1 0 0,-1 0 0,0-1 1,0 1-1,0 0 0,0 0 0,1-1 0,-1 1 0,0 0 0,0 0 0,1 0 0,-1-1 1,0 1-1,0 0 0,1 0 0,-1 0 0,0 0 0,1 0 0,-1-1 0,0 1 0,1 0 0,-1 0 1,2 0 121,45-34 523,-2-2 0,0-1 1,46-53-1,32-38-158,-122 127-538,0 1 0,-1-1-1,1 0 1,0 1 0,0-1 0,0 0 0,0 1 0,0-1 0,-1 1 0,1 0 0,0-1 0,0 1 0,0 0 0,0-1 0,0 1 0,0 0 0,0 0 0,2 0 0,-2 0 3,0 0 1,0 1 0,-1-1-1,1 0 1,0 1 0,0-1-1,-1 0 1,1 1 0,0-1-1,-1 1 1,1-1 0,-1 1-1,1 0 1,-1-1-1,1 1 1,-1 0 0,1-1-1,0 2 1,0 1 11,1 0-1,-1 0 1,0 1-1,0-1 1,0 0-1,-1 0 1,1 1-1,-1-1 1,0 0-1,0 5 1,-15 117 325,7-73-6,6-41-286,0-1 0,1 1 0,0 0 0,1 0 0,1 14 1,-1-24-27,0-1 1,0 1 0,0 0 0,0-1 0,0 1-1,0-1 1,0 1 0,0 0 0,0-1 0,1 1 0,-1-1-1,0 1 1,0-1 0,1 1 0,-1-1 0,0 1-1,1-1 1,-1 1 0,1-1 0,-1 1 0,0-1 0,1 1-1,-1-1 1,1 0 0,-1 1 0,1-1 0,0 0-1,-1 0 1,1 1 0,-1-1 0,1 0 0,-1 0 0,1 0-1,0 0 1,-1 0 0,1 1 0,-1-1 0,1 0-1,0 0 1,-1-1 0,1 1 0,-1 0 0,1 0 0,0 0-1,-1 0 1,1 0 0,-1-1 0,1 1 0,-1 0-1,2-1 1,2-1 72,0 0-1,-1-1 0,1 1 1,0-1-1,4-5 0,12-11-13,227-227 231,-210 205-321,38-39 59,-74 79-66,-1 0 1,1 0 0,-1 1 0,1-1 0,0 0 0,-1 1 0,1-1 0,0 1 0,0-1-1,-1 0 1,1 1 0,0 0 0,0-1 0,0 1 0,0 0 0,0-1 0,0 1 0,-1 0 0,1 0-1,0 0 1,0 0 0,0-1 0,0 1 0,2 1 0,-3 0-1,1 0 1,0 0 0,-1 0-1,1 0 1,-1 0-1,1 1 1,-1-1-1,1 0 1,-1 0-1,0 0 1,0 1 0,1-1-1,-1 0 1,0 1-1,0-1 1,0 0-1,-1 0 1,1 1-1,0-1 1,-1 1 0,-14 87-112,1-15 182,8-36-43,3-25 20,0 0 0,1 0 0,1 0 0,0 1 0,1-1 0,1 0 0,2 23 1,-2-34-4,-1 0 1,1 0 0,-1 0-1,1-1 1,0 1 0,0 0-1,0 0 1,0 0 0,0 0 0,0-1-1,0 1 1,1-1 0,-1 1-1,1-1 1,-1 1 0,1-1 0,-1 0-1,1 0 1,0 1 0,-1-1-1,1 0 1,0-1 0,0 1-1,0 0 1,0 0 0,0-1 0,0 0-1,0 1 1,0-1 0,0 0-1,0 0 1,0 0 0,0 0 0,0 0-1,0 0 1,0-1 0,4 0-1,0-1 15,0 1 0,0-2 0,0 1 0,0-1 0,0 0 0,-1 0 0,1 0 0,-1-1 0,0 0 0,0 0 0,5-5 0,0-4 0,0-1-1,-1 0 1,0-1-1,-1 0 1,10-26-1,-3 7-108,-11 26 35,17-37-44,23-67-1,-46 128-113,0 0 0,2 27 0,-1 19 183,0-51 9,0 0 0,1 0 1,0 0-1,0 0 0,2 0 0,-1 0 1,1 0-1,1-1 0,0 1 1,5 11-1,-7-21 6,-1 0 1,1 1-1,0-1 0,0 0 0,0 0 1,0 1-1,0-1 0,0 0 0,0 0 0,0 0 1,1 0-1,-1 0 0,0 0 0,1-1 1,-1 1-1,0 0 0,1-1 0,-1 1 1,3 0-1,-1-1 13,0 1 0,0-1 0,0 0 0,0 0 0,0-1 0,0 1 0,0-1 0,0 1 0,5-3 1,2 0 25,0-2 0,-1 1 1,0-1-1,0-1 1,11-8-1,6-6-22,72-59 104,28-23-223,-75 46-21,-50 56 156,-2-3-36,-1 1-1,-1 0-1,0 0 1,0 0 0,0 1 0,0-1-1,0 1 1,0 0 0,-3-1-1,4 1-11,1 1 0,0 0-1,-1 0 1,1 0 0,0 0-1,-1 0 1,1 0 0,0 0-1,-1 0 1,1 0 0,0 1-1,-1-1 1,1 0 0,0 1-1,-1-1 1,1 1 0,0 0-1,0-1 1,0 1 0,0 0-1,0 0 1,0 0-1,0 0 1,0 0 0,0 0-1,0 0 1,0 0 0,-1 2-1,-3 5-45,0 0 0,1 0 0,-5 11 0,4-8 10,-4 8 40,1 1 0,1 0 0,-7 27-1,12-36-10,0 1-1,0-1 0,1 0 1,1 1-1,0-1 0,0 0 0,5 23 1,-4-29 16,1 0 0,-1 1 1,1-1-1,1 0 0,-1 0 1,1 0-1,0 0 0,0-1 1,0 1-1,1-1 0,-1 0 1,9 8-1,-8-10 24,-1 1 0,1 0 0,0-1 0,0 0 0,0 0 0,0 0 0,0 0 0,0-1 1,0 0-1,1 0 0,-1 0 0,0 0 0,1 0 0,-1-1 0,1 0 0,5 0 0,-1-2-2,-1 1-1,1-1 1,-1 0-1,0 0 1,1-1-1,-1-1 1,0 1-1,-1-1 1,1 0-1,-1-1 1,0 0-1,0 0 1,10-10-1,57-59 93,-14 7-316,-38 44 266,29-24-1,-42 40-73,-1 1 0,1 0-1,0 1 1,0 0 0,1 0 0,0 1 0,14-5 0,-17 7-4,7-2 36,0 1 1,0 0-1,20-1 1,-34 4-30,0 0 1,0 0-1,0 0 1,0 0 0,0 0-1,0 0 1,0 0-1,0 0 1,0 0-1,1 0 1,-1 0 0,0 0-1,0 0 1,0 0-1,0 0 1,0 0-1,0 0 1,0 0 0,0 0-1,0 0 1,0 0-1,0 0 1,1 0-1,-1 0 1,0 0 0,0 0-1,0 0 1,0 0-1,0 1 1,0-1-1,0 0 1,0 0 0,0 0-1,0 0 1,0 0-1,0 0 1,0 0-1,0 0 1,0 0 0,0 0-1,0 0 1,0 0-1,0 1 1,0-1-1,0 0 1,0 0 0,0 0-1,0 0 1,0 0-1,-4 6-50,-14 10 39,5-6-21,-25 22 10,20-17-80,-24 23 0,10-1 28,-53 79-1,81-110 69,1 0 0,-1 1-1,-3 11 1,6-16 11,0 1 0,1-1 0,-1 1-1,0-1 1,1 1 0,0 0 0,0-1 0,0 1 0,0 0 0,0-1 0,0 1 0,1 0 0,0 4 0,0-6 3,-1 0 0,1-1-1,0 1 1,0 0 0,-1 0 0,1-1 0,0 1 0,0 0 0,0-1 0,0 1 0,0 0-1,0-1 1,0 0 0,0 1 0,0-1 0,0 1 0,0-1 0,0 0 0,0 0 0,0 0-1,0 0 1,0 0 0,0 0 0,2 0 0,30-3 95,-27 2-66,44-8 75,-1-3 0,-1-1 1,47-21-1,-78 28-125,-1-1 0,1-1 0,-1 0 0,-1-1 0,1-1 0,-2-1 0,23-20 0,108-131 313,-134 149-290,120-132 104,-92 105-78,129-153 26,-134 144 16,34-61 0,-52 78-166,0-1 0,-3 0 0,12-43 0,-23 62-181,-2 14 268,0 0-1,0 0 0,0 0 1,0 0-1,0 0 0,0-1 0,0 1 1,0 0-1,0 0 0,0 0 0,0 0 1,0 0-1,-1 0 0,1 0 1,0 0-1,0 0 0,0 0 0,0-1 1,0 1-1,0 0 0,0 0 1,0 0-1,0 0 0,0 0 0,0 0 1,0 0-1,0 0 0,0 0 0,-1 0 1,1 0-1,0 0 0,0 0 1,0 0-1,0 0 0,0 0 0,0 0 1,0 0-1,0 0 0,0 0 0,0 0 1,-1 0-1,1 0 0,0 0 1,0 0-1,0 0 0,0 0 0,0 0 1,0 0-1,0 0 0,0 0 1,0 0-1,0 0 0,-1 0 0,1 0 1,0 0-1,-8 6-105,-9 10 36,-52 64-107,-60 92 0,72-86 229,48-71-64,1 0 0,1 1 0,-10 33 0,10-26 14,2-1-1,1 2 1,1-1 0,-1 44 0,5-51 9,0-1 0,1 0 0,1 1 0,1-1 1,0-1-1,0 1 0,2 0 0,10 20 0,-11-27 21,0 1-1,1-1 0,0 0 1,0 0-1,1-1 1,0 1-1,0-2 1,1 1-1,0-1 1,0 0-1,0-1 1,1 0-1,0 0 0,14 5 1,-15-7 14,-1 0 1,0-1 0,1-1-1,-1 1 1,1-1 0,0 0-1,-1-1 1,1 0-1,0 0 1,-1-1 0,1 0-1,0 0 1,-1 0-1,1-1 1,-1-1 0,0 1-1,0-1 1,0 0 0,9-6-1,-11 6-17,-1 0-1,0-1 1,0 0-1,0 0 1,0 0-1,0 0 1,-1 0-1,0-1 1,5-8-1,-2 1 0,-1 0-1,7-22 0,-9 23-16,1 0 1,-2 0 0,0 0 0,0-1-1,-1 1 1,-1-1 0,1 1-1,-4-22 1,3 32-24,0 0 0,0-1 1,-1 1-1,1-1 0,-1 1 0,1-1 0,-1 1 0,1 0 1,-1-1-1,0 1 0,1 0 0,-1 0 0,0 0 0,0-1 1,0 1-1,0 0 0,0 0 0,0 0 0,-3-1 0,3 1 5,0 1 0,-1 0 0,1-1 0,-1 1 0,1 0 0,0 0 0,-1 0 0,1 0 0,-1 0-1,1 0 1,0 0 0,-1 0 0,1 1 0,-1-1 0,1 0 0,-2 2 0,-3 0-24,1 1 1,0 0-1,0 0 1,1 0-1,-1 1 1,1 0-1,-1-1 1,-5 8-1,-4 8-32,1 1 0,1 1 0,1 0-1,-16 39 1,24-54 69,1 1 1,0-1-1,0 1 0,0 0 1,1 0-1,0 0 0,1 0 0,-1 0 1,2 10-1,-1-13 18,1-1 0,-1 0 0,1 0 0,0 0 0,0 0 1,0 0-1,0 0 0,1 0 0,-1 0 0,1-1 0,0 1 0,-1 0 0,1-1 0,1 1 1,-1-1-1,0 0 0,0 0 0,1 0 0,-1 0 0,1 0 0,0 0 0,4 1 0,1 1 7,0-1-1,0-1 1,0 1-1,0-2 1,1 1-1,-1-1 1,0 0-1,1-1 1,-1 0-1,1 0 1,-1 0-1,1-2 1,-1 1 0,0-1-1,14-4 1,4-4 16,-1-2 0,0 0 0,32-23 0,-29 18-42,145-89-76,-24 13 200,-79 48 113,-58 33-283,-8 8-10,-8 6-5,-24 23-65,1 1-1,-44 55 1,-37 71 511,103-144-345,1 0 0,-1-1-1,-4 13 1,9-18-16,-1 1 1,0-1 0,0 0-1,1 1 1,-1-1 0,1 0-1,0 1 1,0-1 0,0 1-1,0-1 1,0 1 0,0-1-1,1 1 1,-1-1-1,1 0 1,0 1 0,1 2-1,-2-4-7,1 0 0,0 0 0,-1 0 0,1 0 0,0 0 0,0 0 0,0-1 0,0 1 0,0 0 0,0 0 0,0-1 0,0 1 0,0 0 0,0-1 0,1 1 0,-1-1 0,0 0 0,0 1 0,1-1 0,-1 0 0,0 0 0,0 0 0,1 0 0,-1 0 0,0 0 0,0 0 0,3 0 0,3-2 41,-1 1 0,1-1-1,12-6 1,-16 7-46,11-6 33,0 0-1,0-1 1,0 0-1,-1-1 0,0-1 1,-1 0-1,0-1 0,0 0 1,13-17-1,-10 7-48,0-1 0,-1 0-1,-1-1 1,20-47 0,-32 68 7,3-10-148,1 0 1,9-14-1,-21 50-91,-5 36 1,8-40 246,0-1-30,-2 38 1,6-51 34,0 0 1,0 0 0,1 0-1,0 0 1,0 0-1,0 0 1,1-1 0,0 1-1,0 0 1,5 8-1,-6-13-3,-1 1-1,1-1 0,0 0 1,0 0-1,0 0 0,0 1 1,0-1-1,0 0 0,0 0 1,1 0-1,-1 0 0,0-1 1,0 1-1,1 0 0,-1-1 1,1 1-1,-1 0 0,1-1 1,-1 0-1,0 1 0,1-1 1,0 0-1,-1 0 0,1 0 1,-1 0-1,1 0 0,-1 0 1,1 0-1,-1 0 0,1-1 1,2 0-1,6-2 42,0 0-1,0-1 1,-1 0-1,1-1 1,12-7 0,43-35-80,-24 17 74,77-45 9,-103 67-64,1 1 0,0 0 0,0 1 0,1 0-1,31-5 1,-42 10-26,-1 1-1,0-1 1,1 1-1,-1 0 0,1 1 1,-1-1-1,0 1 1,1 0-1,-1 1 1,0-1-1,0 1 0,0 0 1,7 4-1,-3 0 40,0 0 0,-1 0-1,0 1 1,0 0 0,13 16-1,-7-7 40,-4-4 36,0 0 0,17 14 0,-23-23-35,1 1-1,-1-2 0,0 1 1,1 0-1,-1-1 0,1 0 1,0 0-1,0 0 0,0-1 1,0 1-1,8 0 0,-2-2 27,0 1 0,0-2-1,0 0 1,0 0-1,16-4 1,53-19-90,-67 19-7,169-64-3270,-7-7-5742,-82 39 4812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44.3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262 472 1568,'0'-1'139,"-1"0"1,1 0-1,0 0 1,0 0-1,0-1 1,1 1-1,-1 0 1,0 0-1,0 0 1,1 0-1,-1 0 1,0 0-1,1-1 0,0 1 1,-1 0-1,1 0 1,-1 0-1,1 1 1,1-3-1,-2 3-50,0 0 0,0 0 0,0-1 0,0 1-1,0 0 1,0-1 0,0 1 0,0 0 0,0-1-1,0 1 1,0 0 0,0 0 0,0-1 0,0 1 0,0 0-1,0-1 1,0 1 0,0 0 0,-1 0 0,1-1 0,0 1-1,0 0 1,0 0 0,0-1 0,-1 1 0,1 0 0,0 0-1,0 0 1,-1-1 0,1 1 0,0 0 0,0 0 0,-1 0-1,1 0 1,-1-1 0,0 1 4,1-1 1,-1 0-1,0 1 0,0-1 0,-1 0 1,1 1-1,0 0 0,0-1 1,0 1-1,-2-1 0,-4 2 42,0 0 0,1 0 0,-1 0-1,1 1 1,0 0 0,-1 0 0,1 1 0,0 0 0,0 0-1,0 0 1,-7 7 0,-7 5 91,-32 31-1,51-45-222,-17 16 44,-22 27 1,36-38-38,0 0 0,0 0 0,0 0 0,1 0 0,-1 0 0,1 1 0,1 0 0,0-1 0,0 1 0,-2 7 0,4-11 9,0-1 1,-1 1-1,1-1 0,0 0 0,0 1 0,0-1 0,1 1 0,-1-1 0,1 1 1,-1-1-1,1 0 0,0 1 0,0-1 0,0 0 0,0 0 0,0 1 1,0-1-1,1 0 0,-1 0 0,1 0 0,-1-1 0,4 4 0,-2-3 31,0 0 1,0-1-1,0 0 0,0 1 0,0-1 1,0 0-1,0 0 0,0-1 0,0 1 1,0-1-1,0 1 0,1-1 0,-1 0 0,0 0 1,0-1-1,0 1 0,4-1 0,6-2 92,-1-1 0,1 0 0,-1 0 0,0-1 0,0-1 0,-1 0 0,0 0-1,0-1 1,0-1 0,-1 0 0,12-11 0,-16 13-97,0 0 1,-1-1-1,1 0 1,-1-1-1,-1 1 1,1-1-1,4-12 1,-6 14-36,-2 0 1,1 0-1,0 0 0,-1 0 1,0 0-1,-1-1 1,0 1-1,0 0 1,0 0-1,0-1 1,-2-7-1,0 7-66,-1 0 0,1 0 0,-1 0 1,0 0-1,-1 1 0,-7-13 0,-5-7-230,9 16 154,6 9 96,0 0 1,0 0-1,0-1 0,1 1 0,-1 0 1,0 0-1,1 0 0,-1 0 1,1-1-1,-1 1 0,1-2 1,0 2 25,0 0 0,0 0 0,0 0 0,1 0 0,-1 0 0,0 0 0,1 1 0,-1-1 1,1 0-1,-1 0 0,1 0 0,-1 0 0,1 0 0,0 1 0,-1-1 0,1 0 0,0 1 1,0-1-1,0 0 0,1 0 0,34-29 86,-2-2 0,33-38 0,-6 5 27,88-89-423,-128 138 9,-10 12 101,-10 4 207,-1 0 1,0 0 0,0 0 0,1 0 0,-1 0 0,0 1 0,0-1-1,1 0 1,-1 0 0,0 0 0,0 0 0,0 0 0,1 0 0,-1 1-1,0-1 1,0 0 0,0 0 0,0 0 0,1 1 0,-1-1-1,0 0 1,0 0 0,0 1 0,0-1 0,0 0 0,0 0 0,0 1-1,1-1 1,-1 0 0,0 0 0,0 1 0,0-1 0,0 0 0,0 0-1,0 1 1,0-1 0,-1 0 0,0 29 80,-11 57-1,5-46-72,5-26-3,-47 248 305,-47 71 115,-34 0 746,125-324-1134,-1 4 207,0 1 1,-1-1-1,-1 0 0,0-1 1,-14 17-1,21-29-210,0 1 0,0 0 0,1 0 0,-1 0-1,0 0 1,0-1 0,0 1 0,0 0 0,0-1 0,0 1-1,-1-1 1,1 1 0,-1-1 0,2 0-19,-1 0 1,1 0-1,-1 0 1,1 0-1,-1 0 1,1 0-1,0 0 1,-1 0-1,1 0 1,0 0-1,-1 0 1,1-1-1,-1 1 1,1 0-1,0 0 1,-1-1-1,1 1 0,0 0 1,-1 0-1,1-1 1,0 1-1,0 0 1,-1-1-1,1 1 1,0 0-1,-1-1 1,0-2 9,1 1 1,-1-1 0,0 0-1,0 1 1,1-1-1,0 0 1,0 0 0,-1 1-1,1-1 1,1 0 0,0-4-1,1-8-25,2 0-1,0 0 0,0 0 1,2 1-1,0-1 1,0 1-1,15-22 0,-9 17 56,1 1 0,1 0-1,1 1 1,32-29-1,-24 27-8,0 1-1,51-27 0,-56 35 11,1 1 1,1 1 0,-1 1-1,41-9 1,-52 14 95,28-3-1082,-34 5 390,1 0 1,-1 0-1,0 0 0,1 1 0,-1-1 1,1 0-1,-1 1 0,0 0 0,1-1 1,-1 1-1,0 0 0,4 2 0,6 7-1883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46.2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13 862 2240,'-1'0'68,"-11"8"3928,13-8-3872,0 0 1,0 0-1,-1 0 1,1 0-1,0 0 0,0 0 1,0 0-1,0 0 1,-1-1-1,1 1 1,0 0-1,0 0 0,0-1 1,-1 1-1,2-1 1,3-1 209,1-1-181,-1 0 0,1 0 1,-1-1-1,1 1 0,-1-1 0,0 0 0,-1-1 0,1 1 1,5-8-1,1 0-21,20-22 89,34-50 0,21-43-270,-66 96 29,71-116 121,-21 33-543,-63 102 272,-9 13-96,-10 20-66,-36 104 245,30-70 201,5-17 150,2 0 0,1 1 0,-7 67 0,17-102-221,0-1 1,0 1-1,0-1 1,0 1-1,0-1 1,1 1-1,0-1 1,0 1-1,0-1 1,2 5 0,-2-6-1,0 0 1,0 0-1,1 0 1,-1 0 0,0-1-1,1 1 1,-1 0-1,1-1 1,0 1 0,0-1-1,-1 0 1,1 0 0,0 1-1,0-1 1,0 0-1,0-1 1,3 2 0,1 0 59,0-1 0,1 0 0,-1-1 0,0 1 0,1-1 0,-1 0 0,0-1 0,0 0 0,1 0 0,-1 0 0,0 0 0,11-5 0,-4 1 1,-1-1 1,0 0-1,0-1 0,19-14 1,-9 2-53,0-1 0,0-1 0,-2 0 0,-1-2 0,24-35 0,65-129 132,-58 98-200,13-26 45,-53 95-93,-2-1 1,0 0 0,8-38 0,-15 57 37,0 0 1,-1 0 0,0 0-1,1 0 1,-1 0-1,0 1 1,0-1-1,0 0 1,0 0 0,-1 0-1,1 0 1,-1-2-1,0 4 8,1 1-1,-1-1 0,1 0 1,-1 0-1,0 1 0,1-1 1,-1 0-1,1 1 0,-1-1 1,1 1-1,-1-1 0,1 0 1,-1 1-1,1-1 0,-1 2 1,-9 10 139,-1 2 1,2-1-1,0 1 1,-14 30 0,-2 18 440,-34 129 1,43-126-403,-4-1 0,-30 68 0,31-89 249,-1-1 0,-29 42-1,49-82-71,1-4-137,9-8-92,17-19-177,12-11-16,-32 32 52,1-1-1,0 1 1,1 0-1,0 1 1,0 0-1,11-7 0,-19 14 25,0 0-1,0-1 0,0 1 0,0 0 0,0 0 0,0 0 1,0 0-1,0-1 0,-1 1 0,1 1 0,0-1 1,0 0-1,0 0 0,0 0 0,0 0 0,0 1 0,0-1 1,0 0-1,0 1 0,0-1 0,-1 1 0,1-1 0,0 1 1,0-1-1,-1 1 0,1-1 0,0 1 0,0 0 0,-1-1 1,1 1-1,-1 0 0,1 0 0,-1 0 0,1 1 0,3 4-2,-1 1 0,0-1 0,4 12 1,-4-10-8,2 5-14,-3-5 44,1-1-1,0 1 1,7 10-1,-8-16 13,-1 0 0,1 1-1,0-1 1,0 0-1,0 0 1,0 0-1,1 0 1,-1 0-1,0-1 1,1 1-1,-1-1 1,1 0 0,5 2-1,1 0 42,0-1 0,0 0 0,0-1-1,0 0 1,0-1 0,0 0 0,1 0 0,-1-1 0,0 0-1,15-4 1,-8 0 107,0 0 0,0-1 0,0 0 0,27-17 0,-36 19-147,1-1 0,-1 0 0,-1-1 0,1 0 0,-1 0 0,0-1 0,0 1 0,8-14 0,-11 16-26,0-1 0,-1 0 0,1 0 0,-1 1 1,-1-1-1,1-1 0,-1 1 0,1 0 1,-2 0-1,1 0 0,0-1 0,-1 1 0,0 0 1,0-1-1,-2-5 0,2 10-4,0-1 0,0 1-1,0 0 1,0 0 0,0 0-1,-1-1 1,1 1 0,-1 0 0,1 0-1,-1 0 1,1 0 0,-1 0-1,1 0 1,-1 0 0,0 0 0,0 0-1,1 0 1,-1 0 0,0 1-1,0-1 1,0 0 0,0 0 0,0 1-1,0-1 1,0 1 0,0-1-1,0 1 1,-1-1 0,1 1 0,0 0-1,0-1 1,0 1 0,0 0-1,-1 0 1,1 0 0,0 0 0,0 0-1,-2 0 1,-1 1-33,0 0 0,1 1 1,-1-1-1,1 1 0,-1-1 0,1 1 0,0 0 1,-1 0-1,1 1 0,-4 3 0,-1 2-51,0 0 1,0 0-1,-7 11 0,13-15 99,-1 0 0,1-1-1,0 1 1,0 0-1,0 0 1,1 1-1,-1-1 1,1 0-1,0 0 1,0 1 0,0 6-1,1-9-1,1 0-1,-1 1 1,1-1-1,-1 0 1,1 0 0,0 0-1,0 0 1,0 1-1,0-1 1,0 0-1,0-1 1,1 1 0,-1 0-1,1 0 1,-1 0-1,1-1 1,0 1-1,-1-1 1,1 0 0,0 1-1,0-1 1,0 0-1,4 2 1,4 1 41,0 0 1,1 0 0,15 3-1,-3-1 75,0-2 1,1-1-1,-1-1 0,36-1 1,-38-2-1183,0-1 0,39-10 0,-54 11 396,0-1-1,0 0 1,0-1-1,0 1 1,-1-1 0,1 0-1,-1-1 1,0 1-1,0-1 1,0 0-1,0-1 1,-1 1-1,1-1 1,6-9-1,-1-3-1634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46.6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27 206 4576,'-18'0'2048,"10"-5"-1760,8 2 896,8 3-704,10-8 928,7 0-800,31-11 32,5 0-352,26-9-64,-1 6-128,2-5 512,-11 4-352,6-4-3136,-9 11 1568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48.9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15 3328,'0'-14'1840,"-3"45"-588,-1 0 0,-1 0 0,-12 36 0,-6 35-559,5 7-310,-39 180 823,24-185-427,28-89-382,3-5 490,12-20-550,63-80-231,-55 64-146,2 1 0,1 0-1,1 2 1,32-28-1,-49 48 8,0-1 0,0 1-1,1 0 1,-1 1-1,1-1 1,0 1 0,-1 0-1,11-2 1,-14 4 18,0-1 0,0 1 0,0 0 0,0 0 0,0 0 0,0 0 0,0 0 0,0 0 0,0 0 1,0 1-1,0-1 0,-1 1 0,1-1 0,0 1 0,0 0 0,0 0 0,-1 0 0,1 0 0,0 0 0,-1 0 0,1 0 0,-1 0 0,1 1 0,-1-1 0,0 1 0,0-1 0,1 1 0,-1-1 0,0 1 0,0 0 1,0 2-1,1 2 30,0 0 0,0 1 0,-1-1 0,0 1 0,0-1 0,-1 1 1,0 0-1,0-1 0,0 1 0,-1 0 0,0-1 0,0 1 0,-1-1 1,0 1-1,0-1 0,0 0 0,-1 0 0,0 0 0,0 0 0,-1 0 1,1-1-1,-1 0 0,0 1 0,-5 3 0,-10 10 295,-36 28 0,47-40-243,-1-2-1,0 1 1,0-1-1,-1 0 1,1-1-1,-1 0 1,-14 3-1,21-6-26,-1 0-1,0-1 1,0 0-1,0 0 1,0 0-1,1-1 1,-1 1-1,0-1 1,-5-1-1,7 1-43,1 1 0,0 0-1,-1-1 1,1 1-1,0-1 1,0 1 0,0-1-1,-1 0 1,1 1-1,0-1 1,0 0 0,0 0-1,0 0 1,0 0-1,0 0 1,1 0 0,-1 0-1,0 0 1,0 0-1,1 0 1,-1 0 0,1-1-1,-1 1 1,1 0-1,-1 0 1,1-1 0,-1-1-1,2 2-10,0 0 0,-1 0 0,1 0 0,0 0 0,0 0 0,-1 0 0,1 0-1,0 1 1,0-1 0,0 0 0,0 0 0,0 1 0,0-1 0,0 1 0,2-1 0,18-9 22,4 1-41,1 2 1,0 0-1,41-4 1,-22 4 65,41-6-44,75-15 148,-132 21-148,1-1-1,-1-2 1,36-16 0,22-23 12,-79 46-7,-7 8 22,-12 12-82,-134 159-205,142-171 302,0-1-1,1 0 1,-1 1 0,1 0-1,-2 7 1,3-11-7,1 0 0,0 0 0,0 0-1,0-1 1,-1 1 0,1 1 0,0-1 0,0 0 0,0 0 0,0 0 0,1 0-1,-1 0 1,0-1 0,0 1 0,1 1 0,-1-1-4,1 0-1,-1-1 1,1 0 0,-1 1 0,1-1 0,-1 1-1,1-1 1,0 0 0,-1 1 0,1-1-1,-1 0 1,1 1 0,0-1 0,-1 0 0,1 0-1,0 0 1,-1 0 0,1 0 0,0 0-1,-1 0 1,1 0 0,0 0 0,-1 0 0,1 0-1,0 0 1,0 0 0,4-1 0,0 0 1,-1-1-1,1 1 1,0-1 0,0 0-1,-1 0 1,0-1-1,1 1 1,-1-1-1,0 0 1,7-6-1,0-2 22,-1 0 0,16-22 0,-3-3-55,-1 0 0,20-47-1,-36 72-196,-6 16 44,-6 22-36,3-17 166,1-2 15,1 1 0,0-1 0,0 1-1,1-1 1,0 1 0,1 0 0,0-1 0,2 10 0,-3-16 49,1 1 0,0 0 0,-1-1 0,1 1 0,0 0 1,0-1-1,1 1 0,-1-1 0,1 0 0,-1 1 0,1-1 0,0 0 0,-1 0 0,1 0 0,0 0 0,1 0 0,-1-1 1,0 1-1,0 0 0,1-1 0,-1 0 0,1 0 0,-1 1 0,1-1 0,0-1 0,-1 1 0,1 0 0,4 0 0,4-2 42,0 0 0,0 0-1,0-1 1,0 0-1,0-1 1,-1-1-1,19-7 1,-27 10-63,14-6-3,-1-1 1,0 0-1,19-14 0,40-35-83,-65 49 88,-3 4-25,-1 0-1,1 0 0,7-4 1,-11 7 1,-1 1 0,1-1 0,-1 1 0,1-1 1,-1 1-1,0 0 0,1-1 0,0 1 0,1 0 1,-3 0 9,1 0 0,-1 0 1,1 0-1,-1 0 1,1 1-1,-1-1 1,1 0-1,-1 0 1,1 0-1,-1 1 0,1-1 1,-1 0-1,1 1 1,-1-1-1,0 0 1,1 1-1,-1-1 1,1 0-1,-1 1 0,0-1 1,0 1-1,1-1 1,-1 1-1,0-1 1,1 1-1,13 39-118,-10-27 137,1-1 0,0 0 0,0 0 0,14 21 0,-13-25 2,-1-1 0,2 1-1,-1-2 1,1 1-1,0-1 1,0 0 0,11 7-1,-14-11 27,0 0 1,0 0-1,0 0 0,1 0 0,-1-1 0,1 0 1,-1 0-1,1 0 0,-1 0 0,1-1 1,-1 0-1,1 0 0,-1 0 0,1 0 0,0-1 1,-1 0-1,6-1 0,-1-1 15,0-1-1,0 0 1,-1 0-1,0 0 1,0-1-1,0 0 1,0-1-1,-1 0 1,0 0-1,10-11 1,-12 12-54,-1-1 1,0 1 0,0-1-1,0 0 1,0 0 0,-1 0-1,0-1 1,0 1 0,-1-1-1,0 0 1,0 0 0,-1 1-1,1-1 1,-1-10 0,-1 16-9,0 1 1,0-1 0,1 1-1,-1-1 1,0 1 0,0-1 0,0 1-1,0-1 1,-1 1 0,1-1-1,0 1 1,0 0 0,0-1-1,0 1 1,0-1 0,-1 1-1,1-1 1,0 1 0,0 0-1,-1-1 1,1 1 0,0 0-1,0-1 1,-1 1 0,1 0-1,-1-1 1,1 1 0,0 0-1,-1 0 1,1-1 0,-1 1-1,1 0 1,0 0 0,-1 0-1,1-1 1,-1 1 0,1 0-1,-1 0 1,1 0 0,-1 0-1,1 0 1,0 0 0,-1 0 0,1 0-1,-1 0 1,1 0 0,-1 0-1,1 1 1,-1-1 0,1 0-1,-1 0 1,0 1 0,-1 0-27,0 0 0,0 0-1,0 0 1,-1 0 0,1 1 0,0-1 0,1 1 0,-4 2 0,-5 8-37,1 0-1,1 0 1,0 1 0,0 0-1,-7 19 1,14-30 89,1 0 0,-1 0-1,0 0 1,1 0 0,-1-1 0,1 1-1,0 0 1,0 0 0,0 0 0,0 0-1,0 0 1,0 0 0,0 0 0,0 0 0,1 0-1,-1 0 1,1-1 0,0 1 0,-1 0-1,1 0 1,0 0 0,0-1 0,0 1-1,0-1 1,0 1 0,1 0 0,-1-1-1,0 0 1,1 1 0,-1-1 0,1 0-1,2 2 1,1 0 60,0-1-1,0 0 0,1 0 1,-1 0-1,0-1 0,1 0 0,-1 0 1,1 0-1,10 0 0,69-5 28,137-24 0,-219 28-451,50-11-3511,-30 4-687,-10 2 1742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57.5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53 763 2240,'5'5'3861,"-5"-5"-3783,11-7 1378,12-17-625,-22 23-625,10-13 107,-1-1 0,0-1 0,15-32 0,-2 3-291,120-203 40,-49 86 159,-69 121-136,-15 26-209,-1-2-1,14-28 1,-30 53-107,1 0 109,-1 0 0,-8 14 0,-55 124 241,53-109-62,-130 313 1047,48-69-422,15-87 406,63-148-304,19-32-402,5-11-211,4-9-78,20-25-53,-2-2 1,23-38 0,16-21 23,-33 54-56,1 2 1,65-55-1,84-50-144,-128 102 119,-51 37 6,1 0 0,0 1 0,-1 0 1,1-1-1,5 0 0,0-1-110,-7 4 97,-1-1 1,1 1 0,-1 0 0,0 0-1,1-1 1,-1 1 0,1 0 0,-1 0-1,0 0 1,0 0 0,0 0 0,1 0-1,-1 0 1,0-1 0,0 3 0,0 21 21,-2-12 1,1 0 0,-1 1 0,2-1 0,0 13 0,2 18-1,-2-31 25,0-1 0,1 1-1,0-1 1,5 19 0,-4-22-1,1 2 65,0 1-1,1-1 1,0 0-1,8 13 1,-11-21-73,0 0 1,0-1 0,1 1-1,-1 0 1,0-1 0,1 1-1,-1-1 1,1 1 0,0-1-1,-1 0 1,1 1 0,0-1-1,0 0 1,0 0 0,0 0-1,0-1 1,0 1 0,0 0-1,0-1 1,0 1 0,0-1-1,0 0 1,0 0 0,0 0-1,1 0 1,-1 0 0,0 0-1,3-1 1,5-3 20,0 0 1,0-1 0,0 0-1,-1-1 1,0 0-1,0 0 1,11-11-1,-13 12 6,63-48 82,2 3 0,84-43-1,-124 75-71,47-33 0,-75 48-64,-4 3 7,1 0 0,-1-1 0,1 1 0,-1 0 0,1-1 0,-1 1 0,1 0 0,-1-1 0,1 1 0,-1 0 0,0-1 0,1 1 0,-1-1 0,0 1 0,1-1 0,-1 1 0,0-1 0,1 1 1,-1-1-1,0 1 0,0-2 0,-3 2-106,-4 2 43,1 1 0,-1 0 0,0 0 0,1 0 0,-1 1 1,-5 5-1,-36 30-40,22-16 124,10-9 1,0 1 0,1 1 0,0 0 0,1 2 0,-16 26 0,10-11 108,3 2 0,-17 42 1,32-73-85,0 1 0,1-1 0,0 1 0,-1 0 0,1 0 0,1-1 0,-1 1 0,1 0 0,0 7 0,0-11-29,0-1 1,0 1-1,0 0 0,0-1 1,1 1-1,-1-1 1,0 1-1,0 0 0,1-1 1,-1 1-1,0-1 1,1 1-1,-1 0 0,0-1 1,1 1-1,-1-1 1,1 1-1,-1-1 0,1 0 1,-1 1-1,1-1 1,-1 1-1,1-1 0,-1 0 1,1 0-1,0 1 1,-1-1-1,1 0 0,0 0 1,-1 0-1,1 1 1,0-1-1,-1 0 0,2 0 1,1-1 12,-1 1 1,1 0 0,-1-1-1,0 1 1,1-1 0,-1 0-1,0 0 1,1 0 0,3-2-1,10-8 84,-1 1-1,-1-2 0,23-21 1,36-48 243,-25 27-300,-23 23-120,-18 22-12,1 0 0,0 0 0,0 0 0,0 1 0,15-10 1,-23 18 77,0 0 0,0 0 0,0 0 0,0 0 0,0 0 0,1 0 0,-1 0 0,0 0 0,0 0 0,0 0 0,0 0 0,0 0 0,0 0 0,1 0 0,-1 0 0,0 0 0,0 0 0,0 0 0,0 0 0,0 0 0,1 0 0,-1 0 0,0 0 1,0 0-1,0 0 0,0 0 0,0 0 0,0 0 0,1 0 0,-1 1 0,0-1 0,0 0 0,0 0 0,0 0 0,0 0 0,0 0 0,0 1 0,4 7-130,-1 18-107,-1-11 171,0-5 83,1 0 1,1 0-1,0 0 1,0 0-1,1-1 1,0 0-1,1 0 1,0 0-1,0-1 1,1 1-1,0-1 1,1-1-1,12 11 1,-18-17 7,1 1 1,0-1 0,-1 1-1,1-1 1,0 0 0,0 0 0,0 0-1,0 0 1,0-1 0,0 1 0,0-1-1,0 0 1,0 0 0,0 0 0,0 0-1,0 0 1,0-1 0,0 0 0,0 1-1,4-3 1,4-1 21,-1-1 0,0 0 0,0 0 1,9-8-1,-19 13-44,123-75 223,-29 19-137,-5 7-135,12-6 120,-98 53-79,26-18 93,-28 20-90,0-1-1,1 0 1,-1-1 0,0 1 0,1 0 0,-1 0 0,0 0 0,0-1 0,0 1 0,0-1-1,0 1 1,0-1 0,1-2 0,-2 4 2,-1 0 1,1-1-1,0 1 0,0 0 0,0 0 0,0-1 0,-1 1 1,1 0-1,0 0 0,0-1 0,0 1 0,-1 0 1,1 0-1,0 0 0,0-1 0,-1 1 0,1 0 0,0 0 1,-1 0-1,1 0 0,0 0 0,0 0 0,-1 0 1,1 0-1,0 0 0,-1-1 0,1 1 0,0 0 1,-1 1-1,1-1 0,0 0 0,0 0 0,-1 0 0,1 0 1,-1 0-1,-15 3 2,12-2-4,-14 4-48,1 1 0,0 1-1,0 0 1,0 2 0,1 0 0,-29 21-1,35-22 45,0 0 0,0 0 0,1 1 0,-15 20 0,21-25 14,0 0 0,0 0 0,1 0 1,-1 1-1,1-1 0,0 1 0,1 0 0,-1-1 0,1 1 1,0 0-1,0 0 0,0 0 0,1 0 0,-1 0 0,2 7 1,-1-11 4,0 0 0,0 1 1,0-1-1,0 1 1,1-1-1,-1 0 1,0 1-1,1-1 0,-1 0 1,1 1-1,0-1 1,-1 0-1,1 0 1,0 0-1,0 1 0,0-1 1,0 0-1,0 0 1,0 0-1,0 0 1,0-1-1,0 1 0,0 0 1,0 0-1,1-1 1,-1 1-1,0-1 1,1 1-1,-1-1 0,0 1 1,1-1-1,-1 0 1,0 0-1,1 1 1,-1-1-1,1 0 0,-1 0 1,1-1-1,-1 1 1,0 0-1,1 0 1,1-1-1,4-1 33,-1 0 1,1-1-1,0 1 0,-1-2 0,1 1 1,-1-1-1,8-5 0,7-7-31,0 0 0,-2-1-1,0-1 1,17-22 0,-31 32 10,-1 3-317,-3 11 162,-4 56 164,-22 113-1,24-166-16,-8 32 24,-1 0 0,-3-1 0,-28 65 0,-73 106 941,108-201-829,0-1 0,-1 1 0,0-1 0,-1-1 0,0 1 0,-10 7 0,16-15-136,1 0-1,0 0 0,-1 0 0,0 0 1,1 0-1,-1 0 0,0-1 0,1 1 1,-1 0-1,0-1 0,0 0 0,1 1 0,-1-1 1,0 0-1,0 0 0,0 0 0,1 0 1,-1 0-1,0-1 0,0 1 0,0 0 1,1-1-1,-1 1 0,-2-2 0,1 0-1,0 1 0,1-1 0,-1 0 0,1 0 0,0 0 0,-1 0 0,1 0 0,0 0 0,0-1 0,1 1 0,-1-1 0,0 1 0,1-1 0,-1 0 0,0-3 0,-1-2-12,0 0-1,1 0 1,0 0-1,0 0 1,1 0-1,0-1 1,1 1-1,-1 0 1,2-11-1,0 13-37,1-1 0,-1 1-1,1 0 1,0 0 0,0 0 0,1 0 0,0 0 0,0 0-1,0 1 1,1-1 0,-1 1 0,9-8 0,8-6 35,2 1 0,0 0 1,0 2-1,50-26 0,-14 8-53,-25 13 54,-2-1 0,0-1 0,-1-1-1,-2-2 1,-1-1 0,43-55-1,-35 34 17,47-58-12,-72 95-41,1 1 1,0 0-1,0 0 0,1 1 0,0 0 0,25-12 0,-34 19 29,1 1-1,-1-1 1,0 1-1,0 0 0,0 0 1,1 1-1,-1-1 1,0 1-1,1-1 0,-1 1 1,0 0-1,1 0 0,-1 1 1,1-1-1,-1 1 1,4 1-1,-5-1 13,0-1 0,0 1 0,-1 0 0,1 1-1,0-1 1,-1 0 0,1 0 0,-1 1 0,1-1 0,-1 1 0,0-1-1,0 1 1,0-1 0,0 1 0,0 0 0,0 0 0,0-1 0,0 1 0,-1 0-1,1 0 1,-1 0 0,1 0 0,-1 0 0,0 0 0,0 0 0,1 0 0,-2 2-1,0 14 29,-1-1 0,0 0-1,-7 25 1,2-12 214,7-30-237,-1 0 1,1 1-1,0-1 1,0 1-1,0-1 0,0 1 1,0-1-1,0 1 0,0-1 1,0 1-1,0-1 1,0 1-1,1-1 0,-1 1 1,0-1-1,0 1 0,0-1 1,0 0-1,1 1 1,-1 0-1,1-1 0,-1 0-1,0 0 1,1 0-1,-1 0 1,1 0 0,-1 0-1,0 0 1,1 0 0,-1 0-1,1 0 1,-1 0-1,0 0 1,1 0 0,-1 0-1,0 0 1,1 0 0,-1-1-1,1 1 1,-1 0-1,0 0 1,1 0 0,-1-1-1,0 1 1,0 0-1,1 0 1,-1-1 0,0 1-1,0 0 1,1-1 0,-1 1-1,0 0 1,0-1-1,18-19 205,-3 3-174,0 1 0,1 1-1,0 0 1,21-13 0,-21 18-89,1 0 0,1 1 1,-1 0-1,1 2 0,1 0 0,22-5 0,-39 11 28,0 1-1,1 0 1,-1-1-1,0 1 1,1 0-1,-1 0 1,1 0-1,-1 1 1,0-1-1,1 0 1,-1 1-1,0 0 1,1-1-1,2 2 1,-4-1 14,0 0 0,1 1 0,-1-1 0,0 0 0,0 0 0,0 0 0,0 1 0,0-1 1,0 1-1,0-1 0,0 1 0,-1-1 0,1 1 0,-1-1 0,1 1 0,-1-1 0,1 1 0,-1 0 0,0-1 0,0 4 0,0 3 35,0 1 0,0 0 0,-1-1-1,-1 1 1,-3 12 0,-1 5 45,5-21-20,1 0 192,4-8 20,3-4-165,19-20 56,-13 13-155,21-16 0,-26 24-49,0 0 0,0 1 0,15-8 0,-20 12 26,-1 0 1,0 0-1,1 1 0,-1-1 0,1 1 0,-1-1 0,1 1 0,4 0 0,-6 0 13,0 0-1,0 0 1,0 0 0,1 1 0,-1-1 0,0 1-1,0-1 1,0 1 0,0-1 0,0 1 0,0-1 0,0 1-1,0 0 1,0-1 0,0 1 0,-1 0 0,1 0-1,0 0 1,1 1 0,10 20-76,-9-16 103,1 0-1,0 0 1,0 0 0,7 8 0,-10-13-11,1 0 1,-1 1 0,0-1 0,1 0 0,0 0-1,-1 0 1,1 0 0,-1-1 0,1 1-1,0 0 1,0-1 0,-1 1 0,1-1 0,0 1-1,0-1 1,0 0 0,0 0 0,0 0-1,-1 0 1,1 0 0,3-1 0,40-11 124,0-2 0,-2-1 1,47-25-1,-75 34-124,-5 2 16,0-1-1,0 1 0,-1-1 0,0-1 0,0 0 0,0 0 0,-1-1 1,9-8-1,-16 13-33,1 0 0,-1 0 0,0 0 1,0-1-1,0 1 0,0 0 0,0 0 0,-1-1 0,1 1 1,0-4-1,-1 6 0,0-1 0,0 1 0,0-1 1,0 1-1,0-1 0,0 1 0,0-1 0,0 1 1,0-1-1,0 1 0,0-1 0,-1 1 0,1-1 1,0 1-1,0-1 0,-1 1 0,1 0 0,0-1 0,0 1 1,-1-1-1,0 1 0,0-1-1,1 1 1,-1 0-1,0 0 1,1-1 0,-1 1-1,0 0 1,1 0 0,-1 0-1,0 0 1,1 0-1,-1 0 1,0 0 0,1 0-1,-1 1 1,0-1 0,1 0-1,-1 0 1,-1 1-1,-4 2-10,0 1 0,-1 0 0,2 0-1,-1 1 1,0-1 0,1 1 0,0 0-1,0 1 1,0-1 0,-5 10 0,8-12 26,0 0 1,0 0 0,1 0-1,-1 0 1,1 0-1,0 0 1,0 0-1,0 0 1,0 1 0,0-1-1,1 0 1,-1 1-1,1 4 1,0-6 0,1 0 1,-1 0 0,0 0-1,1 0 1,-1 0-1,1 0 1,-1 0-1,1 0 1,0 0-1,0-1 1,0 1-1,0 0 1,0-1-1,1 1 1,-1 0-1,0-1 1,1 0 0,-1 1-1,1-1 1,-1 0-1,1 0 1,0 0-1,-1 0 1,1 0-1,2 1 1,2 0 18,0 0 1,0-1-1,-1 0 0,1 0 1,0 0-1,0-1 1,0 0-1,0 0 0,0 0 1,0-1-1,7-1 1,9-3 121,35-14 0,-30 10-163,-5 1-21,-12 4-21,1 0 1,0 1-1,0 0 0,0 1 0,21-2 0,-31 4 60,0 0-1,0 0 1,0 0 0,0 0-1,0 0 1,0 0 0,0 0-1,0 1 1,0-1-1,0 0 1,0 1 0,0-1-1,0 1 1,0-1 0,0 1-1,0-1 1,0 1 0,-1 0-1,1-1 1,0 1 0,0 0-1,-1 0 1,1-1-1,0 1 1,-1 0 0,1 0-1,-1 0 1,1 0 0,-1 0-1,0 0 1,1 0 0,-1 0-1,0 0 1,0 0 0,1 0-1,-1 0 1,0 2-1,0 4-13,-1 0 0,1 0 0,-1 0-1,-4 12 1,1 5 340,4-24-320,0 0-1,0 0 1,0 0-1,0 0 1,0 0-1,0 0 0,0 0 1,0 0-1,0 1 1,0-1-1,0 0 1,0 0-1,0 0 0,0 0 1,0 0-1,0 0 1,0 0-1,0 0 1,0 0-1,0 0 0,1 0 1,-1 0-1,0 0 1,0 0-1,0 0 1,0 0-1,0 0 0,0 0 1,0 0-1,0 0 1,0 0-1,0 0 1,0 0-1,0 0 0,0 0 1,0 0-1,1 0 1,-1 0-1,0 0 1,0 0-1,0 0 0,0 0 1,0 0-1,0 0 1,0 0-1,0 0 1,0 0-1,0 0 0,0 0 1,0 0-1,0 0 1,0 0-1,0 0 1,1 0-1,-1 0 0,0 0 1,0 0-1,6-5 98,6-7-61,-2 2-38,0 0 0,0 1-1,1 1 1,0-1 0,13-6-1,-22 14-20,0 0 1,0 0-1,-1 0 0,1 1 0,0-1 0,0 0 0,0 1 0,0-1 0,0 1 0,0 0 0,0 0 0,0 0 0,0 0 0,0 0 1,0 0-1,0 0 0,-1 1 0,1-1 0,0 1 0,0-1 0,0 1 0,0 0 0,3 1 0,0 2-36,-1 0 0,1 0-1,-1 1 1,0-1-1,0 1 1,5 8 0,-6-9 75,-1-1 1,0 0-1,1-1 0,0 1 1,-1 0-1,1-1 1,0 1-1,0-1 0,1 0 1,-1 0-1,0 0 1,1-1-1,-1 1 0,1-1 1,-1 0-1,1 0 0,0 0 1,4 1-1,-1-2-5,1 0 0,-1 0 0,1-1 0,-1 0 0,1 0-1,-1-1 1,0 0 0,14-5 0,8-6 52,-2-1-1,33-22 1,-46 26-40,-1 0 1,0-1-1,0-1 1,-1 0-1,-1 0 1,0-1-1,0-1 1,-2 0 0,0 0-1,12-24 1,2-14-9,29-98 1,-31 83 109,50-127-482,-69 188 322,0 1-36,0 0 1,0 0 0,0 0-1,1-9 1,-3 7-95,-3 6-9,-5 15-57,-9 27 47,3 0 0,-14 65 0,-7 90 220,26-141 60,4-26-61,0 33 0,4-53 8,1-1 1,1 1 0,-1-1-1,1 0 1,1 1 0,0-1-1,0 0 1,6 15 0,-7-21-19,0 0 0,0-1 0,0 1 1,0-1-1,0 1 0,0-1 0,1 1 0,-1-1 1,0 0-1,1 1 0,-1-1 0,1 0 1,-1 0-1,1 0 0,0 0 0,-1-1 0,1 1 1,2 0-1,-1 0 3,0-1 0,0 1 0,0-1 0,0 0 0,0 0 0,0 0 0,0-1 0,-1 1 0,1-1 0,5-1 0,4-3 34,1 0 0,-1-1 0,0-1 0,12-8-1,-15 9-36,21-13 2,-8 4-139,0 1 1,1 1-1,26-10 0,-48 23 97,0-1 0,0 1 0,0-1-1,0 1 1,0 0 0,0-1 0,0 1-1,0 0 1,0 0 0,0-1 0,0 1-1,0 0 1,0 0 0,0 0 0,1 0-1,-1 1 1,0-1 0,0 0 0,0 0-1,0 1 1,0-1 0,0 0 0,0 1-1,-1-1 1,1 1 0,0-1-1,0 1 1,0 0 0,0-1 0,0 1-1,-1 0 1,1 0 0,0-1 0,-1 1-1,1 0 1,-1 0 0,1 0 0,-1 0-1,1 0 1,-1 0 0,1 0 0,-1 0-1,0 0 1,0 0 0,1 0 0,-1 0-1,0 0 1,0 2 0,0 4 0,0 1 1,0-1-1,-1 1 1,0-1-1,-3 12 0,-17 49-119,4-15 813,19-56-661,0 0 1,0 1-1,0-1 0,1 1 0,-1-1 1,1 1-1,-1 0 0,1 0 0,0 0 1,0 0-1,0 1 0,0-1 0,6-2 1,4-1-49,-1 0 0,25-5 0,0 5 6,39-1 0,-49 4 3,6 2-323,11-1-2305,-40 1 1768,0-1-1,-1 0 1,1 1 0,-1-1 0,1 0 0,-1-1 0,1 1 0,5-4-1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57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13 136 8224,'-13'-16'3712,"18"5"-3200,3-2 672,10 10-736,12-13 256,4 5-416,27-12-32,4 7-160,14 2-64,-2 1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0:59.1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50 1824,'1'-2'167,"0"0"0,0 0 0,0 0 0,0 0 0,0-1 0,0 1 0,0 0 0,-1-1 0,1 1 0,-1-1 0,0 1 0,1-1 0,-1 1 0,0 0 0,-1-3 0,7-4 1886,-5 9-2022,-1 0 1,0-1 0,0 1 0,1 0-1,-1 0 1,0 0 0,0 0 0,1 0-1,-1 0 1,0-1 0,1 1 0,-1 0 0,0 0-1,1 0 1,-1 0 0,0 0 0,0 0-1,1 0 1,-1 0 0,0 0 0,1 1 0,-1-1-1,0 0 1,0 0 0,1 0 0,-1 0-1,0 0 1,0 0 0,1 0 0,-1 1 0,0-1-1,0 0 1,1 0 0,-1 0 0,0 1-1,0-1 1,0 0 0,1 0 0,-1 1 0,0-1-1,0 0 1,0 0 0,0 1 0,0-1-1,10 20 347,-4-6-84,1-1 1,0 0-1,16 22 0,-20-32-251,-1 0-1,1 0 0,0 0 0,0 0 1,0-1-1,1 1 0,-1-1 0,1 0 0,-1 0 1,1 0-1,-1 0 0,1-1 0,0 1 1,0-1-1,0 0 0,0 0 0,0-1 0,8 1 1,22-5-1947,4-2 480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22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337 5 1888,'32'-5'1470,"-15"7"5508,-57 18-5003,28-14-1509,-23 14-1,-88 79 896,86-68-1180,11-8-183,1 1 0,-32 41 0,53-60 21,0 0-1,0 0 1,1 0 0,0 1-1,0-1 1,0 1-1,-1 6 1,3-10-1,1 0 0,-1 0 0,1 0 0,0 0 0,-1-1 1,1 1-1,0 0 0,0 0 0,1 0 0,-1 0 0,0 0 0,1-1 0,-1 1 0,1 0 1,-1 0-1,1 0 0,0-1 0,0 1 0,-1 0 0,1-1 0,1 1 0,-1-1 1,0 1-1,0-1 0,0 0 0,1 1 0,1 1 0,3 0 66,-1 0 0,1 0 0,-1 0 1,1-1-1,0 0 0,0 0 0,0 0 0,0-1 0,0 0 0,0 0 0,0-1 0,0 1 0,13-2 0,-12 0-30,0 1-1,-1-1 1,1-1-1,0 1 1,-1-1-1,1-1 1,-1 1-1,0-1 0,1 0 1,-1 0-1,-1-1 1,11-8-1,-5 2 31,0-2 0,-1 0 0,-1 0 0,0 0 0,-1-1 0,10-21 0,-9 15-221,-1-1 0,-1 0 1,-1 0-1,5-27 0,-9 170-1276,-2-117 1459,1-1 0,0 1 1,0-1-1,0 0 0,1 0 0,-1 1 1,1-1-1,1 0 0,-1 0 0,1-1 1,5 9-1,-5-10-254,-1-1 0,0 1 1,1-1-1,0 0 0,0 1 0,-1-1 1,1 0-1,0-1 0,1 1 0,-1-1 1,0 1-1,0-1 0,1 0 0,-1 0 1,1 0-1,-1-1 0,1 1 0,-1-1 1,4 0-1,14 0-1045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01.6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349 730 2304,'-12'-34'4501,"12"34"-4425,0-1 0,-1 0-1,1 1 1,-1-1 0,1 1 0,-1-1-1,1 1 1,-1-1 0,1 1 0,-1-1-1,1 1 1,-1-1 0,1 1 0,-1 0-1,0-1 1,1 1 0,-1 0 0,0 0-1,1-1 1,-1 1 0,0 0 0,1 0-1,-1 0 1,0 0 0,1 0-1,-1 0 1,0 0 0,1 0 0,-1 0-1,0 0 1,0 0 0,0 1 0,-3 0 76,1 0 1,0 0 0,-1 1-1,1-1 1,0 1-1,-4 2 1,-18 16 439,-39 39 0,10-8-37,48-46-494,-75 70 511,73-67-508,2 0 0,-1 1 0,1-1 1,0 1-1,0 1 0,1-1 0,-6 19 0,10-26-23,0 1 0,0 0-1,1 0 1,-1 0-1,1-1 1,0 1 0,0 0-1,0 0 1,0 0 0,1 0-1,-1 0 1,2 3-1,-2-5-11,0 0-1,1 0 1,-1 0-1,1 0 0,-1 0 1,1 0-1,0 0 0,-1-1 1,1 1-1,0 0 1,0 0-1,-1-1 0,1 1 1,0 0-1,0-1 1,0 1-1,0-1 0,0 1 1,0-1-1,0 1 1,0-1-1,0 0 0,0 1 1,0-1-1,0 0 0,0 0 1,0 0-1,0 0 1,1 0-1,-1 0 0,0 0 1,0 0-1,2-1 1,6-2 88,-1 0 0,1 0 0,-1-1 1,0 0-1,12-9 0,-4 3-10,-4 4-40,-1-2 1,1 0-1,-1 0 0,0-1 0,-1-1 0,0 0 1,-1 0-1,0 0 0,14-23 0,12-25-653,-33 54 213,-4 4-38,-2 9 53,3-4 303,0-1-1,0 1 1,1 0-1,-1 0 0,1 0 1,0 0-1,1 0 1,0 5-1,0-9 68,-1 1 0,1-1 0,-1 1-1,1-1 1,0 0 0,0 1 0,-1-1 0,1 0-1,0 0 1,0 0 0,0 0 0,0 1 0,1-2-1,-1 1 1,0 0 0,0 0 0,1 0-1,-1 0 1,0-1 0,1 1 0,-1-1 0,1 1-1,-1-1 1,1 1 0,-1-1 0,1 0 0,-1 0-1,1 0 1,-1 0 0,1 0 0,1 0 0,11-1 136,1-1 0,-1-1 0,26-8 1,-25 7-76,4-1 0,-1 0 0,0-1-1,-1-1 1,1 0 0,-1-1-1,-1-1 1,19-13 0,-14 4-6,0-1 1,-1-1 0,-1-1 0,0 0 0,-2-2-1,15-24 1,81-158 247,-81 130-600,28-102-1,-58 171 217,0 1-45,-1 1 0,0 0-1,0 0 1,1-8 0,-11 24-408,-3 14 376,-9 31 1,-2 3 94,-114 291 361,-132 286 298,238-572-425,-43 88 1676,71-147-1377,7-13-123,4-5-251,94-118-340,-49 67 112,105-130-198,100-129 236,88-105-200,-314 389 252,-1-3 0,-2 0 0,-2-2 0,31-67 0,-53 100-7,34-82-288,-37 82 74,-10 27-95,-5 18 125,-27 69 79,-37 86 210,53-125-51,-14 36 98,-45 196 0,48-125 205,34-164-1224,1-6 60,-4-20-2304,-6-7 2434,0 1 0,-2 0 0,-15-24 0,-9-19 690,-29-55 3213,45 93-1962,33 42-1012,1-1 1,1 0-1,0 0 1,1-2-1,0 0 1,1-1-1,34 14 1,138 40 592,-187-62-802,22 6 207,-1-1 0,2-1 0,40 3 0,-54-7-131,-1-2 0,0 1 1,0-1-1,0-1 0,0 0 1,0 0-1,0-1 1,0 0-1,-1-1 0,1 0 1,13-8-1,-17 8-45,1 0 0,-1 0 0,0-1 0,-1 0 0,1-1 0,-1 1 0,0-1 0,5-6 1,-8 9-41,0 0 1,-1-1-1,1 1 1,0 0 0,-1-1-1,0 1 1,0-1-1,0 1 1,0-1 0,0 1-1,-1-1 1,0 0-1,0 1 1,0-1 0,0 1-1,0-1 1,-1 0 0,-1-6-1,2 10-1,0-1-1,0 1 1,0-1-1,0 1 1,0-1-1,-1 1 1,1-1-1,0 1 1,0-1-1,0 1 1,-1-1-1,1 1 1,0 0-1,-1-1 1,1 1-1,0-1 1,-1 1 0,1 0-1,0-1 1,-1 1-1,1 0 1,-1-1-1,1 1 1,0 0-1,-1 0 1,1 0-1,-1-1 1,1 1-1,-1 0 1,1 0-1,-1 0 1,1 0-1,-1 0 1,1 0-1,-1 0 1,1 0-1,-1 0 1,1 0-1,-1 0 1,1 0 0,-1 0-1,1 0 1,-1 1-1,1-1 1,-1 0-1,1 0 1,-1 0-1,1 1 1,-1-1-1,1 0 1,0 1-1,-1-1 1,1 0-1,0 1 1,-1-1-1,1 0 1,0 1-1,-1 0 1,-4 4-46,1 1 1,-1-1-1,-4 9 0,7-11 44,-13 20 15,1 0 1,1 1 0,1 1-1,-10 27 1,21-49 22,0-1 0,1 0 0,-1 1 0,1-1 0,-1 1 0,1-1 0,0 1 0,0-1 0,0 1 0,0-1 0,1 5 0,0-6-11,-1 0 0,1 0 0,-1 0 0,1 0 1,0 0-1,0 0 0,0 0 0,0 0 0,-1 0 0,1 0 0,0 0 0,0 0 0,1-1 1,-1 1-1,0 0 0,0-1 0,0 1 0,0-1 0,1 1 0,-1-1 0,0 0 0,0 0 1,1 1-1,0-1 0,14 2 108,1-1 1,-1-1-1,31-3 1,6 0-51,-20 4-9,-1 1 1,0 2-1,0 1 0,0 1 0,32 12 0,1 2 431,-7-3-2943,-55-16 1534,1 1-1,-1-1 1,0 1-1,0 0 1,5 3 0,6 3-3636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04.5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176 709 1984,'3'-7'476,"-2"4"-177,0 0 1,0 0-1,0 0 0,0 0 1,1-6-1,-2 9-228,0 0-1,0 0 1,0-1 0,0 1 0,0 0-1,0-1 1,0 1 0,0 0-1,0 0 1,-1-1 0,1 1 0,0 0-1,0 0 1,0-1 0,0 1 0,0 0-1,-1 0 1,1-1 0,0 1 0,0 0-1,0 0 1,0 0 0,-1-1-1,1 1 1,0 0 0,0 0 0,-1 0-1,1 0 1,0-1 0,0 1 0,-1 0-1,1 0 1,0 0 0,-1 0-1,1 0 1,0 0 0,0 0 0,-1 0-1,1 0 1,-13 4 1137,3 5-981,0 0 0,0 0 0,1 1 0,1 0 0,-14 20 0,-6 7 160,22-30-321,-3 4 18,0-1-1,1 1 0,0 1 0,0-1 0,-9 23 1,16-32-47,1 1 1,-1-1 0,1 0 0,-1 0 0,1 0 0,0 1-1,0-1 1,0 0 0,0 0 0,0 1 0,1-1-1,-1 0 1,1 0 0,-1 0 0,1 0 0,0 0-1,1 3 1,-2-4-1,1 0-1,0 0 1,-1-1 0,1 1-1,0 0 1,0 0 0,-1 0-1,1 0 1,0-1 0,0 1-1,0 0 1,0-1-1,0 1 1,0-1 0,0 1-1,1-1 1,-1 1 0,0-1-1,0 0 1,0 0-1,0 0 1,0 1 0,1-1-1,-1 0 1,0 0 0,0 0-1,0-1 1,0 1 0,1 0-1,-1 0 1,0-1-1,0 1 1,0-1 0,2 0-1,4-2 58,0-1 0,0 0 0,0-1 0,0 0 0,-1 0 0,0 0 0,0-1 0,0 1 0,-1-1-1,6-8 1,1-5 28,0 0-1,14-29 1,78-195 21,-80 182-57,-22 57-83,78-209 101,-70 182-182,-2 0 0,-1-1 0,-1 0 0,2-62 0,-8 90 38,0-1 0,0 1 0,-1-1 0,1 1 0,-1 0 0,0-1 0,-2-4 0,3 9 33,-1-1 1,1 1-1,0 0 1,0-1-1,-1 1 1,1-1-1,0 1 1,0 0-1,-1-1 0,1 1 1,-1 0-1,1-1 1,0 1-1,-1 0 1,1-1-1,-1 1 1,1 0-1,0 0 0,-1 0 1,1-1-1,-1 1 1,1 0-1,-1 0 1,1 0-1,-1 0 0,0 0 1,0 0-2,0 1 0,-1-1 0,1 1 0,0-1-1,0 1 1,-1-1 0,1 1 0,0 0 0,0 0 0,0 0 0,0 0 0,0 0 0,0 0 0,-1 1 0,-6 10-37,0 0 0,1 0 0,1 1 0,-10 23 0,7-15 35,-12 32 138,2 1 0,3 0 0,2 1 0,2 0 0,3 1 0,3 1 0,0 77 0,6-112-38,1 1 1,7 35-1,-6-47-22,1-1 0,0 1 0,1-1 0,0 0 1,0 0-1,1 0 0,8 12 0,-10-19-9,0 1 1,0-1-1,1 0 1,-1 0-1,1 0 1,0 0-1,-1-1 1,1 1-1,1-1 1,-1 0-1,0 0 1,0-1-1,1 1 1,-1-1-1,1 0 1,-1 0-1,1-1 1,-1 1 0,6-1-1,7 0 59,1 0 1,0-2-1,26-5 1,-18 1-94,1-1 0,44-19-1,-61 22-3,-1-1-1,1 0 1,-1 0-1,-1-1 0,1 0 1,-1 0-1,12-12 0,-17 14-10,1 0-1,0-1 1,-1 1-1,0-1 1,0 0-1,0 0 1,-1 0-1,1 0 1,-1 0-1,0 0 1,-1-1-1,1 1 1,-1-1-1,0 1 1,0-10-1,-1 14-20,0-1-1,0 1 0,0 0 1,0-1-1,0 1 1,-1 0-1,1-1 0,0 1 1,-1 0-1,1 0 1,-1-1-1,1 1 1,-1 0-1,0 0 0,-1-2 1,1 2 2,1 1 0,-1-1 1,0 1-1,1-1 0,-1 1 0,0-1 1,0 1-1,1 0 0,-1 0 1,0-1-1,0 1 0,0 0 0,0 0 1,0 0-1,1 0 0,-1 0 1,0 0-1,-1 0 0,-2 1-8,0 0 0,-1 0-1,2 0 1,-1 1 0,0-1-1,0 1 1,0 0 0,-4 4 0,-4 2-22,0 1 1,1 1 0,0 0 0,0 0-1,1 1 1,1 1 0,0 0 0,0 0 0,1 0-1,1 1 1,-9 20 0,15-31 50,1 0 1,-1 0-1,1 0 0,-1-1 1,1 1-1,-1 0 1,1 0-1,0 0 1,0 0-1,0 0 0,0 0 1,0 0-1,1 0 1,-1 0-1,1 0 0,-1-1 1,1 1-1,-1 0 1,1 0-1,0 0 0,0-1 1,0 1-1,0 0 1,0-1-1,0 1 1,1-1-1,-1 1 0,1-1 1,-1 0-1,0 0 1,1 1-1,0-1 0,3 1 1,3 3 29,0-2 1,1 1 0,-1-2-1,1 1 1,18 2-1,-10-2 16,0-2 1,1 0-1,-1-1 0,1-1 0,-1-1 0,1 0 1,24-7-1,120-45 127,-83 23-197,-2-3 0,-1-3 0,104-70 0,-69 15 66,-79 64-114,-63 78 231,18-31-84,0-1 1,0 0-1,-26 26 0,-55 41-151,17-16 142,72-64-61,0 0 0,1 0 0,-1 0 0,-3 7 0,7-11-12,0 0-1,1 0 1,-1 0 0,1 0 0,-1 0 0,1 0 0,-1 0 0,1 0 0,0 0 0,-1 0 0,1 0-1,0 0 1,0 0 0,0 0 0,0 0 0,0 0 0,0 0 0,0 0 0,0 0 0,0 1 0,1-1 0,-1 0-1,0 0 1,1 0 0,-1 0 0,0 0 0,1 0 0,0 0 0,-1 0 0,1-1 0,-1 1 0,1 0-1,0 0 1,0 0 0,1 0 0,3 2 43,0 0 0,0 0 0,0-1 1,1 1-1,-1-2 0,1 1 0,0 0 0,-1-1 0,1 0 0,0 0 0,0-1 1,11 0-1,5-2 111,0 0 1,22-6-1,40-12-132,-1-4-1,155-66 1,-188 68 14,-2-3 1,0-1-1,70-52 0,-55 31-185,-53 41 88,-7 7 42,-6 5-6,-3 5-48,-2-1 0,-8 11 0,-1 1 48,-2 2 63,-1-1 0,-40 36 0,-12 12 228,68-64 54,5-5-117,13-5-39,23-15-66,-19 6-118,-1-1 1,1-1-1,20-22 0,-36 35-9,0-1 0,-1 0 0,1 1 0,0 0-1,0-1 1,0 1 0,0 0 0,0 0 0,0 0-1,0 0 1,0 1 0,4-2 0,-5 3 22,0 0 1,0 1-1,-1-1 1,1 0-1,0 0 1,0 1-1,-1-1 1,1 0-1,-1 1 1,1-1-1,0 3 1,-1-2 8,11 38-124,-9-30 126,0-1 1,1 1-1,0-1 1,0 0-1,5 9 1,-6-16-4,-1 1 0,1-1 0,-1 0 0,1 0 0,0 0 0,-1 0 0,1-1 0,0 1 0,0 0 0,1-1 0,-1 0 0,0 1 1,0-1-1,1 0 0,-1 0 0,1 0 0,-1 0 0,1-1 0,-1 1 0,1-1 0,-1 1 0,1-1 0,4 0 0,1 0 34,1-1 1,0-1-1,0 1 0,0-1 0,-1-1 0,1 0 0,-1 0 0,16-9 0,4-4 43,29-22-1,-45 29-58,29-22-27,-2-1 0,-1-3 1,-2-1-1,-2-2 0,46-62 1,-76 93 9,10-12-281,-9 18 87,-5 11 43,-3 9 111,-2 0 0,0-1 0,-11 26 0,6-17-59,7-21 70,-3 10 33,0 1 1,1-1 0,1 1 0,0 0 0,-2 31-1,6-46 3,0 0-1,0 0 0,0 0 0,1 0 0,-1 0 0,1 0 1,-1 0-1,1 0 0,-1 0 0,1 0 0,0-1 0,0 1 0,0 0 1,0-1-1,0 1 0,0 0 0,1-1 0,-1 1 0,0-1 1,1 0-1,3 3 0,-3-3 8,0 0 0,1 0 1,-1 0-1,0 0 0,1-1 0,-1 1 1,1-1-1,-1 1 0,1-1 0,-1 0 1,1 0-1,-1 0 0,1 0 0,0 0 1,-1-1-1,1 1 0,3-2 0,5-3 16,-1 0 1,1-1-1,-1 0 0,0-1 0,0 0 0,16-17 0,-4 5 2,49-44-98,-70 62 50,0 0-1,0 0 0,0 0 1,0 1-1,-1-1 0,1 0 1,0 0-1,0 1 1,1-1-1,-1 1 0,0-1 1,0 1-1,0-1 0,0 1 1,0 0-1,0 0 0,1-1 1,-1 1-1,0 0 0,0 0 1,0 0-1,1 0 0,0 1 1,-1-1-6,0 1 1,0 0-1,0 0 1,0-1-1,0 1 1,-1 0-1,1 0 1,0 0-1,0 0 1,-1 0-1,1 0 1,-1 0-1,1 0 1,-1 0-1,1 0 1,-1 0-1,0 1 1,0-1-1,1 0 1,-1 0-1,0 0 1,0 2-1,0 7-25,1 1 0,-2-1 0,0 0 0,0 0 0,-3 11 1,-15 51 93,9-39-2,-3 13-10,-64 193-68,51-176 68,-53 95 0,63-132 29,-1-1 0,-1 0 0,-1-1 0,-1 0 0,-1-2 0,-25 20 0,39-36 57,-1-1-1,1 0 0,-1-1 1,-1 0-1,1 0 1,0 0-1,-17 4 1,22-8-99,1 1 0,-1-1 1,0 0-1,0 1 0,1-1 1,-1 0-1,0-1 0,0 1 1,0 0-1,1-1 0,-1 0 0,0 1 1,-2-2-1,3 0-13,0 1-1,0 0 1,1 0 0,-1-1 0,1 1-1,-1-1 1,1 1 0,-1-1-1,1 1 1,0-1 0,0 0-1,0 0 1,0 0 0,0 0 0,0 0-1,0 0 1,1 0 0,-1 0-1,0-4 1,0-2-2,1-1 1,0 1-1,0-1 0,0 0 0,1 1 1,1-1-1,-1 1 0,1-1 0,1 1 1,5-13-1,1-1-20,2 0 0,21-31 0,-20 36 9,1 0 1,0 1-1,2 1 1,0 0-1,0 1 1,1 1-1,1 1 1,1 0 0,26-14-1,-12 10-200,1 2 0,0 1 0,1 1 0,59-11 0,-82 20-842,1 1 0,-1 0-1,1 0 1,0 1-1,-1 1 1,1 0 0,-1 1-1,23 4 1,0 6-1654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08.31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 31 1472,'-13'-8'8453,"28"14"-7987,-3 0-201,3-3-172,-1-1 1,1 0 0,0-1-1,-1-1 1,1 0-1,24-5 1,-1 2-29,41-2-27,336-18 154,-2 17-76,-220 17-114,-159-7 38,0 2-1,0 1 1,49 18-1,-82-25-34,39 17 93,-37-15-86,0 1-1,0-1 1,0 0 0,0 1 0,0 0-1,0-1 1,-1 1 0,4 6-1,-5-8-2,-1 0 0,1 0 0,-1 1 0,0-1-1,1 0 1,-1 0 0,0 1 0,0-1 0,0 0-1,0 1 1,0-1 0,0 0 0,-1 0 0,1 1-1,0-1 1,-1 0 0,1 0 0,-1 1 0,1-1-1,-1 0 1,1 0 0,-1 0 0,0 0 0,0 0-1,1 0 1,-2 1 0,-2 3 1,-1 0 0,1-1 0,0 0 0,-9 6 0,-31 20-48,-1-3 0,-86 38 0,55-35 55,-88 22 0,55-19 50,-82 20 42,97-36-75,-106 6 0,-14 2-224,140-14-93,58-11 78,13 0-106,10 0 299,363-6 1984,91 0-1741,18 0 100,-274-5-3196,-193 9 2240,8 1-551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10.22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 91 4480,'-42'8'7642,"80"-11"-6652,-6-2-625,209-17 771,513-38-544,-592 55-493,339 1 245,-500 5-344,4-1 20,1 0 1,-1 0-1,0 1 1,0 0-1,1 0 1,4 3 0,-5-1 80,-7-1-26,-14 3 25,9-3-67,-144 28 96,29-8-237,-51 17-158,-103 31 193,214-50 55,1 3-1,-80 42 1,-55 38 23,-14-3-16,205-98-23,-13 7-69,17-9 99,1 0-1,-1 1 1,0-1 0,1 1-1,-1-1 1,1 0-1,-1 1 1,0 0 0,1-1-1,-1 1 1,1-1-1,0 1 1,-1 0 0,1-1-1,-1 1 1,1 0-1,0-1 1,-1 1 0,1 0-1,0 1 1,0-2 5,1 0 1,-1 1 0,1-1-1,-1 0 1,1 0-1,-1 0 1,1 1-1,-1-1 1,1 0 0,-1 0-1,1 0 1,-1 0-1,1 0 1,-1 0 0,1 0-1,0 0 1,-1 0-1,1 0 1,-1 0-1,1 0 1,-1 0 0,1-1-1,0 1 1,3-1 13,27-3 292,58-15 0,32-19 238,-38 12-349,70-16-264,1 8 0,1 6 0,212-11 0,-240 38-2869,-45 9-2707,-55-2 3452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24.5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70 15 4480,'0'0'69,"-1"0"0,1 0 0,0 0 0,-1 0 1,1 0-1,0 0 0,0-1 0,-1 1 0,1 0 0,0 0 0,-1 0 1,1 0-1,0 0 0,-1 0 0,1 0 0,0 1 0,0-1 0,-1 0 1,1 0-1,0 0 0,-1 0 0,1 0 0,0 0 0,0 0 0,-1 1 1,1-1-1,0 0 0,0 0 0,0 0 0,-1 1 0,1-1 0,0 0 1,0 0-1,0 0 0,-1 1 0,1-1 0,0 0 0,0 1 0,0-1 1,0 0-1,0 0 0,0 1 0,0-1 0,0 0 0,0 1 0,0-1 1,0 0-1,0 0 0,0 1 0,0-1 0,0 0 0,0 1 0,0-1 1,0 0-1,0 0 0,0 1 0,0-1 0,1 1 0,-1 20 1238,-9 111 293,2-11-858,-24 145 890,29-241-1432,-4 13 954,4-33-622,1-7-63,-1-16 7,12-249-657,2 29 250,-11 212-260,-1-39-1,11 105 551,-6-24-280,4 26 0,-1 15 221,16 94-50,-17-121-151,1 0 1,23 56-1,-19-59 112,-9-16-82,2 0-1,0-1 0,0 0 0,1 0 1,0 0-1,9 11 0,-14-20-92,-1-1-1,1 1 1,0 0 0,0-1-1,0 1 1,0 0-1,0-1 1,-1 1 0,1-1-1,0 1 1,0-1 0,0 0-1,0 1 1,0-1-1,1 0 1,-1 0 0,0 0-1,0 0 1,0 0 0,0 0-1,0 0 1,0 0-1,0 0 1,0 0 0,0 0-1,0-1 1,0 1 0,0 0-1,0-1 1,0 1-1,0-1 1,0 1 0,0-1-1,0 0 1,0 1 0,-1-1-1,1 0 1,0 0 0,0 1-1,0-2 1,4-4 88,-1 1 1,0-1-1,0 0 1,0 1-1,4-13 1,7-22 44,12-53 0,-15 52-150,20-65-41,17-66-324,-42 139-82,3-12-5021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24.9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79 1 5472,'-15'0'1760,"15"0"-1741,-1 0 1,1 0 0,0 0 0,0 0-1,0 0 1,0 0 0,-1 0-1,1 0 1,0 0 0,0 0 0,0 0-1,-1 0 1,1 0 0,0 0-1,0 0 1,0 0 0,0 0-1,-1 0 1,1 1 0,0-1 0,0 0-1,0 0 1,0 0 0,0 0-1,0 0 1,-1 1 0,1-1-1,0 0 1,0 0 0,0 0 0,0 0-1,0 1 1,0-1 0,0 0-1,0 1 1,-12 20 1438,2 0 1,0 1-1,-8 30 0,16-45-1291,0 0 1,1 0-1,0 1 0,0-1 0,0 0 0,1 1 0,0-1 0,1 0 0,-1 1 0,1-1 0,1 0 0,0 0 0,0 0 0,0 0 0,5 11 1,-6-16-121,1 0 0,-1 1 0,1-1 0,-1 0 0,1 0 0,0 0 0,0 0 0,0-1 0,0 1 0,0 0 0,0-1 0,1 1 0,-1-1 0,0 0 0,1 0 0,4 2 0,-3-2 37,0 0 0,1-1 0,-1 1 0,1-1 0,-1 0 0,0 0 0,1-1 0,-1 1 0,7-3 0,-2 1 10,-1-1 0,0 0 1,0 0-1,0-1 0,0 0 0,0 0 0,-1-1 0,0 0 1,11-10-1,-15 12-94,-1-1 1,1 0 0,-1 0-1,1-1 1,-1 1-1,0 0 1,-1-1 0,1 0-1,-1 1 1,0-1-1,0 0 1,0 1 0,-1-1-1,0 0 1,0 0 0,0 1-1,0-1 1,-1 0-1,1 0 1,-4-8 0,3 7-39,-1 1 1,0 0-1,0 0 1,-1 0-1,1 0 1,-1 0 0,0 0-1,-4-5 1,4 8-21,1-1 1,0 1 0,-1 0 0,1 0 0,-1-1-1,0 2 1,0-1 0,0 0 0,0 1-1,0-1 1,0 1 0,0 0 0,-6-2-1,5 3-8,1 0 0,-1 0 0,1 0 0,-1 0 0,1 0 0,-1 1-1,1-1 1,-1 1 0,1 0 0,0 0 0,-1 1 0,-5 2-1,0 1-611,1 0-1,-16 12 1,2 3-442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29.1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1086 3808,'0'0'3077,"1"1"-2925,-1-1 0,0 0 0,0 1 0,0-1-1,0 1 1,0-1 0,1 1 0,-1-1 0,0 1 0,0-1 0,0 0-1,1 1 1,0 0 304,-1-1-304,0 0 0,1 1-1,30 1 2321,-20-1-1888,0 0 0,18-2 0,-2-2-239,1-2-1,-1 0 1,1-2 0,47-20-1,-64 23-310,-1-1 0,0-1 0,0 0-1,-1 0 1,0-1 0,0 0 0,0 0-1,-1-1 1,0 0 0,0-1 0,-1 1-1,0-2 1,-1 1 0,8-16 0,-12 21-49,0 0 1,-1 0-1,1-1 1,-1 1 0,0-1-1,-1 1 1,1-1 0,-1-7-1,0 9-14,0 1-1,0-1 1,-1 1-1,1 0 1,-1-1-1,1 1 0,-1 0 1,0 0-1,0-1 1,0 1-1,0 0 1,0 0-1,0 0 0,-1 0 1,1 0-1,-1 0 1,-1-1-1,1 2 8,0 0-1,0 0 1,1 0-1,-1 0 1,0 0-1,0 1 1,0-1-1,0 1 1,0-1-1,0 1 1,0 0-1,0 0 1,0 0-1,0 0 1,0 0-1,1 0 1,-1 1-1,0-1 1,0 0-1,-3 2 1,3-1 4,-10 2-7,1 1 1,0 0 0,0 1 0,1 1 0,-1-1 0,1 2 0,-10 7 0,2-2 73,-3 3 294,1 0 1,-37 37-1,46-40-133,0 0-1,1 1 1,1 0-1,0 1 1,-14 28-1,21-39-161,1 0-1,0 1 1,0-1-1,0 0 1,0 1-1,0 0 1,1-1-1,0 1 0,0-1 1,0 8-1,0-9-16,1 0-1,0 0 1,-1 0-1,1 0 1,0 0-1,0 0 0,0 0 1,0 0-1,0 0 1,1 0-1,-1-1 1,0 1-1,1 0 0,-1-1 1,1 1-1,0-1 1,0 0-1,-1 0 1,4 2-1,3 1 57,-1-1 0,1 0-1,0 0 1,-1-1 0,2 0 0,-1-1-1,0 1 1,9-1 0,7 0 138,40-5 1,-42 2-176,-1-2 0,1 0-1,-1-2 1,1 0 0,-2-1 0,1-2 0,-1 0-1,36-22 1,-6-3-20,-2-3 0,61-59 0,74-96-18,-128 132-66,-30 33-17,0 0-1,-2-2 1,-2-1-1,27-46 1,18-69-216,-54 113 207,-2 1-1,11-60 1,-18 78-38,-2 0 0,0 0-1,0 0 1,-1 1 0,0-1 0,-5-23 0,5 35 98,0 0 1,0 0-1,-1 0 1,1 0-1,0 0 0,0 1 1,-1-1-1,1 0 0,-1 0 1,1 1-1,-1-1 0,1 0 1,-1 0-1,1 1 1,-1-1-1,1 1 0,-1-1 1,0 0-1,0 1 0,1-1 1,-1 1-1,0 0 1,0-1-1,1 1 0,-1 0 1,0-1-1,0 1 0,0 0 1,0 0-1,1 0 0,-1-1 1,0 1-1,0 0 1,0 0-1,-1 1 0,-1-1 4,1 1 0,0 0 0,-1-1-1,1 1 1,0 0 0,0 1 0,0-1-1,0 0 1,-1 1 0,-2 2 0,-81 89 271,50-52 103,-104 105 426,110-114-543,1 2 0,-24 37 0,40-52-154,2 1-1,0 0 1,2 0-1,0 1 1,-12 43 0,21-64-86,-12 47 157,-6 64 0,16-96-111,1 0 0,1-1-1,0 1 1,2 0 0,-1-1-1,2 1 1,-1-1-1,2 1 1,5 13 0,-6-22-3,-1-1-1,1 0 1,0 0 0,0-1 0,1 1 0,-1-1 0,1 0 0,0 1 0,0-2 0,0 1 0,1 0-1,-1-1 1,1 0 0,0 0 0,0 0 0,0-1 0,0 1 0,1-1 0,-1-1 0,1 1 0,-1-1-1,1 0 1,-1 0 0,1 0 0,10-1 0,9 0 26,0-2 1,0-1-1,0 0 1,0-2-1,0-1 0,-1-1 1,29-13-1,-35 12-80,-1 0-1,0-1 1,-1-1-1,0-1 1,0 0-1,-1-1 1,-1-1-1,0 0 1,-1-1-1,14-19 1,7-11 2,23-35-123,-44 53 89,-12 24 24,-1 1-1,1-1 1,-1 0 0,1 1-1,-1-1 1,0 0 0,0 0-1,0 1 1,0-1 0,0 0 0,0 0-1,0 1 1,-1-4 0,0 5-2,1-1-1,-1 0 1,1 1 0,-1-1 0,1 0 0,-1 1 0,1-1 0,-1 1 0,0-1 0,1 1 0,-1-1 0,0 1-1,1 0 1,-1-1 0,0 1 0,0 0 0,1-1 0,-1 1 0,0 0 0,0 0 0,0 0 0,1 0 0,-2 0-1,-19 1-158,17 0 157,-1 0 0,0 1 0,0 0-1,0 0 1,1 0 0,-1 1 0,1-1 0,0 1-1,0 0 1,0 0 0,0 1 0,0-1-1,1 1 1,-1 0 0,1-1 0,0 2-1,0-1 1,-4 8 0,-2 8 11,0 0 0,1 0 0,-6 25 0,5-18-29,5-14 100,0-1 1,1 1-1,1 0 1,0 0-1,1 0 1,0 18-1,1-26-5,0 1-1,1-1 1,0 0 0,0 0-1,1 0 1,-1 0-1,1 0 1,0 0 0,0 0-1,1 0 1,-1-1 0,1 1-1,0-1 1,1 0-1,-1 0 1,1 0 0,-1 0-1,9 5 1,-10-7-38,1-1 0,-1 0 1,1 0-1,0 0 0,-1 0 0,1-1 1,0 1-1,0-1 0,-1 1 0,1-1 1,0 0-1,0 0 0,0 0 0,0-1 1,-1 1-1,1 0 0,0-1 0,3-1 1,11-3 86,29-14-1,-22 8-46,150-69 29,-11 5-236,-120 53-129,-32 16 214,0 0 0,16-6-1,-37 24-88,-1-1-1,-15 12 0,-15 8 157,-38 32-285,71-56 303,1 0 0,0 1-1,1 0 1,0 0 0,0 0 0,1 1 0,-7 14 0,11-22 0,0 1 1,0-1 0,1 1 0,-1-1-1,1 1 1,-1 0 0,1-1-1,0 1 1,-1 0 0,1-1 0,0 1-1,0 0 1,0-1 0,1 1 0,-1 0-1,0-1 1,1 1 0,0 2-1,-1-3 0,1 0 0,0 0 0,0-1 0,0 1 0,0 0 0,-1 0-1,1 0 1,0-1 0,0 1 0,1 0 0,-1-1 0,0 1-1,0-1 1,0 1 0,0-1 0,0 1 0,1-1 0,1 0-1,6 1 67,0-1-1,-1 0 0,1-1 0,0 1 0,11-4 0,-16 3-65,7 0-12,0-1-1,0-1 1,0 1 0,0-2-1,-1 0 1,1 0 0,-1-1 0,12-7-1,-8 2 24,0-1 0,-1 0 0,0-1 0,-1-1-1,19-25 1,41-76 38,-19 27-253,66-76-600,-88 121 698,22-29-279,50-91 0,41-121-57,-127 236-447,-16 39 425,-4 8 175,-10 15 97,-120 225 465,94-164-298,-32 69 398,57-112-272,1 0 1,-12 55-1,23-77-83,-14 79 168,15-80-125,0 0 1,1 1 0,0-1 0,0 0-1,1 1 1,4 15 0,-4-24-52,0 1 1,0-1-1,-1 1 1,2-1-1,-1 0 0,0 1 1,0-1-1,1 0 0,-1 0 1,1 0-1,0 0 1,-1 0-1,1 0 0,0 0 1,0-1-1,0 1 1,1-1-1,1 2 0,0-2 3,-1 0 1,1 1-1,-1-2 0,1 1 0,0 0 0,-1-1 0,1 1 0,0-1 0,-1 0 1,1 0-1,5-1 0,3-2 10,0 0 1,0 0 0,0-1-1,-1-1 1,1 0-1,13-9 1,7-6-57,0-1-1,-2-2 1,50-49 0,-73 65-10,3-2-3,-1 0 1,12-15 0,-20 22-4,1 1 0,-1-1 0,0 1 0,0-1 0,0 1 0,0-1 1,-1 0-1,1 1 0,0-1 0,-1 0 0,1 0 0,-1 0 0,1 1 0,-1-1 0,0 0 0,0 0 1,0 0-1,0 0 0,0 0 0,0 1 0,0-1 0,-1 0 0,1 0 0,-2-3 0,2 5 21,-1-1 0,1 1-1,0-1 1,-1 1-1,1 0 1,-1-1 0,1 1-1,-1 0 1,1-1-1,-1 1 1,1 0-1,-1 0 1,1-1 0,-1 1-1,0 0 1,1 0-1,-1 0 1,1 0 0,-1 0-1,0 0 1,1 0-1,-1 0 1,-2 1 94,10 0-75,-3-1-8,0 0 0,0 0 0,0 0 0,0 1-1,-1-1 1,1 1 0,0 0 0,-1 0 0,1 1-1,0-1 1,-1 1 0,4 2 0,-4-2-17,-1 0 0,0 0 1,0 0-1,-1 0 0,1 0 1,0 0-1,-1 1 0,1-1 0,-1 1 1,0-1-1,0 1 0,0-1 1,0 1-1,0 0 0,0-1 0,-1 1 1,1 0-1,-1 3 0,2 112 6,-3-79 127,5 44 0,-4-80-70,0 0 0,1-1 1,-1 1-1,1 0 0,0 0 1,0-1-1,0 1 0,0-1 1,2 4-1,-3-6-36,1 1-1,0 0 1,0 0 0,-1-1 0,1 1-1,0 0 1,0-1 0,0 1 0,0-1-1,-1 1 1,1-1 0,0 1 0,0-1-1,0 0 1,0 1 0,0-1 0,0 0-1,0 0 1,0 0 0,0 0 0,0 0-1,0 0 1,0 0 0,0 0-1,1 0 1,0-1 0,7-1 42,0-1-1,0 0 1,0-1-1,-1 0 1,0 0-1,12-8 1,44-36-30,-44 31-11,166-128-350,-171 136 171,-59 70-555,36-48 803,0-1 0,1 1 0,1 1 0,0-1 0,1 1 0,0 0 0,1 1 0,-4 26 0,8-38-60,0 1 1,0-1 0,0 1 0,0-1 0,1 1 0,-1-1-1,1 0 1,0 1 0,0-1 0,0 0 0,0 0-1,1 0 1,-1 1 0,1-1 0,0-1 0,2 5-1,-2-5-3,0 0 0,0-1 0,0 1 0,0 0 0,0 0 0,1-1 0,-1 0 0,0 1 0,1-1-1,-1 0 1,1 0 0,-1 0 0,1 0 0,0-1 0,-1 1 0,1-1 0,0 0 0,-1 1 0,1-1-1,0 0 1,2-1 0,2 0 9,0 0 0,-1-1-1,1 0 1,-1 0 0,1 0 0,-1-1-1,0 0 1,0 0 0,0 0-1,0-1 1,-1 0 0,10-9 0,-8 5-1,-1 0 1,1-1-1,-2 0 1,1 0-1,-1 0 1,4-12-1,-6 14-81,0-1-1,-1 0 1,0 0-1,0 0 0,-1-1 1,0 1-1,0 0 1,-1-15-1,0 20 21,-1 0 1,1 0-1,-1 0 1,0 0-1,0 0 0,0 0 1,0 0-1,0 0 1,0 0-1,-1 1 0,0-1 1,1 0-1,-1 1 0,0 0 1,0-1-1,-1 1 1,1 0-1,0 0 0,-1 0 1,-4-3-1,-2 1-13,0 0 1,-1 0-1,1 1 0,-1 0 0,-10-1 0,10 2 86,0-1 0,0 0 0,-19-8 0,29 11-33,-1 0 0,1 0 0,0 0-1,-1 0 1,1 0 0,0 0 0,-1-1 0,1 1 0,0 0 0,-1 0-1,1-1 1,0 1 0,0 0 0,-1 0 0,1-1 0,0 1 0,0 0 0,-1 0-1,1-1 1,0 1 0,0 0 0,0-1 0,-1 1 0,1-1 0,0 1-1,0 0 1,0-1 0,0 1 0,0 0 0,0-1 0,0 1 0,0-1 0,1 0 2,-1 0 1,1 1 0,-1-1-1,1 1 1,-1-1 0,1 0-1,0 1 1,0-1-1,-1 1 1,1 0 0,0-1-1,0 1 1,-1 0 0,2-1-1,36-9 115,-32 9-112,23-5-77,36-4 1,-52 9 85,-1 1-1,1 0 1,-1 0-1,1 1 1,20 5-1,-29-5 4,0 0 0,0 1 0,0-1-1,0 1 1,-1 0 0,1 0 0,-1 0 0,1 1-1,-1-1 1,1 1 0,-1 0 0,0 0 0,5 6-1,-5-3 34,1-1 0,-1 1 0,-1-1 0,1 1 0,-1 0 0,0 0 0,0 0 0,1 9 0,0 5 31,-2 1 0,-1-1 0,0 0 0,-5 35 0,5-54-83,-1 20 197,3-12-53,-1-9-143,-1 0-1,0 0 0,0 0 1,1 0-1,-1 0 0,0 1 1,0-1-1,1 0 0,-1 0 1,0 0-1,0 0 1,1 0-1,-1 0 0,0 0 1,0 0-1,1 0 0,-1 0 1,0 0-1,0-1 0,1 1 1,-1 0-1,0 0 0,0 0 1,1 0-1,-1 0 0,0 0 1,0-1-1,0 1 1,1 0-1,-1 0 0,0-1 1,18-13 32,15-18 1,8-8-58,-5 9-35,45-28 0,-59 45 16,0 0-1,1 2 1,42-16 0,-60 27 17,1-2-16,1 1 1,0 1 0,12-3-1,-18 4 34,0 0 0,0-1 0,0 1 0,0 0 0,0 0 0,0 0 0,0 0 0,0 1 1,1-1-1,-1 0 0,0 0 0,0 1 0,0-1 0,0 0 0,0 1 0,0-1 0,0 1 0,0 0 0,0-1 0,-1 1 0,1 0 0,0-1 0,0 1 0,0 0 0,-1 0 0,1 0 0,0 0 0,-1 0 0,1-1 0,-1 1 1,1 2-1,2 7-14,-2 1 1,1-1-1,-2 1 1,1 0 0,-2 16-1,0-13 95,1 0-1,2 15 0,-1-19-46,1-1 0,0 0 0,1 0 1,0 0-1,1 0 0,5 11 0,-6-15-11,-1-1 0,1 0 0,0 0 0,0-1 0,0 1 0,0-1 0,1 1 0,-1-1 0,1 0 0,0 0-1,0-1 1,0 1 0,0-1 0,6 3 0,-7-4 0,-1-1 0,1 0 0,0 1 0,-1-1 0,1 0 0,-1 0 0,1 0 0,-1-1 0,1 1 0,0-1 0,-1 1-1,0-1 1,1 0 0,-1 0 0,1 0 0,-1 0 0,0 0 0,4-3 0,2-1 72,-1-1 0,0 1 0,11-14 0,31-41 186,-15 14-188,0 6-245,39-38-1,-59 66 95,0 0-1,0 0 1,1 2-1,0 0 1,1 0-1,29-12 1,-44 22 52,-1 0 0,0 0 1,0 0-1,0 0 1,0 0-1,0-1 0,0 1 1,0 0-1,1 0 1,-1 0-1,0 0 0,0 0 1,0 0-1,0 0 1,0 0-1,0 0 0,1 0 1,-1 0-1,0 0 1,0 0-1,0 0 0,0 0 1,0 0-1,1 0 1,-1 0-1,0 0 0,0 0 1,0 1-1,0-1 1,0 0-1,0 0 0,0 0 1,1 0-1,-1 0 1,0 0-1,0 0 0,0 0 1,0 0-1,0 0 1,0 1-1,0-1 0,0 0 1,-1 8-113,-13 18 154,10-19-61,-50 83 38,9-19 39,-7 24-47,19-34 269,-43 60 0,67-110-59,2-2 254,14-12-136,18-10-284,0 1 0,1 1 0,49-14 0,-43 15-22,36-10-219,64-23-1229,-107 33-615,33-19 1,-22 10 59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29.5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 3 6976,'-26'0'6496,"34"0"-5248,13 0 1407,6 0-1535,29 0 800,5 0-1088,16 0-192,1 0-384,1 0-224,-6 4-64,6-8-1312,-10 4 736,0-3-4607,-8 6 2879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32.45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869 1166 2496,'0'0'784,"-8"3"400,-49-6 5237,28 1-5569,-1-2 0,1-2 0,1 0 0,-55-21 0,62 18-557,1 0 0,0-2 0,0 0 0,1-2 0,1 0 0,-33-29 0,31 20-153,0 0 1,2-1-1,1-1 0,0 0 1,2-2-1,1 0 0,-20-50 1,17 28 25,2-2 1,2 0 0,-10-84-1,21 113-108,3-41-1,1 18-28,-2-238-778,-27 353-96,-17 42 929,36-95-35,-1-1 0,-1 0 0,0 0 1,-17 19-1,10-12 9,12-18-12,0 1-1,0-1 1,-11 12-1,12-15 37,-12 11 234,9-10 125,7-4-427,0 0 0,-1 0-1,1 0 1,0 0 0,0 0 0,0 0 0,0 0 0,0 0 0,0 0-1,0 0 1,0 0 0,0 0 0,-1 0 0,1 0 0,0 0 0,0 0 0,0 0-1,0 0 1,0 0 0,0 0 0,0 0 0,0 0 0,0-1 0,0 1-1,0 0 1,-1 0 0,1 0 0,0 0 0,0 0 0,0 0 0,0 0-1,0 0 1,0 0 0,0 0 0,0 0 0,0 0 0,0 0 0,0-1-1,0 1 1,0 0 0,0 0 0,0 0 0,0 0 0,0 0 0,0 0-1,0 0 1,0 0 0,0 0 0,0 0 0,0-1 0,0-2 29,1-1 0,-1 1 1,1-1-1,0 0 0,0 1 0,4-7 1,3-12 10,53-239-87,-55 235-2,-5 19 15,1-5-147,1-1 0,0 1 0,1 0 0,1 0 0,10-20 0,-15 31 161,0 1 1,1 0-1,-1-1 0,0 1 0,1-1 0,-1 1 1,0 0-1,1-1 0,-1 1 0,1 0 1,-1-1-1,1 1 0,-1 0 0,0 0 0,1-1 1,-1 1-1,1 0 0,-1 0 0,1 0 1,-1 0-1,1 0 0,-1-1 0,1 1 0,-1 0 1,1 0-1,-1 0 0,1 1 0,0-1 1,-1 0-1,1 0 0,-1 0 0,1 0 0,-1 0 1,0 1-1,1-1 0,-1 0 0,1 1 1,18 14-13,-10-7 47,11 8-31,0 2 0,29 34 0,-34-34 15,2-1 0,0 0-1,35 26 1,-19-19 153,-31-22-171,1 1 0,0-1-1,-1 1 1,1 0 0,-1 0-1,0 0 1,0 0 0,3 5-1,-5-7 26,0 0 0,0 1 0,0-1 0,0 0 0,0 1 0,0-1 0,0 0 0,0 0 0,0 1 0,-1-1 0,1 0 0,0 0 0,-1 1 0,1-1 0,-1 0 0,0 0 0,1 0 0,-1 0 0,0 0 0,0 1 0,1-2 0,-3 3 0,0 0 14,0 1 1,-1-1 0,1 0-1,-1-1 1,-4 4 0,-12 3-106,1-1 0,-1-1 0,-1 0 0,-27 5 0,34-9-573,14-3 639,-12 4-1340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43.0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88 115 2560,'0'-1'186,"0"0"0,0 0 1,0-1-1,1 1 0,-1 0 1,12-13 5478,-11 14-5563,0 3 37,0 0 1,0 0-1,1 1 0,-2-1 1,1 0-1,0 0 0,-1 0 1,1 1-1,-1 5 0,-4 36 164,2-27-132,-56 417 1898,53-400-1877,-29 144 1088,34-176-1233,0-2 21,0 0-1,0 0 1,0 0 0,0 0 0,0 0 0,-1 0 0,1 0 0,0 0 0,0 0 0,-1 0 0,1 0 0,-1 0 0,1 0 0,-1 0-1,1 0 1,-1 0 0,0 1 0,2-50 1047,25-253-945,-14 153-79,7 12-198,-18 126 12,2-1 0,-1 1 0,1-1 0,1 1 0,0 0 0,10-17-1,-11 21 28,0 1-1,1 0 1,0 0-1,0 1 1,1-1-1,-1 1 1,1 0-1,0 0 0,0 1 1,0 0-1,0-1 1,12-4-1,2 2 68,0 0 0,0 1 0,0 1 1,21-2-1,81 0 187,-107 7-255,0 0 0,28 5 1,-37-5 52,1 0 0,-1 1 1,1 0-1,-1 0 0,0 0 0,0 1 1,0 0-1,0 0 0,0 0 1,6 5-1,-10-6 20,1 0-1,-1 0 1,1 0 0,-1 0 0,0 0 0,0 1-1,0-1 1,0 0 0,0 1 0,0-1 0,-1 1 0,1-1-1,-1 1 1,0-1 0,0 1 0,0-1 0,0 1-1,0-1 1,0 1 0,-1-1 0,1 1 0,-2 4-1,-1 1 1,0-1-1,0 1 0,-1 0 0,0-1 0,-7 11 1,-8 7 57,-2 0 1,0-1 0,-35 29 0,-78 54-47,128-102-21,-36 25 24,25-19 16,0 1 0,1 1-1,0 1 1,-20 22-1,36-36-29,0 0 1,-1 1-1,1-1 0,0 0 0,0 0 0,0 0 0,-1 1 1,1-1-1,0 0 0,0 0 0,0 0 0,0 1 1,0-1-1,0 0 0,0 0 0,0 1 0,0-1 1,0 0-1,-1 0 0,1 1 0,0-1 0,0 0 0,0 0 1,1 1-1,-1-1 0,0 0 0,0 0 0,0 1 1,0-1-1,0 1 0,8 1 74,18-4-3,-19 1-54,22-2 67,-15 0-130,1 2 0,-1-1-1,1 2 1,-1 0-1,1 1 1,-1 0 0,0 1-1,19 5 1,-22-4 32,-1 1 0,1 0 0,16 11 0,-22-12 11,0 0 0,-1 0-1,1 1 1,-1 0 0,0 0 0,0 0 0,0 1-1,-1-1 1,5 7 0,-4-3-22,-2-6 28,0 0 0,-1 0-1,1 0 1,-1 1 0,0-1-1,0 1 1,0-1 0,0 1 0,0-1-1,-1 1 1,1-1 0,-1 1-1,1 0 1,-1 2 0,-2 3 21,0-1 0,0 0 0,0 0 0,-1 0 1,0 0-1,-1 0 0,0-1 0,0 1 0,0-1 0,0 0 1,-1-1-1,0 1 0,0-1 0,-9 7 0,-3 2 71,-2 0-1,1-2 0,-34 17 1,40-23-89,-1 0 1,0-1 0,0-1-1,0 0 1,-1-1 0,1 0-1,-1-1 1,0 0 0,1-1-1,-1-1 1,0 0 0,-24-4-1,22 4 64,2 1-244,15 0 195,1 0-33,0 0 0,0 1 0,0-1 0,0 1 0,0-1 0,2 4-1,-1-3 14,-1 1-1,1-1 0,0 0 0,-1-1 0,1 1 1,0 0-1,0-1 0,0 1 0,0-1 0,1 0 1,-1 0-1,0-1 0,6 2 0,2-1 42,0 0 1,21 0-1,-10-4 90,1 0 1,-1-1-1,0-1 0,37-14 1,-12 0 26,46-26 0,-20 4-38,88-67 0,-148 99-163,-2 1 35,0 0 0,14-15-1,-23 21-23,16-14-250,-18 16 265,1-1 1,-1 1 0,1 0-1,-1-1 1,1 1 0,-1 0 0,1-1-1,-1 1 1,1 0 0,0 0-1,-1 0 1,1-1 0,-1 1-1,1 0 1,0 0 0,-1 0-1,1 0 1,0 0 0,-1 0 0,1 0-1,-1 0 1,1 1 0,0-1-1,-1 0 1,1 0 0,-1 0-1,1 1 1,0-1 0,-1 0-1,1 0 1,0 1 0,-1 0-1,1 0 0,-1 0 0,0 0 0,1 0 0,-1-1 0,0 1 0,0 0 1,0 0-1,0 0 0,0 0 0,0 0 0,0 0 0,0-1 0,0 1 0,0 0 0,0 0 0,-1 1 0,1 1-19,-2 9-26,-1 0 0,-6 21 0,5-23 59,2-1 0,-1 0 0,1 1 0,1-1 0,-2 14-1,3-21 13,0 0 0,0 1 0,1-1-1,-1 1 1,0-1 0,1 1-1,0-1 1,-1 1 0,1-1 0,0 0-1,0 0 1,2 4 0,-2-5 8,0 0 0,0-1 0,0 1 0,0 0 0,0 0 0,0-1 0,0 1 0,0 0 0,0-1 0,1 1 0,-1-1 0,0 0 0,0 1 0,1-1 0,-1 0 0,0 0 0,0 1 0,1-1 0,-1 0 0,0-1 0,1 1 0,-1 0 0,0 0 0,0 0 0,1-1 0,-1 1 0,2-1 0,12-5 119,-1 0-1,1-1 0,19-13 1,5-3-111,11-4-108,-21 10 6,1 2-1,1 0 1,44-13-1,-75 28 60,0 0 0,1 0 1,-1 0-1,0 0 0,1 0 0,-1 0 0,1 0 0,-1 0 1,0 0-1,1 0 0,-1 1 0,0-1 0,1 0 0,-1 0 1,0 0-1,1 0 0,-1 1 0,0-1 0,1 0 0,-1 0 1,0 1-1,0-1 0,1 0 0,-1 1 0,0-1 0,0 0 0,0 1 1,1-1-1,-1 0 0,0 1 0,0-1 0,0 0 0,0 1 1,0-1-1,0 0 0,0 1 0,0-1 0,0 1 0,0-1 1,0 0-1,0 1 0,0 21-168,0-16 90,0-2 109,0 0-1,0 0 0,1 0 0,0 0 0,-1 0 0,1 0 0,1-1 0,-1 1 0,4 6 1,-4-7-4,0-1 1,1 0 0,-1 0-1,1 0 1,0 0 0,0-1 0,-1 1-1,1 0 1,0-1 0,1 0-1,-1 1 1,0-1 0,0 0 0,0 0-1,1 0 1,4 1 0,-4-1 19,1-1 0,0 0 0,-1 0 0,1 0-1,-1 0 1,1 0 0,-1-1 0,1 0 0,-1 0 0,0 0 0,1 0 0,5-3 0,-2 1 24,0-1 0,0 0 0,0-1 0,10-8-1,-1-4-3,0 0 1,-1-2-1,-1 1 0,21-39 0,-27 45-53,72-131-160,-52 92 217,15-29 30,43-75-5,-16 31-323,-68 121 219,-2 3 1,1-1-1,-1 1 1,1-1-1,-1 1 1,0-1-1,1 1 0,-1-1 1,0 0-1,0 1 1,1-1-1,-1 1 1,0-1-1,0 0 1,0 1-1,0-1 1,0 0-1,0 1 0,0-1 1,0 0-1,0 1 1,0-1-1,0 0 1,0 1-1,-1-1 1,1-1-1,0 2 17,0 0-1,0 0 1,0 0-1,0 0 1,-1 0-1,1 0 1,0 0-1,0 0 1,0 0-1,0 0 1,0 0-1,0 0 1,0 0-1,0 0 1,0 0-1,0 0 1,0 0-1,0 0 1,0 0-1,0 0 1,0 0-1,0-1 1,0 1-1,-1 0 1,1 0-1,0 0 1,0 0-1,0 0 1,0 0 0,0 0-1,0 0 1,0 0-1,0 1 1,0-1-1,0 0 1,0 0-1,0 0 1,0 0-1,-1 0 1,1 0-1,0 0 1,0 0-1,0 0 1,0 0-1,0 0 1,0 0-1,0 0 1,0 0-1,0 0 1,0 0-1,0 0 1,0 0-1,0 0 1,0 0-1,0 0 1,0 1-1,0-1 1,0 0-1,0 0 1,0 0-1,0 0 1,0 0-1,-7 8-62,0 0-1,1 0 1,0 1-1,0 0 1,1 0-1,-5 11 1,8-15 54,-18 42 38,2 0 0,-24 100-1,31-105 67,-5 24 37,-15 116 0,30-164-76,0-1-1,1 1 0,1 0 0,1 0 0,1 0 0,5 20 0,-6-29-29,1-1-1,0 1 0,1 0 0,0-1 1,0 0-1,1 0 0,0 0 1,0 0-1,0-1 0,1 0 1,1 0-1,-1-1 0,13 10 0,-17-14-165,0-1-1,1 1 0,-1-1 0,1 0 1,-1 0-1,1 0 0,-1 0 0,1-1 1,0 1-1,-1-1 0,1 1 1,0-1-1,0 0 0,-1 0 0,1 0 1,0-1-1,0 1 0,-1 0 0,1-1 1,0 0-1,-1 0 0,4-1 0,2-2-985,0 0-1,-1-1 1,1 0 0,-1 0-1,9-9 1,6-2-1366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23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21 3904,'0'-20'1253,"3"22"-566,0 4-425,-1 3 309,0 1-1,-1 0 0,0-1 1,0 11-1,-1 0 72,1 99 1528,-18 135 0,1-24-1369,3 0-172,14-145-458,-1-68-480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43.42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13 137 7296,'-12'-8'3328,"28"3"-2912,-7 2 1568,4 0-1184,13-10 384,9 6-704,21-12 192,5 3-385,12-3 1,-4 3-192,2 2-831,-12 6 383,-11 3-4352,-5 10 2592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47.3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1061 3904,'4'2'4005,"43"-21"-170,16-19-2128,-34 21-1491,0 0 0,-2-2-1,51-44 1,-57 41-114,34-43 1,-48 55-131,-1 1 1,0-1-1,-1 0 1,0-1-1,0 1 1,-1-1-1,0 0 1,2-14 0,-14 42-637,-8 27 0,12-30 731,1 0 1,1 1-1,0-1 1,1 1-1,1-1 1,0 1-1,1-1 1,2 15 0,-2-25 18,1-1 1,-1 0-1,0 1 1,1-1 0,0 0-1,0 0 1,3 5-1,-3-7-29,-1 1-1,0 0 1,1-1 0,-1 1-1,1-1 1,-1 0-1,1 1 1,0-1-1,-1 0 1,1 0 0,0 0-1,0 0 1,0 0-1,3 0 1,-1-1 8,1 0 0,-1 0-1,1-1 1,-1 0 0,1 0 0,-1 0 0,1 0 0,-1-1-1,0 1 1,0-1 0,0 0 0,0-1 0,0 1 0,0-1-1,0 0 1,-1 1 0,6-7 0,4-4 26,-1-1 0,-1 0 0,13-19-1,5-15 13,-3-1 0,25-64-1,-23 48-324,-25 60 196,-1-1 1,1 2 0,0-1-1,0 0 1,5-6 0,-7 10 17,0 0 1,-1 1 0,1-1-1,0 0 1,-1 1 0,1-1 0,0 0-1,0 1 1,0-1 0,0 1 0,-1 0-1,1-1 1,0 1 0,0 0 0,0-1-1,0 1 1,0 0 0,0 0 0,0 0-1,0 0 1,0 0 0,0 0 0,0 0-1,0 0 1,0 0 0,0 0 0,0 0-1,0 1 1,-1-1 0,1 0 0,0 1-1,0-1 1,0 1 0,0-1-1,0 1 1,-1-1 0,1 1 0,0 0-1,0 0 1,4 4 8,0 1-1,-1-1 1,0 1 0,0 0-1,-1 0 1,1 0 0,-1 0-1,-1 1 1,4 8 0,-2 1 23,0 1 1,3 29-1,-5-27 4,-2 0 0,0 0 0,-1 1-1,-3 20 1,2-28 6,-1 0 0,0-1 0,-1 1 0,0-1 0,-1 0 0,0 0 0,-10 16 0,13-24-2,-1 1 1,0-1-1,0 0 0,0-1 1,0 1-1,0 0 1,0-1-1,-1 0 0,1 0 1,-1 0-1,1 0 1,-1 0-1,0-1 0,0 1 1,0-1-1,0 0 1,-7 0-1,2 0-18,0 0 0,-1-1 1,1 0-1,0-1 0,0 0 0,-16-4 0,16 3-485,23 2 281,125-16 226,-6 1-24,-101 10 21,0-2 0,-1-2 0,0-1 0,0-1 0,50-26-1,-69 28-81,-7 7-23,-6 13 39,-2 1-49,-1 1 0,0-1 0,-6 14 0,-2 5 159,11-29-71,0 0-1,1 0 1,-1 0-1,1 0 1,-1 0-1,1 0 1,0 0-1,0 0 1,0 0-1,0 0 1,0 0 0,0 0-1,0 0 1,1 0-1,-1 0 1,1 0-1,0 0 1,-1 0-1,3 3 1,-2-4 13,0 1-1,1-1 1,-1 0 0,0 0 0,1 0 0,-1 0 0,0 0-1,1-1 1,-1 1 0,1 0 0,-1-1 0,1 1 0,0-1-1,-1 1 1,1-1 0,0 0 0,-1 1 0,1-1 0,0 0-1,-1 0 1,1-1 0,0 1 0,-1 0 0,4-1-1,0 0 26,1 0 0,-1 0 0,0-1 0,0 0 0,1 0 0,-1 0 0,5-3 0,-8 3-21,0 1 1,0-1-1,0 0 0,0 0 0,0 0 0,-1 0 0,1 0 0,-1 0 0,1 0 1,-1-1-1,0 1 0,0 0 0,0-1 0,0 1 0,0-1 0,0 1 0,0-6 0,0-2-3,-1 1-1,0-1 0,-1 0 0,0 1 0,0-1 1,-1 1-1,0-1 0,-1 1 0,-4-13 0,5 19-85,-1-1-1,1 1 0,0 0 0,-1 0 0,0 0 0,-3-4 0,5 7 51,1-1 0,-1 1 1,1-1-1,-1 1 0,1-1 0,-1 1 0,1-1 0,-1 1 0,0 0 0,1-1 0,-1 1 0,1 0 0,-1 0 1,0 0-1,1-1 0,-1 1 0,0 0 0,1 0 0,-1 0 0,0 0 0,1 0 0,-1 0 0,0 0 1,1 0-1,-1 0 0,0 1 0,1-1 0,-1 0 0,0 0 0,1 1 0,-1-1 0,1 0 0,-1 0 0,0 1 1,1-1-1,-1 1 0,1-1 0,-1 1 0,1-1 0,-1 1 0,1-1 0,0 1 0,-1-1 0,1 1 0,-19 30-64,17-30 78,1 1-1,0-1 0,0 1 0,0 0 0,0 0 0,0 0 0,1 0 0,-1-1 0,0 1 0,1 0 0,-1 0 0,1 0 0,0 0 1,0 0-1,0 0 0,0 0 0,0 0 0,0 0 0,0 0 0,1 0 0,-1 0 0,1 0 0,-1 0 0,1 0 0,0 0 0,0 0 0,0 0 1,0-1-1,0 1 0,2 1 0,-3-2 13,1-1 0,-1 0 0,1 1 0,-1-1 0,1 0 0,-1 0 0,1 0 0,-1 1 0,1-1-1,-1 0 1,1 0 0,-1 0 0,1 0 0,0 0 0,-1 0 0,1 0 0,-1 0 0,1 0 0,-1 0 0,1 0 0,-1 0 0,2-1 0,12-5 47,-10 4-34,10-6-6,-1-1 0,0 0 0,0-1 0,14-14 0,-4 4 53,96-91 130,-43 38-224,124-115-83,-180 168 127,-1 0 0,-1-1-1,0-1 1,-2-1 0,-1 0 0,-1-1-1,-1-1 1,-1 0 0,12-34-1,-15 31-32,-4 13-14,0 1 0,-1-1 0,-1 0-1,0-1 1,1-22 0,-4 38 18,0-1-1,1 1 0,-1 0 0,0-1 1,0 1-1,0-1 0,0 1 0,-1 0 0,1-1 1,0 1-1,0-1 0,0 1 0,0 0 0,0-1 1,0 1-1,-1 0 0,1-1 0,0 1 0,0 0 1,0-1-1,-1 1 0,1-1 0,-6 5-284,-7 15 40,-1 15 184,5-8 65,-23 48-23,12-30 25,1 1 0,-17 68 0,21-47 46,4 0-1,-5 82 1,16-126 6,1-1 0,1 1-1,1-1 1,1 1 0,1-1 0,11 32-1,-14-47 8,1 1 0,0-1-1,0 0 1,1 0 0,0 0-1,0 0 1,0-1-1,7 8 1,-9-11-30,0 0 0,0 0 0,0-1 0,-1 1 1,1-1-1,1 1 0,-1-1 0,0 0 0,0 0 0,0 0 0,1 0 0,-1 0 0,1 0 0,-1-1 1,0 1-1,1-1 0,-1 0 0,1 1 0,-1-1 0,1 0 0,-1-1 0,1 1 0,-1 0 0,1-1 1,-1 1-1,4-2 0,6-6 47,1 0 0,-1-1 0,-1 0-1,0-1 1,18-19 0,-27 26-73,7-6 16,-2-1 0,1 0 0,-1 0 0,-1-1 0,0 0 0,0-1 0,-1 1 0,7-24 0,-12 34-32,0-1-1,1 1 1,-1-1 0,0 1-1,0-1 1,0 1-1,0 0 1,0-1 0,0 1-1,-1-1 1,1 1-1,0-1 1,-1 1 0,0-3-1,1 4 11,-1 0-1,1-1 1,0 1-1,0 0 1,0 0-1,-1-1 1,1 1-1,0 0 1,-1 0-1,1 0 1,0 0-1,0-1 1,-1 1-1,1 0 1,0 0 0,-1 0-1,1 0 1,0 0-1,-1 0 1,1 0-1,0 0 1,-1 0-1,1 0 1,-1 0-1,0 0 3,0 0 1,0 1-1,0-1 0,0 0 0,0 1 0,0-1 1,1 1-1,-1-1 0,0 1 0,0 0 1,-1 1-1,-5 5-24,1 1 1,0 1-1,0-1 1,1 1-1,0 0 1,1 0-1,0 0 1,0 0-1,1 1 1,0 0-1,0 0 1,0 13-1,2-20 31,1-1 0,-1 1-1,1 0 1,0 0 0,0-1-1,1 1 1,-1 0 0,1-1-1,-1 1 1,1-1 0,0 1-1,2 4 1,-2-5 11,0 0 0,1 0 0,-1 0 0,1-1 0,0 1 0,-1-1 0,1 1 0,0-1 0,0 0 0,0 0 0,0 0 0,0 0 0,0 0 0,0 0 0,0 0-1,3 0 1,2 0 22,-1 1 0,1-1-1,0-1 1,-1 1-1,1-1 1,0 0-1,0-1 1,-1 1-1,1-1 1,0-1 0,-1 1-1,1-1 1,-1 0-1,0-1 1,8-3-1,-9 3-4,0 0-1,-1 0 0,1 0 0,-1 0 0,0-1 1,0 0-1,0 0 0,0 0 0,-1 0 1,1 0-1,-1-1 0,0 0 0,-1 1 0,1-1 1,-1 0-1,0-1 0,0 1 0,-1 0 1,2-9-1,-2 7-45,0-1 0,-1 1 0,0-1 0,-1 1 0,1-1 0,-1 1 0,-1 0 0,0-1 0,0 1 0,0 0 0,-1 0 0,0 0 0,-6-10 0,7 13-1,0 1 0,0 0 0,-1-1 0,1 1 0,-1 0 0,0 0 1,0 0-1,0 1 0,-1-1 0,1 1 0,0 0 0,-1-1 0,0 2 0,1-1 0,-1 0 0,0 1 0,0 0 0,0-1 0,0 2 0,0-1 0,0 0 0,0 1 1,0 0-1,0 0 0,-1 0 0,-4 1 0,6-1 3,-16 4-28,18-3 24,0-1 0,0 0 0,0 0 0,0 1 0,0-1-1,1 1 1,-1-1 0,0 1 0,0-1 0,0 1-1,1 0 1,-1-1 0,0 1 0,1 0 0,-1 0-1,0-1 1,0 2 0,1-1 13,0-1 1,0 0-1,0 0 1,0 0-1,0 1 0,0-1 1,0 0-1,0 0 0,0 0 1,0 1-1,0-1 1,0 0-1,0 0 0,0 1 1,0-1-1,0 0 0,0 0 1,0 0-1,1 0 0,-1 1 1,0-1-1,0 0 1,0 0-1,0 0 0,0 0 1,1 1-1,-1-1 0,0 0 1,0 0-1,0 0 1,0 0-1,1 0 0,-1 0 1,0 1-1,0-1 0,0 0 1,1 0-1,-1 0 0,0 0 1,0 0-1,0 0 1,1 0-1,12 1 59,-9 0-23,19 0 48,37-4 0,-38 1-69,0 1 0,27 3 0,-42-1-48,0 0-1,0 0 1,0 1-1,0 0 1,0 0-1,-1 1 1,1 0 0,-1 0-1,1 1 1,-1-1-1,6 6 1,-5-3 29,-1-1 1,0 1 0,0 1-1,0-1 1,-1 1-1,0 0 1,-1 0-1,1 1 1,-1-1 0,4 12-1,-4-7-4,-1-1-1,0 1 1,-1 0-1,0 0 1,-1 0-1,0 21 1,-3-8 88,0 0 0,-2 0 0,-1 0 0,-2-1 0,0 1 0,-15 32-1,18-47 12,-5 13 500,6-20-227,4-13-50,2-1-260,0 1 0,1-1 0,0 1 0,1-1 0,0 1 0,1 1 0,11-17 0,19-32-92,16-55 41,9-15-89,-46 97 48,16-29-27,-26 52 5,0 0 0,0 1-1,1-1 1,13-11 0,-17 17 51,0 1 0,0-1 0,0 1 0,0-1 0,0 1 0,1 0 0,-1 0 0,0 0 0,1 1 0,3-2 0,-5 2 12,0 0-1,0 0 0,1 0 0,-1 0 0,0 0 0,0 0 1,0 0-1,1 0 0,-1 0 0,0 0 0,0 1 0,0-1 1,0 0-1,0 1 0,0-1 0,1 1 0,-1 0 0,0-1 1,0 1-1,0 0 0,-1 0 0,1-1 0,1 3 0,2 2-17,-1 0 0,-1 0 0,1 0 0,-1 1 0,0 0 0,0-1 0,-1 1 0,0 0 0,0 0 0,1 9 0,-1 4 49,-3 39 0,-2-34-61,0 0 0,-12 34 0,12-42 76,1-7 42,1-1 0,-2 1-1,1-1 1,-1 1 0,0-1 0,-1-1 0,0 1-1,0 0 1,-1-1 0,-7 8 0,13-15-83,-1 1-1,1 0 1,-1-1 0,0 1 0,1-1-1,-1 1 1,0-1 0,1 1 0,-1-1 0,0 1-1,0-1 1,0 1 0,1-1 0,-1 0 0,0 0-1,0 0 1,0 1 0,0-1 0,0 0-1,0 0 1,1 0 0,-1 0 0,0 0 0,0 0-1,0 0 1,0-1 0,0 1 0,1 0 0,-1 0-1,0-1 1,-1 0 0,1 0 1,-1 0 0,1-1 0,0 1 0,0 0 0,0-1 1,0 1-1,0-1 0,1 1 0,-1-1 0,0 0 0,1 1 0,-1-1 0,1 0 0,-1 1 0,1-1 1,0-2-1,-5-12 53,4 14-72,1 0 0,-1 0 0,0 0 1,1 0-1,-1 0 0,1 0 1,0 0-1,0-1 0,0 1 0,0 0 1,0-4-1,1-1-33,-1-5-174,0 12 215,1 0 1,-1-1-1,0 1 0,0 0 0,0 0 1,0 0-1,0-1 0,0 1 0,1 0 0,-1 0 1,0 0-1,0 0 0,0-1 0,1 1 1,-1 0-1,0 0 0,0 0 0,0 0 0,1 0 1,-1 0-1,0 0 0,0 0 0,0-1 0,1 1 1,-1 0-1,0 0 0,0 0 0,1 0 1,-1 0-1,0 0 0,0 0 0,1 0 0,-1 1 1,0-1-1,0 0 0,0 0 0,1 0 1,-1 0-1,0 0 0,0 0 0,0 0 0,1 0 1,-1 1-1,0-1 0,47 33-133,-34-27 150,1 0 0,-1-1 0,1-1 0,0 0 0,0-1 0,0 0 0,1-1 0,-1-1 1,15 0-1,6-2 135,-1-1 0,55-11 1,-73 10-128,0-1 1,0 0 0,-1-1 0,0-1 0,0-1-1,21-12 1,-27 13 14,1 0 0,-2-1 0,1 0 0,-1-1 0,0 0 0,0 0 0,-1-1 0,0 0 0,-1 0 0,6-11 0,-1-1 31,-1 0 0,15-42 0,-23 53-90,1 0 0,-1 0 0,-1 0 0,0 0 1,0 0-1,-1 0 0,0 0 0,-1 0 0,-2-11 0,3 20 15,0 0 0,0 0-1,0 0 1,-1 0 0,1 0-1,0 0 1,-1 0 0,1 0-1,0 0 1,-1 1-1,1-1 1,-1 0 0,1 0-1,-1 0 1,0 0 0,1 1-1,-1-1 1,0 0 0,0 1-1,1-1 1,-1 0 0,0 1-1,0-1 1,0 1-1,0-1 1,0 1 0,0 0-1,0-1 1,0 1 0,0 0-1,-1 0 1,0 0-4,0 0 1,0 0-1,1 1 0,-1-1 1,0 1-1,0-1 1,1 1-1,-1 0 0,0 0 1,1 0-1,-1 0 1,1 0-1,-1 0 0,1 0 1,-3 3-1,-4 6-7,0 0 0,0 1 0,1 0 0,1 0-1,-1 1 1,-7 21 0,6-12 84,4-14-27,1 1 1,0 0-1,0 1 1,1-1 0,0 0-1,1 1 1,0-1-1,0 12 1,1-16-10,0 0 1,1-1 0,-1 1 0,1 0-1,0-1 1,0 1 0,1-1-1,-1 1 1,1-1 0,-1 1 0,1-1-1,0 0 1,0 0 0,1 0-1,-1 0 1,1 0 0,-1-1 0,1 1-1,0-1 1,0 0 0,4 3-1,-1-2 0,0 0-1,0 0 0,1-1 0,-1 0 1,1 0-1,-1 0 0,1-1 0,0 0 1,0 0-1,0-1 0,-1 0 0,14-1 1,-5-1-779,0-1 0,0 0 0,0-1 0,24-10 0,-31 11 50,-1-1 1,0 0 0,0 0 0,0 0-1,-1-1 1,0 0 0,8-8-1,11-10-1564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47.7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35 4800,'-12'-2'675,"-14"-1"1418,73-1 3344,20-1-5098,81 3 417,57-2-948,-72-8-4719,-109 10 1850,-6 4 997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48.0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 19 4480,'-22'-11'2016,"40"3"-1728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51.2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299 835 2912,'0'-2'137,"0"0"1,0 0-1,1 0 0,-1 0 1,0 0-1,1 0 0,-1 0 1,1 0-1,0 0 0,-1 0 1,3-3-1,-3 5-23,0-1 0,1 0 0,-1 1 0,0-1 0,0 1 0,0-1 0,0 0 0,1 1 1,-1-1-1,0 0 0,0 1 0,0-1 0,-1 0 0,1 1 0,0-1 0,0 0 0,0 1 0,0-1 0,-1 0 0,1 1 0,0-1 1,-1 1-1,1-1 0,0 1 0,-1-1 0,1 0 0,0 1 0,-1-1 0,1 1 0,-1 0 0,1-1 0,-1 1 0,0-1 0,1 1 0,-1-1 1,-2 0 162,1 0 0,-1-1 0,1 1 1,-1 0-1,1 0 0,-5-1 1,3 2-199,0 0 1,1 0 0,-1 0-1,0 0 1,1 1 0,-1-1 0,1 1-1,-1 0 1,1 0 0,-7 3-1,-32 18 267,39-20-310,-13 8 35,0 1 0,0 0-1,1 2 1,1 0 0,0 0-1,1 1 1,0 1 0,1 0-1,1 1 1,0 0 0,-14 31-1,23-43-48,1 0 0,-1 1 0,1-1-1,0 0 1,0 0 0,0 0 0,1 1-1,-1-1 1,1 0 0,0 1 0,0-1 0,1 0-1,-1 1 1,1-1 0,0 0 0,0 0-1,0 1 1,1-1 0,0 0 0,-1 0 0,1-1-1,1 1 1,-1 0 0,0-1 0,1 1-1,0-1 1,0 0 0,0 0 0,0 0 0,1 0-1,4 3 1,2 0 71,-1 0 0,1-1 0,-1-1 0,1 1 0,1-2 0,-1 1 0,0-2 0,1 1 0,0-1 0,0-1 1,17 1-1,-13-3 14,0 0 0,-1-1 1,1-1-1,0 0 1,24-9-1,-10 1 88,46-25 0,-36 12-103,0-1 0,-2-1 0,48-45 0,83-104 319,-138 139-358,-2-2 0,-1 0 1,-2-2-1,-2-1 0,-1-1 1,21-59-1,-17 29-179,-4-1 0,26-147 0,-47 212-16,0 0 1,-1 0 0,0 0 0,0 0 0,0 0 0,-1 1 0,0-1 0,-3-9 0,4 17 131,0 0-1,0 0 1,0 0 0,0-1-1,0 1 1,0 0-1,-1 0 1,1 0-1,0 0 1,0-1 0,0 1-1,0 0 1,0 0-1,0 0 1,0 0-1,-1-1 1,1 1 0,0 0-1,0 0 1,0 0-1,0 0 1,-1 0-1,1 0 1,0-1 0,0 1-1,0 0 1,-1 0-1,1 0 1,0 0 0,0 0-1,0 0 1,-1 0-1,1 0 1,0 0-1,0 0 1,0 0 0,-1 0-1,1 0 1,0 0-1,0 0 1,0 0-1,-1 0 1,1 1 0,0-1-1,0 0 1,0 0-1,-1 0 1,1 0-1,0 0 1,0 0 0,0 0-1,0 1 1,0-1-1,-1 0 1,1 0-1,-7 10-93,-10 29 231,1 0-1,3 0 1,-13 60-1,17-62-50,-93 289 409,71-232-305,-90 228 408,66-216-124,47-92-346,0 0 279,8-12-192,4-6-51,94-121-54,-23 28-230,-57 76 87,0 1 0,31-26-1,-26 32-109,-22 14 143,0-1 1,-1 1-1,1-1 0,0 1 0,0 0 1,0 0-1,0-1 0,-1 1 0,1 0 1,0 0-1,0 0 0,0 0 0,0 0 0,-1 0 1,1 0-1,0 0 0,0 0 0,0 1 1,0-1-1,-1 0 0,1 0 0,0 1 1,0-1-1,0 1 0,-1-1 0,1 1 1,1 0-1,0 2 3,-1-1 0,1 1 1,-1 0-1,1 0 0,-1 0 0,0 0 0,0 0 1,0 0-1,0 0 0,-1 4 0,4 35 18,-4-28-17,1 23 5,0-15 42,0 1 1,1 0 0,8 31 0,-10-52-24,1-1 1,-1 0 0,1 0-1,-1 1 1,1-1 0,0 0-1,-1 0 1,1 0-1,0 0 1,0 0 0,0 0-1,0 0 1,0 0 0,0 0-1,0-1 1,0 1-1,0 0 1,1-1 0,-1 1-1,0-1 1,0 1 0,1-1-1,-1 1 1,0-1-1,1 0 1,-1 0 0,0 1-1,1-1 1,-1 0 0,0 0-1,1-1 1,1 1-1,4-1 36,1 0-1,-1-1 0,0 0 0,10-4 0,6-4 5,0-1 0,0-1 0,-1 0 0,-1-2 0,30-25 0,86-92 143,-128 122-254,0 0-1,-1-1 1,0-1 0,11-17-1,-19 28 52,0 0 0,0-1-1,0 1 1,0 0 0,0 0-1,0 0 1,0 0 0,0 0-1,0 0 1,0 0-1,0 0 1,0 0 0,0 0-1,0 0 1,0 0 0,1 0-1,-1 0 1,0-1-1,0 1 1,0 0 0,0 0-1,0 0 1,0 0 0,0 0-1,0 0 1,0 0 0,-1 0-1,1 0 1,0 0-1,0 0 1,0-1 0,0 1-1,0 0 1,0 0 0,0 0-1,0 0 1,0 0-1,0 0 1,0 0 0,0 0-1,0 0 1,0 0 0,0 0-1,0 0 1,0 0 0,0 0-1,0 0 1,-1 0-1,1 0 1,0 0 0,0 0-1,0 0 1,0 0 0,0-1-1,0 1 1,0 0 0,0 0-1,0 0 1,0 0-1,0 0 1,0 1 0,-1-1-1,1 0 1,0 0 0,0 0-1,-9 4-150,-7 7 77,1 1 1,0 0-1,0 1 0,2 1 0,-16 19 1,-56 84 38,69-92 57,-27 42 85,38-58-55,1-1 0,1 1 0,-1 0 0,1 0 0,1 0 0,-3 14 0,5-22-36,0 0 0,0 0 0,0 0 0,0 1 1,-1-1-1,2 0 0,-1 0 0,0 0 0,0 1 0,0-1 0,1 0 0,-1 0 0,0 0 0,1 0 0,-1 0 1,1 1-1,-1-1 0,1 0 0,0 0 0,0 0 0,-1-1 0,1 1 0,0 0 0,0 0 0,0 0 0,0 0 1,0-1-1,0 1 0,0 0 0,0-1 0,0 1 0,0-1 0,0 1 0,0-1 0,3 1 0,0-1 39,0 1-1,0-1 0,0 0 0,0 0 0,1 0 1,-1-1-1,0 1 0,0-1 0,7-2 0,3-2-22,0-1-1,0-1 1,-1 0-1,0 0 1,0-2-1,-1 1 0,0-2 1,0 0-1,-1 0 1,0-1-1,-1 0 0,-1-1 1,1 0-1,10-19 1,-3 1-129,-1-2 1,-1 0-1,-2-1 1,-2 0 0,9-38-1,-20 70-100,-1 3 65,-3 7 10,-3 15 48,1 11 14,-1 53 1,6-74 110,2 0 0,0 1-1,0-1 1,1 0 0,1 0 0,7 22-1,-8-32-5,-1 0 0,1 0 0,0-1 0,0 1 0,0-1 0,1 1-1,-1-1 1,1 0 0,0 0 0,0 0 0,0 0 0,0 0 0,0-1 0,1 1-1,-1-1 1,1 0 0,-1 0 0,1-1 0,4 3 0,-4-4-27,-1 1-1,1 0 1,0-1 0,-1 0 0,1 1 0,-1-1 0,1-1-1,0 1 1,-1-1 0,1 1 0,-1-1 0,1 0-1,-1 0 1,1-1 0,-1 1 0,0-1 0,0 1 0,0-1-1,1 0 1,-2 0 0,1-1 0,3-2 0,17-17 12,-1-1 1,30-41-1,-42 49-11,-2-1 0,1 0 0,9-29 0,-6 17-16,-11 24-19,2 0 0,-1 0 0,0 0 0,1 0 0,0 0 0,0 0 0,0 1 0,0-1 0,0 1 0,1 0 0,0 0 0,-1 0 0,1 1 0,0-1 0,6-2 0,3 0 28,0 1 0,0 0 0,23-4 0,-24 5-98,-6 2 73,0 0 0,0 0 0,0 1-1,0-1 1,0 1 0,1 1 0,-1-1-1,0 1 1,0 0 0,0 1 0,0-1-1,0 1 1,7 3 0,-9-2-5,1-1 1,-1 1 0,0 0 0,0 0 0,0 0-1,-1 1 1,1-1 0,-1 1 0,0 0-1,0 0 1,0 0 0,0 0 0,-1 0-1,0 1 1,0-1 0,0 1 0,1 5-1,1 7 23,-1 1-1,0 0 1,-2 0-1,0 0 1,-2 21-1,2 32-38,-1-68 49,1 1-1,-1 0 1,1-1-1,0 1 1,0-1 0,1 1-1,-1-1 1,4 6-1,-5-7 7,1-1-1,0 0 1,0 0-1,-1 0 1,1 0-1,0 0 0,0 0 1,0-1-1,0 1 1,0 0-1,0 0 1,1-1-1,-1 1 1,0 0-1,0-1 1,0 1-1,1-1 0,-1 0 1,0 1-1,0-1 1,1 0-1,-1 0 1,0 0-1,1 0 1,-1 0-1,0 0 0,1 0 1,-1 0-1,2-1 1,2-1 1,1-1 0,-1 0 0,1 0 0,-1 0 0,0-1 1,0 1-1,-1-1 0,1-1 0,-1 1 0,8-10 0,-10 11-17,19-23 49,-2-1 1,-1-1-1,15-30 0,-7 11-75,83-127 82,-107 171-57,100-173-40,-80 133 46,-2 0 1,19-61-1,-7-22-86,-24 89 76,-6 30-72,-1 0-1,0 1 0,0-1 1,0 0-1,-1 0 0,-1-10 1,1 16 52,0 0 0,0 0 1,0 0-1,0 0 0,-1 0 1,1 0-1,0 0 1,-1 0-1,1 0 0,0 0 1,-1 0-1,1 0 0,-1 0 1,0 0-1,1 0 0,-2 0 1,2 0 13,-1 1 0,1 0 0,-1 0 0,1 0 0,0-1 0,-1 1 0,1 0 0,-1 0 0,1 0 0,-1 0 0,1 0 0,-1 0 0,1 0 0,-1 0 0,1 0 0,-1 0 0,1 0 0,-1 0 0,1 1 1,-1-1-1,1 0 0,0 0 0,-1 0 0,0 1 0,-2 1 0,0 0 0,0 1 0,0-1 1,1 1-1,-1-1 0,1 1 0,-3 4 0,-17 24-80,-28 58 0,-9 40 62,30-65-49,16-32 60,0 1 0,-14 64 0,1 70-41,23-136 62,2-1 1,2 34 0,1-48 59,0 0 0,0 0 0,2 0 0,0 0 0,10 26 0,-13-40-43,0 1 1,0-1-1,0 1 0,0-1 1,1 0-1,-1 1 1,1-1-1,-1 0 1,1 0-1,0 0 0,0 0 1,0-1-1,0 1 1,0 0-1,0-1 1,1 1-1,-1-1 0,0 0 1,1 0-1,-1 0 1,1 0-1,-1 0 1,1 0-1,0-1 0,-1 1 1,1-1-1,3 0 1,2-1 23,0-1 0,0 0 0,-1-1 1,1 0-1,0 0 0,-1 0 0,0-1 0,0 0 1,0-1-1,0 0 0,-1 0 0,6-6 1,12-11-33,31-40 1,71-107 43,-109 144-37,-2 3-197,1 1 1,23-26-1,-37 48 127,-1 1-1,-1 0 0,1 0 0,0 0 0,0 0 0,-1 0 0,1 0 0,-1 0 0,1 0 1,-1 1-1,0 1 0,1 18 51,-1-1 0,-5 42 0,-13 45-65,11-73 66,2-10 70,-1 0-1,-1 0 1,-1-1 0,-21 43-1,29-67-73,-15 24 263,14-23-232,1 0 1,-1 0-1,0 0 0,0 0 1,0 0-1,0 0 0,0-1 1,0 1-1,0 0 0,0-1 1,0 1-1,0-1 0,-1 1 1,1-1-1,0 1 0,0-1 1,0 0-1,-3 1 0,4-1-25,0 0 0,-1 0-1,1 0 1,0 0 0,-1 0-1,1 0 1,0 0 0,0-1-1,-1 1 1,1 0 0,0 0-1,-1 0 1,1 0 0,0 0-1,0 0 1,-1-1-1,1 1 1,0 0 0,0 0-1,-1 0 1,1-1 0,0 1-1,0 0 1,0 0 0,0-1-1,-1 1 1,1 0 0,0 0-1,0-1 1,0 1 0,0 0-1,0-1 1,1-12-29,11-13-116,-8 19 141,1-1 0,1 1 0,0 0 0,0 1 0,0-1 0,1 1 0,-1 0 0,2 1-1,-1 0 1,0 0 0,1 0 0,0 1 0,9-3 0,10-3-110,0 2-1,50-9 0,-46 11-2660,50-16 0,-77 21 2335,-2 0 0,1 0 1,0-1-1,0 1 0,0-1 0,2-2 1,-4 3 217,0 1-1,0-1 1,-1 0 0,1 0 0,0 0 0,-1 0 0,1 0 0,0 1 0,-1-1 0,1 0 0,-1 0 0,0 0 0,1 0 0,-1 0-1,0-1 1,0 1 0,1 0 0,-1-1 0,0-7-1644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51.65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46 36 6560,'-38'-19'2976,"30"14"-2592,11 2 768,7 6-704,11-3 960,6 0-800,32-3 192,7 3-480,30-3-128,3 3-96,-4-5-224,-12 10 64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54.3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396 173 2560,'1'0'228,"-1"-1"-1,1 0 1,0 0 0,0 0 0,-1 0-1,1 1 1,0-1 0,-1 0-1,1 0 1,-1 0 0,1 0 0,-1 0-1,0-1 1,1 1 0,-1 0 0,0-2-1,0 3-117,0-1 0,0 1 0,0-1-1,0 0 1,0 1 0,-1-1-1,1 1 1,0-1 0,-1 1 0,1-1-1,0 0 1,-1 1 0,1 0 0,0-1-1,-1 1 1,1-1 0,-1 1 0,1-1-1,-1 1 1,1 0 0,-2-1 0,0 0 24,-1 0 0,1 0 0,-1 0 1,1 1-1,-1-1 0,0 1 0,1-1 1,-1 1-1,1 0 0,-1 0 0,0 0 1,1 1-1,-4-1 0,-6 4 48,0-1 0,0 1 0,1 1 0,-1 0 1,1 1-1,0 0 0,-19 15 0,2 1-4,-39 42 0,50-46-39,0 0 0,-26 41 0,37-49-63,1 0 1,-1 0-1,1 1 1,1-1-1,0 1 0,1 0 1,0 0-1,-3 20 0,6-29-55,0 1 0,0-1-1,0 1 1,0-1 0,1 0-1,-1 1 1,1-1 0,-1 1-1,1-1 1,0 0 0,0 0-1,0 1 1,0-1 0,1 0-1,-1 0 1,1 0 0,-1 0-1,1 0 1,-1-1 0,1 1-1,0 0 1,0-1 0,0 1-1,0-1 1,0 0 0,0 0-1,4 2 1,0-1 44,-1 0 1,1 0-1,0 0 0,0-1 1,0 0-1,0 0 0,0-1 1,0 1-1,12-2 0,-11 0 3,1 0 1,-1-1-1,1 0 0,-1 0 0,1 0 0,-1-1 0,0 0 0,0-1 1,0 1-1,-1-1 0,1-1 0,-1 1 0,0-1 0,0 0 0,-1-1 1,0 1-1,6-8 0,-4 3-18,-1-1 1,0 0-1,-1 0 0,0-1 1,-1 1-1,4-14 1,13-77-2,-17 81-40,-3 15-15,2-9-50,0-2-1,-1 1 1,0 0 0,-1 0-1,-1 0 1,-3-19-1,1 34-78,-1 5 44,-2 11-8,1 1 103,0 0-1,-1 31 1,2-17 60,-4 23-101,-44 259 485,13-181-128,31-111-213,-2 1-1,-1-1 1,0 0-1,-14 19 1,21-35-66,0 0 0,0-1 0,0 1 0,0-1 0,-1 0 0,1 0 0,-1 0 0,0 0 0,0 0 0,0-1 0,0 0 0,-5 2 0,6-3-25,1 0-1,-1-1 1,1 1-1,-1-1 1,1 0 0,-1 1-1,1-1 1,-1-1-1,1 1 1,-1 0-1,1-1 1,-1 1 0,1-1-1,0 1 1,-1-1-1,1 0 1,0 0-1,-1-1 1,1 1 0,0 0-1,0-1 1,0 1-1,0-1 1,-2-1-1,0-2-14,-1 1 0,1-1 0,0 0-1,0 0 1,1 0 0,0-1 0,0 1-1,0-1 1,0 0 0,1 1 0,0-1-1,0 0 1,-1-8 0,3 11-6,-1-1-1,1 1 1,0-1 0,0 1-1,1-1 1,-1 1 0,0-1-1,1 1 1,0 0 0,0-1-1,0 1 1,0 0 0,1 0-1,-1 0 1,1 0 0,0 0-1,0 0 1,0 0 0,0 0-1,0 1 1,1-1 0,-1 1-1,1 0 1,4-4 0,22-11-31,0 1-1,2 1 1,-1 1 0,50-14-1,-54 19 34,-2-2 0,1-1 0,-1-1 0,-1-1 0,-1 0 0,24-21 0,-9 3 115,-1-2 0,-2 0 0,41-57 0,-47 55 3,-10 14 90,-1-1 1,-1-1-1,-1 0 0,12-27 0,-1 4-146,-20 37 0,-2 6-204,-1 5-34,0 13-118,-1-1 304,2 4-27,-1 1 0,0-1 0,-1 1 0,-2 0 0,0 23 0,1 36 12,1-53 0,0 0 60,6 30-1,-7-49-23,1 1 0,0 0-1,0 0 1,0 0 0,0-1 0,1 0-1,0 1 1,0-1 0,0 0 0,5 5-1,-7-9-6,0 0-1,0 0 1,0 0-1,0 0 0,1 0 1,-1 0-1,0 0 1,0-1-1,0 1 0,1 0 1,-1-1-1,0 1 1,1-1-1,-1 0 1,1 1-1,-1-1 0,1 0 1,-1 0-1,0 0 1,1 0-1,-1 0 0,1 0 1,-1 0-1,1 0 1,-1-1-1,0 1 0,1 0 1,-1-1-1,0 0 1,3 0-1,1-3 27,1 1-1,-1-1 1,-1 0-1,1 0 1,6-7-1,-10 10-35,10-12 12,0 0 0,-1-1 0,0-1 0,9-17 0,26-65-108,-35 74 55,2-6-16,-2 6-99,15-26 0,-20 57-228,-2 18 316,-1 1 0,-1 0 0,-2 30 1,0-4 229,0-34-84,2 0-1,0 0 1,1-1 0,8 34-1,-10-52-70,0 1-1,0 0 1,0-1-1,1 1 1,-1 0-1,0-1 1,1 1-1,-1 0 1,0-1-1,1 1 1,-1 0-1,1-1 1,-1 1-1,1-1 1,-1 1-1,1-1 1,-1 1-1,1-1 1,0 1-1,0-1 1,0 0-6,-1 0 1,1 0-1,-1 0 1,1 0-1,-1 0 1,1 0-1,-1 0 1,1 0-1,0 0 1,-1 0-1,1 0 1,-1-1-1,1 1 1,-1 0-1,1 0 0,-1-1 1,1 1-1,-1 0 1,0-1-1,1 0 1,3-2 39,-1-1 0,0 1 0,0-1 1,3-6-1,-5 9-47,68-136 150,-48 89-118,30-46 0,-38 72-45,-2 4-80,1 0 0,22-26 0,-30 40 135,8-7-374,-12 11 319,0 0 0,1 0 0,-1 0 1,1 0-1,-1 0 0,1 0 0,-1 1 0,1-1 0,-1 0 0,0 0 0,1 0 0,-1 0 0,1 1 0,-1-1 0,0 0 1,1 0-1,-1 1 0,0-1 0,1 0 0,-1 0 0,0 1 0,1-1 0,-1 0 0,0 1 0,0-1 0,1 1 0,-1-1 0,0 0 1,0 1-1,0-1 0,1 1 0,-1-1 0,0 1 0,0-1 0,0 1 0,4 9 9,1 1-1,1-1 0,0-1 1,0 1-1,1-1 1,0 0-1,0-1 1,1 1-1,0-2 1,0 1-1,1-1 1,10 6-1,-13-9 22,1 0-1,0 0 0,0-1 0,0 0 1,0-1-1,1 0 0,-1 0 1,1 0-1,-1-1 0,1 0 0,0-1 1,0 1-1,-1-1 0,1-1 1,0 0-1,-1 0 0,1 0 0,10-4 1,-7 1 17,0-1 0,0 0 1,0 0-1,0-2 0,-1 1 1,0-1-1,0 0 0,-1-1 1,0-1-1,0 1 0,-1-1 1,0 0-1,-1-1 0,0 0 1,11-20-1,-16 25-34,0 1-1,-1-1 1,0 0 0,0 1-1,0-1 1,0 0 0,-1 0 0,1 0-1,-1 1 1,-1-11 0,0 13-26,1 0 1,0 0 0,-1 0 0,0 0 0,1 0-1,-1 0 1,0 0 0,0 0 0,0 0 0,0 0-1,0 0 1,-1 0 0,1 1 0,0-1 0,-1 0-1,0 1 1,1 0 0,-1-1 0,0 1 0,1 0-1,-1 0 1,0-1 0,0 2 0,-3-2 0,3 1-16,-1 1 1,1 0 0,-1-1-1,1 1 1,-1 0 0,1 1-1,0-1 1,-1 0 0,1 1-1,-1-1 1,1 1 0,-1 0-1,1 0 1,0 0 0,0 0-1,-4 2 1,1 1 12,0-1-1,0 1 1,0 0-1,1 0 1,-6 6-1,7-6 21,0-1 1,0 1-1,0 0 0,1 1 0,-1-1 0,1 0 0,0 0 0,1 1 0,-1 0 0,1-1 0,0 1 0,0 0 0,0-1 0,1 1 0,-1 0 0,2 9 0,0-5 26,1 0 0,0 0 0,1 0 0,0 0 0,1-1 0,-1 1 0,10 14 0,-6-10-157,1 0 0,1-1 0,0 1 0,0-2 1,1 0-1,0 0 0,1 0 0,1-2 0,-1 1 1,15 8-1,-23-16-219,0-1 1,0 0-1,0 1 0,0-1 1,0 0-1,0 0 1,0 0-1,0-1 1,0 1-1,0-1 0,0 0 1,0 0-1,0 0 1,0 0-1,1 0 0,-1-1 1,4-1-1,8-10-2745,2 0 1066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1:54.6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 31 5408,'-25'-20'2432,"20"12"-2112,5 5-32,8 3-224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05.7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8 584 1664,'-7'1'6265,"7"-1"-6168,8-4 831,-7 4-800,1 0 1,-1-1-1,0 1 1,1-1-1,-1 0 1,0 1-1,0-1 1,0 0-1,0 0 1,1 0-1,0-2 1,14-19 544,-1-1 0,-1-1 1,13-29-1,-7 12-390,-3 9-159,60-105 244,-66 121-353,1-1 0,1 1-1,0 1 1,1 0 0,27-21 0,-26 25-94,27-15 1,-35 22 35,0 1 0,1 0 0,-1 0 0,0 0-1,1 1 1,12-1 0,-18 2 34,-1 1 0,1 0 0,-1 0 0,1 0 0,-1 0 0,1 0 0,-1 1 0,1-1 0,-1 0 0,1 1 0,-1-1 0,1 1 0,1 0 0,-3-1 7,1 1 1,0 0-1,-1-1 0,1 1 1,0-1-1,-1 1 0,1 0 1,-1 0-1,1-1 1,-1 1-1,1 0 0,-1 0 1,0-1-1,1 1 0,-1 0 1,0 2-1,1 1 18,-1 1 0,0-1 0,0 1 0,-1-1 0,1 1 0,-3 7 0,3-10-11,-16 60 362,-32 79-1,26-80 58,22-61-414,-1 0 1,1 0-1,0 1 0,0-1 0,0 0 0,0 0 0,-1 1 1,1-1-1,0 0 0,0 0 0,0 1 0,0-1 0,0 0 1,0 0-1,0 1 0,0-1 0,0 0 0,0 1 0,0-1 1,0 0-1,0 0 0,0 1 0,0-1 0,0 0 0,0 0 1,0 1-1,0-1 0,0 0 0,1 0 0,-1 1 0,0-1 1,0 0-1,0 0 0,0 1 0,1-1 0,-1 0 0,0 0 1,1 0 19,0 0 1,0-1-1,0 1 1,0-1 0,0 1-1,0-1 1,0 0-1,0 1 1,0-1-1,0 0 1,-1 1 0,2-3-1,36-37 248,54-55 4,111-72-532,-164 143-210,-37 22 423,0 1 1,1 0-1,-1 0 0,0 0 1,1 0-1,-1 1 1,1-1-1,-1 0 0,1 1 1,-1 0-1,1 0 1,0 0-1,-1 0 0,1 0 1,2 1-1,-4-1 38,0 1-1,-1-1 1,1 1-1,0 0 1,0-1-1,0 1 1,-1 0-1,1 0 1,-1 0-1,1-1 1,0 1-1,-1 0 1,0 0-1,1 0 1,-1 0-1,1 0 1,-1 0-1,0 0 1,0 0-1,0 0 1,1 0-1,-1 0 1,0 0-1,0 0 1,0 0-1,-1 2 1,-4 31 7,4-28-35,0 2 12,-2 5 89,1 1 1,-1 19-1,3-32-48,-1 0 0,1 0 0,0 0 0,0 0 0,1 0 0,-1 1 0,0-1 0,0 0 0,0 0 0,1 0 0,-1 0 0,1 0 0,-1 0 0,1 0 0,0 1 0,0-2-15,-1 1 0,0-1-1,1 0 1,-1 0 0,0 0 0,1 0 0,-1 1 0,1-1 0,-1 0 0,0 0 0,1 0-1,-1 0 1,1 0 0,-1 0 0,0 0 0,1 0 0,-1 0 0,1 0 0,-1-1 0,0 1-1,1 0 1,-1 0 0,1 0 0,-1 0 0,0-1 0,1 1 0,-1 0 0,4-3 80,0-1 0,0 1 0,0 0 0,5-8 0,-8 10-72,19-19 4,0 1 1,2 1-1,0 0 1,1 2 0,1 1-1,41-21 1,-61 34-121,-1 1 0,1-1 0,0 1 0,0 0 1,0 0-1,0 0 0,7 0 0,-10 1 77,-1 0-1,1 0 1,0 0 0,0 0 0,-1 0-1,1 0 1,0 0 0,-1 1 0,1-1 0,0 0-1,0 0 1,-1 1 0,1-1 0,-1 1-1,1-1 1,0 0 0,-1 1 0,1-1-1,0 2 1,-1-1 11,1 0 0,-1 0 1,1 0-1,-1 0 0,0 0 0,1 0 0,-1 0 1,0 0-1,0 0 0,0 0 0,0 0 0,0 0 0,0 0 1,0 0-1,0 0 0,0 0 0,-1 2 0,-7 32 22,-12 74-7,19-97 26,0 1 0,1 0 1,0 0-1,1 0 1,1 0-1,4 19 1,-6-30-16,1 1 0,0-1 1,0 0-1,-1 0 0,1 0 1,1 0-1,-1 0 0,0 0 1,0 0-1,1-1 0,-1 1 1,1 0-1,-1-1 0,1 1 1,0-1-1,0 1 0,0-1 1,0 0-1,0 0 0,0 0 1,0 0-1,0 0 0,0 0 1,0-1-1,0 1 0,1-1 1,3 1-1,5-1 48,0 0 1,-1-1-1,1-1 1,0 0-1,-1 0 1,1-1 0,-1 0-1,19-9 1,5-5 25,37-25 1,69-63-22,-58 39-81,-63 53-36,-12 8-39,1 0 1,-1 0-1,-1-1 1,8-7-1,-13 9-44,-7 6 18,-12 7 29,3 4 98,0 0 0,1 0 0,1 1 0,0 1 0,-18 27 0,12-12 158,2 0-1,-17 43 1,28-58-102,-9 32 0,13-42-40,1 0-1,0 1 0,1-1 0,-1 0 0,1 1 1,0-1-1,0 0 0,1 1 0,0-1 0,1 6 0,-2-9-12,1-1 0,-1 0-1,0 0 1,1 1 0,0-1-1,-1 0 1,1 0 0,0 0-1,-1 1 1,1-1-1,0 0 1,0 0 0,0 0-1,0 0 1,0-1 0,0 1-1,0 0 1,0 0-1,0 0 1,0-1 0,1 1-1,-1-1 1,0 1 0,0-1-1,1 1 1,-1-1-1,0 0 1,1 0 0,-1 0-1,0 1 1,1-1 0,-1-1-1,0 1 1,1 0-1,1-1 1,1 0 15,0-1 0,0 0 0,0 0 0,0-1-1,-1 1 1,1-1 0,-1 0 0,0 1 0,0-2 0,0 1-1,0 0 1,0-1 0,-1 1 0,4-7 0,4-8 93,13-34 1,-23 52-126,1-3 4,103-237-309,-102 235-59,-4 11 112,-2 12 118,2-2 142,1 0-1,0 0 1,2 0-1,0 0 1,0 0-1,8 27 1,-7-36 43,0 0 1,0 0-1,1 0 0,1-1 1,-1 1-1,1-1 1,6 9-1,-7-11-30,1-1 0,-1 1 1,0-1-1,1 0 0,0 0 1,0-1-1,-1 1 0,2-1 0,-1 0 1,0 0-1,0 0 0,9 2 0,-8-3 20,0 0 0,0-1 0,1 0 0,-1 0 0,0 0 1,1 0-1,-1-1 0,0 0 0,1 0 0,-1 0 0,0-1 0,0 0 0,0 0 0,0 0 0,7-5 0,3-3 36,0 0 1,0-1-1,14-14 1,7-11-58,61-78 0,-82 94-42,31-30-261,-55 106-422,-2 0 636,-24 67 1,28-102 105,-1-1-1,-1 1 1,-1-1-1,-1-1 1,-1 0-1,-17 22 1,27-39 28,0 1 1,0-1-1,-1 0 1,1 1-1,-1-1 1,-3 2-1,5-3-46,1-1-1,-1 0 1,1 0-1,-1 0 0,1 1 1,-1-1-1,1 0 1,-1 0-1,1 0 1,-1 0-1,1 0 1,-1 0-1,1 0 0,-1 0 1,1 0-1,-1 0 1,1 0-1,-1-1 1,0 1-1,0-1-2,0 1 1,1-1-1,-1 1 0,0-1 1,0 0-1,1 0 1,-1 1-1,1-1 0,-1 0 1,1 0-1,-1 0 0,1 0 1,-1 1-1,1-3 0,-1-1-43,0 0 0,0 0 0,1 0 0,-1 0 0,1 0 0,0 0 0,1 0 0,0-7-1,0 9 13,-1-1-1,0 0 1,1 1-1,0-1 1,0 0-1,0 1 1,0-1-1,0 1 0,0-1 1,1 1-1,-1 0 1,1 0-1,0 0 1,2-3-1,-3 4-2,1 1 0,-1-1 0,1 1-1,-1-1 1,1 1 0,0-1 0,-1 1 0,1 0 0,-1 0-1,1 0 1,0 0 0,-1 0 0,1 0 0,-1 1 0,4 0-1,23 8-59,-17-4-29,2 0 74,1 0 0,19 5 0,-28-9 44,0 0 1,-1-1-1,1 1 1,-1-1-1,1 0 0,0 0 1,-1-1-1,1 0 1,-1 1-1,1-2 0,7-1 1,-5-1 34,0 0 0,0 0 0,0 0 0,-1-1 0,1 1 1,-1-2-1,0 1 0,5-7 0,39-52 97,-46 58-120,0 0-15,91-121 133,-74 101-153,2 1-1,42-36 1,-61 57-36,1 0 1,0 1-1,0-1 0,1 1 1,-1 0-1,1 0 0,-1 1 1,1 0-1,0 0 0,0 0 1,7-1-1,-13 3 36,1 0 0,-1 1 0,1-1-1,-1 0 1,1 0 0,-1 0 0,1 0 0,-1 0-1,0 0 1,1 1 0,-1-1 0,1 0 0,-1 0 0,0 1-1,1-1 1,-1 0 0,0 0 0,1 1 0,-1-1-1,0 0 1,0 1 0,1-1 0,-1 1 0,0-1-1,0 0 1,1 1 0,-1-1 0,0 1 0,0-1 0,0 0-1,0 1 1,0-1 0,0 1 0,0-1 0,0 1-1,0-1 1,0 1 0,0 0 0,-3 21-221,1-14 159,-4 23 17,-20 58 0,7-30 136,19-58-78,-39 123 144,32-105-15,-1-1 1,-1 0-1,-1 0 1,-16 23-1,24-39-100,0 1 1,0-1-1,0 1 0,0-1 1,-1 0-1,1 0 0,-1 0 1,0 0-1,1 0 0,-1 0 1,0-1-1,0 0 0,-4 2 1,5-3-25,1 1 0,-1-1 0,1 0 0,-1 0 0,1 0 0,-1 0 0,1-1 0,-1 1 0,1 0 0,-1-1 0,1 1 1,0-1-1,-1 1 0,1-1 0,-1 0 0,1 1 0,0-1 0,0 0 0,-1 0 0,1 0 0,0 0 0,0 0 0,0 0 0,0 0 0,0-1 1,0 1-1,1 0 0,-1-1 0,-1-1 0,-2-4-42,0-1 0,1 0 1,0 1-1,0-1 0,1 0 1,0 0-1,0-1 0,1 1 1,-1-12-1,2 19 31,0 1-1,0 0 0,0-1 1,0 1-1,0-1 1,0 1-1,0 0 1,0-1-1,0 1 0,0-1 1,0 1-1,0 0 1,0-1-1,0 1 1,0-1-1,0 1 1,0 0-1,1-1 0,-1 1 1,0 0-1,0-1 1,0 1-1,1 0 1,-1-1-1,0 1 1,0 0-1,1-1 0,-1 1 1,0 0-1,1 0 1,-1-1-1,0 1 1,1 0-1,-1 0 0,0 0 1,1-1-1,-1 1 1,1 0-1,-1 0 1,0 0-1,1 0 1,-1 0-1,1 0 0,-1 0 1,1 0-1,-1 0 1,0 0-1,1 0 1,-1 0-1,1 0 1,-1 0-1,1 1 0,21 12-218,-18-10 176,11 6 27,-1-1 1,1-1-1,1 0 0,0-1 0,17 4 0,5 0 18,42 5 0,-66-13 54,-1-1-1,1-1 1,-1 0-1,1 0 0,-1-1 1,0-1-1,1-1 1,-1 1-1,18-8 0,-21 6-26,1-1-1,-1 0 0,0 0 0,0-1 1,-1 0-1,1-1 0,-2 0 1,1-1-1,-1 0 0,0 0 0,11-15 1,0-6 192,19-41 0,-21 38-251,10-23-89,-25 49 78,0-1-1,0 1 0,0-1 0,-1 1 1,0-1-1,1-10 0,-2 16 31,0 0 0,0 0 0,0 0 0,0 0 0,-1 0 0,1 0 0,0 0 0,0 0 0,-1 0 0,1 0 0,-1 0 0,0-1 0,1 1 4,0 1-1,-1 0 1,1-1 0,0 1 0,0 0 0,-1 0-1,1-1 1,0 1 0,-1 0 0,1 0-1,0 0 1,-1-1 0,1 1 0,-1 0 0,1 0-1,0 0 1,-1 0 0,1 0 0,-1 0-1,1 0 1,-1 0 0,-1 0-14,1 1 0,0-1 0,-1 1 0,1-1 0,-1 1 0,1 0 0,0-1 1,-1 1-1,1 0 0,0 0 0,0 0 0,0 0 0,0 0 0,-2 2 0,-2 3 0,1 1-1,-1 0 0,2 0 1,-1 0-1,1 1 1,0-1-1,0 1 0,-2 12 1,-1 8 42,-1 29 0,6-46-18,-1 7 50,1 1-1,1-1 1,1 1 0,2 19 0,-2-31 13,1 0 1,-1 0-1,1 1 1,1-1-1,-1 0 0,1-1 1,1 1-1,-1 0 1,1-1-1,0 0 1,0 0-1,10 10 1,-12-14-28,-1-1 0,1 1 0,0-1 0,0 0 0,0 1 0,0-1 0,0 0 0,1 0 0,-1 0 1,0-1-1,0 1 0,1 0 0,-1-1 0,1 0 0,-1 1 0,0-1 0,1 0 0,-1 0 0,1 0 0,-1-1 0,0 1 1,1-1-1,-1 1 0,0-1 0,1 0 0,-1 1 0,3-3 0,4-2 9,-1 0 1,0 0-1,-1-1 0,1 0 0,7-8 1,2-3-63,0-1 1,25-39 0,22-46 69,-9 13 22,-42 70-150,-7 9-117,1 1 0,14-17-1,-21 27 189,0 0 0,1 0 0,-1 0 0,0 0 0,0 0 0,0 0 0,0 0 0,0 0 0,0 0 0,0 0 0,0 0 0,0 0 0,1 0 0,-1 0 0,0 0 0,0 0 0,0 0 0,0 0 0,0 0 0,0 0 0,0 0 0,0 0 0,0 0 0,1 0-1,-1 0 1,0 0 0,0 0 0,0 0 0,0 0 0,0 0 0,0 0 0,0 0 0,0 1 0,0-1 0,0 0 0,0 0 0,0 0 0,0 0 0,0 0 0,0 0 0,0 0 0,0 0 0,0 0 0,0 0 0,0 1 0,0-1 0,0 0 0,0 0 0,0 0 0,0 0 0,0 0-1,0 0 1,1 6-10,-23 86-1,10-46-6,-54 175 252,63-213-201,-10 26 212,12-32-213,0 0 0,0 0-1,0 0 1,0 0 0,-1 0-1,1 0 1,-1 0 0,1-1-1,-1 1 1,0-1 0,-3 3-1,4-3-19,0-1-1,0 0 0,-1 1 1,1-1-1,0 0 0,0 0 1,0 0-1,0 0 0,0 0 1,0 0-1,-1 0 1,1-1-1,0 1 0,0 0 1,0-1-1,0 1 0,0 0 1,0-1-1,0 1 0,0-1 1,0 0-1,0 1 0,0-1 1,0 0-1,0 0 0,1 1 1,-1-1-1,0 0 0,0 0 1,0-2-1,-4-4-3,0 1 0,-7-16 0,10 17 50,1 4-52,0-1 0,0 1 0,0 0 0,1-1 0,-1 1 0,0 0 0,1-1 0,-1 1 0,1-1 0,0 1 0,-1-1 0,1 1 0,0-3 0,1 3-1,0 0 1,-1 1 0,1-1 0,0 0 0,0 1-1,-1-1 1,1 1 0,0 0 0,0-1 0,0 1-1,0 0 1,0-1 0,0 1 0,0 0 0,0 0-1,-1 0 1,1 0 0,0 0 0,0 0 0,0 0-1,0 0 1,2 0 0,27 2 349,45 8 0,-26-3-173,-7-2-80,0-2-1,68-5 1,-73-1-3498,56-13 1,-53 7 647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07.3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260 994 2304,'-15'16'7981,"14"-15"-7858,2-6 1479,15-20-288,16-38 0,-25 50-1083,111-206 388,-85 159-550,27-66 0,17-68 203,33-74-69,-102 256-283,-7 10 42,0-1-1,1 1 0,-1 0 1,0 0-1,0-1 1,0 1-1,0-1 1,1-4-1,-12 18-259,-11 28 231,1 1 0,2 0 0,-18 59 1,-3 6 119,-1-21 102,-72 114-1,75-137-111,28-44-37,-276 427 1002,249-393-858,-8 11 414,35-49-183,18-17 61,1 0-369,31-18-4,0-1 1,65-51-1,119-119-227,-43 32 300,32 11-910,-205 146 641,-12 9 4,-12 13 26,5-7 66,0 2-1,1-1 0,0 2 0,1-1 0,0 1 1,1 0-1,-6 16 0,-1 12 21,-11 54-1,23-85 91,0 0 0,0-1-1,0 23 1,2-30-62,0 0 1,0 0-1,1 0 0,-1 0 1,1 0-1,0 0 1,0 0-1,0 0 0,0-1 1,0 1-1,0 0 1,1-1-1,0 1 0,-1 0 1,1-1-1,0 0 1,0 1-1,5 3 0,-6-6 8,0 1-1,1 0 0,-1-1 0,0 1 0,1-1 0,-1 1 0,1-1 0,-1 0 0,0 1 1,1-1-1,-1 0 0,1 0 0,-1 0 0,1 0 0,-1 0 0,1-1 0,-1 1 0,1 0 1,-1-1-1,0 1 0,1-1 0,-1 1 0,1-1 0,-1 0 0,0 1 0,0-1 1,2-2-1,4-2 83,-1 0 0,0 0 0,8-10 0,-5 4-83,-1 1 0,-1-2 0,0 1 0,0-1 0,-1 0 0,4-14 0,23-77 69,-29 89-44,6-27-101,-7 26 23,1-1 0,5-14 0,-7 27 14,-1 1 0,1-1 0,0 1 0,0-1 0,0 1 0,0 0 0,0 0-1,1 0 1,-1 0 0,1 0 0,-1 1 0,1-1 0,0 1 0,-1-1 0,5 0 0,6-3-14,25-6 0,-37 11 29,24-5-86,42-5 0,-55 9 79,0 1-1,0 0 0,0 1 0,-1 0 1,23 5-1,-29-4 18,0-1 1,-1 1 0,1 0 0,-1 1-1,1-1 1,-1 1 0,0 0-1,0 0 1,0 0 0,-1 0 0,1 1-1,-1-1 1,1 1 0,-1 0-1,-1 0 1,1 0 0,0 1-1,2 6 1,2 6 192,-1 1 0,-1 0-1,6 30 1,4 15 137,-14-59-297,1 4 81,1-1 1,0 1-1,5 9 0,-7-16-127,0 1 1,0 0-1,0-1 0,1 1 0,-1-1 1,0 1-1,1-1 0,-1 0 1,1 1-1,-1-1 0,1 0 0,-1 0 1,1 0-1,0 0 0,0 0 1,-1-1-1,1 1 0,0-1 0,2 1 1,2 0-237,-1-1 1,0 0 0,0 0-1,0-1 1,1 0 0,-1 0-1,7-2 1,37-16-2586,-31 12 1310,37-13-1030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24.3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22 2720,'10'-16'3703,"-10"16"-3641,0 0 0,0 0 0,1 0 0,-1 0 0,0 0 0,1 0 0,-1 1 0,0-1 0,1 0 0,-1 0 0,0 0 0,0 1 0,0-1 0,1 0 0,-1 0 0,0 1 0,0-1 0,0 0 0,1 1 0,-1-1 0,0 0 0,0 0 0,0 1 0,0-1 0,2 4 102,0 0 0,-1 0 0,1 0-1,-1 1 1,0-1 0,0 0 0,0 0 0,-1 5 0,0 37 696,-1-22-480,1 14 228,-2 0 0,-1 0 0,-2 0 0,-15 53 0,5-52 78,8-23 1993,38-125-2460,0 1-308,-25 91-56,1 1-1,1-1 1,0 1-1,14-20 1,-15 27 4,0 0 1,0 1 0,9-9 0,-14 15 82,0 0 0,0 1 0,0-1 0,1 0 0,-1 1 0,0-1 0,1 1 0,0 0 0,-1 0 0,1 0 0,0 0 0,-1 0-1,1 0 1,0 1 0,0 0 0,0-1 0,3 1 0,-5 0 42,0 1 0,0-1 0,0 0 0,0 0 0,0 1 0,0-1 0,0 1 0,0-1 0,0 1 1,0-1-1,0 1 0,0 0 0,-1-1 0,1 1 0,0 0 0,0 0 0,-1 0 0,1-1 0,-1 1 0,1 0 0,-1 0 0,1 0 0,-1 0 0,1 0 0,-1 0 0,0 0 0,1 0 0,-1 0 0,0 2 0,1 4 28,-1-1 0,1 0 0,-2 13 0,0-12 41,-16 114 730,10-85-425,7-35-321,-1-1 1,1 0 0,0 1-1,0-1 1,0 0-1,0 1 1,0-1 0,0 0-1,0 1 1,0-1 0,0 0-1,0 1 1,0-1-1,0 0 1,0 1 0,0-1-1,0 0 1,0 1-1,0-1 1,0 0 0,0 1-1,1-1 1,-1 0-1,0 1 1,0-1 0,1 1-1,5-7 445,10-16-17,-3 0-370,2 1 0,0 0-1,23-24 1,-13 21-350,42-34-1,-57 51 167,0 0 0,1 0 1,0 1-1,1 1 0,-1 0 0,1 0 1,20-5-1,-29 9 42,0 1 0,0-1 0,0 1 1,-1 0-1,1 0 0,0 0 0,0 0 0,0 0 1,0 1-1,0-1 0,0 1 0,2 1 0,-3-1 41,0 0-1,0 0 1,0 0-1,-1 0 1,1 1-1,-1-1 1,1 1-1,-1-1 1,1 1-1,-1-1 1,0 1-1,1 0 1,-1 0-1,0-1 1,0 1-1,-1 0 1,2 2 0,0 3 69,0 0 1,-1 1 0,1-1 0,-2 0 0,1 1 0,-1 12 0,-6 45 327,5-61-376,-4 35 126,-16 99 278,18-122-175,1-10-926,1 0-1,0-1 1,-1 11 0,24-18-6438,-9-2 2880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12.3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1342 1984,'0'0'640,"14"4"3136,-14-4-3680,1 0 0,0 0-1,-1 0 1,1 0 0,0 0 0,0 0 0,-1 0 0,1 0 0,0-1 0,0 1-1,-1 0 1,1 0 0,0 0 0,-1-1 0,1 1 0,0 0 0,-1-1 0,1 1-1,-1-1 1,1 1 0,0-1 0,-1 1 0,1-1 0,-1 1 0,1-1 0,-1 1-1,1-2 1,14-18 700,-13 17-671,43-69 830,-17 27-656,34-43-1,-39 60-219,168-188 1159,-187 212-1244,0 0-44,0 0 1,1 0 0,0 0 0,0 0 0,5-3 0,-9 7 44,0 0-1,0-1 0,-1 1 0,1 0 0,0-1 0,0 1 0,0 0 1,-1 0-1,1 0 0,0 0 0,0-1 0,0 1 0,0 0 0,0 1 0,-1-1 1,1 0-1,0 0 0,0 0 0,0 0 0,-1 1 0,1-1 0,0 0 1,0 1-1,-1-1 0,1 1 0,0-1 0,0 1 0,-1-1 0,1 1 0,-1-1 1,1 1-1,0-1 0,-1 1 0,1 0 0,-1 0 0,1-1 0,-1 1 1,0 0-1,1 0 0,-1-1 0,0 1 0,0 0 0,1 0 0,-1 0 1,0 1-1,1 3 33,0 1 1,0 0-1,-1-1 1,1 1-1,-1 0 1,-1 0-1,1-1 1,-1 1-1,0 0 1,-2 5-1,-3 9 217,-10 26-1,14-41-205,-2 1 91,2 1 1,-1 0-1,1 1 0,0-1 1,0 0-1,0 9 1,4-18 84,1 0 0,0 0 1,0 0-1,0 1 0,5-3 0,76-43 176,-30 16-390,-24 12-130,34-26 1,6-5-551,-69 49 632,0 0 1,0 1-1,1-1 1,-1 0 0,0 0-1,1 1 1,-1-1-1,0 1 1,1-1-1,-1 1 1,0-1-1,1 1 1,-1 0-1,1 0 1,-1 0 0,1 0-1,-1 0 1,1 0-1,-1 0 1,0 0-1,3 1 1,-2 0 2,0 1 0,-1-1 0,1 1 1,0 0-1,-1-1 0,1 1 0,-1 0 0,1 0 0,-1 0 1,0 0-1,0 0 0,1 4 0,6 10 165,8 32 0,-13-36 29,1 0 1,0-1-1,1 0 0,0 0 1,0 0-1,11 14 1,-7-13-16,-3-3 13,0-1 1,1 0-1,11 11 0,-15-17-125,-1 0 0,1 0-1,-1-1 1,1 1 0,0-1 0,0 1-1,-1-1 1,1 0 0,0 0 0,0 0-1,0 0 1,1-1 0,-1 1 0,0-1-1,0 0 1,5 0 0,-1-1 52,1 0 1,-1 0-1,1-1 1,-1 0-1,0-1 0,0 0 1,0 0-1,7-4 1,5-5 241,24-20 0,-30 22-232,-8 6-78,0-1 0,0 1 0,-1-1 0,1 0 0,-1 0 0,-1-1 0,1 1 0,4-10 0,-7 12-15,1 1 1,-1-1 0,0 1-1,0-1 1,-1 0 0,1 1-1,0-1 1,-1 0 0,0 0-1,0 0 1,1 0 0,-2 1-1,1-1 1,0 0 0,-1 0-1,1 0 1,-1 1 0,0-1-1,1 0 1,-2 1 0,1-1-1,-3-4 1,3 6-34,0-1 0,0 1-1,0 0 1,0 0 0,0 0 0,0 0 0,0 0 0,-1 0 0,1 1 0,0-1 0,-1 0-1,1 1 1,-1-1 0,1 1 0,-1-1 0,1 1 0,-1 0 0,1-1 0,-1 1-1,1 0 1,-1 0 0,1 0 0,-1 0 0,0 0 0,1 1 0,-1-1 0,1 0-1,-1 1 1,1-1 0,0 1 0,-1 0 0,1-1 0,-1 1 0,1 0 0,-3 2 0,-3 2 18,0 0 0,0 0 0,1 1 1,0 0-1,-7 8 0,8-6 29,-1 0-1,1 1 1,0-1 0,0 1-1,1 0 1,1 0 0,-1 0-1,2 0 1,-1 1-1,-1 13 1,3-17 27,0 1 0,0-1 0,1 1 1,0-1-1,1 1 0,-1-1 0,1 1 0,0-1 0,1 1 1,0-1-1,0 0 0,0 0 0,0 0 0,1 0 0,0 0 0,7 9 1,-8-13-7,0 1 1,0-1 0,1 0-1,-1 0 1,1 0 0,0 0-1,0 0 1,0 0 0,0-1 0,0 1-1,0-1 1,0 0 0,0 0-1,0 0 1,1 0 0,-1-1 0,0 1-1,1-1 1,-1 0 0,0 0-1,1 0 1,5-1 0,4-2 116,0 0 1,0-1-1,-1 0 0,17-9 1,-20 9-100,246-126-193,-186 84 179,-33 19-183,-35 27 137,0-1 0,-1 0 0,1 1 0,0-1 0,0 1 0,0-1 0,-1 1 0,1-1 0,0 1 0,0 0-1,0-1 1,0 1 0,0 0 0,0 0 0,0 0 0,0 0 0,0 0 0,0-1 0,-1 2 0,1-1-1,0 0 1,0 0 0,0 0 0,0 0 0,0 1 0,0-1 0,0 0 0,0 1 0,1 0 0,-1 0 3,0 0 1,-1 1 0,1-1 0,0 0 0,-1 0 0,1 1 0,-1-1 0,1 1 0,-1-1 0,0 0 0,0 1 0,0-1 0,0 1 0,0-1 0,0 1 0,0-1 0,0 0 0,0 1 0,0-1 0,-1 2 0,-5 17 239,0 0 0,-9 19 0,7-20-173,-10 39 0,15-45-17,-2 7 127,1 0-1,-2 40 1,6-60-150,0 1-1,0-1 1,0 1 0,0-1 0,0 1 0,0-1-1,0 1 1,0-1 0,0 1 0,0-1 0,0 1-1,0-1 1,1 1 0,-1-1 0,0 1 0,0-1-1,1 0 1,-1 1 0,0-1 0,0 1 0,1-1-1,-1 0 1,0 1 0,1-1 0,-1 0 0,1 1-1,0-1 9,0 0-1,0 0 0,0 0 0,-1 0 0,1-1 0,0 1 0,0 0 0,0 0 0,-1-1 1,1 1-1,0-1 0,0 1 0,-1 0 0,1-1 0,0 1 0,-1-1 0,1 0 0,0 1 1,-1-1-1,2-1 0,11-13 169,-1-1 0,20-32 1,-19 26-277,21-24 1,-16 25 12,2 2 0,1 0 0,0 1 0,1 1 0,26-14 0,-40 26-35,2 0-466,-10 6 567,0-1-1,0 1 0,0 0 0,0 0 0,0 0 0,0 0 0,0-1 1,0 1-1,0 0 0,-1 0 0,1 0 0,0 0 0,0-1 0,-1 2 0,-1 4 13,-1-1 0,1 1 0,-1-1 0,-4 6-1,3-5 1,1-1 0,0 1-1,-4 9 1,5-8 10,0 0-1,1 0 0,0 0 1,0 0-1,0 11 1,1-16-6,0 0 0,0 0 0,0 1 1,1-1-1,-1 0 0,1 0 0,0 0 0,0 0 1,1 4-1,-1-5 3,0 0 0,-1 0 1,1 0-1,0 0 0,0 0 1,0 0-1,0-1 0,0 1 1,0 0-1,0-1 0,0 1 1,0-1-1,0 1 0,0-1 1,0 1-1,0-1 0,0 0 1,0 1-1,1-1 0,0 0 0,3 0 36,0 0-1,0 0 0,-1-1 0,1 0 0,0 0 0,0 0 0,6-3 0,36-16 81,-32 13-83,116-60 164,-113 56-198,0-1 1,-1-1-1,-1-1 0,0 0 1,17-20-1,16-31-8,42-74-1,61-89-114,-11 6 161,-112 168-291,-2-1 0,25-76 0,-52 131 220,1-1 0,-1 1-1,0-1 1,0 1 0,0-1-1,0 1 1,1-1 0,-1 1 0,0-1-1,0 1 1,0-1 0,0 0-1,0 1 1,0-1 0,0 1 0,0-1-1,-1 1 1,1-1 0,0 0-1,-7 2-244,-10 13 148,-157 189-46,155-176 165,1-1 0,1 2-1,2 0 1,1 1 0,1 1 0,-13 43 0,7-4 118,-16 126-1,34-188-102,-7 81 106,8-79-82,0 0-1,0 0 0,1 0 1,1 0-1,0 0 0,0 0 1,4 11-1,-4-17 1,-1 1-1,1-1 1,0 0 0,0 0-1,1 0 1,-1 0 0,0 0-1,1 0 1,0-1 0,0 1-1,0-1 1,0 0-1,0 0 1,0 0 0,0 0-1,1-1 1,-1 1 0,1-1-1,-1 0 1,1 0 0,0 0-1,-1 0 1,7 0 0,6 0 24,1-1 0,-1 0 0,0-2 0,17-2 0,-21 2-21,5-1 13,1 0-1,0-1 1,-1-1-1,0-1 0,0-1 1,-1 0-1,21-12 1,-29 14-62,-1 0 1,1 0 0,-1-1 0,0 0 0,0 0-1,0-1 1,-1 0 0,0 0 0,-1-1 0,0 1-1,0-1 1,0 0 0,-1-1 0,0 1 0,4-16-1,-7 22-8,0-1 0,-1 1 0,0 0 1,1 0-1,-1 0 0,0 0 0,0-1 0,0 1 0,-1 0 0,1 0 0,0 0 0,-1 0 0,1-1 0,-1 1 0,0 0 0,0 0 0,0 0 0,0 0 0,0 0 0,0 1 0,0-1 0,-1 0 0,1 1 0,-1-1 0,-2-2 0,-1-1 39,17 9-43,-4-4 16,0 0 1,0 1-1,0 0 0,-1 1 0,1-1 0,-1 2 0,1-1 0,-1 1 0,1 0 0,-1 0 0,7 6 0,-10-7-5,0 1 0,-1 0 0,1-1 0,-1 2 0,0-1 0,0 0-1,0 1 1,-1-1 0,1 1 0,-1 0 0,0 0 0,0 0 0,0 0 0,0 0 0,-1 0 0,1 0 0,-1 1-1,0-1 1,-1 1 0,1-1 0,-1 7 0,-1 1 33,0-1-1,-1 1 1,0-1 0,-1 0-1,-1 1 1,0-1 0,-7 16-1,6-16-34,3-8 10,1 1 1,-1 0 0,1-1-1,0 1 1,0 0 0,1-1-1,-1 1 1,1 6 0,0-9 12,0 0 1,0 0 0,0 0 0,1 0 0,-1 0 0,0 0-1,1-1 1,-1 1 0,1 0 0,-1 0 0,1 0-1,-1 0 1,1-1 0,0 1 0,-1 0 0,1 0 0,0-1-1,0 1 1,-1-1 0,1 1 0,0 0 0,0-1 0,0 0-1,0 1 1,0-1 0,0 0 0,0 1 0,0-1-1,0 0 1,0 0 0,0 0 0,0 0 0,0 0 0,-1 0-1,1 0 1,2 0 0,4-1 29,0 0 0,0 0 0,0-1 1,0 0-1,0 0 0,0-1 0,7-3 0,13-5-15,80-23-241,206-76 458,-251 84-245,-62 26-5,0 0 0,1 0 0,-1 0 0,0-1 0,0 1 0,0 0 0,0 0 0,1 0 1,-1 0-1,0 0 0,0 0 0,0 0 0,1-1 0,-1 1 0,0 0 0,0 0 0,1 0 0,-1 0 0,0 0 0,0 0 0,0 0 0,1 0 0,-1 0 0,0 0 0,0 0 0,1 1 0,-1-1 0,0 0 0,0 0 0,0 0 0,1 0 0,-1 0 0,0 0 0,0 0 0,0 0 0,0 1 0,1-1 0,-1 0 0,0 0 0,0 0 0,0 0 0,0 1 0,0-1 0,1 0 0,-8 11-143,2-6 134,0 0 1,0 0-1,-8 5 1,-13 5-73,-1-1-1,-39 15 1,42-20 150,1 1-1,0 1 0,0 1 1,-30 21-1,53-32-48,-1-1 0,0 1-1,0 0 1,0-1-1,1 1 1,-1 0-1,0-1 1,0 1 0,1 0-1,-1 0 1,1 0-1,-1 0 1,1-1-1,-1 1 1,1 0-1,-1 2 1,1-2-7,0-1 0,0 0 0,1 1-1,-1-1 1,0 0 0,0 1 0,0-1 0,1 0-1,-1 1 1,0-1 0,0 0 0,1 0 0,-1 1 0,0-1-1,1 0 1,-1 0 0,0 0 0,1 1 0,-1-1 0,0 0-1,1 0 1,-1 0 0,1 0 0,-1 0 0,0 0-1,1 0 1,0 1 0,5-1 58,1 0 0,-1 0 0,13-1 0,-6-1-62,-1-1 1,1 0-1,0-1 0,19-8 1,46-27 127,-68 34-110,3-2-68,-1 0 0,0-1 0,0-1 1,11-10-1,-22 21-24,-1 0 1,1 1 0,-1-1-1,0 0 1,1 0 0,-1 1-1,0 3 1,0-1 74,-1-3 7,1 1 1,0-1-1,0 1 0,0-1 1,0 1-1,0-1 1,1 1-1,-1-1 0,1 1 1,-1-1-1,1 1 0,0-1 1,0 0-1,0 1 1,1-1-1,-1 0 0,0 0 1,3 3-1,0-2 9,-1-1 1,0 0-1,0 1 0,1-2 1,0 1-1,-1 0 0,1-1 1,0 1-1,0-1 0,-1 0 1,1 0-1,0-1 0,0 1 1,0-1-1,0 0 0,0 0 1,0 0-1,0-1 0,0 1 1,0-1-1,0 0 0,0 0 1,5-2-1,17-8 4,-1-1-1,0-1 1,-1-1 0,42-31-1,-46 30-8,5-2-18,-1-2 0,40-42 0,-15 8 61,61-85 0,-74 87 26,45-91 0,-42 55-206,-5-1 1,28-112-1,-60 194 85,2-11-67,-4 17 94,0 0 1,0-1-1,0 1 1,0 0-1,0 0 0,0-1 1,0 1-1,0 0 1,0-1-1,0 1 0,0 0 1,0 0-1,0-1 1,0 1-1,0 0 1,0 0-1,0-1 0,0 1 1,0 0-1,0 0 1,0-1-1,-1 1 1,1 0-1,0 0 0,0 0 1,0-1-1,0 1 1,-1 0-1,1 0 0,0 0 1,0-1-1,0 1 1,-1 0-1,1 0 1,0 0-1,0 0 0,-1 0 1,1 0-1,0 0 1,-1-1-1,1 2-4,-1-1 0,0 0 0,1 1 1,-1-1-1,1 1 0,0-1 0,-1 0 0,1 1 0,-1-1 0,1 1 1,-1-1-1,1 1 0,0 0 0,0-1 0,-1 1 0,1 0 0,-24 47-71,3 1-1,-22 72 1,39-108 71,-11 33 21,2 0 0,3 2 0,-7 60 0,15-81 60,0 0-1,2 0 0,2 0 0,0 0 1,2 0-1,0 0 0,12 34 0,-14-54-43,0-1 1,1 0-1,0 1 0,0-1 0,0 0 0,1-1 0,0 1 0,0-1 0,0 1 0,1-1 0,7 6 0,-7-8-128,-1 0 1,1 0-1,0 0 0,0-1 0,0 0 0,0 0 0,0 0 0,0 0 0,1-1 1,-1 0-1,1 0 0,-1 0 0,0-1 0,10 0 0,-2-1-981,0-1 0,0 0-1,0 0 1,0-1 0,-1-1-1,0 0 1,23-11 0,-4-1-1411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12.7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26 100 6880,'-25'-34'3136,"28"29"-2720,10 2 128,4 3-384,36-8 1248,3 5-768,48-10 288,0 2-544,48-5-160,-9 9-128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15.6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419 866 2720,'-4'-14'891,"4"12"-545,-15-10 3942,13 12-4149,0-1 0,0 1 0,0-1 0,0 1 0,-1 0 0,1-1 0,0 1 0,0 1-1,0-1 1,-1 0 0,-2 1 0,-30 9 544,33-10-649,-46 16 443,1 3 1,0 1-1,-55 35 0,86-46-221,1 1 0,0 0 0,-19 19 0,33-28-231,0 0-1,1-1 0,-1 1 1,0 0-1,0 0 0,1 0 1,-1 0-1,1 0 1,-1 0-1,1 0 0,-1 0 1,1 0-1,-1 0 0,1 2 1,0-2-3,0-1 1,0 1 0,0-1 0,0 1-1,0-1 1,0 1 0,1-1 0,-1 1-1,0-1 1,0 1 0,0-1 0,1 1-1,-1-1 1,0 1 0,1-1 0,-1 1-1,0-1 1,1 0 0,-1 1-1,1-1 1,0 1 0,1 0 32,0 0-1,1 0 1,-1 0-1,1 0 1,-1 0 0,1 0-1,-1-1 1,1 1 0,-1-1-1,6 0 1,13-1 57,0-1 1,-1 0-1,1-2 1,0 0 0,-1-1-1,0-2 1,0 0-1,-1-1 1,23-12-1,-27 11-64,23-19 0,-33 25-103,-1-1 0,1 0 0,-1-1 0,0 1 0,-1-1 0,1 1-1,-1-1 1,5-9 0,-8 14 34,0 0 0,0 0 0,1-1 0,-1 1 0,0 0 0,0 0 0,0 0 0,0 0 0,0 0 0,0 0 0,0 0 0,1-1 0,-1 1 0,0 0 0,0 0 0,0 0 0,0 0 0,0 0 0,0-1 0,0 1 0,0 0 0,0 0 0,0 0 0,0 0 0,0-1 0,0 1 0,0 0 0,0 0 0,0 0 0,0 0 0,0 0 0,0-1 0,0 1 0,0 0 0,0 0 0,-1 0 0,1 0 0,0 0 0,0 0 0,0-1 0,0 1 0,0 0 0,0 0 0,0 0 0,0 0 0,-1 0 0,-7 5-361,-7 10 359,14-14 23,-4 4 28,0 1 0,0 0-1,1 1 1,-1-1 0,-2 8 0,6-12-25,0 0 0,0 0 0,1 0 0,-1 0 0,1 1 0,0-1 1,-1 0-1,1 0 0,0 1 0,0-1 0,1 0 0,-1 0 0,0 0 0,1 1 0,-1-1 0,1 0 0,0 0 1,0 0-1,-1 0 0,2 0 0,1 4 0,-1-4 73,0 1 0,0-1 0,0 1 0,0-1 1,0 1-1,1-1 0,-1 0 0,1 0 0,-1 0 0,1-1 0,0 1 1,0-1-1,0 1 0,0-1 0,4 1 0,-2-1-15,1 0 0,-1 0 0,0-1 0,1 0 0,-1 0 0,1 0 0,-1 0 0,8-3 0,7-2-3,0-1 1,-1-1-1,34-18 1,-36 17 9,13-8-27,0 0 1,-1-2-1,33-28 0,69-72-67,-81 67 104,-3-1 0,51-75 0,24-57-85,-106 155-36,0-1-1,-2 0 1,-1-1 0,13-53-1,-21 66 42,-2 0 0,0 0 0,0 0 0,-2-36 0,-1 52 0,0 0-9,0 1 0,0-1 0,0 0 1,0 1-1,0-1 0,0 1 0,0-1 0,-1 1 1,1-1-1,-1 1 0,1-1 0,-1 1 0,0 0 0,0-1 1,1 1-1,-1 0 0,0-1 0,0 1 0,0 0 0,0 0 1,-2-1-1,3 1 5,-1 1 0,0-1 0,1 1 0,-1 0 0,0 0 0,1-1 0,-1 1 0,0 0 0,1 0 0,-1 0 0,0 0 0,0 0 0,1 0 0,-1 0 0,0 0 0,0 0 0,1 0 0,-1 0 0,0 0 0,0 0 0,1 1 0,-1-1 0,0 0 0,1 0 0,-1 1 0,0-1 0,1 1 0,-1-1 1,1 1-1,-1-1 0,1 1 0,-1-1 0,1 1 0,-2 0 0,-1 4-16,-1 0 1,1 0 0,-5 8-1,4-6-8,-39 66-166,-78 139 338,41-51 3,66-125-117,0 0 0,-13 62 1,25-85-8,0 0 1,1 0 0,0 0 0,1 0 0,1 1 0,0-1-1,0 0 1,1 0 0,7 23 0,-7-31 19,0 1-1,0-1 1,1 1 0,-1-1-1,1 0 1,0 0 0,1 0-1,-1-1 1,1 1 0,0-1-1,0 1 1,0-1 0,1-1-1,0 1 1,-1-1 0,1 1-1,0-1 1,1-1 0,-1 1-1,0-1 1,1 0 0,-1 0-1,12 2 1,-5-3-8,-1 0-1,1-1 0,0 0 1,0-1-1,0-1 1,-1 0-1,1 0 1,13-5-1,1-2-24,0-1-1,34-18 1,17-7-254,-81 43-4,-13 8 143,0 0 0,-22 31 0,34-41 113,1 1 1,0-1-1,0 1 0,1 0 0,-1 0 0,2 0 1,-1 0-1,1 0 0,0 1 0,0-1 0,1 1 1,0 8-1,1-14 13,0-1-1,0 0 1,0 0 0,0 0 0,0 0 0,1 0 0,-1 0 0,0 0-1,1 0 1,-1 0 0,1 0 0,-1 0 0,1 0 0,-1-1-1,1 1 1,0 0 0,0 0 0,-1 0 0,1-1 0,0 1 0,0 0-1,0-1 1,0 1 0,-1-1 0,1 1 0,0-1 0,0 1-1,0-1 1,0 0 0,0 1 0,1-1 0,0 0 0,3 1 31,1 0 1,0-1-1,-1 0 1,10-1-1,-14 1-2,11-1 3,-1-1 1,0-1-1,0 0 0,0 0 0,0-1 0,13-7 0,-15 7-30,-3 1-28,0 0 1,0 0-1,0 0 1,0-1-1,-1 0 0,1-1 1,-1 1-1,5-6 1,-8 8 3,-1 1 1,0-1-1,0 1 1,0-1-1,0 1 1,0-1-1,0 0 1,-1 1-1,1-1 1,-1 0-1,1 0 1,-1 1-1,1-1 1,-1 0-1,0 0 1,0 0-1,0 0 1,0 1-1,0-1 1,0 0-1,0 0 1,-1 0-1,1 1 1,-1-1-1,1 0 1,-1 0-1,0 1 1,0-1-1,0 0 1,0 1-1,0-1 1,0 1-1,0-1 1,0 1-1,-2-2 1,-1 0-5,0 0 1,0-1 0,0 2-1,0-1 1,-1 0 0,1 1 0,-1 0-1,-9-3 1,6 2-43,0 1 0,0 0-1,0 1 1,0 0 0,-9 0 0,152-7 363,-48 6-163,-41-1-73,0 3 0,58 7-1,-99-6-77,0 0-1,0 0 0,1 0 0,-1 1 1,0 0-1,-1 0 0,1 0 0,6 4 1,-9-5 8,0 1 0,-1-1 1,1 1-1,0-1 0,-1 1 0,1 0 1,-1 0-1,0-1 0,0 1 1,1 0-1,-1 0 0,-1 0 1,1 0-1,0 0 0,0 1 1,-1-1-1,1 0 0,-1 0 0,0 0 1,1 0-1,-1 3 0,-1 1 17,0-1 0,1 0 0,-2 1 0,1-1-1,-1 0 1,1 0 0,-2 0 0,1 0-1,0 0 1,-1-1 0,0 1 0,0-1-1,0 0 1,-4 4 0,0 1 35,5-4 7,5-5 182,8-4 238,-10 3-468,71-38 263,-35 19-388,72-30-1,-90 43 123,-3 1-31,-1 0 1,22-3-1,-33 8-5,0 0-1,0 1 1,0 0-1,0 0 0,0 0 1,0 0-1,0 0 1,0 1-1,0 0 1,0-1-1,0 1 1,-1 1-1,1-1 1,7 4-1,-10-4 15,0 0 0,0-1 1,0 1-1,0 0 0,0 0 0,0 0 0,0 0 0,0 0 0,-1 0 1,1 0-1,0 0 0,0 0 0,-1 0 0,1 1 0,-1-1 1,1 0-1,-1 0 0,0 1 0,1-1 0,-1 2 0,0-1 4,0 0-1,0 1 1,0-1-1,-1 0 1,1 1-1,-1-1 1,0 0-1,1 0 1,-1 1-1,-2 2 1,-2 4 47,-1-1 1,0 1-1,-14 14 0,18-22-28,-5 6-56,-4 2 432,11-6-113,7-5-7,98-35 124,2-1-730,-103 36 317,0 1 0,1 0 1,-1 1-1,0-1 1,0 1-1,1 0 0,-1 0 1,0 0-1,8 2 1,-10-2 6,-1 1 1,1-1 0,0 1 0,-1 0 0,1-1 0,0 1-1,-1 0 1,1 0 0,-1 0 0,1 0 0,-1 0 0,0 0 0,1 0-1,-1 1 1,0-1 0,0 1 0,0-1 0,0 0 0,0 1 0,0 0-1,0-1 1,0 1 0,-1-1 0,1 1 0,0 2 0,0-1 11,-1 0 1,1 0-1,0 1 0,-1-1 1,0 0-1,0 0 1,0 1-1,0-1 1,0 0-1,-1 0 0,0 1 1,1-1-1,-3 4 1,3-6-2,0-1 0,0 1 1,-1-1-1,1 1 0,0-1 1,0 1-1,0-1 0,0 1 1,0 0-1,0-1 0,0 1 1,0-1-1,0 1 0,0-1 1,1 1-1,-1-1 0,0 1 1,0-1-1,0 1 0,1-1 1,-1 1-1,0-1 0,0 1 1,1-1-1,-1 1 0,0-1 1,1 0-1,-1 1 0,1-1 1,-1 0-1,1 1 0,0 0 41,11 1 32,-3-1-45,0 0 0,0-1 1,0 0-1,0 0 0,0-1 1,0 0-1,-1-1 1,1 0-1,0 0 0,-1-1 1,1 0-1,7-5 0,51-23 169,-35 17-282,42-25-1,-53 26 99,-4 3 1,-1-1 1,0 0-1,-1-1 0,17-16 0,-4-6 53,28-42-1,-18 24-34,-20 26-25,-13 18-41,0 0 0,1 1 1,-1 0-1,2 0 0,11-11 1,-18 18 24,1 0 1,-1-1 0,1 1-1,-1-1 1,0 1 0,1 0-1,-1 0 1,1-1 0,-1 1 0,1 0-1,-1 0 1,1 0 0,-1-1-1,1 1 1,-1 0 0,1 0-1,-1 0 1,1 0 0,-1 0-1,1 0 1,-1 0 0,1 0-1,-1 0 1,1 0 0,-1 0-1,1 0 1,-1 1 0,1-1-1,-1 0 1,1 1 0,0-1-10,0 1 0,-1 0 0,1 0 0,0 0 0,-1 0 0,1 0 0,-1 0 0,1 0 0,-1 0 1,0 0-1,0 0 0,1 0 0,-1 2 0,1 6-69,-1 0-1,-1 16 1,1-24 88,-3 41 114,1-12-156,-10 59-1,10-79 56,-1 0 0,0-1 0,-1 1 0,0-1 0,0 0 0,-1 0-1,0 0 1,-1-1 0,-12 15 0,14-18 28,-1-1 0,1 1 0,-1-1 0,0 0 0,0-1 0,0 1 0,-1-1 0,-7 3 0,9-4-5,1-1 0,-1 0 1,0 0-1,0 0 0,0-1 0,0 1 0,0-1 0,0 0 0,0 0 0,0-1 1,0 1-1,0-1 0,-7-2 0,9 3-34,1-1 1,-1 1-1,1-1 0,0 0 0,-1 0 1,1 1-1,0-1 0,0 0 0,0 0 1,0 0-1,0 0 0,0 0 0,0 0 1,0-1-1,0 1 0,0 0 0,0 0 1,1-1-1,-2-2 0,2 4-5,0-1-1,0 0 1,-1 1-1,1-1 1,0 0-1,0 1 1,0-1-1,0 0 1,0 1-1,0-1 1,1 0-1,-1 0 1,0 1-1,0-1 1,0 0-1,1 1 1,-1-1-1,0 1 1,1-1-1,-1 0 1,0 1-1,1-1 1,-1 1-1,1-1 1,-1 1-1,1-1 1,-1 1-1,1-1 1,-1 1-1,1 0 1,-1-1-1,1 1 1,0 0-1,-1-1 1,1 1-1,0 0 1,-1 0-1,1 0 1,1-1-1,17-2 99,0 1-1,-1 1 0,23 1 0,14-2-16,-47 2-66,40-3 36,64-13 0,-66 7 63,33-7-2044,-1-7-4280,-73 21 5787,-4 2 177,0 0 0,1-1 0,-1 1 0,0 0 0,1-1 0,-1 0 0,0 1 0,0-1 0,1 0 1,-1 1-1,0-1 0,0 0 0,0 0 0,0 0 0,0 0 0,0 0 0,0 0 0,-1 0 0,1 0 1,0-1-1,-1 1 0,1 0 0,0 0 0,-1-2 0,5-9-2367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16.0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15 120 1888,'-11'-16'613,"11"16"-444,-1-1-1,1 0 0,0 1 0,-1-1 1,1 0-1,0 0 0,-1 1 0,1-1 1,0 0-1,0 1 0,0-1 1,-1 0-1,1 0 0,0 0 0,0 1 1,0-1-1,0 0 0,1 0 1,-1 1-1,0-1 0,0 0 0,0 0 1,0 1-1,1-1 0,-1 0 0,0 1 1,1-1-1,-1 0 0,1 1 1,-1-1-1,1 0 0,-1 1 0,1-1 1,-1 1-1,1-1 0,-1 1 1,1-1-1,0 1 0,-1-1 0,1 1 1,0 0-1,-1-1 0,1 1 1,0 0-1,0 0 0,1-1 0,49 7 2462,26-6-1249,138-17 0,176-33-821,-259 36-475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17.7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430 11 3392,'0'0'103,"0"-1"1,0 1-1,0-1 0,0 1 1,1-1-1,-1 1 1,0-1-1,0 1 0,1-1 1,-1 1-1,0-1 0,1 1 1,-1-1-1,0 1 1,1 0-1,-1-1 0,1 1 1,-1 0-1,0-1 0,1 1 1,-1 0-1,1-1 1,-1 1-1,1 0 0,-1 0 1,1 0-1,0-1 0,-1 1 1,1 0-1,-1 0 1,1 0-1,-1 0 0,1 0 1,-1 0-1,1 0 0,0 0 1,-1 0-1,1 1 1,-1-1-1,1 0 0,-1 0 1,1 0-1,-1 1 0,1-1 1,-1 0-1,1 0 1,-1 1-1,1-1 0,-1 0 1,0 1-1,1-1 0,-1 1 1,1-1-1,-1 0 1,0 1-1,0-1 0,1 1 1,-1-1-1,1 2 0,-1 0 115,0 0-1,1 0 1,-1 1-1,0-1 1,0 0-1,-1 0 1,1 0-1,0 1 0,-1-1 1,1 0-1,-1 0 1,-1 4-1,-1 4 316,0 0-247,0 0 0,-1 0 0,0 0 0,-1-1 0,0 0 0,-12 17 0,5-11-20,0 0 0,-27 23 0,9-13-237,-1-1 0,-1-2 0,-1-1-1,-40 18 1,-4-1-1021,9-6 262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20.2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 1012 1888,'-11'10'613,"10"-8"-380,1-1 0,-1 1 0,0 0 0,1-1 0,0 1 0,-1 0 0,1-1 0,0 1 0,0 0 0,0 2 0,-1 0 377,-5 7 3604,8-28-2454,-2 12-1478,6-23-99,1 0 0,1 0-1,2 1 1,1 0 0,1 0 0,1 1-1,18-25 1,-12 23-87,1 1 0,2 1 0,1 1 0,1 1 0,45-36 0,-60 53-99,0 1 0,12-7 0,-19 12-6,0 0 1,-1 0-1,1 0 1,0 0-1,0 1 0,-1-1 1,1 1-1,0-1 1,0 1-1,0 0 1,0-1-1,0 1 0,0 0 1,-1 0-1,1 0 1,0 1-1,0-1 1,0 0-1,0 1 0,0-1 1,1 2-1,-2-2 16,-1 0 1,1 1-1,-1-1 0,1 1 0,-1-1 1,1 1-1,-1-1 0,1 1 0,-1-1 1,0 1-1,1 0 0,-1-1 0,0 1 1,0-1-1,1 1 0,-1 0 0,0-1 1,0 1-1,0 0 0,0-1 0,0 1 1,0 0-1,0-1 0,0 1 0,0 0 1,0-1-1,0 1 0,-1 1 0,-8 18 117,6-15-68,-71 155 811,70-151-812,-4 10 111,5-11 361,7-9-279,8-11-21,6-7-77,0 1 1,40-30-1,50-26-122,-60 43-75,-21 12-1,4-2-121,1 0 0,51-23 1,-81 43 146,0 0 1,1 1 0,-1-1 0,0 0 0,1 1 0,-1-1 0,1 1 0,-1 0 0,1 0 0,-1 0 0,0 0-1,1 0 1,-1 0 0,1 1 0,4 1 0,-5-1 28,-1 0-1,1 0 1,0 0-1,0 0 0,-1 0 1,1 0-1,-1 1 1,1-1-1,-1 1 1,0-1-1,1 1 1,-1-1-1,0 1 1,0 0-1,0 0 1,0-1-1,0 1 1,-1 0-1,2 4 1,0 5 49,-1 1 1,0-1 0,-1 1 0,0 0 0,-1-1-1,0 1 1,-6 21 0,-1 18 187,8-44-196,-1-1 0,1 1 0,0 0 0,0 0 0,1 0 0,0 0 0,2 7 0,-3-14-36,1 1-1,-1-1 1,0 1 0,0-1-1,1 1 1,-1-1 0,0 1-1,1-1 1,-1 1-1,0-1 1,1 0 0,-1 1-1,1-1 1,-1 0 0,0 1-1,1-1 1,-1 0-1,1 1 1,-1-1 0,1 0-1,-1 0 1,1 0 0,0 1-1,-1-1 1,1 0-1,-1 0 1,1 0 0,-1 0-1,1 0 1,-1 0 0,1 0-1,0 0 1,0-1-1,16-6 59,-14 5-44,19-11 102,0-2 1,19-18-1,28-18-247,-67 50 101,0-1-7,0 1 1,0 0 0,0-1 0,1 1 0,-1 0 0,0 0 0,1 0-1,-1 0 1,0 1 0,1-1 0,-1 0 0,1 1 0,-1 0-1,1 0 1,4 0 0,-6 0 18,-1 0-1,1 0 1,-1 1 0,0-1-1,1 0 1,-1 0 0,1 1-1,-1-1 1,0 0 0,1 1-1,-1-1 1,0 0-1,0 1 1,1-1 0,-1 0-1,0 1 1,0-1 0,0 1-1,1-1 1,-1 1 0,0-1-1,0 0 1,0 1-1,0-1 1,0 1 0,0-1-1,0 1 1,0-1 0,0 1-1,0-1 1,0 0 0,0 1-1,0-1 1,0 1-1,-1 0 1,-5 22-128,3-14 108,-16 82 189,17-78-149,0 0-1,1 0 1,1 1 0,0-1-1,3 13 1,-3-24 0,0 0-1,0-1 0,0 1 1,1 0-1,-1-1 1,1 1-1,-1-1 0,1 1 1,-1 0-1,1-1 1,0 1-1,0-1 0,0 0 1,0 1-1,0-1 1,0 0-1,0 1 1,0-1-1,1 0 0,-1 0 1,0 0-1,1 0 1,-1 0-1,1 0 0,-1-1 1,1 1-1,-1 0 1,1-1-1,-1 1 0,1-1 1,0 0-1,-1 1 1,1-1-1,0 0 1,-1 0-1,1 0 0,0 0 1,3-1-1,1 0 40,1-1 1,-1 0-1,1-1 0,-1 1 1,0-1-1,0 0 0,0 0 0,8-7 1,-3 2-50,-1-1 1,0 0-1,-1-1 0,0 0 1,14-20-1,-18 24 23,-1-1 1,0 0-1,0 0 0,-1 0 0,0-1 0,0 1 0,-1-1 0,0 1 0,0-1 1,-1 0-1,1-10 0,-2 15-41,-1-1 1,1 1 0,-1 0-1,1-1 1,-1 1 0,0 0-1,0 0 1,-1-1 0,1 1-1,-1 0 1,0 0 0,1 1 0,-1-1-1,-1 0 1,1 1 0,0-1-1,0 1 1,-1-1 0,0 1-1,1 0 1,-1 0 0,-6-3-1,4 3-21,1-1-1,-1 1 1,0 1 0,0-1-1,0 1 1,0 0 0,0 0-1,0 0 1,0 0-1,-1 1 1,1 0 0,0 0-1,0 1 1,-9 1-1,14-2 34,0 0 0,0 0 0,0 0 0,0 0 0,-1 0 0,1 0-1,0 0 1,0 0 0,0 0 0,0 0 0,-1 0 0,1 0 0,0 0-1,0 0 1,0 0 0,0 0 0,-1 0 0,1 0 0,0 0 0,0 0-1,0 0 1,0 0 0,0 0 0,-1 0 0,1 1 0,0-1 0,0 0-1,0 0 1,0 0 0,0 0 0,0 0 0,0 0 0,0 1-1,-1-1 1,1 0 0,0 0 0,0 0 0,0 0 0,0 0 0,0 1-1,0-1 1,0 0 0,0 0 0,0 0 0,0 0 0,0 1 0,0-1-1,0 0 1,0 0 0,0 0 0,0 0 0,0 1 0,0-1 0,0 0-1,0 0 1,1 0 0,-1 0 0,0 0 0,0 1 0,0-1 0,0 0-1,0 0 1,0 0 0,0 0 0,1 0 0,11 5-49,15-5 165,0-1-1,1-2 0,43-9 1,-58 9-70,0-1 1,0-1 0,-1 0 0,1 0 0,-1-1-1,-1-1 1,1 0 0,-1-1 0,16-14 0,-8 3 2,-1-1 0,-1-1 1,25-39-1,35-73 110,-77 133-157,126-250 528,-122 242-488,7-14-52,-8 14-76,-4 6-81,-4 8 84,-13 45 122,6-6 10,1 0 0,-7 72-1,3 98 231,11-149-118,3-12-76,6 73-1,-1-108-2858,-19-50-6517,11 25 8397,-6-9-858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20.6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74 6976,'-16'-8'3168,"32"5"-2752,1-2 960,6 5-832,10-3 768,3 0-768,12-5-64,3 0-288,20-8-256,-7 9 0,9-1-1728,-7 4 992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23.2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208 21 2400,'0'0'24,"0"-1"0,0 1 0,0 0-1,0-1 1,0 1 0,0 0 0,0-1 0,0 1 0,0 0 0,0-1-1,0 1 1,0-1 0,0 1 0,0 0 0,0-1 0,0 1 0,1 0-1,-1-1 1,0 1 0,0 0 0,0-1 0,1 1 0,-1 0 0,0 0 0,0-1-1,1 1 1,-1 0 0,0 0 0,1-1 0,-1 1 0,0 0 0,1 0-1,-1 0 1,0 0 0,1 0 0,-1-1 0,1 1 0,10-6 2167,-1 3 1544,-14 22-1766,2-14-2211,-22 109 1106,15-79-701,-104 362 1935,30-119-354,89-297-1484,1 1 0,2 0-1,10-19 1,-11 24-260,0 1 0,0 0 1,1 1-1,0 0 0,1 0 0,14-11 0,-7 9-18,1 1 1,0 0-1,0 1 0,21-7 1,-30 14-16,0 0 1,0 1 0,0 0 0,1 1 0,-1 0-1,1 1 1,-1 0 0,1 0 0,0 1 0,-1 0-1,12 2 1,-18-2 32,-1 1 0,1 0 0,-1-1 0,1 1 0,-1 0 0,1 1 0,-1-1 0,0 0 0,1 1-1,-1-1 1,0 1 0,0 0 0,2 2 0,-3-3 9,0 0 0,0 1 0,0-1 0,0 1 0,0-1 0,-1 1 0,1-1 0,0 1 0,-1-1-1,0 1 1,1-1 0,-1 1 0,0 0 0,0-1 0,0 1 0,0 0 0,0-1 0,0 1 0,0 0 0,0-1 0,-1 1 0,1-1 0,-2 3-1,-1 3 59,-1 0 0,1 0-1,-2 0 1,1-1 0,-1 0-1,0 0 1,-6 6-1,-1 0-30,-1 0 0,-15 10-1,15-13 33,0-1-1,-1 0 0,0-1 0,-25 10 0,30-14-40,1-1-1,-1 0 1,1 0 0,-1-1-1,0 0 1,0 0 0,1-1 0,-1 0-1,-14-3 1,11 0-54,12 3 26,0 0 0,0 0 0,0 0 0,0 0 0,0 0 0,0 0 0,0 0 0,0 0 0,0 0 0,0 0 0,0 0 0,0-1 1,0 1-1,0 0 0,0 0 0,0 0 0,0 0 0,-1 0 0,1 0 0,0 0 0,0 0 0,0 0 0,0 0 0,0 0 0,0 0 0,0 0 0,0 0 1,0 0-1,0-1 0,0 1 0,0 0 0,0 0 0,0 0 0,0 0 0,0 0 0,0 0 0,1 0 0,-1 0 0,0 0 0,0 0 0,0 0 0,0 0 1,0 0-1,0 0 0,0 0 0,0 0 0,0 0 0,0-1 0,0 1 0,0 0 0,0 0 0,0 0 0,0 0 0,0 0 0,0 0 0,0 0 0,0 0 0,0 0 1,1 0-1,-1 0 0,0 0 0,0 0 0,0 0 0,0 0 0,21-4-85,-9 2 132,207-48 13,233-67 42,-393 100-64,-29 7-42,-18 6-48,0 0 1,0 1 0,0 0 0,21-2 0,-56 22-87,5-5 167,0 1 1,2 1-1,0 1 0,0 0 0,1 1 1,1 1-1,-17 26 0,9-8 274,1 1-1,-29 74 1,48-107-279,-8 27 188,10-29-191,-1 1 0,1 0 1,0-1-1,-1 1 0,1-1 1,0 1-1,0 0 0,0-1 1,0 1-1,0 0 0,1-1 0,-1 1 1,1-1-1,0 4 0,-1-5-8,0 0-1,1 1 0,-1-1 0,0 0 0,0 0 1,0 0-1,1 0 0,-1 1 0,0-1 0,0 0 1,1 0-1,-1 0 0,0 0 0,0 0 0,1 0 1,-1 0-1,0 1 0,1-1 0,-1 0 0,0 0 0,0 0 1,1 0-1,-1 0 0,0 0 0,0 0 0,1-1 1,-1 1-1,0 0 0,1 0 0,-1 0 0,0 0 1,0 0-1,1 0 0,-1 0 0,0-1 0,10-6 130,5-11 45,13-21-1,-3 5-220,156-172 164,-172 197-156,49-50 5,-75 83-346,13-19 373,1 0-1,0 0 1,0 0-1,1 0 0,-1 0 1,1 1-1,0-1 1,1 1-1,-1 0 1,1-1-1,0 1 0,1 0 1,-1 0-1,1-1 1,1 12-1,0-13 9,0 1 0,0-1 0,0 1 0,1-1 0,0 1-1,0-1 1,0 0 0,0 0 0,1 0 0,-1 0 0,1-1 0,0 1 0,0-1-1,1 1 1,-1-1 0,1 0 0,-1 0 0,1-1 0,0 1 0,7 2 0,-5-2 23,1-1 1,-1 0-1,1 0 1,0-1 0,-1 0-1,1 0 1,0-1-1,0 0 1,0 0 0,0-1-1,-1 1 1,1-1-1,0-1 1,-1 1 0,1-1-1,7-4 1,4-1-14,0-1-1,-1-1 1,0 0 0,24-18 0,13-20 131,-40 33-186,0 2 0,26-19 0,-32 26 15,-3 3-200,-5 3 355,2 0-420,4 4 300,0 0 1,-1 1-1,1-1 0,-1 1 1,0 1-1,-1-1 1,1 0-1,-1 1 1,-1 0-1,4 9 0,23 41-87,-25-45 74,1 0 0,14 20 0,-18-28 7,1 0 0,-1-1 0,1 0 0,0 1 0,0-1 0,1 0 0,-1-1 0,1 1 0,-1 0 0,1-1 0,0 0 0,4 2 0,-5-3 3,-1-1 1,1 0-1,-1 1 1,1-1-1,-1 0 1,1 0-1,-1-1 0,1 1 1,-1 0-1,1-1 1,-1 0-1,1 1 1,3-3-1,31-18 138,-29 17-149,54-36 26,-2-2 0,55-50 1,-108 85-70,0 0-1,0-1 1,0 0 0,-1 0 0,-1 0 0,1-1 0,-1 0 0,6-16 0,-11 25 33,0 0-1,0 0 1,1 0 0,-1-1 0,0 1 0,0 0 0,0 0 0,0 0-1,0 0 1,0 0 0,0-1 0,0 1 0,0 0 0,0 0 0,0 0-1,0 0 1,0 0 0,0-1 0,0 1 0,0 0 0,0 0 0,0 0-1,0 0 1,-1 0 0,1 0 0,0-1 0,0 1 0,0 0 0,0 0-1,0 0 1,0 0 0,0 0 0,0 0 0,0 0 0,-1-1 0,1 1-1,0 0 1,0 0 0,0 0 0,0 0 0,0 0 0,-1 0 0,1 0-1,0 0 1,0 0 0,0 0 0,0 0 0,0 0 0,-1 0 0,1 0-1,0 0 1,0 0 0,0 0 0,0 0 0,0 0 0,-1 0 0,1 0-1,0 0 1,0 0 0,0 0 0,-18 5-101,-15 11 34,26-12 72,-1 0-1,1 0 1,1 1-1,-1 0 1,-11 12 0,17-15 10,-1-1 0,1 1 0,0-1 0,0 1 0,-1 0 0,1 0 0,1-1 0,-1 1 0,0 0 0,0 0 0,1 0 0,-1 0 0,1 0 0,-1 0 0,1 0-1,0 0 1,0 0 0,0 0 0,0 1 0,0-1 0,0 0 0,1 0 0,-1 0 0,1 0 0,-1 0 0,1 0 0,0-1 0,0 1 0,1 2 0,0-1 18,0 0-1,1 0 1,-1 0 0,1-1-1,0 1 1,-1-1-1,1 0 1,0 1-1,1-1 1,-1-1-1,0 1 1,0 0-1,1-1 1,-1 0-1,1 0 1,-1 0-1,1 0 1,4 0 0,3 1 42,-1-1 1,1-1 0,-1 0 0,1-1-1,12-2 1,35-9 302,80-27 0,-41 10-2663,-29 10-3751,-44 14 3285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26.9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 1250 2400,'-3'2'520,"-1"1"-1,1 0 1,0 0 0,0 0-1,-5 6 1,7-8-367,0 0 0,1-1 1,-1 1-1,0 0 0,1 0 0,-1 0 1,1 0-1,-1 0 0,1 0 0,0 0 1,-1 0-1,1 0 0,0 0 0,-1 0 1,1 0-1,0 0 0,0 0 0,0 0 1,0 0-1,0 0 0,0 0 0,0 0 1,0 0-1,2 2 997,3-9 525,107-100 1258,70-72-1925,-146 138-790,-24 26-156,1-1 0,1 2 0,0 0 0,22-16 0,-35 28-68,0 1 1,0-1-1,0 0 0,0 1 1,0-1-1,0 1 0,0-1 1,0 1-1,1 0 0,-1-1 1,0 1-1,0 0 0,1 0 1,-1 0-1,0 0 0,0 0 1,1 0-1,-1 0 0,0 0 1,0 1-1,2 0 0,-2-1 2,0 1 0,0 0 1,1 0-1,-1 0 0,0 0 0,0 0 0,-1 0 0,1 0 0,0 0 0,0 0 0,0 1 1,-1-1-1,1 0 0,-1 0 0,1 1 0,-1-1 0,1 1 0,-1-1 0,0 3 1,2 5 32,-1 1 1,-1 0-1,0-1 1,0 1-1,-1 0 1,0-1 0,-1 1-1,0-1 1,0 1-1,-5 8 1,-56 187 498,59-182-182,4-17-105,4-14 350,1-3-529,1 0 0,0 0-1,0 1 1,1 0-1,0 0 1,1 1 0,10-10-1,71-57-85,-47 41 14,-38 32-12,57-48-119,111-73 0,-167 122 123,-1-1 1,0 1-1,1 0 0,0 0 1,-1 0-1,1 1 0,8-2 1,-11 3 18,-1 0 0,1 0 0,0 0 0,0 0 0,-1 0 0,1 1 1,0-1-1,-1 0 0,1 1 0,-1-1 0,1 1 0,-1 0 0,1 0 1,-1-1-1,1 1 0,-1 0 0,1 0 0,-1 0 0,0 1 0,0-1 0,0 0 1,1 0-1,-1 1 0,0-1 0,0 2 0,1 1 6,0 0 0,0 0 0,-1 0 0,1 1 0,-1-1 0,-1 0 0,1 1 0,0-1 0,-1 1 0,0-1-1,0 1 1,-1 8 0,-2 1 84,1 1 0,-9 22 0,-6 9 78,-6 16 140,21-55-236,0-1 0,1 1 0,0 0 0,1 0-1,-1 0 1,1-1 0,1 12 0,-1-17-55,0 0 0,1 0-1,-1 0 1,0 0 0,0-1-1,0 1 1,1 0 0,-1 0 0,0 0-1,1 0 1,-1 0 0,1-1-1,-1 1 1,1 0 0,-1 0 0,1-1-1,-1 1 1,1 0 0,0-1-1,-1 1 1,1-1 0,0 1 0,0 0-1,0-1 1,1 1 0,0-1 13,-1 0 0,1 1 0,-1-2 0,1 1-1,-1 0 1,1 0 0,-1 0 0,1-1 0,-1 1 0,1 0 0,-1-1 0,1 0 0,-1 1 0,2-2 0,6-3 88,0-1 0,0-1 0,11-10 0,-18 15-128,32-29 124,35-42-1,39-51-295,-102 116 119,-5 6 48,0 1 1,0 0-1,0-1 1,0 1-1,0-1 1,1 1-1,-1 0 1,1 0-1,2-2 1,-4 3 11,0 0 1,0 0-1,1 0 1,-1 0-1,0 0 1,1 0 0,-1 0-1,0 0 1,0 0-1,1 0 1,-1 0-1,0 0 1,1 0-1,-1 0 1,0 0-1,0 0 1,1 0 0,-1 0-1,0 0 1,1 0-1,-1 1 1,0-1-1,0 0 1,0 0-1,1 0 1,-1 0-1,0 1 1,0-1 0,1 0-1,-1 0 1,0 1-1,0-1 1,0 0-1,0 0 1,0 1-1,1-1 1,-1 0-1,0 0 1,0 1 0,0-1-1,0 0 1,0 1-1,0-1 1,0 0-1,0 0 1,0 1-1,0-1 1,0 0-1,0 1 1,0-1 0,0 0-1,0 0 1,0 1-1,-1-1 1,-1 18-218,-17 38-20,10-32 276,-10 43 0,17-60 17,1 0 0,0 1-1,1-1 1,0 0 0,0 1 0,0-1 0,1 0-1,0 0 1,0 1 0,4 9 0,-5-15-42,1-1 0,-1 0 0,1 0 0,0 0 0,-1 1 0,1-1 0,0 0 0,-1 0 1,1 0-1,0 0 0,0 0 0,0 0 0,0-1 0,0 1 0,0 0 0,0 0 0,0-1 0,1 1 1,-1 0-1,0-1 0,2 1 0,-1-1 28,0 1 1,1-1-1,-1 0 1,1 0-1,-1 0 1,0 0-1,1 0 1,-1-1-1,1 1 1,3-2-1,6-3 151,-1 0 0,1-1 1,16-11-1,-17 10-147,128-82-102,-111 69 47,-1-1 0,44-46 0,-71 66 0,1 1 0,-1 0 0,0-1 0,1 1 1,-1-1-1,1 1 0,-1-1 0,1 1 0,-1 0 0,0-1 0,1 1 0,0 0 1,-1-1-1,1 1 0,-1 0 0,1 0 0,-1 0 0,1-1 0,0 9-173,-9 14 4,-6 2 89,8-16 89,1 0 0,0 1 0,0 0 0,1 0 0,0 1 0,0-1 1,-3 15-1,7-22 16,0 0 0,-1 0 1,1 0-1,0 0 1,0 0-1,0 0 0,0 0 1,1 0-1,-1 0 1,0 0-1,1 0 0,-1-1 1,1 1-1,0 0 0,0 0 1,0 0-1,0-1 1,0 1-1,0 0 0,2 1 1,-1-1 8,0-1 1,0 1-1,0-1 0,1 0 1,-1 0-1,0 0 1,0 0-1,1 0 0,-1 0 1,1-1-1,-1 1 1,1-1-1,4 1 0,3-2 25,-1 1-1,1-1 0,0-1 0,-1 1 0,1-2 0,17-6 1,74-37 12,-63 27-15,63-22-1,55-15-151,-142 51 1,-10 4-8,-9 3 84,-30 17-101,-38 26 0,65-39 122,1 0-1,-1 1 1,2 0-1,-1 0 1,0 1-1,1-1 1,1 1-1,-6 10 1,11-17 9,-1 0 0,0 1-1,1-1 1,-1 0 0,1 0 0,0 1 0,-1-1 0,1 1-1,0-1 1,0 0 0,0 1 0,0-1 0,0 0 0,0 1-1,0-1 1,1 1 0,-1-1 0,0 0 0,1 1 0,-1-1 0,1 0-1,-1 0 1,1 1 0,0-1 0,0 0 0,-1 0 0,3 2-1,-1-1 17,-1-1 0,1 1-1,0-1 1,0 0 0,0 1-1,0-1 1,0 0 0,0 0-1,0 0 1,1-1-1,-1 1 1,0 0 0,0-1-1,1 0 1,-1 1 0,4-1-1,11-1 71,-1-1 0,33-8 0,-23 4-104,14-3 37,44-16-1,-65 18-7,0-1 0,-1 0 0,0-1-1,25-19 1,-20 10-3,0-2 0,-2 0-1,26-31 1,52-78 107,-51 65-16,133-167-195,-149 188-1,-3-1 0,-1-1-1,22-50 1,22-79-186,-66 161 172,-2-1 0,1 1 1,-2-1-1,3-17 0,-6 22-46,0 9 154,0 0 0,0 0 0,0 0 0,0 0 0,0 0 0,0 0 0,0 0-1,0 0 1,0 0 0,0 0 0,0 0 0,0 0 0,0 0 0,0 0 0,0 0 0,0 0-1,0 0 1,0 0 0,0 0 0,0 0 0,0 0 0,0 0 0,0 0 0,0 0 0,0 0-1,0 0 1,-1 0 0,1 0 0,0 0 0,0 0 0,0 0 0,0 0 0,0 0-1,0 0 1,0 0 0,0 0 0,0 0 0,0 0 0,0 0 0,0 0 0,0 0 0,0 0-1,0 0 1,0 0 0,0 0 0,0 0 0,0 0 0,0 0 0,0 0 0,0 0 0,0 0-1,0 0 1,0-1 0,0 1 0,0 0 0,0 0 0,0 0 0,0 0 0,0 0 0,0 0-1,0 0 1,0 0 0,0 0 0,0 0 0,0 0 0,-10 18-288,9-17 288,-30 52-159,-40 53 0,62-94 150,-45 61-136,17-24 123,-32 54 0,49-66 55,1 2 0,2 0-1,2 1 1,-12 48 0,18-53-32,2 0 1,2 1-1,1 0 0,2-1 1,3 51-1,-1-75 33,2-1-1,-1 0 1,4 12-1,-4-18-7,0-1 0,1 0 0,-1 0 0,1 1 0,-1-1-1,1 0 1,0 0 0,0-1 0,0 1 0,1 0 0,-1-1 0,1 1 0,3 2 0,0-1 5,1 0 1,0-1-1,1 1 0,-1-1 1,0 0-1,1-1 1,0 0-1,0 0 1,-1-1-1,1 0 1,15 0-1,6 1 125,1-1-1,-1-2 1,1-1-1,51-9 1,-74 8-141,1 1 1,-1-1 0,0 0 0,0 0-1,0-1 1,-1 0 0,1 0 0,-1 0-1,0-1 1,0 0 0,-1 0-1,1-1 1,-1 0 0,0 0 0,-1 0-1,0 0 1,7-12 0,-5 6-61,-1-1 1,0 1-1,-1-1 1,0 0 0,-1 0-1,0 0 1,-1-1-1,-1 1 1,0-14-1,-1 25 25,0 0 0,0 1-1,0-1 1,0 1-1,0-1 1,0 1-1,-1-1 1,1 1 0,0-1-1,-1 1 1,0-1-1,1 1 1,-1-1 0,0 1-1,0 0 1,1-1-1,-2 0 1,1 2 14,1-1-1,0 1 1,-1 0-1,1 0 1,-1-1-1,1 1 1,0 0-1,-1 0 1,1 0 0,0-1-1,-1 1 1,1 0-1,-1 0 1,1 0-1,-1 0 1,1 0-1,0 0 1,-1 0 0,1 0-1,-1 0 1,1 0-1,-1 0 1,1 0-1,0 1 1,-1-1-1,1 0 1,-1 0-1,1 0 1,0 0 0,-1 1-1,1-1 1,-1 1-1,-13 11-128,10-8 97,-5 5-18,0 0 0,0 1 0,2 1-1,-11 15 1,-23 50 108,31-57-36,8-14-21,-1 1 0,1-1 0,0 0 0,0 1 0,0 0 1,1-1-1,0 1 0,0 0 0,0 9 0,2-12 31,-1 1-1,0-1 1,1 0 0,0 0-1,-1 0 1,1 0 0,1 0-1,-1 0 1,0 0 0,1 0-1,-1 0 1,1 0 0,0-1-1,0 1 1,0-1 0,0 1-1,0-1 1,5 4 0,-2-3 4,-1 0 0,1 0 1,-1-1-1,1 0 0,0 1 1,0-2-1,0 1 0,0 0 1,0-1-1,0 0 0,0 0 1,0-1-1,1 1 0,-1-1 1,6-1-1,6-1 39,-1-1-1,1 0 1,20-8-1,-10 3 14,29-7 34,237-77-119,-274 84 71,18-12 0,-20 11-242,20-9 0,-37 18 171,0 0 0,0 0 0,0 0-1,1 0 1,-1 0 0,0 0 0,0 0 0,0 0 0,0 0 0,0 0-1,1 0 1,-1 0 0,0 0 0,0 0 0,0 0 0,0 0 0,1 0 0,-1 0-1,0 0 1,0 0 0,0 0 0,0 0 0,0 0 0,1 0 0,-1 0-1,0 0 1,0 0 0,0 1 0,0-1 0,0 0 0,0 0 0,1 0-1,-1 0 1,0 0 0,0 0 0,0 1 0,0-1 0,0 0 0,0 0-1,0 0 1,0 0 0,0 0 0,0 1 0,0-1 0,0 0 0,0 0-1,0 0 1,-1 13-86,-8 13 116,-21 16-147,19-27 105,-13 21 1,22-31 36,0-1 1,0 1-1,0-1 1,0 1 0,0 0-1,1 0 1,0 0-1,0 0 1,0 8 0,1-11-5,0 0 1,0 0 0,0 0-1,0 0 1,1 0-1,-1 0 1,1 0 0,-1 0-1,1 0 1,0-1 0,-1 1-1,1 0 1,0 0 0,0 0-1,0-1 1,1 1-1,-1-1 1,0 1 0,1-1-1,-1 1 1,1-1 0,-1 0-1,1 0 1,0 1-1,2 0 1,-2-1 8,1 0 1,0 0-1,0-1 1,0 1-1,0-1 1,-1 1-1,1-1 0,0 0 1,0 0-1,0-1 1,0 1-1,0 0 0,0-1 1,0 0-1,0 0 1,4-2-1,22-10 104,26-18 0,3-1-112,-34 19-71,-1-2 1,41-32-1,-57 41 91,8-5-79,1 0 1,20-11-1,-33 21 53,1 0 18,-1-1 0,0 0-1,0 0 1,0 0-1,4-3 1,-13 14-146,1 0 0,-6 16 1,1-5 107,6-11 38,0 0 1,0 1-1,-2 9 0,5-16-8,0 1 0,1 0 0,-1-1 0,1 1 0,0 0 0,0-1 0,0 1 0,0 0-1,1 0 1,0-1 0,1 6 0,-2-8-7,1 0 0,0 1-1,0-1 1,0 0 0,0 0 0,0 0-1,0 0 1,0 0 0,0 0-1,0 0 1,0 0 0,0 0 0,1 0-1,-1-1 1,0 1 0,1 0-1,-1-1 1,0 1 0,1-1 0,1 1-1,3 0 66,0 0-1,0 0 0,10-1 0,8-1-35,-1-1-1,27-7 1,-13 3 47,57-13-1081,-35-1-5627,-56 19 6099,-3 1 364,0 0 1,1 0 0,-1 0 0,0 0-1,1 0 1,-1 0 0,1 0 0,-1 0-1,0 0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27.33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6 6560,'-22'-5'2976,"14"5"-2592,3 0-128,10 0-224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27.7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212 306 3136,'3'-3'-98,"-2"1"415,1 1-1,-1-1 1,0 1 0,0-1 0,0 1-1,0-1 1,0 0 0,1-2 0,-2 4-232,0 0 0,0 0 0,0-1 0,0 1 0,0 0 0,0 0 0,0-1 0,0 1 0,0 0 0,0-1 0,0 1 0,0 0 0,0 0 0,0-1 0,-1 1 0,1 0 0,0 0 0,0-1 0,0 1 0,0 0 0,-1-1 170,1 1-170,-12-4 1415,7 4-1359,0 0-1,0 0 0,0 0 1,0 1-1,1-1 0,-1 1 1,0 1-1,1-1 0,-1 1 1,0-1-1,1 1 0,0 1 1,-7 3-1,2 0-31,1 0 0,0 0 0,0 1 0,0 0 0,-9 12 0,7-6-60,1 1 0,0 1-1,1 0 1,0 0 0,1 1 0,1 0 0,0 0 0,2 0-1,-1 1 1,2-1 0,0 1 0,0 34 0,3-44 25,0 1 1,1-1 0,0 1-1,0 0 1,1-1 0,0 0 0,1 1-1,5 12 1,-7-18-29,0 0 1,0 0-1,0-1 1,0 1-1,1 0 0,-1-1 1,1 1-1,-1-1 1,1 1-1,-1-1 0,1 0 1,0 1-1,-1-1 1,1 0-1,0 0 0,0 0 1,0-1-1,0 1 1,0 0-1,0-1 0,0 1 1,0-1-1,0 0 1,0 1-1,0-1 0,0 0 1,0 0-1,0-1 1,1 1-1,-1 0 0,0-1 1,0 1-1,0-1 1,0 0-1,0 1 0,2-3 1,1 1 36,0-1 0,-1 0 0,1-1 0,-1 1 0,0-1 0,0 0 0,0 0 0,0 0 0,-1-1 0,6-9 0,3-5 108,10-28-1,-21 46-183,11-30 68,-1 1-1,-2-2 1,-1 1 0,8-63-1,-15 74-146,-1-24 0,0 18-770,0 25 853,1 1 1,0-1-1,0 0 0,-1 1 1,1-1-1,0 0 0,0 1 1,0-1-1,-1 1 0,1-1 1,0 1-1,1-1 0,0 0 61,44-19 337,-33 15-365,0-1 0,-1 0 1,16-10-1,-8 1 31,-1-1-1,-1-1 1,0-1 0,-1 0-1,-1-1 1,23-35 0,-37 52-70,2-5 10,0 1 0,1 0 0,-1 0 0,7-6 0,-11 12-18,0 0 0,1 0 0,-1 0 0,0 0 0,0-1 0,0 1 0,1 0 0,-1 0 0,0 0 1,0 0-1,0 0 0,1 0 0,-1 0 0,0 0 0,0-1 0,1 1 0,-1 0 0,0 0 0,0 0 0,1 0 0,-1 0 0,0 0 0,0 0 1,1 1-1,-1-1 0,0 0 0,0 0 0,1 0 0,-1 0 0,0 0 0,0 0 0,0 0 0,1 0 0,-1 1 0,0-1 0,0 0 0,0 0 1,0 0-1,1 0 0,-1 1 0,0-1 0,0 0 0,0 0 0,0 0 0,0 1 0,1-1 0,-1 0 0,0 0 0,0 1 0,0-1 1,0 0-1,0 0 0,0 1 0,0-1 0,3 17-66,-3 13 87,-1-1-1,-2 1 0,-7 33 1,-66 256 56,58-258-71,-3-2 0,-2-1-1,-45 79 1,-35 55 696,101-188-590,0 0 0,-1 0-1,0-1 1,1 1 0,-6 4 0,7-8-87,1 1 1,0-1-1,-1 1 0,1-1 0,-1 0 1,1 0-1,-1 1 0,1-1 1,-1 0-1,1 0 0,-1 1 0,1-1 1,-1 0-1,1 0 0,-1 0 1,1 0-1,-1 0 0,1 0 0,-1 0 1,1 0-1,-2 0 0,2 0 2,-1-1 1,0 1-1,1-1 0,-1 1 0,1-1 0,-1 1 0,1-1 0,-1 0 1,1 1-1,0-1 0,-1 0 0,1 1 0,0-1 0,-1 0 0,1 1 1,0-1-1,0 0 0,0 0 0,0 1 0,0-1 0,0-1 0,-1-2-10,2-1-1,-1 1 0,0 0 0,1-1 0,0 1 0,0 0 0,0 0 0,0-1 0,1 1 0,0 0 1,0 0-1,0 0 0,0 1 0,0-1 0,1 0 0,0 1 0,0 0 0,3-4 0,7-6-79,0 1 0,0 1 0,19-12-1,-11 8 169,1 2 0,31-15 0,-43 24-95,1 0 0,0 0 1,0 1-1,1 0 0,-1 1 0,1 0 0,17 0 0,-25 2-21,0 0 0,0 0 0,0 0 1,-1 1-1,1-1 0,0 1 0,0 0 0,0 0 0,4 2 0,26 5-306,-7-23-11183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27.7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49 69 9376,'-5'-46'4256,"-8"39"-3680,5 2 800,4 5-864,-4-8 287,3 8-479,0-3-256,5 6-64,13 5-4927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29.6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313 37 4384,'7'-29'2496,"-3"22"753,-3 8-3143,-1 0-1,0 0 1,0-1 0,0 1 0,0 0-1,1 0 1,-1 0 0,0 0 0,-1 0-1,1 0 1,0 0 0,0 2 0,-6 44 1328,4-31-1053,-4 25 1,-7 8 271,-3 1 1,-2-2-1,-43 83 0,-19 42 102,-20 40-427,94-204-325,4-5-336,0-1 0,-1 1-1,2 0 1,-1 0-1,0 0 1,1 0-1,0 0 1,-2 6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30.2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10 562 4896,'-8'0'1584,"7"0"-976,6 0 1488,0-1-1766,0 0 1,0-1 0,-1 0-1,1 0 1,-1 0 0,1 0-1,-1-1 1,6-4 0,1-3-77,-1 0 0,-1-1 0,1 0 0,-2-1 0,1 0 0,6-14 0,-12 22-203,104-199 1074,9-15 128,-115 217-1262,14-19-122,-15 20 130,0 0 1,0 0-1,0-1 1,0 1-1,1 0 1,-1 0-1,0 0 1,0 0-1,0 0 1,0 0-1,0 0 0,0 0 1,0 0-1,1 0 1,-1 0-1,0 0 1,0 0-1,0 0 1,0 0-1,0 0 1,1 0-1,-1 0 1,0 0-1,0 0 1,0 0-1,0 0 1,0 0-1,0 0 1,1 0-1,-1 0 1,0 0-1,0 0 1,0 0-1,0 0 0,0 0 1,0 0-1,0 0 1,1 1-1,-1-1 1,0 0-1,0 0 1,0 0-1,2 14 26,-2 62 145,-11 77 0,8-127-100,-2-1 1,-1 1-1,0-1 0,-2 0 0,-1 0 1,-21 39-1,26-58 30,0 1 0,-1 0 1,0-1-1,-6 7 0,10-12-78,0 0-1,1-1 1,-1 1-1,0 0 1,0 0-1,0-1 1,0 1-1,1 0 1,-1-1-1,0 1 1,0-1-1,0 1 1,0-1-1,-1 1 1,1-1-1,0 0 1,0 1-1,0-1 1,0 0-1,0 0 1,0 0-1,0 0 1,0 0-1,-1 0 1,1 0-1,0-1 1,0 1-1,0 0 1,-2-1-1,0-1-4,1 0 0,0 1 0,0-1 0,0 0 0,-1 0 0,2-1 0,-1 1 0,0 0-1,0-1 1,1 1 0,-3-5 0,2 2-23,1 0 0,-1 0 0,1 0 0,-1 0 0,2-1 0,-1 1 0,0 0 0,1 0 1,1-8-1,-1 10-13,0 0 1,0 0 0,1 0-1,-1-1 1,1 1 0,0 0-1,0 0 1,0 0 0,0 0-1,0 0 1,1 0 0,-1 1-1,1-1 1,0 0 0,0 1-1,0-1 1,3-2 0,1 1-19,1 0 1,0 1-1,1 0 1,-1 0-1,1 0 1,-1 1-1,1 0 0,0 0 1,0 1-1,-1 0 1,1 0-1,0 1 1,0 0-1,0 0 1,0 1-1,9 2 1,14 4-2261,0 0 1,48 20-1,-78-27 2165,40 15-2054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32.6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1296 4896,'-2'-2'2460,"2"2"-2367,1 0-1,-1 1 0,1-1 0,-1 0 0,1 0 1,-1 0-1,0 0 0,1 1 0,-1-1 0,1 0 1,-1 0-1,1 0 0,-1 0 0,1 0 0,-1 0 1,1 0-1,-1 0 0,1 0 0,-1-1 0,0 1 1,1 0-1,0 0 0,14-8 328,0-1 0,-1 0 0,1-1 0,-2-1 0,0 0 0,0-1 0,18-21 0,51-87 160,-28 38-397,94-112 55,-10 14-71,-117 151-152,-2 0-1,-2-2 1,-1 0 0,-1 0-1,-1-2 1,-2 0 0,11-46-1,-22 68-162,-6 13-84,-11 23-49,-3 8 242,-128 237 380,127-228-153,3 1 0,1 1 0,3 0 0,-15 80 1,28-122-180,-10 95 150,10-87-87,0 1 1,0-1-1,1 0 0,0 0 0,1 0 1,1 0-1,3 13 0,-5-22-46,-1 0 0,1 1 0,-1-1 1,1 0-1,0 0 0,-1 0 0,1 0 0,0 0 0,0 0 0,0 0 0,0 0 0,0 0 0,0 0 1,0 0-1,0-1 0,0 1 0,0 0 0,0-1 0,0 1 0,1-1 0,-1 1 0,0-1 0,0 1 1,1-1-1,1 0 0,0 0 19,-1 0-1,1-1 1,0 1 0,0-1 0,0 0 0,-1 1 0,1-1 0,0-1 0,-1 1-1,1 0 1,-1-1 0,1 1 0,2-4 0,17-12 124,36-39 0,15-28-59,-42 48-85,14-18 2,57-87 1,57-151 68,-32 59 10,-58 102-22,-47 89 136,-12 17-126,-10 24-96,0 0 0,1 0 0,-1 0-1,0 0 1,0 0 0,0 1 0,0-1 0,0 0-1,0 0 1,0 0 0,0 0 0,-1 0-1,1 0 1,0 0 0,0 1 0,-1-1-1,1 0 1,-1 0 0,1 0 0,-1 1 0,1-1-1,-1-1 1,1 2 0,-1 0 0,1 0 0,0 0 1,0 0-1,0 0 0,0-1 0,-1 1 0,1 0 0,0 0 0,0 0 0,0 0 1,0 0-1,-1 0 0,1 0 0,0 0 0,0 0 0,0 0 0,-1 0 0,1 0 0,0 0 1,0 0-1,-1 0 0,1 0 0,0 0 0,0 0 0,0 0 0,-1 0 0,1 0 1,0 0-1,0 0 0,0 0 0,-1 0 0,1 1 0,-6 1-30,0 1 0,1 1-1,-1-1 1,1 1 0,0 0 0,0 0-1,-5 5 1,0 2 17,-1 1-1,-10 17 1,4-3 147,1 0 0,-13 35 1,-22 64 275,9-19-34,-114 265 282,124-288 37,-27 109 0,59-192-686,0 0-1,0-1 1,0 1-1,0 0 1,0 0-1,0 0 1,1 0-1,-1 0 1,0 0-1,0 0 0,0 0 1,0 0-1,0 0 1,0 0-1,0 0 1,0 0-1,0 0 1,0 0-1,0 0 1,0 0-1,0 0 1,0 0-1,0-1 1,0 1-1,0 0 0,0 0 1,1 0-1,-1 0 1,0 0-1,0 0 1,0 0-1,0 0 1,0 0-1,0 0 1,0 0-1,0 0 1,0 0-1,0 0 0,0 0 1,0 0-1,0 1 1,0-1-1,1 0 1,-1 0-1,0 0 1,0 0-1,0 0 1,0 0-1,0 0 1,0 0-1,0 0 1,0 0-1,0 0 0,0 0 1,0 0-1,0 0 1,0 0-1,0 0 1,0 0-1,0 0 1,0 0-1,0 1 1,0-1-1,0 0 1,6-6 26,54-84 120,13-18-162,-56 85-5,40-50-145,-50 65 115,0 1 1,1 0-1,-1 1 0,1 0 0,1 0 0,14-9 0,-22 15 38,0-1 0,0 1 0,0-1 1,0 1-1,0-1 0,0 1 0,0 0 0,0-1 1,0 1-1,0 0 0,0 0 0,0 0 1,0 0-1,0 0 0,0 0 0,0 0 0,0 0 1,0 0-1,0 0 0,0 0 0,0 1 0,0-1 1,0 0-1,0 1 0,0-1 0,0 1 1,0-1-1,-1 1 0,1 0 0,0-1 0,0 1 1,0 0-1,-1-1 0,1 1 0,0 0 1,-1 0-1,1 0 0,-1 0 0,1-1 0,-1 1 1,1 2-1,1 2-17,0 1 1,-1 0 0,0 0-1,0 0 1,0 9 0,-1-10 9,2 20 112,7 36 1,-8-52-55,2 0 0,-1 0 0,1 0 0,1-1 1,0 1-1,0-1 0,8 11 0,-11-17-26,1 0 0,0 1 0,0-1 0,0-1 0,0 1 0,0 0 0,0 0 0,1-1 0,-1 1 0,1-1 0,-1 0 0,1 0 0,-1 0 0,6 1 0,-3-1 12,-1 0 1,1-1-1,0 0 1,-1 0-1,1 0 1,0 0-1,0-1 0,5-1 1,3-2 62,-1 0-1,1-1 1,-1 0 0,0-1 0,15-10 0,-9 4-56,0-1 0,-1-1 0,-1 0 0,0-1 0,-1-1 0,-1-1 0,15-21 0,-26 34-41,0-1 0,-1 0 0,1 1 0,-1-1 0,0 0 1,0 0-1,0 0 0,-1-1 0,0 1 0,2-10 0,-3 14-13,0 0-1,-1 0 1,1 0-1,0 0 1,0 0 0,0-1-1,-1 1 1,1 0-1,0 0 1,-1 0 0,1 0-1,-1 0 1,1 0-1,-1 0 1,0 0 0,1 0-1,-1 0 1,0 0-1,0 1 1,1-1 0,-3-1-1,2 1-9,-1 0-1,0 0 1,0 1 0,0-1-1,0 0 1,0 1-1,0-1 1,0 1-1,0 0 1,0 0 0,-3 0-1,1 0 2,0 0 0,0 0-1,-1 1 1,1 0 0,0 0-1,0 0 1,0 1 0,1-1 0,-1 1-1,0 0 1,-7 4 0,9-4 26,0 0 1,0 0 0,-1 0-1,1 0 1,0 0 0,1 1-1,-1-1 1,0 1 0,1-1-1,-1 1 1,1-1 0,0 1-1,0 0 1,0 0 0,0 0-1,0-1 1,1 1 0,-1 0-1,1 0 1,0 0 0,0 0-1,0 0 1,0 0 0,0 0-1,1 0 1,0 0 0,-1 0-1,1 0 1,0-1 0,0 1-1,2 4 1,0-3 7,0 1 0,1-1 0,-1 1 0,1-1 0,0 0 0,0 0 0,0-1 0,0 1 0,0-1 0,1 0 0,0 0 0,7 3 0,-5-3 19,1-1-1,-1 1 1,1-1-1,-1-1 1,1 0 0,0 0-1,0 0 1,8-1 0,-1-1 23,0-1 0,0 0 0,0-2 1,0 1-1,0-2 0,-1 0 0,0 0 0,22-13 1,42-27 40,50-28-147,-84 51-116,-41 21 124,2 0-152,-3 14 8,-3-1 203,0 0 0,-4 14 0,-1 12-181,6-34 153,-2 13 70,2-1-1,-1 1 1,3 20-1,-1-32-40,0 0 0,0 0 0,0 0 1,1 0-1,0 0 0,0-1 0,0 1 0,0 0 0,1-1 0,0 1 0,0-1 0,0 0 0,0 0 0,7 6 0,-8-9-5,-1 1 0,1-1 0,-1-1 0,1 1 0,-1 0 0,1 0 0,0 0 0,0-1 0,-1 1 0,1-1 0,0 0 0,0 1 0,-1-1 0,1 0-1,3 0 1,0-1 4,0 1-1,-1-1 0,1 0 0,-1 0 0,0-1 0,6-2 0,6-4 32,0-1 1,21-15-1,-30 19-20,87-64 136,-76 54-128,-1-1 0,-1 0 0,15-19-1,-16 17-67,-10 13 31,-1 0 1,0-1 0,0 1-1,0-1 1,-1 0 0,1 0 0,4-13-1,-8 19 4,0 0-1,0 0 0,0 0 0,0 0 1,0-1-1,0 1 0,0 0 1,0 0-1,0 0 0,0 0 0,0-1 1,0 1-1,0 0 0,0 0 0,0 0 1,0-1-1,0 1 0,0 0 1,0 0-1,0 0 0,0-1 0,0 1 1,0 0-1,0 0 0,0 0 0,0 0 1,0-1-1,-1 1 0,1 0 1,0 0-1,0 0 0,0 0 0,0-1 1,0 1-1,-1 0 0,1 0 1,0 0-1,0 0 0,0 0 0,0 0 1,-1 0-1,-10 1-209,-16 12-128,18-9 349,1 1 0,0 1 0,0-1 0,0 1 0,0 0 0,1 1 0,-10 11 0,15-15 2,-1 1 0,1 0 1,0-1-1,0 1 0,0 0 1,1 0-1,0 0 0,-1 0 1,1 0-1,0 0 0,1 1 1,-1-1-1,1 0 0,0 0 1,0 1-1,0-1 0,0 0 1,1 0-1,2 7 0,-1-3 14,0 0-1,1 0 1,0 0-1,1-1 1,0 1-1,0-1 1,7 9-1,-9-13-17,0 0 0,1-1-1,-1 1 1,0-1 0,1 0-1,0 0 1,-1 0 0,1 0-1,0 0 1,0 0 0,0-1-1,0 0 1,0 1 0,0-1-1,1 0 1,-1-1 0,0 1-1,1 0 1,-1-1 0,6 0-1,-2-1-250,0 1 1,0-2-1,0 1 0,0-1 0,0 0 0,12-6 0,-8 2-1500,0-1 1,-1 0-1,11-8 0,-1 3-485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33.0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 63 2816,'-23'-19'1280,"15"8"800,11 11-1248,10-5 864,5 5-992,12-3 384,5 3-608,29-8 0,7 4-288,33-4 256,-5 4-256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34.9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329 4 3552,'7'-4'6869,"-22"5"-6583,0 1-1,0 0 1,0 0-1,0 2 1,1 0 0,-1 0-1,1 2 1,0-1-1,-21 14 1,21-11-193,0 1 0,1 0-1,0 1 1,1 1 0,0 0-1,0 0 1,1 2 0,-18 25 0,23-28-9,0 0 1,1 0 0,1 1 0,-1 0 0,-4 21 0,8-28-61,0-1 0,0 0 0,1 1 1,0-1-1,-1 0 0,1 1 0,0-1 0,1 1 1,-1-1-1,1 0 0,-1 1 0,1-1 1,0 0-1,0 0 0,0 0 0,1 0 0,-1 0 1,1 0-1,0 0 0,0 0 0,0 0 1,0-1-1,0 1 0,5 4 0,-3-5 17,1 1-1,-1 0 1,1-1-1,0 0 1,0 0-1,0-1 1,0 1-1,0-1 1,0 0-1,0-1 1,1 1-1,-1-1 1,0 0-1,0 0 1,0 0-1,1-1 1,8-2-1,-4 1-2,0-1 0,-1-1 0,1 1 1,-1-2-1,1 1 0,-1-1 0,-1-1 0,10-6 0,-4 0 11,0-1-1,0 0 1,-1-2-1,-1 1 1,0-2-1,-1 1 1,-1-1-1,-1-1 1,0 0-1,12-34 0,-19 45-61,0 2-50,0-1 0,-1 0 1,1 0-1,-1 0 1,1-8-1,-3 10-43,-2 7 57,0 7 76,10 79 458,-4-65-298,-3-16-115,2 0 0,-1-1 1,2 1-1,-1-1 0,1 1 0,0-1 0,0 0 0,10 14 0,-10-16-45,1 0 0,1-1 0,-1 0-1,1 0 1,0-1 0,0 1 0,0-1 0,1 0-1,-1 0 1,1-1 0,0 0 0,10 4-1,-1-2-19,0-1 0,0 0 0,0-1 0,0-1 0,21 1 0,-2-3-1249,46-5 0,-23-5-2459,-4-2 1109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38.3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213 992 2912,'0'-4'204,"0"4"-168,0 0-1,1 0 1,-1-1-1,0 1 1,0 0-1,0-1 1,0 1-1,0 0 1,0 0-1,0-1 1,0 1 0,0 0-1,0-1 1,0 1-1,0 0 1,0 0-1,0-1 1,0 1-1,-1 0 1,1-1-1,0 1 1,0 0-1,0 0 1,0-1-1,0 1 1,-1 0-1,1 0 1,0 0-1,0-1 1,0 1-1,-1 0 1,1 0-1,0 0 1,0 0-1,-1-1 1,1 1-1,0 0 1,0 0-1,-1 0 1,1 0-1,-1 0 1,1 1 195,-1 0 1,1 0 0,-1 0-1,1 0 1,-1 0-1,1 0 1,0 0 0,-1 0-1,1 0 1,0 1-1,0-1 1,0 0 0,0 2-1,-2 11 351,-4 25 156,-20 119 1357,16-115-1440,-24 71 1,-18 9 148,-17 51 968,64-158-1468,66-113 1407,-28 30-1858,37-101-1,-45 99 82,60-112 1,-77 166 22,4-6-48,1 0 1,1 0-1,20-23 1,-33 43 63,0 0 0,0 0 0,0 0 1,0 0-1,1 0 0,-1 0 1,0 0-1,0 0 0,1 1 0,-1-1 1,1 0-1,-1 1 0,1-1 1,-1 1-1,1 0 0,-1-1 1,1 1-1,2 0 0,-3 0 16,0 0-1,1 1 1,-1-1-1,0 1 1,0-1-1,0 1 0,0 0 1,0-1-1,1 1 1,-1 0-1,0 0 1,-1-1-1,1 1 1,0 0-1,0 0 1,0 0-1,0 0 1,-1 0-1,1 1 1,0-1-1,-1 0 1,1 0-1,0 2 1,1 4 28,0-1 1,0 1 0,-1 0-1,1 0 1,-2 0 0,1 0-1,-1 11 1,-7 53 102,4-47-77,-2 15 140,-13 52 0,14-75-94,-1 0-1,-1 0 0,-1-1 0,0 0 0,-18 28 0,24-40-68,-1-1 0,0 1 0,0-1 0,0 0-1,0 0 1,0 0 0,0 0 0,-1 0-1,1 0 1,-1-1 0,1 1 0,-1-1-1,0 0 1,1 1 0,-6 0 0,7-2-15,-1 0 1,0 0 0,0 0-1,0 0 1,0 0 0,0 0 0,0-1-1,0 1 1,0-1 0,0 0-1,0 1 1,1-1 0,-1 0-1,0 0 1,1 0 0,-1 0 0,0 0-1,1 0 1,-1-1 0,1 1-1,0 0 1,-1-1 0,1 0-1,-1-1 1,0 1-10,1 0 1,0 1-1,-1-1 0,1 0 0,0-1 1,0 1-1,0 0 0,0 0 1,1 0-1,-1-1 0,0 1 0,1 0 1,0-1-1,-1 1 0,1 0 0,0-1 1,0 1-1,1 0 0,-1-1 0,0 1 1,1 0-1,-1-1 0,1 1 1,0 0-1,0 0 0,0-1 0,0 1 1,0 0-1,0 0 0,1 0 0,-1 0 1,1 1-1,-1-1 0,1 0 0,0 1 1,0-1-1,-1 1 0,1-1 1,3 0-1,29-14-21,1 2 1,45-12 0,19-7 235,-63 17-38,-1 0 0,0-3 0,-2 0 0,52-40-1,-67 45-88,-1-1 0,0 0 0,18-22 0,-30 31-95,1-1-1,-2 0 1,1 0-1,-1 0 1,6-13-1,-8 15 71,2-5-129,-4 9 74,0 1-1,0-1 1,1 1-1,-1-1 1,0 1-1,1-1 1,-1 1-1,0-1 1,1 1-1,-1-1 1,1 1-1,-1-1 0,0 1 1,1 0-1,-1-1 1,1 1-1,0 0 1,-1-1-1,1 1 1,-1 0-1,1 0 1,-1 0-1,1 0 1,0-1-1,-1 1 0,2 0 1,24-3-105,-13 1-185,12-3 69,-16 3 243,0 0 1,0 0-1,1 1 1,-1 0-1,0 1 1,0 0-1,1 1 1,-1-1 0,16 5-1,-22-4-57,0 0 0,-1 0 0,1 0 0,-1 1 0,0-1 0,1 1 0,-1-1 0,0 1 0,0 0-1,0 0 1,0 0 0,0 0 0,-1 0 0,1 0 0,-1 1 0,1-1 0,-1 1 0,0-1 0,0 1 0,0-1 0,0 1 0,0 0 0,-1-1 0,1 4-1,1 7 11,-1-1-1,-1 1 0,-2 26 1,1-19-23,-1 7 96,1-15-65,0 0 1,1 0-1,0 0 0,0 0 0,2 0 1,2 13-1,-4-24 33,0 0 0,1 0 0,-1 0 1,1 0-1,-1 0 0,1 0 0,-1 0 0,1 0 0,-1 0 0,1-1 0,0 1 0,0 0 0,-1 0 0,1 0 1,0-1-1,0 1 0,0-1 0,0 1 0,0 0 0,0-1 0,0 0 0,0 1 0,0-1 0,0 1 0,0-1 1,0 0-1,0 0 0,0 0 0,0 0 0,1 0 0,-1 0 0,0 0 0,0 0 0,0 0 0,0 0 1,1-1-1,5-1 58,-1 0 1,0 0-1,0-1 1,11-6-1,96-67 4,-3 2-25,20-3-292,-127 75 156,1 0 0,-1 0 0,0 1 0,0-1 0,7-1-1,-10 3 69,0 0 0,1 1 0,-1-1 0,0 0 0,0 0-1,0 1 1,0-1 0,0 0 0,1 1 0,-1-1 0,0 0-1,0 1 1,0-1 0,0 0 0,0 1 0,0-1 0,0 0-1,0 1 1,0-1 0,0 0 0,0 1 0,0-1 0,-1 0-1,1 1 1,0-1 0,0 0 0,0 0 0,0 1 0,0-1-1,-1 0 1,1 1 0,0-1 0,-1 0 0,-7 21-18,5-13 21,-6 15 24,2 0 0,-9 47-1,14-58 55,1 0-1,0 0 1,1 0-1,0 0 1,1-1-1,1 1 1,0 0-1,4 14 0,-6-24-40,1 0 0,-1 0 0,1 0-1,0 0 1,0-1 0,0 1-1,0 0 1,0 0 0,1-1 0,-1 1-1,0-1 1,1 1 0,-1-1 0,1 1-1,-1-1 1,1 0 0,0 0-1,3 2 1,-4-3-14,1 1-1,-1-1 1,1 0 0,-1 0 0,1 1-1,-1-1 1,1 0 0,-1-1-1,1 1 1,0 0 0,-1 0 0,1-1-1,-1 1 1,0-1 0,1 1-1,-1-1 1,1 1 0,-1-1-1,0 0 1,1 0 0,-1 0 0,0 0-1,0 0 1,0 0 0,2-2-1,3-4 20,0 0-1,0 0 0,-1-1 0,0 0 0,0 0 1,6-15-1,16-58-33,-22 64-35,-2 6 18,0-1 1,-1 1-1,-1 0 0,0-1 1,-1 1-1,0 0 1,0-1-1,-3-11 0,3 21-6,-1 1 0,1-1 0,-1 1 0,0 0 0,0-1 0,0 1 0,1 0 0,-1-1 0,0 1 0,-1 0 0,1 0 0,0 0 0,0 0 0,0 0 0,-1 0 0,1 0 0,0 0 0,-1 1 0,1-1 0,-1 1 0,1-1 0,-1 1 0,1-1 0,-1 1 0,1 0 0,-1-1 0,0 1 0,1 0-1,-1 0 1,-2 1 0,1-1 16,1 0-1,-1 0 1,0 0-1,1 0 1,-1 1-1,1-1 0,-1 1 1,1 0-1,-1 0 1,1 0-1,-1 0 1,1 0-1,0 1 0,-1-1 1,1 1-1,-4 3 1,6-5 6,0 0 0,0 0 1,0 1-1,-1-1 0,1 0 1,0 0-1,0 1 0,0-1 1,0 0-1,0 0 0,0 1 1,0-1-1,0 0 0,0 1 0,0-1 1,0 0-1,0 0 0,0 1 1,0-1-1,0 0 0,0 1 1,0-1-1,0 0 0,0 0 1,0 1-1,0-1 0,1 0 1,-1 0-1,0 1 0,0-1 0,0 0 1,0 0-1,1 1 0,-1-1 1,0 0-1,0 0 0,1 0 1,-1 1-1,0-1 0,0 0 1,1 0-1,-1 0 0,0 0 1,0 0-1,1 0 0,-1 0 0,0 0 1,0 0-1,1 1 0,17 2 128,-15-2-81,9-1-44,0 0 0,0-1 0,0-1 0,0 1 0,0-2 0,21-6 0,-9 2 59,22-5 28,-1-2 1,-1-2-1,68-34 0,-94 40-85,0-1 0,-1-1-1,-1 0 1,1-2-1,-2 0 1,0 0-1,-1-1 1,20-27-1,26-46 31,53-101 0,-91 148-64,-2 6 45,27-73 1,-38 85-59,-2-1 1,-1 0-1,-2 0 1,3-30-1,-6 45 12,0 8 0,-1 0-1,0-1 1,1 1-1,-1 0 1,0-1-1,0 1 1,0 0-1,0-1 1,-1 1-1,1-1 1,0 1-1,0 0 1,-1-1 0,1 1-1,-1 0 1,1 0-1,-1-1 1,-1-1-1,2 3 19,-1 0-1,1-1 1,0 1 0,0 0-1,-1 0 1,1 0 0,0-1-1,-1 1 1,1 0-1,0 0 1,-1 0 0,1 0-1,0 0 1,-1-1 0,1 1-1,-1 0 1,1 0-1,0 0 1,-1 0 0,1 0-1,0 0 1,-1 0 0,1 1-1,0-1 1,-1 0-1,1 0 1,-1 0 0,1 0-1,0 0 1,0 0 0,-1 1-1,-10 7-92,10-6 64,-17 18-35,0 1-1,2 1 1,-16 26-1,18-27 73,-1 3 7,1 2-1,-21 49 1,-8 56 57,22-66-5,-14 34 94,11-32-30,-18 77 0,40-134 8,0-1 0,1 1 1,0 0-1,0 14 0,2-22-72,-1 0 0,0 1-1,1-1 1,-1 0-1,1 0 1,-1 0-1,1 1 1,0-1-1,0 0 1,0 0 0,2 2-1,-2-3-25,0 0 0,0 0 0,0 0 0,0 0 0,0-1 0,0 1 0,0 0 0,0 0 0,1-1 0,-1 1 0,0-1 0,1 1 0,-1-1 0,0 1 0,1-1 0,-1 0 0,0 0 0,1 0 0,2 0 0,3 0 11,0-1 0,0 0-1,0-1 1,0 0-1,0 0 1,0 0 0,-1-1-1,1 0 1,-1 0-1,1-1 1,-1 0 0,0 0-1,-1 0 1,10-10-1,-1 1-61,-1-1 0,0-1 0,-2 0 0,15-23 0,5-14-409,-31 52 427,0 0-1,0 0 0,0 0 0,0 0 1,0 0-1,0 0 0,0 0 0,1 1 0,-1-1 1,0 0-1,0 0 0,0 0 0,0 0 1,0 0-1,0 0 0,0 0 0,0 0 1,0 0-1,0 0 0,0 0 0,0 0 0,0 0 1,0 0-1,0 0 0,0 0 0,1 0 1,-1 0-1,0 0 0,0 0 0,0 0 1,0 0-1,0 0 0,0 0 0,0 0 0,0 0 1,0 0-1,0 0 0,0 0 0,0 0 1,1 0-1,-1 0 0,0 0 0,0 0 1,0 0-1,0 0 0,0 0 0,0 0 0,0 0 1,0 0-1,0 0 0,0 0 0,0 0 1,0 0-1,0 0 0,0 0 0,0 0 1,0-1-1,0 1 0,1 0 0,-1 0 0,0 0 1,0 0-1,0 0 0,0 0 0,0 0 1,0 0-1,0 0 0,0 0 0,0-1 1,1 11-158,-2 11 73,0-15 103,1 0 0,-1 0-1,1 1 1,0-1-1,0 0 1,3 10-1,-3-14-3,0 0 0,1 0 0,0 0-1,-1 0 1,1-1 0,0 1-1,0 0 1,0 0 0,0-1 0,0 1-1,1 0 1,-1-1 0,0 1-1,1-1 1,-1 0 0,1 1 0,-1-1-1,1 0 1,0 0 0,0 0 0,-1 0-1,1 0 1,0-1 0,0 1-1,2 0 1,10 1 34,-1 0 1,0-1-1,0-1 0,1 0 0,-1-1 1,0 0-1,17-4 0,3-3-13,53-19-1,-70 21-27,0 0-1,0-2 0,0 0 0,-1 0 0,0-1 1,-1-1-1,0-1 0,15-15 0,7-12 8,-3-1 0,37-56 0,33-36 83,-63 83-35,-32 38-54,117-154 76,-110 141-105,0-1 0,-2 0 0,-1-1 0,-1-1 0,11-37-1,-20 56 3,2-12-83,-4 19 92,0-1-1,0 0 0,0 1 1,0-1-1,0 0 0,0 1 1,0-1-1,0 0 1,-1 1-1,1-1 0,0 1 1,0-1-1,-1 0 0,1 1 1,0-1-1,-1 1 0,1-1 1,-1 1-1,1-1 1,0 1-1,-1-1 0,0 0 1,1 1 6,-1 0 1,1 0-1,0 0 0,-1-1 1,1 1-1,-1 0 1,1 0-1,0 0 0,-1 0 1,1 0-1,-1 0 1,1 0-1,-1 0 0,1 0 1,0 0-1,-1 0 1,1 0-1,-1 0 0,1 0 1,0 1-1,-1-1 1,1 0-1,0 0 0,-1 0 1,1 0-1,-1 1 1,1-1-1,0 0 0,0 0 1,-1 1-1,-14 11-83,0 0-1,2 1 0,-1 1 1,-11 15-1,3-4-20,-9 10 74,2 2-1,2 1 1,1 0-1,-29 60 1,31-46 9,2 1 1,2 1 0,-15 67-1,29-95 70,1 1 0,1 0-1,0 34 1,4-49 20,1 0 0,0-1 0,0 1 1,5 13-1,-4-19-27,0 0 1,0 0 0,0 0-1,1 0 1,0-1 0,0 1 0,1-1-1,7 9 1,-8-11 1,0 0-1,1 0 1,-1-1-1,1 1 1,0-1-1,0 0 1,0 0-1,0 0 1,0 0-1,0-1 1,0 0-1,1 0 1,-1 0-1,0 0 1,1 0-1,-1-1 1,1 0-1,-1 0 1,0 0 0,6-2-1,4 0 23,1-1-1,0-1 1,-1 0-1,23-11 1,-23 8-58,0 0-1,0-1 1,-1 0-1,0-1 1,-1-1-1,13-11 1,-9 4-17,0-1 1,0 0-1,16-27 1,-30 42 1,0 0 0,0 0 1,-1-1-1,1 1 0,0-6 0,-1 9 9,-1-1-1,0 0 1,0 1 0,1-1 0,-1 0-1,0 0 1,0 1 0,0-1 0,0 0-1,0 0 1,0 0 0,0 1-1,0-1 1,-1 0 0,1 1 0,0-1-1,0 0 1,-1 0 0,1 1 0,0-1-1,-1 0 1,1 1 0,0-1 0,-1 0-1,1 1 1,-1-1 0,0 0-1,0 1 3,1 0 0,0 0 0,-1-1 0,1 1 0,0 0 0,0 0 0,-1 0 0,1 0-1,0 0 1,-1 0 0,1 0 0,0 0 0,-1 0 0,1 0 0,0 0 0,-1 0 0,1 0-1,0 0 1,0 0 0,-1 0 0,1 1 0,0-1 0,-1 0 0,-6 3-58,0 1 0,0 0 0,0 1 0,1-1 0,-1 1 0,1 1 0,0-1 0,-8 11 0,-3 1 22,8-9 54,0 1 0,1 1 0,-10 13 0,16-20 1,0 1-1,0-1 1,0 0-1,1 1 1,0-1-1,-1 0 1,1 1 0,0 0-1,1-1 1,-1 1-1,0 0 1,1-1-1,0 1 1,0 0-1,0-1 1,1 6-1,0-7-1,-1-1-1,1 1 1,0 0-1,-1-1 0,1 1 1,0-1-1,0 1 1,0-1-1,0 1 0,1-1 1,-1 1-1,0-1 1,0 0-1,1 0 0,-1 0 1,1 0-1,-1 0 1,1 0-1,0 0 0,-1 0 1,1-1-1,0 1 1,1 0-1,5 1 100,0-1 0,0 1-1,15-1 1,-20-1-60,22 0 35,0-1 0,0-1 0,-1-1 0,1-1 0,38-12 0,-21 2-77,-1-1 1,50-28-1,-87 41-31,-1 0 0,1 1-1,0-1 1,0 1 0,-1 0-1,1 0 1,0 0-1,0 0 1,6 0 0,-10 2 10,1-1 1,0 0 0,0 0 0,0 0-1,-1 0 1,1 0 0,0 1-1,0-1 1,-1 0 0,1 1-1,0-1 1,-1 0 0,1 1 0,0-1-1,-1 1 1,1-1 0,-1 1-1,1-1 1,-1 1 0,1 0-1,0 1-2,0-1-1,-1 1 0,1-1 1,-1 1-1,0-1 0,1 1 1,-1 0-1,0-1 0,0 1 1,0-1-1,0 1 0,0 0 0,-1 2 1,0 0 23,0 1 0,-1-1 0,1 0 0,-1 0 0,0 0 0,0 0 0,-4 4 0,-3 9 105,-18 30 468,27-47-566,0 0 0,0 0 0,0 0 0,0 0 0,0 1 0,0-1 0,0 0 0,0 0 0,0 0 0,1 0 1,-1 0-1,0 0 0,0 0 0,0 0 0,0 0 0,0 0 0,0 0 0,0 0 0,0 1 0,1-1 0,-1 0 0,0 0 0,0 0 0,0 0 1,0 0-1,0 0 0,0 0 0,1 0 0,-1 0 0,0 0 0,0 0 0,0 0 0,0 0 0,0 0 0,0 0 0,0 0 0,1-1 1,-1 1-1,0 0 0,0 0 0,0 0 0,0 0 0,0 0 0,0 0 0,0 0 0,0 0 0,0 0 0,1 0 0,-1 0 0,0-1 0,0 1 1,0 0-1,15-7 234,18-11-232,-13 4 69,67-40-164,-77 48 30,1 1 1,0 0 0,1 1-1,-1 0 1,1 0-1,15-1 1,-26 4 29,1 1 0,0 0 0,0 0 0,-1 0 0,1 0 0,0 0 0,0 0 0,0 0 0,-1 0 0,1 1-1,0-1 1,-1 1 0,1-1 0,0 1 0,-1 0 0,3 1 0,-3-1 12,0-1 1,-1 1-1,1 0 0,-1 0 0,1 0 0,0 0 0,-1-1 0,0 1 1,1 0-1,-1 0 0,1 0 0,-1 0 0,0 0 0,0 0 1,0 0-1,0 0 0,1 0 0,-1 0 0,0 0 0,-1 2 1,0 2-3,0-1 1,0 1 0,0-1 0,-1 0 0,0 0 0,0 1 0,0-1 0,-1 0 0,1-1-1,-6 7 1,-25 29 550,34-39-518,-1 0 0,1 0 0,-1 1-1,1-1 1,-1 0 0,1 0-1,-1 0 1,1 0 0,-1 1 0,1-1-1,-1 0 1,1 0 0,-1 0 0,1 0-1,-1 0 1,1 0 0,-1 0 0,1 0-1,-1-1 1,1 1 0,-1 0-1,1 0 1,-1 0 0,1 0 0,-1-1-1,24-3 154,33-12-2,-22 6-222,45-7-1,-70 15-7,0 1 0,1 1 0,-1 0 1,0 0-1,0 1 0,0 0 0,0 0 0,0 1 0,13 5 1,-18-5 80,1 1 1,0 0 0,-1 1-1,0-1 1,0 1-1,0 0 1,5 5 0,-6-4-388,1-1 0,0 1 0,1-1 0,-1-1-1,11 6 1,-4-2-857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52.9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 86 3808,'-14'-2'1227,"2"-12"3823,32 9 166,34-14-5855,-41 14 995,19-5-393,1 1 0,0 2-1,0 2 1,47-3 0,-69 7 14,0 1 0,-1-1 1,1 2-1,0-1 0,0 2 1,0-1-1,14 5 0,-24-5 37,0-1 0,0 0-1,0 1 1,0-1 0,0 0 0,0 1-1,-1-1 1,1 1 0,0 0 0,0-1-1,0 1 1,0 0 0,-1-1-1,1 1 1,0 0 0,-1 0 0,1 0-1,-1 0 1,1-1 0,0 2 0,-1-1-1,0 0 0,0 0 0,0 0-1,0 0 1,0-1 0,0 1 0,0 0 0,-1 0 0,1 0 0,0 0 0,0-1 0,-1 1 0,1 0 0,-1 0 0,1-1 0,0 1 0,-1 0 0,0-1 0,0 2 0,-4 3 58,-1 0 0,0 0 0,0 0 0,-9 5 0,7-5-30,-31 25 43,-50 49-1,82-73-52,1 0 3,0 0 0,1 1 0,-1-1 0,1 2 1,1-1-1,-1 0 0,1 1 0,1 0 0,-1 0 1,1 0-1,1 0 0,-1 1 0,1-1 0,-1 13 1,2 5 184,0 0 1,2 1 0,5 37-1,-5-56-293,-1 0-1,0 1 0,0-1 1,-1 0-1,0 0 0,0 0 1,-1 0-1,0 0 1,-4 9-1,1-2-810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2:53.2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51 1 5728,'-33'6'2592,"15"7"-2240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37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0 741 1984,'0'5'4649,"0"-5"-4579,14 3 1374,-8-3-1274,-1 1 0,0-1 0,1-1 0,7 0 0,0-3 26,-1 0 1,0 0-1,0-1 0,-1-1 0,0 0 1,0 0-1,0-2 0,0 1 0,13-13 1,-10 4-74,-1 0 1,-1 0-1,0-2 1,18-34 0,27-82 201,-22 48-522,41-94 309,-64 152-138,2 1-1,1 0 0,26-36 1,-41 62 19,1 0 0,0 0 0,-1 0 0,1 0 0,0 0 0,-1 1 0,1-1 0,0 0 0,0 0 0,0 1 0,0-1 0,0 0 0,0 1 0,0-1 0,0 1 0,0-1 0,0 1 0,0 0 0,0-1 0,0 1 0,0 0 0,0 0 0,0 0 0,1 0 0,-1-1 0,0 2 1,0-1-1,0 0 0,0 0 0,2 1 0,0 0-13,-1 1 1,0 0 0,1 0-1,-1-1 1,0 1 0,0 1-1,0-1 1,0 0 0,-1 0-1,1 1 1,1 2 0,4 9 42,0-1 0,-1 1 0,0 0 0,-1 1 0,-1 0 0,-1-1-1,0 1 1,0 1 0,-2-1 0,0 0 0,0 0 0,-3 23 0,-3 4 76,-2 0 0,-2 0-1,-17 50 1,21-78 60,0 0 1,-1 0-1,0-1 0,-12 18 1,15-26-84,0-1 0,0 1 1,-1-1-1,0 1 0,0-1 0,0 0 1,0-1-1,-1 1 0,0-1 1,1 0-1,-1 0 0,0 0 1,0-1-1,-7 3 0,7-4-59,1-1 0,-1 1 0,1-1 0,-1 0 0,1 0 0,-1-1 0,0 1 0,1-1 0,0 0-1,-1 0 1,1-1 0,-5-1 0,4 1-50,0 0 0,0 1-1,0-1 1,0 1 0,0 1-1,-1-1 1,1 1 0,-10 0-1,10 0-20,1 1 0,-1 0 0,1 1 0,-1-1 0,1 1 0,-1 0 0,-3 2 0,7-3 27,0-1-1,0 1 1,0-1 0,0 1-1,0 0 1,1-1 0,-1 1 0,0 0-1,0 0 1,1-1 0,-1 1-1,0 0 1,1 0 0,-1 0 0,1 0-1,-1 0 1,1 0 0,0 0-1,-1 0 1,1 0 0,0 0 0,0 0-1,-1 0 1,1 0 0,0 1 0,0-1-1,0 0 1,1 0 0,-1 0-1,0 0 1,0 0 0,0 0 0,2 2-1,-1 0 23,1-1 0,0 1 0,0 0 0,0-1 0,0 0 0,0 1-1,0-1 1,1 0 0,-1 0 0,1 0 0,-1-1 0,1 1 0,0-1 0,0 1-1,0-1 1,0 0 0,0 0 0,0 0 0,0 0 0,4 0 0,2 0 90,-1 0 1,1 0-1,0-1 1,-1 0-1,1-1 0,10-1 1,-3-3 37,0 0 0,-1-1 0,1-1 1,21-12-1,-12 6-8,13-6-22,-2-2 0,0-1 1,49-40-1,-55 37-141,-10 10 68,-2-1 0,1-1 0,15-20 0,-21 22 40,1 0 1,17-15-1,-31 30-58,1-1-16,0 1 1,0-1-1,0 0 1,-1 0-1,1 0 1,0 0 0,0 1-1,0-1 1,-1 0-1,1 0 1,-1 0 0,1-1-1,-1 1 1,1 0-1,0-2 1,-35 61-110,33-56 134,-9 20 67,2-1 0,0 1-1,1 0 1,-4 31 0,8-36-60,-1 23-34,4-37 41,1 0 0,-1-1 0,0 1 0,1 0 0,-1-1 0,1 1-1,0-1 1,0 1 0,0-1 0,0 0 0,0 1 0,2 2 0,-2-3 18,1-1 1,-1 1 0,0 0-1,0-1 1,1 1 0,-1-1-1,1 0 1,-1 1 0,1-1-1,3 2 1,-3-3-21,-1 0-1,1 1 1,0-1-1,0 0 1,-1 0-1,1 0 1,0-1-1,0 1 1,-1 0-1,1-1 1,0 1-1,2-2 1,3 0 14,0-1 0,0 0 1,-1-1-1,1 1 0,-1-1 1,0 0-1,0-1 0,6-6 1,6-7-88,16-23 0,-3 5 198,5-11 11,-15 18-73,-16 23-96,-3 4-1,0 0 0,0-1 1,0 1-1,-1 0 0,1-1 1,0 1-1,-1-1 0,0 0 1,0 1-1,0-1 0,0 0 1,0 0-1,0-5 0,-1 8 9,0 0 0,0 0 0,0 0 0,0 0 0,0 0 0,0 0 0,0-1 0,0 1-1,0 0 1,0 0 0,0 0 0,0 0 0,0 0 0,0 0 0,0 0 0,0 0 0,0 0 0,0 0 0,0 0 0,0 0-1,0 0 1,0 0 0,0 0 0,0 0 0,0 0 0,0-1 0,0 1 0,0 0 0,0 0 0,0 0 0,0 0 0,0 0 0,0 0-1,0 0 1,0 0 0,0 0 0,0 0 0,0 0 0,-1 0 0,1 0 0,0 0 0,0 0 0,0 0 0,0 0 0,0 0-1,0 0 1,0 0 0,0 0 0,0 0 0,0 0 0,0 0 0,0 0 0,0 0 0,0 0 0,0 0 0,0 0 0,-1 0-1,1 0 1,0 0 0,0 0 0,-5 5-29,-4 7-77,-2 4 124,9-13-42,0 0 0,-1 0 0,2 0-1,-1 1 1,0-1 0,1 0 0,-1 1-1,1-1 1,0 1 0,-1 5 0,0 8-41,-10 31 0,10-40 28,0 0-1,0 0 0,1 1 0,1-1 1,-1 1-1,1-1 0,1 0 1,2 15-1,-3-2 113,2 5 24,-1-25-98,-1 0-1,0 0 0,1 0 1,-1 0-1,0 0 0,1 0 0,0 0 1,-1-1-1,1 1 0,-1 0 1,1 0-1,0 0 0,-1-1 1,1 1-1,0 0 0,0-1 1,0 1-1,0-1 0,0 1 1,-1-1-1,3 1 0,0 0 38,-1 0 0,1-1 0,0 1 0,0-1 0,0 0 0,0 0 0,0 0 0,0 0 0,0 0 0,0 0 0,0-1-1,0 0 1,-1 1 0,1-1 0,0 0 0,0-1 0,-1 1 0,1 0 0,3-3 0,4-3 14,0-1 0,0 0 0,11-12 0,-6 5 18,-14 14-64,97-97 291,-16 9-413,-67 79-131,-14 9 230,-1 1-1,0 0 1,1 0 0,-1-1-1,0 1 1,1 0 0,-1 0-1,0 0 1,1-1-1,-1 1 1,1 0 0,-1 0-1,1 0 1,-1 0-1,0 0 1,1 0 0,-1 0-1,1 0 1,-1 0 0,1 0-1,-1 0 1,0 0-1,1 0 1,-1 0 0,1 0-1,-1 1 1,0-1-1,1 0 1,-1 0 0,1 0-1,0 1 1,-5 28-317,-3 5 250,-1-1 0,-2 1-1,-16 38 1,-52 98 81,8-20-29,-16 82 1143,86-232-1087,0 0-1,0 0 1,-1 0-1,1 0 1,0 0-1,0 0 1,0 0-1,0-1 1,0 1-1,0 0 0,0 0 1,0 0-1,0 0 1,0 0-1,0 0 1,0 0-1,-1 0 1,1 0-1,0 0 1,0 0-1,0 0 1,0 0-1,0 0 1,0 0-1,0 0 1,0 0-1,0 0 1,-1 0-1,1 0 1,0 0-1,0 0 1,0 0-1,0 0 1,0 0-1,0 0 0,5-21 157,0 0 0,2 1-1,16-34 1,-20 46-158,15-30-41,37-61-1,161-247-170,-210 337 173,32-55-302,47-61 0,-82 122 246,-2 2 34,0-1-1,0 0 1,1 0 0,-1 0-1,1 1 1,-1-1 0,1 0 0,0 1-1,-1 0 1,1-1 0,0 1-1,0 0 1,0 0 0,0 0-1,0 0 1,0 0 0,0 1-1,1-1 1,2 0 0,-5 1 35,1 0 0,-1 1-1,1-1 1,-1 0 0,1 0 0,-1 1 0,1-1 0,-1 0 0,1 1 0,-1-1-1,1 1 1,-1-1 0,0 0 0,1 1 0,-1-1 0,0 1 0,1-1 0,-1 1-1,0-1 1,0 1 0,1-1 0,-1 1 0,0 0 0,0-1 0,0 1-1,0-1 1,0 1 0,0-1 0,0 1 0,0-1 0,0 1 0,0 0 0,0-1-1,0 1 1,0 0 0,-4 28 8,3-22-39,-7 30 86,0-1 1,-3-1-1,-26 64 0,32-88 10,-1 0-1,-10 14 1,0 2 155,4-13 95,12-14-307,0 0-1,0 0 1,0 0 0,0 0 0,0 0 0,0 0-1,0 1 1,0-1 0,0 0 0,0 0-1,1 0 1,-1 0 0,0 0 0,0 0 0,0 0-1,0 0 1,0 0 0,0 0 0,0 0-1,0 0 1,0 0 0,0 0 0,0 0-1,0 0 1,1 0 0,-1 0 0,0 1 0,0-1-1,0 0 1,0 0 0,0 0 0,0 0-1,0 0 1,0 0 0,0 0 0,0 0 0,0 0-1,0 1 1,0-1 0,0 0 0,0 0-1,0 0 1,0 0 0,0 0 0,0 0 0,0 0-1,0 0 1,0 0 0,0 0 0,0 1-1,-1-1 1,1 0 0,0 0 0,0 0 0,0 0-1,0 0 1,0 0 0,0 0 0,0 0 0,4-4 45,0 0 1,0 0-1,0 0 1,0 0-1,6-3 1,9-7 3,-7 2-55,-7 7-26,-1 1 0,1 0 1,0-1-1,0 1 0,0 1 0,1-1 0,-1 1 0,7-3 1,-11 6 6,0-1 0,1 1 1,-1 0-1,0 0 0,0 0 1,1 0-1,-1 1 1,0-1-1,0 0 0,0 0 1,1 1-1,-1-1 0,0 0 1,0 1-1,0-1 1,0 1-1,0 0 0,0-1 1,0 1-1,0 0 0,0 0 1,0-1-1,0 1 1,-1 0-1,1 0 0,0 0 1,0 0-1,-1 0 0,1 2 1,2 2-46,-1 0 0,1 1 0,-1-1 0,1 10 0,-2-13 63,4 23-9,-1 0 1,-1 1 0,-1-1 0,-2 38 0,-17 105-6,9-101-104,6-46 173,-1 10 258,-1-1 1,-1 0 0,-13 43 0,10-60-114,3-10 65,2-11 255,3-9-381,0-1-1,1 1 0,3-21 0,13-55-68,-15 85-44,14-57-87,2 0 1,3 1-1,4 1 0,1 2 0,44-73 0,-53 108-68,0 0-1,2 2 0,40-41 1,-53 58 99,17-16-217,-22 22 237,-1 1 0,1-1 0,-1 1 0,1-1 0,-1 1 0,1-1 0,0 1 0,-1-1 0,1 1 0,-1 0 0,1-1 0,0 1 0,-1 0 0,1 0 0,0 0-1,0-1 1,-1 1 0,1 0 0,0 0 0,-1 0 0,1 0 0,0 0 0,0 0 0,-1 0 0,1 1 0,0-1 0,-1 0 0,1 0 0,0 0 0,-1 1 0,2-1 0,-2 4 4,0-1 0,-1 1 1,1-1-1,-1 0 0,0 1 0,0-1 1,0 0-1,-3 6 0,3-6-4,-10 21 129,-23 39 1,-3 7-269,31-58 106,4-9 61,0 0 1,0 1-1,1-1 1,0 1 0,-1 0-1,1-1 1,1 1 0,-2 5-1,2-8-9,0-1 0,0 1 0,0 0 0,0-1 0,0 1 1,1-1-1,-1 1 0,0-1 0,0 1 0,0 0 0,1-1 0,-1 1 0,0-1 0,0 1 0,1-1 0,-1 0 0,1 1 0,-1-1 0,0 1 0,1-1 0,-1 1 1,1-1-1,-1 0 0,1 1 0,-1-1 0,1 0 0,1 1 13,0 0-1,0-1 1,-1 0 0,1 1 0,0-1-1,0 0 1,0 0 0,3 0 0,3-1 13,0 0 1,14-4-1,4-4 56,0 0 0,-1-2 1,46-26-1,-29 11-109,49-41 0,-54 38-292,-37 29 312,0 0-1,0 0 1,0 0 0,0 0-1,0 0 1,0-1 0,1 1-1,-1 0 1,0 0 0,0 0-1,0 0 1,0 0 0,0 0-1,1 0 1,-1 0 0,0 0-1,0 0 1,0 0 0,0 0-1,1 0 1,-1 0 0,0 0-1,0 0 1,0 0 0,0 0-1,0 0 1,1 0 0,-1 0-1,0 0 1,0 0 0,0 0-1,0 1 1,0-1 0,1 0-1,-1 0 1,0 0 0,0 0-1,0 0 1,0 0 0,2 9-84,-5 14-1,2-17 65,-3 16 0,-7 29-1,0-6 114,10-40-69,0 0 0,0 0-1,1 1 1,0-1 0,0 0 0,1 0 0,1 10-1,-2-13-4,1-1-1,-1 1 0,0-1 0,1 1 1,0-1-1,-1 0 0,1 1 1,0-1-1,-1 0 0,1 1 0,0-1 1,0 0-1,0 0 0,0 0 1,0 0-1,1 0 0,-1 0 0,0 0 1,0 0-1,1 0 0,-1 0 1,0-1-1,1 1 0,-1-1 0,1 1 1,-1-1-1,1 1 0,-1-1 1,1 0-1,2 0 0,-3 0 2,1 0-1,0 0 0,0-1 1,-1 1-1,1-1 1,0 1-1,0-1 1,-1 0-1,1 0 1,-1 0-1,1 0 0,-1 0 1,1 0-1,-1 0 1,0 0-1,1-1 1,-1 1-1,0 0 0,0-1 1,0 1-1,0-1 1,1-1-1,2-5 57,0 1 0,-1-1 1,3-10-1,-5 15-61,2-9-6,0 0 1,0 0 0,-1-1-1,-1 1 1,0 0 0,-1-1-1,-2-23 1,2 32-30,0-2-72,-1 1-1,0-1 1,-2-11 0,2 16 81,1 0 1,0 0 0,0 0-1,0 1 1,-1-1 0,1 0-1,0 0 1,-1 1 0,1-1-1,0 0 1,-1 1-1,1-1 1,-1 1 0,1-1-1,-1 0 1,0 1 0,1-1-1,-1 1 1,0-1 0,1 1-1,-1 0 1,0-1 0,1 1-1,-1 0 1,0-1-1,0 1 1,1 0 0,-1 0-1,0 0 1,0 0 0,1 0-1,-1 0 1,0 0 0,0 0-1,0 0 1,1 0 0,-1 0-1,0 0 1,-1 1-1,1-1 8,0 1 0,0 0 0,0-1 0,0 1 0,1 0 0,-1 0-1,0 0 1,0 0 0,1-1 0,-1 1 0,1 0 0,-1 0-1,1 0 1,-1 0 0,1 0 0,-1 0 0,1 1 0,0-1-1,0 0 1,-1 0 0,1 0 0,0 0 0,0 0 0,0 0 0,0 1-1,1-1 1,-1 1 0,1 3 12,-1-1-1,1 1 1,0-1 0,0 1-1,3 5 1,-3-9-1,-1 1 1,1-1-1,-1 0 1,1 1-1,0-1 1,-1 0-1,1 1 1,0-1-1,0 0 0,0 0 1,0 0-1,0 0 1,1 0-1,-1 0 1,0 0-1,0 0 1,1 0-1,-1-1 1,0 1-1,1 0 1,-1-1-1,0 1 0,1-1 1,-1 0-1,1 1 1,-1-1-1,1 0 1,-1 0-1,1 0 1,-1 0-1,1 0 1,-1 0-1,1 0 1,-1-1-1,1 1 0,-1-1 1,1 1-1,-1-1 1,1 1-1,1-2 1,7-3 36,-1-1-1,0 1 1,0-1 0,-1-1 0,12-11-1,36-42 141,-42 44-108,11-12 24,61-66 38,-68 77-217,1 0-1,40-28 1,-55 42 30,0 1 0,0-1 1,1 1-1,-1 0 0,1 0 1,7-1-1,-11 3 43,0-1 1,-1 1 0,1 0-1,0 0 1,0 0 0,0 0-1,0 0 1,0 0-1,0 1 1,-1-1 0,1 0-1,0 0 1,0 1 0,0-1-1,-1 0 1,1 1-1,0-1 1,0 1 0,-1-1-1,1 1 1,0-1 0,0 1-1,-1-1 1,1 1 0,-1 0-1,1-1 1,-1 1-1,1 0 1,-1 0 0,1-1-1,-1 1 1,0 0 0,1 0-1,-1 0 1,0-1-1,0 1 1,1 0 0,-1 0-1,0 0 1,0 0 0,0 0-1,0 1 1,1 29 33,-1-1 1,-1 1 0,-2 0-1,-1 0 1,-11 40 0,13-62 22,-1 1-1,1-1 1,-1-1 0,-1 1-1,0 0 1,-10 15 0,13-22-25,-1 1 0,0-1 0,0 0 0,0 1 0,0-1 0,0 0 1,0-1-1,-1 1 0,1 0 0,-1-1 0,1 1 0,-1-1 0,1 0 0,-1 0 1,0 0-1,0 0 0,0 0 0,0 0 0,1-1 0,-1 0 0,0 1 0,0-1 1,0 0-1,-6-1 0,-1-1-41,0-1 1,0 0 0,1-1-1,-11-5 1,-11-4-9,26 11-247,14 7 0,2 2 285,0-2-1,0 0 1,0 0 0,21 5-1,51 8 46,-78-17-62,17 3 27,1-1-1,31 0 0,-45-3 24,-1-1 0,1 1 1,-1-1-1,0-1 0,1 0 0,-1 0 0,0-1 0,0 1 0,11-7 0,-12 5-13,-1-1 0,0 0 0,1 0 0,-2 0 0,1-1 0,-1 0-1,0 0 1,0 0 0,7-13 0,-1-2 77,16-40 1,-24 54-129,-1 0 0,1 0 0,-1 0 0,-1 0 0,0 0 0,0 0 0,0 0 0,-1 0 0,1-1 0,-3-10 0,2 17 6,0 1 0,0-1 0,0 0-1,0 1 1,0-1 0,0 1-1,0-1 1,0 0 0,-1 1 0,1-1-1,0 1 1,0-1 0,-1 1 0,1-1-1,0 1 1,-1-1 0,1 1-1,-1-1 1,1 1 0,0-1 0,-1 1-1,1 0 1,-1-1 0,1 1-1,-1 0 1,-1-1 0,2 1 2,-1 0 0,0 0 0,0 0 0,0 0 0,0 1 0,0-1 0,1 0 0,-1 0 0,0 1 0,0-1 0,0 1 1,1-1-1,-1 1 0,0-1 0,1 1 0,-2 0 0,-3 4 12,0 0 0,1 0 0,-1 1 0,-3 6 0,-6 10 289,1 1 0,-12 31 0,21-44-146,0-1 0,1 1 0,1-1 1,0 1-1,0 0 0,1 0 0,0 0 1,0 0-1,2 14 0,-1-20-94,1 0-1,0 0 0,0-1 1,0 1-1,0 0 1,0-1-1,1 1 1,-1-1-1,1 1 1,0-1-1,0 0 1,0 1-1,1-1 1,-1 0-1,1-1 1,0 1-1,0 0 1,0-1-1,0 0 1,0 1-1,0-1 1,1 0-1,5 2 0,-1-2-3,0 1-1,0-1 0,1-1 1,-1 0-1,1 0 0,-1 0 1,1-1-1,0 0 0,15-3 1,2-2-399,0-1 1,-1-1-1,0 0 1,25-13-1,-27 9-2273,-2 0 1,28-19-1,-14 6-676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31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345 477 1984,'8'-5'320,"-1"0"-1,16-6 1,-18 9 103,1 0 0,-1 0 0,0-1 0,0 0 0,0 0 0,-1 0 0,1-1 0,-1 0 0,8-8 0,-12 12-350,1 0 0,-1-1 0,0 1-1,1-1 1,-1 1 0,0-1 0,0 1 0,0-1 0,1 1-1,-1-1 1,0 1 0,0-1 0,0 1 0,0-1 0,0 1 0,0-1-1,0 0 1,0 1 0,0-1 0,0 1 0,0-1 0,-1 1-1,1-1 1,0 1 0,0-1 0,0 1 0,-1-1 0,1 1-1,0-1 1,-1 1 0,1 0 0,0-1 0,-1 1 0,1-1-1,0 1 1,-1 0 0,1-1 0,-1 1 0,1 0 0,-1 0-1,1-1 1,-1 1 0,1 0 0,-1 0 0,0 0 0,-2-2 42,-1 1 1,1 0 0,-1 0-1,1 0 1,-1 1-1,-3-1 1,-4 1 16,-1 1-1,1 0 1,0 1-1,0 0 1,1 0 0,-1 1-1,0 1 1,1 0-1,0 0 1,0 1 0,0 0-1,-9 7 1,-13 10 263,-58 53 0,67-55-268,-32 39 0,47-49-146,0 1 1,1 0-1,0 0 0,0 1 0,2 0 1,-6 14-1,10-24 32,0 1 1,1-1-1,-1 1 0,1-1 1,-1 1-1,1-1 0,0 1 1,0 0-1,0-1 0,1 1 1,-1-1-1,0 1 0,1-1 1,0 1-1,0-1 0,0 0 1,0 1-1,0-1 0,0 0 1,0 1-1,1-1 0,1 2 1,-2-3 18,0 0 1,1 1-1,-1-1 1,1 0 0,0 0-1,-1 0 1,1 0 0,0 0-1,-1 0 1,1-1-1,0 1 1,0-1 0,0 1-1,-1-1 1,1 1 0,0-1-1,0 0 1,0 0-1,0 0 1,0 0 0,0 0-1,0-1 1,0 1-1,-1-1 1,1 1 0,0-1-1,0 1 1,0-1 0,2-1-1,15-9 162,0-1-1,-1 0 1,0-2 0,-1 0-1,30-31 1,65-90 283,-104 124-473,41-52 47,67-90 314,-103 132-327,0-1 0,-2 0 0,0-1 0,-1 0 0,-2 0 0,0-1 0,8-47 0,-14 27-183,-2 34 60,0 9 61,0 0 0,0 0-1,0 0 1,0 0-1,0 0 1,0 0-1,0 0 1,-1 0-1,1 0 1,0 0-1,0 1 1,-1-1-1,1 0 1,-1 0 0,1 0-1,-2-1 1,2 2 9,0 0 1,-1 0 0,1-1 0,0 1 0,-1 0-1,1 0 1,-1 0 0,1 0 0,-1 0 0,1 0-1,0 0 1,-1 0 0,1 0 0,-1 0 0,1 0 0,0 0-1,-1 0 1,1 0 0,-1 0 0,1 0 0,0 1-1,-1-1 1,1 0 0,0 0 0,-1 1 0,-4 2-55,1 0 1,0 1-1,0-1 1,-5 7 0,8-10 69,-23 26-32,-54 62 86,67-74-2,1 0 0,1 1-1,0 1 1,-12 27 0,12-18-5,1-1-1,2 1 1,0 1-1,2-1 1,0 1-1,2-1 1,1 1 0,1 0-1,1 0 1,2 0-1,7 35 1,-8-53-26,0 0 0,1-1 0,0 0 0,0 1 0,1-1 0,0 0 0,0 0 0,0-1 0,1 1 1,0-1-1,1 0 0,8 7 0,-10-9 8,1 0 0,0-1 0,0 0 0,0 0 1,1 0-1,-1 0 0,1-1 0,0 0 0,-1 0 1,1 0-1,0-1 0,0 0 0,0 0 0,0-1 0,0 1 1,11-2-1,-1-1-9,-1-2 0,1 1 0,-1-2 0,0 0 0,0-1-1,23-13 1,-1-2-25,42-33 0,-46 29 99,-1-1-1,50-53 0,-79 76-80,-1 1 0,0-1-1,0 0 1,-1 1 0,1-1 0,1-5-1,-2 8-7,-1 0-1,0-1 1,0 1-1,0 0 1,0-1-1,0 1 1,0 0-1,0-1 1,0 1-1,0 0 1,0-1-1,0 1 1,0 0-1,0-1 1,0 1-1,0 0 1,0-1-1,0 1 1,0 0-1,-1-1 1,1 1-1,0 0 1,0-1-1,0 1 1,-1-1-1,0 1 0,1 0-1,-1-1 1,0 1-1,1 0 1,-1 0-1,0 0 1,0-1-1,1 1 1,-1 0-1,0 0 1,0 0-1,0 0 1,1 0-1,-1 0 1,0 1-1,0-1 1,0 0-1,-3 2-30,-1-1 0,1 1 0,0-1-1,0 1 1,0 1 0,1-1 0,-1 0 0,1 1 0,-1 0-1,-5 5 1,-31 39-212,30-35 263,-12 14-21,-2 2 82,1 1 0,-34 57-1,53-79-46,0 1-1,1 1 1,-4 14 0,6-21-21,1 0 1,-1 0-1,1-1 0,-1 1 1,1 0-1,0 0 0,0 0 1,0-1-1,0 1 0,0 0 1,0 0-1,1-1 0,-1 1 1,0 0-1,1 0 0,0-1 1,-1 1-1,1 0 0,0-1 1,0 1-1,0-1 0,0 1 1,0-1-1,2 3 0,-1-3-14,-1-1 1,0 1-1,0-1 0,1 1 0,-1-1 0,0 1 0,1-1 0,-1 0 0,0 0 0,1 0 0,-1 0 0,0 0 0,1 0 0,-1 0 0,0 0 1,1 0-1,-1-1 0,0 1 0,1-1 0,1 0 0,26-15 48,-26 15-24,10-9 41,0 0 0,0 0 0,-1-1-1,14-16 1,38-55 168,-43 51-210,27-56-1,-47 87-32,-1-1 1,1 0-1,-1 1 0,1-1 0,-1 0 0,0 0 0,1 1 0,-1-1 0,0 0 0,0 0 0,1 0 0,-1 0 0,0 1 0,0-1 0,0 0 0,0 0 0,0 0 1,0 0-1,-1 0 0,1 1 0,0-1 0,0 0 0,0 0 0,-1-1 0,0 2 1,1 0 0,0 0-1,0 0 1,-1-1 0,1 1 0,0 0 0,-1 0 0,1 0-1,0 0 1,0 0 0,-1 0 0,1 0 0,0 0 0,-1 0-1,1 0 1,0 0 0,0 0 0,-1 0 0,1 0 0,0 0-1,0 1 1,-1-1 0,1 0 0,-1 0 0,-9 9-118,3 1 104,0-1-1,1 1 1,0 1-1,1-1 1,0 1-1,1-1 1,0 2-1,0-1 0,1 0 1,1 1-1,0-1 1,1 1-1,0-1 1,0 1-1,2 0 1,-1-1-1,4 18 0,-3-24 38,0-1-1,0 0 0,1 0 0,-1 0 0,1 0 1,0 0-1,0 0 0,0 0 0,1 0 0,3 4 1,-4-6 0,0-1 1,-1 1-1,1-1 1,0 1-1,0-1 1,0 0-1,0 0 1,0 0 0,0 0-1,0 0 1,0 0-1,1-1 1,-1 1-1,0-1 1,0 1-1,1-1 1,-1 0 0,0 0-1,1 0 1,-1 0-1,5-1 1,5-3 0,1 1 0,0-1 1,-1-1-1,0 0 0,19-12 0,53-41 143,-69 44-142,0 0 1,-1-1-1,-1-1 0,-1 0 1,0-1-1,13-24 0,-1 2-13,-2-7-209,-33 72 64,1 1 1,-11 43 0,7-21 53,11-38 79,0 1 0,0 0 1,1 0-1,1 0 0,0 0 1,1 0-1,1 17 0,-1-28 16,0 0 0,0 0 0,0 0 0,0 0 0,1 0 0,-1 0 0,0 0 0,0 0 0,1 0 0,-1 0 0,1 0 0,-1 0 0,1 0 0,-1 0 0,1 0 0,0 0 0,-1 0 0,1-1 0,0 1 0,0 0 0,-1-1 0,1 1 0,0 0 0,0-1 0,0 1 0,0-1 0,0 1 0,0-1 0,0 1 0,0-1 0,0 0 0,0 0 0,0 1 0,0-1 0,0 0 0,0 0 0,1 0 0,-1 0 0,0 0 0,0-1 0,0 1 0,1 0 0,1-1 9,1 0 0,-1 0-1,0-1 1,1 1 0,-1-1 0,0 0-1,0 0 1,0 0 0,0 0-1,-1 0 1,6-5 0,10-14 30,-1-1 1,-1-1 0,22-41-1,-25 40-104,-6 15-96,-7 9 146,0 0 0,0 0 0,0 0 0,0 0 0,0 0 0,0 0 0,0 0 0,0 0 0,0 0 0,0 0 0,0 0 0,1 0 0,-1 0 0,0 0 0,0 0 0,0 0 0,0 0 0,0 0 0,0 0 0,0 0 0,0 0 0,0 0 0,0 0 0,0 0 0,1 0 0,-1 0 0,0 0 0,0 0 0,0 0 0,0 0 0,0 0 0,0 0 0,0 0 0,0 0 0,0 0 0,0 0 0,0 0 0,0 0 0,0 0 0,0 1 0,1-1-1,-1 0 1,0 0 0,0 0 0,0 0 0,0 0 0,0 0 0,0 0 0,0 0 0,0 0 0,0 0 0,0 0 0,0 1 0,0-1 0,0 0 0,0 0 0,0 0 0,0 0 0,0 0 0,0 0 0,0 0 0,0 0 0,0 0 0,0 0 0,0 0 0,0 1 0,-1-1 0,1 0 0,0 0 0,-1 49-244,-1-23 268,4 43 0,-1-63-36,0 0-1,0 0 1,0 0-1,1 0 1,0 0 0,4 9-1,-5-13 29,0 0-1,0 0 0,0-1 1,1 1-1,-1-1 1,1 1-1,-1-1 1,1 1-1,-1-1 0,1 0 1,0 0-1,-1 0 1,1 0-1,0 0 0,0 0 1,0 0-1,0-1 1,0 1-1,0-1 1,0 1-1,0-1 0,0 0 1,0 0-1,2 0 1,10 0 19,-1-2 1,0 1 0,0-2 0,1 0-1,-1 0 1,13-7 0,75-36-45,-78 35 22,-5 2-9,0-2 0,-1 0 0,0-1 0,-1-1 0,-1 0 0,25-27 0,-36 36 3,0-2-1,-1 1 1,0 0-1,4-9 0,-6 13-3,-1 1 0,0-1 0,1 0 0,-1 1 0,0-1 0,0 0 0,1 0 0,-1 1-1,0-1 1,0 0 0,0 1 0,0-1 0,0 0 0,0 0 0,0 1 0,0-1 0,-1 0 0,1 0-1,0 0 1,-1 1-4,0-1 0,1 1 0,-1 0 0,1 0 0,-1-1-1,0 1 1,1 0 0,-1 0 0,0 0 0,1 0 0,-1 0 0,0 0-1,0 0 1,1 0 0,-1 0 0,0 0 0,1 0 0,-1 0-1,0 1 1,1-1 0,-1 0 0,0 0 0,1 1 0,-1-1 0,0 1-1,-15 7 0,1 0 1,1 0-1,-1 2 0,2 0 0,-1 0 0,1 2 0,1-1 0,-21 26 0,30-33-25,0 1 0,0-1 0,1 0-1,-1 1 1,1-1 0,0 1 0,0 0 0,1 0 0,-1 0-1,1 0 1,-1 7 0,2-10 41,0 0 1,0 0-1,0 0 1,1 0-1,-1 0 0,1 0 1,-1 0-1,1 0 0,-1 0 1,1 0-1,0 0 0,0-1 1,0 1-1,0 0 0,0 0 1,1-1-1,-1 1 0,0-1 1,1 1-1,-1-1 0,1 0 1,0 0-1,-1 1 0,1-1 1,0 0-1,0 0 0,0 0 1,-1-1-1,1 1 0,4 0 1,-2 1 22,1-1 0,-1 0 1,1-1-1,-1 1 0,1-1 1,0 0-1,-1 0 0,1 0 1,-1 0-1,1-1 0,0 0 1,-1 0-1,7-2 0,-5 0-3,0 0 0,0 0 0,0 0 0,-1-1 0,1 0 0,-1 0 0,0 0 0,8-9 0,-6 5-26,0 0-1,-1 0 1,-1-1 0,1 1 0,-1-2 0,-1 1-1,1 0 1,-2-1 0,1 0 0,-1 0 0,-1 0-1,0 0 1,1-20 0,-3 30-10,1-1-1,-1 0 1,0 0-1,0 1 1,0-1-1,-1 0 1,1 0-1,0 1 1,0-1-1,0 0 1,0 1-1,-1-1 0,1 0 1,0 1-1,-1-2 1,0 2 1,1 0-1,0 0 1,0 0-1,0 0 1,-1 0 0,1 0-1,0 0 1,0 0-1,-1 0 1,1 0 0,0 0-1,0 0 1,-1 0-1,1 0 1,0 0 0,0 0-1,0 0 1,-1 0-1,1 0 1,0 0-1,0 0 1,-1 1 0,1-1-1,0 0 1,0 0-1,0 0 1,0 0 0,-1 0-1,1 1 1,0-1-1,-16 22-204,15-21 212,-59 93-450,40-62 480,1 1 0,2 1 0,-15 38 0,-29 107 91,36-99-257,9-36 238,-1-2-1,-45 80 0,55-111 6,-1 0 0,-9 12 0,14-20-82,0 0 1,0 0-1,0 0 1,0 0-1,-1 0 1,0 0-1,1-1 1,-1 0-1,0 0 1,-4 2-1,7-4-25,0 0-1,-1 0 1,1 0 0,0 0-1,-1 0 1,1 0 0,0 0-1,0 0 1,-1 0 0,1-1-1,0 1 1,0-1 0,0 1-1,-1-1 1,1 1 0,0-1-1,0 0 1,0 1 0,0-1-1,0 0 1,0 0 0,0 0-1,0 0 1,0 0 0,1 0 0,-1 0-1,0 0 1,1 0 0,-1 0-1,0-2 1,-2-3-32,0 1 0,1-1 0,0 1 0,0-1 0,-1-6 0,1-3-15,0 1-1,1-1 1,1 1 0,0-1-1,1 1 1,5-28 0,-5 33 22,2 0 1,-1 1-1,1-1 1,0 1 0,1 0-1,0 0 1,0 0 0,1 0-1,-1 1 1,2-1 0,-1 1-1,12-10 1,-3 6 8,1 0 0,0 1 1,0 0-1,2 1 0,-1 1 0,18-7 0,107-27 79,-90 30 21,48-21-1,-69 21-32,51-30 1,-65 32-48,0-2 0,0 0 1,-1 0-1,17-20 0,-9 5 14,-1-1 0,-1 0-1,-2-2 1,-1-1-1,17-38 1,94-189 93,-29 63-61,-43 92-415,-56 101 314,1-1-1,0 1 1,0 0-1,-1 0 1,1 0-1,4-3 1,-4 4-159,-2 3 80,1 3 158,0 0 0,0-1 0,-1 1 0,0 0 0,0 0 0,0 0 0,-1 0 0,0 0 0,0 0 0,0 0 0,0 0 0,-1 0 0,0-1 0,0 1 0,-3 5 0,-6 9 24,-1 0-1,-17 21 1,9-14 35,-28 48-52,-53 110 0,-25 40 268,83-153 452,45-74-756,0 1-1,0-1 0,1 1 1,-1 0-1,1 0 0,-1 0 1,4-1-1,10-10-67,-15 12 67,93-80-248,-73 64 171,2 1 0,37-20-1,-59 35 74,1 0 0,0 0 0,-1 0 0,1 0 0,0 1 0,0-1 0,-1 1 0,1-1 0,0 1 0,0 0-1,0 0 1,-1 0 0,1 0 0,0 0 0,0 0 0,0 0 0,0 1 0,-1-1 0,4 2 0,-3-1-13,0 0 1,0 0 0,-1 1-1,1-1 1,0 0 0,-1 1-1,1 0 1,-1-1 0,0 1-1,1 0 1,-1 0 0,0 0-1,0 0 1,1 2 0,1 4-23,-1 1 0,1 0 1,-1-1-1,-1 1 0,0 0 1,0 16-1,-1-18 35,0 5 35,0 0 1,1 0-1,3 14 0,-3-22-19,-1-1-1,1 0 1,0 0 0,0-1-1,1 1 1,-1 0 0,0 0-1,1 0 1,0-1 0,0 1-1,0-1 1,0 1-1,0-1 1,0 0 0,0 0-1,1 0 1,4 3 0,-3-3 19,-1 0 0,1 0-1,0-1 1,0 1 0,1-1 0,-1 0 0,0 0 0,0-1 0,1 1 0,-1-1 0,0 0 0,0 0 0,1 0 0,-1-1 0,0 1 0,1-1 0,-1 0-1,0 0 1,7-4 0,-1 3-37,-9 2 9,0 0 0,0 0-1,0 0 1,0 0 0,0-1 0,0 1-1,-1 0 1,1 0 0,0 0-1,0-1 1,0 1 0,0-1-1,-1 1 1,1 0 0,0-1-1,0 1 1,-1-1 0,1 0-1,0 1 1,-1-1 0,1 0 0,0 1-1,-1-1 1,1 0 0,-1 1-1,0-1 1,2-2 0,-3 3-35,-3 0 26,1 0-10,-3 3-29,3-2 112,7-4-78,4-5 49,0 0 0,-1-1 1,0 1-1,0-1 0,8-16 0,4-11 23,-1-2-1,17-55 0,-19 48-70,27-53-1,33-25-314,-8 15 344,-57 88 51,-1 0 0,-1-1 0,10-33 0,-19 52-87,1 0-1,0-1 1,-1 1 0,1 0 0,-1 0 0,0 0 0,0-1 0,0 1 0,0 0 0,0-3 0,0 5 11,0 0 1,-1 0 0,1 0 0,0-1 0,0 1 0,0 0 0,0 0 0,-1 0 0,1-1 0,0 1-1,0 0 1,0 0 0,0 0 0,-1 0 0,1 0 0,0 0 0,0-1 0,-1 1 0,1 0 0,0 0 0,0 0-1,0 0 1,-1 0 0,1 0 0,0 0 0,0 0 0,-1 0 0,1 0 0,0 0 0,0 0 0,-1 0-1,-14 7-117,5 0 82,0 1 0,1 1 0,0-1 0,0 1 0,0 1 0,-7 11 0,-1 3-64,-21 42 1,25-40 64,2 1 1,1 0-1,-11 45 1,-8 87 60,21-107-7,2-21 105,2 2-1,1-1 1,2 0-1,2 33 0,0-61-93,-1 0 0,1 0 0,0 0 0,0 0 0,0 0-1,0 0 1,1 0 0,2 5 0,-3-8-5,0 0 0,0 1-1,0-1 1,0 0 0,0 0 0,0 0 0,0 0 0,1 0 0,-1 0-1,0 0 1,1 0 0,-1-1 0,1 1 0,-1-1 0,1 1 0,-1-1-1,1 1 1,-1-1 0,1 0 0,-1 1 0,1-1 0,0 0 0,-1 0-1,4-1 1,8 0-12,0-2 0,-1 0 0,1 0 0,0-1 0,-1 0-1,0-1 1,0-1 0,14-8 0,-4 0 32,0-1-1,-2-1 1,23-21 0,-35 29-66,4-3 86,0-1 0,13-17 0,-23 26-62,0 0 0,1 0-1,-1 0 1,-1 0 0,1-1 0,0 1 0,-1-1 0,0 1-1,0-1 1,0 1 0,0-1 0,0 0 0,-1 1 0,0-1-1,1 0 1,-2-4 0,1 8-3,0-1 1,0 1-1,0-1 0,0 1 1,0-1-1,0 1 0,-1-1 0,1 1 1,0-1-1,0 1 0,0-1 1,-1 1-1,1-1 0,0 1 1,-1-1-1,1 1 0,0 0 0,-1-1 1,1 1-1,-1 0 0,1-1 1,-1 1-1,1 0 0,-1-1 1,1 1-1,0 0 0,-1 0 1,0 0-1,1 0 0,-1-1 0,-1 1-12,0 0 0,1 0 0,-1 1 0,1-1-1,-1 0 1,0 1 0,1-1 0,-1 1-1,1-1 1,-3 2 0,-3 2-51,-1 0 0,-11 11 0,2-2 81,1 1 1,-22 25-1,33-32-32,-1 0 1,1 0-1,0 0 0,1 1 1,-1 0-1,1-1 1,1 2-1,-5 14 0,8-21 18,-1 0 0,1 0-1,-1-1 1,1 1 0,0 0-1,0 0 1,0 0 0,0 0-1,0 0 1,1 0 0,-1 0 0,1 0-1,-1 0 1,1 0 0,0 0-1,-1 0 1,1-1 0,2 4-1,-1-3 15,0 0-1,0 0 1,-1-1 0,1 1-1,0-1 1,1 0-1,-1 1 1,0-1-1,0 0 1,0 0 0,1 0-1,-1-1 1,4 2-1,3-1 46,0 0 0,1 0-1,-1-1 1,1 0 0,-1 0-1,18-4 1,31-11-54,0-1-1,62-29 1,-119 45-7,4-2-33,1-1-1,0 1 1,0 0-1,1 1 1,7-2-1,-12 3 29,-1 0-1,1 0 1,0 0-1,0 1 0,-1-1 1,1 0-1,0 1 0,-1-1 1,1 1-1,0-1 0,-1 1 1,1 0-1,-1 0 0,1 0 1,-1 0-1,1 0 1,-1 0-1,0 0 0,1 0 1,-1 0-1,0 1 0,0-1 1,0 1-1,1 1 0,0 2 9,0 0-1,0 0 0,-1 0 0,1 0 0,-1 1 0,-1-1 1,2 10-1,-2-9 37,1 1 0,0 0 0,0-1 0,0 1 0,1 0 1,4 7-1,-6-12-21,1 0-1,0-1 1,1 1 0,-1-1 0,0 0 0,0 1 0,0-1 0,1 0-1,-1 0 1,1 0 0,-1 0 0,1 0 0,-1 0 0,1 0 0,0-1-1,-1 1 1,1 0 0,0-1 0,0 1 0,-1-1 0,1 0 0,0 0-1,0 0 1,0 0 0,-1 0 0,1 0 0,0 0 0,3-1 0,11-3 51,1 0 1,-1-1 0,0-1-1,0 0 1,-1-2 0,0 0-1,19-12 1,17-14-135,-2-2 1,45-44-1,-193 156-252,52-42 296,-42 40 0,88-73 27,0 0 0,-1 0-1,1 0 1,0 0 0,0 1 0,0-1-1,0 0 1,0 1 0,0-1-1,1 0 1,-1 1 0,0-1-1,1 1 1,-1 0 0,1-1-1,0 1 1,-1-1 0,1 4 0,0-4 4,1 0 1,-1 1 0,1-1 0,-1 0 0,1 0 0,0 0 0,-1 0-1,1 0 1,0 0 0,0 0 0,0 0 0,0 0 0,0 0 0,0 0 0,0 0-1,0-1 1,0 1 0,1 0 0,-1-1 0,0 1 0,0-1 0,1 1-1,0-1 1,19 6 42,-1-2 0,1 0 0,0-2 0,0 0 0,22-1 0,-26-1-24,28 2-11,74-1-1375,-100-2-426,-1-1-1,22-5 1,-25 0-1962,-20-6-1987,-20 2 2029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39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43 3072,'0'-2'7783,"-5"7"-6830,1 1-826,0-1 0,1 0 0,0 1 0,0-1 0,0 1 0,0 0-1,-2 11 1,2-8-38,2-6-53,-32 100 780,28-85-698,1 0-1,1 0 1,-1 36-1,4-50-70,0 0 0,1-1 0,-1 1 0,1 0 1,0 0-1,0 0 0,3 6 0,-4-9-18,1 0 0,-1 0 1,1 0-1,-1-1 1,1 1-1,-1 0 0,1 0 1,0 0-1,-1 0 1,1-1-1,0 1 0,-1 0 1,1-1-1,0 1 1,0-1-1,0 1 0,0-1 1,0 1-1,0-1 1,0 0-1,0 1 0,0-1 1,0 0-1,0 0 1,0 1-1,0-1 0,0 0 1,0 0-1,0 0 0,0 0 1,0-1-1,0 1 1,0 0-1,0 0 0,1-1 1,2-1 11,0 0 0,0 0 0,0-1 0,0 1 0,-1-1 0,1 0 0,-1 0 0,0 0 0,0 0 0,0 0 0,5-8 0,1-3 115,13-28 0,-14 26-101,53-108 104,-58 119-169,0 0 0,-1 0 0,1-1 0,-1 1 0,0-1 0,0 0 0,1-11 0,2 1-708,-3 14 255,-3 9 173,-2 5 286,1 0 0,1 1 0,-1-1 0,2 1 0,0-1 0,0 1 0,1-1 1,1 0-1,0 1 0,4 12 0,-3-14 66,-2-7 2,0 0 1,0-1-1,1 1 1,-1-1-1,1 1 1,1 2-1,-3-5-48,1-1 0,-1 0 0,0 1 0,0-1 0,1 0 0,-1 0 0,0 1 0,0-1-1,1 0 1,-1 0 0,0 0 0,1 1 0,-1-1 0,0 0 0,1 0 0,-1 0 0,1 0 0,-1 0 0,0 0 0,1 0 0,-1 0 0,0 0 0,1 0 0,0 0-1,0 0 23,0 0-1,0-1 1,0 1-1,-1-1 0,1 1 1,0-1-1,0 0 0,0 1 1,0-1-1,-1 0 0,1 0 1,0 1-1,0-2 0,11-16 207,0 0-1,14-32 1,11-18-361,-31 59-118,0 2 0,1-1 1,9-7-1,-16 14 219,0 1 1,0 0-1,1 0 0,-1 0 0,0 0 0,0-1 1,1 1-1,-1 0 0,0 0 0,1 0 0,-1 0 1,0 0-1,0 0 0,1 0 0,-1 0 0,0 0 1,1 0-1,-1 0 0,0 0 0,1 0 0,-1 0 1,0 0-1,0 0 0,1 1 0,-1-1 0,0 0 1,1 0-1,-1 0 0,0 0 0,0 1 0,1-1 1,-1 0-1,9 10-170,-4-5 125,20 22 94,-12-12-49,1-1-1,23 17 1,-34-28 17,13 8 63,0 0 0,0 0 0,31 13 0,-42-22-37,0 0 0,1 0 1,-1 0-1,1-1 0,0 0 0,0-1 0,-1 1 1,1-1-1,0 0 0,0 0 0,-1-1 1,1 1-1,0-2 0,-1 1 0,1 0 0,0-1 1,4-2-1,-1-1 42,-1 1 1,0-1 0,0-1-1,0 1 1,-1-1-1,0-1 1,0 1 0,0-1-1,7-11 1,-3 3 27,-1 0-1,-1-1 1,14-31-1,-22 43-113,1 0 1,-1 0-1,1 0 0,-1 0 0,-1 0 0,1-1 0,0-7 0,-1 11-7,0 0 0,0 0 1,0 0-1,-1 0 0,1 0 1,0 1-1,0-1 0,-1 0 1,1 0-1,-1 0 0,1 0 1,-1 0-1,1 0 0,-1 1 1,0-1-1,1 0 1,-1 0-1,0 1 0,1-1 1,-1 0-1,0 1 0,0-1 1,0 1-1,0-1 0,1 1 1,-1 0-1,0-1 0,0 1 1,0 0-1,0-1 0,0 1 1,0 0-1,0 0 0,0 0 1,0 0-1,0 0 0,-2 0 1,0 1 4,1-1 0,-1 1 0,0-1 0,1 1 0,-1 0 0,0 0 0,1 0 0,-1 0 0,1 0 0,-1 1 0,1-1 0,0 1 0,0 0 0,0-1 0,0 1 0,0 0 0,0 0 0,0 0 0,0 1 0,1-1 0,-1 0 0,1 1 0,-2 4 0,-1 1 97,0 1 0,1 0-1,0 0 1,1 0 0,-3 17 0,4-6 130,1-1 1,1 1 0,3 21 0,-3-33-85,-1-4-41,1 0 0,-1 0-1,1 0 1,0 0 0,0 0-1,1 0 1,-1 0 0,1 0-1,-1-1 1,1 1-1,1-1 1,-1 1 0,0-1-1,1 0 1,0 0 0,5 5-1,-5-6-32,0 0 0,0 0 0,0-1 0,0 1 0,1-1 0,-1 0 0,1 0 0,-1 0 0,1-1 0,-1 1 0,1-1 1,-1 0-1,1 1 0,-1-2 0,1 1 0,-1 0 0,1-1 0,-1 0 0,4-1 0,15-5 46,0-2 0,-1 0 1,39-24-1,-21 11 9,12-4-250,36-21-1558,-31 11-2939,-38 23 306,-4 7 1387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1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84 489 3072,'-4'-2'6816,"4"2"-6711,-9 12 1824,-9 21-1457,8-13-184,1 1 0,1 0 0,2 1 0,0-1 0,-7 46 0,13-61-203,0 0 0,0 1 0,0-1 0,1 0-1,-1 0 1,2 0 0,-1 0 0,1 0 0,-1 0 0,6 9 0,-7-14-65,0-1 1,1 1-1,-1-1 1,1 1 0,-1-1-1,1 0 1,-1 1 0,1-1-1,-1 0 1,1 1 0,-1-1-1,1 0 1,0 0-1,-1 0 1,1 1 0,-1-1-1,1 0 1,0 0 0,-1 0-1,1 0 1,0 0 0,-1 0-1,1 0 1,-1 0-1,1 0 1,0-1 0,-1 1-1,1 0 1,-1 0 0,1-1-1,0 1 1,-1 0 0,1 0-1,-1-1 1,1 1-1,-1-1 1,1 1 0,0-1-1,2-2 78,0 1-1,0-1 0,0 0 0,5-6 0,37-55 281,-29 40-463,0 1 0,1 1 0,29-28 0,-45 49 50,-1 0 0,1 0 0,0 1 0,0-1 0,0 0 0,0 1 0,0-1 0,0 1 0,0-1 0,0 1 0,0-1 0,0 1 0,0-1 0,1 1 0,-1 0 0,0 0 0,0 0 0,0 0 0,0 0 0,0 0 0,1 0 0,-1 0 0,0 0 0,0 0 0,0 1 0,0-1 0,0 0 0,1 1 0,-1-1 0,0 1 0,0-1 0,0 1 0,0 0 0,-1-1 0,3 2 0,2 4 4,0-1 0,0 1 1,-1 0-1,8 12 0,4 5 37,-10-16 42,0-1 0,0-1 0,0 1 0,1-1 0,0 0 0,0-1 0,0 0 0,0 0 0,1 0 1,0-1-1,0 0 0,0-1 0,0 1 0,12 1 0,-13-4 9,0 1 0,0-1 1,-1 0-1,1 0 0,0-1 0,-1 0 0,1 0 1,0 0-1,-1-1 0,1 0 0,-1 0 0,0-1 0,0 0 1,0 0-1,0-1 0,0 1 0,-1-1 0,7-6 0,0 0-7,-2-1 0,0 1-1,0-2 1,-1 1-1,0-2 1,-1 1 0,0-1-1,-1 0 1,9-25-1,-15 35-73,0 0 0,-1 0 0,0 0 0,1 0 0,-1 0 0,-1 0 0,1 0 0,0 0 0,-2-5 0,2 6-12,-1 1 0,1 0 0,0-1-1,-1 1 1,1 0 0,-1 0 0,1-1 0,-1 1 0,0 0 0,1 0-1,-1 0 1,0 0 0,0 0 0,0 0 0,0 0 0,0 0-1,0 0 1,0 0 0,0 0 0,-1 1 0,1-1 0,-2 0 0,-6 0-306,7 1 172,4 0 122,0 1 61,0-1 1,0 1-1,0-1 1,0 1 0,-1 0-1,1 0 1,0 0 0,1 1-1,5 2-66,-1-2 60,-1 1-1,1-2 1,-1 1 0,1-1 0,0 0 0,0-1-1,-1 1 1,9-2 0,58-7 1,-40 3 67,310-25 259,-332 29-343,4 0 34,-12 0-33,1 0-1,-1 1 1,1 0-1,-1 0 1,1 0-1,-1 0 1,1 0-1,-1 1 1,1-1-1,-1 1 1,1 0-1,3 1 1,-27 16 381,-24 20-278,-71 67 309,97-86-225,1 0 1,1 2-1,-27 44 0,40-61-131,-2 6-11,0-1 0,0 1 0,1 0 0,-4 12 0,7-20-24,1-1 0,-1 1 1,1 0-1,0 0 1,-1 0-1,1 0 0,0 0 1,0-1-1,0 1 1,0 0-1,1 0 0,-1 0 1,0 0-1,1 0 1,-1-1-1,1 1 0,0 0 1,-1-1-1,1 1 1,0 0-1,0-1 0,0 1 1,0-1-1,1 1 1,-1-1-1,0 1 0,1-1 1,-1 0-1,0 0 1,1 0-1,2 1 0,-3-1 11,1 0 0,0-1 0,0 1 0,-1-1 0,1 0 0,0 1 0,0-1 0,0 0 0,-1 0 0,1 0 0,0 0 0,0-1 0,0 1 0,-1 0 0,1-1 0,0 1 0,2-2 0,28-14 108,-26 12-88,7-4 9,-2-1-1,1 1 0,-1-2 0,-1 0 0,0 0 0,0-1 1,14-20-1,-12 12-18,-1 1 0,0-1-1,-2-1 1,12-31 0,9-22-546,-29 68 262,-2 4-61,-4 11 77,3 4 282,1 1 0,1-1-1,0 0 1,0 0-1,2 0 1,0 0 0,0 0-1,1 0 1,1 0-1,0-1 1,1 1 0,12 22-1,-16-35-27,-1 0-1,1 0 1,-1 0-1,1-1 1,0 1 0,-1 0-1,1 0 1,0 0-1,0-1 1,-1 1 0,1 0-1,0-1 1,0 1-1,0-1 1,0 1 0,0-1-1,0 1 1,0-1-1,0 1 1,0-1 0,2 0-1,-1 0 7,0 0-1,-1 0 1,1 0-1,0-1 1,-1 1 0,1-1-1,0 1 1,-1-1-1,1 0 1,-1 0-1,1 1 1,2-3-1,3-3 43,1-1-1,-1 0 0,13-15 0,-15 16-91,-3 4 16,19-23-31,27-23-1,-41 42 18,0 0 1,0 1-1,1-1 0,0 2 0,0-1 1,0 1-1,1 0 0,13-4 0,-21 8 16,0-1-1,1 1 1,-1 0-1,0 0 0,0 0 1,0 0-1,0 0 0,0 0 1,0 0-1,1 1 1,-1-1-1,0 0 0,0 0 1,0 1-1,0-1 1,0 1-1,0-1 0,0 1 1,0 0-1,0-1 0,0 1 1,0 0-1,-1 0 1,1-1-1,0 1 0,0 0 1,-1 0-1,1 0 0,-1 0 1,1 0-1,0 0 1,-1 0-1,0 0 0,1 0 1,-1 0-1,0 0 1,1 0-1,-1 2 0,1 3 24,0 1-1,0 0 0,0-1 1,-1 1-1,0 6 0,-3 17 136,-8 35-1,8-50-59,2 4 104,3-10 72,-2-9-260,0 0 0,0 0 0,0 1 0,0-1-1,1 0 1,-1 0 0,0 0 0,0 0-1,0 0 1,0 0 0,1 1 0,-1-1 0,0 0-1,0 0 1,0 0 0,0 0 0,1 0-1,-1 0 1,0 0 0,0 0 0,0 0-1,1 0 1,-1 0 0,0 0 0,0 0 0,0 0-1,1 0 1,-1 0 0,0 0 0,0 0-1,0 0 1,0 0 0,1-1 0,-1 1-1,0 0 1,0 0 0,8-5 51,-1-1-1,0 0 1,0-1 0,-1 1-1,11-15 1,-9 11-6,11-12-62,1 1 0,0 1 0,1 0 0,1 2 0,1 0 0,39-21-1,-58 36-36,1 1 0,-1 0 0,0 0 1,1 1-1,0-1 0,-1 1 0,1 0 0,6-1 0,-9 2 34,0 0 0,0 0 0,-1 1 0,1-1 0,0 0 0,0 0 0,-1 1 0,1-1 0,0 1 0,-1 0 0,1 0 0,0-1 0,-1 1 0,1 0 0,-1 0 0,0 0 0,1 0 0,-1 1 0,0-1 0,1 0 0,-1 1 0,0-1 0,0 0 0,0 1 0,1 1 0,3 8-13,-1 1 1,0-1-1,0 1 1,-2 0-1,4 24 1,-4-23 70,0 1 1,1 0-1,1-1 1,7 19-1,2-11 159,-12-21-192,-1 1 1,1 0-1,0-1 1,-1 1-1,1 0 1,0-1-1,0 1 1,0-1-1,0 1 1,-1-1-1,1 0 1,0 1-1,0-1 1,0 0-1,0 1 0,0-1 1,0 0-1,0 0 1,0 0-1,0 0 1,0 0-1,0 0 1,2-1-1,1 0 25,0-1-1,0 1 1,-1-1-1,1 0 1,0-1-1,-1 1 1,1-1-1,-1 1 1,0-1-1,0 0 1,0 0-1,3-4 1,4-7 54,15-24 0,-9 13-33,91-116 76,-63 88-104,46-77 0,-57 68-121,41-112-1,-58 134 27,2-15-357,-15 46 281,-3 9 136,0 0 0,0 0-1,0 0 1,0 0 0,0 0-1,0 0 1,1 0-1,-1 1 1,0-1 0,0 0-1,0 0 1,0 0 0,0 0-1,0 0 1,0 0 0,0 0-1,0 0 1,0 0 0,0 0-1,0 0 1,0 0 0,0 0-1,0 0 1,0 0 0,0 0-1,0 0 1,0 0 0,0 0-1,0 0 1,0 0 0,0 0-1,0 0 1,0 0 0,0 0-1,0 0 1,0 0 0,0 0-1,0 0 1,0 0 0,0 0-1,0 0 1,1 0 0,-1 0-1,0 0 1,0 0 0,0 0-1,-3 21-284,3-20 287,-21 118-81,-8 59 209,27-156-97,1 1-1,1 0 1,2-1 0,0 1 0,1-1 0,1 1-1,1-1 1,1 0 0,10 22 0,-6-20-82,1-1 1,1 0 0,0-1 0,26 32-1,-20-34-1279,-17-20 1136,-1 1 0,1 0 0,0 0 0,0 0 1,0-1-1,0 1 0,0 0 0,0-1 0,0 1 0,0-1 0,0 1 0,0-1 0,0 0 0,0 1 0,0-1 0,0 0 0,1 0 1,-1 0-1,0 0 0,0 0 0,1 0 0,8-9-3495,2 2 1233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2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5 116 7136,'-5'-11'3232,"28"0"-2816,-1 3 1984,7 5-1408,24-10 1088,8 2-1217,12-4-319,-4 7-352,-3-8-224,-5 8 0,-10 2-32,-8 1 0,-8 5-3615,-4 5 2015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4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 3136,'0'0'4885,"-8"9"-2314,5 5-2170,0 0 0,1 0 0,1 0 1,0 18-1,-2 18 206,1-40-525,-3 23 362,2 0 0,2 65-1,3 65 295,-3-92-441,0-42-133,-6 34 0,3-36 84,4-23-258,-3 15 402,3-18-380,0 0 0,0-1 0,0 1 0,0-1-1,0 1 1,0 0 0,0-1 0,-1 1 0,1 0-1,0-1 1,0 1 0,-1-1 0,1 1 0,0-1-1,-1 1 1,1 0 0,-1-1 0,1 0 0,-1 1-1,0-1-114,1-1 0,0 1-1,-1-1 1,1 0 0,0 1 0,-1-1-1,1 0 1,0 1 0,0-1-1,-1 0 1,1 1 0,0-1-1,0 0 1,0 0 0,0 0-1,3-52-4034,-1-17 2082,0 35 1932,-2 0 1,-1 0 0,-7-42-1,-17-102 2755,21 143-1278,3 29-1172,1 0 0,0 0 0,0 0-1,1 0 1,0 0 0,3-12 0,-4 16-151,1 0 0,1 0 1,-1 0-1,0 0 0,1 0 1,-1 0-1,1 0 0,0 0 1,0 0-1,0 1 0,0-1 1,1 1-1,-1 0 1,1-1-1,-1 1 0,4-2 1,4 0-11,-1-1 0,1 1 1,0 1-1,0 0 1,1 1-1,-1-1 1,0 2-1,1 0 1,-1 0-1,22 2 0,-25-1-19,1 1 0,0 0 0,-1 1 0,1 0 0,-1 0 0,0 0 0,0 1 0,0 0-1,0 1 1,0-1 0,-1 1 0,1 1 0,-1-1 0,0 1 0,-1 0 0,7 7 0,-11-11 19,0 0 0,0 1 0,0-1 0,0 1 0,0 0 0,0-1 0,-1 1 1,1 0-1,0 0 0,-1-1 0,0 1 0,1 0 0,-1 0 0,0 0 0,0-1 1,0 1-1,0 2 0,-1 0 6,0 0 0,1-1 0,-2 1 0,1-1 0,0 0 1,-1 1-1,1-1 0,-3 4 0,-5 5 60,0-1 0,0 0 1,-15 13-1,22-22-74,-124 106 266,122-105-231,1 0 0,0 0 1,0 0-1,-1 0 1,-2 5-1,6-8-39,0 1 0,-1-1 0,1 1 0,0-1 0,-1 1 0,1-1 0,0 1 0,0-1 0,0 1 1,-1 0-1,1-1 0,0 1 0,0-1 0,0 1 0,0 0 0,0-1 0,0 1 0,0-1 0,0 1 0,0 0 0,1-1 0,-1 1 0,0-1 0,0 1 0,0-1 0,1 1 0,-1-1 0,0 1 0,1-1 0,-1 1 0,0-1 0,1 1 0,-1-1 0,1 1 0,-1-1 0,0 1 0,1-1 0,-1 0 0,1 1 0,-1-1 0,1 0 0,0 0 0,-1 1 0,1-1 0,-1 0 0,1 0 0,-1 0 0,1 0 0,0 0 0,0 0 0,8 2 3,0 0 0,0-1 0,1 0 0,-1-1 0,10-1 0,24 2-2,-20 2-43,1 0 0,-1 1 1,-1 2-1,45 16 1,-59-19 15,1 1 1,-1 0-1,1 1 1,-1 0-1,-1 0 1,1 1-1,-1 0 1,0 0-1,0 1 1,-1 0-1,0 0 1,0 0-1,0 1 1,-1 0-1,5 11 1,-7-13 38,-1 0 0,0 0 0,-1-1 0,1 1 0,-1 1 0,-1-1 0,1 0 0,-1 0 0,0 0 0,0 0 0,-1 0 0,0 0 0,0 0 0,0 0 0,-1 0 0,0 0 0,0 0 0,0 0 0,-4 5 0,1-2 57,0-1-1,0 0 0,-1-1 1,0 1-1,-1-1 0,0 0 1,0-1-1,0 1 1,-1-2-1,0 1 0,-13 7 1,-11 3 80,-51 18 0,67-29-88,0 0 0,0-1 0,-1-1 0,1-1 0,-24 1 0,33-3-78,-1-1 0,1 0 0,-1-1 1,-9-2-1,14 3-217,0 0 1,0-1 0,0 1-1,0 0 1,0-1 0,-2-2-1,4 3-1,0 1 0,0-1 0,1 0 0,-1 1-1,0-1 1,0 0 0,1 0 0,-1 0 0,1 1 0,-1-1-1,1 0 1,-1 0 0,1 0 0,0 0 0,-1 0-1,1 0 1,0 0 0,0 0 0,0-1 0,0 0-76,0 1 1,0 0 0,0 0-1,0 0 1,1 0 0,-1 0-1,0 0 1,1 0 0,-1 0-1,1 0 1,0-1 0,11-7-2115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5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0 3904,'0'0'1253,"-8"5"720,8-4-1807,0-1 0,1 1 0,-1-1 0,0 1 0,0 0 0,1-1 0,-1 1 0,0-1 0,0 1 0,0 0 0,0-1 0,0 1 0,0 0 0,0-1 0,0 1 0,0 1 0,-37 140 3764,8-23-3042,10-33-309,3-27-316,-42 177 951,57-234-1205,0 4 118,-1 0 0,1 0 0,1 0 1,-1 0-1,1 7 0,0-12-100,0-1 0,0 1 1,0 0-1,1 0 0,-1 0 0,0 0 0,0-1 1,1 1-1,-1 0 0,0 0 0,1-1 0,-1 1 1,1 0-1,-1 0 0,1-1 0,-1 1 0,1-1 1,-1 1-1,1 0 0,0-1 0,-1 1 0,1-1 1,0 1-1,-1-1 0,1 0 0,0 1 0,0-1 1,0 0-1,-1 0 0,1 1 0,0-1 0,0 0 0,0 0 1,0 0-1,-1 0 0,1 0 0,0 0 0,0 0 1,0 0-1,0 0 0,-1-1 0,3 1 0,76-20 659,-63 14-721,1 2-1,-1-1 1,1 2-1,0 1 1,0 0-1,33 1 1,-14 2 37,-27-2 21,0 1 1,1 1-1,14 2 1,-22-2-14,-1-1 0,1 0 1,0 0-1,-1 1 0,1-1 0,0 0 1,-1-1-1,1 1 0,-1 0 0,1 0 1,0-1-1,2 0 0,-3 1-282,-1-1 0,1 1 0,0 0 0,-1-1 0,1 1 0,6-12-4896,-7 11 4896,0 1 0,0-1 0,0 0 0,0-1 0,3-9-1626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5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87 3904,'-12'-18'7940,"39"5"-6370,-20 10-1102,24-8-145,0 1 0,1 1-1,0 2 1,1 1 0,36-1-1,-52 5-303,0 2 0,1 0 0,-1 0 0,18 4 0,8 6-2620,-38-10 371,0 0 716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6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47 5984,'-1'-1'133,"0"1"1,1 0-1,-1-1 0,1 1 1,-1-1-1,1 1 1,-1-1-1,1 1 0,-1-1 1,1 1-1,0-1 1,-1 0-1,1 1 0,0-1 1,-1 0-1,1 1 1,0-1-1,0 0 0,-1-1 1,3 2 143,-1-1 0,0 1 0,1-1 1,-1 1-1,1-1 0,-1 1 0,1 0 0,-1-1 1,1 1-1,1 0 0,17-2 887,93-12 2537,-33 6-3536,109 3-1,-163 6-352,34 1 332,-20 3-2931,-39-4 2468,1-1 1,-1 0 0,1 1-1,-1-1 1,1 1 0,-1 0-1,0-1 1,1 1 0,-1 0 0,0 0-1,1 0 1,-1 0 0,0 0-1,0 0 1,0 0 0,0 1-1,0-1 1,1 2 0,3 9-2258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6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513 1 3392,'0'0'1088,"-8"8"538,-22 31 763,8-13-1343,-121 145 2725,98-122-3158,2 1 0,-53 83 1,77-101-402,1 1 1,2 1 0,1 0-1,2 1 1,1 0-1,2 1 1,-9 56 0,17-76-62,1 0 0,0 0 0,2 0 0,0 0 0,0 0 0,2 0 0,0 0 0,1 0 0,0-1 0,1 0-1,1 1 1,8 14 0,77 118 767,-37-64-636,-49-75-263,-1-4 22,-1 1 0,1 0 0,0-1 0,7 8 0,-11-13-77,0 1 0,1-1 0,-1 0 0,0 0-1,0 0 1,0 0 0,0 0 0,1 0 0,-1 1-1,0-1 1,0 0 0,0 0 0,1 0 0,-1 0-1,0 0 1,0 0 0,1 0 0,-1 0 0,0 0-1,0 0 1,1 0 0,-1 0 0,0 0 0,0 0-1,0 0 1,1 0 0,-1 0 0,0 0 0,0 0-1,0-1 1,1 1 0,-1 0 0,0 0 0,0 0 0,0 0-1,1 0 1,-1 0 0,0-1 0,0 1 0,0 0-1,0 0 1,0 0 0,1-1 0,-1 1 0,0 0-1,0 0 1,0 0 0,0-1 0,0 1 0,0 0-1,0 0 1,0-1 0,0 1 0,0 0 0,0 0-1,0 0 1,0-1 0,0 1 0,0-1 0,1-13-2346,-1-3 40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7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1419 3328,'4'-17'1459,"-1"0"0,-1 0 0,0 0 1,-1-25-1,9-112 314,-2 62-1189,-3 33-166,20-92 1,-16 112-151,2 1 0,2 1 0,25-53 0,111-186 1168,-116 224-1149,2 1-1,2 1 0,50-50 0,-13 37 8,-44 38-134,-24 20-187,1 0 1,-1 0 0,9-4 0,-13 8 13,0 0 1,0 0 0,0 1 0,0-1-1,0 0 1,0 0 0,0 1 0,0 0 0,1-1-1,-1 1 1,0 0 0,0 0 0,0 0-1,1 0 1,-1 1 0,0-1 0,3 1-1,-5-1 17,1 1-1,-1-1 0,1 0 1,0 1-1,-1-1 0,1 1 1,-1-1-1,1 0 0,-1 1 1,0 0-1,1-1 0,-1 1 0,1-1 1,-1 1-1,0-1 0,0 1 1,1 0-1,-1-1 0,0 1 1,0-1-1,0 1 0,0 0 1,1 1-1,-3 21 61,-3-8-64,-7 21-1,9-29-35,-8 16 113,0 0-1,-2-1 1,-18 24-1,14-19 45,4-9 17,8-12-128,1 0-1,-1 1 1,1 0 0,-5 12-1,9-17-15,-1 1-1,0-1 1,1 1 0,-1-1-1,1 1 1,0-1 0,0 1-1,0-1 1,0 1-1,0-1 1,1 1 0,-1-1-1,1 1 1,0-1-1,-1 1 1,1-1 0,0 0-1,0 1 1,2 1-1,13 19 12,0 0-1,21 21 0,-23-28 1,0 0 0,-1 1 0,-1 0 0,-1 1 0,11 22 0,-21-37 53,1 0-1,-1 1 0,0-1 1,0 1-1,0-1 1,0 1-1,-1 0 1,1-1-1,-1 1 0,0 0 1,0-1-1,-1 1 1,1-1-1,-1 1 1,1 0-1,-1-1 0,0 1 1,-1-1-1,1 1 1,-1-1-1,1 0 1,-1 0-1,0 1 1,0-1-1,0 0 0,-1-1 1,1 1-1,-1 0 1,1-1-1,-1 1 1,0-1-1,0 0 0,0 0 1,0 0-1,0 0 1,-1-1-1,1 1 1,-7 1-1,-4 0 41,0 0-1,0-1 0,0 0 1,0-1-1,-1-1 1,1 0-1,0-1 1,-18-4-1,5 0-443,0-2 0,0 0 0,-33-15 0,59 21 156,-1 1 0,1-1-1,-1 1 1,0-1-1,1 0 1,-1 0-1,1 1 1,0-1 0,-1 0-1,1 0 1,0-1-1,-1 1 1,1 0-1,0 0 1,0-1-1,0 1 1,0 0 0,-1-3-1,2 3 59,0 1 1,0-1-1,0 1 0,0-1 1,0 0-1,0 1 0,0-1 0,0 1 1,1-1-1,-1 0 0,0 1 0,0-1 1,0 1-1,1-1 0,-1 1 1,0-1-1,1 1 0,-1-1 0,1 0 1,16-11-2134,5 2-417,6 1 922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8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23 4064,'-15'-3'803,"-1"-1"4207,18 2-4562,1 0 0,-1 1-1,1-1 1,0 1 0,-1-1 0,1 1 0,0 0 0,0 0-1,0 1 1,0-1 0,0 0 0,0 1 0,6 0-1,7-1-437,22 3-1,-25-1 210,11 2-1108,34 8 0,-42-8-1429,1 0 430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32.3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62 104 4384,'-13'-5'551,"6"3"-194,0 0 0,0-1 0,1 0 0,-1-1 0,-6-5 647,12 9-911,1 0-1,0 0 1,0 0-1,0-1 1,0 1-1,0 0 0,0 0 1,-1-1-1,1 1 1,0 0-1,0 0 1,0-1-1,0 1 1,0 0-1,0 0 1,0-1-1,0 1 0,0 0 1,0-1-1,0 1 1,1 0-1,1-3 1203,-2 3-1203,0 0 0,0 0 1,1-1-1,11-5 1398,29-7-187,2 3 1,-1 1-1,59-5 1,-75 10-1020,93-6 71,236 9-1,-294 5-1367,-49-3-176,1 1-1,0 1 1,-1 0 0,21 7 0,-5 6-5307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48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3232,'0'0'31,"0"0"0,0 0 0,0 0-1,0-1 1,0 1 0,0 0 0,0 0 0,0 0 0,0-1 0,0 1 0,0 0 0,0 0-1,0 0 1,0 0 0,0-1 0,0 1 0,0 0 0,1 0 0,-1 0 0,0 0-1,0-1 1,0 1 0,0 0 0,0 0 0,0 0 0,1 0 0,-1 0 0,0 0 0,0 0-1,0-1 1,0 1 0,1 0 0,-1 0 0,0 0 0,0 0 0,0 0 0,1 0 0,-1 0-1,0 0 1,0 0 0,11 4 961,15 13 1043,2 8-750,-1 0 1,-1 2-1,-1 1 0,36 54 1,-46-62-966,-2 1 1,0 1 0,-1 0 0,-1 1-1,-1 0 1,8 28 0,-9-19 32,-2 1 0,-2-1 1,0 1-1,-3 0 0,0 0 1,-3 0-1,-6 53 0,1-58-253,0 0 0,-3 0 0,0-1 0,-22 45-1,12-38-109,0-1 0,-3-1 0,-26 31 0,9-18-1073,7-2 251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50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1042 3552,'0'-2'213,"0"1"1,1 0-1,-1-1 1,0 1-1,1 0 1,-1 0 0,1 0-1,-1 0 1,1-1-1,0 1 1,-1 0-1,1 0 1,0 0-1,1-1 1,16-14 1281,-13 13-1223,3-4 17,5-3 33,0-1 0,-1-1 0,0 0 0,12-15 0,100-147 841,-90 124-1071,3 2 1,50-51-1,-41 51-77,104-115 13,-90 91-195,-3-3-1,61-106 1,-110 167-408,-7 13 436,-2 3 72,-14 22 107,-200 246 1053,179-227-713,-43 68-1,-21 56 25,62-102-233,6-13 53,-2-1 0,-2-2 0,-3-1 0,-1-2 0,-2-2 0,-3-2 0,-51 39 0,-9-2 842,103-77-1000,1-1-1,-1 0 1,0 0 0,1-1-1,-1 1 1,0 0-1,0-1 1,0 1 0,-3 0-1,1-4-6,4 2-55,0 0 1,0 1 0,0-1-1,0 0 1,1 0 0,-1 0-1,0 1 1,0-1 0,1 0-1,-1 0 1,1 1 0,-1-1-1,0 0 1,1 1 0,-1-1-1,1 0 1,0 1 0,-1-1-1,1 1 1,-1-1 0,1 1-1,0-1 1,0 1 0,-1-1-1,1 1 1,1-1 0,25-11-104,-23 10 109,99-39 156,83-39-353,-2-31 192,-166 99 11,106-65 30,102-70-279,-223 144 183,0 1-1,1-1 1,-1 1-1,0 0 0,1 1 1,-1-1-1,8-2 0,-11 4 38,0 0 0,0 0 0,0 0 1,0 0-1,0 0 0,-1 0 0,1 0 0,0 0 0,0 0 0,0 1 0,0-1 0,0 0 0,0 0 0,0 0 1,0 0-1,0 0 0,0 0 0,0 0 0,0 0 0,0 0 0,0 1 0,0-1 0,0 0 0,0 0 1,0 0-1,0 0 0,0 0 0,0 0 0,0 0 0,0 0 0,0 0 0,0 0 0,0 1 0,0-1 0,0 0 1,0 0-1,0 0 0,0 0 0,0 0 0,0 0 0,1 0 0,-1 0 0,0 0 0,0 0 0,0 0 1,0 0-1,0 0 0,0 1 0,0-1 0,0 0 0,0 0 0,0 0 0,0 0 0,1 0 0,-1 0 0,0 0 1,0 0-1,0 0 0,0 0-47,-78 107-505,74-101 590,0-1 1,1 1-1,-1-1 1,1 1-1,1 0 1,-1 1-1,1-1 1,0 0-1,1 1 1,0-1-1,0 1 1,0-1-1,0 11 1,1-16-8,1 0-1,-1 0 1,0 1 0,0-1 0,1 0 0,-1 0-1,0 1 1,1-1 0,0 0 0,-1 0-1,1 0 1,0 0 0,-1 0 0,1 0 0,0 0-1,0 0 1,0 0 0,0 0 0,0-1-1,1 2 1,0-1 23,0 0 0,1 0-1,-1 0 1,0-1 0,0 1 0,1-1 0,-1 1-1,0-1 1,1 0 0,2 0 0,1 0 19,0 0 0,0-1 1,-1 0-1,1 0 1,0-1-1,-1 0 0,1 0 1,5-3-1,-2 0 1,-1 0 0,0-1-1,1 0 1,7-8 0,-13 11-38,0 0 1,0-1 0,0 1 0,-1-1 0,1 1 0,-1-1-1,0 0 1,0 0 0,0 0 0,0 0 0,-1 0 0,1-5-1,0-5-42,-1 0-1,-1 1 1,0-1-1,-4-19 1,0-23-108,4 53 109,1-1 0,-1 1-1,1-1 1,-1 1-1,1 0 1,0-1 0,0 1-1,1 0 1,-1 0-1,1 0 1,-1 0 0,1 0-1,0 0 1,0 0-1,0 1 1,1-1 0,-1 1-1,0-1 1,1 1-1,0 0 1,0 0-1,-1 0 1,5-2 0,7-3 90,-1 1 0,1 1 0,0 0 0,16-3 0,-17 5 31,-8 1-88,1 1 1,-1 0-1,1 0 1,-1 1 0,1 0-1,-1 0 1,1 0-1,9 2 1,-12-1 4,0-1 1,0 1 0,0 0 0,-1 0-1,1 0 1,0 1 0,-1-1-1,1 0 1,-1 1 0,0 0-1,1 0 1,-1 0 0,0 0 0,0 0-1,0 0 1,0 0 0,-1 1-1,4 3 1,0 5 139,-1 0 0,0 0 0,0 0 0,-1 0 1,-1 1-1,3 17 0,-3 72 416,-3-79-415,1 0 1,1 0 0,1 0-1,1-1 1,9 37 0,-11-55-128,0 1 0,1-1 0,-1 1 0,1-1 0,0 0 0,0 1 1,1-1-1,-1 0 0,0-1 0,1 1 0,0 0 0,0-1 0,-1 1 0,2-1 0,-1 0 1,3 2-1,-1-2 15,-1 0 1,1 0 0,0-1 0,-1 0-1,1 0 1,0 0 0,0 0 0,0-1-1,0 0 1,0 0 0,0 0 0,7-2-1,8-2-652,-1 0-1,1-2 1,-1 0-1,24-13 0,68-43-8895,-63 34 5953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52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1071 2912,'0'0'54,"0"0"0,-1 0 0,1 0 0,0 0 0,-1 0 1,1 0-1,0 1 0,-1-1 0,1 0 0,0 0 0,-1 0 0,1 1 0,0-1 1,0 0-1,-1 0 0,1 1 0,0-1 0,0 0 0,-1 1 0,1-1 0,0 0 0,0 1 1,0-1-1,0 0 0,-1 1 0,9 2 1779,18-6 431,-10-3-1870,0-1-1,-1 0 1,0-1 0,14-10 0,53-44-52,-65 49-163,-12 9-152,209-172 823,-167 134-753,-2-3 0,54-69 0,-82 92 14,3-3 76,16-28 1,-34 47-489,-5 8 93,-7 6 103,-9 17 249,2 1 0,0 0 0,2 1 0,1 1 0,1 0 0,2 1 0,-9 32 0,14-41 59,1 1 0,1 0-1,1-1 1,1 1 0,1 31-1,1-50-150,0 0 0,0-1 0,0 1-1,0-1 1,1 1 0,-1-1 0,0 1 0,1-1-1,-1 1 1,1-1 0,-1 1 0,1-1 0,0 0-1,0 1 1,-1-1 0,1 0 0,0 0 0,0 1-1,0-1 1,2 1 0,-2-2-17,0 1 0,1-1 0,-1 0 0,1 0 1,-1 0-1,0 0 0,1 0 0,-1 0 0,1 0 0,-1 0 0,0-1 0,1 1 1,-1-1-1,0 1 0,1-1 0,-1 1 0,0-1 0,0 0 0,1 1 0,-1-1 0,0 0 1,0 0-1,1-1 0,71-58 542,6-6-392,-36 35-60,90-72-129,-109 82 8,-1 0 1,-1-2 0,24-32-1,80-146 15,-52 76-59,-56 96-8,8-14-139,47-56 0,-55 74 92,-16 22 2,-12 15 148,-1 3 19,0 0-1,2 1 1,0 0 0,-11 25-1,-12 42 198,-47 111 566,60-153-632,-3 0 0,-41 58 0,-60 60 312,66-99 592,85-85-922,0 2 0,37-23-1,-62 44-198,8-7-59,1 1 1,0 1-1,0 0 1,1 1-1,0 0 0,14-4 1,-26 10 56,-1 0 0,1 0 0,0-1 0,0 1 1,-1 0-1,1 1 0,0-1 0,0 0 0,0 0 0,-1 0 0,1 0 1,0 1-1,-1-1 0,1 0 0,0 0 0,0 1 0,-1-1 1,1 1-1,0-1 0,-1 1 0,1-1 0,-1 1 0,1-1 1,-1 1-1,1-1 0,-1 1 0,1 0 0,-1-1 0,1 1 1,-1 0-1,0-1 0,0 1 0,1 1 0,1 3-21,-1 0 0,1 1 0,0 10 0,1 0-64,-2-10 127,1-1 1,1 0-1,-1 0 0,0 0 0,1 0 0,0 0 0,0-1 0,1 1 0,-1-1 0,1 0 0,0 0 0,0 0 0,1-1 0,6 5 0,-8-6 1,1 0-1,-1 0 0,1-1 0,0 1 0,-1-1 1,1 0-1,0 0 0,0-1 0,0 1 0,0-1 1,0 0-1,0 1 0,0-2 0,0 1 0,0 0 1,0-1-1,0 0 0,0 0 0,-1 0 1,6-3-1,10-4 86,-1-2 1,23-16 0,-30 19-75,4-3-43,-2-1 0,1 0 1,-1 0-1,-1-1 0,0-1 1,-1 0-1,13-19 0,-23 31-13,-1 0 0,1 0-1,-1 0 1,1 0 0,0 0-1,-1-1 1,0 1 0,1 0 0,-1 0-1,0 0 1,1-1 0,-1 1-1,0 0 1,0 0 0,0-1-1,0-1 1,-1 3 2,1-1 0,0 0-1,-1 1 1,1-1 0,0 1 0,-1-1 0,1 1 0,-1 0-1,1-1 1,0 1 0,-1-1 0,1 1 0,-1 0 0,1-1-1,-1 1 1,0 0 0,1 0 0,-1-1 0,1 1-1,-1 0 1,1 0 0,-1 0 0,-1 0 0,-2-1-32,1 1 1,-1 0-1,0 1 1,0-1 0,0 1-1,0 0 1,0 0-1,1 0 1,-6 2-1,-6 3 45,0 1 0,0 0 0,1 1-1,-22 17 1,33-23 23,0 1 1,0-1-1,-1 1 0,1 0 0,1 0 0,-1 1 1,0-1-1,1 1 0,0-1 0,0 1 1,0 0-1,0-1 0,1 1 0,-1 0 0,1 0 1,0 1-1,0-1 0,0 0 0,1 0 1,0 0-1,-1 0 0,1 1 0,1-1 0,0 5 1,0-5 5,0 0 1,1 0 0,0 1 0,0-1-1,0 0 1,0-1 0,1 1 0,0 0-1,-1-1 1,1 1 0,0-1-1,1 0 1,-1 0 0,1 0 0,-1-1-1,1 1 1,6 3 0,2 0 5,0-1 0,0 0 0,0-1 1,24 6-1,-14-6-724,0-1 0,37 0 1,-39-4-857,0 0 1,0-1 0,23-5-1,-16-3-1910,-4-3 1158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52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82 6720,'-25'-16'3040,"42"16"-2624,4-3 832,5 3-768,27-5 928,3 2-800,25-13-96,6 9-320,27-6 0,-10 5-96,0 2-2304,-10 6 1184,-10-5-4224,-11 10 2912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55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0 881 3648,'4'0'505,"0"-1"1,0 0 0,0 0-1,0 0 1,0-1-1,0 1 1,5-4 0,6-2 467,12-5-29,-2-1 0,25-18-1,0 1-259,74-46 466,-103 62-843,-2-1 0,1-2 0,29-31 1,-49 47-312,0 0 0,1 1-1,-1-1 1,1 1 0,-1-1 0,1 0 0,-1 1 0,1 0 0,0-1 0,-1 1 0,1-1 0,-1 1 0,1 0 0,0-1 0,0 1 0,-1 0 0,1 0 0,0-1 0,-1 1 0,1 0 0,1 0 0,-2 0-2,1 0 0,-1 1 1,1-1-1,-1 0 0,0 1 0,1-1 1,-1 0-1,1 1 0,-1-1 0,0 0 0,1 1 1,-1-1-1,0 1 0,0-1 0,1 1 0,-1-1 1,0 1-1,0-1 0,0 1 0,0-1 1,1 2-1,0 4-17,-1 1 1,1-1-1,-1 11 1,0-13 66,0 8-61,-1-3 175,1 1 0,1 0 1,0 0-1,3 13 0,-4-20-102,1-1 1,0 0-1,0 1 0,0-1 1,0 0-1,0 1 0,0-1 1,1 0-1,-1 0 0,1 0 1,-1 0-1,1-1 0,0 1 1,0 0-1,0-1 0,0 1 1,0-1-1,0 1 0,0-1 1,0 0-1,1 0 0,3 1 1,1 0 11,1-1 0,-1 0 1,0-1-1,1 0 0,-1 0 1,10-1-1,47-9 83,-64 10-151,40-8 118,0-1 0,-1-2 0,0-2 1,0-2-1,48-26 0,-82 39-117,0-1-1,-1 0 1,1 0 0,-1 0-1,0 0 1,0-1 0,0 1-1,-1-1 1,1 0 0,-1 0-1,0-1 1,0 1 0,-1-1-1,1 1 1,2-8 0,-4 11-21,-1 0 0,0 0 0,1 0 0,-1 0 0,0 0 0,0 0 1,0 0-1,1 0 0,-1 0 0,0 0 0,0 0 0,-1 1 0,1-1 0,0 0 0,0 0 1,0 0-1,-1 0 0,1 0 0,0 0 0,-1 0 0,1 0 0,-1 1 0,1-1 0,-1 0 0,1 0 1,-1 1-1,0-2 0,-1 1-6,0 0 0,0 0 0,1 0 0,-1 0 0,0 1 0,0-1 0,0 1 0,0-1 0,0 1 0,0 0-1,0 0 1,-3 0 0,-3 0-3,0 1 0,0 0-1,0 0 1,0 1-1,-9 3 1,-2 2-121,-28 18 1,24-12 48,16-9 95,0 0 0,0 1 1,0 0-1,-6 6 0,11-9 11,0 0 0,0 0 0,0 0-1,1 0 1,-1 0 0,1 0 0,-1 1 0,1-1-1,0 1 1,-1-1 0,1 1 0,0-1-1,1 1 1,-1 0 0,0 5 0,1-7 12,0 1 0,0-1 0,0 0 0,1 1 0,-1-1 1,1 0-1,-1 1 0,1-1 0,-1 0 0,1 0 0,0 1 0,-1-1 0,1 0 1,0 0-1,0 0 0,0 0 0,0 0 0,0 0 0,0 0 0,2 1 0,1 1 33,1-1 0,-1 1-1,1-1 1,5 2 0,13 3 28,1-1 0,0 0 1,0-2-1,1-1 0,-1-1 0,0-1 1,1-1-1,-1-1 0,26-5 0,31-8 10,105-32-1,-120 28-47,167-54-56,-212 64 37,0 0 1,0-2-1,26-16 0,-63 38-185,3-2 254,-1 0 1,-19 11-1,1-6-33,-52 29 112,69-35-62,0 0-1,1 2 0,-19 16 0,31-25-76,-1 1 1,1-1 0,0 1-1,-1 0 1,1 0-1,-3 7 1,5-10-16,-1 1 1,1 0 0,0 0-1,0 0 1,-1 0 0,1-1-1,0 1 1,0 0 0,0 0-1,0 0 1,0 0 0,0 0-1,0 0 1,0-1 0,0 1-1,0 0 1,0 0 0,1 0-1,-1 0 1,0 0 0,1-1-1,-1 1 1,1 0 0,-1 0-1,1-1 1,-1 1 0,1 0-1,-1-1 1,1 1 0,0 0-1,-1-1 1,1 1 0,1 0-1,1 1 27,0-1 0,0 0 0,1 0-1,-1 0 1,0 0 0,1 0 0,-1-1-1,0 0 1,1 1 0,-1-1 0,5-1-1,1 0 29,0 0-1,1 0 1,9-4-1,5-4-24,-1-1 1,0-1-1,0-1 0,-1-1 1,34-26-1,-37 19-584,-32 47 38,12-26 509,0 0 0,0 1 0,1-1 0,-1 1 0,0-1 0,1 1 0,-1-1 0,1 1 0,-1-1 0,1 1-1,0 0 1,0-1 0,0 1 0,0-1 0,0 1 0,0 0 0,0-1 0,0 1 0,0 0 0,1-1 0,-1 1 0,1-1 0,-1 1 0,1-1 0,0 1 0,0-1 0,0 0-1,-1 1 1,1-1 0,0 0 0,1 1 0,-1-1 0,0 0 0,0 0 0,0 0 0,1 0 0,-1 0 0,0 0 0,1-1 0,-1 1 0,1 0 0,-1-1 0,1 1 0,-1-1 0,1 1-1,3-1 1,3 0 25,-1-1-1,1 0 0,0 0 1,-1-1-1,14-4 0,-3 1-18,99-23 8,158-17-1,-263 44-31,6-1-9,26-6 0,-32 7-192,-17 6 85,-21 9-86,-26 9 286,37-18-68,0 2-1,0 0 0,-26 17 1,40-23-4,0-1 0,0 1 1,0 0-1,0 0 0,0-1 0,0 1 1,1 0-1,-1 0 0,0 0 1,1 0-1,-1 0 0,0 0 0,1 0 1,-1 2-1,1-2 4,0-1 1,0 1-1,0-1 0,0 1 0,0-1 1,0 1-1,0 0 0,0-1 0,0 1 1,0-1-1,1 1 0,-1-1 0,0 1 0,0-1 1,1 1-1,-1-1 0,0 1 0,1-1 1,-1 1-1,0-1 0,1 0 0,0 1 1,1 1 19,0-1 1,0 0-1,1 1 1,-1-1-1,0 0 1,1 0-1,0 0 1,-1-1-1,1 1 1,-1-1-1,5 1 1,21 0 39,0-1 1,1-2 0,41-8-1,-50 6-2,0 0 0,0-2 0,-1-1 0,0 0 0,29-17 0,-21 8-25,-2 0 1,0-2-1,26-24 1,8-17-63,92-116 1,-143 164 16,1 0-12,196-256-49,-144 182-605,-74 112 280,-13 38 0,-15 66 433,5-13 46,16-64-42,0 1 76,-23 102 1,40-144-20,1 0 0,1 0 0,1 24 0,0-33-64,1 0 0,-1 1 0,1-1 0,0 0 0,1 0 0,2 8 0,-3-10-19,0 0 0,1 0-1,-1 0 1,0-1 0,1 1-1,-1 0 1,1-1 0,-1 1-1,1-1 1,-1 0 0,1 1-1,0-1 1,0 0 0,3 1-1,2 1 21,0-1 1,0 0-1,0 0 0,0-1 0,1 0 0,-1 0 0,0-1 0,0 0 1,1 0-1,-1-1 0,0 0 0,0 0 0,1-1 0,-1 0 0,0 0 1,-1 0-1,1-1 0,0 0 0,-1 0 0,8-6 0,9-7-9,0-1-1,-1-1 0,35-37 0,-41 39-98,-13 12 17,0 1 1,0 1-1,1-1 1,-1 0-1,7-3 1,-10 6 44,1 0 0,-1 0 0,0 0 0,0 0 0,0 0 0,0 0 0,1 0 0,-1 0 0,0-1 0,0 1 0,0 0 0,1 0 0,-1 0 0,0 0 0,0 0 0,0 0 0,1 0 0,-1 0 0,0 0 0,0 0 0,0 0 0,1 1 0,-1-1 0,0 0 0,0 0 0,0 0 0,1 0 0,-1 0 0,0 0 0,0 0 0,0 0 0,0 0 0,1 1 0,-1-1 0,0 0 0,0 0 0,0 0 0,0 0 0,0 1 0,0-1 0,1 1-11,-1 1 1,-1-1 0,1 0-1,0 1 1,0-1-1,0 0 1,-1 1-1,1-1 1,-1 0-1,1 1 1,-2 0-1,-13 29 4,-7 15 24,21-42 5,0-1 1,0 1-1,0-1 1,0 1-1,0 0 0,1-1 1,0 1-1,0 0 1,0 0-1,1 6 1,-1-9-3,1 0 0,-1 0 1,1 1-1,0-1 0,-1 0 1,1 0-1,0 0 1,0 0-1,0 0 0,0 0 1,0 0-1,0 0 0,0 0 1,0 0-1,0-1 0,0 1 1,0 0-1,1-1 1,-1 1-1,0-1 0,1 1 1,-1-1-1,0 1 0,1-1 1,-1 0-1,0 0 0,1 0 1,-1 0-1,2 0 0,6 0 92,0 0 0,0-1-1,11-2 1,-18 3-87,26-6 92,28-10-1,-11 3-93,-8 3-26,-1-1 1,38-18 0,-61 23-12,-1-1 1,1 0-1,-1 0 0,0-2 1,-1 1-1,0-1 1,0-1-1,13-16 0,-30 31-206,0 0 1,0 0-1,-9 5 0,4-3 241,0 0 1,0 1-1,1 0 0,0 1 1,-13 15-1,22-23-11,0 0 0,0 0 0,0 0 0,0 1 0,1-1 0,-1 0 0,1 0 0,-1 1 0,1-1 0,-1 1 0,1-1 0,0 0 0,0 1 0,-1-1 0,1 1 0,0-1 0,0 1 0,1-1 1,-1 0-1,0 1 0,1 1 0,0-1 11,0 0 0,0-1 0,0 1 0,0 0 0,0-1 1,0 1-1,1-1 0,-1 1 0,1-1 0,-1 0 0,1 0 1,-1 1-1,4 0 0,1 1 19,0 0 1,0-1-1,0 0 0,1 0 1,-1 0-1,1-1 1,-1 0-1,11 1 0,-7-2 10,0-1 1,-1 0-1,1-1 0,18-4 0,-23 4-41,0 0 1,0 0-1,0 0 1,0-1-1,0 0 1,0 0-1,-1 0 0,1 0 1,6-8-1,-10 11-2,0-1 1,0 0-1,-1 0 0,1 0 0,0 0 0,-1 0 0,1 0 0,-1 0 0,1 0 1,-1 0-1,1 0 0,-1 0 0,0 0 0,1 0 0,-1 0 0,0-1 0,0 1 0,0 0 1,0-2-1,-1 2-2,1-1 0,-1 0-1,0 0 1,1 1 0,-1-1 0,0 1 0,0-1 0,0 1 0,0-1 0,-1 1 0,1-1 0,0 1 0,-2-1 0,-2-2-14,0 0 0,1 0 1,-2 1-1,1 0 0,0 0 1,-1 1-1,1-1 0,-1 1 1,0 0-1,1 1 0,-1-1 1,0 1-1,0 0 0,0 1 1,-11-1-1,-2 0 159,14 0-77,12-3-110,-3 3 55,22-6 0,2 0-1,40-4 1,-44 10-54,-1 1 1,0 1-1,0 1 0,40 8 1,-42-6-5,-2-1 69,20 7 0,-35-8-28,0-1-1,0 1 1,0-1-1,0 1 0,0 1 1,0-1-1,0 0 1,-1 1-1,1 0 1,3 4-1,-7-7 3,1 1 0,-1-1 0,0 1 0,1-1 0,-1 1 0,0 0 0,0-1 0,1 1 0,-1-1 0,0 1 0,0 0 0,0-1 0,0 1 0,0 0 0,0-1 0,0 1 0,0-1 0,0 1 0,0 0 0,0-1 0,-1 1 0,1 0 0,0-1 0,0 1 0,-1 0 0,-10 15 149,6-9-117,-7 13 431,75-40-22,4-12-405,-34 16-21,41-26-35,-14 6-69,-59 36 75,0-1 1,0 1-1,0-1 1,0 1 0,0-1-1,0 1 1,1 0-1,-1-1 1,0 1 0,0 0-1,0 0 1,0 0-1,1 0 1,-1 0 0,2 0-1,-2 1 7,-1-1-1,1 0 1,0 1-1,-1-1 1,1 1-1,0-1 1,-1 1-1,1-1 1,-1 1-1,1-1 1,0 1-1,-1-1 1,1 1-1,-1 0 1,0-1-1,1 1 1,-1 0-1,1 0 1,0 4-12,1 1 0,-1-1 0,0 0 0,0 1 0,-1 8-1,1 2 126,1-8-34,-1-1 0,1 1 0,0-1 0,1 1 0,-1-1 0,2 1 1,-1-1-1,1 0 0,0-1 0,0 1 0,6 6 0,-6-9-25,-1 0 0,1-1-1,-1 1 1,1-1 0,0 0 0,1 0 0,-1 0 0,0 0 0,1-1 0,0 0 0,-1 0 0,1 0 0,0 0 0,0-1 0,0 0 0,0 0-1,0 0 1,6 0 0,0-1-601,-1-1-1,20-3 1,-26 3-120,0 0 0,0 0 1,0-1-1,0 1 0,0-1 0,0 0 1,-1 0-1,1 0 0,5-5 0,-8 7 493,-1-1-1,1 1 1,-1 0-1,1-1 1,-1 0-186,1 1 186,-1-1-1,0 1 1,1 0-1,-1-1 1,0 0-1,1 1 1,-1-1 0,0 1-1,0-1 1,0 1-1,0-1 1,1 1-1,-1-1 1,0 0-1,0 1 1,0-1 0,0 1-1,0-1 1,0 0-1,-1 1 1,1-1-1,0 1 1,0-1 0,0 0-1,0 1 1,-1-1-1,0 0 1,-2-8-2375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56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28 6048,'-34'-28'2752,"16"28"-2400,13 0-256,10 0-64,3 0 0,5 0-160,5 4 64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56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35 6720,'-18'-11'3040,"31"11"-2624,4 0 1440,9 0-1088,48-5 832,9 5-928,24-3-160,-3 0-320,18-5 0,-8 8-96,3-5-2112,-13 10 1120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3:59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8 2720,'0'-1'66,"0"1"1,0 0-1,0-1 0,0 1 1,0 0-1,0 0 0,0-1 1,0 1-1,0 0 0,0-1 1,0 1-1,-1 0 1,1 0-1,0-1 0,0 1 1,0 0-1,0 0 0,-1-1 1,1 1-1,0 0 0,0 0 1,0 0-1,-1-1 0,1 1 1,0 0-1,0 0 0,-1 0 1,1 0-1,0 0 1,-1-1-1,-1 11 2237,-1 5-1325,-51 177 3356,41-132-3805,-9 75 0,20-116-397,-30 220 1566,31-209-978,2-21 56,2-21 159,3-50-665,-2-92 0,-2 23-250,0 108-73,2-100-331,4-24-795,20 180 1531,10 35-90,-27-51-202,-1 0 1,-1 0-1,9 24 1,17 59-116,-7-15 182,77 155 433,-56-152 358,-49-88-891,0 1 0,0-1 0,0 0 1,0 0-1,0 0 0,1 0 0,-1 0 1,0 0-1,0 0 0,0 0 0,0 1 1,1-1-1,-1 0 0,0 0 0,0 0 1,0 0-1,0 0 0,1 0 0,-1 0 1,0 0-1,0 0 0,0 0 0,0 0 1,1 0-1,-1 0 0,0 0 0,0 0 1,0 0-1,0 0 0,1 0 0,-1-1 1,0 1-1,0 0 0,0 0 0,9-7 191,-7 5-215,0 0-1,0-1 0,0 1 0,-1-1 0,1 0 1,-1 1-1,2-4 0,3-15 137,3-29 0,-2 13-97,17-69 9,47-130-1,-7 71-380,-55 131-507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4:00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20 297 4480,'-6'-2'2701,"-8"-5"2330,18 6-4118,-4 1-785,0-1 0,0 1 1,0-1-1,0 1 0,0-1 0,0 1 1,0-1-1,1 1 0,-1-1 0,0 1 1,0 0-1,0-1 0,0 1 0,1-1 0,-1 1 1,0-1-1,0 1 0,1 0 0,-1-1 1,0 1-1,1 0 0,-1-1 0,0 1 1,1-1-1,11-12 383,-8 12-494,-1 0 0,0 1 0,0-1 1,0 1-1,0-1 0,1 1 0,-1 0 0,0 0 0,1 0 0,-1 0 0,4 2 0,10-1 77,38-4 131,75-13 0,-111 13-249,75-12 7,116-16 183,-151 25-139,94 3 0,-79 0 82,-54 1 6,0 2 0,30 1-1,-30 1-40,30-2 0,-19-1 173,-30 1-232,-1-1-1,0 1 1,1-1 0,-1 1 0,0-1-1,1 1 1,-1 0 0,0-1-1,1 1 1,-1-1 0,0 0-1,0 1 1,0-1 0,0 1-1,0-1 1,0 1 0,1-1-1,-1 1 1,0-1 0,0 1-1,-1-1 1,1 0 0,0 1-1,0-1 1,0 1 0,0-1-1,-1 0 1,-3-21 134,2 15-161,-1 0-1,0 0 1,0 0-1,0 1 1,-1-1-1,0 1 1,-6-7-1,2 3-56,-1 1-1,0 0 0,-14-12 0,3 9-33,17 10 77,0 0 0,0 0 0,0 0 1,0 0-1,0 0 0,0 0 0,1-1 0,-5-4 0,83 16-118,-55-5 128,1 0 0,24 10-1,-37-11 5,-1 1 1,1 0-1,-1 0 0,1 1 0,-1 0 0,0 0 0,12 12 0,-17-14 41,-1 0 0,0-1 0,1 1-1,-1 0 1,-1 0 0,1 0 0,0 0-1,-1 1 1,1-1 0,-1 0 0,0 1-1,0-1 1,-1 1 0,2 5 0,-2-3 2,0 0 1,-1 1-1,1-1 1,-1 0-1,0 0 1,-1 0-1,-3 11 1,-3 1 33,-1-1 0,0 1 0,-1-2 0,-16 21-1,10-13-28,8-12-95,0-1-1,-1 0 1,0 0 0,-1-1 0,-12 11-1,3-6-3930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4:02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2976,'6'4'9230,"-6"-1"-8656,1 21 2585,-8 36-3539,3-28 1322,-8 219 522,7-122-843,3-92-458,-10 134 527,11-153-353,2-7-3474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41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270 240 3136,'-5'-8'3226,"4"16"-1167,0-4-1827,-1 0 0,0 0-1,0 0 1,0 0 0,0 0-1,-1-1 1,-5 7 0,-4 7 229,-21 32 391,3 1 0,1 1 0,-34 91 0,45-92-674,-1-1 397,-10 51 0,28-97-566,-4 18 1107,3-19-442,2-13-372,2-9-245,2 0 1,-1 0-1,9-20 1,23-57 89,-14 41 73,12-29-97,8-19-91,3-22 78,30-90-226,-69 201 294,-3 21-130,-5 30-116,2-31 60,-13 172-125,14-144 136,1-1-1,1 1 1,10 48-1,-10-72 116,0 1 0,1-1 0,0 0 0,1 0 1,0-1-1,8 15 0,-11-22-90,-1-1 0,1 1 0,-1-1 0,1 1 0,0-1 1,-1 1-1,1-1 0,0 1 0,-1-1 0,1 0 0,0 1 0,-1-1 0,1 0 1,0 1-1,0-1 0,0 0 0,-1 0 0,1 0 0,0 0 0,1 0 0,1 0 1,-1 0-1,0-1 0,1 1 0,-1-1 0,0 0 0,0 1 0,3-3 1,2 0 0,0-1 0,0-1 1,8-7-1,-4 3 6,-1-1 1,-1-1-1,1 1 0,-2-1 0,14-22 1,25-63-14,-25 47-48,19-22-453,-32 57 291,-7 32-30,-1-17 212,1 23-149,0 0 1,-2 43-1,-6 187 609,7-161-358,8 132 37,-9-206-249,2 17 183,-2-33-289,1-1 0,-1 0 1,1 1-1,-1-1 0,1 1 1,0-1-1,0 0 0,0 0 1,0 1-1,1-1 0,1 2 1,-2-3-125,0-1-1,0 1 1,0 0 0,0-1 0,0 1 0,0-1-1,0 1 1,0-1 0,1 0 0,-1 1 0,0-1 0,0 0-1,1 0 1,-1 0 0,0 0 0,0 0 0,0 0-1,1 0 1,-1-1 0,0 1 0,2-1 0,27-9-4812,-26 9 5010,21-10-2199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4:03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10 159 4384,'-2'-3'332,"-5"-14"1071,7 16-1276,0 0 1,0 1-1,0-1 1,-1 0-1,1 1 1,0-1-1,0 0 1,0 1-1,0-1 1,1 0-1,-1 1 1,0-1-1,0 0 1,0 1-1,0-1 1,1 0-1,-1 1 1,0-1-1,0 1 1,1-1-1,-1 1 1,1-1-1,-1 0 1,1 0-1,14-13 2395,-12 10-2249,1 1 0,0-1 0,0 1 0,1-1 0,6-3 0,12-5 116,1 1 0,0 1 0,0 1-1,28-6 1,-15 6-173,1 3 0,44-4 0,-65 9-161,0 1 0,0 1 0,1 0 0,-1 1 0,0 1 0,21 6 0,-31-7 9,0 0 1,0 1-1,-1-1 1,1 1-1,-1 1 1,0 0 0,0-1-1,0 2 1,0-1-1,-1 1 1,0 0-1,0 0 1,0 0 0,0 1-1,-1-1 1,0 1-1,5 10 1,-8-13-15,0-1 1,0 1-1,0-1 0,-1 1 1,1-1-1,-1 1 1,1-1-1,-1 1 0,0-1 1,0 1-1,0 0 1,-1-1-1,1 1 0,0-1 1,-2 5-1,0-3 12,0 0 0,0 1 0,0-1-1,-1-1 1,1 1 0,-1 0 0,0-1 0,-4 5-1,-6 4 74,-1-2 0,1 1-1,-27 13 1,32-19-111,-22 12 133,-1-1 0,-1-2 0,-1 0 0,0-3 0,-1-1 0,-48 9 0,81-19-166,-40 6-713,38-6 208,0 0 1,0 0-1,0 0 0,0 0 0,1-1 0,-1 1 1,0-1-1,0 1 0,0-1 0,1 0 1,-4-2-1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4:04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8 2912,'0'-8'8250,"-1"17"-6340,-59 289 2436,22-13-2757,37-276-2019,2-39-11491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4:04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24 3552,'-10'-24'7424,"15"25"-5979,23 1 1227,40 6 1,-41-4-2508,41 1-1,1-5-116,-38 0-112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4:05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1302 2976,'3'-19'7104,"3"-11"-4630,2-48 204,9-48-132,-12 104-2263,1 0 1,0 1-1,16-37 0,74-138 235,-85 173-457,78-152 74,-69 140-94,1 2 0,49-59 1,135-128-229,-187 203 148,2 0 1,-1 1-1,2 1 0,0 1 1,33-17-1,-39 24 16,0 0 0,0 1-1,1 1 1,-1 1 0,1 0 0,0 1 0,0 0-1,1 1 1,25 1 0,-36 2 1,1-1-1,-1 1 1,0 0 0,1 1-1,-1 0 1,0 0 0,0 0-1,8 4 1,-12-5 11,0 1 0,0-1-1,0 0 1,-1 1 0,1-1 0,0 1 0,0-1 0,-1 1 0,1 0 0,-1 0-1,1 0 1,-1 0 0,0 0 0,0 0 0,0 0 0,0 0 0,0 0-1,0 0 1,-1 1 0,1-1 0,-1 0 0,0 1 0,1-1 0,-1 0 0,0 3-1,-1 0 15,0-1 0,0 0 0,0 0 0,-1 0 0,0 0 0,1 0 0,-1-1 0,-1 1 0,1 0 0,0-1 0,-1 0 0,0 1 0,-4 3 0,-2 2 10,-1-1 1,0 0 0,-15 10-1,-111 59 312,49-30-244,83-44-86,0 0 0,1-1 0,-1 1 0,-4 5 0,1 4-16,6-11 16,1-1 0,0 1 1,0-1-1,0 1 0,0-1 0,0 0 0,0 1 0,1-1 0,-1 1 1,0-1-1,0 1 0,0-1 0,0 0 0,0 1 0,1-1 1,-1 1-1,0-1 0,0 0 0,1 1 0,-1-1 0,0 0 0,0 1 1,1-1-1,-1 0 0,0 0 0,1 1 0,0-1 0,115 74-59,-100-64 64,-1 1 0,0 1 0,-1 1 0,17 17 0,-26-24-8,-1-1-1,1 1 0,-1 0 0,0 0 0,0 0 0,-1 1 0,0 0 0,0-1 0,-1 1 1,1 0-1,-1 0 0,-1 0 0,0 0 0,1 10 0,-2-14 35,-1 1 1,1 0-1,-1-1 0,0 1 0,0-1 1,-1 1-1,1-1 0,-1 1 0,1-1 1,-1 0-1,0 0 0,0 0 0,-1 0 1,1 0-1,0 0 0,-1-1 0,0 1 1,0-1-1,0 0 0,0 1 0,0-1 1,-6 2-1,-5 3 88,0 0 1,-1-1-1,-29 7 0,27-8-78,-1-1 0,1-1 0,-1-1 0,1-1 0,-1 0 0,0-1 0,1-1 0,-1 0 0,0-2 0,1 0 0,0-1 0,0-1 0,0 0 0,0-1 0,-23-13 0,-2-3-2484,41 21 2001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44:06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43 3488,'-3'-1'200,"2"1"-20,-1-1 1,1 1-1,0 0 1,-1-1-1,1 1 1,0-1 0,-1 0-1,1 1 1,-2-2-1,-7 1 3540,-2 2-688,51-4 1041,27-10-2517,28-3-1537,-46 13-6,54 2 0,-93 2-251,-1 0-1,15 3 1,-22-4-9,0 0-1,1 0 1,-1 1 0,0-1-1,0 0 1,0 1 0,0-1-1,0 1 1,0-1 0,0 1-1,0 0 1,0-1 0,0 1-1,0 0 1,-1 0 0,1 0-1,0-1 1,0 1 0,-1 0 0,1 0-1,0 0 1,-1 0 0,1 0-1,-1 0 1,1 0 0,-1 1-1,0-1 1,1 2 0,-1 7-1849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13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859 42 2560,'-3'0'1765,"3"1"-1591,-1-1-1,0 0 0,1 0 0,-1 0 0,0 0 1,1-1-1,-1 1 0,0 0 0,1 0 1,-1 0-1,0 0 0,1-1 0,-1 1 0,0 0 1,1-1-1,-1 1 0,1 0 0,-1-1 0,0 1 1,1-1-1,-1 1 0,1-1 0,0 1 1,-2-2-1,-9 1 938,9 1-1041,1 0 0,-1 0 1,0 0-1,1 0 0,-1 0 1,1 0-1,-1-1 0,-2 0 1,-54-26 1267,55 26-1277,1 0 0,-1 0 0,0 1 0,0-1 0,0 1 0,0 0 1,0 0-1,0 0 0,0 0 0,0 0 0,-3 1 0,-11 1 502,-171-2 1021,177 1-1561,-1 1-1,0 0 0,1 1 1,-22 8-1,24-6 3,0-1 0,0 1 0,1 1 0,-1-1 0,1 2 0,0-1-1,1 1 1,-10 11 0,-19 17 20,21-22 28,-18 18 282,2 2 1,-43 55-1,38-35-163,-33 63 0,60-95-108,1-1-1,1 2 1,-9 40 0,6-22-19,9-31-62,0 0 0,0 0 1,0 0-1,1 0 0,2 13 0,-1 9 127,-1-25-119,1 1-1,0 0 0,0 0 0,0-1 0,1 1 0,0-1 0,5 12 0,2-1 136,14 23 1,5 6 285,22 39-277,-34-60-268,25 50 713,6 9-69,-19-36-419,-20-35-75,0 1 1,0-1-1,1 0 0,1-1 1,0 0-1,1 0 0,15 12 1,-16-16-11,1-2 1,0 0 0,0 0-1,0-1 1,1 0-1,0-1 1,0-1-1,0 0 1,0 0 0,22 1-1,8-2 121,78-6 1,-74 1 3,-17 0-123,0-2-1,0 0 1,0-2 0,55-20 0,-60 15-12,0 0 1,30-22 0,-43 26-5,0-1-1,-1 0 0,0 0 1,9-12-1,33-45-90,-21 24 153,133-135-563,-152 165 416,44-50 178,-50 54-118,-1-1 0,0 1 0,0-2 0,6-14 0,-2 1-61,0 4 134,-1-1-1,9-41 0,-10 18-240,-3 0-1,-1-1 1,-4-49-1,1 35 285,0 47-87,0 0 1,-1 1-1,0-1 1,0 0-1,-1 1 1,-7-21-1,4 14-81,4 12 42,0 1 0,-1 0 0,1-1 0,-1 1 0,0 0 0,0 0 0,-3-4 0,1 2 34,0 1 0,-1 0 0,1 0-1,-1 0 1,-1 0 0,1 1 0,0 0-1,-1 0 1,-8-4 0,-31-15-196,-52-19 0,80 37 227,-22-4 1,2 0-35,-1 1-186,11 4 162,-2-5 36,-41-19 0,9 9 161,51 15-239,0 1 1,0 1 0,0-1-1,-1 2 1,1-1 0,0 1-1,-1 1 1,1 0-1,-1 1 1,-18 3 0,22-3-212,-1 2 0,1-1 0,-1 1 1,1 0-1,0 0 0,-9 6 0,10-5-418,1 1 0,-1-1 0,1 1 0,0 0-1,0 0 1,0 1 0,-5 7 0,4-2-679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15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47 229 1152,'0'0'158,"-1"-1"0,1 1 0,-1-1 0,1 1 0,0-1 0,-1 1 0,1-1 0,0 0 0,-1 1 0,1-1 0,0 1 0,0-1 0,-1 0 0,1 1 0,0-1 0,0 0 0,0 0 0,0 1 0,0-2 0,-2-11 1690,1 13-1744,1 0 1,0 0 0,-1-1-1,1 1 1,-1 0-1,1 0 1,-1 0 0,1 0-1,-1 0 1,1 0-1,0 0 1,-1 0-1,1 0 1,-1 0 0,1 0-1,-1 0 1,-2 0 1125,2 0-1158,0 1 1,0-1 0,0 1-1,0-1 1,1 1 0,-1-1-1,0 1 1,1 0 0,-1-1-1,0 1 1,1 0 0,-1-1-1,1 1 1,-1 0 0,1 0-1,-1 0 1,1 0 0,-1 0-1,1-1 1,0 1 0,0 0-1,-1 2 1,-7 30 702,5-21-267,2-2-322,0 0 0,0 1-1,1-1 1,1 14 0,1 8 240,2 74 294,0-6-203,-3-85-146,-1-15-355,1 0 0,-1 0 0,0-1-1,0 1 1,0 0 0,0 0 0,1 0 0,-1 0-1,0 0 1,0 0 0,0 0 0,0 0 0,0 0 0,1 0-1,-1 0 1,0 0 0,0 0 0,0-1 0,0 1 0,0 0-1,0 0 1,0 0 0,1 0 0,-1 0 0,0 0-1,0-1 1,0 1 0,0 0 0,0 0 0,0 0 0,0 0-1,0 0 1,0-1 0,0 1 0,0 0 0,0 0 0,0 0-1,0 0 1,0-1 0,7-30 372,-4 6-476,4-78 150,3-12-95,-1 34-14,-6 40-119,1-37-154,-4 77 302,0 1-78,5 9 29,-3-6 47,0 0 1,0 0-1,0 0 1,-1 0-1,0 0 1,1 0-1,-1 0 1,0 1-1,0-1 1,0 7-1,1-3 27,2 8 70,0-1 1,2 1 0,0-1-1,8 14 1,35 53-119,-37-62 67,-7-12 70,1 5 19,2-1 1,0 0 0,0 0 0,1 0 0,0-1 0,18 15 0,2-4 62,-11-9-75,31 29 0,-43-33-11,-1-1-148,-5-7 82,0 0-1,0 1 0,0-1 0,0 0 0,0 0 1,0 0-1,0 0 0,0 0 0,0 0 0,0 0 1,0 0-1,1 0 0,-1 0 0,0 0 1,0 0-1,0 0 0,0 0 0,0 0 0,0 1 1,0-1-1,0 0 0,0 0 0,0 0 0,1 0 1,-1 0-1,0 0 0,0 0 0,0 0 0,0 0 1,0 0-1,0 0 0,0 0 0,0 0 0,0 0 1,1-1-1,-1 1 0,0 0 0,0 0 0,0 0 1,0 0-1,0 0 0,0 0 0,0 0 1,0 0-1,0 0 0,0 0 0,0 0 0,0 0 1,1 0-1,-1 0 0,0 0 0,0-1 0,0 1 1,0 0-1,0 0 0,0 0 0,0 0 0,29-68 306,-6-8-195,-6 15-48,42-165-611,-57 221 497,4-34-277,-6 29-402,2 1-1,0-1 1,0 0 0,4-9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1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11 101 2720,'-10'0'7459,"10"1"-7360,0-1-1,0 1 0,0-1 1,0 0-1,0 1 1,0-1-1,0 0 1,0 1-1,0-1 1,1 0-1,-1 0 1,0 1-1,0-1 0,0 0 1,1 1-1,-1-1 1,0 0-1,0 0 1,0 1-1,1-1 1,-1 0-1,0 0 1,1 0-1,-1 1 0,0-1 1,0 0-1,1 0 1,-1 0-1,13 4 663,5 0-194,15-5-371,-1-3-1,0 0 0,44-13 0,-56 12-90,12-2 74,1 1 0,0 2 0,0 1 0,64 3 1,-70 1 34,1-2 0,-1 0 1,0-2-1,30-7 0,-56 9-221,1 1-1,0 0 0,0-1 0,-1 1 1,1-1-1,0 0 0,0 0 0,-1 1 0,1-1 1,-1 0-1,1 0 0,-1-1 0,2 0 0,1-5-2853,-3 6 2453,-1 0-1,0 0 0,0 0 1,1 0-1,-1 0 0,0 0 0,0-3 1,1-6-3107,3-1 1142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18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51 1984,'-18'5'5541,"-8"-2"-1056,49-11-1363,-15 5-2993,1 0 0,0 0 0,13-2 0,50-1 86,18-1 364,-79 6-495,1 0-1,12 1 0,-12 1-113,0-1 0,15-2 0,7-2 33,-21 3-2214,1-1 1,24-6-1,-20 2 110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23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867 15 896,'-3'11'3072,"-10"-8"-1291,3-3-282,-12-12-27,6 7-1098,14 3-287,-1 1 0,0 0 1,1 0-1,-1 1 0,0-1 0,0 1 0,-2-1 1,-8-1 242,10 1-296,0 1 1,1-1-1,-1 1 0,0 0 1,0 0-1,-3 0 0,-40 2 592,35-2-233,0 0-1,-18 3 0,-5 3 427,-65 23-1,83-22-655,0 2-1,1 0 1,0 0-1,1 1 1,-18 16-1,-31 22 463,-51 33-29,92-64-306,15-11-250,-1 1 0,1 0 0,0 0 1,1 1-1,0-1 0,-7 13 0,-26 55 296,34-65-239,-18 35 226,10-21-181,1 1 1,0 1-1,2 0 0,-6 27 1,8-18 183,-4 19 84,11-45-375,1 0 1,0 1 0,0-1-1,1 1 1,0-1 0,1 0-1,0 1 1,0-1 0,1 0-1,5 10 1,6 11 226,29 45 1,-12-22-146,7 21 84,-23-42-18,2-1 0,0 0 0,27 33 1,-39-57-170,1-1 0,0-1 0,0 1 0,0-1 0,0 0 0,14 8 0,-16-11 23,0 0 0,1 0 0,-1-1-1,1 1 1,-1-1 0,1 0-1,-1 0 1,1 0 0,0-1 0,-1 1-1,1-1 1,9-1 0,229-46 293,-206 40-347,-1-2 0,0-1 0,39-17 0,-50 17 27,-2-2-1,0 0 1,0-1-1,-2-2 1,29-23 0,21-24 107,-8-2 69,-43 42-233,24-22-44,-14 14-107,-24 24 133,0 1 1,-1-1-1,1 0 0,-1 0 0,6-10 0,22-46 71,-28 51-11,0 0 1,0 0 0,-1 0 0,0 0 0,-1 0-1,-1-1 1,1 0 0,0-21 0,-3 6-76,0 0 0,-8-46 0,3 44-12,-1 0 0,-1 0 0,-2 1 0,-1 0 0,-1 0 0,-1 1 0,-31-50 0,-6 17 82,35 45-230,-22-22 0,0 1 624,32 33-420,0-1 1,0 1-1,0 0 1,0 0-1,0 0 1,-1 1-1,0 0 1,1-1-1,-1 2 1,0-1-1,0 0 1,0 1-1,0 0 1,0 0-1,0 1 1,0-1 0,-8 1-1,-8 1-23,0 1-1,0 2 1,-21 4-1,4 0-23,-100 21-777,46-6-5709,84-23 3795,3 0 908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41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231 197 3072,'0'-3'325,"1"0"0,0 0-1,-1 1 1,1-1 0,0 0 0,0 1 0,0-1 0,3-4 0,-2 4 156,0 0 0,-1 0 1,0 0-1,1 0 0,-1 0 1,0-5-1,0 1 125,0 0 1,-1 0-1,0-1 0,0 1 0,-1 0 1,0 0-1,-1 0 0,1 0 1,-5-11-1,4 14-479,1 0 1,-1 1-1,0-1 1,0 1-1,-1 0 1,1 0-1,-1 0 1,0 0-1,1 0 1,-1 0-1,-1 1 1,1-1-1,0 1 1,0 0-1,-1 0 1,1 0-1,-1 0 1,-6-1-1,6 1-105,-1 1 0,1 0 0,0 0 0,-1 1 0,1-1 0,-1 1 0,1 0 0,-1 0-1,0 1 1,1-1 0,0 1 0,-1 0 0,1 0 0,-1 0 0,1 1 0,0 0 0,0-1 0,0 1 0,0 1 0,0-1 0,-6 6 0,5-4-25,0 1 0,1 0-1,0 0 1,0 0 0,0 1 0,0-1 0,1 1 0,0 0 0,0 0 0,1 0 0,-1 1 0,1-1 0,1 0 0,-2 8 0,1 0 9,1 1-1,0-1 0,1 1 1,3 27-1,17 54 614,-5-35-139,-13-45-390,0 1 0,0-1 0,-1 0 0,-2 1 0,1-1 0,-2 0 0,0 1 0,-8 29 0,1-26-1012,0-9-2443,9-11 3171,-1 0 1,1 0-1,-1 0 1,1 0 0,-1 0-1,1 0 1,-1 0 0,1 0-1,-1 0 1,1-1 0,-1 1-1,1 0 1,-1 0 0,1-1-1,-1 1 1,-3-4-1741,-6-10-1806,2-3 1095,-2 0-22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24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2656,'0'-1'144,"0"0"-1,0 0 1,1 0-1,-1 0 1,0-1-1,0 1 1,1 0 0,-1 0-1,1 0 1,-1 0-1,1 0 1,-1 0 0,1 0-1,0 0 1,-1 0-1,1 1 1,0-1-1,0 0 1,0 0 0,0 1-1,-1-1 1,3-1-1,1-1 1216,-4 3-1253,0-1 1,1 1-1,-1 0 0,0-1 0,1 1 0,-1 0 1,0 0-1,1-1 0,-1 1 0,0 0 0,1 0 1,-1 0-1,0-1 0,1 1 0,-1 0 1,0 0-1,1 0 0,-1 0 0,1 0 0,-1 0 1,0 0-1,1 0 0,-1 0 0,1 0 0,3 11 1436,-3-6-1568,2 24 783,0-1 0,-3 47 0,2 28 198,7 36 1120,-14-187-2171,3 38 91,1-1 0,0 1-1,0-1 1,2-14-1,1-45 56,-2 51-80,0 1 1,1 0-1,5-24 0,-4 30 148,1 0-88,-1 0 0,2 1 0,0-1 0,0 1 0,7-13 0,-9 20-30,1-1 0,0 1 0,0 0 0,0 0 0,0 0 0,1 0 0,-1 1 0,1-1 0,8-5 0,-7 6 24,0 0-1,0 1 0,0-1 1,0 1-1,0 0 0,0 1 1,1-1-1,-1 1 0,7-1 1,-9 2-13,0 0 0,1 0 0,-1 1 0,0-1 0,1 1 0,-1-1 0,0 1 0,0 0 0,0 0 0,0 1 0,0-1 1,0 1-1,0-1 0,0 1 0,0 0 0,3 3 0,4 4 23,-1 0 0,1 1 0,-2 0 0,1 1 0,-1 0 0,-1 0 0,0 1 0,-1 0 0,0 0 0,-1 0 0,0 1 0,5 22 0,-9-33 1,-1 0-1,1 0 0,-1 0 1,0 0-1,0 0 0,0 0 1,0 0-1,0 0 0,-1 0 1,1 0-1,-1 0 1,1 0-1,-1 0 0,0 0 1,1 0-1,-1 0 0,0-1 1,-2 4-1,1-3 18,0 0-1,-1 1 1,1-1-1,-1 0 1,1 0 0,-1-1-1,1 1 1,-1 0 0,0-1-1,0 0 1,-3 1 0,-3 1 35,0-1 0,0 0 0,0 0 0,0-1-1,-1-1 1,1 0 0,-14-1 0,-88-6-321,91 6-171,16 1-8,0 0 1,0 0-1,0 0 1,0-1-1,-5-1 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35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54 1312,'-7'-11'4704,"6"10"-4542,0 0 0,0 1 0,0-1 0,1 0 0,-1 0 0,0 0 0,0 0 0,1 0 0,-1 0 0,0-2 0,0 2-83,1 0 0,-1-1 0,0 1 0,1 0 0,-1 0 0,0 0 0,0 0 0,0 0 0,0 0-1,-2-2 1,-3-4 825,6 7-868,0 0 0,-1-1 1,1 1-1,0 0 0,0 0 0,0-1 1,0 1-1,-1 0 0,1 0 0,0-1 1,0 1-1,0 0 0,-1 0 0,1 0 1,0 0-1,0-1 0,-1 1 1,1 0-1,0 0 0,-1 0 0,1 0 1,0 0-1,0 0 0,-1 0 0,1 0 1,-1 0-1,-5-3 316,6 3-340,0-1-1,0 1 0,0 0 1,0 0-1,0 0 0,-1 0 0,1 0 1,0 0-1,0-1 0,0 1 0,0 0 1,-1 0-1,1 0 0,0 0 1,0 0-1,0 0 0,0 0 0,-1 0 1,1 0-1,0 0 0,0 0 1,0 0-1,0 0 0,-1 0 0,1 0 1,0 0-1,0 0 0,0 0 0,-1 0 1,1 0-1,0 0 0,0 0 1,0 0-1,0 0 0,-1 1 0,1-1 1,0 0-1,0 0 0,0 0 0,0 0 1,0 0-1,-1 1 0,1-1 16,-1 0 0,0 1 0,0-1 0,1 0 0,-1 0 0,0 0 0,0 0-1,1 0 1,-1 1 0,0-1 0,0 0 0,0-1 0,1 1 0,-2 0 0,-10 0 113,-18 23 490,-1 0 10,23-17-461,0 0 1,-10 9-1,13-10-90,0 0 0,0 0 0,-1-1 0,1 0 0,-10 4 0,10-5-51,1 0 1,-1 0 0,0 0 0,1 0 0,0 1 0,-1-1 0,-5 9 0,-23 32 648,18-21-635,11-18 5,1-1 0,0 1 0,0-1 0,0 1 0,0 0 0,1 0-1,0 0 1,0 1 0,0-1 0,1 0 0,-2 11 0,1-1 125,1-14-182,1 1 0,-1 0 0,1-1 0,0 1 0,0-1 0,0 1-1,0 0 1,0-1 0,0 1 0,0-1 0,0 1 0,1 0 0,0 1 0,0 1 30,1 0-1,-1 0 0,1 0 1,0 0-1,0 0 0,1-1 1,-1 1-1,1-1 0,0 1 1,0-1-1,0 0 0,0 0 1,1-1-1,-1 1 0,1 0 1,-1-1-1,9 4 0,-10-5-16,0 0-1,0 1 1,-1-1 0,1 1-1,0-1 1,-1 1-1,1 0 1,1 3 0,6 5 108,-2-3-71,1 0 0,0-1 0,1 0 0,-1-1 0,1 0 0,0 0 0,0-1 0,1 0 0,-1-1 0,1 0 0,0 0 0,11 1 0,-16-3-142,0 0 202,1 0 0,-1-1 0,0 1 1,1-1-1,-1 0 0,0-1 0,11-1 1,-12 1-144,7-1-33,-1-1-1,0 0 1,16-7-1,-9 5 84,-15 5 10,-1 0-1,1-1 1,0 1 0,-1 0-1,1-1 1,0 0-1,-1 1 1,1-1-1,-1 0 1,1 0 0,1-1-1,24-19 397,13-14-67,-35 31-356,-1 0 0,0-1 0,-1 0 0,1 0 1,-1 0-1,0 0 0,0 0 0,3-9 0,-5 11 14,-1 0-1,1 0 0,0 0 0,-1 0 1,0 0-1,1 0 0,-1 0 0,0 0 1,-1 0-1,1 0 0,-1 0 0,1 0 1,-1 0-1,0 0 0,0 0 0,0 0 1,0 0-1,-1 0 0,-2-4 0,-31-60-45,27 53-27,1 1 60,0 0 1,-1 1-1,-13-15 1,19 24-31,0 1-1,1-1 1,-1 1 0,0-1-1,1 1 1,-2-5 0,2 4 23,0 1 1,0 0-1,0 0 0,0 0 1,-1 0-1,1 0 1,-1 0-1,1 0 0,-3-2 1,1 1-11,0 0 1,-1 1 0,1 0-1,-1-1 1,0 1-1,1 0 1,-1 1-1,-6-3 1,2 3-3,0 0 0,-1 1 0,1 0 0,-16 2 0,-13 1-2622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41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9 650 1728,'-8'0'8229,"8"-4"-7434,5-28 351,-4 23-1064,1-1 1,-1 1-1,2 0 0,-1 0 0,1 0 0,1 0 0,0 0 0,0 1 0,7-11 0,-4 7 72,-1-1-1,0 0 1,5-17-1,29-87-78,-5 17 101,-28 76-121,14-30 1,-18 46-51,1 0 1,1 0-1,-1 0 1,2 0-1,-1 1 0,1 0 1,8-8-1,2 0 22,-3 3 5,22-17-1,-30 26-54,0 0 1,0 1-1,0-1 0,0 1 0,0 0 0,0 0 0,1 0 0,-1 1 0,8-1 1,-3 1 12,0 0 1,0 1 0,0 1 0,0-1-1,0 2 1,0-1 0,12 4 0,-19-4 22,0 0 0,0 0 0,-1 0 0,1 0 1,0 1-1,-1-1 0,1 0 0,0 1 1,-1 0-1,0 0 0,0 0 0,1 0 0,-1 0 1,0 0-1,0 0 0,-1 1 0,1-1 1,-1 1-1,1 0 0,-1-1 0,0 1 0,1 0 1,-2-1-1,1 1 0,0 0 0,0 0 0,-1 0 1,1 6-1,-2-1 65,0 0 0,0 0-1,0 0 1,-1 0 0,-1-1 0,1 1 0,-1-1 0,0 1 0,-1-1-1,-6 11 1,1-5 12,0-1 0,-1 0 0,0 0 0,-18 15 1,-12 6 295,-87 52 1,124-84-380,1 1 0,0-1 0,-1 0 0,1 0 0,-1 0-1,1 0 1,-1 0 0,0 0 0,-5 0 0,34-19-209,-18 15 150,1 1 1,-1 0-1,1 0 1,0 1 0,-1 0-1,1 1 1,0 0 0,0 0-1,0 1 1,-1 0-1,1 1 1,0 0 0,-1 0-1,0 1 1,1 0 0,-1 0-1,0 1 1,13 8 0,-18-10 50,0 0 1,0 0 0,0 1 0,0-1-1,-1 1 1,1-1 0,-1 1-1,0 0 1,1 0 0,-1 0 0,-1 0-1,1 0 1,0 1 0,-1-1 0,1 0-1,-1 1 1,1 5 0,-2-6 15,1 0 0,-1 1 0,0-1 0,-1 0 0,1 1 0,0-1 0,-1 0-1,0 0 1,0 0 0,0 0 0,0 1 0,0-1 0,-1 0 0,1-1 0,-1 1 0,0 0 0,0 0 0,0-1 0,0 1 0,-3 2 0,0-1 122,0 0 0,0-1 0,0 1 0,-1-1 0,1 0 1,-1 0-1,0-1 0,0 0 0,0 0 0,0 0 0,0-1 0,-1 0 0,1 0 1,0 0-1,-8-1 0,-1 0-112,-1-1 1,0 0-1,1-1 1,-1-1-1,-15-5 0,26 7-106,-6-3 199,0 1-1,-12-6 1,19 7-537,1 0 1,-1 0-1,1-1 1,0 1-1,-5-5 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42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 2976,'-22'0'9946,"192"0"-8378,-164 3-2208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46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55 2976,'-3'-2'392,"3"1"-331,0 1 0,-1-1 0,1 1 0,0 0-1,-1-1 1,1 1 0,-1 0 0,1-1 0,-1 1-1,1 0 1,-1-1 0,1 1 0,-1 0 0,1 0-1,-1 0 1,1 0 0,-1-1 0,1 1 0,-1 0-1,0 0 1,-1 2 266,0 0-1,1 0 1,-1 0-1,1 0 1,0 0-1,0 0 1,0 0-1,0 1 1,0-1-1,-1 3 1,-12 36 332,-23 93 855,-34 109 353,67-233-1785,-4 14 303,-1-1 0,-14 24 0,28-48 740,10-11-877,18-14-549,-18 13 187,1 0 1,1 2-1,0 0 0,1 1 0,22-10 1,-36 18 65,-1 1 0,1 0 0,0 0 0,-1 0 0,1 0 0,0 0 0,0 1 0,0 0 0,0-1 0,6 2 0,-8-1 29,0 1-1,-1-1 0,1 0 0,-1 1 1,1-1-1,0 1 0,-1 0 0,1-1 0,-1 1 1,0 0-1,1 0 0,-1 0 0,0 0 0,1 0 1,-1 0-1,0 1 0,0-1 0,0 0 1,0 0-1,0 1 0,0-1 0,-1 1 0,1-1 1,0 1-1,-1-1 0,2 4 0,-1 1 134,0 0-1,0 0 1,0 0-1,0 0 1,-1 0-1,0 0 1,0 1-1,-1-1 1,0 0-1,0 0 1,-3 8-1,2-9-9,0-1 0,0 1 0,0 0-1,-1-1 1,0 1 0,0-1 0,0 0 0,-1 0 0,1 0 0,-1-1 0,0 1-1,0-1 1,-8 5 0,3-3 41,-1-1-1,1-1 1,0 0-1,-1 0 1,0-1-1,0 0 1,-16 1 0,6 0 58,-24-3-192,43 0-78,4-2 32,5-1-29,146-21-288,-134 22 391,-1-1 0,1-1-1,0-1 1,-1-1 0,0 0-1,0-2 1,33-18 0,-41 16-140,-17 21-358,-1 0 417,6-9 25,-1 0-1,1 0 1,0 0 0,0 0 0,0 0-1,0 1 1,0-1 0,-1 4 0,2-3 33,-2 20 195,2-22-202,0 0 1,0 0-1,0 0 0,0 0 0,1 0 1,-1 0-1,0 0 0,1 0 0,-1 0 0,1 0 1,-1 0-1,1 0 0,-1 0 0,1-1 0,0 1 1,-1 0-1,1 0 0,0-1 0,0 1 1,0 0-1,1 1 42,0-1-1,-1 0 1,1 0 0,0 0 0,0 0 0,-1-1 0,1 1-1,0 0 1,0-1 0,0 1 0,0-1 0,0 0 0,0 0-1,0 0 1,0 0 0,0 0 0,0 0 0,0 0 0,0 0-1,0-1 1,0 1 0,0-1 0,0 0 0,-1 0 0,1 1-1,0-1 1,0 0 0,-1 0 0,1-1 0,0 1 0,1-2-1,-1 2-35,-1-1 0,1 0 0,-1 1 0,1-1-1,-1 0 1,0 0 0,1 0 0,-1 0-1,0 0 1,-1 0 0,1 0 0,0-1 0,0 1-1,-1 0 1,0 0 0,1 0 0,-1-1-1,0 1 1,0 0 0,0-1 0,0 1-1,-1 0 1,1 0 0,-1-3 0,0 1-35,-1 0 0,1 1 0,-1-1 0,1 1 0,-1 0 0,0-1 0,0 1 0,-1 0 0,1 0 0,-1 0 0,1 1 0,-1-1 0,0 0 0,-6-3 0,2 1-150,-11-7 24,17 11 130,1 1 1,-1 0-1,1-1 1,-1 1-1,1 0 1,-1-1-1,1 1 1,-1 0-1,1 0 1,-1 0-1,1 0 0,-1-1 1,0 1-1,1 0 1,-1 0-1,1 0 1,-1 0-1,0 0 1,1 0-1,-1 0 1,1 1-1,-1-1 1,1 0-1,-2 0 1,-3 1-601,12 0 325,-1 2 325,0-1-1,0-1 1,0 1-1,0-1 1,1 0-1,-1 0 1,0-1-1,1 0 1,-1 0-1,0-1 1,9-1-1,7-2 164,41-15-1,-30 8-271,-8 1 175,-1 0 0,0-1 0,29-20 0,-49 29-390,-8 6-100,-9 10-39,-1 4 131,10-14 339,0 0 0,1 0 0,0 0-1,0 1 1,0 0 0,1-1 0,-1 1 0,1 0-1,0 0 1,0 0 0,-1 9 0,2-9-33,1-1-1,-1 1 1,1 0 0,0 0-1,1 0 1,0 6 0,0-10 10,-1 1 0,1-1 0,-1 1-1,1-1 1,0 0 0,-1 1 0,1-1 0,0 0 0,0 0 0,0 1 0,0-1 0,0 0 0,0 0 0,0 0 0,1 0 0,-1 0 0,0-1 0,1 1 0,-1 0 0,0 0 0,1-1 0,-1 1 0,3 0 0,1 0 122,0 0 0,0-1 0,0 1 0,0-1-1,0 0 1,0 0 0,0 0 0,0-1 0,0 0 0,8-2-1,5-3 23,25-12-1,-35 15-97,4-4-81,-1 0 0,1-1-1,-1 0 1,-1-1 0,0 0-1,0-1 1,11-14 0,-2 8-204,-19 16 170,1 0 1,-1-1-1,1 1 0,-1-1 0,1 1 0,-1-1 1,1 1-1,0 0 0,-1-1 0,1 1 0,-1 0 1,1 0-1,0 0 0,-1-1 0,1 1 0,0 0 1,-1 0-1,1 0 0,-1 0 0,1 0 0,0 0 1,-1 0-1,1 0 0,0 0 0,1 1 0,1 8 16,-1 0-1,1 1 0,-2-1 0,1 1 0,-1 0 1,-1-1-1,0 19 0,0-9 920,8-25 17,0 2-971,0-1 1,-1 0-1,0 0 1,0 0-1,0-1 0,0 1 1,-1-2-1,7-8 1,15-12-222,-17 16 76,1 2 0,1-1 1,20-11-1,-33 21 212,0 0 0,0 0-1,0 0 1,0 0 0,0 0 0,1 0-1,-1 0 1,0 0 0,0 0 0,0 0 0,0 0-1,0 0 1,0 0 0,0 0 0,1 0-1,-1 0 1,0 0 0,0 0 0,0 0-1,0 0 1,0 0 0,0 0 0,0 0-1,1 0 1,-1 0 0,0 0 0,0 0-1,0 0 1,0 1 0,0-1 0,0 0-1,0 0 1,0 0 0,0 0 0,1 0 0,-1 0-1,0 0 1,0 0 0,0 0 0,0 1-1,0-1 1,0 0 0,0 0 0,0 0-1,0 0 1,0 0 0,0 0 0,0 1-1,0-1 1,0 0 0,0 11-59,-5 10-36,-3 6 1228,22-40-1252,30-20-1,-40 31-117,-6 6 143,-5 9-89,-23 53 757,23-54-417,3-4-134,-1 0 0,2 0 0,-4 11 1,-3 0 476,9-17 68,4-4-133,4-5-369,27-24 46,-20 17-339,1 0 0,26-17 0,-17 14 95,-19 13 73,0 0 0,0 0 0,1 1 1,-1 0-1,1 0 0,0 0 0,8-2 0,-13 4 44,-1 1-1,0 0 1,1 0-1,-1 0 0,0 0 1,1-1-1,-1 1 1,0 0-1,1 0 0,-1 0 1,0 0-1,1 0 1,-1 0-1,1 0 0,-1 0 1,0 0-1,1 0 1,-1 0-1,0 0 0,1 0 1,-1 1-1,1-1 1,-1 0-1,0 0 0,1 0 1,-1 0-1,0 1 1,0-1-1,1 0 0,-1 0 1,1 1-1,-3 12-513,1-8 758,0-1-155,0 1-110,0-1 1,0 0-1,-1-1 1,1 1 0,-5 7-1,0 12-25,5-22 47,-12 23 351,13-23-341,-1 0-1,1-1 0,-1 1 0,1 0 1,-1 0-1,1 0 0,0 0 0,-1-1 1,1 1-1,0 0 0,0 0 0,0 0 0,-1 0 1,1 0-1,0 0 0,0 0 0,1 0 1,-1 0-1,0 0 0,0-1 0,0 1 1,1 1-1,0-1 328,7 8 101,-4-8-369,0 1-1,0-1 1,0 0-1,1 0 1,-1 0-1,0-1 1,1 1 0,-1-1-1,0 0 1,1 0-1,5-2 1,40-10-170,61-22 0,-79 23-201,20-12-33,-6 3 139,-40 17 198,-1 0-1,1 0 1,0-1 0,-1 0 0,6-4 0,5-4-12,-28 24-150,-21 23-99,-5 0 596,34-31-305,1 0-1,-1 0 1,1 0 0,0 1-1,0-1 1,0 1 0,-3 8-1,6-11-3,-1-1-1,1 0 0,0 1 1,0-1-1,0 0 0,0 1 1,0-1-1,0 0 0,1 1 1,-1-1-1,0 0 0,1 1 1,-1-1-1,1 0 0,0 2 1,0-2 325,4-1 245,-2 0-547,0 0 0,-1 0 1,1-1-1,0 0 0,0 1 0,0-1 0,-1 0 0,1 0 0,-1-1 0,1 1 1,-1-1-1,1 1 0,2-3 0,3-3 40,0-1 0,9-10-1,-12 12-36,6-7-33,-1-1 0,-1-1-1,-1 1 1,0-1 0,7-19-1,-14 31 7,24-62 100,26-107-1,-35 114-157,-12 42-14,0 1 0,-1-1 1,0 0-1,-1 0 0,-1 0 0,-1-31 1,0 45-7,-1 0 0,1 0 0,0 0 0,-1 0 0,1 0 1,-1 0-1,0 0 0,0 0 0,1 1 0,-1-1 0,-1 0 0,-1-3 1,3 5 38,-1 0 1,1-1 0,0 1 0,-1 0 0,1 0 0,-1-1-1,1 1 1,-1 0 0,1 0 0,0 0 0,-1 0 0,1-1-1,-1 1 1,1 0 0,-1 0 0,1 0 0,-1 0 0,1 0-1,-1 0 1,1 0 0,-1 0 0,0 1 0,0-1-1,-1 1 1,1 0-1,0 0 0,0-1 0,-1 1 1,1 0-1,0 0 0,0 0 1,0 0-1,-2 3 0,-2 2 29,1 1 0,0 0-1,0 0 1,0 0-1,1 1 1,-5 13-1,-10 54 134,16-65-113,-9 40 394,2 1 1,2 0 0,1 93-1,6-137-377,1 0-1,0 0 0,0 0 0,1 0 1,0-1-1,3 9 0,-4-12-24,1 0 1,-1 1-1,1-1 1,0 0-1,0 0 0,0-1 1,1 1-1,-1 0 0,1-1 1,-1 1-1,1-1 0,0 0 1,5 3-1,1-1-205,0-1 1,0 0-1,1-1 1,-1 0-1,1 0 1,0-1-1,-1 0 0,17-1 1,17 0-886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47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7 1472,'8'-6'5843,"-6"6"-5719,0 0 0,-1 1-1,1-1 1,-1 1 0,1 0-1,0 0 1,-1-1 0,0 1-1,1 0 1,-1 0 0,0 0-1,1 1 1,-1-1-1,0 0 1,0 0 0,0 1-1,1 1 1,0 3 116,0-1-1,0 1 1,0 0 0,-1 0-1,0-1 1,-1 1 0,1 0-1,-1 0 1,0 0 0,0 0 0,-1 0-1,0 0 1,0 0 0,0 0-1,-1-1 1,-4 11 0,0 2 398,4-12-454,0-1 0,0 1 1,-1-1-1,0 1 0,-5 6 1,-7 10 104,11-15-275,0 0-1,-1-1 1,0 0-1,0 0 1,-1-1-1,-6 7 1,-1-2 142,-18 20 0,17-16 69,-17 13 0,-9 0 2,-73 39-1,67-41 9,-70 40-134,87-52 1030,28-13-1115,1-1 0,0 1 0,0-1 0,0 1-1,-1-1 1,1 0 0,0 1 0,0-1 0,0 1 0,0-1 0,0 1-1,0-1 1,0 0 0,0 1 0,0-1 0,0 1 0,0-1 0,0 1-1,1-1 1,-1 1 0,0-1 0,0 1 0,0-1 0,1 0 0,8-21-24,26-34 181,-14 24-122,10-13-75,52-60 0,-77 99 7,1-1-1,0 1 0,13-9 0,5-5-247,-25 20 255,0 0 0,0 0-1,0 0 1,0 0 0,0 0-1,-1 0 1,1 0 0,0 0-1,0 0 1,0 0-1,0 0 1,0 0 0,-1 0-1,1 0 1,0 0 0,0 0-1,0 0 1,0 0 0,-1 0-1,1 0 1,0 0 0,0 0-1,0 0 1,0 0-1,0 0 1,-1 0 0,1 0-1,0 0 1,0 0 0,0-1-1,0 1 1,0 0 0,0 0-1,0 0 1,0 0-1,-1 0 1,1 0 0,0-1-1,0 1 1,0 0 0,0 0-1,0 0 1,0 0 0,0 0-1,0-1 1,0 1-1,0 0 1,0 0 0,0 0-1,0 0 1,0-1 0,0 1-1,0 0 1,0 0 0,0 0-1,0 0 1,0 0 0,0-1-1,0 1 1,0 0-1,0 0 1,1 0 0,-1 0-1,0 0 1,0-1 0,0 1-1,0 0 1,0 0 0,0 0-1,-4 4-62,-1 1-1,1 0 1,0 0-1,-6 11 1,-8 10-45,-14 16 179,2 1 0,2 2 1,-31 65-1,57-105-41,1-4-4,0 1 0,0-1-1,1 1 1,-1 0 0,0 0 0,0 0 0,1-1-1,-1 1 1,1 0 0,0 0 0,0 0-1,-1 0 1,1 0 0,0 0 0,1 0-1,-1 3 1,1-4 21,8 1 318,-8-2-328,-1 1 0,1-1 1,0 0-1,0 0 0,0 1 0,0-1 1,0 0-1,0 0 0,0 0 0,0 0 1,0 0-1,-1 0 0,3 0 0,25-6 280,-6 2-212,41-14-1,-24 4-126,-11 5 64,44-23 0,-58 25-201,24-15-1254,-17 6-4094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50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12 410 2080,'-12'-8'14671,"40"6"-13971,-1-1 0,43-10-1,-10 1-440,217-27-1,-219 31-239,-5 1 93,180-21 277,167 5 609,-314 16-636,-83 7-283,0 0 0,0 0 0,0-1-1,0 1 1,0-1 0,0 1 0,0-1-1,0 0 1,4-3 0,-6 4-65,-1 0 0,1 0 0,-1-1 0,1 1 0,0 0 0,-1-1 0,1 1-1,-1-1 1,1 1 0,-1 0 0,0-1 0,1 1 0,-1-1 0,1 1 0,-1-1 0,0 0 0,1 1 0,-1-1 0,0 1 0,0-1 0,1 0 0,-1 1 0,0-1 0,0 1 0,0-1 0,0 0 0,0 0 0,-4-10 4,0 1 0,-1 0 0,0 0-1,0 0 1,-1 1 0,-10-12 0,-49-50-79,53 59 36,-1 1-1,-1 0 1,-28-16 0,32 21-103,10 6 125,0 0 0,-1 0 0,1 0 1,-1-1-1,1 1 0,0 0 0,-1 0 1,1-1-1,-1 1 0,1 0 1,0 0-1,0-1 0,-1 1 0,1 0 1,0-1-1,-1 1 0,1 0 0,0-1 1,0 1-1,0 0 0,-1-1 0,1 1 1,0-1-1,0 1 0,0-1 0,0 1 1,0 0-1,0-1 0,0 1 0,0-1 1,0 1-1,0-1 0,4-1-45,-1 1 43,1 0 1,0 0-1,0 0 1,0 0-1,0 1 0,0 0 1,1-1-1,-1 1 1,8 2-1,40 9-102,-34-7 9,3 1 64,0 0-1,0 2 0,0 0 1,-1 2-1,29 16 0,-45-23 33,-1 0 0,1 1 1,-1 0-1,1 0 0,-1 0 0,0 0 0,-1 0 0,1 1 0,0-1 0,-1 1 0,0 0 0,0-1 0,0 1 0,0 0 0,0 0 0,-1 1 0,0-1 0,0 0 0,0 0 0,0 1 1,-1 7-1,0-3-9,-1 0 0,0 0 1,-1 0-1,0 0 0,0 0 1,-1-1-1,0 1 0,-1-1 1,-7 13-1,-4 7 219,-2-1 0,-28 34 0,35-49-404,0-1 0,-1 0 1,0-1-1,-1 0 0,0-1 0,-26 15 0,31-20-391,-13 6-2472,7-8-1822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54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6 320,'-5'-5'160,"10"5"-160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5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1024 70 64,'0'0'1019,"-19"0"3759,-35-3-1599,-122 3 2303,166-1-5277,1 0 1,-1-1-1,0 1 0,0-2 0,-9-3 0,-4-1 420,16 6-535,0 1 0,0-1 0,0 1-1,-12 2 1,-12-1 90,1 1-36,0 1 0,-31 7 0,37-4-321,-44 16 0,57-18 174,-1 2 0,1-1 0,0 1-1,1 1 1,-16 12 0,1 2 168,1 1 1,1 1-1,1 1 0,-33 46 1,49-60-160,-4 6 108,0 1-1,-10 25 0,-13 37 399,-14 40-272,38-91-94,2 1 0,0 0 0,2 0 0,1 1-1,0 37 1,4-55-101,0 10 103,5 45 0,2-7-26,-5-42-35,0 1 0,1 0 0,9 28 0,-5-26-54,1-1-1,15 28 1,-19-41-2,0-1 0,1 1 0,0-1-1,0 0 1,0-1 0,1 1 0,0-1 0,0 0-1,0 0 1,10 5 0,-4-4-9,1-1 0,0 0-1,0 0 1,0-1 0,1-1-1,-1 0 1,22 1 0,101-2 213,-75-4-196,-37 2 7,0-1 0,0-1 1,0-2-1,-1 0 0,39-12 0,41-15-123,36-13 357,-98 27-240,-1-1 0,39-24-1,-58 29-25,-1 0 0,-1-2 0,0 0 0,-1-1 0,21-25 0,-11 8 24,-1 0 0,-2-2 0,-2-1 0,-1 0 0,-2-2 0,29-75 0,-43 95-98,0-1-1,-2 0 1,0 0 0,-1-1-1,0-26 1,-1 5 55,0 25-4,-2-24 1,-2 6-56,0-6-10,-2 1-1,-9-43 0,8 69 52,0-1-1,-1 1 1,0 0-1,-12-19 1,12 26-32,1-1 1,-1 2-1,0-1 0,0 0 1,-1 1-1,0 0 0,-13-7 1,8 5 16,-1 0 23,0 0 0,0 1 0,-1 1-1,0 0 1,-22-5 0,11 5-67,-1 1 1,-33-1-1,14 4-158,1 3 0,-78 13 0,103-12 255,-37 12-1,49-13-271,1 1 1,-1 0-1,1 0 0,0 0 0,0 1 1,0 0-1,0 0 0,1 1 1,-6 4-1,10-7-31,0-1 0,0 0 1,0 1-1,0-1 0,1 1 1,-1-1-1,0 1 0,1 0 1,-1-1-1,1 1 0,-1 0 1,1-1-1,0 1 0,0 0 1,0-1-1,0 1 0,0 0 1,0 2-1,1-1-402,0 0 0,-1 0 0,1 0-1,0 0 1,1 0 0,-1 0 0,0 0 0,1 0-1,3 3 1,7 9-2291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56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8 133 1984,'-8'-11'8042,"12"28"-6058,-6 98 618,3 104-719,0-78-1388,-1-79 296,0-62-695,0 1-59,0 2 614,0-27 74,2-20-769,-1 24 50,0-21 0,-6-203 316,6 189-447,-1 34 77,1 1 0,2-1 0,0 1 0,1 0 0,1 0 0,0 0 0,14-28 0,-17 43-44,0 0 0,1 1-1,-1-1 1,1 1-1,1 0 1,-1 0 0,0 0-1,1 0 1,0 1-1,7-6 1,-9 8 51,0-1 0,1 1 0,-1 0 0,1 0 0,-1 0 0,1 0 0,-1 0-1,1 1 1,0-1 0,-1 1 0,1 0 0,0-1 0,0 1 0,-1 0 0,1 1 0,0-1 0,-1 0 0,1 1 0,0 0 0,-1 0 0,4 1-1,-1 0 28,0 1-1,0 0 0,-1-1 0,1 2 0,-1-1 1,0 0-1,0 1 0,0 0 0,-1 0 0,1 0 1,-1 1-1,0-1 0,0 1 0,2 4 0,-4-6 59,0-1 0,0 0-1,0 1 1,0-1-1,0 1 1,-1-1 0,1 1-1,-1-1 1,0 1-1,0-1 1,0 1 0,0-1-1,0 1 1,0-1-1,-1 1 1,1-1 0,-1 1-1,0-1 1,0 0-1,0 1 1,0-1 0,0 0-1,0 0 1,-1 1 0,1-1-1,-1 0 1,1 0-1,-1-1 1,0 1 0,0 0-1,-3 3 1,-5 2 91,-1 0 0,1-1 0,-1 0 1,0 0-1,0-1 0,-22 7 0,25-10-835,0-1-1,0 0 0,-14 1 1,61 7-10260,-9 1 7851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28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305 550 2976,'0'-1'174,"0"1"0,0-1 0,0 0 0,-1 0 0,1 0 0,0 0 0,0 1 1,-1-1-1,1 0 0,-1 0 0,1 0 0,0 1 0,-1-1 0,1 0 0,-1 1 0,0-1 0,1 0 0,-1 1 0,0-1 0,1 1 1,-1-1-1,0 1 0,0-1 0,1 1 0,-1 0 0,0-1 0,0 1 0,0 0 0,1-1 0,-1 1 0,0 0 0,0 0 0,0 0 0,0 0 1,0 0-1,1 0 0,-1 0 0,0 0 0,0 0 0,-1 1 0,-4-1 94,0 1 0,0 0 1,1 1-1,-1 0 0,-7 2 0,-16 9 762,-53 31 0,68-34-942,-1 0 1,2 0 0,-1 2 0,2 0-1,-15 16 1,23-23-99,0 0-1,0 1 1,1-1 0,-1 1-1,1 0 1,-3 7-1,6-12 18,-1 1 0,1-1 0,0 0 0,-1 0 0,1 1 0,0-1 1,0 0-1,0 0 0,0 1 0,0-1 0,0 0 0,0 0 0,0 1 0,1-1 0,-1 0 0,0 0 0,1 1 0,-1-1 0,1 0 0,-1 0 0,1 0 0,0 0 0,-1 0 0,1 0 0,0 0 0,0 0 0,0 0 0,0 0 0,0 0 0,0 0 0,0-1 0,0 1 0,0 0 0,0-1 0,0 1 0,0-1 0,0 1 0,1-1 0,0 1 0,3 0 73,1 0 0,-1 0 1,0-1-1,0 0 0,0 0 0,0 0 0,0-1 0,0 1 0,0-1 0,10-3 1,-1-1 5,0 0 1,21-11 0,-12 4 117,38-28 1,-51 32-168,0 0 0,0-1-1,-1 0 1,0-1-1,12-16 1,-20 24-26,0 0 0,0 1-1,0-1 1,0 0 0,0 1 0,-1-1 0,1 0 0,0-4 0,-1 5-7,0 0 0,0 1 0,0-1 0,0 0 0,0 0 0,0 0 0,-1 0 0,1 0 0,0 1 0,-1-1 0,1 0 0,-1 0 0,1 1 0,-1-1 0,1 0 0,-1 1 0,1-1 0,-1 0 0,0 1 0,1-1 0,-2 0 1,1 0-8,0 0 1,1 0 0,-1 1 0,0-1-1,1 0 1,-1 0 0,1 0 0,0 0 0,-1 0-1,1 0 1,0 0 0,-1 1 0,1-1 0,0 0-1,0 0 1,0 0 0,0 0 0,0 0 0,0 0-1,0 0 1,0 0 0,0 0 0,0 0 0,1 0-1,-1 0 1,0 0 0,1 0 0,0-2 0,19-35 71,-19 35-83,1 0 0,-1 1 0,0-1 1,1 0-1,0 0 0,1-2 0,7-10 31,4-9 160,1 2 0,27-34 0,-25 34-176,0 0 0,17-33-1,-17 17 256,-1 0 0,19-81 0,-16 50-336,-14 59-95,-5 10 172,0 0 1,0 0-1,0 0 1,0 0 0,0 0-1,0-1 1,0 1-1,0 0 1,1 0-1,-1 0 1,0 0-1,0 0 1,0 0-1,0 0 1,0 0-1,0 0 1,0 0-1,0 0 1,1 0 0,-1 0-1,0 0 1,0 1-1,0-1 1,0 0-1,0 0 1,0 0-1,0 0 1,0 0-1,0 0 1,0 0-1,1 0 1,-1 0-1,0 0 1,0 0 0,0 0-1,0 0 1,0 0-1,0 1 1,0-1-1,0 0 1,0 0-1,0 0 1,0 0-1,0 0 1,0 0-1,0 0 1,0 0-1,0 0 1,0 1-1,4 21-45,-2 9-19,-5 54-1,-1-25-15,-7 135 259,-10-2 0,-83 356 0,62-406 23,34-121-66,-1 0 0,-1-2 0,-1 1 0,-17 24 0,26-41-65,-1 0 1,1-1-1,-1 1 1,0-1 0,0 0-1,0 0 1,0 0-1,0 0 1,-1-1-1,1 1 1,-1-1 0,1 0-1,-7 2 1,9-3-46,0-1 0,-1 1 0,1-1 0,0 0 0,-1 0 0,1 1 0,-1-1 0,1 0 0,0 0 0,-1 0 0,1-1 0,-1 1 0,1 0 0,0 0 0,-1-1 0,1 1 0,0-1 0,-1 1 0,1-1 0,-2-1 0,1 1-8,0-1-1,0 0 1,1 0-1,-1 0 1,0 0-1,1 0 1,0 0-1,-1 0 1,1 0-1,0 0 1,-1-3-1,0-3-10,-1 0 1,2 0-1,-1-1 0,1 1 0,-1-16 0,3 9-51,0 0 0,1 0 0,0 1 0,2-1 0,-1 1 0,2 0 0,9-22 0,-4 15 64,1 1-1,0 0 1,2 1 0,18-22-1,-17 27 132,1 0 0,0 1 1,1 0-1,27-15 0,-30 19-78,10-6 21,2 2 1,0 0-1,52-18 0,82-13-369,-156 43 260,27-6-825,-3 6 203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42.1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40 5472,'-6'-3'708,"5"2"-534,1 0 0,-1 0-1,0 1 1,0-1 0,0 1 0,0-1 0,0 0-1,-1 1 1,1 0 0,0-1 0,0 1-1,0 0 1,-2-1 0,13 1 1142,-1-1 0,0-1 0,11-2 0,11-3-31,31-1 691,111 1 0,-125 9-3597,61 11 0,-103-12 310,1 0 1,-1 1 0,0 0 0,0 1 0,0-1-1,0 1 1,-1 0 0,8 5 0,5 5-1362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03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636 366 2304,'0'0'752,"4"-6"1419,-4 6-2170,1 5 549,-1 0 1,-1 1 0,1-1 0,-1 0 0,-2 6 0,3-10-401,-1 0 0,1 0 0,-1 0 0,1 0 0,-1 0 0,0 0-1,1 0 1,-1 0 0,0 0 0,0-1 0,0 1 0,0 0 0,1-1 0,-1 1 0,0-1 0,0 1-1,0-1 1,0 1 0,-2 0 0,0-1 26,1 1 0,-1-1-1,1 0 1,-1 0 0,1 0-1,-1 0 1,1 0 0,-4-1-1,-3-2 94,1 1 1,0-1-1,-1 0 0,-8-6 0,2 0-53,0-2-1,1 0 1,-17-15-1,20 16-170,-28-27 353,23 21-266,-1 1 0,-35-25 1,1 4-52,30 20 81,-25-14 0,37 24-174,-1 0 0,-8-9 0,11 9 14,0 0 0,0 1 0,-1 0-1,-9-4 1,-36-15-151,52 23 166,1 0 0,-1 1 1,0-1-1,0 0 0,0 1 1,0-1-1,0 1 0,0-1 1,0 1-1,0-1 0,-1 1 1,1 0-1,0 0 0,0 0 1,-1-1-1,-1 1 63,2 0-21,0 0-57,0-1 0,1 0 1,-1 1-1,0-1 0,0 0 0,0 1 1,0-1-1,1 1 0,-1-1 0,0 1 1,0 0-1,0-1 0,0 1 0,0 0 1,0 0-1,0-1 0,0 1 0,-2 0 0,-5 0-274,8 0 268,0 0 0,0 0-1,0 0 1,-1 0 0,1 0-1,0 0 1,0 0 0,0 0-1,0 0 1,0 0-1,-1 0 1,1 0 0,0 0-1,0 0 1,0 0 0,0 0-1,0 0 1,-1 0-1,1 0 1,0 1 0,0-1-1,0 0 1,0 0 0,0 0-1,0 0 1,-1 0-1,1 0 1,0 0 0,0 0-1,0 1 1,0-1 0,0 0-1,0 0 1,0 0-1,0 0 1,0 0 0,0 1-1,0-1 1,5 14-252,28 46 427,-32-59-123,-1 1 1,1-1 0,-1 0 0,0 0 0,0 1 0,0-1 0,0 0 0,0 1 0,0-1 0,0 0 0,0 1 0,0-1 0,-1 0 0,0 2 0,-8 20-223,5-14 189,-4 8 40,-1 8-110,2-11 140,7-13-78,-1 0-1,0 0 0,1 1 0,-1-1 1,0 0-1,1 1 0,-1-1 0,1 0 1,0 1-1,0-1 0,-1 2 0,-7 36-96,7-29 127,0 0 1,-3 16-1,1-16-35,2 0-1,-2 17 1,3-26 425,0-7 191,8-117 281,0-5-982,-3 16-306,-5 111 240,0 1 28,0 0 110,0 0 0,0-1-1,0 1 1,0 0 0,0 0-1,0 0 1,0 0 0,0 0 0,0 0-1,0 0 1,0 0 0,0 0 0,0-1-1,0 1 1,0 0 0,0 0 0,0 0-1,0 0 1,0 0 0,0 0 0,0 0-1,0 0 1,0 0 0,0-1-1,0 1 1,0 0 0,0 0 0,0 0-1,0 0 1,0 0 0,0 0 0,0 0-1,0 0 1,1 0 0,-1 0 0,0 0-1,0 0 1,0 0 0,0-1 0,0 1-1,0 0 1,0 0 0,0 0 0,0 0-1,0 0 1,1 0 0,-1 0-1,10 6-37,-6-3 50,1-1 1,0 0 0,10 4 0,137 25 766,-7-15-395,-122-12-190,-14-2-136,1-1-1,0 0 0,15-1 0,-23 0 119,-2-1-156,0 1-1,0-1 0,0 1 0,0-1 0,-1 0 0,1 1 0,0-1 1,0 1-1,0-1 0,0 1 0,-1-1 0,1 0 0,0 1 1,-1-1-1,1 1 0,0-1 0,-1 1 0,1 0 0,-1-1 0,1 1 1,-1-1-1,1 1 0,-1 0 0,0-1 0,-1 0-10,1 1 0,-1-1 1,0 1-1,1-1 0,-1 1 0,0 0 0,1-1 0,-4 1 0,-1 1-54,-1-1 0,1 1 0,-11 3 0,-3 3 41,0 0-1,1 2 0,1 0 1,-1 1-1,1 1 1,-25 20-1,15-8 61,2 2 1,-47 53-1,70-74 148,0-2-405,1 1 0,-1 0-1,1 0 1,0 0 0,-2 6 0,3-8 109,1-1 0,0 1-1,0 0 1,0-1 0,0 1 0,0-1 0,0 1-1,0 0 1,0-1 0,0 1 0,0-1 0,0 1 0,0-1-1,0 1 1,0 0 0,1-1 0,-1 1 0,0-1 0,0 1-1,1-1 1,-1 1 0,0-1 0,1 1 0,-1-1 0,1 0-1,-1 1 1,0-1 0,1 1 0,-1-1 0,1 0-1,-1 1 1,1-1 0,-1 0 0,1 0 0,-1 1 0,1-1-1,0 0 1,-1 0 0,1 0 0,-1 0 0,2 1 0,3-1-594,0 1 0,0 0 0,0-1 1,0 0-1,0 0 0,0 0 1,0-1-1,0 0 0,0 0 1,9-3-1,25-11-2967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5:59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43 1728,'-7'-3'5676,"5"2"-5462,-1-1 1,1 1 0,-1 0-1,0 0 1,0 0 0,-5 0-1,-32-8 1424,-53 1 527,64 8-1831,4-1 247,0 2-1,0 0 0,-33 7 1,39-4-380,12-3-77,-1 0 0,1 1-1,0 0 1,-1 0 0,1 1 0,0 0 0,1 0 0,-1 1 0,-10 7 0,8-4 66,0 0 0,1 1 0,0 1 1,0-1-1,-6 11 0,11-13-114,1 0 0,0 1-1,0-1 1,0 1 0,1-1 0,0 1-1,0 0 1,1 0 0,0 8-1,-1 20-39,0-27-9,0 0-1,1 0 0,0 0 1,1 0-1,0 0 0,0 0 0,0 0 1,1 0-1,4 10 0,-3-9 30,1-1-1,-1 0 1,2 0 0,-1 0 0,1-1-1,0 0 1,0 0 0,9 8-1,-9-9-30,1-2-1,0 1 1,0-1-1,0 1 1,1-2-1,-1 1 1,1-1-1,0 0 1,0 0-1,0-1 1,9 2-1,-5-2-1,0-1 0,0-1-1,-1 0 1,1 0-1,0-1 1,0 0-1,12-4 1,3-1 27,0-1 0,-1-1 0,29-14 0,-39 15-17,1-1 1,-2-1-1,1 0 0,-1-1 1,25-23-1,-32 25 7,0 1-1,0-1 1,-1 0-1,0-1 1,-1 0-1,1 0 1,-2 0-1,1-1 1,-1 1 0,-1-1-1,3-12 1,-6 15-18,0 1 0,0 0 0,-1 0 1,0-1-1,0 1 0,0 0 0,-1 0 0,0 0 1,0 0-1,-1 0 0,-4-9 0,5 11-22,-1-1-14,-1-1-1,1 1 0,-1 0 0,0 0 0,-1 0 0,1 0 1,-1 1-1,0 0 0,0 0 0,-6-4 0,-1 0-69,-1 1-1,-1 0 1,-17-6-1,16 7-153,-1 1 0,-26-4-1,20 8-2809,21 1 2829,1 1 0,-1-1 0,1 0-1,-1 0 1,0 0 0,1 0 0,-1 1-1,1-1 1,-1 0 0,1 1 0,-1-1-1,-5 9-3507,6-9 3508,0 1-1,0 14-2158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00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2496,'-8'3'10389,"16"9"-9616,-1-5-623,-6-6-127,0 0 0,0 1 0,0-1 0,1 0 0,-1 1 0,1-1 0,-1 0 0,3 1 1,27 17 690,-21-15-518,0 2-1,9 6 1,-9-6-34,0 0-1,11 4 1,18 4 115,1-3 0,0-1 0,59 6 0,-11-1 23,-29-4-178,135 32 519,-148-31-827,23 8 601,-68-19-399,1-1-1,-1 1 1,0-1-1,0 1 1,1-1-1,-1 1 1,0-1-1,1 0 1,-1 0-1,1 0 1,-1 0-1,0 0 1,1 0-1,1 0 1,2-1 892,-5-1-838,-1 0 0,0 0 0,0 0 0,1 0 0,-1 0 0,0 0 0,-1 0 0,-1-3 0,-5-9-17,-25-67 331,-4-4-699,32 76-23,15 20 10,73 64 306,-71-66-1,-4-3 2,1 1 0,12 13 0,-19-18 30,0 0 0,0 0 0,-1 0 0,1 1 0,-1-1 0,1 1 0,-1-1 0,0 1 0,0 0 0,0-1 1,0 1-1,-1 0 0,1 0 0,-1 0 0,1 3 0,-2-4 21,1-1 0,0 1 1,-1 0-1,1 0 0,-1 0 0,1 0 0,-1 0 0,0 0 1,0-1-1,0 1 0,0 0 0,0-1 0,0 1 1,-1-1-1,-1 3 0,-26 20 323,13-11-224,-54 53 14,9-9-3240,58-55 2490,1 1 0,0-2 0,-1 1 0,1 0 0,-1 0 0,0-1 0,0 1 0,1-1 0,-1 0 0,-6 1 0,-1-1-3857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04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29 1568,'0'-3'2287,"7"-2"-1049,-5 4-1062,0-1 0,-1 1 0,1 0 0,0-1 0,-1 1 0,0 0 0,1-1 0,-1 0 0,2-6 3279,-8 14-2596,-2 9-304,-20 94 1408,-6 22-1830,32-123-1855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16.29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535 56 2304,'0'0'2896,"-6"0"-1723,2-2-1001,-1 1 0,1-1 0,-1 1 0,1 0 0,-1 1 0,0-1 0,1 1 0,-1 0 0,0 0 0,1 0 0,-1 1 0,0 0 0,-5 1 0,-3 3 88,-1 0-1,1 0 1,-13 9-1,20-11-217,-3 2 47,1 1 0,0-1-1,-1 2 1,2-1 0,-1 1 0,1 0-1,0 1 1,1 0 0,-1 0 0,-6 13-1,4-5 70,0 0 0,2 1 0,0 1 0,-9 30-1,12-31-122,1 0-1,1 0 0,0 0 1,1 0-1,2 27 0,0-35-25,0 0-1,0 0 0,1-1 1,0 1-1,0-1 0,1 1 1,0-1-1,1 0 0,0 0 1,0 0-1,1-1 1,8 12-1,-8-14 33,1 0 0,-1 0 0,1-1 1,0 0-1,0 0 0,0 0 0,1-1 0,-1 0 0,1 0 0,10 3 1,-3-3 38,-1 0 0,1 0 0,-1-1 0,24-1 0,-16-2 25,0-1 0,0-1 0,-1-1 0,1 0 0,35-15 0,-46 16-55,-1 0 1,0-1 0,-1-1-1,1 1 1,-1-2 0,0 1-1,0-1 1,-1 0 0,14-14-1,-18 16-27,0 0 0,-1 1 0,0-1 0,0 0-1,0 0 1,0 0 0,-1-1 0,1 1 0,-1 0-1,0 0 1,-1-1 0,1 1 0,-1-1 0,0 1 0,0-1-1,0 1 1,0-1 0,-1 1 0,0 0 0,0-1 0,0 1-1,-2-5 1,-3-8-15,-1 0-1,-1 1 0,-17-27 1,23 40-24,-3-6 1,-1 0 1,-1 0 0,0 0-1,0 1 1,0 0-1,-1 1 1,0-1 0,-16-10-1,19 15-12,-1 0 0,1 1 1,-1-1-1,0 1 0,0 0 0,0 0 0,0 1 0,0 0 0,0 0 0,0 0 0,-1 1 1,1 0-1,0 0 0,0 0 0,0 1 0,-9 2 0,7-1 40,0 0-1,-1 1 1,1 0-1,0 1 1,0 0-1,1 0 1,-1 0-1,1 1 0,0 0 1,-9 10-1,7-7 42,1 1-1,0 1 1,1 0-1,0 0 1,1 0 0,-9 20-1,4-1 18,1 0 0,1 1 0,2 0 1,1 1-1,-2 30 0,7-48-74,0 0-1,1-1 1,0 1-1,1 0 1,1-1 0,4 19-1,-4-24 40,0 0-1,0 0 1,1-1-1,0 1 1,0-1-1,1 0 0,-1 0 1,1 0-1,1 0 1,-1-1-1,1 1 1,9 7-1,-11-11 10,1 0 0,-1 0-1,1-1 1,0 1 0,-1-1 0,1 1-1,0-1 1,0-1 0,0 1 0,0 0-1,0-1 1,0 0 0,0 0 0,0 0-1,0 0 1,0-1 0,6-1 0,3-1 84,0-1 0,-1 0 1,22-10-1,-18 6-74,-1 0 1,-1 0-1,1-2 1,-1 0-1,-1-1 1,14-13-1,-21 17-43,0 1-1,0-1 1,-1 0-1,0-1 1,0 1-1,-1-1 1,0 0-1,0 0 1,-1 0-1,0-1 1,-1 1-1,1-1 1,0-13-1,-2 4 23,-1 0 0,-2 1-1,1-1 1,-2 1 0,-6-25 0,4 27-69,0 0 0,-1 0 1,0 0-1,-2 0 0,1 1 0,-2 1 1,0-1-1,-14-16 0,18 24 0,-1 1-1,1-1 1,-1 1-1,0 0 1,-1 1-1,1-1 1,-1 1-1,0 0 1,0 1-1,0 0 1,0 0-1,-1 1 1,1-1 0,-1 2-1,0-1 1,0 1-1,1 0 1,-15 1-1,17 0 18,0 0-1,1 1 1,-1 0-1,0 0 0,1 1 1,-1-1-1,1 1 1,-1 0-1,1 0 1,0 1-1,-6 4 1,3-2-33,1 0 0,0 1 1,1 0-1,-1 0 0,1 0 1,-5 9-1,-2 6-67,1 0-1,1 1 1,-12 36 0,15-35 178,0 0 0,1 1 1,-2 26-1,7-41-40,0-1 1,1 0-1,0 1 0,0-1 1,1 0-1,0 1 1,0-1-1,1 0 1,0 0-1,1 0 0,0 0 1,7 13-1,-8-17 13,0-1 0,1 0 0,-1 0 0,1 0 0,0-1 1,0 1-1,0-1 0,0 1 0,0-1 0,1 0 0,-1 0 0,1-1 0,-1 1 0,1-1 0,0 1 0,0-1 0,0 0 0,-1-1 0,1 1 0,0-1 0,5 0 0,6 0 84,-1-1 0,1 0 0,-1-1 0,21-6 0,-13 2-68,-1-1 0,0-1-1,0-1 1,-1-1 0,0-1 0,34-24-1,-46 29-24,-1 0 0,0-1 0,0 0 0,0-1 0,-1 1 0,0-1 0,-1 0 0,0-1 0,0 1 0,-1-1 0,0 0 0,-1 0 0,1-1 0,-2 1 0,1 0 0,-1-1 0,1-17 0,-3 15-12,0 0 0,0 1-1,-1-1 1,0 0 0,-1 0 0,0 1-1,-1-1 1,0 1 0,-1-1 0,-1 1-1,1 1 1,-2-1 0,1 0 0,-11-13-1,10 18-47,1 0 0,0 1-1,-1-1 1,0 1-1,-1 0 1,1 1-1,-1 0 1,0 0-1,0 0 1,0 1 0,0 0-1,0 0 1,-1 1-1,0 0 1,1 0-1,-1 1 1,0 0 0,0 0-1,-10 1 1,8 0-24,-1 0 1,0 2 0,1-1 0,-1 1 0,1 1 0,-1 0-1,1 0 1,0 1 0,1 0 0,-1 1 0,0 0 0,1 1-1,-15 11 1,8-3-9,2 0-1,0 1 1,1 0-1,0 1 1,-14 25-1,20-29 103,0 0-1,1 1 1,1-1 0,0 1-1,1 1 1,0-1 0,1 1-1,0-1 1,0 16-1,2-10 54,1 0 0,4 29 0,-2-39-65,-1 1 0,2-1 0,-1 0 0,1 0 0,1 0 1,0-1-1,5 10 0,-4-10 29,-1 0 1,2-1-1,-1 0 0,1 0 1,0 0-1,1-1 1,0 0-1,0 0 0,0-1 1,0 1-1,1-2 1,0 1-1,0-1 0,0 0 1,1-1-1,-1 0 1,1 0-1,0-1 0,0 0 1,0-1-1,10 1 0,8-1 36,-1-2 0,0 0-1,0-2 1,-1-1 0,1-1-1,-1-1 1,0-1 0,0-1-1,-1-2 1,0 0 0,33-20-1,-46 24-56,-1-1 0,1 1-1,-2-2 1,1 1-1,-1-1 1,0-1-1,-1 0 1,1 0 0,-2 0-1,9-15 1,-7 6 5,0-1 1,-2 0-1,0 0 1,-1-1 0,-1 1-1,-1-2 1,-1 1-1,1-28 1,-4 43-83,0 0 0,0 0 1,-1 1-1,0-1 1,0 0-1,-3-9 0,4 13 27,0 1 1,-1-1-1,1 0 0,0 0 0,-1 0 0,1 1 0,-1-1 0,1 0 0,-1 1 0,0-1 0,1 0 0,-1 1 1,0-1-1,1 1 0,-1-1 0,0 1 0,0-1 0,1 1 0,-1 0 0,0-1 0,0 1 0,0 0 0,0-1 0,1 1 1,-1 0-1,0 0 0,0 0 0,0 0 0,0 0 0,0 0 0,0 0 0,1 0 0,-1 0 0,0 1 0,0-1 1,0 0-1,0 0 0,0 1 0,1-1 0,-1 1 0,-1 0 0,-10 6-92,1 1-1,1 0 0,-1 1 1,1 0-1,-17 20 1,8-8 120,11-13-49,0 0-1,1 1 1,0 1 0,0-1-1,1 1 1,0 0-1,1 0 1,-8 21-1,12-30 52,1 1 0,-1-1 0,1 1 0,0-1 0,-1 1 0,1 0-1,0-1 1,0 1 0,0-1 0,0 1 0,0 0 0,0-1 0,1 1 0,-1-1 0,1 1 0,-1 0 0,1-1-1,-1 1 1,1-1 0,0 0 0,0 1 0,-1-1 0,1 1 0,0-1 0,1 0 0,-1 0 0,0 0 0,0 0-1,0 1 1,1-2 0,-1 1 0,0 0 0,1 0 0,-1 0 0,1-1 0,1 2 0,1-1 41,0 0 0,0 0 0,1 0 0,-1 0 0,0-1 1,0 0-1,0 0 0,0 0 0,0 0 0,0-1 0,1 1 0,-1-1 1,6-2-1,3-3 8,1 0 1,-1 0-1,-1-2 0,0 1 1,0-2-1,21-17 1,-15 8-73,0-1 1,29-43-1,-44 59-12,-1-1-1,1 1 1,0-1-1,0 1 0,0 0 1,0 0-1,0 0 1,1 0-1,5-2 0,-9 4 18,0 1-1,1 0 0,-1 0 1,0 0-1,0 0 1,1 0-1,-1 0 0,0 0 1,1 0-1,-1 0 0,0 0 1,1 0-1,-1 1 0,0-1 1,0 0-1,1 0 0,-1 0 1,0 0-1,1 0 1,-1 0-1,0 1 0,0-1 1,1 0-1,-1 0 0,0 1 1,0-1-1,0 0 0,1 0 1,-1 0-1,0 1 0,0-1 1,0 0-1,0 1 1,0-1-1,1 0 0,-1 0 1,0 1-1,0-1 0,0 0 1,0 1-1,0-1 0,0 0 1,0 1-1,0-1 0,0 1 1,-1 16-123,1-15 99,-4 24-61,-2-1-1,-1 1 1,-1-2-1,-14 33 1,21-55 96,-7 16 119,0-1 0,-1 0 0,-1-1-1,-20 25 1,-54 52 59,66-78-97,-1-1 1,0 0 0,-1-1-1,0-1 1,-25 10 0,24-12-209,2 0 0,-1 2 0,1 0 1,1 1-1,-19 16 0,37-29 129,0 1-1,0-1 1,0 0 0,0 0 0,0 0-1,0 1 1,0-1 0,0 0-1,0 0 1,0 0 0,0 0-1,0 1 1,0-1 0,0 0-1,0 0 1,0 0 0,1 0-1,-1 1 1,0-1 0,0 0-1,0 0 1,0 0 0,0 0-1,0 0 1,0 0 0,1 1-1,-1-1 1,0 0 0,0 0-1,0 0 1,0 0 0,1 0-1,-1 0 1,0 0 0,0 0 0,0 0-1,0 0 1,1 0 0,-1 0-1,0 0 1,0 0 0,0 0-1,0 0 1,1 0 0,-1 0-1,0 0 1,0 0 0,1 0-1,11 1 114,0-1-45,0-1-1,0-1 1,0 0 0,0 0 0,0-2-1,-1 1 1,15-8 0,-10 4 42,0-1 0,-1-1 0,0 0 0,18-16 0,12-11 182,43-39 169,-68 55-403,60-56-73,-77 73-10,8-5 67,-1-1 0,16-17 0,-23 23-32,-1 0 0,0 0 0,0 0 0,0 0 0,0-1 0,-1 1 0,0 0 0,1-1 0,-1 1 1,0-1-1,0 0 0,-1 1 0,1-1 0,-1-4 0,1-15 59,0 18-77,-1 0 1,0 0-1,0 0 0,0 0 0,-1 0 0,1 0 0,-1 0 0,0 0 1,-1 0-1,1 0 0,-1 1 0,-2-6 0,3 9 10,-5-11-80,0 1 0,0 1 0,-2-1 1,-10-12-1,17 22 55,1 1 0,0 0 0,0 0 0,0 0 0,-1 0 0,1 0 1,0 0-1,0 0 0,-1 0 0,1 0 0,0 0 0,0 0 0,0 0 0,-1 0 0,1 0 1,0 0-1,0 0 0,0 1 0,-1-1 0,1 0 0,0 0 0,0 0 0,0 0 0,-1 0 1,1 0-1,0 1 0,0-1 0,0 0 0,0 0 0,-1 0 0,1 0 0,0 1 1,0-1-1,0 0 0,0 0 0,0 0 0,0 1 0,0-1 0,0 0 0,0 0 0,0 1 1,-1-1-1,1 0 0,0 0 0,0 0 0,0 1 0,0-1 0,1 0 0,-5 13-188,4-13 206,-2 19-99,0 27 1,0-7 28,1-17 117,-1-1 0,-1 1-1,0-1 1,-2 0 0,-1 0-1,0 0 1,-12 22 0,11-24 130,6-16-182,-1 1 1,1-1 0,-1 1 0,1-1-1,-1 0 1,0 0 0,0 0 0,-4 4-1,-16 17 116,-2 0-1,-48 36 0,63-54-111,-7 6-15,-1-1 1,-22 11-1,39-22 18,0 0 1,0 0-1,0 0 0,0 0 1,0 0-1,0 0 0,0 0 0,0 0 1,0 0-1,0 0 0,0 0 1,0-1-1,0 1 0,0 0 1,0 0-1,0 0 0,0 0 0,0 0 1,0 0-1,0 0 0,0 0 1,0 0-1,0 0 0,0 0 1,-1 0-1,1 0 0,0 0 0,0 0 1,0 0-1,0 0 0,0 0 1,0 0-1,0 0 0,0 0 1,0 0-1,0 0 0,0 0 0,0 0 1,0 0-1,-1 0 0,1 0 1,0 0-1,0 0 0,0 0 1,0 0-1,0 0 0,0 0 0,0 0 1,0 0-1,8-9 82,15-13 11,-22 21-90,81-79 82,46-40 338,-50 54-36,-68 58-390,0-1-1,-1 0 1,17-20 0,-22 24 21,-1 0-1,1-1 1,-1 1 0,0-1-1,0 1 1,-1-1 0,0 0 0,0 0-1,2-11 1,-4 10-17,0 1 0,0-1 1,-1 0-1,0 0 0,0 0 0,-1 1 1,0-1-1,0 1 0,-4-10 0,-7-22 136,-45-152-187,57 186 35,-1 1 0,0 0 0,0 1 0,0-1 0,0 0 0,0 0 0,0 1 0,-1-1 0,1 1 0,-1 0 0,1 0 0,-1 0 0,0 0 0,0 0 0,0 1 0,0-1 0,0 1 0,-5-2 0,-7-2-88,1 1 0,-27-4 0,-92-21-59,79 15 118,14 4 186,16 4-123,17 4-59,1 0 1,-1 0 0,0 1 0,1 0-1,-1 0 1,0 1 0,-11 0-1,5 1-180,23-2 191,0-1 0,17-4 0,14-3-47,-10 5 19,0 1-1,1 2 1,-1 1-1,49 7 1,-70-6 25,0 1 0,0 1 0,-1 0 0,0 0 0,1 1 0,-1 0 0,0 1 0,-1-1 0,1 2 1,-1-1-1,14 14 0,-16-13 18,0 0 0,-1 1 1,0 0-1,0 0 0,0 1 1,-1-1-1,0 1 0,-1 0 1,1 0-1,-2 0 0,1 1 0,-1-1 1,2 16-1,-3-4 25,0 1 0,-1-1-1,-2 0 1,0 1 0,-1-1-1,-1 0 1,0 0 0,-2-1 0,0 1-1,-2-1 1,0 0 0,-16 26-1,-13 22 0,-88 142 478,113-194-474,0-1-1,-1 0 1,-1-1 0,-22 17 0,35-29-10,-14 10 55,-1 0-1,0-2 1,0 1 0,-1-2 0,-28 10-1,14-8 94,0-1 1,-47 7-1,65-13-120,-1-2 1,1 0 0,-27-1 0,36-1-29,0 1 1,1-1 0,-1 0 0,0 0 0,0 0 0,1-1 0,-1 1 0,-4-4-1,6 4-13,1 0-1,-1 0 1,1-1-1,-1 1 0,1-1 1,-1 1-1,1-1 1,0 1-1,0-1 0,0 0 1,0 1-1,0-1 1,0 0-1,0 0 0,1 0 1,-1 0-1,0-2 1,1 2-11,0 0 1,0 0-1,0 0 0,0 0 1,1 0-1,-1 0 1,0 0-1,1 0 1,0 0-1,-1 0 1,1 0-1,0 0 0,0 0 1,0 0-1,0 1 1,0-1-1,1 0 1,-1 1-1,0-1 0,1 1 1,-1 0-1,1-1 1,-1 1-1,3-1 1,6-5 22,0 1-1,1 0 1,11-4 0,-10 4-7,48-20 52,108-31-1,-52 21 322,-88 25-237,-1-2 1,0 0 0,-1-2-1,-1 0 1,-1-2 0,0-1-1,29-28 1,21-29 62,-67 69-191,-1-1 0,0 1-1,-1-1 1,1-1 0,-1 1-1,-1-1 1,1 0-1,-1 0 1,-1 0 0,0-1-1,0 1 1,0-1 0,-1 0-1,0 0 1,-1 0 0,1-11-1,-3 4-6,1 0-1,-2 0 0,0 1 1,-8-28-1,8 35 12,-1 0 1,0 0-1,-1 1 1,1-1-1,-2 1 1,1 0-1,-1 0 1,0 0-1,0 0 1,-13-11-1,6 7-45,0 1 1,-1 0-1,-1 1 0,0 0 1,0 1-1,0 1 0,-1 0 1,0 1-1,-29-7 0,2 1 92,25 7-186,-1 1 0,-30-4 0,-13 2 106,23 2 52,0 1 0,-47 3 0,32 2-74,26-2-93,-35 6 1,41-3 122,0 2 1,0 0 0,1 2 0,0 0 0,-32 16-1,47-21 13,1-1 0,-1 1-1,1-1 1,-1 0-1,0-1 1,0 1 0,1-1-1,-7 0 1,9 0-4,0 1 0,0-1 0,0 1 0,0 0 1,0 0-1,1 0 0,-1 0 0,0 0 0,1 1 0,-1-1 0,-1 2 0,-19 21-328,11-6 364,0 1 1,1 1 0,2 0-1,0 0 1,-6 26-1,-3 5-213,-34 69-93,15-40 445,33-72-157,0-1 0,1 1 0,0-1 0,0 1 0,0 0 0,1-1 0,1 1 0,-1 0 0,2 14 0,1-13 13,-1 0 1,2 0 0,-1 0 0,1 0 0,1-1 0,0 1-1,0-1 1,6 10 0,33 58 180,29 44 176,-64-108-301,2 0-1,-1-1 1,2 0-1,-1 0 1,2-1-1,23 17 1,-30-24-70,1 0-1,-1 0 1,1-1-1,-1 0 1,1 0 0,0-1-1,0 1 1,0-1 0,0-1-1,0 1 1,0-1-1,0 0 1,8-1 0,7-2-1,-1-1 1,31-10-1,-25 6 135,145-50 216,-140 44-370,0 0 0,-2-2 0,37-26 1,59-65 440,-78 64-502,-32 30 103,-1-1 0,0-1 0,-1 0 0,0 0 0,11-20 0,-21 29-11,0 0 0,-1-1 0,1 1 0,-1 0 1,-1-1-1,1 0 0,-1 1 0,0-1 1,-1 0-1,1-8 0,-3-6-45,0 0 0,-5-24 1,5 38 11,-13-71-107,-31-93 1,43 163 103,0 1 0,0-1 0,-1 1 0,0 1 0,-1-1 0,0 0-1,0 1 1,0 0 0,0 0 0,-1 1 0,0-1 0,0 1 0,-1 0 0,0 1 0,1 0-1,-1 0 1,-10-4 0,4 3-66,0 1 0,0 0 0,0 0-1,-1 2 1,1 0 0,-1 0 0,0 1 0,0 1 0,-21 1-1,4 3 19,1 1-1,-1 1 1,-50 17-1,63-17 60,1 2 1,0-1-1,1 2 0,0 1 0,0 0 1,1 0-1,-21 21 0,31-26-141,1-1 1,-1 2-1,1-1 0,1 0 0,-1 1 0,1 0 0,0-1 0,-4 13 1,5-14-409,1 1 0,0 0 0,0 0 0,0-1 0,0 1 0,1 0 0,0 0 1,0 0-1,0 0 0,1 0 0,0-1 0,1 7 0,7 13-1730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33.68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799 8 1056,'5'0'452,"-13"0"456,11-6 1268,-6 6-1794,1-1 0,-1 1-1,1 0 1,-1 0 0,0 0 0,1 0 0,-4 1 0,-10 0 776,-9-2-286,10 1-422,0 0 0,0 0 0,-24 5 0,29-4-13,0 0 1,1 0-1,-18-1 1,-19 0 249,36 1-632,-1 0 0,1 1 0,0 0 0,0 1 0,0 0 0,0 0 0,0 1 0,1 1 0,-15 8 0,19-9 73,-1-1 1,0 1 0,0-1 0,-1 0 0,-7 3 0,6-3-64,-1 0 1,1 1-1,0 1 1,0-1-1,0 1 1,1 1 0,-1-1-1,1 1 1,1 0-1,-1 1 1,1 0-1,0 0 1,-9 15-1,4-3-24,-12 23 62,20-36-15,0-1 0,0 1 0,-1-1 0,-4 5-1,-4 6 2,-7 11-17,6-8 53,0 0 0,2 1 0,-14 30 0,22-43-81,1 0-1,0 0 0,0 0 0,0 0 1,1 0-1,0 0 0,1 1 0,0-1 1,0 0-1,0 0 0,1 1 0,0-1 0,1 0 1,-1 0-1,4 9 0,0 3-90,-4-14 72,0-1-1,0 0 0,0 0 1,3 7-1,-2-6 6,0 1 1,-1-1 0,1 1 0,-1-1-1,-1 1 1,1 0 0,-1-1-1,0 1 1,0 0 0,-2 7-1,2-5 49,-1-1 0,1 1 0,0 0 0,1 0 0,1 9-1,0-12-27,0 0 0,0 0 0,1-1 0,4 9 0,7 13 46,13 20-97,-25-44 20,-1 1 0,1 0 0,0-1 0,0 1 0,0-1 0,0 1-1,3 1 1,8 13 45,-9-13-97,5 3 240,-8-6-203,-1-1 1,1 1-1,0-1 0,0 0 0,0 1 0,0-1 0,0 0 0,0 1 0,0-1 0,-1 0 0,1 0 0,0 0 0,0 0 0,1 0 0,6 1 5,-3 0-1,-1 0 0,1 0-1,0-1 1,0 1 0,0-1 0,0-1 0,0 1 0,0 0 0,0-1 0,7-2 0,3-2 5,-1-1 0,15-8 0,-17 8 25,0 1-1,0 0 0,23-6 0,0 2 29,53-22 0,-24 8-89,-26 10 40,48-23 0,-73 29 31,-1 0 1,1-1 0,-1 0 0,0-1-1,-1 0 1,20-22 0,-28 28-43,0-1 0,-1 0 0,1 0 1,-1 0-1,0 0 0,0 0 0,0-1 0,-1 1 0,0 0 0,1-1 1,-2 1-1,1-1 0,0-5 0,-1-5 67,0 0-1,-5-26 1,2 10-198,1 21 108,0 0-1,-1 0 1,-7-19 0,-4-10 17,12 30 6,-1 0 0,-1 0 0,0 0-1,0 1 1,-1-1 0,0 1-1,0 0 1,-1 1 0,-7-9 0,9 12-38,1 1 1,0 0-1,-1-1 1,0 2 0,0-1-1,0 0 1,0 1 0,0 0-1,0 0 1,-1 0-1,1 0 1,-1 1 0,1 0-1,-1 0 1,0 0 0,1 0-1,-1 1 1,0 0-1,0 0 1,-9 1 0,-7 4 56,0 0 0,1 2 0,-1 0 0,1 1 0,1 1 0,-1 1 0,2 1 0,-1 1 0,2 0 0,-1 1 0,2 1 0,0 1 0,0 0 0,2 1 0,0 1 0,-19 29 0,24-30 54,1 0 0,0 1 0,1 0 0,1 0 0,1 0 0,0 1 0,-3 31 0,7-45-51,1-1-1,0 1 1,0 0-1,0-1 1,0 1-1,1 0 0,-1 0 1,1-1-1,0 1 1,0-1-1,0 1 1,1-1-1,-1 1 0,1-1 1,0 0-1,0 0 1,0 1-1,0-1 1,0-1-1,1 1 0,-1 0 1,1-1-1,0 1 1,0-1-1,0 0 1,0 0-1,0 0 0,0 0 1,1 0-1,3 1 1,5 1-4,0-1 0,0 0 0,0-1 0,0 0 1,1-1-1,-1 0 0,22-2 0,-18 0-3,0 0-1,1-2 1,-2 0 0,1 0-1,0-2 1,-1 0 0,0-1-1,0 0 1,0-1 0,-1-1 0,0 0-1,0-1 1,-1-1 0,21-20-1,-29 27-13,-2-1 0,1 0-1,0 0 1,-1 0-1,0 0 1,0-1 0,0 1-1,0-1 1,-1 0 0,1 0-1,-1 0 1,-1 0-1,3-10 1,-2 1-3,0 0 0,-1 0 0,-1-16 1,0 24-9,-1 1 0,1-1-1,-1 1 1,0 0 0,-1-1 0,1 1 0,-1 0 0,0 0 0,0 0 0,-1 0 0,-5-8 0,4 8-25,0 0-1,0 0 1,-1 1 0,1 0-1,-11-7 1,13 9-1,0 1 1,1 1 0,-1-1-1,0 0 1,0 0-1,0 1 1,0-1 0,0 1-1,0-1 1,1 1-1,-1 0 1,0 0 0,0 0-1,0 0 1,0 0 0,0 0-1,0 1 1,0-1-1,0 1 1,0-1 0,0 1-1,0 0 1,1-1-1,-4 3 1,-21 15-73,26-18 103,0 0 0,0 1 1,0-1-1,0 0 1,-1 0-1,1 0 0,0 0 1,0 0-1,0 0 1,0 1-1,-1-1 1,1 0-1,0 0 0,0 0 1,0 0-1,0 0 1,0 1-1,0-1 0,0 0 1,-1 0-1,1 0 1,0 1-1,0-1 1,0 0-1,0 0 0,0 0 1,0 1-1,0-1 1,0 0-1,0 0 0,0 1 1,0-1-1,0 0 1,0 0-1,0 0 1,1 1-1,15-3 186,-7-1-181,0 0-1,-1-1 1,1 0-1,-1 0 1,0-1-1,0 0 1,9-7-1,48-47-120,-46 40 219,20-22-25,-25 24-35,21-18 0,-12 13-461,-22 22 410,-1 0 1,1 0-1,-1 0 0,0 0 0,1 0 0,-1 0 0,1 0 0,-1 0 1,1 1-1,-1-1 0,0 0 0,1 0 0,-1 0 0,1 1 0,-1-1 0,0 0 1,1 0-1,-1 1 0,0-1 0,1 0 0,-1 1 0,0-1 0,1 0 1,-1 1-1,0-1 0,0 1 0,1-1 0,8 15 83,-7-12-22,3 5-66,-1 1 0,0 0 0,0 0-1,-1 1 1,0-1 0,-1 1 0,0 0 0,0-1-1,0 19 1,-1 8 122,-6 48 0,3-60 14,0-11-81,0 0-1,-1 1 1,-1-2 0,-9 23 0,8-21-14,1-4 53,0 1-1,-1-1 0,0 0 1,-12 17-1,15-24-94,-1-1-1,1 0 1,-1 0-1,0 0 1,1 0-1,-1 0 0,-5 2 1,-12 7-80,16-8 82,1-1 0,-1 0 1,0-1-1,-1 1 0,-6 1 0,-12 5 59,14-4-35,0-1 0,0 0 0,0 0 0,-12 1 0,-7 2 236,28-6-241,-1 0 0,1 1 0,-1-1 1,1 0-1,-1 0 0,1 0 1,-1 1-1,1-1 0,-1 0 1,1 0-1,-1 0 0,1 0 0,-1 0 1,1 0-1,-1 0 0,1 0 1,-1 0-1,1 0 0,-1-1 0,1 1 1,0 0-1,-2-1 0,8-6 126,18-11-46,-1 2-122,0-2-1,23-24 1,-7 7 101,-33 30-48,0 0 0,0-1 0,-1 0 0,1 0 0,-1 0 0,-1 0 1,1-1-1,-1 0 0,-1 0 0,1 0 0,-1-1 0,0 1 0,-1-1 0,1 1 0,-2-1 0,2-9 0,1-18 1,-3 0-1,0 0 0,-3-1 0,-5-35 1,5 60-36,-1-1 1,-1 1-1,0 0 1,0 0 0,-8-12-1,9 16 37,-1 1-1,-1-1 1,1 1-1,-1 0 0,0 0 1,-1 1-1,1-1 1,-1 1-1,-6-4 1,3 3-67,0 0 1,0 0 0,-1 2 0,1-1 0,-1 1 0,0 0 0,0 1 0,0 0 0,0 1-1,-14-2 1,12 4 9,-1 0 0,0 1 0,1 0-1,-1 0 1,1 2 0,-17 4 0,-76 30 138,60-20-205,30-11 111,1 1 0,0 0 0,0 1 0,0 1 0,1 0-1,-16 15 1,6-3 1,1 2-1,-24 30 1,27-29 180,-35 48 35,46-60-156,0 1-1,1 0 0,1 1 1,-6 15-1,5-8-52,1 0 0,0 0 0,2 1 0,0 0 0,1 0 0,1 0 0,2 33 0,1-28 62,-1-21-33,0 0 1,0-1-1,1 1 1,0 0 0,0 0-1,0-1 1,4 11 0,-2-8-1,1 0 0,1-1 1,0 1-1,0-1 1,0 0-1,1 0 1,6 6-1,-9-10-26,1 0-1,0 0 1,0 0-1,0-1 1,0 1 0,0-1-1,0 0 1,0 0 0,1-1-1,-1 1 1,1-1-1,-1 0 1,1 0 0,-1 0-1,8-1 1,5-1 40,1-1 0,-1-1-1,1-1 1,17-6 0,-12 3-12,-11 4-42,150-45 173,-122 34-107,77-38 1,-108 48-66,0-2 1,-1 1 0,1-1 0,-1 0-1,-1-1 1,1 0 0,-1 0 0,0-1 0,0 0-1,6-10 1,-6 7 42,0 0-90,-1 0 0,0 0-1,-1 0 1,0-1 0,-1 1-1,4-16 1,-2-10-26,-2 1-1,0-48 1,-4 59-97,-2 1 0,-4-28 1,4 45 145,0 1 0,0-1 0,0 1 0,-1-1 0,0 1 0,0 0 0,-1 0 0,1 1 0,-1-1 0,-1 1 0,1-1 1,-1 1-1,1 1 0,-2-1 0,1 1 0,0 0 0,-8-5 0,3 3-20,-1 1 0,1 0 0,-1 1-1,0 0 1,0 1 0,0 0 0,0 0 0,0 1 0,-14 0 0,14 1-14,-14 0 129,-34 1-1,-4 2 18,38-2-97,1 1-1,-40 6 0,56-5-24,0 0 1,0 0-1,1 1 0,-1 0 1,1 0-1,0 0 0,0 1 0,0 1 1,1-1-1,-1 1 0,1 0 1,-8 8-1,6-4 41,0 2 0,0-1-1,1 1 1,0 0 0,-8 21 0,-20 65-88,8-22-28,12-30 177,10-30 8,0-1 0,-8 17 0,-22 28 78,31-52-136,0 0 0,0 0 0,1 1 1,-1-1-1,2 1 0,-1 0 1,1-1-1,-1 9 0,4-12 1,-1 0-1,1 0 1,0-1 0,0 1-1,0 0 1,0-1 0,1 1-1,-1-1 1,1 0-1,0 1 1,0-1 0,0 0-1,1 0 1,-1 0 0,5 4-1,2 1 84,1 1 1,0-2-1,15 10 0,-19-13-78,0-1 1,0 0-1,0-1 0,0 0 1,1 0-1,-1 0 1,1-1-1,0 0 0,-1 0 1,1 0-1,0-1 1,-1 0-1,1 0 0,0-1 1,-1 0-1,1 0 1,0-1-1,-1 1 0,7-4 1,114-45 1,2 11 103,13-5-67,-118 33-66,30-19 0,-31 17 175,-13 7-200,-1 0 0,-1 0 0,1-1 0,10-12 0,1 0-17,-9 8 85,-1-1 0,0-1 0,10-17 0,-15 23-27,-3 4-33,0-1 0,-1 0 0,1 1 0,-1-1 0,0 0 0,0 0 0,0 1 1,-1-1-1,1 0 0,-1 0 0,0 0 0,-1-7 0,-1-6-57,-6-26 0,5 32 84,1-6-419,3 30-71,-1 7 425,-2 0-1,0 0 1,-9 30-1,-22 58-63,10-28 160,24-95-106,0 1 1,-1 0-1,-1-16 0,-13-59-193,12 79 223,-2 1-1,1-1 1,-1 1-1,-1 0 0,0 0 1,-9-12-1,9 13-45,-1-1 45,0 1 0,-1 1 0,0-1 0,0 1 0,-1 0 0,0 0 0,0 1 0,-1 0 0,1 1 0,-1 0 0,-12-5 1,-1 1 37,-1 1 0,0 1 1,-36-6-1,-26-1 6,-39-8-233,117 20 219,5 1 25,-1 1 0,1-1-1,0 1 1,0-1 0,0 1-1,-1 0 1,1 0-1,0 0 1,-3 0 0,-17 2-206,17-3 182,0 1-1,0 1 0,0-1 1,-10 3-1,13-2-7,-1-1-1,1 1 1,0-1 0,-1 0-1,1 0 1,0 0 0,-4 0-1,5 0 5,-1-1-1,0 1 1,0 0-1,0 0 0,1 0 1,-1 1-1,0-1 1,0 0-1,0 1 1,1-1-1,-3 2 1,-3 2 115,1-1-112,0 0 0,1 0-1,0 1 1,0 0 0,0-1 0,0 2-1,1-1 1,-1 1 0,1-1 0,0 1-1,0 0 1,-4 9 0,-45 125 739,40-99-595,2-15-7,0-1 0,-1-1 0,-18 25 0,7-10 257,13-24-485,8-11 65,0 0 1,-1 0-1,1 0 0,0 1 1,1-1-1,-1 1 0,-1 3 1,3-6-105,0 0-1,0 0 1,0 0 0,0 0 0,0 0 0,0 0-1,0 0 1,1-1 0,-1 1 0,0 0 0,0 0-1,1 0 1,-1 0 0,1 0 0,-1-1 0,1 1 0,-1 0-1,1 0 1,-1-1 0,1 1 0,0 0 0,-1-1-1,1 1 1,0 0 0,0-1 0,-1 1 0,1-1-1,0 1 1,0-1 0,0 0 0,0 1 0,-1-1-1,1 0 1,2 1 0,3 1-1230,1-1 0,0 1-1,-1-1 1,8 1 0,12 2-1441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40.04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138 9 1248,'0'0'7,"0"0"1,1 0 0,-1 1-1,0-1 1,0 0-1,0 0 1,0 0-1,0 0 1,0 0-1,0 0 1,0 0-1,0 0 1,0 0-1,1 1 1,-1-1-1,0 0 1,0 0-1,0 0 1,0 0-1,0 0 1,0 0-1,0 1 1,0-1 0,0 0-1,0 0 1,0 0-1,0 0 1,0 0-1,0 0 1,0 1-1,0-1 1,0 0-1,0 0 1,0 0-1,0 0 1,0 0-1,-1 0 1,1 0-1,0 1 1,0-1-1,0 0 1,0 0-1,0 0 1,0 0-1,0 0 1,0 0 0,0 0-1,0 0 1,-1 0-1,1 0 1,0 1-1,0-1 1,0 0-1,0 0 1,0 0-1,0 0 1,-1 0-1,1 0 1,0 0-1,0 0 1,0 0-1,0 0 1,0 0-1,0 0 1,-1 0-1,1 0 1,0 0 0,0 0-1,0 0 1,2 6 1321,-11 3 2233,-8 10-2033,14-16-1347,0 0 1,0 0 0,1 1 0,-1-1-1,1 1 1,0-1 0,-1 1 0,2 0-1,-1 0 1,0 0 0,1 0 0,-2 7-1,2-7-50,1 0-1,0-1 0,-1 1 1,1 0-1,1 0 0,-1 0 1,1-1-1,0 6 0,0-8-91,-1-1 0,0 1 0,0 0 0,1-1-1,-1 1 1,1-1 0,-1 1 0,0 0 0,1-1 0,-1 1-1,1-1 1,0 1 0,-1-1 0,1 0 0,-1 1-1,1-1 1,0 1 0,-1-1 0,2 1 0,-1-1 16,1 0-1,-1 0 1,1 0 0,-1 0 0,0 0 0,1 0 0,-1 0-1,1-1 1,-1 1 0,0 0 0,1-1 0,-1 1 0,0-1-1,2 0 1,-1 0-37,1-1-1,-1 1 1,0-1 0,0 0-1,1 0 1,-1 0-1,0 0 1,-1 0 0,1 0-1,0 0 1,-1-1-1,1 1 1,-1-1 0,0 1-1,1-1 1,0-4-1,0 0 8,0 0-1,-1 0 1,1 0 0,-2 0-1,1-10 1,-1 12-46,0 0 0,-1 1 0,1-1 0,-1 0 1,-1 0-1,0-4 0,1 8 21,1 0-1,0 0 1,-1 0 0,1 0-1,0 0 1,-1 0-1,1 0 1,-1 1 0,0-1-1,1 0 1,-1 0 0,0 0-1,1 1 1,-1-1 0,0 0-1,0 1 1,1-1 0,-1 1-1,0-1 1,0 1-1,0-1 1,0 1 0,0 0-1,0-1 1,0 1 0,0 0-1,0 0 1,0 0 0,0-1-1,0 1 1,0 0 0,-1 1-1,-1-1 64,0 1 0,0 0 0,0 0-1,0 1 1,0-1 0,0 1 0,1-1-1,-1 1 1,1 0 0,-1 0 0,1 0-1,0 0 1,0 0 0,0 0 0,0 1 0,0-1-1,0 1 1,1 0 0,-1-1 0,1 1-1,-1 0 1,1 0 0,0 0 0,1 0 0,-2 3-1,1-2 18,1-1 0,0 1-1,-1-1 1,1 1 0,0 0 0,0-1-1,1 1 1,-1-1 0,1 1-1,0-1 1,0 1 0,0-1 0,0 1-1,1-1 1,-1 0 0,1 1-1,0-1 1,0 0 0,0 0 0,0-1-1,1 1 1,3 3 0,-5-5-60,0 0 0,0-1 0,0 1 0,0-1 0,0 1 0,0 0-1,0-1 1,0 0 0,0 1 0,0-1 0,0 0 0,0 1 0,0-1 0,1 0 0,-1 0 0,0 0 0,0 0 0,0 0 0,0 0 0,0-1 0,1 1 0,-1 0 0,0 0 0,0-1 0,0 1 0,0-1 0,0 1-1,0-1 1,0 1 0,0-1 0,0 0 0,0 0 0,0 1 0,-1-1 0,1 0 0,0 0 0,0 0 0,-1 0 0,1 0 0,0 0 0,0-1 0,0-2-20,0 0 0,0 0 1,0 0-1,0 0 0,0 0 0,-1-1 1,0 1-1,0 0 0,0 0 0,0-1 1,-1 1-1,1 0 0,-1 0 1,0 0-1,-1 0 0,1 0 0,-1 0 1,1 0-1,-1 0 0,-4-6 0,5 9-26,0 0-1,-1 0 0,1 0 0,0 0 0,0 0 0,-1 0 0,1 0 0,-1 0 0,1 0 0,-1 1 1,1-1-1,-1 1 0,1-1 0,-1 1 0,0-1 0,1 1 0,-1 0 0,1 0 0,-1 0 0,0 0 0,1 0 1,-1 0-1,0 0 0,-1 1 0,-1 0 29,0 0 0,0 0 1,0 0-1,1 0 0,-1 1 0,0-1 0,1 1 1,-7 4-1,5-1 99,0-1 1,1 1-1,-1 0 1,1 0-1,1 0 0,-1 0 1,1 1-1,-5 9 1,7-13-63,0 0 0,0 1 1,1-1-1,-1 0 0,1 1 1,-1-1-1,1 0 1,0 1-1,0-1 0,0 1 1,1 3-1,-1-4-24,1-1 0,-1 0-1,1 1 1,-1-1 0,1 1 0,0-1 0,0 0 0,0 0-1,0 1 1,0-1 0,0 0 0,0 0 0,0 0-1,0 0 1,0 0 0,1 0 0,-1 0 0,0-1 0,3 2-1,-1-1 24,-1 0-1,0 0 0,1-1 0,-1 1 1,1-1-1,-1 0 0,0 0 1,1 0-1,-1 0 0,1 0 0,-1 0 1,1-1-1,-1 1 0,0-1 0,1 1 1,-1-1-1,3-1 0,0-1 23,-1 1-1,1 0 1,-1-1-1,0 0 1,0 0 0,0 0-1,4-6 1,-7 8-65,1-1-1,-1 1 1,0-1 0,0 0 0,-1 1-1,1-1 1,0 0 0,0 0 0,-1 0 0,1 0-1,-1 0 1,0 0 0,1 1 0,-1-1 0,0 0-1,0 0 1,0 0 0,0 0 0,-1 0-1,1 0 1,-1 0 0,1 0 0,-1 0 0,1 0-1,-1 1 1,-1-3 0,1 3-13,0 0 0,1 0 1,-1 0-1,0 0 0,0 0 1,0 0-1,0 0 0,0 0 0,0 0 1,0 0-1,0 1 0,0-1 0,0 0 1,0 1-1,-1-1 0,1 1 0,0 0 1,0-1-1,-1 1 0,1 0 0,0 0 1,-1 0-1,1-1 0,0 1 1,-1 1-1,1-1 0,0 0 0,0 0 1,-1 0-1,1 1 0,0-1 0,0 1 1,-1-1-1,1 1 0,0-1 0,0 1 1,0 0-1,0-1 0,0 1 0,-2 1 1,1 0 34,0-1 1,0 1-1,1 0 1,-1-1-1,0 1 1,1 0-1,-1 0 1,1 0 0,0 0-1,0 0 1,-1 0-1,1 0 1,1 1-1,-1-1 1,0 0-1,0 1 1,1-1-1,0 0 1,-1 1-1,1-1 1,0 1-1,0-1 1,0 1 0,0-1-1,1 0 1,-1 1-1,1-1 1,-1 0-1,1 1 1,0-1-1,0 0 1,0 0-1,0 1 1,0-1-1,1 0 1,-1 0-1,1 0 1,-1-1 0,4 4-1,-1-2 45,1-1-1,0 1 1,-1-1-1,1 0 1,0-1 0,0 1-1,0-1 1,0 0-1,1 0 1,-1 0 0,0-1-1,0 0 1,1 0-1,-1 0 1,0-1 0,0 0-1,0 0 1,10-3-1,-13 3-51,0 0 1,0 0-1,-1 0 0,1 0 0,0 0 0,-1 0 0,1-1 0,-1 1 1,1-1-1,-1 1 0,0-1 0,1 0 0,-1 1 0,0-1 0,0 0 1,0 0-1,0 0 0,-1 0 0,1 0 0,-1 0 0,1 0 0,-1 0 1,1 0-1,-1 0 0,0 0 0,0-3 0,0 1-9,0 0-1,0-1 0,-1 1 1,1 0-1,-1 0 0,0 0 1,0 0-1,0 1 0,-1-1 1,1 0-1,-1 0 1,0 1-1,-2-4 0,2 5-32,1 1 0,0 0 0,-1 1 0,1-1 0,-1 0 0,1 0 0,-1 1 0,1-1 0,-1 1 0,0-1 0,1 1 0,-1-1 0,0 1 0,1 0 0,-1 0 0,0 0 0,1 0 0,-1 0 0,0 0 0,-2 1 0,-33 8-203,37-9 234,-7 3-51,0 0-1,0 0 1,1 1 0,-1 0-1,1 0 1,0 0 0,-10 10-1,16-14 37,-1 0-1,1 1 1,0-1-1,0 0 0,0 0 1,0 0-1,0 0 0,0 0 1,-1 0-1,1 1 1,0-1-1,0 0 0,0 0 1,0 0-1,0 0 0,0 1 1,0-1-1,0 0 1,0 0-1,0 0 0,0 0 1,0 1-1,0-1 0,0 0 1,0 0-1,0 0 1,0 1-1,0-1 0,0 0 1,0 0-1,0 0 1,0 0-1,0 1 0,0-1 1,0 0-1,0 0 0,0 0 1,0 0-1,1 0 1,-1 1-1,0-1 0,0 0 1,0 0-1,0 0 0,0 0 1,0 0-1,1 0 1,-1 1-1,0-1 0,0 0 1,0 0-1,0 0 0,1 0 1,-1 0-1,1 0-567,0 1 291,0-1 1,-1 0-1,1 0 0,0 0 1,-1 0-1,1 0 1,0 0-1,0 0 0,-1 0 1,1 0-1,0-1 0,-1 1 1,2 0-1,7-4-1302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41.87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148 40 2656,'-1'-1'130,"1"0"-1,-1 0 1,1-1 0,-1 1-1,1 0 1,0 0 0,-1 0 0,1 0-1,0 0 1,0 0 0,0 0-1,0-1 1,0 1 0,0 0 0,0 0-1,0 0 1,0 0 0,1 0-1,-1 0 1,0 0 0,1 0 0,-1-1-1,1 1 1,-1 0 0,1 0-1,0 1 1,1-3 0,-2 3-72,0 0 0,0 0 0,0 0 1,0-1-1,0 1 0,0 0 0,0 0 0,0 0 1,0-1-1,0 1 0,1 0 0,-1 0 0,0 0 1,0 0-1,0-1 0,0 1 0,0 0 0,0 0 1,0 0-1,-1-1 0,1 1 0,0 0 0,0 0 1,0 0-1,0-1 0,0 1 0,0 0 0,0 0 1,0 0-1,0 0 0,0-1 0,-1 1 0,1 0 1,0 0-1,0 0 0,0 0 0,0 0 0,0 0 1,-1-1-1,1 1 0,0 0 0,0 0 0,0 0 1,-1 0-1,1 0 0,0 0 0,0 0 0,0 0 1,0 0-1,-1 0 0,1 0 0,0 0 0,0 0 1,0 0-1,-1 0 0,1 0 0,0 0 0,-14-1 993,10 2-799,-1-1-50,0 1-1,1 0 1,-1 0 0,1 1-1,0-1 1,-1 1-1,1 0 1,0 0-1,0 0 1,-4 3 0,-10 8 177,-15 12 73,30-22-401,1-1 0,-1 1 1,0-1-1,1 1 1,0 0-1,0 0 1,-4 6-1,6-8-30,0-1 0,-1 1 1,1 0-1,0 0 0,0-1 0,0 1 0,0 0 0,0 0 0,0 0 0,0-1 0,0 1 0,0 0 0,0 0 1,0-1-1,0 1 0,1 0 0,-1 0 0,0-1 0,1 1 0,-1 0 0,0-1 0,1 1 0,-1 0 1,1-1-1,-1 1 0,1-1 0,-1 1 0,1-1 0,-1 1 0,1-1 0,0 1 0,-1-1 0,1 1 0,0-1 1,-1 0-1,1 1 0,0-1 0,-1 0 0,1 0 0,0 1 0,0-1 0,0 0 0,-1 0 0,2 0 1,3-2 60,0-1 0,0 0 0,-1 1 1,0-2-1,1 1 0,3-4 1,-2 1-53,0 0 1,0 0 0,5-9 0,-9 13-378,0-1 1,0 1-1,-1-1 0,1 0 0,-1 0 1,0 1-1,0-1 0,0 0 0,0 0 1,0-6-1,-1 0-1162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44.73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10 257 2560,'-8'1'9341,"13"-1"-7135,16-1-2196,49-32 966,-55 26-913,0 2 0,0 0 0,0 0 0,26-3 0,163-11-30,102-17 286,-191 15 94,122-6 0,-26 13 434,224-4 18,82 10 695,-275 0-491,117-20 350,-349 27-1501,147-11-1073,-142 14 147,-42 3-8597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45.42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6 215 2560,'-6'-4'6326,"12"13"-3863,-5-7-2253,1 0 0,0 1 0,0-1 0,0-1 0,0 1 0,0 0 0,3 1 0,3 0 2,0 0-1,1-1 1,-1 0 0,0-1-1,1 0 1,0 0 0,-1-1 0,11-1-1,-14 1-159,251-18 1058,2-23 56,-1 1-205,104-12 53,-62 17 415,319 4 0,-345 46-872,59-2-367,-314-13-810,0-2-1,-1 1 1,1-2-1,-1-1 1,22-6-1,-38 9 408,0 1 0,1 0 0,-1-1 0,0 1 0,0-1 0,0 1 0,0-1-1,0 0 1,0 1 0,0-1 0,0 0 0,0 0 0,0 0 0,0 0 0,0 0-1,-1 0 1,1 0 0,0 0 0,-1 0 0,1 0 0,-1 0 0,1 0 0,-1 0-1,1-1 1,-1-1 0,1-12-2229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50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2912,'25'12'11288,"-17"20"-10112,-6-16-650,-1-1 1,-1 1 0,-1 19 0,0 2 117,1-14-379,6 226 1601,-2-205-1738,1 0-1,3 0 0,20 67 0,-25-101-73,-1 0-1,0 0 1,0 0-1,-1 1 1,-1-1-1,0 12 1,0-7 169,4 11-345,-3-22 122,-1 0 0,1 0 0,0 0-1,-1 0 1,0 0 0,0 6 0,-1-1-49,0-3 37,0 1-1,0-1 1,1 1 0,0-1 0,1 8-1,-1-8 12,0 0-1,0 0 1,-1 1-1,1-1 0,-3 8 1,2-10 20,0 0 1,1 0 0,-1 0-1,1 0 1,0 0 0,0 0-1,0 0 1,0 0-1,2 6 1,-5-21 95,1 0 1,-2-16-1,-5-24-925,5 27 496,-2-31-1,-5-29-75,1 30 248,2-1 0,-1-59 0,7-125-306,4 206 418,0-9 58,-6-77 0,3 96 1,2 0 38,-1 23-70,0-1 0,0 1-1,0 0 1,0 0 0,0-1-1,0 1 1,0 0 0,0 0-1,-1-1 1,1 1-1,0 0 1,0 0 0,0-1-1,0 1 1,0 0 0,0 0-1,-1-1 1,1 1 0,0 0-1,0 0 1,0 0-1,-1-1 1,1 1 0,0 0-1,0 0 1,0 0 0,-1 0-1,1 0 1,0-1 0,0 1-1,-1 0 1,1 0-1,0 0 1,0 0 0,-1 0-1,1 0 1,-1 0 0,0 1 8,8 0 48,0-2 47,-1 0 0,0 0 0,0 0 0,1 0 0,8-5 0,22-4-183,0 5 150,0 2-1,48 1 1,-68 3 36,-1 0 0,1 1 0,-1 1 0,1 0 0,-1 2 0,0-1 0,24 12 0,-36-14-57,-1 0 0,1 1 0,0-1 0,-1 0 0,0 1 0,1 0 0,-1 0 0,0 0 0,0 0 0,-1 0 0,1 1 0,-1-1 0,0 1 0,3 5 0,-3-4-3,0 1 0,-1-1 1,1 0-1,-1 1 0,-1 0 0,1-1 1,-1 1-1,0-1 0,-1 10 0,-2 3 73,0-1 1,-2 0-1,0 0 0,-1-1 0,-13 28 0,9-25-72,0 0-1,-1 0 1,-1-1 0,0-1-1,-2 0 1,0-1-1,0 0 1,-2-1 0,0-1-1,-34 24 1,-76 43-332,124-78 88,5-3 136,12-4 174,-7 2 1,9 0-85,0 1 0,0 0-1,0 2 1,0-1 0,0 2-1,0 1 1,0 0 0,-1 1 0,1 0-1,29 14 1,-15-6-80,-5-3 64,0 2 0,-1 0-1,0 2 1,28 19 0,-47-28 31,0 1 1,0 0-1,-1 0 1,1 0-1,-1 1 1,0 0-1,-1 0 1,0 0 0,0 0-1,0 1 1,0-1-1,-1 1 1,0 0-1,-1 0 1,0 0-1,0 1 1,0-1-1,0 8 1,1 3 32,-1-1 1,-1 1-1,-1 0 1,-1 0-1,0 0 1,-1 0-1,-1-1 1,-9 31-1,9-37-36,-1 0-1,0-1 1,-1 0-1,0 0 1,-1-1-1,0 1 0,0-1 1,-1 0-1,0-1 1,-1 1-1,0-2 1,0 1-1,0-1 0,-1 0 1,-14 8-1,8-8 9,0 0 0,-1-1-1,1-1 1,-2 0 0,1-1-1,0-1 1,-34 3 0,-3-5-240,-61-6 0,82 3 8,-9-3-1855,16-2-4968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46.06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1 146 3392,'1'1'81,"-1"-1"0,1 1 1,0-1-1,0 1 0,-1-1 1,1 0-1,0 1 0,0-1 0,0 0 1,0 0-1,-1 0 0,1 0 0,0 1 1,0-1-1,0 0 0,0 0 1,0-1-1,-1 1 0,1 0 0,1 0 1,0 0 168,145-3 6181,84 3-3054,37 0-1468,324-33 804,-229 8-1687,49 3 56,-283 15-891,145-7 168,-188 11-210,633-25-144,-650 25-685,46-3-4085,-108 5 4048,10-2-274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46.57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4 130 3552,'-1'-1'42,"1"1"0,0 0 0,0-1 0,0 1 1,0-1-1,-1 1 0,1 0 0,0-1 0,0 1 0,0-1 0,0 1 0,0 0 1,0-1-1,0 1 0,0-1 0,0 1 0,0 0 0,1-1 0,-1 1 0,0-1 1,0 1-1,0 0 0,0-1 0,1 1 0,-1 0 0,0-1 0,0 1 1,1 0-1,-1-1 0,0 1 0,0 0 0,1-1 0,-1 1 0,0 0 0,1 0 1,-1 0-1,1-1 0,-1 1 0,0 0 0,1 0 0,-1 0 0,0 0 0,1 0 1,-1-1-1,1 1 0,-1 0 0,1 0 0,29-5 436,-18 4 30,35-5 1515,87 2 1,-56 3-898,327-18 2229,-41 7-1448,-303 10-1655,402-11 1530,-198 8-1477,128-4-146,-331 4-2525,100-18 1,-106 13 659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47.54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10 127 1824,'-8'-13'3104,"22"14"2314,-5 1-4923,0-1 0,0 1 0,0-2 0,1 1 0,-1-1 0,0-1 0,15-2 0,-2 1 31,451-23 2470,-59 5-1817,93-14-1056,-435 29-520,117-9-2590,-66 3-3005,-65 7 3310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48.99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93 122 1248,'-51'2'795,"9"-1"5540,53 7-4025,-6-4-1902,1-1 0,0 0 1,0 0-1,0 0 0,0-1 0,8 2 1,45 8 664,-49-11-924,171 18 1427,-122-15-977,131 9-65,0-9-1,0-8 0,0-8 1,188-38-1,-333 42-556,139-28-669,-149 27-516,-1-1 0,0-2 0,35-18 1,-63 27 503,0 0 0,0 0 0,-1-1 0,0 0 0,8-6 0,0 0-1008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49.54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1627 15 2912,'-1'-1'123,"0"0"0,0-1 0,0 1 0,0 0 0,-1 0-1,1 0 1,0 0 0,0 0 0,-1 1 0,1-1 0,-1 0 0,1 1 0,-1-1 0,1 1 0,-1-1 0,1 1 0,-1 0 0,1-1 0,-4 1-1,-33 2 1598,26-1-1200,-158 21 2990,113-13-2689,-134 15 806,-161 21-470,16-13-554,156-16-381,-54 4 78,213-18-86,17-3 164,6-1-227,14-2 66,257-35 1147,-201 32-1245,362-28 19,-1 11-447,28 4-5115,-367 14 2315,-9 1 1008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6:51.97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53 57 2144,'13'-8'4341,"-12"8"-4183,0-1 0,0 1-1,0-1 1,0 0 0,-1 1 0,1-1-1,0 0 1,0 1 0,-1-1 0,1 0-1,0 0 1,-1 0 0,1 0 0,-1 0-1,0 0 1,1 1 0,-1-1 0,1 0-1,-1 0 1,0 0 0,0 0 0,0-1-1,0 1 1,0 0 0,0 0 0,0 0-1,0 0 1,0 0 0,0 0 0,0 0-1,-1 0 1,1 0 0,0 0 0,-1 0-1,1 0 1,-1 0 0,0-1 0,0 2-97,1 0 1,-1 0 0,0 0 0,0 0 0,1 0-1,-1 0 1,0 0 0,0 0 0,1 0-1,-1 0 1,0 0 0,0 0 0,0 1 0,1-1-1,-1 0 1,0 1 0,1-1 0,-1 0-1,0 1 1,1-1 0,-1 1 0,0-1 0,0 2-1,-3 0 206,1 0-177,0 0 0,0 0 1,0 0-1,1 1 0,-1-1 1,1 1-1,-1 0 0,1-1 1,0 1-1,0 0 0,0 0 0,0 1 1,1-1-1,-1 0 0,-1 6 1,-1 3 7,1 1 1,0 0 0,-1 13 0,3-23-81,1 0-1,0 0 1,1 0 0,-1 0 0,0 0-1,1 0 1,-1 0 0,1 0-1,0 0 1,0 0 0,0 0 0,2 2-1,-2-3 3,0-1 0,0 0 0,0 1 0,-1-1 0,1 0-1,1 0 1,-1 0 0,0 0 0,0 0 0,0 0 0,0 0 0,1 0-1,-1 0 1,0 0 0,1-1 0,-1 1 0,1-1 0,-1 1 0,1-1-1,-1 1 1,1-1 0,-1 0 0,1 0 0,-1 0 0,3 0-1,2-1 6,-1 0 0,0 0 0,0-1-1,-1 1 1,1-1 0,0-1-1,0 1 1,-1-1 0,0 1 0,1-1-1,-1 0 1,0-1 0,7-7-1,-6 6-37,0-1 0,-1 0 0,1 0-1,-1-1 1,0 1 0,-1-1 0,0 0-1,0 0 1,2-8 0,-4 14 13,-1-1 0,1 0 1,-1 0-1,1 0 0,-1 0 0,0 0 1,0 0-1,0 0 0,0 0 0,0 0 1,0 0-1,0 0 0,-1 0 0,1 0 1,-1 0-1,1 0 0,-1 0 0,0 1 1,0-1-1,0 0 0,0 0 0,0 1 1,0-1-1,0 1 0,-1-1 0,1 1 1,-1-1-1,1 1 0,-1 0 0,1 0 1,-1 0-1,0 0 0,1 0 0,-1 0 0,0 0 1,0 0-1,0 1 0,0-1 0,0 1 1,0-1-1,0 1 0,-3 0 0,1-1-15,0 1 0,0-1-1,-1 1 1,1 1-1,0-1 1,0 1-1,0-1 1,0 1-1,0 0 1,0 0-1,0 1 1,0-1 0,0 1-1,1 0 1,-1 0-1,1 0 1,-1 1-1,1-1 1,0 1-1,0 0 1,0 0-1,-5 6 1,5-5 45,0 0 0,1 0 1,-1 1-1,1 0 0,0-1 0,1 1 1,-1 0-1,1 0 0,0 0 0,0 0 0,0 0 1,0 0-1,1 0 0,0 0 0,0 0 1,1 0-1,-1 0 0,3 7 0,-2-8-12,0 1-1,0-1 0,1 0 1,0 1-1,0-1 1,0 0-1,0 0 0,4 5 1,-4-7 4,-1-1 0,1 1 0,0 0 0,0-1 0,0 0 0,0 1 0,0-1 0,0 0 0,0 0 0,0 0 1,0 0-1,0-1 0,1 1 0,-1-1 0,0 1 0,1-1 0,-1 0 0,5 0 0,-1 0 32,1-1 0,0 0 0,0-1 0,-1 0 1,1 0-1,-1 0 0,0-1 0,0 0 0,7-4 0,0 0-25,-1-1-1,0-1 1,14-12 0,-20 15-37,0 0 1,-1-1-1,0 1 0,0-1 0,0 0 0,-1-1 1,6-11-1,-9 17 5,0 0 0,0 0 0,0-1 0,0 1 0,-1 0 0,1-1 0,-1 1 0,0 0 0,1-1 0,-1 1 0,0-1 0,0 1 0,-1-1 0,1 1 0,0 0 0,-1-1 0,1 1 0,-1 0 0,0-1 0,0 1 0,0 0 0,0 0 0,0 0 0,-1 0 0,1 0 0,-1 0 0,1 0 0,-1 0 0,1 0 0,-4-1 0,2 1-18,0 0-1,-1 0 0,1 0 0,-1 1 0,1 0 1,-1 0-1,0 0 0,1 0 0,-1 0 0,0 1 0,0-1 1,0 1-1,0 0 0,1 0 0,-1 1 0,0-1 1,0 1-1,0 0 0,1 0 0,-8 3 0,2-1 47,0 2 0,-1-1 1,1 1-1,1 0 0,-1 1 0,-11 11 0,13-11 33,0 1-1,1 0 1,0 1 0,1 0 0,0 0 0,0 0 0,0 0 0,-5 15-1,9-19-23,0 0-1,0 0 0,0 0 0,0 1 0,0-1 0,1 0 1,0 0-1,0 1 0,1 6 0,-1-9-12,1 1 0,-1-1 0,1 0 1,0 0-1,0 1 0,0-1 0,0 0 0,1 0 0,-1 0 0,0 0 0,1 0 0,-1 0 0,1 0 0,0-1 1,0 1-1,0-1 0,3 3 0,-3-3 1,0 0-1,1 0 1,-1 0 0,0 0 0,0-1 0,0 1-1,1-1 1,-1 0 0,0 0 0,0 0 0,1 0-1,-1 0 1,0 0 0,1 0 0,-1-1 0,0 1-1,3-2 1,3 0 64,0-2 0,16-7 0,-9 2-47,-1 0-1,0 0 1,-1-2-1,23-21 0,-35 30-45,1 0-1,0 0 0,-1 0 1,1 0-1,-1 0 0,0 0 0,0 0 1,0-1-1,0 1 0,0 0 1,0-1-1,-1 1 0,1-1 1,-1 1-1,1-1 0,-1 1 1,0-4-1,0 5-10,-1-1 0,1 1 0,0 0 1,-1 0-1,1 0 0,0 0 0,-1 0 1,1 0-1,-1 0 0,0 0 0,1 0 0,-1 0 1,0 0-1,0 0 0,1 1 0,-1-1 1,0 0-1,0 0 0,0 1 0,0-1 0,0 1 1,0-1-1,0 1 0,0-1 0,0 1 1,0-1-1,0 1 0,-1 0 0,1 0 0,0 0 1,0-1-1,0 1 0,0 0 0,0 0 1,-1 1-1,1-1 0,0 0 0,-2 1 0,-4 0-49,0 1-1,0-1 1,0 1 0,0 1-1,0 0 1,1 0-1,-1 0 1,-9 7-1,2 0-471,1 1 0,-19 18 0,31-28 372,0 0 0,0 0 0,0 1 0,0-1 0,0 0-1,0 0 1,1 1 0,-1-1 0,0 0 0,1 1-1,-1-1 1,1 1 0,-1-1 0,1 0 0,0 1-1,-1-1 1,1 1 0,0-1 0,0 3 0,1-3 5,-1 0 0,0 0 0,1 0 0,-1 0 0,1 0 1,-1-1-1,1 1 0,-1 0 0,1 0 0,0-1 0,-1 1 1,1 0-1,0-1 0,0 1 0,0 0 0,-1-1 0,1 1 1,0-1-1,0 0 0,0 1 0,0-1 0,0 0 1,0 1-1,0-1 0,0 0 0,0 0 0,0 0 0,0 0 1,0 0-1,0 0 0,1 0 0,27-2-4419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7:14.96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659 145 1824,'-1'-8'3147,"1"7"-3014,-1 0 0,0 0 0,0 1 0,0-1 0,0 0-1,0 0 1,0 1 0,0-1 0,0 1 0,0-1 0,0 1 0,0-1 0,0 1 0,0 0 0,-1-1 0,1 1 0,-1 0 0,-24-2 735,24 2-732,-130-3 3298,126 4-3312,1-1-1,-1 1 0,0 1 0,1-1 0,-1 1 1,1 0-1,-6 3 0,-36 20-51,20-6 83,-37 32 0,32-24-11,5-5 23,10-9-108,1 0 1,1 1-1,-19 22 1,15-14 124,12-15-161,1-1-1,0 1 0,1 1 1,-1-1-1,1 1 1,-7 16-1,-10 23 290,19-37-235,-37 120 850,35-106-818,0 0 0,1 0 1,0 38-1,4-48-32,0 0 0,0-1 0,2 1 0,0 0 0,0-1 0,1 1 0,1-1 0,0 0 1,1 0-1,1-1 0,0 1 0,8 13 0,-9-19-77,1 0 0,0 0 1,10 10-1,-14-15 46,1 1 1,0-1 0,0 0-1,0 0 1,0 0-1,1-1 1,-1 1-1,0-1 1,1 0 0,-1 1-1,5-1 1,23 5 293,-12-3-264,1 0 0,23 1 0,-16-4 21,-1-1 0,0-1 0,0-1 1,0-1-1,-1-1 0,44-16 0,-53 15-68,-1-1-1,0-1 0,-1 0 0,0-1 0,0-1 0,-1 0 0,0-1 0,13-14 0,40-37-10,46-45-12,-4 6 642,-89 81-627,-2 0 0,0-1 0,20-34-1,-34 50 1,0-1 0,0 0 0,0 0-1,-1 0 1,0 0 0,0 0 0,-1-1-1,0 1 1,0 0 0,0-1 0,-1 1-1,0-1 1,0 1 0,-1-1 0,0 1-1,-1-7 1,-1 4-22,0 0 0,0 1-1,-1 0 1,0-1 0,0 2-1,-1-1 1,0 0 0,-1 1 0,0 0-1,-12-12 1,-6-5-61,-1 2 1,-1 0-1,-41-25 0,56 41 31,1 1 1,-1 0-1,0 0 0,0 1 0,-19-4 1,22 7-17,1 0 0,-1 0 1,0 1-1,1 0 0,-1 0 0,0 1 1,1 0-1,-1 0 0,-12 5 0,10-2-8,1 0 0,-1 1 0,-8 6-1,-5 2-17,-28 13 199,-69 38-246,102-53 34,0 1 0,1 1 1,1 0-1,-19 20 0,30-27 88,0 0 1,0 0-1,1 1 0,0-1 0,-5 11 1,7-14 7,1 1 0,0 0 0,-1-1 0,1 1 0,1 0 0,-1 0 0,0 0 0,1 0 0,0 0 1,0-1-1,0 1 0,1 6 0,2 0 14,1 1 1,0-1-1,0 1 0,1-1 1,1 0-1,0-1 0,8 11 1,53 59-5,-59-70 32,1 0 1,1 0-1,-1-1 0,1 0 1,1-1-1,16 9 0,-22-13-1,1-1-1,-1 0 1,0 0 0,1-1-1,-1 1 1,1-1-1,-1 0 1,1-1 0,0 1-1,-1-1 1,1 0 0,-1-1-1,1 1 1,0-1-1,-1-1 1,11-2 0,-6 0 7,0-1 1,-1 0-1,0-1 0,0 0 1,0 0-1,11-10 1,-8 4 30,0 0 1,-1 0 0,13-19 0,-18 23-42,-1 0-1,-1-1 1,1 1-1,-1-1 1,-1 0-1,0 0 1,0 0-1,-1 0 1,0 0 0,0-1-1,0-9 1,-2 6-38,-1 0 0,0 0 1,0 0-1,-2 0 1,1 1-1,-2-1 0,-7-19 1,-3 0-82,-1 0 1,-2 0-1,-1 2 1,-23-29-1,37 53 44,-1 0 0,0 1 0,0 0 0,0 0 0,-1 0 0,0 0 0,-12-6-1,15 9 5,-1 0-1,1 1 0,-1-1 0,1 1 0,-1 0 0,0 0 0,1 1 0,-1-1 0,0 1 1,1-1-1,-1 1 0,0 0 0,0 1 0,0-1 0,1 1 0,-1-1 0,-3 2 0,-3 2-47,2 1-1,-1-1 0,0 1 0,1 1 0,0-1 0,0 2 1,1-1-1,0 1 0,0 0 0,-10 12 0,-1 5 23,2 1 0,-18 32 0,27-44 53,1 1 0,0 0 0,0 1 0,2-1 0,0 1 0,0 0 0,2 0 0,-2 25 1,3-31 7,2 1 1,-1-1-1,1 1 1,0-1-1,1 1 1,0-1-1,1 1 1,0-1-1,0 0 1,1-1-1,0 1 1,1 0-1,0-1 1,10 13-1,-13-18 24,1 0 1,0 0-1,0 0 0,0 0 0,1 0 1,-1-1-1,0 1 0,1-1 0,0 0 1,0 0-1,-1-1 0,1 1 0,0-1 1,0 0-1,0 0 0,0 0 0,1 0 1,-1-1-1,0 1 0,0-1 0,0 0 0,9-2 1,-5 1 17,1-2 1,-1 1-1,0-1 1,0-1-1,0 1 1,0-1-1,-1-1 1,1 1-1,-1-1 1,8-8-1,-7 6-20,-1 0 0,0-1 0,-1 0 0,1 0 0,-2-1 0,1 1 0,-1-1 0,0-1 0,-1 1 0,0-1 0,-1 1 0,0-1 0,0 0 0,-1 0 0,-1 0 0,0-1 0,0 1 0,0 0 0,-2-1 0,1 1 0,-4-16 0,3 20-48,-1 0 0,0 1-1,-1-1 1,0 1 0,0 0 0,0 0-1,0 0 1,-1 0 0,1 0-1,-1 1 1,-1-1 0,1 1 0,0 0-1,-1 0 1,0 1 0,0 0-1,0 0 1,0 0 0,-1 0 0,1 1-1,-10-4 1,1 2-51,0 1 0,0 0-1,0 0 1,0 1 0,-1 1 0,1 1 0,-27 2-1,1 4-36,-56 15 0,70-15-58,21-6 256,18-6 214,15-6-254,38-23 0,-41 20-89,48-19 0,-68 32 32,1 0 0,0 0 0,0 1 1,9-2-1,-14 3 1,0 0-1,0 0 1,0 0 0,0 0 0,0 0 0,0 0-1,0 0 1,0 0 0,0 0 0,0 0 0,0 1-1,0-1 1,0 0 0,0 1 0,0-1 0,-1 1-1,1-1 1,0 1 0,0-1 0,0 1 0,0 0 0,-1 0-1,1-1 1,0 1 0,-1 0 0,1 0 0,0-1-1,-1 1 1,1 0 0,-1 0 0,0 0 0,1 0-1,-1 0 1,1 1 0,0 6-14,0 1 1,-1-1-1,0 0 1,0 0-1,-1 0 0,0 0 1,0 0-1,-1 0 1,0 0-1,0 0 0,-1 0 1,0-1-1,-5 11 1,-3 0 30,0 0-1,0-1 1,-2 0 0,-16 16 0,5-5-7,1 1 0,1 1 0,2 1 0,2 1 0,0 0 0,2 1 0,-21 67 0,34-90 38,0-1 0,1 1 0,0 0 1,1 0-1,0 0 0,1 0 0,0 0 0,1 12 0,0-18-26,0 0-1,0 1 1,0-1-1,0 0 0,1 0 1,0 0-1,-1 0 1,2 0-1,-1 0 1,0 0-1,1-1 0,-1 1 1,1-1-1,0 0 1,1 0-1,-1 0 1,0 0-1,1-1 0,-1 1 1,1-1-1,5 3 1,0-2 28,0 1 1,0-2-1,0 1 0,0-1 1,1-1-1,-1 0 1,1 0-1,-1 0 1,1-2-1,-1 1 1,15-3-1,-7 0 35,0-1-1,-1-1 1,1 0 0,-1-1-1,24-13 1,-28 12-101,-1-1-1,0 0 1,-1-1 0,1-1-1,-2 1 1,0-2-1,0 1 1,9-15 0,-13 18 78,-1 0 0,0-1 0,0 1 0,-1-1 0,4-11 1,-6 15-56,0 0 1,0 1 0,0-1 0,-1 0 0,1 0 0,-1 0 0,0 0 0,0 0-1,-1 0 1,1 0 0,-1 0 0,-2-8 0,3 11-21,-1-1 1,0 1-1,0 0 0,1 0 1,-1-1-1,0 1 0,0 0 1,0 0-1,0 0 0,0 0 1,0 0-1,-1 0 0,1 0 1,0 1-1,0-1 0,-1 0 0,1 1 1,-1-1-1,1 1 0,0-1 1,-1 1-1,1-1 0,-1 1 1,1 0-1,-1 0 0,1 0 1,-1 0-1,1 0 0,-1 0 1,1 0-1,-1 1 0,-2 0 1,-4 1 1,0 1 0,0 0 0,0 0 0,-10 6 1,15-7 16,-63 35-103,-61 46 1,117-75 73,0 0 1,0 1 0,-16 17-1,23-22 7,-1 1 0,1-1 0,0 1 0,0 0 0,0 0 0,1 0 0,0 0-1,0 0 1,0 1 0,0-1 0,0 6 0,2-9 20,0 1 0,0-1 0,0 0 0,1 1-1,-1-1 1,1 0 0,-1 1 0,1-1 0,0 0 0,0 0 0,0 0 0,0 0-1,0 0 1,1 0 0,-1 0 0,0 0 0,1 0 0,0-1 0,-1 1 0,1 0 0,4 2-1,2 2-19,1-1 0,0 1-1,14 5 1,-11-6 67,0-1 0,0 0 0,0-1 0,1 0 0,0-1 0,15 1-1,-6-2-16,0-1 0,38-6-1,-48 4 27,0-1-1,-1 0 0,1 0 0,17-9 1,40-26 383,-38 21-379,14-12-74,0-1 0,-3-3 0,62-59 0,36-59 487,-112 119-572,-13 16 90,-1-1-1,0-1 0,-1 0 1,-1-1-1,-1 0 1,10-25-1,-9 15 219,16-47-277,-25 65 54,0-1 0,-1 0 0,0 1 0,0-21 0,-2 20 51,1 1-54,-1 1 0,-1-1 0,0 1 0,0 0 0,-3-12 0,3 20 1,0-1 0,-1 0 1,1 0-1,0 0 0,-1 1 1,0-1-1,0 1 1,1-1-1,-1 1 0,-1 0 1,1-1-1,0 1 0,0 0 1,-1 1-1,1-1 0,-1 0 1,0 1-1,1-1 0,-1 1 1,0 0-1,-5-2 0,-8 0 3,0 0 0,-1 1-1,1 1 1,-1 0 0,0 1-1,1 1 1,-26 5 0,-32 6-59,-6 3 108,53-9-169,17-3 154,0-1 0,0 0 1,-15 1-1,3-3 24,15 1-22,1-1 1,-1 0-1,0 0 0,0-1 1,0 0-1,-10-3 0,7 0-50,-1 0 1,-16-10-1,-4-2 9,20 11 10,0 2 0,0 0 0,0 0 0,0 1 0,-1 0 0,1 0 0,-17 1 0,23 2-6,-1 0 0,0 0 0,1 0 0,-1 0 0,0 1 0,1 0 0,0 0 0,-1 0 1,1 1-1,-5 3 0,-7 5-5,-23 20-1,18-11 11,-31 36 0,31-32-53,5-2 80,0 0 1,-23 42-1,-8 12 73,41-68-125,1 1 0,1 0 1,-1 0-1,2 1 0,-5 9 0,8-13 47,-1-1 1,1 0-1,0 1 1,0-1-1,1 1 1,-1-1-1,1 1 1,1-1-1,-1 1 1,1-1-1,1 8 1,2-1-10,0 0 0,0-1 0,1 1 0,1-1 0,0 0 0,0-1-1,1 0 1,1 0 0,0 0 0,0-1 0,0 0 0,1 0 0,1-1 0,18 12 0,-22-15 15,1-1 0,-1 0 0,1-1 0,0 0 0,0 0 0,1-1 0,-1 1 0,1-2 0,-1 1 0,1-1 0,-1 0 0,1 0 0,0-1-1,0 0 1,-1-1 0,1 0 0,0 0 0,-1 0 0,1-1 0,-1 0 0,0-1 0,1 1 0,-1-1 0,12-8 0,-6 2 39,-1 0-1,0-1 0,-1 0 0,0 0 0,-1-2 1,0 1-1,10-16 0,-1-2-48,-2-1 0,15-35 0,-28 56 2,-1-1 0,0 1 1,0-1-1,-1 0 0,0 0 0,-1 0 1,0 0-1,-1 0 0,0 0 1,0 0-1,-1-1 0,-3-11 0,-1 1-63,0 0-1,-2 1 1,-1 0-1,-16-33 1,16 40 46,0 0 0,0 0 0,-2 1 0,1 0 0,-1 1 0,-1 0 0,0 1 0,-1 0 0,0 1 0,0 0 0,-1 0-1,-17-7 1,20 11-17,0 0 0,0 1 0,-1 0 0,0 1 0,0 0 0,0 1 0,0 0 0,0 1 0,0 0 0,0 1 0,-1 0-1,1 0 1,0 1 0,0 1 0,0 0 0,0 1 0,-14 4 0,19-3-1,-1-1 0,1 0 0,0 1-1,0 0 1,1 1 0,-1-1 0,1 1 0,0 0 0,0 1 0,1-1-1,0 1 1,-1 0 0,2 0 0,-1 0 0,1 0 0,0 1 0,-3 7-1,3-3 17,-1 0 0,2 0 0,-1 1 0,1-1 0,1 0 0,0 1 0,1-1 0,0 1 0,4 20 0,25 112-42,-28-139 65,0-1 0,-1 0-1,0 1 1,0-1-1,-1 1 1,1-1 0,-1 0-1,-2 8 1,2-10-1,1 0 0,-1 0 1,0-1-1,0 1 0,0 0 0,0-1 0,0 1 1,0 0-1,0-1 0,0 1 0,-1-1 1,1 0-1,0 1 0,-1-1 0,0 0 1,1 0-1,-1 0 0,0 0 0,1 0 1,-1-1-1,-2 2 0,3-2-7,-1 0 0,1 0 0,0 0 0,0 0 0,0 0-1,-1 0 1,1 0 0,0-1 0,0 1 0,0 0 0,0-1 0,0 1 0,0-1 0,0 1 0,0-1 0,0 1 0,0-1-1,0 0 1,0 1 0,0-1 0,0 0 0,0 0 0,0-1 0,-1 0 12,0 0 1,1 0-1,-1 0 0,1 0 0,0-1 1,0 1-1,0 0 0,-1-5 0,1 3-12,1 0 0,0 0 1,0 0-1,0 0 0,1 0 0,0 0 0,-1 0 0,1 0 0,1 1 0,-1-1 0,0 0 0,1 0 0,0 1 0,0-1 0,4-5 1,1-1-35,1 1 1,0-1 0,18-14-1,3 1 7,1 1 0,47-26-1,-42 28 15,63-48-1,-86 59 8,28-26-111,76-48 0,-97 72 96,2 2 0,-1 0 0,1 1 0,0 1 0,1 2 0,0 0 0,33-4 0,-41 9 15,-1-1 1,1 1-1,-1 1 0,26 5 1,52 19-192,-80-21 219,-1 1 1,12 7-1,14 7 30,-17-12-88,32 21 1,-50-27 17,1-1 1,-1 1 0,0 0 0,0 0-1,0 0 1,0 1 0,0-1 0,0 0-1,-1 0 1,2 3 0,-1-3-19,13 30 235,-9-7-269,0 1 0,2 31 0,-3-20-44,-4-31 104,0 0 1,0 0-1,0 0 0,-1 0 0,0 0 0,0 0 0,0 0 1,0 0-1,-1-1 0,0 1 0,0 0 0,0-1 0,0 1 1,-1-1-1,0 0 0,0 0 0,-6 7 0,-5 4 6,-1-1 0,-1 0 0,-18 11-1,-3 3-13,-186 179 116,153-127 61,44-49-112,6-12 57,20-19-111,0 0 1,-1 0-1,1 0 0,0 0 1,0 1-1,0-1 1,0 0-1,0 0 1,0 0-1,0 0 0,0 0 1,-1 0-1,1 0 1,0 0-1,0 0 1,0 0-1,0 0 0,0 0 1,0 0-1,0 0 1,-1 0-1,1 0 0,0 0 1,0 0-1,0 0 1,0 0-1,0 0 1,0 0-1,-1 0 0,1 0 1,0 0-1,0 0 1,0 0-1,0 0 1,0 0-1,0 0 0,0 0 1,-1 0-1,1 0 1,0 0-1,0 0 0,0-1 1,0 1-1,0 0 1,0 0-1,0 0 1,0 0-1,0 0 0,-1 0 1,6-16 125,6-7-117,1 0-1,1 0 0,0 1 1,2 1-1,27-30 0,-10 17-100,1 2 0,48-35 0,-74 59-109,-14 6 111,-16 7 2,-159 48-90,180-52 195,0-1 0,-1 1 1,1-1-1,-1 0 0,1 0 1,-1 0-1,1 0 0,-1 0 0,-3-1 1,5 1-14,1 0 0,-1 0 0,1 0 0,-1-1 0,1 1 0,-1 0 0,1 0 0,0-1 0,-1 1 0,1 0 0,-1-1 0,1 1 0,-1 0 0,1-1 1,0 1-1,-1 0 0,1-1 0,0 1 0,-1-1 0,1 1 0,0-1 0,0 1 0,0-1 0,-1 1 0,1-1 0,0 1 0,0-1 0,0 1 1,0-1-1,0 1 0,0-1 0,0 1 0,0-1 0,0 1 0,0-1 0,0 1 0,0-1 0,0 1 0,0-1 0,1 1 0,-1-1 0,0 1 0,0-1 1,1 1-1,-1-1 0,0 1 0,0-1 0,1 1 0,0-1 0,5-7 12,1-1 0,0 1 0,0 1 0,1 0 0,0 0 0,0 0 0,12-7 0,5-4-13,10-9-129,1 1-1,58-30 1,-72 45 76,-6 2 82,0 2-1,23-9 1,-34 15-26,7-3-53,-1 0-1,15-7 1,-24 10 63,0 0 0,0 0 0,0 0 0,0 0 0,0-1 0,0 1 0,0-1 0,0 1 0,0-1 0,-1 0 0,1 0 0,-1 0 0,0 0 0,1 0 0,-1 0 0,0 0 0,0 0 0,1-4 0,-1 2-13,-1 1-1,0 0 1,0 0 0,-1 0 0,1-1 0,-1 1 0,1 0 0,-1 0 0,0 0 0,0 0-1,-1 0 1,1 0 0,0 0 0,-1 0 0,0 0 0,0 1 0,-4-5 0,1 0-37,-1 1 1,-1 1-1,1-1 0,-1 1 1,-11-7-1,6 5 33,-1 0 0,0 1-1,0 1 1,-1 0 0,0 0-1,-16-2 1,22 5-90,0 1-1,-1 1 1,1-1 0,-1 1 0,1 1-1,-1-1 1,1 1 0,0 1-1,0 0 1,-1 0 0,-12 5 0,18-6-176,1 1 0,0-1 0,-1 0 1,1 1-1,0 0 0,0-1 0,0 1 0,0 0 1,0 0-1,1 0 0,-1 0 0,0 0 0,-1 5 1,2-6-36,1 0 1,-1 0-1,1 0 1,-1 0-1,1 0 1,0 0-1,0 0 1,0 0-1,-1 0 1,1 0-1,0 0 1,0 0-1,1 0 1,-1 1-1,0-1 1,0 0 0,0 0-1,1 0 1,-1 0-1,1 0 1,-1 0-1,1 0 1,-1 0-1,1 0 1,-1 0-1,1-1 1,0 1-1,-1 0 1,1 0-1,0 0 1,1 0-1,-1 0 131,-1-1 0,1 0 0,-1 1 0,1-1 0,-1 0-1,1 0 1,-1 0 0,1 1 0,-1-1 0,1 0 0,-1 0-1,1 0 1,-1 0 0,1 0 0,-1 0 0,1 0 0,-1 0-1,1 0 1,-1 0 0,1 0 0,-1 0 0,1-1 0,-1 1-1,1 0 1,12-10-2828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23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0 1984,'-1'2'4484,"-3"3"-4215,0 0 0,0 1 0,0-1 0,-5 13 0,-17 46 272,15-40-225,-14 45 0,-10 124 378,15 5 52,18-183-682,-8 401 1524,11-293-392,-1-120-1201,0 0 0,0-1-1,0 1 1,0 0 0,-1-1-1,1 1 1,-1 0 0,-1 2-1,1-7-637,0-1-1,-1 1 1,1 0-1,0-1 1,1 1-1,-1-1 1,0 0-1,0-3 0,-4-26-3398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24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84 1664,'0'1'21,"0"-1"1,0 0-1,0 0 0,0 0 1,0 0-1,0 0 0,0 0 1,1 0-1,-1 0 0,0 0 1,0 0-1,0 0 0,0 0 0,0 0 1,0 0-1,0 0 0,0 0 1,0 0-1,0 0 0,0 0 1,1 0-1,-1 0 0,0 0 1,0 0-1,0 0 0,0-1 1,0 1-1,0 0 0,0 0 1,0 0-1,0 0 0,0 0 1,0 0-1,0 0 0,0 0 1,0 0-1,0 0 0,0 0 1,1 0-1,-1 0 0,0 0 1,0-1-1,0 1 0,0 0 0,0 0 1,0 0-1,0 0 0,0 0 1,0 0-1,0 0 0,0 0 1,0 0-1,0 0 0,0 0 1,0-1-1,0 1 0,0 0 1,0 0-1,0 0 0,-1 0 1,1 0-1,0 0 0,0 0 1,3 8 1994,-5 16-1546,-1-1 1,0 0-1,-2 1 0,-1-1 0,-15 38 0,14-46-249,0 0-1,-2-1 0,1 0 0,-2-1 0,-20 23 1,-8 13 132,-80 118 154,109-152-489,-5 7 911,14-22-920,0 0 0,0 0 0,0 0 0,0 0 0,0 0 0,0 0 0,0 0 0,0 0 0,0 0 0,0 0 0,0-1 0,-1 1 0,1 0 0,0 0 0,0 0 1,0 0-1,0 0 0,0 0 0,0 0 0,0 0 0,0 0 0,0 0 0,0 0 0,0 0 0,0 0 0,0 0 0,0 0 0,0 0 0,0 0 0,0 0 0,0 0 0,-1 0 0,1 0 0,0 0 0,0 0 0,0 0 0,0 0 0,0 0 0,0 0 0,0 0 0,0 0 0,0 0 0,0 0 0,0 0 0,0 0 0,0 0 0,0 0 1,0 0-1,0 0 0,0 0 0,-1 0 0,1 0 0,0 0 0,0 0 0,0 0 0,0 1 0,0-1 0,0 0 0,0 0 0,4-15 384,9-23-296,3 1-1,1 1 0,37-59 0,-29 54-149,-2-1-1,22-54 0,-3-37 522,-19 54-162,-18 67-431,0 9-288,-4 4 380,0 0-1,0 0 1,0 0 0,0 0-1,0 0 1,0 1 0,0-1 0,0 1-1,0-1 1,-1 0 0,1 1-1,0 2 1,3 5-28,-1 0 1,0 0-1,2 20 0,2 5 117,51 168 84,-51-180-136,11 45 434,-17-65-353,-1 0 0,1 1 0,-1-1 1,0 0-1,0 1 0,0-1 0,0 1 0,0-1 1,0 0-1,-1 4 0,0-5-48,1 0 0,-1 0 1,1 0-1,-1-1 0,1 1 0,-1 0 0,0-1 1,1 1-1,-1 0 0,0-1 0,1 1 0,-1-1 0,0 1 1,0-1-1,0 1 0,0-1 0,1 1 0,-1-1 1,0 0-1,0 0 0,0 1 0,0-1 0,0 0 0,0 0 1,0 0-1,0 0 0,-2 0 0,-101-3 269,-81 3 12,181 0-360,0 1 0,0-1 1,0 1-1,0 0 0,0 0 0,-6 3 0,9-4-86,1 0 1,-1 1-1,0-1 0,0 1 1,1-1-1,-1 1 0,0-1 0,1 1 1,-1-1-1,0 1 0,1 0 1,-1-1-1,1 1 0,-1 0 0,1 0 1,-1-1-1,1 1 0,0 0 1,-1 0-1,1 0 0,0 0 0,0 0 1,-1-1-1,1 1 0,0 0 1,0 0-1,0 0 0,0 0 0,0 0 1,0 0-1,1-1 0,-1 1 1,0 0-1,0 0 0,0 0 0,1 1 1,9 18-2257,-1 9-1712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25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16 171 2400,'-13'19'4341,"14"-24"-3395,3-2-377,30-38 682,-23 30-802,23-25 0,-26 31-440,1 2 1,-1-1-1,2 1 0,-1 1 1,1 0-1,0 0 0,21-8 1,-17 7 124,-12 4 317,-10 2-236,-7-1-4,13 1-211,-1 1-1,1 0 1,0-1 0,0 1 0,-1 0-1,1 0 1,0 0 0,0 1 0,-1-1-1,1 0 1,0 1 0,-3 1 0,-16 7-258,-37 23 1,7-4 281,38-19-893,25-9 21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51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4 4320,'12'-3'6329,"-10"3"-6013,-1 1-127,-1-1 0,1 0 0,0 1-1,-1-1 1,1 1 0,-1-1 0,1 1-1,-1-1 1,1 1 0,-1-1 0,0 1 0,1 0-1,-1-1 1,1 1 0,-1 1 0,2 2 232,-1 0 0,0 1 1,-1-1-1,2 8 0,-2-12-380,0 42 1364,-1-1 0,-12 76 0,4-52-676,-24 144 571,1-10-739,6 32-166,24-213-360,-1 1 1,-6 23-1,9-41-24,-1 0-3,1-1 0,0 1 0,0-1 0,-1 0 0,1 1 0,0-1 0,0 1-1,0-1 1,0 1 0,0-1 0,0 1 0,0-1 0,0 1 0,0-1 0,0 1-1,0-1 1,0 1 0,0-1 0,0 0 0,1 1 0,-1-1 0,0 1 0,0-1-1,1 1 1,0 0 259,5-5-715,12-3 464,0 1-1,0 0 1,20-2 0,1-1-15,-12 3-48,140-33 16,-113 29 195,62-4 1,-108 13-400,30 1 932,-36 0-876,-1 0 0,1 1 1,-1-1-1,1 0 0,0 1 0,-1-1 1,1 1-1,-1 0 0,0-1 1,1 1-1,-1 0 0,0 0 1,1 0-1,-1 0 0,0 0 0,0 0 1,0 0-1,2 3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31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38 1728,'5'0'3962,"-15"-14"-1071,3 6-1861,6 7-1009,1 0-1,-1 0 0,0 0 1,0 0-1,0 0 0,0 0 1,0 0-1,0 0 1,0 1-1,0-1 0,0 0 1,0 1-1,0-1 0,-1 0 1,1 1-1,0-1 0,0 1 1,-1 0-1,1-1 0,0 1 1,0 0-1,-1 0 0,1 0 1,0 0-1,-1 0 0,1 0 1,-2 1-1,1-1-16,0 0 0,0 1-1,0 0 1,0-1 0,1 1 0,-1 0-1,0 0 1,0 0 0,0 0 0,1 0-1,-1 1 1,1-1 0,-1 0 0,1 1-1,-1-1 1,-1 3 0,-45 46 44,-33 37 192,78-83-226,-10 12-39,1 0 0,0 1 1,-14 28-1,25-43 36,1-1-1,-1 1 1,0 0 0,1-1 0,-1 1 0,1 0 0,0 0 0,-1 0-1,1 0 1,0-1 0,0 1 0,0 0 0,1 0 0,-1 0 0,0 0-1,1-1 1,-1 1 0,1 0 0,-1 0 0,1-1 0,0 1 0,0 0-1,0-1 1,0 1 0,0-1 0,0 1 0,0-1 0,3 3 0,-1-2 66,0 1 1,0-1-1,1 0 1,-1 0-1,0 0 1,1 0-1,-1-1 1,1 1-1,0-1 1,-1 0-1,1 0 1,6 0-1,-1 0 35,0-1 0,0 1 0,1-2-1,-1 0 1,0 0 0,0 0 0,13-5-1,-16 4-64,-1 0-1,1 0 1,-1-1-1,0 0 1,0 0-1,0-1 1,0 1-1,0-1 1,-1 0-1,0 0 1,0 0-1,5-7 1,-4 3-6,0-1 1,0 1-1,-1 0 1,0-1-1,-1 0 0,0 0 1,0 0-1,2-19 1,-1 0-309,-2-47 1,-2 75 248,0-1 1,0 1-1,0 0 1,0-1-1,0 1 1,0 0-1,0-1 1,0 1-1,0 0 1,0-1-1,0 1 1,0 0-1,-1-1 1,1 1-1,0 0 1,0-1-1,0 1 1,-1 0-1,1 0 1,0-1-1,0 1 0,-1-1 1,1 1 7,0 0 0,0 0 0,-1 0 0,1 0 0,0 0-1,0 0 1,0 0 0,0 0 0,0 0 0,0 0 0,-1 0 0,1 0 0,0 0 0,0 0 0,0 0 0,0 0 0,0 1-1,0-1 1,-1 0 0,1 0 0,0 0 0,0 0 0,0 0 0,0 0 0,0 0 0,0 0 0,0 0 0,0 0 0,0 0-1,0 1 1,-1-1 0,1 0 0,0 0 0,0 0 0,0 0 0,0 0 0,0 0 0,0 1 0,0-1 0,0 0-1,0 0 1,0 0 0,0 0 0,0 0 0,0 0 0,0 0 0,0 1 0,0-1 0,0 0 0,0 0 0,-3 47-210,1-35 289,1 1-1,0-1 0,2 16 0,1 4-38,-2-25 4,0 1 0,1 0 0,0-1-1,1 1 1,-1 0 0,6 12 0,14 23 723,-20-43-719,0 1 1,-1-1-1,1 1 0,0-1 1,0 1-1,-1-1 0,1 1 1,0-1-1,0 0 0,0 0 1,0 1-1,0-1 0,-1 0 1,1 0-1,0 0 0,0 0 1,0 0-1,0 0 0,0 0 1,0 0-1,0 0 0,-1-1 1,1 1-1,0 0 0,0 0 1,1-1-1,23-10 436,-17 5-416,1 0-1,-1-1 1,-1 0-1,1 0 0,-1-1 1,-1 0-1,9-13 1,-5 9-155,0-2 61,-2 3-25,0 1 0,18-18 0,-25 27 39,0 0 0,0-1 0,0 1 1,0 0-1,0 0 0,0 1 0,1-1 0,-1 0 0,0 0 0,0 0 0,1 1 0,-1-1 0,1 1 0,-1-1 0,1 1 0,-1 0 0,1-1 1,-1 1-1,1 0 0,-1 0 0,1 0 0,-1 0 0,1 0 0,-1 1 0,0-1 0,1 0 0,-1 1 0,1-1 0,-1 1 0,1-1 1,-1 1-1,0-1 0,1 1 0,-1 0 0,1 1 0,2 0 6,-1 1-1,0 0 1,0 0 0,0 0 0,0 0-1,0 1 1,0-1 0,-1 1 0,0 0-1,0-1 1,0 1 0,0 0 0,1 6-1,0-1 116,-1 0-1,0 0 0,0 0 1,-1 0-1,0 13 1,-1-3 925,1-22-326,47-52-379,-30 34-311,28-27 1,-37 41-32,9-10-491,39-26 1,-57 43 495,1-1 0,-1 1 0,1-1 1,0 1-1,-1-1 0,1 1 0,0 0 1,0-1-1,-1 1 0,1 0 0,0 0 1,0-1-1,-1 1 0,1 0 0,0 0 1,0 0-1,0 0 0,-1 0 0,1 0 1,0 0-1,0 1 0,0-1 0,-1 0 1,1 0-1,0 0 0,0 1 1,-1-1-1,1 1 0,0-1 0,-1 0 1,1 1-1,0-1 0,-1 1 0,1-1 1,-1 1-1,1 0 0,-1-1 0,1 1 1,-1-1-1,1 1 0,-1 0 0,0-1 1,1 1-1,-1 0 0,0 0 0,0-1 1,1 1-1,-1 0 0,0 0 0,0 1 1,2 5 46,-1 0 0,0 0 0,-1 0 0,0 9 0,0-15-27,0 8 94,1 0-1,-1-1 1,1 1 0,1 0-1,0 0 1,0-1 0,0 1-1,1-1 1,1 0-1,-1 1 1,1-2 0,1 1-1,7 10 1,-9-13-198,-1-2 34,-1-1 0,1 1 0,0-1-1,0 0 1,0 0 0,0 1 0,1-1-1,-1 0 1,1-1 0,-1 1 0,1 0-1,-1-1 1,1 1 0,4 0 0,-7-2 56,12 5-3126,-12-4 2977,1-1 0,-1 0-1,0 0 1,1 1 0,3 5-2741,-4-5 2741,0-1-1,0 1 1,0-1 0,0 1 0,-7 10-3903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36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5 935 2720,'-4'-3'2640,"4"3"-2613,4 1 341,0 1 1,0-1-1,0 0 1,1 0-1,-1 0 1,0-1-1,9 1 0,-2 0 156,-5 0-402,-3-1 23,1 1 0,0-1 0,0 1 0,-1-1-1,1 0 1,0-1 0,0 1 0,0 0 0,-1-1-1,1 0 1,0 0 0,-1 0 0,7-4 0,-3 1-40,0-1 1,0 0-1,-1 0 1,0-1-1,0 0 1,-1 0-1,1 0 1,-1-1-1,-1 0 1,1 0 0,5-12-1,-8 14-89,0-1 0,0 1 1,0-1-1,-1 0 0,0 0 0,0 0 0,0 1 0,-1-1 1,0 0-1,0 0 0,-1 0 0,1 0 0,-1 0 0,0 0 1,-1 0-1,-4-10 0,4 10-62,0 2 0,0-1 0,-1 0 0,0 0 0,0 1 0,0 0 0,-6-7 0,8 10 24,-1-1 0,1 1 1,-1 0-1,1 0 0,-1 1 1,1-1-1,-1 0 0,0 0 0,1 1 1,-1-1-1,0 1 0,0-1 0,1 1 1,-1 0-1,0 0 0,0 0 1,1 0-1,-1 0 0,0 0 0,0 0 1,1 1-1,-1-1 0,0 0 0,0 1 1,1 0-1,-3 0 0,-1 2 12,1 0-1,-1 0 0,1 0 1,-1 0-1,1 1 0,0 0 1,0 0-1,0 0 0,1 0 1,0 1-1,0-1 0,0 1 1,0 0-1,1 0 0,-4 8 1,0 3 170,1 1 0,0 0 0,-4 27 0,7-30 2,1 0 0,0-1 0,0 1 0,2 0 0,2 18 0,-2-26-104,0 0 1,1 1-1,-1-1 0,1 0 0,1 0 0,-1 0 0,1-1 0,0 1 1,1-1-1,-1 1 0,1-1 0,0 0 0,7 6 0,-10-10-14,1 0-1,-1 0 1,1 0-1,-1 0 0,1 0 1,-1 0-1,1 0 1,0-1-1,-1 1 1,1-1-1,0 1 0,0-1 1,-1 0-1,1 0 1,0 1-1,0-1 1,-1 0-1,1-1 1,0 1-1,0 0 0,-1 0 1,4-2-1,3-1 129,-1 0 0,0 0-1,0-1 1,6-4 0,1 0-51,164-111 50,-94 59 47,-49 34-249,-25 17-162,1 1 1,0 1 0,0 0 0,21-10 0,-31 17 183,-1-1-1,1 1 1,-1 0-1,1 0 1,0-1-1,-1 1 1,1 0-1,0 0 1,-1 0-1,1 0 1,0 0-1,-1 0 1,1 0-1,0 0 1,-1 0-1,1 0 1,0 0-1,-1 0 1,1 1-1,0-1 1,-1 0-1,1 0 1,-1 1-1,1-1 1,-1 1-1,1-1 1,0 0-1,-1 1 1,1-1-1,-1 1 1,0-1-1,1 1 1,-1-1-1,1 1 1,-1-1-1,0 1 1,1 0-1,-1-1 1,0 1-1,0-1 1,1 1-1,-1 0 1,0-1-1,0 1 1,0 0-1,0 1 1,1 3 29,-1 1 0,0-1 1,0 1-1,-1 6 0,1-10-5,-1 5 14,0 1-1,-1-1 1,0 1 0,0-1 0,-1 0 0,-6 14 0,-5 9-8,11-22 73,-1 0-1,0 0 0,-1 0 1,0 0-1,-10 12 1,31-29 960,-6 4-1027,0-1 0,15-10 0,8-14-289,30-24 178,-57 49 42,-2 1-65,1 0-1,-1 1 1,1 0 0,7-4-1,-11 6 99,-1 1 0,1 0 0,0-1 0,-1 1 0,1 0 0,0 0 0,-1-1 0,1 1 0,0 0 0,-1 0 0,1 0 0,0 0 0,0 0 0,-1 0 0,1 0 0,0 0 0,-1 0 0,1 0 0,0 1 0,0-1 0,-1 0 0,1 0 0,-1 1 0,1-1 0,0 0 0,-1 1-1,1-1 1,-1 1 0,1-1 0,0 1 0,-1-1 0,1 1 0,-1-1 0,0 1 0,1-1 0,-1 1 0,1 0 0,-1-1 0,0 1 0,0 0 0,1-1 0,-1 1 0,0 1 0,2 7 8,-1 1 1,0-1-1,0 1 1,-1 0-1,0-1 1,-1 1-1,0-1 1,0 1-1,-5 12 1,0-7 95,-3 3 114,9-18-200,0 1 0,0-1 0,0 1 0,-1-1 0,1 1 0,0-1 0,0 1 0,0-1 0,0 1 0,0-1 0,0 1 0,0 0 0,0-1 0,0 1 0,0-1 0,0 1 0,0-1 0,0 1 0,1-1 0,-1 1 0,0-1 0,1 1 1,0-1 45,0-1 1,0 1 0,0-1-1,0 0 1,0 1 0,0-1 0,0 0-1,0 0 1,0 0 0,0 0 0,0 1-1,0-3 1,0 2-2,28-33 10,32-52 0,-30 40-80,-20 30-19,-6 8-118,1 0 0,0 0 0,0 0 0,10-9 0,-16 17 145,0 0 1,0 0-1,0 0 0,0 0 0,0 0 0,1 0 1,-1 0-1,0 0 0,0 0 0,0 0 0,0 0 1,0 0-1,0 0 0,0 0 0,0 0 1,1-1-1,-1 1 0,0 0 0,0 0 0,0 0 1,0 0-1,0 0 0,0 0 0,0 1 0,1-1 1,-1 0-1,0 0 0,0 0 0,0 0 0,0 0 1,0 0-1,0 0 0,0 0 0,0 0 0,1 0 1,-1 0-1,0 0 0,0 0 0,0 0 1,0 0-1,0 1 0,3 5-141,-2 10 172,-2 27-8,0-20-49,0 0 1,5 31 0,-4-49 49,1-1 0,0 1 0,0 0 1,1-1-1,-1 0 0,1 1 0,0-1 1,0 0-1,5 7 0,-5-9-1,-1 0-1,1-1 1,0 1-1,0 0 1,0-1-1,0 0 1,0 1-1,0-1 1,0 0 0,1 0-1,-1 0 1,0 0-1,0-1 1,1 1-1,-1 0 1,1-1-1,-1 0 1,1 0-1,2 0 1,13-1 162,-1 0 1,0-2-1,-1 0 1,1-1-1,0 0 1,24-12-1,-22 6-193,-1-1-1,0 0 0,-1-2 0,-1 0 1,0 0-1,28-32 0,-14 6 193,-26 33-564,-8 17 35,-1 52 305,4-52 121,1 0 0,1 15 0,0 2-185,-1-27 118,-1 1 0,2-1 1,-1 1-1,0-1 1,0 1-1,0-1 1,1 1-1,-1-1 0,1 1 1,-1-1-1,1 1 1,0-1-1,-1 0 1,1 1-1,0-1 0,0 0 1,0 1-1,0-1 1,0 0-1,0 0 1,0 0-1,1 0 1,-1 0-1,0 0 0,0-1 1,1 1-1,-1 0 1,1-1-1,-1 1 1,0 0-1,1-1 0,-1 0 1,1 1-1,0-1 1,-1 0-1,1 0 1,-1 0-1,1 0 0,-1 0 1,2 0-1,3-1 35,0 0-1,0 0 0,0 0 0,0 0 1,-1-1-1,1 0 0,0 0 1,-1-1-1,7-3 0,-3-1-13,0 0-1,0 0 0,-1-1 1,0 0-1,0-1 0,12-18 1,34-63 22,-35 54 48,165-266 436,-109 179-597,-67 108-6,-1-1-1,0 0 0,-1-1 0,-1 1 0,-1-1 0,3-19 0,-7 33 43,0 1-1,0 0 0,0-1 1,0 1-1,0 0 1,-1-1-1,1 1 1,-2-4-1,2 6 15,0 0-1,0-1 1,0 1-1,-1 0 0,1-1 1,0 1-1,0 0 1,0 0-1,0-1 1,-1 1-1,1 0 1,0 0-1,0-1 0,-1 1 1,1 0-1,0 0 1,0 0-1,-1 0 1,1-1-1,0 1 0,-1 0 1,1 0-1,-1 0-1,0 0 0,1 0 0,-1 0-1,1 0 1,-1 1 0,1-1-1,0 0 1,-1 0 0,1 1 0,-1-1-1,1 0 1,-1 0 0,1 1-1,0-1 1,-1 1 0,1-1 0,0 0-1,-1 1 1,1 0 0,-13 15-151,1 1 0,-10 20 1,-11 17 117,16-27 49,1 0 0,1 1 1,1 1-1,-11 33 0,-31 123-149,56-183 147,-37 156 50,35-146-22,0 0-1,0-1 1,1 1 0,0 13-1,1-23 114,0 12-208,1-11 95,2 3-10,-2-5 80,-1 0-16,0-1-86,0 1 1,0 0-1,0-1 0,0 1 1,0 0-1,0 0 1,0-1-1,0 1 0,0 0 1,0-1-1,0 1 1,1 0-1,-1 0 0,0-1 1,1 1-1,-1 0 1,0-1-1,1 2 0,1 0 24,0 1-1,0 0 1,1-1-1,-1 0 1,0 1-1,1-1 1,-1 0-1,1 0 0,0-1 1,0 1-1,0 0 1,0-1-1,0 0 1,0 0-1,0 0 0,0 0 1,0 0-1,0 0 1,1-1-1,-1 0 1,0 1-1,1-1 1,-1-1-1,0 1 0,6-1 1,18-8 65,-18 7-75,0-1 0,16-8-1,-2-2 37,0-2-1,-2 0 0,0-1 0,0-1 0,-2-1 0,0-1 0,-1-1 0,-1 0 0,-1-1 0,-1-1 0,-1 0 0,-1-1 0,18-43 0,53-117-278,-75 159 217,0 0-1,-2 0 0,7-40 1,-13 46-125,-1-31 1,0 23-251,0 26 383,0 0-1,0 0 1,0 0-1,-1 0 1,1 0-1,0 0 1,0 1-1,0-1 0,0 0 1,0 0-1,0 0 1,0 0-1,-1 0 1,1 0-1,0 0 1,0 0-1,0 0 0,0 0 1,0 0-1,-1 0 1,1 0-1,0 0 1,0 0-1,0 0 1,0 0-1,0 0 0,-1 0 1,1 0-1,0 0 1,0 0-1,0 0 1,0 0-1,0 0 1,-1 0-1,1 0 0,0 0 1,0 0-1,0 0 1,0 0-1,0 0 1,0-1-1,0 1 1,-1 0-1,1 0 0,0 0 1,0 0-1,0 0 1,0 0-1,0 0 1,0-1-1,0 1 1,0 0-1,0 0 0,0 0 1,0 0-1,0 0 1,0-1-1,0 1 1,0 0-1,0 0 1,0 0-1,0 0 0,0 0 1,0-1-1,0 1 1,-8 9-280,6-6 275,-11 18-248,0 1-1,-15 34 1,12-15 158,2 2 0,-18 87 0,22-71 161,-3 60 0,12-90-48,-1-5 108,1 0 1,2 0 0,4 35 0,1-42-70,-5-15-59,0-1 0,0 1 1,-1 0-1,1-1 0,-1 1 0,1 0 0,-1 0 1,1 3-1,-1-4 28,0 0 0,0 0 0,1 0 1,-1 0-1,0 0 0,1 0 0,-1 0 0,1 0 0,-1 0 1,1-1-1,0 1 0,-1 0 0,1 0 0,0 0 1,0-1-1,-1 1 0,1 0 0,0-1 0,0 1 0,0 0 1,0-1-1,0 1 0,0-1 0,0 0 0,0 1 0,0-1 1,0 0-1,0 1 0,2-1 0,3 2 48,23 7 171,-25-8-229,-1 0 0,1 0 0,0-1 0,0 1 0,-1-1 0,1 0 1,0 0-1,0 0 0,0 0 0,4-2 0,37-11 125,-27 7 2,10-5-44,-1-2 1,-1-1 0,0-1-1,25-19 1,-47 32-74,8-6 64,0-1 1,0 0 0,-1-1 0,0 0 0,-1-1 0,0 0 0,14-22 0,-21 28-74,0-1 1,1 0-1,-2 0 1,1 0 0,-1 0-1,0 0 1,0-1 0,-1 1-1,0-1 1,0 1 0,0-1-1,-1 1 1,0-1 0,0 1-1,-1-1 1,0 0 0,0 1-1,0 0 1,-4-11-1,4 15-35,0 0 0,0 0 0,0 0-1,0 0 1,0 0 0,0 1-1,-1-1 1,1 0 0,-1 1-1,1-1 1,-1 1 0,1 0 0,-1-1-1,0 1 1,0 0 0,0 0-1,0 0 1,0 0 0,0 0-1,0 1 1,0-1 0,0 0 0,0 1-1,0 0 1,0-1 0,0 1-1,-3 0 1,1 0-8,0 1-1,0-1 1,0 1-1,0 0 1,1 0 0,-1 0-1,0 0 1,0 1-1,1 0 1,-1-1 0,1 1-1,0 0 1,-1 1-1,-3 3 1,0 1-29,1 0 0,0 0 0,1 0 0,0 1-1,0 0 1,1 0 0,-1 0 0,2 1 0,-1-1 0,1 1 0,-2 10 0,2-3 51,0 0 0,1 0 0,1 0 1,0 0-1,3 25 0,-1-35 14,0 1 1,0-1-1,0 1 1,1-1-1,0 0 1,0 0-1,1 0 1,0 0-1,0 0 1,0 0-1,0-1 0,1 1 1,0-1-1,1 0 1,-1 0-1,1-1 1,0 1-1,0-1 1,0 0-1,0 0 1,1-1-1,8 5 1,-9-6 75,1 1 1,-1-1 0,1 0-1,0 0 1,0 0 0,0-1-1,0 0 1,0 0 0,0-1-1,0 0 1,0 0 0,0 0-1,0-1 1,1 1 0,10-4-1,-5 0-23,0-1 0,0 0 0,0 0-1,0-1 1,-1 0 0,0-1 0,0-1 0,-1 1-1,18-18 1,2-4-234,55-38-1,-83 64 155,1 1-1,-1 0 1,1 1-1,0-1 1,0 1-1,0-1 0,0 1 1,0 0-1,0 0 1,1 0-1,-1 0 0,0 1 1,1-1-1,-1 1 1,0 0-1,0 0 1,1 0-1,-1 0 0,0 1 1,1-1-1,-1 1 1,0 0-1,0 0 0,0 0 1,0 0-1,0 1 1,0-1-1,6 4 1,3 3 23,-10-7 10,0 0 0,1 0 0,-1 1 0,0-1 0,1 1 0,-1 0 0,0 0 0,0-1-1,-1 1 1,1 0 0,0 1 0,0-1 0,-1 0 0,3 6 736,-13-25-6,1 8-755,-1 0 0,1 1 1,-2 0-1,1 0 0,-13-7 1,19 13-13,0 0-1,0 1 1,0-1 0,0 1-1,0 0 1,0 0 0,-1 0-1,1 0 1,0 0 0,-1 1-1,1 0 1,0 0 0,-1-1 0,1 2-1,0-1 1,-1 0 0,1 1-1,0 0 1,0-1 0,0 1-1,-1 1 1,1-1 0,-5 3-1,-2 2-58,1 1-1,0 0 0,0 0 0,0 1 1,-12 14-1,15-14 56,-1 0 1,1 0-1,1 0 1,-9 18-1,12-21 29,0 0-1,0-1 0,0 1 1,1 1-1,-1-1 1,1 0-1,1 0 0,-1 0 1,1 1-1,0 8 1,1-11 13,-1-1 1,1 1 0,0-1 0,0 0-1,0 0 1,0 1 0,0-1 0,0 0-1,1 0 1,-1 0 0,1 0 0,-1 0 0,1-1-1,0 1 1,0 0 0,0-1 0,0 1-1,0-1 1,0 0 0,0 1 0,0-1-1,1 0 1,-1-1 0,5 2 0,-2 0 51,0-1 0,1 0 0,-1 0 0,0-1 0,1 1 0,-1-1 0,1-1 0,-1 1 0,11-3-1,-8 1-13,0-1-1,0-1 0,-1 1 1,1-1-1,-1 0 0,0-1 1,0 0-1,0 0 0,-1 0 1,0-1-1,0 0 0,0 0 1,-1-1-1,0 1 0,0-1 1,6-11-1,4-11 46,-2-1-1,19-60 1,-19 51-51,31-80 338,17-55-233,-46 124-178,13-77 0,-22 95-90,-2 0 1,-1 0-1,-1 0 0,-4-39 0,-2 54-168,1 13-135,-3 10-16,-3 13 304,1 1 1,2 1-1,0 0 0,-4 25 1,-24 131-9,28-125 226,-2 75-1,8-82 179,9 63-1,-7-92-189,1 0-1,1 1 1,0-1-1,2-1 1,0 1-1,0-1 1,12 19-1,-14-28-13,0 0-1,1-1 0,0 1 0,0-1 0,0 0 0,1 0 0,0 0 0,0-1 0,0 0 0,0 0 1,1 0-1,0-1 0,0 0 0,13 4 0,-9-4-332,0-1-1,-1 0 1,1-1 0,1 0 0,-1 0-1,0-2 1,0 1 0,0-1-1,14-3 1,1-1-1266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36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52 3712,'-11'-11'1221,"11"11"-1185,0 0 0,0 0 0,0 0 0,0-1 0,0 1 0,0 0 0,0 0-1,0 0 1,0-1 0,0 1 0,0 0 0,0 0 0,0-1 0,0 1 0,0 0 0,0 0 0,0 0-1,0 0 1,0-1 0,1 1 0,-1 0 0,0 0 0,0 0 0,0-1 0,0 1 0,0 0 0,0 0 0,1 0-1,-1 0 1,0 0 0,0-1 0,0 1 0,1 0 0,-1 0 0,0 0 0,0 0 0,9-4 3126,98-4 753,-32 1-3265,233 1 52,-80 4-433,-170 1-178,69-5-3318,-102 5-1557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37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44 7136,'-23'-32'2656,"18"29"-2080,2-1 128,3 0-672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42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6 842 1728,'-1'1'236,"0"0"1,1 0-1,-1 0 1,1 0-1,-1 1 0,1-1 1,-1 0-1,1 0 1,0 0-1,0 0 0,0 1 1,-1-1-1,1 0 1,0 0-1,0 1 0,1-1 1,-1 0-1,0 0 1,0 0-1,0 1 0,1-1 1,-1 0-1,1 1 1,2 12 1571,-3-12-1657,1 0 0,-1 0 0,1 0 0,0 0 0,0 0 0,0-1 0,0 1 0,2 2 0,5 11 21,-5 8-2,-1-14 1857,-2-25 75,2 1-1802,0 1 0,1 0 0,1 0 0,0 0 0,10-23 1,-8 23-113,12-41 162,15-80 0,0 3-180,-24 104-58,0 0 0,25-45-1,-25 55-75,0 1 0,2 0 0,0 0 0,1 2 0,1-1 0,0 1 0,22-18 0,3 2-12,-20 15-19,2 1-1,24-16 0,6 2-63,-19 9 57,2 1-1,1 2 1,37-14-1,-67 30 6,-1 0 1,0 0-1,1 1 0,-1-1 0,1 1 0,-1 0 1,0 0-1,1 0 0,-1 1 0,1-1 1,-1 1-1,0 0 0,0-1 0,1 2 0,-1-1 1,0 0-1,0 1 0,0-1 0,0 1 1,0 0-1,0 0 0,-1 0 0,5 5 0,-4-4 18,-1-1-1,1 1 1,-1 0 0,0 0-1,0 0 1,0 1-1,-1-1 1,1 0-1,-1 1 1,1-1-1,-1 1 1,0-1-1,-1 1 1,1 0-1,-1-1 1,1 1-1,-1 0 1,0 0-1,-1-1 1,1 1-1,-1 0 1,0 4-1,-1-3 22,0 1-1,0-1 0,-1 1 1,1-1-1,-1 0 1,0 0-1,-1 0 0,1 0 1,-1 0-1,0-1 0,0 0 1,-6 5-1,1-2-14,0-2 0,0 1-1,0-1 1,0 0 0,-1-1 0,-12 4 0,-38 12 74,-80 15 0,122-29-50,15-5-72,1 0 0,-1 0 0,1 0 0,-1-1 0,0 1 0,-3 0 0,11-1-78,0 1 0,1 0-1,-1 0 1,0 1 0,10 3-1,0 0 94,-3-1 23,0 0 0,0 1 0,-1 0 0,1 0 0,19 14 0,-26-15-21,0 0 1,0 1 0,0 0-1,0 0 1,-1 0 0,0 0-1,0 1 1,0 0 0,0 0-1,-1 0 1,0 0 0,3 10-1,-4-10 21,-1 0 1,1 1-1,-1-1 0,0 0 0,-1 1 0,1-1 0,-1 1 0,-1 0 0,1-1 0,-1 0 0,0 1 0,0-1 0,-1 1 0,0-1 0,0 0 0,-1 0 0,1 0 0,-1 0 0,-6 7 0,5-7 15,-1 1-1,0-2 1,-1 1-1,1-1 0,-1 1 1,0-2-1,0 1 1,-1-1-1,1 0 0,-1 0 1,0 0-1,0-1 1,0 0-1,0-1 0,-1 0 1,-7 2-1,-5-1 69,0-1-1,0 0 0,0-2 1,0 0-1,1-1 1,-1-1-1,-21-5 1,26 3-244,1 0 1,-1-1 0,1 0-1,0-1 1,-15-9 0,19 9-737,-1-1 0,2 0 0,-18-17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43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75 111 3072,'-7'-12'976,"6"11"-673,0 1-1,0-1 1,-1 1 0,1-1 0,0 1-1,-1 0 1,1 0 0,-1 0 0,1-1 0,0 1-1,-1 1 1,1-1 0,-1 0 0,1 0-1,-2 1 1,3-1-246,-3 1 319,0-1-1,0 1 1,0 0-1,1 1 1,-1-1-1,1 0 1,-1 1-1,1-1 1,-1 1-1,1 0 1,0 0-1,0 0 1,0 0-1,0 0 1,0 0-1,-3 5 1,5-7-350,0 0 0,0 0-1,0 1 1,0-1 0,0 0 0,0 0 0,0 1 0,0-1-1,0 0 1,0 0 0,0 1 0,0-1 0,0 0 0,0 0 0,0 1-1,0-1 1,0 0 0,0 0 0,0 1 0,0-1 0,0 0-1,0 0 1,1 1 0,-1-1 0,0 0 0,0 0 0,0 0 0,0 1-1,1-1 1,-1 0 0,0 0 0,0 0 0,1 1 0,11 1 536,19-4 246,-26 1-545,58-9 146,-1-2 0,-1-3 1,99-38-1,-68 11-2633,-74 39-51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4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13 513 3072,'-4'-1'281,"-5"-2"390,17 2 1305,-6 0-1660,0 1 1,0-1 0,-1 1-1,1-1 1,0 1 0,0 0-1,3 0 1,0-1 32,0 1-1,0-1 0,0 0 1,0 0-1,0-1 1,0 1-1,0-1 1,0 0-1,-1 0 0,1-1 1,6-4-1,-2 1-77,0-1 0,-1-1 0,0 1 0,8-11 0,0 0-25,-6 7-58,0-1 0,15-25 1,137-268 189,-155 291-265,-5 9-76,1 1 0,0-1 0,-1 0 1,7-6-1,-4 2-314,-6 16-11,-5 32 184,2-18 96,1 0 0,1-1 0,1 1 0,2 31 0,1-39 69,0 0 1,0-1 0,1 1 0,1-1-1,7 19 1,-10-28-24,0 0 0,0-1-1,1 1 1,-1-1 0,1 0 0,0 1-1,-1-1 1,1 0 0,0 0 0,0 0-1,1 0 1,-1 0 0,0 0 0,1-1 0,-1 1-1,1-1 1,-1 0 0,1 0 0,0 0-1,-1 0 1,1 0 0,0 0 0,0-1-1,0 1 1,-1-1 0,1 0 0,0 0 0,0 0-1,0 0 1,4-1 0,1-1 10,-1 0 0,1-1-1,-1 0 1,0 0 0,0 0 0,0-1 0,0 0 0,10-9 0,2-3 32,24-25 1,45-66 20,-58 68-378,-29 37 239,0 1 0,1 0 0,-1 0 0,0-1 0,1 1 0,-1 0 0,1 0 0,2-1 0,-3 2 23,-1 0 13,0 0 0,0-1 0,1 1 1,-1 0-1,0 0 0,0 0 0,0 0 1,0 0-1,0 0 0,0 0 1,0 0-1,0 0 0,0 0 0,0 0 1,0 0-1,0 0 0,0 0 0,0 0 1,0 0-1,1 0 0,-1 0 1,0 0-1,0 0 0,0 0 0,0 0 1,0 0-1,0 0 0,0 0 0,0 0 1,0 0-1,0 0 0,0 0 1,0 0-1,0 1 0,0-1 0,0 0 1,0 0-1,1 0 0,-1 0 1,0 0-1,0 0 0,0 0 0,0 0 1,0 0-1,0 0 0,0 0 0,0 0 1,0 0-1,0 0 0,0 0 1,0 0-1,0 0 0,0 1 0,0-1 1,0 0-1,0 0 0,0 0 0,0 0 1,0 0-1,0 0 0,0 0 1,0 0-1,0 0 0,0 0 0,0 0 1,0 0-1,0 0 0,1 14-26,1 0 0,-1 0 0,-1-1 0,-2 18-1,-10 56-96,12-83 112,-4 21 125,-12 37 1,14-56-17,0 1 1,-1-1 0,1 0-1,-2 0 1,1 0-1,-1 0 1,0 0-1,0-1 1,0 1 0,-9 7-1,12-12-77,-1 0 0,1 1 0,-1-1 0,0 0 0,1 0 0,-1 0 0,0-1 1,0 1-1,1 0 0,-1-1 0,0 1 0,0-1 0,0 1 0,0-1 0,0 0 0,0 0 0,0 0 0,0 0 0,1 0 0,-1 0 0,0-1 0,0 1 0,0 0 0,0-1 0,0 0 0,1 1 0,-1-1 0,0 0 0,0 0 1,1 0-1,-1 0 0,1 0 0,-1-1 0,1 1 0,-1 0 0,1-1 0,0 1 0,0-1 0,-1 1 0,1-1 0,0 0 0,1 1 0,-1-1 0,0 0 0,0 0 0,1 0 0,-1 1 0,0-4 0,1 0-79,0 0-1,1-1 0,-1 1 0,1 0 1,0 0-1,0 0 0,1-1 0,-1 1 0,1 0 1,0 1-1,1-1 0,-1 0 0,1 1 0,0-1 1,0 1-1,0 0 0,1 0 0,4-4 1,0 1 3,-1 0 0,2 0 1,-1 1-1,1 0 1,0 1-1,0 0 1,0 1-1,15-6 0,-19 9 51,1-1-1,0 1 0,0 0 0,0 0 0,0 1 0,0 0 0,0 0 0,0 0 0,0 1 0,0 0 0,0 0 0,11 3 0,-10-1-518,0 0 0,0 0 0,12 8 0,-12-6-861,-1 0 1,1 0-1,7 9 0,3 2-992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45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47 4640,'-39'-39'1728,"29"36"-1344,10-2-96,10 5-1504,3 5-1984,0 6 1760,0-7 640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4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1151 1728,'-2'0'5200,"9"-2"-2903,-2 1-1983,0 0 0,0 0 0,0-1 0,7-3-1,2-6 23,0 0-1,-1-1 0,0-1 1,17-22-1,-21 25-268,105-135 191,25-29-126,-22 33 233,-101 118-291,0-1 0,-2-1 0,-1 0 0,15-38 1,-27 62-76,0-3-3,1 0 0,-1 0-1,0 0 1,0 0 0,0 0 0,0 0 0,-1 0-1,0 0 1,0-5 0,-1 9-26,1 0-1,-1 0 1,0 0 0,0 1-1,1-1 1,-1 0 0,0 1-1,1-1 1,-1 0 0,0 1-1,1-1 1,-1 1 0,0-1 0,1 1-1,-1-1 1,1 1 0,-1-1-1,0 2 1,-4 3-19,1 1 0,-1 0 1,1 1-1,0-1 0,1 0 0,-4 8 0,-4 9 23,0-1 24,2 0 1,0 1-1,-7 32 0,-11 73 9,22-101-2,-2 7 134,2-1 0,1 1-1,2 49 1,2-79-72,0 0 0,1 0-1,0-1 1,-1 1 0,1 0 0,1 0 0,-1-1-1,0 1 1,1-1 0,0 1 0,0-1 0,2 4-1,-3-6-35,0 0 1,0 0-1,0 0 0,0 0 0,0 0 0,1-1 0,-1 1 0,0 0 0,0-1 0,1 1 1,-1 0-1,0-1 0,1 0 0,-1 1 0,1-1 0,-1 0 0,0 1 0,1-1 0,-1 0 1,1 0-1,-1 0 0,1-1 0,-1 1 0,0 0 0,1 0 0,-1-1 0,1 1 0,-1-1 1,0 1-1,1-1 0,-1 0 0,0 1 0,0-1 0,2-2 0,3 0 10,-1-1-1,0 0 0,-1-1 1,1 1-1,-1-1 0,0 0 1,4-6-1,22-39 89,-21 34-106,54-104 80,31-56 151,22-41 139,-94 169-303,-3-1-1,21-84 0,-33 108-101,-5 16-2,1 0-1,-1 0 0,0 0 1,-1 0-1,0 0 0,0-1 1,-1 1-1,-1-10 0,1 18 1,0 1 0,0-1-1,0 1 1,0 0-1,-1-1 1,1 1-1,0 0 1,0-1-1,0 1 1,0-1-1,0 1 1,-1 0-1,1-1 1,0 1-1,0 0 1,0-1-1,-1 1 1,1 0-1,0-1 1,-1 1-1,1 0 1,0 0-1,-1 0 1,1-1-1,0 1 1,-1 0-1,1 0 1,0 0-1,-1-1 1,1 1-1,0 0 1,-1 0-1,1 0 1,-1 0-1,1 0 1,0 0-1,-1 0 1,1 0-1,-1 0 1,1 0-1,0 0 1,-1 0 0,1 0-1,-1 1 1,1-1-1,0 0 1,-1 0-1,-1 1-15,0 1-1,0-1 1,0 0-1,0 1 1,0-1 0,1 1-1,-3 2 1,-5 9 28,0 0 0,2 0 1,-1 1-1,2 0 0,0 1 0,-8 26 0,4-10 132,-68 216 635,46-138-490,-12 88 22,35-151-295,-10 28 204,-1 4 153,6-22 89,7-42-171,6-13 22,-3 3-230,10-12-74,0-1-1,0 1 0,-1-1 1,0 0-1,0 0 0,-1-1 1,2-9-1,4-6-18,0 2-107,1 1 0,1 0 0,1 0-1,18-24 1,-19 29 93,-10 13-1,1 0 0,0 0 0,-1 0 0,1 1 0,0-1 0,1 1 0,-1-1 0,1 1 0,-1 0 0,1 1-1,7-5 1,-11 7 31,1 0 0,0 0-1,-1 0 1,1 0-1,0 0 1,-1 0 0,1 0-1,0 0 1,-1 0-1,1 1 1,0-1-1,-1 0 1,1 0 0,-1 1-1,1-1 1,-1 0-1,1 1 1,-1-1 0,1 0-1,-1 1 1,1-1-1,-1 1 1,1-1-1,-1 1 1,1-1 0,-1 1-1,0-1 1,1 1-1,-1-1 1,0 1 0,0 0-1,1-1 1,-1 1-1,0-1 1,0 1-1,0 0 1,0-1 0,0 2-1,5 30-14,-5-29 1,2 47-213,-2-35 247,0 0-1,1-1 1,1 1 0,0-1-1,5 19 1,-3-23-15,-1 0 0,1 0 0,1-1-1,0 1 1,0-1 0,12 15 0,-14-20 29,1 0-1,0-1 1,0 1-1,0-1 0,0 0 1,0 0-1,0 0 1,1-1-1,0 1 1,-1-1-1,1-1 0,0 1 1,0 0-1,0-1 1,0 0-1,6 0 0,-3 0 15,-1-1 0,1 0 0,0 0 0,-1-1 0,1 0 0,0 0 0,-1-1 0,1 0 0,-1 0 0,0-1 0,8-4-1,-5 2 19,-1 0-1,0-2 0,0 1 0,-1-1 0,1 0 0,-2-1 0,9-9 0,1-6 34,0-1 0,-2 0 1,-1-2-1,0 0 0,9-27 0,-22 50-91,16-45 133,-15 43-140,-1 0 1,0 0-1,-1-1 0,1 1 1,-1 0-1,0 0 1,-1-10-1,1 15-8,0-1 0,0 0 0,0 1 1,0-1-1,0 1 0,0-1 0,-1 1 0,1-1 0,0 1 0,0-1 1,0 1-1,0-1 0,-1 1 0,1-1 0,0 1 0,0 0 0,-1-1 1,1 1-1,-1-1 0,1 1 0,0 0 0,-1-1 0,1 1 0,-1 0 0,1-1 1,0 1-1,-1 0 0,1 0 0,-1-1 0,1 1 0,-1 0 0,1 0 1,-2 0-1,1 0-16,0 0 0,-1 1 1,1-1-1,0 1 0,-1 0 1,1-1-1,0 1 1,0 0-1,0-1 0,0 1 1,0 0-1,-2 2 0,-4 4-98,1 1 0,-9 13 0,9-12 148,1 0-1,0 1 1,0-1-1,1 1 1,1 0-1,-1 1 0,2-1 1,-1 1-1,1-1 1,1 1-1,0-1 1,1 13-1,0-15 26,1-1 1,0 1-1,0-1 1,1 0-1,0 1 0,1-1 1,-1 0-1,1 0 0,1 0 1,-1-1-1,1 1 1,0-1-1,1 0 0,-1 0 1,1 0-1,0-1 0,1 0 1,6 6-1,-6-7-24,1 1 1,-1-1-1,1 0 0,0-1 0,0 0 1,1 0-1,-1 0 0,1-1 0,-1 0 0,9 1 1,-11-3-314,0 1 0,0-1 0,0 0 0,0-1 0,0 1 0,-1-1 0,8-2 0,-9 2-318,1 0 0,-1 0 0,0-1-1,0 1 1,0-1 0,0 0 0,0 0-1,0 0 1,0-1 0,0 1 0,1-3-1,6-9-4390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47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4992,'-5'-8'1824,"10"8"-1408,8-4-128,5 4 1632,8 0-1120,8 0 448,11 0-736,-1 4-448,-5-1-64,5 2 96,-5-2-32,-4 5-96,1 0 0,3 0-6016,13 7 3264,-4 1 576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52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21 5728,'-17'-12'7333,"73"11"155,-2-2-5044,83-1-2286,-92 5-50,74 6-573,-96-7-2919,-15 0-293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50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4 582 3904,'-4'-4'3909,"22"0"-1504,-12 1-2168,-1 0 1,1-1-1,-1 0 0,1 0 0,-1 0 0,-1 0 0,1-1 0,-1 0 0,1 0 1,-1 0-1,-1 0 0,1-1 0,-1 0 0,0 1 0,3-10 0,3-7-91,-2-2-1,8-42 0,-10 43 89,78-304 1260,-75 300-1564,-8 26-223,9 10 10,-6-3 297,0-1-1,0 1 0,0 0 0,0 0 1,-1 0-1,3 12 0,5 43 164,-7-42-127,8 50 113,9 74 60,-17-108-76,-1 0 0,-3 38 0,0-66-70,0 0 1,0 0 0,0-1-1,-1 1 1,0-1-1,0 1 1,-1-1-1,0 0 1,-4 8 0,6-13-22,0 1 1,0 0 0,-1-1 0,1 1-1,0-1 1,-1 1 0,1-1 0,-1 0-1,0 1 1,1-1 0,-1 0 0,0 0 0,0 0-1,1 0 1,-1-1 0,0 1 0,0 0-1,0-1 1,0 1 0,0-1 0,0 0-1,0 0 1,0 0 0,0 0 0,0 0 0,0 0-1,0 0 1,0-1 0,0 1 0,0-1-1,0 1 1,0-1 0,0 0 0,-2-1-1,-2-1-46,0-1-1,0 0 0,1 0 0,-1 0 0,1-1 1,0 0-1,0 0 0,1 0 0,-1 0 1,-5-10-1,-1-4-205,1 0 1,-8-22-1,18 40 146,-1 0-1,1 0 1,-1 0 0,1 0-1,0 0 1,-1 0-1,1 0 1,0-1 0,0 1-1,0 0 1,0 0-1,0 0 1,0 0 0,0 0-1,0-1 1,1 1-1,-1 0 1,0 0 0,1-2-1,10 10-696,4 3 705,0-2 0,0 0 0,0 0 0,1-1 0,1-1 0,-1-1 0,1-1 0,-1 0 0,1-1 0,32 2 0,-28-4 77,-1-1 1,1-1-1,0-1 1,0-1-1,-1-1 0,1-1 1,-1 0-1,31-14 0,-34 11 2,0-1 0,-1-1-1,-1 0 1,0-1 0,0-1-1,-1 0 1,18-21 0,-13 10 240,0 0 0,-2-1 1,28-51-1,-43 70-271,0 1 0,0-1-1,0 1 1,-1-1 0,1 0 0,-1 0-1,0 0 1,-1 1 0,1-1 0,-1 0-1,0 0 1,-1-9 0,1 14-11,0-1 0,0 1 0,0 0 1,0-1-1,0 1 0,0 0 0,0-1 0,0 1 1,0-1-1,0 1 0,-1 0 0,1-1 0,0 1 1,0 0-1,0 0 0,-1-1 0,1 1 0,0 0 1,0-1-1,-1 1 0,1 0 0,0 0 0,-1 0 1,1-1-1,0 1 0,-1 0 0,1 0 1,0 0-1,-1-1 0,-11 6-141,9-3 69,-1 1 1,1 0 0,-1 1-1,-3 4 1,-5 9-39,0 0-1,2 1 1,-14 29 0,-17 62-166,38-100 284,-2 6 2,0 0-1,-3 26 0,7-37 10,1-1-1,-1 1 1,1-1-1,0 0 1,1 1-1,-1-1 1,0 1-1,1-1 1,0 1-1,0-1 1,0 0-1,0 0 1,0 1-1,1-1 1,0 0-1,-1 0 1,1 0-1,2 2 0,-3-4 7,0 0-1,0 0 1,0 0-1,0 0 0,0-1 1,0 1-1,1 0 0,-1-1 1,0 1-1,0 0 0,0-1 1,1 0-1,-1 1 1,0-1-1,0 0 0,1 1 1,-1-1-1,0 0 0,1 0 1,1-1-1,0 1-6,-1-1 1,1 1-1,0-1 1,-1 0-1,1 0 0,-1 0 1,1-1-1,-1 1 1,4-3-1,0-2-6,0 1-1,0 0 1,-1-1-1,0 0 1,0 0 0,6-10-1,3-12-203,-1 0 0,17-58 0,-17 47 191,9-36 80,-20 67-88,0-1 0,-1 0-1,0-1 1,-1 1-1,0 0 1,-1-13-1,1 21 1,0 1-1,-1-1 1,1 0-1,0 1 1,0-1-1,0 1 1,0-1 0,0 1-1,-1-1 1,1 1-1,0-1 1,0 1-1,-1-1 1,1 1 0,0-1-1,-1 1 1,1-1-1,-1 0 1,0 1-1,1 0 0,0 0-1,-1 0 1,1 0 0,0 0 0,-1 0 0,1 0 0,0 0 0,0 0 0,-1 0 0,1 0 0,0 0 0,-1 0-1,1 0 1,0 1 0,-1-1 0,1 0 0,0 0 0,0 0 0,-1 0 0,1 1 0,0-1 0,0 0 0,-1 0-1,-1 2-43,0 0-1,1 0 0,-1 1 0,0-1 0,1 0 0,0 0 0,-2 3 1,-2 10-56,1-1 1,1 1 0,0 0 0,1 0 0,-1 26 0,3-28 105,-1-1 58,1 1 0,1-1 0,0 0 0,1 1 0,0-1 0,5 17 0,-4-21 17,0 1 1,0-2-1,1 1 0,0 0 0,0-1 1,1 1-1,-1-1 0,2-1 1,-1 1-1,7 6 0,-9-11-32,0 0 0,0 0 0,0-1 0,0 1 1,0-1-1,0 1 0,0-1 0,1 0 0,-1 0 0,0-1 0,1 1 0,-1-1 0,1 1 0,-1-1 0,0 0 0,1 0 0,-1-1 0,1 1 1,-1-1-1,0 1 0,1-1 0,-1 0 0,4-2 0,5-2 103,0 0 0,-1-1 1,0-1-1,19-13 0,-1-4-137,-2 0 0,42-50 1,-7 8-183,-60 63 196,3-2-69,0 0 0,0 1 0,7-5-1,-12 9 50,1-1-1,-1 1 0,1 0 0,-1-1 0,1 1 0,-1-1 0,1 1 1,-1 0-1,1 0 0,-1-1 0,1 1 0,0 0 0,-1 0 0,1 0 1,0-1-1,-1 1 0,1 0 0,-1 0 0,1 0 0,0 0 0,-1 0 1,1 0-1,0 1 0,-1-1 0,1 0 0,0 0 0,-1 0 0,1 0 0,-1 1 1,1-1-1,-1 0 0,1 1 0,0-1 0,-1 0 0,1 1 0,-1-1 1,0 1-1,1-1 0,-1 1 0,1-1 0,-1 1 0,1 0 0,1 5 40,0-1 0,0 1 0,-1 0 0,0 0 0,0-1 0,0 1 0,-1 0 0,0 10 0,-7 51 251,1-27-70,0 26 543,7-66-751,-1 1 0,1-1 0,-1 0 0,1 0 0,-1 0-1,0 0 1,1 0 0,-1 0 0,1 0 0,-1 0 0,1 0 0,-1 0-1,1 0 1,-1 0 0,1 0 0,-1 0 0,1 0 0,-1 0-1,1 0 1,0-1 0,1 0-3,0 0-1,1-1 0,-1 1 1,0-1-1,1 0 1,-1 0-1,0 1 1,0-1-1,-1-1 1,1 1-1,3-4 1,16-32-19,-14 24-46,12-25 4,-13 24 28,2 0 0,0 0 0,0 1 0,13-16 0,-20 30 25,-1-1 1,0 1-1,0-1 0,1 1 0,-1 0 0,1-1 1,-1 1-1,0-1 0,1 1 0,-1 0 0,1-1 1,-1 1-1,1 0 0,-1 0 0,1-1 1,-1 1-1,1 0 0,-1 0 0,1 0 0,-1 0 1,1-1-1,0 1 0,-1 0 0,1 0 0,-1 0 1,1 0-1,-1 0 0,1 1 0,-1-1 0,2 0 1,-1 1-11,0 0 1,0-1 0,-1 1 0,1 0-1,0 0 1,0 0 0,-1 0 0,1 0-1,0 0 1,-1 0 0,1 0 0,-1 0-1,1 2 1,1 5-31,0 1 0,0-1 0,0 9 0,-2 25 146,-1-34-24,1 1 0,0-1 0,0 1 0,3 15-1,-3-24-72,0 1 1,0-1-1,0 0 0,0 1 0,0-1 0,0 0 0,0 1 0,0-1 0,1 0 0,-1 1 0,0-1 0,0 0 0,0 1 0,0-1 0,1 0 0,-1 0 0,0 1 0,0-1 0,1 0 0,-1 0 0,0 1 0,0-1 0,1 0 0,-1 0 1,0 0-1,1 0 0,-1 1 0,0-1 0,1 0 0,-1 0 0,0 0 0,1 0 0,-1 0 0,0 0 0,1 0 0,-1 0 0,1 0 0,-1 0 0,0 0 0,1 0 0,-1 0 0,0 0 0,1 0 0,-1 0 0,0-1 0,1 1 0,-1 0 0,0 0 1,0 0-1,1 0 0,-1-1 0,0 1 0,1 0 0,-1-1 0,18-16 18,-14 12-27,33-38-155,22-24 149,-51 59-39,0 1 0,0-1 1,1 2-1,1-1 1,15-8-1,-23 15 46,-1-1 0,0 1 0,0-1 0,0 1 0,1 0 0,-1 0 0,0-1 0,0 1 0,1 0 0,-1 0 0,0 0 0,0 1 0,1-1 1,-1 0-1,0 0 0,0 1 0,1-1 0,-1 1 0,0-1 0,0 1 0,0-1 0,0 1 0,0 0 0,0-1 0,0 1 0,0 0 0,0 0 0,0 0 0,0 0 0,0 0 0,-1 0 0,1 0 0,0 0 0,-1 0 0,2 1 0,2 6 2,0 1 1,-1-1-1,5 17 0,-5-17-24,8 39-252,-8-34 400,-1 0 1,2-1 0,0 1 0,10 23 0,-12-34-112,0 1 1,0 0-1,0 0 1,0 0 0,0-1-1,0 0 1,1 1-1,-1-1 1,1 0-1,0 0 1,-1 0-1,1 0 1,0-1-1,0 1 1,0-1-1,1 1 1,-1-1-1,0 0 1,0-1-1,1 1 1,-1 0 0,0-1-1,1 0 1,3 0-1,1 0-16,1-1-1,0 0 1,0-1 0,0 0-1,-1 0 1,1 0 0,-1-2 0,1 1-1,-1-1 1,0 0 0,-1 0-1,1-1 1,-1 0 0,10-9-1,-8 6 40,-1 0-1,0-1 1,0 0-1,-1-1 0,0 1 1,0-1-1,-1-1 1,-1 1-1,0-1 1,5-16-1,-4 11 121,1-4-70,7-40 0,-13 55-90,0-1-1,-1 0 0,0 1 0,0-1 1,0 0-1,0 1 0,-1-1 0,0 0 1,0 1-1,-1-1 0,0 1 0,-2-6 1,4 11 1,0-1 0,-1 1 0,1 0 0,0 0 0,0-1 0,-1 1 0,1 0 0,0 0 0,0-1 0,-1 1 0,1 0 0,0 0 0,-1 0 0,1 0 0,0 0 0,-1-1 0,1 1 0,0 0 0,-1 0 0,1 0 0,-1 0 1,1 0-1,0 0 0,-1 0 0,1 0 0,0 0 0,-1 0 0,1 0 0,0 0 0,-1 1 0,1-1 0,0 0 0,-1 0 0,1 0 0,0 0 0,-1 0 0,1 1 0,-1-1 0,-12 11-41,9-6 19,0 1 0,0-1 1,1 1-1,0 0 0,0 0 0,1 0 1,-4 12-1,0 2 35,-2 25 0,5-30 83,2 0 1,0 0-1,1 0 0,0 0 0,1 0 0,1 0 0,0 0 0,2 0 0,-1 0 0,2-1 0,0 1 0,8 16 0,-10-25 21,1 0 0,-1-1 0,1 1 0,0-1 0,9 8 0,-11-10-74,1-1-1,0 0 0,0 0 1,0 0-1,0 0 0,0 0 1,0 0-1,0-1 0,1 0 1,-1 1-1,0-1 0,6 0 1,8 0-8,0 0 0,1-2 0,-1 0 0,0-1 0,1-1 0,-1 0 0,-1-2 0,1 0 0,-1 0 0,31-16 0,-47 21-26,4-2-300,0 0 1,0 0-1,0 0 0,-1 0 1,1-1-1,0 0 1,-1 1-1,0-1 1,0-1-1,4-3 0,-6 3-1318,-1 4 1490,0 0 0,0-1-1,0 1 1,0 0 0,0-1 0,0 1 0,0 0 0,0 0-1,0-1 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52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435 158 3328,'-6'-6'3891,"4"5"-3631,-16 2 2123,18-1-2416,-16 3 785,0 0 1,1 2-1,-27 10 1,21-7-371,-5 2-128,0 1 0,1 0 1,1 2-1,0 1 0,1 1 0,0 1 0,1 1 1,-39 39-1,56-49-259,0-1 1,0 1-1,1 0 0,-1 0 1,2 0-1,-1 1 0,1-1 1,-4 16-1,6-20 16,0 0 1,0 1-1,1-1 0,-1 0 0,1 0 1,0 1-1,0-1 0,1 0 0,-1 0 1,0 1-1,1-1 0,0 0 0,0 0 1,0 0-1,0 0 0,0 0 0,1 0 1,-1 0-1,1 0 0,0 0 0,0-1 1,0 1-1,0-1 0,0 1 0,4 1 1,-3-2 44,0 0 1,0-1 0,0 1 0,0-1-1,0 0 1,0 0 0,1 0 0,-1 0-1,0 0 1,1-1 0,-1 0 0,0 0 0,1 0-1,-1 0 1,1 0 0,-1-1 0,5 0-1,5-2 73,1-1 0,24-10-1,-28 9-133,-1-1-1,1 0 0,-1 0 0,0-1 0,0 0 0,-1 0 0,0-1 0,0 0 1,0 0-1,-1-1 0,-1 0 0,7-12 0,2-5-28,-1-2 0,-2 1-1,12-38 1,-22 59-12,-1 0-1,1-1 1,-1 1-1,0-1 1,0 1-1,-1-9 1,-8 41-1175,5-15 1273,1 0 0,1 1 1,0-1-1,0 1 0,1-1 1,0 0-1,1 1 1,1-1-1,0 1 0,0-1 1,1 0-1,0 0 1,1-1-1,1 1 0,0-1 1,10 18-1,-12-23 54,1 0 1,0 0-1,0 0 0,0-1 1,1 1-1,-1-1 0,1 0 1,0-1-1,0 1 0,11 5 1,-13-8-65,-1 0 1,1 0 0,-1-1 0,1 1-1,-1-1 1,1 1 0,-1-1 0,1 0 0,0 0-1,-1 0 1,1 0 0,-1-1 0,1 1 0,0-1-1,-1 1 1,1-1 0,-1 0 0,0 0 0,1 0-1,-1 0 1,0 0 0,0-1 0,1 1 0,-1-1-1,0 0 1,0 1 0,-1-1 0,1 0 0,2-2-1,6-10 73,1 0-1,-2 0 0,1-1 0,-2-1 1,11-26-1,23-89-112,-16 47-50,18-33-554,-43 116 583,-1 1 1,0-1-1,0 1 0,0-1 1,0 1-1,1-1 1,-1 1-1,0-1 1,0 1-1,1-1 0,-1 1 1,0 0-1,1-1 1,-1 1-1,1-1 1,-1 1-1,0 0 0,1-1 1,-1 1-1,1 0 1,-1 0-1,1-1 1,-1 1-1,1 0 0,-1 0 1,1 0-1,0-1 1,0 2 15,-1-1 1,1 0 0,0 0-1,0 1 1,-1-1 0,1 1 0,-1-1-1,1 1 1,0-1 0,-1 1-1,1-1 1,-1 1 0,1-1-1,-1 1 1,1 0 0,0 0-1,2 5-6,-1-1-1,1 1 1,3 11-1,2 17 134,-1 0-1,-2 1 1,-1-1-1,-2 1 1,-1 0-1,-6 53 0,4-75-77,-1 0-1,0 0 0,-1 0 1,-1 0-1,0 0 0,0-1 1,-2 0-1,1 0 0,-1 0 1,-1-1-1,-11 15 0,16-23 16,-1 0 0,0-1-1,0 1 1,0-1 0,0 0 0,-1 1-1,1-1 1,0-1 0,-1 1-1,0 0 1,1-1 0,-1 0-1,0 0 1,1 0 0,-1 0-1,0-1 1,0 0 0,0 1-1,0-1 1,0-1 0,0 1 0,1 0-1,-1-1 1,0 0 0,0 0-1,1 0 1,-1 0 0,-6-4-1,-6-6-171,0 0 0,1-1 1,0-1-1,-18-21 0,31 31 42,1 1 0,-1 0 1,1-1-1,0 1 0,0-1 1,0 1-1,-1-5 0,2 7 58,0 0-1,0 0 1,0 0-1,0 0 1,0 0-1,0-1 1,0 1 0,0 0-1,0 0 1,0 0-1,0 0 1,0 0-1,0 0 1,0 0-1,1 0 1,-1-1-1,0 1 1,0 0-1,0 0 1,0 0-1,0 0 1,0 0-1,0 0 1,0 0-1,0 0 1,0 0-1,0 0 1,0-1-1,1 1 1,-1 0-1,0 0 1,0 0-1,0 0 1,0 0-1,0 0 1,0 0-1,0 0 1,0 0 0,1 0-1,-1 0 1,0 0-1,0 0 1,0 0-1,0 0 1,0 0-1,0 0 1,0 0-1,1 0 1,-1 0-1,0 0 1,0 0-1,0 0 1,0 0-1,0 0 1,0 1-1,0-1 1,0 0-1,0 0 1,1 0-1,-1 0 1,0 0-1,5 4 43,-4-3-48,8 6 69,-7-7-53,0 1 0,-1 1 0,1-1 0,-1 0 0,1 0 0,-1 1 0,0-1-1,2 3 1,23 30 188,-25-33-224,0 0 5,27 13 261,-26-13-154,-1-1-68,0 1 1,0-1 0,0 0-1,0 1 1,0-1 0,0 0-1,0 1 1,0-1 0,0 1-1,0-1 1,0 1 0,0 0-1,-1 0 1,1-1 0,0 1-1,0 0 1,1 1 0,-2-1-9,1 0 0,0 0 0,0 0 1,-1 0-1,1 0 0,0-1 0,0 1 0,0 0 0,0-1 1,0 1-1,0-1 0,0 1 0,0-1 0,0 1 1,0-1-1,0 0 0,0 1 0,2-1 0,40 2-153,-24-1 190,0-1-1,33-3 0,24-7 36,76-14 93,-97 13 0,-32 7-140,-1 0 1,1-2-1,33-13 0,-42 16-37,-14 3 20,1 0 0,0 0 0,0 0 0,0 0 0,0 0 0,0 0 0,-1 0 0,1-1 0,0 1 0,0 0 0,0-1 0,-1 1 0,1-1 0,0 1 0,-1-1 0,1 1-1,1-1 1,5-7-146,11-11-2662,-10 3-4189,-7 6 3929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0:59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72 1312,'0'0'20,"-1"0"0,1-1 0,0 1 0,0-1 0,-1 1 0,1 0 0,0-1 0,0 1 0,-1 0 1,1-1-1,0 1 0,0-1 0,0 1 0,0-1 0,0 1 0,0 0 0,0-1 0,0 1 0,0-1 0,0 1 0,0-1 0,0 1 0,0-1 0,0 1 0,0 0 1,0-1-1,1 1 0,-1-1 0,0 1 0,0 0 0,1-1 0,0-2 1023,5-9 2043,-5 12-2986,-1-1 1,1 0-1,0 1 1,-1-1 0,1 1-1,-1-1 1,0 0-1,1 0 1,-1 1-1,1-1 1,-1 0 0,0 0-1,0 1 1,1-1-1,-1 0 1,0 0-1,0 0 1,0 0 0,0 1-1,0-1 1,0 0-1,0 0 1,0 0-1,-1-1 1,-1-4 456,2 5-497,-1 1 0,1-1 0,0 0 0,0 1 0,-1-1 0,1 0 0,0 1 0,-1-1 0,1 0 0,0 1 0,-1-1 0,1 1 0,-1-1 0,1 1 0,-1-1 0,1 1 0,-1-1 0,0 1 0,1-1 0,-1 1 0,-1-1 0,-5-1 245,7 1-255,-1 1-1,0 0 1,0-1 0,0 1-1,0 0 1,0 0-1,0 0 1,0 0 0,0 0-1,0 0 1,0 0-1,0 0 1,0 0 0,0 0-1,-1 1 1,-2 0 137,0-1 0,0 1-1,0-1 1,0 0 0,-4 0 0,5 0-106,0 0 0,0 0-1,0 0 1,0 0 0,0 0 0,1 1 0,-1 0 0,0-1 0,0 1 0,-3 2 0,0 0-55,0 1 0,1 0 0,-7 5 1,-7 6 38,10-10-73,1 0-1,0 1 0,1-1 0,-1 1 1,1 1-1,0 0 0,1 0 0,-1 0 1,2 1-1,-8 10 0,11-15 11,1 0 1,-1 0-1,1 0 0,0 0 0,0 0 0,0 1 1,0-1-1,1 0 0,-1 0 0,1 1 0,0-1 1,0 0-1,0 0 0,0 1 0,1-1 0,1 5 1,-1-1 43,2-1 1,-1 1 0,1-1 0,0 0 0,0 0 0,0 0-1,9 10 1,-11-15-2,0 1-1,0 0 0,1-1 0,-1 1 0,1-1 1,-1 0-1,1 0 0,0 1 0,0-1 0,-1 0 1,1 0-1,0-1 0,0 1 0,0 0 1,0 0-1,0-1 0,0 0 0,0 1 0,0-1 1,0 0-1,0 0 0,0 0 0,0 0 1,0 0-1,0 0 0,0-1 0,0 1 0,0-1 1,3 0-1,1-2 27,0-1 0,0 1 1,-1-1-1,1 0 0,-1 0 0,0-1 1,0 1-1,-1-1 0,1 0 0,5-9 1,3-6 98,16-37 1,-19 39-85,-7 10-282,1 1 0,-1-1 0,-1 0 0,1 1 0,-1-1 0,-1 0 0,2-16 0,-2 26 229,-1 0 0,1 0 1,0 1-1,-1-1 0,1 0 1,3 4-1,1 5 224,-2-5-199,0 0-1,0 0 1,1 0 0,-1-1-1,1 1 1,0-1 0,1 0-1,-1 0 1,1-1 0,0 1-1,0-1 1,1 0-1,-1-1 1,1 1 0,0-1-1,0 0 1,0 0 0,0-1-1,0 0 1,1 0 0,-1 0-1,1-1 1,-1 0 0,1 0-1,11-1 1,8 1-4154,-13 1-1477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02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115 826 2144,'-1'0'33,"1"0"0,0 0 0,-1 0 1,1 0-1,-1 0 0,1 0 0,-1 0 0,-8 8 4006,10-8-3865,1 0 0,-1 0 0,1-1 0,-1 1 0,1-1 0,-1 1 0,1-1 0,-1 1 0,0-1 0,1 0 0,-1 0 0,0 0 0,0 0 0,2-2 0,16-18 894,-16 17-869,61-70 750,-34 42-818,33-49 0,-42 49-120,-1 0 1,-2-2 0,-1-1 0,21-60-1,31-141-176,-62 217 265,-1-1 1,-2 0-1,0 0 0,3-36 0,-7 56-114,0-1-1,0 1 1,0 0-1,0-1 1,0 1-1,0-1 1,0 1-1,0 0 1,0-1-1,0 1 1,0-1-1,-1 1 1,1-1-1,0 1 1,0 0-1,0-1 0,0 1 1,-1 0-1,1-1 1,0 1-1,0 0 1,-1-1-1,1 1 1,0 0-1,0-1 1,-1 1-1,1 0 1,0 0-1,-1-1 1,1 1-1,-1 0 1,1 0-1,0 0 1,-1 0-1,1 0 1,-1-1-1,1 1 1,0 0-1,-1 0 1,1 0-1,-1 0 0,0 0-9,0 1 0,0-1 0,0 0 0,0 0-1,0 1 1,0-1 0,0 1 0,0-1 0,0 1-1,1-1 1,-1 1 0,0-1 0,0 1-1,1 0 1,-2 1 0,-2 4 18,0 0 1,0 1-1,1 0 1,-1 0-1,2 0 1,-5 13-1,1 0 50,-19 54 285,1 2 205,-66 140 1,-9-47-7,-10 52-80,42-74 602,58-127-831,-18 27 0,22-40 105,10-14-227,10-16-86,38-50 26,11-13-96,-34 52-26,1 1 0,2 2-1,36-27 1,31-16 186,-82 61-149,0 0 0,-1-1 0,-1-1 0,20-23 0,-28 30 94,-6 6-41,0 0 1,0 0 0,-1 0-1,1 0 1,-1 0 0,0 0-1,2-3 1,-1 1-17,0 0-1,1 0 1,-1 0 0,7-7 0,-7 8 25,1 0-1,-1 0 1,0 0 0,0 0-1,0 0 1,0 0 0,1-5-1,9-15 233,-11 19-67,3-2-853,4 12 257,-4-1 400,-1 0 1,0 0 0,-1 0-1,1 0 1,-1 0-1,0 0 1,1 7 0,5 11 3,1-1-77,-4-9 109,0-1 1,13 21 0,-16-29 53,1 0 0,0-1 0,0 1 1,0-1-1,1 1 0,-1-1 0,1 0 1,0 0-1,0-1 0,0 1 0,7 3 1,0-2-30,0 0 1,1-1 0,-1 0 0,1-1 0,-1 0 0,1-1 0,20 0 0,6-4 318,38-6 0,-66 8-344,10-2 64,0-1 0,0-1 1,31-12-1,-42 14-61,-1-1 1,0 0-1,0-1 1,0 1 0,0-2-1,-1 1 1,0-1-1,0 0 1,0-1-1,6-8 1,-9 10 13,2-3 33,1-1 0,-2 0 0,7-12-1,-11 19-62,0-1-1,0 0 1,0 1-1,0-1 1,0 0-1,-1 0 1,0 1-1,1-1 1,-1 0-1,0 0 1,0 0 0,0 0-1,-1 1 1,1-1-1,-1 0 1,-1-5-1,1 7-15,1 1 0,0-1 0,0 0 0,-1 0 0,1 1 0,-1-1 0,1 1 0,0-1 0,-1 0 1,1 1-1,-1-1 0,1 1 0,-1-1 0,0 1 0,1-1 0,-1 1 0,1-1 0,-1 1 0,0 0 0,0-1 0,1 1 0,-1 0 0,0 0 0,1-1 0,-1 1 0,0 0 0,0 0 0,1 0 0,-1 0 0,0 0 0,0 0 0,1 0 0,-1 0 0,0 0 0,0 0 0,1 1 1,-1-1-1,0 0 0,0 1 0,1-1 0,-1 0 0,0 1 0,0 0 0,-4 2-61,0 1 0,0-1 0,0 1 0,-5 6 0,6-6 70,-10 10-325,-23 28 0,34-38 289,0 1 0,0-1 0,0 1 1,0 0-1,1-1 0,0 1 0,0 1 0,0-1 1,0 0-1,1 0 0,-1 10 0,2-11 66,0 0 1,1 0-1,0 0 0,0 0 1,0 0-1,1 0 0,-1 0 0,1 0 1,0-1-1,0 1 0,0-1 1,1 1-1,-1-1 0,1 0 0,0 0 1,0 0-1,0 0 0,0-1 1,0 1-1,0-1 0,7 4 0,-2-2 17,-1 0-1,1-1 1,-1 1-1,1-2 1,0 1-1,1-1 1,-1 0-1,0-1 0,15 1 1,-11-3 13,0 0 1,-1-1 0,1 0-1,21-9 1,-11 5 47,24-9 54,-1-2 1,0-2-1,53-31 0,-92 46-118,0 1-1,-1-1 0,1 0 0,-1-1 1,8-9-1,-11 12-11,0 0 0,0 0 1,-1 0-1,0-1 0,1 1 0,-1 0 1,0-1-1,0 1 0,0-1 0,0 1 1,-1-1-1,1 1 0,-1-1 0,1 1 1,-1-1-1,0 0 0,0-2 0,0 4-40,0 0-1,0 0 1,-1 0-1,1 1 0,0-1 1,0 0-1,-1 0 0,1 1 1,0-1-1,-1 0 0,1 1 1,-1-1-1,1 0 1,0 1-1,-1-1 0,0 1 1,1-1-1,-1 1 0,1-1 1,-1 1-1,0-1 1,1 1-1,-2-1 0,0 1-29,1-1 0,-1 1 0,1 0-1,-1-1 1,1 1 0,-1 0 0,0 0-1,1 0 1,-1 0 0,-2 1 0,-3 1-108,0 0 1,1 1 0,-13 5-1,3 0-63,4-2 111,0 0 1,-21 15 0,31-19 119,-1-1 0,1 1-1,0 0 1,0 0 0,0 0 0,0 1-1,0-1 1,0 0 0,1 1-1,-1 0 1,1-1 0,0 1 0,-1 0-1,1-1 1,1 1 0,-1 0 0,0 0-1,1 0 1,-1 3 0,1-4-3,1-1 0,-1 1 0,0-1 0,1 1 0,0-1 1,-1 1-1,1-1 0,0 1 0,0-1 0,-1 0 0,1 1 0,0-1 0,0 0 1,1 0-1,-1 0 0,0 0 0,0 0 0,0 0 0,1 0 0,-1 0 0,1 0 1,1 0-1,4 2 84,0 1 1,1-1-1,8 2 0,16 1 64,0 0-1,0-2 0,1-2 1,38-1-1,11-7-942,-27-2-3495,-16 2-2887,-22 2 3661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0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3 857 3136,'-2'-3'790,"1"5"-429,4 3 1357,2-1-315,-3-3-1268,0 1 1,0 0-1,0 0 0,0-1 1,0 1-1,0-1 1,0 0-1,1 1 1,-1-1-1,0 0 0,1 0 1,-1-1-1,1 1 1,-1 0-1,1-1 0,-1 0 1,1 1-1,-1-1 1,1 0-1,-1 0 1,1-1-1,-1 1 0,1 0 1,0-1-1,-1 0 1,0 1-1,3-2 0,2-1-12,-1 0 0,1 0 0,-1-1-1,0 1 1,0-1 0,0-1-1,-1 1 1,9-9 0,-12 10-70,1 0 1,-1 0-1,0-1 1,0 1-1,-1 0 1,1-1 0,-1 1-1,0-1 1,1 1-1,-2-1 1,1 0-1,0 1 1,0-8 0,-1 5-49,0 1 1,-1 0-1,1 0 1,-1-1-1,0 1 1,0 0-1,0 0 1,-1 0-1,-3-6 1,5 9-27,-1 1 0,0-1 0,0 0 0,0 1 0,0-1 0,0 1 0,0 0-1,0-1 1,0 1 0,0 0 0,-1 0 0,1 0 0,-1-1 0,1 1 0,0 1 0,-1-1 0,0 0 0,1 0 0,-1 1 0,0-1 0,-1 0 0,1 1-1,0 0 0,0 0 1,0 0-1,0 1 1,0-1-1,0 0 0,1 1 1,-1 0-1,0-1 1,0 1-1,0 0 0,1 0 1,-1 0-1,0 0 1,1 0-1,-2 2 0,-2 0 12,1 1 0,0 1 1,0-1-1,1 0 0,-1 1 0,1 0 0,0 0 0,0 0 0,1 0 0,-1 0 0,1 0 0,-1 7 0,-2 10 175,3-15-77,0-1-1,1 1 0,-1 0 0,2 0 1,-1 0-1,1 0 0,0 0 0,0 0 1,1 0-1,1 7 0,2-1-1,1 1 1,6 15-1,-9-26-56,-1 1-1,1-1 1,0 0 0,0 1 0,1-1-1,-1 0 1,1 0 0,-1 0 0,1 0-1,0-1 1,0 1 0,5 2 0,-6-4 2,1 0 0,-1-1 0,0 1 0,0-1 1,0 0-1,0 1 0,0-1 0,1 0 0,-1 0 1,0 0-1,0-1 0,0 1 0,0-1 1,0 1-1,3-2 0,31-13 388,-35 14-411,17-8 145,76-36 406,-55 29-512,-1-1-1,38-23 0,-54 26-12,-1-1-1,-1 0 1,0-1-1,28-32 1,-26 23-20,-1-2 0,21-37 0,28-62 374,-11 20-146,-43 79-260,-1-2 0,-2 1 0,18-52 0,-27 67-2,-1-1 1,0 1-1,-1-1 1,-1 0-1,0 0 1,0 0-1,-1 1 1,-1-1-1,-1 0 1,-5-24-1,6 34-30,0 0-1,-1 1 0,1-1 1,-1 0-1,0 0 0,0 1 1,-4-6-1,6 8 28,-1 1 0,1-1 0,-1 1 0,0-1 0,1 0 0,-1 1 0,0-1 0,1 1-1,-1 0 1,0-1 0,0 1 0,1-1 0,-1 1 0,0 0 0,0 0 0,0 0 0,0-1 0,1 1 0,-1 0 0,0 0 0,0 0 0,0 0 0,0 0 0,1 0 0,-1 1 0,0-1 0,0 0 0,0 0-1,0 1 1,1-1 0,-1 0 0,0 1 0,0-1 0,1 1 0,-1-1 0,0 1 0,1-1 0,-1 1 0,0-1 0,0 2 0,-9 8-184,0 1 0,-16 24 0,16-21 51,0 1 49,1 1 0,0 0 1,-7 21-1,7-17 1,-2 8 139,1 0 1,2 0 0,-6 29 0,-8 90 343,16-94-159,3 89-1,4-125-148,1-1-1,1 1 1,0-1 0,1 1-1,6 17 1,-7-28-58,-1 1-1,1-1 1,0 0-1,0 0 1,1 0 0,0 0-1,0 0 1,1-1 0,-1 0-1,1 1 1,0-2-1,0 1 1,1-1 0,10 7-1,-11-9 51,-1 0 1,1-1-1,0 1 0,0-1 0,-1 0 1,1-1-1,0 1 0,0-1 0,0 0 1,0 0-1,0-1 0,5-1 0,9-2 90,32-11-1,-42 12-132,24-8 119,0-2-1,-1-2 1,0 0 0,-1-2 0,38-29-1,-65 43-118,1-1 0,-2 0-1,1 1 1,0-2 0,-1 1-1,0 0 1,0-1 0,0 1-1,4-10 1,-6 11-11,0 0 1,0 1-1,0-1 0,0 0 1,-1 1-1,1-1 1,-1 0-1,0 0 0,0 0 1,0 1-1,0-1 1,0 0-1,-1 0 0,1 1 1,-1-1-1,0 0 1,0 1-1,0-1 0,0 0 1,-2-3-1,2 5-23,0 0-1,0 0 1,0 0-1,0 0 1,1 0-1,-1 0 1,-1 0-1,1 0 1,0 1-1,0-1 1,0 0-1,0 1 1,0-1-1,-1 1 1,1-1-1,0 1 1,0 0-1,-3-1 1,1 1-24,0 0 0,0 0 0,0 0 1,0 1-1,0-1 0,0 1 0,-5 1 0,0 1-24,0 1 1,0-1-1,1 1 0,0 1 1,-8 5-1,6-3-36,0 1-1,1 0 1,0 0 0,0 0-1,0 1 1,1 1 0,-11 19-1,17-26 86,-1 0 1,1 0-1,0 1 0,0-1 0,0 1 0,0-1 0,1 1 0,-1-1 1,1 1-1,0-1 0,0 1 0,1 6 0,0-7 20,-1 0 0,2-1 0,-1 1 0,0 0-1,0 0 1,1-1 0,0 1 0,-1-1 0,1 1 0,0-1 0,0 1-1,0-1 1,1 0 0,-1 0 0,1 0 0,-1-1 0,4 3 0,4 1 47,1 1 0,-1-2 1,1 0-1,0 0 1,1-1-1,-1 0 1,0-1-1,1 0 1,19 0-1,3-1 71,0-3 0,35-5 0,-46 3-103,0 0 0,0-2 0,-1 0-1,0-2 1,0 0 0,0-1 0,-1-2 0,-1 0-1,28-20 1,-41 26-23,0 0 0,1 0-1,-1 1 1,1 0 0,-1 0-1,1 1 1,1 0 0,-1 1 0,0 0-1,0 0 1,1 0 0,-1 1-1,16 0 1,-26 2 16,1-1 1,-1 1-1,0 0 0,0 0 0,1 0 0,-1-1 1,1 2-1,-1-1 0,0 0 0,-2 3 1,-5 3-92,-3 1 55,0 0 0,0 1-1,1 1 1,0 0 0,-18 23 0,27-31-16,0 1-1,0 0 1,0 0 0,1 0 0,-1 0-1,1 0 1,0 0 0,0 1 0,-1 3 0,2-6 37,0 0 0,0 0 1,0 0-1,0 0 1,1 0-1,-1 0 0,0 0 1,0 0-1,1 0 1,-1 0-1,0-1 0,1 1 1,-1 0-1,1 0 1,-1 0-1,1-1 0,-1 1 1,1 0-1,0-1 1,-1 1-1,1 0 1,0-1-1,0 1 0,-1-1 1,1 1-1,0-1 1,0 1-1,0-1 0,0 0 1,-1 1-1,1-1 1,0 0-1,0 0 0,0 0 1,0 0-1,0 1 1,0-1-1,2-1 1,12 2 71,0-1 0,1 0 0,-1-1 0,29-6 0,61-21 139,-83 21-221,0 1 18,1-2 0,-2-1-1,1 0 1,23-16 0,-30 15 40,0 0 0,-1-1 0,-1 0 0,0-2 0,0 1 0,12-18 0,-11 11 36,-1-1 1,0 0-1,9-23 1,25-68 254,-29 66-184,2-6-91,-2-1-1,18-84 0,-33 124-166,-1 1 1,-1-1-1,0 0 1,-1 0-1,0 0 0,-2-12 1,2 24 91,0 0 1,0-1-1,0 1 0,0 0 1,0 0-1,0 0 0,0-1 1,-1 1-1,1 0 0,0 0 1,0 0-1,0 0 0,0-1 1,0 1-1,0 0 0,-1 0 1,1 0-1,0 0 1,0 0-1,0-1 0,0 1 1,0 0-1,-1 0 0,1 0 1,0 0-1,0 0 0,0 0 1,-1 0-1,1 0 0,0 0 1,0 0-1,0 0 1,-1 0-1,1 0 0,0 0 1,0 0-1,0 0 0,-1 0 1,1 0-1,0 0 0,0 0 1,0 0-1,-1 0 0,1 0 1,0 0-1,0 0 1,0 0-1,0 1 0,-1-1 1,1 0-1,0 0 0,0 0 1,0 0-1,0 0 0,0 1 1,-1-1-1,-7 9-375,3-1 207,0 1 0,1-1 0,-7 18 0,-3 8 42,7-18 131,1-1 1,0 1 0,1 1 0,1-1 0,-2 18 0,-5 85 317,7-68-260,3-16-68,1 1 0,1-1 0,2 1 0,13 55 0,-16-88 38,1 0 0,0 0 1,-1 0-1,1 0 0,0 0 1,1 0-1,-1-1 0,0 1 1,1-1-1,0 1 0,-1-1 1,1 1-1,0-1 0,0 0 1,1 0-1,-1 0 0,0 0 0,1 0 1,-1-1-1,1 1 0,-1-1 1,1 1-1,0-1 0,0 0 1,-1 0-1,1 0 0,0-1 1,0 1-1,0-1 0,0 1 1,0-1-1,0 0 0,0 0 1,4-1-1,9-1 42,0-1 0,-1 0 1,1-1-1,-1-1 0,0-1 0,0 0 0,22-12 0,-28 12-16,1 0-1,-1 0 0,0-1 1,-1 0-1,0 0 0,0-1 1,-1 0-1,1-1 0,-2 1 1,1-1-1,9-19 0,-8 10 53,-3 5-155,1 1 0,0-1 0,1 1 0,10-12 0,-14 20 11,0 1-1,0 0 1,0 0-1,1 0 1,-1 0-1,1 0 1,0 1-1,-1 0 1,1 0-1,1 0 1,-1 0-1,0 0 1,0 1-1,1 0 1,-1 0-1,9-1 1,-10 2 19,0-1 1,-1 1 0,1 0-1,0 0 1,0 0 0,0 1-1,-1-1 1,1 1 0,0 0-1,-1-1 1,1 1-1,0 0 1,-1 1 0,1-1-1,-1 0 1,5 4 0,-5-3 24,1 1 0,-1-1 1,0 1-1,0 0 0,0 0 1,0 0-1,-1 0 0,1 0 1,-1 0-1,0 0 0,0 0 1,1 4-1,0 7 7,0-1 0,-1 0-1,-1 1 1,0-1 0,-3 25-1,-23 101 214,26-137-211,0 0 0,0 0 0,-1-1 0,1 1 0,1 0 0,-1 0 0,0-1 1,0 1-1,1 0 0,-1 0 0,1-1 0,-1 1 0,1-1 0,0 1 0,-1 0 0,1-1 0,0 1 0,0-1 0,0 0 0,0 1 0,1-1 0,-1 0 0,0 0 0,0 1 0,1-1 0,-1 0 0,1 0 0,-1 0 0,3 1 0,0-1 25,-1 0 0,0 0 0,0 0 0,1-1 0,-1 1 0,1-1 0,-1 1 0,1-1 0,-1 0 0,1-1 0,-1 1 0,0-1 0,1 1 0,4-3 0,2 0-13,-1-1-1,0-1 0,0 0 1,-1 0-1,15-12 0,39-38-133,-40 34 251,30-30 220,-56 55-571,1 2 0,-1-1 1,-4 10-1,2-3 194,3-7 45,0 1-1,0-1 0,1 1 1,-3 8-1,5-12-28,-1 0 0,1 1 0,0-1-1,-1 0 1,1 0 0,0 1 0,0-1 0,1 0-1,-1 1 1,0-1 0,1 0 0,-1 0 0,1 1-1,1 3 1,2 0 47,-4-5-45,0 1 0,1-1 0,0 1 0,-1-1 0,1 0 0,0 1 0,-1-1 0,1 0 0,0 0 0,0 0 0,0 0 0,0 1 0,0-1 0,1-1 0,-1 1 0,0 0 0,0 0 0,1 0 0,-1-1 0,0 1 0,1 0 0,-1-1 0,0 1 0,1-1 0,-1 0 0,4 1 0,7-2 76,-1 1 0,1-2-1,0 0 1,-1 0-1,1-1 1,-1-1-1,0 1 1,0-2-1,0 0 1,0 0-1,-1-1 1,0 0-1,10-9 1,-17 14-47,-1-1 0,0 0 0,0 0-1,0 0 1,0 0 0,0-1 0,-1 1 0,1 0 0,-1-1 0,1 1 0,-1-1 0,0 1 0,0-1 0,0 0-1,0 1 1,0-1 0,-1 0 0,1 0 0,-1 0 0,0 0 0,0 1 0,0-1 0,0 0 0,0 0 0,-1 0-1,1 0 1,-3-4 0,2 2-40,-1 1 0,0 0-1,-1 0 1,1 0 0,-1 0 0,1 0-1,-1 1 1,0-1 0,-1 1 0,1 0-1,-1 0 1,1 0 0,-1 0 0,0 0-1,0 1 1,-6-3 0,-2 0-105,0 1 1,0 1 0,0 0-1,0 1 1,0 0 0,-1 1-1,1 0 1,-14 1 0,26 0 104,0 0 1,-1 0-1,1 0 1,0 0-1,-1 0 1,1 0-1,0 0 1,-1 0-1,1 0 1,0 0-1,0 0 1,-1 0-1,1 0 1,0 0-1,-1 0 1,1 0-1,0 0 1,-1 0-1,1 0 1,0 1-1,0-1 1,-1 0-1,1 0 1,0 0 0,0 0-1,-1 1 1,1-1-1,0 1 1,6 4-13,18 3 76,-6-7-69,0 0 1,1-2-1,24-3 1,56-14 248,-51 9-195,-12 2-134,67-11-10,-84 16 256,1 0-1,0 2 1,23 2-1,-42-2-124,1 0 0,-1 0 0,0 0 1,1 1-1,-1-1 0,1 1 0,-1-1 0,0 1 0,0-1 0,1 1 0,-1 0 1,0 0-1,0 0 0,0-1 0,0 1 0,0 0 0,0 0 0,0 0 0,1 2 1,-1-1 6,0 0 0,0 0 0,0 1 1,0-1-1,0 0 0,0 1 1,-1-1-1,0 1 0,1-1 0,-1 4 1,0 5 77,-1 0 1,-1 0 0,-4 21 0,4-25-55,-1 3-86,0-1 0,-6 12 0,3-6 326,6-14-145,12-14 102,42-55-378,-41 49 45,2 0 1,0 1-1,21-20 0,41-24 381,-66 55-216,0 0 1,1 1 0,0 0-1,0 0 1,18-4-1,-27 9-71,0 0 0,-1 0 0,1 1 0,0-1-1,0 1 1,0 0 0,0 0 0,0 0-1,0 0 1,-1 1 0,1-1 0,0 1 0,0-1-1,0 1 1,-1 0 0,1 0 0,0 1-1,-1-1 1,1 0 0,2 3 0,-1-1 29,0 1 0,-1-1 0,0 1 0,0 0 0,0 0 0,0 0 0,0 0 0,-1 1 0,0-1 0,3 8 0,15 48 368,4 11-75,-20-62-285,0-1 1,1 0-1,0 0 0,0 0 1,1 0-1,6 6 0,-9-11-15,0-1-1,0 1 1,0-1-1,1 0 1,-1 0 0,1 0-1,-1 0 1,1-1-1,0 0 1,-1 0-1,1 0 1,0 0 0,0 0-1,0-1 1,0 1-1,0-1 1,0 0 0,0 0-1,0-1 1,-1 1-1,1-1 1,0 0-1,0 0 1,5-2 0,-1 0-335,-1 0 0,0 0-1,0-1 1,13-8 0,-14 8-500,-1 0-1,0 0 0,0-1 0,0 0 0,6-8 0,-9 10 271,1-2-336,0 1 1,1-1 0,-2 0 0,1 0-1,0 0 1,-1-1 0,1-5 0,0-22-3998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06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2 209 2080,'0'-1'25,"-1"0"0,1-1 0,0 1-1,-1 0 1,1-1 0,0 1 0,0 0 0,0-1 0,0 1-1,0 0 1,1-3 0,-1 3 290,1 0-1,-1 0 1,1 0-1,0-1 1,-1 1-1,1 0 1,0 0-1,0 0 1,-1 0-1,1 0 1,0 0-1,0 1 1,0-1-1,0 0 1,0 0-1,2 0 1,1-1 419,-1 0 0,1 1 0,0 0 0,0 0 1,0 0-1,0 0 0,0 1 0,0-1 0,5 1 0,15-1 748,46-9 0,-37 4-579,8-3-240,60-21 1,-1 1-594,173-24-2095,-208 43 519,-22 4-2603,65-1 0,-33 4-760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24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90 618 1888,'5'0'9744,"-18"-3"-6283,11 4-3295,0 1 0,0-1 0,0 0 1,0 1-1,0-1 0,1 1 0,-1 0 0,0-1 1,1 1-1,-3 3 0,-12 23 219,10-18-124,0 1-57,1 0 0,0 0-1,0 1 1,1-1-1,-5 24 1,8-30-163,0-1 0,1 1 0,-1-1 0,1 1 0,0 0 0,0-1 0,0 1 0,1-1 0,0 1 0,0-1 0,0 1 1,0-1-1,1 0 0,0 1 0,0-1 0,0 0 0,0 0 0,1 0 0,2 4 0,-3-7-19,0 1-1,-1-1 1,1 0 0,0 1-1,0-1 1,0 0-1,0 0 1,0 0 0,0 0-1,0-1 1,1 1 0,-1-1-1,0 1 1,0-1-1,0 0 1,1 0 0,-1 0-1,0 0 1,0 0 0,1 0-1,-1 0 1,0-1-1,0 1 1,0-1 0,1 0-1,-1 0 1,3-1 0,2-2 9,0 1 1,0-1-1,0-1 1,0 1 0,-1-1-1,10-9 1,-2-1-111,0 1 1,-1-2-1,0 1 1,-2-2-1,1 0 1,12-26-1,-20 35-2,-1-1-1,0 1 0,0-1 0,-1 0 1,0 0-1,0 0 0,-1 0 0,1-13 0,-10 34-552,7-5 689,0 1 1,0 0 0,1 0-1,0-1 1,1 1-1,-1 0 1,1 0 0,1-1-1,0 1 1,0-1 0,0 1-1,1-1 1,4 8-1,-5-12-27,0 0-1,0 0 0,0-1 0,1 1 0,-1-1 1,1 1-1,0-1 0,0 0 0,-1 0 0,1-1 1,1 1-1,-1 0 0,0-1 0,0 0 0,0 0 1,1 0-1,-1 0 0,0 0 0,1-1 0,-1 0 1,1 1-1,-1-1 0,1 0 0,-1-1 0,1 1 1,-1-1-1,4 0 0,3-2-29,-1 1-1,0-2 1,0 1 0,0-1 0,0-1-1,0 1 1,-1-2 0,11-7 0,-9 4-94,-1 0 0,-1 0 0,0 0 0,14-22 0,-20 28 84,0-1 0,0 1 1,-1-1-1,1 0 0,-1 0 0,0 0 1,0 0-1,0-6 0,0-35-188,-1 29-60,0 15 100,2 2 79,0 0 102,0 0-1,0 0 0,0 0 0,0 0 0,-1 0 1,4 3-1,9 5 117,-2-3-114,1 0 0,0 0 0,1-2 0,-1 1 0,1-2 0,0 0 1,0-1-1,27 2 0,-37-4-77,-2 0 73,1 0-1,0 0 0,-1 0 1,1 0-1,0 0 0,-1 0 1,1-1-1,-1 1 0,1-1 1,-1 0-1,1 0 0,-1 0 1,1 0-1,-1 0 0,4-3 1,-6 3 135,1 2-161,-1-1 0,1 0 0,-1 1 0,0-1 0,0 0-1,1 1 1,-1-1 0,0 0 0,1 1 0,-1-1 0,0 1-1,0-1 1,0 1 0,0-1 0,1 0 0,-1 1 0,0-1-1,0 1 1,0-1 0,0 1 0,0-1 0,0 1 0,0-1-1,0 1 1,0-1 0,-1 1 0,1-1 0,0 0-1,0 2 1,-4 15-39,1-3 48,0-1 0,-2 20 0,3-19 51,0 1 0,-5 14 0,5-24-56,1 0 0,0 0-1,0 0 1,1 0 0,-1 0-1,1 0 1,1 9 0,-1-13 24,0 0 0,0 1 1,1-1-1,-1 0 0,0 0 1,1 1-1,-1-1 0,1 0 1,-1 0-1,1 0 0,-1 1 1,1-1-1,0 0 0,0 0 1,0 0-1,-1 0 0,1 0 1,0 0-1,0 0 0,0-1 1,0 1-1,1 0 0,-1 0 1,0-1-1,0 1 0,0-1 1,1 1-1,-1-1 0,0 0 1,0 1-1,1-1 0,-1 0 1,0 0-1,2 0 0,3 0 5,0-1 0,0-1-1,0 1 1,0-1 0,-1 0-1,1 0 1,-1 0 0,1-1-1,-1 0 1,0 0 0,0-1-1,7-5 1,15-9 46,10-5-30,-1-1 1,-1-2 0,50-50 0,-34 23-214,59-78 0,-53 61 57,-33 43 14,-1-2 1,-1 0-1,18-35 1,-27 42-44,-9 17 18,-1-1 1,1 0 0,-1 1-1,0-1 1,-1 0 0,0 0-1,0-1 1,0 1 0,2-13-1,-13 36-572,4-10 632,-18 48-33,2 1 0,-15 60 1,29-90 96,-41 164 236,44-175-176,-4 13 140,0 0-1,2 0 0,2 0 1,-2 32-1,6-57-148,0 0 1,1 0 0,-1 1 0,1-1-1,0 0 1,-1 0 0,2 0 0,-1 0-1,0 0 1,3 4 0,-4-7-35,1 1 0,0 0-1,-1 0 1,1 0 0,0 0 0,-1-1 0,1 1 0,0 0 0,0 0 0,0-1 0,0 1 0,0-1 0,-1 1-1,1-1 1,0 1 0,0-1 0,0 0 0,0 1 0,1-1 0,-1 0 0,0 0 0,0 0 0,0 0 0,0 0-1,0 0 1,0 0 0,0 0 0,0 0 0,0 0 0,0 0 0,0-1 0,0 1 0,0-1 0,0 1-1,1-1 1,7-4-14,-1 0 0,1 0-1,-1-1 1,-1 0 0,1 0-1,-1-1 1,0 0 0,0 0-1,-1-1 1,0 0-1,0 0 1,5-12 0,20-34-88,101-166-10,-104 184 41,51-50-1,15-19-105,-75 80 136,0 2 78,-2 0 0,-1-2 0,18-34 0,-24 40-74,-8 15 11,1-1 0,-1 1 0,0-1 0,0 0 0,0 1 0,-1-1 0,2-9 0,-4 28 110,-1 0 1,0 1 0,-2-1-1,1 0 1,-7 14-1,-3 15 230,-93 337 545,90-323-662,-2-1 0,-39 81 1,37-105-120,15-25 9,1 0 0,-1 0 0,-4 10 0,9-15 127,4-8-81,79-66-1279,-53 48 1172,-24 19-61,1 0 0,0 0 0,0 1 0,0 0 0,1 1 0,-1-1 0,1 2 0,10-4 0,-14 6 29,0-1 0,-1 1 0,1 0 0,-1 0 0,1 0 0,0 0 0,-1 1 0,1-1 0,-1 1 0,1 0 0,-1 0 0,0 0 0,1 1 0,-1-1 0,0 1 0,0 0 0,0 0 0,4 2 0,4 6 157,1 0 0,-1 1 0,10 13 0,12 11 319,-27-29-386,1 0-1,0 0 1,0-1-1,0 0 0,1-1 1,14 7-1,-20-10-148,1-1-1,-1 1 1,1 0 0,-1-1-1,1 0 1,0 1-1,-1-1 1,1 0 0,0 0-1,-1-1 1,1 1-1,-1 0 1,1-1 0,2-1-1,-2 1-320,0 0 0,0-1 0,-1 1 0,1-1 0,-1 0 0,1 1 0,-1-1-1,4-5 1,-4 5-137,0 0 0,0-1 0,-1 1 0,1-1-1,-1 1 1,0-1 0,0 0 0,0 0 0,0 1 0,0-1-1,0 0 1,-1 0 0,1 0 0,-1 0 0,0 0-1,0 0 1,0 0 0,-1 0 0,0-3 0,1-14-2128,3-3-1162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25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6720,'0'-15'2496,"10"19"-1952,6-4-128,-1 0 1600,6-4-1184,10 4 928,4 0-1024,4 0-320,10-5-256,-1 5 0,4 0-96,2 0-448,-7 5 192,-7-5-2080,-9 0 1216,-10 4-2848,-8 4 2208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25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48 4736,'-53'-39'1760,"45"34"-1376,3 2-96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29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186 188 2240,'-1'-4'400,"0"1"0,0 0 1,0-1-1,0 1 0,1-1 0,0 1 1,-6-8 3992,6 11-4312,-7 4 1000,5 0-675,-1 0 0,1 0 0,0 0 0,1 0 0,-1 0 0,-1 7 0,-3 8 304,-13 32 374,2 0 0,3 1 0,-11 79 0,-8 38-137,4-23-401,26-125-509,-3 19 406,6-38-22,1-12-53,8-15-475,2 1-1,0 0 0,2 0 0,30-42 1,-17 33 80,1 0 0,1 2 1,39-33-1,-52 51-69,24-16 0,-34 25 41,1 1 1,-1 0-1,0 0 1,1 1-1,0 0 1,-1 0-1,1 0 1,11-1-1,-15 3 45,-1 0 0,1 0-1,-1 0 1,1 0-1,0 0 1,-1 1 0,1-1-1,-1 1 1,1-1-1,-1 1 1,1-1 0,-1 1-1,1 0 1,-1 0-1,0 0 1,0 0-1,1 0 1,-1 0 0,0 0-1,0 0 1,0 1-1,0-1 1,0 0 0,0 1-1,0-1 1,-1 0-1,1 1 1,0-1 0,-1 1-1,1-1 1,0 3-1,0 2 11,1 0-1,-1 1 1,-1-1 0,1 0-1,-1 1 1,0 8-1,-1-6 10,-1-1 0,0 1 0,0 0 0,-1-1 0,0 1-1,0-1 1,-1 0 0,0 0 0,-1 0 0,0-1 0,0 0-1,0 0 1,-1 0 0,0 0 0,0-1 0,-1 0-1,1 0 1,-2-1 0,1 0 0,0 0 0,-1 0 0,0-1-1,0-1 1,0 1 0,-1-1 0,1 0 0,-1-1 0,-16 2-1,24-3-9,-23 2-204,-35 1 1,62-3 161,-1-1 0,1 1 0,-1 0 1,1 0-1,-1 0 0,1 0 0,-1 0 0,0 0 1,3 3-1,9 4 28,15 2 253,-1-1 0,1-1 0,1-1 0,58 5-1,-79-11-182,1-1 0,-1 0 0,0-1 0,0 0 0,0 0 0,0-1 0,0 0 0,0 0 0,0-1 0,0-1 0,13-6 0,-12 4-11,0-1 0,-1 0 0,0 0 0,0-1 0,0 0 0,-1-1 0,0 0 0,10-15 0,-6 4-81,0-1 0,-1-1-1,15-42 1,-25 63-1,-1-1 1,1 0-1,-1 1 0,1-1 1,-1 0-1,0 0 0,0 1 0,0-1 1,0 0-1,0-3 0,0 5 33,0 0-1,0 0 1,0 0 0,0 0-1,0 0 1,0 0-1,0 0 1,0 0 0,0 0-1,0 0 1,-1 0-1,1 0 1,0 0 0,0 0-1,0 0 1,0 0-1,0 0 1,0 0 0,0 0-1,0 0 1,0-1-1,0 1 1,0 0 0,0 0-1,0 0 1,0 0-1,0 0 1,0 0-1,-1 0 1,1 0 0,0 0-1,0 1 1,0-1-1,0 0 1,0 0 0,0 0-1,0 0 1,0 0-1,0 0 1,0 0 0,0 0-1,0 0 1,0 0-1,0 0 1,0 0 0,0 0-1,0 0 1,0 0-1,-1 0 1,1 0-1,0 0 1,0 0 0,0 0-1,0 0 1,0 0-1,0 0 1,0 1 0,0-1-1,0 0 1,0 0-1,0 0 1,0 0 0,0 0-1,0 0 1,0 0-1,0 0 1,0 0 0,0 0-1,0 0 1,-3 14-146,-5 29-18,4-26 239,1 0-1,0 1 1,2-1 0,0 0 0,0 1 0,4 21 0,-2-24 46,0-8-3,0 0 0,0-1 0,0 1 0,5 10 0,-6-16-104,0 1-1,1-1 1,-1 0 0,1 0-1,0 0 1,-1 0-1,1 0 1,0 0 0,0 0-1,-1-1 1,1 1-1,0 0 1,0 0 0,0-1-1,0 1 1,0 0 0,0-1-1,0 1 1,0-1-1,0 1 1,0-1 0,1 0-1,-1 1 1,0-1-1,0 0 1,0 0 0,0 0-1,1 0 1,-1 0 0,0 0-1,0 0 1,2 0-1,13-4 132,-1 0 0,0-1 0,0 0 0,25-14-1,52-36 18,-60 34-297,53-26 0,-81 45 133,1 0 0,-1 1-1,1-1 1,0 1-1,5-1 1,-9 2 2,0 0 1,0 0-1,0 0 0,0 0 0,0 0 1,0 0-1,0 0 0,0 0 1,0 0-1,0 1 0,0-1 0,0 0 1,0 1-1,0-1 0,0 1 0,0-1 1,-1 1-1,1-1 0,0 1 1,0 0-1,0-1 0,-1 1 0,1 0 1,0 0-1,-1 0 0,1-1 0,-1 1 1,2 2-1,0 3 12,0 1 0,-1-1-1,0 1 1,0-1 0,0 1 0,-1 0-1,1-1 1,-2 1 0,1 0 0,-3 10-1,1 1-11,2-13 33,-1 0 0,-1 0 0,1 0 0,-1 0 0,0-1 0,0 1 0,-4 7 0,28-23 506,-4-4-584,-1-1 1,-1-1-1,19-23 1,-17 18 25,32-30 0,-49 51 14,1-1 0,0 1 0,0 0 0,0 0 0,0 0 0,0 0-1,0 0 1,0 0 0,0 0 0,0 1 0,0-1 0,4 0 0,-5 1-1,0 0 0,0 0 1,0 1-1,0-1 1,0 0-1,0 0 1,-1 0-1,1 0 1,0 1-1,0-1 0,0 0 1,-1 1-1,1-1 1,0 1-1,0-1 1,-1 1-1,1-1 1,0 1-1,-1 0 0,1-1 1,-1 1-1,1 0 1,-1-1-1,1 1 1,-1 0-1,1 0 0,-1-1 1,0 1-1,1 0 1,-1 0-1,0 0 1,0-1-1,1 1 1,-1 1-1,2 22 110,2 6-193,-3-21 94,1 0 1,-1 0-1,0 14 0,2 18 266,-2-38-271,-1 0 13,1 0 0,-1-1 0,1 1 1,0 0-1,0-1 0,0 1 1,0-1-1,0 1 0,2 2 1,-2-3 9,1-1 1,-1 0 0,1 0 0,-1 1-1,1-1 1,-1 0 0,1-1 0,0 1 0,0 0-1,-1 0 1,1-1 0,0 1 0,0-1 0,0 1-1,0-1 1,-1 0 0,1 0 0,0 0 0,3 0-1,3 0 9,-6 1-31,-1-1 0,1 0 0,-1 0 0,1 0 0,0 0 0,-1-1 0,1 1 0,0 0 0,-1 0 0,1-1 0,3-1 427,13 2-791,-11-1 410,0 0-1,0 0 1,10-3 0,2-1-55,14-1-137,-6 1 158,-1 0 1,0-2 0,27-11 0,-46 16-12,0-1-1,0-1 1,-1 1 0,0-1 0,1 0-1,-2-1 1,1 1 0,0-1 0,-1-1-1,0 1 1,0-1 0,0 1 0,-1-1-1,0-1 1,0 1 0,3-8 0,-5 9-68,0-1-1,-1 0 1,0 0 0,0 0 0,0 0 0,-1 0 0,1 0 0,-1 0 0,-2-11 0,0 4-32,-1 0 1,0 0 0,-8-18 0,9 24 79,-23-47-251,23 48 207,-2 1 0,1 0 0,-1 0 0,1 0 0,-2 0 1,1 1-1,-9-8 0,12 11 50,0 0 0,-1 0 1,1 0-1,-1 0 0,0 1 1,1-1-1,-1 1 0,0-1 1,1 1-1,-1-1 0,0 1 0,1 0 1,-1 0-1,0 0 0,0 0 1,1 0-1,-1 0 0,0 0 1,0 0-1,1 1 0,-1-1 1,0 1-1,1-1 0,-1 1 1,0 0-1,1 0 0,-1 0 0,1 0 1,-1 0-1,1 0 0,0 0 1,-1 0-1,1 0 0,0 1 1,-1 1-1,-3 3 11,0 0-1,1 0 1,-1 0-1,2 1 1,-1 0 0,-4 13-1,4-10 39,1 0-1,1 0 0,0 0 0,0 0 0,1 1 0,0-1 0,1 0 0,0 1 0,1-1 1,0 1-1,0-1 0,1 0 0,1 0 0,0 0 0,0 0 0,1 0 0,0-1 0,0 1 0,1-1 1,1 0-1,-1 0 0,2-1 0,10 13 0,-8-13 45,-1 0-1,1-1 1,1 0-1,-1 0 1,1-1-1,0-1 1,1 1-1,13 4 1,-17-8-48,0 0 1,1 0 0,-1-1 0,1 0 0,0-1-1,-1 1 1,1-1 0,-1-1 0,1 1-1,0-1 1,-1-1 0,1 0 0,9-3 0,-8 1-4,0 0 0,0 0 1,0-1-1,-1-1 0,0 1 1,0-2-1,0 1 0,0-1 1,-1 0-1,9-11 0,5-11 22,29-47-1,-40 58-49,25-40 33,44-69 57,-43 74-272,33-63 0,-54 86-64,-1-1 0,-2-1 1,16-60-1,-26 83 201,0-1 0,-1 1 0,0-1 0,0 0 0,-1 1 0,-2-15 0,2 23 36,0 1 0,0-1 0,0 1 1,0-1-1,0 1 0,0-1 1,0 1-1,0-1 0,0 1 0,0 0 1,0-1-1,0 1 0,-1-1 0,1 1 1,0-1-1,0 1 0,-1-1 0,1 1 1,0 0-1,-1-1 0,1 1 1,0 0-1,-1-1 0,1 1 0,0 0 1,-1-1-1,1 1 0,-1 0 0,1 0 1,0 0-1,-1-1 0,1 1 0,-1 0 1,1 0-1,-1 0 0,1 0 0,-1 0 1,1 0-1,-1 0 0,1 0 1,-1 0-1,1 0 0,-1 0 0,1 0 1,-1 0-1,1 0 0,-1 0 0,1 0 1,0 1-1,-1-1 0,1 0 0,-1 0 1,1 1-1,-1-1 0,1 0 0,0 0 1,-1 1-1,1-1 0,-1 1 1,-3 2-40,0 1 0,0 0 1,-7 8-1,-10 16 163,1 0 0,1 2 0,2 0 0,1 1 0,-14 36 0,17-29 151,2 0 1,-10 59-1,1 80 206,18-152-375,2 0 1,0 1-1,2-1 1,0 0-1,2 0 1,12 42-1,-15-64-68,0 0 0,0-1 0,0 1 1,0-1-1,0 1 0,1-1 0,-1 0 0,1 1 0,0-1 0,-1 0 0,1 0 1,0 0-1,0 0 0,0 0 0,1-1 0,-1 1 0,0-1 0,1 1 0,-1-1 1,1 0-1,-1 0 0,1 0 0,-1 0 0,1-1 0,0 1 0,0-1 0,-1 1 1,1-1-1,0 0 0,0 0 0,-1 0 0,1 0 0,0-1 0,3 0 0,5-2 18,-1 0 0,0 0 0,0-1-1,0 0 1,0-1 0,0 0-1,12-9 1,3-5-60,-1-2 1,-2 0-1,29-33 0,2-3-1,-48 49-69,-4 7 17,-2 4-11,-2 8 34,-1 1 0,0-1-1,-1 0 1,-9 15 0,6-12 71,-10 29 0,16-38-5,0 1 13,0 0 1,0 0-1,1 1 0,-1-1 0,1 9 0,1-13-10,0-1-1,0 1 0,0-1 0,0 1 0,0-1 0,1 0 0,-1 1 0,1-1 0,-1 1 0,1-1 0,-1 0 0,1 1 0,0-1 0,0 0 0,0 0 0,0 1 0,0-1 0,0 0 0,0 0 0,0 0 0,0 0 0,0 0 0,0-1 0,1 1 0,-1 0 0,0 0 1,1-1-1,2 2 0,-1-1 14,1-1 1,0 1 0,-1 0-1,1-1 1,0 0-1,-1 0 1,1 0 0,0 0-1,-1-1 1,1 1 0,5-2-1,5-3 4,22-9-1,-22 8-120,60-32 92,-48 25-43,27-18 1,22-11-66,-65 36 413,-5 2-663,-7 10 42,-18 24 317,13-21-22,0 1 0,1 0 0,0 0 1,-7 16-1,12-23 10,0-1 1,0 1-1,1 0 0,-1-1 1,1 1-1,-1 0 1,1 0-1,0 0 1,0-1-1,0 1 0,0 0 1,1 0-1,-1-1 1,1 1-1,0 0 1,0 0-1,0-1 0,0 1 1,0-1-1,0 1 1,1-1-1,-1 0 1,4 5-1,-2-4 12,0-1 1,0 1-1,1 0 0,-1-1 1,0 0-1,1 0 0,0 0 0,-1 0 1,1-1-1,0 1 0,0-1 1,0 0-1,0 0 0,0-1 1,6 1-1,6 0 33,1-1 1,23-3-1,-24 2-26,14-1-589,15-2-2916,-39 3 2129,-1 0 0,1 0 1,-1-1-1,1 0 0,9-5 0,-9 3-968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52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85 7648,'-10'-13'2453,"9"13"-2364,1 0 0,0 0-1,0-1 1,0 1 0,0 0 0,0-1-1,0 1 1,0 0 0,0-1 0,0 1-1,0 0 1,0-1 0,0 1 0,0 0 0,0 0-1,1-1 1,-1 1 0,0 0 0,0-1-1,0 1 1,0 0 0,0 0 0,1-1-1,-1 1 1,0 0 0,0 0 0,1-1 0,-1 1-1,0 0 1,0 0 0,1 0 0,-1 0-1,0-1 1,0 1 0,1 0 0,-1 0-1,0 0 1,1 0 0,-1 0 0,0 0 0,0 0-1,1 0 1,-1 0 0,1 0 0,63-10 5508,30 1-2321,7-1-2091,1-1-811,47-7-4044,-110 13 746,-1 6-4322,-11 6 2478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29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17 6976,'-28'-16'2592,"38"21"-2016,3-5 96,-5 8-640,5-2-224,-3-1 96,3 3-448,0-1 288,0 6-2272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30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1233 219 7296,'-18'-19'2720,"18"22"-2112,5-3-192,3 0 512,10 0-608,4-3 416,17-2-416,13 5-32,10 0-160,-1 5-384,-4-2 160,-3 5-2464,-16 0 1440</inkml:trace>
  <inkml:trace contextRef="#ctx0" brushRef="#br0" timeOffset="1">70 23 5888,'-66'-23'2176,"63"27"-1664,11 0-160,10-4-2112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33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26 462 3968,'-1'0'94,"0"-1"1,0 1-1,0 0 1,0 0-1,0-1 1,0 1-1,0 0 0,0 0 1,0 0-1,0 0 1,0 0-1,0 1 1,0-1-1,0 0 1,-9 6 4072,70-18-602,-40 9-3142,0-1 0,0-1 1,21-8-1,-27 7-377,-1-1-1,0 0 0,-1-1 0,1 0 1,-2-1-1,1 0 0,-1-1 1,0 0-1,13-18 0,-19 23-49,-1-1-1,1-1 1,-1 1-1,-1 0 1,1-1-1,-1 0 0,0 0 1,-1 0-1,1 0 1,-2 0-1,1-1 1,-1 1-1,0 0 0,0-1 1,-1 1-1,0-1 1,0 1-1,-1-1 1,0 1-1,-3-11 1,4 16-5,-1-1 1,0 1 0,0 0 0,0 0 0,-1 0 0,1 0 0,0 0 0,-1 0-1,1 1 1,-1-1 0,1 0 0,-1 1 0,0-1 0,0 1 0,0 0 0,0 0-1,0-1 1,0 1 0,0 0 0,0 1 0,0-1 0,-1 0 0,1 1-1,0-1 1,0 1 0,-1 0 0,1-1 0,0 1 0,-1 0 0,1 1 0,0-1-1,-1 0 1,1 1 0,0-1 0,0 1 0,-1 0 0,1-1 0,0 1 0,0 0-1,0 0 1,-3 3 0,-5 3 259,1 0-1,0 1 0,1 0 0,0 0 1,0 1-1,0 0 0,1 0 1,1 1-1,0 0 0,0 0 1,1 0-1,0 1 0,1 0 0,-6 21 1,9-28-151,0 1 1,1 0 0,-1-1-1,1 1 1,0 0-1,0-1 1,0 1 0,1 0-1,0-1 1,0 1-1,0-1 1,3 8 0,-1-6-25,0 0 0,1 0 1,-1 0-1,1 0 0,0-1 1,1 0-1,-1 0 1,7 5-1,-2-2 16,0-1-1,1 0 1,0-1 0,0 0-1,1-1 1,-1 0 0,1-1-1,0 0 1,22 5 0,-26-8-48,1 0 0,-1-1 0,0 0 0,0 0 0,0-1 0,0 0 0,0 0 0,0 0 1,-1-1-1,1 0 0,0-1 0,-1 1 0,9-5 0,7-6-115,-1-1 0,28-22-1,0-1 239,46-35-61,-6 6-158,-83 61 14,0 1 1,1 0 0,0 1-1,-1 0 1,9-3 0,-14 6 28,0-1 0,0 1 0,1 0 1,-1 0-1,0-1 0,0 1 0,0 0 1,1 0-1,-1 0 0,0 1 1,0-1-1,0 0 0,1 0 0,-1 1 1,0-1-1,2 1 0,-2 0 4,0 0 0,-1 0 0,1 0 1,0-1-1,0 1 0,-1 0 0,1 0 0,-1 0 0,1 0 0,-1 0 0,1 1 1,-1-1-1,1 0 0,-1 0 0,0 0 0,0 0 0,0 0 0,0 0 0,0 1 0,0-1 1,0 1-1,0 6 55,-1-1 0,0 1 1,-1-1-1,1 1 0,-1-1 0,-1 0 1,1 0-1,-1 0 0,-5 7 1,-6 10 59,-19 25 1,13-22-35,3-7-156,17-20 83,0 0 1,0 0 0,0 1 0,0-1-1,0 0 1,0 0 0,0 0 0,0 0-1,0 0 1,0 0 0,0 0 0,0 0-1,0 0 1,0 0 0,0 0 0,0 0-1,0 0 1,0 0 0,-1 0 0,1 0-1,0 0 1,0 0 0,0 1 0,0-1-1,0 0 1,0 0 0,0 0 0,1 0-1,-1 0 1,0 0 0,0 0 0,0 0-1,0 0 1,0 0 0,0 0 0,0 0-1,0 0 1,0 0 0,0 0 0,0 0-1,0 1 1,0-1 0,0 0 0,0 0-1,0 0 1,0 0 0,0 0 0,0 0-1,0 0 1,0 0 0,0 0 0,0 0-1,0 0 1,1 0 0,-1 0 0,0 0-1,0 0 1,0 0 0,6 0 96,9-4 21,81-70-945,-84 64 715,65-65-163,-36 35 43,-36 35 192,0 0 1,0 1-1,1 0 1,0 0-1,8-5 1,-13 9 33,0-1 1,0 1-1,0-1 1,0 1 0,0-1-1,0 1 1,0 0-1,0 0 1,0-1 0,0 1-1,0 0 1,0 0-1,0 0 1,0 0 0,0 0-1,0 0 1,1 0-1,-1 1 1,0-1 0,0 0-1,0 1 1,0-1-1,0 0 1,0 1 0,0-1-1,0 1 1,-1 0-1,1-1 1,0 1 0,0 0-1,0-1 1,0 1-1,-1 0 1,1 0 0,0 0-1,-1 0 1,1-1-1,-1 1 1,1 0 0,-1 0-1,1 2 1,1 3 44,0 0 0,-1 0 0,0 0 0,0 0 0,0 1 0,-1-1 0,0 7 1,-7 47 69,1-17 255,6-38-331,0 0 1,0 0 0,0-1 0,1 1-1,0 0 1,-1 0 0,2-1-1,-1 1 1,1 0 0,-1-1 0,5 8-1,-5-10-6,1 0-1,-1 0 1,1 0-1,0 0 1,-1 0-1,1 0 1,0 0 0,0 0-1,0-1 1,1 1-1,-1-1 1,0 0-1,0 1 1,1-1-1,-1 0 1,1 0-1,-1 0 1,1-1-1,0 1 1,-1-1 0,1 1-1,4-1 1,12-1-59,0 0 0,-1-2 1,1 0-1,20-7 0,72-27 35,-95 31 14,2 0-97,1-2 0,-1 0 1,-1-1-1,30-21 0,-38 23-5,-1 0 0,0 0 0,-1-1 0,0 1 0,0-2 0,0 1 1,-1-1-1,0 0 0,-1-1 0,6-14 0,-8 18 26,-1-1 0,0 1 0,-1-1 0,0 0 0,0 1-1,0-1 1,0 0 0,-2-7 0,1 12 36,0-1 1,0 1-1,0 0 0,-1-1 1,1 1-1,-1 0 0,0-1 1,1 1-1,-1 0 0,0 0 1,0 0-1,-1 0 0,1 0 1,0 0-1,-1 0 0,1 0 1,-1 0-1,0 1 0,1-1 1,-1 1-1,0-1 0,0 1 0,0 0 1,0-1-1,0 1 0,0 0 1,-4-1-1,3 2 2,0 0-1,0-1 1,-1 1-1,1 1 1,0-1 0,-1 0-1,1 1 1,0-1-1,-1 1 1,1 0 0,0 0-1,0 0 1,0 1-1,0-1 1,0 1-1,0 0 1,-3 2 0,-7 6 14,0 0 1,-13 13 0,13-10 107,1 0 1,0 1 0,1 0-1,0 1 1,1 1 0,1-1-1,-8 20 1,15-30-57,0 0-1,0 0 0,1 0 1,0 0-1,0 1 1,1-1-1,-1 0 1,1 0-1,0 0 1,0 1-1,1-1 1,-1 0-1,3 6 1,-2-7-20,0 0 1,1-1 0,-1 1 0,1-1-1,0 1 1,0-1 0,0 0 0,0 0-1,1 1 1,-1-2 0,1 1 0,0 0-1,0 0 1,0-1 0,0 0-1,0 1 1,0-1 0,5 2 0,3 0 33,-1 0 0,1-1 0,0 0 0,1 0 0,-1-1 0,0-1-1,15 1 1,2-2 96,50-7-1,-66 5-159,0-1 1,-1 0-1,1-1 0,-1 0 0,0-1 0,0 0 0,0-1 1,19-13-1,-15 7-39,0 0 1,0-1-1,-2-1 1,23-28 0,-22 25 34,-2-2 1,20-38 0,-23 42 99,-7 12-88,-1 1-1,1 0 1,-1 0-1,0-1 1,0 1-1,0-1 1,2-4-1,-3 6-26,0 0-1,0 0 0,0 0 0,1 0 0,-1 0 1,0 0-1,1 0 0,-1 0 0,1 0 0,-1 0 1,1 0-1,0 1 0,-1-1 0,1 0 0,0 0 1,0 1-1,-1-1 0,1 0 0,0 1 0,0-1 1,0 0-1,2 0 0,-3 13 161,-1 36 234,2 56-506,0-97 145,0 0 0,0 1 0,1-1 1,0 0-1,0 0 0,0 0 0,8 14 1,-9-18 26,1 0 0,0-1 0,0 1 0,0 0 0,0-1 0,0 1 0,1-1 0,-1 0 1,1 1-1,0-1 0,-1 0 0,1-1 0,0 1 0,0 0 0,0-1 0,0 0 0,0 0 0,1 0 1,5 2-1,13-3-84,1 0 1,-1-1-1,42-7 1,-42 4 14,5-1 7,-1-1 0,0-1 1,-1-1-1,0-2 0,0 0 1,-1-2-1,26-16 0,-33 16-17,-1-1 0,-1 0 0,0-2 0,0 1 0,-2-2 0,0 0 0,15-23 0,-24 32-249,-8 10 19,-9 12-13,-62 69 133,20-24 300,45-50-123,3-3 0,1 1-1,0 0 1,-6 9-1,11-16-14,0 1-1,0-1 0,0 1 1,0-1-1,1 1 0,-1 0 0,0-1 1,1 1-1,0 0 0,-1-1 1,1 1-1,0 0 0,0 0 0,0-1 1,0 1-1,0 0 0,0 0 1,0-1-1,1 1 0,-1 0 1,1-1-1,-1 1 0,1 0 0,1 1 1,-1-2-22,0 0 1,0 0 0,0 0 0,0 0-1,0 0 1,0 0 0,0-1 0,1 1-1,-1 0 1,0-1 0,1 1-1,-1-1 1,0 0 0,1 1 0,-1-1-1,0 0 1,1 0 0,-1 0 0,1 1-1,-1-2 1,0 1 0,1 0 0,-1 0-1,1 0 1,-1-1 0,0 1-1,1-1 1,-1 1 0,3-2 0,3-1 38,0 0 0,0-1-1,-1 0 1,8-5 0,-7 3-46,0 0 1,0-1-1,-1 0 0,0 0 0,0-1 0,-1 1 1,0-1-1,0-1 0,0 1 0,-1-1 0,-1 1 0,4-14 1,-7 2-336,0 19 332,0 0 0,-1 0 1,1 0-1,0 1 0,0-1 1,0 0-1,0 0 0,0 0 1,0 1-1,0-1 0,0 0 1,0 0-1,1 0 0,-1 1 1,1-2-1,-5 21-23,1-9 96,1 1 0,-1 16 0,-3 14 210,-31 185 1017,30-158-821,-4-1-1,-29 101 1,37-160-447,-1 1 0,0 0 0,0-1 0,-1 0 0,0 0 0,0 0 0,-1-1-1,0 0 1,0 0 0,-11 9 0,14-13-2,0 0 0,-1 0 0,0-1 0,1 0 0,-1 0 0,0 0 0,0 0-1,0 0 1,0-1 0,0 0 0,0 0 0,-1 0 0,1 0 0,0-1 0,-1 1-1,1-1 1,0 0 0,-1-1 0,1 1 0,0-1 0,0 0 0,-1 0-1,1 0 1,-6-2 0,5 0-76,0 1 0,0-1 0,0 0 0,0 0 0,0-1 1,1 0-1,-1 0 0,1 0 0,0 0 0,0 0 0,1-1 0,-1 0 0,1 1 0,0-1 0,-4-9 0,5 7 12,0 0 0,0 0 1,0 0-1,1 0 0,0 0 0,0-1 0,0 1 1,1 0-1,1-1 0,-1 1 0,1 0 0,2-8 1,0 4-1,0-1 1,2 1-1,-1 0 1,1 0-1,1 1 1,-1-1-1,2 1 1,0 0-1,0 1 1,1 0-1,13-13 1,9-5 30,2 1 0,35-22 0,-63 45 30,77-42 303,-9 4-252,96-65-352,-146 90 367,0-1 0,-2-1 0,26-27 0,48-67-53,-89 106 4,70-104 727,-9 11 658,-62 93-1330,5-7-211,-5 13 22,-3 8 44,-2 28 85,-8 43-1,-7 10-25,-5 47 121,20-131-104,1 0 1,0-1-1,0 1 1,1 0-1,0 0 1,-1-1-1,2 1 0,-1-1 1,0 1-1,1-1 1,3 7-1,-4-9 5,0-1 0,0 1 0,0-1 0,0 1 0,0-1 0,0 0 0,1 1 0,-1-1 0,0 0 0,1 0 0,-1 0 0,1 0 0,-1 0-1,1 0 1,0 0 0,-1-1 0,1 1 0,0 0 0,-1-1 0,1 1 0,0-1 0,0 0 0,0 0 0,-1 0 0,1 0 0,0 0 0,0 0 0,0 0 0,-1 0 0,1-1 0,0 1 0,2-2 0,2 0 21,0-1 0,0 0 0,0-1 1,0 0-1,0 0 0,-1 0 1,0 0-1,0-1 0,0 0 0,0 0 1,6-10-1,0-2-160,0 0 0,14-31 1,30-98 448,-47 111-268,-5 22-303,-3 12-63,-1 5-169,-14 61 497,-54 200 127,43-188-251,-40 105 49,55-157 160,-1-1 0,-1 0 1,-1-1-1,-1-1 0,-20 23 0,28-37-49,-1 0-1,1-1 1,-1-1-1,0 1 0,-1-1 1,0 0-1,0-1 1,0 0-1,-11 4 1,16-8-63,-1 1 0,0-1 0,1 1 0,-1-1 1,0-1-1,0 1 0,0-1 0,1 0 1,-1 0-1,0 0 0,0-1 0,0 1 0,0-1 1,1 0-1,-1-1 0,0 1 0,1-1 1,-1 0-1,1 0 0,0 0 0,-7-5 1,6 3-1,0 0 1,0-1-1,0 1 1,1-1-1,0 0 1,0-1 0,0 1-1,0-1 1,1 0-1,0 1 1,0-1-1,0-1 1,1 1 0,0 0-1,0-1 1,1 1-1,-2-11 1,3 9 23,0 1 0,0-1 0,1 0 0,0 1 0,0-1 0,0 1 0,1-1 0,0 1 0,1 0 0,0 0 0,0 0 0,0 0 0,1 0 0,0 1 0,6-8 0,-2 4 14,1 0 0,1 1 0,0 1 0,0-1 0,0 2 0,1-1 0,0 1 0,1 1 0,-1 0 0,15-4-1,17-6 168,70-14 0,-65 19-162,-22 4-355,107-22-7789,-112 25 6180,1 2 0,-1 0 0,1 1 0,25 3-1,0 3-2837,-41-5 4192,-1-1 0,0 0 0,1 0 0,6-2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42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5216,'13'-23'11615,"-3"23"-13022,-5 8-1505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37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232 159 1824,'0'-1'125,"-1"0"0,1 0 1,0 0-1,0 0 0,-1 0 0,1 0 1,0 0-1,0 0 0,0 0 0,0 0 0,0 0 1,1-1-1,-1 1 0,0 0 0,0 0 1,1 1-1,-1-1 0,0 0 0,1 0 1,-1 0-1,1 0 0,0 0 0,-1 0 0,1 0 1,0 0-1,19-25 1317,-10 12 49,-3 4 1304,-10 20-1566,-24 64-406,-8 15 77,16-46-639,1 0-69,-2-1 0,-35 56 0,46-84-65,7-11-76,0 1 0,0-1 1,-1 1-1,1-1 0,-1 0 0,-5 5 0,7-7 2,0 0 0,0 0 0,0-1-1,0 1 1,0 0 0,0-1 0,0 1-1,0-1 1,-1 1 0,1-1 0,0 1 0,0-1-1,0 0 1,-2 0 0,2 0-39,0 0-1,1 0 1,-1-1 0,0 1 0,0 0-1,1-1 1,-1 1 0,0-1-1,1 1 1,-1-1 0,0 1-1,1-1 1,-1 1 0,1-1 0,-1 0-1,1 1 1,-1-1 0,1 0-1,-1 1 1,1-1 0,-1-1 0,-4-6-40,1 0 1,0-1 0,0 0 0,0 0 0,1 0 0,0 0 0,1-1 0,0 1 0,-1-19 0,4 9-43,0 1 0,2 0 0,7-31 0,22-51-392,-27 85 413,1-3 19,0 0-1,1 0 0,1 1 1,1 0-1,0 0 0,1 1 1,18-22-1,-27 37 24,1-1 0,-1 1 0,1-1 0,0 1 0,-1-1 0,1 1 0,0 0 0,0 0 0,0 0 0,0 0 0,0 0 0,0 0 0,0 1 0,0-1 0,0 1 1,0-1-1,0 1 0,0 0 0,0 0 0,1 0 0,-1 0 0,0 0 0,0 0 0,0 1 0,0-1 0,0 1 0,1-1 0,-1 1 0,0 0 0,0 0 0,-1 0 0,1 0 0,2 1 0,2 2-5,0 1 0,-1-1-1,0 1 1,0 0 0,0 1-1,0-1 1,-1 1 0,6 10 0,-2-2 64,-1 1 1,-1 0 0,0 0-1,-1 1 1,6 30 0,3 81 443,-14-106-357,0 0 1,-1 0-1,-2 0 0,-8 38 1,-31 78 167,15-58 30,26-73-331,-1 2 119,-1 0-1,0 1 0,0-1 0,0-1 1,-1 1-1,0 0 0,-6 7 0,9-15-114,1 1 0,0-1 0,0 0 0,0 0 0,0 0 0,0 1 0,0-1 0,0 0 0,-1 0 0,1 0 0,0 0 0,0 1 0,0-1 0,-1 0 0,1 0 0,0 0 0,0 0 0,0 0 0,-1 0 0,1 0-1,0 0 1,0 1 0,0-1 0,-1 0 0,1 0 0,0 0 0,0 0 0,-1 0 0,1 0 0,0 0 0,0 0 0,0 0 0,-1-1 0,1 1 0,0 0 0,0 0 0,0 0 0,-1 0 0,1 0 0,0 0 0,0 0 0,0 0 0,-1-1-1,1 1 1,0 0 0,0 0 0,0 0 0,0 0 0,-1-1 0,1 1 0,-4-13 296,2 3-299,1 0 1,0-1 0,1 1-1,0 0 1,1-1 0,0 1-1,1 0 1,0 0 0,0 0-1,8-19 1,1 2-120,2 0 0,25-41 0,38-46-305,-32 51 280,-18 26-13,2 0 0,1 2 0,46-42 0,-72 74 115,0 0-1,0 0 0,1 1 0,-1 0 0,1-1 0,-1 1 0,6-2 0,-8 4 18,1-1 1,-1 1 0,0 0-1,1 0 1,-1 0-1,0 0 1,0 0-1,1 0 1,-1 0-1,0 0 1,1 0 0,-1 0-1,0 1 1,0-1-1,1 0 1,-1 1-1,0 0 1,0-1-1,0 1 1,0-1 0,1 1-1,-1 0 1,0 0-1,0 0 1,0 0-1,-1 0 1,2 1-1,2 3-24,0 1-1,-1-1 0,0 1 1,0 0-1,0 0 0,-1 0 0,1 1 1,-2-1-1,1 0 0,1 12 0,0 8 87,-1 35-1,-2-51-23,0 25 96,-1 1-1,-1-1 0,-9 39 0,9-64-54,-2 12 229,-2-1 0,0 0 1,-14 30-1,21-79 438,5 3-771,2 1-1,13-30 1,-1 0-85,16-53-232,-13 34 6,50-108 0,-65 166 37,19-26-1,-25 38 254,4 19-151,-4 32 382,-4 65 0,2-101-75,-6 82 199,1-43-133,3-1 0,7 94 0,-3-123-139,-2-15 14,1 1 0,-1-1 0,1 1 1,1-1-1,-1 1 0,5 10 0,-5-16-19,-1 0 1,1 1-1,0-1 0,0 0 0,-1 0 1,1 0-1,0 0 0,0-1 1,0 1-1,0 0 0,0 0 1,0 0-1,0-1 0,1 1 1,-1-1-1,2 2 0,-1-2 14,0 0 0,0 1-1,0-1 1,0 0 0,0 0-1,1 0 1,-1 0 0,0-1 0,0 1-1,0-1 1,0 1 0,0-1-1,2-1 1,235-99-153,-200 81 178,-2-1 0,45-35-1,-77 53-52,34-24-157,-36 25-81,-3 4 104,-3 5 85,-10 12 163,-49 44-98,38-39-46,-29 35 0,46-51 35,2 0-1,-1 1 1,1 0-1,0-1 1,1 1-1,0 1 1,1-1-1,0 1 1,-2 10-1,4-17 7,1-1-1,0 1 1,-1-1 0,1 1-1,0-1 1,1 1 0,-1-1-1,0 0 1,1 1 0,0-1-1,-1 1 1,1-1 0,0 0-1,0 1 1,3 3 0,-3-5-1,0 0 1,0 1 0,0-1-1,0 0 1,0 0 0,1 0 0,-1 0-1,0 0 1,1 0 0,-1-1 0,1 1-1,-1 0 1,1-1 0,-1 1-1,1-1 1,-1 1 0,1-1 0,0 0-1,-1 0 1,1 0 0,-1 0 0,1 0-1,0 0 1,-1 0 0,3-1-1,2-1 4,1 0-1,0 0 0,-1 0 0,1-1 0,-1-1 0,0 1 0,0-1 0,0 0 0,5-5 0,9-7-69,17-21 0,25-38-127,-26 29-251,-35 46 401,-1-1 0,1 0 1,0 0-1,-1 1 0,1-1 1,0 0-1,0 1 1,0-1-1,-1 1 0,1-1 1,0 1-1,2-1 0,-3 1 12,0 0-1,1 0 0,-1 0 1,1 0-1,-1 0 1,0 0-1,1 0 1,-1 0-1,0 0 1,1 0-1,-1 0 0,1 0 1,-1 0-1,0 1 1,1-1-1,-1 0 1,0 0-1,0 0 0,1 1 1,-1-1-1,0 0 1,1 1-1,1 1-59,-1 1-1,1 0 1,-1-1-1,1 1 1,-1 0-1,1 4 1,3 6 225,14 34-150,-11-27 258,11 22-1,-16-35-188,1-1-1,1 1 1,-1-1-1,1 0 1,0 0-1,11 9 1,-14-13-41,0 0 0,1 0 0,-1-1 0,0 0 0,1 1-1,0-1 1,-1 0 0,1 0 0,-1 0 0,1 0 0,0-1 0,0 1 0,-1-1 0,1 1 0,5-1 0,-4-1 10,0 1 0,0-1 0,0 0-1,0 0 1,0-1 0,0 1 0,0-1 0,-1 0 0,7-4 0,3-4 71,0 0 0,0-1 1,-1-1-1,13-16 1,-18 19-54,18-22 232,28-45 1,-26 36-315,-21 28-202,-6 10 177,1 0 0,-1 1-1,1-1 1,0 1-1,-1-1 1,1 1 0,0 0-1,0-1 1,0 1-1,0 0 1,0-1-1,0 1 1,1 0 0,-1 0-1,0 0 1,2-1-1,1 14-189,0 9 244,0 0 0,-2 0 0,0 1 0,-2-1 0,-1 24 0,0 3-57,1-17 171,-2-1 1,0 1-1,-8 35 0,9-63-48,0 1-1,0 0 0,-1 0 0,1-1 0,-1 1 0,0-1 0,0 1 0,0-1 1,0 0-1,-4 5 0,4-7-41,1 0 0,0 0 1,0 0-1,0 0 0,-1 0 0,1-1 1,0 1-1,-1 0 0,1-1 0,0 1 1,-1-1-1,1 0 0,-1 1 0,1-1 0,-1 0 1,1 0-1,-1 0 0,1 0 0,-1 0 1,1 0-1,-1 0 0,1-1 0,-1 1 1,1 0-1,0-1 0,-1 0 0,1 1 1,0-1-1,-3-1 0,-4-3-21,0 0-1,1-1 1,0 0 0,0-1-1,0 1 1,0-1 0,1-1-1,1 1 1,-1-1-1,1 0 1,0 0 0,-4-11-1,8 17-43,1 1-1,-1-1 1,1 0-1,-1 1 0,1-1 1,0 0-1,-1 1 1,1-1-1,0 0 0,0 0 1,0 1-1,0-1 1,1 0-1,0-2 1,-1 3 19,0 0 1,1 0-1,-1 0 1,1 1-1,0-1 1,-1 0-1,1 0 1,0 1-1,-1-1 1,1 0-1,0 1 1,0-1-1,-1 0 1,1 1-1,0-1 1,0 1-1,0 0 1,0-1 0,0 1-1,0 0 1,0-1-1,0 1 1,0 0-1,0 0 1,0 0-1,0 0 1,0 0-1,1 0 1,6 1 3,0 0 0,1 1 0,-1-1 1,0 2-1,10 3 0,-3-1-39,24 7 23,92 26-261,-126-37 329,0 0 0,0-1 0,0 0-1,0 1 1,0-2 0,0 1 0,0-1-1,-1 1 1,1-1 0,0-1 0,0 1 0,0-1-1,-1 1 1,1-1 0,-1-1 0,0 1-1,1-1 1,-1 1 0,0-1 0,-1-1-1,7-4 1,2-7 112,0 1-1,0-2 1,-2 0 0,12-22-1,-3 6 2,-3 1-162,-1 0 1,21-62-1,-28 70-135,4-4 2,-11 27 147,-1 1 1,1-1-1,0 0 1,-1 1-1,1-1 0,0 1 1,-1-1-1,1 1 0,0 0 1,-1-1-1,1 1 0,0 1 1,10 13 13,-1 0 1,-1 1-1,0 0 1,-1 1-1,10 31 1,-8-16 24,-2 0 0,5 45 0,-10-55 32,-1 0 0,-1 27 0,-2-42-28,1 0 0,-1 0 0,0 0 0,-1 0 0,1 0 0,-1-1 0,-1 1 0,1 0 0,-1-1 0,0 0 0,-6 9 0,8-13-21,-1-1 0,0 1 0,1 0 1,-1 0-1,0-1 0,0 1 0,0-1 0,0 1 0,0-1 1,0 0-1,0 0 0,0 0 0,-1 0 0,1 0 0,0 0 0,-1-1 1,1 1-1,0-1 0,-1 0 0,1 0 0,-1 0 0,1 0 0,-1 0 1,1 0-1,0 0 0,-1-1 0,1 1 0,-1-1 0,1 0 0,0 0 1,0 0-1,-1 0 0,-3-3 0,-1 0 22,-1-1-1,0-1 1,1 0 0,0 0 0,1 0-1,-1-1 1,-8-12 0,4 5-106,1-1 0,0-1 0,1 1 0,-8-22 0,16 35 55,0 1 1,1-1-1,-1 0 1,1 0-1,-1 0 1,1 0 0,0 0-1,-1 0 1,1 0-1,0 0 1,0 1-1,1-1 1,-1 0 0,0 0-1,1 0 1,-1 0-1,1 0 1,-1 0-1,1 0 1,0 1-1,0-1 1,0 0 0,0 1-1,0-1 1,0 1-1,1-1 1,-1 1-1,0-1 1,1 1 0,-1 0-1,1 0 1,-1-1-1,1 1 1,3-1-1,3-1 32,-1-1-1,1 2 0,1-1 1,-1 1-1,0 0 1,15 0-1,6-1-29,-1 2 1,40 3-1,-50 0-311,-1 0-1,1 2 1,-1 0-1,0 1 1,18 7-1,-31-11-126,0 1 0,0-1 0,-1 1 0,1 0-1,-1 0 1,0 0 0,0 0 0,0 1 0,0-1-1,0 1 1,0 0 0,0 0 0,-1 0 0,1 0 0,-1 0-1,0 1 1,0-1 0,0 1 0,-1-1 0,3 7-1,-2 15-4988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39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110 665 2304,'6'-11'5344,"-5"10"-5111,-1 1-185,0 0 1,1 0-1,-1 0 0,0-1 1,0 1-1,1 0 1,-1 0-1,0 0 1,0 0-1,0 0 1,1-1-1,-1 1 1,0 0-1,0 0 1,0 0-1,0-1 0,0 1 1,1 0-1,-1 0 1,0-1-1,0 1 1,0 0-1,0 0 1,0-1-1,0 1 1,0 0-1,0 0 1,0-1-1,0 1 0,0 0 1,0 0-1,0-1 1,0 1-1,0 0 1,0 0-1,0-1 1,0 1-1,0 0 1,-1 0-1,1 0 1,0-1-1,0 1 0,0 0 1,0 0-1,0-1 1,-1 1-1,1 0 1,0 0-1,-1-1 1,1 1 265,-1-1 0,0 0 1,1 0-1,-1 0 0,0 0 1,0 0-1,0 1 0,0-1 1,0 0-1,-2 0 0,2 0-235,-1 1-1,0 0 1,1 0-1,-1 0 1,0 0-1,0 0 0,1 0 1,-1 0-1,0 0 1,-2 1-1,1 0 28,-1 0-71,0 0-1,0 0 0,0 1 1,0-1-1,0 1 1,0 0-1,0 0 1,0 1-1,1-1 0,-1 1 1,1 0-1,0 0 1,0 0-1,0 0 1,0 0-1,0 1 0,1-1 1,-1 1-1,1 0 1,0-1-1,-2 7 1,1-1-30,2-8-1,0 1 1,0-1 0,1 1-1,-1-1 1,1 1 0,-1-1-1,1 1 1,0-1 0,-1 1-1,1-1 1,0 1 0,0-1-1,0 1 1,0 0 0,0-1-1,1 1 1,-1-1 0,0 1-1,1-1 1,-1 1 0,1-1 0,-1 1-1,3 1 1,1 3-4,0 0-1,1-1 1,0 0 0,0 0-1,0 0 1,1 0-1,-1-1 1,1 0 0,9 4-1,-12-6 57,0-1 0,1 0 0,-1 0 0,1 0 0,-1 0-1,1 0 1,0-1 0,-1 0 0,1 1 0,0-1 0,-1-1-1,1 1 1,0-1 0,-1 1 0,1-1 0,-1 0 0,1 0-1,-1 0 1,1-1 0,2-1 0,1-1 28,-1 1 0,-1-1 0,1 0 0,0-1 0,6-6 0,-10 9-35,0 0 1,0 0-1,-1 0 1,1-1-1,0 1 0,-1-1 1,0 1-1,1-1 1,-1 1-1,0-1 1,0 0-1,-1 1 1,1-1-1,-1 0 1,1-3-1,-1 2-36,1 1 1,-1-1-1,-1 0 0,1 0 1,-1 0-1,1 1 0,-1-1 1,0 0-1,0 1 0,-1-1 1,1 0-1,-1 1 0,0 0 1,1-1-1,-2 1 0,1 0 0,0 0 1,-4-4-1,-1-1 20,5 6-71,1 1 1,0-1-1,-1 0 1,0 1-1,1-1 0,-1 1 1,0-1-1,0 1 1,0 0-1,0 0 0,-3-2 1,4 3-19,-1-1 0,1 1 0,0-1 0,0 1 0,0 0 0,-1-1 0,1 1 1,0 0-1,0 0 0,-1 0 0,1 0 0,-2 0 0,2 1 32,1-1-1,-1 0 1,0 1-1,1-1 1,-1 1 0,1-1-1,-1 1 1,0-1 0,1 1-1,-1 0 1,1-1-1,-1 1 1,1 0 0,0-1-1,-1 2 1,0-2 8,1 1 0,0 0 0,0-1 0,-1 1 0,1 0 0,0 0 0,0-1 1,0 1-1,0 0 0,0-1 0,0 1 0,0 0 0,0 0 0,0-1 0,0 1 0,0 0 0,1-1 1,-1 1-1,0 0 0,0-1 0,1 1 0,-1 0 0,1-1 0,-1 1 0,0-1 0,1 1 0,-1 0 1,1-1-1,-1 1 0,1-1 0,-1 0 0,1 1 0,0-1 0,-1 1 0,1-1 0,-1 0 0,1 1 0,0-1 1,0 0-1,3 2 34,-1-1 1,0 0-1,1 1 0,-1-2 1,0 1-1,1 0 1,-1-1-1,5 1 1,2-2 40,-1 0 1,0 0-1,0-1 1,1 0-1,-1-1 1,0 0-1,-1 0 1,1-1 0,0 0-1,11-8 1,2-3 159,-1-1 1,30-28-1,-36 29-176,0 0-1,-2-2 1,0 0 0,-1 0-1,11-20 1,40-99 116,-46 94 68,31-88 13,-37 98-171,-8 23-95,0 0-1,0-1 0,0 0 0,-2 1 0,3-19 0,-4 23 12,0-6-142,0 11 154,0 0 1,0 0-1,-1 0 1,1-1-1,0 1 1,0 0-1,0 0 1,-1 0-1,1 0 1,0 0-1,0 0 0,-1-1 1,1 1-1,0 0 1,0 0-1,-1 0 1,1 0-1,0 0 1,-1 0-1,1 0 1,0 0-1,0 0 0,-1 0 1,1 0-1,0 0 1,0 0-1,-1 0 1,1 1-1,0-1 1,0 0-1,-1 0 1,1 0-1,0 0 0,0 0 1,-1 0-1,1 1 1,0-1-1,0 0 1,0 0-1,0 0 1,-1 1-1,-1 0-25,0 1-1,0 0 1,0-1-1,0 1 1,0 0-1,1 0 1,-1 0-1,0 0 1,1 0-1,0 0 1,-1 0-1,1 1 1,0-1-1,0 0 1,0 1-1,0 3 1,-1 5 36,0-1 0,1 20 0,1-18-28,-4 59 20,0 61-146,-13 214 184,11-265 136,-13 120 184,10-138-133,-20 73-1,24-120-174,0 1 0,-1-1 0,-1-1 0,0 1 0,-1-1 0,-1-1 0,0 1 0,-1-1 0,-1-1 0,-17 18-1,23-26 65,-1-1-1,0 0 0,0 0 0,-12 6 0,16-9-95,1 0-1,-1-1 0,1 1 1,-1 0-1,1-1 0,-1 1 0,0-1 1,1 0-1,-1 1 0,1-1 0,-1 0 1,0 0-1,1 0 0,-1 0 1,0 0-1,1-1 0,-1 1 0,0 0 1,1-1-1,-1 1 0,1-1 0,-1 0 1,1 1-1,-1-1 0,1 0 0,0 0 1,-2-1-1,2 1-24,0 0-1,1 0 1,-1-1 0,0 1-1,1 0 1,-1-1 0,1 1 0,-1 0-1,1-1 1,-1 1 0,1 0-1,0-1 1,0 1 0,0-1-1,0 1 1,0 0 0,0-1-1,0 1 1,1-1 0,-1 1-1,0 0 1,1-1 0,-1 1-1,1 0 1,-1-1 0,1 1 0,1-2-1,2-4 26,1-1 0,0 1 0,8-9 0,-8 10 2,132-135 523,-54 60-485,-60 57-149,42-41-193,-57 59-237,-1 0-1,1 0 0,0 1 0,1 0 0,-1 0 1,1 1-1,10-4 0,-17 8 194,0-1 0,0 1-1,0-1 1,0 1 0,0 0 0,0-1-1,0 1 1,0 0 0,0 0 0,0 1-1,0-1 1,0 0 0,0 1-1,0-1 1,0 1 0,0 0 0,-1-1-1,1 1 1,0 0 0,0 0 0,2 2-1,18 9-4738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54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358 152 2720,'4'-18'5532,"-3"16"-5233,-1 0 0,1 0 0,0-1 0,-1 1 1,1 0-1,-1-1 0,0-2 0,0 0-54,-1-1-1,0 1 1,0 0 0,-1 0 0,1 0-1,-1-1 1,0 1 0,-5-7 0,4 7-145,-1 0 0,1 0 1,-1 0-1,-1 1 0,1-1 1,-1 1-1,1 1 1,-1-1-1,0 0 0,-1 1 1,-6-3-1,10 5-95,-1 0 1,1 0-1,-1 0 0,0 1 1,1-1-1,-1 1 1,1 0-1,-1 0 0,0 0 1,1 0-1,-1 0 0,1 0 1,-1 1-1,1 0 0,-1-1 1,1 1-1,-1 0 1,1 0-1,-1 0 0,1 0 1,0 0-1,0 1 0,-1-1 1,1 1-1,0 0 0,0-1 1,-3 5-1,-9 12 176,0 0-1,-13 25 0,5-9-49,-57 85 557,50-66-442,24-44-220,1-1 1,0 1 0,0 0 0,0 1 0,1-1 0,1 0 0,0 1 0,0-1 0,1 1 0,0 0 0,0 0 0,1-1 0,1 1 0,0 0 0,0 0 0,1-1 0,3 14 0,2 3-26,0 1 68,19 51 0,-22-70 2,0 0 1,0 0-1,0 0 0,1-1 0,0 0 0,1 0 1,0 0-1,0-1 0,0 0 0,11 8 0,-12-11-11,0 0-1,0-1 1,0 0-1,0 1 1,0-2-1,0 1 1,1-1-1,-1 1 0,1-2 1,-1 1-1,1 0 1,0-1-1,-1 0 1,7-1-1,8-2 148,0 0 0,29-10 0,-36 10-98,226-75 353,-119 36-386,-113 40-190,0 0 0,0 0 0,0 1 0,13-1 0,-14 3-1588,-3 6 471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55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135 157 3808,'-2'1'227,"-1"1"0,1 0 0,0 1 0,0-1 0,0 0 0,0 0 0,0 1 0,1 0 0,-1-1 0,1 1 0,-2 3 0,-12 35 1922,7-16-1262,-3 8 300,1 0 1,-10 58-1,12-43-823,-5 39 142,3-13 51,5-47-17,-2 52 0,5-67 483,1-11-632,1-7-216,11-87 160,-7 46-348,19-85 0,-11 97 29,2 0 0,1 1 0,34-58-1,-25 50 104,-23 40-112,29-48-197,-26 45 162,0-1 0,0 1 0,1 0 0,-1 1 0,1-1 0,9-6 0,-13 10 30,0 1 1,-1 0-1,1-1 0,0 1 1,-1 0-1,1-1 0,0 1 0,0 0 1,-1 0-1,1-1 0,0 1 0,0 0 1,-1 0-1,1 0 0,0 0 1,0 0-1,0 0 0,-1 1 0,1-1 1,0 0-1,0 0 0,-1 0 1,1 1-1,0-1 0,0 0 0,-1 1 1,1-1-1,0 1 0,-1-1 1,1 1-1,-1-1 0,2 1 0,0 3 10,1-1-1,-1 0 0,1 1 0,-1-1 0,2 5 1,0 0-16,16 25-48,1-1 0,2-1 0,31 32 0,-52-60 133,0-1 1,1 1-1,0-1 0,-1 0 1,1 0-1,0 0 1,0-1-1,0 1 0,6 1 1,-7-2-36,-1-1 1,1 1-1,-1-1 0,1 0 1,-1 0-1,0 0 1,1 0-1,-1 0 1,1 0-1,-1 0 1,1-1-1,-1 1 0,1 0 1,-1-1-1,0 1 1,1-1-1,-1 0 1,0 1-1,1-1 0,-1 0 1,0 0-1,0 0 1,0 0-1,0 0 1,2-2-1,3-4-64,-1-1-1,0 0 1,0 0 0,0 0-1,-1 0 1,5-16 0,12-59-454,-2 12 208,-10 41 115,-6 18-10,0 0 0,1 0 0,1 1 0,9-19 0,-14 30 150,0 0 1,0 0-1,0 0 0,0-1 1,1 1-1,-1 0 0,0 0 1,0 0-1,0 0 0,0 0 1,0-1-1,0 1 0,0 0 0,1 0 1,-1 0-1,0 0 0,0 0 1,0 0-1,0 0 0,1 0 1,-1 0-1,0-1 0,0 1 0,0 0 1,0 0-1,1 0 0,-1 0 1,0 0-1,0 0 0,0 0 1,0 0-1,1 0 0,-1 0 1,0 0-1,0 0 0,0 1 0,0-1 1,1 0-1,-1 0 0,0 0 1,0 0-1,0 0 0,1 0 1,4 10-164,2 13 81,20 132 1102,-2-7 351,18 108-658,-43-241-1020,0-10-1215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47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294 744 2080,'7'-4'418,"6"-7"3882,-21 9-2522,-8 3-1454,-1 0 1,1 1 0,0 1-1,0 0 1,0 1 0,0 1-1,-29 13 1,33-13-262,0 2 0,1-1 0,-1 1 0,1 1 0,1 0-1,-14 14 1,18-17-30,1 1 0,0 0-1,0 0 1,1 0-1,0 0 1,0 1-1,1 0 1,-1 0 0,1 0-1,1 0 1,0 0-1,-3 13 1,4-11 27,0 0 1,0 0-1,1 0 1,0 0-1,3 18 1,-3-25-36,1 1 1,-1-1 0,1 1-1,0 0 1,0-1-1,0 0 1,0 1 0,1-1-1,-1 0 1,1 1-1,-1-1 1,1 0 0,0 0-1,0 0 1,0 0-1,0-1 1,0 1-1,0 0 1,0-1 0,1 0-1,-1 1 1,0-1-1,1 0 1,4 1 0,-3-1 19,0-1 0,-1 1-1,1-1 1,0 0 0,0 0 0,0-1 0,0 1 0,0-1 0,0 0 0,0 0 0,-1 0 0,1-1 0,0 1 0,-1-1 0,1 0 0,-1 0 0,1 0 0,3-4 0,8-5 146,-1-1-1,19-23 1,-23 25-92,19-21 135,41-56 1,-58 69-198,0-1 1,-1-1-1,-1 0 0,13-40 1,-12 22-10,-2-1 0,-2 0 0,-1 0 1,-2 0-1,-2-1 0,-5-63 0,2 88-82,-1-1-1,0 1 0,-6-20 1,6 30-17,0-1 0,0 1 1,-1-1-1,1 1 0,-1 0 1,-1 0-1,1 0 0,0 0 1,-1 1-1,0-1 0,-8-6 1,11 10 32,0 0 0,0 1 0,0-1 0,0 0 0,0 0 0,0 1 0,0-1 0,0 1 0,-1-1 0,1 1 0,0-1 0,0 1 0,-1 0 0,1 0 0,0-1 0,0 1 0,-1 0 0,1 0 0,0 0 0,0 1 0,-1-1 0,1 0 0,-2 1 0,1 0 3,0 0 0,0 0 0,0 1 0,1-1 0,-1 0-1,1 1 1,-1-1 0,1 1 0,-1 0 0,1-1 0,0 1 0,0 0 0,-1 2 0,-3 6-29,1 1 0,0 0 0,1-1 0,-3 17 0,-2 32 109,-1 95 1,9-129-44,0 0 0,2 0 1,1 1-1,1-1 1,1-1-1,11 32 1,-11-41 85,1-1 1,1 1 0,0-2 0,1 1 0,0-1-1,1 0 1,0-1 0,1 0 0,1 0 0,0-1-1,17 13 1,-24-21-46,1 0-1,0 0 1,-1 0-1,2-1 1,-1 1-1,0-1 1,0 0 0,1-1-1,-1 1 1,0-1-1,1 0 1,0-1-1,-1 1 1,1-1-1,-1 0 1,1 0-1,9-3 1,3-1 51,0-1-1,0-1 1,33-17 0,-15 7-35,217-100 544,-243 111-558,-7 4-65,1 0-1,-1-1 1,0 0-1,1 0 1,-1 0 0,0 0-1,0-1 1,4-4-1,-9 6 159,-5 3-136,-9 5-104,-10 5 146,0 2 0,0 1 1,2 1-1,-35 29 1,49-36 8,0 1 0,0 0 0,1 1 0,1 0 0,-1 1 0,2 0 0,0 0 0,0 0 0,1 1 0,0 0 0,-4 19 0,7-24-10,1-2 17,1 0-1,-1 0 0,1 0 0,0 0 1,0 1-1,1-1 0,0 13 0,0-19-48,0 0-1,0 1 0,0-1 0,1 1 0,-1-1 0,0 0 0,0 1 1,0-1-1,0 0 0,0 1 0,1-1 0,-1 0 0,0 1 0,0-1 1,0 0-1,1 0 0,-1 1 0,0-1 0,0 0 0,1 0 0,-1 1 1,0-1-1,1 0 0,-1 0 0,0 0 0,1 0 0,-1 0 0,0 1 1,1-1-1,-1 0 0,0 0 0,1 0 0,-1 0 0,1 0 0,-1 0 1,0 0-1,1 0 0,-1 0 0,0 0 0,1 0 0,-1 0 0,0-1 1,1 1-1,-1 0 0,0 0 0,1 0 0,-1 0 0,1-1 0,17-13 224,11-19 38,35-49 0,-23 28-16,-27 33-288,24-44 0,-23 38-512,-15 27 517,0 0 0,0 0 0,0 0 0,0 0 0,0-1 0,0 1 0,0 0 0,0 0 0,0 0 0,1 0 0,-1-1 0,0 1 0,0 0 0,0 0 0,0 0 0,0 0 0,1 0 0,-1 0 0,0 0 0,0-1-1,0 1 1,0 0 0,1 0 0,-1 0 0,0 0 0,0 0 0,0 0 0,0 0 0,1 0 0,-1 0 0,0 0 0,0 0 0,0 0 0,1 0 0,-1 0 0,5 7-380,5 19 478,-4-10-31,1-2 67,2 0 0,0-1 0,0 0 0,18 17-1,-26-29-102,4 5 77,1 0 0,-1 0 0,1 0 0,0-1-1,1 0 1,-1 0 0,1-1 0,0 0-1,0 0 1,0 0 0,1-1 0,0 0-1,12 3 1,-17-6-65,1-1 0,-1 1 0,1 0 0,-1-1 0,1 0 0,-1 0 0,1 0-1,-1 0 1,0 0 0,1-1 0,-1 1 0,0-1 0,0 0 0,0 0 0,0 0 0,3-3 0,4-4 169,0-1 0,15-19 1,-9 7-112,-1-2 1,-1 1 0,11-28-1,-19 34-127,0 4-794,-5 15 490,0 11 260,-6 38 204,1-17-70,2-17-103,0 6 83,1 28-1,1-45 40,1 0 0,-1 0 0,1 0 0,0 0 0,1 0 0,0 0 1,-1-1-1,2 1 0,4 10 0,-6-16-41,-1 1 1,1 0-1,-1-1 0,1 1 1,-1-1-1,1 1 0,0-1 1,-1 1-1,1-1 1,0 1-1,-1-1 0,1 1 1,0-1-1,-1 0 1,1 0-1,0 1 0,0-1 1,0 0-1,-1 0 1,1 0-1,0 0 0,0 1 1,-1-1-1,1 0 0,0-1 1,0 1-1,0 0 1,-1 0-1,1 0 0,0 0 1,0-1-1,0 1 1,-1 0-1,1-1 0,0 1 1,-1 0-1,1-1 1,0 1-1,-1-1 0,1 1 1,-1-1-1,2-1 0,4-3-1,0-1-1,0-1 0,7-9 0,-5 5 73,15-14-121,2 0 1,0 2 0,1 0-1,1 2 1,1 1 0,1 1-1,0 2 1,35-15-1,-63 32 17,0-1 1,0 0-1,0 1 0,1-1 0,-1 1 0,0 0 0,1-1 0,-1 1 0,0 0 0,0 0 0,1 0 0,1 0 0,-3 0 9,1 1 0,-1-1 0,1 1-1,-1-1 1,0 1 0,1-1 0,-1 1-1,0-1 1,1 1 0,-1 0 0,0-1-1,0 1 1,1-1 0,-1 1 0,0 0 0,0-1-1,0 1 1,0-1 0,0 1 0,0 0-1,0-1 1,0 1 0,0 0 0,0 1-1,0 13 69,-1-3-63,1 0 1,1 0-1,0 0 1,3 15-1,-3-23 4,0-1 1,0 0-1,1 0 0,-1 0 1,1 0-1,-1 0 0,1 0 1,0 0-1,0 0 1,0 0-1,1-1 0,-1 1 1,0-1-1,1 0 0,0 0 1,-1 0-1,1 0 0,0 0 1,0 0-1,4 0 0,-2 0 22,1 0 0,-1-1-1,1 0 1,-1-1 0,1 1-1,-1-1 1,1 0-1,0-1 1,-1 1 0,1-1-1,-1 0 1,1 0 0,-1-1-1,1 1 1,-1-1-1,6-3 1,9-5 8,1-1 1,28-21-1,48-27-145,24-18 182,-118 75-80,15-13 302,-18 15-286,0 0 0,0 0 0,1-1 0,-1 1 0,0 0 0,0 0 0,1-1 0,-1 1 0,0 0 0,0-1 0,0 1 0,1 0 0,-1-1 0,0 1 0,0-1 0,0 1 0,0 0-1,0-1 1,0 1 0,0 0 0,0-1 0,0 1 0,0-1 0,0 1 0,0 0 0,0-1 0,0 1 0,0 0 0,-1-1 0,1 1 0,0 0 0,0-1 0,0 1 0,0 0 0,-1-1 0,1 1 0,0 0 0,0-1 0,-1 1 0,1 0 0,0 0 0,-1-1 0,1 1 0,0 0 0,-1 0 0,1 0 0,0-1-1,-1 1 1,-1 0-27,1-1 0,-1 1 0,1 0-1,-1-1 1,1 1 0,-1 0-1,1 0 1,-1 0 0,1 0 0,-1 1-1,1-1 1,-1 0 0,1 1 0,-1-1-1,1 0 1,-1 1 0,1 0-1,-3 1 1,-26 17 4,24-14 96,-4 1-93,1 2 0,0-1-1,0 1 1,1 0 0,0 1 0,0 0-1,1 1 1,0-1 0,1 1 0,0 0-1,0 1 1,1-1 0,1 1 0,0 0-1,0 1 1,-3 18 0,7-27 5,-1 0 0,1 0 0,0 0 0,1 1 1,-1-1-1,1 0 0,1 6 0,-2-8 19,0-1 1,0 1-1,1-1 0,-1 1 0,0-1 1,0 1-1,1 0 0,-1-1 1,0 1-1,1-1 0,-1 1 1,1-1-1,-1 0 0,1 1 1,-1-1-1,1 1 0,-1-1 1,1 0-1,-1 0 0,1 1 0,-1-1 1,1 0-1,0 0 0,-1 1 1,1-1-1,-1 0 0,1 0 1,0 0-1,-1 0 0,1 0 1,-1 0-1,1 0 0,0 0 0,-1 0 1,1 0-1,0 0 0,-1-1 1,1 1-1,-1 0 0,1 0 1,-1-1-1,1 1 0,0 0 1,-1-1-1,1 1 0,-1 0 0,1-2 1,4-1 51,-1-1-1,1 0 1,-1 0 0,0-1 0,-1 1-1,1-1 1,-1 0 0,0 0 0,0 0-1,0 0 1,2-6 0,2-8 156,9-35 1,-12 40-125,0-4-1166,-3 17 762,-2 2 39,-2 11-49,-13 63 290,-10 127 0,16-104 67,4-52 35,0 14-63,-22 88-1,23-124 132,3-16-59,1-1 0,-1 1 0,-1 0 0,1 0 0,-1-1 0,-1 0 1,1 0-1,-1 0 0,-8 12 0,11-19-42,0 1-1,1 0 1,-1 0 0,0-1 0,0 1-1,0-1 1,0 1 0,0-1 0,0 1 0,0-1-1,1 1 1,-1-1 0,0 0 0,-1 1 0,1-1-1,0 0 1,0 0 0,0 0 0,0 0-1,0 0 1,-1 0 0,0-1 0,0 1-1,-1-1 1,1 0 0,0 1 0,0-1-1,0 0 1,0-1 0,0 1-1,-2-2 1,-3-3-39,0 0 1,1 0-1,0-1 0,-5-8 0,7 10-41,1 0-1,0 0 0,0 0 1,1 0-1,0 0 0,0-1 1,0 1-1,0-1 1,1 1-1,0-1 0,0 0 1,1 1-1,-1-1 0,1 0 1,1-11-1,1 9-42,0 0-1,0 0 1,1 0 0,-1 1 0,2-1-1,-1 1 1,1-1 0,0 1-1,1 0 1,8-10 0,-5 8 65,155-172 86,-84 113 179,94-62 0,-137 104-243,-21 15 24,0 0 0,-1-1 0,0-1 1,-1 0-1,-1-1 0,0-1 0,-1 0 1,0 0-1,-1-1 0,11-25 0,6-31 96,27-126-1,-38 133-48,33-135 41,-37 156-120,11-49-715,-24 80 83,-1 12 203,1 7 202,0 7 274,0 0-1,-6 23 1,-1 8 133,-37 257-65,11-122 125,23-138-62,-1 0-1,-22 46 1,23-57-113,9-23 3,0-1 0,0 1 0,-1-1 0,0 0-1,-4 7 1,3-10 506,6-8-395,4-9-209,11-8-359,0 1 1,41-37-1,-57 56 382,0 1-1,0 0 0,0 1 1,0-1-1,0 0 0,0 0 1,0 0-1,1 1 0,-1-1 1,0 0-1,0 1 0,1 0 1,-1-1-1,1 1 0,-1 0 1,0-1-1,3 1 0,-2 0-12,-1 1-1,1-1 1,-1 1-1,1 0 0,-1-1 1,0 1-1,1 0 1,-1 0-1,0 0 1,1 0-1,-1 0 0,0 0 1,0 0-1,0 0 1,0 0-1,1 3 0,0-1 52,0 0 0,0 0 0,-1 0 0,1 1 1,0 4-1,6 10-204,4 16 143,-10-27 96,0 0-1,0-1 1,1 1-1,0-1 1,6 10-1,-8-15-48,0 1 1,0-1-1,1 1 1,-1-1-1,0 0 1,1 0-1,-1 0 1,1 1-1,0-1 1,-1-1-1,1 1 1,0 0-1,0 0 1,-1-1-1,1 1 1,0-1-1,0 1 0,0-1 1,0 0-1,0 1 1,0-1-1,0 0 1,0-1-1,3 1 1,9-4 136,0 0-1,0-1 1,0 0 0,-1-1 0,23-13 0,1-1 24,-20 11-139,0 0 0,-1-1 0,0 0 0,-1-2 0,0 1 0,-1-2 0,0 0 0,-1-1 0,-1 0 0,17-25 0,-13 14-28,-2-2-1,18-42 0,15-63 100,-34 94-61,47-193 142,-49 180-286,-10 48 121,4-24-210,-5 26 162,0 1 0,0-1 1,1 0-1,-1 0 0,0 0 0,0 0 1,0 0-1,0 1 0,0-1 1,0 0-1,-1 0 0,1 0 0,0 0 1,0 1-1,-1-1 0,1 0 0,0 0 1,-1 0-1,1 1 0,0-1 0,-1 0 1,1 1-1,-1-1 0,0 0 0,0 1 21,1 0-1,-1 0 0,1 1 0,-1-1 0,1 0 0,0 1 0,-1-1 0,1 0 1,-1 1-1,1-1 0,0 1 0,-1-1 0,1 0 0,0 1 0,0-1 1,-1 1-1,1-1 0,0 1 0,0-1 0,0 1 0,-1-1 0,1 1 1,0 0-1,0 0 0,-1 3-53,-14 35-64,1 1 0,3 1 0,-11 71 0,1 129 59,21-216 130,1 0 0,1 0-1,1 0 1,1 0 0,1 0-1,10 28 1,-13-48-34,0 0-1,0 0 1,0 0-1,1 0 1,-1-1-1,1 1 1,0-1 0,1 0-1,-1 1 1,1-2-1,0 1 1,0 0-1,0-1 1,8 6-1,-8-7-6,-1 0 0,1-1 0,-1 0 0,1 1 0,0-1 0,-1 0 0,1-1 0,0 1 0,0-1 0,0 1 0,-1-1 0,1 0 0,0-1 0,0 1 0,0-1 0,0 0 0,-1 1 0,1-2 0,0 1 0,-1 0 0,5-3 0,-1 1-3,1-1 1,-1 0 0,0 0-1,-1-1 1,1 0 0,-1 0-1,0 0 1,0-1 0,0 0-1,-1 0 1,0 0 0,0-1-1,6-12 1,-7 11 7,-1-1 1,0 1-1,0 0 0,2-14 0,-4 17-30,0 1 0,-1 0 0,0-1-1,0 1 1,0 0 0,0-1-1,-1 1 1,1 0 0,-1-1 0,0 1-1,-3-6 1,4 9-15,0 0 0,0 1 0,-1-1 0,1 0 0,-1 1 0,1-1 0,0 0 0,-1 1 0,1-1 0,-1 0 0,0 1 0,1-1 0,-1 1 0,0-1 0,1 1 0,-1-1 0,0 1 0,1 0 0,-1-1 0,0 1 0,0 0-1,1-1 1,-1 1 0,0 0 0,0 0 0,-1 0 0,1 0-10,-1 0-1,1 1 0,-1-1 0,1 1 1,-1-1-1,1 1 0,-1 0 0,1-1 1,0 1-1,-1 0 0,1 0 0,0 0 1,-1 1-1,-3 3 0,0 0 0,1 0 0,0 0 0,0 0 1,-6 12-1,7-10 42,0 0-1,0 1 1,1-1 0,0 1 0,0 0-1,0 0 1,1 0 0,1-1 0,0 17 0,0-20-6,1 1 0,-1-1 1,1 0-1,0 0 0,0 1 1,1-1-1,-1 0 1,1 0-1,0-1 0,0 1 1,1 0-1,-1 0 0,1-1 1,-1 0-1,1 1 1,0-1-1,0 0 0,1-1 1,5 5-1,-5-5 35,-1 0 0,1-1 0,-1 1-1,1-1 1,0 0 0,0 0 0,0-1 0,0 1 0,-1-1 0,1 0-1,0 0 1,4 0 0,6-2 79,-1 0 0,16-5 0,98-29 45,-98 26-248,0-1-1,35-20 0,24-12 74,-86 42 7,0 0 1,0 0 0,0 0 0,0 0-1,0 1 1,0-1 0,0 1 0,1-1-1,-1 1 1,0 0 0,0 0 0,0 0-1,1 0 1,2 1 0,-4-1 5,0 1 0,1 0 1,-1-1-1,0 1 0,1 0 1,-1-1-1,0 1 0,0 0 1,0 0-1,0 0 0,0 0 1,0 0-1,0 0 0,0 1 1,0-1-1,0 0 0,-1 0 1,1 1-1,0-1 0,-1 0 1,1 1-1,0 1 0,1 4-6,0-1-1,1 0 1,0 0-1,0 0 1,0 0-1,1 0 1,5 7-1,-6-10 39,0 0-1,0 0 1,0 0-1,0 0 0,1-1 1,-1 1-1,1-1 0,-1 0 1,1 0-1,0 0 1,0 0-1,0-1 0,4 1 1,-6-1-7,0-1 0,0 0 0,1 0 0,-1 0 0,0-1 1,0 1-1,0 0 0,0-1 0,0 1 0,0-1 0,0 0 0,0 0 1,2-1-1,1 0 32,-1-1 0,1 0 0,8-7 0,-4 1-19,-1-1-1,1 1 0,-2-1 0,1-1 1,9-17-1,24-60-181,-17 33 291,-16 38-97,6-14-266,29-46 0,-42 77 199,-1-1 1,0 0-1,1 1 1,-1-1-1,1 0 0,-1 1 1,1-1-1,-1 0 1,1 1-1,0-1 1,-1 1-1,1-1 1,0 1-1,-1-1 1,1 1-1,0 0 0,0-1 1,-1 1-1,2 0 1,-1 0 5,-1 0 0,1 0-1,-1 0 1,0 0 0,1 1 0,-1-1 0,1 0 0,-1 1 0,0-1 0,1 0 0,-1 0-1,0 1 1,1-1 0,-1 1 0,0-1 0,0 0 0,1 1 0,-1-1 0,0 1-1,0-1 1,0 0 0,0 1 0,1-1 0,-1 1 0,1 6-18,1-1 0,-1 1-1,0 9 1,-1-14 39,1 18-1,-2 0 0,0 0 0,-1 0-1,-6 27 1,-26 77 86,18-74-233,3-14 374,12-34-185,0 1 1,0-1 0,-1 0 0,1 1 0,-1-1 0,0 0 0,0 0 0,0 0 0,0 0-1,-3 3 1,4-5-36,1 0 0,0 0 1,0 0-1,-1 0 0,1 0 0,0 0 0,-1 0 0,1 0 0,0 1 0,-1-1 0,1 0 0,0-1 0,-1 1 0,1 0 0,0 0 0,0 0 1,-1 0-1,1 0 0,0 0 0,-1 0 0,1 0 0,0 0 0,-1-1 0,1 1 0,0 0 0,0 0 0,-1 0 0,1-1 0,0 1 0,0 0 1,0 0-1,-1-1 0,1 1 0,0 0 0,0 0 0,0-1 0,0 1 0,0 0 0,-1-1 0,1 1 0,0-1 0,-3-12 124,3 11-172,0 0 1,1 0-1,-1 0 0,1 0 0,0 0 0,0 0 0,-1 0 0,1 0 1,0 1-1,1-1 0,-1 0 0,0 0 0,0 1 0,1-1 0,-1 1 1,1-1-1,-1 1 0,1 0 0,0 0 0,0 0 0,-1 0 0,1 0 1,0 0-1,3-1 0,5-2-8,0 0 0,1 1 0,14-3 0,-2 2 21,0 2-1,31 0 1,-24 2-31,124 3-332,-95 0-3079,-2-2-5462,-75-9 2216,-14-3 5291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48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8384,'8'-3'3104,"23"6"-2400,34 2-224,-24-2 832,10 5-832,3-4-64,21 0-256,7-4-64,11 4-32,-1 1-3232,-4 1 1760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55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27 2080,'-23'0'16404,"52"-3"-16160,-16 1-13,103-5 68,-45 1-239,83 5-1,-85 1 67,65 7 2,-111-9-25,-22 2-151,0 0 1,0 0 0,-1 0-1,1-1 1,0 1-1,0 0 1,0 0 0,0 0-1,0-1 1,0 1-1,-1-1 1,1 1 0,0 0-1,0-1 1,1-1-1,-31-4-11690,16 5 9013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49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104 113 4320,'-3'-3'1205,"3"3"-1033,0 0 0,-1-1 0,1 1 0,-1 0 1,1 0-1,-1-1 0,1 1 0,-1 0 0,1 0 0,-1 0 0,1 0 1,-1 0-1,1 0 0,-1 0 0,1 0 0,-1 0 0,0 0 0,-16 5 1831,12-3-1688,1 1 0,0-1 1,0 1-1,0 0 0,-7 6 0,6-3-87,0 0 0,0 0-1,1 0 1,-1 0 0,1 1 0,1-1 0,-4 10-1,6-14-172,0 0-1,0 1 0,1-1 0,-1 1 1,1-1-1,0 1 0,-1-1 0,1 1 1,1-1-1,-1 1 0,0-1 0,0 1 1,1-1-1,0 1 0,-1-1 0,1 1 1,0-1-1,0 0 0,0 0 0,0 1 1,1-1-1,-1 0 0,1 0 0,2 3 1,-3-4-16,1 0 0,0 0 0,-1 1 1,1-1-1,0 0 0,0 0 1,-1-1-1,1 1 0,0 0 1,0-1-1,0 1 0,0-1 0,0 1 1,0-1-1,0 0 0,0 0 1,0 0-1,0 0 0,0 0 1,0-1-1,1 1 0,-2 0 0,1-1 1,0 0-1,0 1 0,2-2 1,5-2 120,-1 0 0,0 0 0,-1-1 0,13-9 0,-16 11-67,1-1 0,-1 0 0,0 0 0,0 0 0,0 0 0,0-1 1,-1 0-1,0 1 0,0-1 0,4-9 0,-6 11-89,0 0 0,-1 0 0,1 0 0,-1 0 0,1 0 1,-1 0-1,0 0 0,0 0 0,0 0 0,0 0 0,-1 0 0,1 0 0,-1 0 1,0 0-1,0 0 0,0 1 0,0-1 0,0 0 0,-1 0 0,1 1 0,-4-5 0,3 5-39,1 0-1,-1-1 0,0 1 0,0 0 0,0 0 0,0 0 1,0 1-1,-1-1 0,1 1 0,-1-1 0,1 1 0,-1 0 1,1-1-1,-1 1 0,1 1 0,-1-1 0,0 0 0,0 1 0,1-1 1,-1 1-1,0 0 0,0 0 0,0 0 0,-4 1 0,-10-1-220,16 0 128,2 0 32,34-7-53,10-7 469,0 1 0,93-12 0,-125 23-208,107-13 285,-94 12-202,1 3 0,44 3-1,-66-2-151,0 0-1,0 0 0,-1 0 0,1 1 0,-1 0 0,1 0 1,-1 0-1,1 0 0,-1 1 0,0-1 0,0 1 0,0 0 0,-1 1 1,1-1-1,4 7 0,-5-7-19,-1 0 0,0 0 0,0 0 0,-1 0 0,1 0 0,-1 0 0,1 1 1,-1-1-1,0 1 0,-1-1 0,1 1 0,0-1 0,-1 1 0,0-1 0,0 1 0,0 0 0,0-1 0,0 1 0,-1-1 0,0 1 1,0-1-1,-1 5 0,-32 62 393,31-62-241,-1 0 0,0-1-1,0 1 1,-6 7 0,24-31-201,2 1-1,31-25 0,50-27 102,-93 65-74,0 0 1,1 0-1,-1 0 0,1 0 0,0 1 1,-1 0-1,1 0 0,0 0 1,0 0-1,0 1 0,0 0 0,0 0 1,-1 0-1,1 0 0,0 1 0,0 0 1,0 0-1,0 0 0,8 4 1,4 3 0,0 1 1,0 1 0,27 21 0,-3-3 408,-32-22-388,0 0-1,1-1 1,0 0 0,0 0-1,1-1 1,-1 0 0,1-1-1,0 0 1,0-1 0,0 0-1,12 0 1,0-3-1314,-1 0 1,1-1-1,0-1 0,-1-1 1,28-9-1,-4-2-4607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51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6 948 3392,'-6'-8'3619,"8"6"-3265,4-5 397,-1 0 0,0 0-1,0-1 1,7-15 0,4-7 76,-4 12-377,0 1 0,2 1 0,26-27 0,55-39 455,2-3-500,-68 54-238,-1 0 0,-2-2 0,-2-1 1,25-45-1,-9 3 73,32-83 1,-67 145-233,-3 8-175,-4 8-207,-6 13 302,1-1 0,1 1 1,0 1-1,1-1 0,-5 28 0,-1 1 65,-6 15-81,4-19 108,1 0-1,3 0 0,-6 52 1,15-84 59,0-1 0,0 1 0,0-1 0,1 1 0,0 0 0,1-1 0,-1 0 0,1 1 1,1-1-1,4 9 0,-6-13-30,1 0 0,-1-1 0,1 1 0,0 0 1,0-1-1,0 0 0,1 0 0,-1 1 0,0-1 0,1-1 0,0 1 1,-1 0-1,1-1 0,0 1 0,0-1 0,0 0 0,0 0 0,0 0 1,0 0-1,0 0 0,0-1 0,0 1 0,0-1 0,0 0 0,1 0 1,4-1-1,0 0-21,0-1 0,-1 1 0,0-2-1,1 1 1,-1-1 0,0 0 0,0 0 0,0-1 0,-1 0 0,12-9 0,0-2 111,-2 0 1,22-26-1,-10 8 65,-2-2 0,41-74 1,28-84-70,-65 129-67,-24 52-42,0 0 0,-1-1 0,-1 1 0,0-1 0,0 0 0,-1 0 0,1-20 0,-4 31-55,0 0-1,0 0 1,0 0-1,0 0 1,-1 0-1,1 0 1,0 0-1,-1 0 1,0 1-1,0-1 1,-1-3-1,1 4 15,1 1-1,-1-1 1,1 1 0,-1-1-1,0 1 1,1-1 0,-1 1-1,1 0 1,-1-1 0,0 1-1,1 0 1,-1 0-1,0 0 1,0-1 0,1 1-1,-1 0 1,0 0 0,1 0-1,-1 0 1,0 0 0,0 0-1,1 0 1,-1 0 0,0 1-1,1-1 1,-1 0 0,0 0-1,1 1 1,-1-1 0,0 0-1,1 1 1,-1-1-1,0 0 1,1 1 0,-2 0-1,-1 2 10,-1-1 0,1 1 0,0 0 0,0 0 0,0 1 0,0-1 0,0 1 0,1-1 0,-3 5 0,-16 37 88,-7 38-60,-21 95 0,12-35 14,-16 67 108,15-57 581,40-159-577,1-1 1,0 1-1,0 0 1,1 0-1,4-6 0,4-7-99,-3 5-81,1 0-1,0 1 1,1 0 0,0 1 0,17-14 0,-8 9 2,1 1 0,38-21 0,-56 34-20,1 1-1,0 0 1,0 1 0,0-1-1,0 1 1,0-1 0,0 1-1,8-1 1,-10 2 31,1 1 1,-1-1-1,0 0 1,0 1-1,0-1 1,1 1-1,-1-1 1,0 1-1,0 0 1,0 0-1,0 0 0,0 0 1,0 1-1,0-1 1,-1 0-1,1 1 1,0-1-1,1 3 1,17 17 82,41 34 0,-54-50-30,0 1-1,0-2 0,1 1 1,0-1-1,0 0 1,0 0-1,0-1 0,1-1 1,-1 1-1,14 1 1,-16-3 7,0-1 1,-1-1-1,1 1 1,0-1-1,0 0 0,0 0 1,-1-1-1,1 0 1,-1 0-1,1 0 1,5-4-1,-4 3-30,0-2 1,0 1-1,-1-1 0,0 0 0,0 0 0,0-1 0,9-10 0,-13 12 32,1 1 0,-1-1 0,0 0-1,0 0 1,0 0 0,-1 0 0,0 0 0,0-1-1,1-4 1,-1 7-45,-1 0 0,0 0 0,0 0 0,0 0 0,0 0 0,0-1 0,0 1-1,0 0 1,-1 0 0,1 0 0,-1 0 0,1 0 0,-1 0 0,0 0 0,0 0 0,0 1 0,0-1 0,0 0 0,-1 0-1,-1-2 1,2 4-21,0-1 0,0 1 0,0-1 0,0 1 0,0-1 0,0 1 0,0-1 0,0 1 0,-1 0 0,1 0 0,0 0-1,0 0 1,0-1 0,0 1 0,0 1 0,-1-1 0,1 0 0,0 0 0,0 0 0,0 1 0,0-1 0,0 0 0,0 1-1,0-1 1,-2 2 0,-2 0-50,1 1 0,1-1-1,-1 1 1,0 0 0,-3 4-1,3-4 88,1 1 0,0-1-1,0 1 1,0 0 0,1 0-1,-1 0 1,1 1 0,0-1-1,0 1 1,1-1 0,-1 1-1,1-1 1,0 1 0,0 0-1,1 0 1,-1-1 0,1 1-1,0 0 1,0 0 0,1 0-1,-1-1 1,3 7 0,-2-6 26,1 1 0,0-1 0,0 0 0,1 0 0,0 0 1,0 0-1,0 0 0,0 0 0,1-1 0,-1 1 0,1-1 1,1 0-1,-1 0 0,0-1 0,1 1 0,0-1 0,0 0 1,8 4-1,-4-4-54,0 0 0,0-1-1,0 0 1,0 0 0,1 0 0,-1-2 0,0 1 0,0-1 0,1 0 0,9-2 0,14-3-1044,46-14 1,-70 17 607,20-6-2011,-1-1 1,41-19 0,-64 26 1635,12-6-1386,-17 7 2105,0 1-1,1 0 0,-1 0 0,1-1 0,-1 1 1,0 0-1,1 0 0,-1-1 0,0 1 0,0 0 1,1-1-1,-1 1 0,0-1 0,0 1 0,1 0 1,-1-1-1,0 1 0,0-1 0,0 1 0,0-1 1,0 1-1,0 0 0,0-1 0,0 1 0,0-1 0,0 1 1,0-1-1,0 1 0,0-1 0,0 1 0,0 0 1,0-2-1,-9-6-2357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51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59 7392,'-13'-6'2720,"18"6"-2080,8 3-224,5 0-128,16-3-256,19 0 192,9-3-128,3-5 192,1 4-192,4-4-256,14 0 96,4 5-4224,-1-5 2368,-7-8-1504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18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2 778 2656,'-2'-7'9108,"5"-10"-6739,9-17-1985,-6 24-244,0 0 0,1 1 0,0-1 0,1 2 0,0-1 0,0 1 0,10-8 0,70-45 477,-59 42-205,4-3 260,61-31 0,-70 46-485,-23 6 85,4 10 282,-4 0-523,-2-1 0,1 1 1,-1-1-1,0 1 0,-1-1 0,1 1 0,-2-1 0,1 0 0,-1 0 0,-5 9 0,6-12 34,-1-1 1,1 1-1,1 0 1,-3 7-1,-1 6-8,4-17 252,6-2-213,9-9-140,1-2 0,18-18 0,-21 19-1,0 0 1,1 1 0,18-13 0,-9 12-260,-21 12 291,0 0 0,0 0 0,0 0 0,-1 0 0,1 0 0,0 0 1,0 0-1,-1 0 0,1 0 0,-1 1 0,1 1 0,1 7 39,-1 0 1,0 1-1,-1 0 1,-2 14-1,1 5 7,1-26-41,0-1 21,0 1 1,-1 0-1,2-1 1,-1 1-1,0-1 1,1 1-1,-1 0 1,1-1 0,0 1-1,0-1 1,0 1-1,1-1 1,-1 0-1,1 0 1,4 6-1,-5-9 33,1 1 1,-1-1-1,1 0 0,-1 0 0,0 0 0,1 0 0,-1 0 0,1 0 0,-1-1 0,1 1 0,-1 0 0,0-1 1,1 1-1,1-2 0,-2 2-23,18-9 2,0 0 0,-1-2-1,27-18 1,15-10-188,1 0 222,-53 34-215,0-1 0,-1 0 0,13-14 1,-14 14 84,-5 5 24,-1 0 0,1 0 0,-1 0 0,1 0-1,-1 0 1,0 0 0,1 0 0,-1 0 0,0 0 0,0 0-1,0 0 1,0 0 0,0 0 0,0 0 0,0-1-1,0 0 1,0-1 103,0 2-104,-9-4-38,4 6 5,0 0-1,0 1 1,0-1 0,1 1-1,-1 0 1,0 1-1,1-1 1,-1 1-1,-3 3 1,-7 3-27,12-7 136,0 0 1,0 0-1,0 0 1,1 0-1,-1 1 1,1-1-1,-1 1 1,1 0-1,0 0 1,0-1-1,0 1 1,0 1-1,0-1 1,1 0-1,0 0 1,-1 1-1,1-1 1,0 0-1,1 1 1,-1-1-1,1 1 1,-1-1-1,1 1 1,0 0-1,0-1 1,1 1-1,-1-1 1,1 1-1,0-1 1,0 1-1,0-1 1,0 0-1,0 1 1,4 4-1,-2-2 22,0 1 1,1-1-1,0 0 0,0-1 1,0 1-1,1-1 0,0 0 1,0 0-1,0 0 0,1-1 0,-1 0 1,1 0-1,0 0 0,0-1 1,1 0-1,-1 0 0,1 0 1,-1-1-1,1 0 0,0 0 1,0-1-1,0 0 0,0 0 1,0 0-1,0-1 0,0 0 0,0-1 1,0 0-1,10-2 0,-1-2-32,0 0 0,0-2 0,-1 0 0,0-1 0,0 0 0,-1-1 0,19-16 0,-26 20-26,0-1 0,-1-1 0,0 1 0,0-1 0,-1 0 0,0 0 0,5-10 0,-9 14 72,-1 2-101,-1 2 23,0 0 0,0 0 1,0 0-1,0 0 0,0 0 0,0 0 0,1 0 0,-1 1 0,0-1 1,1 0-1,-1 0 0,0 1 0,1-1 0,0 0 0,-1 3 1,0-1-1,-5 12 21,4-9 3,0-1 0,0 1 0,0 0 0,1 0 0,0 0 0,0 0 0,0 0-1,1 11 1,0-16-3,0-1 0,0 1 0,0-1 0,0 0 0,0 1 0,0-1 0,0 1 0,0-1-1,0 0 1,0 1 0,0-1 0,0 0 0,1 1 0,-1-1 0,0 0 0,0 1 0,0-1-1,0 0 1,1 1 0,-1-1 0,0 0 0,0 1 0,1-1 0,-1 0 0,0 0 0,0 1-1,1-1 1,-1 0 0,0 0 0,1 0 0,-1 1 0,0-1 0,1 0 0,-1 0 0,0 0-1,1 0 1,-1 0 0,1 0 0,-1 0 0,0 0 0,1 0 0,-1 0 0,0 0 0,1 0-1,-1 0 1,1 0 0,-1 0 0,0 0 0,1 0 0,-1 0 0,0 0 0,1 0 0,-1-1-1,0 1 1,1 0 0,16-11-41,5-5 11,9-8-18,-27 21 17,-4 2 15,1 1 1,-1 0-1,0-1 1,1 1 0,-1 0-1,0-1 1,1 1-1,-1-1 1,0 1 0,0 0-1,1-1 1,-1 1-1,0-1 1,0 1 0,0-1-1,1 1 1,-1-1-1,0 1 1,0-1 0,0 1-1,0-1 1,0 1-1,0-1 1,0 0 0,14-16 365,-13 13-372,2 0 1,-1 1-1,0-1 0,1 1 0,5-7 1,7-8 214,-13 13-429,1 2-69,-4 4 103,-16 30-118,13-21 315,1 0 0,0 0 0,1 0 0,0 1-1,-1 16 1,1-10 149,1-11-140,0 0-1,1 0 1,-1 0 0,2 0-1,0 8 1,-1-14-9,0 1 1,0 0-1,0-1 0,1 1 1,-1 0-1,0-1 1,0 1-1,1 0 1,-1-1-1,0 1 0,1-1 1,-1 1-1,1-1 1,-1 1-1,1-1 1,-1 1-1,1-1 0,-1 1 1,1-1-1,1 1 1,-1-1 6,0 0 1,0 1-1,1-1 1,-1 0-1,0 0 1,0 0-1,0-1 1,1 1-1,-1 0 0,0 0 1,0-1-1,0 1 1,0 0-1,1-1 1,-1 1-1,1-2 1,25-13 150,36-27 1,8-6-498,-31 25 116,48-37 0,-75 49 197,0 0-1,-1-1 0,-1 0 0,1-1 0,-2 0 0,0-1 1,9-16-1,-2-3 50,-1-1 0,14-47 0,12-76-266,-39 144 232,0 0 0,-1 0 0,-1-1 0,0 1 0,-1 0 0,-2-22-1,2 34 1,0 1 0,0-1 0,0 1 0,0 0 0,0-1 0,0 1 0,0 0 0,0-1 0,0 1 0,0-1 0,0 1-1,0 0 1,-1-1 0,1 1 0,0 0 0,0-1 0,0 1 0,0 0 0,-1-1 0,1 1 0,0 0 0,0 0 0,-1-1-1,1 1 1,0 0 0,-1 0 0,1-1 0,0 1 0,-1 0 0,1 0 0,0 0 0,-1 0 0,1 0 0,0-1 0,-1 1-1,1 0 1,-1 0 0,1 0 0,0 0 0,-1 0 0,1 0 0,-1 0 0,1 0 0,0 0 0,-1 0 0,1 1 0,-2-1-1,1 1 0,0 0 0,0-1 0,0 1 0,0 0 1,0 0-1,0 0 0,0 0 0,0 0 0,0 0 0,1 0 1,-2 3-1,-8 18 35,1 0 1,1 1 0,1 0-1,1 1 1,-3 30 0,2-13 65,5-35-72,-25 156 389,25-135-317,0 0-1,2-1 1,0 1-1,6 30 1,-5-51-17,0 1 1,1-1-1,-1 1 0,2-1 0,-1 0 0,1 0 1,0 0-1,7 11 0,-9-15-60,0 0 0,1-1 0,-1 1-1,1 0 1,0-1 0,-1 0 0,1 1 0,0-1 0,0 0-1,0 0 1,0 0 0,0 0 0,0 0 0,0 0-1,0-1 1,0 1 0,0-1 0,1 0 0,-1 1 0,0-1-1,0 0 1,1 0 0,-1 0 0,0-1 0,0 1-1,0 0 1,0-1 0,1 1 0,2-3 0,5 0-19,-1-1 1,0-1 0,0 0 0,-1 0 0,1-1 0,-1 0-1,0 0 1,-1-1 0,1 0 0,-1 0 0,-1-1-1,0 0 1,8-12 0,39-57-231,-55 89 56,-5 10 273,2-10-73,1 1-1,0-1 1,-3 26 0,4-25-72,1 0 105,0 0 0,1 25 1,1-32-47,0-1 1,0 0-1,1 1 1,0-1-1,0 0 1,1 0-1,-1 0 1,1 0-1,0 0 1,3 6-1,-4-10 10,0 0 1,0-1-1,0 1 1,0 0-1,0 0 0,0-1 1,1 1-1,-1 0 0,0-1 1,0 1-1,1-1 1,-1 0-1,0 1 0,0-1 1,1 0-1,-1 0 0,0 0 1,1 0-1,-1 0 1,0 0-1,1 0 0,-1 0 1,0 0-1,0-1 0,3 0 1,5-1-5,1-2 1,11-4-1,-12 4-50,218-86-652,-87 28 1152,-136 61-413,-3 1-37,0 0 0,0 0 0,0-1-1,0 1 1,-1 0 0,1 0 0,0-1 0,0 1 0,0-1 0,-1 1 0,1 0 0,0-1 0,0 0 0,-1 1 0,1-1 0,0 1 0,-1-1 0,1 0 0,-1 1 0,1-1 0,-1 0 0,1 0 0,-1 1 0,1-1 0,-1 0 0,0 0 0,0 0 0,1 1 0,-1-3 0,-10 7-212,-13 3 197,1-1 140,1 1 0,-1 1 0,2 0 0,-36 22 0,46-24-83,-3 2-84,0 1 1,0 1 0,-22 22-1,35-32 30,0 0-1,0 0 0,-1 0 1,1 1-1,0-1 0,0 0 1,0 0-1,-1 1 0,1-1 1,0 0-1,0 0 1,0 1-1,0-1 0,0 0 1,-1 1-1,1-1 0,0 0 1,0 1-1,0-1 0,0 0 1,0 0-1,0 1 0,0-1 1,0 0-1,0 1 0,7 0 55,11-5-19,20-13-387,0-1 0,56-36 0,-77 44 126,31-14 0,-48 26 202,0 0 1,0 0 0,-1 0-1,1 0 1,0 0 0,-1 0-1,-1 3 1,-1 4 9,0 1 1,1 0-1,0 0 1,-2 20-1,4-25 50,0 0 0,0 1-1,1-1 1,0 1 0,0-1 0,0 1-1,0-1 1,1 0 0,0 0 0,4 9-1,-5-13-25,0 0-1,-1 0 1,1 0-1,0 0 0,0 0 1,0 0-1,0 0 1,0 0-1,0 0 1,0-1-1,0 1 0,0 0 1,0-1-1,0 1 1,0-1-1,0 1 0,1-1 1,-1 1-1,0-1 1,0 0-1,1 0 1,-1 0-1,0 0 0,0 0 1,1 0-1,-1 0 1,0 0-1,1 0 0,-1 0 1,0-1-1,0 1 1,0 0-1,1-1 1,-1 1-1,2-2 0,4-2 14,0 0 0,0 0 0,-1-1 0,9-7-1,-13 10-25,12-11 1,-1-1 0,0-1 0,-2 0 0,1-1 0,16-33 0,-21 37 42,3-7 37,0-1-1,-1 0 1,-2-1 0,6-22-1,15-90-208,-23 107 38,1-4 159,-1 1 0,-2-1 1,-1-1-1,-4-52 0,2 82-60,0 0 1,0 0-1,0 0 0,0 0 0,0 0 1,-1 0-1,1 0 0,0 0 0,-1 0 1,1 0-1,-1 0 0,1 0 0,-2-1 1,2 2-9,0 0 1,-1 0 0,1-1-1,0 1 1,0 0-1,-1 0 1,1 0 0,0 0-1,0 0 1,-1 0 0,1 0-1,0 0 1,-1 0-1,1 0 1,0 0 0,0 0-1,-1 0 1,1 0 0,0 0-1,0 1 1,-1-1-1,1 0 1,0 0 0,0 0-1,-1 0 1,1 0 0,0 1-1,0-1 1,0 0 0,-1 0-1,1 0 1,0 1-1,-3 2 1,1 0-1,0 0 1,0 0-1,0 0 1,0 1-1,-2 4 0,-6 21 31,-14 58 0,1 35 208,19-94-141,-1 0 148,-2 54-1,6-73-254,2 0-1,0 0 1,0 1-1,0-2 1,1 1-1,0 0 0,1 0 1,0-1-1,1 1 1,4 9-1,-6-15-192,1 0 0,-1 0-1,0 0 1,1-1-1,0 1 1,-1 0 0,1-1-1,0 0 1,0 0-1,0 0 1,1 0 0,-1 0-1,0-1 1,1 1-1,-1-1 1,1 0 0,0 0-1,-1 0 1,7 0-1,0 0-1587,-1-1 0,1 0-1,-1 0 1,1-1 0,-1-1-1,15-3 1,-10 0-1921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19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71 6400,'-5'-4'2368,"15"4"-1856,3 0-128,0 0 1760,13 0-1248,15 4 832,15 0-992,9-8 0,2-3-416,-1 2-128,-4-3-129,-6 2-1470,1-3 799,0-2-2464,4-2 1728,-4 2-4320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20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0 2496,'-17'6'20163,"12"4"-22785,2 0 2741,-1 0 1,1 1 0,1-1-1,-1 1 1,2-1 0,-1 13-1,-2 9-28,-22 108 650,20-120-716,5-15-524,-1 0 0,1 0 0,0 0 1,-1 8-1,32-45-12850,-29 29 13002,12-30-2890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21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31 3552,'-4'-31'12737,"3"36"-13618,0 11 1532,-1 0 0,0-1 0,-8 25 0,2-6-274,-7 30 157,-2-1 1,-4-1 0,-39 83-1,8-21 26,44-101-773,2 0-1,0 0 1,-4 37 0,10-57 279,0 18-2423,0-21 2256,0 0 0,0 1 0,0-1 0,0 0 0,0 0 0,0 1 0,0-1 0,1 0-1,-1 1 1,0-1 0,0 0 0,0 0 0,0 1 0,1-1 0,-1 1-202,1-1 202,-1 0 0,0 0-1,0 0 1,1 0 0,-1 1 0,0-1 0,1 0 0,-1 0 0,0 0 0,0 0 0,1 0 0,-1 0 0,0 0 0,1 0-1,-1 0 1,0 0 0,1 0 0,-1 0 0,0 0 0,1 0 0,-1 0 0,0 0 0,1 0 0,-1 0 0,0-1 0,0 1-1,1 0 1,-1 0 0,0 0 0,0 0 0,1-1 0,-1 1 0,1-1-202,-1 1 202,13-11-2566,4-4-2506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21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8 4480,'-3'-7'5331,"-2"28"-2620,-11 76 813,-8 34-1016,-37 99-844,31-129-1056,6-3-1952,20-89-1572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22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39 7456,'-16'-8'2784,"19"8"-2176,7 4-160,-2-4 1952,5 0-1408,5 0 288,8 0-737,5 0 1,-1-4-320,1-1-224,0-1 0,-5 1-1407,-3 2 767,-2-2-1728,1 2 1344,-1 0-3584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2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5 5632,'0'-5'2197,"4"10"-1061,-4-5-932,0 1 0,0 0 0,1-1 1,-1 1-1,0 0 0,0 0 0,0-1 0,0 1 0,0 0 0,0-1 1,0 1-1,0 0 0,0 0 0,0-1 0,-1 1 0,1 1 0,0-1 209,-12 50 3751,-10 26-2290,3-12-1518,-16 40-4755,23-71-2306,12-33 6552,0-1-1,-1 0 0,1 1 1,0-1-1,0 1 1,0-1-1,-1 0 0,1 1 1,0-1-1,-4 3-1536,-8-4-1302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56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99 3136,'-11'-7'4199,"10"7"-4160,-5-9 3228,-7-9 1885,13 18-5094,-1-1-1,1 1 1,0 0 0,0-1 0,0 1 0,-1 0 0,1-1 0,0 1-1,0 0 1,-1 0 0,1-1 0,0 1 0,-1 0 0,1 0 0,0 0 0,-1-1-1,1 1 1,-1 0 0,1 0 0,0 0 0,-1 0 0,1 0 0,0 0 0,-1 0-1,1 0 1,-1-1 0,1 2 0,0-1 0,-1 0 0,1 0 0,-1 0 0,1 0-1,0 0 1,-1 0 0,46-3 1777,113-19-1165,-27 2-279,76 11-236,-200 9-685,0 0-1,0-1 1,1 0 0,7-3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23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12 13056,'-26'-12'5887,"21"12"-3967,2 5-1568,-2-5-864,0 0 288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58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1984,'1'-1'38,"-1"1"-1,0-1 1,0 1-1,0-1 1,0 0 0,0 1-1,1-1 1,-1 0-1,0 1 1,1-1 0,-1 1-1,0-1 1,1 1-1,-1-1 1,0 1 0,1-1-1,-1 1 1,1-1-1,-1 1 1,2-1 0,-2 1 30,1 0 0,-1-1 0,0 1 1,1 0-1,-1-1 0,0 1 0,1 0 1,-1-1-1,0 1 0,1 0 0,-1-1 1,0 1-1,0-1 0,1 1 0,-1-1 1,0 1-1,0-1 0,0 1 0,0-1 1,1-1 221,-1 0 0,0 0 1,1 0-1,-1 0 1,1 0-1,0 0 1,0 0-1,1-3 0,5-13 1992,-5 11-1536,-2 4-313,0 1-1,0-1 0,1 1 0,-1 0 0,1-1 0,0 1 0,-1 0 0,3-4 0,-2 46 907,2 167 703,2-1-1087,-4-155-917,1-24 93,-2-1-1,-1 1 0,-5 32 1,5-53-47,0 0 0,1 0 0,0 0 0,1 10 0,-1 1-136,3-36-7368,-2 13 5757,0 0-1,5-12 0,11-8-1045,4 3 368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59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1 2720,'-5'-1'4950,"-2"9"-2555,-3 2-802,-1-7-466,11-3-1107,0 0 0,0 0 0,-1 0-1,1 0 1,0 0 0,0 0 0,0 0 0,-1 1-1,1-1 1,0 0 0,0 0 0,-1 0-1,1 0 1,0-1 0,0 1 0,0 0 0,-1 0-1,1 0 1,0 0 0,0 0 0,-1 0 0,1 0-1,0 0 1,0 0 0,0 0 0,0-1-1,-1 1 1,1 0 0,0 0 0,0 0 0,0 0-1,0-1 1,-1 1 0,1 0 0,0 0 0,0 0-1,0-1 1,0 1 0,0-1-121,-1-14 778,-6 25-562,-1-1 0,0 0 0,-1 0 0,0-1 0,0 0 0,-1-1 0,0 0 0,-12 6 0,-6 2 165,-57 22 0,-78 33 390,152-66-535,-3-1 108,13-3-218,1 0 0,-1 0 0,0 0 0,0 0 0,0 0 0,0 0 0,1 1 0,-1-1 0,0 0 0,0 0 0,1 1 0,-4 1 1512,25 7-1276,27 11-130,33 15-33,-50-17 3,-1 2 0,0 1-1,-2 2 1,-1 0-1,-1 2 1,32 38-1,-54-58-72,33 37 243,46 41 1,-83-83-270,0 0 0,0 0 1,0 0-1,0 0 0,0 0 0,0 0 0,0 0 0,0 1 1,0-1-1,0 0 0,0 0 0,0 0 0,0 0 0,1 0 1,-1 0-1,0 0 0,0 0 0,0 0 0,0 0 0,0 0 1,0 0-1,0 0 0,0 0 0,1 0 0,-1 0 0,0 0 1,0 0-1,0 0 0,0 0 0,0 0 0,0 0 0,0 0 1,0 0-1,1 0 0,-1 0 0,0 0 0,0 0 0,0 0 1,0 0-1,0 0 0,0 0 0,0 0 0,0 0 0,0-1 1,0 1-1,1 0 0,-1 0 0,0 0 0,0 0 0,0 0 1,0 0-1,1-9-792,-4-13-1654,2 18 1944,-5-51-13649,3 43 12309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1:59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8800,'-8'0'3264,"3"13"-2528,2 1-224,-2-2 992,-3 4-928,-2-5 352,2 5-577,3-4-127,0-4-128,5 0-160,0 0 32,10-8-2751,8-16-4257,-15-7 2912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0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5152,'1'7'5995,"2"31"-4428,6 73 919,-18 48-1156,1-3-122,-1 25 552,23-189-1867,-8 6 82,12-5 49,0 1-1,-1 0 1,2 2-1,-1 0 0,0 1 1,20-1-1,141 4 180,-177 0-314,0 0-1,0 0 1,0 0 0,0 0 0,-1-1-1,1 1 1,0-1 0,0 1 0,0-1 0,-1 1-1,1-1 1,2-2 0,-3 3-106,-1-1 0,1 1 0,-1-1 0,1 1 0,-1-1 0,0 0 0,1 1 0,-1-1 1,0 0-1,1 1 0,-1-1 0,0 0 0,0 1 0,0-1 0,1 0 0,-1 0 0,0 1 0,0-1 0,0 0 0,0 0 1,0 1-1,-1-1 0,1 0 0,0 0 0,0 1 0,0-1 0,-1 0 0,1 1 0,0-1 0,-1 0 0,1 1 0,0-1 1,-2-1-1,-6-9-2151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0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42 6816,'-2'-4'4095,"8"2"-2041,17 1-1051,-10 1-246,38-7 705,17-2-487,166-6-202,-190 14-669,-29 1-1294,23-2-1,-31 1 637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52 7552,'-9'-16'2816,"13"12"-2208,1 0-160,3 4 1536,5-4-1184,14 1 800,7-2-929,7 2-223,11-2-288,1 2 32,-1-2-128,-8 5-224,0 0 64,-9 5-2207,-4-2 1247,-5 5-3296,-3 0 2464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1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9056,'-23'27'3360,"23"-20"-2624,0 1 448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2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15 318 3232,'-1'0'126,"0"0"0,0 1 0,1-1 0,-1 0 0,0 1 0,0-1 0,0 0-1,1 1 1,-1-1 0,0 1 0,1-1 0,-1 1 0,0 0 0,1-1 0,-1 1 0,1 0 0,-1-1 0,0 2 0,1-1 142,0 0 1,0 0-1,0 0 1,0 0-1,0 0 0,0 0 1,1 0-1,-1 0 1,0 0-1,1 0 1,-1 0-1,1 0 0,-1-1 1,1 1-1,0 1 1,0-1-158,-1-1 0,1 0-1,-1 0 1,1 1 0,0-1 0,-1 0 0,1 0 0,-1 0 0,1 0 0,0 0 0,-1 0 0,1 0 0,0 0-1,-1 0 1,1 0 0,0 0 0,0 0 0,1 0 191,1-1-98,1 1 0,0-1 0,-1 0 0,1 1 0,0-2-1,-1 1 1,1 0 0,-1-1 0,0 1 0,1-1 0,3-3 0,6-5 169,15-15 1,-10 10-64,23-22 581,58-70-1,-86 91-762,-1 0 0,0 0 0,-1-1 0,-1-1 0,7-19 0,-14 26-112,-3 7-157,-3 8-379,0 6 531,0 0-1,0 0 1,1 0-1,0 1 1,-1 21-1,3-24-9,-1 11 96,1 0 0,1-1 0,1 1 0,1 0 0,9 34-1,-11-49-6,1 0-1,-1 0 1,1-1-1,0 1 0,0-1 1,3 5-1,-4-7-64,-1 0-1,1 0 0,0 0 0,-1-1 1,1 1-1,0 0 0,-1-1 0,1 1 1,0 0-1,0-1 0,-1 1 1,1-1-1,0 1 0,0-1 0,0 0 1,0 1-1,0-1 0,0 0 0,0 0 1,0 0-1,0 1 0,0-1 1,0 0-1,0 0 0,0 0 0,-1-1 1,1 1-1,0 0 0,0 0 0,0 0 1,1-1-1,4-3 18,-2 0 0,1 0-1,0 0 1,-1-1 0,0 1 0,0-1-1,0 0 1,-1 0 0,6-11 0,1-1 9,81-114 173,-90 129-300,0 0-1,1 0 0,-1 0 1,1 0-1,-1 0 0,1 0 0,0 1 1,0-1-1,0 1 0,0-1 1,0 1-1,3-2 0,-3 3-254,-2 1-42,2 1 362,-1 0 0,0 0 0,0 0 1,-1 0-1,1 0 0,0 1 0,-1-1 0,1 0 0,-1 1 0,0-1 0,1 0 1,-2 3-1,-2 31 102,2-25-121,-17 110 163,13-95 127,-2 0-1,-15 40 1,22-65-219,-1 0-1,1 0 1,0 0-1,-1 0 1,1 0-1,-1 0 1,1 0-1,-1-1 1,0 1-1,1 0 1,-1 0-1,-1 1 1,2-2-31,-1 0 1,1 0-1,0 0 1,0-1 0,-1 1-1,1 0 1,0 0 0,0 0-1,0 0 1,0 0-1,-1 0 1,1 0 0,0-1-1,0 1 1,0 0 0,0 0-1,-1 0 1,1-1-1,0 1 1,0 0 0,0 0-1,0 0 1,0-1 0,0 1-1,0 0 1,0 0-1,0 0 1,0-1 0,0 1-1,-1 0 1,1 0 0,0 0-1,0-1 1,1 1-1,-3-31 182,2 28-231,0-2 9,0 0 0,1 0-1,-1 0 1,1 0 0,0 0 0,0 1 0,1-1 0,0 0 0,-1 1 0,1-1 0,1 1 0,-1-1 0,1 1 0,0 0 0,0 0 0,0 0 0,0 1 0,1-1-1,5-4 1,-3 4-35,1 0 1,-1 0-1,1 0 0,0 1 0,0 0 0,1 0 0,-1 1 0,1 0 0,-1 0 0,1 1 0,-1 0 0,10 0 0,24 1-1094,67 8 0,-8 6-6288,-82-11 2493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3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 7040,'-26'-15'3200,"26"10"-2752,13 10-4640,10 2 2880,16-7-1664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1:59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351 117 2400,'-4'-8'7498,"-10"11"-4020,12-2-3265,0 0 0,0-1 0,0 1 0,0 0 0,0-1 0,0 1 0,0-1 0,0 0 0,0 1 1,0-1-1,-1 0 0,-1-1 0,0 1 190,4 0-387,0 0 1,0 0-1,0 0 0,0 0 1,-1 0-1,1 0 1,0 0-1,0 0 0,0 0 1,0 0-1,0 0 1,0 0-1,-1 0 0,1 0 1,0 0-1,0 0 1,0 0-1,0 0 1,0 0-1,0-1 0,0 1 1,-1 0-1,1 0 1,0 0-1,0 0 0,0 0 1,0 0-1,0 0 1,0 0-1,0-1 0,0 1 1,0 0-1,0 0 1,0 0-1,0 0 0,0 0 1,0 0-1,0-1 1,0 1-1,0 0 0,0 0 1,0 0-1,0 0 1,0 0-1,0 0 0,0-1 1,0 1-1,0 0 1,0 0-1,0 0 0,0 0 1,0 0-1,0 0 1,0-1-1,0 1 0,0 0 1,1 0 8,-1-1-1,0 1 1,0 0 0,1-1 0,-1 1 0,0 0-1,0 0 1,1-1 0,-1 1 0,0 0 0,1 0 0,-1-1-1,0 1 1,1 0 0,-1 0 0,0 0 0,1-1-1,-1 1 1,0 0 0,1 0 0,2 0-9,232-8 426,167-23-175,-381 31-280,18-1 10,0-1-1,-1-2 1,47-10-1,62-19 32,-82 20 115,-52 13-303,-3 1-107,-75 11-79,51-11 395,1 1 0,-15 5 0,16-4 37,-1 0 0,-23 2 0,-37-1-107,-338 32-289,340-22 333,-23 2 24,-262 15-74,312-28-10,22-1 151,-27 4 1,37-3-206,9-1 168,6-2 252,36 3-240,-1 0 0,-1 3-1,1 1 1,-1 2 0,37 14 0,209 59-89,-235-69-21,-23-6 92,173 56 45,-176-54-112,-1 0 1,0 2-1,0 1 1,-1 1-1,0 0 1,30 29-1,41 53-4,-86-89-13,-2-3 26,0-1-1,-1 1 1,1 0-1,-1 0 1,0 0-1,0 0 1,0 0-1,0 0 1,-1 1-1,1-1 1,-1 1-1,0-1 1,0 1-1,0-1 1,0 5-1,-2-6 11,1-1-1,-1 0 0,0 1 1,0-1-1,0 0 1,0 0-1,0 0 1,0 0-1,-1 0 1,1 0-1,0 0 1,0 0-1,-1 0 0,1 0 1,-1-1-1,1 1 1,-3 0-1,-28 11-165,-103 20 239,63-15-139,-318 95-180,338-93 312,-2 0-120,-95 48-1,108-44 15,-79 47 240,101-58-252,1 1 1,1 1 0,0 1 0,-17 18-1,31-29 46,0 0-1,0 0 1,0 0-1,0 0 0,1 1 1,-1-1-1,1 1 0,0 0 1,0 0-1,1-1 1,0 1-1,0 0 0,-1 10 1,2-14-5,0 1 0,0-1 0,0 0 0,1 0 0,-1 0 0,1 0 0,-1 0 0,1 0 0,-1 0 0,1 0 0,-1 0 0,1 0 1,0 0-1,0-1 0,-1 1 0,1 0 0,0 0 0,0-1 0,0 1 0,0 0 0,0-1 0,0 1 0,0-1 0,0 1 0,0-1 0,0 0 0,0 1 1,1-1-1,4 2 34,1-1 0,-1 0 1,9 1-1,-15-2-43,153 6 172,-80-4-88,20 3-108,-49-1 58,-1-2 0,0-2 1,72-9-1,-74 2 35,0-2 1,0-2-1,-1-2 1,74-34-1,-24 4-184,-88 42 102,0 0-1,0 0 1,1 0-1,-1 0 1,0 1 0,0-1-1,0 1 1,1-1-1,-1 1 1,0 0-1,1 0 1,-1 0-1,0 0 1,0 0-1,1 1 1,-1-1-1,0 1 1,0-1 0,1 1-1,-1 0 1,0 0-1,0 0 1,0 0-1,0 0 1,0 0-1,0 1 1,-1-1-1,1 1 1,0-1-1,-1 1 1,1 0-1,-1-1 1,1 1 0,-1 0-1,0 0 1,2 3-1,2 6 17,-1 1 0,0-1 0,0 1 0,-1 0 0,2 16 0,-4-22 25,6 34 400,11 52 386,-17-83-1340,8-20-3706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5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1 278 2496,'4'-10'11909,"1"7"-12965,11-11 2182,10-11-384,0 2 1,2 1-1,41-25 1,-68 46-751,1 0 1,0 0 0,0 0-1,-1 1 1,1-1 0,0 0-1,0 1 1,0-1-1,0 1 1,0 0 0,-1 0-1,1 0 1,0-1 0,0 2-1,0-1 1,0 0-1,0 0 1,0 1 0,0-1-1,0 1 1,0-1 0,-1 1-1,1 0 1,3 2-1,-4-2 34,0 0-1,1 0 0,-1 1 0,0-1 0,0 1 1,0-1-1,-1 1 0,1-1 0,0 1 0,0 0 1,-1-1-1,1 1 0,-1 0 0,0 0 0,1-1 1,-1 1-1,0 0 0,0 0 0,0-1 0,0 1 1,0 0-1,-1 0 0,1-1 0,0 1 0,-1 0 1,-1 3-1,-4 9 148,-1 0-1,0 0 1,-1 0 0,0-1 0,-1 0 0,-1-1-1,0 0 1,-1 0 0,-17 13 0,16-16-100,10-7-142,7-1-162,4 0-54,-6 0 234,0 0 1,0 0 0,0 0-1,0 0 1,-1 0 0,1 1-1,0 0 1,-1-1-1,1 1 1,-1 0 0,0 0-1,0 0 1,0 1 0,0-1-1,0 0 1,0 1 0,1 2-1,2 3 35,-1-1 0,0 1 0,-1 0 0,6 16 0,-4 1 126,0 0 1,-1-1-1,-2 1 0,0 1 0,-2-1 0,-1 0 1,-1 0-1,-5 28 0,6-49-73,0 0 0,0 0 0,-1 0-1,1 0 1,-1 0 0,0-1 0,0 1 0,0-1 0,-1 1 0,-2 3-1,3-6 1,0 1 0,1 0 0,-1 0-1,0-1 1,0 1 0,0-1 0,-1 1-1,1-1 1,0 0 0,0 0 0,-1 0-1,1 0 1,-1 0 0,1-1 0,-1 1-1,1-1 1,-4 1 0,2-2-20,0-1-1,-1 1 1,1-1 0,0 0 0,0 0 0,0 0-1,0-1 1,-6-4 0,5 3-120,4 3 67,-1 0 1,1 0-1,0 0 1,-1 0-1,1 0 1,0 0-1,0 0 1,0 0-1,0 0 1,0 0-1,0-1 1,0 1-1,1 0 0,-1-1 1,0 1-1,1-1 1,-1 1-1,1-1 1,-1 1-1,1-1 1,0 1-1,0-1 1,-1 1-1,1-1 1,0 0-1,0 1 1,1-1-1,-1 1 1,0-1-1,1 1 1,-1-1-1,0 1 1,1-1-1,0 1 1,-1-1-1,1 1 1,0 0-1,0-1 1,0 1-1,0 0 0,1-2 1,5-5-122,1 0 1,0 0-1,1 1 0,15-11 1,-15 11 169,20-11-35,0 0 0,53-23 0,-28 15-40,32-16 30,195-101 507,-208 99-387,-66 39-9,1 0 0,-1-1 0,0 0 0,-1-1 0,1 0 0,-1 1 0,5-9 0,-10 12-61,1 0 1,-1 0-1,0 0 0,0 0 0,0 0 0,0 0 1,-1 0-1,1-1 0,-1 1 0,0 0 1,0 0-1,0 0 0,0 0 0,-1-1 1,1 1-1,-1 0 0,0 0 0,0 0 0,0 0 1,0 0-1,-3-5 0,3 5-55,-1 0-1,0-1 1,-1 1 0,1 0-1,0 0 1,-1 0-1,0 0 1,0 0 0,0 1-1,0 0 1,0-1-1,0 1 1,0 0 0,-1 0-1,1 1 1,-1-1 0,-4-1-1,5 3-12,0 0 0,-1 0 1,1 0-1,0 0 0,0 0 0,0 1 0,0 0 1,0-1-1,0 1 0,0 0 0,0 0 0,1 1 1,-1-1-1,0 1 0,1-1 0,-1 1 0,-3 3 1,4-3 27,-1 0 0,0 0 0,1 0-1,-1 1 1,1 0 0,0-1 0,-1 1 0,1 0 0,1 0 0,-1 0 0,0 0 0,1 0 0,0 1 0,-2 5 0,2-4-2,1-1-1,1 1 1,-1-1-1,1 0 1,-1 1-1,1-1 1,1 0-1,-1 1 1,0-1-1,1 0 1,0 0-1,0 0 1,5 6-1,3 5 73,1-1 0,14 13-1,-20-21 9,0 0 64,-1-1 0,1-1 0,1 1-1,-1-1 1,0 1 0,1-1 0,9 4-1,-12-7-67,0 0-1,0 0 1,0 0-1,0 0 1,0-1-1,1 0 1,-1 1-1,0-1 1,0 0-1,1 0 1,-1-1-1,0 1 1,0-1-1,1 1 0,-1-1 1,0 0-1,0-1 1,3 0-1,10-6 92,0-1-1,0 0 0,24-20 1,38-41 167,-70 62-310,-1-1-1,1 0 1,-2-1-1,1 1 1,-1-1-1,-1-1 1,0 1-1,0-1 1,4-15-1,-8 23-23,1 0 0,0 0 0,0 0 0,0 0-1,0 1 1,0-1 0,0 1 0,1-1 0,0 1 0,-1 0 0,1 0-1,0 0 1,0 0 0,0 0 0,3-1 0,7-3-121,0 1 0,18-5 0,59-12-253,-76 19 335,0 2-1,0-1 1,0 2 0,23 1-1,-32 0 59,0 0-1,-1 0 1,1 0 0,0 1-1,0-1 1,-1 1 0,1 0-1,-1 0 1,0 1 0,1 0-1,-1-1 1,0 1 0,-1 1-1,1-1 1,-1 1 0,1-1-1,-1 1 1,0 0 0,0 0-1,0 0 1,-1 0 0,0 1-1,0-1 1,0 1 0,0 0-1,0-1 1,-1 1 0,0 0-1,0 0 1,-1 0 0,1 0-1,-1 0 1,0 0 0,-1 6-1,-1 5 195,-1 0-1,-1 0 0,-8 21 0,-1 3 41,12-31-153,-1 0-1,2 0 1,-1 17 0,1-21 26,0-4-97,0-1 1,1 0-1,-1 0 0,0 1 0,0-1 0,0 0 1,0 0-1,1 1 0,-1-1 0,0 0 1,0 0-1,1 0 0,-1 1 0,0-1 1,0 0-1,1 0 0,-1 0 0,0 0 1,0 0-1,1 0 0,-1 0 0,0 1 0,1-1 1,-1 0-1,0 0 0,1 0 0,-1 0 1,0 0-1,0 0 0,1 0 0,-1-1 1,0 1-1,1 0 0,-1 0 0,0 0 0,1 0 1,10-3-19,-1-3-57,1-1 0,-1 0-1,13-12 1,-13 10 157,22-14 1,-6 7-227,-17 10-3,0 0 0,17-7-1,-25 12-27,-1 3 147,0 6 31,0 0 0,3 16 1,-2-20 1,0-1 0,0 0 0,0 0 0,0 0 0,1 0 0,-1 0 0,1 0 0,0-1 0,0 1 0,3 3 0,0-1 29,0 0 1,0-1 0,1 1-1,0-1 1,0 0-1,0-1 1,0 0 0,1 0-1,-1 0 1,1 0-1,0-1 1,0 0 0,0-1-1,0 0 1,0 0-1,0 0 1,12-1 0,-4-1 44,1 0 0,-1-1 0,0-1 0,0 0 1,0-1-1,-1-1 0,17-7 0,-27 11-59,1-1-1,-1-1 0,0 1 0,0-1 0,0 0 0,0 0 0,-1 0 1,1 0-1,-1 0 0,0-1 0,0 0 0,0 0 0,0 1 1,-1-2-1,1 1 0,2-8 0,-4 9-13,-1 1 1,0 0-1,0 0 0,0 0 0,0 0 1,0 0-1,0 0 0,-1 0 1,1 0-1,-1 0 0,0 0 0,1 0 1,-1 0-1,0 0 0,0 0 1,0 0-1,0 0 0,-3-3 0,0 0-3,-1 0-1,1 0 0,-1 0 0,-9-6 1,3 3-53,-1 1-1,0 0 1,0 1 0,0 0 0,-1 1 0,0 0 0,0 1 0,0 1 0,-1 0 0,-22-2 0,4 3-66,17 1 99,0 0 0,0 0 0,-27 4 0,38-2-15,0-1-1,0 1 0,-1 1 1,1-1-1,0 1 0,0-1 1,1 1-1,-1 0 0,0 0 1,1 1-1,-1-1 1,1 1-1,0 0 0,0 0 1,0 0-1,0 0 0,-5 7 1,8-9-63,-1 0 0,1 0 1,-1 0-1,1 0 0,-1 0 1,1 0-1,0 0 0,-1 0 0,1 1 1,0-1-1,0 0 0,0 0 1,0 0-1,0 0 0,0 0 1,0 0-1,0 1 0,0-1 1,0 0-1,1 0 0,-1 0 0,1 0 1,-1 0-1,1 0 0,-1 0 1,1 0-1,-1 0 0,1 0 1,0 0-1,-1 0 0,1-1 1,0 1-1,0 0 0,0 0 0,0-1 1,1 2-1,5 2-1234,0 0 1,0 0-1,0 0 1,10 2-1,-9-2 648,27 10-4588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6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74 1728,'0'-2'121,"-1"-1"0,0 1 0,1 0 0,-1 0-1,1-1 1,0 1 0,-1 0 0,1-1 0,1 1 0,-1 0 0,0-1 0,0 1 0,1 0 0,0-4-1,1 2 612,-1 0 0,1 0 0,-1 0 0,1 0 0,1 0 0,-1 1 0,9-6 2674,-11 9-3351,4 10 975,-1 12-10,-1 6-379,-2 0 1,-1-1-1,-2 1 1,0 0-1,-2-1 1,-15 51-1,13-59-420,0-1 1,-2 1-1,-11 19 0,19-37-312,1 0 0,-1 0 0,0 0 0,0 0 0,0 0 0,1 0 0,-1 0 0,0 0 0,0-1 0,0 1 0,0 0 0,-1 0-1,1-1 1,-1 1 0,1 0-33,0-1-1,1 0 0,-1 0 1,1-1-1,-1 1 0,1 0 1,-1 0-1,0 0 1,1 0-1,-1 0 0,1-1 1,-1 1-1,1 0 0,-1 0 1,1-1-1,-1 1 0,1 0 1,-1-1-1,1 1 1,-1-1-1,1 1 0,0 0 1,-1-1-1,1 1 0,0-1 1,-1 1-1,1-1 0,0 1 1,0-1-1,-1 0 1,1 0-1,-5-16-2302,1-9-1727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7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43 5152,'-12'-19'9567,"11"19"-9316,-6 3-7,0 0 0,0 0 0,1 1-1,0 0 1,-1 0 0,-5 6 0,2-3-142,1 1 0,0 0 0,1 1 0,0 0 1,0 0-1,1 1 0,0 0 0,0 0 0,1 1 0,1 0 0,0 0 1,-7 19-1,8-12-171,-6 27 98,9-42-3,1 0 0,0 0 0,0 0 0,0 0 0,0 0 0,0 0 0,1 0 0,-1 0 0,1-1 0,0 1 0,0 0 0,2 4 0,-3-7-10,0 1-1,1-1 1,-1 1-1,1-1 1,-1 1-1,1-1 1,-1 1-1,1-1 1,-1 1-1,1-1 0,-1 0 1,1 1-1,0-1 1,-1 0-1,1 1 1,-1-1-1,1 0 1,0 0-1,-1 0 1,1 0-1,0 0 0,-1 0 1,1 1-1,0-2 1,0 1-1,-1 0 1,1 0-1,0 0 1,-1 0-1,1 0 1,0 0-1,-1-1 0,1 1 1,-1 0-1,1-1 1,0 1-1,-1 0 1,1-1-1,4-2-7,0 0-1,-1-1 1,8-6-1,-9 7 0,48-41-84,-30 27 1,-1 0-1,-1-2 0,32-39 0,-47 53-126,-7 18-196,3-10 429,0 0 1,1 0 0,0 0 0,-1 1-1,1-1 1,0 0 0,1 0-1,-1 0 1,0-1 0,1 1 0,0 0-1,-1 0 1,1-1 0,0 1-1,1-1 1,-1 0 0,0 1 0,1-1-1,-1 0 1,1 0 0,-1-1-1,1 1 1,0-1 0,0 1-1,0-1 1,0 0 0,0 0 0,0 0-1,0 0 1,0-1 0,1 1-1,5-1 1,2 1 53,0-2-1,0 1 1,-1-2-1,1 1 1,0-1-1,0-1 1,-1 0 0,0-1-1,0 0 1,0 0-1,19-12 1,-16 8-73,0-1 0,-1-1 1,0 0-1,-1-1 0,0 0 1,0-1-1,14-21 0,19-23-123,-43 56 106,-1-1 0,0 1-1,1-1 1,-1 1-1,0 0 1,1-1 0,-1 1-1,0 0 1,1-1-1,-1 1 1,0 0 0,1-1-1,-1 1 1,1 0-1,-1-1 1,1 1 0,-1 0-1,1 0 1,-1 0-1,1 0 1,-1 0 0,1-1-1,-1 1 1,1 0-1,-1 0 1,1 0 0,-1 0-1,1 0 1,-1 1-1,1-1 1,-1 0 0,1 0-1,-1 0 1,1 0-1,-1 1 1,1-1 0,-1 0-1,1 0 1,-1 1-1,1-1 1,-1 0 0,0 1-1,1-1 1,-1 0-1,0 1 1,1-1 0,-1 1-1,2 1-11,-1 0 1,0 0-1,0 1 0,0-1 0,0 0 0,-1 1 1,1-1-1,-1 0 0,1 4 0,0 31 395,-1 0 1,-3 0-1,-11 61 0,14-94-325,-1-1 0,0 1 0,-1 0 0,1 0-1,0-1 1,-1 1 0,0 0 0,0-1 0,-3 5 0,4-7-29,1-1-1,-1 1 1,0 0 0,0 0 0,1-1 0,-1 1 0,0-1 0,0 1 0,0-1 0,1 1 0,-1-1 0,0 1-1,0-1 1,0 1 0,0-1 0,0 0 0,0 0 0,0 0 0,0 0 0,0 1 0,0-1 0,0 0 0,0-1-1,0 1 1,0 0 0,0 0 0,0 0 0,0 0 0,0-1 0,0 1 0,0-1 0,0 1 0,0 0 0,1-1-1,-1 0 1,0 1 0,0-1 0,0 1 0,0-2 0,-2-1-22,0 1-1,1 0 1,-1-1 0,1 0-1,0 1 1,0-1 0,0 0-1,0 0 1,0 0-1,1 0 1,-1-1 0,-1-5-1,3 7-5,0 1 0,0-1-1,0 0 1,0 1-1,0-1 1,0 1-1,0-1 1,1 0-1,-1 1 1,1-1 0,-1 1-1,1-1 1,-1 1-1,1-1 1,0 1-1,0-1 1,0 1 0,0 0-1,0-1 1,0 1-1,0 0 1,0 0-1,1 0 1,-1 0-1,0 0 1,1 0 0,-1 0-1,0 0 1,3 0-1,1-1-6,-1 0 0,1 0 0,0 1 0,-1 0 0,1 0 0,0 0-1,7 0 1,37 1-457,-23 1-469,-12 0-999,0 0-1,0 1 0,0 0 0,0 1 1,16 6-1,5 6-3059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09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79 777 3328,'-15'5'6769,"16"-5"-6644,8-9 1043,-8 9-900,8-10 641,1 0-1,14-20 0,3-3-118,-3 3-269,41-64-1,9-39 31,-1 3 86,-36 68 115,-3-2 0,40-102 0,-71 156-787,-9 15-306,-1 3 162,-5 7 169,0 0 0,2 0 0,-1 1-1,-9 21 1,-29 73 409,40-88-363,5-14-24,-101 221 494,75-175-393,-11 18-66,-58 145 1,75-153 362,-48 92 1,71-154-363,-1 0 1,1 0-1,0 0 0,-1 0 1,1 0-1,-1 0 1,-1 1-1,3-3-48,0 0 0,0 0 0,-1 0-1,1 0 1,0 1 0,0-1 0,0 0 0,0 0 0,0 0 0,0 0-1,0 0 1,0 0 0,-1 0 0,1 0 0,0 0 0,0 0 0,0 0 0,0 0-1,0 0 1,0 0 0,-1 0 0,1 0 0,0 0 0,0 0 0,0 0-1,0 0 1,0 0 0,0 0 0,0 0 0,-1 0 0,1 0 0,0 0-1,0 0 1,0 0 0,0 0 0,0-1 0,0 1 0,0 0 0,0 0 0,0 0-1,-1 0 1,1 0 0,0-12-237,4-2 50,0 0-1,1 0 1,1 1-1,0-1 1,1 1-1,10-16 1,-7 16 149,0 0 1,0 1-1,2 0 0,-1 1 1,1 0-1,1 1 0,0 1 1,27-16-1,7 1-110,68-24-1,-60 27 134,59-20 15,-110 39 9,-2 2-3,-1-1 0,0 1 0,0 0 0,1-1 0,-1 1 0,0 0 0,1 0 0,-1 0 0,0 0 0,1 0-1,1 0 1,-2 19 24,-1-18-28,0 14 140,0-6-138,0 1 1,2 16-1,-1-23 0,0 1 0,0-1 0,0 0 0,1 0 0,-1 1 0,1-1 0,-1 0 0,1 0 0,0 0 0,0-1 0,3 4 0,-4-5 19,-1 0 0,1 0 0,0-1 0,0 1 0,0 0 0,0 0 0,0 0 0,0-1 0,0 1 0,0 0 0,0-1 0,0 1 0,0-1 0,1 1 0,-1-1 0,0 0 0,0 1 0,0-1 0,1 0 0,-1 0 0,0 0-1,0 0 1,1 0 0,-1 0 0,0 0 0,0-1 0,0 1 0,1 0 0,-1-1 0,0 1 0,0-1 0,0 1 0,0-1 0,0 1 0,1-1 0,-1 0 0,0 1 0,1-2 0,-1 0-17,0 1 0,0 0 0,0-1 0,1 1 0,-1-1 0,-1 0 0,1 1 0,0-1 0,0 0 0,-1 0 0,1 1 0,0-1 0,-1 0 0,0 0 0,1-2 0,-1-30-4,0 21 12,-1 7-18,1 1-1,-1-1 1,-1 0 0,1 0-1,-1 1 1,0-1 0,0 1-1,-1-1 1,1 1 0,-1 0-1,-1 0 1,1 0 0,-1 0-1,1 1 1,-8-7 0,11 11 2,-1-1 1,1 1 0,0 0 0,0 0 0,0 0-1,0 0 1,0-1 0,0 1 0,0 0-1,0 0 1,0 0 0,-1-1 0,1 1-1,0 0 1,0 0 0,0 0 0,0-1-1,0 1 1,0 0 0,0 0 0,0 0-1,0-1 1,1 1 0,-1 0 0,0 0 0,0 0-1,0-1 1,0 1 0,0 0 0,0 0-1,0 0 1,0-1 0,0 1 0,1 0-1,8-7-206,13-2-148,-6 7 200,-9 1 182,-1 0 0,0 0 0,0 0 1,1 1-1,-1 0 0,0 1 1,1-1-1,-1 1 0,12 3 0,-8 0 111,0 0 0,-1 0-1,1 1 1,-1 0-1,0 1 1,0-1 0,0 2-1,-1 0 1,0 0 0,-1 0-1,1 1 1,8 12-1,0 6 193,-14-23-325,0 1 0,0 0-1,0 0 1,1-1 0,-1 1 0,1-1 0,0 0 0,0 0 0,0 0-1,0 0 1,1-1 0,4 4 0,-4-4-21,-1-1 0,1 1 1,1-1-1,-1 0 0,0 1 0,0-2 1,0 1-1,1-1 0,-1 1 0,7-1 1,6-2-533,23-4 0,-14 2-585,26-4-791,4-4-2256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54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10 654 2912,'-9'8'1029,"9"-8"-988,0 0 0,0 0 0,0 0 0,0 0 0,0 0 0,0 0 0,0 0 0,0 1 0,0-1 0,0 0 0,0 0 0,0 0 0,0 0 0,0 0 0,0 0 0,1 2 533,-1-2-533,0 0 0,0 0 0,0 0 0,0 0 0,1 0 0,-1 0 0,0 0 0,0 0 0,0 0 0,0 0 0,0 0 0,0 0 0,0 0 0,1 0 0,1 0 188,-1 0 1,1 0 0,0 0 0,0 0 0,0 0 0,0 0 0,0-1-1,-1 1 1,1-1 0,0 1 0,2-2 0,123-60 3322,-54 34-2601,35-16-130,-91 36-720,-1-1 0,0 0 0,0-1 0,16-14 0,17-11 459,-56 41-524,1 1 0,0 0 0,-6 8 0,9-11 1,0 1 0,0-1-1,0 1 1,1-1 0,0 1 0,0 0 0,0 0-1,1 0 1,-2 7 0,2-2 54,1-1-1,0 0 1,1 0 0,0 0-1,0 0 1,3 10 0,-3-13 4,1-1 1,0 0-1,0 0 1,1 0-1,-1-1 1,1 1-1,0 0 1,0-1 0,0 0-1,1 0 1,5 5-1,-6-7-75,-1 0-1,0-1 1,1 1-1,-1-1 1,1 0-1,0 0 1,-1 0 0,1 0-1,0 0 1,0 0-1,0-1 1,0 0-1,-1 1 1,1-1 0,0 0-1,0 0 1,0-1-1,0 1 1,0-1-1,0 1 1,-1-1-1,6-2 1,2-1 9,0 0 1,-1-1-1,1 0 1,15-13-1,123-93 761,-139 103-834,-1 1 1,1-1-1,-2-1 1,1 0 0,-1 0-1,6-11 1,-13 20 31,0 0-1,0 0 1,0 0 0,0 0-1,0 0 1,0 0 0,0 0 0,0 0-1,0 0 1,0 0 0,0 0 0,0 0-1,-1 0 1,1 0 0,0 0 0,0 0-1,0 0 1,0 0 0,0 0 0,0 0-1,0 0 1,0 0 0,0 0 0,0 0-1,0 0 1,0 0 0,0 0 0,0-1-1,0 1 1,0 0 0,-1 0 0,1 0-1,0 0 1,0 0 0,0 0 0,0 0-1,0 0 1,0 0 0,0 0-1,0 0 1,0 0 0,0-1 0,0 1-1,0 0 1,0 0 0,0 0 0,0 0-1,0 0 1,-6 6-225,2 1 256,1 1 0,0-1 0,1 1 0,-1 0 0,2 0 0,-1 0 0,1 1 0,0-1 0,1 0 0,0 0 0,1 13 0,0-16 2,0-1-1,0 1 1,0-1 0,0 0 0,1 1-1,-1-1 1,1 0 0,0 0-1,1 0 1,-1 0 0,1 0 0,-1 0-1,1-1 1,0 0 0,1 1-1,-1-1 1,0 0 0,1 0 0,0-1-1,0 1 1,0-1 0,4 2-1,0-2 67,-1 0-1,1-1 1,-1 0-1,1 0 0,-1-1 1,1 0-1,12-1 0,3-1-99,-21 2 199,10-11-388,-8 6 223,1-1 0,0 1 0,0 0 0,1 0 0,-1 0 1,1 1-1,0-1 0,13-5 0,18-14 13,-4 0-173,-26 20 173,0-1 0,1 0 1,-2-1-1,1 0 0,-1 0 1,11-12-1,14-17-269,-30 34 240,0 1-1,0-1 0,0 1 0,0-1 0,0 1 0,1-1 1,-1 1-1,0-1 0,0 1 0,0 0 0,1 0 0,1 0 1,8-2-177,-1 1 235,-9 1-83,0 0 0,-1 0-1,1 1 1,0-1 0,0-1 0,0 1 0,0 0-1,0 0 1,0 0 0,0 0 0,0-1 0,-1 1-1,1 0 1,1-1 0,-8 9 32,-1 1 1,0-2-1,0 1 1,-1-1-1,-11 9 0,-14 13-395,25-21 404,1 0 0,0 0 0,1 0 0,-9 14 0,14-19-13,-1-1-1,1 1 1,0 0 0,0-1-1,0 1 1,0 0-1,0-1 1,0 1-1,1 0 1,0 0 0,-1 0-1,1 0 1,0 0-1,0-1 1,0 1-1,1 0 1,-1 0 0,1 0-1,0 0 1,0-1-1,1 5 1,-1-6 1,-1 0 0,0 0 0,1-1 0,-1 1 1,1 0-1,-1-1 0,1 1 0,-1 0 0,1-1 0,-1 1 1,1-1-1,-1 1 0,1-1 0,0 1 0,-1-1 0,1 0 0,0 1 1,0-1-1,-1 0 0,1 1 0,0-1 0,0 0 0,-1 0 1,1 0-1,0 0 0,0 0 0,0 0 0,1 0 0,-1 0 8,1-1-1,0 1 0,-1-1 1,1 0-1,-1 0 0,1 0 1,-1 0-1,1 0 0,-1 0 1,0 0-1,1-1 0,0-1 1,4-4 31,-1-1 0,1 1 1,-2-1-1,5-9 1,6-21 111,-8 20-283,11-20 0,-12 30-325,-6 8 442,0 0 0,0 0 0,1 0 0,-1 0 0,0 0 0,0 0 0,0 0 0,0 0 0,0 0 0,0 0 0,0 0 0,1 0 0,-1 0 0,0 0 0,0 0 0,0 0 0,0 1 0,0-1 0,0 0 0,0 0 0,0 0 0,0 0 0,0 0 0,1 0 0,-1 0 0,0 0 0,0 0 0,0 0 0,0 1 0,0-1 0,0 0 0,0 0 0,0 0 0,0 0 0,0 0 0,0 0 0,0 0 0,0 1 0,0-1 0,0 0 0,0 0 0,0 0 0,0 0 0,0 23-99,-1-11 208,-17 233-481,18-239 372,-4 33 233,-2-1 0,-2 0 0,-1 0 1,-20 54-1,25-84-164,1-1 1,-1 1-1,-1-1 0,1 0 1,-1 0-1,-9 10 1,12-14-43,-1-1 1,0 1-1,0-1 1,0 1-1,0-1 1,0 0 0,0 0-1,-1-1 1,1 1-1,-1-1 1,1 1 0,-1-1-1,1 0 1,-1 0-1,0-1 1,-6 1-1,7-1-12,1 0 0,-1 0 0,1 0 0,-1-1-1,0 1 1,1-1 0,-1 1 0,1-1 0,-1 0-1,1 0 1,0 0 0,-1-1 0,1 1 0,0 0-1,0-1 1,0 0 0,0 1 0,0-1 0,0 0 0,0 0-1,1 0 1,-1 0 0,1 0 0,-1 0 0,1-1-1,0 1 1,0 0 0,0-1 0,0 1 0,0-1-1,1 1 1,-1-1 0,1 0 0,-1 1 0,1-1-1,0 1 1,0-1 0,0 0 0,1 1 0,-1-1-1,0 1 1,2-4 0,0-2-25,1 0-1,0 0 1,1 0-1,-1 1 1,7-9-1,0-2-65,12-21 17,2 1-1,2 1 1,1 1 0,2 2 0,1 1 0,2 1-1,0 2 1,61-43 0,14 8 353,-70 45-218,-2-2-1,49-38 0,-70 47-62,-1-1 1,0-1-1,0 1 0,-2-2 0,0 0 0,0 0 1,10-24-1,3-16-16,18-58 0,3-11-58,-39 114-223,-6 22-251,0 6 540,-2 21 113,-1 0-1,-2 0 1,-2 0-1,-1-1 0,-2 0 1,-1-1-1,-3 0 1,-23 48-1,-1-21-85,24-42 174,-13 28 1,27-49-193,0 0 1,-1 0 0,1 0 0,0 1 0,0-1-1,0 0 1,0 0 0,0 0 0,0 1-1,0-1 1,0 0 0,0 0 0,0 0-1,0 1 1,0-1 0,-1 0 0,1 0-1,0 0 1,1 1 0,-1-1 0,0 0-1,0 0 1,0 0 0,0 1 0,0-1 0,0 0-1,0 0 1,0 0 0,0 1 0,0-1-1,0 0 1,0 0 0,1 0 0,-1 1-1,0-1 1,0 0 0,0 0 0,0 0-1,1 0 1,-1 0 0,0 0 0,0 1-1,0-1 1,0 0 0,1 0 0,-1 0-1,0 0 1,0 0 0,1 0 0,16-2 47,26-13-185,-36 13 212,1-1-111,1 0 0,-1 0 0,1 1 0,0 1 0,-1-1 0,12 1 0,-17 1 18,0 0-1,0 0 0,0 0 0,0 1 1,0 0-1,-1-1 0,1 1 0,0 0 1,0 0-1,0 0 0,-1 1 0,1-1 1,-1 1-1,1-1 0,-1 1 0,1 0 1,-1 0-1,0 0 0,0 0 0,0 0 1,0 0-1,1 4 0,-2-5-17,5 8-54,-1-1-1,12 12 1,-16-18 97,0-1 0,0 1 0,1-1 0,-1 0 0,1 1 0,-1-1 0,1 0-1,-1 0 1,1 0 0,0 0 0,-1 0 0,1-1 0,0 1 0,0-1 0,0 1 0,0-1 0,-1 1 0,1-1 0,0 0 0,0 0-1,3 0 1,5-4 134,0 1 0,-1-2 0,0 0-1,0 0 1,17-12 0,-4 2-103,13-7-67,-1-2-1,-1-1 1,-1-1 0,-2-2-1,0-1 1,25-34 0,-30 29 155,-2 0 1,-2-1 0,20-43-1,-32 60-78,-7 14-70,1 0-1,-1 0 1,0 0-1,-1 0 1,1 0-1,-1 0 1,0-1-1,1-4 1,-10 26-216,-22 66 150,-24 75 144,44-121-17,1 1-1,-5 53 0,4 67 146,10-150-556,1 1-1,-1-1 1,2 0-1,-1 1 1,5 12-1,-6-21 273,0 1 0,0-1-1,0 0 1,0 1-1,0-1 1,0 0-1,0 1 1,0-1 0,0 0-1,0 1 1,0-1-1,1 0 1,-1 1 0,0-1-1,0 0 1,0 0-1,1 1 1,-1-1-1,0 0 1,0 0 0,1 1-1,-1-1 1,0 0-1,1 0 1,-1 1 0,0-1-1,0 0 1,1 0-1,-1 0 1,0 0-1,1 0 1,-1 0 0,1 0-1,-1 0 1,0 0-1,1 0 1,-1 0-1,0 0 1,1 0 0,-1 0-1,1 0 1,-1 0-94,1-1 1,-1 1-1,1-1 1,0 1-1,-1-1 1,1 0-1,-1 1 1,0-1-1,1 1 1,-1-1-1,0 0 0,1 0 1,-1 1-1,0-1 1,0 0-1,1 0 1,-1-1-1,-1-17-3371,-7-8 1216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54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999 375 4992,'-34'-21'1824,"34"7"-1408,-10-3-128,10 9 2176,5-3-1408,4 0 704,4-1-1024,13-4 64,13 2-480,15 1-384,7 1 0,4 4-64,-8 8 64,-8 0-352,-6 5 192,-12 3-3328,-8 3 1952,-5-2-3296</inkml:trace>
  <inkml:trace contextRef="#ctx0" brushRef="#br0" timeOffset="1">60 98 6048,'-52'-58'2240,"44"50"-1728,8-9-160,13 9-320,8 2-96,5 6-2144,2 6 1184,2 11-2304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56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6 235 3648,'-5'3'3733,"7"-2"-2752,4 1-645,0 0 0,-1-1 0,1 1 0,0-1 0,0-1 0,0 1 0,-1-1 0,1 0 0,0 0 0,0 0 0,0-1 0,0 0 0,0 0 0,-1-1 0,12-4 0,-5 0-86,1-1 0,-1-1-1,0 0 1,0-1 0,17-17 0,47-57 726,-73 80-980,0-1 0,0 0 0,-1 0-1,1 0 1,-1-1 0,0 1 0,0 0 0,-1-1 0,0 1 0,1-1 0,-1 0 0,0-7 0,-3 5-108,-2 6-48,-2 6-118,5-4 257,-3 6 89,0 1 1,1 0-1,-1 0 1,1 0-1,1 0 1,0 1-1,0-1 1,0 1-1,1 0 1,0-1-1,1 1 1,0 0-1,1-1 1,-1 1-1,2 0 1,-1-1-1,1 1 1,5 14-1,-5-20-11,-1-1 0,0 1-1,1 0 1,0 0 0,-1-1 0,1 1-1,0-1 1,0 1 0,1-1 0,-1 0-1,0 0 1,1 0 0,-1 0 0,1 0-1,4 2 1,-3-3-15,0 1 0,1-1 0,-1 0 0,0 0 0,0-1 0,1 1 0,-1-1 0,0 0 0,0 0 0,6-1 0,6-2 36,0-1 0,0 0 0,-1-1 0,29-14 0,14-7 189,-2-3-1,82-55 1,-124 73-403,0-2 0,-1 1-1,17-22 1,-30 34 116,-9 35-546,-46 85 460,40-93 238,0 0-1,-25 31 0,16-31 124,22-26-226,0 1 1,1 0-1,-1-1 1,0 0-1,0 1 1,0-1-1,-1 0 1,1 0-1,0 0 0,0 0 1,-4 0-1,6 0-24,-1-1 0,1 0 0,-1 0 0,1 0-1,-1 0 1,1 0 0,0 0 0,-1 0 0,1 0-1,-1 0 1,1 0 0,-1 0 0,1 0 0,0 0-1,-1-1 1,1 1 0,-1 0 0,1 0-1,0 0 1,-1-1 0,1 1 0,0 0 0,-1 0-1,1-1 1,0 1 0,-1 0 0,1-1 0,0 1-1,0 0 1,-1-1 0,1 1 0,0 0 0,0-1-1,0 1 1,-1-1 0,1 1 0,0 0 0,0-1-1,0 1 1,0-1 0,0 1 0,0-1 0,0 1-1,0 0 1,0-1 0,0 1 0,0-1-1,0 1 1,0-1 0,0 1 0,0 0 0,1-1-1,-1 0 1,1-1-18,-1 0 0,1 0-1,0 0 1,0 0-1,0 0 1,0 1 0,0-1-1,0 0 1,1 1 0,1-3-1,5-2 2,0 1-1,0 0 0,1 0 0,0 0 0,0 1 1,0 1-1,1 0 0,-1 0 0,1 0 0,-1 1 1,1 1-1,0 0 0,16 0 0,-2 1-776,31 4-1,22 8-5782,-55-9 4439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56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48 4480,'-39'-36'1664,"30"33"-1312,5 0-64,4-2-1152,8 5 416,15 0-1664,3 5 1184,10-2-480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58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1 961 4736,'0'0'135,"0"-1"0,0 0 0,0 1 1,0-1-1,0 0 0,0 1 0,0-1 0,0 0 1,0 0-1,0 1 0,0-1 0,0 0 0,0 1 1,1-1-1,-1 0 0,0 1 0,0-1 0,1 1 0,-1-1 1,1 0-1,-1 1 0,0-1 0,1 1 0,0-1 1,18-15 1478,-5 5-598,13-13-41,1 1 0,40-25 0,68-32-54,-73 44-505,-39 21-348,-1-1 1,0-2-1,-2 0 1,1-1 0,28-35-1,-11 6 113,47-77 0,-2-31 32,-84 155-229,1 0 0,-1 1 0,0-1 0,1 0 0,-1 0 0,0 0 0,1 0 0,-1 1 0,0-1 0,0 0 0,0 0 0,1 0 0,-1 0 0,0 0 0,0 0 0,-1 0 0,1-1 0,-1 3-8,1-1-1,-1 0 0,0 1 0,0-1 0,1 1 0,-1-1 0,0 1 0,1-1 0,-1 1 0,1-1 1,-1 1-1,1 0 0,-1-1 0,1 1 0,-1 0 0,1-1 0,0 1 0,-1 0 0,1 0 0,-1 1 1,-11 24-143,1 0 0,-12 43 1,-4 10-204,-12 8 182,22-52 375,2 0 0,-18 65 1,26-74 49,-6 30 177,12-51-372,1 0 0,-1 1 0,1-1 0,0 0 0,0 0 0,1 0 0,-1 0 0,3 7 0,-3-11-25,0 0-1,1 0 1,-1 0 0,0 0-1,0 0 1,1-1 0,-1 1-1,0 0 1,1 0 0,-1 0-1,1-1 1,-1 1 0,1 0-1,0-1 1,-1 1 0,1 0-1,0-1 1,-1 1 0,1-1 0,0 1-1,-1-1 1,1 1 0,0-1-1,0 1 1,0-1 0,0 0-1,-1 0 1,1 1 0,0-1-1,0 0 1,0 0 0,0 0-1,0 0 1,0 0 0,0 0-1,0 0 1,-1 0 0,1 0-1,0-1 1,0 1 0,0 0 0,0-1-1,0 1 1,-1 0 0,1-1-1,1 0 1,4-3 98,1-1 0,-1 1 0,0-1 0,8-10 0,-5 7-18,28-25 234,81-51 0,-15 11-56,-82 57-205,-1-2 0,32-36-1,-19 13 1,-3-1-1,34-60 0,33-101 187,-71 126 280,-20 58-362,-6 18-179,1 0 1,-1 0-1,1-1 1,-1 1-1,0-1 1,1 1-1,-1 0 1,0-1-1,0 1 1,0-1-1,0 1 1,0 0 0,0-1-1,0 1 1,-1-1-1,1 1 1,0 0-1,-1-1 1,1 1-1,-1 0 1,0-1-1,1 1 1,-1 0-1,-2-2 1,3 2-9,0 1 0,0 0 0,0 0 0,-1-1 0,1 1 0,0 0 1,0 0-1,0 0 0,-1 0 0,1-1 0,0 1 0,-1 0 0,1 0 0,0 0 0,0 0 1,-1 0-1,1 0 0,0 0 0,-1 0 0,1 0 0,0 0 0,-1 0 0,1 0 0,0 0 1,0 0-1,-1 0 0,1 0 0,0 0 0,-1 0 0,1 0 0,-12 8-191,-8 14 205,-5 13 74,2 1 1,-28 59-1,2-5 168,-72 95-396,27-47 248,29-21 383,12-20 318,76-119-678,-4 4-119,0 1 1,1 1-1,1 0 1,0 2-1,1 1 1,1 0-1,0 2 1,0 0-1,1 2 1,34-9-1,-52 17-78,0 0 0,-1 0-1,1 0 1,0 1-1,10 1 1,-14-1 72,0 0 0,0 1 0,0-1 1,0 1-1,0-1 0,0 1 0,0 0 0,0 0 0,-1 0 1,1 0-1,0 0 0,-1 0 0,1 1 0,0-1 0,-1 1 0,0-1 1,1 1-1,-1-1 0,2 3 0,8 14 44,-6-11-71,-1 0 1,7 13-1,-1 3 10,24 39 0,-32-60 46,-1 1 1,1-1-1,0 0 0,0 0 1,0 1-1,0-1 0,0 0 1,0-1-1,1 1 0,-1 0 1,1-1-1,-1 1 0,1-1 0,-1 0 1,1 0-1,0 0 0,0 0 1,0 0-1,-1-1 0,1 1 1,0-1-1,0 0 0,0 0 1,0 0-1,0 0 0,0 0 1,0 0-1,0-1 0,-1 0 1,1 1-1,0-1 0,0 0 0,-1-1 1,1 1-1,0 0 0,-1-1 1,4-2-1,6-5 21,-1-1 0,0 0-1,0-1 1,17-24 0,-25 31-18,0-1-1,-1 1 1,1-1 0,-1 1-1,0-1 1,-1 0 0,1 1-1,0-9 1,-1 11-24,-1-1 0,0 1 0,0-1 0,0 0 0,-1 1 0,1-1 0,0 1 0,-1-1 0,0 1 0,0-1 0,0 1 0,0 0 0,0-1 0,0 1-1,0 0 1,-1 0 0,-2-3 0,4 4-20,-1 0 0,0 1 0,1-1 0,-1 0-1,0 1 1,0-1 0,0 1 0,0-1 0,1 1-1,-1 0 1,0-1 0,0 1 0,0 0-1,0 0 1,0-1 0,0 1 0,0 0 0,0 0-1,0 0 1,0 0 0,0 0 0,0 0 0,0 1-1,0-1 1,0 0 0,0 0 0,0 1 0,1-1-1,-1 1 1,0-1 0,-2 1 0,2 1 2,-1-1 1,0 0 0,0 0 0,1 1-1,-1-1 1,1 1 0,-1-1 0,1 1-1,0-1 1,0 1 0,-1 0 0,1 0-1,0 0 1,-1 3 0,1-2 29,0 1 0,0 0 0,1 0 0,-1 0 1,1-1-1,0 1 0,0 0 0,0 0 0,1 0 0,-1 0 0,1 0 1,0-1-1,0 1 0,0 0 0,1-1 0,-1 1 0,1-1 1,0 1-1,0-1 0,0 0 0,0 1 0,1-1 0,-1 0 1,4 2-1,2 2 3,-1-1 0,1 0 0,0-1 0,1 0 1,-1 0-1,1-1 0,0 0 0,15 4 0,7 2-261,1-2-1,39 4 1,-55-10-864,0-1-1,1 0 1,-1-1 0,0-1 0,0-1 0,22-4-1,-36 5 845,-1 1 0,0 0 0,0-1-1,0 1 1,1-1 0,-1 1 0,0-1 0,0 0-1,0 1 1,0-1 0,0 0 0,1-1 0,-2 2 163,0-1 1,0 1-1,1-1 1,-1 1-1,0 0 1,0-1 0,1 1-1,-1-1 1,0 1-1,0-1 1,0 1-1,0-1 1,0 1 0,0-1-1,0 1 1,0-1-1,0 1 1,0-1-1,0 1 1,0-1 0,0 1-1,0-1 1,-1 1-1,1-1 1,0 1-1,0-1 1,-1 1 0,1-1-1,-14-11-3247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2:59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86 7136,'-45'-3'2656,"41"3"-2080,8 0-160,10 0 352,17 0-512,3-3 128,19-2-256,9-3-128,26-4-32,30-4 320,0 2-192,-12 6-4096,-14-1 2176,-4 1-2176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02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47 1984,'-39'-3'15221,"84"0"-13494,48-9 1,38-3-1738,-36 10 202,124-3 80,-115 14 301,-43-1-1311,-21-4-2580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1 392 4896,'1'0'4144,"2"0"-3893,-1 0-1,1-1 1,-1 1 0,1-1 0,-1 0 0,1 0 0,-1 0 0,0 0 0,0 0 0,1 0-1,-1-1 1,0 1 0,0-1 0,0 1 0,2-4 0,5-4 763,14-20 0,-7 8-507,10-8-71,-1-2 0,-1-1 1,-2 0-1,34-70 0,-17 24 44,-33 69-649,-6 9 166,0 0 0,0 0-1,0 0 1,0 0-1,0 0 1,1 0 0,-1 0-1,0 0 1,0 0 0,0 0-1,0 0 1,0 0 0,0 0-1,0 0 1,0 0-1,1 0 1,-1 0 0,0 0-1,0 0 1,0 0 0,0 0-1,0 0 1,0 0 0,0 0-1,0 0 1,0 0-1,0 0 1,1 0 0,-1 0-1,0 0 1,0 1 0,0-1-1,0 0 1,0 0 0,0 0-1,0 0 1,0 0-1,0 0 1,0 0 0,0 0-1,0 0 1,0 1 0,0-1-1,0 0 1,0 0 0,3 20-223,-2-9 172,3 11-56,-1 29-1,-1-16 92,-1-10 125,0 0-1,-2 0 0,-1 0 0,-1 0 0,-1-1 0,-14 46 0,15-62-75,-1 1 0,1 0 0,-2-1-1,1 0 1,-1 0 0,-11 13-1,16-20 0,-1 0-1,0 0 1,1 0-1,-1-1 1,0 1-1,0 0 1,0 0-1,0-1 1,0 1-1,0-1 1,0 1-1,0-1 1,0 0-1,0 1 1,0-1-1,0 0 1,0 1-1,0-1 1,0 0-1,0 0 1,-1 0-1,1 0 1,-1-1-1,0 1 5,1-1 0,-1 1-1,1-1 1,-1 0-1,1 0 1,-1 0 0,1 0-1,0 0 1,-1 0 0,1 0-1,0-1 1,0 1-1,-2-2 1,-2-5 20,1 0-1,0 0 1,0 0 0,-3-10-1,7 18-53,-11-23-211,9 20 166,0 0 0,0-1 0,1 1 0,-1-1-1,1 1 1,0-1 0,0 1 0,0-1-1,0 0 1,1 1 0,-1-1 0,1 0 0,0-6-1,1 9 32,-1 1 0,0-1 0,0 0 0,1 1 1,-1-1-1,0 1 0,1-1 0,-1 0 0,1 1 0,-1-1 0,0 1 0,1-1 0,-1 1 0,1-1 0,0 1 0,-1 0 0,1-1 0,-1 1 0,1 0 0,0-1 0,-1 1 0,1 0 0,0 0 0,0-1 0,22-2-81,-13 3 54,43-6-167,246-27 66,-41-27 874,-175 38-614,-58 15-125,47-21 0,-68 25-9,-7 2 73,-7 2 177,-10 6-260,0 1 0,1 1-1,0 0 1,0 1-1,1 1 1,-19 15-1,33-22 81,-1 0-1,1 0 0,0 0 0,0 1 0,1 0 0,-1-1 0,1 1 1,0 0-1,1 1 0,-1-1 0,-1 6 0,3-9-52,0 0 0,1 0 0,-1 0-1,1 0 1,0 0 0,0 0 0,-1 0 0,1 0-1,1 0 1,-1 0 0,0 1 0,0-1 0,1 0-1,-1 0 1,1 0 0,0 0 0,0 0 0,-1-1-1,1 1 1,0 0 0,1 0 0,-1-1-1,0 1 1,0 0 0,1-1 0,-1 1 0,1-1-1,-1 0 1,1 1 0,0-1 0,-1 0 0,1 0-1,0 0 1,2 1 0,1-1 22,-1 1 0,0-1 1,1 0-1,-1 0 0,1-1 0,-1 1 0,1-1 1,-1 0-1,1 0 0,-1 0 0,1-1 0,-1 0 0,0 0 1,1 0-1,6-3 0,0 0 64,-1-1 0,1 0-1,0 0 1,16-13 0,-13 8-56,0-1 1,-1-1-1,12-12 1,-22 21-34,0 0 0,-1 0 0,1-1 0,-1 1 0,0 0 0,1-1 0,-2 1-1,1-1 1,0 0 0,-1 0 0,0 0 0,1 0 0,-2 0 0,1 0 0,0 0 0,-1 0 0,0 0 0,0-8 0,0 11-3,0 1 0,0-1 0,0 0 0,0 0 0,0 1 0,-1-1 0,1 0 0,0 1 0,0-1 0,-1 0 0,1 0 0,0 1 0,-1-1 0,1 1 0,0-1 0,-1 0 0,1 1 0,-1-1 0,1 1 0,-1-1 0,0 1 0,1-1 0,-1 1 0,1-1 0,-1 1 0,0 0 0,1-1 0,-1 1 0,0 0 0,1 0 0,-1-1 0,0 1 0,0 0 0,1 0 0,-1 0 0,0 0 0,0 0 1,1 0-1,-1 0 0,0 0 0,0 0 0,1 1 0,-1-1 0,0 0 0,1 0 0,-1 0 0,0 1 0,0-1 0,1 1 0,-1-1 0,1 0 0,-1 1 0,0 0 0,-1 0-6,0 1 1,1-1-1,-1 0 0,1 0 1,-1 1-1,1-1 1,0 1-1,0 0 1,-1-1-1,1 1 0,0 0 1,1 0-1,-1-1 1,0 1-1,0 0 1,1 0-1,-1 0 1,1 0-1,-1 3 0,2-1 22,0 0 0,0-1-1,0 1 1,0-1-1,1 0 1,-1 1-1,1-1 1,0 0 0,0 0-1,0 0 1,0 0-1,1 0 1,-1-1-1,1 1 1,0-1 0,-1 1-1,1-1 1,0 0-1,0 0 1,1-1-1,-1 1 1,0 0 0,1-1-1,4 2 1,2 0 97,1 0 1,0-1-1,0 0 1,0 0-1,0-1 1,19-1-1,-10-2-74,0 0 0,-1-2 0,1 0 0,33-12-1,-18 2 150,53-29 0,-75 35-137,2 0-36,0 0-1,1 0 1,21-6 0,-36 13-10,0 1 0,0 0 0,0-1 0,0 1 0,0 0 0,0 0 0,0 0 0,0 0 0,0 0 0,0 0 0,0 0 0,0 0 0,0 0 0,0 0 0,0 1 0,0-1 0,0 0 0,0 1 0,0-1 0,0 1 0,0-1 0,0 1-1,0-1 1,0 1 0,-1 0 0,1-1 0,0 1 0,0 0 0,-1 0 0,1-1 0,0 1 0,-1 0 0,1 0 0,-1 0 0,1 0 0,-1 0 0,1 2 0,-1-1 29,1 1 0,-1 0 0,1 0 0,-1 0 0,0 0 0,0 0 0,-1 0 0,1 0 0,0 0 1,-1-1-1,0 1 0,-1 4 0,-12 25 170,7-19-78,1 1-1,1 1 1,-7 28 0,12-43-116,0 0-1,0 0 1,0 0-1,0 0 1,-1 0-1,1 1 1,0-1-1,0 0 1,0 0 0,0 0-1,0 0 1,0 0-1,0 0 1,0 0-1,0 0 1,0 1 0,0-1-1,0 0 1,0 0-1,0 0 1,0 0-1,1 0 1,-1 0-1,0 0 1,0 0 0,0 1-1,0-1 1,0 0-1,0 0 1,0 0-1,0 0 1,0 0 0,0 0-1,0 0 1,0 0-1,0 0 1,1 0-1,-1 0 1,0 0-1,0 0 1,0 1 0,0-1-1,0 0 1,0 0-1,0 0 1,0 0-1,1 0 1,-1 0 0,7-4 121,13-13 71,-12 10-79,11-7-165,0 1 0,1 0 0,0 2 0,1 0 0,1 2 0,-1 0 0,1 1 0,1 1 0,-1 1 0,44-5 0,-61 11 30,-1-1 0,1 1 1,-1 1-1,1-1 0,-1 1 0,1-1 0,6 3 0,-10-2 20,1-1-1,-1 1 1,0-1-1,0 1 1,1-1 0,-1 1-1,0 0 1,0 0 0,0 0-1,0 0 1,0 0 0,0 0-1,0 0 1,0 0-1,0 0 1,-1 0 0,1 0-1,0 1 1,-1-1 0,1 0-1,-1 0 1,1 1 0,-1-1-1,0 0 1,1 1-1,-1-1 1,0 1 0,0 1-1,-3 15-26,1-14 38,1 0-1,1 0 0,-1 0 0,0 0 0,1 6 0,9-13 255,19-12-120,48-27-465,-74 40 292,0 1 0,0 0 0,1 0 0,-1 0 0,0 0 0,0 0 1,0 0-1,1 1 0,-1-1 0,0 1 0,1 0 0,-1-1 0,0 1 0,3 0 0,-3 1 17,0-1 0,0 1 1,0 0-1,0-1 0,-1 1 1,1 0-1,0 0 0,-1 0 1,1 0-1,-1 0 0,1 0 0,-1 1 1,1-1-1,-1 1 0,0-1 1,0 1-1,0-1 0,2 3 1,15 33 339,-14-29-354,-1 0 1,1 0-1,1-1 1,5 9-1,-8-14 24,-1 0 1,1 0-1,0-1 0,0 1 0,0-1 0,0 1 0,0-1 0,0 0 0,0 1 1,1-1-1,-1 0 0,0 0 0,0-1 0,1 1 0,-1 0 0,1-1 1,-1 0-1,1 1 0,-1-1 0,1 0 0,-1 0 0,5-1 0,2-1 58,1-1 0,-1 1 0,0-1 0,13-7 0,-5 2 26,-13 6-69,56-22-16,111-63 0,-170 87 0,2-2 5,0 1-1,0-1 1,-1 0 0,1 1-1,-1-1 1,1 0 0,-1-1 0,0 1-1,1 0 1,-1-1 0,0 1-1,-1-1 1,1 0 0,0 1-1,-1-1 1,2-4 0,-3 7-7,0 0 0,-1-1 1,1 1-1,0 0 1,0-1-1,-1 1 1,1 0-1,0-1 0,0 1 1,-1 0-1,1 0 1,0-1-1,-1 1 0,1 0 1,0 0-1,-1 0 1,1 0-1,-1-1 1,1 1-1,0 0 0,-1 0 1,1 0-1,-1 0 1,1 0-1,0 0 0,-1 0 1,1 0-1,-1 0 1,1 0-1,0 0 0,-1 0 1,0 1-1,-18 0-68,9 1 59,-1 0-1,1 1 1,0 1-1,-1 0 1,1 0-1,-9 6 1,12-6 4,1-1 0,-1 2 0,1-1 0,1 1 0,-1 0 0,0 0 0,1 0 0,0 1 1,-7 11-1,11-15 47,-1 0 0,1-1 1,0 1-1,1 0 0,-1 0 1,0 0-1,0 0 0,1 0 1,0 1-1,-1-1 0,1 0 1,0 0-1,0 0 0,0 0 1,0 0-1,0 1 0,0-1 1,1 0-1,-1 0 0,1 0 1,0 0-1,-1 0 0,1 0 0,0 0 1,0 0-1,0 0 0,3 3 1,-1-2 14,1 0 1,-1 0-1,1 0 1,0 0-1,-1 0 1,2-1-1,-1 1 1,0-1-1,0 0 1,1-1-1,-1 1 1,6 0-1,14 3 17,0-1 1,1-1-1,-1-1 0,40-2 0,102-15-4895,-155 13 3936,19-1-3155,-7-2 1290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2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38 2816,'13'-6'997,"3"0"806,-15 6-1511,0 0 0,-1 0 0,9-5 3213,-8 4-3213,-1 1-240,0 0 0,0-1 1,1 1-1,-1 0 0,0 0 0,0 0 0,0-1 0,0 1 1,0 0-1,0 0 0,0-1 0,1 1 0,-1 0 0,0 0 1,0-1-1,0 1 0,0 0 0,0 0 0,0-1 1,0 1-1,0 0 0,0 0 0,0-1 0,0 1 0,-1 0 1,1 0-1,0 0 0,0-1 0,0 1 0,0 0 1,0 0-1,0-1 0,0 1 0,-1 0 0,1 0 0,0 0 1,0-1-1,0 1 0,-1 0 0,1 0 0,0 0 0,0 0 1,0 0-1,-1 0 0,1-1 0,0 1 0,0 0 1,-1 0-1,1 0 0,0 0 0,-1 0 0,-8-3 186,-1 1 1,0 0-1,1 1 0,-1 0 0,0 0 0,0 1 0,0 1 0,0-1 1,-18 5-1,3 1 51,1 0-1,-41 17 1,41-13-153,-47 26 1,64-31-137,0-1 0,1 1-1,-1 1 1,1-1 0,0 1 0,1 0 0,-1 0 0,1 1 0,0 0 0,-6 11 0,10-17 22,1 1 1,-1-1-1,1 0 0,-1 1 0,1-1 0,-1 1 1,1-1-1,0 1 0,-1-1 0,1 1 0,0-1 1,0 1-1,0-1 0,1 1 0,-1-1 1,0 1-1,0-1 0,1 0 0,-1 1 0,1-1 1,-1 1-1,1-1 0,0 0 0,-1 1 0,1-1 1,0 0-1,0 0 0,0 1 0,0-1 0,0 0 1,1 1-1,0-1 13,0 1 0,1-1 1,-1 0-1,0 0 0,0 0 1,1 0-1,-1 0 0,0 0 1,1-1-1,-1 1 0,1-1 0,-1 0 1,0 0-1,1 1 0,-1-2 1,1 1-1,-1 0 0,5-1 0,24-9 119,0-2 0,-1-1 0,47-27 0,-59 29 20,25-15 131,-40 23-324,1 1 0,-1-1 1,0 0-1,0 0 0,0 0 0,0 0 0,-1-1 1,1 1-1,2-6 0,-6 6-619,-4 5 236,-6 4 71,7-3 344,1 0 0,0 1 0,-1-1-1,1 1 1,1 0 0,-1 0-1,0 0 1,1 0 0,0 0 0,0 1-1,0-1 1,1 1 0,-1-1-1,1 1 1,0 0 0,1 0-1,-1-1 1,1 1 0,0 0 0,0 0-1,0-1 1,1 1 0,-1 0-1,3 5 1,-3-6 46,1 0 0,0 0 0,1-1 1,-1 1-1,1 0 0,-1-1 0,1 1 0,0-1 0,0 0 0,1 0 0,-1 0 0,1 0 0,0 0 1,-1 0-1,1 0 0,0-1 0,1 0 0,-1 1 0,0-1 0,1 0 0,-1-1 0,1 1 0,-1-1 1,1 1-1,0-1 0,0 0 0,0-1 0,0 1 0,7 0 0,0-2 17,0 0 0,-1-1 0,1 0-1,0 0 1,-1-1 0,1-1 0,-1 0 0,16-8-1,-2-1-5,-1-2-1,29-22 1,-40 28-126,9-7 44,20-20 0,-36 32 54,-1 0 0,1 0 0,9-5 0,-2 2-173,-11 8 109,0 0 0,1 0 0,-1 0 0,0 0 0,0 0 1,0 0-1,0 0 0,0 0 0,0 0 0,0 1 0,1 1 0,-2-2-14,2 3 4,0-1 0,-1 1-1,0 0 1,0-1 0,0 1 0,0 0-1,0 0 1,-1 0 0,0 0-1,0-1 1,0 7 0,-7 44 467,6-47-393,-1 1 0,1-1 0,-2 0 0,1 0-1,-1 0 1,0 0 0,0 0 0,-9 11 0,11-16-27,-1 0 1,0 0 0,0 0-1,0 0 1,0 0 0,0-1 0,0 1-1,0-1 1,0 1 0,-1-1-1,1 0 1,0 0 0,-1 0-1,1 0 1,-1 0 0,0-1 0,1 1-1,-1-1 1,1 1 0,-1-1-1,0 0 1,1 0 0,-1 0 0,0-1-1,1 1 1,-1-1 0,-5-1-1,7 2 10,-17-7 36,17 7-64,1-1-1,-1 1 1,0 0-1,1-1 1,-1 1 0,0 0-1,1-1 1,-1 1-1,1-1 1,-1 1 0,1-1-1,-1 1 1,1-1-1,-1 0 1,1 1-1,-1-1 1,1 1 0,0-1-1,-1 0 1,1 1-1,0-2 1,0 1-12,1 0 1,-1 1-1,1-1 1,-1 1-1,1-1 1,0 1-1,-1-1 0,1 1 1,0 0-1,-1-1 1,1 1-1,0 0 0,0-1 1,-1 1-1,1 0 1,0 0-1,0 0 0,0 0 1,-1 0-1,1 0 1,0 0-1,1 0 1,22-1 93,38 0 655,21 0-936,-28 3-3082,-43 0 1333,-1 0-1,0 0 1,1 1-1,16 7 0,-27-10 1892,21 8-4452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4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162 322 3648,'-1'-5'263,"1"0"-1,-1 0 1,1 0 0,0 0-1,0 0 1,0 0 0,1-6-1,4-19 3002,-5 17 2021,-31 119-3247,19-69-1799,-30 83 280,24-68-398,-4 17 757,-14 79-1,31-121-530,14-35 5,8-16-122,-1 0 1,-1-2 0,15-35-1,-16 28-268,-2-1 1,-1 0-1,9-49 0,9-110 34,-14 86 165,4-29-252,-14 120-2,-2 12 147,1 10 76,3 17-45,-1 0 1,4 45-1,-2-16-187,-5-37 107,19 95-37,-17-89 162,2 1 0,18 40 0,-23-60-97,-1 1-1,1 0 1,-1-1 0,1 1 0,0-1-1,0 0 1,0 1 0,0-1-1,1 0 1,-1 0 0,1-1 0,-1 1-1,1 0 1,4 1 0,-5-2-16,0 0 0,0-1-1,0 1 1,0-1 0,0 0 0,0 0 0,0 0 0,0 0 0,0 0 0,0 0 0,0 0-1,0 0 1,0-1 0,0 1 0,0-1 0,-1 0 0,1 0 0,0 1 0,0-1-1,0 0 1,-1 0 0,1-1 0,1 0 0,4-4 5,-2 0 1,1 0-1,-1 0 1,0-1-1,0 0 1,-1 0-1,5-10 0,23-57 156,-22 48-140,0 1-73,58-136 187,-32 91-456,-36 68 285,1 1 0,-1 0 0,1 0 0,0-1 0,0 1 0,-1 0 1,1 0-1,0 0 0,0 0 0,0 0 0,0 0 0,0 0 0,1 0 0,-1 0 0,0 1 0,2-2 0,-2 2 11,-1 0 0,1 0 0,0 0 0,-1 0 0,1 0 0,0 0 0,-1 0 0,1 1 0,0-1 0,-1 0 0,1 0-1,0 0 1,-1 1 0,1-1 0,-1 0 0,1 1 0,-1-1 0,1 1 0,0-1 0,-1 0 0,0 1 0,1-1 0,0 2 0,3 4 0,0 0 0,-1 0 1,1 1-1,-2-1 0,4 8 1,-4-7 40,13 37-323,17 87 0,-21-77 278,18 52 1,-9-44 84,13 37 430,25 65-823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5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9 1728,'-7'-8'11016,"1"8"-12032,-1 1 1256,0 0 0,1 1 1,-1-1-1,1 1 0,-1 1 1,1-1-1,-6 5 1,0-2-4,5-1-100,-1 0 1,0 1 0,1 0 0,0 0 0,0 1 0,1 0 0,0 0 0,0 0 0,0 1 0,0 0-1,1 0 1,-6 12 0,-3 8 238,1 1-1,-11 36 1,16-41-218,-34 85 298,-27 80 567,61-159-821,0 0-1,3 0 0,0 1 0,-1 48 0,8-41 57,1 0-1,2-1 1,1 0-1,2 0 1,1 0-1,22 54 1,-24-74-87,0-1-1,1 0 1,16 25 0,-21-36-155,0 1 0,0-1-1,0 0 1,1 0-1,0-1 1,0 1 0,0-1-1,0 0 1,0 0 0,1 0-1,-1 0 1,1-1-1,0 0 1,0 0 0,0 0-1,7 2 1,-10-4-94,0 0 1,-1 0-1,1 0 0,-1 0 0,1 0 1,0 0-1,-1 0 0,1 0 0,-1 0 1,1-1-1,0 1 0,-1-1 1,1 1-1,-1-1 0,1 0 0,-1 0 1,0 0-1,1 1 0,-1-1 0,0 0 1,1 0-1,-1-1 0,0 1 0,1-2 1,1-2-1216,0 1-1,-1-1 1,0 0 0,0-1 0,2-9 0,1-1-2962,6-7-374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6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53 4576,'0'-3'256,"1"-1"1,0 1 0,-1 0-1,1 0 1,1 0 0,-1 0-1,0 0 1,1 0-1,-1 0 1,1 0 0,0 0-1,0 1 1,0-1 0,14-8 6486,-25 25-6317,-7 17-126,2 0 1,0 1-1,2 0 0,2 1 0,1 0 0,-7 50 0,16-77-249,-1 1-1,1-1 0,1 9 0,4 1-1489,-4-16 1250,5 5-2456,-6-5 2456,1 0 0,-1 0 0,1 0 0,-1 0 0,1 0 0,-1 0 0,1 0 0,0 0 0,0 0 0,11-3-2328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7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43 3648,'0'-2'116,"0"0"0,1 1 0,-1-1 0,0 0-1,1 0 1,-1 0 0,1 1 0,0-1 0,-1 0 0,1 0 0,0 1 0,0-1 0,0 1 0,0-1 0,0 1-1,1-1 1,-1 1 0,0 0 0,1 0 0,-1-1 0,1 1 0,-1 0 0,1 0 0,0 1 0,-1-1-1,1 0 1,0 0 0,0 1 0,3-1 0,-4 0-13,0 1 0,0 0-1,0 0 1,0 0 0,0 0-1,0 0 1,0 0 0,0 0 0,-1 0-1,1 0 1,0 1 0,0-1-1,0 0 1,0 0 0,0 1 0,0-1-1,0 1 1,0-1 0,-1 1 0,1-1-1,0 1 1,0 0 0,-1-1-1,1 1 1,0 0 0,-1 0 0,1-1-1,-1 1 1,1 0 0,-1 0-1,1 0 1,-1 0 0,0-1 0,1 1-1,-1 0 1,0 0 0,1 2-1,0 2 138,0 1-1,-1-1 0,0 1 0,1 0 0,-2 6 1,-2 42 1037,-11 107 662,-9-9-682,-23 230-477,45-364-708,0 1 0,1 0 0,5 34 0,-5-53-173,0 1 0,0-1 0,0 0 0,0 0 1,0 0-1,0 1 0,0-1 0,13-1-4545,0-20 1512,-4-8 948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7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59 4480,'11'-35'1445,"-8"19"-828,-3 16-568,0 0-1,0-1 1,0 1 0,0 0 0,0-1-1,0 1 1,0 0 0,0 0-1,0-1 1,0 1 0,0 0-1,0-1 1,1 1 0,-1 0 0,0 0-1,0-1 1,0 1 0,0 0-1,0 0 1,1 0 0,-1-1-1,0 1 1,0 0 0,0 0 0,1 0-1,-1-1 1,0 1 0,0 0-1,0 0 1,1 0 0,-1 0-1,0 0 1,1 0 0,-1-1 0,0 1-1,0 0 1,1 0 0,-1 0-1,0 0 1,0 0 0,1 0-1,-1 0 1,0 0 0,1 0 0,-1 0-1,0 0 1,0 1 0,1-1-1,-1 0 1,3 0 158,-3 0-183,0 0 1,0 0-1,0 0 1,0 0-1,0 0 1,0 0 0,1 0-1,-1 0 1,0 0-1,0 0 1,0 0-1,0 0 1,0 0-1,0 0 1,0 0 0,0 0-1,0 0 1,0 0-1,1 1 1,-1-1-1,0 0 1,0 0-1,0 0 1,0 0 0,0 0-1,0 0 1,0 0-1,0 0 1,0 0-1,0 0 1,0 1-1,0-1 1,0 0 0,0 0-1,0 0 1,0 0-1,0 0 1,0 0-1,0 0 1,0 0-1,0 1 1,0-1 0,0 0-1,0 0 1,0 0-1,0 0 1,0 0-1,3 24 717,-1 0 1,-1 0-1,-1 0 0,-1 0 0,-1 0 0,-6 24 0,-3 3 201,-32 85 0,17-55-277,4 1 0,-21 145 0,41-214-699,1-3-447,-1 1 0,-3 13-1,1-20-408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7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79 7968,'-13'-31'2944,"18"26"-2272,-5 2-192,13 0 992,0-2-896,4 2 1056,6-6-960,11 1-321,10 5-223,10-2-64,-3 2-32,3 3-160,-2 0 64,-8 3-2495,-9-3 1375,1 5-2944,-10-5 2336,-8 3-2336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8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13 7296,'13'-13'2720,"-5"18"-2112,1-2-192,-1 5 1472,1 9-1120,-5 2 1120,-4 12-1088,-8 8 415,-1 8-703,0 3 0,-3 0-320,-1-3 256,-2-3-256,2-10-192,0-3 0,0-3-2880,5-9 1537,-2 0-6177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08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21 4224,'1'-4'359,"0"-9"337,-1 13-677,0 0 0,1 0 0,-1 0-1,0 0 1,0-1 0,0 1 0,0 0 0,0 0 0,0 0 0,0 0-1,0 0 1,0-1 0,0 1 0,0 0 0,0 0 0,1 0 0,-1 0-1,0 0 1,0-1 0,0 1 0,0 0 0,0 0 0,0 0 0,1 0 0,-1 0-1,0 0 1,0 0 0,0 0 0,0 0 0,1 0 0,-1 0 0,0 0-1,0 0 1,0-1 0,0 1 0,1 0 0,-1 0 0,0 1 0,0-1-1,0 0 1,0 0 0,1 0 0,-1 0 0,0 0 0,2 1 227,1-1 0,-1 1 0,0-1 0,1 1-1,-1-1 1,1 0 0,-1 0 0,3 0 0,16 2 1173,-6 2-1001,-1 1 1,0 1 0,0 0-1,-1 1 1,0 0 0,0 1-1,-1 1 1,0 0 0,11 11-1,-11-8-185,-1 0-1,-1 1 0,0 1 0,-1-1 1,0 2-1,10 24 0,-5-6 113,-2 0 0,7 35 0,-12-34-192,-1-1 0,-2 1 0,-1 0-1,-2 0 1,-1 0 0,-2 0 0,-2 0-1,-11 53 1,1-32 148,-2 0 0,-3-1 0,-2 0 0,-34 59 0,3-22 91,-109 146 0,134-206-1585,-15 6-6621,26-25 1606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05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39 3328,'0'-2'140,"0"1"1,1 0-1,-1-1 0,0 1 1,0-1-1,1 1 0,-1 0 0,1-1 1,-1 1-1,1 0 0,0 0 1,17-10 7831,-19 19-7020,-60 290 3122,12-51-2997,38-197-862,3 0 0,2 1-1,0 52 1,8-57 580,-2-46-780,1 0 0,-1 0 0,0 0 1,0 0-1,0 0 0,1 0 0,-1 0 0,0 0 1,0 0-1,0 0 0,0 0 0,1 0 1,-1 0-1,0 0 0,0-1 0,0 1 0,0 0 1,1 0-1,-1 0 0,0 0 0,0 0 1,0 0-1,0-1 0,0 1 0,0 0 0,0 0 1,1 0-1,-1 0 0,0 0 0,0-1 0,0 1 1,0 0-1,0 0 0,0 0 0,0-1 1,0 1-1,0 0 0,0 0 0,0 0 0,0-1 1,65-208 725,-25 1-1005,-5 17 299,-26 149 36,-2 11-102,1 0 0,1 0 0,13-30-1,3 9-277,-25 52 310,0-1 0,1 1 1,-1 0-1,0 0 0,0 0 0,0 0 1,0-1-1,0 1 0,1 0 0,-1 0 0,0 0 1,0 0-1,0-1 0,1 1 0,-1 0 1,0 0-1,0 0 0,0 0 0,1 0 1,-1 0-1,0 0 0,0 0 0,1 0 0,-1 0 1,0 0-1,0 0 0,1 0 0,-1 0 1,0 0-1,0 0 0,1 0 0,-1 0 0,0 0 1,0 0-1,0 0 0,1 0 0,-1 0 1,0 0-1,0 1 0,0-1 0,1 0 0,-1 0 1,0 0-1,0 0 0,0 1 0,0-1 1,1 0-1,-1 0 0,8 12-60,-7-10 53,6 9 35,0 0 1,-1 0 0,0 1-1,0 0 1,-2 0-1,0 0 1,0 1 0,2 16-1,1 12 55,17 85 203,-18-103-196,1-1 1,0 0-1,16 31 0,-21-48-41,1 0 0,0-1 0,0 0-1,0 1 1,4 3 0,-6-7-22,0 0 0,0 0 0,0 0 0,0 0 0,0-1 0,0 1-1,0 0 1,0-1 0,1 1 0,-1-1 0,0 1 0,1-1 0,-1 1 0,0-1 0,0 0 0,1 0 0,-1 0 0,1 0 0,-1 0 0,0 0 0,1 0 0,-1 0 0,0 0 0,2-1 0,0 0 7,0-1 1,0 1 0,-1-1-1,1 1 1,-1-1 0,1 0-1,-1 0 1,0 0 0,1 0-1,-1 0 1,3-4 0,17-31 112,-15 26-90,16-32-57,18-49-1,1-2 106,-6 34-78,-6 10-216,-30 50 188,18-29-150,-17 27 104,1 0-1,-1 0 0,1 0 1,0 0-1,0 0 0,0 1 1,0-1-1,0 1 1,0-1-1,1 1 0,2-2 1,-4 3 36,-1 0 1,1 0-1,-1 0 1,0 0-1,1 0 1,-1 0 0,0 0-1,1 0 1,-1 0-1,1 1 1,-1-1-1,0 0 1,1 0 0,-1 0-1,0 0 1,1 0-1,-1 1 1,0-1-1,1 0 1,-1 0 0,0 1-1,1-1 1,-1 0-1,0 1 1,0-1-1,1 0 1,-1 0 0,0 1-1,0-1 1,0 0-1,1 1 1,-1-1-1,0 1 1,0-1 0,0 0-1,0 1 1,5 20-149,-4-14 137,3 23 64,-1-1 0,-2 46 0,0-18-18,2 33 84,11 186 300,-8-143 94,-3-36-169,-3 5-1449,1-144-4106,2 14 2747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11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1 697 1568,'1'2'7598,"7"3"-5216,-6-4-2293,-1 0 0,1-1-1,0 1 1,-1 0-1,1-1 1,0 1 0,0-1-1,-1 0 1,1 1 0,0-1-1,0 0 1,-1 0-1,3-1 1,1 0-53,0 0-1,-1-1 1,1 0 0,-1 0-1,0 0 1,0 0 0,1-1-1,-2 0 1,7-5 0,34-35 315,-23 20-280,53-44 430,-73 66-506,0 0 0,-1 0 0,1 1 0,0-1 0,-1 0 1,1 0-1,-1 0 0,0 0 0,1 0 0,-1 0 0,1-1 0,5-8 741,-10-4-469,4 14-280,0 0 1,0 0 0,0 0-1,0-1 1,0 1-1,0 0 1,0 0-1,0 0 1,0-1-1,0 1 1,-1 0 0,1 0-1,0 0 1,0-1-1,0 1 1,0 0-1,0 0 1,0 0-1,0 0 1,0-1 0,-1 1-1,1 0 1,0 0-1,0 0 1,0 0-1,0 0 1,0 0-1,-1-1 1,1 1 0,0 0-1,0 0 1,0 0-1,-1 0 1,1 0-1,0 0 1,0 0-1,0 0 1,-1 0 0,1 0-1,0 0 1,0 0-1,0 0 1,-1 0-1,1 0 1,0 0-1,0 0 1,0 0 0,0 0-1,-1 0 1,1 0-1,0 0 1,0 0-1,0 1 1,-1-1-1,1 0 1,0 0 0,0 0-1,-10 9-374,3 3 422,-1 0 0,-11 15 0,13-20-71,0 1-1,0 0 1,1 0-1,0 1 1,0 0-1,1-1 0,-3 12 1,1-1 146,4-15-49,0 1 0,1 0-1,0 0 1,0 1 0,-1 7 0,2-12 24,1 1 0,11 9 187,-10-11-37,7 4-208,-3 0-14,-5-3-14,1-1-1,-1 1 1,1 0 0,-1 0 0,1 0 0,0-1 0,-1 1-1,1-1 1,0 0 0,-1 1 0,1-1 0,0 0 0,0 0 0,-1 0-1,3 0 1,-2 0 32,0 0-1,0-1 0,0 1 0,0 0 1,0-1-1,0 1 0,0-1 1,0 0-1,0 0 0,0 0 1,-1 0-1,1 0 0,0 0 0,2-3 1,19-22 31,-10 10-19,13-9 87,1 1 0,2 1 1,0 2-1,40-23 0,-34 23-103,-1-1-1,-2-2 1,32-29 0,-38 25 23,0-1 0,-3-2 1,0 0-1,-2-1 0,-1-2 1,-2 0-1,-1 0 0,15-47 1,-29 72-118,-1 0 0,0 0 0,-1 0 0,0-1-1,0 1 1,-1-16 0,0 19-284,0 9 232,-1 1 0,0-1 1,0 1-1,0-1 0,-2 5 0,-1 3 48,1-1 43,-32 107 162,26-82-68,-27 65-1,-25 30 53,48-104-137,-93 218 211,-20 41 85,1-73 256,117-197-262,7-13-168,-1 1 0,1 0 0,-1-1-1,1 1 1,-1-1 0,0 0 0,-3 4-1,29-39 277,-3 12-320,2 2-1,0 1 1,39-22 0,83-39-58,-88 50-130,-7 6-1858,1 6-4879,-49 16 6581,-1 1 0,1-1 0,-1 0 1,1 1-1,-1-1 0,1 0 0,-1 0 0,0 0 1,2-1-1,-2 1-38,-1 0 0,1 0 0,0 0 0,-1 0 0,1 0 0,-1 0 1,1-1-1,-1 1 0,0 0 0,1-2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11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42 6048,'-16'-31'2240,"19"23"-1728,-6 5-160,6 11-2720,10 4-864,5 7 1824,17-3 96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13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66 4064,'2'-13'1928,"-1"-5"2835,-1 17-4719,0 1 0,0 0 1,0 0-1,0 0 1,0 0-1,0 0 1,0 0-1,-1-1 1,1 1 266,0 0-267,0 0 0,0 0 1,-1-1-1,1 1 1,0 0-1,0 0 1,0 0-1,0 0 1,0 0-1,0 0 0,-1 0 1,1 0-1,0 0 1,0 0-1,0 0 1,0 0-1,0 0 1,-1 0-1,1 0 0,0 0 1,-9 6 132,1 1-5,1 1 1,-1-1 0,2 1 0,-1 1-1,1 0 1,0 0 0,1 0 0,-7 17-1,6-9 117,0 0-1,1 1 1,1 0-1,-2 23 1,5-29-265,-1 0 0,2 0 0,-1 0 0,2 0 0,0 0 0,0 0 0,5 20 0,-5-31-9,-1 0 0,0 0 1,1 0-1,-1 0 0,0 0 0,1 0 1,-1 0-1,1-1 0,-1 1 0,1 0 1,0 0-1,-1 0 0,1-1 0,0 1 1,0 0-1,-1-1 0,1 1 0,0 0 1,1 0-1,-1-1 5,0 0 0,0 0-1,0 0 1,-1 0 0,1 0 0,0 0 0,0 0 0,0 0 0,0 0 0,-1-1-1,1 1 1,0 0 0,0 0 0,-1-1 0,1 1 0,0-1 0,0 1 0,1-2 0,3-3 84,1 0 1,-1-1 0,0 1 0,6-10 0,-2 4-128,19-21 72,2 2 0,2 1-1,0 2 1,2 1 0,54-32 0,-86 57-71,37-20-339,-36 20 335,0-1 0,0 1 0,0 0-1,0 0 1,0 0 0,0 1-1,1-1 1,-1 1 0,0-1-1,4 1 1,-5 1-2,-1-1 0,1 1 0,-1-1 0,1 1 0,-1 0 0,0-1 0,1 1 0,-1 0 0,0 0 0,1 0 0,-1 0 0,0 0 0,0 0 0,0 0 0,0 0 0,0 1 0,0-1 0,1 2 0,11 28 225,-11-25-214,2 6 89,1 1 111,0 1 1,1-1-1,11 19 0,-17-31-181,1 0-1,-1 0 1,1-1-1,0 1 1,-1 0-1,1 0 1,0 0-1,0-1 1,0 1-1,-1 0 1,1-1-1,0 1 1,0-1-1,0 1 1,0-1-1,0 0 1,0 1-1,0-1 0,0 0 1,0 0-1,2 1 1,-1-1 5,0-1 0,0 1 0,-1 0 1,1-1-1,0 1 0,-1-1 0,1 0 0,-1 0 1,1 1-1,-1-1 0,1 0 0,1-2 0,4-3 88,0 0 0,-1 0 0,0-1 0,5-8 0,-9 13-50,56-86 591,-11 14-1539,-47 74 889,1-1 0,-1 0 0,0 0 0,1 1-1,-1-1 1,1 0 0,-1 1 0,1-1 0,0 0 0,-1 1-1,1-1 1,-1 1 0,1-1 0,0 1 0,-1-1 0,1 1 0,0 0-1,0-1 1,-1 1 0,1 0 0,0 0 0,0-1 0,0 1 0,-1 0-1,1 0 1,0 0 0,0 0 0,0 0 0,1 0 0,0 1-2,0 0 1,-1 1 0,1-1 0,-1 0 0,1 1 0,-1-1-1,1 1 1,-1-1 0,2 4 0,12 12-44,-7-11 85,1 0-1,0-1 1,0 1-1,0-2 1,1 0-1,-1 0 1,1 0-1,0-1 0,0-1 1,0 0-1,1 0 1,20 0-1,-24-2 35,7 0-22,1 0 1,17-3-1,-29 2 7,0 1-1,1-1 0,-1 0 1,0 0-1,0 0 1,0-1-1,0 1 0,0-1 1,0 1-1,0-1 1,0 0-1,-1 0 0,1 0 1,-1-1-1,3-2 0,-4 4-13,-1 1-1,1-1 1,-1 0-1,0 1 1,1-1-1,-1 0 1,0 1-1,0-1 1,0 0-1,0 1 1,1-1-1,-1 0 1,0 0-1,0 1 1,0-1-1,0 0 1,-1 0-1,1 1 0,0-1 1,0 0-1,-1 0 1,1-2-15,-1 1 1,0 0-1,-1 0 1,1 0-1,0 1 1,-1-1-1,-1-2 1,-1 0-76,0 0-1,-1 0 1,0 0 0,-7-4 0,7 6-11,1 0 0,-1 0 0,0 1 1,0 0-1,0 0 0,1 0 0,-1 0 0,0 1 0,0 0 0,0 0 0,0 0 1,0 1-1,0 0 0,0 0 0,0 0 0,-8 3 0,10-3 57,0 1 0,0-1-1,1 0 1,-1 1 0,0 0 0,1 0-1,0-1 1,-1 1 0,1 1-1,0-1 1,0 0 0,-3 4 0,4-4 34,0 0 0,0 0 0,0 0 0,0 0 0,1 1 0,-1-1 0,1 0 0,-1 0 0,1 0 0,0 1 1,0-1-1,0 0 0,0 1 0,0-1 0,0 0 0,1 0 0,-1 0 0,2 4 0,0 0 62,1 0 1,0-1-1,0 1 0,0-1 0,1 0 1,0 0-1,0 0 0,0 0 1,0 0-1,1-1 0,8 7 0,5 1 148,0 0-1,21 9 1,-10-6-498,1-2 0,0-1 1,1-2-1,0-1 0,61 10 1,-82-18-1889,-1 1 1,16 4-1,-6 1-3850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15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4 387 4224,'0'0'202,"0"0"-169,0 0 1,-1-1 0,1 1-1,0 0 1,0 0 0,0 0-1,0 0 1,0 0 0,0 0-1,0 0 1,0 0 0,0 0-1,-1 0 1,1 0 0,0 0-1,0 0 1,0 0 0,0 0-1,0 0 1,-1 1 505,1-1-506,0 0 1,0 0-1,-1 0 1,1 0 0,0 1-1,0-1 1,0 0 0,0 0-1,0 0 1,0 0 0,0 0-1,0 0 1,0 0 0,0 0-1,0 0 1,0 1 0,0-1-1,0 0 1,0 0 0,0 0-1,0 0 1,0 0 0,0 0-1,0 0 1,0 0 0,1 0-1,-1 1 1,9 0 1290,-3-3-883,1 0 0,0-1 0,-1 1 0,0-1 1,1-1-1,-1 1 0,0-1 0,9-8 0,2-4 387,21-22 0,198-247 751,-228 272-1565,-7 10-168,-5 8-95,-5 10 273,1 0 1,1 1-1,0 0 1,-6 22-1,12-29-15,0-1 1,1 1-1,0-1 0,0 1 0,0 0 0,1-1 0,1 1 0,2 10 1,1 4 67,-4-17-26,0 0-1,1 0 1,0 0-1,0 0 1,1 0 0,-1 0-1,8 10 1,-9-14-42,1 1 0,0-1 1,0 0-1,-1 0 1,1 0-1,1 0 1,-1 0-1,0-1 1,0 1-1,1-1 0,-1 1 1,1-1-1,-1 0 1,1 0-1,0 0 1,-1 0-1,1-1 1,0 1-1,-1-1 0,6 1 1,0-2 17,0 1 0,0-2 0,0 1 0,0-1-1,0 0 1,0-1 0,8-4 0,53-29 236,-41 21-154,143-79 237,-170 94-338,72-42 95,-64 36-51,1-1 0,-1 0-1,-1 0 1,0-1 0,11-12-1,-18 19-22,-1 0 0,1 0-1,0-1 1,0 1-1,-1 0 1,1-1 0,0 1-1,-1 0 1,1-1 0,0-2-1,-1 4-30,0-1 0,0 0 1,0 1-1,0-1 0,0 1 0,-1-1 0,1 1 0,0-1 1,0 0-1,0 1 0,0-1 0,-1 1 0,1-1 0,0 1 1,0-1-1,-1 1 0,1-1 0,0 1 0,-1-1 1,0 1-1,0-1-31,0 0 0,-1 0 1,1 1-1,0-1 0,-1 1 0,1-1 1,-1 1-1,1 0 0,-1 0 1,1-1-1,0 1 0,-1 0 0,1 0 1,-1 0-1,1 1 0,-1-1 1,1 0-1,-1 1 0,1-1 1,-3 1-1,-14 6-76,1 0 0,0 1 0,0 1 0,1 0 1,-19 14-1,23-14 96,1 1 1,0 0 0,0 0-1,1 1 1,1 0 0,0 1-1,-10 16 1,16-24-8,1 1 0,-1 1 0,1-1 0,0 0 0,1 0 0,-1 1 0,1-1 0,-1 7 0,2-10 24,0-1 1,0 0 0,0 1 0,0-1 0,0 1 0,0-1 0,1 1-1,-1-1 1,0 1 0,1-1 0,-1 0 0,1 1 0,0-1 0,-1 0-1,1 0 1,0 1 0,0-1 0,0 0 0,-1 0 0,1 0 0,0 0-1,1 0 1,-1 0 0,0 0 0,0 0 0,0 0 0,1-1 0,-1 1-1,0 0 1,0-1 0,1 1 0,-1-1 0,1 0 0,-1 1 0,3-1 0,0 0 42,0 1 1,0-2 0,1 1 0,-1 0 0,0-1 0,0 0 0,0 0-1,0 0 1,0 0 0,0-1 0,0 0 0,0 0 0,-1 0 0,1 0-1,3-3 1,6-4 154,-1-1 0,18-19-1,35-41-265,-63 68 6,-1 0 0,1 0 0,0 0 1,-1 0-1,0 0 0,3-4 0,-4 4-502,2 6 213,0 1 333,0 1 0,0 0-1,0 0 1,-1 0 0,0 0-1,0 0 1,-1 1 0,0 8-1,-5 56-3,2-44 0,-21 129-41,18-127 70,-2-2-1,-1 1 1,-19 38 0,16-41 205,-1-1 1,-32 44 0,40-61-107,-1-1 1,1 0-1,-1 0 1,0 0-1,-1 0 1,1-1-1,-1 0 1,0-1-1,0 1 1,-1-2 0,1 1-1,-1-1 1,-16 5-1,21-7-80,-1-1 0,1 0 1,-1 0-1,1 0 0,-1-1 0,1 1 0,-1-1 0,1 0 0,-1 0 0,1 0 1,-1 0-1,1 0 0,-4-3 0,6 3-26,0 1-1,0-1 1,-1 0-1,1 1 1,0-1-1,0 0 1,0 0-1,0 0 1,0 0-1,1 0 1,-1 0-1,0 0 1,0 0 0,1 0-1,-1 0 1,0-1-1,1 1 1,-1 0-1,1 0 1,0-1-1,-1 1 1,1 0-1,0 0 1,0-1 0,0 1-1,0 0 1,0-1-1,0 1 1,0 0-1,0-1 1,1 1-1,-1 0 1,0-1-1,1 1 1,-1 0-1,1 0 1,-1 0 0,2-2-1,3-5-54,0 0-1,1 1 1,0 0 0,0 0 0,1 0-1,9-6 1,49-33-175,-6 5 123,-18 4 110,-1-1-1,-2-2 1,54-74 0,-69 87-62,1 0 1,1 1 0,2 2-1,31-23 1,-42 35 86,20-11 0,-30 20-10,0 0 1,0 0 0,0 1-1,0 0 1,0 0 0,1 0-1,7 0 1,-13 1-13,0 1 0,1 0 0,-1 0 0,0 0 1,0 1-1,1-1 0,-1 0 0,0 0 0,0 1 0,0-1 0,0 0 0,1 1 0,-1 0 0,0-1 0,0 1 1,0-1-1,0 1 0,0 0 0,0 0 0,0 0 0,-1 0 0,1-1 0,0 1 0,0 0 0,-1 0 0,1 0 1,0 1-1,-1-1 0,1 0 0,-1 0 0,1 0 0,-1 0 0,0 0 0,0 1 0,1-1 0,-1 0 1,0 0-1,0 1 0,0 0 0,0 7 35,0 0 0,-1-1 0,0 1 0,-3 11 0,-21 65 242,2-12-174,20-64-100,0 3 271,5-11-149,3-8-81,28-41-189,-19 27 205,28-33 0,-26 36-78,2 0 0,0 1 0,1 1 0,1 0 0,40-23 0,-49 34 28,31-15 62,-39 18-112,0 1-1,1 0 1,-1 0 0,0 1 0,1-1-1,-1 1 1,1 0 0,-1 0 0,0 0-1,1 0 1,3 1 0,-6-1 15,1 1 0,0-1 0,-1 1 1,1 0-1,-1-1 0,1 1 0,-1 0 1,0 0-1,1 0 0,-1 0 0,0 0 0,0 1 1,0-1-1,0 0 0,0 0 0,0 1 1,0-1-1,0 1 0,0-1 0,-1 1 1,1-1-1,0 1 0,-1-1 0,1 1 0,-1 0 1,0 2-1,1 5 41,0 1 1,-1-1-1,-2 17 1,1-3 52,-5 111 348,6-132-412,0 2-22,-1 1 1,1-1 0,0 1 0,1 6 0,-1-10 4,0-1 0,0 1 1,0 0-1,1-1 0,-1 1 0,0 0 0,0-1 0,0 1 0,1-1 1,-1 1-1,0-1 0,1 1 0,-1 0 0,0-1 0,1 1 0,-1-1 0,1 0 1,-1 1-1,1-1 0,-1 1 0,1-1 0,-1 0 0,1 1 0,0-1 0,-1 0 1,1 0-1,-1 1 0,1-1 0,0 0 0,-1 0 0,1 0 0,-1 0 1,1 0-1,0 0 0,-1 0 0,1 0 0,0 0 0,-1 0 0,2 0 0,0-1-5,0 0-1,0 0 1,0-1-1,0 1 1,0 0-1,0-1 0,0 1 1,-1-1-1,1 0 1,-1 0-1,1 1 0,-1-1 1,0 0-1,1 0 1,1-4-1,3-4 23,63-74 269,1-2-355,-68 83 48,0 0-1,0 1 1,0-1 0,1 1-1,-1-1 1,0 1 0,6-4-1,-8 18-50,-26 82 20,23-80 40,1 0-1,0 1 0,-1 20 0,3-31 25,0 1 0,1-1 0,-1 0 0,1 0 1,0 0-1,0 0 0,0 0 0,0 0 0,1 0 0,0 0 0,-1 0 0,2 0 0,-1-1 0,0 1 0,1-1 0,4 6 0,-5-8-6,-1 0-1,1 0 1,0 0-1,0 0 0,-1 0 1,1-1-1,0 1 1,0 0-1,0-1 1,0 1-1,0-1 0,0 0 1,0 0-1,0 0 1,0 0-1,0 0 0,0 0 1,0 0-1,0-1 1,0 1-1,0-1 0,0 1 1,4-3-1,1 0-24,-1 0-1,1 0 0,0-1 1,-1 0-1,7-6 0,-1 0 48,-1 0 0,0-1 0,0 0 0,9-15-1,-17 22-2,0 0 0,0-1-1,0 0 1,0 0-1,-1 0 1,0 0 0,0 0-1,-1 0 1,1 0-1,-1-1 1,0 1 0,0 0-1,-1-1 1,0 1-1,0-7 1,0 10-38,-1-1 0,1 1 0,-1 0 0,0-1 0,0 1 0,0 0 0,0 0 0,0 0 0,0-1 0,-1 1 0,1 0 0,-1 1 0,1-1 0,-1 0 0,0 0 0,1 1 0,-1-1 0,0 1 0,0-1 0,-4-1 0,0 0-7,-1 1 0,1-1 0,-1 1 0,1 0-1,-14-1 1,19 3 34,0 0 0,1 0 0,-1 0 0,0 0 0,0 0 0,0-1 0,0 1-1,0 0 1,0-1 0,0 1 0,0 0 0,0-1 0,1 1 0,-1-1 0,0 1 0,0-1 0,1 1 0,-1-1 0,0 0-1,1 1 1,-2-2 0,2 1-17,0 0 0,0 1-1,0-1 1,0 0 0,0 1 0,1-1-1,-1 0 1,0 1 0,0-1-1,0 0 1,1 1 0,-1-1 0,0 1-1,1-1 1,-1 1 0,1-1 0,-1 1-1,1-1 1,-1 1 0,1-1-1,-1 1 1,1-1 0,4-3-82,1 1 0,-1-1 0,1 1 1,10-4-1,8-2 66,2 1 0,-1 2 1,1 0-1,0 2 0,0 0 1,0 2-1,45 3 0,-66-1 22,1 0 0,-1 1 0,0 0 0,0 0 0,0 0 0,1 1 0,-1 0 0,-1 0 0,1 0 0,0 0 0,0 1 0,-1 0 0,1 0 0,-1 0 0,0 0 0,0 1 0,0 0 0,-1 0 0,1 0 0,-1 0 0,0 0 0,0 1 0,0-1 0,-1 1 0,0 0 0,3 8 0,8 25-22,-11-28-23,1 0 1,1 0 0,0 0-1,0 0 1,1-1 0,0 1-1,12 15 1,-16-24 55,0-1 0,-1 1 0,1 0 0,0-1 0,-1 1 0,1-1 0,0 1 0,0-1 0,0 1 0,0-1 0,-1 0 0,1 1 0,0-1 0,0 0 0,0 0 0,0 0 0,0 1 0,0-1 0,0 0 0,0 0 0,1-1 0,0 1 11,0-1 0,0 1 0,0-1-1,0 0 1,0 0 0,0 0 0,0 0-1,4-2 1,1-3 65,1-1-1,-1 1 1,7-10-1,-12 14-58,43-46-386,-25 29 484,-2-1 0,0-1 0,-2 0-1,19-32 1,-33 50-109,-1 0 0,0 0 0,1 0 0,-1-1 0,-1 1 0,1 0 0,0-5 0,-1 7-30,0 0 0,1 0 0,-1 0 0,0 0 0,0 0 1,-1 0-1,1 1 0,0-1 0,0 0 0,0 0 0,-1 0 1,1 0-1,0 0 0,-1 0 0,1 0 0,-1 1 0,1-1 0,-1 0 1,1 0-1,-1 1 0,0-1 0,1 0 0,-1 1 0,0-1 1,1 1-1,-1-1 0,0 1 0,0-1 0,0 1 0,-1-1 0,-1 0-22,-1 0 0,1 1-1,-1 0 1,1 0-1,0 0 1,-1 0-1,1 0 1,0 1 0,-1-1-1,1 1 1,0 0-1,-1 0 1,1 0 0,0 1-1,0-1 1,0 1-1,0-1 1,-5 5-1,2-1 29,0-1 0,1 1 0,0 0-1,0 0 1,0 1 0,0 0 0,-6 12-1,7-11 44,1-1 0,0 1 0,1 0 0,-1 0 0,2 1 0,-1-1 0,1 0 0,0 1 0,0-1 0,1 1 0,0-1-1,0 1 1,1-1 0,0 1 0,0-1 0,1 0 0,0 0 0,3 9 0,-2-9-4,1 1 0,0 0 0,0-1 1,1 0-1,-1 0 0,1 0 0,1-1 0,0 0 0,-1 0 0,2 0 1,-1-1-1,1 0 0,0 0 0,0 0 0,14 6 0,-8-6-71,0 0 0,0-1 0,1-1 0,0 0 0,0-1-1,-1 0 1,1-1 0,19-2 0,-13 0-1012,0-1-1,0-1 1,0-1 0,-1-1 0,23-8-1,-33 10-306,0-1 0,11-6 0,-19 9 1109,1 1 0,-1-1 0,0 0 0,0 1 0,0-1 0,1 0 0,-1 0 0,0 0 0,0 0 0,0 0 0,-1 0 0,1 0 0,0 0 0,0 0 0,0-1 0,-1 1 0,1 0 0,-1 0 0,1-1 0,-1 1 0,1 0 0,-1-1 0,0 1 0,0-3 0,0 3 82,0 0 1,-1-1 0,0 1-1,1 0 1,-1 0 0,0-1-1,1 1 1,-1 0 0,0 0-1,-2-2 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16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26 103 6976,'-26'-60'2592,"26"57"-2016,18-20-160,5 7-2688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1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3 982 992,'-2'2'223,"1"4"1394,20-10 1791,-16 2-3080,1 1 0,0-1 0,-1 0-1,1 0 1,-1-1 0,0 1 0,0-1 0,1 0 0,-2 1 0,6-7 0,0-2 226,13-23-1,-8 11-174,16-23 270,15-27 155,54-65-1,-43 72-482,90-118 94,-117 144-326,-1-1 0,36-78 0,-56 104 14,-5 11-77,1 0 0,-2 1 0,1-1 0,0 0 0,-1 0 0,0 0 0,0 0 0,0 0 0,0 0 0,-1-1 0,1-7 1,-1 12-29,0-1 0,0 1 1,0-1-1,0 1 0,0-1 1,-1 1-1,1 0 0,0-1 1,0 1-1,0-1 0,0 1 1,-1-1-1,1 1 0,0-1 1,0 1-1,-1 0 0,1-1 1,0 1-1,-1 0 0,1-1 1,0 1-1,-1 0 0,1-1 1,-1 1-1,1 0 1,-1 0-1,1-1 0,0 1 1,-2 0-1,1 0-6,0 0 0,0 0 1,0 0-1,0 1 0,1-1 1,-1 0-1,0 1 0,0-1 0,0 1 1,0-1-1,0 1 0,1-1 1,-1 1-1,-1 0 0,-3 4-38,0 0 0,1 0 1,-1 0-1,-3 7 0,-51 87 41,-55 126-1,100-193 171,1 2 0,-15 57 0,24-72-149,0 1 0,2 0 1,0 0-1,1 0 0,1 0 0,3 26 0,-3-41-13,1-1 0,0 0 0,0 0 0,1 0 0,-1 0-1,4 5 1,-5-8 11,1 1-1,0-1 1,-1 0 0,1 0-1,0 0 1,0 1 0,0-1-1,0 0 1,0 0-1,0-1 1,1 1 0,-1 0-1,0 0 1,0 0-1,1-1 1,-1 1 0,0-1-1,1 1 1,-1-1-1,0 1 1,1-1 0,-1 0-1,2 0 1,1 0 47,1-1 0,-1 1 0,0-1 0,0 0 0,0-1 0,0 1 0,0-1 0,0 1 1,7-5-1,34-26 410,-36 25-337,67-48 295,51-41-353,-107 79-89,-1-2 1,0 0-1,-2 0 1,17-26-1,81-150 212,-14-11 344,-101 206-543,8-16 111,-4 8-140,0 0 0,0-1 0,-1 1 0,1-1 0,-2 0 0,1 0 0,-2 0 0,2-11 0,-3 20 25,0 0-1,0 0 1,0 0 0,0 1-1,0-1 1,-1 0-1,1 0 1,0 0-1,0 0 1,0 0-1,0 1 1,-1-1-1,1 0 1,0 0-1,0 0 1,0 0-1,-1 0 1,1 0-1,0 0 1,0 0-1,0 0 1,-1 0-1,1 0 1,0 0-1,0 1 1,-1-2-1,1 1 1,0 0-1,0 0 1,0 0-1,-1 0 1,1 0-1,0 0 1,0 0 0,0 0-1,-1 0 1,1 0-1,0 0 1,0 0-1,0-1 1,-1 1-1,1 0 1,0 0-1,0 0 1,0 0-1,0 0 1,0-1-1,-1 1 1,1 0-1,0 0 1,0 0-1,0-1 1,0 1-1,0 0 1,0 0-1,0 0 1,0-1-1,0 1 1,0 0-1,0 0 1,0-1-1,0 1 1,0 0-1,0 0 1,0 0-1,0-1 1,0 1 0,0 0-1,-14 17-144,2 6 238,1 1 1,2 0 0,0 0-1,-7 37 1,-6 17 6,-9 1 236,-63 114 1,18-40 31,55-105-192,-40 79 701,109-204-958,-26 51 65,0 2 0,2 0-1,1 1 1,38-27 0,-60 48-7,-1 1 0,0-1 0,1 1 0,-1 0 0,1 0 0,-1 0 0,1 0 0,0 0 0,-1 0 0,1 1 0,0-1 0,4 1 0,-6 0 19,0 0 0,1 0 0,-1 1-1,1-1 1,-1 1 0,0-1 0,1 1 0,-1-1 0,0 1 0,0 0-1,0 0 1,0 0 0,1 0 0,-1 0 0,0 0 0,0 0 0,-1 0-1,1 0 1,0 0 0,0 0 0,0 0 0,-1 1 0,1-1-1,-1 0 1,1 1 0,0 1 0,3 11 96,0 0 0,2 16-1,2 8 135,-4-23-173,-3-7-64,1 0 1,1 0 0,-1 0 0,1 0 0,5 8-1,-7-15 31,0 1 0,0-1 0,0 1 0,0-1 0,1 1 0,-1-1 0,0 1 0,1-1 0,-1 0 0,1 0 0,-1 0 0,1 0 0,0 0 0,0 0 0,-1 0 0,1-1 0,0 1 0,0-1 0,0 1 0,-1-1 0,1 0 0,0 1 0,0-1 0,0 0 0,0 0 0,0 0 0,3-1 0,6-2 47,0 0-1,0-1 0,-1 0 1,1 0-1,-1-1 1,18-12-1,53-45 280,-66 50-388,-2 0 1,17-19 0,-27 28 38,0-1 0,-1 1 0,1 0-1,-1-1 1,0 0 0,0 1 0,0-1 0,-1 0 0,1 0 0,-1 0 0,0 0 0,0 0 0,0-1 0,0 1 0,-1 0 0,0-7 0,0 10 5,0 0 1,0-1 0,-1 1 0,1-1-1,-1 1 1,1 0 0,-1 0 0,1-1 0,-1 1-1,0 0 1,1 0 0,-1 0 0,0-1-1,0 1 1,0 0 0,0 0 0,0 1-1,0-1 1,0 0 0,0 0 0,-1 0-1,1 1 1,0-1 0,0 0 0,-1 1-1,1-1 1,0 1 0,-1 0 0,1-1-1,0 1 1,-1 0 0,1 0 0,-1 0-1,1 0 1,0 0 0,-1 0 0,1 0 0,0 1-1,-3 0 1,-1 0-22,0 0 0,0 0 1,0 1-1,0 0 0,0 0 0,1 0 1,-1 1-1,1 0 0,-7 4 0,8-4 7,0 0-1,0 0 1,0 0 0,0 1-1,0-1 1,1 1-1,-1 0 1,1 0-1,0-1 1,0 1-1,1 1 1,-1-1-1,1 0 1,0 0-1,0 1 1,0-1 0,1 0-1,-1 1 1,1 5-1,1-4 26,0-1 0,0 1 0,0 0 0,1 0 0,0-1 0,0 1 0,0-1 0,1 0 1,0 0-1,0 0 0,0 0 0,0 0 0,8 8 0,0-2 60,1-1 1,0 0-1,1 0 0,0-1 1,0-1-1,18 9 0,91 32-286,-110-44 146,-1-1-729,0-1 0,0 0-1,0-1 1,13 2 0,-22-4 454,1 0-1,0 0 1,0 0 0,-1 0 0,1 0 0,0-1-1,0 1 1,-1-1 0,1 0 0,3-1 0,-5 1 105,0 0 0,0 1 1,0-1-1,1 0 1,-1 0-1,0 0 0,-1 0 1,1 0-1,0 0 0,0 0 1,0 0-1,-1 0 1,1-1-1,0 1 0,-1 0 1,1 0-1,-1-1 1,0 1-1,1 0 0,-1-1 1,0 1-1,0-2 0,-2-15-3593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18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18 103 6400,'-18'-17'2368,"18"14"-1856,8-2-128,2 2 160,3-5-384,8 0 480,15-4-352,21 1-64,22-2-128,9 2 0,-4 8-64,-6-2-2848,-4 1 1568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19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45 2144,'-1'-1'67,"1"0"0,0 0 0,-1-1 0,1 1 0,0 0 0,0 0 0,0 0 0,0-1 1,0 1-1,0 0 0,0 0 0,0-1 0,0 1 0,1 0 0,-1 0 0,0 0 0,1 0 0,-1 0 0,1-1 0,-1 1 0,1 0 0,0 0 1,-1 0-1,1 0 0,8-15 6480,-9 23-4926,-13 184 2086,-16-1-1665,-8 89-901,37-271-1115,-1-3-13,0-1 0,1 1-1,0 0 1,0 0 0,0-1-1,0 1 1,1 0 0,0-1-1,0 1 1,3 7 0,-4-12-54,0 1 1,0-1-1,1 1 0,-1-1 1,0 1-1,0-1 1,1 1-1,-1-1 0,1 0 1,-1 1-1,0-1 1,1 0-1,-1 1 0,1-1 1,-1 0-1,1 1 1,-1-1-1,0 0 1,1 0-1,-1 0 0,1 1 1,0-1-1,-1 0 1,1 0-1,-1 0 0,1 0 1,-1 0-1,1 0 1,0 0-1,0 0-158,0-1 1,1 0-1,-1 1 0,0-1 0,0 1 1,0-1-1,0 0 0,0 0 1,0 0-1,0 0 0,0 0 0,0-1 1,3-3-1117,0-1 0,0 1 0,4-11 0,1-11-4061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20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11 173 4800,'-1'0'173,"0"-1"0,1 1 0,-1-1 0,0 0 0,0 0 0,1 1 0,-1-1 0,1 0-1,-1 0 1,1 0 0,-1 0 0,1 0 0,-1 1 0,1-1 0,0 0 0,-1 0 0,1 0 0,0-1 0,0 0 7,1 1 1,0 0-1,0-1 1,0 1-1,-1 0 1,1 0-1,0 0 1,1 0-1,-1 0 0,0 0 1,0 0-1,2-1 1,21-15 544,2 0 0,0 2 1,1 0-1,0 2 0,46-15 1,-46 19-604,46-11 0,-61 18-161,1 0 0,-1 1 1,1 0-1,0 1 0,-1 0 1,16 2-1,-26-1 46,1-1 0,0 1 1,-1 0-1,1-1 0,0 1 1,-1 0-1,1 0 0,-1 1 1,0-1-1,1 1 0,-1-1 0,0 1 1,0 0-1,0-1 0,0 1 1,0 0-1,0 0 0,-1 1 1,1-1-1,-1 0 0,1 0 0,-1 1 1,0-1-1,2 5 0,-2-3 25,-1 0 0,1-1 0,-1 1 0,1 0 0,-1 0 0,0 0 0,-1 0 0,1 0 0,-1 0 0,0 0 0,0 0-1,0-1 1,0 1 0,0 0 0,-4 5 0,-1 1 61,0-1-1,-1 1 0,0-1 0,0-1 1,-1 1-1,-12 8 0,-59 42-3,24-19-184,54-39 89,0 0 0,0-1 1,0 1-1,1 0 0,-1-1 0,0 1 0,0 0 0,1 0 1,-1-1-1,1 1 0,-1 0 0,1 0 0,-1 0 0,1 0 0,-1 0 1,1 0-1,0 0 0,-1 0 0,1 2 0,0-3 7,0 1 0,1 0 0,-1 0 0,0 0 0,0 0 0,1-1 0,-1 1 0,1 0 0,-1 0 0,1-1 0,-1 1 0,1 0 0,-1-1 0,1 1 0,-1-1 0,1 1 0,0 0 0,1 0 0,3 2 22,1 0 0,0 0 0,1 0 0,10 3 0,-16-6-24,6 2 39,14 4-119,-1 1 1,37 19 0,-50-23 72,-1 1 1,0 0-1,-1 1 1,1-1-1,-1 1 0,0 0 1,0 0-1,0 0 1,-1 1-1,0 0 1,0 0-1,0 0 0,2 7 1,-4-8 31,0-1 0,-1 1 0,1 0 0,-1-1-1,0 1 1,0 0 0,-1 0 0,0-1 0,1 1 0,-2 0 0,1 0 0,0 0 0,-1 0 0,0-1 0,-2 6 0,0-3 66,0 0 0,0 0 0,-1 0 1,1-1-1,-2 0 0,1 1 0,-1-2 1,-10 11-1,-2-1 80,0-1-1,-1-1 1,0-1 0,-1-1-1,-34 16 1,-59 16 391,95-38-656,0-1 0,0 0 0,-1-2 0,-29 2-1,33-5-822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20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24 5824,'3'-23'2144,"-6"23"-1664,3 11-128,0-3 640,-5 4-608,0 7 768,-3 9-672,0-6-224,-1 6-160,4-5 96,1-4-96,4-3 256,-4-4-224,4-4-2912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31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15 2080,'18'-15'6992,"-29"16"-6777,-1 0 1,0 1 0,1 0 0,-1 1-1,1 1 1,0-1 0,0 2 0,0 0-1,1 0 1,-1 0 0,1 2-1,1-1 1,-1 1 0,1 1 0,-13 12-1,14-12-213,1 1 0,-1 0-1,2 0 1,-1 0 0,2 1 0,-1 0-1,-5 13 1,9-15 35,-1 0 0,1-1 0,0 1 0,0 0 0,1 0 0,0 1 0,1-1 0,0 0 0,0 0 0,2 13 0,-1-19 24,-1 1 1,0-1 0,1 1-1,0-1 1,0 0 0,0 1-1,0-1 1,0 0 0,0 1-1,1-1 1,-1 0 0,2 2-1,-2-3-28,0 0-1,1-1 0,-1 1 1,0 0-1,0-1 0,0 1 1,1 0-1,-1-1 1,0 0-1,0 1 0,1-1 1,-1 0-1,0 0 0,1 1 1,-1-1-1,0 0 0,1 0 1,-1 0-1,1-1 0,-1 1 1,0 0-1,0-1 1,1 1-1,1-1 0,4-2 58,0 0 0,0-1 0,-1 1 1,1-1-1,-1-1 0,0 1 0,5-6 0,38-41 480,-33 31-443,-2 0 0,-1-1 0,0-1 0,16-39-1,-28 57-170,1 0-104,1-1 1,-2 0 0,1-1 0,-1 1 0,2-9 0,-8 25-493,6-4 730,-1 0 0,1 0 0,1 0 0,-1-1 0,1 1 1,0 0-1,1-1 0,0 0 0,0 1 0,0-1 0,1 0 0,-1 0 1,2-1-1,-1 1 0,0-1 0,1 0 0,0 0 0,0-1 1,8 6-1,-5-4-48,0-1 0,0 0 0,0-1 1,1 1-1,-1-2 0,1 1 0,0-1 1,0 0-1,1-1 0,-1 0 0,0-1 1,1 0-1,15 0 0,-20-2-245,-1 1-1,1-1 0,0 0 1,0 0-1,0-1 1,0 1-1,8-6 1,28-20-4813,-33 21 3655,18-10-1284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06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223 25 4896,'0'-1'237,"0"1"0,0-1 0,1 0-1,-1 1 1,0-1 0,0 0 0,0 1 0,0-1 0,0 0 0,-1 0 0,1 1 0,0-1 0,0 0-1,0 1 1,0-1 0,-5-5 2606,4 5-2606,1 1 0,-1-1 0,0 1 0,1 0 0,-1 0-1,0-1 1,1 1 0,-1 0 0,0 0 0,1 0 0,-1-1 0,0 1 0,1 0 0,-1 0 0,-1 0 0,-9-2 773,6 1-765,0 0-1,-1 1 0,1 0 1,0 0-1,0 1 1,-1 0-1,1-1 0,0 2 1,0-1-1,0 1 1,-1-1-1,2 1 1,-1 1-1,0-1 0,-6 5 1,1-1-21,0 1-1,0 0 1,1 0 0,-1 1 0,-14 18-1,20-20-198,0 0-1,0 1 1,1-1-1,0 0 1,0 1-1,1 0 1,-1 0 0,2 0-1,-1 0 1,-1 12-1,2-1 89,0 1-1,1-1 1,3 19-1,0-18 74,9 31 0,-3-15-14,0-3 136,2-1-1,15 32 0,-11-27 30,-13-32-307,-1 0 0,1 1 0,-1-1 0,1 1-1,-1 0 1,-1-1 0,1 1 0,-1 0 0,1-1 0,-1 1 0,-1 0 0,1 0 0,-1-1 0,0 1 0,0 0 0,0-1-1,0 1 1,-1-1 0,0 1 0,0-1 0,0 0 0,-5 7 0,6-10-192,0 0 0,0 1 1,0-1-1,0 0 0,-1 0 0,1 0 1,0 0-1,-1 0 0,1 0 0,0-1 0,-1 1 1,-2 1-1,3-2-172,0 0-1,0 0 1,0 0 0,0 0 0,0 0 0,0 0-1,0 0 1,1 0 0,-1 0 0,0-1 0,0 1-1,0 0 1,0 0 0,0-1 0,0 1-1,1-1 1,-1 1 0,-5-6-2005,1-17-7645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21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5 5728,'-2'-1'152,"0"0"1,0 1-1,-1-1 1,1 1-1,0-1 1,-1 1-1,1 0 1,0 0-1,-1 0 1,1 0-1,0 0 1,-1 1-1,1-1 1,0 1-1,-1-1 1,1 1 0,0 0-1,0 0 1,0 0-1,0 0 1,0 0-1,0 1 1,0-1-1,-2 3 1,-6 4 238,2 0 1,-1 1-1,-10 16 1,8-12-11,-167 221 3219,165-217-3475,0 0 1,2 1-1,0 0 1,1 1-1,1 0 0,-12 38 1,17-40-147,0-1 1,1 1-1,0 1 1,2-1-1,0 0 1,1 0-1,1 0 0,5 31 1,-3-29 5,2-1 1,9 27-1,-11-38 24,0 0-1,0 0 1,1-1 0,0 1-1,0-1 1,0 0 0,1-1-1,-1 1 1,9 6 0,-12-11 17,1 1 0,-1-1 0,1 0 0,0 0 1,-1 0-1,1 0 0,0 0 0,0-1 0,0 1 1,-1 0-1,1-1 0,0 1 0,0-1 1,0 0-1,0 0 0,0 0 0,0 0 0,0 0 1,0 0-1,3-1 0,-2 0-10,0 0 0,0 0 0,0-1 0,0 0 0,0 1 1,0-1-1,-1 0 0,1 0 0,-1 0 0,1-1 0,2-2 0,1-3 16,0-1 1,0 1-1,0-1 1,-1 0-1,-1-1 1,7-15-1,-10 19-45,0 0 1,1 1-1,-2-1 0,1 0 1,-1 0-1,1 0 0,-2 1 1,1-1-1,-1 0 0,0 0 1,0 0-1,0 1 0,-1-1 1,0 1-1,0-1 0,0 1 1,-1 0-1,0 0 0,0 0 0,0 0 1,0 0-1,-1 1 0,0-1 1,0 1-1,0 0 0,-1 0 1,1 0-1,-1 1 0,0 0 1,0 0-1,0 0 0,0 0 1,0 1-1,-1 0 0,1 0 1,-7-1-1,-4 0-60,1 0 1,-1 1-1,0 1 1,0 0-1,0 1 1,0 1-1,1 1 1,-1 0-1,-25 7 1,36-7-211,-1 0 1,1 0-1,-1 1 1,1-1-1,-6 5 1,10-6 138,0 0 0,0-1 0,0 1 1,0 0-1,0 0 0,0 0 0,1 0 0,-1 0 0,0 0 0,0 0 1,1 0-1,-1 0 0,1 1 0,-1-1 0,1 0 0,-1 0 0,1 0 1,0 1-1,-1-1 0,1 0 0,0 1 0,0-1 0,0 0 0,0 0 0,0 1 1,0-1-1,1 0 0,0 3 0,1 0-402,0 0 0,0-1 0,0 1 0,1 0-1,-1-1 1,1 0 0,0 1 0,0-1 0,7 4 0,12 9-1934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21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67 109 4736,'5'1'765,"0"0"0,-1 0 0,1 0-1,1-1 1,-1 1 0,0-1 0,8-1 0,2 0-104,0-1-1,17-3 1,-21 1-412,1 0 1,-1 0-1,0-1 0,0-1 1,0 0-1,-1 0 0,17-14 1,-27 20-240,1-1 0,0 1 0,0-1 0,-1 0 0,1 1 1,0-1-1,-1 0 0,1 1 0,-1-1 0,1 0 0,-1 0 0,1 0 1,-1 1-1,0-1 0,1 0 0,-1 0 0,0 0 0,0 0 1,0 0-1,1 0 0,-1 0 0,0 0 0,0 0 0,0 0 1,0 1-1,-1-1 0,1 0 0,0 0 0,0 0 0,-1 0 1,1 0-1,0 0 0,-1 0 0,0-1 0,0 1-27,0-1-1,-1 1 0,1-1 1,-1 1-1,1 0 1,-1 0-1,1 0 1,-1 0-1,0 0 1,1 0-1,-1 0 0,0 1 1,0-1-1,1 0 1,-4 0-1,-4 0 55,0 0-1,0 1 1,0 0-1,0 0 1,-1 1-1,1 0 1,0 0 0,0 1-1,1 1 1,-1-1-1,0 1 1,1 1-1,-1 0 1,1 0-1,0 0 1,1 1 0,-1 0-1,-9 9 1,9-7 43,0 1 1,1 0 0,0 0-1,0 1 1,1-1-1,0 2 1,1-1 0,0 1-1,0-1 1,1 1 0,0 1-1,1-1 1,0 0 0,-3 22-1,5-20 49,0 0 1,1 0-1,1 0 0,0 0 0,0 0 0,2 0 0,-1-1 1,1 1-1,1-1 0,0 1 0,0-1 0,2 0 0,9 16 1,-11-21-170,-1-1 0,1 0 0,1 0 0,-1 0 0,1-1 0,0 0 0,0 1 0,0-2 0,0 1 0,1 0 1,-1-1-1,1 0 0,0-1 0,0 1 0,0-1 0,1 0 0,-1-1 0,0 1 0,1-1 0,-1 0 0,1-1 0,-1 0 1,1 0-1,-1 0 0,1-1 0,8-1 0,-2-1-1005,0-1 0,0 0 1,0 0-1,-1-1 0,1-1 1,-1 0-1,-1-1 0,15-10 0,9-11-3381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22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8 114 6720,'-8'-24'2170,"8"24"-2140,0-1 0,0 1-1,0 0 1,0-1 0,0 1-1,0 0 1,0-1 0,1 1-1,-1 0 1,0-1 0,0 1-1,0 0 1,0-1 0,0 1-1,1 0 1,-1-1 0,0 1-1,0 0 1,0-1 0,1 1 0,-1 0-1,0 0 1,1-1 0,-1 1-1,0 0 1,0 0 0,1 0-1,-1 0 1,0-1 0,1 1-1,-1 0 1,1 0 0,-1 0-1,0 0 1,1 0 0,-1 0-1,0 0 1,1 0 0,-1 0-1,1 0 1,15 2 1159,-13-1-1072,-1 1 1,1-1-1,-1 1 0,0-1 1,1 1-1,-1 0 1,0 0-1,0 0 1,0 0-1,0 0 0,2 4 1,18 31 731,-16-26-473,7 15 200,0 1-1,-2 0 1,-1 0-1,8 37 0,12 117-311,5 126 302,-22-221 106,-8-68-274,-5-18-386,0 0 0,0 1 1,0-1-1,0 0 1,1 0-1,-1 1 0,0-1 1,0 0-1,0 0 1,0 1-1,1-1 0,-1 0 1,0 0-1,0 1 0,1-1 1,-1 0-1,0 0 1,0 0-1,1 0 0,-1 0 1,0 1-1,0-1 1,1 0-1,-1 0 0,0 0 1,1 0-1,-1 0 1,0 0-1,0 0 0,1 0 1,-1 0-1,0 0 1,1 0-1,-1 0 0,0 0 1,1 0-1,-1 0 0,0-1 1,0 1-1,1 0 1,-1 0-1,0 0 0,0 0 1,1 0-1,-1-1 1,0 1-1,0 0 0,1 0 1,-1 0-1,0-1 1,0 1-1,0 0 0,0 0 1,1-1-1,-1 1 0,0 0 1,0 0-1,0-1 1,0 1-1,3-5 43,0-1-1,-1 1 1,1 0-1,-1-1 1,2-10-1,1-2 19,22-74 318,-11 34-320,34-83 0,-21 84-40,52-78-1,-26 47-283,34-69-1252,-33 52-4264,-41 81 3668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26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232 493 2496,'-1'-1'92,"0"0"-1,0 1 1,0-1 0,0 0 0,0 0 0,0 0-1,1 0 1,-1 0 0,0 0 0,1 0-1,-1 0 1,0 0 0,1 0 0,-1 0 0,1 0-1,0 0 1,-1-1 0,1 1 0,0 0-1,0 0 1,0 0 0,0-1 0,0 0 0,-1 0 231,1 0 1,-1 0-1,0 0 1,0 0 0,0 0-1,0 0 1,0 1 0,0-1-1,0 0 1,-1 1 0,1-1-1,-1 1 1,1-1-1,-1 1 1,0 0 0,1 0-1,-1 0 1,-2-2 0,1 3-261,-1-1 1,1 1-1,0 0 1,0 0 0,0 0-1,-1 0 1,1 0-1,0 1 1,0 0 0,0-1-1,0 1 1,0 0-1,0 1 1,0-1 0,0 0-1,0 1 1,-2 1-1,-6 5 98,1 0 0,-17 16-1,20-16-106,0 0-1,0 0 1,0 1-1,1 0 1,0 1-1,1-1 1,-6 17 0,3-6 22,2-1 1,1 2 0,-4 20 0,8-35-43,1 0 0,-1 0-1,1 1 1,0-1 0,0 0-1,1 0 1,1 8 0,-1-11-1,0-1 0,-1 0 0,1 0 0,0 1 0,0-1 0,0 0 0,1 0 0,-1 0 0,0 0 1,1 0-1,-1 0 0,1 0 0,0-1 0,0 1 0,0-1 0,-1 1 0,1-1 0,1 0 0,-1 1 0,0-1 0,4 1 1,0 0 27,0-1 0,-1 0 0,1-1 0,0 1 0,0-1 1,0 0-1,0-1 0,0 1 0,10-4 0,55-17 399,-64 18-438,10-3 71,0-1 0,0-1 0,0-1 1,25-18-1,-32 20-25,-2 0 0,1-1 0,-1 0-1,0 0 1,-1 0 0,0-1 0,0 0 0,10-21 0,-15 28-47,-1-1 0,0 0-1,1 0 1,-1 0 0,-1 0 0,1-1-1,0 1 1,-1 0 0,0 0 0,1 0-1,-1 0 1,-1-1 0,1 1-1,0 0 1,-1 0 0,1 0 0,-1 0-1,0-1 1,0 1 0,0 0 0,-3-3-1,1 1-79,0 0 0,-1 1-1,0 0 1,0 0 0,0 0-1,0 0 1,0 0 0,-1 1-1,0 0 1,0 0 0,-5-3-1,2 2-6,0 0 0,0 0 0,0 1 0,-1 0 0,0 1-1,1 0 1,-1 0 0,0 0 0,-11 1 0,12 0-113,20-2 309,-8 3-76,110-24 1103,-68 17-1247,56-8-187,-92 14 321,30-1 321,-38 2-366,0 0-1,1 1 1,-1-1-1,1 0 1,-1 1-1,0 0 0,1-1 1,-1 1-1,0 0 1,1 0-1,-1 0 0,3 3 1,-3-3 6,-1 1 0,0 0 1,1-1-1,-1 1 0,0 0 1,0 0-1,0 0 0,-1 0 1,1 0-1,0 0 0,0 3 1,4 24 87,-5-25-74,1 14 126,-1 0 0,-2 26-1,0-24-84,2 30 0,0-46-72,1 9-6,0-1 1,0 0-1,1 0 0,6 18 0,-4-18 57,-3-7 19,1-1 1,-1 1 0,1-1-1,0 1 1,3 4 0,-4-8-39,-1-1 1,1 1 0,-1 0-1,1-1 1,-1 1-1,1-1 1,0 1 0,-1 0-1,1-1 1,0 0-1,-1 1 1,1-1-1,0 1 1,0-1 0,-1 0-1,1 0 1,0 1-1,0-1 1,0 0-1,-1 0 1,1 0 0,0 0-1,0 0 1,0 0-1,0 0 1,-1 0-1,1 0 1,0 0 0,0 0-1,0-1 1,-1 1-1,1 0 1,0-1-1,0 1 1,-1 0 0,2-1-1,7-6 46,0 0 1,-1 0-1,0-1 0,0 0 0,-1 0 0,0-1 1,12-18-1,7-9-100,24-18-52,100-87-1,-147 138 95,17-16 53,0 0 0,-2-1-1,0 0 1,-2-2 0,0 0 0,-1-1 0,-2 0 0,0-1 0,-1-1 0,-2 0 0,14-47-1,-15 43-228,-6 21 88,0-1 1,0 1-1,-1-1 0,0 0 1,-1 1-1,0-1 0,0 0 1,-1-10-1,0 19 76,0 0-1,0-1 1,0 1 0,0 0-1,0 0 1,0 0-1,0 0 1,0 0 0,0 0-1,0-1 1,0 1-1,0 0 1,0 0 0,0 0-1,-1 0 1,1 0-1,0 0 1,0 0 0,0-1-1,0 1 1,0 0 0,0 0-1,0 0 1,0 0-1,-1 0 1,1 0 0,0 0-1,0 0 1,0 0-1,0 0 1,0 0 0,0 0-1,-1 0 1,1 0-1,0 0 1,0 0 0,0 0-1,0 0 1,0 0-1,0 0 1,-1 0 0,1 0-1,0 0 1,0 0 0,0 0-1,0 0 1,0 0-1,0 0 1,-1 0 0,1 0-1,0 0 1,0 0-1,0 0 1,0 0 0,0 1-1,0-1 1,0 0-1,0 0 1,-1 0 0,1 0-1,0 0 1,0 0-1,0 0 1,0 1 0,-8 8-71,8-9 72,-63 108-429,35-58 262,14-25 140,0 1 1,1 0 0,2 1-1,0 0 1,-13 56 0,20-55 97,0 0 0,1 0 0,2 31 0,1-49-42,1 1 0,0-1 0,1 0 1,0 0-1,1 0 0,-1 0 0,2-1 1,0 1-1,0-1 0,0 1 0,11 14 0,-13-21-13,0-1-1,0 1 1,0-1-1,0 0 1,0 1-1,1-1 1,-1 0-1,1-1 0,-1 1 1,1 0-1,0-1 1,0 1-1,-1-1 1,1 0-1,0 0 1,0 0-1,0 0 0,0 0 1,1-1-1,-1 0 1,0 1-1,0-1 1,0 0-1,0 0 1,0-1-1,0 1 0,0-1 1,1 0-1,-1 1 1,0-1-1,-1-1 1,1 1-1,0 0 1,0-1-1,0 1 0,-1-1 1,1 0-1,2-3 1,2-1 53,0 0 0,-1 0 0,0-1 0,0 0 0,-1-1 0,9-14 0,-6 5-64,0-1 1,7-22-1,-13 33-44,-1 1 1,1-1-1,-1 1 1,-1-1-1,1 1 1,-1-1-1,0 0 0,-1 1 1,1-1-1,-2 1 1,1-1-1,0 1 0,-1-1 1,-5-9-1,6 14 39,1 0 1,-1 0-1,0 0 0,1 0 1,-1 0-1,1 0 0,0 0 1,-1 0-1,1-4 0,0 5-183,5 1-3,0 1 186,0 0 1,0 0 0,0 0 0,0 1-1,-1-1 1,1 1 0,7 5-1,-6-4-29,1-1 50,-1 0 1,1 1 0,-1-2-1,1 1 1,0-1-1,9 0 1,45-1 68,-28-1 160,-32 2-227,0-1 0,0 0-1,0 0 1,0 0 0,0 0 0,0 1 0,0-1 0,0 0 0,0 1 0,0-1 0,0 1 0,-1-1-1,1 1 1,0 0 0,0-1 0,0 1 0,-1 0 0,1 0 0,0-1 0,0 1 0,-1 0 0,1 0-1,-1 0 1,1 0 0,0 2 0,1-3 56,0 1 1,-1 0-1,1-1 0,0 1 0,0-1 0,0 0 1,0 0-1,0 0 0,-1 0 0,1 0 1,2 0-1,-2 0-100,4-1 31,0 0 1,0 0-1,-1-1 0,1 1 1,0-1-1,-1-1 1,0 1-1,1-1 0,-1 0 1,0 0-1,8-7 1,23-12 233,-34 21-239,0 0-1,0 0 0,1 0 0,-1-1 0,0 1 1,-1-1-1,1 1 0,3-4 0,-5 4-1,-1 7-48,-19 31 162,12-24-149,1 0 0,0 1 0,-6 18-1,3 4 49,2 2-1,-8 72 1,16-108-106,-1-1 1,1 0 0,0 1-1,0-1 1,0 1 0,0-1-1,0 1 1,0-1 0,1 1-1,-1-1 1,0 1 0,1-1-1,-1 1 1,1-1-1,-1 0 1,1 1 0,0-1-1,0 0 1,0 1 0,0-1-1,-1 0 1,1 0 0,1 0-1,-1 0 1,0 0 0,0 0-1,0 0 1,0 0 0,1-1-1,-1 1 1,0 0 0,1-1-1,-1 1 1,2 0-1,0-1-246,0 0-1,0 0 0,0 0 0,0 0 0,-1 0 1,1 0-1,0-1 0,0 0 0,0 1 0,-1-1 0,1 0 1,0 0-1,-1-1 0,1 1 0,-1 0 0,1-1 0,3-3 1,0-1-254,0 0 1,-1 0-1,0 0 0,0-1 1,-1 1-1,0-1 1,0-1-1,4-8 1,11-33-2427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27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15 103 5568,'-9'-36'2048,"9"22"-1568,-5-6-160,5 12 1312,0 0-960,0 0 224,0 5-544,0-2-768,14 13-736,3 0-2848,-3-5 2208,-6-3-960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27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43 6048,'1'-35'1952,"1"28"-1369,1 7 54,2 8 271,-2 21-43,-1 1 0,-3 42 1,-11 59 1032,1-23-1139,-19 287-535,29-363-332,-2 22-2056,2-41-396,1-5 779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28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26 452 6720,'-6'-6'968,"4"4"-611,0 1 0,0-1 0,1 1 0,-1-1 0,0 0 0,1 0 0,-1 0 0,1 0 1,0 0-1,-3-4 0,5 5-284,-1 1 0,0 0 1,0-1-1,0 1 1,0 0-1,0-1 1,1 1-1,-1 0 0,0 0 1,0-1-1,0 1 1,1 0-1,-1 0 0,0-1 1,0 1-1,1 0 1,-1 0-1,0 0 1,1 0-1,-1-1 0,0 1 1,0 0-1,1 0 1,-1 0-1,0 0 0,1 0 1,-1 0-1,0 0 1,1 0-1,-1 0 1,1 0-1,13 0 18,-10 0 77,0 0-167,354 13-418,-155 15 521,-160-22-96,-39-5-22,1 0 1,-1 0-1,1 0 1,-1 1-1,6 2 1,-9-4 33,-1 1 1,1-1-1,0 0 1,0 1 0,-1-1-1,1 1 1,0-1-1,-1 0 1,1 1-1,-1 0 1,1-1-1,-1 1 1,1-1-1,-1 1 1,1 0-1,-1-1 1,1 1-1,-1 0 1,0 0-1,1-1 1,-1 1 0,0 0-1,0 0 1,0-1-1,1 1 1,-1 0-1,0 0 1,0 0-1,0-1 1,0 1-1,0 0 1,-1 0-1,1 0 1,0-1-1,0 1 1,0 0-1,-1 0 1,1 0 0,-4 6 98,-1-1 1,1-1 0,-1 1 0,0 0 0,0-1 0,0 0 0,-8 5-1,-2 2 165,-17 18 99,7-7 76,-55 40 0,87-68-267,10-8 54,36-18-1,-52 30-272,0 1 0,0-1 0,0 1 0,0-1 0,1 1 0,-1 0 0,0-1 0,0 1 0,1 0 0,-1 0 0,0 0 0,1 0 0,-1 0 0,0 0 0,0 1 0,1-1 0,-1 0 0,0 1 0,0-1 0,1 1 0,-1-1 0,0 1 0,0-1 0,0 1 0,0 0 0,0 0 0,0-1 0,0 1 0,0 0 0,0 0 0,1 2 0,2 3 1,-1 0 1,0 0-1,0 0 1,0 0-1,1 7 1,5 8 66,-2-6-37,0-1-1,1-1 1,17 22-1,-23-32 8,1 0 0,-1 0 0,1 0 0,0 0 0,0 0 0,0-1 0,0 1 0,1-1 0,-1 0 0,1 0 0,-1 0 0,1-1 0,-1 1 0,1-1 0,0 0 0,0 0 0,0 0 0,0 0 0,0-1 0,4 1 0,-4-2 26,1 0 0,-1 0 0,1-1 0,-1 1-1,0-1 1,0 0 0,0 0 0,0 0 0,0-1-1,0 1 1,-1-1 0,1 0 0,4-5 0,5-5 227,21-30 1,-22 26-158,119-143 391,-1 1-580,-99 117 141,-2-2 0,-2-1-1,-2-1 1,33-87 0,-24 52-998,-34 79 623,-3 5-8,-2 3 206,1 0-1,0 0 1,-5 13 0,0-3 79,-37 64 99,21-40 333,-31 70 0,50-95-340,1 0 0,0 0 0,1 0 0,1 1 0,1-1 0,0 1 0,0 0 0,3 31 0,1-28-98,1-1 1,0 0 0,2 1 0,0-1-1,9 20 1,-9-26-452,1 0 1,0 0 0,1-1-1,1 0 1,-1 0-1,2 0 1,-1-1-1,12 9 1,14 10-4401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30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20 864 5216,'-19'-11'1696,"30"10"3238,3-2-4006,24-8-1,-7-3-470,0-2 1,-2-1-1,53-40 0,-71 49-439,-2 0 0,19-20-1,-25 25 4,0-1 0,0 0 0,-1 0 0,1 0 0,-1-1-1,1 1 1,-1-1 0,-1 1 0,1-1 0,1-9 0,-2 13-40,-1 0 1,0-1 0,0 1-1,0 0 1,0 0-1,0 0 1,0-1-1,0 1 1,0 0 0,0 0-1,-1 0 1,1 0-1,0-1 1,-1 1-1,1 0 1,-1 0-1,1 0 1,-1 0 0,0 0-1,1 0 1,-1 0-1,0 0 1,0 0-1,1 1 1,-1-1 0,0 0-1,0 0 1,0 1-1,0-1 1,0 0-1,0 1 1,0-1 0,-1 1-1,1 0 1,0-1-1,0 1 1,0 0-1,0 0 1,-1-1 0,1 1-1,0 0 1,-1 0-1,-4 0-40,0 1 0,1-1 0,-1 1 1,0 0-1,1 0 0,-1 1 0,-9 3 0,6 0 89,1-1 0,-1 1 0,0 0 0,1 1 0,0 0 0,1 1 1,-1-1-1,1 1 0,0 1 0,1-1 0,0 1 0,0 0 0,-9 17 0,12-19 61,1 0 1,-1 0-1,1 1 0,0-1 0,0 1 0,1-1 0,0 1 0,0 0 1,1-1-1,0 1 0,0 0 0,0 0 0,1-1 0,0 1 0,0-1 1,1 1-1,0-1 0,0 1 0,0-1 0,1 0 0,6 11 0,-3-9-31,0 0 0,1 0 0,0-1-1,0 0 1,1 0 0,0 0-1,0-1 1,1 0 0,-1-1-1,1 0 1,1 0 0,-1-1-1,1 0 1,-1-1 0,1 0-1,0 0 1,0-1 0,0 0-1,1-1 1,17 0 0,-20-2-17,-1 0 1,1-1 0,-1 0-1,0 0 1,0-1 0,0 1-1,0-2 1,9-4 0,6-7-35,22-18 1,1 0 186,239-153-340,-253 166 274,56-47 1,-72 53-185,-1 0-1,-1 0 1,0-2 0,-1 0 0,13-22 0,-10 9-23,-1-1 1,-1 0 0,-2-1-1,8-32 1,19-129 42,-37 188-13,2-11-200,0-21 1,-3 33 167,0 0 1,0 0-1,0 0 0,0 0 0,-1 0 0,1 0 1,-1 0-1,0 0 0,0 0 0,0 0 0,0 0 1,-1 0-1,-1-3 0,2 6 44,1-1 0,-1 1-1,1-1 1,-1 1 0,0-1 0,1 1-1,-1 0 1,0-1 0,1 1-1,-1 0 1,0 0 0,1-1 0,-1 1-1,0 0 1,0 0 0,1 0 0,-1 0-1,0 0 1,1 0 0,-1 0-1,0 0 1,0 0 0,1 0 0,-1 1-1,0-1 1,1 0 0,-1 0 0,0 1-1,1-1 1,-1 0 0,0 1-1,1-1 1,-1 1 0,-2 1-12,0 0 1,0 0-1,1 0 1,-1 0-1,1 1 0,-3 3 1,-9 16 13,1 0 0,2 2 0,0-1-1,-12 41 1,-1 0 119,6-20-100,-47 130-37,60-154 104,0 0 0,1 0-1,2 0 1,0 0 0,1 1 0,0-1-1,4 22 1,0-18 71,1-1 1,2 0-1,11 34 0,-13-47-77,0 0 0,1 0 0,0 0 0,0-1-1,1 0 1,0 0 0,1-1 0,0 1 0,15 13 0,-18-19-22,-1-1 1,0 1 0,1-1 0,0 0 0,-1 0-1,1 0 1,0-1 0,0 1 0,0-1 0,0 0-1,0 0 1,0 0 0,0-1 0,1 0 0,-1 1-1,0-1 1,0-1 0,0 1 0,0-1 0,1 1-1,-1-1 1,0 0 0,0-1 0,0 1 0,-1-1-1,1 1 1,0-1 0,0 0 0,-1-1 0,6-4-1,6-4 26,-1-1 0,-1-1-1,0 0 1,0 0 0,-2-1-1,1-1 1,-2 0 0,0-1-1,15-32 1,-24 45-69,0-1 0,0 1 0,0 0 0,0-1 0,0 0 0,-1 1 0,0-1 0,1 1 0,-1-1 0,-1 0 0,1 1 0,0-1 0,-2-3 0,2 6 1,-1-1 0,1 1 0,-1 0 1,0 0-1,1 0 0,-1-1 0,0 1 0,0 0 1,1 0-1,-1 0 0,0 0 0,0 0 0,0 1 1,-1-1-1,1 0 0,0 0 0,0 1 0,0-1 1,0 0-1,-1 1 0,1-1 0,0 1 0,-1 0 1,1-1-1,0 1 0,-1 0 0,1 0 0,0 0 1,-1 0-1,1 0 0,0 0 0,-1 0 0,1 0 1,0 1-1,-1-1 0,1 0 0,-2 2 0,-2-1-30,1 1 0,-1 0-1,1 1 1,-1-1 0,1 1-1,0-1 1,0 1 0,1 1-1,-1-1 1,0 0 0,1 1-1,0 0 1,0-1 0,0 1-1,0 1 1,1-1 0,0 0-1,-1 1 1,-1 8 0,0-3 105,1 1 0,0-1 1,1 1-1,0 0 0,1 0 1,0 0-1,1 21 1,1-28-26,-1 1 1,1-1-1,0 0 1,0 1 0,0-1-1,0 0 1,1 0 0,0 0-1,0 0 1,0 0 0,0 0-1,1-1 1,-1 1 0,1-1-1,0 0 1,0 0-1,0 0 1,4 3 0,-1-2-11,-1-1 0,0 0 0,1-1 0,-1 1 0,1-1 0,0 0 0,0 0 0,0-1 0,0 0 0,0 0 0,0 0 0,9-1 0,9-1 11,-1-1 0,0-1 0,0-2 0,0 0 0,41-15 0,105-54 231,-144 62-227,5-2-38,0-2 0,37-25 0,-18 10-150,-91 101 118,22-34-58,2 1-1,-23 65 0,39-94 110,-1 1 0,1-1 0,1 1 0,-1 13-1,1-19 16,1 0 0,0 0 0,0 0 0,0 0 0,1 0 0,-1 0 0,1 0 0,-1-1 0,1 1 0,0 0 0,0 0 0,0 0 0,1-1 0,-1 1 0,1 0 0,3 4 0,-4-6-17,0-1 0,1 1-1,-1 0 1,1-1-1,-1 1 1,0-1-1,1 1 1,-1-1-1,1 1 1,-1-1-1,1 0 1,-1 0 0,1 0-1,-1 0 1,1 0-1,0 0 1,-1 0-1,1-1 1,-1 1-1,0 0 1,1-1-1,-1 1 1,1-1 0,-1 0-1,0 0 1,3-1-1,2-1-81,1-1 1,-1-1-1,0 1 0,7-8 0,58-66 277,-10 9 147,76-55 134,-13 14-80,-105 90-411,-1-1 0,-1-1 0,-1 0-1,-1-1 1,-1-1 0,22-50 0,-12 9-120,27-106-1,-49 165 87,5-20-76,-1 0 0,-1 0 0,2-42 0,-8 59-170,-3 7-16,3 3 269,0 0 0,0 0 0,0-1 0,0 1 0,0 0 0,0 0 0,0 0 0,0 0 0,1 0 0,-2 2-1,-3 7-98,0 1-1,-7 20 1,1-2 55,-93 214 24,74-176 308,18-37-208,0 0-1,2 1 1,1 1-1,-6 45 0,12-60 18,2-1 0,0 1 0,1-1-1,1 1 1,0-1 0,1 1 0,1-1-1,0 0 1,1 0 0,10 24 0,-9-30-181,0-1 0,0 0 0,1 0 0,0 0 0,13 13 0,-10-13-1691,0 0 0,13 8 1,-20-15 1225,8 4-2887,-10-6 3336,0 0 62,0 0 1,1 0 0,-1 1-1,0-1 1,0 0-1,0 0 1,0 0 0,1 0-1,-1 0 1,0 0-1,0 0 1,0 0 0,0 0-1,0-1 1,1 1-1,-1 0 1,0 0 0,0 0-1,0 0 1,-4-19-5378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30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78 8064,'-22'-24'2976,"26"21"-2304,5 0-192,4-2 640,9-3-704,8 1 832,11-1-736,11 0-384,1 5-96,4-2 0,-5 2 0,-8 3-1344,-4 3 704,-6 5-3072,-3 3 2048,-5 6-3200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31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35 208 5056,'-26'2'1642,"26"-2"-1588,-1 0-1,1 0 0,-1 0 0,1 0 0,0 0 1,-1 0-1,1 0 0,0 0 0,-1 0 1,1 0-1,0 1 0,-1-1 0,1 0 0,0 0 1,-1 0-1,1 1 0,0-1 0,-1 0 0,1 0 1,0 1-1,0-1 0,-1 0 0,1 1 0,0-1 1,0 0-1,0 0 0,-1 1 0,1 0 0,0-1 47,1 0-1,-1 0 0,0 1 0,1-1 0,-1 0 0,0 0 0,1 0 1,-1 0-1,0 0 0,1 1 0,-1-1 0,0 0 0,1 0 0,-1 0 1,1 0-1,-1 0 0,0 0 0,1 0 0,-1-1 0,0 1 0,1 0 1,-1 0-1,1 0 0,-1 0 0,0 0 0,1 0 0,-1-1 0,0 1 1,1 0-1,10-6 249,0-1 1,0 0 0,-1 0-1,0-1 1,0 0 0,-1-1-1,9-10 1,30-26 115,-18 21-248,-18 13 15,1 0 0,0 1 0,1 1 0,22-12 0,-36 21-234,1 0 1,-1 0-1,0-1 1,1 1 0,-1 0-1,1 0 1,-1 0-1,1-1 1,-1 1 0,1 0-1,-1 0 1,1 0-1,-1 0 1,1 0 0,-1 0-1,1 0 1,-1 0 0,1 0-1,-1 0 1,1 0-1,-1 1 1,1-1 0,-1 0-1,1 0 1,-1 0-1,1 1 1,-1-1 0,1 0-1,-1 1 1,0-1 0,1 0-1,-1 1 1,1-1-1,-1 0 1,0 1 0,0-1-1,1 1 1,-1-1-1,0 0 1,1 1 0,-1-1-1,0 1 1,0-1 0,0 1-1,0-1 1,0 1-1,0-1 1,1 1 0,-1 0-1,0 5 1,0-1 0,0 1-1,-1 11 1,0-10 3,-9 67 135,6-56 89,1 1 0,1 0 0,1 0 0,0 0 0,2 0 0,3 25 0,-4-42-206,0 0-1,1 0 1,0-1-1,-1 1 0,1 0 1,0-1-1,0 1 0,0-1 1,0 1-1,0-1 1,0 1-1,0-1 0,0 0 1,1 0-1,-1 1 0,0-1 1,1 0-1,-1 0 1,1 0-1,0-1 0,-1 1 1,1 0-1,0 0 0,-1-1 1,1 1-1,0-1 1,0 0-1,-1 1 0,1-1 1,3 0-1,4 0 16,0-1 1,-1 0-1,1 0 0,16-5 1,-4 0-9,1-2 0,-2 0 0,1-1-1,23-15 1,-8 2 208,43-37 0,-63 46-331,-1-1-1,0 0 1,19-26 0,-30 32-400,-7 9 158,-10 10 236,-1 3 229,-20 31-1,30-41-127,1 1-1,0 0 1,1 0-1,-1 0 1,1 1-1,0-1 1,0 1 0,1-1-1,-1 1 1,0 11-1,2-14 6,0 0 0,1-1 0,-1 1 0,1 0 0,0 0 0,-1-1 0,1 1 0,0 0 0,1-1 1,-1 1-1,0-1 0,1 0 0,-1 1 0,1-1 0,0 0 0,0 0 0,0 0 0,0 0 0,0 0 0,0 0 0,0-1 0,6 4 0,-5-4 41,1 1 1,0 0-1,-1-1 0,1 0 0,0 1 1,0-2-1,0 1 0,0 0 1,0-1-1,0 0 0,0 0 1,0 0-1,0 0 0,0-1 0,6 0 1,-6-1-21,1 0 1,-1 0-1,1 0 1,-1-1-1,0 1 0,0-1 1,0 0-1,0 0 1,-1-1-1,1 1 1,-1-1-1,0 1 0,0-1 1,0 0-1,-1 0 1,1-1-1,2-4 1,-2 0-8,1 1 1,-1 0-1,0-1 1,-1 0-1,0 0 1,0 0-1,-1 0 1,0-10-1,-1 6-55,0 1-1,-1 0 1,-5-23 0,6 32-1,-1-1 1,-1 1 0,1 0 0,0 0-1,-1-1 1,1 1 0,-1 0 0,0 0-1,0 1 1,0-1 0,-1 0 0,1 1 0,-1-1-1,1 1 1,-1 0 0,0 0 0,0 0-1,-3-2 1,6 4 38,0 0 1,-1 0-1,1 0 0,0 0 1,0 0-1,0 0 0,-1 0 0,1 0 1,0 0-1,0 0 0,0 0 1,0 0-1,-1 0 0,1 0 0,0 0 1,0 0-1,0-1 0,0 1 1,-1 0-1,1 0 0,0 0 0,0 0 1,0 0-1,0-1 0,0 1 1,0 0-1,-1 0 0,1 0 0,0 0 1,0 0-1,0-1 0,0 1 1,0 0-1,0 0 0,0 0 0,0-1 1,0 1-1,0 0 0,0 0 1,0 0-1,0 0 0,0-1 0,0 1 1,0 0-1,0 0 0,0 0 1,0-1-1,0 1 0,0 0 0,12-4 66,20 3-29,-15 0-37,22-4-1,11 0 456,-35 4-265,83 0 678,-82 1-656,1 2-1,0 0 0,29 7 1,-42-7-200,1-1 1,-1 1-1,1-1 1,-1 2-1,0-1 1,0 0-1,0 1 1,0-1-1,0 1 1,0 0 0,-1 1-1,0-1 1,6 7-1,-7-6-15,0-1 0,-1 0 0,1 1 0,-1-1 0,0 1 0,0-1 0,0 1 0,0 0 0,-1-1 0,1 1-1,-1 0 1,0-1 0,0 1 0,0 0 0,-1 0 0,1-1 0,-1 1 0,-1 4 0,-3 6 92,-1 0 0,0 0 0,0 0 0,-2-1 0,0 0 0,0 0 0,-1-1 1,-1 0-1,-10 10 0,20-22-83,0 0 0,0 0 0,0 0 0,-1 0 0,1 0 1,0 0-1,0 0 0,0 0 0,0 0 0,0 0 0,0 0 0,0 0 1,0 0-1,0 0 0,0 0 0,0 0 0,0 0 0,0 0 0,0 0 1,0 0-1,0 0 0,-1 0 0,1 0 0,0 0 0,0 0 1,0 0-1,0 0 0,0 0 0,0 0 0,0 0 0,0 0 0,0 0 1,0 0-1,0 0 0,0 0 0,0 0 0,0 0 0,-1 0 0,1 0 1,0 0-1,0 0 0,0 0 0,0 0 0,0 0 0,0 0 0,0 0 1,4-7 29,14-13-144,2 0 0,0 2-1,1 1 1,24-16 0,-36 26 84,61-40-171,-60 41 194,0 1 1,0 0 0,0 0-1,1 1 1,13-3-1,-22 7 0,0-1 0,0 1 0,0 0-1,0 0 1,0 0 0,0 0 0,0 0-1,0 0 1,0 0 0,0 1-1,0-1 1,0 1 0,0 0 0,0-1-1,0 1 1,0 0 0,-1 0 0,1 0-1,0 0 1,0 1 0,-1-1 0,1 0-1,-1 1 1,0-1 0,1 1 0,-1-1-1,0 1 1,2 2 0,1 4 76,0 1 1,0-1-1,-1 1 1,5 17-1,-5-16 64,7 28 220,-6-20-153,1 0 0,1 0 0,0 0 0,10 17-1,-13-31-190,-1 1-1,1 0 0,1-1 0,-1 0 1,1 0-1,-1 0 0,1 0 0,0 0 1,1-1-1,-1 0 0,0 0 0,1 0 1,0 0-1,0-1 0,0 0 0,0 0 0,0 0 1,9 2-1,1-2-520,0-1 1,0 0 0,0-1-1,18-1 1,63-12-4123,-59 7 2317,-25 5 1443,-1-1 0,1-1 0,18-6 0,-17 3-1020,-1-1 0,22-14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06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77 7136,'-1'0'120,"0"0"0,1-1 1,-1 1-1,1 0 0,0-1 1,-1 1-1,1-1 0,-1 1 1,1 0-1,0-1 0,-1 1 1,1-1-1,0 0 0,-1 1 1,1-1-1,0 1 0,0-1 1,0 1-1,-1-1 0,1 0 1,0 0-1,12-1 3875,2 2-2061,109-19 5329,-43 4-6079,9 6-750,-23 4-3328,-1-7-6283,-44 8 5903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32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80 220 5312,'-2'-10'570,"1"0"1,-1 0 0,-1-1-1,-3-9 1,6 37 3598,-3 28-3252,1-26-152,-23 156 1275,2-15-1382,15 27 478,3-145-283,5-40-543,5-16 58,13-121-113,-7 42 151,0 7-469,10-56 68,-14 111 41,0 1 0,19-47 0,-20 66-43,0-1 0,0 1 0,1 0-1,0 1 1,1-1 0,0 2 0,1-1 0,0 1 0,1 0-1,0 1 1,17-12 0,-11 10-4,0 1 0,0 1 0,1 0 0,0 2 0,1-1 1,0 2-1,25-5 0,-36 9 19,1 0 0,0 0 0,-1 1 0,1 0 0,0 0 0,-1 1 0,1 0 0,-1 0 0,1 1 0,-1 0 1,1 0-1,10 6 0,-13-6-35,-1 1 0,0 0 0,0 0 0,0 0 1,0 0-1,0 0 0,-1 1 0,1 0 0,-1 0 1,0 0-1,0 0 0,-1 0 0,1 1 0,-1-1 0,0 1 1,0 0-1,0-1 0,-1 1 0,2 9 0,-2-8 17,-1 0 0,1-1 0,-1 1 0,0 0 0,-1 0 0,1 0 0,-1 0 0,0 0 0,-1-1 0,1 1 0,-1 0 0,0-1 0,-1 1 0,1-1 0,-1 0 0,0 0 0,-1 0 0,1 0 0,-8 8 0,-5 2 54,-1 0 0,0-1-1,-37 23 1,22-16 73,-7 4-7,25-17-106,1 1 0,0 0 0,-18 15 0,30-22-32,-1 0 0,0 1 1,0-1-1,1 0 0,-1 1 1,1-1-1,0 1 0,0 0 1,0-1-1,0 1 0,0 0 1,1-1-1,-1 1 0,1 0 1,0 0-1,-1 0 0,1 0 1,1-1-1,-1 1 0,0 0 1,1 0-1,-1 0 0,1-1 1,0 1-1,2 4 0,2 6 41,1-1-1,1 0 0,0 0 0,9 10 0,-10-13 17,31 40 37,19 29-219,-50-67 159,0-1-1,0 1 1,-1 1 0,-1-1-1,6 20 1,-10-27-7,1-1-1,0 1 0,-1-1 1,0 1-1,1-1 1,-1 1-1,-1-1 1,1 1-1,0-1 1,-1 1-1,0-1 1,0 0-1,0 1 1,0-1-1,-1 0 1,1 1-1,-1-1 1,-3 5-1,1-4 13,1 0 0,-1-1 0,0 1 0,0-1-1,0 0 1,-1 0 0,1-1 0,-1 1 0,1-1 0,-1 0-1,0 0 1,-7 1 0,-20 5 91,0-1 0,-38 2 0,58-8-133,-1-1-1,0 0 1,0-1 0,0-1 0,0 0-1,1 0 1,-1-1 0,-18-8 0,19 6-790,1 0 0,-16-10 0,26 14 597,0 1-1,0 0 1,1-1-1,-1 1 1,0-1 0,1 1-1,-1-1 1,0 1-1,1-1 1,-1 1 0,1-1-1,-1 0 1,1 1-1,-1-1 1,1 0 0,-1 0-1,1 1 1,0-1-1,-1 0 1,1 0 0,0 1-1,0-1 1,0 0-1,-1 0 1,1 0-1,0 0 1,0 1 0,0-1-1,0 0 1,1 0-1,-1 0 1,0 0 0,0 0-1,2-2-371,-1 1 0,1-1 0,0 1 0,-1 0-1,1 0 1,0 0 0,0 0 0,0 0 0,5-2 0,24-18-2545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33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19 6240,'1'-1'173,"0"-1"0,0 1 0,0 0 0,0-1 0,0 1 0,0 0 0,0 0 0,0 0 0,0 0 0,0 0 0,1 0 0,-1 0 0,0 0 0,1 1-1,-1-1 1,2 0 0,-2 1-68,0-1-1,1 1 0,-1 0 0,0 0 1,0 0-1,0 1 0,0-1 0,0 0 0,0 0 1,0 0-1,0 1 0,0-1 0,0 0 0,0 1 1,0-1-1,0 1 0,0 0 0,0-1 1,0 1-1,0 0 0,0-1 0,-1 1 0,1 0 1,0 0-1,-1 0 0,2 1 0,0 1 43,0 1 0,0 0-1,0-1 1,-1 1-1,1 0 1,-1 0 0,0 0-1,0 1 1,-1-1 0,1 0-1,-1 0 1,0 0 0,0 0-1,-1 9 1,-1 3 256,-1 1-1,-7 21 1,-38 86 950,18-53-962,7-11-133,-81 199 572,96-241-455,1 0-1,1 1 1,-7 28 0,13-47-359,0 1 0,0-1 0,0 0 0,0 1 0,0-1 0,0 1 0,0-1 0,1 1 0,-1-1 0,0 1 0,0-1 0,0 1 0,1-1 1,-1 1-1,0-1 0,0 0 0,1 1 0,-1-1 0,0 1 0,1-1 0,-1 0 0,0 0 0,1 1 0,-1-1 0,1 0 0,-1 1 0,0-1 0,1 0 0,-1 0 0,1 0 1,-1 0-1,1 1 0,-1-1 0,1 0 0,-1 0 0,1 0 0,-1 0 0,1 0 0,0 0 0,25-1 7,-20 1 48,142-16 405,-10 2 13,71 6-574,-206 8-235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33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73 7648,'-15'-12'2453,"15"12"-2415,-1 0 0,1-1 1,0 1-1,0 0 0,0 0 0,0 0 0,0 0 0,0 0 1,0-1-1,0 1 0,0 0 0,0 0 0,0 0 0,0 0 1,0-1-1,0 1 0,0 0 0,0 0 0,0 0 0,0-1 1,0 1-1,0 0 0,0 0 0,0 0 0,0 0 0,0-1 1,0 1-1,0 0 0,0 0 0,0 0 0,0 0 0,0 0 1,0-1-1,1 1 0,-1 0 0,0 0 0,0 0 0,0 0 1,0 0-1,0 0 0,1 0 0,-1-1 0,0 1 0,0 0 1,0 0-1,0 0 0,1 0 0,-1 0 0,0 0 0,0 0 1,0 0-1,10-4 1332,14-1-101,-1 0 0,0 2 0,44-1 1,-24 2-598,74-5 504,145-14-1595,-193 18-6013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1:03:34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 9632,'-13'-11'3584,"13"16"-2784,13-10-256,2 5 1216,6 5-1089,14-2 289,17 5-576,5 0 256,1-1-352,-1 1-448,0 0 96,0-5-1856,9 5 1057,9 1-5121,-6-9 3328,-12-12-1856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127 167 2080,'12'-12'4213,"-11"3"-821,-1 4-2415,-1 9-210,1 18-100,0 818 4164,1-840-4817,-1 0 0,0 1 0,0-1 0,0 0 0,0 1 0,0-1 0,0 0 0,0 0-1,0 1 1,0-1 0,0 0 0,0 0 0,0 1 0,0-1 0,-1 0 0,1 0 0,0 1 0,0-1-1,0 0 1,0 0 0,0 0 0,0 1 0,-1-1 0,1 0 0,0 0 0,0 0 0,0 1-1,-1-1 1,1 0 0,0 0 0,-1 0 0,-6-4 16,-4-10-1374,5 1 376,2 4 684,0-1 1,1 1 0,-3-14 0,-37-192 272,43 215 11,-35-164-157,28 121 185,-3-85 0,12 94 255,1 2-1,2-1 1,1 0 0,18-53-1,-19 70-160,2 0 0,-1 0 0,2 1-1,0 0 1,14-19 0,-19 30-76,0 1 0,0 0 0,0 0 0,1 0 1,-1 0-1,1 1 0,-1-1 0,1 1 0,0 0 0,7-3 1,1 1-29,0 1 0,18-3 1,-4 1 31,-22 5-45,1-1 1,-1 1-1,1 0 0,0 0 1,-1 1-1,7 1 0,17 0-5,-26-1 5,0-1-1,0 0 0,0 1 0,0-1 0,1 1 0,-1 0 1,0 0-1,0 0 0,-1 0 0,1 0 0,0 0 0,0 0 0,0 0 1,-1 1-1,1-1 0,-1 1 0,1 0 0,1 1 0,2 4-18,0 1 1,8 15-1,-9-15-5,-1 0 1,0 0-1,-1 1 1,1-1-1,-2 1 1,2 13-1,-2-1 71,-1 33-1,-2-36-17,-1 0 0,-1 0 0,0-1 0,-1 0-1,-1 1 1,0-2 0,-1 1 0,-1-1 0,-1 0 0,0 0 0,-2-1 0,1-1-1,-1 0 1,-1 0 0,-1-1 0,0-1 0,-1 0 0,0 0 0,-22 13-1,-12 13 95,102-40 128,-18 1-269,0 1 0,0 2 0,38 7 0,-54-5-70,0 0 1,0 2 0,-1 0-1,1 1 1,-1 1 0,33 20-1,-46-25 121,0 1 0,0 0-1,-1 1 1,0-1 0,0 1-1,0 0 1,0 1 0,6 9-1,-8-11-3,-2-1 1,1 1-1,0 0 0,-1 0 0,0 0 0,0 0 0,0 0 0,0 1 0,-1-1 1,0 0-1,0 0 0,0 0 0,0 1 0,0-1 0,-3 8 0,0 0 33,-1-1-1,0 1 1,-1-1-1,0 0 1,-1 0-1,0 0 1,-1-1-1,0 0 1,-1-1-1,0 1 1,0-1-1,-17 13 0,19-17-21,-1 0 0,0 0-1,-1-1 1,1 0-1,-1 0 1,0-1-1,0 0 1,0-1 0,0 1-1,0-2 1,0 1-1,-1-1 1,1 0-1,-15-1 1,15 0-172,1-1-1,0 0 1,-1 0-1,1-1 1,0 0-1,0 0 1,0 0-1,0-1 1,0 0-1,0-1 1,1 0-1,0 0 1,0 0-1,0 0 1,0-1-1,-10-11 1,15 14-214,-1 0 0,0 0 0,0-1 0,1 1 1,0-1-1,-1 1 0,1-1 0,0 0 0,0 0 0,0 1 0,1-1 1,-1-5-1,0 7-22,1-1 0,1 0 1,-1 0-1,0 1 0,0-1 1,1 0-1,-1 0 0,1 1 0,-1-1 1,1 0-1,0 1 0,0-1 1,-1 1-1,1-1 0,0 1 1,1-1-1,-1 1 0,0 0 1,0 0-1,0-1 0,2 0 1,18-10-2385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0 4896,'-5'6'4928,"5"-5"-4828,0 18 644,0-7-132,-2 14 185,-2 53 898,-21 110-1,9-114-795,-45 124-1,4-12 89,55-179-909,2-6 8,-1 0 0,1-1 1,-1 1-1,1 0 0,-1 0 0,1 0 0,0-1 1,0 4-1,4-2 392,7-5-93,30-14-184,-19 6-178,36-8-1,-7 7 12,-1 2 1,1 2 0,70 0-1,-120 8-72,0-1 0,0 0 0,0 0 0,0 0 0,0 0 0,0 0 0,0 0 0,0 0-1,0 0 1,0 0 0,0-1 0,0 1 0,0 0 0,0-1 0,0 1 0,0-1 0,0 1 0,0-1-1,0 1 1,0-1 0,0 0 0,0 0 0,0-1-576,-1-1 0,0 1 0,0 0 0,0-1-1,0 1 1,0 0 0,0 0 0,0-1 0,-1 1 0,-1-4 0,1-10-2728,-2-9-1807,-1 13 3000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43 3392,'-20'-11'8384,"39"12"-4486,1 1-3061,93-10 544,-80 5-1354,-27 2-103,0 0-1,-1 0 0,1-1 0,-1 0 0,1 0 0,-1-1 0,7-3 0,-2 1-1862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74 5056,'-2'-1'357,"-13"-12"961,13 2 2135,2 11-3380,0 0-1,0 0 0,0 0 0,1 0 1,-1 0-1,0 0 0,0 0 0,59-11 4481,30 3-2877,36-7-991,-89 9-911,-1 2-1,67-1 1,-76 9-2942,-5 3 859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66 4320,'-22'-7'10618,"33"3"-9763,1 1-1,22-2 0,-4 0-350,35-9 210,-23 4-370,55-5 0,-72 13-296,0 2 0,0 0 0,41 7 0,-61-7 1512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29 5216,'-17'-4'4656,"20"5"-4238,0-1 1,0 1-1,0-1 1,-1 0 0,1 0-1,0 0 1,0 0-1,0 0 1,3-2-1,13 1 666,206-22 3033,-167 23-3809,-24 1-3533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16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345 33 3136,'3'-20'12210,"-5"27"-11200,-4 10-513,-12 30 511,-24 87 0,-11 53 180,33-126-692,-30 61 1,22-58-223,2 1 0,-25 99-1,20-61 234,25-82-380,6-21-119,0 1 0,0-1 0,0 1-1,0-1 1,-1 1 0,1-1 0,0 1 0,0-1 0,0 0 0,0 1 0,-1-1 0,1 1-1,0-1 1,-1 0 0,1 1 0,0-1 0,0 0 0,-1 1 0,1-1 0,-1 0 0,1 0 0,0 1-1,-1-1 1,1 0 0,0 0 0,-1 0 0,1 1 0,-1-1 0,1 0 0,-1 0 0,1 0-1,-1 0 1,1 0 0,0 0 0,-1 0 0,1 0 0,-1 0 0,1 0 0,-1 0 0,0-2-44,1 1 1,0-1 0,-1 0 0,1 1-1,0-1 1,0 0 0,1 1 0,-1-1 0,0-1-1,1-15-267,0-3 100,1 1 0,0 0 0,6-25 0,23-61 39,33-76 68,14-43-54,21-5-68,-79 197 401,-16 27-80,1 0-1,-1 0 1,-1-1 0,0 0 0,4-8 0,-7 14-80,1 0 0,-1 0 0,1 0 0,-1 0 0,1 0 0,-1 0-1,1 0 1,0 0 0,-1 0 0,1 1 0,0-1 0,0 0 0,0 1 0,-1-1 0,1 0 0,2 0 0,9-9 269,-9 5-233,-3 5-31,1-1 0,-1 1 0,1-1 0,-1 0 0,1 1 0,-1-1 0,0 0 0,1 1 0,-1-1 1,0 0-1,0 1 0,1-1 0,-1 0 0,0 0 0,0 0 0,0 1 0,0-1 0,0-1 0,0 2-18,0 0 0,0-1 0,0 1 0,0 0 0,0 0 0,0-1 0,0 1 0,1 0 0,-1 0 0,0-1 0,0 1 0,0 0 0,0 0 0,1-1 0,-1 1 0,0 0 0,0 0 0,0 0 0,1 0 0,-1-1 0,0 1 0,0 0 0,0 0 0,1 0 0,-1 0 0,0 0 0,0 0 0,1 0 0,-1-1 0,0 1 0,1 0 0,-1 0 0,0 0 0,0 0 0,1 0 0,-1 0 0,0 0 0,0 0 0,1 1 0,-1-1-1,0 0 1,0 0 0,1 0 0,-1 0 0,0 0 0,0 0 0,1 0 0,-1 1 0,0-1 0,7 1 163,-6-1-189,7 16 86,13 54-74,-4 1 0,-2 1 0,6 79 0,-19-122 161,0-5-33,0 1 1,2-1-1,1 1 0,9 29 0,-13-53 74,-1-2-182,0 0 1,1-1 0,-1 1 0,1 0 0,-1 0 0,1-1 0,0 1 0,-1 0 0,1 0-1,0 0 1,0 0 0,2-2 0,5-7-18,10-29 29,0-1-1,15-59 1,-19 56-72,1 1 1,25-49-1,-27 67-15,12-23-79,-22 43 186,0-3-112,-2 7 12,1 1 45,-1-1 1,0 0 0,0 1-1,0-1 1,0 1 0,0-1-1,0 1 1,-1 0 0,1-1-1,0 1 1,0 0 0,0 0-1,0 0 1,-1-1 0,1 1-1,0 2 1,8 22-1,-1 1 1,-2 1-1,6 46 0,0 3 7,57 205 546,-46-194-174,10 67-174,-24-104-87,-2-12 174,10 41 214,-14-72-435,-6-29-4043,-1-5-997,7 12 2737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 1824,'5'-4'3698,"-5"4"-3652,-22-1 3948,13 1-2122,54 12-986,-7-9-664,1-2 1,44-5-1,10 0 49,372 42 124,-323-29 757,-140-9-827,-2-1-312,0 1 0,0-1 0,0 1 0,0 0-1,0-1 1,-1 1 0,1-1 0,0 1 0,0-1 0,-1 1 0,1 0-1,0-1 1,0 1 0,-1 0 0,1-1 0,0 1 0,-1 0-1,1-1 1,-1 1 0,1 0 0,0 0 0,-1-1 0,1 1 0,-1 0-1,1 0 1,-1 0 0,1 0 0,0-1 0,-1 1 0,1 0-1,-1 0 1,1 0 0,-2 0 0,-19 1 51,17-1-21,-83 1 94,16 0-103,1 2-18,-239 20-395,188-11 296,6-1 145,111-10-117,1 0-1,0-1 1,0 0 0,-1 0 0,1 0-1,0 0 1,-1 0 0,1-1 0,0 1-1,0-1 1,0 0 0,-1 0 0,-2-1 0,5 1 61,5 3 7,20 9-22,54 17-23,-40-13 64,248 97 112,-259-101-106,-1 1-1,-1 2 0,0 0 1,29 23-1,-25-18 192,-28-19 27,-1 2-235,-1 0-1,1 0 0,-1 0 0,1 0 1,-1 0-1,0-1 0,1 1 1,-1 0-1,0 0 0,0-1 1,0 1-1,0-1 0,-3 3 1,-20 19-98,18-18 19,-197 148 143,83-68-90,-15 10 92,109-78 60,-29 15 59,41-25-139,0 1 1,1 1 0,0 0-1,-19 16 1,32-25-54,0 1 0,0-1-1,0 0 1,0 0 0,-1 0 0,1 0-1,0 0 1,0 0 0,0 0 0,0 0-1,0 1 1,0-1 0,0 0 0,0 0-1,0 0 1,0 0 0,0 0 0,0 1-1,-1-1 1,1 0 0,0 0 0,0 0-1,0 0 1,0 0 0,0 1 0,0-1-1,0 0 1,0 0 0,1 0 0,-1 0-1,0 0 1,0 1 0,0-1 0,0 0-1,0 0 1,0 0 0,6 3 217,14-1-131,-15-2-33,19 1-51,-1-2 0,1-1-1,-1-1 1,1-1 0,37-11 0,16-2-5,-58 14-3,44-9-132,127-6 0,-183 18 113,0 0-1,0 0 0,0 1 0,1 0 0,-1 0 0,0 1 1,-1 0-1,1 0 0,0 1 0,0-1 0,-1 1 0,0 1 0,1-1 1,-1 1-1,-1 1 0,1-1 0,9 10 0,7 6 61,-17-15-48,0-1 0,0 1 0,8 10 0,-12-13 25,0 0-1,0-1 0,0 0 0,0 1 0,0-1 0,0 1 0,0-1 1,0 0-1,1 0 0,-1 0 0,0 0 0,1 0 0,-1 0 0,1 0 1,-1 0-1,1 0 0,0-1 0,-1 1 0,1-1 0,3 1 427,-3-4-1595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312 111 2496,'22'-9'4218,"-22"7"-3922,1 0 0,-1 0 0,0 0 0,0 0 0,0 0 0,0 0 0,0 0 0,0 0 0,-1-3 0,0 2-159,1 0-51,-1 1 0,1-1 0,-1 0 0,1 1 0,-1-1 0,0 1 0,0-1 0,0 1 1,-1 0-1,1-1 0,0 1 0,-1 0 0,0 0 0,1 0 0,-1 0 0,-3-3 0,-1 1-26,-1 0 0,0 0-1,0 1 1,0 0-1,0 0 1,0 0 0,-1 1-1,1 0 1,-1 1-1,1 0 1,-1 0 0,0 0-1,0 1 1,1 0-1,-1 1 1,-13 2 0,14-2-14,-1 1 0,0 0 0,0 0 0,1 1 0,-1 0 0,1 1 0,0 0 1,0 0-1,0 0 0,1 1 0,0 0 0,-1 0 0,2 0 0,-1 1 0,1 0 1,-6 8-1,8-10-33,0 1 1,0-1-1,0 1 1,1-1-1,0 1 1,0 0-1,0 0 1,1 0-1,0 0 1,0 0 0,0 0-1,0 1 1,1-1-1,0 0 1,0 0-1,0 0 1,1 1-1,-1-1 1,1 0-1,1 0 1,-1 0-1,1 0 1,0 0 0,0-1-1,4 8 1,19 30 441,-17-31-178,0 1 0,-2 0 0,1 0 0,-1 1 0,6 19 0,-11-27-207,-1 0 1,1 0 0,-1 0-1,0 0 1,0 0-1,-1 0 1,1-1 0,-1 1-1,0 0 1,-3 8-1,-3 4 188,-12 25 1,8-20-171,4-5 58,-2 0 0,0-1 1,-1 0-1,-20 25 0,21-31-2883,15-20-967,15-19-2575,-4 13 3522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67 5632,'-9'-8'2560,"9"4"-2208,0 0 1280,4 4-960,4-4 512,7 4-704,6-8 160,9 0-384,9 0 64,1 5-192,8-5-64,-5 5-32,-5-2 224,-2 5-128,-6-3-2080,-1 3 1056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157 250 3136,'-1'-1'3855,"-3"15"-2286,-6 14-377,-11 47 0,14-48-856,-24 107 539,-24 80 116,51-200-839,-19 70 1222,24-74-600,-1-10-755,0 0 0,0 1 1,0-1-1,0 0 0,0 0 0,0 0 1,0 0-1,0 0 0,0 0 0,1 0 1,-1 1-1,0-1 0,0 0 0,0 0 0,0 0 1,0 0-1,1 0 0,-1 0 0,0 0 1,0 0-1,0 0 0,0 0 0,0 0 1,1 0-1,-1 0 0,0 0 0,0 0 1,0 0-1,0 0 0,1 0 0,-1 0 0,0 0 1,0 0-1,0 0 0,0 0 0,0 0 1,1 0-1,-1 0 0,0 0 0,0 0 1,0 0-1,0-1 0,0 1 0,0 0 1,1 0-1,-1 0 0,0 0 0,0 0 1,0 0-1,0 0 0,0-1 0,0 1 0,0 0 1,0 0-1,0 0 0,0 0 0,0 0 1,0-1-1,5-6 58,-2 0 0,1-1-1,-1 1 1,0-1 0,2-12 0,-1 7-42,51-206 34,-38 142-255,51-146-1,-16 96 421,-51 123-243,1-1-1,0 1 1,0 0-1,0 0 0,1 0 1,-1 1-1,1-1 1,0 1-1,6-6 0,-9 9 6,0 0-1,0 0 0,1 0 1,-1 0-1,0 0 0,0 0 1,1 0-1,-1-1 0,0 1 0,0 0 1,1 0-1,-1 0 0,0 0 1,0 0-1,1 1 0,-1-1 1,0 0-1,0 0 0,0 0 1,1 0-1,-1 0 0,0 0 0,0 0 1,1 0-1,-1 0 0,0 1 1,0-1-1,0 0 0,1 0 1,-1 0-1,0 1 0,0-1 0,0 0 1,0 0-1,0 0 0,1 1 1,-1-1-1,4 10-38,-3-10 35,1 9-6,0 0 0,0 0 0,-1 0 0,0 0 0,-1 14 0,1 0-30,2 106 121,7 78 171,-6-178-135,0 4 96,1-1 0,1 0 1,14 43-1,-20-75-195,1 1 0,-1-1 0,0 0 0,0 1 0,0-1 1,0 1-1,0-1 0,0 0 0,1 1 0,-1-1 0,0 0 0,0 1 1,0-1-1,1 0 0,-1 0 0,0 1 0,0-1 0,1 0 0,-1 0 1,0 1-1,1-1 0,-1 0 0,0 0 0,1 0 0,-1 1 0,0-1 0,1 0 1,-1 0-1,1 0 0,-1 0 0,0 0 0,1 0 0,-1 0 0,1 0 1,-1 0-1,0 0 0,1 0 0,-1 0 0,0 0 0,1 0 0,-1 0 1,1 0-1,-1-1 0,0 1 0,1 0 0,0 0 0,0-2 27,1 1 0,-1-1 0,1 0 0,-1 1 0,1-1 0,-1 0 0,0 0 0,0 0 0,0 1 0,1-5-1,30-95 285,-11 33-239,160-410-822,-176 467 581,0 0 1,0 1-1,11-15 0,-16 24 139,0 1 0,0-1 0,1 1-1,-1-1 1,0 1 0,1-1 0,-1 1-1,1-1 1,-1 1 0,0 0-1,1-1 1,-1 1 0,1 0 0,-1-1-1,1 1 1,-1 0 0,1 0-1,-1-1 1,1 1 0,-1 0 0,1 0-1,0 0 1,-1 0 0,1 0-1,-1 0 1,1 0 0,-1 0 0,1 0-1,0 0 1,-1 0 0,1 0 0,0 1-1,0-1-4,0 1 1,0 0-1,0 0 0,0 0 0,0 0 1,0 0-1,0 1 0,-1-1 0,1 0 1,-1 0-1,1 0 0,-1 1 0,1-1 1,-1 0-1,1 2 0,1 12-7,0-1 1,-1 1-1,-1-1 1,-2 19-1,1 5-26,9 434 422,-7-442-419,0-9-41,0 0-1,-2-1 0,-4 32 1,5-44-793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61 1728,'22'-7'1134,"-18"6"-594,0 0 0,0 0-1,0 0 1,0-1 0,-1 1-1,8-5 1,-5 2 326,-4 3-530,0 0 0,0 0 0,0 0 0,0-1-1,0 1 1,2-4 0,-3 5-289,-1 0 0,0-1-1,0 1 1,1-1 0,-1 1 0,0 0-1,0-1 1,0 1 0,0-1-1,0 1 1,0-1 0,0 1 0,0-1-1,0 1 1,0-1 0,0 1 0,0 0-1,0-1 1,0 1 0,0-1-1,0 1 1,0-1 0,-1 1 0,1-1-1,0 1 1,0 0 0,-1-1-1,1 1 1,0 0 0,0-1 0,-1 1-1,1 0 1,0-1 0,-1 1 0,1 0-1,0-1 1,-1 1 0,1 0-1,-1 0 1,1 0 0,-1-1 0,0 1-1,-2-1 76,0-1 0,0 1-1,-1 0 1,1 0 0,0 0-1,-1 1 1,1-1 0,0 1-1,-1 0 1,1 0 0,-1 0 0,1 0-1,0 1 1,-1-1 0,-4 2-1,-8 2 147,-28 12 0,41-15-212,2 0-33,-16 5 238,0 1 0,1 1-1,0 0 1,-18 14 0,31-20-212,-1 1 0,1 0 0,-1 0 0,1 0 0,0 1 0,0-1 0,0 1 0,1-1 0,-1 1 0,1 0 0,0 0 0,0 0 0,1 0 0,-1 1 0,1-1 0,0 0-1,0 1 1,0-1 0,0 1 0,1-1 0,0 1 0,0 5 0,5 22 317,13 50 0,-3-22-101,-14-56-254,20 121 675,-20-111-640,0 0 0,-1 1 0,0-1 0,-1 0 0,-1 0 0,-5 25 0,7-39-124,0 0-1,0 0 1,0 1-1,0-1 1,0 0-1,0 0 1,0 1-1,0-1 1,0 0-1,-1 0 1,1 1-1,0-1 1,0 0 0,0 0-1,0 0 1,0 1-1,0-1 1,0 0-1,-1 0 1,1 0-1,0 1 1,-1-1-315,1 1 315,0-1 0,0 0-1,-1 0 1,1 0-1,0 0 1,0 0-1,0 0 1,-1 0-1,1 0 1,0 0-1,0 0 1,-1 0-1,1 0 1,0 0-1,0 0 1,-1 0-1,1 0 1,0 0 0,-1 0-1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6048,'0'-16'2752,"12"10"-2400,-7 1 1440,3 5-1056,10-8 832,4 5-896,17-9 128,-1 4-480,10-3-192,-5 6-64,5-6 288,-4 8-192,-9-5-1568,-5 8 768,-14-5-4736,-1 10 2944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38 2816,'0'-5'7562,"-16"5"-4244,23-2-2550,10-2-582,1 2 1,23-1 0,9 0 42,-30 0-87,24-4 294,1 3 0,69 1 0,-68 4-111,-26-2-175,-15-1-465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213 316 4480,'-1'0'58,"1"0"1,-1 0-1,1 0 1,0 0-1,-1 0 1,1 0-1,0 0 0,-1 0 1,1 0-1,0 0 1,-1 0-1,1 0 1,-1 0-1,1 0 1,0 0-1,-1 0 0,1 0 1,0 0-1,-1 1 1,1-1-1,0 0 1,-1 0-1,1 0 1,0 1-1,-1-1 1,1 0-1,0 0 0,0 1 1,-1-1-1,1 0 1,0 1-1,0-1 1,0 0-1,-1 1 1,1-1-1,0 0 0,0 1 1,0-1-1,0 0 1,0 1-1,-7 23 715,2-4 47,-19 35 940,11-26-1346,-11 36-1,-23 114 687,-16 53 466,45-176 1202,25-84-2374,4-44 0,-3 19-281,15-52-187,71-195-1,-65 210-157,11-28-533,-40 117 743,1 1 0,-1-1 1,0 0-1,1 0 0,-1 0 1,0 1-1,1-1 0,-1 0 0,1 0 1,-1 1-1,1-1 0,-1 1 0,1-1 1,0 0-1,-1 1 0,2-2 1,-1 2 7,-1 1 1,0-1-1,0 0 1,1 0 0,-1 0-1,0 0 1,1 0 0,-1 1-1,0-1 1,0 0-1,1 0 1,-1 0 0,0 1-1,0-1 1,1 0 0,-1 0-1,0 1 1,0-1-1,0 0 1,1 0 0,-1 1-1,0-1 1,0 0 0,0 1-1,0-1 1,0 0-1,0 1 1,6 33-270,-5-32 313,7 100 156,6 39 118,-7-92 48,3-1 0,25 76 0,-34-121-305,0 0 0,1-1 1,0 1-1,-1 0 0,1-1 0,3 5 0,-4-7-30,-1 1 0,0-1 0,1 1-1,-1-1 1,1 1 0,-1-1 0,1 0 0,-1 1-1,1-1 1,0 0 0,-1 1 0,1-1 0,0 0-1,-1 1 1,1-1 0,-1 0 0,1 0-1,0 0 1,-1 0 0,1 0 0,0 0 0,0 0-1,-1 0 1,1 0 0,0 0 0,-1 0 0,1 0-1,0 0 1,-1-1 0,1 1 0,-1 0 0,1 0-1,0-1 1,-1 1 0,1 0 0,-1-1 0,1 1-1,-1-1 1,1 1 0,0-1 0,5-8 118,0 0 0,0 0-1,-1-1 1,-1 1 0,6-16 0,-2 5-59,19-53-72,34-144 1,-46 148-302,4 1 1,39-92 0,-53 148 72,1 0 0,10-15 0,-16 27 217,0 0 0,0-1 0,1 1 1,-1 0-1,0-1 0,0 1 0,0 0 0,1-1 0,-1 1 0,0 0 0,0 0 1,1-1-1,-1 1 0,0 0 0,0 0 0,1 0 0,-1-1 0,0 1 0,1 0 0,-1 0 1,0 0-1,1 0 0,-1 0 0,0 0 0,1 0 0,-1-1 0,0 1 0,1 0 1,-1 0-1,0 0 0,1 0 0,-1 1 0,1-1 0,-1 0 0,0 0 0,1 0 0,-1 0 1,0 0-1,1 0 0,-1 0 0,0 1 0,0-1 0,1 0 0,-1 0 0,0 0 1,1 1-1,-1-1 0,0 0 0,0 0 0,0 1 0,1-1 0,-1 0 0,0 1 0,0-1 1,0 0-1,1 1 0,-1-1 0,0 0 0,0 1 0,0-1 0,0 1 0,2 4-13,-1 0 0,1 0 0,-1 0-1,1 7 1,2 51 20,-5 105 0,-2-3 645,8 122 43,-4-102-410,-1-173-620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4384,'-1'14'8907,"-19"17"-7028,3-6-591,-4 8-66,16-26-1063,0-1 0,1 1 1,-1 0-1,2 0 1,-1 1-1,1-1 1,0 1-1,1 0 1,-3 13-1,4-15-96,1 0 1,-1 0-1,2 0 0,-1 0 0,1 0 1,1 6-1,-2-10-89,1 0 0,-1 0 0,1 0 0,0 0 0,0 0 0,-1 0 0,1 0 1,1 0-1,-1 0 0,0 0 0,0-1 0,1 1 0,-1 0 0,1-1 0,-1 0 0,1 1 0,0-1 0,0 0 1,-1 0-1,4 2 0,-4-3-163,1 1 0,-1-1 0,1 0-1,-1 0 1,0 0 0,1 0 0,-1 0 0,1 0 0,-1 0 0,0 0 0,1 0 0,-1-1 0,0 1 0,1 0 0,-1-1 0,0 0 0,1 1 0,0-2 0,2 0-759,-1 0 1,0 0 0,0-1 0,0 1 0,5-6 0,6-8-1463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23 6400,'-13'-15'2880,"8"11"-2496,2 0 224,3 8-416,-5-4-448,10 0 160,-5 24-5280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19.8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158 6 3904,'20'-5'22294,"-24"10"-24151,0 1 2013,1-1-1,-1 0 1,0-1 0,-1 1 0,1-1 0,-1 0 0,-6 5 0,-13 11 63,9-3-57,1 0 0,0 0 1,1 1-1,-19 35 0,29-45-100,-1-1 0,1 1 0,0 0 0,1 0 0,0 0 0,-1 9 1,2-15-49,1 0 1,0 0 0,0 0 0,0 0 0,0 0 0,0 0-1,0 1 1,0-1 0,1 0 0,-1 0 0,1 0 0,-1 0 0,1 0-1,0 0 1,0 0 0,0 0 0,0-1 0,0 1 0,0 0-1,1 0 1,-1-1 0,0 1 0,1-1 0,-1 1 0,1-1-1,0 0 1,-1 0 0,1 1 0,3 0 0,9 3-90,-1-1 1,1 0-1,0-1 0,22 2 1,59-2-4732,-52-6-198,-16-4-2285,-15 6 4559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50 3904,'-15'-13'6606,"14"13"-6557,1 0 0,0 0 1,0 0-1,0-1 0,0 1 0,-1 0 1,1 0-1,0 0 0,0-1 0,0 1 1,0 0-1,0 0 0,0 0 1,0-1-1,0 1 0,0 0 0,0 0 1,0 0-1,0-1 0,0 1 0,0 0 1,0 0-1,0-1 0,0 1 1,0 0-1,0 0 0,0 0 0,0-1 1,0 1-1,0 0 0,0 0 0,0 0 1,0-1-1,1 1 0,-1-1 120,0 0-1,0 0 0,0 0 1,0 0-1,-1 0 0,1 0 1,0 0-1,0 0 0,-1 0 1,1 0-1,0 0 0,-1 0 1,1 0-1,-2-1 0,0-2 285,5 5-161,13 0-266,-6-1 49,67 10 424,129 0-1,77-23 313,-226 4-454,-57 9-400,1 0 0,-1 0-1,0 0 1,1 0 0,-1 0 0,0-1 0,0 1-1,1 0 1,-1 0 0,0 0 0,0 0 0,0-1-1,1 1 1,-1 0 0,0 0 0,0-1 0,0 1-1,1 0 1,-1 0 0,0-1 0,0 1-1,0 0 1,0 0 0,0-1 0,0 1 0,0 0-1,0-1 1,1 1 0,-1 0 0,0-1 0,0 1-1,0 0 1,-1 0 0,1-1 0,0 1 0,0 0-1,0-1 1,0 1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22 124 3648,'-22'-14'10410,"190"-9"-6775,6-1-2603,-15-13-817,-90 19-1369,-46 12-2264,-5 5 922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58 2400,'-1'-3'745,"0"0"0,0 0 0,1-1 0,-1 1 1,1 0-1,-1-5 0,2 28 657,-16 108-66,11-77-868,-13 58 0,3-52-119,2-8 77,-7 53-1,3 24 999,15-123-579,1-5-296,2-11-75,3-18-224,21-50 35,20-70-362,-8-15-116,15-57-1054,-50 215 952,0 8 110,2 12 109,-2-3 162,5 19 156,-1 1 0,-1 0 0,3 49 0,-3-26-20,-4-34-158,13 72 104,-13-81-56,1 1-1,0 0 1,1-1-1,0 0 1,0 0-1,11 17 1,-14-24-67,1 0 0,-1 0 0,1-1 0,0 1 1,-1 0-1,1 0 0,0-1 0,0 1 0,0-1 0,0 0 1,0 1-1,0-1 0,1 0 0,-1 0 0,0 0 0,1-1 1,-1 1-1,0-1 0,1 1 0,-1-1 0,1 0 0,-1 0 1,0 0-1,1 0 0,-1 0 0,1 0 0,-1-1 0,1 1 1,-1-1-1,0 0 0,4-1 0,3-3 2,-1-1-1,0 1 1,-1-2-1,1 1 1,-1-1-1,0 0 1,6-9-1,39-62-113,-41 60 109,41-83 61,-37 69-278,1 1 0,21-32 0,-35 61 146,-1 0-31,1 0 1,-1-1 0,1 1 0,0 0 0,0 0 0,3-3 0,-4 5 55,-1 0 0,0 0-1,0 0 1,0 0 0,0 0 0,1 0 0,-1 0 0,0-1 0,0 1 0,0 0 0,0 0-1,1 0 1,-1 0 0,0 0 0,0 0 0,0 0 0,1 1 0,-1-1 0,0 0-1,0 0 1,0 0 0,0 0 0,1 0 0,-1 0 0,0 0 0,0 0 0,0 0 0,0 0-1,0 0 1,1 1 0,-1-1 0,0 0 0,0 0 0,0 0 0,0 0 0,0 1-1,4 13-33,2 154-243,-1-37 471,-4-112-121,10 285 1307,-3-166-2282,-8-154-2502,0-1 1003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13 3072,'0'0'49,"0"0"1,0 0-1,1-1 0,-1 1 1,0 0-1,0 0 1,0-1-1,0 1 0,0 0 1,1-1-1,-1 1 0,0 0 1,0-1-1,0 1 1,0 0-1,0-1 0,0 1 1,0 0-1,0-1 1,0 1-1,0 0 0,0-1 1,0 1-1,-1 0 0,1-1 1,0 1-1,0 0 1,0-1-1,0 1 0,0 0 1,-1-1-1,1 1 0,0 0 1,0 0-1,-1-1 1,1 1-1,0 0 0,0 0 1,-1-1-1,1 1 1,0 0-1,0 0 0,-1 0 1,1 0-1,0 0 0,-1-1 1,1 1-1,0 0 1,-1 0-1,1 0 0,0 0 1,-1 0-1,0 0 0,0 2 259,0 0-1,0 0 0,0 0 0,0 0 0,0 0 0,-1 0 0,1 0 0,-1-1 0,-1 3 0,-8 9 340,-15 21 825,-31 54 0,-9 29 341,-56 144 0,114-241-1668,1 0 0,1 0 0,1 0 0,1 1 0,1 0 1,1 0-1,1 0 0,0 0 0,2 0 0,0 0 0,1 0 0,2-1 0,0 1 0,8 24 0,-6-26 45,1 0 1,1-1-1,0 0 0,2 0 0,19 28 0,-28-45-258,-1 0 0,1 0 0,-1 0 0,1 0 0,0 0 0,-1-1 0,1 1-1,0 0 1,-1-1 0,1 1 0,0 0 0,0-1 0,0 1 0,0-1 0,0 1-1,0-1 1,0 1 0,0-1 0,0 0 0,0 1 0,0-1 0,0 0 0,0 0-1,0 0 1,0 0 0,0 0 0,0 0 0,0 0 0,0 0 0,0 0 0,0-1-1,0 1 1,0 0 0,0-1 0,0 1 0,0-1 0,0 1 0,0-1 0,0 1-1,-1-1 1,1 1 0,0-1 0,0 0 0,0 0 0,-1 1 0,2-2 0,2-3-1092,-1 0 1,1 0 0,-1-1-1,0 1 1,-1-1 0,3-6-1,4-8-1682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3904,'8'-15'2176,"1"85"3632,-7-16-3488,-8 90 1,1 19-1533,5-50-1263,8-146-4031,-6 0 634,1-2 1264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69 5888,'-1'-3'302,"0"1"1,1 0-1,-1-1 1,1 1-1,0-1 1,0 1-1,0 0 1,0-1-1,0 1 1,0-1-1,1 1 1,-1 0-1,2-5 1,0 5-214,-1 0-1,1 1 1,-1-1 0,1 0 0,0 1 0,-1-1 0,1 1 0,0 0 0,0-1-1,0 1 1,0 0 0,0 0 0,0 0 0,4 0 0,3-2 64,0 1-1,0 0 1,0 1 0,0 0 0,0 1 0,0 0 0,0 0 0,0 0 0,0 2 0,0-1 0,-1 1-1,1 0 1,0 1 0,8 3 0,-4-1 162,-1 1-1,1 0 1,-2 0 0,1 1-1,-1 1 1,0 0 0,0 1-1,18 18 1,-27-25-222,0 0 0,0 1 0,-1-1 0,1 1-1,-1-1 1,1 1 0,-1 0 0,0 0 0,0-1 0,0 1 0,0 0 0,0 0 0,-1 0 0,1 6 0,-1-7-37,0 0 0,-1 1 1,1-1-1,-1 0 0,0 1 0,1-1 1,-1 0-1,0 0 0,0 0 1,0 0-1,-1 0 0,1 0 0,-1 0 1,1 0-1,-1 0 0,1-1 1,-1 1-1,0 0 0,0-1 0,-2 2 1,-6 4 46,-1 0 1,0-1 0,-1-1 0,1 0-1,-1 0 1,0-1 0,0 0 0,-16 2-1,14-4-1492,-27 1-1,22-3-305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8 3808,'0'-8'6026,"1"10"-5572,6 4-257,-1 0 1,0 0-1,0 1 1,-1 0 0,1 0-1,-2 1 1,1-1-1,-1 1 1,5 13 0,-1 2 50,-1 0 0,6 33 0,16 157 1053,-27-174-863,-2-1 1,-2 1 0,-9 61 0,-44 123 792,46-189-1113,-3 8 125,-2-2 1,-30 63-1,41-98-602,1 1-1,-1-1 1,0 0-1,-1 0 0,0-1 1,-7 9-1,-4-1-1250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87 3488,'-10'-8'11141,"12"8"-11079,0 0 0,-1-1 1,1 1-1,0-1 0,0 1 0,-1-1 1,1 1-1,2-3 0,4 0-41,-2 3-44,0-1 0,0 1 0,0 0 0,9 2 1,-9-1 58,0-1 1,1 0 0,-1 0 0,9-1 0,468-61 1024,-431 61-880,-26 1-16,48-7 1,-67 6 493,-23 2-7585,6 0 2948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 3232,'-4'-15'2770,"6"26"-66,0 3-2440,4 31 1343,-2 1 0,-3 80 0,-2-56-278,1 141 404,0-206-1742,0-1 0,0 1-1,0-1 1,1 0 0,0 1 0,1 4 0,2 2-141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14 2912,'-6'10'460,"2"0"1,-1 0-1,2 0 0,-1 0 0,1 1 1,-3 20-1,-2 4 264,-62 181 2170,50-169-2076,-1-1 1,-41 63 0,21-39 2306,41-73-2831,2-5-156,33-45 481,98-218-913,-103 198-52,-8 18-3,36-65-1,-50 107 256,-4 11 72,-3 4 30,0 0 0,-1 0 0,0 0 0,1 0 0,-1 0 0,0 0 0,0 0 0,0 3 0,0 7 25,5 123 167,9 126 358,-12-247-370,9 28 0,-7-25 118,-4-16-251,1 0 0,-1 0-1,0 0 1,1 1 0,-1-1 0,1 0 0,-1 0-1,1 0 1,0 0 0,-1 0 0,1 0-1,0 0 1,0 0 0,0 0 0,-1-1-1,1 1 1,0 0 0,2 1 0,-2-2-20,0 0 0,0 0 0,0 0 0,-1 0 0,1 0 0,0 0-1,0 0 1,0 0 0,0 0 0,0 0 0,-1 0 0,1 0 0,0-1 0,0 1 0,0 0 0,0-1 0,-1 1 0,1-1 0,0 1 0,0-1 0,-1 1 0,1-1 0,0 1 0,0-2 0,2-1 0,0 0 1,-1 0 0,0 0 0,1 0-1,-1-1 1,-1 1 0,1 0 0,2-7-1,1-1 22,12-33 2,-1-1-1,13-63 0,-19 65-136,1 2-1,3-1 1,23-49 0,-26 67-8,-8 17-14,0 0 0,0 0 0,1 0 0,0 1 0,0-1 0,1 1 0,5-6 0,-10 12 95,1 0 0,-1 0-1,0 0 1,0-1-1,0 1 1,0 0 0,0 0-1,0 0 1,0 0-1,1 0 1,-1-1 0,0 1-1,0 0 1,0 0-1,0 0 1,0 0 0,1 0-1,-1 0 1,0 0-1,0 0 1,0 0 0,1 0-1,-1 0 1,0 0-1,0 0 1,0 0 0,0 0-1,1 0 1,-1 0-1,0 0 1,0 0 0,0 0-1,1 0 1,-1 0-1,0 0 1,0 0 0,0 0-1,0 0 1,1 0-1,-1 0 1,0 1-1,0-1 1,0 0 0,0 0-1,0 0 1,1 0-1,-1 0 1,0 0 0,0 1-1,0-1 1,0 0-1,0 0 1,0 0 0,0 0-1,0 1 1,0-1-1,0 0 1,0 0 0,0 0-1,0 1 1,0-1-1,0 0 1,0 0 0,0 1-1,1 18-2,-1-11-11,17 325 93,-5-238 377,-6-50-234,2 56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20.4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 3904,'13'-23'18037,"-13"23"-17931,0 2 194,0 0-1,0 0 1,0 0-1,-1 0 0,1-1 1,-1 1-1,1 0 1,-1 0-1,1-1 1,-1 1-1,0 0 0,0-1 1,-2 3-1,-1-4-827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0 3072,'-8'5'1098,"5"-4"-866,0 0 1,1 0-1,-1 1 1,1-1-1,0 1 1,-4 3-1,-60 66 3495,48-54-3059,1 1 0,1 1 0,0 1 0,-21 35 0,12-3 144,3 2 0,-20 73 1,21-59 142,3 2-1,-18 139 1,34-164-581,2-1 1,2 0 0,15 88-1,-15-126-295,-2-3-49,0 0 1,0 0-1,1 0 0,0-1 0,-1 1 0,1 0 0,0 0 1,0-1-1,1 1 0,-1-1 0,0 1 0,1-1 1,3 4-1,-5-5-86,0-1 1,0 0-1,0 0 1,1 0-1,-1 0 1,0 0-1,0 0 0,0 0 1,0 0-1,1 0 1,-1 0-1,0 0 1,0 0-1,0 0 1,0 0-1,0 0 1,1 0-1,-1 0 1,0 0-1,0 0 1,0 0-1,0 0 0,1 0 1,-1 0-1,0-1 1,0 1-1,0 0 1,1-2-667,4-9-2292,1-12-3321,-1 5 1892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1192 3392,'-1'0'180,"1"-1"-1,-1 1 1,1-1 0,0 0-1,-1 1 1,1-1-1,0 0 1,0 1 0,-1-1-1,1 0 1,0 1 0,0-1-1,0 0 1,0 1 0,0-1-1,0 0 1,0 0 0,0 1-1,0-1 1,0 0 0,0 1-1,0-1 1,1 0 0,-1 0-1,3-13 2316,-3 1-1803,1 1 0,1 0 0,3-13 0,3-19 231,10-71 176,-11 70-935,2 0 1,2 1-1,2 0 1,2 0-1,2 2 1,24-47 0,41-60 186,-45 82-384,18-30 93,-31 61-42,40-57 36,-51 76-85,2 0 0,0 1-1,17-15 1,-22 23 17,0-1 36,0 1 0,0 0 0,18-9 1,-24 14-57,1 1 0,0 0 0,0 1 0,0-1 0,0 1 0,0 0 0,7-1 0,-10 2 31,-1 0 1,1 0 0,-1 0 0,0 1 0,1-1 0,-1 0 0,1 0 0,-1 1 0,0-1 0,1 1 0,-1 0 0,0-1 0,0 1 0,1 0 0,-1 0-1,0-1 1,0 1 0,0 0 0,0 0 0,0 0 0,0 1 0,0-1 0,-1 0 0,1 0 0,0 0 0,0 1 0,-1-1 0,1 0 0,-1 1 0,1 1 0,0 3 25,0-1 1,0 0 0,0 1-1,-1-1 1,0 1 0,0-1-1,-1 1 1,1-1 0,-1 0-1,-1 1 1,-1 5 0,-3 7 129,-15 30 0,13-31-66,-9 19 68,-24 40 1,34-65-92,-1 1 0,-1-1-1,0-1 1,0 0 0,-1 0 0,0-1-1,-13 10 1,22-19-62,0 0-1,0 1 0,0-1 1,1 1-1,-1-1 1,0 1-1,1-1 0,-1 1 1,0 0-1,1-1 1,-1 1-1,0 0 0,1-1 1,-1 1-1,1 0 1,0 0-1,-1-1 1,1 1-1,0 0 0,-1 0 1,1 0-1,0 0 1,0 0-1,0-1 0,-1 1 1,1 0-1,0 0 1,0 0-1,1 0 0,-1 0 1,0 0-1,0 0 1,0-1-1,0 1 1,1 0-1,-1 0 0,1 0 1,-1 0-1,0-1 1,1 1-1,-1 0 0,1 0 1,-1-1-1,1 1 1,0 0-1,-1-1 0,1 1 1,0-1-1,1 2 1,4 2 2,0 1 0,1-1 0,0-1 0,10 5 0,-15-7 1,15 7 11,7 2-74,24 15 0,-42-21 51,1 0 0,-1 0-1,0 1 1,-1 0 0,1 0 0,-1 0-1,0 1 1,6 8 0,-10-13 34,0 1 1,0-1-1,0 1 1,0-1-1,-1 0 1,1 1-1,0-1 1,-1 1-1,1 0 1,-1-1-1,0 1 1,0-1-1,1 1 1,-1 0-1,0-1 1,0 1-1,0 0 1,-1-1-1,1 1 1,0 0-1,-1-1 1,1 1-1,-1-1 1,1 1-1,-1-1 1,0 1-1,1-1 1,-1 1-1,0-1 1,0 0-1,0 1 1,0-1-1,0 0 1,-1 0-1,1 0 1,0 0-1,-1 0 1,-1 1-1,-3 2 48,0-1 0,-1 0-1,1 0 1,0-1-1,-1 0 1,0 0 0,1-1-1,-12 2 1,-7-1-192,1-1 0,-1 0 1,0-2-1,0-1 0,0-1 1,1-2-1,-32-8 0,54 12-235,0 1-1,-1-1 0,1 0 0,0 1 0,-1-1 1,1 0-1,0 0 0,0-1 0,0 1 0,0 0 1,0-1-1,-2-2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42 3232,'-10'-1'700,"0"-1"779,0 0-1,0 0 0,-13-5 0,5-6 1674,18 13-3112,0 0-1,-1 0 0,1 0 0,0-1 1,0 1-1,0 0 0,0 0 0,-1 0 1,1-1-1,0 1 0,0 0 0,0 0 1,0-1-1,0 1 0,0 0 0,0 0 0,-1-1 1,1 1-1,0 0 0,0-1 0,0 1 1,0 0-1,0 0 0,0-1 0,0 1 1,1 0-1,-1 0 0,0-1 0,0 1 1,0 0-1,0 0 0,0-1 0,0 1 1,0 0-1,0 0 0,1-1 0,-1 1 1,0 0-1,0 0 0,0 0 0,1-1 1,-1 1-1,0 0 0,0 0 0,0 0 1,1 0-1,-1 0 0,0-1 0,0 1 0,1 0 1,-1 0-1,0 0 0,0 0 0,1 0 1,-1 0-1,0 0 0,0 0 0,1 0 1,-1 0-1,0 0 0,1 0 0,-1 0 1,1 0-1,12-2 181,0 1 0,1 0 1,-1 1-1,1 1 0,-1 0 1,21 4-1,-14-1-1364,35 13-1,-39-11-49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3488,'0'-14'1115,"0"14"-1062,0 0 1,1-1 0,-1 1-1,0 0 1,1 0 0,-1-1-1,0 1 1,1 0 0,-1 0-1,1 0 1,-1 0 0,1-1-1,-1 1 1,1 0-1,-1 0 1,0 0 0,1 0-1,-1 0 1,1 0 0,-1 0-1,1 0 1,-1 0 0,1 0-1,-1 0 1,0 1 0,1-1-1,-1 0 1,1 0 0,-1 0-1,1 1 1,-1-1 0,14 9 907,5 2 38,31 26 1,-38-28-702,-2 1 1,1 0 0,-1 1-1,-1 0 1,0 1 0,0 0-1,-1 0 1,-1 0 0,0 1-1,7 17 1,-6 0 229,0 0 0,-3 0 0,0 0 0,-1 0 0,-2 35 0,-1-21 173,-5 49 0,2-72-484,-2 0-1,0 0 1,-1-1-1,-12 29 1,-60 119 601,41-92-628,16-38-1038,2-6 197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1 3328,'-3'0'297,"-1"0"0,1 1 0,0 0 0,0 0 0,-1 0 0,1 0 0,-5 3 0,4-3-2,0 1 1,-1 0-1,1-1 1,0 0 0,-7 1-1,-186 4 2350,149-6-2533,43 0-114,-1 0-1,1 0 1,0 1 0,0-1-1,-9 4 1,12-4 12,1 1 1,0-1 0,-1 1-1,1 0 1,0 0-1,-1 0 1,1-1 0,0 1-1,0 1 1,-1-1-1,1 0 1,0 0 0,0 0-1,1 0 1,-1 1-1,0-1 1,0 1 0,1-1-1,-1 0 1,0 1 0,1-1-1,-1 1 1,1 2-1,-2 12 103,1 0-1,2 33 1,0-13 3,-1 18 77,-3 188 405,-18 3-72,-58 175 1602,78-417-2102,-50 193 599,37-153-435,-12 44 260,25-83-403,1-3-4,0 0 0,0 0 0,0 0 0,0 0 1,-1 0-1,1 0 0,0 0 0,-1 0 0,1 0 0,-1-1 0,1 1 0,-2 1 1,48 4 659,24-7-367,157 6 230,-196-1-524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38 1568,'-18'-25'4666,"18"25"-4632,-1 0-1,1 0 1,0 0-1,0 0 0,0 0 1,0 0-1,-1-1 0,1 1 1,0 0-1,0 0 0,0 0 1,0 0-1,0-1 0,0 1 1,0 0-1,-1 0 1,1 0-1,0 0 0,0-1 1,0 1-1,0 0 0,0 0 1,0 0-1,0-1 0,0 1 1,0 0-1,0 0 0,0 0 1,0-1-1,0 1 1,0 0-1,0 0 0,0 0 1,0-1-1,1 1 0,-1 0 1,0 0-1,0 0 0,0-1 1,0 1-1,0 0 0,0 0 1,0 0-1,1 0 0,-1 0 1,0-1-1,0 1 1,0 0-1,0 0 0,1 0 1,-1 0-1,0 0 0,0 0 1,0 0-1,0 0 0,1 0 1,12-5 283,-8 6-197,1 1 1,-1-1-1,1 1 0,-1-1 0,0 2 1,0-1-1,0 0 0,7 5 1,21 10 273,-8-9-174,-15-5-195,-1 0 1,0 0 0,13 8 0,-19-9-19,0-1-1,-1 1 1,1 0-1,-1 0 1,0 0-1,0 0 1,0 1-1,0-1 1,0 1-1,0-1 1,0 1-1,-1 0 1,1-1-1,-1 1 1,1 4-1,1 5 91,0 0 0,-1 0 0,-1 0 0,0 0 0,-1 23 0,-11 63 415,4-53-310,-8 89 443,3 179 1,51 299 1220,-30-341 123,-9-270-1951,0 0-1,0 0 0,0 0 0,0 0 0,0 0 0,0 0 0,0 0 0,0 0 0,0-1 0,-1 1 1,1 0-1,0 0 0,-1 0 0,1 0 0,0 0 0,-1 0 0,1-1 0,-1 1 0,1 0 0,-1 0 1,1-1-1,-1 1 0,0 0 0,0-1 0,1 1 0,-1-1 0,0 1 0,0 0 0,-2-1 104,0 1 0,1-1 0,-1 0-1,0 0 1,0 0 0,1 0-1,-1 0 1,-3-2 0,-8 1-148,5-1 101,0 0 0,0 0 0,-9-4 0,-20-5-16,-50-5 178,36 7-3211,33 8 1265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2656,'-2'25'13739,"2"-26"-13658,1 1 0,-1 0 0,1-1 1,0 1-1,-1 0 0,1 0 1,0 0-1,-1 0 0,1 0 1,0 0-1,-1 0 0,1 0 1,0 0-1,-1 0 0,2 0 0,6 1-26,0 0-1,0 0 1,0-1-1,1 0 0,-1-1 1,10-2-1,1 1 88,199-10 247,-200 11-383,121-6 18,-118 8 58,0 0 1,0 1 0,0 1-1,33 10 1,-26-6 157,-25-3 287,-2-1-1737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222 166 3392,'-8'4'3882,"8"-4"-3698,-7 17 686,4-6-206,-15 23 425,-19 43 435,-19 105-198,42-130-993,-4 16-69,-30 99 437,45-158-469,0 0 0,1 0 0,0 0 0,1 0 0,-1 11 0,3-20-208,-1 0 0,0 0 1,0 0-1,0 0 0,0 0 0,0 0 0,0 0 1,0-1-1,0 1 0,0 0 0,0 0 0,0 0 1,0 0-1,0 0 0,0 0 0,0 0 1,0 0-1,1 0 0,-1 0 0,0 0 0,0 0 1,0 0-1,0 0 0,0 0 0,0 0 0,0 0 1,0 0-1,0 0 0,0 0 0,0 0 1,1 0-1,-1 0 0,0 0 0,0 0 0,0 0 1,0 0-1,0 0 0,0 0 0,0 0 0,0 0 1,0 0-1,0 0 0,0 0 0,0 0 1,0 0-1,1 0 0,-1 1 0,0-1 0,0 0 1,0 0-1,0 0 0,0 0 0,0 0 0,0 0 1,0 0-1,5-8-9,-4 6 107,9-17 5,-1 0 0,-1-1-1,8-29 1,13-68 47,-20 77-210,4-15-44,1 1 0,33-76 0,85-138-933,-131 265 953,6-12-92,-3 10 44,-1 7-68,-2 8 195,0 0 0,-1 0 0,0-1 0,0 1 0,-3 11 0,1 12-127,-1 12 160,0 132 169,4-148-93,1-1-1,2 0 1,1 0 0,10 33-1,-15-61-126,13 32 390,-13-31-362,1 0 0,-1 0 0,1 0-1,-1 0 1,1 0 0,-1 0 0,1 0 0,0 0-1,-1-1 1,1 1 0,0 0 0,-1 0 0,1-1 0,0 1-1,0 0 1,0-1 0,0 1 0,0-1 0,0 1 0,0-1-1,0 0 1,0 1 0,0-1 0,0 0 0,0 0 0,0 0-1,0 0 1,0 0 0,0 0 0,2 0 0,1-2 45,0 0 1,0 0-1,-1-1 0,1 0 1,0 1-1,-1-1 1,0 0-1,5-6 1,23-32 159,-26 35-205,114-171 75,-92 133-107,-3-2 1,22-55-1,-32 60-111,-8 23-28,0 1 0,1 0 0,12-21-1,-7 26-139,-12 12 272,0 0 0,0 0 0,0 0 0,0-1 0,1 1 0,-1 0 0,0 0 0,0 0 0,0 0 0,1 0 0,-1 0 0,0 0 0,0 0 0,0 0 0,1 0 1,-1-1-1,0 1 0,0 0 0,1 0 0,-1 0 0,0 0 0,0 1 0,0-1 0,1 0 0,-1 0 0,0 0 0,0 0 0,0 0 0,1 0 0,-1 0 0,0 0 0,0 0 0,0 0 0,1 1 0,-1-1 0,0 0 1,0 0-1,0 0 0,0 0 0,1 1 0,-1-1 0,0 0 0,0 0 0,0 0 0,0 0 0,0 1 0,0-1 0,0 0 0,0 0 0,0 1 0,0-1 0,0 0 0,0 0 0,0 0 0,0 1 0,0-1 0,0 0 1,2 19-117,-2-15 50,12 249 423,-4-154 100,9 93 34,-4-50-135,-13-141-489,3 17-2178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0 3232,'5'3'2427,"-5"-3"-2365,0 0 0,0 0 0,0 0 1,0 1-1,0-1 0,0 0 0,0 0 0,-1 0 1,-4 10 1257,-10 7-337,-6 5-387,0 1 0,2 0-1,1 2 1,0 0 0,-16 33-1,-59 142 650,83-177-1088,-7 22 35,1 1-1,2 1 1,2 0-1,2 1 1,3 0-1,1 0 0,3 1 1,1 0-1,7 55 1,-3-79-20,2-1-1,0 0 1,2 0 0,1-1 0,0 0-1,2 0 1,1 0 0,0-1-1,26 38 1,-24-40-33,-8-14 83,0 0 1,0 0 0,5 6-1,-8-11-120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165 280 2496,'-1'-7'3372,"1"14"-2771,-23 61 1741,0 2-1084,8-6-425,-1 4 223,-2-2-1,-42 102 1,58-159-837,2-8-158,0-1 1,0 1-1,0 0 0,-1 0 1,1-1-1,0 1 0,0 0 1,-1 0-1,1-1 0,0 1 0,-1 0 1,1-1-1,-1 1 0,1 0 1,-1-1-1,1 1 0,-2 0 1,2-4 514,170-638-155,-168 633-419,5-15 91,-1 0 1,-1-1-1,-1 0 1,2-34-1,-5 56-86,1 7-124,2 8-13,1 86 402,1-54-294,75 480 268,-78-507-125,1 0 0,0-1 1,2 1-1,0-1 0,1 0 0,14 24 0,-21-40-72,1 0-1,-1 0 1,1 0 0,0 0-1,0 0 1,-1 0 0,1 0-1,0 0 1,0 0 0,0-1-1,0 1 1,1 1 0,-1-3 1,-1 1-1,1 0 1,-1 0 0,1 0 0,0 0 0,-1-1 0,1 1-1,-1 0 1,1-1 0,-1 1 0,1 0 0,-1-1 0,1 1-1,-1 0 1,1-1 0,-1 1 0,1-2 0,5-3 175,-2 1-170,0 0 0,-1 0 1,1-1-1,-1 0 1,0 1-1,0-1 0,-1 0 1,0-1-1,3-5 1,13-54 37,-13 45-52,12-40-17,2 0 0,2 1 0,42-80 0,-63 139-25,164-318-1609,-161 309 292,3-10-411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48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1 2656,'-4'0'9301,"-8"8"-8739,0 1 1,-10 11 0,-17 12-176,7-9-53,-106 85 562,123-94-812,1 0 0,0 1 0,1 0 0,1 1 0,0 1 0,-16 32 0,15-20 223,2 0-1,-14 58 1,1 67 645,23-142-882,0 0 1,2 0-1,-1 0 0,1 1 1,1-1-1,0 0 0,7 21 0,-2-15 94,1 1 0,0-2 0,2 1 0,11 16-1,37 58 301,-51-71-322,-5-11-3889,-3-14 1897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4576,'0'0'343,"0"1"-286,-1-1 0,1 0 1,0 0-1,0 0 0,0 0 0,0 0 0,0 1 1,0-1-1,0 0 0,0 0 0,0 0 0,0 0 1,0 1-1,0-1 0,0 0 0,0 0 0,0 0 1,0 0-1,0 1 0,0-1 0,0 0 0,0 0 1,0 0-1,0 0 0,0 0 0,1 2 401,-1-2-401,5 9-131,-5-9 240,36 65 918,-3 1 0,-3 2 0,25 84-1,-38-94-541,-2 1 0,-4 1 0,-2 0 0,2 78 0,-10-105-91,-2 0 0,-2 0 0,-11 56-1,9-69-272,-1 1 0,0-1 0,-2-1 0,0 1 0,-1-1 0,-1-1 0,-13 18 0,-90 102 611,80-99-560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39 112 1472,'-17'-6'11212,"17"6"-11113,0-1-38,0 1-1,0 0 1,0 0 0,-1 0 0,1-1 0,0 1 0,0 0 0,0 0 0,0 0 0,-1 0 0,1 0 0,0-1 0,0 1 0,0 0 0,-1 0 0,1 0-1,0 0 1,0 0 0,0 0 0,-1 0 0,1 0 0,0 0 0,0 0 0,-1 0 0,1 0 0,0 0 0,0 0 0,-1 0 0,1 0 0,0 0 0,-1 0 0,1 0 0,-1 0 1,0 0-1,1 0 1,-1 0-1,1 0 0,-1 0 1,1 0-1,-1 0 1,1 0-1,-1 0 0,1 0 1,-1 0-1,1-1 1,-1 1-1,1 0 0,-1 0 1,1-1-1,-1 1 1,1 0-1,-1-1 1,1 1-1,0 0 0,-1-1 1,1 1-1,0-1 1,-1 1-1,1-1 0,0 1 1,-1-1-1,1 1 1,0-1-1,0 1 0,-1-1 1,2-1-34,-1 1 0,1 0 0,-1 0 0,1-1-1,-1 1 1,1 0 0,0 0 0,0 0 0,-1 0 0,1 0 0,0 0 0,0 0 0,0 0 0,0 0 0,0 0 0,0 1 0,0-1-1,1 0 1,-1 1 0,0-1 0,2 0 0,28-12 232,21-1 72,102-15 1,-131 25-315,32-3 57,0 3-1,108 5 1,-33 1 618,-129-2-687,0 0 0,0 0 0,1 0 0,-1 0 0,0 0 0,0 0 0,0 0 0,0-1 0,0 1 0,0 0-1,0-1 1,2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85 2912,'-25'6'10884,"16"-10"-8942,-7 5 272,10 1-39,23-3-1513,32-6-1,-24 3-341,270-29 411,-258 30-866,0-2 0,0-1 1,38-12-1,-49 6-2937,-14 11 1525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120 113 2144,'0'-1'64,"0"1"1,0 0-1,0-1 1,0 1 0,0-1-1,5-14 6669,-6 15-6535,0 1 1,0-1-1,-1 1 1,1-1 0,0 1-1,0 0 1,0-1-1,0 1 1,0 0 0,0 0-1,0 0 1,0 0-1,0 0 1,0 0 0,0 0-1,1 0 1,-1 0-1,0 0 1,1 0 0,-1 1-1,0 1 1,-12 33 519,12-33-504,-29 112 1221,19-50-1018,-5 93 1,9-73-267,2-38-141,-14 117 1047,18-159-983,1-4-55,0 0 0,0-1-1,0 1 1,-1 0 0,1 0 0,0-1 0,0 1 0,0 0 0,0 0-1,0-1 1,1 1 0,-1 0 0,0 0 0,0 0 0,0-1 0,2 4 591,-2-14-552,0 1 0,1 0-1,0 0 1,1 0 0,2-10-1,1-4-189,8-96-248,0 4 306,-10 98 52,20-155-185,-7 64 199,-8 61-263,2-78 1,-10 124 261,0 0 1,0 0-1,0 0 1,0 0 0,0 0-1,0 0 1,0 0-1,1 0 1,-1-1-1,0 1 1,0 0 0,1 0-1,-1 0 1,1 0-1,0-1 1,0 2 17,0 0 0,-1 0 0,1 0 0,-1 0 1,1 0-1,0 0 0,-1 0 0,1 0 0,-1 1 0,1-1 0,-1 0 1,1 0-1,-1 1 0,1-1 0,-1 0 0,1 1 0,-1-1 0,1 0 1,-1 1-1,1-1 0,-1 1 0,0-1 0,1 1 0,-1-1 0,0 1 1,1 0-1,8 13 106,0-1 0,0 1 0,-2 0 0,0 1 0,8 22 0,-8-18-39,0-1-1,2-1 0,12 22 1,-17-35-25,-1 1 1,1-1-1,0 0 0,1 0 1,7 5-1,-9-7 12,0 0 0,0 0 1,0 0-1,0-1 0,0 1 0,1-1 0,-1 0 0,0 0 0,1 0 0,5 0 0,-7-1-22,1 0 0,-1 0 0,0-1 0,1 1 0,-1-1 0,0 0 0,0 0 0,0 0 0,0 0 0,0 0 0,0 0 0,3-3 0,23-22 131,-13 12-146,9-9-19,-13 12-205,0 1 1,0 0-1,1 0 1,1 1-1,14-8 0,-26 17 175,0-1 0,0 1 1,0-1-1,0 1 0,0 0 0,0-1 0,0 1 0,0 0 0,0 0 0,0 0 0,0 0 0,0 0 0,0 0 0,0 0 0,0 0 0,0 0 0,0 0 0,0 1 0,1-1 0,-2 0 0,3 1 0,-2 0 2,1 0 0,-1 1-1,0-1 1,1 0 0,-1 0-1,0 1 1,1-1 0,-1 1-1,0-1 1,0 1-1,1 1 1,1 6 36,1-1 0,-2 0 0,5 18-1,-7-25 0,6 36 253,-2 0-1,0 59 0,-1-8 151,5 140 394,2-59-827,-11-163-823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11 3328,'-7'-10'6438,"-2"20"-4695,5-6-1492,1 0 0,0 0 0,0 1 0,0-1 0,1 1 0,-1 0 0,1-1 0,0 1 0,-1 5 0,0-1 39,-40 129 1929,-1 2-956,21-74-771,2 0 0,4 1-1,2 1 1,3 1-1,-3 96 1,14-149-351,0 1 0,2 0 0,0-1 0,1 1 0,1-1 0,0 1 0,1-1 0,12 30 0,-14-43-133,2 9 90,2-1 0,-1 0-1,2 0 1,-1 0-1,1-1 1,1 0 0,14 15-1,-17-20-123,0 0-1,0 0 0,6 11 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54 2080,'-1'-2'366,"1"0"0,0-1 0,0 1 0,0 0-1,0 0 1,0 0 0,0 0 0,1 0 0,-1-1 0,1 1 0,1-3 0,3-19 4155,-8 64-242,-6 29-2536,-2 13-1014,-17 322 1442,21-332-1978,1-16-23,6-51-342,-1-1 0,1 1 1,-1 0-1,0-1 0,0 0 0,-1 1 1,1-1-1,-1 0 0,-3 6 0,4-8-84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3 2304,'5'-3'11143,"-11"30"-9118,-3 9-1145,-14 31 420,-9 32-99,-27 141 58,24-90-966,0-30-2501,31-112-608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15 118 2496,'-1'-2'170,"-9"-14"848,9 15-886,1 0 0,0 1-1,-1-1 1,1 1 0,0-1-1,-1 0 1,1 1 0,0-1 0,0 0-1,0 1 1,0-1 0,0 0-1,0 1 1,0-1 0,0 0-1,0 1 1,0-1 0,0-1-1,1 1 164,-1 0-1,1-1 1,-1 1-1,1 0 0,-1 0 1,0-1-1,0 1 0,0-1 1,0 1-1,0 0 1,0-1-1,0 1 0,0 0 1,-1-2-1,1 2-150,0 0 0,0 0 1,-1 0-1,1 0 0,0 0 0,0 0 1,0-1-1,0 1 0,0 0 0,1 0 0,-1 0 1,0 0-1,0 0 0,1 0 0,-1 0 1,0 0-1,1 0 0,-1 0 0,1 0 0,-1 0 1,1 1-1,0-1 0,-1 0 0,2-1 1,1 0 233,0 0 0,0 1 0,0-1 1,0 0-1,0 1 0,0 0 0,0 0 1,0 0-1,1 0 0,3 0 0,39-2 672,-4 0-618,67-7-106,-32 4-3335,-63 4 28,3 5 923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14 3648,'-10'-13'7232,"20"21"-5659,-4-3-1240,4 1 33,0 1-1,-1 0 0,0 1 1,-1 0-1,0 0 0,9 12 1,4 13 191,0 0 0,16 41 0,26 74 358,-50-111-510,-1 0 0,-2 0 1,-2 0-1,6 74 0,-11-62 60,-3 0 1,-2 0 0,-11 67-1,7-85-376,-2 1-1,-1-1 1,-2 0-1,-23 47 1,12-32-26,-36 67 18,15-31-1330,13-23-3396,22-43-186,6-3 1503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3808,'0'-9'12167,"0"-2"-9284,3 10-2800,-1 0-1,0-1 0,1 1 1,-1 0-1,1 0 1,-1 1-1,1-1 1,2 0-1,1-1-8,9-2 3,0 1 0,0 1-1,0 0 1,23 0 0,3 0 24,54-7 475,130-7 571,72 16-886,-127 2-639,-156 1-1003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4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14 2976,'12'-14'14549,"-21"40"-15073,5-14 802,-25 92 597,24-80-710,1-9-17,1 0 0,1 0 0,-1 16 0,3-30-135,0 0 0,0 1 0,0-1 1,0 0-1,0 1 0,0-1 0,0 0 0,0 1 0,1-1 0,-1 0 0,1 1 0,-1-1 0,1 0 0,-1 0 0,1 0 0,0 1 0,-1-1 0,1 0 0,0 0 0,0 0 0,0 0 0,0 0 0,0 0 0,0 0 0,0-1 0,0 1 0,0 0 0,1-1 0,-1 1 0,0 0 0,0-1 0,1 0 0,1 1 0,3 0-1273,1 0 1,-1-1-1,0 0 0,12-2 1,-4 2-533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66 3136,'0'-25'1449,"0"10"2558,0 15-3870,-1 1 0,1-1 0,-1 0 0,1 0 1,-1 1-1,0-1 0,1 0 0,0 1 0,-1-1 1,1 0-1,-1 1 0,1-1 0,-1 1 0,1-1 0,0 1 1,-1-1-1,1 2 0,-10 16 208,1 0 0,2 0 1,0 1-1,0 0 0,-3 25 0,-5 8 91,-85 255 924,60-178-548,28-91-121,47-111 568,-12 6-1199,29-136 0,-10 31-50,-31 136 27,2 1 0,28-57-1,-33 78 271,-8 14-291,0-1 0,0 1 0,0 0 0,1 0 0,-1 0-1,0-1 1,0 1 0,0 0 0,0 0 0,1 0 0,-1 0-1,0 0 1,0-1 0,0 1 0,1 0 0,-1 0 0,0 0-1,0 0 1,0 0 0,1 0 0,-1 0 0,0 0 0,0 0-1,0 0 1,1 0 0,-1 0 0,0 0 0,0 0 0,1 0-1,-1 0 1,2 2 46,-1 0-1,1 1 1,-1-1-1,0 0 1,0 1-1,0-1 1,0 1-1,0-1 1,0 5-1,15 58 279,10 82-1,-15-75-239,1-2 196,27 86 0,-37-152-197,7 20 76,-9-22-125,1-1 1,-1 0-1,1 0 0,-1 0 1,1 0-1,0 0 1,0 0-1,-1 0 0,1-1 1,0 1-1,0 0 1,0 0-1,0-1 0,0 1 1,0 0-1,2 0 1,-2-1-35,-1 0 0,1 0 0,0 0 0,-1 0 0,1-1 0,0 1 0,-1 0 0,1 0 0,0 0 0,-1-1 0,1 1 0,0 0 0,-1-1 0,1 1 0,-1-1 0,1 1 0,-1-1 0,1 1 0,-1-1 0,1 1 0,-1-1 0,1 1 0,-1-1 0,0 0 0,1 1 1,-1-1-1,0 1 0,0-1 0,1-1 0,9-28-124,-9 26 92,37-164-936,-4 11 818,-26 129-5,1 0 0,1 1 0,21-39-1,-30 64 171,2-3-163,0 0 0,0 0 1,6-7-1,-9 11 130,1 1-1,-1-1 1,0 1 0,1-1 0,-1 1-1,1-1 1,-1 1 0,1-1-1,-1 1 1,1 0 0,-1-1 0,1 1-1,-1 0 1,1-1 0,0 1 0,-1 0-1,1 0 1,-1 0 0,1 0-1,0-1 1,-1 1 0,1 0 0,0 0-1,-1 0 1,1 0 0,-1 0-1,1 0 1,0 1 0,-1-1 0,1 0-1,0 0 1,-1 0 0,1 1 0,-1-1-1,1 0 1,-1 0 0,1 1-1,-1-1 1,1 1 0,-1-1 0,2 1-1,-1 1 39,0 0 0,0 1 0,0-1 0,0 0 0,0 0 0,0 1 0,-1-1 0,1 1 0,-1-1 0,1 1 0,-1-1 0,0 1 0,0-1 0,-1 3 0,2 7 112,8 375 1570,-8-314-1078,0-38-1834,0 1-5292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5 3328,'-5'-5'4349,"-4"18"-1195,2-5-2572,-70 85 3645,77-93-4209,-23 33 739,2 1 1,2 1-1,1 0 0,-23 66 1,26-59-382,1 0 0,3 1 0,-9 62 0,17-85-247,2 0-1,0 0 0,2-1 1,0 1-1,1 0 1,1-1-1,0 1 1,2-1-1,0 0 1,9 20-1,9 11-107,31 52 1,-51-96-339,-1-3 91,-1 0 1,1 0-1,0 0 0,0-1 1,0 1-1,0-1 1,0 1-1,1-1 0,-1 1 1,1-1-1,-1 0 0,1 0 1,0-1-1,3 3 0,6 0-1358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97 3328,'-4'-20'1642,"3"8"2940,-1 44-643,-6 25-2641,1-8-695,-44 322 1711,49-352-2067,2-15-143,0-1-1,0 1 1,-1 0 0,0 0 0,-1 4-1,2-8-91,0-1-1,0 1 1,0 0-1,0 0 0,1 0 1,-1 0-1,0 0 1,0 0-1,0 0 0,0 0 1,0-1-1,0 1 1,0 0-1,0 0 0,0 0 1,0 0-1,0 0 1,0 0-1,0 0 0,0-1 1,0 1-1,0 0 1,0 0-1,0 0 0,0 0 1,0 0-1,0 0 0,-1 0 1,1-1-1,0 1 1,0 0-1,0 0 0,0 0 1,0 0-1,0 0 1,0 0-1,0 0 0,0 0 1,0 0-1,0 0 1,-1-1-1,1 1 0,0 0 1,0 0-1,0 0 1,0 0-1,0 0 0,0 0 1,0 0-1,-1 0 1,1 0-1,0 0 0,0 0 1,0 0-1,0 0 1,0 0-1,0 0 0,-1 0 1,1 0-1,0 0 0,0 0 1,0 0-1,0 0 1,0 1-1,0-1 0,0-1 15,0 0 0,0 0-1,0 1 1,0-1-1,0 0 1,0 0 0,-1 1-1,1-1 1,0 0-1,0 0 1,0 1-1,-1-1 1,1 0 0,0 1-1,-1-2 1,0 1 28,1-2-32,-1 0-1,1 0 0,0 0 0,-1 0 0,1 0 1,1 0-1,-1 0 0,0-1 0,2-2 1,1-15 27,0-24-24,12-103-130,-8 96 102,3-21-12,25-92 1,-13 110-29,-22 55 56,0-1 0,1 1 0,-1-1 1,0 1-1,0 0 0,0-1 0,0 1 0,1-1 0,-1 1 0,0 0 0,0-1 0,1 1 1,-1-1-1,0 1 0,1 0 0,-1 0 0,0-1 0,1 1 0,-1 0 0,0-1 0,1 1 1,-1 0-1,1 0 0,-1 0 0,0 0 0,1-1 0,-1 1 0,1 0 0,-1 0 1,1 0-1,-1 0 0,1 0 0,-1 0 0,0 0 0,1 0 0,-1 0 0,1 0 0,-1 0 1,1 1-1,-1-1 0,1 0 0,-1 0 0,0 0 0,1 0 0,-1 1 0,0-1 0,1 0 1,-1 0-1,1 1 0,-1-1 0,0 0 0,1 1 0,-1-1 0,0 0 0,0 1 0,1-1 1,-1 1-1,0-1 0,0 0 0,1 2 0,2 5 96,0 0-1,0 0 1,3 10 0,1 4 11,3 12 71,-1 1 0,6 47 0,-11-53-82,70 296 1070,-73-322-1172,0 5 62,1 1 0,1-1-1,-1-1 1,1 1-1,0 0 1,0 0 0,1-1-1,0 0 1,8 10-1,-12-16-51,1 1 0,-1-1 0,0 0 0,0 0 0,1 1 0,-1-1 0,0 0 0,1 0 0,-1 0 0,0 0 0,1 1 0,-1-1 0,0 0 0,1 0 0,-1 0 0,1 0 0,-1 0 0,0 0 0,1 0 0,-1 0 0,0 0 0,1 0 0,-1 0 0,1 0 0,-1 0 0,0 0 0,1-1 0,-1 1 0,0 0 0,1 0 0,-1 0 0,0 0 0,1-1 0,-1 1 0,0 0-1,0 0 1,1-1 0,8-11 180,-8 11-143,4-8 8,1-1 0,-2 0 0,1 0 0,-1 0 0,2-11 0,10-56 11,-11 49-54,56-344-2067,-59 366 1492,-1 0-1,0 0 0,-1 0 0,1-1 0,-1 1 1,0 0-1,-1 0 0,0 0 0,-1-8 0,1 9-994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26 2656,'-1'-1'83,"1"0"0,-1 0 0,1 0 0,0 0 0,-1 0 0,1 0 0,0 0 0,0 0 0,0 0 0,0 0 0,0 0 0,0 0 0,0 0 0,0-1 0,0-1 0,1 3 5,-1 0 0,0-1 0,0 1 0,1-1 1,-1 1-1,0-1 0,1 1 0,-1 0 0,1-1 0,-1 1 0,0 0 0,1-1 0,-1 1 0,1 0 0,-1 0 0,1-1 0,-1 1 0,1 0 0,-1 0 0,1 0 0,-1 0 0,1 0 0,0 0 0,2 0 193,-1 0 0,1 0 0,0 0 0,-1 1 0,1-1 0,0 1-1,-1 0 1,1 0 0,-1 0 0,1 0 0,-1 0 0,3 2 0,2 2 238,0 1-1,0 0 1,0 0 0,-1 0-1,9 11 1,25 41 1946,-31-45-2005,9 14 189,-1 0-1,-2 1 0,-1 0 1,-1 1-1,-1 1 0,10 41 1,-14-34-315,-1 1 0,-2 0 0,-2 0 0,-1 0 0,-2 0 0,-1 0 0,-2 0 0,-2 0 0,-1 0 0,-22 67 0,12-60-282,-2-1-1,-48 83 1,49-101-907,-1-2 0,-42 42 0,15-18-607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4 100 1824,'-4'-3'10069,"8"19"-9504,-2-10-549,0 0 1,-1 0-1,0 0 0,1 10 0,0 2 47,9 35 203,-7-36-149,0 1 1,-2-1 0,2 20-1,-4-32-105,0-1 0,1 1 0,0 0-1,-1-1 1,2 1 0,-1-1 0,0 0 0,1 1-1,0-1 1,0 0 0,0 0 0,1 0 0,-1 0-1,1 0 1,0-1 0,0 1 0,0-1 0,5 4-1,-1-1 28,0-1-1,1 0 1,-1-1-1,1 1 1,0-1-1,1-1 1,-1 0-1,12 3 1,18 3 57,46 4 0,3-8 267,-55-2-154,45-2 0,-48-1-206,-18 0 73,0-1 1,0 0 0,0-1-1,0 0 1,0-1 0,-1 0-1,1-1 1,-1 0-1,0-1 1,13-6 0,19-15 152,43-34 0,-76 53-215,1 1-1,0 0 0,1 0 1,15-6-1,47-13 104,-53 19-56,44-11-34,0 2 0,72-6-1,-131 20-38,0 1 0,1 0-1,-1 0 1,1 0 0,-1 0-1,0 1 1,1 0 0,-1 0-1,0 0 1,0 1 0,0-1-1,0 1 1,0 1 0,0-1-1,5 4 1,-1 0 50,-6-5-23,0 1 0,-1 0-1,1-1 1,-1 1 0,1 0 0,-1 1-1,0-1 1,4 4 0,-2 0-16,1 0 1,0-1-1,0 0 1,9 7-1,11 11 137,-20-15-37,2 0-3,-6-8-69,-1 1 0,0-1 0,1 0-1,-1 0 1,1 0 0,-1 0 0,0 0-1,1 0 1,-1 0 0,1 0 0,-1-1-1,1 1 1,-1 0 0,0 0 0,1 0-1,-1 0 1,0-1 0,1 1-1,-1 0 1,1 0 0,-1 0 0,0-1-1,0 1 1,1 0 0,-1-1 0,0 1-1,1-1 1,2-3 47,1 0-1,-1-1 1,-1 0 0,1 1-1,-1-1 1,3-7 0,-3 6-106,0 1 0,1 0 0,-1 0 0,1 0 1,0 1-1,0-1 0,1 1 0,5-7 0,-2 7-3,0-1 1,0 1-1,1 1 0,-1-1 0,1 2 0,0-1 0,0 1 0,0 0 0,14-2 0,5-1 48,-8 1-41,0 1-1,0 2 0,0 0 0,0 0 0,1 2 1,-1 0-1,0 2 0,0 0 0,-1 1 0,1 0 1,-1 2-1,0 0 0,0 2 0,19 9 0,-15-5 29,-1 1 0,35 28 0,-43-32 42,0 0 0,1-1-1,0 0 1,0-1-1,1-1 1,0 0-1,0-1 1,0-1-1,21 4 1,15-1 108,79 0 1,-52-4-14,-55-2-64,42-6-1,-36 2 145,-9 1-111,-1-2 0,0 0 0,25-9 0,54-25 142,102-62 254,-149 72-406,-25 13-153,-1-1 0,0-1 1,39-37-1,-9 2-2719,-53 50 2321,0 0 0,0 0 0,-1 0 0,1 0 0,0 0 0,-1-1-1,1 1 1,-1-1 0,0 0 0,0 1 0,0-1 0,0 0 0,0 1 0,0-6 0,-4-8-4681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95 72 1408,'13'-19'3109,"-3"6"37,-15 18-2367,7 4 405,-3 3-921,0-1 0,-1 1 0,-3 14-1,-2 7-1,-2 16 187,-39 185 902,38-199-987,-8 30 36,14-56-77,2 0-1,-1 0 0,-2 18 1,6-27-313,-1 0 0,0 0 0,0 0 0,0 0 1,0 0-1,0 0 0,0 0 0,0 0 0,0 0 1,0 0-1,0 0 0,0 0 0,0 0 0,0 0 1,0 0-1,0 0 0,0 0 0,0 0 0,0 0 0,1 0 1,-1 0-1,0 0 0,0 0 0,0 0 0,0 0 1,0 0-1,0 0 0,0 0 0,0 1 0,0-1 1,0 0-1,0 0 0,0 0 0,0 0 0,0 0 1,0 0-1,0 0 0,0 0 0,0 0 0,0 0 1,0 0-1,0 0 0,0 0 0,0 0 0,0 0 1,0 0-1,2-12 241,-1 3-198,0-1 0,1 0-1,1 0 1,0 1 0,5-13 0,4-14-11,23-104-24,13-41-44,-37 153 33,18-36 1,-14 33-362,-14 29 317,0 0 1,0 0-1,0 0 0,0 0 1,1 1-1,-1-1 0,0 0 0,1 1 1,-1 0-1,1-1 0,2-1 1,-3 3 32,-1-1 0,0 1 1,1 0-1,-1 0 1,0 0-1,1 0 0,-1 0 1,0 0-1,1 0 1,-1 0-1,1 0 0,-1 0 1,0 0-1,1 0 1,-1 0-1,1 0 0,-1 0 1,0 0-1,1 0 0,-1 0 1,0 0-1,1 1 1,-1-1-1,1 0 0,0 1 9,-1 0 0,1-1 0,0 1 0,-1 0 0,1 0 0,-1 0 0,1 0 0,-1 0 0,1 0 0,-1 0 0,1 0 0,-1 0 0,0 1 0,22 110 311,29 128 26,-47-224-217,-4-11 9,1 1 0,1-1 0,-1 0 0,5 10 1,-6-15-119,0 0 1,0 1 0,0-1 0,0 0 0,0 0-1,0 1 1,1-1 0,-1 0 0,0 0 0,0 0-1,0 1 1,0-1 0,0 0 0,1 0 0,-1 0-1,0 0 1,0 0 0,0 1 0,1-1 0,-1 0-1,0 0 1,0 0 0,0 0 0,1 0 0,-1 0-1,0 0 1,0 0 0,1 0 0,-1 0 0,0 0-1,0 0 1,1 0 0,-1 0 0,0 0 0,0 0-1,1 0 1,-1 0 0,0 0 0,0 0 0,0 0-1,1 0 1,8-11 390,4-19-108,-12 28-290,99-208 136,-99 207-144,34-60-274,-29 55 259,0-1-1,0 1 1,1 1-1,13-13 0,-2 2-140,-15 13 15,1 1-1,0 1 1,0-1-1,6-4 0,-9 8 118,-1 0-1,1-1 1,-1 1-1,0 0 1,1 0-1,-1 0 1,1-1-1,-1 1 1,1 0-1,-1 0 1,1 0-1,-1 0 0,1 0 1,-1 0-1,0 0 1,1 0-1,-1 0 1,1 0-1,-1 0 1,1 0-1,-1 0 1,1 1-1,-1-1 0,1 0 1,-1 0-1,1 0 1,0 1-1,0 0 14,0 0-1,0 0 0,-1 0 0,1 0 0,0 0 1,0 0-1,-1 1 0,1-1 0,0 0 1,0 2-1,1 3 67,-1 0 0,1 0-1,1 9 1,41 373 793,-23-234-272,-21-141-411,0-11-199,0-1 1,0 1-1,-1-1 1,2 1-1,-1-1 1,0 1-1,0 0 0,0-1 1,2 3-1,4-20-6493,-5-17 751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199 172 2656,'-3'-6'588,"-2"-7"1443,5 13-1910,0 0 0,0-1 0,0 1 0,0-1 0,0 1 1,0-1-1,-1 1 0,1-1 0,0 1 0,0 0 1,-1-1-1,1 1 0,0-1 0,-1 1 0,1 0 1,0-1-1,-1 1 0,1 0 0,0 0 0,-1-1 0,1 1 1,-1 0-1,1 0 0,0 0 0,-1-1 0,1 1 1,-1 0-1,1 0 0,-1 0 0,1 0 0,-1 0 1,1 0-1,-1 0 0,-15 2 1449,7 3-1325,0 0-1,1 1 1,0 0 0,0 0-1,1 1 1,-11 11 0,-35 52 370,39-52-378,10-12-175,0 1 0,0 0-1,-6 14 1,9-18-32,-1 1 0,1-1 1,0 1-1,0 0 0,1-1 0,-1 1 1,1 0-1,0 0 0,0 7 1,0-10-2,1-1 1,-1 1 0,0 0-1,0-1 1,1 1 0,-1 0-1,0-1 1,1 1 0,-1 0-1,0-1 1,1 1 0,-1-1-1,1 1 1,-1-1 0,1 1-1,0-1 1,-1 1 0,1-1-1,-1 1 1,1-1 0,0 0-1,1 1 1,0 0 29,0 0 1,1-1-1,-1 0 0,0 1 1,1-1-1,-1 0 1,4 0-1,2-1 56,0 0-1,0 0 1,11-4 0,-7 1-43,0 0 0,-1 0 0,1-1 0,-1-1 1,0 0-1,0 0 0,-1-1 0,0-1 1,0 0-1,14-15 0,-8 11-446,-16 12 345,1 0 0,-1-1 0,0 1 0,0 0 0,1 0 1,-1 0-1,0-1 0,1 1 0,-1 0 0,1 0 0,-1 0 0,0 0 0,1 0 0,-1 0 0,0 0 0,1 0 0,-1 0 0,1 0 0,-1 0 0,0 0 0,1 0 0,-1 0 0,0 0 0,1 0 0,-1 1 0,0-1 0,1 0 1,-1 0-1,0 0 0,1 0 0,-1 1 0,0-1 0,1 0 0,-1 0 0,0 1 0,0-1 0,1 0 0,-1 1 0,0-1 0,0 0 0,0 1 0,0-1 0,1 1 0,2 6 71,0 1 0,0-1 0,1 0 0,0 0 0,0 0 0,1-1 0,0 1-1,0-1 1,0 0 0,1-1 0,0 1 0,0-1 0,10 6 0,-14-9 24,1-2 0,-1 1 0,1 0 0,-1 0 1,1-1-1,-1 0 0,1 1 0,0-1 0,-1 0 0,1 0 0,-1 0 1,1-1-1,-1 1 0,1-1 0,-1 1 0,1-1 0,3-2 1,-2 2-12,0-1 1,0 0-1,-1 0 1,1 0 0,-1 0-1,1-1 1,-1 0 0,0 1-1,0-1 1,4-5-1,7-13 95,0-1 0,-2-1 0,10-24-1,24-74 123,-20 49-625,-8 26-458,-18 46 793,0-1 0,0 1 0,0 0-1,0 0 1,0 0 0,0-1 0,0 1-1,0 0 1,0 0 0,0 0 0,1 0 0,-1 0-1,0-1 1,0 1 0,0 0 0,0 0 0,0 0-1,1 0 1,-1 0 0,0 0 0,0 0-1,0 0 1,1 0 0,-1-1 0,0 1 0,0 0-1,0 0 1,0 0 0,1 0 0,-1 0 0,0 0-1,0 0 1,0 0 0,1 0 0,4 6-247,1 11 31,-1 10 144,1 3 79,-1 0 0,1 47 1,-6-59 172,-2 52 166,2-62-279,-2 1 1,1 0 0,-1-1 0,0 1 0,-7 14 0,8-20-4,-1-1 0,0 1 1,0-1-1,0 1 0,0-1 1,0 0-1,0 0 0,0 0 0,-1 0 1,1 0-1,-1 0 0,1-1 0,-6 3 1,7-3-32,0-1 1,-1 1-1,1 0 1,-1-1 0,1 0-1,0 1 1,-1-1-1,1 0 1,-1 0-1,1 0 1,-1 0 0,1 0-1,0 0 1,-1 0-1,1 0 1,-1-1-1,1 1 1,-1-1 0,1 1-1,0-1 1,-1 1-1,1-1 1,0 0-1,0 1 1,-1-1 0,1 0-1,0 0 1,0 0-1,0 0 1,-1-2-1,2 3-21,0 0 0,0 0-1,-1 0 1,1-1-1,0 1 1,0 0-1,0 0 1,0 0-1,0-1 1,0 1-1,0 0 1,0 0-1,0 0 1,0-1-1,0 1 1,0 0-1,0 0 1,0-1-1,0 1 1,0 0-1,0 0 1,0 0 0,0-1-1,0 1 1,0 0-1,0 0 1,0 0-1,1-1 1,-1 1-1,0 0 1,0 0-1,0 0 1,1-1-1,8-4-100,11-2-30,11 3-20,1 0-1,-1 2 0,39 3 0,-36 0 314,0-1-1,55-8 0,-83 7-94,-1-1 0,1 1 0,-1-1 0,0 0 0,0-1 0,0 1 0,0-1 0,0 0 0,0 0 0,-1 0 0,1-1 0,-1 0 0,0 0 0,0 0 0,6-8 0,-3 0 42,0 1-1,-1-1 0,0 0 0,-1 0 0,6-21 0,-2 3-169,-1 7-67,-1-1 0,5-38 0,-10 52-200,-2 10 327,0 0-1,0 0 1,0 0 0,0 0-1,0 0 1,1-1 0,-1 1 0,0 0-1,0 0 1,0 0 0,0 0-1,0 0 1,0 0 0,0 0-1,0 0 1,0 0 0,0 0 0,0 0-1,0 0 1,0 0 0,0 0-1,0 0 1,0 0 0,0 0 0,0 0-1,0 0 1,0 0 0,0 0-1,0 0 1,1 0 0,-1 0 0,0 0-1,0 0 1,0 0 0,0 0-1,0 0 1,0 0 0,0 0-1,0 0 1,0 0 0,0 0 0,0 0-1,0 0 1,0 0 0,0 0-1,0 0 1,0 0 0,0 0 0,0 0-1,1 0 1,-1 0 0,0 0-1,0 0 1,0 0 0,0 0 0,0 0-1,0 0 1,0 0 0,0 0-1,0 1 1,0-1 0,0 0 0,0 0-1,0 0 1,3 19-337,-4 42 348,-3-1-1,-12 68 1,15-125 43,0 1 0,0-1 0,0 0 0,-1 1 0,1-1 0,-1 0 0,0 0 1,0 0-1,0 0 0,0 0 0,0 0 0,-1 0 0,1-1 0,-1 1 0,0-1 0,0 0 0,-4 3 0,5-4-9,1 0-1,-1 0 0,0-1 1,0 1-1,0 0 0,1-1 1,-1 1-1,0-1 1,0 0-1,0 0 0,0 0 1,0 0-1,0 0 0,0 0 1,0 0-1,0 0 0,0-1 1,1 1-1,-1-1 0,0 0 1,0 1-1,0-1 0,1 0 1,-1 0-1,0 0 0,1 0 1,-1 0-1,1 0 0,-1-1 1,1 1-1,-1-1 0,-1-2 1,1 2-47,1 0-1,-1-1 1,0 1 0,1 0 0,0-1 0,0 0 0,-1-2 0,1 5 12,1-1 1,0 1 0,0-1 0,0 1-1,0-1 1,0 1 0,0-1-1,0 0 1,0 1 0,0-1 0,0 1-1,0-1 1,0 1 0,1-1-1,-1 1 1,0-1 0,0 1 0,0-1-1,1 1 1,-1 0 0,0-1 0,0 1-1,1-1 1,-1 1 0,1 0-1,-1-1 1,0 1 0,1 0 0,-1-1-1,1 1 1,-1 0 0,0-1-1,1 1 1,-1 0 0,1 0 0,-1 0-1,1 0 1,-1-1 0,1 1 0,-1 0-1,1 0 1,0 0 0,0 0-1,16-2 58,-1 1 0,1 0 0,0 1 0,0 1 0,25 5-1,-1 4-2201,0 4-3389,10 5-1936,-24-11 4815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149 580 1056,'4'-22'1423,"-3"20"-951,0 0-1,0 0 1,-1-1 0,1 1-1,-1 0 1,0-1-1,0 1 1,0 0 0,0-1-1,0 1 1,-1-5-1,1 7-357,-1-1 0,1 0 0,0 0 0,-1 0 0,0 1 0,1-1 0,-1 0 0,1 1 0,-1-1 0,0 0 0,0 1 0,1-1 0,-1 1 0,0-1 0,0 1 0,0 0 0,0-1 0,1 1 0,-1 0 0,0-1 0,0 1 0,0 0 0,0 0 0,0 0 0,0 0 0,0 0 0,0 0 0,-1 0 0,-1 0 40,-1 1 0,1-1 0,0 1 0,-1-1 0,1 1 0,-4 2 0,1-1-56,0 2-1,1-1 0,0 1 0,0 0 0,0 0 1,0 0-1,-4 5 0,-28 37 320,34-41-419,0 1 1,0 0-1,1-1 1,-1 1-1,1 1 1,1-1-1,-1 0 1,1 0-1,0 1 1,0-1-1,1 0 1,0 1-1,0 6 1,0-11 16,0-1 0,0 1 0,1 0 0,-1-1 0,0 1 0,0 0 0,1-1 0,-1 1 0,1-1 0,-1 1 0,1-1 0,0 1 0,0-1 0,0 0 0,0 1 0,-1-1 0,2 0 1,-1 0-1,0 1 0,0-1 0,2 1 0,0 0 24,-1-1 0,1 0 0,0 0 0,0 0 0,0 0 0,-1 0 0,1 0 1,0-1-1,0 1 0,0-1 0,3 0 0,5-1 109,0 0 1,-1 0-1,1-1 0,-1 0 1,19-7-1,-21 5-97,0 0 0,0 0 0,0-1-1,0 0 1,-1 0 0,0-1 0,0 1 0,-1-2-1,1 1 1,-1-1 0,-1 0 0,7-10 0,-9 12-45,1 0 1,-1-1-1,-1 1 1,1-1-1,-1 1 1,0-1-1,0 0 1,-1 0-1,1 0 1,-1 0-1,-1 0 1,1 0-1,-1-1 1,0 1-1,-1 0 1,1 0-1,-1 0 1,-3-11-1,3 14-47,0 1 0,-1-1 0,1 0 0,-1 1 0,1-1 0,-1 1 0,0-1 0,0 1 0,0 0-1,-5-4 1,6 5 18,0 0 0,1 1-1,-1-1 1,0 1 0,0-1-1,0 1 1,0-1 0,0 1 0,0-1-1,0 1 1,0 0 0,0 0-1,0 0 1,0-1 0,-1 1-1,1 0 1,0 0 0,0 0-1,0 1 1,0-1 0,0 0-1,0 0 1,0 1 0,0-1-1,0 0 1,0 1 0,0-1-1,0 1 1,0-1 0,0 1 0,0 0-1,0 0 1,-4 3-53,0 1 0,0 0 0,-7 10 0,12-14 199,10-5 106,-5 2-148,0-2 1,-1 1-1,1 0 1,-1-1-1,1 0 0,-1 0 1,7-9-1,23-38 267,-20 28-254,97-157 668,-88 136-657,-1 0 0,20-60 0,-30 78-622,-12 26 496,1 1 1,-1-1-1,1 1 0,-1-1 1,0 1-1,1-1 0,-1 1 1,0-1-1,1 1 0,-1 0 0,0-1 1,0 1-1,1 0 0,-1-1 1,0 1-1,0 0 0,2 21-58,-1-1 1,-2 30-1,0-4-117,3 89 168,0 63 334,-3-164-292,-9 154 48,6-158 57,0-1 0,-2 1 0,-2-2 0,-12 34 0,16-53-64,-1 0-1,1 0 1,-2 0-1,-9 13 0,14-20-22,-1-1 0,0 0-1,-1 0 1,1 0 0,0 0-1,-1 0 1,1 0 0,-1-1-1,-3 3 1,4-3 12,0-1 0,1 1 0,-1-1 0,0 1 0,0-1 0,1 0 0,-1 0 0,0 0 0,0 0 0,0 0 0,1 0 1,-1-1-1,0 1 0,0 0 0,1-1 0,-1 1 0,-2-2 0,-3-2 18,1 0 1,0 0-1,-1-1 1,1 0 0,1 0-1,-1 0 1,1-1-1,0 0 1,0 0 0,1 0-1,0 0 1,0-1-1,0 0 1,-4-12-1,7 17-68,1 0-1,-1-1 0,1 1 1,-1-1-1,1 1 0,0-1 1,0 1-1,0-1 0,0 1 0,0-1 1,1 1-1,-1 0 0,1-1 1,0 1-1,0-1 0,1-2 1,0 1-27,1 0 0,-1 0 1,1 0-1,0 1 0,0-1 0,1 1 1,-1 0-1,5-4 0,3 0-11,0 0-1,0 0 0,1 1 0,0 1 0,18-6 0,-16 6 31,1 1 0,0 0-1,0 1 1,22-1 0,-30 4-395,1 0 1,-1 1-1,1 0 0,-1 0 0,1 1 1,-1-1-1,0 2 0,0-1 0,0 1 1,0 0-1,8 5 0,39 24-5671,-17-6 2006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1 931 3392,'7'3'5920,"-5"-6"-5579,0 1-1,-1-1 1,1 1 0,-1-1 0,0 0 0,0 0 0,0 1 0,0-1 0,1-4 0,6-16 367,31-81 519,-28 68-984,29-59-1,-38 92-240,9-18 227,20-28 0,-27 43-221,0 1 1,0 0-1,1 0 0,0 0 1,0 1-1,0-1 1,1 1-1,0 0 0,11-5 1,-16 8-4,0 1 0,0-1 1,0 1-1,0-1 0,0 1 1,0 0-1,0 0 0,0-1 0,0 1 1,0 0-1,1 0 0,-1 0 1,0 0-1,0 0 0,0 0 0,0 1 1,0-1-1,0 0 0,0 0 1,0 1-1,0-1 0,2 2 0,-2-1-5,0 0-1,0 0 0,0 0 0,0 0 0,0 1 0,0-1 0,0 0 0,0 1 1,-1-1-1,1 1 0,0-1 0,-1 1 0,1 2 0,1 5 22,-1 0-1,-1 1 1,1-1 0,-2 11-1,1-19 3,-1 8 12,-1 39 80,-10 52 1,8-70 407,4-30-512,0 0 0,0 0 0,1 0 0,-1 0 0,0 0 0,0 0 0,0 0-1,0 0 1,0 1 0,0-1 0,0 0 0,0 0 0,0 0 0,0 0 0,0 0 0,0 0 0,0 0 0,0 0 0,0 0 0,0 0 0,1 0 0,-1 0 0,0 0 0,0 0 0,0 0 0,0 0 0,0 0 0,0 0 0,0 0 0,0 0-1,0 0 1,0 0 0,1 0 0,-1 0 0,0 0 0,0 0 0,0 0 0,0 0 0,0 0 0,0 0 0,0 0 0,0 0 0,0 0 0,0 0 0,0 0 0,0 0 0,0 0 0,1 0 0,-1 0 0,0-1 0,0 1 0,0 0 0,0 0-1,0 0 1,0 0 0,0 0 0,0 0 0,0 0 0,0 0 0,0 0 0,5-5 89,24-43 292,-13 20-410,30-38 1,-31 48-111,22-21 0,-31 34 52,0 0 1,0 0 0,0 0 0,1 1-1,0 0 1,0 1 0,11-5-1,-16 7 59,1 1 0,-1-1 0,0 1 0,0 0-1,0 0 1,1-1 0,-1 2 0,0-1-1,0 0 1,0 0 0,1 1 0,-1-1 0,0 1-1,0 0 1,0 0 0,0 0 0,0 0-1,0 0 1,0 0 0,0 0 0,-1 0 0,1 1-1,0-1 1,-1 1 0,1-1 0,-1 1-1,1 0 1,-1 0 0,2 3 0,4 6-8,-1 0 1,-1 1-1,9 22 0,-12-28 43,5 16 35,1-1 1,2 0-1,0-1 0,15 22 1,-22-37-28,1-1 0,0 1 0,7 5 1,-10-9-14,1 1 0,-1-1 1,1 0-1,-1-1 1,1 1-1,0 0 1,-1 0-1,1-1 1,0 1-1,-1-1 1,1 1-1,0-1 0,0 0 1,0 0-1,3 0 1,-2 0 3,0-1-1,0 0 1,0 0 0,0 0-1,0 0 1,0 0 0,-1-1-1,1 1 1,0-1 0,-1 0-1,1 1 1,-1-1 0,1-1-1,2-2 1,2-4 74,1-1 0,8-13 0,-9 11-6,4-5 40,-1 0-1,-1-1 1,0 0 0,8-27 0,-7 3 31,-9 38-186,-1 0 0,1 0 1,-1 1-1,0-1 0,0 0 0,-1 0 0,1 1 1,-2-7-1,2 9-7,-1 1-1,1-1 1,0 0 0,-1 0 0,1 0-1,0 0 1,-1 0 0,1 1 0,-1-1 0,1 0-1,-1 0 1,0 1 0,1-1 0,-1 0-1,0 1 1,1-1 0,-1 1 0,0-1-1,0 1 1,1-1 0,-1 1 0,-1-1 0,1 1 10,0 0 1,0 0 0,0 0 0,1 0-1,-1 0 1,0 1 0,0-1 0,0 0-1,0 0 1,1 1 0,-1-1 0,0 1-1,0-1 1,1 1 0,-1-1 0,0 1-1,1-1 1,-2 2 0,-1 1 6,0 1 0,0-1 0,1 1 0,-1 0 0,1-1 0,0 1 0,-3 7 0,1 3 7,1 0 0,0 0 0,1 1 0,0-1 0,1 1 0,1-1 0,0 1 0,4 22 0,-2-25 42,0-1-1,1 1 1,0-1-1,1 1 1,0-1 0,1 0-1,0-1 1,1 1-1,0-1 1,14 18-1,-17-25-1,-1 0 0,1 0-1,0 0 1,0-1-1,1 1 1,-1-1-1,0 0 1,1 0-1,0 0 1,-1 0-1,1-1 1,0 0-1,0 1 1,5 0-1,-4-2 7,1 1 0,-1-1 0,0-1 0,0 1 0,1 0 0,-1-1 0,0 0 0,0-1 0,9-2 0,0-3 60,-1 1-1,0-2 1,0 0 0,-1 0-1,1-1 1,16-18-1,10-13-179,-2-1 0,52-76 0,-89 117 86,14-15-299,-14 14 291,0 1 1,0 0-1,1 0 1,-1 0 0,0 0-1,0-1 1,1 1 0,-1 0-1,0 0 1,0 0 0,1 0-1,-1 0 1,0 0-1,1 0 1,-1 0 0,0 0-1,0 0 1,1 0 0,-1 0-1,0 0 1,1 0 0,-1 0-1,0 0 1,1 0-1,-1 1 1,1-1-1,-1 1 0,1-1 1,-1 1-1,0-1 0,1 1 1,-1-1-1,0 1 0,1-1 1,-1 1-1,0 0 0,0-1 1,0 1-1,0-1 0,0 1 1,0 0-1,1 0 0,3 74 60,-4-55 33,0 0 0,2 0 0,1 0 0,0 0 0,7 23 0,-9-43-62,-1 1 0,0 0-1,0-1 1,0 1 0,1 0 0,-1-1-1,0 1 1,1-1 0,-1 1 0,0 0-1,1-1 1,-1 1 0,1-1 0,-1 1-1,1-1 1,-1 1 0,1-1 0,-1 0-1,1 1 1,-1-1 0,1 1-1,0-1 1,-1 0 0,2 1 0,-2-2-10,1 1 1,0 0-1,0 0 1,-1 0-1,1 0 1,0-1-1,-1 1 0,1 0 1,0-1-1,0 1 1,-1 0-1,1-1 1,-1 1-1,1-1 1,0 1-1,-1-1 1,1-1-1,3-2 56,0-1 1,-1 0-1,0 0 0,4-8 0,62-127-217,-69 139 152,7-12-186,-4 13-23,-1 5-5,1 12 150,0 0 0,0 28-1,-3-31 63,1 0-1,0-1 1,1 1-1,7 24 0,-5-25 106,-1-4-44,-1-1-1,2 1 0,7 14 1,-10-21-43,0-1 1,0 1-1,0-1 1,0 0 0,0 1-1,0-1 1,1 0-1,-1 0 1,0 0-1,1 0 1,-1 0 0,1 0-1,-1 0 1,1 0-1,-1-1 1,1 1 0,-1 0-1,1-1 1,0 0-1,-1 1 1,1-1-1,0 0 1,-1 0 0,1 0-1,0 0 1,2 0-1,2-2 25,-1 1 0,1-1 0,0 0 0,-1-1 0,0 1 0,1-1 0,-1 0 0,8-7 0,4-4 35,17-18 1,186-215 469,-204 226-537,0 0-1,-2-2 1,-1 0 0,-1 0-1,-1-1 1,14-40-1,28-155-305,-43 140 259,-2 16-383,-8 55 214,-2 8 99,0 5 3,-2 10-13,2 0 1,-2 18-1,-2 13 102,-34 270 541,35-59-189,7-154-289,-2-82 45,1-14-905,-1 0-1,0 0 1,0 0-1,-2 14 1,-15-53-8968,16 29 9316,-11-27-2519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30 104 5728,'-30'-16'2570,"53"12"764,110-9 621,-54 7-3143,144-31-1,-188 26-1063,-19 6-1169,0 1-1,21-3 0,-24 7-599,-4 2-1323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49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 5568,'-16'-7'2528,"19"10"-2208,2-3-512,0 4 32,-2 0 128,6 4 32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1 973 3968,'0'1'65,"-1"-1"0,1 1 1,0 0-1,0 0 0,0-1 1,0 1-1,0 0 0,1-1 1,-1 1-1,0 0 0,0-1 1,0 1-1,1-1 0,-1 1 1,0 0-1,0-1 0,1 1 0,-1-1 1,1 1-1,-1-1 0,0 1 1,1-1-1,-1 1 0,1-1 1,-1 1-1,1-1 0,-1 1 1,1-1-1,0 0 0,-1 1 0,1-1 1,0 0-1,-1 0 0,1 0 1,-1 1-1,1-1 0,0 0 1,-1 0-1,1 0 0,0 0 1,-1 0-1,1 0 0,0 0 0,0 0 1,-1 0-1,2-1 0,2 0 293,0 0 0,0-1-1,-1 1 1,1-1 0,0 0-1,-1 0 1,4-2-1,17-15 383,-1-1-1,-1-1 1,20-26-1,12-10 37,14-8 132,61-64 477,-117 117-1044,10-11 184,-21 21-518,0 1 0,0-1 0,0 0 0,0 1-1,0-1 1,0 0 0,0 0 0,-1 0-1,1 0 1,-1 0 0,1 0 0,-1-3-1,0 5-10,0 0-1,0 0 0,0 0 0,0-1 0,0 1 0,0 0 0,0 0 0,0-1 1,0 1-1,0 0 0,0 0 0,0 0 0,0-1 0,0 1 0,1 0 0,-1 0 0,0 0 1,0-1-1,0 1 0,0 0 0,0 0 0,0 0 0,0-1 0,1 1 0,-1 0 0,0 0 1,0 0-1,0 0 0,0 0 0,1-1 0,-1 1 0,0 0 0,0 0 0,0 0 1,1 0-1,-1 0 0,0 0 0,0 0 0,1 0 0,-1 0 0,0 0 0,0 0 0,0 0 1,1 0-1,-1 0 0,0 0 0,0 0 0,1 0 0,-1 0 0,0 0 0,0 0 0,0 0 1,1 0-1,0 1 1,-1-1 0,1 0 0,0 1 0,-1-1 0,1 1 0,-1-1 0,1 1 0,-1-1 0,1 1 0,-1-1 0,1 1 1,-1 0-1,1-1 0,-1 1 0,1-1 0,-1 2 0,1 5 28,0 0 0,-1 0 0,0 0 0,0 1 0,-1-1 0,0 0 0,0 0 0,-4 12-1,3-10-4,-1 3 28,-4 18 78,-5 57 1,12-79-110,-1 1 1,2 0-1,-1 0 1,1-1 0,0 1-1,1 0 1,0-1-1,1 1 1,-1-1-1,2 0 1,5 11-1,-8-17 5,0 0 0,0 0 0,0 0 0,1 0 0,-1-1 0,1 1 0,0 0 0,0 0 0,-1-1 0,1 0 0,0 1 0,0-1 0,0 0 0,0 0 0,1 0 0,-1 0 0,0 0 0,0 0 0,1-1 0,-1 1 0,0-1 0,1 1 0,-1-1 0,0 0 0,1 0 0,-1 0 0,0 0 0,1-1 0,-1 1 0,0-1 0,1 1 0,3-2 0,3-2 21,0-1 1,0 1 0,0-1 0,-1-1 0,1 1 0,10-11-1,62-60 177,-50 50-246,2 1 1,0 2-1,43-22 0,-47 29-47,-29 16 75,0 0 0,0 1 0,0-1 0,0 0 0,0 0 0,0 0 0,0 0 0,0 0 0,0 0 0,0 0 1,0 0-1,0 0 0,0 0 0,0 0 0,0 0 0,0 0 0,0 0 0,0 1 0,0-1 0,0 0 0,0 0 0,0 0 0,0 0 0,1 0 1,-1 0-1,0 0 0,0 0 0,0 0 0,0 0 0,0 0 0,0 0 0,0 0 0,0 0 0,0 0 0,0 0 0,0 0 0,0 0 0,0 0 1,0 0-1,0 0 0,0 0 0,1 0 0,-1 0 0,0 0 0,0 0 0,0 0 0,0 0 0,0 0 0,0 0 0,0 0 0,0 0 0,0 0 0,0 0 1,-4 6 44,4-5-38,-20 25 88,1 1 0,1 1 0,-21 47 0,33-60-40,-3 3 19,1 0 0,1 1 0,1 0 0,1 1 0,-4 25 0,8-43-51,1 1-1,0-1 0,0 0 1,0 1-1,1-1 1,-1 1-1,0-1 0,1 0 1,1 3-1,-2-4-4,0 0-1,1-1 1,-1 1 0,1 0-1,-1-1 1,1 1 0,-1-1 0,1 1-1,-1-1 1,1 1 0,0-1-1,-1 1 1,1-1 0,0 0-1,-1 1 1,1-1 0,0 0 0,-1 0-1,1 1 1,0-1 0,0 0-1,-1 0 1,1 0 0,0 0-1,0 0 1,-1 0 0,1 0 0,0 0-1,0 0 1,-1-1 0,1 1-1,0 0 1,1-1 0,1 0 5,1-1 0,-1 0 1,1 0-1,-1 0 1,0 0-1,0 0 0,0-1 1,0 1-1,0-1 0,0 0 1,-1 0-1,5-6 0,3-7-37,11-21 0,-19 34 21,71-154-440,-69 141 88,-4 11-34,-3 11 135,0 2 241,0 1 0,1-1 0,0 1 1,0-1-1,1 1 0,0 0 0,1 16 0,0-21 8,0 0 0,1 1 0,-1-1 1,1 0-1,0 0 0,0 0 0,0 0 0,1 0 0,-1 0 0,1-1 0,0 1 1,0 0-1,0-1 0,1 0 0,-1 1 0,1-1 0,0 0 0,5 5 0,-5-7 11,0 1-1,0-1 1,0 0-1,0 0 0,0 0 1,0 0-1,0-1 0,1 1 1,-1-1-1,0 1 0,0-1 1,0 0-1,1-1 1,-1 1-1,0 0 0,0-1 1,0 0-1,0 0 0,0 0 1,5-2-1,4-2 16,-1-1-1,0 0 1,-1-1-1,10-7 1,4-7-1,-2 0 1,0-2-1,-1 0 1,18-28-1,-28 37-7,6-9 20,-2-1 0,0 0 0,-2-2-1,0 1 1,-2-2 0,-1 1 0,-1-2 0,8-40 0,11-103-150,-23 127 100,-3-84 0,-3 111-160,-2 1-1,-7-30 0,8 36 11,1 9 137,1 0-1,0 0 0,0 0 0,0 1 0,-1-1 0,1 0 1,0 0-1,-1 0 0,1 1 0,-1-1 0,1 0 1,-1 0-1,1 1 0,-1-1 0,1 0 0,-1 1 0,0-1 1,0 0-1,0 1 9,1 0 1,-1 0-1,0 1 1,1-1-1,-1 0 0,1 0 1,-1 0-1,1 1 1,-1-1-1,0 0 1,1 1-1,-1-1 0,1 0 1,-1 1-1,1-1 1,0 0-1,-1 1 1,1-1-1,-1 1 1,1-1-1,0 1 0,-1-1 1,1 1-1,0 0 1,0-1-1,-1 1 1,1-1-1,0 1 1,0-1-1,0 2 0,-8 17-47,2 0 1,0 1-1,-5 34 0,-4 66 109,13-103-36,-3 36 158,-7 116 747,14-76-298,18 115-1,-18-194-613,0 0 0,1 0 0,1 0 0,1-1 0,-1 0 0,2 1 0,11 18 0,-17-30-173,1 0 0,0-1-1,0 1 1,0-1 0,0 0 0,0 1-1,1-1 1,-1 0 0,0 1 0,0-1-1,1 0 1,-1 0 0,1 0 0,-1 0-1,1-1 1,2 2 0,-3-2-146,1 0 1,0 0-1,-1 0 1,1 0-1,0 0 1,-1-1 0,1 1-1,0-1 1,-1 1-1,1-1 1,-1 1-1,1-1 1,-1 0-1,1 0 1,-1 0-1,0 0 1,1 0 0,-1 0-1,1-1 1,31-31-3541,2-12-842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42 2304,'12'-34'5152,"-10"27"-2167,-4 16-1928,-15 193 1050,12-118-1696,2 221 1087,7-254-1408,0 32 242,-4 18 579,-3-93-519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28 3552,'12'-18'2320,"-3"8"677,-9 10-2930,1 0 0,-1 0 0,0 0 0,1 0 0,-1 0 0,0 0 1,1 0-1,-1 1 0,1-1 0,-1 0 0,0 0 0,1 0 0,-1 0 0,0 0 0,1 1 0,-1-1 0,0 0 0,1 0 0,-1 1 0,0-1 0,0 0 1,1 0-1,-1 1 0,0-1 0,0 0 0,1 1 0,-1-1 0,0 0 0,0 1 0,0 0 0,7 10 697,-6-6-492,0 0 1,-1 0 0,0 0 0,0 9 0,-1 3 32,-24 380 2783,20-349-2961,-30 216 700,34-261-821,0 0-1,0 0 1,0 0-1,-1 1 0,1-1 1,-1 0-1,0-1 1,-2 4-1,4-5-184,-1-1 0,1 1 0,-1 0 0,1-1 0,-1 1 0,1-1 0,-1 1-1,1-1 1,-1 1 0,0-1 0,1 1 0,-1-1 0,0 1 0,1-1 0,-1 0 0,0 0 0,0 1 0,1-1 0,-1 0 0,0 0-1,0 0 1,1 0 0,-1 0 0,0 1 0,0-2 0,1 1 0,-1 0 0,0 0 0,0 0 0,0 0 0,1 0 0,-1-1 0,0 1-1,1 0 1,-1-1 0,0 1 0,0 0 0,1-1 0,-1 0 0,-4-6-2930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78 4992,'0'-3'412,"0"2"-352,0 0 0,0 1 0,0-1 1,1 1-1,-1-1 0,0 1 0,0-1 0,0 0 1,0 1-1,0-1 0,0 1 0,-1-1 1,1 1-1,0-1 0,0 0 0,0 1 1,0-1-1,-1 1 0,1-1 0,0 1 0,0-1 1,-1 1-1,1-1 0,0 1 0,-1-1 1,1 1-1,-1 0 0,0-5 2116,14 0 136,70-13 979,-4 5-2147,-38 6-852,79-4 0,-28 11-260,-91 0-72,-1 0 0,0 0 0,1 0 0,-1 0 0,1 0 0,-1 0 0,0 0 0,1 0 0,-1 0 1,0 0-1,1 0 0,-1 0 0,0 0 0,1 1 0,-1-1 0,1 0 0,-1 0 0,0 0 0,0 1 0,1-1 0,-1 0 0,1 1 0,-9 15-6070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217 609 3136,'-1'-4'2014,"1"4"-1968,0 0 0,0 0-1,-1 0 1,1 0 0,0 0 0,0 0 0,0 0-1,0 0 1,0 0 0,0 0 0,0 0-1,-1 0 1,1 0 0,0 0 0,0 0 0,0 0-1,0 0 1,0 0 0,0 0 0,-1 0-1,5-11 4372,-5 11-4239,0 0 1,0-1 0,0 1-1,0 0 1,0 0 0,0 0-1,0 0 1,0 0 0,0 1-1,0-1 1,-2 1 0,-7 3 289,0 2 1,-12 7 0,-1 2-14,12-9-391,0 1 1,1 0-1,0 1 0,1 0 1,0 0-1,0 1 0,1 1 1,0-1-1,0 1 0,1 0 1,0 1-1,1 0 0,1 0 1,-1 0-1,-2 13 0,6-19 2,1 0-1,0 0 1,1 0-1,-1 0 1,1 0-1,0 1 0,0-1 1,2 7-1,-2-11-43,0 0-1,0 0 1,0 0-1,0 0 1,1 0-1,-1 0 1,0 0-1,1 0 1,-1 0-1,1 0 1,-1 0-1,1 0 1,-1 0-1,1-1 1,0 1 0,-1 0-1,1 0 1,0-1-1,0 1 1,-1 0-1,1-1 1,0 1-1,0-1 1,0 1-1,0-1 1,0 1-1,0-1 1,0 0-1,0 1 1,0-1-1,0 0 1,0 0-1,0 0 1,0 0-1,0 0 1,0 0-1,0 0 1,0 0-1,0 0 1,0 0-1,0-1 1,0 1-1,0 0 1,0-1-1,0 1 1,1-1-1,3-2 43,0 1 0,0-1 0,0 0 0,-1-1-1,1 1 1,-1-1 0,6-6 0,26-33-116,-12 13-92,-17 22 107,2-1-160,0-1-1,-1 0 1,11-19-1,-19 28-95,1 13 113,0 0 0,3 12 0,1 9 144,-5-27 13,2 15 57,7 28 1,-8-43 33,0-1 0,1 0 0,0 0 0,0 0 0,0 0 0,0 0 0,1-1 0,0 1 0,0-1 0,7 8 0,-9-11-51,0 0 0,0 0 0,0-1 0,0 1-1,0 0 1,0-1 0,0 1 0,0 0-1,0-1 1,0 0 0,0 1 0,0-1-1,0 0 1,1 1 0,-1-1 0,0 0-1,0 0 1,0 0 0,0 0 0,1 0-1,-1 0 1,0 0 0,0 0 0,0-1-1,0 1 1,2-1 0,2-1 22,-1-1 0,0 0-1,0 1 1,0-1 0,4-5 0,3-1 1,4-3 60,201-161 594,-198 158-634,-1 0 0,0-2 0,-2 0 0,0-1 0,0 0 0,-2-1 0,0-1 0,-2 0-1,13-29 1,4-20-105,29-115 0,-21 58-117,-31 110 91,0 0-1,-1-1 1,-1 0-1,1-29 1,-4 46 58,0 0 0,1 0 0,-1 0 0,0 0 0,0-1 0,0 1 0,0 0 0,0 0 0,0 0 0,0 0 1,0 0-1,0-1 0,0 1 0,0 0 0,0 0 0,0 0 0,0 0 0,-1 0 0,1 0 0,0-1 0,0 1 0,0 0 0,0 0 0,0 0 1,0 0-1,0 0 0,0 0 0,0 0 0,0 0 0,-1-1 0,1 1 0,0 0 0,0 0 0,0 0 0,0 0 0,0 0 0,0 0 0,0 0 1,-1 0-1,1 0 0,0 0 0,0 0 0,0 0 0,0 0 0,0 0 0,-1 0 0,1 0 0,0 0 0,0 0 0,0 0 0,0 0 0,0 0 1,0 0-1,-1 0 0,1 0 0,0 0 0,0 0 0,0 0 0,0 0 0,0 0 0,0 0 0,0 1 0,-1-1 0,1 0 0,0 0 0,0 0 1,0 0-1,-7 9-58,2 1 153,0 1-1,1 0 0,0 0 0,1 0 0,-3 23 0,2-14-24,-22 154 513,10-56-126,-4 49-78,19-144-287,1 1 1,1-1-1,1 1 1,1-1-1,6 25 0,-1-13 44,-6-24-314,1 0 0,0 0 0,0 0 0,1-1-1,8 16 1,-12-26-45,1 0-1,0 1 0,0-1 0,-1 0 0,1 0 0,0 0 1,0 0-1,0 0 0,-1 0 0,1 0 0,0 0 0,0 0 1,0 0-1,-1-1 0,1 1 0,0 0 0,0 0 0,-1-1 0,1 1 1,0-1-1,1 0 0,-1 0-30,0 1 1,0-1-1,0 0 1,0 0-1,-1 0 1,1 0-1,0 0 0,0 0 1,-1 0-1,1 0 1,0 0-1,-1 0 1,1 0-1,-1 0 0,1-1 1,-1 1-1,0 0 1,0 0-1,1-1 1,-1 1-1,0 0 0,0 0 1,0-3-1,-1 2-45,1 0 0,0 0 0,-1 0 0,0 0 0,1 0-1,-1 0 1,0 0 0,0 0 0,0 0 0,0 1 0,0-1 0,0 0-1,-3-2 1,-13-12-1293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8 6048,'-10'-2'648,"-3"-3"1784,24 4-1491,220 13 2777,-197-9-3660,41 4 122,25 2-381,-80-7-1359,-1 0 0,1 1 0,0 1 0,-1 1 0,26 10 0,-43-14 1730,0 0 0,1 0 0,-1 0 0,0 0-1,0 0 1,0 0 0,0 1 0,0-1 0,0 1 0,0 0 0,-1 0 0,1-1 0,0 1 0,-1 0 0,0 0 0,1 1 0,-1-1 0,0 0-1,0 0 1,0 0 0,0 1 0,-1-1 0,1 1 0,-1-1 0,1 0 0,-1 1 0,0-1 0,0 4 0,-1 8 183,0 0 0,-1-1 0,-1 0 0,-5 17 0,7-25-316,-1 6-8,0-1 0,1 1-1,0 0 1,2 15 0,-1-8-2045,9-34-3077,0-2 2816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82 3808,'10'-27'1408,"-2"19"-1088,5-4-96,-4 4 1024,-1 4-736,0-3 224,2 2-448,3 2-384,0-2 32,-1 2-192,6 3 128,0 3-992,3 5 640,1 4-1504,4 0 1120,-1 0-1152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 2720,'1'2'204,"1"-1"0,0 1 0,-1 0 0,1 1 0,-1-1 0,0 0 0,0 0-1,0 0 1,0 1 0,0-1 0,0 1 0,-1-1 0,1 1 0,0 4 0,-1 1 676,0 0-1,-1 0 1,-2 11 0,2-13-536,0-1 0,0 1 0,0 0 0,1-1 0,0 1 0,0 0 0,1 0 0,1 10 0,0-12-194,-1 1 96,1-1-1,-1 1 1,1 0 0,0 0-1,6 8 1,-7-12-215,-1 0 0,1-1 0,0 1 0,0 0 0,-1-1 0,1 1 0,0 0-1,0-1 1,0 1 0,0-1 0,0 1 0,0-1 0,0 0 0,0 1 0,0-1 0,0 0 0,0 0 0,0 1 0,0-1 0,0 0-1,0 0 1,0 0 0,0 0 0,0-1 0,0 1 0,0 0 0,0 0 0,0 0 0,0-1 0,0 1 0,0-1 0,0 1-1,0-1 1,-1 1 0,1-1 0,1 0 0,4-4 84,-1-1-1,-1 1 0,1-1 1,-1 0-1,1 0 1,-2 0-1,1 0 1,4-11-1,-6 12-66,2-3-1,-1 0 1,0 0-1,-1 0 1,0-1-1,0 1 1,-1-1 0,0 1-1,0-1 1,-1 1-1,0-1 1,0 1 0,-4-18-1,3 24-77,1 1 0,-1-1 1,0 0-1,0 0 0,0 1 0,0-1 0,0 0 0,0 1 0,0-1 0,0 1 0,-1-1 1,1 1-1,-1 0 0,1 0 0,-1 0 0,1-1 0,-1 1 0,0 1 0,0-1 0,1 0 1,-1 0-1,0 1 0,0-1 0,0 1 0,-3-1 0,2 0-31,1 1-1,0 0 1,0 0 0,0 0-1,0 0 1,0 1-1,0-1 1,0 0 0,0 1-1,0 0 1,0-1-1,0 1 1,0 0 0,0 0-1,0 0 1,0 0-1,0 0 1,1 0 0,-1 1-1,0-1 1,1 1-1,-1-1 1,0 3 0,1-3-113,1-1 0,-1 1 0,1 0 1,0 0-1,0 0 0,0 0 1,-1 0-1,1 0 0,0 0 0,0 0 1,0 0-1,0 0 0,1-1 0,-1 1 1,0 0-1,0 0 0,0 0 1,1 0-1,-1 0 0,0 0 0,1 0 1,-1-1-1,1 1 0,-1 0 1,1 0-1,0-1 0,-1 1 0,1 0 1,-1-1-1,1 1 0,0 0 0,0-1 1,1 1-1,3 3-876,-1-1 0,1 0 0,10 5 0,3 0-1467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80 6304,'-3'-12'6741,"2"40"-3728,-1-18-2576,0-2-30,0 1 0,1-1-1,0 10 1,1-17-252,7-1-65,0-1 1,1-1 0,-1 1-1,0-1 1,0 0 0,0 0-1,0-1 1,0 0 0,11-8-1,-17 11-95,7-9 554,-2 3-521,0 1 0,0 0 0,0 0 0,9-5-1,15-12 26,-24 16-72,1-1-45,0 1 1,0-1-1,1 2 1,0-1-1,0 1 0,0 0 1,0 0-1,11-3 0,-17 8 75,0-1-1,0 1 0,1 0 0,-1 0 0,0 1 0,0-1 0,0 0 0,0 1 1,0-1-1,0 1 0,0 0 0,0 0 0,0-1 0,0 1 0,0 1 0,0-1 0,0 0 1,-1 0-1,1 1 0,0-1 0,-1 1 0,1-1 0,-1 1 0,2 2 0,0 0 96,0 1 0,0-1 0,0 1 0,0 0-1,-1 0 1,1 0 0,-1 0 0,1 7 0,12 60 528,-14-69-596,-1 1 0,1-1 0,0 1 0,0-1 0,1 0 0,-1 0 0,3 5 0,-3-7-33,0-1-1,-1 0 0,1 1 0,0-1 1,-1 1-1,1-1 0,0 0 0,-1 0 1,1 1-1,0-1 0,0 0 0,0 0 1,-1 0-1,1 0 0,0 0 0,0 0 1,-1 0-1,1 0 0,0 0 0,0 0 1,-1 0-1,1-1 0,0 1 0,0 0 1,1-1-1,0 0-3,13-4-187,0 0 0,21-12 0,-26 12 90,1 0 0,0 0-1,0 1 1,1 0 0,-1 1 0,13-2-1,-21 4 95,0 1 0,0 0-1,0 0 1,0-1 0,0 2-1,0-1 1,0 0 0,0 1-1,0-1 1,0 1-1,0 0 1,-1 0 0,1 0-1,0 0 1,0 1 0,-1-1-1,1 1 1,-1 0 0,1-1-1,-1 1 1,0 0 0,1 1-1,-1-1 1,0 0 0,0 0-1,-1 1 1,1-1-1,-1 1 1,1 0 0,-1-1-1,0 1 1,0 0 0,1 3-1,2 10 54,0 0 0,-1 0 0,-1 1 0,-1-1-1,-1 32 1,0-27-580,-1-19-256,1 1-1,0 0 0,-1 0 0,1-1 1,-1 1-1,0 0 0,0-1 0,-2 5 0,-2 7-3261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9 64,'-10'-5'32,"15"2"-32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50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 5312,'-1'0'150,"1"0"0,-1 1 0,1-1 1,-1 0-1,1 1 0,-1-1 0,1 1 0,-1-1 0,1 1 1,-1-1-1,1 1 0,0-1 0,-1 1 0,1-1 0,0 1 1,0-1-1,-1 1 0,1-1 0,0 1 0,0 0 0,0-1 1,0 1-1,-1-1 0,1 1 0,0 1 0,-2 24 2077,1-16-1532,-1 4-49,2-7-392,-1 0 0,0 0-1,-1 0 1,-2 8 0,-5 16 421,8-29-619,1 0 0,-1 0 0,1 0 0,0 0 0,0 0 0,0 0 0,0 1 0,0-1 0,0 0 0,1 0 0,-1 0 0,2 3 0,-2-4-13,0-1 1,1 1-1,-1-1 1,1 1-1,-1-1 1,1 1-1,-1-1 0,1 0 1,-1 1-1,1-1 1,0 1-1,-1-1 1,1 0-1,0 0 1,-1 1-1,1-1 1,0 0-1,-1 0 1,1 0-1,0 0 1,-1 0-1,1 0 1,0 0-1,-1 0 1,1 0-1,0 0 1,-1 0-1,1 0 1,0 0-1,-1-1 1,1 1-1,0 0 1,-1 0-1,1-1 1,24-13 689,52-52-640,7-4-559,-82 69 451,2-3 11,1 1 0,0-1 0,0 1 0,0 1-1,8-4 1,-12 6 56,0-1-1,0 1 1,1 0-1,-1-1 1,0 1 0,1 0-1,-1 0 1,0 0-1,1 0 1,-1 0 0,0 0-1,1 1 1,-1-1-1,0 0 1,1 1-1,-1-1 1,0 1 0,0-1-1,1 1 1,-1 0-1,0-1 1,0 1 0,0 0-1,0 0 1,0 0-1,0 0 1,0 0-1,1 2 1,1 1 107,0 1 1,0 0-1,-1 0 0,0 0 0,0 0 1,0 0-1,-1 1 0,2 9 1,3 49 644,-4-31-535,3-7-73,0 3-1512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190 32 1984,'-3'-4'4570,"1"4"-4222,0-1 0,0 0 0,0 1 0,1-1 0,-1 1 0,0 0 0,-3-1 0,-2 2-56,0-1-1,0 1 0,0 1 0,0-1 0,1 1 0,-1 0 1,-12 7-1,3-1 248,-27 19 0,38-23-442,0-1 0,1 1 0,-1 0 0,1 0 0,0 0 0,-5 8 0,8-11-78,0 0 1,1 0-1,-1 1 0,1-1 1,-1 0-1,1 0 1,-1 0-1,1 0 1,-1 1-1,1-1 0,0 0 1,0 0-1,0 1 1,0-1-1,0 0 1,0 0-1,0 1 0,0-1 1,0 0-1,0 0 1,1 1-1,-1-1 1,0 0-1,1 0 0,-1 0 1,1 0-1,0 1 1,-1-1-1,1 0 1,0 0-1,0 0 0,0 0 1,-1-1-1,1 1 1,0 0-1,2 1 1,2 1 35,0 0 1,0-1 0,0 1 0,1-1 0,-1 0 0,1 0-1,0-1 1,-1 0 0,1 0 0,0 0 0,0-1-1,0 0 1,0 0 0,-1 0 0,1-1 0,10-2 0,-1 0 56,1-1 1,-1 0 0,0-1 0,-1-1 0,16-9 0,-19 9 17,-1 0 0,0-1 0,0 0-1,-1-1 1,15-15 0,-23 22-110,0 0 0,0 0 0,0-1 1,0 1-1,0 0 0,0-1 0,0 1 0,-1 0 0,1-1 1,-1 1-1,1-1 0,-1 1 0,1-1 0,-1 1 0,0-1 1,0 0-1,1 1 0,-1-1 0,-1-2 0,1 2-29,-1 0-1,0 0 1,1 0-1,-1 1 1,0-1-1,0 0 1,0 0-1,-1 1 1,1-1-1,0 0 1,-1 1 0,1-1-1,-1 1 1,-2-2-1,0 0-27,-1 0 0,1 1 0,-1 0 0,0 0 0,0 0 0,0 1 0,0 0 0,0-1-1,0 2 1,0-1 0,-9 0 0,-2 1-826,0 1 0,-24 4 0,3 3-1191,1 2-2148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1728,'4'-3'6623,"-3"4"-6482,11 1 4343,-8-2-4263,0-1 0,0 1 0,0-1 0,0 0 0,0-1 0,4-1 0,19-5 146,-13 4-395,4 0-189,45 7-54,-32-1 497,35-3 0,396-47 1172,-425 47-1340,-57 21-8799,18-18 8102,-1-1 1,1 0-1,0 1 1,-1-1 0,1 0-1,-5 1 1,-13 2-1314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2 162 2560,'-2'-11'6288,"3"11"-6176,5-8 453,0-2 750,-4 7-921,0 0-1,0 0 1,-1 0 0,1 0 0,-1 0-1,1-1 1,-1 1 0,1-7 357,4 5-42,67 2 720,-41 1-1209,-1-1-1,54-13 0,-12 2 195,238-28 909,-273 38-1395,31-3 84,-25 5-3680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18 120 3072,'0'0'4928,"-14"-1"85,14 1-4914,-1 0 0,1-1 0,0 1 0,-1-1-1,1 1 1,0-1 0,0 1 0,-1-1 0,1 1 0,0-1 0,0 1 0,0-1 0,0 1-1,-1-1 1,1 1 0,0-1 0,0 1 0,0-1 0,0 0 0,0 1 0,0-1 0,1 1-1,-1-1 1,0 1 0,0-1 0,0 1 0,0-1 0,1 1 0,-1-1 0,0 1 0,0-1-1,1 1 1,-1-1 0,1 0 0,0 0 37,-1 0 0,0 0 0,0-1 0,1 1 1,-1 0-1,0-1 0,0 1 0,0-1 0,0 1 0,0 0 0,-1-2 0,1-1 391,-3 1-369,5 0-76,-1 3-23,1-2 33,-1-1 0,1 1 0,0 1 0,0-1 0,0 0 0,0 0 0,3-1 0,276-45 622,-233 42-595,0 3 1,52 4-1,16 6-71,-78-7 64,-37 0-32,-1 0-105,0 0 0,1 0 1,-1 0-1,0 1 1,0-1-1,0 0 0,0 0 1,0 0-1,1 0 0,-1 0 1,0 0-1,0 0 0,0 0 1,0 0-1,1 0 1,-1 0-1,0 0 0,0 0 1,0 0-1,0 0 0,1 0 1,-1 0-1,0 0 0,0 0 1,0 0-1,1 0 1,-1 0-1,0 0 0,0 0 1,0 0-1,0 0 0,0 0 1,1 0-1,-1-1 0,0 1 1,0 0-1,0 0 1,0 0-1,0 0 0,1-1 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71 1568,'-8'-4'6650,"-6"12"-2660,6-3-3668,0 0 0,1 0 0,0 1 0,0 0 0,0 1 0,1 0 0,0 0 0,0 0 0,-8 14 0,-1 6-163,-18 45 0,24-50 68,-43 134 577,47-139-750,1-6-1,2 1-1,-1 0 0,1-1 0,1 1 0,0 0 0,1 18 0,1-23 25,0 0-1,0-1 1,1 1-1,0 0 1,0 0-1,1-1 1,-1 1 0,1-1-1,1 0 1,-1 1-1,1-2 1,7 9-1,-7-8-16,1-1-1,1 0 0,-1 0 0,1 0 0,0-1 0,0 1 0,0-1 1,0-1-1,1 1 0,-1-1 0,1-1 0,0 1 0,0-1 1,0 0-1,0 0 0,1-1 0,-1 0 0,0-1 0,0 1 0,1-1 1,9-2-1,15-2 22,-1-1 0,0-2 0,0-1 0,43-17 0,-60 19-89,1-1-1,-2 0 0,1-1 1,-1-1-1,0 0 1,18-16-1,-23 17 2,0-1 1,0 0-1,0 0 0,-1-1 0,0 1 0,-1-2 1,0 1-1,-1-1 0,5-13 0,-2 0 37,-1 0 1,-1-1-1,-1 0 1,-1 0-1,-1 0 0,-1 0 1,-2-1-1,0 1 1,-5-27-1,3 42-17,0 0 0,-1 0-1,0 1 1,0 0 0,-1-1 0,0 1 0,-1 1-1,0-1 1,-1 1 0,1 0 0,-2 0 0,1 0-1,-1 1 1,0 0 0,0 0 0,-1 1 0,0 0-1,0 0 1,-1 1 0,1 0 0,-1 1 0,0 0-1,-1 0 1,1 1 0,-1 0 0,1 0 0,-1 1-1,0 1 1,-15-2 0,-74 4-658,93-1 414,-1 1-1,1 0 1,-1 0 0,1 1 0,0 0 0,-11 4-1,15-5-193,-1 0 0,1 0 0,0 0 0,-1 0-1,1 1 1,0-1 0,0 1 0,0-1 0,0 1-1,0 0 1,0 0 0,0 0 0,0 0 0,1 0-1,-1 0 1,1 1 0,0-1 0,-1 0 0,0 5-1,3 7-2118,7 5-1370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 8064,'-5'-3'2976,"0"-2"-2304,5 10-64,5 3-640,-5-2 2272,5 2-1248,-5 4-608,3 0-512,-3 0 64,5-4-96,-5-2 96,0 2-1984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85 3392,'-5'-8'13215,"14"8"-14356,61 0 4330,24-9-2903,176-41-1,-247 43-178,-18 5-100,0 0 0,0 0 0,0 1 0,1-1 0,8 0 0,-12 2-135,-4 0-58,1 1 159,-1-1 0,1 1 1,0-1-1,-1 1 0,1-1 1,0 1-1,-1 0 0,1 0 1,0 0-1,-2 1 0,-1 1 1,-17 11 81,1 2-1,0 0 1,1 1 0,1 1 0,1 0 0,-22 31-1,-76 134 363,91-142-295,-49 101 178,40-73-98,18-42-184,11-22-155,1 0-1,0 0 1,0 0-1,1 1 1,-1-1 0,1 1-1,0 0 1,1 0-1,-1-1 1,0 11-1,28-32-8251,18-18 2816,-12 15 2880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 19 4576,'0'1'46,"0"-1"-1,-1 0 1,1 0 0,0 0-1,0 0 1,-1 0 0,1 0-1,0 0 1,0 1 0,-1-1 0,1 0-1,0 0 1,0 0 0,0 1-1,0-1 1,-1 0 0,1 0-1,0 0 1,0 1 0,0-1 0,0 0-1,0 0 1,0 1 0,0-1-1,0 0 1,-1 1 0,1-1-1,0 0 1,0 0 0,0 1 0,0-1-1,0 0 1,0 0 0,0 1-1,1-1 1,-1 0 0,0 0-1,0 1 1,0-1 0,0 0 0,0 0-1,0 1 1,0-1 0,1 0-1,-1 0 1,0 1 0,1 0 100,-1 0 0,1 0 0,-1 0 0,0 1 0,1-1 0,-1 0 0,0 0 0,0 1 0,0-1 1,0 0-1,0 1 0,0-1 0,0 0 0,0 0 0,-1 2 0,-2 7 571,-1 1 0,0-1-1,0 0 1,-1-1 0,-11 16 0,0-2 31,-20 21 0,21-28-474,-1 0-1,0 0 1,-1-2-1,-1 0 1,0-1-1,-32 17 1,44-28-241,0 1-1,0 0 1,-1-1 0,1 0 0,-1-1 0,1 1 0,-1-1 0,-13 0-1,16-1-30,-1-1 1,0 1-1,1-1 0,-1 0 0,1 0 0,-1-1 0,1 1 0,-1-1 1,1 0-1,0 0 0,0-1 0,0 1 0,-6-6 0,4 3-51,1 0 1,-1-1-1,1 0 0,1 0 0,-1-1 0,1 1 1,0-1-1,1 0 0,-4-8 0,2 3-32,1 0-1,1 0 0,0-1 1,-2-23-1,5 31 81,0 1-1,0-1 1,0 0-1,0 1 1,1-1 0,0 1-1,0-1 1,0 1-1,1-1 1,-1 1-1,1-1 1,0 1 0,0 0-1,1 0 1,-1 0-1,1 0 1,0 1-1,0-1 1,0 1 0,0-1-1,1 1 1,0 0-1,-1 1 1,1-1 0,0 0-1,6-2 1,4-1 88,0 0 0,1 1 0,-1 0 0,1 1 0,0 1 0,26-3 0,-16 4 126,1 0 0,-1 2 0,30 3-1,-46-2-133,0 0-1,0 1 1,0 0-1,0 0 1,0 1-1,0 0 1,-1 1-1,1 0 1,-1 0-1,0 1 1,0 0-1,7 6 1,-10-5-19,1 0 0,-1 1 0,-1-1 0,1 1 1,-1 0-1,0 0 0,-1 0 0,0 0 0,0 1 0,0 0 0,-1-1 1,0 1-1,1 12 0,0 7 116,-1 1 0,-2 40 0,-2-38 99,0-1-1,-14 58 0,13-73-182,-2 1 0,0-1 0,-1 0 0,0 0-1,-1-1 1,-1 0 0,-15 21 0,-2-4 59,-2-1 1,-55 46-1,-72 34-4429,151-107 3674,-1 1 1,1-1-1,-1 0 0,1-1 1,-1 1-1,0 0 0,1-1 1,-1 0-1,0 0 1,-6 1-1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3072,'51'-34'11349,"-50"34"-11091,1-1 1,-1 0-1,0 1 1,0-1-1,-1 0 1,1 0-1,0 1 1,0-1-1,0 0 1,0 0-1,-1 0 1,1 0-1,0 0 1,-1 0-1,1 0 1,-1-1-1,1 1 1,-1-1 0,0 2-193,0-1 0,0 1 0,0 0 0,0 0 0,0-1 0,0 1 0,0 0 1,0 0-1,0 0 0,0-1 0,-1 1 0,1 0 0,0 0 0,0-1 1,0 1-1,0 0 0,0 0 0,-1 0 0,1 0 0,0-1 0,0 1 1,0 0-1,-1 0 0,1 0 0,0 0 0,0 0 0,-1 0 0,1-1 1,-15 1-44,13 1 3,0 0 0,0-1 0,1 1-1,-1 0 1,0 0 0,1 0 0,-1 0 0,1 0 0,-1 0 0,1 1 0,-1-1-1,1 0 1,0 1 0,-2 2 0,-7 7 50,4-5-143,0-1-57,9-8-213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73 2720,'5'-11'8608,"-5"13"-8469,0-1 0,0 0-1,-1 1 1,1-1 0,0 0 0,-1 1 0,1-1 0,-1 0 0,1 1 0,-1-1 0,0 0 0,0 2 0,-2 2 39,-11 27 15,1 1 0,-10 45 0,-9 70 218,11-48 33,14-66-281,2-5 38,-13 35 1,-6 19 362,21-69-243,2-2-58,1-12-245,0 0 0,0 0 0,0 0 0,0 0-1,0 0 1,1 0 0,-1 1 0,0-1 0,0 0-1,0 0 1,0 0 0,0 0 0,0 0 0,0 0 0,0 0-1,1 0 1,-1 0 0,0 0 0,0 0 0,0 0-1,0 0 1,0 0 0,0 0 0,0 0 0,1 0 0,-1 0-1,0 0 1,0 0 0,0 0 0,0 0 0,0 0-1,0 0 1,1 0 0,-1 0 0,0 0 0,0 0 0,0 0-1,0 0 1,0 0 0,0 0 0,0 0 0,0 0-1,1-1 1,0 0 38,1 0 0,-1 0 0,1-1 0,-1 1 1,0-1-1,0 1 0,0-1 0,2-3 0,5-13-102,-1 0 0,8-30-1,-5 15-44,17-53 12,79-218-119,-86 262 78,51-78 0,-71 119 114,0 0 0,1 1 0,-1-1 1,0 1-1,1-1 0,-1 0 0,1 1 0,-1-1 0,1 1 0,-1 0 0,1-1 0,0 1 0,-1-1 0,1 1 1,-1 0-1,1-1 0,0 1 0,-1 0 0,1 0 0,0 0 0,-1-1 0,1 1 0,0 0 0,0 0 0,-1 0 1,1 0-1,0 0 0,-1 0 0,1 0 0,0 1 0,-1-1 0,1 0 0,0 0 0,-1 0 0,1 1 0,0-1 1,-1 0-1,1 1 0,0-1 0,-1 0 0,1 1 0,-1-1 0,1 1 0,-1-1 0,1 1 0,-1-1 0,1 1 1,-1 0-1,1 0 0,3 5-20,0 0 0,0 0-1,6 12 1,-9-15 10,5 10 74,-1 0 0,0 1 0,3 17 0,-1-1-18,21 97 125,-23-92 115,2 0 0,2 0 0,15 39 0,-24-74-249,0 1-1,1 0 0,-1 0 0,0 0 0,1-1 0,-1 1 0,1 0 0,-1 0 0,1-1 0,-1 1 0,1 0 1,-1-1-1,1 1 0,-1-1 0,1 1 0,0-1 0,-1 1 0,1-1 0,0 1 0,0-1 0,1 1 0,-1-1-9,-1 0-1,1 0 1,0 0-1,-1-1 1,1 1-1,0 0 1,-1 0-1,1-1 0,0 1 1,-1 0-1,1-1 1,-1 1-1,1-1 1,-1 1-1,1 0 1,-1-1-1,1 0 1,-1 1-1,1-1 0,0 0 1,2-4 27,0 0 1,0 0-1,-1-1 0,5-10 1,42-159 260,-2 20-938,-39 131 527,-1 7-187,0 0-1,18-31 0,-25 47 265,0 1 0,0 0 1,0-1-1,1 1 0,-1 0 0,0 0 0,0-1 1,1 1-1,-1 0 0,0 0 0,0-1 0,1 1 0,-1 0 1,0 0-1,0 0 0,1-1 0,-1 1 0,0 0 1,1 0-1,-1 0 0,0 0 0,1 0 0,-1 0 0,0 0 1,1 0-1,-1 0 0,1 0 0,-1 0 0,0 0 0,1 0 1,9 8-298,5 17 146,-14-23 136,5 11 164,-1 1 0,0-1 0,-1 1-1,0 1 1,1 19 0,3 75 358,-7-99-443,4 162 676,-4-22-151,-2-88 8,1-60-508,8-7-2603,-3 0 915,-1-1 0,0 1 0,0 0-1,0-1 1,3-7 0,6-8-737,7-6-844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51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19 2400,'12'-17'8741,"-12"17"-8673,-8-2 1337,-11 5-195,10 0-917,0 1 1,0-1-1,0 2 1,0-1-1,-8 7 1,-43 33 330,25-17-492,12-12-60,-35 28 390,53-39-434,1 0 1,0 0 0,0 1 0,0-1-1,0 1 1,1 0 0,-1 0 0,1 0-1,-2 7 1,4-10-16,0 0 0,1 1-1,-1-1 1,1 0 0,-1 0-1,1 1 1,0-1 0,0 0 0,0 0-1,0 1 1,0-1 0,1 0-1,-1 0 1,1 1 0,-1-1 0,1 0-1,0 0 1,0 0 0,0 0-1,0 0 1,0 0 0,0 0 0,1 0-1,-1 0 1,1-1 0,-1 1-1,1 0 1,0-1 0,-1 0 0,1 1-1,3 0 1,2 3 95,0-1 0,1-1-1,-1 1 1,1-1 0,0-1 0,0 1 0,10 1-1,-14-4-54,0 1 1,0-1-1,0 0 0,0 0 0,0 0 0,0 0 0,0-1 0,-1 1 0,1-1 0,0 0 0,0 0 0,0-1 0,6-2 0,-5 0-36,0 1-1,0 0 0,0-1 0,-1 0 1,1 0-1,-1-1 0,0 1 1,5-7-1,0-4-62,0 0 0,-1-1 0,-1 1 0,0-2 0,5-20 0,-9 28-53,-1 0 0,0 0 1,-1 0-1,0 0 0,0 0 1,-1 0-1,0 0 0,-1 0 1,-1-12-1,-4 39-18,3-6 360,1 0-26,-1-1-1,2 1 1,-1 0-1,2 0 1,-1 0-1,2 0 1,0 0-1,4 23 1,-3-25-120,1-1 0,0 1 0,1-1 0,0 1 0,0-1 0,1 0 0,0-1 0,1 1 0,7 7 0,-12-15-155,0 1 0,1-1 0,-1 0 0,1 0 1,-1-1-1,1 1 0,0 0 0,-1 0 0,1-1 0,0 1 0,-1-1 0,1 0 0,0 1 0,0-1 0,-1 0 0,1 0 0,0 0 0,0 0 0,0 0 0,1-1 0,0 1-624,0-1-1,1 0 1,-1 0-1,0 0 1,0 0-1,2-2 1,8-5-1563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82 145 2656,'-17'5'7434,"22"-1"-5818,3 3-968,-2-1-250,0-1 1,0 0-1,0-1 0,15 9 1,-20-12-351,1-1-1,0 1 1,0 0 0,1-1 0,-1 1 0,0-1-1,0 0 1,0 1 0,0-1 0,0 0 0,0 0-1,1-1 1,-1 1 0,0 0 0,0-1 0,0 1-1,0-1 1,0 0 0,0 1 0,0-1-1,0 0 1,0 0 0,2-3 0,-1 3-18,-1-1 0,1 0 1,-1 0-1,0 0 0,1 0 1,-1 0-1,0-1 0,-1 1 0,1-1 1,0 1-1,-1-1 0,1 1 1,-1-1-1,0 0 0,0 0 1,0 0-1,0 0 0,0 0 0,-1 0 1,1 0-1,-1 0 0,0 0 1,0 0-1,-1-5 0,2-4-44,-2 0-1,0 0 1,0 0 0,-6-21-1,7 30 3,-1 1-1,0-1 1,0 1-1,0 0 1,-1 0-1,1-1 1,0 1 0,-1 0-1,0 0 1,1 0-1,-1 0 1,-3-2-1,3 3 11,0 0-1,1 0 0,-1 0 1,0 1-1,0-1 0,1 1 0,-1-1 1,0 1-1,0-1 0,0 1 1,0 0-1,1 0 0,-1 0 0,0 0 1,0 1-1,0-1 0,0 0 1,0 1-1,-3 0 0,-1 2 45,0 0 0,0 0-1,0 0 1,0 1 0,0 0 0,0 0-1,-7 7 1,3-1 240,1 0-1,-16 20 1,19-21-118,0 0 1,1 0-1,0 0 0,-5 12 1,9-16-99,-1-1 0,1 0 0,0 0 1,0 1-1,1-1 0,0 0 0,-1 1 1,1-1-1,1 1 0,-1-1 0,1 0 1,-1 1-1,3 4 0,0 1 23,1 0-1,1 0 1,0 0 0,0-1-1,1 1 1,0-1-1,0-1 1,8 9 0,-1-5 42,-1 0 1,2 0 0,-1-1-1,19 10 1,-24-17-115,-1 0 0,1 0 0,1-1 0,-1-1 0,0 1 0,1-1 0,-1-1 0,1 0 0,-1 0 0,1 0 0,-1-1 0,1-1 0,10 0 0,6-3-1058,-1-1 0,1-1 1,29-11-1,24-13-5194,-39 11 753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6560,'-1'4'2777,"5"9"-1592,5 17 298,3 12 577,-6-14-1304,5 24-90,-3 1 0,2 75 0,-8-91-483,8 67 258,1 51 318,-5-48 11,-2-51-452,-1-31-52,1-1-1,8 26 0,-10-41-21,-2-9-224,0 1 0,0-1 0,0 0-1,0 1 1,0-1 0,0 0 0,1 1 0,-1-1 0,0 0 0,0 1-1,0-1 1,0 0 0,0 1 0,1-1 0,-1 0 0,0 1-1,0-1 1,1 0 0,-1 0 0,0 1 0,0-1 0,1 0 0,-1 0-1,0 0 1,1 1 0,-1-1 0,0 0 0,1 0 0,-1 0 0,0 0-1,1 0 1,-1 0 0,0 0 0,1 1 0,-1-1 0,1 0-1,0-1 33,0 1-1,0-1 0,1 1 0,-1-1 0,0 0 0,0 1 0,0-1 0,0 0 0,-1 0 0,1 0 0,1-1 1,2-2-12,-1 0 1,0-1 0,0 1 0,4-9 0,-5 9 7,36-90 555,19-27-996,133-258-313,-123 270 4,4-7-3444,-57 93 1218,-1 7 918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254 45 1056,'7'-7'1285,"3"-2"1852,-10 9-3075,1 0 0,-1-1 0,0 1 1,0 0-1,0-1 0,1 1 0,-1 0 1,0-1-1,0 1 0,0 0 0,0-1 1,0 1-1,0-1 0,0 1 1,0 0-1,0-1 0,0 1 0,0-1 1,0 1-1,0 0 0,0-1 0,0 1 1,0 0-1,0-1 0,-1 1 0,1-1 1,0 1-1,0 0 0,0 0 1,-1-1-1,0-1 31,0 1 1,-1 0-1,1-1 1,-1 1-1,1 0 1,-1 0-1,1 0 0,-1 0 1,0 0-1,1 0 1,-1 1-1,0-1 1,0 1-1,-3-2 1,1 2 64,-1-1 0,0 1 0,1 0 0,-1 0 0,-9 1 1,7 1-45,0-1 1,-1 1-1,1 0 1,1 1-1,-1-1 1,0 1-1,1 1 1,-9 5-1,7-3-24,1 1 0,0 0-1,0 0 1,0 0 0,1 1 0,0 0 0,-7 13 0,-1 7 12,-12 31 0,15-32-1,6-14-91,0 1 0,1-1 0,1 1 0,-2 13 0,4-19 43,0 0 1,1 0 0,0 0 0,0 0-1,1 0 1,0 0 0,0 0 0,4 12-1,-5-19-26,1 1 0,-1-1-1,1 1 1,-1-1-1,1 0 1,0 1 0,-1-1-1,1 0 1,0 0 0,0 1-1,0-1 1,0 0-1,0 0 1,0 0 0,0 0-1,1 0 1,-1 0 0,0-1-1,0 1 1,1 0-1,-1-1 1,1 1 0,-1-1-1,0 1 1,1-1 0,-1 1-1,1-1 1,-1 0-1,1 0 1,-1 0 0,1 0-1,-1 0 1,1 0 0,2-1-1,0 0 56,1-1 1,-1 1-1,0-1 1,-1 0-1,1 0 0,0 0 1,0-1-1,-1 1 0,0-1 1,1 0-1,2-4 0,1-1-44,0 0-1,-1-1 0,0 1 1,-1-1-1,0-1 1,-1 1-1,0-1 0,0 0 1,3-13-1,-2 3-85,-2 0 0,0-1 0,0-37 0,-4 56 25,1 0 0,0-1 0,-1 1 0,1 0 0,-1 0 0,0 0 0,0 0 1,-2-4-1,-2-8-806,0 74 536,5-37 324,1 0 1,4 24-1,-4-40 1,0 0 0,1 0-1,0-1 1,1 1 0,-1 0-1,1-1 1,0 0 0,1 0-1,-1 0 1,1 0 0,6 7-1,-6-10 43,-1 0 1,1 0-1,-1 0 0,1-1 0,0 1 0,1-1 0,-1 0 0,0 0 0,0 0 1,1-1-1,-1 0 0,1 0 0,-1 0 0,1 0 0,0 0 0,-1-1 0,1 0 1,0 0-1,0 0 0,4-2 0,4 0 9,0-1 0,0 0 0,-1-1 0,0 0 1,0-1-1,13-7 0,-16 7-51,0 0 1,-1-1-1,0-1 1,0 1-1,0-1 1,-1-1-1,0 1 1,0-1-1,5-9 1,-1 1-8,-2-1 1,1 0-1,11-34 1,-11 28-102,-6 16 10,-2 1 0,1 0 0,-1-1 0,2-9 0,0 2-223,-4 13 259,0 1 0,0-1 0,0 1 0,0 0 0,0-1 0,0 1 0,1-1 0,-1 1 0,0-1 0,0 1 0,0 0 1,1-1-1,-1 1 0,0-1 0,1 1 0,-1 0 0,0-1 0,1 1 0,-1 0 0,0 0 0,1-1 0,-1 1 0,2-1 0,-2 2-8,1 0 0,0 0-1,-1 0 1,1 0 0,0 0-1,-1 0 1,1 0 0,-1 0 0,0 0-1,1 1 1,10 56 22,-6-28 29,0-1 0,1 38 1,-2-8 255,-3-47-210,0 1-1,-1 13 0,-1-21 38,1 0 0,-1-1 1,0 1-1,0 0 0,0 0 0,-1-1 0,0 1 0,-3 5 0,5-9-47,-1 0-1,0 0 1,1 0-1,-1 0 0,0-1 1,0 1-1,1 0 1,-1 0-1,0-1 1,0 1-1,0-1 1,0 1-1,0-1 0,0 1 1,0-1-1,0 0 1,0 1-1,0-1 1,-2 0-1,0 0 13,0 0 1,1 0-1,-1 0 0,0 0 0,1-1 0,-1 1 0,-5-3 1,3 1-19,0 0 0,-1 0 0,1-1 0,0 0 0,0 0 0,1-1 0,-6-4 0,2 2-14,7 5-40,0 0 1,-1 0-1,1 0 0,0 0 0,0 0 0,-1 0 1,1 0-1,0-1 0,0 1 0,0 0 0,1-1 0,-1 1 1,0 0-1,0-1 0,1 1 0,-1-1 0,0-1 0,0 0-75,1 3 78,0 0 0,0 0 0,0 0-1,0-1 1,-1 1 0,1 0 0,0 0 0,0-1 0,0 1-1,0 0 1,0 0 0,0-1 0,0 1 0,0 0-1,0 0 1,0-1 0,0 1 0,0 0 0,0 0-1,0-1 1,0 1 0,0 0 0,0-1 0,0 1-1,0 0 1,0 0 0,0-1 0,1 1 0,-1 0-1,0 0 1,0 0 0,0-1 0,0 1 0,0 0 0,1 0-1,-1-1 1,2 0-41,0 0 1,-1 1-1,1-1 0,0 0 0,0 1 0,-1-1 1,1 1-1,0-1 0,0 1 0,0 0 0,0 0 1,0 0-1,-1 0 0,1 0 0,0 0 0,0 0 1,0 1-1,0-1 0,0 1 0,1 0 1,9 3 15,-1 1 0,12 5 0,-9-3 111,-7-3-4,1-1-1,0 1 1,0-2 0,0 1-1,0-1 1,1 0-1,-1-1 1,1 0 0,-1 0-1,1-1 1,-1 0 0,1-1-1,-1 0 1,1 0 0,10-3-1,31-9-229,-16 4 207,-1 0 0,35-16 0,-57 20-923,0-1 0,-1 0 1,17-13-1,-21 14-356,1-1 0,-1 0 1,0 0-1,0-1 0,-1 0 0,5-7 1,3-13-1744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43 673 3136,'-1'0'162,"0"0"1,0 1-1,0-1 1,0 0-1,-1 1 1,1-1-1,0 1 1,1-1-1,-1 1 1,0-1-1,0 1 1,0 0-1,0-1 1,0 1-1,0 0 0,1 0 1,-1 0-1,0 0 1,0 0 35,0 0 0,1 0 1,-1 0-1,0 0 0,0 0 0,0 0 0,0 0 1,0-1-1,0 1 0,0 0 0,0-1 0,0 1 1,-1-1-1,1 1 0,0-1 0,0 0 1,0 1-1,-2-1 0,3 0-174,-1 0 0,1 0 1,0 0-1,0 0 0,0 0 0,0 0 0,0 0 1,0 0-1,0 0 0,-1 0 0,1 0 0,0 0 1,0 0-1,0 0 0,0 0 0,0 0 0,0-1 1,0 1-1,0 0 0,0 0 0,0 0 0,-1 0 1,1 0-1,0 0 0,0 0 0,0 0 0,0 0 1,0 0-1,0-1 0,0 1 0,0 0 1,0 0-1,0 0 0,0 0 0,0 0 0,0 0 1,0 0-1,0 0 0,0-1 0,0 1 0,0 0 1,0 0-1,0 0 0,3-8 491,8-10-188,-8 15-186,18-28 102,3 2-1,0 1 1,2 0 0,1 2-1,58-43 1,-72 59-166,-1 2 1,2 0-1,22-11 1,-29 16-81,-1 1 0,0 0 0,1 0 0,0 0 0,-1 1 0,1 0 0,0 1 0,0-1 0,-1 1 0,13 2 0,-17-2 2,0 0 0,-1 1-1,1-1 1,0 1-1,0 0 1,-1-1 0,1 1-1,0 0 1,-1 0 0,1 0-1,-1 0 1,1 1 0,-1-1-1,1 0 1,-1 0 0,2 3-1,-1-1 15,-1 0-1,1 0 1,0 0 0,-1 0-1,0 0 1,0 0 0,0 0-1,1 6 1,-1 4 124,0 0 1,-1-1-1,-2 24 0,1-30-51,0 4-35,-1 0 0,-1 0 0,1-1 0,-2 1 0,-4 10 0,-7 19 229,15-39-256,0 0-1,0 0 0,0 0 1,0 1-1,-1-1 1,1 0-1,0 0 1,0 0-1,0 1 0,0-1 1,0 0-1,0 0 1,0 1-1,0-1 0,0 0 1,0 0-1,0 0 1,0 1-1,0-1 0,0 0 1,0 0-1,0 1 1,0-1-1,0 0 1,1 0-1,-1 0 0,0 1 1,0-1-1,0 0 1,0 0-1,0 0 0,0 1 1,1-1-1,-1 0 1,0 0-1,0 0 0,1 1 1,8-4 302,10-10-177,4-12-148,0-1-1,-2-1 0,34-56 0,-18 25-155,-21 32 137,-12 19-90,0 0 0,0 0 1,1 0-1,0 1 0,0 0 0,1 0 1,11-10-1,-16 16 88,-1 0 0,1 1 0,-1-1 0,1 0 0,0 1 1,-1-1-1,1 1 0,-1-1 0,1 1 0,-1-1 0,1 1 0,-1 0 0,1 1 1,-1-2 9,4 7-11,-1 0 0,-1 1 0,1 0 0,-1 0 1,-1 0-1,1 0 0,-1 0 0,0 10 0,-1-14 49,3 25-37,1 45 183,1-30-271,-3-32 407,1 22 0,0-14-459,-3-18 191,5 7-95,-5-8 58,0 1 0,1-1 0,-1 0 0,0 1 0,1-1 0,-1 0 0,1 0 0,0 1 0,-1-1 0,1 0 0,0 0 0,0 0 0,0 0 0,-1 0 0,1 0 0,0 0 0,1 0 0,-1 0 0,0 0 0,0 0 0,0-1 0,0 1 0,1 0 0,-1-1 0,0 1 0,0-1 0,1 0 0,1 1 0,4 1 28,0-1 0,1 0 0,-1 0-1,11 0 1,10-1 69,1-1 0,0-2 0,-1 0 1,0-2-1,0-2 0,39-13 0,-57 16-59,-1-1 0,0 0 0,0 0 0,0-1 1,-1 0-1,0-1 0,0 0 0,-1 0 0,0-1 0,10-13 0,-15 18-47,-1 0 0,1 0 0,-1-1 0,0 1 0,0 0-1,0-1 1,0 1 0,-1-1 0,1 1 0,-1-5 0,0 0 0,0 0 1,0 0 0,-3-12 0,3 18-4,0 0 0,-1 0 0,1 1 0,-1-1 1,0 0-1,0 0 0,0 1 0,0-1 0,0 0 0,0 1 0,0-1 1,0 1-1,0-1 0,-1 1 0,1 0 0,-1-1 0,1 1 1,-1 0-1,1 0 0,-1 0 0,0 0 0,0 1 0,1-1 0,-1 0 1,0 1-1,0-1 0,-2 0 0,1 1-22,-1 0 1,1 0-1,0 0 1,0 0-1,0 0 1,0 1-1,0-1 1,0 1-1,0 0 0,0 0 1,0 0-1,0 0 1,0 0-1,0 1 1,1 0-1,-4 1 0,-4 5-76,-1 1 0,2-1 0,-10 12 0,16-17 89,1 0 0,-1 0 0,1 0 0,0 1 0,0-1 0,1 1 0,-1 0 0,0 0 0,1-1-1,0 1 1,0 0 0,0 0 0,1 0 0,-1 5 0,1-7 11,0 4-12,0 0 0,0 0 0,0 1 0,1-1 0,0 0 0,0 0 0,1 1-1,-1-1 1,6 11 0,-5-13 48,-1-1 10,1 0 0,-1 0 0,0 0 1,1 0-1,0 0 0,0-1 0,0 1 0,0-1 0,0 1 0,0-1 0,1 0 0,2 2 1,-1 2-25,-2-4-45,3 2 73,0 0 0,1 0-1,0-1 1,0 0 0,0 0 0,8 3 0,7 3-50,-17-8 56,1 1-1,0-1 0,-1 0 1,8 1-1,-7-1-30,0 0 0,-1 0 0,1 0 0,7 3 0,-3-2-5,1 1 0,0-1 0,0-1-1,0 0 1,-1 0 0,1-1 0,0 0 0,16-3-1,-14 1 69,0-1-1,21-8 0,-13 5-14,-11 2-22,0 1-1,-1-2 1,10-5-1,16-8 77,-26 15-69,0-1 0,0 0 0,-1 0 0,0 0 0,0-1 0,0 0 0,0-1 0,-1 0 0,0 0 0,0 0 0,-1-1 0,1 1-1,5-12 1,-9 14-49,-1 0-1,0 0 1,0-1-1,0 1 1,-1 0-1,1-1 1,-1 1-1,0 0 1,-1-1-1,1 1 1,-1 0-1,1 0 0,-1-1 1,0 1-1,-1 0 1,-2-6-1,3 7-35,-1-1 0,1 1 0,-1 0-1,0 0 1,0 0 0,0 0-1,0 0 1,-1 0 0,1 1 0,-1-1-1,1 1 1,-1 0 0,0-1 0,0 1-1,0 0 1,0 1 0,-1-1 0,1 1-1,0-1 1,-5 0 0,7 2 14,-1 0-1,0 0 1,1 0 0,-1 0 0,1 1 0,-1-1-1,0 1 1,1-1 0,-1 1 0,1-1-1,-1 1 1,1 0 0,0 0 0,-1 0 0,1-1-1,-2 3 1,-21 20-177,23-22 198,0 1-17,-1 1-1,0-1 0,1 0 0,-1 1 1,1 0-1,0-1 0,-1 1 0,2 0 0,-1-1 1,0 1-1,0 5 0,-1 32-238,2-29 113,1-5 115,0-1 1,0 1-1,1-1 1,-1 0-1,1 0 1,0 0-1,1 0 1,0 0-1,4 7 1,13 9 180,-2-3-62,-15-16-91,-1 0 0,1-1-1,-1 1 1,1 0 0,0-1 0,-1 0-1,1 0 1,0 1 0,0-2-1,4 2 1,0 0 36,1-1 0,-1 1 1,11-1-1,8 2 264,-21-2-288,1 0 0,-1-1 1,1 0-1,-1 0 0,10-1 0,94-25 567,-100 23-582,0 0 0,-1-1 0,0 0-1,10-6 1,3-1-117,-5 2 179,0 0 0,27-23 0,4-2 67,-36 27-231,-5 3-15,0 0-1,1 0 1,9-4-1,-15 8 101,1-1-1,0 0 1,-1 1-1,1 0 1,0-1-1,-1 1 1,1 0-1,0 0 0,0 0 1,-1 0-1,1 0 1,0 1-1,0-1 1,-1 0-1,1 1 1,-1-1-1,1 1 1,0 0-1,1 0 0,-2 0 16,0 0 0,-1-1 0,1 1 0,0-1 0,-1 1 0,1 0 0,0 0 0,-1-1 0,1 1 0,-1 0 0,1 0-1,-1 0 1,1 1 0,4 7-171,-4-8 192,-1-1 1,1 1-1,-1-1 1,1 1-1,-1-1 0,0 1 1,1-1-1,-1 1 1,0-1-1,1 1 1,-1 0-1,0-1 1,0 1-1,0 0 0,1-1 1,-1 1-1,0-1 1,0 1-1,0 0 1,0-1-1,0 1 1,0 0-1,0-1 0,0 1 1,-1 0-1,1-1 1,0 1-1,0 0 1,0-1-1,-1 1 0,1-1 1,0 1-1,-1 0 1,0 0-1,1-1 2,-1 1 0,0-1-1,0 0 1,1 1 0,-1-1 0,0 0-1,0 0 1,1 0 0,-1 1 0,0-1-1,0 0 1,1 0 0,-1 0 0,0 0-1,0 0 1,0-1 0,1 1-1,-1 0 1,0 0 0,0 0 0,1-1-1,-1 1 1,0 0 0,0-1 0,1 1-1,-1-1 1,1 1 0,-1-1 0,0 1-1,1-1 1,-2 0 0,0-1-45,0 1 0,-1-1 1,0 1-1,1 0 0,-1 0 1,0 0-1,1 0 0,-1 0 0,0 1 1,0-1-1,0 1 0,0 0 1,0 0-1,0 0 0,1 0 1,-1 0-1,0 1 0,0-1 0,0 1 1,0 0-1,1 0 0,-1 0 1,0 0-1,1 0 0,-1 1 1,-4 2-1,-14 14-94,13-11 46,0 0 0,0 0 0,1 0 0,0 1 0,-10 15 0,16-22 69,0 0 0,0 0 0,1 0 0,-1 0 0,1 1-1,-1-1 1,1 0 0,0 1 0,-1-1 0,1 0-1,0 1 1,0-1 0,0 0 0,0 1 0,0-1-1,0 0 1,1 1 0,-1-1 0,0 0 0,0 0-1,1 1 1,-1-1 0,1 0 0,0 0 0,-1 1 0,1-1-1,0 0 1,-1 0 0,1 0 0,0 0 0,0 0-1,0 0 1,2 1 0,-1 0 39,0-1 1,1 1-1,-1-1 1,0 0-1,1 0 1,-1 0-1,1 0 1,0 0-1,-1-1 0,1 1 1,0-1-1,-1 1 1,1-1-1,0 0 1,3 0-1,0-1-2,-1 1 0,0-1-1,0 0 1,0-1 0,0 1 0,0-1 0,0 0-1,-1 0 1,1 0 0,0-1 0,-1 1-1,0-1 1,1 0 0,5-6 0,0-1-36,0-1-1,-1 0 1,0-1 0,0 0 0,-1 0-1,-1-1 1,0 0 0,-1 0 0,0-1 0,-1 0-1,4-16 1,56-253-867,-39 171 767,-23 95 8,-1 1-1,0 0 0,0-19 1,-2 33 53,0 1 1,0 0 0,-1 0-1,1 0 1,0 0-1,0 0 1,-1 0-1,1 0 1,0 0 0,-1 0-1,1 0 1,-1 0-1,1 0 1,-1 0-1,-1-1 1,2 1 26,0 1 1,0 0-1,-1 0 0,1 0 1,0 0-1,0 0 0,-1-1 1,1 1-1,0 0 0,0 0 1,-1 0-1,1 0 0,0 0 1,-1 0-1,1 0 0,0 0 1,-1 0-1,1 0 0,0 0 1,0 0-1,-1 0 0,1 0 1,0 1-1,-1-1 0,1 0 1,0 0-1,0 0 0,-1 0 1,1 0-1,0 1 0,0-1 1,-1 0-1,1 0 0,0 0 1,0 1-1,0-1 0,-1 0 1,1 0-1,0 1 0,0-1 1,0 0-1,0 0 0,0 1 1,0-1-1,-1 0 0,1 1 1,0-1-1,0 0 0,0 0 1,0 1-1,-10 26-124,2 0 1,0 0 0,2 0-1,-4 29 1,5 0 344,1 57 1,5-63 9,3-1 0,12 58 0,-14-98-150,0 1 1,1-1 0,0 0-1,0 0 1,6 9 0,-8-15-47,0 0 1,1 0-1,0 0 1,0-1-1,0 1 1,0-1 0,0 0-1,0 1 1,0-1-1,1 0 1,-1 0-1,1-1 1,0 1 0,-1 0-1,1-1 1,0 0-1,0 1 1,5 0 0,10 3 269,-16-4-277,1 0 1,0 0 0,0 0 0,1 0 0,-1-1-1,4 1 1,25-1 162,-14 1-111,1-1 1,-1 0 0,0-2-1,0 0 1,24-7-1,-40 9-65,7-3 124,1 0 0,17-9-1,-25 11-107,0-1 0,0 1-1,0-1 1,1 1-1,-2-1 1,1 0-1,0 0 1,0 0-1,0 0 1,-1 0-1,1 0 1,-1 0-1,0 0 1,0-1-1,1 1 1,-1-3-1,0 1-23,0 0 0,0 1 0,0-1 1,-1 0-1,0 0 0,0 0 0,0 0 0,0 0 0,-1 1 0,0-1 0,-1-7 0,1 10-8,1-1 0,-1 0 0,0 1 0,1-1-1,-1 1 1,0-1 0,0 1 0,0 0 0,0-1 0,0 1-1,-1 0 1,1 0 0,0 0 0,0 0 0,-1 0 0,1 0-1,-1 0 1,1 0 0,-1 0 0,1 1 0,-1-1 0,1 1-1,-1-1 1,0 1 0,1 0 0,-1-1 0,0 1 0,-1 0-1,-3 1-27,1-1 0,-1 1 0,1 0 0,-1 1 0,1 0 0,0 0-1,-1 0 1,1 0 0,0 1 0,0-1 0,1 1 0,-1 1-1,1-1 1,-6 5 0,8-6 27,0 1-1,0-1 1,0 0 0,0 1-1,0 0 1,1-1 0,-1 1-1,1 0 1,0 0 0,-1-1-1,0 7 1,2-7 5,-1 1 0,1-1 0,0 0-1,0 0 1,0 1 0,1-1 0,-1 0 0,0 0-1,1 0 1,0 1 0,-1-1 0,1 0 0,0 0-1,0 0 1,0 0 0,0 0 0,1 0 0,1 1 0,2 3 49,0-1 0,0 0 1,0-1-1,1 1 1,0-1-1,0 0 1,0 0-1,1-1 1,-1 0-1,1 0 0,-1 0 1,11 1-1,-6-1 55,0-1-1,0 0 0,0-1 0,0 0 0,0 0 0,1-2 1,13-1-1,-9-1-48,-1-2 0,0 1 0,0-2 0,0 0 0,-1-1 0,0 0 0,26-19 0,-2-1-39,65-34 0,-101 60-138,-3 3 82,0-1-1,0 0 0,0 0 1,0 0-1,0 0 1,0-1-1,0 1 1,0 0-1,-2 1 1,1-1 6,-19 15-35,-40 38 0,50-42 99,1 0-1,0 0 1,-15 24 0,25-35-14,-1 0 0,0 1 0,1-1 0,-1 0 0,1 0 0,-1 0 0,1 0-1,-1 0 1,1 1 0,0-1 0,-1 0 0,1 0 0,0 0 0,0 1 0,0-1 0,0 0 0,1 3 0,-1-4 10,0 1 0,1 0 0,-1-1 0,1 1 0,-1-1 1,0 1-1,1-1 0,-1 1 0,1-1 0,0 1 0,-1-1 0,1 1 0,-1-1 0,1 0 0,0 1 0,-1-1 0,1 0 0,0 0 0,-1 1 1,1-1-1,0 0 0,0 0 0,2 1 32,1-1 1,-1 0 0,0 0 0,0-1-1,0 1 1,0-1 0,0 1-1,0-1 1,0 0 0,0 0-1,0 0 1,5-3 0,21-14 248,-12 8-215,0-1 1,0-1-1,-1 0 0,0-1 0,14-15 1,-17 11-73,0 0 1,-1 0-1,-1-1 1,-1-1 0,0 0-1,11-32 1,28-124-169,-45 159 128,25-166-326,-28 178 251,-1-1 0,0 1 0,0 0 0,0-1 0,0 1 0,-2-4 0,2 7 81,0 1 0,0-1 1,0 1-1,0-1 0,-1 1 1,1 0-1,0-1 0,0 1 1,0-1-1,-1 1 0,1 0 1,0-1-1,-1 1 0,1 0 1,0-1-1,-1 1 0,1 0 1,0-1-1,-1 1 0,1 0 1,0 0-1,-1 0 0,1-1 1,-1 1-1,0 0 8,0 0 1,0 0-1,0 1 0,0-1 1,0 0-1,0 0 0,0 1 1,0-1-1,0 1 0,0-1 1,0 1-1,1-1 0,-1 1 1,0 0-1,0-1 0,1 1 1,-2 0-1,-4 5-22,1 1 0,0-1-1,0 1 1,0 0 0,0 0-1,1 0 1,1 1 0,-1-1 0,-2 10-1,-2 9-16,-6 38 0,11-48 55,-3 13 146,2-1 0,0 1 1,2 0-1,2 1 1,4 48-1,-2-67-95,0 0 1,0-1-1,2 1 0,-1-1 0,1 0 0,1 0 0,10 19 0,-10-23-28,0 1 0,0-1 0,1 0 0,0 0 0,0 0-1,0-1 1,1 0 0,0 0 0,0-1 0,0 0 0,14 6-1,-15-8-343,1 1 0,0-1 0,0-1-1,0 0 1,9 1 0,-6-1-668,1-1-1,-1-1 1,0 0 0,1 0 0,-1-1-1,0 0 1,0-1 0,0 0 0,0-1-1,10-5 1,28-21-2055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17 754 2304,'-16'8'7242,"25"-9"-7003,0 0 0,0-1 1,0 1-1,0-2 0,-1 1 0,1-1 0,-1-1 0,1 1 0,-1-2 0,13-7 0,7-8 17,38-33 0,-42 30-152,-1 0 0,-1-2 0,-1 0 0,-1-1 0,-1-1 0,-2-1 0,19-40 0,-28 51-80,52-110 87,-47 95 94,-2 0 1,9-38 0,-16 50-129,0 0 0,-2-1 1,1-30-1,-3 45-177,1-3-71,-3 7-48,-1 5-171,-1 4 318,0-1 1,1 0 0,0 1-1,0 0 1,0-1-1,-1 9 1,-6 15-64,-82 220 983,70-186-729,-3-1 0,-2-1-1,-63 103 1,56-112 127,-109 167 841,139-214-1056,2-3 77,0 0 0,0 0-1,0 0 1,-1 0 0,-4 4 0,12-18 94,6-2-238,1 0 0,0 1-1,1 1 1,0 0 0,1 1 0,29-17-1,2 4 3,49-17-1,3 0 49,-30 7-106,57-24 120,-63 27-1,-68 39-81,0 0 1,0 0 0,1 1-1,-6 11 1,11-19 60,-3 3 31,1 0 1,0 0 0,0 0-1,1 1 1,0-1 0,0 1-1,0 0 1,1 0 0,0-1-1,-1 9 1,0-6-104,2-8 76,0 1 1,0-1-1,0 0 0,-1 1 1,1-1-1,0 0 1,0 1-1,0-1 0,0 0 1,0 1-1,-1-1 0,1 0 1,0 1-1,0-1 0,0 1 1,0-1-1,0 0 0,0 1 1,0-1-1,1 0 1,-1 1-1,0-1 0,0 1 1,0-1-1,0 0 0,0 1 1,1-1-1,-1 0 0,0 1 1,0-1-1,0 0 1,1 1-1,-1-1 0,0 0 1,0 0-1,1 1 0,-1-1 1,0 0-1,1 0 0,-1 0 1,0 1-1,1-1 1,-1 0-1,0 0 0,1 0 1,-1 0-1,1 0 0,-1 0 1,0 0-1,1 0 0,-1 0 1,0 0-1,1 0 0,0 0 1,4-1 72,0 0 1,0 0 0,0-1-1,0 0 1,0 0-1,0 0 1,0-1-1,-1 0 1,1 0 0,4-4-1,4-1 15,-1 0-12,0 0 0,-1-1 0,0 0 0,-1-1 0,0 0 0,10-13 0,-15 17-89,-1-1 0,1 1-1,-2-1 1,1 0-1,-1 0 1,0 0 0,0 0-1,-1 0 1,0-1 0,0 1-1,-1-1 1,0 0-1,0-7 1,-1 6 28,0 9-62,-1-1 0,1 0-1,0 0 1,0 0-1,0 0 1,0 0 0,0 0-1,0 0 1,0 0-1,0 0 1,0 1 0,1-1-1,-1 0 1,0 0-1,0 0 1,1 0-1,-1 0 1,1 1 0,-1-1-1,1 0 1,-1 0-1,1 1 1,-1-1 0,1 0-1,0 1 1,-1-1-1,1 0 1,0 1 0,-1-1-1,1 1 1,0-1-1,0 1 1,0 0 0,1-1-1,3-1 13,-1 1 0,1 0 0,0 0 0,0 1 0,0-1 0,0 1 0,0 0 0,6 1 0,41 7-42,-45-6 49,1-1 57,0 0-1,0 1 0,0 1 0,0-1 0,0 1 0,-1 1 0,1-1 0,-1 1 0,0 1 0,0-1 0,0 1 0,-1 0 0,0 1 0,0-1 0,0 1 0,0 1 0,-1-1 0,6 10 0,-7-10 55,-1-2-29,0 1 0,0-1-1,0 1 1,-1 0-1,1 0 1,-1 0 0,0 0-1,-1 0 1,1 0-1,0 6 1,-2-5 55,1 1 0,0-1 0,0 0 1,0 0-1,1 0 0,0 0 0,4 7 0,-5-11-101,0-1 0,0 1 0,0-1 0,0 1 0,0-1 0,0 1 0,1-1 0,-1 0 0,0 1 0,1-1 0,-1 0 0,1 0 0,-1 0 0,1 0 0,0-1 0,0 1 0,-1 0 0,1-1 0,0 1 0,0-1 0,-1 1 0,1-1 0,0 0 0,0 0 0,0 0 0,0 0 0,0 0 0,0 0 0,2-1 0,11-3-1412,1-1 0,-1 0 1,0-1-1,0-1 1,0 0-1,-1-1 0,24-17 1,12-17-3584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295 570 832,'7'-5'158,"6"-7"3934,-13 12-3996,0 0-1,1-1 0,-1 1 1,0 0-1,0-1 0,0 1 1,0-1-1,0 1 0,0 0 1,0-1-1,1 1 1,-1 0-1,0-1 0,0 1 1,0-1-1,-1 1 0,1 0 1,0-1-1,0 1 0,0 0 1,0-1-1,0 1 0,0-1 1,0 1-1,-1 0 0,1-1 1,0 1-1,0 0 0,0 0 1,-1-1-1,1 1 1,0 0-1,-1-1 0,1 1 1,0 0-1,0 0 0,-1 0 1,1-1-1,0 1 0,-1 0 1,-1-1 20,0 0-1,0 0 1,0 1 0,0-1 0,0 1 0,0 0-1,-1-1 1,1 1 0,0 0 0,0 0 0,0 0-1,0 0 1,0 1 0,0-1 0,0 1 0,-3 0-1,-33 14 634,32-13-597,-12 7 1,1 0 0,-1 1 0,1 0 0,1 2-1,0 0 1,1 1 0,0 0 0,1 1 0,0 1 0,2 0 0,-13 19 0,20-26-126,1 0 1,0 1-1,0-1 1,1 1-1,0 0 1,1 0-1,0 0 0,0 0 1,1 0-1,0 1 1,0-1-1,2 12 1,-1-20-5,0 0 0,0 0 1,0 0-1,0 0 0,0 0 1,1 0-1,-1 0 0,0 0 1,0 0-1,1 0 0,-1 0 0,1 0 1,-1 0-1,1 0 0,0 0 1,-1 0-1,1 0 0,0 0 0,-1-1 1,1 1-1,0 0 0,0-1 1,1 2-1,0-2 9,-1 0-1,0 0 1,0 0-1,0 0 1,0 0 0,0 0-1,0 0 1,1-1 0,-1 1-1,0 0 1,0-1-1,0 1 1,0-1 0,0 1-1,0-1 1,0 1 0,0-1-1,0 0 1,-1 1-1,1-1 1,0 0 0,0 0-1,0 0 1,-1 0 0,2-1-1,50-56 328,43-53-852,-76 85 202,0 0-1,23-46 1,78-183-181,-75 155 480,-44 99-7,29-70 82,-27 61-66,0 0 0,-1 0 0,0 0 0,-1 0 1,1-15-1,-2 16-48,0 2-1,0 1 0,0-1-1,0 1 1,-3-12 0,2 17 30,1 1-1,0-1 1,0 1 0,0-1 0,-1 1 0,1-1-1,0 1 1,-1-1 0,1 1 0,0-1-1,-1 1 1,1-1 0,-1 1 0,1 0-1,-1-1 1,1 1 0,0 0 0,-1 0 0,1-1-1,-1 1 1,0 0 0,1 0 0,-1 0-1,1-1 1,-1 1 0,1 0 0,-1 0 0,1 0-1,-1 0 1,1 0 0,-1 0 0,0 0-1,1 0 1,-1 0 0,1 1 0,-1-1-1,1 0 1,-1 0 0,1 0 0,-1 1 0,1-1-1,-1 0 1,1 1 0,-2 0 0,-22 17 56,21-15-24,-8 7 8,1 1 1,0 1 0,0-1-1,1 2 1,1-1-1,0 1 1,1 0-1,-10 25 1,4-2 114,2 1-1,-8 47 1,12-50 30,-3 64-1,10-80-118,0 0 1,1-1 0,1 1-1,1-1 1,7 26-1,-5-27 58,0-1 0,11 21-1,-14-31-76,1 0 1,0 0-1,0-1 0,0 0 0,1 0 0,-1 0 0,1 0 0,0 0 0,0-1 1,1 1-1,5 2 0,-1-1 9,0 0 0,1-1 0,-1 0 0,1 0 0,0-1 0,0 0 0,18 2 0,-8-2 69,21 1 180,-33-5-271,1 1 0,-1-2 0,0 1 0,1-1 0,-1-1 0,15-5 0,-6 1 192,-13 6-193,0-1 0,-1 0-1,1 0 1,-1 0 0,0-1-1,1 1 1,-1-1 0,0 0-1,0 0 1,-1 0 0,1 0-1,0 0 1,-1 0 0,0-1-1,0 1 1,0-1 0,0 0-1,-1 0 1,1 1 0,-1-1-1,1-8 1,0 4-69,-1 0 1,0-1-1,-1 1 1,0 0-1,0 0 0,-1-1 1,0 1-1,0 0 1,-5-13-1,6 20 21,0 0 0,0 1 0,0-1 0,-1 0 0,1 1 0,0-1-1,0 1 1,-1-1 0,1 0 0,0 1 0,-1-1 0,1 1 0,-1-1 0,1 1 0,-1-1 0,1 1 0,0 0 0,-1-1-1,0 1 1,1 0 0,-1-1 0,1 1 0,-1 0 0,1-1 0,-1 1 0,0 0 0,1 0 0,-1 0 0,0 0-1,1 0 1,-1-1 0,0 1 0,1 0 0,-1 1 0,0-1 0,1 0 0,-1 0 0,1 0 0,-1 0 0,0 0-1,1 1 1,-1-1 0,1 0 0,-1 0 0,0 1 0,1-1 0,-1 1 0,1-1 0,-1 0 0,0 1 0,-3 3-52,-1 0 0,1 0 0,0 0 0,-4 5 1,7-7 62,-4 4-52,0 0 1,0 1-1,1 0 1,0 0-1,1 0 1,0 0-1,-3 10 1,5-13 69,-1-1 0,2 1 0,-1 0 0,0 0 0,1 0 0,0 0 0,0 0 0,0-1 0,0 1 0,1 0 0,-1 0 0,1 0 0,0 0 0,0-1 0,0 1 0,3 5 0,0-3 54,-1 0-1,1-1 1,0 0 0,0 0-1,0 0 1,6 5 0,-6-7-44,-1-1 1,0 0-1,0 0 0,1 0 1,-1-1-1,1 1 1,-1-1-1,1 0 1,0 0-1,-1 0 1,1 0-1,5 0 1,1-1 77,1-1 0,-1 1 0,0-2 0,1 0 0,16-5-1,2 0-10,92-22 135,52-11-363,-140 32 31,61-24 1,-65 21 114,-25 9 1,0 1-54,1-1 0,-1 0 1,1 0-1,-1 0 0,8-5 0,-12 7 49,0-1 0,0 1-1,0 0 1,0 0 0,0 0-1,0 0 1,1 0 0,-1 0-1,0-1 1,0 1 0,0 0-1,0 0 1,0 0-1,0 0 1,0 0 0,0 0-1,1 0 1,-1 0 0,0 0-1,0 0 1,0 0 0,0 0-1,0 0 1,1-1-1,-1 1 1,0 0 0,0 0-1,0 0 1,0 0 0,0 0-1,0 0 1,1 0 0,-1 0-1,0 1 1,0-1 0,0 0-1,0 0 1,0 0-1,1 0 1,-1 0 0,0 0-1,0 0 1,0 0 0,0 0-1,0 0 1,0 0 0,0 0-1,0 1 1,1-1-1,-1 0 1,0 0 0,0 0 3,0 1-1,0-1 1,0 1 0,0-1 0,0 0 0,-1 1-1,1-1 1,0 0 0,0 1 0,0-1 0,0 1 0,-1-1-1,1 0 1,0 0 0,0 1 0,-1-1 0,1 0-1,0 1 1,0-1 0,-1 0 0,1 0 0,0 1-1,-1-1 1,0 0 0,-2 2-11,0-1 0,0 0-1,-1 0 1,1 0 0,0 0 0,-1-1 0,1 1-1,-5-1 1,-19 4-23,-58 23-180,79-25 233,0 0-1,0 0 0,0 0 0,1 1 0,-1 0 1,1 0-1,-1 1 0,1-1 0,0 1 1,0 0-1,1 0 0,-9 10 0,12-12-18,1 0-1,-1-1 1,0 1-1,1 0 1,0 0-1,-1 0 1,1 0-1,0 0 1,0 0-1,0 0 1,0-1-1,0 1 1,1 0-1,-1 0 1,1 0-1,-1 0 1,1 0-1,-1-1 1,1 1-1,0 0 1,0 0-1,0-1 1,0 1-1,2 2 1,3 4-33,0-1 1,0 0 0,12 11-1,-13-13 64,1-1-1,0 0 1,-1 0-1,1 0 1,1-1-1,-1 0 1,0 0-1,1 0 1,0-1-1,-1 0 1,1 0-1,0-1 1,0 0-1,0 0 1,0-1-1,0 0 1,0 0-1,11-2 1,6-2-27,0-2 0,-1-1 1,0 0-1,24-12 0,34-12 109,41-1-309,-63 19-112,88-34-1,-86 23 538,-55 21-201,-9 3-172,-13 4-121,13-3 237,-110 45-375,99-39 437,0 1 0,0 0-1,0 1 1,1 0-1,-18 18 1,29-25-16,1 0 0,-1 0 0,1 0 0,0 0 0,-1 0 0,1 1 0,0-1 0,1 0 0,-1 1 0,0-1 0,1 1 0,-1-1 0,1 1 0,0-1 0,0 1 0,0-1 0,0 1 0,0-1 0,0 1 0,1-1 0,-1 1 0,1-1 0,0 1 0,0-1 0,0 0 0,0 1 0,0-1 0,0 0 0,1 0 0,-1 0 0,1 0 0,-1 0 0,1 0 0,0 0 0,0 0 0,0-1 0,0 1 0,0-1 0,0 1 0,0-1 0,0 0 0,1 0 0,-1 0 0,0 0 0,3 0 0,-2 0 12,0-1 0,0 0-1,0 0 1,0 0 0,0 0 0,0-1-1,0 1 1,0-1 0,0 0 0,0 1-1,-1-1 1,1 0 0,5-3 0,5-4 88,19-12 1,-15 8-59,-3 3-151,0-1-1,-1 0 1,0-1 0,-1 0-1,-1-1 1,0-1 0,14-19-1,5-13-399,-30 45 470,0 0 1,0 0-1,0 0 1,0 0-1,0 0 0,0 0 1,1 0-1,-1 0 1,0 0-1,0 1 0,0-1 1,0 0-1,0 0 0,0 0 1,0 0-1,0 0 1,0 0-1,0 0 0,0 0 1,1 0-1,-1 0 1,0 0-1,0 0 0,0 0 1,0 0-1,0 0 1,0 0-1,0 0 0,0 0 1,1 0-1,-1 0 0,0 0 1,0 0-1,0 0 1,0 0-1,0 0 0,0 0 1,0 0-1,0 0 1,0 0-1,0 0 0,1 0 1,-1 0-1,0 0 0,0-1 1,0 1-1,-2 18 287,1 9 164,2-21-341,0 0-1,0 0 0,1-1 1,-1 1-1,1 0 0,1-1 1,-1 0-1,1 1 0,0-1 1,0 0-1,1 0 0,0-1 1,-1 1-1,1-1 0,5 4 1,-7-7-72,-1 0 0,1 0-1,-1-1 1,1 1 0,-1-1 0,1 1 0,0-1 0,-1 0 0,1 0 0,0 0 0,-1 0 0,1 0-1,0 0 1,-1 0 0,1 0 0,0 0 0,2-2 0,2 1 29,-1-1-1,1-1 1,8-4-1,1-3 24,24-20 0,10-6-11,-30 22-153,-12 10 79,0-1 0,-1 1 0,2 0 0,8-4 0,-3 5-242,-18 9 111,-5 6 129,-1 7 66,1 1 1,1 0 0,-8 24-1,16-43-58,0 1 19,6 6-68,-4-7 319,-1 0-239,0-1-27,0 0 0,0 1 1,1-1-1,-1 0 0,0 1 0,0-1 1,0 1-1,1-1 0,-1 0 0,0 1 1,0-1-1,1 0 0,-1 0 0,0 1 1,1-1-1,-1 0 0,0 1 0,1-1 0,-1 0 1,1 0-1,-1 0 0,0 0 0,1 1 1,13 3-2,-8-1-11,4 2 30,0-1-1,17 5 0,-23-8 2,0 0-1,-1-1 1,1 1 0,-1-1 0,1 0-1,0 0 1,-1 0 0,1-1-1,-1 1 1,1-1 0,-1 0-1,5-2 1,27-13 143,-1-1 0,57-38-1,-65 34-156,41-38 0,-22 17-196,-44 42 183,-1 0 0,0-1-1,0 1 1,0 0 0,0 0 0,0 0-1,0 0 1,0 0 0,0 0 0,0 0-1,0 0 1,0 0 0,0 0 0,1 0-1,-1 0 1,0 0 0,0 0 0,0 0-1,0 0 1,0 0 0,0 0 0,0 0-1,0 0 1,1 0 0,-1 0 0,0 0-1,0 0 1,0 0 0,0 0 0,0 0-1,0 0 1,0 0 0,0 0 0,0 0-1,1 0 1,-1 0 0,0 0 0,0 0-1,0 0 1,0 0 0,0 0 0,0 0-1,0 0 1,0 0 0,0 1 0,0-1-1,0 0 1,0 0 0,0 0 0,0 0-1,1 0 1,-1 0 0,0 0 0,0 0-1,0 0 1,0 1 0,0-1 0,0 0-1,0 0 1,0 0 0,0 12-101,-4 14 134,-9 22-23,-24 62 0,21-65 26,5-14 45,-1-1-1,-1-1 1,-1 0-1,-2-1 0,0-1 1,-40 49-1,52-72-56,0 0 0,0 0 0,0-1 0,0 1 0,0-1 0,-1 0 0,0 0 0,0 0 0,1 0 0,-1-1 0,-1 0 0,1 0 0,0-1 0,-1 1 0,1-1 0,0 0 0,-1-1 0,-8 1 0,5-2 54,1 0 0,-1 0 1,1-1-1,-1 0 0,-11-4 0,16 4-101,-1 0 1,1-1-1,0 1 1,0-1-1,0 0 0,0 0 1,1 0-1,-1 0 0,1-1 1,0 1-1,-5-7 0,4 4-21,-8-10-56,12 16 99,0-1 1,-1 1-1,1-1 0,0 1 0,0-1 0,0 1 0,-1-1 0,1 0 0,0 1 0,0-1 1,0 1-1,0-1 0,0 1 0,0-1 0,0 0 0,0 1 0,0-1 0,0 1 0,0-1 1,1 0-1,-1 1 0,0-1 0,0 1 0,1-1 0,-1 1 0,1-1 0,3-3 5,1 0 0,0 1 0,0 0 0,0 0 0,0 0 0,1 1 0,-1 0 0,9-3 0,-3 1 72,138-40-891,-10 4-7201,-110 28 5048,-9-3-2144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3374 1713 2720,'3'1'4610,"9"-2"-2824,-8 1-1523,0-1 0,1 1 0,-1-1 0,7-3 1,-1-1-64,0-1 1,-1 0-1,1 0 0,-1-1 1,0 0-1,-1-1 1,0 0-1,0-1 1,8-11-1,-7 7-144,-2 1-1,0-1 1,0-1 0,-1 1 0,-1-1 0,6-25-1,-6 20 44,-1 0 0,-1 0 0,-1-1 0,-1 1 0,-2-33 0,0 40-15,-1 0-1,0 0 1,-1 0 0,0 1-1,-1-1 1,0 1 0,-1 0 0,-1 0-1,1 1 1,-12-16 0,1 6 137,-2 1 0,0 1 0,-34-27 0,-3-4 42,-116-116 382,148 145-587,-2 1 0,0 2 0,-1 0 0,0 1 0,-2 2 1,-34-13-1,3 5-51,-124-26 0,123 37-30,0 3 1,0 3-1,-1 2 0,-80 6 1,42 7 188,-179 42 0,133-19 18,-238 22 0,324-52-99,-1-2 0,0-4 1,1-1-1,-68-16 0,5-1-10,-171-38 464,270 53-462,-103-31 176,-111-51 291,230 85-504,1 0-1,0 0 0,0-1 0,0 1 0,1-1 0,-1-1 1,1 1-1,0-1 0,0 0 0,0 0 0,1 0 0,0-1 1,0 1-1,0-1 0,-4-10 0,3 4-34,1 1-1,0-1 0,1 1 1,0-1-1,1 0 1,1 0-1,0 0 1,0-12-1,2 9 42,0 1 0,4-14 0,-3 14-18,0 0 1,0-14 0,3-60-136,0 11-37,-5 77 136,-1-1-1,1 0 1,0 1-1,0-1 0,0 0 1,0 1-1,-1-1 1,1 1-1,0-1 0,-1 0 1,1 1-1,0-1 0,-1 1 1,1-1-1,-2 0 1,-2-7-297,4 7 182,-1 1 4,0 1 112,0-1 0,0 0 0,0 0 0,0 1 0,1-1 0,-1 1 0,0-1 0,0 1 0,0-1 0,1 1 0,-1-1 0,0 1 0,1 0 0,-1 0 0,0-1 0,1 1 0,-1 0 0,1 0 0,-1-1 0,1 1 0,-1 1 0,-10 24 180,8-16-180,-56 122 227,32-75-146,9-25 122,14-27-154,0 2 0,0-1 0,1 0 0,0 1 0,-4 10 0,6-12-50,-1 1 0,0-1 0,0 0 0,0-1 0,-6 9 0,4 1 5,5-13 10,-1-1-1,0 1 1,0-1-1,0 1 1,0-1-1,0 1 1,0-1-1,0 0 1,0 1-1,0-1 1,0 1-1,-1-1 1,1 1-1,0-1 1,0 1-1,0-1 1,0 0-1,-1 1 1,1-1-1,0 0 1,0 1-1,-1-1 1,1 0-1,0 1 1,-1-1-1,1 0 1,0 1-1,-1-1 1,1 0-1,-1 0 0,1 1 1,0-1-1,-1 0 1,1 0-1,-1 0 1,1 0-1,-1 0 1,0 1-1,0-1 165,1-5 122,1 0-283,0 1-1,0-1 1,1 0-1,-1 1 1,1-1-1,0 1 1,4-7-1,5-14 81,19-68 86,14-37-278,-26 85 123,41-88-122,-58 132 95,-1 1 0,0-1 0,0 1 0,0-1 0,1 1 0,-1 0 0,0-1 0,0 1-1,1-1 1,-1 1 0,0 0 0,1-1 0,-1 1 0,0 0 0,1-1 0,-1 1 0,1 0 0,-1 0-1,0-1 1,1 1 0,-1 0 0,1 0 0,-1 0 0,1-1 0,12 9-97,-13-7 97,39 29-231,-20-16 332,0 2 0,21 21 0,-4-1-104,17 21 35,-45-48-20,-2 0 1,1 1-1,-1-1 0,8 18 0,-13-26 6,-1 0 1,1 1-1,0-1 1,-1 0-1,0 0 0,1 0 1,-1 0-1,0 1 0,0-1 1,1 0-1,-1 0 0,0 1 1,0-1-1,-1 0 1,1 0-1,0 1 0,0-1 1,0 0-1,-1 0 0,1 0 1,-1 1-1,1-1 0,-1 0 1,1 0-1,-1 0 1,0 0-1,1 0 0,-1 0 1,0 0-1,0 0 0,0 0 1,0 0-1,0-1 0,-2 2 1,-2 1 56,-1 0-1,0-1 1,0 0 0,0 0 0,-11 2 0,6-2-56,-29 6 125,-73 4 1,76-9-245,-19 1-3308,76 1-4714,-15-6 7029,0 0-1,0 0 0,-1 0 1,6-3-1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116 14 896,'-17'-14'15256,"21"21"-13857,20 23-1050,-1 2 0,35 63-1,10 16-183,0-2-80,-65-103-49,0 2 0,0-1 0,-1 0-1,0 0 1,0 1 0,-1-1 0,0 1-1,0 0 1,-1 10 0,-5 2 76,5-17-91,0-1 1,-1 0-1,0 1 1,1-1-1,-1 0 1,0 0-1,0 0 1,0 1-1,-1-1 0,1 0 1,0 0-1,-1-1 1,1 1-1,-4 3 1,-31 25 25,26-22 26,-13 8-64,1-2-1,-2-1 0,0-1 0,-38 14 0,30-13-2047,-56 32 0,86-45 1792,1 1 1,0 0-1,0 0 0,0-1 0,0 1 1,0 0-1,0 0 0,0 0 0,0 0 0,0 0 1,0 0-1,1 0 0,-1 1 0,0-1 1,1 0-1,-1 0 0,1 0 0,-1 2 0,1-2 58,0 0 0,0 0 0,0-1 0,1 1 0,-1 0 0,0 0 0,1 0 0,-1-1 0,0 1 0,1 0 0,-1 0 0,1-1 0,-1 1 0,1 0 0,0-1 0,-1 1 0,1-1 0,0 1 0,-1-1 0,1 1 0,0-1 0,0 1 0,-1-1 0,1 0 0,0 1 0,0-1 0,0 0 0,1 1 0,22 3-3123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36 1984,'0'-2'270,"0"0"0,0 1 0,1-1 0,-1 1 0,1-1 0,18-24 10510,-19 27-10727,0-1 0,-1 0 0,1 0 0,0 0 0,-1 1 0,1-1 0,0 0 0,0 0 0,-1 1 0,1-1 0,0 0 1,0 0-1,-1 1 0,1-1 0,0 0 0,0 1 0,0-1 0,0 0 0,-1 1 0,1-1 0,0 1 0,0-1 0,0 0 0,0 1 1,0 0-1,-2 15 660,1-8-503,-17 78 940,2-22-849,-14 141-178,26-169-43,-14 134 1072,17-118-512,1-50-699,17-30-8972,-16 25 8132,3-8-3581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13 120 4160,'0'-1'85,"0"1"0,0-1-1,0 0 1,0 1 0,0-1 0,0 1 0,0-1 0,0 0-1,0 1 1,0-1 0,0 1 0,-1-1 0,1 0 0,0 1-1,0-1 1,-1 1 0,1-1 0,0 1 0,-1-1-1,1 1 1,-1-1 0,1 1 0,-1 0 0,1-1 0,0 1-1,-1-1 1,0 1 0,1 0 0,-1 0 0,1-1 0,-1 1-1,-2-19 5090,4 16-4980,0 1 1,1 0-1,-1-1 0,1 1 1,0 0-1,-1 0 1,1 0-1,0 0 1,0 1-1,0-1 1,1 0-1,-1 1 0,4-2 1,35-15 264,-23 11-227,-3 1-142,1 0-1,-1 2 1,0 0 0,1 0-1,0 1 1,0 1 0,0 1-1,0 0 1,0 2 0,27 2 0,-41-2-57,4-1 38,0 2 0,-1-1 0,11 4 0,-16-5-64,1 0 0,-1 1-1,1-1 1,0 0 0,-1 0-1,1 1 1,-1-1 0,1 0-1,-1 1 1,1-1 0,-1 0-1,1 1 1,-1-1 0,1 1-1,-1-1 1,0 1 0,1-1 0,-1 1-1,0-1 1,1 1 0,-1-1-1,0 1 1,0-1 0,1 1-1,-1 0 1,0-1 0,0 1-1,0 0 1,0-1 0,0 1-1,0-1 1,0 1 0,0 0 0,0-1-1,0 1 1,0-1 0,0 1-1,-1 0 1,1-1 0,0 1-1,0-1 1,-1 1 0,1-1-1,-1 2 1,-10 13 229,-2 0 0,1-1 0,-18 14 0,6-5-87,4-3-9,2 0 0,0 2 0,1 0-1,-21 36 1,36-54-161,0-1 0,0 1-1,1-1 1,-1 1 0,1 0 0,0 0-1,0 0 1,1 0 0,-1 0 0,1 0 0,0 0-1,0 7 1,1-8 29,0 0 1,0 0-1,0 0 0,0 0 0,0 0 1,1 0-1,-1 0 0,1 0 0,0 0 1,-1-1-1,1 1 0,1 0 0,-1-1 1,0 0-1,5 4 0,99 83-104,-100-85 134,0 1 0,-1 0-1,0 0 1,0 0 0,5 8 0,-9-12-21,0 0 0,-1 0 0,1 0 1,0 0-1,-1 1 0,1-1 0,-1 0 0,1 0 1,-1 0-1,0 1 0,1-1 0,-1 0 0,0 0 1,0 1-1,0-1 0,0 0 0,0 0 0,0 1 0,0-1 1,-1 0-1,1 0 0,0 0 0,-1 1 0,1-1 1,0 0-1,-1 0 0,0 0 0,1 0 0,-1 0 1,0 0-1,1 0 0,-1 0 0,0 0 0,0 0 1,0 0-1,0 0 0,-2 1 0,-5 3 106,0 0 0,-1 0 0,1-1 0,-1-1 0,0 1 0,0-1 0,-17 3 0,12-4-83,-1 0 0,1-1 0,-1-1 0,-21-2 0,-21 2-1637,118-3-16784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8:35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1120 3232,'-1'0'65,"1"0"0,0 0 1,0 0-1,-1 0 0,1 0 0,0 0 0,0 0 1,-1 0-1,1 0 0,0 0 0,0 0 0,-1 0 1,1-1-1,0 1 0,0 0 0,-1 0 0,1 0 1,0 0-1,0 0 0,0-1 0,-1 1 0,1 0 1,0 0-1,0 0 0,0-1 0,0 1 0,-1 0 1,1 0-1,0 0 0,0-1 0,0 1 0,0 0 1,0 0-1,0-1 0,0 1 0,0 0 1,0-1-1,0 1 0,0 0 0,0 0 0,0-1 1,0 1-1,0 0 0,4-16 2769,-1 9-2265,5-17-62,1 0 1,1 0-1,1 1 0,1 0 1,1 1-1,24-32 1,-21 35-328,0 0 0,2 1 0,0 1 1,38-27-1,-24 22 44,2 1 0,69-33 0,-77 43-120,-15 6-73,0 0 0,0 0 0,1 1 0,0 1 0,-1 0 0,1 0 0,16-1 0,-26 4-25,-1 0-1,0 0 1,1 0 0,-1 0-1,1 0 1,-1 0 0,0 1 0,1-1-1,-1 0 1,0 1 0,0-1 0,1 1-1,-1-1 1,0 1 0,0-1-1,0 1 1,1 0 0,-1 0 0,0 0-1,0-1 1,0 1 0,0 0-1,-1 0 1,1 0 0,0 1 0,0-1-1,-1 0 1,1 0 0,0 0-1,-1 1 1,1-1 0,-1 0 0,0 0-1,1 1 1,-1 1 0,1 4 57,-2 0 0,1-1 1,-1 1-1,0-1 1,-3 13-1,2-10-36,-44 156 830,40-147-775,-4 5 362,7-18 71,7-13-242,12-20-239,2 1 1,1 1-1,1 1 0,0 0 1,2 2-1,1 0 0,1 2 1,38-27-1,-39 33-189,1 1 0,26-10 0,-43 20 81,-6 4 42,0-1 0,0 1-1,0-1 1,0 1-1,0-1 1,1 1-1,-1 0 1,0 0-1,0 0 1,0-1-1,1 1 1,-1 0 0,2 1-1,-3-1 24,1 0 1,-1 0-1,1 0 0,-1 1 1,1-1-1,-1 0 0,0 0 0,1 1 1,-1-1-1,1 0 0,-1 1 1,0-1-1,1 0 0,-1 1 1,0-1-1,1 1 0,-1-1 0,0 0 1,0 1-1,1-1 0,-1 2 1,1 0 22,-1 0 1,0 1 0,0-1-1,0 0 1,0 0 0,0 1 0,0-1-1,0 0 1,-1 0 0,1 1-1,-2 2 1,-25 66 290,14-39-84,-16 64 0,24-77-174,-5 38 201,9-52-220,1 0-1,0 0 1,0 0 0,0 0-1,0 0 1,1 0-1,0 0 1,3 9 0,-4-13-14,1 0-1,-1-1 1,0 1 0,1 0 0,-1-1-1,1 1 1,-1-1 0,1 1 0,-1-1-1,1 1 1,0-1 0,-1 1 0,1-1 0,0 1-1,-1-1 1,1 0 0,0 1 0,-1-1-1,1 0 1,0 0 0,0 1 0,-1-1-1,1 0 1,0 0 0,0 0 0,-1 0-1,1 0 1,0 0 0,0 0 0,0 0 0,-1 0-1,1-1 1,0 1 0,0 0 0,-1 0-1,1-1 1,0 1 0,-1 0 0,1-1-1,1 0 1,4-3 18,0 0 0,0 0 0,8-6 0,-12 8-15,103-98 416,-47 42-375,-27 28-33,-1 1-80,47-37-1,-77 66 38,1-1 0,0 1 0,-1-1-1,1 1 1,-1-1 0,1 1-1,0-1 1,-1 1 0,1 0 0,0-1-1,-1 1 1,1 0 0,0-1-1,0 1 1,-1 0 0,1 0 0,0 0-1,0 0 1,1 0 0,-2 1-8,0-1 0,0 1 1,1 0-1,-1 0 1,0 0-1,0 0 0,0 0 1,0-1-1,0 1 0,0 0 1,-1 0-1,1 0 0,0 1 1,-2 12 45,-10 64-280,-1 13 584,12-69-257,-1 4 0,2 28 0,0-47-2,1 0 0,0 1 0,1-1-1,-1 0 1,1 0 0,0 0 0,1 0 0,5 10-1,-7-16-52,-1 0 0,0-1 0,0 1 0,1-1 0,-1 1 0,1 0 0,-1-1 0,0 1 0,1-1 0,-1 1 0,1-1 0,-1 1 0,1-1 0,0 1-1,-1-1 1,1 0 0,-1 1 0,1-1 0,0 0 0,-1 0 0,1 1 0,0-1 0,-1 0 0,1 0 0,0 0 0,-1 0 0,1 0 0,0 0 0,0 0-1,-1 0 1,1 0 0,0 0 0,-1 0 0,1 0 0,0-1 0,-1 1 0,1 0 0,0 0 0,-1-1 0,1 1 0,-1 0 0,1-1 0,0 1 0,-1-1-1,1 1 1,0-2 0,2-1 11,0 0 0,0-1 0,0 0 0,0 0 0,3-6 0,34-80 24,-17 35 61,-8 22-58,-2 3-102,20-33 0,-32 62 47,3-5-28,0 0 0,0 0-1,-1 0 1,0 0 0,-1-1-1,1 1 1,2-13-1,-23 61-339,2 73 517,15-101-113,1-1 0,0 1 1,1 0-1,0 0 0,1 0 0,5 18 1,-7-31-14,1 1 1,-1-1-1,1 0 1,-1 0-1,1 1 0,0-1 1,-1 0-1,1 0 1,0 0-1,0 0 1,0 0-1,0 0 1,0 0-1,1 1 0,-1-1-7,0-1-1,-1 0 0,1 1 1,0-1-1,0 0 0,0 0 1,0 1-1,-1-1 0,1 0 1,0 0-1,0 0 1,0 0-1,0 0 0,0 0 1,-1 0-1,1-1 0,1 1 1,2-2 6,0 0 0,0 0 0,0 0 0,0 0 0,0-1 0,5-4 0,-6 4-23,87-69 126,68-51-278,-51 56-151,-87 55 279,-13 7 28,1 1-1,0 0 1,0 0-1,16-5 0,-18 8 14,-6 1-15,0-1 1,0 1 0,0 0 0,0 0-1,0 0 1,0 0 0,0 0 0,0 0 0,0 0-1,0 0 1,0 0 0,0 0 0,0 0-1,0 0 1,1 0 0,-1 0 0,0 0-1,0 0 1,0 0 0,0 0 0,0 0 0,0 0-1,0 0 1,0 0 0,0 0 0,0 0-1,0 0 1,0 0 0,1 0 0,-1 0 0,0 0-1,0 0 1,0 0 0,0 0 0,0 0-1,0 0 1,0 0 0,0 0 0,0 0 0,0 0-1,0 0 1,0 0 0,0 0 0,1 0-1,-1 0 1,0 0 0,0 0 0,0 0-1,0 0 1,0 0 0,0 0 0,0 0 0,0 1-1,0-1 1,0 0 0,0 0 0,0 0-1,0 0 1,0 0 0,0 0 0,-14 4-40,-58 24 22,57-21-5,0 1 0,0 0 0,1 1 0,0 0 0,1 2 0,-24 22 0,25-20 38,1 0 0,1 0 0,0 1 0,-10 20 0,17-28-11,0 0 1,0 0-1,1 0 0,0 0 1,0 1-1,0-1 0,1 1 1,0 0-1,0-1 1,1 1-1,0 0 0,0 0 1,0-1-1,2 8 0,-1-11 7,0 0 0,0 0 0,0 0 0,0-1-1,0 1 1,1 0 0,-1-1 0,1 1 0,0-1 0,0 1-1,0-1 1,0 0 0,0 0 0,1 0 0,-1 0-1,0 0 1,1 0 0,0-1 0,-1 1 0,1-1 0,0 0-1,0 0 1,0 0 0,-1 0 0,1 0 0,0-1-1,5 1 1,1 0-1,-1-1-1,0 0 0,0 0 1,0-1-1,0 0 1,0 0-1,0-1 0,0 0 1,11-5-1,-4 0 22,0-1-1,-1-1 1,0 0 0,18-14-1,49-50-26,-70 63 20,28-28 46,82-71 159,-76 72-303,-1-2-1,58-68 1,-75 74 53,-1-2 0,-2-1 0,-1-1 0,19-42 0,44-109 24,-81 176-51,3-5 103,8-27-1,-15 39-139,1 0 0,-1 1 0,-1-1 0,1 0 0,-1 0 0,0 1 0,0-1-1,0 0 1,-1 0 0,-1-8 0,1 12 63,1 1 0,0 0 0,0-1 0,0 1 0,0 0 0,-1-1-1,1 1 1,0 0 0,0 0 0,-1-1 0,1 1 0,0 0 0,0-1 0,-1 1 0,1 0 0,0 0 0,-1 0-1,1-1 1,0 1 0,-1 0 0,1 0 0,0 0 0,-1 0 0,1 0 0,0 0 0,-1 0 0,1 0 0,-1 0-1,1 0 1,0 0 0,-1 0 0,-15 5-238,-12 12 262,13-5-3,2 1 0,0 0 0,0 0 0,2 1 0,-1 1 0,2 0-1,0 1 1,-8 18 0,-21 46 47,4 3-1,-42 147 1,71-210 21,2 0 0,0 0 0,1 0 0,1 1 0,1-1 0,1 1 0,1 0 0,5 29 0,-3-38-44,0 0 1,1 0-1,0-1 1,1 1-1,1-1 0,0 0 1,0-1-1,1 1 0,0-1 1,15 15-1,-16-17 56,-6-8-65,0 1 0,0-1-1,0 1 1,1-1 0,-1 0 0,0 1 0,1-1 0,-1 0 0,0 1-1,1-1 1,-1 0 0,0 0 0,1 1 0,-1-1 0,1 0 0,-1 0-1,0 1 1,1-1 0,-1 0 0,1 0 0,0 0 0,6 2-26,1 0 1,0-1 0,0 0 0,0-1-1,0 0 1,0 0 0,0 0 0,0-1-1,0-1 1,-1 1 0,15-6 0,2-1 76,-1-1 0,33-18 1,-42 18-35,0-1 0,0 0 0,22-23 0,-9 8 41,-18 17-96,0-1 0,-1 0 0,0-1-1,-1 0 1,0 0 0,0 0 0,-1-1 0,0 0 0,-1 0 0,4-14-1,-8 23 7,-1-1 1,1 1-1,0-1 0,-1 0 0,0 1 0,0-1 0,0 0 0,0 1 0,0-1 0,0 0 0,-1 1 0,1-1 0,-1 1 0,0-1 0,0 1 0,1-1 0,-4-3 1,4 4-21,-1 1 1,-1 0 0,1-1 0,0 1 0,0 0 0,0 0 0,-1 0 0,1 0 0,0 0 0,-1 0 0,1 0 0,-1 0 0,1 0 0,-1 1 0,0-1-1,1 1 1,-1-1 0,0 1 0,1-1 0,-1 1 0,0 0 0,1 0 0,-1 0 0,0 0 0,-3 1 0,1 0-25,0-1 1,0 2 0,0-1-1,1 0 1,-1 1-1,0 0 1,1-1 0,-1 1-1,-6 5 1,1 1 30,1 0 1,-9 10 0,-1 2 201,14-16-137,1 1 0,-1 0 0,1-1 0,0 1 0,1 0 1,-1 1-1,1-1 0,0 0 0,0 1 0,1-1 0,-2 8 0,1-2 26,1 1-1,0 0 1,1 0-1,1 19 1,1 4 143,-2-22-130,1 0 0,4 21 0,-2-22 3,0 0-1,1-1 0,0 0 0,9 16 0,-12-25-44,1 1-1,-1 0 1,1-1 0,0 1 0,0-1-1,0 0 1,0 1 0,0-1-1,1 0 1,-1 0 0,1-1-1,-1 1 1,1 0 0,0-1-1,-1 1 1,1-1 0,0 0-1,0 0 1,0 0 0,0-1-1,0 1 1,6 0 0,2-2-10,0 0-1,0-1 1,0 0 0,-1 0 0,1-1-1,-1-1 1,1 0 0,-1 0 0,10-7 0,16-9 75,35-29 1,-51 34-86,167-130 44,-115 86-45,-23 11-159,-7 8-347,-39 37 211,-4 4 17,-9 8-39,-3 8 407,0 1 0,1 0-1,1 0 1,0 1 0,2 1 0,0-1 0,1 2 0,2-1 0,0 1 0,0 0 0,-3 35-1,9-51-48,0 0-1,0 0 0,0 0 0,0 0 0,3 9 0,-3-13-25,1 1 0,-1-1 0,1 1 0,-1-1 0,1 1 0,0-1 1,0 1-1,-1-1 0,1 0 0,0 0 0,0 1 0,0-1 0,1 0 0,-1 0 0,0 0 0,0 0 0,0 0 0,1 0 0,-1-1 0,1 1 0,2 1 0,-3-2-8,1 0 0,-1 0-1,1 0 1,-1 0-1,1 0 1,-1 0 0,1 0-1,-1 0 1,1-1 0,-1 1-1,1 0 1,-1-1-1,1 1 1,-1-1 0,0 0-1,1 1 1,-1-1-1,0 0 1,0 0 0,0 0-1,0 0 1,1 0-1,0-2 1,4-3 12,-1-1-1,10-13 1,-10 12-46,6-8 73,122-165-223,-132 180 167,0 0-24,0-1-1,1 1 1,-1-1 0,0 1-1,0-1 1,0 0-1,0 1 1,-1-1 0,1 0-1,0-3 1,-3 18-197,-3 25-1,5-33 244,0 0 0,0 0-1,0 0 1,1 1 0,0-1 0,0 0-1,0 0 1,0 0 0,4 8 0,-2-6 35,0-1 1,1 0-1,0-1 1,0 1-1,0-1 1,6 7 0,-8-11-41,0 1 0,0-1 1,0 0-1,0 0 1,0 0-1,0 0 0,0 0 1,0 0-1,1 0 1,-1-1-1,0 1 0,1-1 1,-1 0-1,1 1 1,-1-1-1,0 0 0,1-1 1,-1 1-1,0 0 1,1-1-1,2 0 0,7-3-3,0-1-1,0 0 0,-1 0 1,0-1-1,14-11 0,8-3 67,31-19 66,70-58 0,-129 93-168,24-21-25,4-3-460,-32 28 500,0 0-1,-1 0 0,1 1 0,-1-1 1,1 1-1,-1-1 0,1 0 0,-1 1 1,1-1-1,-1 1 0,1-1 0,-1 1 1,0-1-1,1 1 0,-1-1 0,0 1 1,1 0-1,-1-1 0,0 1 0,0 0 1,1 0-1,6 19 34,0 13 65,-2 0 0,-2 0 0,0 66 0,-3-92-45,-1 0-1,0-1 1,0 1 0,0-1-1,-1 1 1,-3 7 0,2-6 271,1-8-312,3-4-20,-1 11-4,-1 0 0,-1 0-1,1-1 1,-1 1 0,0-1 0,-1 1-1,0-1 1,0 0 0,0 0-1,-8 10 1,6-6 28,4-8-6,0-1 1,1 1-1,-1-1 1,0 0 0,0 0-1,0 1 1,0-1-1,0 0 1,0 0-1,0 0 1,0 0 0,0 0-1,0 0 1,-1 0-1,1-1 1,0 1-1,-3 1 1,-2 0 8,0 1 0,-1-1 0,1 0 1,-1-1-1,0 0 0,1 0 0,-1 0 0,0-1 0,0 0 0,1 0 1,-1 0-1,0-1 0,-12-3 0,0-1 30,-1-1 0,1 0 0,1-1 0,-1-2 1,-22-13-1,-20-13-199,55 35-123,5 0 163,3 1 85,-1-1 169,0 1-198,8 6 114,0 0 1,0 0 0,1-1-1,0-1 1,0 1 0,0-2-1,21 8 1,152 30 1170,-131-29-1103,1-3-1,1-1 0,-1-4 1,1-1-1,0-3 0,84-8 1,-60-6-1870,-30-1-5712,-35 10 4275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52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55 5312,'-8'12'8481,"8"-11"-8207,0 25 602,0-6-22,-3 3-221,3-15-533,-1 0-1,0 1 1,-1-1-1,-4 15 0,4-20-68,1 0 28,0-1 0,-1 1 0,1-1 0,0 1 0,1-1 0,-1 1 1,0 0-1,1-1 0,0 1 0,-1 0 0,1-1 0,0 1 0,0 0 1,1 4-1,3-1 680,1-9-281,1 0-306,24-21 6,-1-1-1,37-41 1,-16 15-263,-31 31 0,-15 15 101,0 0 1,0 0-1,0 1 0,1 0 0,-1 0 0,1 0 0,0 0 0,1 1 0,4-3 0,-9 6 7,0-1 1,0 1-1,0 0 0,-1 0 0,1 0 1,0 0-1,0 0 0,0 0 1,-1 0-1,1 0 0,0 0 0,0 0 1,0 1-1,-1-1 0,1 0 1,0 0-1,0 1 0,-1-1 0,1 1 1,0-1-1,-1 0 0,1 1 0,0-1 1,-1 1-1,1 0 0,-1-1 1,1 1-1,-1-1 0,1 1 0,-1 0 1,1-1-1,-1 1 0,0 0 1,1 0-1,-1-1 0,0 1 0,0 0 1,1 0-1,-1-1 0,0 1 0,0 1 1,1 5 52,0-1 0,0 1 0,-1 12 1,0-14-20,-1 15 50,-1 1 0,-5 20 0,3-17 95,5 1 148,30-56 38,40-62-857,-31 37 370,-39 53 126,1 1-1,0 0 0,-1 0 0,1 0 1,0 1-1,1-1 0,-1 0 1,0 1-1,3-3 0,-4 4 8,0 0 0,-1 0 0,1 0-1,0 0 1,-1 0 0,1 0 0,0-1 0,0 2 0,-1-1 0,1 0-1,0 0 1,-1 0 0,1 0 0,0 0 0,0 0 0,-1 1-1,1-1 1,0 0 0,-1 1 0,1-1 0,-1 0 0,1 1 0,0-1-1,-1 1 1,1-1 0,-1 1 0,1-1 0,-1 1 0,0 0-1,1-1 1,-1 1 0,1-1 0,-1 1 0,0 0 0,0-1-1,1 1 1,-1 0 0,0 1 0,4 9 174,0 0 0,-1 0 1,-1 1-1,0-1 0,1 19 0,-3 63 518,-1-44-594,-1-31-363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9 8128,'-8'-8'3008,"13"8"-2336,-2 0-32,-3 8-672,-3 0 1728,-2 0-960,0-2 288,5 2-608,-4 0-320,0 3-96,0-3-288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378 15 4160,'0'-4'338,"0"-4"716,0 8-1039,0 0 1,0 0 0,0-1 0,0 1 0,0 0-1,0 0 1,0 0 0,0 0 0,0 0 0,0 0 0,0 0-1,0 0 1,-1 0 0,1 0 0,0-1 0,0 1-1,0 0 1,0 0 0,0 0 0,0 0 0,0 0 0,0 0-1,0 0 1,0 0 0,0 0 0,-1 0 0,1 0-1,0 0 1,0 0 0,0 0 0,0 0 0,0 0-1,0 0 1,0 0 0,0 0 0,-1 0 0,1 0 0,0 0-1,0 0 1,0 0 0,0 0 0,0 0 0,0 0-1,0 0 1,0 0 0,0 0 0,-1 0 0,1 0-1,0 0 1,0 0 0,0 0 0,0 1 0,0-1 0,0 0-1,0 0 1,-15 6 4597,-83 67 351,5-4-3625,81-59-1181,1 0-1,0 1 1,0 1-1,2 0 1,-13 19-1,11-13-60,1 1 0,1 1 1,1-1-1,0 2 0,-8 36 0,14-46-61,0-1 0,1 0-1,0 0 1,0 0 0,1 1 0,1-1 0,0 0-1,0 0 1,1 0 0,0 0 0,1 0 0,0 0-1,1 0 1,5 10 0,-6-15 2,0 0-1,1 0 0,-1-1 1,1 1-1,0-1 1,1 0-1,-1 0 1,1 0-1,-1-1 1,1 0-1,0 0 0,0 0 1,8 3-1,-8-4-58,-1-1 0,1 1 0,0-1 0,-1 0 0,1 0 0,0-1 0,0 1-1,0-1 1,0 0 0,0 0 0,0-1 0,0 1 0,-1-1 0,1 0 0,0-1 0,6-2-1,-5 1-18,1 0-1,-1-1 0,0 1 1,1-2-1,-2 1 1,1-1-1,9-9 0,-12 10 31,0 0-1,0 0 0,0 0 1,-1 0-1,1 0 0,-1-1 0,0 1 1,0-1-1,-1 0 0,0 1 1,1-1-1,0-8 0,-2 5 1,1 1 0,-1-1-1,0 1 1,-1 0-1,0-1 1,0 1-1,0-1 1,-5-10 0,5 15 17,0 0 0,-1 0 0,0 0 1,1 0-1,-1 0 0,-1 0 0,1 1 1,0-1-1,0 1 0,-1-1 0,0 1 1,1 0-1,-1 0 0,0 0 0,0 0 1,0 1-1,0-1 0,0 1 1,0 0-1,-6-2 0,2 2 1,-1 0 1,1 0-1,0 1 0,-1 0 0,1 0 1,0 1-1,0 0 0,-1 0 0,1 1 1,-8 2-1,3 0-33,0 1 0,0 0 0,1 0 0,0 1 0,-12 9 0,17-11-59,1 1 0,-1 0 0,1 0 1,0 1-1,1-1 0,-5 7 0,7-9-176,0 0 0,0 0 0,0 0 0,1 0 0,-1 1 1,1-1-1,0 0 0,0 1 0,0-1 0,1 0 1,-1 1-1,1-1 0,0 1 0,0 5 0,0-7 52,1-1-1,-1 1 1,1-1-1,-1 1 1,1-1-1,0 1 1,0-1-1,0 0 1,0 1-1,0-1 1,0 0-1,0 0 1,0 0-1,1 0 1,1 2-1,1 0-378,1-1 0,-1 1 0,1-1 0,5 2-1,19 4-3710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98 117 3488,'-5'0'222,"1"-1"-1,-1 1 1,0 1-1,1-1 1,-6 1 0,-13 1 5269,24 0-5319,-1 0-1,1-1 1,0 1 0,1 0-1,-1-1 1,0 0 0,0 1-1,1-1 1,-1 0 0,0 1-1,1-1 1,0 0-1,-1 0 1,1 0 0,2 1-1,-2-1 11,3 2-85,-1-1-1,0-1 1,0 1 0,1 0-1,-1-1 1,1 0 0,-1 0-1,1 0 1,0-1 0,-1 0-1,1 0 1,0 0-1,-1 0 1,1-1 0,0 1-1,-1-1 1,1 0 0,-1-1-1,8-2 1,-9 2-101,0 1 1,1-1-1,-1 0 1,0 1-1,0-2 1,0 1-1,0 0 0,0-1 1,-1 1-1,1-1 1,-1 0-1,1 0 0,-1 0 1,0 0-1,0 0 1,-1 0-1,1-1 1,-1 1-1,1 0 0,-1-1 1,0 0-1,0 1 1,-1-1-1,1 1 0,0-6 1,-1 6-22,0-1 1,0 1 0,-1-1-1,1 1 1,-1-1-1,1 1 1,-1 0-1,-2-4 1,2 5 32,0 0-1,-1 0 1,1 0 0,0 0-1,-1 0 1,0 1 0,0-1 0,1 0-1,-1 1 1,0 0 0,0-1-1,0 1 1,-3-1 0,-1 0 86,0-1 0,0 1 0,0 1-1,0-1 1,0 1 0,-1 0 0,1 1 0,0-1 0,-1 1 0,1 1 0,0-1 0,-1 1 0,1 0 0,0 0-1,0 1 1,0 0 0,0 0 0,0 1 0,0-1 0,0 1 0,1 0 0,-1 1 0,1-1 0,0 1-1,0 0 1,0 1 0,-6 6 0,9-7-18,0 0-1,0 0 1,0 0 0,0 0-1,1 1 1,-1-1-1,1 0 1,0 1-1,1-1 1,-1 1 0,1 0-1,0-1 1,0 6-1,1 3 109,0 1-1,1-1 1,4 15-1,0-12-21,0 0 0,0-1-1,1 0 1,1 0 0,12 17 0,-15-26-154,-1 0 0,1 0 0,0 0 0,0-1 0,0 0 0,1 0 0,0 0 1,0 0-1,0-1 0,0 0 0,1 0 0,0-1 0,0 0 0,0 0 0,0-1 0,0 1 1,0-2-1,1 1 0,-1-1 0,1 0 0,-1 0 0,1-1 0,-1 0 0,8-2 0,-8 2-654,-1-1-1,0 0 1,0-1 0,0 0-1,-1 0 1,1 0-1,0-1 1,-1 1-1,1-1 1,-1-1-1,0 1 1,0-1-1,9-8 1,2 0-3494,-7 6 2499,8-8-1591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2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77 5728,'3'13'2414,"-1"0"1,0 21-1,0-8-841,6 277 1984,-9-214-2821,1-65-467,2 0 0,0-1 1,7 29-1,-6-42-168,0-1 1,0 0-1,5 8 0,-8-16-76,1-1-1,-1 1 0,0 0 0,1-1 1,-1 1-1,1-1 0,-1 1 0,1-1 1,0 1-1,-1-1 0,1 1 0,-1-1 0,1 1 1,0-1-1,-1 0 0,1 1 0,0-1 1,-1 0-1,1 0 0,0 1 0,0-1 1,-1 0-1,1 0 0,0 0 0,0 0 1,-1 0-1,1 0 0,0 0 0,0 0 1,-1 0-1,1-1 0,0 1 0,-1 0 1,1 0-1,0-1 0,0 1 0,-1 0 0,1-1 1,-1 1-1,1-1 0,0 1 0,0-2 1,4-1 33,-1-1 0,1 0 0,-1 0 0,4-5 1,-1 1-90,-1-1 0,0-1 0,0 1 0,-1-1 0,6-16 0,16-57-300,-18 55 218,23-69-568,5 2 1,50-92-1,-85 184 514,36-65-2429,-33 60 1415,1 0 0,0 1 0,0 0 0,0 0 0,1 1 1,10-8-1,2 1-3123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123 115 2400,'-13'-11'8362,"12"11"-8270,0 0-1,1 1 0,-1-1 0,0 0 0,0 1 1,0-1-1,0 1 0,1-1 0,-1 1 0,0 0 1,1-1-1,-1 1 0,0 0 0,1-1 0,-1 1 1,1 0-1,-1 1 0,-11 17 462,7-10-380,1-2-39,0 1-1,0 0 1,1 1 0,0-1-1,0 0 1,-1 14 0,-6 53 388,10-74-513,-34 271 860,25-188 134,9-83-986,0-1 0,0 0 0,0 0 0,0 0 0,0 0 0,-1 0 0,1 0 0,0 0 0,0 0 0,0 0 0,0 1 0,0-1 0,0 0 0,0 0 1,0 0-1,0 0 0,0 0 0,0 0 0,0 0 0,0 1 0,0-1 0,0 0 0,0 0 0,0 0 0,0 0 0,0 0 0,0 0 0,0 1 0,0-1 0,0 0 0,0 0 0,0 0 0,0 0 0,0 0 0,0 0 0,0 0 1,1 0-1,-1 1 0,0-1 0,0 0 0,0 0 0,0 0 0,0 0 0,0 0 0,0 0 0,0 0 0,0 0 0,1 0 0,-1 0 0,0 0 0,0 0 0,0 0 0,0 0 0,0 0 0,0 0 0,1 0 0,-1 0 1,0 0-1,0 0 0,8-7 347,8-15-258,35-92-49,-37 79-198,2 0 0,1 0 0,40-59 0,-56 93 121,0-1 0,0 1-1,1-1 1,-1 1-1,0 0 1,1-1 0,-1 1-1,1 0 1,-1 0-1,1 0 1,0 0 0,-1 0-1,1 1 1,3-2-1,-4 2 15,0 0-1,0 0 0,0 0 0,0 0 1,0 0-1,0 0 0,0 1 0,0-1 0,0 0 1,0 1-1,0-1 0,0 1 0,0-1 0,-1 1 1,1-1-1,0 1 0,0-1 0,0 1 1,-1 0-1,1 0 0,0-1 0,-1 1 0,1 0 1,0 0-1,-1 0 0,1-1 0,0 3 0,2 5 27,1 0-1,-1 0 1,0 0-1,-1 0 1,0 1-1,-1-1 1,2 15-1,-3 62 351,-1-78-362,0 14 97,-1 0 0,-5 21 1,5-33-25,-1 0 1,0 0 0,0 0 0,0-1 0,-1 1 0,-1-1 0,-5 8-1,8-12-33,-1 0 0,-1-1-1,1 0 1,-1 0 0,1 0-1,-1 0 1,0 0-1,0-1 1,0 1 0,0-1-1,0 0 1,-1 0-1,1-1 1,-1 1 0,-4 0-1,-7 0 93,1 0 1,-1-1-1,-18-1 0,22 0-172,11 0 24,0 0 1,1 1-1,-1-1 1,0 0-1,1 0 0,-1 0 1,0-1-1,1 1 1,-1 0-1,0 0 1,1 0-1,-1 0 0,0-1 1,1 1-1,-1 0 1,1 0-1,-1-1 0,1 1 1,-1-1-1,0 1 1,1 0-1,0-1 0,-1 1 1,1-1-1,-1 1 1,1-1-1,-1 0 0,1 1 1,0-1-1,-1 1 1,1-1-1,0 0 0,0 0-152,70 4-197,-34-2 559,-13 0-188,30-4 1,-45 2 27,1 0 1,-1-1-1,1 0 1,-1-1-1,0 1 1,0-2-1,8-3 1,-1-3 2,0 0 1,0 0 0,-1-1-1,-1-1 1,14-15-1,-5 2 37,34-50 0,-48 64-478,-9 17-81,-5 11 507,2-2 3,1 1 0,0 0 0,0 31 0,2-37 17,2 0 1,0-1-1,0 1 0,1-1 0,0 1 0,0-1 1,7 16-1,-7-21-25,-1-1-1,1 0 1,0-1 0,0 1 0,0 0 0,0 0-1,0-1 1,1 1 0,-1-1 0,1 0 0,-1 0 0,1 0-1,0 0 1,0 0 0,0-1 0,0 1 0,0-1-1,1 0 1,-1 0 0,0 0 0,0 0 0,1 0-1,-1-1 1,1 1 0,-1-1 0,0 0 0,1 0 0,5-1-1,2-1 64,1-1 0,0 1-1,-1-2 1,1 0 0,-1 0-1,21-12 1,-9 1-138,0 0-1,-1-2 1,-1 0 0,0-1 0,-2-2-1,29-35 1,-47 54 39,0 0 0,0 0-1,0 0 1,0 0 0,0 1 0,0-1 0,0 0-1,0 0 1,0 1 0,0-1 0,0 1 0,1-1-1,-1 1 1,0-1 0,1 1 0,-1 0 0,0 0-1,0 0 1,2-1 0,-2 2-14,0 0 0,0 0 0,0 0 0,0 0 0,0 1 0,-1-1 0,1 0 0,0 0 0,-1 0 0,1 0 0,-1 1 0,1-1 0,-1 0 0,0 1 0,1 0 0,-1-1 24,2 8 30,-1 1 1,0-1-1,0 1 1,0 0 0,-3 17-1,1 6-150,2-20 343,8-21 354,73-125-389,-79 127-248,0 1 0,1 0 1,-1 0-1,1 0 0,0 0 0,1 1 0,-1-1 1,1 1-1,8-6 0,-13 10 51,1 0 0,-1 0-1,0 0 1,1 0 0,-1-1 0,1 1-1,-1 0 1,0 0 0,1 0 0,-1 0-1,1 0 1,-1 0 0,1 0 0,-1 0-1,0 0 1,1 0 0,-1 0 0,1 1-1,-1-1 1,0 0 0,1 0 0,-1 0-1,1 0 1,-1 1 0,0-1 0,1 0-1,-1 0 1,0 1 0,1-1 0,-1 0-1,0 1 1,0-1 0,1 0 0,-1 1 0,0-1-1,0 0 1,0 1 0,1-1 0,-1 0-1,0 1 1,0-1 0,0 1 0,4 19 33,-4-20-27,1 14 8,-1-1-1,-1 1 1,0-1 0,-4 14 0,2-2 131,2-20-127,0 1-1,1-1 1,-1 0-1,1 1 1,1-1-1,-1 1 1,1-1-1,0 0 1,2 9-1,-2-14 6,0 1 0,0 0 0,0-1 0,0 1 1,1-1-1,-1 1 0,0-1 0,0 1 0,1-1 0,-1 0 0,0 0 0,0 0 0,1 0 0,-1 0 1,0 0-1,0 0 0,1 0 0,-1 0 0,2-1 0,-1 1 8,18-4 55,0 0 1,0-1 0,22-9-1,58-28-84,-100 42 8,44-22-122,-1-2-1,-1-2 0,59-47 1,-94 67 70,-11 6-72,-11 9-148,1 3 190,1 0 1,-12 14-1,-2 1-89,12-12 136,-1-1 17,-18 23 0,31-33 10,-1 1 0,1-1 0,0 1 0,1-1 0,-1 1-1,1 0 1,0 0 0,0 0 0,0 0 0,-1 9 0,3-13 22,0 1 0,-1-1 0,1 0-1,0 1 1,0-1 0,0 0 0,0 1 0,0-1 0,1 0 0,-1 1 0,0-1 0,0 0 0,1 0 0,-1 1 0,1-1 0,0 0-1,-1 0 1,1 0 0,0 0 0,-1 1 0,1-1 0,0 0 0,0 0 0,0-1 0,0 1 0,0 0 0,0 0 0,0 0 0,0-1 0,0 1-1,1 0 1,-1-1 0,0 1 0,0-1 0,1 0 0,-1 1 0,0-1 0,1 0 0,-1 0 0,0 1 0,1-1 0,-1 0 0,2-1-1,4 1 39,1-1 0,-1 0 0,1 0 0,-1-1 0,0 0 0,9-3 0,-7 1-155,-1 0 1,0 0-1,0-1 1,0 0-1,0-1 1,-1 1-1,0-1 1,0-1-1,-1 1 1,1-1-1,-1-1 1,-1 1-1,0-1 1,9-15-1,0-7-128,-2-1 0,17-58 0,-19 56 131,-4 13 64,6-17 50,-2-1 0,10-63-1,-17 72-9,-1-1 0,-3-46-1,-3 22-286,4 54 275,0 0-1,0-1 1,0 1-1,0 0 0,0 0 1,0-1-1,0 1 0,0 0 1,0-1-1,0 1 1,0 0-1,0 0 0,0-1 1,0 1-1,0 0 0,0 0 1,0-1-1,-1 1 1,1 0-1,0 0 0,0-1 1,0 1-1,0 0 0,-1 0 1,1-1-1,0 1 1,-6 4-71,-4 12 70,0 11 118,1 1-1,2 0 0,1 1 1,-5 48-1,6 117 503,5-151-526,0-37-15,0 1 0,1 0 0,-1-1 1,1 1-1,1 0 0,-1-1 0,1 0 1,0 1-1,0-1 0,1 0 0,6 11 0,-9-16-58,1-1 0,-1 1 0,0-1 0,1 1 0,-1-1 0,0 0 0,1 1 0,-1-1 0,1 1 0,-1-1 0,1 0 0,-1 1 0,0-1 0,1 0 0,-1 1 0,1-1 0,0 0 0,-1 0 0,1 0-1,-1 0 1,1 1 0,-1-1 0,1 0 0,-1 0 0,1 0 0,0 0 0,-1 0 0,1 0 0,-1 0 0,1 0 0,-1-1 0,1 1 0,-1 0 0,1 0 0,0 0 0,-1-1 0,1 1 0,-1 0 0,0 0 0,1-1-1,-1 1 1,1 0 0,0-1 0,2-2 51,0-1 0,0 1 0,0-1 1,4-6-1,-2 3-14,32-38 51,22-29-179,-58 71 6,-1 2 43,0 0-1,1 0 0,-1 0 0,0 1 0,0-1 0,1 0 1,-1 1-1,1-1 0,-1 0 0,0 1 0,1-1 0,-1 1 0,1-1 1,-1 0-1,1 1 0,0-1 0,4 6-118,-2 3 167,-1 0 0,0-1 0,0 1 0,-1 0 0,0 0 0,0 0 0,-1 0 0,0 0 0,-2 9 0,2 24 223,0-36-208,1 11 89,0 0 1,1 0-1,0 0 1,1 0-1,9 23 1,-12-38-105,1 1 0,-1-1 0,1 0 0,0 1 0,0-1 0,-1 0-1,1 0 1,0 1 0,0-1 0,0 0 0,1 0 0,-1 0 0,0 0 0,0 0 0,0-1 0,1 1 0,-1 0-1,1-1 1,1 2 0,-1-2 6,1 1-1,-1-1 1,0 0 0,0 0-1,1 0 1,-1 0-1,0-1 1,0 1-1,1-1 1,-1 1 0,4-2-1,4-3 26,0 0 1,0-1-1,0 0 0,10-9 1,-17 12-53,54-43-87,86-90-1,-114 107 176,-27 27-83,0 0 0,1 1 0,-1-1 0,0 0 0,0 1 0,1-1 0,-1 1 0,1 0 0,-1-1 0,6 0 0,-8 3-5,1-1 0,-1 1 1,1 0-1,-1 0 0,1-1 1,-1 1-1,0 0 0,0 0 1,1 0-1,-1-1 0,0 1 1,0 0-1,0 0 0,0 0 1,0 1-1,0-1-2,1 22 90,-1 1 0,-1 0 1,-7 41-1,3-27-64,3-20-88,-3 28 412,5-44-265,1-3-60,1 0-1,-1 1 1,1-1 0,-1 0 0,1 0 0,-1 0 0,0 0 0,1 0 0,-1 0 0,0 0 0,1-2 0,2 0 2,7-10-33,1 0-1,-2 0 1,0 0-1,0-2 1,-1 1 0,6-17-1,-2 8 33,8-18-21,-14 26-27,0 1 1,1 1-1,0-1 1,14-16-1,-21 29 18,-1 1-1,1-1 1,-1 0-1,1 1 1,-1-1 0,1 1-1,0-1 1,-1 1 0,1-1-1,0 1 1,-1-1 0,1 1-1,0-1 1,0 1-1,-1 0 1,1 0 0,0-1-1,1 1 1,-2 0 6,0 0 1,1 1-1,-1-1 1,0 0-1,1 1 0,-1-1 1,0 0-1,0 0 1,0 1-1,1-1 1,-1 1-1,0-1 0,0 0 1,0 1-1,0-1 1,0 0-1,1 1 0,-1-1 1,0 1-1,0-1 1,0 0-1,0 1 1,0-1-1,0 0 0,-1 2 1,-5 34-3,5-29-12,-4 44-163,4-38 208,0 0 0,-1 0-1,-6 21 1,5-19 117,4-11-61,1-8 7,15-31 30,5-11-98,-10 26-21,-4 6-40,0 0 0,2 0 0,13-16-1,-21 28 16,1-1 0,-1 0-1,1 1 1,0 0 0,0 0-1,0 0 1,0 0 0,0 0 0,0 0-1,0 1 1,1-1 0,-1 1-1,1 0 1,-1 0 0,1 1 0,-1-1-1,1 1 1,-1-1 0,1 1-1,5 0 1,-7 1 15,0-1 1,1 1-1,-1 0 0,0 0 1,0 0-1,0 0 0,0 0 0,0 0 1,0 0-1,-1 0 0,1 1 1,0-1-1,-1 1 0,1 0 1,-1-1-1,1 1 0,-1 0 1,0 0-1,1 0 0,-1 0 1,1 4-1,2 2 18,-2 1 0,1-1 1,2 18-1,-1-4-3,-1-8 3,0 0 0,0 19 0,-3-31 1,0-1-1,0 0 1,0 1-1,0-1 0,0 0 1,0 1-1,0-1 1,1 1-1,-1-1 1,1 0-1,-1 0 1,1 1-1,-1-1 0,1 0 1,0 0-1,0 1 1,-1-1-1,1 0 1,0 0-1,0 0 0,2 1 1,-2-1-7,1-1 0,-1 1 0,1 0 0,0-1 0,-1 1 0,1-1 0,0 1 1,0-1-1,0 0 0,-1 0 0,1 0 0,0 0 0,0 0 0,2-1 0,5-1 19,0 0 0,1-1 0,-1 0 0,15-8 0,2-3-31,-1-1 1,0-1-1,-2-1 1,27-24-1,-20 11 62,-22 21-124,0 1 1,12-10 0,0-1-35,3-1-109,-23 20 212,0 0-1,0 0 1,0 0-1,0 0 0,0 0 1,0 0-1,0 1 1,-1-1-1,1 0 1,0 0-1,0 0 1,0 0-1,0 0 1,0 0-1,0 0 1,0 0-1,0 0 1,0 0-1,0 0 1,0 0-1,0 1 1,0-1-1,0 0 1,0 0-1,0 0 1,0 0-1,1 0 1,-1 0-1,0 0 1,0 0-1,0 0 1,0 0-1,0 0 0,0 0 1,0 0-1,0 0 1,0 1-1,0-1 1,0 0-1,0 0 1,0 0-1,0 0 1,0 0-1,0 0 1,0 0-1,1 0 1,-1 0-1,0 0 1,0 0-1,0 0 1,0 0-1,0 0 1,0 0-1,0 0 1,0 0-1,0 0 1,0 0-1,0 0 1,0 0-1,1 0 1,-11 18-54,-1 4-44,-16 40 1,10-18 23,14-37 109,-2 2 22,2-1 0,-1 1 0,1 0 0,0 1 0,1-1 0,-2 15 0,5-27-2,0 0-1,0 0 1,1 0-1,-1 1 0,1-1 1,3-5-1,1-1-16,40-59-133,-43 63 59,0 0-1,1 0 1,-1 0 0,1 1-1,8-8 1,-12 12 27,1-1 0,-1 1 0,1-1 0,-1 1 0,1 0 0,0-1 0,-1 1 0,1 0 0,0-1 0,-1 1 0,1 0 0,-1 0 0,1 0 0,0 0 0,-1 0 0,1 0 0,0 0 0,0 0 0,-1 0 0,1 0 0,0 0 0,-1 0 0,2 0 0,-1 1 1,0 0-1,0 0 1,-1 0-1,1 0 1,0 0-1,0 0 1,0 0-1,-1 0 1,1 0-1,0 0 1,-1 0-1,1 0 1,-1 1-1,0-1 1,1 0-1,-1 0 1,1 3-1,1 9-3,0 1 0,-1-1 0,-1 1 0,0 0 1,-3 23-1,-2-4-23,-11 39 0,9-50 48,-1 0 1,-1-1-1,0 0 1,-20 30-1,5-14 74,-42 47 1,42-56 3,-2-2 1,-1-1 0,-37 26-1,56-44-40,1-2-1,-2 1 0,1-1 1,0 0-1,-1-1 0,0 0 1,-10 3-1,16-6-17,0 0 1,0-1-1,0 1 0,-1-1 1,1 0-1,0 0 0,0 0 1,0 0-1,0 0 0,0-1 1,0 1-1,0-1 0,0 0 1,0 0-1,0 0 0,0 0 1,-3-2-1,2 0 14,0 0-1,1 1 0,0-2 1,-1 1-1,1 0 1,0-1-1,0 1 0,1-1 1,-1 0-1,-3-7 1,1 0-21,1-1 1,0 1-1,0-1 1,1 0 0,1 0-1,0-1 1,1 1-1,0-13 1,1 17-73,0 0 0,1 1-1,0-1 1,1 0 0,-1 1 0,1-1 0,1 1 0,0 0-1,6-13 1,-2 8-333,1 1 0,0 0-1,1 0 1,19-18 0,-22 23-107,4-3-957,0 0 0,-1-1 0,0-1 0,11-17 0,-20 28 1151,1-1 1,-1 0-1,1 0 0,-1 0 0,1 0 1,-1 0-1,0 0 0,0 0 0,1 0 1,-1 0-1,0 0 0,0 0 0,0 0 1,0 0-1,0 0 0,0 0 0,0 0 1,-1-2-1,-6-7-3979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16 5216,'-10'-16'2368,"15"19"-2048,4 5-3328,-1 0 288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8 7040,'-18'-8'2624,"23"8"-2048,17 5-128,-4-2-1888,7-3 704,9 0-2464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0 155 2912,'0'0'45,"0"0"-1,1 0 1,-1 0 0,0 0 0,0 0-1,0-1 1,0 1 0,0 0 0,1 0-1,-1 0 1,0 0 0,0 0-1,0 0 1,0 0 0,1 0 0,-1-1-1,0 1 1,0 0 0,0 0 0,1 0-1,-1 0 1,0 0 0,0 0 0,0 0-1,1 0 1,-1 0 0,0 0 0,0 0-1,0 0 1,0 1 0,1-1-1,-1 0 1,0 0 0,0 0 0,0 0-1,1 0 1,-1 0 0,0 0 0,0 0-1,0 0 1,0 1 0,0-1 0,1 0-1,-1 0 1,0 0 0,0 0 0,0 1-1,0-1 1,0 0 0,0 0-1,0 0 1,0 0 0,0 1 0,0-1-1,1 0 1,-1 1 182,1 0 0,-1 0-1,1 0 1,-1-1 0,1 1 0,0 0 0,0-1-1,-1 1 1,1 0 0,0-1 0,1 1-1,2 1-64,0-1-1,-1 0 0,1 0 0,0 0 0,0-1 0,0 1 0,0-1 0,0 0 0,-1 0 0,1 0 0,0-1 0,0 1 1,6-3-1,4-1 116,0-1 1,16-8-1,-22 9-165,5-2-8,-1 0-1,0-1 0,0-1 1,0 0-1,-1 0 0,-1-1 1,19-20-1,-28 29-96,0-1-1,0 0 1,-1 0-1,1 0 1,0 0 0,-1 0-1,1 0 1,0 0-1,-1 0 1,1 0-1,-1-1 1,0 1 0,1 0-1,-1 0 1,0 0-1,0 0 1,1-1 0,-1 1-1,0 0 1,0 0-1,0 0 1,-1-1 0,1 1-1,0 0 1,0 0-1,-1 0 1,1 0 0,-1-1-1,1 1 1,-1 0-1,1 0 1,-1 0 0,0 0-1,1 0 1,-1 0-1,0 0 1,0 0-1,-1-1 1,-1 0 16,0 0-1,0 0 1,-1 0-1,1 0 1,0 1 0,-1-1-1,1 1 1,-1 0-1,0 0 1,1 0-1,-7 0 1,4 0 22,0 1 0,0 0 0,-1 1 0,1-1 0,0 1 0,0 1 0,0-1 0,0 1 0,0 0 0,0 0 0,1 0 0,-1 1 0,-7 4 0,6-1 49,0-1 0,0 1 0,0 0 0,1 0 0,0 1-1,0 0 1,1 0 0,-9 13 0,8-10-1,1 1 0,0-1 0,1 1 0,0 0 0,1 0 0,0 0 0,0 0 0,1 1 0,1-1 0,0 0-1,1 1 1,0 0 0,0-1 0,5 22 0,-4-27-31,0-1 0,1 0 1,0 0-1,0 0 0,1-1 0,-1 1 0,1 0 0,3 3 0,-4-6-18,-1 0-1,1 0 1,0-1-1,-1 1 1,1-1-1,0 1 1,0-1-1,0 0 1,0 0-1,0 0 1,0 0-1,1 0 0,-1 0 1,0 0-1,0-1 1,1 1-1,-1-1 1,0 0-1,1 0 1,3 0-1,5-1 13,-1-1-1,1 0 1,-1-1 0,1 0-1,-1-1 1,0 0-1,0 0 1,10-7 0,74-53-16,-66 44-10,-3 1-78,88-57-96,-66 44 108,-30 20-137,1 0 0,29-14 0,-46 26 167,-1 0 0,1-1-1,-1 1 1,1 0 0,0 0 0,-1-1 0,1 1-1,0 0 1,-1 0 0,1 0 0,0 0-1,-1 0 1,1 0 0,0 0 0,-1 0 0,1 0-1,-1 0 1,1 0 0,0 0 0,-1 1-1,2-1 1,-2 1 9,0-1-1,1 0 0,-1 1 1,1-1-1,-1 1 1,0-1-1,0 1 0,1-1 1,-1 1-1,0-1 1,0 1-1,0 0 1,0-1-1,1 1 0,-1-1 1,0 1-1,0-1 1,0 1-1,0 0 0,-1 6 56,0-1 0,-1 1 1,-3 9-1,2-3-74,-37 158 720,38-159-425,2-12-268,0 0 1,0 0-1,0 1 1,0-1-1,0 0 1,0 0-1,0 0 1,0 0-1,0 0 1,0 1-1,0-1 1,0 0-1,0 0 1,0 0-1,0 0 0,0 0 1,1 0-1,-1 1 1,0-1-1,0 0 1,0 0-1,0 0 1,0 0-1,0 0 1,1 0-1,-1 0 1,0 0-1,0 0 1,0 1-1,0-1 1,0 0-1,0 0 1,1 0-1,-1 0 1,1-1-3,1 1 1,-1-1 0,0 1-1,0-1 1,1 0 0,-1 0-1,0 1 1,0-1 0,0 0-1,0 0 1,0 0 0,0 0-1,1-2 1,13-17-385,23-38 0,-27 40 237,0 0 0,1 0 1,22-22-1,-28 34 38,0 0-1,1 0 1,0 0 0,14-8-1,-21 14 97,0-1-1,1 1 1,-1 0-1,0 0 1,1 0-1,-1 0 0,0 0 1,1 0-1,-1-1 1,0 1-1,1 0 1,-1 0-1,0 0 0,1 0 1,-1 0-1,0 0 1,1 0-1,-1 0 1,0 0-1,1 1 0,-1-1 1,0 0-1,1 0 1,-1 0-1,0 0 1,0 0-1,1 1 0,-1-1 1,0 0-1,1 0 1,3 12 17,-5 19 142,1-28-150,-8 59 315,4-41-26,2-1-1,0 1 0,2 39 1,0-58-261,0 1 0,0-1 0,1 0 1,-1 0-1,0 0 0,1-1 0,0 1 0,-1 0 1,1 0-1,0 0 0,0 0 0,0 0 1,0-1-1,1 1 0,-1-1 0,0 1 0,1-1 1,-1 1-1,1-1 0,-1 0 0,1 1 0,0-1 1,-1 0-1,4 1 0,-2-1 7,1 0 0,0 0 0,-1-1 0,1 1 0,0-1 0,0 0 0,0 0-1,-1-1 1,1 1 0,0-1 0,-1 1 0,7-3 0,7-3 0,0-1 0,0 0 0,0-1 1,23-15-1,58-48-1,-83 58-56,0-1 0,0 0 0,-2-1-1,0 0 1,0-1 0,-1 0 0,-1-1 0,9-20-1,-19 35-2,1-1-1,-1 0 0,0 0 0,-1 1 0,1-1 0,0 0 0,-1 0 0,0 0 0,0-5 1,0 7-6,0 0 1,0 1 0,0-1 0,0 0-1,0 0 1,0 0 0,-1 0 0,1 0 0,0 0-1,-1 0 1,1 1 0,-1-1 0,1 0-1,-1 0 1,1 0 0,-1 1 0,0-1-1,1 0 1,-1 1 0,0-1 0,0 1 0,1-1-1,-1 1 1,0-1 0,0 1 0,0-1-1,1 1 1,-1 0 0,0-1 0,0 1-1,0 0 1,0 0 0,-1 0 0,-5-1-17,1 2 0,-1-1 0,0 1 0,1 0 0,-1 0 0,1 0 0,-1 1 0,1 0 0,0 1 0,-1-1 0,1 1-1,1 0 1,-1 1 0,0-1 0,-6 6 0,3-1 78,-1 0 1,2 1-1,-1 0 0,1 0 0,0 1 0,1 0 0,-8 14 0,9-14 0,1 0 0,1 0 1,0 0-1,0 1 0,1-1 0,1 1 1,-3 19-1,4-25-19,1 1 0,0-1 0,1 1 0,-1-1 0,1 1 0,0-1 0,0 0 0,1 1 0,0-1 1,0 0-1,0 0 0,0 0 0,1 0 0,0-1 0,0 1 0,0-1 0,5 6 0,-4-6 16,-1-1-1,1 0 1,0 0 0,0 0-1,0 0 1,0-1 0,0 0-1,0 1 1,1-2-1,-1 1 1,10 2 0,-7-3 41,0 0 1,1 0 0,-1-1 0,0 0-1,1 0 1,-1 0 0,9-3 0,-2 0-26,0-1 1,0-1 0,0 0-1,-1 0 1,0-2-1,0 1 1,18-14 0,-11 4-65,1-1 1,-2 0-1,0-2 1,-1-1-1,-1 0 1,20-32-1,-33 46-52,0 0 0,0-1 0,-1 0 0,0 0 0,0 0 0,-1 0 0,0 0 0,0 0-1,-1-1 1,1 1 0,-1-13 0,-10 216 163,9-189-95,-1 3 35,1 1-1,0-1 0,1 0 0,0 0 0,0 1 0,1-1 0,1 0 0,0 0 0,5 11 0,-7-20-16,0 1 1,0 0-1,1-1 0,-1 1 1,1-1-1,0 1 0,-1-1 1,1 0-1,0 0 0,0 0 0,-1 0 1,1 0-1,0 0 0,0 0 1,0-1-1,0 1 0,0-1 1,0 1-1,0-1 0,1 0 1,-1 0-1,0 0 0,0 0 1,0 0-1,4-1 0,7-1 33,-1 0-1,0-1 0,14-6 1,-19 7-35,30-12 62,-1-1-1,-1-1 0,54-35 1,91-76-122,-129 90 82,-33 24-78,-7 5-166,20-17 1,-61 44-31,-9 10 204,1 2 1,2 1-1,-53 60 0,85-87 34,-30 38-10,32-39 13,0-1 0,0 1-1,0-1 1,0 1 0,0 0 0,1-1-1,0 1 1,0 0 0,0 0-1,-1 7 1,2-10 3,0 0 1,0 0-1,0 0 0,0 1 1,1-1-1,-1 0 0,0 0 1,0 0-1,1 0 0,-1 0 1,1 0-1,-1 1 0,1-1 1,0 0-1,-1 0 0,1-1 1,0 1-1,0 0 0,0 0 1,-1 0-1,1 0 0,0-1 1,0 1-1,0 0 1,0-1-1,0 1 0,0-1 1,1 1-1,-1-1 0,0 1 1,0-1-1,0 0 0,0 0 1,0 1-1,1-1 0,-1 0 1,0 0-1,0 0 0,0-1 1,1 1-1,1 0 0,2-1 1,0 0 0,1 0-1,-1 0 1,0-1-1,0 0 1,0 0 0,9-5-1,-8 3-47,0 0 0,-1-1 0,0 0-1,0 0 1,0 0 0,7-9 0,21-40-179,-10 17 29,-21 33 138,0 0 0,0 1-1,0-1 1,0 0 0,-1 0 0,2-6-1,-3 8 9,1 11-308,0 0-1,-1 17 1,-16 122 307,13-132 124,-1 0 0,-1 0 0,0-1 0,-1 0 0,0 0 0,-2 0 0,1-1 0,-2 0 0,0 0 0,-12 13 0,14-20-2,1-1-1,-2 0 1,1 0-1,-1-1 1,0 0 0,0 0-1,0-1 1,0 0-1,-1-1 1,0 0 0,0 0-1,0 0 1,0-1-1,0-1 1,0 0 0,-1 0-1,1-1 1,-12 0-1,19 0-89,0-1 0,0 1 1,-1 0-1,1-1 0,0 1 0,0-1 0,0 0 0,0 0 0,0 0 0,0 0 0,1 0 0,-1 0 0,0 0 0,-2-2 0,4 2 0,-1 1-1,1-1 1,0 1 0,-1-1-1,1 1 1,0-1 0,0 1 0,-1-1-1,1 1 1,0-1 0,0 1-1,0-1 1,0 0 0,0 1-1,0-1 1,0 1 0,0-1-1,0 1 1,0-1 0,0 1-1,0-2 1,1 1 5,-1 0 0,1-1 0,0 1 0,0 0 0,-1 0 0,1 0 0,0 0 0,0 0 1,0 0-1,0 0 0,0 0 0,2-1 0,7-4-76,1 0 1,-1 0-1,2 1 1,11-4-1,-16 6 63,42-15-135,140-61 255,-183 76-64,53-25 132,-1-3 0,88-61 0,-100 56-96,0-2 1,-3-2 0,-1-2-1,45-59 1,-83 95-285,-8 8-92,-9 11 166,-13 28 506,1 0 1,2 1-1,-24 63 0,47-104-348,-1-1 0,1 1 0,-1 0-1,1 0 1,0 0 0,0 0 0,-1 0-1,1 0 1,0 0 0,0 0-1,0 0 1,0 0 0,0 0 0,1 2-1,-1-3-8,0 0-1,0 0 0,0 1 0,1-1 1,-1 0-1,0 0 0,0 1 0,0-1 1,1 0-1,-1 0 0,0 0 0,1 1 1,-1-1-1,0 0 0,0 0 0,1 0 1,-1 0-1,0 0 0,1 0 0,-1 0 1,0 0-1,1 1 0,-1-1 1,0 0-1,1 0 0,-1 0 0,0-1 1,1 1-1,2 0 27,1-1 0,-1 0 1,0-1-1,0 1 0,0 0 1,0-1-1,4-2 0,11-9 27,-1-1-1,0-1 0,-1 0 1,25-33-1,27-26-178,-65 72 91,-1 0 0,1 0 0,0 0 0,0 0 0,0 0 0,0 0 0,4-1 0,-6 3 15,0-1 0,-1 1 1,1 0-1,0 0 0,0 0 0,-1 0 1,1 0-1,0 0 0,0 0 1,-1 0-1,1 0 0,0 0 0,0 0 1,0 1-1,-1-1 0,1 0 1,0 0-1,-1 1 0,1-1 0,0 0 1,-1 1-1,1-1 0,0 1 1,-1-1-1,1 1 0,-1-1 1,1 1-1,-1 0 0,1-1 0,-1 1 1,1-1-1,-1 1 0,1 0 1,-1 0-1,0-1 0,0 1 0,1 0 1,-1 1-1,3 7-4,-1 0-1,0 1 1,0-1-1,-1 1 1,0 17-1,-6 50 54,4-73-44,-1 27-9,-2-1 1,-2 0 0,0 0-1,-20 52 1,22-72 38,0-1-1,-1 0 1,0 0 0,0 0 0,-1 0 0,0-1 0,-1 0 0,0 0 0,0-1-1,0 0 1,-1 0 0,0-1 0,-1 0 0,1 0 0,-1-1 0,0 0-1,-19 7 1,20-9 11,1-1-1,-1 0 0,1-1 1,-1 0-1,1 0 0,-1 0 1,0-1-1,0 0 1,-13-3-1,18 3-39,0-1-1,0 0 1,-1 0 0,1 0 0,0 0-1,0 0 1,0-1 0,1 0-1,-1 1 1,0-1 0,1 0 0,-1 0-1,1 0 1,-1-1 0,1 1 0,0-1-1,0 1 1,0-1 0,0 0 0,1 1-1,-1-1 1,1 0 0,0 0-1,0 0 1,-2-5 0,2 3-32,0 0-1,1 0 1,-1 0 0,1 0 0,0 0-1,0 0 1,1 0 0,-1-1 0,1 1-1,0 0 1,3-6 0,-1 4-16,0-1 0,0 1 0,1 0 0,0 1 0,0-1 0,10-10 0,-4 6 58,0 1 0,1 1-1,0 0 1,1 0 0,0 1 0,0 0 0,23-10-1,-13 10 74,1 1 0,-1 1 1,1 1-1,38-4 0,-56 9-207,0 0 1,1 0-1,-1 0 1,0 1 0,10 2-1,-13-3-362,0 1-1,1-1 0,-1 1 1,0 0-1,0-1 0,0 1 1,0 0-1,0 1 1,0-1-1,0 0 0,-1 0 1,1 1-1,0-1 0,-1 1 1,3 2-1,25 1-10307,-28-6 10803,17-7-2124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103 230 6240,'-5'-8'5813,"2"9"-5587,0-1 1,0 1-1,0 0 0,1 1 0,-1-1 1,0 0-1,0 1 0,1-1 1,-1 1-1,-3 3 0,-3 2 16,5-4-141,-1 0 0,2 1 0,-1-1 1,0 1-1,1 0 0,-1 0 1,1 0-1,0 0 0,0 1 0,1-1 1,-1 1-1,1 0 0,0 0 1,1 0-1,-3 7 0,3-4-37,-1 0-1,1 0 1,0 0-1,1 0 1,0 0-1,0 0 1,1 0-1,0 0 1,3 11-1,-1-4 113,5 16 265,-7-29-408,-1-1 1,1 0-1,-1 0 0,1 0 0,-1 0 1,1 0-1,0 0 0,0 0 1,-1 0-1,1 0 0,0 0 1,0-1-1,0 1 0,0 0 1,0 0-1,0-1 0,0 1 1,0-1-1,0 1 0,0-1 0,3 1 1,-4-1-20,1 0-1,0 0 1,0 0 0,-1 0 0,1-1 0,0 1 0,0 0 0,-1 0-1,1-1 1,0 1 0,0 0 0,-1-1 0,1 1 0,0-1 0,-1 1-1,1-1 1,-1 1 0,1-1 0,-1 1 0,1-1 0,-1 0 0,1 1-1,-1-1 1,1 0 0,-1 1 0,0-1 0,1 0 0,-1 0 0,0 0-1,8-27-226,-6 12 180,-1 0 0,-1 1-1,0-1 1,-1 0 0,-1 1-1,0-1 1,-9-28 0,11 41 26,-1 0 0,0 0-1,1 1 1,0-1 0,0 0 0,0 0 0,0 0 0,0 0 0,0 0 0,1 0-1,-1 1 1,1-1 0,0 0 0,0 0 0,0 1 0,0-1 0,0 1 0,1-1 0,-1 1-1,1-1 1,0 1 0,0 0 0,0 0 0,3-4 0,4-1 62,1 0 0,0 0 0,0 1 1,20-8-1,-14 6 167,34-17 108,67-34 188,-80 37-424,60-30 174,-97 52-281,1 0 1,-1-1-1,1 1 0,-1 0 0,0 0 0,1-1 0,-1 1 0,1 0 0,-1 0 0,1 0 0,-1-1 0,1 1 0,-1 0 0,1 0 0,-1 0 0,1 0 0,-1 0 0,1 0 0,-1 0 0,1 0 1,-1 0-1,1 1 0,-1-1 0,1 0 0,-1 0 0,1 0 0,-1 0 0,1 1 0,-1-1 0,1 0 0,-1 1 0,0-1 0,1 0 0,-1 1 0,1-1 0,-1 0 0,0 1 0,1-1 1,-1 1-1,0-1 0,0 0 0,1 1 0,-1-1 0,0 1 0,0-1 0,0 1 0,0-1 0,1 1 0,-1 0 0,0 2-10,0 1-1,0-1 1,0 0 0,-1 0-1,1 1 1,-2 5 0,-5 12 36,-1 0 1,-2 0-1,0-1 1,0 0-1,-17 21 1,-9 19 38,-16 35 40,-48 82-56,66-122 33,-47 57 1,68-94-12,8-12 80,1 0 0,0 0 0,-1 0 0,0-1-1,-11 8 1,16-12-125,0-1 0,0 0-1,-1 0 1,1 0 0,0 1 0,0-1 0,-1 0-1,1 0 1,0 0 0,0 0 0,-1 1 0,1-1-1,0 0 1,-1 0 0,1 0 0,0 0-1,-1 0 1,1 0 0,0 0 0,-1 0 0,1 0-1,0 0 1,-1 0 0,1 0 0,0 0 0,-1 0-1,1 0 1,0 0 0,0 0 0,-1-1-1,1 1 1,0 0 0,-1 0 0,1 0 0,0 0-1,0-1 1,-1 1 0,1 0 0,0 0 0,0-1-1,-1 1 1,1 0 0,0 0 0,0-1 0,0 1-1,-1-1 1,1 0 0,0 0 1,0 0-1,-1-1 0,1 1 0,0 0 1,0 0-1,0 0 0,0 0 0,0-1 0,1-1 1,2-7-37,1 1-1,0 0 1,0 0 0,1 0 0,0 1 0,11-15-1,42-42-43,-39 48-92,0 0 0,1 1 0,1 1 0,0 1 0,1 1 0,0 0 0,1 2 0,0 1 0,1 1 0,48-12 0,-67 19-420,1 1 0,0 0 0,0 0 0,-1 1 0,1-1 0,0 1 0,0 1 1,9 0-1,15 10-5533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103 114 832,'5'-19'11968,"10"30"-10778,-10-8-1011,0 1 0,0-1 1,0 0-1,0 0 0,0-1 1,0 1-1,1-1 0,-1 0 1,1-1-1,11 2 0,-1-2 12,0-1-1,0 0 1,0-2 0,25-4-1,-30 3-120,0 0 1,-1 0-1,1-1 0,-1 0 0,0-1 0,0 0 1,13-10-1,-21 14-62,-1 0 0,1 0 0,-1 0-1,0 0 1,1 0 0,-1-1 0,0 1 0,0 0 0,0-1 0,0 1 0,0-1 0,0 1 0,0-1 0,-1 0 0,1 1-1,0-1 1,-1 0 0,0 1 0,1-3 0,-1 2-10,0 1-1,-1-1 0,1 1 1,-1-1-1,1 0 1,-1 1-1,1-1 0,-1 1 1,0-1-1,0 1 1,0-1-1,0 1 0,0 0 1,0-1-1,0 1 1,0 0-1,0 0 0,-1 0 1,1 0-1,0 0 1,-2-1-1,-4-1-13,0-1 0,0 1-1,0 0 1,0 1 0,0 0 0,0 0 0,-1 0-1,1 1 1,-12-1 0,-9 1-36,-32 3-1,43-1 174,0 1-1,0 1 0,1 0 0,-1 1 1,0 1-1,-22 10 0,33-12-44,-1 0 0,1 1 0,0 0 1,0 0-1,1 1 0,-1-1 0,-8 11 0,11-12-29,0 1 0,1 0-1,-1 0 1,1 1 0,0-1 0,0 0-1,0 1 1,1-1 0,-1 1 0,1-1 0,0 1-1,0 8 1,0 3 152,1 0-1,1 0 1,0 0-1,7 25 1,-6-32-136,0-1 0,0 0 0,1 0 0,1 0 0,-1 0 0,1 0 0,1-1-1,-1 0 1,1 0 0,8 9 0,-9-13-27,0 0 0,0 0-1,0 0 1,0 0 0,1-1-1,-1 0 1,1 0 0,0 0-1,0 0 1,-1-1 0,1 0-1,10 1 1,3 0-27,1-1 0,19-2 1,-34 1-16,160-19-3266,-62 5-3040,-66 9 4019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53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1568,'-1'4'14280,"-2"-4"-15382,2 0 1099,0 0 46,0 0 0,1 0-1,-1 0 1,0 1-1,1-1 1,-1 0-1,1 0 1,-1 1-1,0-1 1,1 1-1,-1-1 1,1 0-1,-1 1 1,1-1 0,-1 1-1,1-1 1,-1 1-1,1 0 1,-1 0-1,-9 4 223,9-4-244,0-1-1,1 0 1,-1 0 0,0 1-1,0-1 1,1 0 0,-1 1 0,0-1-1,1 1 1,-1-1 0,0 1-1,1-1 1,-2 2 0,-56 82 992,56-81-998,-33 53 641,32-51-558,1 0 0,-1 1 0,1-1 0,0 1 0,1 0-1,-1-1 1,1 1 0,-1 10 0,2-15-78,0 0 1,1-1-1,-1 1 0,0 0 0,1 0 1,-1-1-1,1 1 0,-1 0 0,0-1 1,1 1-1,0 0 0,-1-1 0,1 1 1,-1-1-1,1 1 0,0 0 0,-1-1 1,1 0-1,0 1 0,0-1 0,-1 0 1,1 1-1,0-1 0,0 0 0,1 1 1,20 4 295,-14-5-277,0 1 0,-1-2 0,1 1 0,-1-1 1,1 1-1,-1-2 0,1 1 0,-1-1 0,0-1 0,0 1 0,0-1 1,0 0-1,10-7 0,-5 2-24,0 0-1,-1-1 1,-1-1-1,1 1 1,-1-2 0,10-14-1,-8 9-70,15-31 0,-10 17-56,-13 18 96,-3 11-101,-1 9 245,-2 16 177,0-1 0,-11 43 0,3-17 225,10-48-494,0 1 0,-1 0-1,1 0 1,0 0 0,0 0-1,0 0 1,0 0 0,1 0-1,-1 0 1,0 0 0,1 0-1,-1 0 1,1-1 0,0 1-1,0 0 1,-1 0 0,1 0-1,0-1 1,2 2 0,-1-1 46,-1 0-1,1 0 1,1-1 0,-1 1 0,0-1-1,0 0 1,0 1 0,1-1 0,-1 0 0,1 0-1,-1-1 1,5 2 0,0-1-191,0 0 0,0 0 1,-1-1-1,12-1 0,-9 0-1260,-1 0 0,16-4 0,-11 0-892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4 7712,'-3'-3'2880,"-2"6"-2240,13 8-192,1-6 1952,4-2-1408,8 2 639,14-2-927,13-3-352,8 0-224,1 0-736,3 0 320,-8 0-3423,-4 3 2079,-8-9-4960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21 369 1312,'-14'1'387,"14"-1"-369,-1 1 0,1-1 0,-1 0-1,1 0 1,0 0 0,-1 1 0,1-1 0,0 0 0,-1 1 0,1-1 0,0 0 0,-1 0 0,1 1 0,0-1 0,0 1 0,-1-1-1,1 0 1,0 1 0,0-1 0,0 1 0,-1-1 0,1 0 0,0 1 0,0-1 0,0 1 0,0 2 1134,2-4-900,-1 1 1,1 0-1,-1-1 0,1 1 0,-1 0 0,1 0 0,0 0 0,-1 1 1,1-1-1,-1 0 0,1 0 0,1 2 0,11 0 875,-7-2-755,1 0 0,0 0 0,-1-1 0,1 0-1,-1 0 1,0-1 0,1 1 0,-1-2 0,0 1-1,0-1 1,0 0 0,0-1 0,10-6 0,5-7-119,-1-1 0,-1 0 0,0-1 0,30-40 0,-21 18-6,41-75 1,-67 110-212,0 1 1,0-1 0,2-12-1,-4 17-25,-1 0-1,0 0 0,1 0 0,-1 0 1,0 0-1,0 0 0,0 0 0,0 0 1,1 0-1,-2 0 0,1 0 0,0 0 1,0 0-1,0 0 0,0 0 0,-1 0 1,1 0-1,0 0 0,-1 0 0,1 0 1,-1 0-1,1 0 0,-1 0 0,1 1 1,-1-1-1,0 0 0,1 0 0,-1 1 0,0-1 1,1 0-1,-2 0 0,1 1-4,1 0 0,-1 0 0,1 0 1,-1 1-1,1-1 0,-1 0 0,0 0 0,1 0 0,-1 1 0,1-1 0,0 0 0,-1 1 0,1-1 0,-1 0 1,1 1-1,-1-1 0,1 1 0,0-1 0,-1 1 0,1-1 0,0 1 0,0-1 0,-1 1 0,1-1 0,0 1 1,0-1-1,0 1 0,-1-1 0,1 1 0,0-1 0,0 2 0,-2 4 103,-12 16 140,8-15-167,1 1 0,1-1-1,-6 14 1,-8 31 92,-19 83-1,35-128-139,1 0-1,0 0 1,1-1 0,-1 1-1,1 0 1,1 0 0,-1 0-1,1 0 1,0-1 0,1 1-1,3 10 1,-4-14 13,1 0 1,-1 0-1,1 0 0,0 0 0,0-1 1,0 1-1,0-1 0,0 1 0,0-1 1,1 0-1,-1 0 0,1 0 0,0 0 1,-1 0-1,1-1 0,0 1 0,0-1 1,0 0-1,0 0 0,0 0 0,0 0 1,0 0-1,1-1 0,-1 1 0,0-1 1,6 0-1,7-1 64,0 0 0,0-2 0,0 1 0,0-2 0,27-10 0,-18 5-52,-1-2 0,40-24-1,-39 17-32,-1 0 0,32-33 0,-13 12-349,-43 39 312,0 0 0,0-1 0,0 1 0,0 0 0,0 0 0,0 0 0,0 0 0,0 0 0,0 0 0,0 0 0,0 0 0,0 0 0,0 0 0,1 0 0,-1 0 0,0 0 0,0 0 0,0 0 0,0 0 0,0 0 0,0 0 0,0 0 0,0 0 0,0 0 0,0 0 0,1 0 0,-1 0 0,0 0 0,0 0 0,0 0 0,0 0 0,0 0 0,0 0 0,0 0 0,0 0 0,0 0 0,0 0 0,0 1 0,0-1 0,0 0 0,0 0 0,1 0 0,-1 0 0,0 0 0,0 0 0,0 0 0,0 0 0,0 0 0,0 0 0,0 0 0,0 0 0,0 1 0,0-1 0,0 0 0,1 8-141,-2 14 162,0-12 40,-1 0 0,0 0-1,-1 0 1,0-1-1,-1 1 1,-5 11-1,-9 25 623,18-46-666,0 0 0,0 1 0,0-1 0,0 0 0,0 0-1,0 0 1,0 1 0,0-1 0,0 0 0,0 0 0,0 0 0,0 0 0,0 1 0,0-1 0,0 0-1,0 0 1,0 0 0,0 1 0,0-1 0,0 0 0,0 0 0,0 0 0,0 0 0,0 1-1,0-1 1,0 0 0,0 0 0,1 0 0,-1 0 0,0 1 0,0-1 0,0 0 0,0 0-1,0 0 1,1 0 0,-1 0 0,0 0 0,0 0 0,0 1 0,0-1 0,1 0 0,-1 0 0,0 0-1,0 0 1,13-2 197,11-8 1,-3-8-97,36-38 1,-6 4-350,-50 51 219,-1 1-1,1-1 1,-1 1-1,1-1 1,0 1-1,0-1 0,-1 1 1,1-1-1,0 1 1,0 0-1,-1-1 0,1 1 1,0 0-1,0-1 1,0 1-1,-1 0 1,1 0-1,0 0 0,1 0 1,-2 0 11,1 0 1,0 1-1,-1-1 1,1 0-1,-1 1 1,1-1 0,-1 0-1,1 1 1,-1-1-1,1 1 1,-1-1-1,1 0 1,-1 1-1,0-1 1,1 1-1,-1 0 1,0-1-1,1 1 1,-1 0 0,2 5 45,0 0 1,-1 0 0,0 0 0,1 9 0,-1-1 283,0-10-237,3 15 176,0-1 0,8 18 0,-10-32-258,-1 0 0,1 0 0,0 0 0,0 0 0,0 0 0,1 0 0,0-1 0,-1 0 1,1 1-1,0-1 0,1 0 0,-1 0 0,0 0 0,7 3 0,-8-6-261,0 1 1,-1-1-1,1 1 1,0-1-1,0 0 1,0 0-1,0 0 1,0 0-1,0 0 1,0 0-1,0-1 1,0 1-1,0-1 1,2 0-1,1-1-804,-1 1 0,0-1 0,0 0-1,-1 0 1,6-3 0,0-3-1307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34 7040,'-36'-33'2624,"24"33"-2048,-1 3-128,26-3-1984,4 3 416,9 2 640,4 3-3680,1 3 2304,7 4 800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25 3552,'0'-1'72,"-1"1"0,1-1 0,0 1 0,0-1 1,0 0-1,-1 1 0,1-1 0,0 1 0,0-1 0,0 0 0,0 1 0,0-1 1,0 1-1,0-1 0,0 0 0,0 1 0,0-1 0,1 1 0,-1-1 0,0 0 1,0 1-1,0-1 0,1 1 0,-1-1 0,0 1 0,1-1 0,-1 1 1,0-1-1,1 1 0,-1-1 0,1 1 0,-1-1 0,1 1 0,5-5 2228,-5 5-2119,0 0 0,0 1 0,0-1 0,0 0 0,-1 1 0,1-1 0,0 1 0,0 0 0,0-1 0,0 1 0,-1-1 0,1 1 0,0 0 1,0 0-1,-1 0 0,1-1 0,-1 1 0,1 0 0,-1 0 0,1 0 0,-1 0 0,1 0 0,-1 0 0,0 0 0,0 0 0,1 0 0,-1 0 0,0 0 0,0 1 0,1 4-19,0-1 0,-1 1-1,0-1 1,0 8 0,-27 162 2273,19-126-2039,-4 25 33,-4 0-1,-28 84 1,38-139-394,-5 24 0,5-15-916,42-62-14697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81 34 1984,'1'-1'81,"0"-1"0,-1 1 0,1 0 0,0 0 0,0-1 0,0 1-1,0 0 1,1 0 0,-1 0 0,0 0 0,0 0 0,1 1 0,-1-1 0,0 0 0,1 0 0,-1 1 0,1-1 0,-1 1 0,2-1 0,0 0 622,0 0 0,0 0 0,-1 0 0,1-1-1,0 1 1,-1-1 0,5-3 0,-7 5-626,0 0-1,1 0 0,-1 0 1,0 0-1,0 0 0,1 0 0,-1 0 1,0 0-1,0 0 0,1 0 1,-1 1-1,0-1 0,0 0 0,0 0 1,1 0-1,-1 0 0,0 0 1,0 1-1,0-1 0,0 0 1,1 0-1,-1 0 0,0 1 0,0-1 1,0 0-1,0 0 0,0 0 1,0 1-1,1-1 0,-1 0 0,0 0 1,0 1-1,0-1 0,0 0 1,3 10 484,-2-2-186,-1 0 1,0 0-1,-1 0 0,0 1 0,0-1 0,-1 0 1,0 0-1,-5 12 0,-2 11 131,-7 31 91,-49 224 1339,39-147-1803,25-131-277,-1 3-713,0 1 0,-5 14 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63 5568,'-5'-24'2048,"0"21"-384,10-2-1344,3 2 2112,5-2-1344,4 2 992,1 0-1184,8-2-353,4 2-351,5-2-224,4 2 0,-4 3-1311,0 0 735,-6 3-4064,-2 5 2592,-6-3-2592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243 14 4160,'0'-1'64,"0"0"0,0 1-1,0-1 1,0 1 0,0-1 0,0 1 0,0-1 0,1 1-1,-1-1 1,0 1 0,0-1 0,0 1 0,0-1 0,1 1 0,-1 0-1,0-1 1,0 1 0,1-1 0,-1 1 0,0-1 0,1 1-1,-1 0 1,1-1 0,-1 1 0,0 0 0,1-1 0,-1 1-1,1 0 1,0-1 107,0 1-1,0 0 1,0 0-1,1 0 0,-1 0 1,0 0-1,0 0 1,0 0-1,0 1 1,0-1-1,0 0 0,0 0 1,1 1-1,1 1 291,1 0-1,0-1 1,-1 1-1,0 1 1,1-1-1,3 4 1,-5-3-295,0 0 0,0-1 0,0 1-1,0 0 1,-1 0 0,0 1 0,1-1 0,-1 0 0,0 0-1,-1 1 1,1-1 0,0 0 0,-1 1 0,0-1 0,0 0-1,0 1 1,0-1 0,-1 1 0,1-1 0,-1 0 0,0 1 0,0-1-1,-1 5 1,-2 1 29,0 0-1,0 0 1,-1-1-1,0 1 0,0-1 1,-1 0-1,-8 8 1,-3 2-50,0-2 1,-1 0-1,-1-1 1,-28 17-1,31-23-861,1-1-1,-2 0 1,-27 8-1,43-15 497,-1-1 0,1 1-1,-1-1 1,1 1 0,-1-1 0,0 0-1,1 1 1,-1-1 0,0 0-1,1 0 1,-1-1 0,0 1 0,1 0-1,-1 0 1,1-1 0,-1 1-1,0-1 1,1 1 0,-1-1 0,1 0-1,-1 0 1,-1-1 0,-8-11-1956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107 533 5216,'-6'-18'1696,"6"18"-1676,0-1 1,0 1 0,-1 0-1,1 0 1,0 0-1,0 0 1,0 0-1,0-1 1,0 1 0,0 0-1,0 0 1,-1 0-1,1 0 1,0 0-1,0 0 1,0-1 0,0 1-1,-1 0 1,1 0-1,0 0 1,0 0-1,0 0 1,0 0 0,-1 0-1,1 0 1,0 0-1,0 0 1,0 0 0,-1 0-1,1 0 1,0 0-1,0 0 1,0 0-1,0 0 1,-1 0 0,1 0-1,0 0 1,0 0-1,0 0 1,-1 1-1,1-1 1,0 0 0,0 0-1,0 0 1,0 0-1,0 0 1,-1 0-1,1 0 1,0 1 0,0-1-1,0 0 1,0 0-1,0 0 1,0 0-1,0 1 1,-6 7 507,-4 15 745,1 0 1,-9 38 0,7-23-605,5-20-359,-3 12 433,0 1 0,-5 45 0,13-75-713,1-1 0,0 1 0,0 0 0,0 0 0,0 0 0,0 0 0,0 0 0,0 0 0,0 0 0,1 0 0,-1 0 0,0 0 0,0 0 0,1 0 0,-1 0 0,1-1 0,-1 1 0,1 0 0,0 1 0,-1-2-12,1 0 0,0 1 0,-1-1-1,1 0 1,-1 0 0,1 1 0,0-1 0,-1 0-1,1 0 1,-1 0 0,1 0 0,0 0 0,-1 0-1,1 0 1,0 0 0,-1 0 0,1 0 0,0 0-1,-1 0 1,1-1 0,0 1 0,4-2-18,-1 0 0,0 0 0,1-1 0,-1 1 0,7-7 0,7-9-182,0 0 0,-1-1 0,-2-1 0,17-26 0,-13 18 5,30-34 0,-48 61 165,-1 1-1,0 0 1,1-1 0,-1 1-1,1-1 1,-1 1 0,0-1 0,1 1-1,-1 0 1,1-1 0,-1 1 0,1 0-1,-1 0 1,1-1 0,-1 1-1,1 0 1,0 0 0,-1 0 0,1 0-1,-1-1 1,1 1 0,-1 0-1,2 0 1,-1 1 15,-1-1-1,1 0 1,-1 1-1,0-1 1,1 1-1,-1-1 1,1 1 0,-1-1-1,0 1 1,1-1-1,-1 1 1,0-1-1,1 1 1,-1-1-1,0 1 1,0-1 0,0 1-1,0-1 1,1 2-1,0 5 111,0 0-1,-1 1 1,1 7-1,-1-6-46,1-1 29,0 0 1,0-1-1,1 1 0,0 0 1,1-1-1,-1 0 0,1 1 1,1-1-1,0 0 0,0 0 1,9 11-1,-10-15-43,0 1-1,0-1 1,0 0-1,1-1 1,-1 1 0,1-1-1,0 1 1,-1-1-1,1 0 1,0-1-1,0 1 1,1-1 0,-1 1-1,0-1 1,0 0-1,1-1 1,-1 1 0,0-1-1,1 0 1,-1 0-1,1 0 1,7-2-1,-6 1-34,-1 0-1,0-1 0,0 0 1,1 0-1,-1 0 0,0 0 0,0-1 1,-1 0-1,1 0 0,0 0 0,-1 0 1,0-1-1,0 0 0,0 0 0,5-7 1,-3 1-121,0 1-1,0-1 1,-1-1 0,-1 1 0,1-1-1,3-17 1,-6 18 8,0-1 0,1-17 0,-3 18 49,1 0 1,0 0-1,4-10 0,-3 10 15,-1 6 8,0 1 1,0-1 0,1 0 0,-1 1 0,4-6-1,-4 7 5,1 1-1,-1-1 1,1 1-1,-1-1 0,1 1 1,-1-1-1,1 1 1,0 0-1,0 0 1,0 0-1,0 0 0,4-1 1,4-1 67,1 0-1,1 1 1,16-1 0,6-2 182,-11 0-134,-1-2 0,0 0 0,24-13 0,-11 5-37,-32 14-44,64-25 396,109-62 0,-163 80-380,-1 0 1,-1 0-1,0-2 1,0 1-1,-1-1 0,0-1 1,0 0-1,-1 0 0,-1-1 1,0 0-1,-1-1 1,0 1-1,-1-1 0,0-1 1,-1 1-1,6-27 0,-8 28-45,-1 3-74,0 0-1,0-1 0,-1 1 1,0 0-1,-1-1 0,-1-17 1,1 26 80,0 1 0,0 0-1,0-1 1,0 1 0,0 0 0,0 0 0,0-1 0,-1 1 0,1 0 0,0-1 0,0 1-1,0 0 1,0 0 0,0-1 0,0 1 0,0 0 0,-1 0 0,1-1 0,0 1-1,0 0 1,0 0 0,-1 0 0,1-1 0,0 1 0,0 0 0,-1 0 0,1 0 0,0 0-1,0 0 1,-1-1 0,1 1 0,0 0 0,0 0 0,-1 0 0,1 0 0,0 0 0,-1 0-1,1 0 1,0 0 0,-1 0 0,1 0 0,0 0 0,0 0 0,-1 0 0,1 0-1,0 0 1,0 0 0,-1 1 0,-11 10-165,4 1 143,-12 24 0,14-22 111,-17 23-1,-32 35 163,20-27 62,-44 72 1,-18 89 219,48-93 0,35-79-399,10-22-81,-1 0 0,-7 11 1,36-62-296,51-65 1,-64 91 186,1 0 0,0 1 0,1 0-1,0 1 1,0 1 0,1 0 0,1 1 0,29-15 0,-41 23 37,0 0 0,1 0 0,-1 0 0,0 0 1,0 0-1,1 1 0,-1-1 0,0 1 0,1 0 0,4 1 0,-6-1 27,0 0 0,-1 1 0,1-1 0,-1 1 0,1 0 0,-1 0 0,0-1 0,1 1 0,-1 0 0,0 0 0,1 0 0,-1 0 0,0 0 0,0 1 1,0-1-1,0 0 0,0 0 0,0 1 0,0-1 0,0 1 0,-1-1 0,2 4 0,0 2 23,1 0 0,-2 1 0,1 0 0,-1-1 0,0 1 0,-1 11 0,-5 48 256,0 0 386,4-55-556,2 1 0,0-1 0,0 0 0,6 24 0,-7-35-92,1 0 1,-1 0 0,0 0-1,1 0 1,-1 0 0,1 0-1,-1 0 1,1-1 0,-1 1-1,1 0 1,0 0 0,-1-1-1,1 1 1,0 0 0,-1-1-1,1 1 1,0 0 0,0-1-1,0 1 1,0-1 0,1 1-1,0-1 12,0 1 0,0-1-1,0 0 1,0 0-1,0 0 1,0 0-1,0 0 1,-1 0 0,1-1-1,4 0 1,0-1 23,0-1 0,1 0 1,-1 0-1,0 0 0,9-7 1,-4-1-109,0 0 0,0-1 1,-1 0-1,-1 0 0,0-1 1,10-20-1,6-8-149,30-32 7,-50 65 200,-4 6-157,-1 5-12,0 5 83,-10 94 493,10-99-397,0 18 205,0 0 1,1 0-1,1 0 0,7 30 0,-8-50-159,9 0 108,-9-1-225,0 0 0,0 1 0,0-1 0,0 0 0,0 0-1,0 0 1,0 0 0,0 0 0,0 0 0,0-1 0,0 1 0,0 0-1,0 0 1,-1-1 0,1 1 0,0-1 0,0 1 0,0 0 0,0-1-1,0 0 1,0 1 0,-1-1 0,1 0 0,0 1 0,-1-1 0,2-1-1,1-2-687,0 0 0,0-1 0,-1 1-1,1-1 1,-1 0 0,0 0-1,0 0 1,-1 0 0,1 0 0,0-9-1,-1-2-1286,0 0 0,-2-19 0,0 25 1670,-12-120-2621,-16 2 9237,29 127-6130,-4-15-91,6 14-954,5 6-279,6 8-52,4 3-1115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 3392,'15'8'805,"-8"-5"-307,-1 0 0,0 1 0,0-1 1,10 9-1,-16-11-211,0 1 1,1-1 0,-1 1-1,0-1 1,0 0-1,0 1 1,0-1-1,0 1 1,0-1 0,-1 0-1,1 1 1,-1 1-1,0 0 6,-1-1 0,1 1 0,-1-1 0,1 1 0,-1-1 0,0 0 0,0 0 0,-4 4 0,-7 8 708,0 2-301,-13 16 503,25-30-1121,-1 0-1,1 1 1,-1-1-1,1 0 1,0 1-1,0-1 1,0 1-1,0 0 1,1-1-1,-2 6 0,3-6-62,-1-1-1,0 1 0,1 0 0,-1-1 0,1 1 0,-1 0 0,1-1 0,0 1 0,-1-1 1,1 1-1,0-1 0,0 0 0,0 1 0,0-1 0,1 0 0,-1 0 0,0 1 1,0-1-1,1 0 0,-1 0 0,4 1 0,1 1 17,0 0 0,0 0 0,14 3 0,-9-2-274,1-2 0,1 0 0,-1 0 0,0-1 0,1 0-1,-1-1 1,0-1 0,15-2 0,-20 2-408,1-1 1,-1 0-1,1 0 1,-1 0-1,0-1 1,0-1-1,0 1 1,0-1-1,-1 0 1,1-1-1,-1 1 0,0-1 1,-1 0-1,9-10 1,16-28-2474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165 8 6304,'0'0'110,"-1"-1"1,1 0 0,0 1-1,-1-1 1,1 1 0,-1 0-1,1-1 1,-1 1-1,1-1 1,-1 1 0,0 0-1,1-1 1,-1 1 0,1 0-1,-1 0 1,0-1-1,1 1 1,-2 0 0,2 0-68,0 0 0,-1 0 1,1 0-1,0 1 0,-1-1 1,1 0-1,0 0 0,-1 0 1,1 1-1,0-1 0,0 0 1,-1 0-1,1 1 0,0-1 1,0 0-1,-1 1 0,1-1 1,0 0-1,0 1 0,0-1 1,0 0-1,0 1 0,-1-1 0,1 1 1,-1 5 133,0 0 1,0 0-1,0 10 0,-1 6 547,-36 123 3576,16-69-3357,-4 14-201,8-27 330,-19 107-1,38-157-828,-1-13-242,0 0 1,0 1 0,0-1 0,0 0-1,0 0 1,0 0 0,0 1-1,1-1 1,-1 0 0,0 0 0,0 0-1,0 0 1,0 0 0,1 1-1,-1-1 1,0 0 0,0 0 0,0 0-1,1 0 1,-1 0 0,0 0-1,0 0 1,0 0 0,1 0 0,-1 0-1,0 0 1,0 0 0,1 0-1,-1 0 1,0 0 0,3-1-57,-1 0 1,1 0 0,-1 0-1,1-1 1,-1 1-1,5-4 1,6-4-94,96-66-391,-91 64 639,1 0 0,0 2 0,1 0 0,25-7 0,-43 15-84,1 1 1,-1-1-1,1 1 0,-1-1 1,1 1-1,0 0 0,-1 0 0,1 0 1,-1 0-1,1 0 0,0 1 0,-1-1 1,3 2-1,-3-1-8,-1 0 1,1-1-1,-1 1 0,0 0 1,1 0-1,-1 0 0,0 0 1,0 1-1,0-1 0,0 0 0,0 1 1,0-1-1,0 0 0,0 1 1,0-1-1,-1 1 0,1-1 1,-1 1-1,1-1 0,-1 1 0,1 1 1,0 4-238,-1-1-1,1 0 1,-1 0 0,0 0 0,-1 1 0,-2 10-1,-7 15-4816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2:57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1984,'-5'-3'21055,"19"19"-20564,-5-8-393,-1-1 0,1 1 0,11 5 0,-8-5 69,21 18-1,-21-14-108,0 0 0,-1 0 0,0 1 0,-1 1 0,0 0 0,-1 0 0,14 31 0,-11-14 3,-1 0 0,-2 1 0,-1 0 1,4 39-1,-10-54 22,-1 0 1,0 0-1,-2 1 1,0-1 0,-1 0-1,0 1 1,-2-1-1,0-1 1,-12 32 0,-79 137 501,4-10-328,80-147-1289,-12 38 0,19-44-184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257 195 2720,'2'-3'555,"0"-1"0,0 1 1,1 0-1,5-6 0,5-7 4354,-13 16-4873,0 0 1,0 0-1,0 0 0,0-1 0,0 1 1,0 0-1,0 0 0,0 0 0,0 0 1,0 0-1,0 0 0,0 0 0,0-1 1,0 1-1,0 0 0,0 0 0,0 0 1,0 0-1,0 0 0,0 0 0,0 0 1,0 0-1,0-1 0,0 1 0,-1 0 182,1 0-182,0 0 1,0 0-1,0 0 0,0 0 0,0-1 1,-1 1-1,1 0 0,0 0 0,0 0 1,0 0-1,0 0 0,0 0 0,0 0 1,0 0-1,-1 0 0,1 0 0,0 0 1,0 0-1,0 0 0,0 0 0,0 0 1,0 0-1,0 0 0,0 0 1,-1 0-1,1 0 0,0 1 0,0-1 1,-1 0 253,1 0-254,0 0 0,-9 4 994,3 2-554,1-1 1,-1 1-1,-8 13 0,-3 3-18,-81 80 671,-1 2-168,97-102-922,-18 25 69,20-26-76,-1 0 0,0 0-1,1 0 1,-1 0 0,1 0-1,-1 0 1,1 1-1,0-1 1,-1 0 0,1 0-1,0 1 1,0-1 0,0 0-1,0 0 1,0 1-1,0-1 1,0 0 0,0 0-1,1 1 1,-1-1 0,0 0-1,2 2 1,-1-1-3,0-1 0,1 1 0,-1 0 1,1-1-1,0 0 0,-1 1 0,1-1 1,0 0-1,0 0 0,0 0 0,0 0 1,0 0-1,0 0 0,0 0 0,0-1 1,0 1-1,0-1 0,0 0 0,0 1 1,0-1-1,1 0 0,3-1 0,4 0-71,1 0 0,-1-1 0,15-5-1,-19 5-12,13-5-112,-1 0 0,0-2 0,0 0-1,-1-1 1,18-14 0,34-19-206,-68 42 366,-1 1 0,0 0 0,0 0 0,1 0 0,-1-1 0,0 1 0,1 0 0,-1 0 0,0 0-1,1 0 1,-1-1 0,0 1 0,1 0 0,-1 0 0,0 0 0,1 0 0,-1 0 0,0 0 0,1 0 0,-1 0 0,0 0 0,1 0 0,-1 0 0,0 0 0,1 0 0,-1 0 0,0 0 0,1 1 0,-1-1 0,0 0 0,1 0 0,-1 0 0,0 0 0,1 1 0,-1-1 0,0 0 0,0 0 0,1 1 0,-1-1 0,0 0 0,0 0 0,0 1 0,1-1-1,-1 0 1,0 1 0,0-1 0,0 0 0,0 1 0,0-1 0,0 0 0,1 1 0,-1-1 0,0 0 0,0 1 0,0-1 0,0 0 0,0 1 0,0-1 0,-1 1 0,-3 29 365,1-17-12,-1 12 108,-2 19 42,6-41-436,0 0 1,0 0 0,0 0 0,0 0-1,1 0 1,-1 0 0,1 0-1,0 0 1,0-1 0,0 1 0,1 0-1,1 2 1,-2-4-18,-1 0 0,1 0 0,0 0 0,1 0-1,-1 0 1,0 0 0,0 0 0,0-1 0,0 1 0,1-1 0,-1 1 0,0-1-1,1 1 1,-1-1 0,0 0 0,1 1 0,-1-1 0,1 0 0,-1 0 0,0 0-1,1 0 1,-1 0 0,0 0 0,1-1 0,-1 1 0,0 0 0,1-1 0,-1 1-1,3-2 1,1 0 35,1-1 0,0 0 0,0 0 1,-1 0-1,8-7 0,33-29-327,-2-2 0,79-93 0,-114 119 81,-8 12 115,1 0 0,-1 0 0,1 1 0,0-1 0,0 1 0,4-5 0,-6 7-144,9 0 160,-1 0 42,1 1 0,-1 1 1,0-1-1,10 4 0,-9-2-6,1-1-1,16 3 0,8-3 39,64-5 1,-81 1 2,-1 0 0,1-1 0,-1-1 0,0-1 0,28-12 0,-15 4 116,-2-2 1,47-31-1,-74 45-168,1 0 0,-1 0 0,1 0 0,-1 1 0,1-1 0,-1 0-1,0 0 1,0 0 0,1 0 0,-1 0 0,0 0 0,0 0 0,0 0 0,0 0 0,0 0 0,0 0 0,-1 0 0,1 0-1,0 0 1,0 0 0,-1 0 0,1 0 0,-1 0 0,1 0 0,-2-1 0,1-2 11,1 4-1,0 0-1,0 0 0,0 0 1,0 0-1,0 0 0,0 0 1,-1 0-1,1 0 1,0 0-1,0 0 0,0 0 1,0 0-1,0 0 0,0 0 1,0 1-1,0-1 0,-1 0 1,1 0-1,0 0 0,0 0 1,0 0-1,0 0 1,0 0-1,0 0 0,0 0 1,0 0-1,0 0 0,0 0 1,0 1-1,0-1 0,0 0 1,-1 0-1,1 0 0,0 0 1,0 0-1,0 0 1,0 0-1,0 1 0,0-1 1,0 0-1,0 0 0,0 0 1,0 0-1,0 0 0,0 0 1,0 0-1,0 0 0,0 1 1,1-1-1,0 0-80,0-6 90,-1 5 8,0 0 0,1 0 1,0 0-1,-1 0 0,1 0 0,0 0 0,-1 0 0,1 0 0,0 0 0,0 0 0,1-1 0,0 0-8,0 0 1,0 0-1,0 0 1,0 0-1,-1 0 1,1-1-1,1-3 0,-1 2-66,-1-1 0,0 0 0,-1 0 0,1 0-1,-1 1 1,0-1 0,0 0 0,0 0 0,-1 0 0,1 0-1,-1 1 1,-1-1 0,1 0 0,0 1 0,-3-6-1,3 8 30,0 0 0,0 0 0,0 0-1,0 0 1,-1 1 0,1-1 0,-1 0-1,1 0 1,-1 1 0,1-1 0,-1 1 0,0 0-1,0-1 1,0 1 0,0 0 0,0 0-1,0 0 1,0 0 0,0 0 0,0 1-1,0-1 1,0 1 0,0-1 0,-1 1-1,1 0 1,0 0 0,0 0 0,-1 0 0,1 0-1,0 0 1,0 1 0,0-1 0,-1 1-1,-1 0 1,-1 1 5,0 1 0,1-1 0,-1 1 0,1 0 0,-1 0 0,1 0 0,0 0 0,-6 8-1,8-9 23,-8 8 17,1 1 0,0 0 0,1 1 0,-12 22 0,-20 52 486,36-75-366,-24 65 493,26-68-510,0-1 1,1 1 0,-1 0-1,2 0 1,-1 0-1,1 0 1,1 15 0,0-20-84,-1-1 0,1 1 0,0-1 0,0 1 1,0-1-1,0 1 0,0-1 0,0 0 1,1 1-1,-1-1 0,1 0 0,-1 0 0,1 0 1,0 0-1,0 0 0,0-1 0,0 1 0,0-1 1,0 1-1,1-1 0,-1 0 0,0 1 0,1-1 1,-1 0-1,1-1 0,4 2 0,4 0-77,0-1 1,0 0-1,1-1 0,-1 0 0,11-2 0,15-1-1455,-1-1-1,-1-3 0,1 0 1,-1-3-1,34-13 1,-55 16 119,0-1 0,0 0 0,-1-1 0,0-1 0,-1 0 0,16-16 0,17-17-904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42 9568,'-17'-38'3520,"21"35"-2720,13 3-256,-4 0-4000,0 0 1760,5 0-1376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1 717 2656,'0'0'41,"0"0"-1,0 0 1,0 0 0,0 0 0,0-1 0,0 1-1,0 0 1,0 0 0,0 0 0,0 0-1,0 0 1,0 0 0,0-1 0,0 1 0,0 0-1,0 0 1,0 0 0,0 0 0,0 0-1,0 0 1,0-1 0,1 1 0,-1 0 0,0 0-1,0 0 1,0 0 0,0 0 0,0 0-1,0 0 1,0 0 0,1 0 0,-1 0 0,0 0-1,0-1 1,0 1 0,0 0 0,7 2 1784,-5-2-1503,0 1-1,0-1 1,0 1 0,0-1-1,0 0 1,0 0 0,0 0-1,4 0 1,0-2 120,0 0-1,0 0 1,0 0-1,0-1 1,-1 1 0,1-2-1,8-5 1,37-33-86,-36 29-240,8-8-16,-1 0-1,29-37 1,-37 37 49,15-27 1,-29 48-144,2-3 37,0 0-1,0-1 1,-1 1-1,0 0 1,0 0-1,0 0 1,0-1-1,0 1 1,0-6 325,-2 8-260,1 0-104,0 1 0,0 0 0,-1-1-1,1 1 1,0 0 0,0 0-1,0-1 1,-1 1 0,1 0-1,0 0 1,0 0 0,-1-1-1,1 1 1,0 0 0,-1 0-1,1 0 1,0 0 0,-1 0-1,1-1 1,0 1 0,-1 0 0,1 0-1,0 0 1,-1 0 0,1 0-1,0 0 1,-1 0 0,1 0-1,0 0 1,-1 0 0,1 0-1,0 1 1,-1-1 0,1 0-1,0 0 1,-1 0 0,1 0 0,0 0-1,-1 1 1,-9 7-70,-1 0 0,2 0 1,-1 1-1,1 0 0,0 1 0,1 0 1,-13 21-1,-8 10 123,23-34-46,0 0 0,1 1 0,0 0 0,0 0 0,1 0 0,0 1 0,0-1 0,1 1 0,0 0 0,1 0 0,-1 0 0,2 1 0,-1 12 0,2-21 3,0 0 0,0 0 0,0 0-1,0 0 1,1 1 0,-1-1 0,0 0-1,1 0 1,-1 0 0,1 0 0,-1 0 0,1 0-1,0 0 1,0 0 0,-1 0 0,1 0-1,0 0 1,0-1 0,0 1 0,0 0 0,0 0-1,0-1 1,0 1 0,0-1 0,0 1-1,0-1 1,0 1 0,0-1 0,0 0 0,0 1-1,1-1 1,-1 0 0,0 0 0,0 0-1,0 0 1,2 0 0,6 0 50,0 0 0,0-1 0,15-3 1,-19 3-5,9-2-16,-1 1 0,-1-1 0,1-1 0,0-1 0,-1 1 1,0-2-1,0 0 0,0 0 0,-1-1 0,17-13 0,64-68 63,-70 62-73,-11 13-99,14-14 0,-21 23 25,0 1 1,-1 0-1,1 1 0,0-1 0,1 1 1,-1-1-1,0 1 0,9-3 1,-8 5 17,-1-1 1,0 1-1,1 0 1,-1 0-1,1 1 1,-1-1-1,0 1 1,0 0-1,1 0 1,-1 1-1,0-1 1,0 1-1,0 0 1,4 2-1,24 9-87,-16-9 152,-8-1 30,0-1 1,0 0 0,1 0-1,9 0 1,-16-2-64,-1 1 0,1-1 0,-1 0 1,0-1-1,1 1 0,-1 0 0,1 0 0,-1-1 0,0 1 0,1 0 0,-1-1 1,0 1-1,1-1 0,-1 0 0,0 1 0,0-1 0,1 0 0,-1 0 0,0 0 1,0 0-1,0 0 0,0 0 0,0 0 0,0 0 0,-1 0 0,1-1 0,0 1 0,-1 0 1,1-1-1,0-1 0,0 2-2,-1-1 0,0 1 0,1 0 0,-1 0 0,0-1 1,0 1-1,0 0 0,0-1 0,0 1 0,0 0 0,0-1 0,0 1 0,-1 0 1,1 0-1,0-1 0,-1 1 0,1 0 0,-1 0 0,0 0 0,1-1 0,-2 0 1,1 1-17,-1-1 0,1 1 1,-1-1-1,0 1 0,1 0 0,-1 0 1,0 0-1,0 0 0,0 0 1,0 0-1,-4-1 0,0 1-11,0 0 0,1 0 0,-1 0 0,0 1 0,0 0 0,0 0 0,0 0 0,-9 2 0,5 1-23,-1 0 1,1 1 0,0 0-1,0 0 1,0 1 0,0 0 0,1 1-1,0 0 1,0 1 0,0 0 0,1 0-1,0 1 1,1 0 0,0 0 0,0 1-1,1 0 1,0 0 0,-6 11 0,10-17 31,-10 20-82,-13 32 0,22-49 89,1 1-1,-1 0 0,2 1 1,-1-1-1,1 0 1,0 0-1,1 1 0,-1-1 1,3 13-1,6 2 119,-8-21-90,1 0 0,-1 0-1,1 0 1,-1 0 0,1 0 0,0 0-1,-1 0 1,1-1 0,0 1 0,0 0-1,-1-1 1,1 1 0,0 0 0,0-1-1,0 1 1,0-1 0,0 1 0,0-1-1,0 0 1,1 1 0,2-1 28,0-1 0,0 0 1,0 0-1,0 0 0,-1 0 0,1 0 0,0-1 1,-1 0-1,1 0 0,-1 0 0,0 0 1,0 0-1,1-1 0,-1 1 0,-1-1 1,1 0-1,2-3 0,5-6 21,-2 1 0,1-1-1,7-17 1,-11 20-15,-1 0 0,6-16 0,-9 22-77,0-1 0,0 0 0,-1 1 0,1-1 0,-1 0 0,0 1 0,0-1 0,0 0 0,0 0 0,-1-4 0,1 8 7,0 0 0,0 0 0,0 0 0,0 0 0,0 0 0,0-1 0,0 1 1,0 0-1,0 0 0,0 0 0,0 0 0,0 0 0,0 0 0,0 0 0,-1-1 0,1 1 0,0 0 1,0 0-1,0 0 0,0 0 0,0 0 0,0 0 0,0 0 0,0 0 0,0-1 0,0 1 0,0 0 0,0 0 1,-1 0-1,1 0 0,0 0 0,0 0 0,0 0 0,0 0 0,0 0 0,0 0 0,0 0 0,-1 0 0,1 0 1,0 0-1,0 0 0,0 0 0,0 0 0,0 0 0,0 0 0,0 0 0,-1 0 0,1 0 0,0 0 0,0 0 1,0 0-1,-5 7-398,-2 12 20,-21 125 62,8-37 515,1 4-133,12-61 156,-3 0 0,-19 61 0,26-104-107,1-1-1,-1 0 1,0 0 0,-1-1-1,1 1 1,-1-1 0,0 1-1,-9 8 1,12-14-89,1 1 0,-1 0 0,0-1 0,0 1 0,1-1 0,-1 1 0,0-1 0,0 0 0,0 1 0,0-1 0,1 0 0,-1 1 0,0-1 0,0 0 0,0 0 0,0 0-1,0 0 1,0 0 0,0 0 0,0 0 0,0 0 0,0 0 0,1 0 0,-1-1 0,0 1 0,0 0 0,-2-1 0,2 0 5,-1-1 0,1 1 1,-1 0-1,1 0 0,-1 0 0,1-1 0,0 1 1,-1-1-1,1 1 0,0-1 0,-1-3 0,0 2-34,0-1 0,1 0 0,0 0 0,0 0 0,0-1 0,0 1-1,0 0 1,1 0 0,0 0 0,0-1 0,1-6 0,1-2 15,1 0 0,6-17 1,-2 5-55,0 3 42,1 0 0,0 1 1,2 0-1,0 0 0,1 1 1,1 1-1,1 0 0,1 1 1,0 0-1,2 1 0,0 0 1,0 2-1,34-24 0,-24 23-73,55-21 0,-7 2 71,0 2 90,-51 23-74,-1 0 0,42-26-1,-44 22-5,-1 0 0,-1-2 0,0 0 0,28-33-1,-38 39 19,16-21 71,48-46 0,-66 70-54,-5 6-47,0 0 1,0-1-1,-1 1 0,1 0 0,1 1 1,-1-1-1,0 0 0,0 0 0,0 0 0,0 1 1,1-1-1,1 0 0,0 10-118,-1-3 142,-1 1-1,-1-1 1,1 1 0,-1-1-1,0 1 1,0-1 0,-1 1-1,0-1 1,-2 8 0,0 3 5,-2 17 7,-1-1 1,-13 36-1,9-45 44,7-18-4,1 0 0,-1 1 0,-2 11 0,5-17-52,0-1 0,0 0 0,0 1 0,0-1-1,0 0 1,0 1 0,0-1 0,0 0-1,0 1 1,0-1 0,-1 0 0,1 0 0,0 1-1,0-1 1,0 0 0,-1 1 0,1-1-1,0 0 1,0 0 0,-1 0 0,1 1 0,0-1-1,0 0 1,-1 0 0,1 0 0,0 0-1,-1 1 1,1-1 2,0 0 0,-1 0-1,1-1 1,0 1 0,0 0-1,0 0 1,0 0-1,0 0 1,0 0 0,-1 0-1,1-1 1,0 1 0,0 0-1,0 0 1,0 0 0,0 0-1,0 0 1,0-1 0,0 1-1,0 0 1,0 0 0,0 0-1,0 0 1,0-1 0,0 1-1,0 0 1,0 0 0,0 0-1,0 0 1,0-1 0,0 1-1,0 0 1,0 0 0,0 0-1,0 0 1,0-1 0,0 1-1,0 0 1,0 0 0,0 0-1,0 0 1,0-1-1,1 1 1,-1 0 0,0 0-1,0 0 1,47-76 384,-25 44-390,-8 10-48,0 2 0,2 0 0,1 0-1,0 2 1,2 0 0,0 1 0,0 1 0,2 1-1,38-23 1,-54 36-2,0-1-1,0 1 0,0 0 1,1 0-1,9-1 0,-14 2 42,0 1 0,0 0 1,0 0-1,0 0 0,0 0 0,0 0 0,0 0 0,0 0 0,0 1 0,0-1 0,0 0 0,0 0 0,0 1 0,0-1 0,0 1 0,0-1 0,0 1 0,0-1 0,-1 1 0,1-1 0,0 1 0,0 0 0,-1-1 0,1 1 0,0 0 1,-1 0-1,1 0 0,-1-1 0,1 1 0,-1 0 0,1 0 0,-1 0 0,1 0 0,-1 0 0,0 0 0,0 0 0,0 0 0,1 0 0,-1 2 0,1 8 24,-1 0 0,0 0 0,0 0 0,-4 19 0,-14 45-84,0 1 519,14-59-304,-2 19-349,6-33 223,0-1 0,0 0 1,0 0-1,0 1 1,0-1-1,1 0 0,-1 0 1,1 1-1,-1-1 0,1 0 1,0 0-1,2 3 0,-2-4-8,0 0 0,0 0-1,0 0 1,1 0 0,-1 0-1,0 0 1,1-1 0,-1 1-1,1 0 1,-1-1 0,1 1-1,-1-1 1,1 0 0,-1 1-1,1-1 1,-1 0 0,1 0-1,-1 0 1,1 0 0,0 0-1,-1-1 1,2 1 0,6-2-3,0 1 1,12-6-1,2 0 51,-1-2-1,0-1 1,-1 0-1,26-17 1,-35 18-65,1-1-1,-1 0 1,-1 0 0,0-1-1,0-1 1,-1 0-1,12-19 1,-13 19-63,-7 9 22,0 1 0,0-1 0,0 0 1,-1 0-1,1 0 0,-1 0 0,1 0 0,-1 0 1,0 0-1,1-6 0,-3 11 25,1-1 0,-1 1-1,0 0 1,0-1 0,0 1 0,0-1-1,-1 1 1,-1 1 0,1 0-3,-9 12 5,2 0 0,0 0 0,0 1 0,2 0 0,0 0 0,1 1 0,-5 18 0,11-30 11,-1 0-1,1-1 1,0 1 0,0 0 0,0 0 0,0-1-1,1 1 1,0 0 0,0-1 0,0 1 0,1-1-1,-1 1 1,1-1 0,0 0 0,1 1 0,-1-1-1,0 0 1,1-1 0,4 5 0,-5-6 27,0 0 0,0 0 0,0-1 0,0 1-1,1-1 1,-1 1 0,0-1 0,1 0 0,-1 0 0,1 0 0,0 0 0,-1-1 0,1 1 0,0-1 0,-1 1 0,1-1 0,4 0 0,-3 0 1,0-1 0,0 0 0,0 1 0,0-2 0,-1 1 0,1 0-1,0-1 1,0 1 0,-1-1 0,1 0 0,4-4 0,-5 3-10,0 0 0,0 0 0,0 0 0,0 0 0,0-1 0,-1 1 0,1-1 0,-1 0 0,0 0 0,0 0 0,-1 0 0,1 0 0,-1 0 0,0 0 0,0-1 0,0 1 0,0 0 0,-1-1 0,0 1-1,0 0 1,0-1 0,-1 1 0,1-1 0,-3-7 0,2 5-49,-1 0 0,0 1 0,-1 0 0,1-1 0,-1 1 0,0 0 0,-1 0 0,1 1 0,-1-1 0,0 1 0,-1-1 0,1 1 0,-1 1 0,0-1 0,-8-5 0,9 8 19,1 0 0,-1 0 1,0 1-1,0-1 0,0 1 1,0 0-1,-7-1 0,10 2-4,0 1-1,0-1 0,0 1 0,0-1 1,0 1-1,0-1 0,0 1 0,0 0 1,0-1-1,1 1 0,-1 0 0,0 0 1,0 0-1,1-1 0,-1 1 0,0 0 1,1 0-1,-1 0 0,1 0 0,-1 0 1,1 0-1,0 0 0,-1 0 1,1 2-1,-1 0 33,0 0 1,0 0 0,1 0 0,-1 0-1,1 0 1,0 0 0,0 6-1,0-7-10,1 1 0,0-1 0,-1 1 0,1-1 0,0 0 0,0 1 0,0-1 0,1 0 0,-1 0 0,0 0 0,1 0 0,-1 0 0,1 0 0,0 0 0,0-1 0,0 1 0,3 2 0,-3-3 22,0 0 1,0-1-1,0 1 1,0 0-1,0-1 1,0 1-1,0-1 1,0 0-1,0 0 1,0 0-1,1 0 1,-1 0-1,0 0 1,0 0-1,0-1 1,0 1-1,0-1 1,0 0-1,0 1 1,0-1-1,0 0 1,1-1-1,3-2-18,75-42 85,-68 37-79,-1-1 1,1 0-1,-2 0 0,11-12 1,-7 5 38,-2 1 0,20-33 0,-29 44-55,-1-1 1,0 0 0,-1 1-1,0-1 1,1 0 0,-2 0-1,1-1 1,-1 1-1,0 0 1,0 0 0,-1-1-1,0 1 1,-1-11-1,-3 2 21,4 13-26,-1 0 0,1 0 0,-1 1 0,1-1 0,-1 0-1,1 0 1,0 0 0,0 0 0,0-2 0,0 3 0,1 1 0,-1-1 0,1 0 0,-1 0 0,1 0 1,-1 0-1,1 0 0,-1 1 0,1-1 0,0 0 0,-1 0 0,1 1 0,0-1 0,0 1 0,0-1 0,-1 0 1,1 1-1,0 0 0,0-1 0,0 1 0,0-1 0,1 1 0,3-2-5,1 1 1,-1 0-1,1 0 1,-1 0-1,1 1 0,-1 0 1,1 0-1,-1 0 0,1 1 1,-1-1-1,1 1 1,-1 1-1,0-1 0,7 3 1,2 2 40,-1 0 0,0 1 1,0 0-1,14 10 0,-22-13-37,1 0 0,-1 0 0,0 1 0,0 0 0,0 0 0,0 0-1,-1 0 1,0 1 0,0-1 0,-1 1 0,1 0 0,-1 0 0,-1 0 0,1 1 0,-1-1 0,3 14-1,-3-3-7,0 1 0,-1-1 0,0 1 0,-3 18 0,-15 69 214,5-44 22,12-60-212,-1 1 0,1-1-1,0 0 1,0 0 0,0 0-1,0 1 1,1-1 0,-1 0-1,0 0 1,0 0 0,1 0 0,-1 0-1,0 0 1,1 1 0,-1-1-1,1 0 1,0 0 0,-1 0 0,1 0-1,0-1 1,0 1 0,-1 0-1,1 0 1,2 1 0,1 1-22,1 0-1,0 1 1,10 3 0,-4-2 212,-6-2-191,0-2 1,0 1-1,-1 0 0,1-1 0,0 0 1,0 0-1,6 0 0,39 0-121,-32-2 121,-10 1 29,0-2 0,0 1 0,0-1-1,0 0 1,-1-1 0,1 0 0,8-4 0,20-7-202,-24 9 182,0 0-1,0-1 0,-1 0 1,1 0-1,-1-1 0,-1-1 1,0 0-1,0 0 0,0-1 1,-1 0-1,0-1 0,-1 0 1,0 0-1,-1-1 0,0 0 0,0 0 1,-2-1-1,8-17 0,-11 24-22,-1-1-1,0 1 0,0-1 0,0 1 0,-1-1 0,1 1 0,-1-1 0,-1 0 0,1 1 1,-1-1-1,0 1 0,-2-7 0,3 10 0,-1 0 0,0-1 0,0 1 0,0 0 0,0 0 1,0 0-1,0 0 0,-1 0 0,1 0 0,0 0 0,-1 1 0,0-1 0,1 0 0,-1 1 1,0 0-1,0-1 0,0 1 0,0 0 0,0 0 0,0 0 0,0 0 0,0 0 0,0 0 1,-1 1-1,1-1 0,0 1 0,-1-1 0,1 1 0,0 0 0,-1 0 0,-2 0 0,-4 2-6,1 0-1,-1 0 1,0 0-1,1 1 1,0 1-1,0-1 1,0 1-1,0 1 1,0-1-1,1 1 1,0 1-1,-12 11 1,6-5-6,0 2 0,1 0 1,1 0-1,0 1 1,-11 22-1,19-31 32,0 0-1,0 1 1,1-1 0,0 1-1,0 0 1,1 0 0,0 0-1,0 0 1,1-1 0,0 1-1,0 0 1,0 0 0,1 0-1,0 0 1,0 0 0,1 0-1,0-1 1,0 1 0,6 12-1,-6-17 0,-1 0-1,1-1 0,-1 1 1,1 0-1,0-1 0,-1 1 1,1-1-1,0 0 0,0 1 1,0-1-1,0 0 0,0 0 1,0 0-1,1-1 0,-1 1 1,0 0-1,0-1 0,4 1 1,6 0 8,0 0 0,16 0 0,-20-1 54,17-2-15,0-1 0,0-1-1,-1-1 1,33-11-1,-14 4-93,-3-1 92,-1-1 1,-1-2-1,-1-2 1,69-44-1,-65 32-90,-35 24 26,1 0 0,-1 1 1,1 0-1,0 1 1,1-1-1,-1 2 0,1-1 1,0 1-1,0 0 1,0 0-1,10-1 0,-15 4-2,1 0 0,-1 0 0,0 0 0,0 0 0,0 1 0,0 0 0,0-1 0,0 1 0,4 2-1,28 13 3,-19-7-41,22 17 55,-37-25 112,-2-9 166,0 4-274,-1-1 1,-1 1-1,1 0 1,0 0-1,-1 0 1,0 0-1,0 0 0,0 1 1,0-1-1,-1 1 1,0 0-1,1 0 0,-1 0 1,-6-3-1,6 4-31,0-1 0,-1 1-1,1 0 1,-1 0 0,0 1 0,0-1-1,1 1 1,-1 0 0,0 0-1,0 0 1,0 1 0,0 0 0,-7 0-1,5 2 7,0 0-1,0 1 1,0-1-1,0 1 1,1 1-1,-1-1 1,1 1-1,0 0 0,0 0 1,0 1-1,-6 7 1,-7 7-186,-26 36 0,37-45 232,0 1 0,1 0-1,1-1 1,0 2 0,0-1 0,-4 14 0,9-22-22,0 0 0,0 0 1,1 0-1,-1 0 0,1 0 0,0 0 1,0 0-1,0 0 0,0 0 0,0 0 0,1 0 1,-1 0-1,1 0 0,0 0 0,0 0 0,0 0 1,0 0-1,1 0 0,-1 0 0,1-1 1,-1 1-1,1-1 0,0 1 0,0-1 0,0 0 1,0 0-1,1 0 0,-1 0 0,1 0 1,4 3-1,-4-4 14,0 0-1,0 1 1,0-2 0,0 1 0,0 0 0,0 0-1,0-1 1,0 0 0,0 0 0,0 0 0,0 0-1,0 0 1,0 0 0,1-1 0,-1 1 0,0-1-1,0 0 1,-1 0 0,5-2 0,2-1 47,0-1 1,0 1 0,0-2-1,14-10 1,-2-2-88,-1-1 0,0-1 0,-1-1 0,-2 0 0,0-2 0,-1 0 0,21-40 0,14-48 55,50-154 0,-95 249-69,0-1-21,0-1 1,-1 0 0,-1 0-1,0-1 1,1-21 0,-5 40 43,0 0 0,0 0 0,0 0 0,0 0 0,0 0 0,-1 0-1,1 0 1,0 0 0,0 0 0,0 0 0,0 0 0,0 0 0,0 0 0,0 0 0,0-1 0,0 1 0,0 0 0,0 0 0,0 0 0,0 0 0,0 0 0,0 0 0,0 0 0,0 0 0,0 0 0,0 0 0,0 0 0,0 0 0,-1 0 0,1 0 0,0 0 0,0 0 0,0 0-1,0 0 1,0 0 0,0 0 0,0 0 0,0 0 0,0 0 0,0 0 0,0 0 0,0 0 0,0 0 0,0 0 0,-1 0 0,1 0 0,0 0 0,0 0 0,0 0 0,0 0 0,0 0 0,0 0 0,0 0 0,0 0 0,0 1 0,0-1 0,0 0 0,0 0 0,0 0 0,0 0-1,0 0 1,0 0 0,0 0 0,0 0 0,0 0 0,-7 7-173,-9 12 232,14-15-111,-16 17 28,1 1-1,2 1 0,0 1 0,1 0 1,-19 47-1,23-41 129,2-1-1,0 2 1,2-1 0,1 1 0,2 0 0,1-1-1,1 1 1,6 52 0,-4-76-49,1-1 0,-1 1-1,1-1 1,0 1 0,0-1-1,1 0 1,0 0 0,0 0 0,1 0-1,-1 0 1,8 7 0,-5-7-8,-1-1 0,1 1 0,1-1 0,-1-1-1,1 1 1,0-1 0,0 0 0,0-1 0,10 4 0,-3-3-61,-1 0 1,1-1-1,0 0 0,0-1 0,0 0 1,0-1-1,0-1 0,25-2 1,-6-4-2223,0 0 0,53-19 1,-28 7-4172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11 1984,'0'-1'109,"0"1"0,0-1-1,0 1 1,0-1 0,-1 1 0,1-1 0,0 1-1,0-1 1,0 1 0,-1-1 0,1 1 0,0 0-1,-1-1 1,1 1 0,0-1 0,-1 1-1,1 0 1,0-1 0,-1 1 0,1 0 0,-1 0-1,1-1 1,-1 1 0,1 0 0,-1 0 0,1 0-1,-1 0 1,1-1 0,-1 1 0,1 0 0,-1 0-1,1 0 1,-1 0 0,1 0 0,-1 0 0,1 0-1,-1 0 1,1 1 0,-1-1 0,1 0 0,-1 0-1,1 0 1,-1 0 0,0 1 0,-9 3 666,2 0-313,0-1-1,-14 3 1,22-6-428,-1 0 1,1 0 0,-1 1-1,0-1 1,1 0 0,-1 0-1,1 1 1,-1-1 0,1 0-1,-1 1 1,1-1 0,-1 0-1,1 1 1,-1-1 0,1 1-1,-1-1 1,1 0 0,-1 1-1,1 0 1,0-1 0,-1 1-1,1-1 1,0 1 0,0-1-1,-1 1 1,1-1 0,0 1-1,0 4 1897,-4 3-438,-35-2 1648,38-26-2549,2 19-546,-6 0-369,5 1 483,13-5 261,-5 4-615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196 1 1728,'-8'4'7333,"31"11"-7077,-22-15-213,18 9 437,-15-6-440,-1 0 0,1 1 0,-1 0 0,0-1 1,0 1-1,0 0 0,0 1 0,-1-1 0,0 0 0,3 7 1,-3-5 15,1-1 1,0 1-1,0-1 1,0 0-1,1 1 1,7 7-1,-2-5-20,-6-6-24,0 0 0,-1 0 1,1 0-1,-1 1 0,0-1 0,0 1 0,3 4 0,-3-4 14,1 1 0,0-1-1,0 0 1,1 0 0,-1 0-1,8 5 1,3 3 50,5 8 105,-12-12-132,0 0-1,1 0 0,12 8 0,-10-10-29,0 1 0,0-2 1,0 1-1,0-1 1,1-1-1,0 0 0,0 0 1,0-1-1,0-1 1,13 1-1,-23-2-18,0 0 0,1 0 0,-1 0 1,0 0-1,0 0 0,0 0 0,0 1 0,0-1 1,0 0-1,0 1 0,0-1 0,1 1 0,18 7-107,-19-8 325,0 2-347,1 3 144,-2-4 149,0-1-162,1 1-1,-1-1 1,0 0-1,0 0 1,0 0-1,0 1 1,0-1 0,0 0-1,0 0 1,0 1-1,0-1 1,0 0-1,0 0 1,0 0-1,0 1 1,0-1-1,0 0 1,0 0-1,0 1 1,0-1-1,0 0 1,0 0-1,0 0 1,0 1-1,0-1 1,-1 0 0,1 0-1,0 0 1,0 0-1,0 1 1,0-1-1,0 0 1,-1 0-1,1 0 1,0 0-1,-1 1 1,-5 6-17,-48 17 18,-9 4-18,-55 29 358,55-27-139,-82 50 507,117-62-375,2 1 0,-48 44 0,74-62-323,-1 0 0,1-1 0,-1 1 0,1-1 1,-1 1-1,0-1 0,1 1 0,-1-1 0,1 0 1,-1 1-1,0-1 0,1 0 0,-1 1 1,0-1-1,0 0 0,1 0 0,-1 0 0,0 0 1,1 0-1,-1 0 0,0 0 0,-1 0 0,2 0-124,0 0-1,0-1 1,-1 1-1,1 0 0,0-1 1,0 1-1,0-1 0,-1 1 1,1 0-1,0-1 0,0 1 1,0-1-1,0 1 1,0-1-1,0 1 0,0 0 1,0-1-1,0 1 0,0-1 1,0 1-1,0-1 0,0 1 1,0 0-1,0-1 1,1 1-1,-1-1 0,0 1 1,0 0-1,0-1 0,1 1 1,-1 0-1,0-1 1,0 1-1,1 0 0,-1-1 1,0 1-1,1-1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3 2720,'-6'-2'6533,"6"2"-6381,-5 9 2937,-3 23-2140,5-18-35,0-4-780,0-1 0,0 1 0,-1-1 0,0 1 1,-1-1-1,0 0 0,-1-1 0,1 1 0,-2-1 0,1 0 1,-1-1-1,-12 11 0,17-17-325,0 1-1,1-1 1,-1 0 0,-1 1 0,1-1-1,0 0 1,0 0 0,0-1 0,0 1 0,-1 0-1,1-1 1,0 0 0,-5 1 0,-8 2-1425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65 667 1984,'4'-5'2719,"-4"5"-2549,0-1 0,0 1 0,0 0 0,0-1 0,0 1 0,0-1 0,0 1 0,0-1 0,0 1 0,0 0 0,0-1 0,0 1 0,0-1 0,0 1 170,-1-1-170,1-7 1479,0-27 2282,-2 42-3606,0-1-1,-1 0 1,1 0 0,-8 11 0,-9 23 3,13-25-163,0 1 1,2 0-1,0 0 0,0 0 1,-1 32-1,8-24 145,-3-23-295,0-1-1,0 1 0,0-1 1,1 0-1,-1 1 0,0-1 1,0 1-1,0-1 0,0 0 1,1 1-1,-1-1 0,0 0 1,0 1-1,1-1 0,-1 0 1,0 1-1,1-1 0,-1 0 1,0 0-1,1 1 0,-1-1 1,0 0-1,1 0 0,-1 0 1,1 0-1,-1 1 0,0-1 1,1 0-1,-1 0 0,1 0 1,-1 0-1,0 0 0,1 0 1,-1 0-1,1 0 0,-1 0 1,1 0-1,-1 0 0,0 0 1,1 0-1,-1-1 0,1 1 1,-1 0-1,0 0 0,1 0 1,-1-1-1,0 1 0,1 0 0,-1 0 1,0-1-1,1 1 0,-1 0 1,0-1-1,1 1 0,13-14 49,-1 0 0,0 0-1,20-30 1,-29 37-65,0-1 0,6-13-1,5-10-91,-15 35 36,-1 0 0,1 0 1,0 1-1,1-1 0,-1 0 1,1 0-1,0 0 0,0 1 1,0-1-1,0 0 0,1 0 1,0-1-1,0 1 0,0 0 1,4 5-1,-4-7 96,1 0-1,-1-1 1,1 0-1,0 1 1,0-1-1,-1 0 0,1-1 1,0 1-1,0 0 1,0-1-1,0 1 1,0-1-1,0 0 1,0 0-1,0 0 1,0-1-1,0 1 1,0-1-1,0 1 1,0-1-1,4-2 1,7-2 12,0-1 1,24-14 0,-37 20-52,2-2-3,1 0 1,-1 0-1,1-1 0,-1 1 0,0 0 1,0-1-1,0 0 0,0 0 0,-1 0 0,5-6 1,-5 5-55,-1 0 1,1 0 0,-1 0 0,0-1 0,0 1 0,0 0-1,0 0 1,-1-1 0,0-8 0,1 13 5,1 0-1,0 0 1,-1 1 0,1-1 0,-1 0 0,1 0 0,0 1-1,-1-1 1,1 1 0,-1-1 0,1 1 0,1 1-1,23 7 55,-9-8 67,0 0 0,0 0 1,0-2-1,27-4 0,-34 4-49,0-2 0,0 1 0,0-1-1,-1-1 1,1 0 0,-1 0 0,0 0 0,0-2 0,-1 1-1,1-1 1,-1 0 0,0 0 0,-1-1 0,0-1 0,11-12-1,-2-2 3,0-1 0,-2 0 0,-1 0 0,18-46 0,79-201-657,-104 255 595,-1 0-1,0-1 1,-1 0 0,0 0-1,-2 0 1,2-33 0,-4 49 25,0 0 0,0-1 0,0 1 1,0 0-1,0 0 0,1-1 0,-2 1 1,1 0-1,0 0 0,0-1 0,0 1 1,0 0-1,0 0 0,0-1 1,0 1-1,0 0 0,0 0 0,0 0 1,0-1-1,-1 1 0,1 0 0,0 0 1,0 0-1,0-1 0,0 1 1,-1 0-1,1 0 0,0 0 0,0 0 1,0 0-1,-1-1 0,1 1 0,0 0 1,0 0-1,-1 0 0,1 0 0,0 0 1,0 0-1,0 0 0,-1 0 1,1 0-1,0 0 0,0 0 0,-1 0 1,1 0-1,0 0 0,0 0 0,-1 0 1,1 0-1,-12 7-251,6-1 266,0 0 0,0 1 0,1 0 0,0 1 0,0-1 0,1 1 0,0 0 0,-3 9 1,-24 67 510,-23 174 260,28-114-438,-7 32 264,31-167-531,0 1-1,0 0 1,2-1-1,-1 1 1,1 0-1,1 11 1,1-17 348,-2-4-389,0 0 0,0 0 0,0 0 0,0 0 0,0 0 0,0 0 0,0-1 0,0 1 0,0 0 0,0 0 0,0 0 0,1 0 0,-1 0 0,0 0 0,0 0 0,0 0 0,0 0 0,0 0 0,0 0-1,0 0 1,0 0 0,0 0 0,0 0 0,0 1 0,0-1 0,1 0 0,-1 0 200,0 0-200,0 0 0,0 0 0,0 0 0,0 0 0,0 0 0,0 0 0,0 0 0,0 1 0,0-1 0,0 0 0,0 0 0,0 0 0,0 0 0,5-5-78,5-5-11,-1-1 0,0 1 0,-1-2 1,-1 1-1,10-20 0,-6 11-11,17-24 0,24-26-5,-47 63-51,-5 6 105,0 0 1,1 0 0,-1 0 0,1 0 0,-1 0 0,1 1 0,-1-1 0,1 0 0,0 0 0,-1 0 0,1 1 0,0-1 0,-1 1-1,1-1 1,0 0 0,0 1 0,0-1 0,1 0 0,-2 1 12,1 1 0,-1-1 0,0 0 0,0 0 0,1 0 0,-1 0 0,0 1 0,0-1-1,1 0 1,-1 0 0,0 1 0,0-1 0,1 0 0,-1 0 0,0 1 0,0-1 0,0 0 0,0 1 0,0-1 0,0 0 0,1 1 0,-1-1 0,0 0-1,0 1 1,0-1 0,0 0 0,0 0 0,0 1 0,0-1 0,0 0 0,0 1 0,0-1 0,-1 0 0,1 1 0,-2 14 16,1-12-77,-8 41-40,6-38 137,1 1 0,1 0 0,-1 0 0,1 0 0,0 0 0,1 0 0,0 15-1,1-16-85,0 2 110,0-1 0,1 0-1,0 0 1,4 11-1,-5-17-16,-1 0-1,1 1 0,-1-1 1,1 0-1,0 0 1,0 0-1,-1 0 0,1 0 1,0 0-1,0 0 0,0 0 1,0 0-1,0 0 0,1-1 1,-1 1-1,0 0 0,0-1 1,0 1-1,1-1 1,-1 1-1,0-1 0,1 0 1,-1 1-1,0-1 0,1 0 1,-1 0-1,0 0 0,1 0 1,-1 0-1,0 0 0,2-1 1,7 0 30,0-2 1,0 1 0,0-1-1,-1-1 1,1 0 0,-1 0-1,14-9 1,8-6-39,39-26-146,-61 39 122,-1-1 1,0 0-1,0 0 0,-1-1 1,12-16-1,-14 16-43,3-3-347,-5 13 73,-2 8-61,-1-3 338,0 10 6,2 24 1,-1-35 60,0 0 1,1-1 0,-1 1-1,1-1 1,0 1 0,1-1-1,-1 0 1,4 5-1,-2-4 52,-1-1 0,2 1 0,-1-1 0,1 0-1,-1 0 1,1-1 0,1 0 0,-1 0-1,9 5 1,-12-7-60,1-1 1,0 0-1,0 0 0,0 0 0,0 0 1,0 0-1,0 0 0,0-1 0,0 1 0,0-1 1,0 0-1,0 0 0,0 0 0,0-1 1,0 1-1,0-1 0,0 1 0,0-1 0,0 0 1,0 0-1,5-3 0,2-2 86,0 0 0,-1 0 0,14-12 0,-19 14-98,0 0 1,0 0 0,-1-1 0,1 1-1,-1-1 1,0 1 0,-1-1 0,1 0 0,2-7-1,5-6-65,-9 17 46,1-1 1,-1 0-1,0 1 0,0-1 1,0 0-1,0 0 1,0 0-1,-1 0 1,1 0-1,0 0 0,-1 0 1,0 0-1,1-3 1,-1 4-7,0 1 0,0 0 1,1-1-1,-1 1 0,0 0 0,0-1 1,0 1-1,1 0 0,-1-1 0,0 1 1,0 0-1,1-1 0,-1 1 0,0 0 1,1 0-1,-1 0 0,0-1 1,1 1-1,-1 0 0,0 0 0,1 0 1,-1 0-1,1-1 0,-1 1 0,0 0 1,1 0-1,-1 0 0,1 0 1,0 0-1,7 3 105,1-1 0,0 0 1,0-1-1,0 1 0,10-1 1,-20-1-82,-1 0 1,1 1 0,0-1-1,-1 1 1,1-1 0,0 1-1,0 0 1,-1-1-1,1 1 1,0 0 0,0 0-1,0 0 1,-1 1 0,-16 17-136,13-13 47,-22 32-134,25-36 207,0 1 0,0-1 0,1 1 0,-1 0 0,1 0 0,-1-1 0,1 1 0,0 0 0,0 1 0,0-1 0,0 0 1,1 0-1,-1 0 0,1 0 0,0 0 0,0 1 0,0-1 0,0 0 0,1 3 0,0-5 31,-1 0-1,1 0 0,-1 0 1,1 0-1,0 0 1,-1 0-1,1 0 1,0-1-1,0 1 1,0 0-1,0 0 1,0-1-1,0 1 0,0-1 1,0 1-1,0-1 1,0 1-1,0-1 1,0 0-1,0 0 1,0 1-1,0-1 1,3 0-1,27 0 193,-30 0-198,20-4 13,-1 0 0,1-1-1,25-10 1,-3 1 69,-9 5-56,63-20-114,-81 23 8,0-1 0,0 0 0,26-17-1,-33 16 9,1 1 0,-1-2 0,-1 1 0,1-1 0,-1 0 1,-1-1-1,0 0 0,0 0 0,-1-1 0,8-18 0,1-8-205,17-73 0,-25 86 189,48-177-161,-37 144-58,-17 46 143,-1 8-129,-1 5-193,1 2 486,0-1 1,-1 1-1,0-1 1,0 0-1,0 0 1,0 1-1,-2 2 1,-6 19 338,-18 115 215,-8 38 5,23-128-42,-39 94 0,40-115-438,5-12 250,-16 31-1,21-46-96,5-3-228,0 0 1,0 0 0,-1-1-1,1 1 1,0-1-1,0 0 1,-1 0 0,0 0-1,1 0 1,-1-1-1,0 1 1,0-1 0,5-5-1,0-2-202,0 0-1,13-22 0,1 5-300,-21 26 352,-1 2-70,5 11 448,-2 0 1,5 25-1,-6-31-168,-1 1 0,1-1 0,1 0 0,-1 1-1,1-1 1,0 0 0,0-1 0,1 1 0,0 0 0,0-1 0,8 9 0,-10-13-185,0 1 0,-1-1 0,1 0 0,0 0 1,0-1-1,0 1 0,0 0 0,0-1 0,0 1 0,0-1 1,0 1-1,0-1 0,0 0 0,0 0 0,0 0 0,0 0 1,0 0-1,0 0 0,0-1 0,0 1 0,0-1 1,0 0-1,0 1 0,3-2 0,-3 0-501,1 1 0,-1 0 1,0-1-1,0 1 0,0-1 0,0 1 0,0-1 1,3-4-1,-3 3-667,-1 2 639,0-1-1,0 1 0,0-1 0,-1 0 0,1 1 1,0-1-1,-1 0 0,0 0 0,1 1 1,-1-1-1,0-2 0,0-4-1703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39 6464,'-13'-39'2944,"0"39"-2560,8 0-2112,10 0 864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110 134 1664,'2'-9'941,"2"-8"5427,-4 16-6249,0 1 0,0-1 0,0 1 0,0-1 0,0 1 0,0-1 0,0 1 0,0 0 0,0-1 0,0 1 0,0-1 0,0 1 0,0-1 0,0 1 0,-1 0 0,1-1 0,0 1 0,0 0 0,-1-1 0,1 1 0,0-1 1,0 1-1,-1 0 0,1 0 0,0-1 0,-1 1 0,1 0 0,0 0 0,-2-1 0,-3-1 634,5 2-704,-1-1 0,0 1-1,0-1 1,0 1 0,1 0-1,-1-1 1,0 1 0,0 0-1,0 0 1,0 0 0,0 0-1,1 0 1,-1 0-1,0 0 1,0 0 0,0 0-1,0 0 1,0 0 0,1 0-1,-1 1 1,0-1 0,0 0-1,0 1 1,0-1 0,1 1-1,-1-1 1,0 1 0,1-1-1,-2 1 1,-6 8 69,0 0 1,0 1-1,1-1 1,1 1-1,-1 1 1,2-1-1,-1 1 1,2 0-1,-1 0 0,2 0 1,-1 1-1,1 0 1,1-1-1,0 1 1,1 0-1,0 0 1,1 0-1,2 22 0,-2-32-93,0-1-1,1 0 0,-1 1 1,0-1-1,0 0 0,1 0 1,-1 1-1,0-1 0,1 0 1,0 0-1,-1 1 0,1-1 0,0 0 1,-1 0-1,1 0 0,0 0 1,0 0-1,0 0 0,0 0 1,0 0-1,0 0 0,0-1 1,0 1-1,0 0 0,0-1 0,1 1 1,-1-1-1,0 1 0,0-1 1,1 1-1,-1-1 0,0 0 1,3 0-1,2 0 86,-1-1 1,1 0-1,-1 0 1,1-1-1,-1 0 1,9-4-1,1 1-168,-4 0 53,0-1 1,0 1 0,-1-2 0,14-9-1,17-11-91,-35 23 58,-1 1 0,1-2-1,-1 1 1,6-6-1,-11 10-62,1 0-154,0 0 224,0 1-1,0-1 1,0 0 0,0 1 0,0-1-1,0 1 1,0-1 0,0 1-1,-1 0 1,1-1 0,0 1 0,0 0-1,-1-1 1,1 1 0,0 0 0,-1 0-1,1 0 1,-1 0 0,1 1 0,12 24-35,-7-13 132,-4-11-24,-1 1 0,1-1 0,-1 0-1,1 0 1,0 1 0,0-1 0,0 0 0,0-1-1,1 1 1,-1 0 0,0-1 0,1 1 0,-1-1-1,1 0 1,0 0 0,-1 0 0,1 0 0,0 0-1,-1 0 1,1-1 0,0 1 0,5-1 0,-4 0-17,-1 0 0,1-1 1,-1 0-1,1 1 1,0-1-1,-1 0 0,0-1 1,1 1-1,-1 0 1,0-1-1,1 0 0,-1 0 1,0 0-1,0 0 1,-1 0-1,1-1 0,4-4 1,7-8 48,-10 10-76,1 0-1,-1 0 1,0 0 0,0-1-1,0 1 1,-1-1 0,0 0-1,4-9 1,6-20-179,-12 33 160,0 1 0,0-1 1,0 1-1,0 0 0,0-1 0,0 1 1,1 0-1,-1 0 0,0-1 1,1 1-1,-1 0 0,1 0 0,-1 1 1,1-1-1,-1 0 0,1 0 1,0 1-1,-1-1 0,1 1 0,0-1 1,-1 1-1,1 0 0,0 0 1,0 0-1,1 0 0,30 9-307,-15-3 309,2 0 17,-15-4 18,0 0-1,0-1 1,1 0-1,-1 0 1,11 1-1,2-2-5,-12 1 69,0-1 0,-1 0 0,1 0-1,-1 0 1,1-1 0,-1 0-1,1 0 1,-1-1 0,1 1-1,-1-1 1,7-3 0,-7 2-58,-1 0 1,1 0 0,-1-1 0,0 0-1,1 1 1,-2-1 0,1-1-1,0 1 1,-1-1 0,0 1 0,0-1-1,0 0 1,3-9 0,-3 7-16,-1-1-1,0 0 1,0 0 0,0 1 0,-1-1 0,0 0 0,-1 0 0,0 0 0,-1-10-1,1 17-17,0-1-1,0 1 0,-1-1 0,1 0 0,0 1 0,-1-1 0,0 1 0,1-1 0,-1 1 1,0-1-1,0 1 0,1-1 0,-1 1 0,0 0 0,-1-1 0,1 1 0,0 0 0,0 0 1,0 0-1,-1 0 0,1 0 0,0 0 0,-1 0 0,1 0 0,-1 1 0,1-1 0,-1 1 1,0-1-1,1 1 0,-1-1 0,1 1 0,-1 0 0,0 0 0,1 0 0,-1 0 0,0 0 1,1 0-1,-1 0 0,0 1 0,1-1 0,-1 0 0,1 1 0,-1 0 0,0-1 0,1 1 1,0 0-1,-3 1 0,-5 3 5,0 1 0,1 1 0,-1-1 0,1 2 1,1-1-1,-1 1 0,1 0 0,1 0 0,0 1 0,0 0 0,-8 14 1,12-18 66,-1 1 1,1-1 0,0 0 0,1 1-1,-1 0 1,1-1 0,0 1 0,0 0-1,1 0 1,0-1 0,0 1 0,0 0-1,1 0 1,0-1 0,0 1 0,0 0-1,1-1 1,-1 1 0,1-1 0,1 0-1,-1 1 1,7 8 0,-7-11-6,1 1-1,0-2 1,0 1 0,0 0 0,0 0-1,1-1 1,-1 0 0,1 1 0,-1-1 0,6 2-1,6 1 84,20 6 1,-27-9-114,19 4-98,1-1 0,-1-1 0,1-2 0,-1-1 0,1-1 0,0-1 0,39-7 0,-62 7-383,1 0-1,-1 0 0,0-1 1,0 1-1,0-1 0,5-3 0,-9 4 73,1 1-1,-1-1 0,1 0 0,-1 0 0,0-1 0,1 1 1,-1 0-1,0 0 0,0 0 0,1-1 0,-1 1 1,0-1-1,0 1 0,-1-1 0,1 1 0,0-1 0,0 0 1,-1 1-1,1-1 0,-1 0 0,0 1 0,1-1 1,-1-2-1,-3-17-3854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463 455 3136,'0'-1'130,"1"0"0,-1-1 0,0 1 0,0-1 0,0 1 0,0-1 0,0 1 0,0 0 0,0-1 0,-1 1 0,1-1 0,0 1 0,-1 0 0,1-1 0,-1 1 0,1 0 0,-1-1 0,0 1 0,0 0 0,1 0 0,-1 0 0,0-1 0,0 1 0,0 0 0,0 0 0,0 1 0,-1-1 0,1 0 0,0 0 0,0 0 0,-1 1 0,1-1 0,0 1 0,-2-1 0,-1-1 64,1 2 0,0-1 0,-1 0 0,1 1 0,0-1 0,-1 1 0,1 0 0,0 0 0,-1 1 0,1-1-1,-1 1 1,1-1 0,0 1 0,0 0 0,-6 3 0,-6 3 66,0 2 0,1 0 0,0 0 1,0 1-1,1 1 0,-14 16 0,20-21-182,1 1 1,0 1 0,0-1-1,1 1 1,0 0-1,1 0 1,0 0 0,0 1-1,0 0 1,1-1-1,1 1 1,-4 17 0,6-23-39,0-1 0,0 1 1,0 0-1,1 0 1,-1 0-1,0 0 1,1 0-1,0 0 1,0 0-1,0-1 1,0 1-1,0 0 0,1-1 1,-1 1-1,1-1 1,-1 1-1,1-1 1,0 0-1,0 0 1,0 1-1,0-1 0,1-1 1,-1 1-1,0 0 1,1-1-1,4 3 1,-4-2 29,1 0 1,0-1-1,0 0 1,1 1 0,-1-1-1,0 0 1,0-1-1,0 1 1,1-1 0,-1 0-1,0 0 1,0 0-1,1-1 1,-1 0-1,0 1 1,0-1 0,7-3-1,-3 0-15,-1 0 0,0 0 0,0-1 0,0 0 0,-1 0-1,1-1 1,-1 0 0,-1 0 0,1 0 0,-1-1 0,0 0 0,0 0-1,-1 0 1,4-10 0,-3 7-34,-1 0 1,0 0-1,-1 0 0,-1-1 0,1 0 0,-2 1 0,1-1 1,-1 0-1,-1 0 0,-1-17 0,1 27-30,0 1 0,0-1 1,0 0-1,0 0 0,0 1 0,0-1 0,-1 0 0,1 0 1,0 0-1,0 1 0,-1-1 0,1 0 0,0 1 0,-1-1 1,1 0-1,0 1 0,-1-1 0,1 0 0,-1 1 0,1-1 1,-1 1-1,0-1 0,0 0 0,0 1 6,1 0-1,-1 0 1,0 0-1,1 0 1,-1 1 0,0-1-1,1 0 1,-1 0-1,0 1 1,1-1 0,-1 0-1,1 1 1,-1-1-1,0 1 1,1-1 0,-1 0-1,1 1 1,0-1-1,-1 1 1,0 0 0,-5 7 4,1 0 1,-8 14 0,12-19-7,-113 221 1173,41-61-565,4-8 192,64-147-691,1 0 0,-1 0 0,0 0 0,-1-1 0,-12 13 0,17-19-88,0 1 0,0-1 0,0 0 0,0 0 0,0-1 1,0 1-1,-1 0 0,1 0 0,0 0 0,-1-1 0,1 1 0,0-1 0,-1 1 1,1-1-1,-1 0 0,1 1 0,-1-1 0,1 0 0,-1 0 0,1 0 0,-1 0 0,1 0 1,-1 0-1,1-1 0,-1 1 0,1 0 0,0-1 0,-1 1 0,1-1 0,-1 1 1,1-1-1,0 0 0,0 0 0,-1 0 0,1 1 0,0-1 0,0 0 0,0 0 0,0-1 1,0 1-1,0 0 0,0 0 0,-1-3 0,-3-4-105,0 0-1,0-1 1,1 1 0,0-1 0,1 0-1,0 0 1,-4-18 0,4 5-73,1 0 0,0-30 0,2 47 124,0 0 1,1 0-1,-1 1 0,1-1 1,0 0-1,0 1 1,1-1-1,0 0 0,-1 1 1,1 0-1,1-1 0,-1 1 1,1 0-1,-1 0 0,1 0 1,1 1-1,-1-1 0,0 1 1,7-6-1,-2 4-23,1 0 1,-1 0-1,1 0 0,0 1 1,0 1-1,0-1 0,0 2 1,1-1-1,9 0 0,39-5 10,73 0 0,-74 6 206,-43 1-85,0 0 0,0-1 0,0 0 0,-1-1 0,1-1 0,16-6 0,-23 6-52,1 0 0,-1 0 0,1 0 0,-1-1-1,0 0 1,-1 0 0,1-1 0,-1 0 0,0 0 0,-1 0 0,8-12-1,-5 6 5,-1 0 0,0 0 0,-1-1 0,-1 0-1,0 0 1,0 0 0,-2-1 0,1 0-1,-2 0 1,0 0 0,0-17 0,-1 23-15,-1-14-153,-4 18-64,-3 11-129,4-2 315,0 1 1,1 0 0,-1 0-1,1 1 1,0-1 0,0 0-1,1 1 1,0-1 0,0 0-1,1 1 1,0 0 0,0-1-1,0 1 1,1-1 0,0 1-1,0-1 1,0 0 0,1 1-1,0-1 1,1 0 0,-1 0-1,1 0 1,7 10 0,-8-13 58,1 0 1,-1 0-1,1 0 1,0 0 0,0 0-1,0-1 1,1 0-1,-1 1 1,1-1-1,-1 0 1,1-1 0,0 1-1,-1-1 1,6 2-1,-3-2 15,0 0-1,0-1 0,0 1 0,0-1 0,0-1 0,0 1 0,0-1 1,10-2-1,4-3 7,-1-1 1,-1 0 0,1-2 0,-2 0-1,1-1 1,-1 0 0,0-2 0,-1 0-1,-1 0 1,17-18 0,-11 6 38,-1 0 0,-1-1 1,-1-1-1,18-36 0,-8 7-24,24-74 0,-25 45-34,-25 73-35,1 0 0,-2 0 0,0 0 0,0-1-1,-2-20 1,1 31-27,0 1 0,0-1 0,0 0 0,0 1 0,0-1 0,0 0 0,0 1-1,0-1 1,0 1 0,-1-1 0,1 0 0,0 1 0,-1-1 0,1 1 0,0-1 0,-1 1-1,1-1 1,0 1 0,-1-1 0,0 0 0,0 1 10,1 0 0,-1 0 0,1 0-1,-1 0 1,1 0 0,0 0 0,-1 0 0,1 0 0,-1 0-1,1 1 1,0-1 0,-1 0 0,1 0 0,-1 0 0,1 1 0,0-1-1,-1 0 1,1 1 0,0-1 0,-1 0 0,1 0 0,-1 1-1,-18 29-168,15-24 258,-7 15 73,1 0-1,0 0 1,1 1 0,2 0 0,0 0-1,-5 37 1,-9 143 105,17-146-246,-16 131-843,19-147-4374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08.5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419 101 1728,'3'-5'1981,"-3"5"-1813,1-1-1,-1 0 1,1 1-1,-1-1 1,1 0-1,-1 0 1,0 1-1,1-1 1,-1 0-1,0 0 1,0 0-1,1 0 1,-1 1-1,0-1 1,0 0-1,0 0 1,0 0-1,0 0 0,0 0 1,-1-1-1,0-5 399,0 4-415,0 0 0,0 0 0,0 0 0,0 0-1,0 0 1,0 1 0,-1-1 0,1 0 0,-1 0-1,0 1 1,0-1 0,0 1 0,-4-4 0,2 3-73,1-1 1,-1 2-1,0-1 1,0 0-1,-1 1 0,1 0 1,0 0-1,-1 0 1,-5-2-1,7 4-71,-1-1-1,1 1 1,-1 0-1,0 0 0,1 0 1,-1 0-1,1 1 1,-1-1-1,1 1 1,-1 0-1,1 0 0,-1 1 1,-4 1-1,1 1 25,-1 0-1,1 1 0,-1 0 1,1 0-1,1 0 0,-1 1 0,1 0 1,0 1-1,0-1 0,1 1 1,0 0-1,0 1 0,1-1 1,-7 14-1,9-16 22,0 1 0,0 0 0,0-1 0,1 1 0,0 0 1,0 0-1,0 0 0,1 0 0,0 0 0,0 0 0,0 0 0,1 0 0,0 0 1,0 0-1,1 0 0,-1 0 0,1 0 0,0-1 0,1 1 0,0-1 0,0 1 0,4 5 1,1 0 236,1-1 0,0 0 1,11 9-1,-18-18 148,-2-1-400,0-1-1,0 1 1,0 0-1,0-1 1,0 1-1,0-1 1,0 1 0,0-1-1,0 1 1,0 0-1,-1-1 1,1 1-1,0-1 1,0 1-1,0 0 1,0-1-1,-1 1 1,1 0-1,0-1 1,0 1 0,-1 0-1,1-1 1,0 1-1,-1 0 1,1-1-1,0 1 1,-1 0-1,-8-8-173,8 8 102,-1-1 0,1 1 1,-1 0-1,0-1 0,1 1 1,-1 0-1,1 0 0,-1 0 1,0 1-1,1-1 0,-1 0 1,1 1-1,-1-1 0,1 0 1,-3 2-1,-20 11-392,11-3 303,0 1 0,1 1 0,0 0 1,1 0-1,-16 23 0,5-1 157,-21 43 0,35-62 31,1 0 1,1 0-1,0 1 1,1 0-1,1 0 1,0 0-1,-1 18 1,4-28-40,1 0 1,0 0-1,0 0 1,1 1 0,0-1-1,0 0 1,0 0-1,0-1 1,1 1-1,0 0 1,1 0 0,-1-1-1,1 1 1,0-1-1,0 0 1,1 0-1,-1 0 1,1-1 0,0 1-1,0-1 1,1 0-1,8 6 1,-6-5 41,1 0 1,0-1-1,0-1 0,0 1 0,0-1 1,1-1-1,-1 1 0,1-1 1,-1-1-1,1 0 0,0 0 1,0-1-1,0 0 0,-1 0 1,1-1-1,0 0 0,0-1 0,-1 0 1,1 0-1,-1-1 0,1 0 1,-1 0-1,0-1 0,0 0 1,-1 0-1,1-1 0,-1 0 1,8-8-1,158-152-238,-117 112 154,113-98-120,-159 144 60,-1 0 0,18-9 0,-25 15 52,0 0 0,0 0 0,0 0 0,0 0 0,1 0 0,-1 0 0,0 1 0,0-1 0,1 1 0,-1-1 0,0 1 0,1 0 0,-1 0 0,1 0 0,-1 0 0,0 1 0,1-1 0,-1 1 0,4 0 0,-5 0 29,0 0-1,0 0 1,0 0 0,0 0-1,0 0 1,0 1 0,0-1-1,0 0 1,0 0 0,-1 0-1,1 1 1,-1-1 0,1 1-1,-1-1 1,1 0 0,-1 1-1,1 1 1,1 28 127,-4-2-144,-2 0-1,-1 0 0,-18 54 1,22-78 30,-30 80 479,30-78-187,4-6 123,7-9-112,30-38-316,-31 34-59,1 1-1,0-1 0,0 2 0,1 0 0,15-11 0,-25 19 28,1 1 0,0 0-1,-1 0 1,1 1 0,0-1-1,-1 0 1,1 1 0,0-1-1,0 0 1,0 1 0,0 0-1,0 0 1,-1-1 0,3 1-1,-2 1 12,-1-1 0,0 1 0,0-1-1,0 1 1,0-1 0,1 1 0,-1 0 0,0 0-1,0-1 1,0 1 0,0 0 0,-1 0-1,1 0 1,0 0 0,0 0 0,0 0 0,-1 0-1,1 0 1,-1 1 0,1-1 0,-1 0-1,1 2 1,3 7 6,-1 1 0,-1 0-1,0 0 1,1 14 0,4 17 121,-6-36-54,1 4-13,0 0-1,0 0 1,2 0 0,-1-1-1,6 11 1,-8-18-29,0 0 0,0 0 0,1 0 0,-1-1 0,0 1 0,1 0 0,-1-1 0,1 1 0,0-1 0,-1 0 0,1 1 0,0-1 0,0 0 0,0 0 0,0 0 0,0 0 0,0 0 0,0-1 0,0 1 0,0-1 0,0 1 0,0-1 0,1 0 0,-1 0 0,0 0 0,0 0 0,0 0 0,0 0 0,1-1 0,2 0 0,9-3 42,0-1 0,1-1 1,-2 0-1,17-11 0,-8 6-6,6-5 36,0 0 0,-2-2 1,30-25-1,-42 31-64,0-1-1,-1-1 1,0 0-1,-1-1 1,-1 0-1,17-29 1,-26 40-30,0-1 0,1 0 0,-2 0 1,1-1-1,0 1 0,-1 0 0,0 0 0,-1-1 0,1 1 1,-1-1-1,0 1 0,0-1 0,0 1 0,-3-9 0,3 13-5,0 0-1,0 1 0,0-1 1,-1 0-1,1 0 0,0 1 0,-1-1 1,1 0-1,-1 1 0,1-1 1,-1 0-1,1 1 0,-1-1 0,1 1 1,-1-1-1,0 1 0,1-1 0,-1 1 1,0-1-1,1 1 0,-1 0 1,0-1-1,0 1 0,1 0 0,-1 0 1,0-1-1,0 1 0,0 0 0,1 0 1,-1 0-1,0 0 0,0 0 1,0 0-1,1 0 0,-1 0 0,0 1 1,0-1-1,1 0 0,-1 0 1,0 1-1,0-1 0,1 0 0,-2 1 1,-2 1-23,0 1 1,0-1 0,0 0-1,1 1 1,-7 6-1,2 0 17,0 1-1,0-1 0,2 1 0,-1 0 0,1 1 0,1 0 0,-1 0 0,2 0 1,-5 14-1,8-18 14,-1 0 1,1-1 0,0 1-1,1 0 1,-1 0-1,1 0 1,1-1 0,0 9-1,0-11 6,0 0-1,0 0 1,0 0-1,1-1 0,0 1 1,-1 0-1,1 0 1,1-1-1,-1 1 0,0-1 1,1 0-1,0 0 1,0 0-1,3 3 0,2 1 23,1 0-1,0-1 0,0 0 0,0-1 0,1 0 1,0-1-1,15 6 0,-19-9 24,0 1 0,0-1 1,1 0-1,-1 0 0,0-1 0,1 0 1,-1 0-1,0-1 0,0 1 0,1-1 1,-1-1-1,0 1 0,0-1 0,8-3 0,-3-1-6,0 0-1,-1 0 0,0-1 1,0 0-1,0 0 1,-1-1-1,0-1 0,-1 1 1,14-20-1,-11 12-32,-1 0 1,-1-1-1,-1 0 0,0 0 0,9-33 1,6-29-114,-23 78 104,0 1 1,0-1-1,0 1 0,1-1 1,-1 1-1,0-1 0,0 1 0,0-1 1,1 1-1,-1 0 0,0-1 1,1 1-1,-1-1 0,0 1 0,1-1 1,-1 1-1,0 0 0,1-1 1,-1 1-1,1 0 0,-1 0 0,1-1 1,-1 1-1,1 0 0,-1 0 1,1 0-1,-1-1 0,1 1 0,-1 0 1,1 0-1,-1 0 0,1 0 0,-1 0 1,1 0-1,-1 0 0,1 0 1,-1 0-1,1 0 0,-1 1 0,1-1 1,-1 0-1,1 0 0,-1 0 1,1 1-1,-1-1 0,0 0 0,1 0 1,0 1-1,1 1-25,0-1 0,0 1 0,0 0 1,0 0-1,0-1 0,-1 1 0,1 1 0,1 1 0,6 14-35,-1 1-1,12 36 1,-15-39 71,0 0 1,1 0 0,0-1-1,2 0 1,13 22-1,-17-32 11,-1-1-1,1 1 1,0-1-1,0 0 1,0 0-1,0-1 1,1 1-1,7 3 1,-8-5 12,0 0-1,0-1 1,-1 0 0,1 0 0,0 0 0,0 0-1,0 0 1,0-1 0,1 0 0,-1 0-1,0 0 1,0 0 0,4-1 0,10-3 0,-1 0-1,0-1 1,0-1 0,-1 0 0,32-18 0,-24 10-5,-1-2-1,-1 0 1,23-22 0,-40 33-7,14-11 5,-1-1 0,-1 0 0,-1-2-1,17-23 1,-21 26-47,-10 14-11,1-1 0,-1 0-1,0 0 1,0 0 0,0-1 0,0 1-1,0 0 1,-1-1 0,0 1 0,2-7-1,-3 10 33,0 0-1,0 0 0,0 0 0,0 0 0,0 0 0,0 0 0,0 0 1,0-1-1,0 1 0,0 0 0,0 0 0,0 0 0,0 0 0,0 0 0,0 0 1,0 0-1,0 0 0,0 0 0,0 0 0,0-1 0,-1 1 0,1 0 0,0 0 1,0 0-1,0 0 0,0 0 0,0 0 0,0 0 0,0 0 0,0 0 1,0 0-1,0 0 0,-1 0 0,1 0 0,0 0 0,0 0 0,0 0 0,0 0 1,0 0-1,0 0 0,0 0 0,-1 0 0,1 0 0,0 0 0,0 0 0,0 0 1,0 0-1,0 0 0,0 0 0,0 0 0,-9 5-50,-6 8 82,-6 9-181,-33 40 106,36-40 5,-26 50-1,40-65 22,0 1 0,1-1 1,0 1-1,0 0 0,1 0 1,0 0-1,0 0 0,1 0 1,0 1-1,0-1 0,1 10 0,1-14 35,-1-1-1,1 1 0,0-1 1,0 1-1,1-1 0,-1 1 0,0-1 1,1 0-1,0 0 0,0 0 0,0 0 1,0 0-1,1 0 0,-1-1 0,1 1 1,-1-1-1,1 0 0,0 1 0,0-1 1,0 0-1,0-1 0,0 1 0,0 0 1,1-1-1,-1 0 0,1 0 0,-1 0 1,0 0-1,5 0 0,-3 0 13,0-1 0,0 1 1,0-1-1,0 0 0,0-1 0,0 1 0,0-1 0,0 0 0,0 0 0,0 0 1,-1-1-1,1 0 0,0 0 0,-1 0 0,1 0 0,-1-1 0,0 0 0,0 1 1,0-2-1,5-3 0,-3-2-11,1 1 0,-1-1 0,0-1 0,-1 1 0,0-1 0,-1 0 0,0 0 0,0 0 0,-1-1 0,0 1 0,-1-1 0,0 0 0,-1 0 0,0 1 0,-1-1 0,0 0 0,-3-20 0,1 23 7,-2-16-716,3 23 688,1 1 0,0 0 1,0-1-1,0 1 0,0-1 0,-1 1 1,1 0-1,0-1 0,0 1 0,-1-1 1,1 1-1,0 0 0,0-1 0,-1 1 0,1 0 1,0 0-1,-1-1 0,1 1 0,-1 0 1,1 0-1,0-1 0,-1 1 0,1 0 1,-1 0-1,1 0 0,-1 0 0,1 0 1,0 0-1,-1 0 0,1 0 0,-1 0 1,1 0-1,-1 0 0,1 0 0,-1 0 1,1 0-1,0 0 0,-1 0 0,1 0 0,-1 0 1,1 1-1,-1-1 0,1 0 7,0 0 0,-1 1-1,1-1 1,0 0 0,0 0 0,0 0 0,-1 0-1,1 0 1,0 0 0,0 0 0,-1 0-1,1 0 1,0 0 0,0 0 0,0 0 0,-1 0-1,1 0 1,0 0 0,0 0 0,-1 0-1,1 0 1,0 0 0,0 0 0,0 0-1,-1 0 1,1 0 0,0 0 0,0 0 0,0 0-1,-1-1 1,1 1 0,0 0 0,0 0-1,0 0 1,-1 0 0,1-1 0,0 1 0,0 0-1,0 0 1,0 0 0,0-1 0,0 1-1,0 0 1,-1 0 0,1 0 0,0-1-1,0 1 1,0-1 0,0 1-4,1 9-360,0 11 282,4 24 1,1 3 120,-3-11-145,-4 63 0,-3-67 123,0 0-1,-2-1 0,-2 1 0,-12 33 0,11-39 13,-2-1 1,-1 0-1,-19 30 0,24-44 19,-1 0-1,0-1 1,-1 0-1,0-1 1,0 1-1,-1-2 1,-1 1-1,-21 12 1,25-17-27,-1-1 1,1 0 0,0 0-1,-1-1 1,1 0 0,-1 0-1,0-1 1,0 0 0,1 0-1,-1-1 1,0 0 0,0-1-1,0 1 1,0-1 0,-8-3-1,16 4-17,-1 0-1,1 0 0,-1 0 0,1 0 0,-1 0 0,0 0 0,1 0 0,-1 0 0,1 0 0,0-1 0,-1 1 0,1 0 0,-1 0 0,1-1 1,-1 1-1,1 0 0,-1 0 0,1-1 0,0 1 0,-1-1 0,1 1 0,0 0 0,-1-1 0,1 1 0,0-1 0,-1 1 0,1-1 0,0 1 0,0 0 1,0-1-1,-1 1 0,1-1 0,0 1 0,0-1 0,0 1 0,0-1 0,0 1 0,0-1 0,0 0 0,0 1 0,0-1 0,0 1 0,0-1 1,1 1-1,-1-1 0,0 1 0,0-1 0,0 1 0,1 0 0,-1-1 0,0 1 0,1-1 0,1-3-23,1 0-1,0 0 1,0 0-1,5-4 1,-8 8 12,22-25 101,-13 15-105,16-17 0,67-64 122,25-6-139,26-9 71,42-35-125,-92 50 601,-52 48-384,-37 40-184,1-2 74,0 0 1,-1 0 0,1-1-1,4-7 1,-9 13-30,0 0-1,0 0 1,0 1 0,0-1-1,0 0 1,0 0 0,0 0-1,0 0 1,0 0 0,0 0-1,0 0 1,0 0 0,0 0-1,0 0 1,0 0 0,0 0-1,0 0 1,1 0 0,-1 0-1,0 0 1,0 0 0,0 0-1,0 0 1,0 0 0,0 0-1,0 0 1,0 0 0,0 0-1,0 0 1,0 0 0,0 0-1,0 0 1,0 0 0,0 0-1,0 0 1,1 0 0,-1 0-1,0 0 1,0 0 0,0 0-1,0 0 1,0 0 0,0 0-1,0 0 1,0 0 0,0 0-1,0 0 1,0 0 0,0 0-1,0 0 1,0 0 0,0 0-1,0 0 1,0 10-84,-4 18 82,-25 73-17,-2 12 236,31-111-209,-1 1 1,1-1-1,0 1 0,0-1 0,0 1 0,0-1 1,0 1-1,1 0 0,-1-1 0,1 1 1,-1-1-1,1 0 0,0 1 0,0-1 1,0 0-1,2 4 0,-2-5 13,0 0 0,0 0 0,0 0 0,0 0 0,0 0 0,1 0 0,-1 0 0,0-1 0,1 1 0,-1 0 0,0-1 0,1 1 0,-1-1 0,1 1 0,-1-1-1,1 0 1,-1 1 0,1-1 0,-1 0 0,1 0 0,-1 0 0,1 0 0,-1-1 0,1 1 0,-1 0 0,0-1 0,3 0 0,2-1 28,-1 0 0,0-1 0,0 1 0,0-1 1,0 0-1,0-1 0,-1 1 0,1-1 0,-1 0 0,5-6 0,5-7 63,16-25 0,-19 25-66,4-4-111,-1-1 0,-1-1 0,10-26 0,-10 23-348,-13 26 411,0 0 0,0 0 1,0 0-1,0 0 0,0 0 0,0 0 0,0 1 1,0-1-1,0 0 0,0 0 0,0 0 0,0 0 0,0 0 1,0 0-1,0 0 0,0 0 0,0 1 0,0-1 0,0 0 1,0 0-1,0 0 0,0 0 0,0 0 0,0 0 1,0 0-1,0 0 0,0 0 0,0 0 0,1 0 0,-1 1 1,0-1-1,0 0 0,0 0 0,0 0 0,0 0 0,0 0 1,0 0-1,0 0 0,0 0 0,1 0 0,-1 0 1,0 0-1,0 0 0,0 0 0,0 0 0,0 0 0,0 0 1,0 0-1,0 0 0,1 0 0,-1 0 0,0 0 1,0 0-1,0 0 0,0 0 0,0 0 0,0 0 0,0 0 1,0 0-1,0-1 0,1 1 0,-1 0 0,0 0 0,0 0 1,0 0-1,0 0 0,0 0 0,1 9-131,-2 28 33,-2-1 1,-1-1-1,-11 45 0,-16 90 94,1 2-56,26-153 183,-17 59 93,19-71-161,-1 0 0,0 0 0,0 0 0,-1-1 0,0 1 0,0-1 0,0 0-1,-7 7 1,10-12-34,0 0-1,0 0 1,0 0-1,0 0 0,0 0 1,0-1-1,-1 1 0,1 0 1,0-1-1,-1 1 1,1 0-1,0-1 0,-1 0 1,1 1-1,-1-1 1,1 0-1,0 0 0,-1 0 1,1 1-1,-1-2 0,1 1 1,-1 0-1,1 0 1,0 0-1,-1-1 0,-1 1 1,0-2 16,0 0 1,0 1 0,0-1-1,0 0 1,0-1-1,0 1 1,1 0 0,-1-1-1,-3-4 1,2 1-20,0 0-1,0 0 1,1-1 0,0 0 0,0 1-1,0-1 1,1-1 0,0 1 0,0 0-1,1 0 1,0-1 0,0 1 0,1-1 0,0-8-1,0 6-6,1 1 0,0-1 0,1 0 0,0 1 0,0-1-1,1 1 1,0 0 0,1-1 0,0 2 0,7-13 0,-4 11 43,1 1-1,0-1 1,1 1 0,0 1 0,0 0 0,0 0 0,1 1 0,12-7-1,0 2-63,1 1 0,46-17 0,-64 27-229,0-1 0,0 1-1,0 0 1,0 0-1,7 0 1,-3 3-674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25 7712,'-5'-19'2880,"10"22"-2240,16-6-192,-4 3 320,14-5-512,12 5 672,10 0-512,3 5-352,0 3-64,0-2-2016,0 2 1120,5 0-4992,8 8 3264,1-5 832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24 784 4320,'19'-16'4419,"-1"1"-2570,25-26 0,-23 15-1389,-2-2 0,0 0 1,25-56-1,-18 33-104,152-282 487,-163 306-598,19-54 1,-32 79-260,0 0 1,-1-1 0,1 1-1,0 0 1,-1 0 0,0 0-1,1 0 1,-1-1 0,0 1-1,0 0 1,0 0 0,-1 0-1,1-1 1,0 1 0,-1 0-1,0 0 1,1 0 0,-1 0-1,0 0 1,0 0 0,-2-3-1,3 4 10,-1 1-1,1 0 1,0 0-1,-1-1 0,1 1 1,0 0-1,-1 0 1,1 0-1,0-1 1,-1 1-1,1 0 0,-1 0 1,1 0-1,0 0 1,-1 0-1,1 0 1,-1 0-1,1 0 1,0 0-1,-1 0 0,1 0 1,-1 0-1,1 0 1,-1 0-1,1 0 1,0 0-1,-1 1 1,1-1-1,0 0 0,-1 0 1,-11 9-25,11-8 23,-11 11 15,0 1-1,1 0 1,0 0-1,-15 27 1,25-38-4,-18 31 188,2 0-1,-20 56 1,17-38-56,-146 294 1191,146-308-1095,1 0 0,1 2 1,-11 41-1,28-77-196,0 0-1,0 0 1,1 0-1,-1 0 1,1 1-1,0-1 1,0 0 0,0 0-1,0 0 1,0 1-1,1-1 1,1 3-1,-2-5-13,1 1-1,-1-1 1,1 0-1,0 1 0,0-1 1,0 0-1,0 0 1,0 0-1,0 0 0,0 0 1,0 0-1,0 0 1,0 0-1,0 0 1,1-1-1,-1 1 0,0 0 1,1-1-1,-1 1 1,0-1-1,1 1 0,-1-1 1,1 0-1,-1 0 1,0 0-1,1 1 1,-1-1-1,3-1 0,6 0 41,-1-1 0,1 0 0,0 0 0,-1-1 0,1-1 0,-1 1 0,0-1 0,12-8 0,-12 7-54,27-16-37,-1-2-1,-1-1 0,42-39 1,-40 33 73,120-109 30,-130 113-71,-2-1 0,0-1 0,32-52 0,-78 108-879,-61 139 645,75-151 321,6-12-107,-2 6 81,-1 0-1,1 0 1,1 1-1,-3 14 1,5-23-39,1 0 0,0 1 0,0-1 0,0 0 0,0 0 0,0 1 0,0-1 0,1 0 0,-1 0 0,1 0 0,0 0 0,0 3 0,0-4-11,0 0 0,0 1 0,0-1 1,0 0-1,0 0 0,0 0 0,0 0 1,0 0-1,1 0 0,-1 0 0,0 0 1,1-1-1,-1 1 0,1 0 0,-1-1 1,0 1-1,1-1 0,-1 1 0,3-1 1,4 1 6,1 0 0,-1-1 0,0 0 0,0-1 0,1 1-1,-1-2 1,11-2 0,2-2-107,31-13 0,-27 8-53,0-2 1,44-31-1,38-40-196,-87 68 132,-19 27 148,-4 0 19,0-1-1,0 1 0,-1-1 0,-7 12 1,7-14 76,0-1 0,0 1 0,1 1 0,0-1 1,1 0-1,0 1 0,0-1 0,-1 13 0,3-20-18,0 1-1,0-1 1,0 0-1,0 1 0,1-1 1,-1 0-1,0 1 0,1-1 1,-1 0-1,0 0 1,1 0-1,0 2 0,0-3-13,-1 1 0,1-1 0,-1 0 0,1 0 0,-1 1 0,1-1 0,-1 0 0,1 0 0,-1 0 0,1 0 0,0 0 0,-1 0 0,1 0 0,-1 0 0,1 0 0,0 0 0,-1 0 0,1 0 0,-1 0 0,1 0 0,0 0 0,-1-1-1,1 1 1,-1 0 0,1 0 0,-1-1 0,1 1 0,-1 0 0,1-1 0,-1 1 0,1 0 0,0-2 0,2 0-8,1-1-1,-1 0 1,0 0 0,0-1 0,0 1-1,0-1 1,-1 1 0,0-1-1,1 0 1,-1 0 0,0 0-1,-1 0 1,1 0 0,1-8-1,1-6-199,-1 0 0,1-23 0,-1-26-64,-4 59 235,1 0 0,-1 0 0,0 1 1,-1-1-1,0 0 0,-3-8 0,4 13 0,0 1 0,-1 0 1,1 0-1,-1 0 0,0-1 1,1 1-1,-1 1 0,0-1 1,0 0-1,0 0 0,0 1 1,-1-1-1,1 1 0,0 0 1,-4-2-1,5 3 19,1-1 0,-1 1 0,1 0 0,-1 0 1,0 0-1,1 0 0,-1 0 0,1 0 0,-1 0 0,1 0 0,-1 0 0,1 0 0,-1 0 0,0 0 0,1 0 0,-1 0 1,1 0-1,-1 1 0,1-1 0,-1 0 0,0 1 0,0 2-99,0-3 111,1 1-1,0-1 0,0 0 1,-1 1-1,1-1 1,0 0-1,0 1 0,0-1 1,-1 1-1,1-1 0,0 0 1,0 1-1,0-1 1,0 1-1,0-1 0,0 1 1,0-1-1,0 0 1,0 1-1,0-1 0,0 1 1,0-1-1,0 1 1,0-1-1,0 0 0,0 1 1,1-1-1,-1 1 1,0-1-1,0 1 0,1-1 11,0 1-1,0 0 0,0-1 0,-1 1 0,1-1 0,0 1 1,0-1-1,0 1 0,0-1 0,0 1 0,0-1 0,1 0 0,31 3 161,40-8 53,-43 3-36,41 0 1,-62 2-145,-1 1 1,0 0-1,0 0 1,0 1-1,0 0 1,0 0 0,0 1-1,-1 0 1,13 8-1,-16-10-22,-1 1-1,0 0 1,0 1-1,-1-1 0,1 1 1,0-1-1,-1 1 1,0 0-1,0-1 0,1 1 1,-2 1-1,1-1 0,0 0 1,-1 0-1,1 1 1,-1-1-1,0 1 0,0-1 1,0 1-1,0 5 1,-1-2 33,0-1 1,-1 1 0,0 0-1,0-1 1,0 1-1,-1 0 1,0-1 0,-1 0-1,1 1 1,-5 6 0,3-6 34,-1 1 0,0-1 1,-6 7-1,-10 14 541,30-31-350,9-10-275,-1-1-1,26-28 1,-19 20-4,10-8-215,57-39 0,-88 67 200,0 0-1,-1 0 1,1 1-1,0-1 1,0 1-1,0 0 1,0 0-1,1 0 1,-1 0-1,0 0 1,0 1 0,4-1-1,-5 2 13,-1-1 0,0 0 0,0 1 0,1-1 1,-1 1-1,0-1 0,0 1 0,0-1 0,0 1 0,0 0 0,0 0 0,0-1 0,0 1 0,0 0 1,0 0-1,0 0 0,-1 0 0,1 0 0,0 0 0,-1 0 0,1 1 0,0-1 0,-1 0 0,0 0 1,1 0-1,-1 1 0,1 1 0,1 6 55,0 0 1,0 15-1,-1-20-32,-1 9 104,-1 1-1,0 0 1,-1-1-1,-4 18 0,3-17-49,1-8 245,9-17-246,19-21-138,-21 24 46,1 0-1,13-14 1,-18 22 10,-1 0 1,0 0-1,1-1 0,-1 1 1,1 0-1,-1 0 0,0-1 0,1 1 1,-1 0-1,1 0 0,-1 0 1,1 0-1,-1 0 0,0-1 1,1 1-1,-1 0 0,1 0 1,-1 0-1,1 0 0,-1 0 1,1 1-1,-1-1 0,1 0 0,-1 0 1,0 0-1,1 0 0,-1 0 1,1 1-1,-1-1 0,1 0 1,-1 0-1,0 1 0,1-1 1,-1 0-1,0 0 0,1 1 0,-1-1 1,0 1-1,1-1 0,-1 0 1,0 1-1,0-1 0,0 0 1,1 2-1,10 24 229,-8-19-168,31 73 707,-34-79-761,0 0 0,1-1 0,-1 1 1,1 0-1,-1 0 0,1 0 0,-1 0 0,1 0 0,0-1 0,-1 1 1,1 0-1,0-1 0,0 1 0,0 0 0,-1-1 0,3 1 0,-3-1-125,1 0 0,-1 1 0,1-1-1,-1 0 1,1 0 0,-1-1 0,1 1-1,-1 0 1,1 0 0,-1 0-1,1 0 1,-1 0 0,1 0 0,-1-1-1,1 1 1,-1 0 0,1 0 0,-1-1-1,1 1 1,-1 0 0,1-1-1,-1 0 1,4-2-1009,-1-1 1,0 0-1,0 0 0,-1-1 1,3-5-1,34-61-9177,-18 25 7781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184 187 3488,'7'-19'474,"13"-32"609,-11 33 197,1 0 0,1 1 0,1 1 0,19-22 0,-31 37-1196,1 0 0,-1 1 0,1-1-1,-1 1 1,0-1 0,1 1 0,0-1 0,-1 1 0,1-1-1,-1 1 1,1-1 0,-1 1 0,1-1 0,0 1 0,-1 0-1,1 0 1,0-1 0,-1 1 0,1 0 0,0 0 0,0 0 0,0-1-1,0 2 0,-1 0-1,1 0 1,-1 0-1,0 0 1,1 0-1,-1 0 1,0 0-1,0 1 1,1-1-1,-1 0 1,0 0-1,0 0 1,0 0-1,0 0 1,-1 0-1,1 0 1,0 1-1,-4 30 486,-2 0-1,-12 43 1,-27 62 449,40-124-926,-15 41 416,5-14-182,2 1 0,-12 56 0,5 130-275,18-140-3801,2-109 1730,-6-31-1,-19-57 647,21 99 1550,0 0 1,-1 0-1,-1 1 1,0 0 0,0 0-1,-1 0 1,-14-15-1,-14-20 1797,35 45-1957,-1-1 0,1 1 0,0 0 0,0 0 1,0-1-1,-1 1 0,1 0 0,0-1 1,0 1-1,0 0 0,0-1 0,0 1 0,0 0 1,-1-1-1,1 1 0,0-1 0,0 1 1,0 0-1,0-1 0,0 1 0,0 0 0,1-1 1,-1 1-1,0 0 0,0-1 0,0 1 1,0 0-1,1-1 0,9-3 198,23 5-93,-26-1-78,32 4 46,1 1 1,0 2-1,-1 2 1,59 21-1,-85-25 52,-1 0 0,0 1 0,22 15 0,-30-18-107,-1 0-1,1 0 0,-1 0 1,1 0-1,-1 0 0,0 1 1,-1 0-1,1-1 0,-1 1 1,1 0-1,-1 0 0,0 0 1,0 0-1,-1 1 0,2 4 1,-1 5 190,-1 1 0,-1-1 0,0 0 0,-1 0 1,0 0-1,-4 16 0,4 3 545,1-32-523,8-5 166,-6 1-373,0 1 0,-1-1-1,1 0 1,-1 0 0,0 0 0,1 0 0,-1 0-1,0 0 1,1-6 0,0-2 91,18-64 80,-18 65-190,-1-1 0,0 1 1,0 0-1,-1-1 1,-2-16-1,1 22-66,0-1 0,0 1 0,0-1 0,0 1 0,-1 0 0,0 0 1,0-1-1,-1 1 0,-5-9 0,8 14 34,-1 0 0,1-1-1,-1 1 1,1-1 0,-1 1 0,1 0 0,-1 0 0,1-1 0,-1 1 0,0 0-1,1 0 1,-1 0 0,1-1 0,-1 1 0,0 0 0,1 0 0,-1 0 0,1 0-1,-1 0 1,0 0 0,0 1 0,-3-1-173,3 0 69,2 2 93,-1 0 0,1 0 0,-1 0 0,1 1 0,0-1-1,-1 0 1,1 0 0,0 0 0,0-1 0,3 5 0,15 16-110,-18-20 127,5 4 50,0 0-1,0 0 0,0 0 0,1-1 0,0 0 0,0 0 0,14 6 0,-17-9-7,1 0 0,0 0 0,1-1 0,-1 0 0,0 0 0,0 0 0,0-1 0,1 1 0,-1-1 0,0-1 0,0 1 0,1-1 0,8-2 0,36-13 143,0-3 0,85-44-1,-114 52-114,32-22 0,-47 29-54,0 0 1,-1-1-1,0 0 1,0 0-1,0 0 1,-1-1-1,1 1 0,-1-1 1,-1 0-1,4-7 1,-6 12-34,-1 0 0,1-1 1,-1 1-1,0 0 0,0 0 0,1 0 1,-1-1-1,0 1 0,0 0 0,0 0 1,0 0-1,-1-2 0,1 2 19,0 1 0,0 0 0,0 0 0,0 0 0,0-1 0,0 1 0,0 0 0,0 0 0,-1-1 0,1 1 0,0 0 0,0 0 0,0 0 0,0-1 0,0 1 0,-1 0 0,1 0-1,0 0 1,0 0 0,0-1 0,-1 1 0,1 0 0,0 0 0,0 0 0,0 0 0,-1 0 0,1 0 0,0 0 0,0 0 0,-1 0 0,1 0 0,0 0 0,0 0 0,-1 0 0,1 0 0,0 0 0,0 0 0,-1 0 0,1 0 0,0 0 0,0 0 0,-1 0 0,1 0 0,0 0 0,0 0 0,0 0 0,-1 0-1,1 1 1,0-1 0,-1 0 0,1 1-11,-4 3-99,-5 0 111,8-3 33,-1 0 16,1 0 1,-1-1 0,0 1-1,0 0 1,1 0 0,-1-1-1,0 1 1,-3 0-1,4-1-157,-4 4-117,3 0 228,-1 0-1,1 0 1,-1 0 0,1 0 0,-1 6-1,-8 14 58,-4 5 119,1 1 1,2 0-1,-10 37 1,7-23-89,-93 237 681,89-243-538,-31 48-1,10-18 278,29-55 43,7-14-115,2-8-290,3-2-81,0 0 0,1 0 0,1-1 0,-1 1 0,6-11 0,2-12-64,64-222-202,-62 225 139,0 0 1,2 1-1,1 1 1,2 0 0,1 1-1,1 1 1,1 1-1,1 1 1,25-23 0,-36 38-30,-1 1 1,2 1-1,-1 0 0,2 0 1,18-9-1,-28 16 58,0 0 1,0 1-1,0-1 0,0 0 0,0 1 0,1 0 0,-1-1 0,0 1 0,0 0 0,0 0 0,1 1 1,-1-1-1,0 0 0,0 1 0,0-1 0,0 1 0,0-1 0,0 1 0,0 0 0,0 0 0,0 0 1,0 0-1,0 1 0,0-1 0,2 3 0,-2-2 37,0 0 0,0 0 0,0 0 1,0 1-1,-1-1 0,1 0 0,-1 1 0,0 0 0,1-1 1,-1 1-1,0 0 0,-1 0 0,1-1 0,0 1 0,-1 0 1,0 0-1,1 0 0,-2 5 0,0 8 137,-2 1 0,0-1 0,-1 0 0,-1 0 1,-10 24-1,10-31-82,1 1-1,-1-1 1,-1-1 0,0 1 0,0-1 0,0 0 0,-1 0 0,-1-1 0,1 0-1,-9 7 1,12-12-16,1 0-1,0-1 0,-1 1 0,1 0 1,-1-1-1,0 0 0,1 0 1,-1 0-1,0 0 0,0 0 1,0-1-1,1 0 0,-8 0 0,9 0-46,0 0-1,0-1 0,0 1 0,0-1 1,1 1-1,-1-1 0,0 0 0,0 1 1,1-1-1,-1 0 0,0 0 0,1 0 1,-1 0-1,1-1 0,-1 1 0,1 0 0,0-1 1,-1 1-1,1 0 0,0-1 0,0 0 1,0 1-1,0-1 0,0 0 0,0 1 1,1-1-1,-1 0 0,1 0 0,-1-2 1,1 3-18,-1 0 0,1 0 0,0 0 0,0 0 0,0 0 0,0 0 0,0 0 0,0 1 0,0-1 0,1 0 0,-1 0 0,0 0 0,1 0 0,-1 0 0,0 0 0,1 0 0,-1 0 0,1 1 0,-1-1 0,1 0 0,-1 0 0,1 1 0,1-2 0,0 1 11,0-1-1,0 1 0,0 0 1,0-1-1,1 1 0,-1 0 1,0 1-1,1-1 1,2 0-1,5-1 10,1 0 0,0 1 0,12 1 0,-21 0-22,32 0-49,-14 1 54,0-1 1,0-1-1,0 0 0,0-2 1,26-6-1,-15-2 144,0 0-1,-1-2 1,0-2 0,32-20 0,-52 29-56,1-2 0,9-8 0,-18 14-65,0 1 0,0-1 0,0 0 1,0 0-1,-1 0 0,1 0 0,0-1 0,-1 1 0,0 0 0,0-1 0,1 1 0,-1-1 0,-1 1 0,1-1 0,0 1 0,0-5 0,-1 6-13,0 0 0,0 0 0,0 0 0,-1 0 0,1 0 0,0 0 0,-1 0 0,1-1 0,0 1 0,-1 0 0,0 0 0,1 0 0,-1 0 0,1 1 0,-1-1 0,0 0 0,0 0 0,1 0 0,-3-1 0,1 1-14,-1-1 1,1 1-1,-1-1 0,1 1 1,-1 0-1,1 0 1,-6-1-1,1 1-25,-1 0 0,1 1 0,0-1 0,0 1 0,-10 1 0,10 1 65,0-1 1,1 1-1,-1 0 0,0 1 1,1-1-1,0 1 0,0 1 1,-1-1-1,2 1 0,-1 0 1,0 0-1,1 1 1,0-1-1,0 1 0,0 1 1,-4 6-1,6-9 41,1 1 0,0 0 0,-1 0 0,2 0 0,-1 0 0,0 0 0,1 0 0,0 0 0,0 0 1,0 1-1,0-1 0,1 0 0,-1 1 0,1-1 0,0 0 0,1 1 0,-1-1 0,1 0 0,0 1 0,0-1 0,0 0 0,0 0 0,1 0 0,0 0 1,0 0-1,4 6 0,-1-3-33,1 0 1,0 0 0,1-1 0,-1 0 0,1 0 0,1-1-1,-1 0 1,1 0 0,-1-1 0,1 0 0,1 0 0,-1-1-1,0 0 1,16 4 0,-4-3-573,-1-1-1,1 0 1,-1-2 0,1 0 0,35-3-1,-42 0-835,1-1 0,-1 0 0,15-5 1,-2-2-1065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325 55 5984,'2'-29'5971,"-1"29"-5909,1 7 1585,-3 11-727,-1-1 0,-6 28 0,1-4-187,-12 67 1067,-39 131 0,-28 134-622,82-351-1303,3-15-142,0 0 0,0 0 0,-1 0-1,-3 8 1,4-24-2410,-3-46-182,3 33 2088,-6-36 1,3 41 790,0-1 1,-10-22 0,11 33 93,0 0 1,-1 0 0,1 1-1,-2-1 1,1 1-1,-1 0 1,0 0 0,-7-6-1,-4-1 546,11 9-340,1 1 0,0 0 0,0-1 0,0 0 1,0 0-1,0 0 0,1-1 0,-4-5 0,7 10-305,0 0-1,0 0 0,0-1 1,0 1-1,0 0 0,1 0 1,-1-1-1,0 1 0,0 0 0,0 0 1,0 0-1,0 0 0,1-1 1,-1 1-1,0 0 0,0 0 0,0 0 1,1 0-1,-1 0 0,0-1 1,0 1-1,0 0 0,1 0 1,-1 0-1,0 0 0,0 0 0,1 0 1,-1 0-1,0 0 0,0 0 1,0 0-1,1 0 0,-1 0 1,0 0-1,0 0 0,1 0 0,-1 0 1,16 0 303,-12 0-166,45 3-14,63 10 1,3 2 144,148 1-171,-139-13 655,-123-3-761,-9 7 634,-34 7-235,16-4-218,1 2 0,-35 21 0,50-26-138,-1 1 1,1 0-1,0 0 0,0 1 0,1 0 1,1 1-1,-13 16 0,21-25-47,-1 0-1,1 0 1,-1 0-1,0 0 1,1-1-1,0 1 1,-1 0-1,1 0 1,-1 0-1,1 0 1,0 0 0,0 0-1,0 0 1,-1 2-1,2-3 0,-1 1-1,0-1 0,0 0 1,0 0-1,1 1 0,-1-1 1,0 0-1,0 0 0,1 0 1,-1 0-1,0 0 0,0 1 1,1-1-1,-1 0 1,0 0-1,1 0 0,-1 0 1,0 0-1,0 0 0,1 0 1,-1 0-1,0 0 0,1 0 1,-1 0-1,0 0 0,0 0 1,1 0-1,-1 0 1,0 0-1,1 0 0,-1-1 1,8-1 0,-1-1 0,12-6 0,-12 5-2,-1 1 23,2-1-66,0 1 1,0-1 0,0 1-1,1 0 1,9-1 0,-16 4 20,0-1 0,0 1 0,0 0 0,0 0 0,0 0 0,0 0 0,0 1 0,0-1 0,0 0 1,0 1-1,0 0 0,0-1 0,0 1 0,0 0 0,0 0 0,0 0 0,0 0 0,-1 0 0,1 1 1,0-1-1,-1 0 0,1 1 0,-1-1 0,0 1 0,1 0 0,-1-1 0,2 4 0,1 3 18,1 0 0,1 0-1,0 0 1,0-1-1,0 0 1,1 0-1,9 7 1,-13-11 24,1-1 1,-1 0-1,1 0 1,-1 0-1,1 0 1,0-1-1,0 1 1,-1-1-1,1 0 1,0 0-1,0-1 1,0 1-1,0-1 1,0 0 0,0 0-1,0 0 1,0 0-1,0-1 1,8-2-1,-5 1-10,0-1-1,1-1 1,-1 0 0,0 0-1,0 0 1,-1-1 0,1 0 0,-1 0-1,10-12 1,1-1-171,-2-1-1,13-22 1,155-275-1146,-30-12 1363,-122 251 510,-31 75-562,1 0 0,0 0 0,-1 1 0,0-1 0,1 0 0,-1 0 0,0 0 0,0 0 0,0 0 0,0 0 0,0 0 0,0 0 0,-1 1 0,1-1 0,0 0 0,-2-3 0,2 5-13,-1-1 0,1 1 0,0-1-1,-1 1 1,1 0 0,-1-1 0,1 1 0,0 0 0,-1-1 0,1 1 0,-1 0 0,1 0 0,-1 0 0,1-1 0,-1 1 0,1 0 0,-1 0 0,1 0 0,-1 0 0,1 0 0,-1 0 0,0 0 0,-1 0 3,0 0 0,1 1 0,-1-1 0,0 1 1,1-1-1,-1 1 0,0 0 0,1 0 0,-1 0 0,-1 1 0,-1 1 16,-1 1-1,0-1 1,1 2-1,0-1 1,0 0 0,-6 10-1,-18 34 209,-19 46 367,-43 126 0,72-166-364,3 0 0,3 1 0,1 1-1,-3 79 1,14-130-206,-1 32 35,1-35-48,1 1 0,-1-1 0,0 0 1,1 0-1,-1 0 0,1 0 0,0 0 0,0 0 0,-1 0 0,1-1 0,0 1 1,1 0-1,-1 0 0,2 2 0,-2-4-5,-1 0 1,1 1-1,-1-1 1,1 0-1,-1 0 1,1 1-1,-1-1 1,1 0-1,-1 0 0,1 0 1,0 0-1,-1 0 1,1 0-1,-1 0 1,1 0-1,0 0 1,-1 0-1,1 0 0,-1 0 1,1 0-1,-1 0 1,1-1-1,-1 1 1,1 0-1,-1 0 1,1-1-1,-1 1 0,1 0 1,-1-1-1,1 1 1,-1 0-1,1-1 1,-1 0-1,18-18-162,-13 14 85,79-101-666,-40 48 331,-44 57 404,1 1 0,-1-1 0,0 1 0,1-1 0,-1 1 0,0-1 0,1 0 0,-1 1 0,0-1 0,0 1 0,1-1-1,-1 0 1,0 1 0,0-1 0,0 0 0,0 1 0,0-1 0,0 0 0,10 24 284,-9-21-252,0 1 0,0-1 1,1 0-1,-1 0 0,1 0 0,-1 0 1,1 0-1,0 0 0,0 0 0,0-1 1,0 1-1,0-1 0,0 1 0,0-1 0,1 0 1,-1 0-1,1 0 0,-1 0 0,0 0 1,1 0-1,0-1 0,-1 1 0,1-1 1,-1 0-1,1 0 0,-1 0 0,1 0 0,4-1 1,18-4 46,1-2 0,-1 0 0,0-2 0,34-17 1,-49 21-105,0-1 0,0 0 1,0 0-1,-1-1 1,0 0-1,-1-1 0,1 0 1,-1-1-1,-1 1 1,0-1-1,0-1 0,6-12 1,6-12-115,-3-1 0,16-47 1,-17 41 144,106-248-468,-114 272 289,-7 16 106,-3 4 17,0 4 86,0-1 0,0 1 0,-4 12 0,-27 124 474,16-63-222,-35 203 684,46-224-823,3 0-1,6 107 1,-1-158-116,5 38 182,-5-44-183,-1 1 0,1-1 0,0 1-1,0-1 1,0 1 0,0-1 0,1 1 0,-1-1 0,0 0-1,1 0 1,0 0 0,-1 0 0,4 3 0,-4-5-15,0 1 0,-1-1 1,1 0-1,-1 1 0,1-1 1,0 0-1,-1 1 0,1-1 0,-1 0 1,1 0-1,0 0 0,-1 0 1,1 0-1,0 0 0,0 0 1,-1 0-1,1 0 0,0 0 1,-1 0-1,1 0 0,0 0 1,-1 0-1,2-1 0,12-10-15,-3-3-115,-2 1 0,1-1-1,-2-1 1,8-18 0,-2 7-150,-5 9 153,33-70-274,-41 85 394,0-1 0,0 1 0,-1-1 0,1 0 0,-1 0 0,1 1 0,-1-1-1,0 0 1,0-3 0,0 5 4,0 0-1,-1 0 0,1 1 1,0-1-1,0 0 0,-1 0 1,1 1-1,0-1 1,-1 0-1,1 1 0,-1-1 1,1 0-1,-1 1 0,1-1 1,-1 1-1,1-1 0,-1 1 1,1-1-1,-1 1 1,0-1-1,0 1 0,1 0 1,-1-1-1,0 1 0,1 0 1,-1-1-1,0 1 0,0 0 1,0 0-1,1 0 1,-1 0-1,0 0 0,0 0 1,-1 0-1,-1 0 66,-1 1 1,1-1-1,-1 1 1,1 0-1,0 0 1,-1 1-1,1-1 1,0 0-1,0 1 1,0 0-1,0 0 1,0 0-1,1 0 1,-1 0-1,0 1 0,1-1 1,0 1-1,-1-1 1,1 1-1,0 0 1,-3 6-1,2-3 99,-1 1 1,1-1-1,1 1 0,-1 0 0,1 0 1,0 0-1,1 0 0,-1 1 0,1 11 1,1-11-130,1 0 1,0 0 0,1-1 0,-1 1-1,2 0 1,-1-1 0,1 1 0,0-1-1,0 0 1,1 0 0,0 0-1,0-1 1,1 0 0,0 1 0,0-1-1,0-1 1,1 1 0,0-1 0,0 0-1,0 0 1,1-1 0,0 0 0,-1 0-1,2 0 1,10 3 0,6 0-679,-1 0 0,1-2 0,0-1 0,1-1 0,-1-1 0,0-2 0,1 0 0,-1-1 0,0-2 0,30-6 0,-45 7-337,-1 0 0,1-1 0,-1 0-1,0 0 1,-1-1 0,1 0 0,0-1-1,-1 1 1,0-1 0,0-1 0,-1 1-1,1-1 1,10-13 0,-14 13 68,1 0-1,-1 0 1,3-8 0,-6 14 903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7 351 1728,'-4'3'1995,"3"-2"-1829,1-1 0,0 1 1,0-1-1,0 0 0,-1 1 0,1-1 1,0 1-1,0-1 0,0 1 0,0-1 1,0 0-1,0 1 0,0-1 0,0 1 1,0-1-1,0 1 0,0-1 0,0 1 1,0-1-1,0 0 0,1 2 0,1 6 1595,-1-8-1684,0 0 0,0-1 0,1 1 0,-1-1 0,0 1 0,0-1 0,1 0 0,-1 1 0,0-1 0,0 0 0,0 0 0,0 0 0,0 0 0,0 1 0,0-2 0,0 0 0,13-19 219,41-101 474,-24 48-164,-25 61-434,-1-1-1,0 0 0,-1 0 0,-1 0 1,0-1-1,-1 0 0,0 1 0,-1-16 1,-5 32-138,0 5-36,-8 20 70,1 0 0,1 1 0,-9 43 0,14-46-3,1 1 1,1 0 0,1 0 0,1 0-1,3 29 1,-1-50-26,0 0 1,0 0-1,0 0 0,1 0 1,-1-1-1,5 10 0,-5-13-20,0 1 1,0-1-1,0 1 0,0-1 0,0 0 1,0 1-1,0-1 0,0 0 0,1 0 1,-1 0-1,0 0 0,1 0 0,-1 0 1,1 0-1,-1 0 0,1 0 0,0-1 1,-1 1-1,1-1 0,0 1 0,-1-1 1,1 0-1,1 1 0,4-2 23,-1 1 0,0-1 0,1-1-1,-1 1 1,0-1 0,0 0 0,0-1-1,0 1 1,0-1 0,-1 0 0,1 0 0,8-8-1,4-4-60,0-1 0,15-19 0,-16 15 48,-2-1 1,0 0 0,20-40-1,5-8-296,-39 67 252,1 0 0,0-1 0,0 1 0,0 0 0,0 0 0,0 0 0,1 0 0,-1 0 0,0 1 0,1-1 0,0 1 0,4-2 0,-5 2 94,2 13 134,-2-3-193,-1 0 0,0-1 0,-1 1 0,0 0 0,-1 0 0,1 0 0,-2 0 0,-3 14 0,0 6-40,2-11 85,0 0 0,-1 0-1,-12 30 1,14-41 11,-2 0 1,1-1-1,-1 1 1,0-1-1,0 0 1,0 0-1,-1-1 0,0 1 1,0-1-1,-1 0 1,0 0-1,-7 5 0,11-10-68,1 1-1,-1 0 1,1 0-1,-1-1 1,0 1-1,1-1 0,-1 0 1,0 1-1,1-1 1,-1 0-1,0 0 1,0 0-1,1 0 0,-1 0 1,0-1-1,1 1 1,-1 0-1,0-1 1,1 1-1,-1-1 1,1 0-1,-1 0 0,1 1 1,-1-1-1,1 0 1,-1 0-1,1 0 1,0 0-1,0-1 0,-3-1 1,4 2-22,0 1 0,0 0 0,0-1 0,0 1 0,0 0 0,-1-1 0,1 1 0,0-1 0,0 1 0,0 0 0,0-1 0,0 1 1,1-1-1,-1 1 0,0 0 0,0-1 0,0 1 0,0 0 0,0-1 0,0 1 0,1-1 0,-1 1 0,0 0 0,0-1 0,0 1 0,1 0 0,-1 0 0,0-1 0,1 1 0,-1 0 1,0 0-1,0-1 0,1 1 0,-1 0 0,1 0 0,-1 0 0,0-1 0,1 1 0,-1 0 0,0 0 0,1 0 0,-1 0 0,1 0 0,16-4-185,58 0-6,-59 4 244,1 0-1,-1-1 1,1-1 0,-1 0 0,1-1 0,22-8-1,-34 9-28,-1-1-1,0 1 0,1-1 0,-1 0 0,0 0 0,-1-1 1,1 1-1,5-7 0,25-37-43,-16 20 76,-16 24-60,0-1 0,0 1 0,-1-1 1,1 0-1,-1 1 0,0-1 0,0 0 0,-1 0 0,1 0 1,-1 0-1,1 0 0,-2-5 0,0 6-195,-4 7 69,-1 6-62,4-4 174,-24 75 210,24-71-102,0 0 0,1 0 0,0 1 1,0-1-1,1 1 0,1 9 0,0-18-56,-1-1-1,0 0 1,0 1 0,1-1-1,-1 0 1,1 1 0,-1-1-1,1 0 1,-1 0 0,1 0-1,0 0 1,-1 0 0,1 1-1,0-1 1,0 0 0,0-1-1,0 1 1,0 0 0,0 0-1,0 0 1,0-1 0,0 1-1,0 0 1,1-1 0,-1 1-1,0-1 1,0 1-1,1-1 1,-1 0 0,0 0-1,1 1 1,-1-1 0,0 0-1,1 0 1,-1 0 0,0 0-1,1-1 1,-1 1 0,0 0-1,0 0 1,1-1 0,-1 1-1,0-1 1,0 1 0,1-1-1,-1 0 1,0 1 0,0-1-1,0 0 1,0 0-1,0 0 1,0 0 0,0 0-1,1-1 1,0-2-34,0 0 0,1 0 0,-2 0 0,1 0 0,0-1 0,-1 1 1,0 0-1,0-1 0,1-8 0,-1-5-144,-1-21 0,0 17 72,0 15 72,-1-1 0,1 1 0,-1-1 0,-1 1 0,1 0 0,-1 0 0,0 0-1,-1 0 1,0 0 0,-5-9 0,1-1 74,6 14-5,0-1-1,-1 1 1,1 0 0,-1-1 0,0 1 0,0 0-1,0 0 1,0 0 0,-5-5 0,6 7 72,2 3-16,0 0-52,1 2 35,1 1 1,-1-1-1,1 1 1,1-1-1,-1 0 1,0 0-1,1 0 1,0 0-1,0-1 1,0 0-1,0 1 1,7 2-1,-8-4-193,1-1 1,0 1-1,0-1 1,-1 0-1,1 0 0,0 0 1,0 0-1,0-1 0,0 0 1,0 1-1,0-2 0,0 1 1,0 0-1,0-1 0,0 0 1,0 1-1,5-4 1,4-1-1818,0-1 0,-1 0 0,20-15 0,-14 9-1190,4 0-703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31 7392,'-30'-11'2720,"38"6"-2080,0-1-224,2 1-704,2 2 64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1 1248,'0'3'6069,"1"-2"-5947,-1-1 0,0 1 1,0 0-1,1 0 0,-1-1 0,0 1 0,1 0 1,-1 0-1,1-1 0,-1 1 0,1 0 0,-1-1 1,1 1-1,-1-1 0,1 1 0,0-1 0,1 2 0,0 0-209,-1-1 343,17 6 267,-16-5-495,1 1 1,-1-1 0,1 1-1,-1 0 1,0-1 0,0 1-1,0 0 1,0 0 0,1 5-1,8 10-5,23 40 121,-23-39-22,0 0 0,-1 0-1,-1 1 1,-1 1 0,8 31 0,-11-30 103,-1 0 0,2 42-1,-6 46 251,-1-50-168,-6 40 101,0 0 58,6-75-404,-1 1-1,-1-1 0,-7 30 1,7-43-16,-1 0 0,0 0 0,0 0 0,-1 0 1,-10 16-1,-11 19 23,12-11 217,6-14-166,-5 5-116,9-20-4,0 1 0,0-1 0,1 1 1,-3 11-1,-4 7 1,1-5 73,4-10-126,4-10 56,0 0 1,1 0-1,-1 0 0,0 0 0,1 0 1,-1 1-1,1-1 0,-1 0 1,1 0-1,0 1 0,-1 1 1,1-1-15,0 0 0,0 0-1,-1 0 1,1 0 0,-1 1 0,0-1 0,0 0 0,-1 2 0,1-2 41,0 0-1,0 0 0,0 0 0,1 0 0,-1 0 0,1 0 1,-1 0-1,1 3 0,-3 0-21,1 0 1,-1 0 0,0 0-1,-4 5 1,6-8 23,-5 5 40,1 0-1,-13 12 1,18-19 55,-3 2 299,1-8-97,10-98-58,-6 45-45,-1 31-303,-3-58-1,0 50 77,3 26 0,-1 1 0,-3-17 0,2 19 13,2 7-20,-1-1 0,0 1 0,0 0 0,0-1-1,0 1 1,0 0 0,0-1 0,0 1 0,0-1 0,0 1-1,0 0 1,0-1 0,0 1 0,-1-1 0,1 1 0,0 0 0,0-1-1,0 1 1,0 0 0,-1-1 0,1 1 0,0 0 0,0-1-1,-1 1 1,1 0 0,0-1 0,0 1 0,-1 0 0,1 0-1,0 0 1,-1-1 0,1 1 0,0 0 0,-1 0 0,1 0-1,-1 0 1,1-1 0,0 1 0,-1 0 0,1 0 0,-1 0 0,0-4-34,0 1-454,-2 7 359,2 0 75,-1 0 1,1-1-1,0 2 1,1-1 0,-1 0-1,1 7 1,-2 7 45,0 1 4,2-1 0,0 1-1,1 0 1,5 29 0,-3-21 28,1 28 1,1 21 169,0-43 511,-5-32-298,4-15-197,0 3-199,0 1 1,2 0-1,-1 0 0,1 1 1,8-11-1,-1 1-30,-7 11-45,1 1 0,-1 0 0,14-12 0,-12 13 90,-1-1 0,-1 1 0,11-14 0,9-8 237,-26 28-248,0-1 1,1 1-1,-1 0 1,0-1-1,0 1 1,0 0-1,1-1 1,-1 1-1,0 0 1,0-1-1,0 1 1,0 0-1,0-1 0,0 1 1,0-1-1,0 1 1,0 0-1,0-1 1,0 1-1,0-1 1,0 1-1,0 0 1,0-1-1,0 1 1,-1 0-1,1-1 1,0 1-1,0-1 1,-11-7-39,-13-1-170,21 9-82,0-1 0,0 1 1,0 0-1,0 0 0,0 1 1,0-1-1,0 0 0,0 1 1,0 0-1,0 0 0,1-1 0,-1 2 1,-4 1-1,0 1-1238,1 0-1,-1 1 1,1 0-1,-6 6 1,0-1-1339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18 342 1248,'-18'11'5866,"21"-10"-5733,0 0 1,-1 0-1,1 0 1,0 0-1,0 0 0,0 0 1,0-1-1,0 0 0,0 1 1,3-1-1,54-14 688,-46 9-715,-1-1-1,-1 0 1,1 0-1,-1-2 1,14-9-1,-2 0-60,-15 12-55,-1-1 0,1 0 0,-1-1 0,0 0 0,-1 0 0,12-14 0,1-5 103,1-1 36,-1 0 0,18-32 0,-34 51-149,2-2 193,-1 0-1,0 0 1,-1 0-1,4-14 1,-5 13-129,-3 11-43,0 0 0,0 0 0,0 0 1,0 0-1,0 0 0,0 0 0,0 0 0,0 0 1,0 0-1,0 0 0,0 0 0,0 0 0,0 0 1,0 0-1,0 0 0,0 0 0,0 0 0,0 0 1,0 0-1,0 0 0,1 0 0,-6 18 20,-17 52 178,11-40-131,2 1 1,0 1 0,-5 46 0,13-68 27,0 0-31,0 0 1,1 1-1,2 19 1,-2-28-45,0 1 0,1-1 0,0 0 0,-1 1 0,1-1 0,0 0 0,0 1 0,0-1 0,1 0 1,-1 0-1,0 0 0,1 0 0,-1 0 0,1 0 0,0-1 0,0 1 0,-1 0 0,1-1 0,0 1 0,0-1 1,4 2-1,-4-3-5,0 1 0,0-1 0,-1 1 0,1-1 1,0 0-1,0 0 0,0 0 0,0 0 0,0 0 1,-1-1-1,1 1 0,0-1 0,0 1 0,0-1 1,2 0-1,27-15 7,-25 12 79,6-4-76,-1 0-1,0-1 1,-1-1 0,0 0 0,0 0 0,10-16 0,-4 7-85,-2 3-4,1-1-1,1 2 1,29-23-1,-36 31 29,1 1 0,0 0 0,0 1-1,1 0 1,-1 1 0,1 0 0,0 0 0,21-3 0,-15 3-72,-13 7 134,-4-3 117,0 0-121,-1 0 0,0 1 1,0-1-1,0 0 0,0 0 0,1 0 1,-1 1-1,0-1 0,0 0 1,1 1-1,-1-1 0,0 0 1,0 2-1,-16 5-35,1-4-6,1 2 0,-1 0-1,1 1 1,0 0 0,0 1-1,1 1 1,-1 0 0,2 1-1,-14 12 1,20-16 3,0 1 0,1 0 0,-1 1 0,2 0 0,-1 0 0,1 0 0,0 1 0,0-1-1,1 1 1,0 0 0,0 0 0,1 1 0,0-1 0,1 1 0,0 0 0,0 0 0,1-1 0,-1 12 0,2-17 49,0-1 0,0 0 0,0 1 0,1-1 0,-1 0 0,1 1 0,-1-1 0,1 0 0,0 0 0,0 0 0,0 1 1,0-1-1,0 0 0,0 0 0,3 2 0,-4-3-17,1 0 0,0-1 0,0 1 0,0 0 0,0-1 0,1 1 0,-1-1 0,0 0-1,0 1 1,0-1 0,0 0 0,0 1 0,1-1 0,-1 0 0,0 0 0,0 0 0,0 0 0,0 0 0,1-1 0,-1 1 0,0 0 0,0 0 0,0-1 0,0 1 0,0-1 0,0 1 0,0-1 0,0 1 0,0-1 0,0 0 0,1 0 0,3-2 31,-1 0 1,0 0-1,0-1 1,0 1-1,0-1 0,0 0 1,-1 0-1,6-8 1,-3 0-26,-1 1 0,6-16 1,-1 2-290,-9 19 149,-11 26-699,6-9 787,1 0-1,0 1 1,-1 13 0,-3 10 76,-60 174 1461,52-168-1128,14-39-336,0 1 0,-1-1 0,1 0 0,0 1 0,-1-1 0,0 0 0,1 0 0,-1 0 0,0 0 0,0 0 0,0 0 0,-3 1 0,4-2-30,1-1 0,-1 0 0,1 0 0,-1 1 0,1-1 0,-1 0-1,1 0 1,-1 0 0,0 1 0,1-1 0,-1 0 0,1 0 0,-1 0 0,0 0 0,1 0 0,-1 0 0,1 0 0,-1-1 0,1 1 0,-1 0 0,0 0 0,0-1 0,0 1-2,0-1 1,1 0 0,-1 0-1,0 0 1,1 1 0,-1-1-1,1 0 1,-1 0-1,1 0 1,-1 0 0,1 0-1,-1 0 1,1 0 0,0 0-1,0 0 1,0 0 0,-1-2-1,0-6-62,0 0 0,0 0-1,1-1 1,0 1 0,1 0-1,2-15 1,0 18-12,0 1-1,1-1 0,0 1 1,0 0-1,0 0 0,0 1 1,8-7-1,0 2 54,1 1-1,-1 1 1,2 0 0,-1 1 0,1 0 0,18-4-1,-21 6 6,234-76 169,-224 73-154,-2-1-1,1-1 1,-1-1 0,0-1-1,-1 0 1,32-27 0,-41 28 11,1 0 0,-2 0 1,0-1-1,9-14 1,4-6-125,-15 19 47,-1-1-366,-3 13 183,-1 7 40,-4 55 242,1-39 97,2 44 0,0-63-63,1-1 0,-1 1 1,0-1-1,0 1 1,0 0-1,-1-1 0,1 1 1,-1-1-1,-2 6 1,51-76 550,-41 59-690,0 0-63,1-1 0,8-7 0,-14 15 90,0-1 0,0 0 0,1 1 1,-1-1-1,0 1 0,1 0 0,-1 0 0,1 0 0,-1 0 1,1 0-1,-1 0 0,1 1 0,5-1 0,-7 1 20,1 1-1,-1-1 1,1 0-1,-1 1 0,0 0 1,1-1-1,-1 1 1,0 0-1,1 0 1,-1-1-1,0 1 0,0 0 1,0 0-1,0 0 1,0 1-1,0-1 1,0 0-1,0 0 0,0 0 1,0 1-1,-1-1 1,1 0-1,0 1 1,0 2-1,2 4 12,0 1 0,2 14-1,-4-21-11,9 63 383,-10-64-351,0-1 1,0 1-1,1-1 0,-1 1 1,0-1-1,1 1 1,-1-1-1,0 1 0,1-1 1,-1 1-1,0-1 1,1 1-1,-1-1 0,1 1 1,-1-1-1,1 0 1,-1 1-1,1-1 0,-1 0 1,1 0-1,-1 1 1,1-1-1,0 0 0,0 0 1,1 1 2,1-1 1,-1 0-1,0 0 1,0 0-1,0 0 1,0 0-1,3-1 1,33-11 230,-38 12-248,31-13 67,0-1-1,49-31 0,-52 28-17,-16 10-43,-1 0 0,0 0 0,0-1-1,15-15 1,-98 106-606,71-82 593,0 0 1,0 1 0,0-1-1,0 1 1,0-1-1,0 1 1,0-1-1,0 1 1,1-1-1,-1 1 1,1 0 0,-1-1-1,1 1 1,-1 0-1,1 0 1,0-1-1,0 1 1,0 0-1,0 0 1,0-1-1,0 1 1,1 0 0,-1 0-1,1-1 1,-1 1-1,1 0 1,0 1-1,1-1 27,-1 0 0,1 0 0,-1 0-1,1 0 1,0-1 0,0 1 0,0-1-1,0 1 1,0-1 0,0 1 0,0-1 0,1 0-1,-1 0 1,0 0 0,1-1 0,-1 1-1,1 0 1,2-1 0,-1 1 7,0 0 1,0 0-1,0-1 1,0 0-1,0 1 1,-1-2-1,1 1 1,0 0-1,0-1 1,0 0-1,0 1 1,0-2-1,-1 1 1,1 0-1,0-1 0,-1 0 1,1 1-1,-1-1 1,0-1-1,4-2 1,-5 4-28,-1-1-1,0 1 1,0-1 0,0 1-1,-1 0 1,1-1 0,0 0 0,0 1-1,-1-1 1,1 1 0,-1-1 0,0 0-1,1 1 1,-1-1 0,0 0-1,0 1 1,0-1 0,0 0 0,0 1-1,0-1 1,-1 0 0,1 1 0,-1-1-1,1 0 1,-1 1 0,1-1-1,-1 1 1,0-1 0,0 1 0,0-1-1,0 1 1,0-1 0,0 1 0,0 0-1,0 0 1,0 0 0,-1 0 0,1-1-1,0 2 1,-1-1 0,1 0-1,-4-1 1,-28-10 57,23 9-82,-1-1 1,0 0-1,-14-8 0,20 9 3,3 2 6,1 1 1,0-1-1,0 1 1,0-1-1,0 0 1,0 0-1,0 1 0,1-1 1,-1 0-1,0 0 1,-1-1-1,2 1 8,0 0-1,0 1 1,0-1 0,0 0-1,0 1 1,0-1 0,0 0-1,0 1 1,1-1 0,-1 0-1,0 1 1,0-1 0,0 0-1,1 1 1,-1-1 0,0 0-1,1 1 1,-1-1 0,1 1-1,-1-1 1,1 1 0,-1-1-1,1 1 1,0-2 0,8-7-16,1 1 0,-1 0 1,2 0-1,-1 1 1,1 0-1,15-7 1,73-27-370,-70 30 278,-24 9 109,0 1 1,0-1-1,0 1 0,0 0 1,1 0-1,-1 0 0,0 1 0,1 0 1,-1 0-1,10 1 0,-12 0-8,-1-1-1,0 1 1,0 0-1,0 0 1,0 0-1,0 0 1,0 0-1,0 0 1,0 0-1,0 1 1,0-1-1,-1 1 1,1 0-1,-1-1 1,1 1-1,-1 0 1,1 0-1,-1 0 1,0 0-1,0 0 1,0 0-1,0 0 1,0 0-1,-1 0 1,1 0-1,-1 1 1,1 3-1,18 121 540,-17-116-432,1 0 0,0 0 0,5 13 0,-7-21-72,0-1 0,1 1 0,-1 0 0,1-1 0,-1 1 0,1-1 0,0 0 0,0 0 0,0 0-1,0 0 1,1 0 0,-1 0 0,1 0 0,-1-1 0,1 1 0,-1-1 0,1 0 0,0 1 0,0-1 0,-1 0 0,1-1 0,6 2-1,3-1-18,0-1-1,0 0 0,0 0 0,17-4 0,16 0 76,-26 5-1,-10-1-55,-1 1 0,1-2 1,11-1-1,7-2 290,-17 3-322,0-1-1,0 0 1,0 0-1,14-6 1,-16 4 52,-1-1-1,0 1 1,0-1 0,11-10-1,-14 11-6,0 1-1,0-1 1,-1 0-1,1 0 0,-1-1 1,0 1-1,0-1 1,-1 1-1,0-1 0,1 0 1,-1 0-1,-1 0 1,1 0-1,-1 0 0,0-1 1,1-7-1,-2 7-40,1 0 0,-1 0-1,-1-1 1,1 1 0,-1 0 0,0 0 0,0 0-1,-4-10 1,4 14-20,0 0-1,1 0 1,-1 0-1,0 0 1,0 0-1,0 0 1,-1 1-1,1-1 1,0 0-1,-1 1 1,1-1-1,-1 1 1,1-1-1,-1 1 1,0 0-1,1 0 1,-1 0-1,0 0 1,0 0 0,0 0-1,0 0 1,0 0-1,0 1 1,0-1-1,0 1 1,0 0-1,0-1 1,0 1-1,0 0 1,-1 0-1,-1 1 1,-1 0-1,1 0-1,-1 0 1,1 1 0,-1 0-1,1 0 1,-1 0 0,1 0-1,0 0 1,0 1 0,0 0-1,0 0 1,1 0 0,-1 1 0,1-1-1,0 1 1,0-1 0,0 1-1,0 0 1,1 0 0,-1 1-1,1-1 1,0 0 0,1 1 0,-1-1-1,1 1 1,0 0 0,0 0-1,0-1 1,0 1 0,1 0-1,0 0 1,0 0 0,0-1 0,1 1-1,0 0 1,0 0 0,0-1-1,0 1 1,1-1 0,-1 1-1,1-1 1,3 5 0,2 1 62,0-1-1,0 0 1,1 0 0,1-1-1,-1 0 1,1 0 0,1-1 0,-1 0-1,19 9 1,-21-12 21,-1-1 0,1 0 0,0-1 0,1 1 1,-1-2-1,0 1 0,0-1 0,1 0 0,-1 0 0,1-1 0,-1 0 0,1 0 0,-1-1 0,1 1 0,-1-2 0,8-2 0,-8 2-4,-1-1-1,1 0 1,-1-1 0,0 1-1,0-1 1,0-1-1,-1 1 1,0-1-1,0 0 1,5-6-1,5-7 197,19-33-1,41-86-240,-16 28-412,-55 100 360,1 0-531,-5 9 565,0 0-1,1 0 0,-1 0 0,0 0 0,0 0 0,0 0 1,0 0-1,1 0 0,-1 0 0,0 0 0,0 0 0,0 0 0,0 0 1,1 1-1,-1-1 0,0 0 0,0 0 0,0 0 0,0 0 1,0 0-1,1 0 0,-1 0 0,0 1 0,0-1 0,0 0 0,0 0 1,0 0-1,0 0 0,0 0 0,0 1 0,0-1 0,0 0 1,1 0-1,-1 0 0,0 0 0,0 1 0,0-1 0,0 0 1,0 0-1,0 0 0,0 0 0,0 1 0,0-1 0,0 0 0,-1 0 1,1 0-1,0 0 0,0 1 0,4 25-25,-2 0 1,-1 0-1,-1 1 0,-1-1 1,-6 33-1,5-45 161,0 0-1,-2 0 0,1 0 1,-12 24-1,12-30 12,-1 0-1,-1-1 1,1 1-1,-2-1 1,1 0-1,0 0 1,-1 0 0,-12 9-1,15-14-64,-1 0 0,1 0 0,-1 0-1,1-1 1,-1 0 0,0 0 0,1 0 0,-1 0 0,0 0-1,0-1 1,-5 0 0,7 1-64,0-1 0,0 0 0,-1 0 0,1 0 1,0-1-1,-1 1 0,1 0 0,0-1 0,0 0 0,0 1 0,0-1 0,-1 0 0,1 0 0,0 0 1,0 0-1,1-1 0,-1 1 0,0 0 0,-3-4 0,5 5-18,-1-1 0,1 0 0,0 1 0,-1-1 0,1 1 0,0-1 0,0 0 0,-1 0 0,1 1 0,0-1 0,0 0 0,0 1 0,0-1 0,0 0 0,0 1 0,0-1 0,0 0 0,0 0 0,0 1 0,1-1 0,-1 0 0,0 1 0,0-1 0,1 0 0,-1 1 0,0-1-1,1 1 1,-1-1 0,0 0 0,1 1 0,-1-1 0,1 1 0,-1-1 0,1 1 0,-1-1 0,1 1 0,0 0 0,-1-1 0,1 1 0,0 0 0,0-1 0,3-1-46,0 0 0,0 1 0,1-1 0,-1 1 0,6-1 0,23-1-145,0 1 0,0 2 0,0 1 0,44 7 0,-75-8 171,15 2-1124,1 1 0,0 0 0,-1 1 0,27 10 0,-29-5-2734,-5 2 1280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77 6304,'-82'-69'2848,"57"66"-2464,25-2-1344,3 10 448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126 270 2496,'0'-2'315,"0"1"1,0-1-1,0 1 1,0-1-1,0 0 1,1 1-1,-1-1 1,0 0-1,1 1 1,0-1-1,-1 1 1,3-4-1,-2 3-52,0 0-1,1 0 1,-1 0-1,1 0 0,0 0 1,0 0-1,0 0 1,0 1-1,0-1 1,0 1-1,0-1 1,0 1-1,4-2 1,-1 2-164,0-1 0,0 1 0,-1 0 0,1 1 0,0-1 0,9 1 0,-6-1-56,1 0 0,-1 0 0,1-1 0,-1-1 1,0 1-1,0-1 0,0-1 0,0 1 0,-1-1 0,1-1 0,8-6 0,-14 10-20,-1 0-1,1 0 0,-1 0 0,0-1 1,1 1-1,-1 0 0,0-1 1,0 1-1,0-1 0,0 1 0,0-1 1,0 1-1,-1-1 0,1 0 1,0 1-1,-1-1 0,0 0 0,1 0 1,-1 1-1,0-1 0,0 0 1,0 0-1,0 0 0,0 1 0,0-1 1,0 0-1,-1-2 0,-1-19 147,2 18-138,0 1 1,-1-1 0,1 0 0,-1 0 0,0 1-1,0-1 1,0 0 0,-1 1 0,0-1-1,0 1 1,0 0 0,0 0 0,-6-8 0,6 9-43,-1 0 0,0 1 0,0-1 0,0 0-1,0 1 1,0 0 0,-1 0 0,1 0 0,-1 0 0,1 0 0,-1 1 0,0-1 0,0 1 0,1 0 0,-1 0 0,0 1 0,0-1 0,0 1 0,0 0 0,0 0 0,0 0 0,0 0 0,0 1 0,0 0 0,0 0 0,0 0 0,1 0 0,-1 0 0,-6 4 0,0 0 87,0 0 1,1 1-1,-1 1 1,2 0 0,-1 0-1,-13 14 1,10-8 18,0 2 0,0-1 1,-10 20-1,15-22-11,0 0-1,1 0 0,0 1 1,1 0-1,0 0 1,1 0-1,1 1 0,0-1 1,1 1-1,-1 14 1,3-25-74,0-1 1,0 0 0,1 1 0,-1-1 0,1 0 0,-1 0-1,1 1 1,0-1 0,0 0 0,0 0 0,0 0 0,0 0 0,0 0-1,1 0 1,-1 0 0,1 0 0,-1-1 0,1 1 0,0-1-1,-1 1 1,1-1 0,0 1 0,0-1 0,0 0 0,0 0 0,0 0-1,4 1 1,5 2 84,0-2 0,0 1 0,0-1-1,17 0 1,-13-1-67,192 18 201,-165-18 323,-21-1-6037,-17 0 3864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14.0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310 25 1824,'-2'-3'5940,"-14"-4"-4401,-18-6-997,27 12-450,1 1 0,-1-1 0,1 1 0,-1 0 0,1 1 0,-1 0 0,-8 2 0,3-1-28,5-1-4,-1 1 0,2 0 0,-1 0 0,0 1 0,0 0 0,1 0 0,-1 1 0,-7 5 0,4-1 23,-1 0-1,2 1 0,-16 16 0,18-17-73,1 1-1,-1 0 0,2-1 1,0 2-1,0-1 1,0 1-1,1-1 0,1 1 1,-1 0-1,2 1 0,-1-1 1,1 0-1,0 20 1,2-27 5,0 1 0,1-1 0,-1 0 1,1 1-1,0-1 0,0 0 0,0 0 0,0 0 1,0 0-1,1 0 0,0 0 0,-1 0 1,1 0-1,0 0 0,0-1 0,1 1 0,-1-1 1,0 0-1,1 1 0,0-1 0,-1 0 1,1-1-1,0 1 0,0 0 0,0-1 0,4 2 1,1 0 59,1 0 1,-1-1 0,1 0-1,0 0 1,0-1 0,0 0-1,0 0 1,13-2 0,1 0-17,152-18 336,-153 15-321,-1-1 0,0-1 1,0-1-1,-1-1 0,0 0 1,20-12-1,88-62-156,-60 38 113,-52 31-49,-11 9 96,-10 9 67,3-4-122,-1 1 0,1-1 1,-1 0-1,0 1 0,1-1 0,-5 1 0,-14 7 79,7-2-145,2 1-1,-1 1 0,1 0 1,0 1-1,1 0 0,0 1 1,-11 14-1,11-11 25,1-2 35,-15 24-1,23-32-39,-1 1 1,1-1-1,1 1 1,-1-1-1,1 1 0,-1 0 1,1-1-1,1 1 1,-1 0-1,0 5 1,1-9 64,0 0 0,0 0 1,0-1-1,0 1 0,0 0 1,0 0-1,0 0 1,1 0-1,-1 0 0,0 0 1,0 0-1,1 0 0,-1 0 1,0 0-1,1 0 1,-1-1-1,1 1 0,-1 0 1,1 0-1,0 0 0,-1-1 1,2 2-1,-1-2 0,0 0 0,0 1-1,0-1 1,-1 0 0,1 0-1,0 0 1,0 0 0,0 0-1,0 0 1,0 0 0,0 0-1,0-1 1,-1 1 0,1 0-1,0 0 1,0-1 0,0 1-1,-1-1 1,2 0 0,4-3 115,1 0-1,-1-1 1,-1 1 0,7-8 0,11-14 10,-1-1 0,-1-2 0,27-48 1,-2 3-513,-41 65 300,-4 7-60,0 0-1,1-1 1,-1 1-1,1 0 1,0 0-1,3-3 0,-5 5 98,0 0-1,1 0 0,-1-1 0,0 1 0,0 0 0,0 0 0,0 0 1,1 0-1,-1 0 0,0 0 0,0 0 0,0 0 0,0 0 0,1 0 0,-1 0 1,0 0-1,0 0 0,0 0 0,0 0 0,1 0 0,-1 0 0,0 0 0,0 1 1,0-1-1,0 0 0,1 0 0,-1 0 0,0 0 0,0 0 0,0 0 1,0 0-1,0 1 0,0-1 0,1 0 0,-1 0 0,0 0 0,4 14-179,-1 3-3,0 4 126,9 33-1,-10-48 99,0 0 0,0 0 0,0-1-1,1 0 1,0 1 0,0-1 0,0 0 0,1 0-1,0-1 1,6 8 0,-3-7 32,0 0 1,0 0-1,0 0 1,1 0-1,-1-1 0,1-1 1,0 1-1,0-1 1,0-1-1,0 1 0,1-1 1,-1-1-1,1 0 1,-1 0-1,1 0 0,0-1 1,-1-1-1,1 1 1,-1-1-1,1-1 0,-1 0 1,1 0-1,-1 0 1,0-1-1,0 0 0,9-6 1,1-3 5,-1-1 1,0 0-1,0-2 0,-2 0 1,18-22-1,27-25-469,-60 62 364,1-1 1,0 0 0,0 0-1,-1 1 1,1-1 0,0 0-1,0 1 1,0-1 0,0 1-1,0-1 1,0 1 0,0 0-1,0-1 1,0 1-1,0 0 1,1 0 0,-2 0 30,1 0-1,-1 0 1,1 0 0,-1 0 0,0 1-1,1-1 1,-1 0 0,0 0 0,1 1-1,-1-1 1,0 0 0,1 0 0,-1 1-1,0-1 1,0 0 0,1 1 0,-1-1-1,0 1 1,0-1 0,0 0 0,0 1-1,1-1 1,-1 0 0,0 1 0,0-1-1,0 1 1,0 6 56,1-1 1,-1 0-1,-1 0 0,0 7 0,0-5-28,-1 7-36,-8 29-1,2-11 190,8-33-149,0 1-1,0 0 1,-1-1 0,1 1-1,0 0 1,0 0 0,0-1-1,-1 1 1,1 0-1,0-1 1,0 1 0,0 0-1,0 0 1,0-1 0,1 1-1,-1 0 1,0-1 0,0 1-1,1 1 1,8-12 800,0-2-790,10-11-69,1 0 0,0 2 0,2 0 0,25-18 0,-44 37 9,1 0 1,-1 0-1,0 0 0,1 1 0,-1 0 0,1-1 0,0 1 0,-1 0 0,1 1 0,0-1 0,5 0 0,-6 1 13,-1 1-1,0-1 1,1 0 0,-1 0 0,0 1 0,1 0-1,-1-1 1,0 1 0,1 0 0,-1 0 0,0 0-1,0 0 1,0 1 0,0-1 0,0 0 0,0 1 0,-1 0-1,4 3 1,24 36 108,-23-30 16,1-1-1,0 0 1,1 0-1,0-1 0,15 13 1,-19-20-76,0 1 0,0-1 0,1 0 0,-1 0 0,1 0 0,-1-1 0,1 1 0,0-1 0,0 0 1,0-1-1,-1 1 0,7-1 0,-1 0 22,1 0 0,-1-1 0,0 0-1,17-5 1,-20 4-507,-1-1 0,1 0-1,-1 0 1,1-1-1,-1 1 1,0-1 0,-1-1-1,10-8 1,7-3-1446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43 2400,'-1'-1'1001,"4"-3"-574,-3 4-315,1-1 1,-1 1 0,1 0-1,-1-1 1,1 1-1,-1 0 1,1 0 0,-1-1-1,1 1 1,-1 0-1,1 0 1,0 0 0,-1 0-1,1 0 1,-1 0-1,1 0 1,-1 0 0,1 0-1,0 0 1,2 0 286,0 1 1,0-1-1,0 0 0,0 0 1,0-1-1,0 1 0,0 0 1,6-3-1,7 0 188,23 1 202,11-2-141,68-13 0,-89 12-89,-17 4-1317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317 1 2080,'0'0'1925,"-9"4"806,7 2-2211,2-5-444,-1 0 1,1 0-1,0 0 0,-1 0 0,1 0 0,-1 0 1,1 0-1,-1 0 0,0 0 0,1 0 0,-2 1 0,-1 1 88,0 0 0,1 0-1,0 0 1,0 1 0,0-1-1,0 0 1,1 1-1,-1 0 1,1-1 0,0 1-1,-2 7 1,-4 15 235,-4 1-28,-32 99 714,-18 73 182,36-125-961,-6 42 515,24-90-591,7-24-219,-1 0 0,0 0 1,0 0-1,0 0 0,0 0 0,0 0 0,0-1 1,-1 1-1,1 0 0,-1-1 0,-1 2 0,-5 6-241,3 0 224,0 0 0,0 1 0,1-1 0,0 1-1,-3 17 1,-4 7-96,-11 14 598,22-48-489,0 0-1,0 0 0,0 0 1,0 0-1,0 0 0,0 0 1,0 0-1,0 0 0,0-1 1,-1 1-1,1 0 0,0 0 1,0 0-1,0 0 0,0 0 1,0 0-1,0 0 0,0 0 1,0 0-1,0 0 0,0 0 1,0 0-1,0 0 0,0 0 1,0 0-1,0 0 0,-1 0 1,1 0-1,0 0 0,0 0 1,0 0-1,0 0 0,0 0 1,0 0-1,0 0 0,0 0 1,0 0-1,0 0 0,0 0 1,0 0-1,0 0 1,0 0-1,0 0 0,-1 0 1,1 0-1,0 0 0,0 0 1,0 1-1,0-1 0,0 0 1,0 0-1,0 0 0,0 0 1,0 0-1,0 0 0,0 0 1,0 0-1,0 0 0,0 0 1,0 0-1,0-5 173,18-49 17,-14 37-268,13-27 1,-1 10 63,-6 12-59,0 1 1,18-25-1,-18 32-76,1 0 1,16-17 0,-23 28 103,0-1 1,0 1-1,0 0 1,0 0-1,1 0 1,-1 0-1,1 1 0,0-1 1,-1 1-1,1 0 1,0 1-1,6-2 1,-9 3 24,0-1-1,1 1 1,-1 0-1,0 0 1,0 0 0,0 0-1,0 0 1,0 1-1,0-1 1,0 1 0,0-1-1,0 1 1,0 0-1,0 0 1,0 0 0,0 0-1,-1 0 1,1 0-1,0 0 1,0 0 0,-1 1-1,1-1 1,-1 1 0,3 2-1,-2 0 14,0 0 0,0-1 0,-1 1 0,1 0-1,-1 0 1,0 0 0,0 0 0,0 0 0,0 0 0,-1 1 0,0 6 0,0 9 84,-1 1 1,-1-1-1,-1 1 1,-6 21-1,6-31 9,-1 0 0,0 0-1,0 0 1,-1-1 0,-1 0-1,0 0 1,0 0 0,-14 16-1,15-20 2,-1 0 0,1-1 0,-2 0-1,1 0 1,0 0 0,-14 7 0,17-11-82,1 1 1,-1-1-1,0 0 1,0 0-1,-1-1 1,1 1-1,0-1 0,0 1 1,0-1-1,0 0 1,0 0-1,0 0 1,-1-1-1,1 1 0,0-1 1,0 0-1,0 0 1,0 0-1,0 0 1,0 0-1,-3-2 1,-7-2-9,10 5-60,1-1 0,0 1 0,-1-1-1,1 0 1,0 0 0,0 0 0,-3-1 0,2-1-72,2 2-68,0 5 49,1-3 132,1 0 1,-1 0-1,0 0 1,1 0 0,-1 0-1,1 0 1,-1 0 0,1 0-1,0 0 1,-1-1 0,1 1-1,0 0 1,-1 0 0,1-1-1,0 1 1,1 0 0,17 12-43,-14-9 25,2 0 77,0 1 1,0-1 0,0 0-1,1 0 1,-1-1 0,1 0-1,0 0 1,0-1 0,0 0-1,0 0 1,0-1 0,0 0-1,0-1 1,1 0 0,15-1-1,-7-1 14,1 0-1,-1-2 1,0 0-1,0 0 1,0-2-1,-1 0 1,0-1 0,0 0-1,0-2 1,-1 1-1,0-2 1,-1 0-1,0-1 1,-1 0-1,0-1 1,-1-1-1,0 0 1,15-22-1,-21 25-86,0 1 0,-1-1 0,0 0 0,-1-1 0,0 1 0,-1-1 0,0 1-1,0-1 1,-1 0 0,-1 0 0,0 0 0,0-12 0,-1 23 23,0 0 1,0 0-1,0 0 1,0 0-1,0 0 0,0 0 1,0-1-1,0 1 1,0 0-1,0 0 1,0 0-1,0 0 1,0 0-1,0 0 0,0 0 1,0 0-1,0 0 1,0 0-1,0 0 1,0 0-1,0-1 1,0 1-1,0 0 0,0 0 1,0 0-1,0 0 1,0 0-1,-1 0 1,1 0-1,0 0 0,0 0 1,0 0-1,0 0 1,0 0-1,0 0 1,0 0-1,0 0 1,0 0-1,0 0 0,0 0 1,0 0-1,0 0 1,0-1-1,-1 1 1,1 0-1,0 0 0,0 0 1,0 0-1,0 0 1,0 0-1,0 0 1,0 0-1,0 1 1,0-1-1,0 0 0,0 0 1,-1 0-1,1 0 1,0 0-1,-5 5-133,-5 8 25,5-5 93,1 1 1,0-1-1,0 1 0,1 0 1,0 0-1,1 1 0,-1-1 1,2 0-1,-1 1 0,1 16 1,1-18 37,0-1 1,1 1 0,0-1 0,0 1-1,0-1 1,1 1 0,1-1 0,-1 0 0,1 0-1,0 0 1,0 0 0,1 0 0,9 11 0,-8-12 69,0 0 0,0 0 0,1-1 1,0 0-1,0 0 0,13 7 0,-16-11-54,0 1 0,0-1 0,0 0 1,0 0-1,1 0 0,-1 0 0,0-1 0,1 1 0,-1-1 0,0 0 0,1 0 0,-1 0 0,1 0 0,-1-1 0,0 1 0,1-1 0,4-2 0,-1 0-12,0 0 1,-1-1 0,0-1-1,0 1 1,0-1-1,-1 0 1,1 0 0,6-9-1,-6 8 9,24-28 40,35-55 0,-42 56-61,-13 19-113,0 0 0,1 1 0,0 0 0,1 0 0,23-18 0,-34 30 90,-1 1-1,0 0 1,1-1-1,-1 1 1,1-1 0,0 1-1,-1 0 1,1 0-1,-1-1 1,1 1 0,-1 0-1,1 0 1,0 0-1,-1-1 1,1 1-1,0 0 1,-1 0 0,1 0-1,-1 0 1,1 0-1,0 0 1,-1 0-1,1 0 1,1 1 0,-2-1 7,1 1 0,-1 0 1,1-1-1,-1 1 0,1-1 1,-1 1-1,0 0 0,1-1 1,-1 1-1,0 0 0,1 0 1,-1-1-1,0 1 0,0 0 1,0-1-1,0 1 0,0 1 1,1 7 38,-2-1 0,1 0 0,-2 10 0,0-10 22,-4 38 169,-17 58 1,18-59 358,8-48-527,0 1 0,0 0 0,0-1 0,0 1 0,-1-1 0,1 0 0,-1 0 0,1 0 0,-1 0 0,2-4 0,5-6-31,-5 6-30,10-12-75,0 0 0,1 1 0,1 1 0,19-17 0,-22 23 76,4-4-140,1 1-1,1 1 1,30-17 0,-49 30 143,1-1 1,0 1-1,-1 0 1,1-1-1,0 1 1,0 0-1,-1 0 1,1-1-1,0 1 1,0 0-1,-1 0 1,1 0-1,0 0 1,0 0-1,0 0 1,-1 0-1,1 0 1,0 0-1,0 0 1,-1 0-1,1 1 1,0-1-1,0 0 1,-1 0-1,2 1 1,-1 0 3,-1 0 0,1 0-1,-1 0 1,1 0 0,-1 0 0,1 0 0,-1 0 0,0 0 0,0 0-1,1 0 1,-1 0 0,0 0 0,0 0 0,0 0 0,0 0 0,0 1-1,-1 8-8,-1-1-1,0 1 1,-3 11-1,3-16-50,-4 19 150,-3 42 0,8-57-52,0-1-17,0 0 0,1 0 1,0 0-1,1 0 0,0-1 0,0 1 1,0 0-1,1-1 0,0 1 1,5 10-1,-6-16-4,0-1 0,0 1 0,0-1 0,1 0 0,-1 1-1,0-1 1,1 0 0,-1 0 0,1 0 0,-1 0 0,1 0 0,-1 0 0,1 0 0,0-1 0,-1 1 0,1 0 0,0-1 0,0 0 0,0 1 0,-1-1 0,1 0 0,0 0-1,0 0 1,0 0 0,1 0 0,5-1 10,0 0-1,-1 0 1,1-1-1,9-3 0,1-2-42,-1 0 0,-1-1 0,1-1 0,-1 0-1,-1-2 1,0 1 0,0-2 0,22-22-1,-29 26-71,8-6 130,-1-1 0,-1 0 0,-1-1 0,20-29 0,-33 44-48,10-21 210,-9 22-213,-1-1-1,0 1 1,0-1 0,0 1 0,0 0 0,1-1 0,-1 1 0,0-1 0,0 1-1,0 0 1,0-1 0,0 1 0,0-1 0,0 1 0,0 0 0,0-1-1,0 1 1,0-1 0,-1 1 0,1 0 0,0-1 0,0 1 0,0-1 0,0 1-1,-1 0 1,1-1 0,0 1 0,0 0 0,-1-1 0,1 1 0,0 0-1,-1 0 1,1-1 0,0 1 0,-1 0 0,1 0 0,0-1 0,-1 1 0,1 0-1,0 0 1,-1 0 0,1 0 0,-1 0 0,1-1 0,0 1 0,-1 0 0,1 0-1,-1 0 1,0 0 0,0 1-20,-1-1 1,1 1-1,-1-1 0,0 1 1,1 0-1,0 0 0,-1-1 0,1 1 1,-1 0-1,1 0 0,0 0 0,0 1 1,-1-1-1,1 0 0,-1 3 1,-4 2-32,-6 8 2,0 1-1,2 1 1,0 0 0,0 0-1,2 1 1,0 0 0,1 0-1,-5 20 1,8-25 36,0 1 1,1-1-1,-2 25 0,5-34 19,0 0-1,0 1 1,1-1-1,-1 0 1,0 0-1,1 1 1,0-1-1,0 0 0,1 3 1,-1-4 9,0-1-1,0 1 1,0-1-1,0 1 1,1-1 0,-1 1-1,0-1 1,0 0-1,1 0 1,-1 1 0,1-1-1,-1 0 1,1 0-1,-1-1 1,1 1 0,0 0-1,2 0 1,-1 0 13,-1-1 0,1 1 0,0-1 0,-1 0 0,1 0 0,0 0 0,-1-1 0,1 1 0,0-1 0,-1 1 0,1-1 0,0 0 0,3-2 0,3-1 22,0-1-1,11-8 0,-8 4-50,-1 0 0,0-1 0,0 0 0,11-15 0,34-50-260,-38 48 101,22-28-332,45-87-1,-72 117 466,-1-1 0,-1 0 0,-2-1 0,-1 0 0,-1 0 0,4-32 0,-9 46 91,-1 0 0,-2-27 0,1 35-70,-1-1 0,0 1 1,0 0-1,-1-1 0,0 1 0,1 0 0,-2 0 0,1 0 1,-4-6-1,5 9-10,0 1 1,0 0-1,0-1 0,0 1 1,0 0-1,0 0 0,-1 0 1,1 0-1,0 0 0,-1 0 1,1 0-1,0 0 0,-1 0 1,1 1-1,-1-1 0,1 1 1,-1-1-1,0 1 0,1 0 1,-1-1-1,1 1 0,-1 0 1,0 0-1,1 0 0,-1 0 1,-2 1-1,0 0-3,1 0-1,-1 0 1,1 0 0,-1 1-1,1 0 1,-1-1 0,1 1-1,0 0 1,0 1 0,-4 2 0,-7 10 43,0 0 0,1 0 0,1 1 0,0 1 0,1 0 1,1 1-1,0 0 0,-12 36 0,12-23 45,2 0-1,0 0 1,3 1 0,0 0-1,2 1 1,1-1 0,2 1-1,8 60 1,-8-84 26,2 1 1,-1-1-1,1 0 1,1-1-1,0 1 1,0 0-1,1-1 0,0 1 1,0-1-1,1 0 1,6 8-1,-10-14-67,1-1-1,-1 1 1,1-1-1,-1 0 1,1 1-1,-1-1 0,1 0 1,0 0-1,-1 0 1,1 0-1,0-1 1,0 1-1,0 0 1,0-1-1,0 1 1,0-1-1,0 0 1,0 0-1,0 1 1,0-1-1,0-1 1,0 1-1,3-1 0,0 0 7,0 0 0,-1-1-1,1 0 1,-1 0-1,1 0 1,-1-1 0,0 1-1,4-4 1,13-10 45,-1-1 1,-1-1-1,-1 0 0,0-1 1,-1-1-1,17-28 0,54-82-461,-69 108 39,-18 22 339,-1-1 0,0 1 0,0 0 0,0 0 1,1-1-1,-1 1 0,0 0 0,1 0 0,-1 0 0,0-1 0,1 1 0,-1 0 0,0 0 1,0 0-1,1 0 0,-1 0 0,1 0 0,-1 0 0,0 0 0,1 0 0,-1 0 0,0 0 1,1 0-1,-1 0 0,1 0 0,-1 1-1,0-1 0,1 1-1,-1-1 1,0 1 0,0 0 0,1-1 0,-1 1 0,0 0 0,0-1-1,0 1 1,0 0 0,0 0 0,0-1 0,0 1 0,0 0 0,0-1-1,0 1 1,-1 1 0,-2 29-1,1-1 0,2 35 0,1-20 52,0-33 63,0 1 0,1 0 0,0-1 0,6 16 0,-4-14 17,-4-13-94,0 0-1,0 0 0,0-1 0,0 1 0,0 0 0,1 0 1,-1 0-1,0-1 0,1 1 0,-1 0 0,0 0 0,1-1 1,-1 1-1,1 0 0,-1 0 0,1-1 0,-1 1 0,1-1 1,0 1-1,-1-1 0,1 1 0,0-1 0,-1 1 0,1-1 1,0 1-1,0-1 0,-1 0 0,1 1 0,0-1 0,0 0 1,0 0-1,-1 0 0,1 0 0,1 0 0,0 0 9,1-1 0,-1 0-1,0 1 1,0-1 0,0 0-1,0-1 1,-1 1 0,1 0-1,0 0 1,3-4 0,3-4 4,1-1 1,-1 0-1,-1 0 1,1-1-1,9-21 1,-1 4-61,0-1 33,1 2-1,1 0 0,25-26 1,-41 51-98,0 0 1,-1 1 0,1-1-1,0 1 1,0-1 0,1 1-1,1-1 1,-4 1 82,1 1 0,-1 0 0,1 0 0,-1 0 0,0 0 0,1 0 0,-1 0 0,0 0 0,1 0-1,-1 0 1,1 0 0,-1 0 0,0 0 0,1 0 0,-1 0 0,0 0 0,1 0 0,-1 0 0,0 0 0,1 0 0,-1 0 0,1 1 0,-1-1 0,0 0 0,0 0 0,1 0 0,-1 1 0,0-1 0,1 0 0,-1 1 0,0-1 0,0 0 0,1 0 0,-1 1 0,0-1-1,0 0 1,0 1 0,0-1 0,1 0 0,-1 1 0,0-1 0,0 1 0,0-1 0,0 0 0,0 1 0,0-1 0,0 0 0,0 1 0,0-1 0,0 1 0,0-1 0,0 0 0,0 1 0,-1 0 0,0 11 2,-1 0 0,0 0 0,-1 0 0,-5 15 0,0 1-25,5-18 91,-3 13 152,0 0 0,1 0 0,-2 38 0,7-61-199,0 1 0,0-1 1,0 1-1,0-1 0,0 0 0,0 1 1,0-1-1,0 0 0,0 1 0,0-1 1,0 1-1,0-1 0,0 0 0,0 1 0,0-1 1,1 0-1,-1 1 0,0-1 0,0 0 1,0 1-1,1-1 0,-1 0 0,0 1 1,0-1-1,1 0 0,-1 0 0,0 1 1,0-1-1,1 0 0,-1 0 0,0 0 1,1 1-1,-1-1 0,0 0 0,1 0 1,-1 0-1,1 0 0,-1 0 0,0 0 1,1 0-1,-1 0 0,0 0 0,1 0 1,-1 0-1,1 0 0,-1 0 0,0 0 1,1 0-1,-1 0 0,0 0 0,1 0 1,-1-1-1,0 1 0,1 0 0,-1 0 1,0 0-1,1 0 0,-1-1 0,23-15-222,-19 13 179,59-53-111,-45 38 53,1 1-1,1 0 1,37-22-1,-54 37 53,0 0 1,0 1-1,0-1 0,0 1 0,0 0 1,0-1-1,1 2 0,-1-1 0,1 0 0,-1 1 1,1-1-1,-1 1 0,5 0 0,-7 0 30,0 1-1,0-1 0,-1 0 0,1 1 1,-1-1-1,1 1 0,0-1 0,-1 0 1,1 1-1,-1 0 0,1-1 0,-1 1 0,1-1 1,-1 1-1,1 0 0,-1-1 0,0 1 1,1 0-1,-1-1 0,0 1 0,0 0 1,1-1-1,-1 1 0,0 0 0,0 0 0,0-1 1,0 1-1,0 0 0,0 1 0,-2 24-29,2-25 35,-1 8 16,0-1-1,0 0 0,1 0 1,0 0-1,1 1 0,0-1 1,2 8-1,-3-13-1,1 0 0,0-1 1,0 1-1,0-1 0,0 1 0,1-1 0,-1 0 1,1 0-1,-1 1 0,1-1 0,0 0 0,0 0 1,0 0-1,0-1 0,0 1 0,0 0 1,0-1-1,1 0 0,-1 1 0,1-1 0,-1 0 1,1 0-1,-1 0 0,1 0 0,3 0 0,2 0-6,0-1 0,0 1 0,-1-2 0,1 1 0,0-1 0,-1 0 0,1 0 0,-1-1 0,1 0 0,13-6 0,-4 0 14,0-1 1,-1 0 0,20-15-1,47-43-114,-19 8 399,-58 54-294,-6 5-10,1-1 1,0 1-1,0-1 1,-1 1-1,1-1 0,0 0 1,-1 0-1,1 1 1,-1-1-1,1 0 0,-1 0 1,1 0-1,-1 1 1,1-2-1,-1 2-8,0 0 0,0 0 0,0 0 0,0 0 0,0 0 0,0 0 0,0 0 0,-1 0 0,1 0 0,0 0 0,0 0 0,0 0 0,0 0 0,0 0 0,0 0 0,0 0 0,0 0 0,0 0 0,0 0 0,0 0 0,0 0 0,0 0 0,0 0 0,0 0 0,-1 0 0,1 0 0,0 0 0,0 0 0,0 0 0,0 0 0,0 0 0,0 0 0,0 0 0,0 0 0,0 0 0,0 0 0,0 0 0,0 0 0,0 0 0,0 0 0,0 0 0,0 0 0,0-1 0,0 1 0,0 0 0,0 0 0,0 0 0,-1 0 0,1 0 0,0 0 0,0 0 0,0 0 0,0 0 0,-9 8-126,-10 12 73,-6 11 37,1 0-1,2 2 1,1 1-1,2 1 1,-17 42-1,36-75 212,4-4-61,6-9 5,16-28-49,2-4-70,-25 39-75,0 0-1,0 0 1,0 1 0,1 0-1,0-1 1,-1 1-1,9-4 1,-11 6 40,0 1 0,-1-1 0,1 1 1,0 0-1,-1-1 0,1 1 0,0 0 0,0-1 0,0 1 0,-1 0 0,1 0 1,0 0-1,0 0 0,0 0 0,0 0 0,-1 0 0,1 0 0,0 0 0,0 0 1,0 1-1,0-1 0,-1 0 0,1 1 0,0-1 0,0 0 0,-1 1 0,1-1 1,0 1-1,-1-1 0,1 1 0,0-1 0,-1 1 0,1-1 0,-1 1 0,1 0 1,-1-1-1,1 1 0,-1 0 0,1-1 0,-1 1 0,1 2 0,1 2-25,-1 0-1,1 0 0,-1 1 0,0-1 1,0 10-1,-2 13 86,0 0 1,-2-1 0,-2 0-1,-8 33 1,-34 113 133,26-96-114,-35 84 1,44-132 7,-2-1-1,-1 0 1,-1-1 0,-1-1 0,-1-1 0,-22 24-1,16-25 123,0 0 0,-2-2 0,-1-1 0,-52 31 0,69-46-70,1-1 0,-1-1 0,0 1 0,0-2 0,-1 1 0,1-1 0,-20 2 0,26-4-81,0-1-1,0 0 0,1 0 1,-1-1-1,0 1 0,0-1 1,0 0-1,0 0 0,0 0 0,1 0 1,-1-1-1,0 1 0,1-1 1,-1 0-1,1 0 0,0 0 1,-4-4-1,2 2-25,1-1 0,0 0 0,0 1 0,0-2-1,1 1 1,0 0 0,0-1 0,0 1 0,-3-11 0,2 1-28,0-1 0,1 1 1,1-1-1,-1-26 0,2 30-3,-1-23-127,2-1-1,2 0 1,8-47-1,-7 63 53,2 1 0,0 0 0,1 0 0,1 0 1,1 1-1,0 0 0,16-24 0,-19 34-23,2 0 0,-1 0 0,1 1 0,0 0 0,1 0 0,0 0 0,0 1 1,12-7-1,4 0-1971,44-16 1,-33 14-1053,-8 6 1047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 58 6656,'-44'-57'3008,"22"57"-2624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25 2496,'0'-1'143,"0"-1"-1,1 1 1,-1 0-1,0 0 1,0 0 0,1 0-1,-1 0 1,0 0 0,1 0-1,-1 0 1,1 0-1,0 0 1,-1 0 0,1 0-1,0 0 1,-1 1 0,1-1-1,0 0 1,0 0-1,0 1 1,0-1 0,0 1-1,0-1 1,0 1 0,0-1-1,0 1 1,0-1-1,0 1 1,0 0 0,0-1-1,0 1 1,0 0 0,0 0-1,2 0 1,-2 2 226,0 0 0,0-1 0,0 1 0,0 0 0,-1 0 0,1 0 0,0 0 0,-1 0 0,1 3 0,0 8 241,0 1-1,0-1 1,-1 0-1,-1 0 1,-2 15 0,-16 68 491,5-32-543,-10 108 18,-7 34 475,29-198-1149,-3 20-348,3-11-2860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31 3808,'0'-18'1227,"0"17"-1196,1 0 1,-1 1-1,0-1 1,0 1 0,0-1-1,1 1 1,-1-1-1,0 1 1,1-1 0,-1 1-1,0-1 1,1 1 0,-1 0-1,0-1 1,1 1-1,-1 0 1,1-1 0,-1 1-1,1 0 1,-1-1-1,1 1 1,-1 0 0,1 0-1,-1 0 1,1-1 0,-1 1-1,2 0 1,-2 0 47,1 0 0,-1-1 0,0 1 0,1 0 0,-1 0 0,1 0 0,-1 0 0,1 0 0,-1 0 0,1 0 0,-1 0 0,0 0 0,1 0 0,-1 0 0,1 0 0,-1 0 0,1 0 0,-1 0 0,1 0 0,-1 0 0,0 0 0,1 1 0,-1-1 0,1 0 0,-1 0 0,0 0 0,1 1 0,-1-1 0,0 0 0,1 1 0,-1-1 0,0 0 0,1 1 0,-1-1 0,0 0 0,0 1 0,1-1 0,-1 1 0,0-1 0,0 1 0,4 18 1698,-4-17-1689,3 39 1517,-3 2-1,-7 65 1,-23 85-297,17-114-897,11-67-359,-41 199 936,37-187-839,-6 17-3381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75 2816,'-5'-8'298,"-4"-8"1383,9 16-1522,0-1 0,-1 1 0,1-1 0,0 0 0,0 1 0,1-1 0,-1 1 0,0-1 0,0 0-1,0 1 1,0-1 0,0 1 0,1-1 0,-1 0 0,0 1 0,1-1 0,-1 1 0,0-1 0,1 1 0,-1-1 0,0 1 0,1 0 0,-1-1 0,1 1 0,0-1 0,3-2 434,0 0 1,1 0-1,0 0 1,-1 0-1,1 1 1,0 0-1,0 0 1,0 0 0,8-1-1,6-1-543,26 0 0,-31 3 112,22-1-1642,45 5 0,-55 1-2435,-4 3 1169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1 327 3072,'15'-5'2784,"4"1"-1481,12-3-57,21-9-94,-34 11-931,0-1-1,24-11 0,-29 10-196,0 0 0,-1 0 0,0-1 0,-1-1 0,1 0 0,-2 0 0,1-1 0,-2-1 0,17-20 0,-16 15 16,-1 0 0,8-19-1,-14 29 6,-1 0 0,0 0-1,0 0 1,0 0 0,-1 0-1,0 0 1,0-1-1,-1 1 1,0-11 0,0 16-37,0 0 1,0 1-1,0-1 1,-1 0 0,1 0-1,0 0 1,0 0-1,-1 0 1,1 1-1,-1-1 1,1 0 0,-1 0-1,1 1 1,-1-1-1,1 0 1,-1 1-1,1-1 1,-1 0 0,0 1-1,1-1 1,-1 1-1,0-1 1,0 1 0,1-1-1,-1 1 1,0 0-1,0-1 1,0 1-1,0 0 1,1 0 0,-1 0-1,0 0 1,0-1-1,0 1 1,0 0-1,0 0 1,0 1 0,1-1-1,-1 0 1,0 0-1,0 0 1,-1 1-1,-3 1 42,0-1-1,0 1 1,0 0-1,0 1 0,1-1 1,-6 4-1,-5 6 73,1 1 0,0 0 0,0 1 0,-16 21 0,11-12-28,5-7 74,1 1 0,-23 37-1,32-47-119,1 0 0,0 0 0,0 0 0,0 1-1,1-1 1,0 1 0,1 0 0,-1 0 0,2-1 0,-1 1 0,1 11 0,0-16-26,1-1 1,-1 1-1,1-1 1,-1 1-1,1-1 1,0 1-1,0-1 1,0 0-1,0 1 1,0-1-1,1 0 1,-1 0-1,1 0 1,-1 0-1,1 0 1,3 2-1,-2-1 26,0-1-1,1 0 0,0 1 1,-1-2-1,1 1 1,0 0-1,0-1 1,0 1-1,6 0 1,-1-1 38,1 1 0,0-2 0,0 1 0,-1-2 1,1 1-1,0-1 0,18-4 0,-15 1-26,0-1 0,0 0-1,-1 0 1,1-2-1,-2 1 1,1-2 0,13-9-1,0-5-158,41-43-1,-63 62 94,26-25-264,-27 26 244,0 1 1,0-1-1,0 1 1,0-1-1,0 1 0,0 0 1,1 0-1,-1 0 1,0 0-1,1 0 1,-1 1-1,6-1 1,-8 1 28,1 0-1,-1 0 1,1 1 0,-1-1 0,1 0 0,-1 0 0,1 1 0,-1-1 0,1 0 0,-1 1 0,1-1 0,-1 1 0,0-1 0,1 1 0,-1-1 0,0 1 0,1-1 0,-1 1 0,0-1 0,1 1 0,-1-1 0,0 1 0,0-1 0,0 1 0,0-1 0,0 1 0,0 0 0,1 0 0,0 19 108,-1-11-43,-1 0 1,-1 0-1,1-1 0,-1 1 1,-5 13-1,-20 39 626,32-62-254,9-10-263,18-15-218,-21 15 0,38-33-143,-45 40 123,1 0 1,1 1 0,-1 0-1,0 0 1,1 0 0,0 1-1,0-1 1,6-1 0,-10 4 40,-1 0 1,1-1-1,0 1 1,-1 0-1,1 0 1,0 0-1,-1 0 1,1 0-1,0 0 1,-1 1-1,1-1 1,0 0-1,-1 1 1,2 0-1,-2 0 11,0-1-1,0 1 0,0 0 1,0-1-1,0 1 1,-1 0-1,1 0 0,0 0 1,0 0-1,-1 0 1,1-1-1,-1 1 0,1 0 1,-1 0-1,1 0 1,-1 2-1,1 3-5,0 1-1,0-1 1,-1 0-1,0 0 1,-1 1 0,0 6-1,-1 10-12,2-17 32,0-1 0,0 1 0,1-1 0,0 0 0,2 8 0,-2-10 15,0-1 0,0 0 0,0 0 0,0 1 0,1-1 0,-1 0 0,1 0 0,-1 0 0,1 0 0,0 0 0,0-1 0,-1 1 0,1-1 0,3 3 0,1-2 36,0 1 0,0 0 0,0-1-1,0 0 1,0-1 0,0 1 0,0-1 0,1 0 0,-1-1-1,7 1 1,12-2-56,29-3-1,-44 3 5,2-1 53,0 0 1,0-1 0,-1 0-1,1 0 1,-1-2-1,0 1 1,16-10 0,-22 12-44,0-1-1,0-1 1,0 1 0,0-1 0,-1 0 0,0 0 0,1 0 0,-2-1 0,1 0 0,0 1-1,-1-1 1,0 0 0,0-1 0,-1 1 0,1 0 0,2-11 0,-4 13-36,0-1 0,-1 1 1,1-1-1,-1 1 0,0-1 0,0 1 1,0-1-1,-1-5 0,0 8 6,1 0-1,0 0 1,-1 0-1,1 0 1,-1 1 0,1-1-1,-1 0 1,1 0-1,-1 0 1,1 1-1,-1-1 1,0 0 0,0 0-1,1 1 1,-1-1-1,0 1 1,0-1-1,0 1 1,0-1 0,1 1-1,-1-1 1,0 1-1,0 0 1,0 0 0,0-1-1,0 1 1,0 0-1,0 0 1,0 0-1,0 0 1,0 0 0,0 0-1,0 0 1,0 0-1,-2 1 1,-6 1-56,1 1 0,-1 0 0,0 1 0,1 0 0,-1 0 1,1 0-1,0 1 0,1 1 0,-1-1 0,1 1 0,0 0 0,1 1 0,-1 0 0,-7 11 1,12-16 69,1 0 0,-1 0 1,1 1-1,0-1 0,0 0 1,0 1-1,0-1 0,1 0 1,-1 1-1,0-1 0,1 1 1,0-1-1,0 1 0,-1-1 1,1 1-1,1-1 0,-1 1 1,0-1-1,1 1 0,-1-1 1,1 1-1,1 2 0,0-2 25,0 0 1,0 0-1,0 0 0,0 0 0,0 0 0,1-1 0,-1 1 1,1-1-1,0 0 0,0 0 0,0 0 0,0 0 0,0 0 1,0-1-1,5 2 0,0 1 60,1-1 0,0-1 0,0 0 0,0 0 1,0 0-1,1-1 0,-1-1 0,0 0 0,0 0 0,18-3 0,-13 0-47,1-1 0,-1 0 0,0-1-1,-1-1 1,1 0 0,14-10 0,-10 6 15,52-32-132,-59 34 105,-1 1 1,0-2-1,0 0 0,9-9 1,-22 21-112,0 1 1,0-1-1,1 1 1,0 0 0,0 0-1,0 1 1,0-1-1,0 0 1,0 6-1,1-5 72,1-1 0,0 0 0,0 1 0,0-1 0,0 0 0,1 1 0,0-1-1,-1 0 1,4 7 0,-3-8 23,0-1 0,1 1-1,-1-1 1,1 0 0,0 1 0,0-1-1,0 0 1,0 0 0,0 0 0,0 0-1,1 0 1,-1-1 0,1 1-1,-1-1 1,6 3 0,6 1 115,0 0-1,1 0 1,0-2 0,0 0 0,0 0 0,21 0-1,3-2 72,50-6-1,-69 2-171,0-1-1,0 0 1,0-1-1,-1-1 1,0-1 0,-1-1-1,1-1 1,-1 0-1,-1-1 1,0-1-1,0-1 1,-1 0 0,22-23-1,-33 27-226,-10 8 47,-13 8 12,2 4 140,0 0 0,-23 25 0,22-20-54,-33 24-1,42-35 30,1-1-1,-12 12 0,17-14 35,0 0 0,-1-1-1,1 1 1,0 0-1,1 0 1,-1 0 0,0 0-1,1 0 1,0 0 0,-2 5-1,3-7 12,0-1 0,-1 1-1,1 0 1,0 0 0,0-1-1,0 1 1,0 0 0,0 0 0,0-1-1,0 1 1,0 0 0,0 0 0,0-1-1,0 1 1,0 0 0,0-1-1,1 1 1,-1 0 0,0-1 0,1 1-1,-1 0 1,0-1 0,1 1 0,-1 0-1,1-1 1,-1 1 0,1-1-1,-1 1 1,1-1 0,-1 1 0,1-1-1,-1 1 1,1-1 0,0 0-1,-1 1 1,1-1 0,0 0 0,-1 1-1,1-1 1,0 0 0,0 0 0,-1 0-1,1 0 1,0 0 0,1 0-1,1 0 10,0 0 0,0 0 0,-1-1 0,1 1 0,0-1 0,0 0 0,0 0 0,-1 0 0,1 0 0,4-2 0,75-60-140,-80 62 78,0 0 0,1-1 0,-1 1 0,0 0 0,1 1 0,3-2 0,-5 2 36,-1 0-1,0 0 1,1 0 0,-1-1 0,1 1-1,-1 0 1,0 0 0,1 1-1,-1-1 1,0 0 0,1 0 0,-1 0-1,0 0 1,1 0 0,-1 0-1,0 0 1,1 1 0,-1-1 0,0 0-1,1 0 1,-1 0 0,0 1-1,1-1 1,-1 0 0,0 0 0,0 1-1,0-1 1,1 0 0,-1 1-1,0-1 1,0 0 0,0 0 0,0 1-1,1-1 1,-1 1 0,0-1-1,0 0 1,0 1 0,0-1-1,0 0 1,0 1 0,0-1 0,0 0-1,0 1 1,0-1 0,0 0-1,0 1 1,0-1 0,0 1 0,-1-1-1,1 0 1,0 1 0,0-1 0,-11 52-99,-38 154 213,38-170 4,-1-1 0,-2 0 0,-29 53 0,36-78 17,1 0-1,-2-1 1,1 0-1,-11 9 0,15-15-57,-1 1 0,0-1 0,1 0 0,-1 0 0,-1 0 0,1-1 0,0 1 0,-1-1 0,1 0 0,-1 0 0,1-1 0,-6 2-1,9-3-68,0 0-1,-1 0 0,1 0 0,0 1 0,0-1 0,0 0 0,-1-1 0,1 1 0,0 0 0,0 0 1,0 0-1,0-1 0,0 1 0,-1-1 0,1 1 0,0-1 0,0 1 0,0-1 0,0 0 1,0 1-1,0-1 0,1 0 0,-3-1 0,3 0-13,-1 1-1,0-1 1,1 1-1,-1-1 1,1 1-1,0-1 1,0 1 0,0-1-1,-1 1 1,1-1-1,1 0 1,-1 1 0,0-1-1,0 1 1,1-3-1,2-4-97,0-1-1,0 1 1,0 0-1,10-14 1,14-19-198,47-51 0,-64 79 256,15-15 21,1 0-1,1 2 1,2 0-1,0 2 0,2 1 1,0 2-1,1 1 0,42-19 1,27-1 35,16-8 79,-97 39 67,0-2 0,-1-1 0,29-23-1,-47 35-142,0-1 0,0 0 0,0 0 0,0 1 0,0-1-1,0 0 1,0 0 0,0 0 0,0 0 0,-1 0 0,1 0-1,-1-1 1,1 1 0,-1 0 0,1-2 0,-1 3-12,0 0 0,0 0-1,0 0 1,0 0 0,0 0 0,0-1 0,0 1 0,-1 0 0,1 0-1,0 0 1,0 0 0,0 0 0,0 0 0,0 0 0,0 0 0,-1 0-1,1-1 1,0 1 0,0 0 0,0 0 0,0 0 0,-1 0 0,1 0-1,0 0 1,0 0 0,0 0 0,0 0 0,-1 0 0,1 0 0,0 0-1,0 1 1,0-1 0,0 0 0,-1 0 0,1 0 0,-15 7-164,-6 4 310,-72 46 288,82-49-301,0 1 0,0-1 0,1 2 0,0 0 0,-14 18 0,26-28-55,0 1-1,0-1 0,0 0 0,0 0 1,0 0-1,0 0 0,0 0 0,0 0 0,0-1 1,0 1-1,2-1 0,123-42 187,-91 30-359,-21 7-42,22-7 0,-33 12 87,0 0 0,0 1 0,1-1 1,-1 1-1,0 0 0,0 0 0,0 0 0,0 0 0,1 1 0,5 1 0,-8-1 50,1 0 0,-1 0-1,0 0 1,0 1-1,0-1 1,0 1 0,0-1-1,-1 1 1,1 0-1,0-1 1,-1 1 0,1 0-1,-1 0 1,0 0-1,0 0 1,1 1 0,-1-1-1,-1 0 1,1 0-1,0 1 1,0-1 0,-1 0-1,0 1 1,1 3-1,0 8 38,0 0 0,-1 1 0,-3 15 0,3-23-42,-32 188 109,27-173-13,0 0-1,-1-1 1,-1 0-1,-1 0 1,-1 0 0,-15 23-1,19-36 8,0-1 1,0 1-1,-1-1 1,0-1-1,0 1 1,-1-1-1,0-1 1,0 1-1,0-1 1,-1 0-1,1 0 1,-1-1-1,0 0 1,-1-1-1,1 0 1,0 0-1,-1 0 1,-10 0-1,12-2-77,1 0 0,-1 0 0,0-1-1,0 0 1,1-1 0,-1 1 0,0-1 0,1-1 0,-1 1-1,1-1 1,-1 0 0,1-1 0,0 1 0,0-1 0,0 0 0,0-1-1,1 0 1,-1 0 0,1 0 0,0 0 0,0-1 0,0 0-1,1 0 1,0 0 0,-4-6 0,0-2-91,0 0 0,1-1 0,1 0 0,0 0 0,1-1 0,1 0 0,0 0 0,1 0 0,0 0 0,2 0 0,-1 0 0,2-1 0,0 1 0,1 0 0,4-24 0,-3 32 17,0 0 0,0 0 0,0 0 0,1 0 0,0 1 0,0-1 0,1 1 0,0 0 0,0 0 0,0 0 0,1 0 0,10-9 0,-7 9 23,0 0 0,0 0-1,1 1 1,-1 0 0,1 0 0,1 1 0,-1 0 0,15-3 0,-3 2 23,1 1 0,-1 1 1,1 2-1,0 0 0,0 1 1,-1 0-1,44 9 0,-57-8 12,18 4-246,49 15 1,-73-19-91,0-1 0,0 1 0,0 0 0,0 0 0,0 0 0,0 0 0,0 1 0,0-1 0,0 0 0,0 1 0,-1-1 0,1 1 0,0 0 0,-1 0 0,0-1 0,1 1 0,-1 0 0,0 0 1,0 0-1,1 3 0,5 13-1922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 16 5632,'-5'-16'2560,"2"20"-2208,-2 0 1056,5 8-832,-8 4 896,3 3-832,-8 0-64,4 3-352,-4-2-64,10 4-96,-12-5 160,7 0-128,-4-4-96,4-4-32,-7-3-2656,12 0 1472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 1472,'5'-8'672,"21"11"-576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26 5984,'-19'16'1920,"19"-16"-1881,-1 0 0,1 0 1,0 1-1,-1-1 0,1 0 1,0 1-1,-1-1 0,1 1 0,0-1 1,-1 0-1,1 1 0,0-1 1,0 1-1,0-1 0,-1 0 1,1 1-1,0-1 0,0 1 0,-2 6-28,1-3 494,0 1 0,0-1 0,0 0 1,-1 1-1,0-1 0,0 0 0,0 0 1,0 0-1,0 0 0,-5 4 0,-6 1 615,12-8-811,8-6-186,8-5-192,-1-1 0,17-18 1,-18 16-48,1 0 0,23-15 0,-36 28 159,1-1 0,-1 0 0,1 0 0,-1 0 0,1 1 1,0-1-1,-1 1 0,1 0 0,0-1 0,-1 1 0,1 0 1,0 0-1,0 0 0,-1 0 0,1 0 0,0 0 1,-1 0-1,1 1 0,0-1 0,-1 1 0,1-1 0,0 1 1,-1 0-1,1 0 0,-1-1 0,1 1 0,-1 0 0,0 0 1,1 0-1,-1 1 0,0-1 0,0 0 0,1 0 1,-1 1-1,0-1 0,1 3 0,1 1-69,1 1 0,-1 0 1,0 0-1,-1 0 0,1 0 0,-1 0 0,0 0 1,1 10-1,-2-4-2886,3 1 763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15.5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 1 2560,'0'-1'50,"-1"1"0,1 0 0,0 0 1,0 0-1,0 0 0,0 0 0,0 0 0,-1 0 1,1 0-1,0 0 0,0 0 0,0 0 0,0 0 0,0 0 1,-1 0-1,1 0 0,0 0 0,0 1 0,0-1 1,0 0-1,0 0 0,-1 0 0,1 0 251,0 1-251,0-1 1,-1 0-1,1 0 0,0 0 0,0 0 0,0 0 0,0 0 1,0 1-1,0-1 0,0 0 0,0 0 0,0 0 1,3 8 2083,4 5-1784,-5-3 1,0 0 1,-1 1-1,0-1 1,-1 1-1,0 0 1,-1-1-1,-3 21 1,1-6-23,-51 303 2155,-1 7-1091,52-305-569,-12 53 0,12-73 96,4-24-200,1 3-760,15-96 44,-14 92-58,1 1 0,1 0 0,0 0 0,1 1 0,10-17 0,-10 20-44,0 1 1,1 0-1,0 0 0,1 1 0,0-1 1,0 2-1,1-1 0,14-9 1,-19 15 73,0-1 1,0 1-1,0 0 1,0 0 0,1 1-1,-1-1 1,1 1 0,-1 0-1,1 0 1,-1 0 0,1 1-1,-1-1 1,1 1 0,0 0-1,-1 1 1,1-1 0,-1 1-1,1 0 1,-1 0 0,1 0-1,-1 1 1,0-1 0,6 4-1,-7-3 27,0 0 0,0 1 0,-1-1-1,1 1 1,-1-1 0,0 1 0,0 0-1,0 0 1,0 0 0,-1 0 0,1 0 0,-1 0-1,1 1 1,-1-1 0,0 1 0,-1-1 0,1 0-1,0 1 1,-1-1 0,0 4 0,1 5 32,-1 0 0,0 0 0,-1-1 1,-4 20-1,1-17 67,0-1-1,-1 1 1,-1-1 0,0 0 0,-1 0-1,0-1 1,-1 0 0,0 0 0,-1-1 0,0 0-1,-14 13 1,18-20-24,0 0 1,-1 0-1,1-1 0,-1 1 0,0-1 0,0 0 1,0-1-1,0 1 0,-1-1 0,1-1 1,0 1-1,-1-1 0,0 0 0,-10 0 0,14-1-114,1-1-1,0 1 1,0-1-1,0 0 1,0 1-1,0-1 1,0 0-1,0 0 1,0 0-1,0-1 1,0 1-1,1 0 1,-1-1-1,0 1 0,1-1 1,-1 1-1,1-1 1,0 0-1,-2-2 1,3 4 8,0-1 0,1 1 0,-1 0 1,0-1-1,1 1 0,-1 0 0,0-1 0,1 1 0,-1 0 1,0-1-1,1 1 0,-1 0 0,1 0 0,-1 0 0,1-1 1,-1 1-1,1 0 0,-1 0 0,0 0 0,1 0 1,-1 0-1,1 0 0,-1 0 0,1 0 0,-1 0 0,1 0 1,1 0-33,15-2 39,-1 0-1,19 2 1,14-1 48,-7-5-39,51-12 1,-73 14 98,6-2-63,0-2-1,0 0 1,-1-1 0,32-17-1,-41 17 21,-1-1-1,1 0 0,-2-1 0,0 0 0,0-1 0,-1-1 1,15-18-1,-25 27 1,5-5 63,0-1 1,-1 1-1,-1-1 0,1 0 0,-2-1 0,6-13 0,-10 23-136,-1 0 0,1 0-1,-1 0 1,0 0-1,0 0 1,0 0 0,1 0-1,-1 0 1,0 0-1,0 0 1,0 0 0,-1 0-1,1 0 1,-1-2-1,1 2 16,0 1 0,0 0 0,0-1 0,-1 1 0,1 0-1,0 0 1,0 0 0,-1-1 0,1 1 0,0 0 0,-1 0 0,1 0 0,0 0-1,0-1 1,-1 1 0,1 0 0,0 0 0,-1 0 0,1 0 0,0 0-1,-1 0 1,1 0 0,0 0 0,-1 0 0,1 0 0,0 0 0,-1 0-1,0 0 1,-1 1-16,0 0 0,0-1 0,1 1 0,-1 0 0,0 0 0,0 0 0,0 0-1,1 1 1,-1-1 0,1 0 0,-1 1 0,-1 1 0,-7 12-9,1 0 1,0 1-1,1 0 1,1 0-1,1 0 1,0 1-1,1 0 1,-4 21-1,8-35 80,1 0 0,-1 0 0,1 0 0,0 0-1,0 0 1,0 0 0,0 0 0,0 0 0,1 0 0,-1 0-1,1 0 1,0 0 0,0 0 0,0 0 0,0 0 0,0 0 0,1-1-1,-1 1 1,1 0 0,0-1 0,0 0 0,0 1 0,0-1-1,0 0 1,0 0 0,1 0 0,-1 0 0,1 0 0,-1-1 0,1 1-1,0-1 1,-1 0 0,1 0 0,0 0 0,0 0 0,0 0-1,0 0 1,0-1 0,0 0 0,5 1 0,9-2 20,0 0 1,0 0 0,0-2-1,0 0 1,0-1 0,18-7-1,9-2-364,38-14-4140,-47 15 113,0 2 1258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0 1888,'-3'1'1719,"3"-1"-1691,1 10 2879,1 11-1049,-4-10-1489,0 1 0,-5 11 1,-3 19 426,8-29-625,-3 18 218,-16 54 0,12-56 265,7-21 26,6-20-361,3-9-375,1 1-1,20-34 0,28-35-221,-53 85 325,-1 0 0,1 0-1,0 1 1,0-1 0,1 1-1,-1 0 1,1 0 0,-1 0-1,1 0 1,0 0 0,7-2-1,-11 5-18,0 0 0,0 0 0,1 0 0,-1-1 1,0 1-1,0 0 0,0 0 0,1 0 0,-1 0 0,0 0 0,0 0 0,1 0 0,-1 0 0,0 0 0,0 0 0,0 0 0,1 0 0,-1 0 0,0 0 0,0 1 0,1-1 1,-1 0-1,0 0 0,0 0 0,0 0 0,1 0 0,-1 0 0,0 0 0,0 1 0,0-1 0,0 0 0,1 0 0,-1 0 0,0 0 0,0 1 0,0-1 0,0 0 0,0 0 0,0 1 1,0-1-1,0 0 0,1 0 0,0 16 582,-5 19-235,4-33-332,-5 27-43,-3 23 262,3-17-2988,5-16 1041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239 45 992,'0'-13'572,"0"-9"2679,0 22-3179,0 0 1,0-1 0,0 1-1,0-1 1,0 1-1,0 0 1,0-1 0,0 1-1,0-1 1,0 1-1,0 0 1,-1-1 0,1 1-1,0 0 1,0-1-1,0 1 1,0 0 0,-1-1-1,1 1 1,0 0 0,0-1-1,-1 1 1,1 0-1,0-1 1,0 1 0,-1 0-1,0-1 1,-1 3-65,0-1 0,-1 1 1,1 0-1,0-1 0,0 1 0,0 0 1,0 0-1,0 0 0,1 0 1,-1 1-1,-1 2 0,2-4 10,-6 10 70,0-1-1,1 1 1,0 0 0,-7 22-1,-10 49 144,22-78-207,-35 210 540,22-109-290,-62 246 1240,71-325-1333,4-21 39,0 0-1,0 1 1,0-1-1,0 0 1,-1 0-1,-3 8 1,5-13-208,0 0 0,0 0 0,0-1-1,0 1 1,0 0 0,0 0 0,0 0 0,0 0 0,0 0 0,0 0 0,0 0 0,0 0 0,0 0 0,0 0 0,0 0 0,0 0 0,0 0 0,0 0 0,0 0 0,0 0 0,0 0 0,0 0 0,0 0 0,0 0 0,0 0 0,0 0 0,-1 0 0,1 0 0,0 0 0,0-1 0,0 1-1,0 0 1,0 0 0,0 0 0,0 0 0,0 0 0,0 0 0,0 0 0,0 0 0,0 0 0,0 0 0,0 0 0,0 0 0,0 0 0,0 0 0,0 0 0,1-10 278,6-15-113,11-38-76,-13 51-156,1 0-1,0 0 1,1 1 0,0 0-1,1 0 1,0 1-1,1 0 1,0 0 0,0 1-1,1 0 1,0 1-1,1 0 1,0 0 0,0 1-1,1 1 1,0 0-1,22-8 1,-30 13-8,-1 0 0,1 0 1,-1 1-1,1-1 0,-1 1 0,1 0 0,-1 0 1,1 0-1,-1 0 0,5 1 0,-7 0 49,-1-1 0,1 0 0,0 1 0,0-1 0,0 0 0,0 1 0,-1-1 0,1 1 0,0-1 0,0 1 0,-1 0 0,1-1 0,0 1 0,-1 0 0,1-1 0,0 1 0,-1 0 0,1 0 0,-1-1 0,0 1 0,1 0 0,-1 0 0,0 0 0,1 0 0,-1 0 0,0-1 0,0 1 0,0 0 0,0 0 0,0 0 0,0 0 0,0 0 0,0 0 0,0 0 0,0 0 0,0 0 0,0 0 0,-1 1 0,-2 4 31,0 1 0,0-1 1,0 0-1,-1 0 1,0 0-1,0-1 0,-1 1 1,1-1-1,-8 6 1,-4 6 48,-4 7 197,-22 25 146,37-44-350,0-1 1,0 0-1,0 0 0,-1 0 1,1 0-1,-1-1 0,-7 3 0,8-4-57,0 0 0,-1-1 0,1 0-1,0 0 1,0 0 0,-1 0 0,1-1 0,0 0-1,-6-1 1,6 1-78,5 0 60,0 1-1,0-1 1,0 0 0,-1 0 0,1 1 0,0-1 0,0 0 0,0 0 0,0 1 0,0-1-1,0 0 1,0 1 0,0-1 0,0 0 0,0 1 0,0-1 0,0 0 0,0 0 0,0 1 0,0-1-1,0 0 1,0 1 0,0-1 0,0 0 0,0 0 0,1 1 0,-1-1 0,0 0 0,0 0-1,0 1 1,0-1 0,1 0 0,-1 1 0,9 12-215,-5-10 221,-2-1 13,0 0 0,0-1 0,0 1 0,0-1 0,0 1 0,0-1 0,0 0 0,0 0-1,1 0 1,-1 0 0,0 0 0,1 0 0,-1-1 0,1 1 0,-1-1 0,1 0 0,4 1 0,2-3 136,1 1 0,-1-1 0,0-1 0,17-6-1,37-20 111,-21 9-19,234-116 277,-268 131-474,0-1-1,0 0 1,9-10 0,-12 11-75,0 0 0,0 0-1,1 1 1,10-7 0,-16 11 27,0 0 0,0 0 1,0-1-1,1 1 0,-1 0 1,0 0-1,0 0 0,0 0 1,0 0-1,0-1 1,0 1-1,0 0 0,0 0 1,1 0-1,-1 0 0,0-1 1,0 1-1,0 0 0,0 0 1,0 0-1,0-1 1,0 1-1,0 0 0,0 0 1,0 0-1,0-1 0,0 1 1,0 0-1,-1 0 0,1-1 1,0 1 5,0 0 0,0 0 1,0 0-1,0 0 0,0 0 0,0 0 1,0 0-1,0 0 0,0 0 0,0 0 1,0 0-1,0-1 0,0 1 0,0 0 1,0 0-1,0 0 0,0 0 0,0 0 1,0 0-1,-1 0 0,1 0 0,0 0 1,0 0-1,0 0 0,0 0 0,0 0 1,0 0-1,0 0 0,0 0 1,0 0-1,0 0 0,0 0 0,-1 0 1,1 0-1,0 0 0,0 0 0,0 0 1,0 0-1,0 0 0,0 0 0,0 0 1,0 0-1,0 0 0,0 0 0,-1 0 1,1 0-1,0 0 0,0 0 0,0 0 1,0 0-1,0 0 0,0 0 0,0 0 1,0 0-1,0 0 0,0 0 0,0 1 1,0-1-1,0 0 0,0 0 1,0 0-1,0 0 0,-1 0 0,-25 34-460,22-30 427,0 0 0,0 0 0,0 1 1,0 0-1,1 0 0,0 0 0,0 0 0,0 0 0,1 1 0,0-1 0,0 1 0,0-1 0,-1 8 0,3-8 103,0-1-1,0 1 1,0-1-1,0 0 0,1 1 1,0-1-1,-1 0 0,2 1 1,-1-1-1,4 7 1,-5-9-30,1-1 0,0 0 1,0 1-1,0-1 1,0 0-1,0 0 1,0 0-1,0 0 0,0 0 1,0 0-1,1 0 1,-1 0-1,0 0 1,1-1-1,-1 1 0,1 0 1,-1-1-1,1 1 1,-1-1-1,1 1 1,-1-1-1,1 0 0,-1 0 1,1 0-1,-1 0 1,1 0-1,-1 0 1,1 0-1,0 0 0,-1-1 1,1 1-1,2-2 1,7-2 9,0-1 1,-1 0 0,1-1 0,-1-1 0,-1 1 0,1-1-1,14-15 1,19-13 98,0 5-577,-42 29 385,1 0 1,-1 0-1,0 1 0,1-1 1,-1 0-1,1 1 0,-1-1 1,0 1-1,1-1 1,-1 1-1,1 0 0,-1 0 1,4-1-1,-5 1 33,0 1 0,1-1 0,-1 0 0,1 0 0,-1 0 0,0 0-1,1 0 1,-1 0 0,0 1 0,1-1 0,-1 0 0,0 0 0,1 0 0,-1 1 0,0-1 0,1 0 0,-1 1 0,0-1-1,0 0 1,1 1 0,-1-1 0,0 1 0,0 0 11,1 0 0,-1 0 1,0 0-1,0 0 0,0 0 0,0 0 0,0 0 0,0 0 0,0 0 1,0 0-1,0 0 0,-1 2 0,-14 48 105,14-47 135,-1 1-1,1-1 0,-1 1 1,-1-1-1,1 0 1,-5 7-1,22-26-192,1 1 0,21-13 1,40-17-275,-70 39-232,-4 4 110,-7 7 146,-27 28-3,26-30 201,0 1 0,1 0 0,-1 0 0,1 0 0,0 1 0,0-1 0,0 1 0,1 0 0,0 0 0,-2 8 0,4-11 46,0 1 0,0-1 0,1 1 1,-1-1-1,1 1 0,0 4 0,0-7-11,0 0-1,0 0 0,0 0 1,0 0-1,1 0 1,-1 0-1,0 0 1,1 0-1,-1-1 0,0 1 1,1 0-1,-1 0 1,1 0-1,0 0 0,-1 0 1,1-1-1,0 1 1,-1 0-1,1 0 1,0-1-1,0 1 0,0-1 1,-1 1-1,1-1 1,0 1-1,2 0 1,1 0 9,0 0 0,1 0 0,-1-1 1,0 1-1,1-1 0,-1 0 1,1-1-1,-1 1 0,0-1 0,0 1 1,1-1-1,5-3 0,6-2 146,-1-1 1,15-9-1,20-9 31,3 2-230,-29 13-21,-1 0 1,2 1 0,45-10-1,-63 18-36,-6 1 80,0 0 0,0 0-1,0 0 1,0-1 0,0 1 0,0 0-1,0-1 1,0 1 0,0 0 0,0-1-1,0 1 1,1-2 0,-64 26-534,25-6 552,18-10-111,1 0 1,-24 16-1,42-23 88,-21 13-160,-23 21 1,39-30 154,-1 0 0,1 1 0,0-1 0,1 1 0,-1 1 1,1-1-1,0 1 0,-4 11 0,7-16 28,0 0-1,1 1 1,-1-1-1,1 0 1,0 1-1,0-1 1,0 1-1,0-1 1,0 4 0,1-6-7,-1 1 1,0 0 0,0 0 0,0 0-1,0 0 1,1-1 0,-1 1-1,0 0 1,1 0 0,-1 0 0,0-1-1,1 1 1,-1 0 0,1-1-1,0 1 1,-1 0 0,1-1 0,-1 1-1,1-1 1,0 1 0,-1-1 0,1 1-1,0-1 1,0 1 0,-1-1-1,1 0 1,0 0 0,1 1 0,2-1 34,1 0 1,0 0-1,-1 0 1,1-1-1,-1 1 1,1-1 0,-1 0-1,0-1 1,1 1-1,4-3 1,6-3 79,20-13 1,-18 9-112,26-16 185,0-3 0,47-43 0,-78 62-169,-1-1 0,-1 0 0,0 0-1,-1-1 1,0 0 0,0-1 0,-2 0 0,0 0 0,0 0 0,-2-1-1,0 0 1,5-23 0,0-16-45,-2-1 0,0-68 1,-6 85-55,0 22-30,-2 1-1,0-1 1,0 1-1,-1-1 1,-1 1-1,-5-19 1,7 33 71,-1 1 0,1-1 0,0 0 1,0 0-1,-1 1 0,1-1 1,0 0-1,-1 1 0,1-1 0,0 0 1,-1 1-1,1-1 0,-1 1 1,1-1-1,-1 1 0,0-1 0,1 1 1,-1-1-1,0 1 0,1-1 1,-1 1-1,0 0 0,1-1 0,-1 1 1,0 0-1,0 0 0,1-1 1,-1 1-1,0 0 0,0 0 0,1 0 1,-1 0-1,0 0 0,0 0 1,0 0-1,1 0 0,-1 1 0,0-1 1,0 0-1,1 0 0,-1 1 1,0-1-1,1 0 0,-2 1 0,-1 1-27,0 0 0,0 0-1,0 0 1,0 0 0,0 1-1,1-1 1,-5 6 0,2 1-41,0-1-1,0 1 1,1 1 0,1-1 0,-1 1 0,-3 18 0,1-2-69,-6 24 112,3 1-1,-5 93 1,12-114 77,2 39 65,1-30 69,-1-32-87,1 0 0,0 1 0,1-1-1,-1 0 1,1 0 0,5 11 0,-5-14-3,-1-1 0,1 1 1,0-1-1,0 1 0,0-1 0,0 0 1,1 0-1,-1 0 0,1 0 0,0 0 1,0 0-1,0-1 0,5 4 0,-6-5-14,0-1-1,0 1 1,0-1-1,0 0 0,0 1 1,0-1-1,-1 0 1,1 0-1,0 0 0,0 0 1,0-1-1,0 1 1,0 0-1,0-1 1,0 0-1,-1 1 0,1-1 1,0 0-1,0 0 1,2-2-1,4-2 35,0-1 0,14-13 0,-11 9 18,16-16-123,-14 13-399,24-18 0,-61 79-509,22-45 896,0 0 49,0 0 1,1 1-1,-1-1 1,1 0-1,0 0 1,0 1 0,0-1-1,0 1 1,1-1-1,-1 1 1,1-1-1,0 1 1,1 4-1,-1-7 16,0 0 1,0-1-1,1 1 0,-1-1 0,0 1 0,1-1 1,-1 0-1,0 1 0,1-1 0,-1 1 0,1-1 0,-1 0 1,1 1-1,-1-1 0,1 0 0,-1 1 0,1-1 1,-1 0-1,1 0 0,-1 1 0,1-1 0,0 0 0,-1 0 1,1 0-1,-1 0 0,1 0 0,0 0 0,-1 0 0,1 0 1,-1 0-1,1 0 0,0 0 0,-1-1 0,1 1 1,-1 0-1,1 0 0,-1 0 0,2-1 0,25-13 240,-22 11-215,9-5-64,68-35 209,-70 38-335,0 0 0,0 1 1,1 0-1,23-4 0,-35 8 87,0-1 1,1 1-1,-1 0 0,1 0 1,-1 0-1,1 0 0,-1 1 1,1-1-1,-1 0 0,3 1 1,-4-1 25,1 1 1,-1-1 0,0 0-1,1 0 1,-1 1 0,0-1-1,1 0 1,-1 1 0,0-1 0,1 0-1,-1 1 1,0-1 0,0 0-1,0 1 1,1-1 0,-1 1-1,0-1 1,0 0 0,0 1 0,0-1-1,0 1 1,1-1 0,-1 1-1,-1 2 8,1 0 0,-1 0 0,1 0 0,-1 0 0,0-1 0,0 1-1,0 0 1,-2 4 0,-20 35 204,23-42-175,1 0-1,-1 0 1,0 0 0,0 0 0,0 0 0,0 0 0,0 0 0,0 0 0,0 0 0,0 0 0,0 0 0,0 0 0,0 0 0,0 0 0,1 0 161,-1 0-162,0 0 1,0 1 0,0-1 0,0 0 0,0 0 0,0 0 0,0 0 0,0 0 0,0 0 0,0 0 0,0 0 0,0 0 0,0 0 0,0 0 0,0 0 0,0 0 0,0 0 0,0 1 0,0-1 0,0 0 0,0 0 0,8-5 79,-7 4-37,71-37 239,-64 33-438,1 0 0,0 1 0,0 0 0,0 0 0,0 1 0,1 0 0,0 1 0,12-2 0,-22 4 127,0 0-1,0 0 1,0 0-1,1 0 1,-1 0-1,0 1 1,0-1-1,0 0 1,1 0-1,-1 0 0,0 0 1,0 0-1,0 0 1,0 0-1,1 0 1,-1 1-1,0-1 1,0 0-1,0 0 1,0 0-1,0 0 1,0 1-1,1-1 1,-1 0-1,0 0 1,0 0-1,0 0 0,0 1 1,0-1-1,0 0 1,0 0-1,0 0 1,0 1-1,0-1 1,0 0-1,-1 12-111,-7 8-8,7-17 134,-1-1 1,1 0 0,0 1-1,0-1 1,0 1-1,0-1 1,1 1-1,-1-1 1,0 6-1,1-8 8,0 1-1,0-1 0,0 1 0,1-1 1,-1 1-1,0-1 0,0 1 0,0-1 1,1 0-1,-1 1 0,0-1 0,0 1 0,1-1 1,-1 0-1,0 1 0,1-1 0,-1 0 1,0 1-1,1-1 0,-1 0 0,1 1 0,1 0 29,-1-1 0,1 1 0,0-1-1,-1 1 1,1-1 0,0 0 0,-1 0-1,1 0 1,2 0 0,8-1 31,0-1 0,0 0 0,0-1 0,-1-1 0,1 0 0,16-8-1,-6 2-35,3 1-30,75-35 85,-81 35-45,-12 6-105,-10 6-270,-106 75-793,104-74 1122,0 0-1,1 0 1,0 1 0,-1-1 0,2 1 0,-1 0-1,1 0 1,-1 1 0,1-1 0,1 1-1,-4 8 1,6-13 16,0-1 0,0 0 0,-1 1 0,1-1 0,0 0 0,0 1 0,0-1 0,0 0 0,0 1 0,0-1 0,0 0 0,0 1 0,0-1 0,0 0 0,0 1 0,0-1 0,0 0 0,0 1 0,1-1 0,-1 0 0,0 1 0,0-1 0,0 0 0,0 1 0,1-1 0,-1 0 0,0 1 0,0-1 0,0 0 0,1 0 0,-1 0 0,0 1-1,1-1 1,0 0 17,0 0-1,-1 0 1,1 0-1,0 0 1,0 0-1,0 0 1,0 0-1,-1 0 1,1-1-1,0 1 1,0 0-1,0 0 1,0-1-1,23-14 520,-11 3-358,16-17-1,6-7-186,-5 10-953,-29 26 934,-1 0-1,0 0 1,0 0-1,0 0 1,0 0-1,1 0 1,-1 0-1,0 0 1,0 0-1,0-1 1,0 1-1,0 1 1,1-1-1,-1 0 1,0 0 0,0 0-1,0 0 1,0 0-1,1 0 1,-1 0-1,0 0 1,0 0-1,0 0 1,0 0-1,0 0 1,0 0-1,1 0 1,-1 0-1,0 1 1,0-1-1,0 0 1,0 0-1,0 0 1,0 0-1,0 0 1,0 0-1,1 1 1,-1-1-1,0 0 1,0 0 0,0 0-1,0 0 1,0 0-1,0 1 1,0-1-1,0 0 1,0 0-1,0 0 1,0 0-1,0 1 1,0-1-1,0 0 1,0 0-1,0 0 1,0 0-1,0 1 1,0-1-1,-1 0 1,1 0-1,0 0 1,-1 16-215,-9 24 22,-6 25 163,-2-1-1,-31 72 0,33-102 130,-1-1 0,-2 0 0,-24 32-1,30-48 113,-1-1 0,0 0-1,-1-1 1,-1-1 0,-1 0-1,-33 22 1,43-32-55,-18 9 409,24-12-522,0-1-1,0 1 1,0-1-1,0 0 0,0 1 1,-1-1-1,1 0 1,0 0-1,0 0 0,0 0 1,-1 0-1,1 0 0,0 0 1,0-1-1,0 1 1,0 0-1,-1 0 0,1-1 1,-1 0-1,1 1-29,1-1 0,0 1 0,-1 0 0,1 0 0,0 0 0,-1-1 0,1 1 0,0 0 0,-1-1 0,1 1 0,0 0 0,0-1 0,0 1 0,-1 0-1,1-1 1,0 1 0,0 0 0,0-1 0,0 1 0,0-1 0,-1 1 0,1 0 0,0-1 0,0 1 0,0-1 0,0 1 0,0 0 0,0-1 0,1 0 0,7-10 20,19-9-50,-23 18 28,50-35-191,60-51 0,-12-8-5900,-88 79 3056,-4 4 1034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1085 86 4384,'-23'-19'2016,"28"19"-1760</inkml:trace>
  <inkml:trace contextRef="#ctx0" brushRef="#br0" timeOffset="1">44 47 4992,'-29'-46'2240,"19"46"-1952,5 0-416,10 0 0,5 0-96,6 5 128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10 178 2560,'-10'2'2272,"18"-4"-160,11-2-862,-16 4-1137,0-1 1,0 1-1,0-1 0,0 0 1,5-2-1,12-8 531,36-25-1,-24 14-479,-21 15-91,-1-1 0,12-10 1,-19 16-64,0-1 1,-1 0-1,1 0 1,-1 0-1,1-1 1,-1 1 0,0 0-1,0-1 1,-1 0-1,1 1 1,1-8 0,-2 11-30,-1-1 0,0 1 0,0-1 0,0 0 0,0 1 1,0-1-1,0 0 0,0 1 0,0-1 0,0 1 0,0-1 0,0 0 1,0 1-1,-1-1 0,1 1 0,0-1 0,0 1 0,-1-1 1,1 1-1,0-1 0,-1 0 0,1 1 0,0 0 0,-1-1 0,1 1 1,-1-1-1,0 0-10,0 1 1,-1-1-1,1 1 0,0-1 1,0 1-1,0 0 1,0-1-1,-1 1 1,1 0-1,0 0 0,0 0 1,-2 0-1,-2 0 2,0 1-1,0 0 1,1 0-1,-1 0 1,-7 3-1,5 0 76,1-1 0,-1 1 1,1 1-1,0-1 0,0 1 0,1 0 0,-1 0 0,1 1 0,0-1 0,0 1 0,1 0 0,-5 8 0,7-9 41,-1 0 1,1 0-1,-1 1 1,1-1-1,1 1 0,-1-1 1,1 1-1,0-1 0,0 1 1,1 0-1,-1-1 0,1 1 1,1 0-1,-1-1 1,1 1-1,1 7 0,-1-12-49,-1 0 0,0 0 0,1 0-1,-1 1 1,1-1 0,-1 0 0,1 0-1,-1 0 1,1 0 0,0 0 0,-1 0-1,1 0 1,0 0 0,0 0 0,0 0-1,0 0 1,0 0 0,0-1 0,0 1-1,0 0 1,0-1 0,0 1 0,0-1-1,1 1 1,-1-1 0,0 1 0,0-1-1,1 0 1,-1 0 0,0 0 0,0 0-1,1 0 1,-1 0 0,0 0 0,0 0-1,3-1 1,3 0 115,-1-2 0,1 1-1,-1-1 1,1 0 0,7-6-1,-3 3-249,52-24 6,2 2 0,84-25 1,-143 51-16,0 0 0,0 1 0,0 0 0,0 0 0,0 0 0,0 1 0,0-1 0,0 1 0,11 2 0,-17-1 103,1-1 1,0 1-1,-1-1 1,1 1-1,-1-1 1,1 1-1,0 0 1,-1 0-1,0-1 1,1 1-1,-1 0 1,1 0-1,-1-1 1,0 1-1,1 0 0,-1 0 1,0 0-1,0-1 1,0 1-1,0 0 1,0 0-1,0 0 1,0 0-1,0 0 1,0 0-1,0 1 1,-5 27-104,4-23 72,-7 18 36,7-20 70,-1 0-1,1 0 1,-1 0-1,1 0 1,0 0 0,1 1-1,-1-1 1,1 0-1,0 1 1,0-1-1,0 0 1,1 6-1,-1-9-44,1-1-1,-1 0 0,0 1 0,0-1 1,1 0-1,-1 1 0,0-1 0,1 0 1,-1 0-1,0 1 0,1-1 1,-1 0-1,0 0 0,1 0 0,-1 1 1,1-1-1,-1 0 0,0 0 0,1 0 1,-1 0-1,1 0 0,-1 0 0,1 0 1,-1 0-1,0 0 0,1 0 1,-1 0-1,1 0 0,-1 0 0,1 0 1,-1 0-1,0-1 0,1 1 0,-1 0 1,1 0-1,-1 0 0,0-1 1,1 1-1,-1 0 0,0 0 0,1-1 1,19-13 329,-16 11-261,58-44-23,-34 24-548,50-29-1,-58 43-107,-20 9 567,1 0-1,-1-1 1,0 1 0,1 0 0,-1 0-1,0 0 1,1 0 0,-1 0-1,0 0 1,1 0 0,-1 0-1,0 0 1,1 1 0,-1-1-1,0 0 1,1 0 0,-1 0 0,0 0-1,1 0 1,-1 0 0,0 1-1,0-1 1,1 0 0,-1 0-1,0 1 1,1-1 0,-1 0 0,0 0-1,0 1 1,0-1 0,1 0-1,-1 1 1,0-1 0,0 0-1,0 1 1,0-1 0,0 0-1,0 1 1,1-1 0,-1 0 0,0 1-1,0-1 1,0 0 0,0 1-1,0-1 1,0 0 0,0 1-1,-1-1 1,1 0 0,0 1-1,0-1 1,0 0 0,0 1 0,-1-1-1,0 13 115,0 1-1,1 16 0,0-13 18,0-14-103,0 3 84,0 0 1,0-1-1,0 1 1,1 0 0,0 0-1,2 5 1,-2-9-57,-1-1 0,1 0 0,-1 0 0,1 1 0,0-1 0,0 0 0,0 0 0,0 0 0,-1 0 1,1 0-1,1 0 0,-1 0 0,0 0 0,0 0 0,0 0 0,0-1 0,1 1 0,-1 0 0,0-1 0,1 1 1,-1-1-1,0 0 0,1 1 0,-1-1 0,1 0 0,-1 0 0,0 0 0,1 0 0,-1 0 0,1 0 0,1 0 1,4-2 28,0 0 0,0-1-1,0 0 1,0 0 0,-1 0 0,0-1 0,9-6 0,6-3 32,28-14 223,40-24-26,-84 48-328,0 0 1,0 0-1,-1-1 0,1 0 1,-1 0-1,1 0 1,-1 0-1,-1-1 0,1 1 1,3-8-1,-6 12 13,-1 0 0,0-1 0,0 1 0,0 0 0,1-1 0,-1 1 0,0-1 0,0 1 0,0 0 0,0-1 0,0 1 0,0-1 0,1 1 0,-1 0 0,0-1 0,0 1 0,0-1 0,-1 1 0,1 0 0,0-1 0,0 1 0,0-1 0,0 1 0,0 0 0,0-1 0,0 1 0,-1 0 0,1-1 0,0 1 0,0 0 0,-1-1 0,1 1 0,0 0 0,0-1 0,-1 1 0,1 0 0,0 0 0,-1-1 0,1 1 0,0 0 0,-1 0 0,1 0 0,-1-1 0,-1 1-60,1-1 0,-1 1 0,1 0 0,-1 0 0,0 0 0,1 0-1,-1 0 1,1 0 0,-1 0 0,-2 1 0,-4 2-15,1-1 1,0 1-1,0 1 1,0 0-1,0-1 1,1 2-1,-1-1 1,1 1-1,-8 9 0,4-5 73,1 2 0,0-1-1,1 1 1,-11 20 0,16-26 22,0 1 1,1-1-1,-1 1 1,1 0-1,1 0 1,-2 8 0,2-12 40,1 1 1,0-1-1,0 1 0,0-1 1,0 0-1,0 1 1,1-1-1,-1 1 1,1-1-1,-1 1 1,1-1-1,0 0 1,0 1-1,0-1 1,0 0-1,0 0 1,1 0-1,2 4 1,-3-5-7,1 0 1,-1 0-1,0 1 1,1-1-1,0-1 1,-1 1-1,1 0 1,-1 0-1,1-1 1,0 1-1,-1-1 1,1 1 0,0-1-1,0 0 1,-1 1-1,1-1 1,0 0-1,0 0 1,0 0-1,-1-1 1,4 1-1,3-2 93,0-1 0,0 1 0,10-5 0,-9 3-79,112-47 310,-38 9-326,-62 29-82,1 2 1,39-15 0,-56 25-67,-1 0-1,1-1 1,-1 0 0,0 0 0,1 0-1,6-5 1,7 50-651,-16-39 807,0 0 0,0 0 1,0 0-1,1-1 0,-1 1 1,1-1-1,0 1 0,0-1 1,6 5-1,-7-7-4,1 0-1,-1 0 1,0 0 0,1 0-1,-1 0 1,0 0-1,1-1 1,-1 1-1,1-1 1,-1 0 0,1 0-1,-1 0 1,1 0-1,-1 0 1,1 0-1,-1-1 1,5 0 0,39-12 265,67-27 1,-18 5-94,47-20-169,-141 55-45,24-13-150,-25 13 144,0 0 1,0 0 0,0 0 0,0 0-1,1 0 1,-1 0 0,0 0 0,0 0 0,0 0-1,0 0 1,0 0 0,0 0 0,0 0-1,0 0 1,1 0 0,-1 0 0,0 0-1,0 0 1,0 0 0,0 0 0,0 0 0,0-1-1,0 1 1,0 0 0,0 0 0,0 0-1,0 0 1,0 0 0,0 0 0,0 0-1,0 0 1,1-1 0,-1 1 0,0 0 0,0 0-1,0 0 1,0 0 0,0 0 0,0 0-1,0 0 1,0-1 0,0 1 0,-1 0 0,1 0-1,0 0 1,0 0 0,0 0 0,0 0-1,0 0 1,0 0 0,0-1 0,0 1-1,0 0 1,-16 2-445,2 1 289,1 1 0,-1 0-1,1 1 1,-20 11 0,7-1 80,-31 22-1,48-30 79,0 0 0,1 0 0,0 1 0,-9 11 0,15-17 19,0 0 0,1 0 0,-1 0 0,1 1 0,-1-1 0,1 1 0,0-1 0,0 1 0,0-1 0,0 1 0,0-1 0,1 1 0,-1 0 0,1-1 0,0 1 0,-1 0 0,1 0 0,1-1 0,-1 1 0,0 0 0,1 0 1,1 4-1,-2-6 17,0 0 1,1 0 0,-1 0 0,1 0 0,-1 0-1,1-1 1,-1 1 0,1 0 0,0 0 0,0 0 0,-1-1-1,1 1 1,0 0 0,0-1 0,0 1 0,0-1 0,0 1-1,0-1 1,-1 1 0,1-1 0,0 0 0,0 1 0,0-1-1,1 0 1,-1 0 0,0 0 0,0 0 0,0 0 0,0 0-1,0 0 1,0 0 0,0 0 0,0 0 0,0-1-1,0 1 1,0 0 0,0-1 0,0 1 0,0-1 0,0 1-1,1-1 1,3-3 59,0 1 0,1 0 0,-1-1 0,0 0 0,4-6 0,5-5-129,-1 0-1,-1-1 1,14-25 0,-25 41 5,-1-1 1,0 1-1,1-1 0,-1 1 1,0-1-1,1 1 1,-1-1-1,0 1 0,0-1 1,1 0-1,-1 1 0,0-1 1,0 0-1,0 1 1,0-1-1,0 1 0,0-2 1,0 2 8,0-1 1,-1 1 0,1 0 0,0 0-1,0 0 1,-1 0 0,1 0-1,0 0 1,0 0 0,-1 0-1,1-1 1,0 1 0,-1 0-1,1 0 1,0 0 0,0 0-1,-1 0 1,1 1 0,0-1-1,0 0 1,-1 0 0,1 0-1,0 0 1,0 0 0,-1 0-1,1 1 1,-22 12-619,13-4 574,0 0 0,1 1 1,0 1-1,1-1 0,-10 18 1,-23 59-30,-5 33 66,-18 43 330,48-131-29,-1 0 0,-38 56-1,49-81-171,-1-1 0,0 1-1,-6 5 1,10-10-31,0 0 0,0 0 1,-1-1-1,1 1 0,0-1 0,0 0 0,-1 0 0,1 0 1,-1 0-1,1 0 0,-1 0 0,1 0 0,-6 0 0,8-1-64,-1 0-1,0 0 0,1 0 1,-1-1-1,0 1 0,1 0 1,-1 0-1,1 0 0,-1-1 1,0 1-1,1 0 0,-1-1 1,1 1-1,-1 0 0,1-1 0,-1 1 1,1-1-1,-1 1 0,1 0 1,-1-1-1,1 1 0,0-1 1,-1 0-1,1 1 0,0-1 1,-1 1-1,1-1 0,0 1 0,0-1 1,0 0-1,-1 1 0,1-1 1,0 0-1,0 1 0,0-1 1,0 0-1,0 1 0,0-1 1,0 1-1,1-1 0,-1-1 1,0 0-47,1-1 1,-1 0 0,1 1 0,0-1 0,0 1 0,0-1 0,0 1 0,2-4-1,5-4-1,4-7-88,16-15-1,-9 14 111,1 1 0,0 1 0,41-23 0,-39 25 35,63-37-82,-47 30 110,-1-2 1,-1-1-1,49-44 0,35-55-33,-62 62 118,-15 9-122,-32 38-50,1 0 0,18-18 0,-5-1-162,-26 35 157,0-1 0,0 0 0,0 1-1,0 0 1,0-1 0,1 1 0,-1-1-1,0 1 1,1 0 0,-1 2 0,-7 29 185,2-8 151,5-22-231,0 0-1,1 0 0,0 1 0,0-1 0,-1 0 0,2 5 0,-1 3 295,1-10-296,0-1 0,0 0 0,-1 0-1,1 0 1,0 0 0,0 0-1,0 0 1,-1 0 0,1 0 0,0-1-1,0 1 1,-1 0 0,1 0-1,0-1 1,-1 1 0,1 0 0,0-1-1,0 1 1,0-1 0,23-12 225,63-43-150,-62 41-488,-25 14 351,1 1 0,0-1 0,0 1-1,-1-1 1,1 1 0,0 0 0,0-1 0,-1 1 0,1 0 0,0 0 0,0-1 0,0 1 0,0 0 0,-1 0 0,2 0 0,-2 0 2,1 0 1,-1 1-1,0-1 1,1 0-1,-1 0 1,0 0 0,0 0-1,0 1 1,1-1-1,-1 0 1,0 0-1,0 1 1,0-1 0,1 0-1,-1 0 1,0 1-1,0-1 1,0 0-1,0 0 1,0 1 0,0-1-1,1 0 1,-1 1-1,0-1 1,0 0-1,0 0 1,0 1-1,0-1 1,-1 4-27,1-1 1,0 0-1,-1 0 1,0 0-1,0 0 1,0 0-1,-2 5 0,-94 257-41,31-75 332,58-170-159,-1 1 0,0-2 1,-1 1-1,-2-2 0,0 1 0,-27 31 1,38-49-62,-1 1-1,1 0 1,-1-1 0,0 0-1,0 1 1,0-1 0,0 0 0,0 0-1,0 0 1,0 0 0,0 0-1,0-1 1,0 1 0,0-1 0,-1 1-1,-2-1 1,4 0-15,-1 0-1,1 0 1,0-1-1,0 1 1,0-1-1,0 1 1,-1-1-1,1 1 0,0-1 1,0 0-1,0 1 1,0-1-1,0 0 1,1 0-1,-1 0 1,0 0-1,0 0 1,0 0-1,1 0 1,-1 0-1,1 0 1,-1 0-1,1 0 1,-1 0-1,1 0 1,-1 0-1,1-1 1,0 1-1,0 0 1,0 0-1,-1-2 1,1-4 25,0 1 0,1 0 0,-1 0-1,1 0 1,0 0 0,1-1 0,-1 1 0,1 1 0,0-1 0,5-9 0,32-55 628,-34 63-608,1-4-33,1 1-1,1 0 0,0 0 1,1 1-1,-1 0 0,2 0 1,-1 1-1,1 0 0,20-11 1,-22 14-246,1 1 1,-1 0-1,1 1 0,0 0 1,0 1-1,0 0 0,0 0 1,1 0-1,-1 1 1,0 1-1,1 0 0,-1 0 1,16 3-1,5 4-1255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79 798 2720,'0'-1'133,"-1"-1"-1,1 1 1,0 0 0,0-1 0,-1 1-1,1 0 1,0-1 0,0 1 0,0-1-1,0 1 1,1 0 0,-1-1 0,0 1-1,1 0 1,-1-1 0,1 1 0,-1 0-1,1 0 1,1-3 0,17-26 1845,-15 24-1721,8-9 95,-1 0 1,2 1-1,18-16 0,46-34 337,-45 40-485,-3-1 0,29-31 0,-36 30-43,-1-1 0,-1-2 1,31-59-1,25-85 106,-19 49 298,-49 104-797,-8 20 229,0 0 1,0-1 0,0 1 0,0 0-1,0 0 1,0 0 0,0 0 0,0 0-1,0 0 1,0 0 0,0 0 0,0 0-1,0 0 1,0 0 0,0 0 0,0 0-1,0-1 1,0 1 0,0 0 0,0 0-1,0 0 1,0 0 0,-1 0 0,1 0-1,0 0 1,0 0 0,0 0 0,0 0-1,0 0 1,0 0 0,0 0 0,0 0-1,0 0 1,0 0 0,0 0 0,0 0-1,0 0 1,0 0 0,0 0 0,0-1-1,-1 1 1,1 0 0,0 0 0,0 0-1,0 0 1,0 0 0,0 0 0,0 0-1,0 1 1,0-1 0,0 0 0,0 0-1,0 0 1,0 0 0,0 0 0,-1 0-1,1 0 1,0 0 0,0 0 0,0 0-1,-9 8 26,1 3 28,0 0-1,0 1 1,1 0-1,-10 26 1,6-15-74,-15 33 187,-3-2 0,-1-1 0,-41 51 0,7-15 92,4 3 0,-80 166 0,29-10 1002,109-242-1153,-7 15 249,9-20-306,0 0-1,-1-1 1,1 1 0,0 0-1,-1-1 1,1 1 0,-1 0-1,1-1 1,0 1 0,-1 0 0,0-1-1,1 1 1,-1-1 0,1 1-1,-1-1 1,0 1 0,0 0 0,0-2-9,1 0 0,0 1 1,0-1-1,0 1 0,-1-1 1,1 0-1,0 1 0,0-1 1,0 1-1,0-1 0,0 0 1,0 1-1,1-1 0,-1 0 1,0 1-1,0-1 0,0 1 1,1-1-1,-1 1 0,0-1 1,0 0-1,1 0 0,8-18-53,6-4-6,2 0 0,1 0 0,41-38 0,8 4-94,92-57 0,83-35 283,-115 79-94,-117 64-76,-1 0-1,1 0 1,13-14 0,-23 20-5,1 0 1,-1 0 0,0 0-1,0 0 1,0-1 0,0 1-1,1 0 1,-1 0 0,0 0-1,0 0 1,0-1-1,0 1 1,0 0 0,0 0-1,0 0 1,0-1 0,0 1-1,0 0 1,1 0 0,-1 0-1,0-1 1,0 1 0,0 0-1,0 0 1,0-1-1,0 1 1,-1 0 0,1 0-1,0 0 1,0-1 0,0 1-1,0 0 1,0 0 0,0 0-1,0-1 1,0 1-1,0 0 1,-1 0 0,1 0-1,0-1 1,0 1 0,0 0-1,0 0 1,-1 0 0,1 0-1,0 0 1,0 0 0,0-1-1,-1 1 1,1 0-1,0 0 1,0 0 0,0 0-1,-1 0 1,1 0 0,0 0-1,0 0 1,0 0 0,-1 0-1,1 0 1,-1 0-48,-1 0 0,1-1 1,0 1-1,-1 0 0,1 0 0,0 0 1,-1 0-1,1 1 0,0-1 0,-1 0 1,-1 1-1,-3 2 1,0 0 0,0 0 0,1 1 0,0 0 0,-1-1 1,1 2-1,1-1 0,-1 1 0,1-1 0,-1 1 0,-5 11 0,8-14 65,1 1 0,-1 0 0,1 0 0,0 0 0,0-1 0,0 1 0,1 0 0,-1 0 0,1 0 0,-1 0 0,1 1 0,0-1 0,0 0 0,0 0 0,1 0 0,-1 0 0,1 0 0,0 0 0,0 0 0,0 0 0,0-1 0,0 1 0,0 0 0,1 0 0,0-1 0,3 6 0,-4-7 23,1 1-1,-1 0 1,1 0 0,0-1-1,-1 1 1,1-1 0,0 0 0,0 1-1,0-1 1,0 0 0,0 0-1,0 0 1,0 0 0,1-1 0,-1 1-1,0-1 1,0 1 0,1-1-1,2 1 1,-1-2 33,1 1 0,-1-1-1,0 0 1,0 1 0,0-2-1,0 1 1,-1 0 0,1-1 0,0 0-1,4-3 1,1 0 27,-1-1 0,0 0 1,-1-1-1,1 1 0,-1-2 0,-1 1 0,1-1 1,7-11-1,-13 17-90,-1 1 0,1 0 0,0-1 1,-1 1-1,1 0 0,0-1 0,-1 1 0,0-1 0,1 1 1,-1-1-1,0 1 0,0-1 0,0 1 0,0-1 1,0 1-1,0-1 0,0 1 0,-1-2 0,0 0-36,0 0-1,-1 0 0,1 1 1,-1-1-1,0 1 0,0-1 1,-2-2-1,-8-9-263,12 14 289,0 0 0,-1-1 0,1 1-1,0 0 1,0 0 0,0-1 0,0 1-1,0 0 1,-1 0 0,1-1 0,0 1-1,0 0 1,0-1 0,0 1 0,0 0-1,0-1 1,0 1 0,0 0 0,0 0-1,0-1 1,0 1 0,0 0 0,0-1-1,0 1 1,1 0 0,-1 0 0,0-1-1,0 1 1,0 0 0,0 0-1,0-1 1,1 1 0,10-7-130,18 0 33,-28 6 100,10-1-27,0 0 0,0 1 0,1-1 1,-1 2-1,0 0 0,0 0 0,1 1 0,17 4 1,-15-1 110,0 0 174,28 12 0,-38-14-179,0 0-1,0 1 0,0-1 1,0 1-1,-1 0 0,1 0 1,-1 0-1,1 0 0,-1 1 1,4 5-1,-2 0 83,1 0 0,1-1-1,-1 0 1,1 0 0,1-1 0,10 9-1,-15-14-156,-1 0 1,1 0-1,0 0 0,1-1 0,-1 1 0,0-1 0,0 0 0,1 0 0,-1 0 0,0 0 0,1 0 0,-1-1 1,1 0-1,-1 0 0,1 0 0,-1 0 0,1 0 0,-1-1 0,1 1 0,-1-1 0,6-2 0,12-5-162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1042 2240,'0'24'7914,"4"-34"-6095,34-135 1115,-36 138-2833,4-20 57,22-82 328,-23 95-388,1-1 0,0 1 0,1 1 0,0-1 0,11-14-1,-1 3 15,-1-1 0,-1-1 0,-1 0 0,14-41 0,-13 32-136,9-27 86,-15 39-71,0 0 0,1 1 0,2 0 0,0 1 1,2 0-1,18-23 0,-21 31 6,2 0 1,0 0 0,0 1-1,1 1 1,1 0 0,0 1-1,1 1 1,0 0 0,21-9-1,20-3-165,0 1-1,80-16 0,-128 35 146,0 1-1,0-1 1,0 1 0,0 1 0,12 1-1,-18-1-1,0 0 0,0 1 0,-1-1 0,1 1-1,0-1 1,-1 1 0,1 0 0,0 1 0,-1-1 0,1 0-1,-1 1 1,1-1 0,-1 1 0,0 0 0,0-1 0,0 1-1,0 0 1,0 0 0,0 1 0,0-1 0,1 3 0,0 1 42,-1-1 1,0 1 0,0 0 0,-1 0 0,1-1 0,-1 1 0,0 0 0,-1 0 0,1 0-1,-1 0 1,-1 0 0,1 0 0,-1 0 0,-2 9 0,-1-1 48,0 0 0,-1-1-1,-1 0 1,-14 24 0,13-26-7,-1 0-1,0 0 1,-1-1-1,0 0 1,-1-1 0,-21 17-1,20-18-3,-1-1-1,0 1 0,0-2 0,-1 0 0,0 0 0,0-1 0,-15 3 0,7-3-30,0-1 0,-1 0 0,-43 0-1,79-1-93,0 0-1,-1 0 0,0 1 1,0 1-1,0 1 0,0-1 1,23 16-1,-25-12 68,0 0-1,-1 1 0,0 0 1,-1 0-1,0 1 1,0 0-1,-2 1 1,13 21-1,-18-28 4,0 0-1,-1 1 1,1-1 0,-1 0-1,0 0 1,-1 1-1,1-1 1,-1 0 0,0 1-1,0-1 1,-1 0-1,-2 11 1,2-12 22,0 0-1,0 0 1,-1 0-1,1 0 1,-1-1 0,0 1-1,0-1 1,0 1-1,-1-1 1,0 0 0,1 0-1,-1 0 1,0 0-1,0 0 1,0-1 0,-1 1-1,1-1 1,-4 2-1,-8 3 56,-1-1 0,0-1-1,0 0 1,-25 3-1,-67 5 144,80-10-187,-1-2 0,1 0 0,0-2 0,-55-8 0,80 9-444,-1-1-1,1 0 1,-1 0-1,0 0 0,1-1 1,0 1-1,-1-1 0,1 0 1,0 0-1,-6-4 1,9 5 261,0 0 1,0 1 0,0-1 0,0 0 0,0 1 0,0-1 0,0 0-1,0 0 1,0 1 0,0-1 0,0 0 0,1 1 0,-1-1 0,0 0-1,0 1 1,1-1 0,-1 0 0,0 1 0,1-1 0,-1 1 0,1-1-1,-1 1 1,1-1 0,-1 1 0,1-1 0,-1 1 0,1-1 0,1 0-1,10-7-1492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37 24 4160,'-29'-12'2298,"21"7"971,12 7-2180,1-2-750,1-1 0,0 1 1,0-1-1,-1 2 1,1-1-1,8 2 0,8 0 43,162 3 1725,-148-5-2016,0-1 0,38-6 0,-26 2-556,-30 1-1155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1 221 2496,'30'-2'7597,"-21"0"-7268,0 0 0,0 0 0,-1-1 0,14-5 0,106-45 350,-81 36-581,84-45 0,-122 56 21,0-1 0,0 0 0,-1-1 0,0 0 0,11-12 1,-19 19-120,0 1-1,1 0 1,-1 0 0,0 0 0,0-1 0,0 1 0,1 0 0,-1 0 0,0-1 0,0 1 0,0 0 0,0 0 0,0-1 0,1 1-1,-1 0 1,0-1 0,0 1 0,0 0 0,0 0 0,0-1 0,0 1 0,0 0 0,0-1 0,0 1 0,0 0 0,0-1 0,0 1-1,-1 0 1,1 0 0,0-1 0,0 1 0,0 0 0,0-1 0,0 1 0,0 0 0,-1 0 0,1-1 0,0 1 0,0 0 0,0 0-1,-1 0 1,1-1 0,-1 1-8,0-1 1,1 1-1,-1 0 0,1 0 0,-1 0 0,0-1 0,1 1 1,-1 0-1,0 0 0,1 0 0,-1 0 0,0 0 0,1 0 1,-1 0-1,0 0 0,1 0 0,-1 1 0,0-1 0,0 0 1,-8 4 29,1 0 0,-1 1 1,1 0-1,1 0 0,-1 0 1,1 1-1,0 0 0,0 1 1,0-1-1,1 1 0,0 1 1,1-1-1,-1 1 0,1 0 1,-5 13-1,9-19 6,0 1 0,0-1 0,1 1 0,-1-1 0,1 1 0,0-1 0,0 1 0,-1-1 1,2 1-1,-1-1 0,0 1 0,1-1 0,-1 1 0,1-1 0,-1 1 0,1-1 0,0 0 0,0 1 0,0-1 0,1 0 0,-1 0 0,0 0 1,3 3-1,-1-2 64,0 1 1,1-1 0,-1 0 0,1 0-1,0-1 1,-1 1 0,1-1 0,0 0-1,1 0 1,-1 0 0,8 2 0,-2-2-7,0-1 0,-1 1 0,1-2 0,0 1 0,-1-2 0,1 1 0,0-1 1,-1 0-1,1-1 0,-1 0 0,1-1 0,-1 0 0,0-1 0,10-4 1,12-9-32,-2 0 0,46-36 0,-33 22-142,12-8-409,-54 39 492,0 0 1,0 0-1,0 0 0,0 0 0,0 0 0,0 0 0,0 0 0,0 0 1,0 0-1,0-1 0,0 1 0,0 0 0,0 0 0,0 0 1,0 0-1,0 0 0,0 0 0,0 0 0,1 0 0,-1 0 1,0 0-1,0 0 0,0 0 0,0 0 0,0 0 0,0 0 1,0 0-1,0 0 0,0 0 0,0 0 0,0 0 0,1 0 1,-1 0-1,0 0 0,0 0 0,0 0 0,0 0 0,0 0 1,0 0-1,0 0 0,0 0 0,0 0 0,0 0 0,0 0 1,0 0-1,1 0 0,-1 0 0,0 0 0,0 1 0,0-1 1,0 0-1,0 0 0,0 0 0,0 0 0,0 0 0,0 0 1,0 0-1,0 0 0,0 0 0,0 0 0,0 0 0,0 0 1,0 1-1,0-1 0,0 0 0,0 0 0,0 0 0,0 0 1,0 0-1,-4 10-108,-10 12 167,9-15-3,1 0 0,0 0 0,-6 12 1,-6 14 21,-22 21 523,90-83-16,-11 11-537,48-16 0,-70 29-107,1 0-1,0 0 1,0 2-1,38-1 1,-56 4 68,1 0 0,-1 0-1,1 1 1,-1-1 0,1 1 0,-1 0 0,1 0 0,-1 0 0,0 0 0,0 0-1,1 0 1,-1 1 0,2 1 0,25 25 360,-5-4-249,-15-17-96,1-1 1,0 0-1,0 0 1,0-1-1,0 0 0,1-1 1,15 4-1,-18-6-1999,0 0-1,0-1 1,13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49 85 6048,'-31'-63'2752,"19"49"-2400,7 9-256,5 2-992,8 3 512,5 3-2592,9 5 1664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0 723 2240,'1'1'288,"0"-1"0,-1 1 0,1-1 0,0 1 0,0-1 0,-1 0 0,1 1 0,0-1 0,0 0 0,0 1 0,0-1 0,-1 0 0,3 0 0,0 0-52,0 0 0,0 0 0,0 0 1,0 0-1,0-1 0,5-1 0,-1 0-132,0-1 0,0 0 0,12-7 0,-7 2 85,-1-1 0,0 0 0,0-1 0,11-13 0,35-49 461,-40 47-627,17-36 0,-10 18 75,-9 5-43,-10 24-337,-3 35-643,-3-1 989,-1 0 0,0 0 0,-2 0 0,0-1 0,-10 27 0,9-32 88,4-9-75,-1 1 0,0-1 0,0 1 0,-1-1 0,1 0 0,-1 0 0,0 0 0,-1 0 0,-4 4 0,4-5-14,4-3-25,-1 0 1,0 1 0,0-1 0,0-1-1,1 1 1,-1 0 0,0 0-1,0 0 1,-1 0 0,1-1 0,0 1-1,0 0 1,0-1 0,0 1-1,0-1 1,-1 0 0,1 1 0,0-1-1,-1 0 1,1 0 0,0 1-1,0-1 1,-1 0 0,1 0 0,0-1-1,-1 1 1,1 0 0,0 0 0,0-1-1,-1 1 1,-1-1 0,2 0-20,0 1 1,-1-1-1,1 0 1,0 1-1,0-1 1,0 0 0,0 0-1,0 0 1,0 0-1,0 0 1,0 0-1,0 0 1,-1-3-1,-4-3 6,-4 0-245,20 8-637,5 6 352,-3-2 418,13 1 259,1-2 0,0 0 0,0-2 0,1-1 0,36-3-1,128-24 853,-184 25-994,2-1 32,0 0 0,0-1 0,0 1 0,0-2 0,0 1 1,-1-1-1,0 0 0,0-1 0,10-8 0,-13 10-56,0-1 0,-1-1 1,0 1-1,1-1 0,-2 1 0,1-1 1,-1 0-1,1 0 0,-2-1 1,1 1-1,0-1 0,-1 0 0,0 1 1,2-12-1,-3 10-120,4-31-337,-6 39 390,-1-1 0,1 1 0,0-1 0,0 1 1,0-1-1,-1 1 0,1 0 0,0 0 0,-2 1 1,-1 5-10,-1-1 1,1 1-1,0 0 1,-6 14 0,-9 15-112,15-29 229,-1 0 1,1 0 0,1 1 0,0-1-1,0 1 1,-4 13 0,8 6 415,-1-26-433,0-1 1,0 1-1,1-1 1,-1 1-1,0-1 1,1 1-1,-1-1 1,1 0-1,-1 1 1,0-1-1,1 0 1,-1 1-1,1-1 1,-1 0-1,1 0 1,-1 1-1,1-1 1,-1 0-1,1 0 0,-1 0 1,1 0-1,-1 0 1,1 1-1,0-1 1,-1 0-1,1 0 1,-1-1-1,1 1 1,-1 0-1,1 0 1,0 0-1,23-3 215,-21 2-240,7-1 56,-1 0 0,0 0 0,10-5 0,9-3-12,-12 4-141,20-9-1,13-5 313,-21 10-189,30-7-118,76-16 60,-35-1 303,-103 32-431,-3 2 148,-49 23-517,27-13 398,0 1 1,1 2-1,0 0 0,-33 24 0,55-33 122,0 0 0,0 1 0,1 0 0,0 0 0,0 0 1,0 1-1,0 0 0,-4 7 0,9-12 1,-1-1 1,1 1 0,0-1-1,0 1 1,-1-1-1,1 1 1,0-1 0,0 1-1,0 0 1,-1-1 0,1 1-1,0-1 1,0 1 0,0-1-1,0 1 1,0 0-1,0-1 1,0 1 0,0-1-1,1 1 1,-1-1 0,0 1-1,0 0 1,0-1 0,0 1-1,1-1 1,-1 1-1,0-1 1,1 1 0,0 0 27,0 0 0,1-1 1,-1 1-1,0-1 0,0 1 1,0-1-1,0 0 0,0 1 1,1-1-1,-1 0 0,0 0 1,0 0-1,2 0 1,5 0 117,0-1 1,-1 0 0,14-4-1,25-10 198,87-41-1,-120 49-301,-1 0 0,0 0 0,0-1 0,-1-1-1,0 0 1,-1 0 0,11-13 0,-9 7 24,0-1 0,-2 1 1,0-2-1,14-31 0,-6 4-39,-2-1 1,-2 0 0,-2-1-1,9-71 1,-20 109-99,0 0 1,-1 1-1,0-1 1,-2-8 0,2 13 9,0 0 0,-1 0 1,0 0-1,1 0 1,-1 1-1,0-1 0,0 0 1,-1 1-1,1-1 1,-1 1-1,1-1 0,-1 1 1,0-1-1,-2-1 1,3 4 25,1-1 0,-1 1 0,0-1 0,0 1 0,0 0 0,0 0 0,0-1 0,0 1 1,1 0-1,-1 0 0,0 0 0,0 0 0,0 0 0,0 0 0,0 0 0,0 1 1,0-1-1,0 0 0,0 0 0,1 1 0,-1-1 0,0 0 0,0 1 0,0-1 0,1 1 1,-1-1-1,0 1 0,0-1 0,1 1 0,-2 1 0,-19 20-313,14-11 283,1 1-1,0 0 0,0 0 1,-6 22-1,-11 52 166,16-54-126,0 0-1,3 1 1,0 0 0,2 0-1,4 44 1,-1-68 74,0-1-1,1 1 1,0-1 0,1 1 0,0-1 0,0 0 0,1 0 0,5 8-1,-7-12 13,1 1-1,0-1 1,1 0 0,-1 0-1,1-1 1,-1 1-1,1-1 1,0 0-1,0 0 1,1 0-1,-1 0 1,1-1-1,-1 1 1,1-1-1,5 1 1,-5-1-4,0-1 0,0 0 0,0 0 0,0 0 0,0-1 0,0 1 0,0-1 0,0-1 0,0 1 0,0-1 0,0 1 0,0-1 0,-1-1 1,1 1-1,0-1 0,0 0 0,-1 0 0,1 0 0,-1-1 0,0 1 0,0-1 0,0 0 0,0 0 0,0-1 0,0 1 0,-1-1 0,0 0 0,0 0 0,5-8 0,-6 9-29,0 0-1,-1 0 1,0-1-1,0 1 1,1-5-1,-1 7-50,-1 0-1,0 0 1,0-1 0,0 1 0,0 0-1,0 0 1,0 0 0,0 0 0,0 0-1,0 0 1,0 0 0,-1 0-1,1 0 1,0 0 0,-1 0 0,1 0-1,-1 0 1,1 0 0,-2-2 0,1 3-10,1 0 0,-1-1 1,0 1-1,0 0 0,0 0 1,0-1-1,0 1 0,0 0 1,0 0-1,0 0 0,0 0 1,0 0-1,0 1 0,0-1 1,1 0-1,-1 0 0,0 0 1,0 1-1,0-1 0,0 1 1,0-1-1,1 0 0,-3 2 1,-17 11-224,17-11 255,-1 1 0,0 1 1,1-1-1,0 0 0,0 1 0,0-1 1,0 1-1,0 0 0,1 0 0,0 0 0,0 0 1,0 1-1,0-1 0,-1 7 0,2-8 31,1 0-1,-1 0 0,1 0 1,0 0-1,0 0 1,1 0-1,-1-1 0,1 1 1,-1 0-1,1 0 0,0 0 1,0 0-1,0-1 0,0 1 1,1 0-1,-1-1 0,1 1 1,-1-1-1,1 0 0,0 1 1,0-1-1,0 0 1,4 3-1,-1-2 26,-1 0 0,0-1 0,1 0 0,0 0 0,0 0 0,-1 0 0,1-1 0,0 1 0,0-2 0,1 1 0,-1 0 0,0-1 0,0 0 0,5 0 0,0-1-316,0 0 0,0 0 1,0-1-1,-1 0 0,1-1 0,11-4 0,-19 6-154,-1 1 98,0 0 0,0-1 0,0 1 0,0 0-1,0-1 1,0 1 0,0-1 0,0 1 0,0-1 0,0 1 0,-1-1-1,1 0 1,0 0 0,0 1 0,-1-1 0,1 0 0,-1 0-1,1 0 1,0-1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16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26 179 1312,'-14'-7'421,"14"7"-405,-1 0 0,1 0 0,-1 0-1,1 0 1,-1 0 0,1 0 0,-1 0-1,1 0 1,-1 0 0,1 1 0,-1-1 0,1 0-1,-1 0 1,1 1 0,-1-1 0,1 0-1,-1 0 1,1 1 0,0-1 0,-1 0 0,1 1-1,-1-1 1,1 1 0,0 1 180,0-1 0,1 0 0,-1 0 0,1 0 1,-1 1-1,1-1 0,0 0 0,-1 0 0,1 0 0,0 0 0,0 0 0,0 0 0,0 0 1,0 0-1,0 0 0,2 1 0,26 22 1243,-26-22-1336,1 0 1,-1 0-1,1-1 0,-1 1 0,1-1 1,0 0-1,0 0 0,0 0 0,-1-1 1,1 1-1,0-1 0,0 0 0,0 0 1,0 0-1,0-1 0,0 1 0,0-1 1,-1 0-1,1 0 0,0 0 0,0-1 1,-1 1-1,1-1 0,-1 0 1,1 0-1,-1 0 0,0 0 0,0-1 1,0 1-1,0-1 0,0 0 0,-1 0 1,1 0-1,-1 0 0,4-6 0,-3 4-56,0-1-1,0 1 0,0 0 1,-1-1-1,0 0 0,0 1 1,0-1-1,-1 0 0,0 0 1,0 0-1,-1 0 0,1 0 1,-1 0-1,0 0 0,-1 0 1,0 0-1,0 0 1,0 0-1,0 0 0,-1 1 1,0-1-1,0 0 0,-1 1 1,0-1-1,0 1 0,0 0 1,0 0-1,-6-6 0,8 9-78,-1 1 0,1-1-1,-1 1 1,0 0 0,1-1-1,-1 1 1,0 0 0,0 0-1,1 0 1,-1 0 0,0 0-1,0 1 1,0-1-1,0 1 1,0-1 0,0 1-1,0 0 1,-1-1 0,1 1-1,0 0 1,0 1 0,-2-1-1,1 1 13,1 0 0,0 0-1,-1 0 1,1 0 0,0 0-1,0 0 1,0 1 0,0-1-1,0 1 1,0-1 0,0 1-1,0 0 1,1 0-1,-1 0 1,1 0 0,-1 0-1,1 0 1,-2 3 0,-1 5 83,0-1 0,0 1 0,1 0 0,1 0 0,-1 0 0,2 0 0,-1 1 0,1-1 0,1 0 1,0 1-1,0-1 0,4 17 0,-3-19 14,1 0 0,0 0 1,0 0-1,1 0 0,0 0 0,1 0 1,0-1-1,0 0 0,0 0 0,1 0 0,0 0 1,0-1-1,1 0 0,0 0 0,0 0 1,8 6-1,-8-9-16,-1 0 1,1-1-1,-1 1 1,1-1-1,0 0 1,-1-1-1,1 1 1,0-1-1,0-1 0,0 1 1,0-1-1,0 0 1,1 0-1,-1 0 1,0-1-1,0 0 1,9-3-1,9-3 152,-1-1-1,43-22 1,-47 21-176,27-14 97,-1-3-1,53-40 0,-88 59-223,0 0-1,1 0 0,0 1 1,0 0-1,15-5 0,-25 11 83,0-1 0,0 1 0,0 0 0,0 0 0,0 0-1,0-1 1,1 1 0,-1 0 0,0 1 0,0-1 0,0 0 0,0 0 0,0 0-1,0 1 1,1-1 0,-1 1 0,0-1 0,0 1 0,0-1 0,0 1-1,0-1 1,-1 1 0,1 0 0,0 0 0,0-1 0,0 1 0,0 0 0,-1 0-1,1 0 1,0 0 0,0 1 0,2 4 3,0 1 1,0-1-1,-1 1 0,3 8 1,1 4-107,0-4 202,0 0 0,2-1 0,0 0 1,1 0-1,0-1 0,1 0 0,13 14 1,-19-23 4,1 1 0,0-1 0,1 1 0,-1-2 0,1 1 0,0 0 0,0-1 0,0 0 0,0-1 0,0 1 0,1-1 0,-1-1 0,1 1 0,-1-1 0,1 0 0,0 0 0,0-1 0,-1 0 0,13-2 0,4-2 26,0-1 0,-1-1-1,0-1 1,-1-2 0,24-11 0,-42 19-81,-2 1-45,-1-1-1,1 1 1,-1 0-1,1 0 1,-1 0-1,1-1 1,-1 1-1,1 0 1,-1 0-1,1-1 1,-1 1-1,0 0 1,1-1-1,-1 1 1,1 0-1,-1-1 1,0 1-1,0-1 1,1 1-1,-1-1 1,0 1-1,0-1 1,1 1-1,-1-1 1,0 1-1,0-2 1,-2 0-524,-7-1-1934,0 1 0,-13-2-1,7 3 53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97 88 4736,'-53'-65'2144,"27"53"-1856,18 9-96,3 3-160,0-5-160,10 5 64,0-3-256,8 3 192,8 0-1088,6 8 672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 1 1472,'4'1'8684,"0"10"-8595,-4 6 644,1-11-711,-1 1 0,0 0-1,-1-1 1,1 1 0,-4 12 0,1-6 51,0-1-1,1 1 1,-1 24 0,0 0 31,-1 55 86,0 4-300,-13 88 718,16-134 1626,9-131-1438,-2 31-632,-6 43-150,38-299-246,-17 198 18,-20 104 184,-1 1 0,0 0 0,0 0 0,0 0 0,-1 0 0,0-6 0,-2-10-32,3 19-103,11 11-1811,-8-7 1982,0 0 1,0 1 0,0-1 0,-1 1-1,4 9 1,2 6-16,2 10 61,20 88 6,-19-68-11,2-1 0,3-1 0,1-1 0,39 74 0,-49-108-7,0-1-1,1 1 1,1-2 0,0 1-1,1-1 1,0-1 0,1 0 0,18 14-1,-28-23 116,1 1 0,0-1-1,0 0 1,0-1 0,0 1-1,0 0 1,0 0 0,3 0-1,-4-1-138,0-1 0,1 1 0,-1-1 0,0 0-1,0 1 1,0-1 0,0 0 0,0 0 0,0 0 0,0 1-1,-1-1 1,1 0 0,0 0 0,0 0 0,-1 0 0,2-2-1,0-1-1,4-4 88,0-1 1,-1-1 0,0 1-1,-1-1 1,6-17 0,9-55 369,-9 38-259,7-34-37,12-48-188,-21 98-26,2 1-1,17-38 0,-8 19 6,-9 18-120,-9 26 195,0 0-141,0-1-1,0 1 1,0 0-1,0 0 1,0 0 0,1 0-1,2-3 1,-3 4-493,0 0 297,0 1-1,-1-1 1,1 1-1,0 0 1,0-1-1,-1 1 0,1 0 1,0 0-1,0 0 1,0 0-1,0-1 1,-1 1-1,1 0 0,0 0 1,0 1-1,0-1 1,0 0-1,-1 0 1,1 0-1,0 0 0,0 1 1,0-1-1,-1 0 1,1 1-1,1 0 0,6 5-2551,-4 2 276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5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0 598 1664,'61'-3'5024,"-43"4"-4465,-14-1-473,-1 0 1,1 1-1,0-1 1,0-1-1,-1 1 1,1 0-1,0-1 1,-1 0-1,7-2 1,1-2 77,0 0 1,-1-1-1,0 0 1,17-13-1,-24 17-109,0-1 0,0 0 0,-1 1 0,1-1 0,0 0 0,-1-1 0,0 1 0,0 0 0,0-1 0,0 1 0,-1-1 0,1 0 0,-1 1 0,0-1 0,0 0-1,0 0 1,-1 0 0,1-4 0,-1 2-60,0 0 0,-1-1-1,1 1 1,-2 0 0,1 0-1,0 0 1,-5-10 0,5 14-18,0 1 1,1-1 0,-1 1 0,0-1-1,0 1 1,0-1 0,0 1-1,0 0 1,-1-1 0,1 1 0,0 0-1,-1 0 1,1 0 0,-1 0 0,1 0-1,-1 0 1,1 1 0,-1-1-1,1 0 1,-1 1 0,0-1 0,1 1-1,-1 0 1,0-1 0,0 1 0,1 0-1,-1 0 1,0 0 0,0 0-1,1 1 1,-1-1 0,0 0 0,-1 1-1,-2 1-9,0 0-1,1 1 1,0-1-1,-1 1 1,1-1-1,0 1 1,0 1-1,1-1 1,-1 0-1,1 1 1,-1 0-1,1 0 1,0 0-1,1 0 1,-1 0-1,-2 7 1,-3 5 94,0 2 0,2-1 0,-5 19 0,9-28-20,0-1 0,0 1 1,1 0-1,1-1 0,-1 1 0,1 0 0,1 0 0,-1-1 0,1 1 0,1 0 0,-1-1 0,1 1 0,1-1 0,-1 1 0,1-1 0,5 9 0,-6-14 0,-1 0 1,1-1-1,-1 1 0,1-1 0,-1 1 0,1-1 1,0 0-1,0 1 0,0-1 0,0 0 1,0 0-1,0 0 0,0 0 0,0-1 1,0 1-1,0-1 0,1 1 0,-1-1 1,0 0-1,0 0 0,0 1 0,1-2 1,-1 1-1,0 0 0,3-1 0,6-1 67,0-1-1,1 0 1,16-7 0,-17 6-53,17-7 163,-1-1 0,41-24-1,-57 29-195,0-1 0,0 0-1,-1 0 1,1-2 0,-2 1-1,0-1 1,16-22 0,-16 19-90,-7 11 50,0 0-1,0 0 0,-1 0 0,1-1 1,-1 1-1,0-1 0,0 1 0,0-1 1,0 1-1,0-1 0,0 0 0,-1 0 1,1-4-1,-1 6-153,-1 2 99,0 0-1,0 1 0,0-1 0,1 0 0,-1 1 1,0-1-1,1 1 0,-2 2 0,1 0-24,-28 38-212,25-35 246,-17 39-281,20-41 351,0 0 0,0 0-1,0-1 1,0 1 0,1 0-1,-1 0 1,1 0 0,1 6-1,-1-10 22,0 0 0,1 1 0,-1-1 0,0 0 0,1 1 0,-1-1 0,1 0 0,-1 0 0,1 0 0,0 1 0,-1-1 0,1 0 0,0 0 0,0 0 0,0 0 0,0 0 0,0-1 0,0 1 0,0 0 0,0 0 0,0-1 0,0 1 0,1 0 0,-1-1 0,0 1 0,0-1 0,1 0-1,-1 1 1,0-1 0,0 0 0,1 0 0,-1 0 0,0 0 0,1 0 0,2 0 0,2-1 40,1 0 0,0 0-1,0 0 1,0-1 0,9-3 0,4-3 153,0-1 1,26-14 0,-38 17-199,1 0 1,-1 0-1,0 0 1,0-1-1,-1 0 1,0-1-1,7-9 1,-8 9-28,-3 6-4,-1-1 1,0 0-1,0 1 1,0-1 0,-1 0-1,1 0 1,-1 0-1,1-1 1,-1 1-1,0 0 1,0 0-1,0-5 1,-1 8 2,0 0 0,0 0 0,0 0 1,0-1-1,0 1 0,0 0 0,0 0 1,0 0-1,0 0 0,0 0 0,0-1 1,0 1-1,0 0 0,0 0 1,0 0-1,0 0 0,0 0 0,0-1 1,0 1-1,0 0 0,0 0 0,-1 0 1,1 0-1,0 0 0,0 0 0,0 0 1,0 0-1,0 0 0,0-1 0,-1 1 1,1 0-1,0 0 0,0 0 0,0 0 1,0 0-1,0 0 0,-1 0 0,1 0 1,0 0-1,0 0 0,0 0 1,0 0-1,0 0 0,-1 0 0,1 0 1,0 0-1,0 0 0,0 0 0,0 0 1,0 1-1,-1-1 0,1 0 0,0 0 1,0 0-1,0 0 0,0 0 0,0 0 1,0 0-1,0 0 0,0 0 0,-1 1 1,1-1-1,-8 7-486,0 3 253,1 1 0,-1-1 0,2 2-1,0-1 1,-6 14 0,10-21 250,1 1 0,-1-1 1,1 1-1,0-1 0,0 1 0,0 0 0,1-1 1,-1 1-1,1 7 0,1-9 30,-1 0 1,1 0-1,-1-1 1,1 1-1,0 0 0,0 0 1,0 0-1,0 0 1,1-1-1,-1 1 0,1-1 1,-1 1-1,1-1 0,0 1 1,0-1-1,3 3 1,-3-4-7,0 0 1,-1 0-1,1 0 0,0-1 1,0 1-1,0 0 1,0-1-1,0 1 0,0-1 1,0 0-1,0 1 1,1-1-1,-1 0 1,0 0-1,0-1 0,0 1 1,0 0-1,0-1 1,0 1-1,0-1 1,0 0-1,0 1 0,3-3 1,6-2 130,-1-1 0,18-13 0,-25 17-150,12-10 39,0 0 1,-1-2 0,0 1 0,-2-2-1,1 0 1,-2 0 0,0-1 0,-1-1-1,9-19 1,5-15-29,29-99 1,-40 112-66,21-79 162,-31 101-155,0-1 0,-1 1 0,0-1 1,-2 1-1,-1-20 0,1 35-8,0 0-1,0-1 1,0 1-1,0 0 1,0 0-1,0 0 1,-1 0-1,1 0 1,-1 0 0,1 0-1,0 0 1,-1 0-1,0 0 1,1 0-1,-1 0 1,-1-1 0,2 1 12,-1 1 0,1 0 0,0 0 0,-1 0 0,1 0 0,-1-1 0,1 1 0,-1 0 0,1 0 1,-1 0-1,1 0 0,-1 0 0,1 0 0,-1 0 0,1 0 0,-1 1 0,1-1 0,-1 0 0,1 0 1,0 0-1,-1 0 0,1 1 0,-1-1 0,1 0 0,-1 0 0,1 1 0,-4 2-45,1-1-1,0 1 0,0 0 1,1 1-1,-1-1 1,0 0-1,-2 7 1,-5 9-61,1 1 1,1 0 0,-9 34-1,-9 66-78,23-106 188,-2 11 22,-22 135-49,24-134 168,1-1 0,2 1-1,0-1 1,5 32-1,-4-53-57,-1 0 0,1 0-1,0-1 1,0 1 0,0 0-1,1 0 1,0 0 0,-1-1 0,1 1-1,0-1 1,4 5 0,-4-7-13,-1 1 0,1-1 0,-1 0 1,1 0-1,0 0 0,-1 0 1,1 0-1,0-1 0,0 1 1,0 0-1,0-1 0,-1 1 0,1-1 1,0 0-1,0 0 0,0 0 1,0 0-1,0 0 0,0 0 1,0 0-1,0-1 0,0 1 0,-1-1 1,1 1-1,2-2 0,8-3 52,-1 0 0,1-1 0,-1 0 0,-1-1 0,13-10 0,2-1-76,-19 13-25,1 0 0,-1 0-1,0-1 1,0 0 0,-1 0-1,1 0 1,-1-1 0,-1 0-1,1 0 1,-1 0 0,6-14-1,-9 18-48,0 1 0,1-1 0,-1 1 0,1 0 0,-1 0 0,1 0 0,0 0 0,0 0-1,0 0 1,1 0 0,-1 0 0,0 1 0,0-1 0,1 1 0,4-2 0,3-1-64,0 1 1,19-4 0,-13 3 140,-13 3-29,0 1 1,0-1-1,0 0 1,0 1-1,0-1 1,0 1 0,0 0-1,0 0 1,0 0-1,0 0 1,0 1-1,0-1 1,0 1 0,-1 0-1,1 0 1,0 0-1,0 0 1,0 0-1,-1 1 1,1-1-1,-1 1 1,1 0 0,-1 0-1,1 0 1,3 4-1,-6-5 5,1 0 0,0 0 1,0 1-1,-1-1 0,1 1 0,0-1 0,-1 1 0,1-1 0,-1 1 0,0-1 0,0 1 0,1-1 0,-1 1 0,0-1 0,0 1 0,0-1 1,-1 1-1,1-1 0,0 1 0,-1-1 0,1 1 0,-1 1 0,-2 5 75,0-1 0,-1 0 0,-4 7-1,5-8-69,-2 1 102,2-1-43,-1-1 1,1 0-1,0 1 1,1 0 0,-1 0-1,1 0 1,-2 11-1,4-16-46,0 0 1,0-1-1,0 1 0,0-1 0,0 1 1,0 0-1,0-1 0,1 1 0,-1-1 0,0 1 1,0-1-1,1 1 0,-1-1 0,0 1 0,1-1 1,-1 1-1,1-1 0,-1 1 0,0-1 0,1 1 1,-1-1-1,1 0 0,-1 1 0,1-1 1,-1 0-1,1 0 0,0 1 0,-1-1 0,1 0 1,-1 0-1,1 0 0,-1 0 0,1 1 0,0-1 1,24-1 438,-20 0-377,11-1-22,0-1 0,0-1 1,-1-1-1,1 0 0,-1-1 1,-1 0-1,1-2 0,-1 1 1,16-12-1,-16 7 1,-3 3-75,-10 9-160,-5 4-183,-9 8 69,6-6 158,1 0 0,0 0 1,0 0-1,-9 13 0,14-17 138,0 0 0,0-1 1,1 1-1,-1 0 0,0 0 0,1 0 1,-1-1-1,1 1 0,-1 0 0,1 0 1,0 0-1,0 0 0,0 0 0,0 0 1,0 0-1,0-1 0,0 1 0,1 0 1,-1 0-1,1 0 0,0 0 0,-1-1 1,1 1-1,0 0 0,0 0 0,0-1 1,1 3-1,-1-3 19,1 0-1,-1 0 1,0 0 0,0 0 0,0 0 0,1 0-1,-1 0 1,0 0 0,1-1 0,-1 1 0,1 0-1,-1-1 1,1 0 0,-1 1 0,1-1 0,-1 0-1,1 1 1,-1-1 0,1 0 0,0 0 0,-1 0-1,1-1 1,-1 1 0,1 0 0,-1-1 0,1 1-1,-1 0 1,1-1 0,-1 0 0,1 1 0,-1-1-1,0 0 1,3-1 0,-1-1 83,1 1 0,0-1 0,-1 1 0,1-1 0,-1 0 0,0-1-1,0 1 1,0 0 0,0-1 0,3-6 0,-4 7-130,-1 0 0,0 0 0,0-1 0,0 1 0,-1 0 0,1 0 0,-1-1 0,0 1 0,0 0 0,0-1 0,0 1 0,-1 0 0,1 0 0,-1-1 0,0 1 1,0 0-1,0 0 0,0 0 0,0 0 0,-1 0 0,1 0 0,-1 0 0,0 0 0,0 1 0,0-1 0,0 1 0,0-1 0,-1 1 0,1 0 0,-1 0 0,0 0 0,1 0 0,-5-1 0,0-1-91,4 2 82,0 0 1,0 1-1,0 0 1,1-1-1,-1 1 1,0 0-1,0 1 1,-4-2 0,15-5-229,7 2 131,-11 4 88,-1-1 0,1 1 0,0 0 0,0 1 0,0-1 0,7 0 0,78-7-270,-19 1 326,-47 5-43,0 2 1,-1 0 0,1 2-1,0 0 1,-1 1 0,1 2-1,25 8 1,-46-13 37,-1 1 1,1 0-1,-1-1 0,1 1 1,-1 0-1,0 0 0,1 0 1,-1 0-1,0 0 0,0 0 1,1 0-1,-1 1 0,1 1 1,-1-2 1,-1-1 1,0 1-1,0 0 1,1 0-1,-1 0 0,0 0 1,0 0-1,0-1 1,0 1-1,0 0 1,0 0-1,0 0 1,0 0-1,0 0 1,0 0-1,0 0 1,0-1-1,-1 1 1,1 0-1,0 0 0,-1 0 1,1 0-1,-1-1 1,1 1-1,-1 0 1,0 0-1,-3 4 52,0-1 0,-1 0-1,1 1 1,-1-2-1,0 1 1,0-1 0,-7 4-1,5-3 123,1 0 0,-1 1 0,-9 8 1,31-16 336,132-39-580,-132 36 49,-6 3-47,-1 0 0,1 0 0,-1 1 0,1 0 0,0 0-1,0 1 1,0 0 0,11 1 0,-19 0 50,1 0 0,-1 1-1,0-1 1,1 0 0,-1 1 0,0-1-1,0 1 1,1-1 0,-1 1 0,0 0-1,0 0 1,0-1 0,0 1 0,0 0-1,0 0 1,0 0 0,0 0 0,1 2-1,0 0 104,0 1-1,0-1 0,-1 1 0,2 6 1,-2-7-60,0-1 0,-1 1 0,1-1 0,0 1 0,0-1 1,0 0-1,0 0 0,1 1 0,-1-1 0,1 0 0,-1 0 0,1 0 1,0-1-1,1 3 0,1-2-21,-1-1 1,1 1-1,-1-1 0,1 1 1,-1-1-1,1 0 1,0-1-1,0 1 0,-1-1 1,1 1-1,0-1 1,5-1-1,6 0-217,27-7 0,-14 2-479,36-2-3640,-40 4 2102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53 91 1984,'-13'-20'736,"0"20"-576,-14 0 7040,40-4-6624,9 0 160,14-4-416,10-3-128,28-2-96,22 2 416,8 0-288,0 3-4608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1568,'3'0'9520,"-1"0"-9521,-1 0 1,0 1 0,0-1 0,0 1 0,0-1-1,0 1 1,0 0 0,0-1 0,0 1-1,-1 0 1,1 0 0,0 0 0,0-1-1,0 1 1,-1 0 0,1 0 0,-1 0 0,1 0-1,0 0 1,-1 0 0,0 0 0,1 2-1,10 29 390,-10-27-362,5 15 419,-1-1 0,-1 1 0,-1-1 0,1 39 0,-4-58-461,0 0 0,0 0 1,0 1-1,0-1 0,0 0 1,0 0-1,-1 0 1,1 0-1,0 1 0,0-1 1,0 0-1,0 0 1,-1 0-1,1 0 0,0 0 1,0 1-1,0-1 0,-1 0 1,1 0-1,0 0 1,0 0-1,0 0 0,-1 0 1,1 0-1,0 0 1,0 0-1,0 0 0,-1 0 1,1 0-1,0 0 0,0 0 1,-1 0-1,1 0 1,0 0-1,0 0 0,0 0 1,-1 0-1,1-1 1,0 1-1,0 0 0,0 0 1,0 0-1,-1 0 0,1 0 1,0 0-1,0-1 1,0 1-1,0 0 0,-1 0 1,1 0-1,0-1 1,0 1-1,0 0 0,-4-3-1051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3T20:58:53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1408,'0'0'448,"-8"5"677,11 11 3979,-2 9-4177,0-13-302,-2 24-1,-1 23 624,3-43-1015,-1 0 0,-4 26 0,0-19-52,-5 20 208,6-30-83,3-11-517,0-1 1,0 1-1,0-1 1,-1 0-1,1 1 1,-1-1-1,1 0 0,-1 1 1,1-1-1,-2 2 1,2 14-6494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16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0 2080,'-10'1'552,"0"0"-1,0 0 1,1 1 0,-1 0 0,0 1-1,1 0 1,0 0 0,0 1-1,0 1 1,-10 6 0,-11 8-632,-41 36 0,49-37 405,-133 120 216,123-105-433,1 2-1,-40 58 1,64-81-68,-1 1-1,2 0 0,-1 0 0,2 0 0,0 1 1,0-1-1,2 1 0,-4 19 0,7-27-1,-1 1 0,1 0-1,0-1 1,1 1 0,-1 0-1,1-1 1,1 1 0,3 10-1,-4-12 3,1 0-1,1-1 0,-1 0 1,1 0-1,0 0 0,0 0 1,0 0-1,0 0 0,0-1 1,1 1-1,0-1 0,0 0 1,4 3-1,-4-4 30,0 0 0,1 0 0,-1 0-1,0-1 1,1 0 0,-1 1 0,1-2 0,0 1 0,-1 0 0,1-1-1,0 0 1,-1 0 0,1 0 0,0-1 0,-1 1 0,1-1 0,0 0-1,-1-1 1,8-2 0,7-4 97,-1-1 0,0-1-1,21-15 1,-19 12-126,9-5-3,-13 9-9,-1-1 0,0 0 0,22-20 0,-21 14 14,-1-1-1,-1-1 0,0-1 0,-1 0 1,-1 0-1,18-41 0,-16 23 43,-1 1 0,-2-1-1,8-50 1,-14 60-382,2-54-1,-7 78 221,0 0 0,0 0-1,0-1 1,0 1 0,-1 0 0,0 0-1,1 0 1,-1 0 0,0 0 0,0 0 0,-3-5-1,3 8 68,1 0 0,0-1 0,0 1 0,0 0-1,-1 0 1,1 0 0,0 0 0,0 0-1,-1-1 1,1 1 0,0 0 0,0 0 0,-1 0-1,1 0 1,0 0 0,0 0 0,-1 0 0,1 0-1,0 0 1,0 0 0,-1 0 0,1 0 0,0 0-1,0 0 1,-1 0 0,1 0 0,0 0 0,0 1-1,-1-1 1,1 0 0,0 0 0,0 0 0,0 0-1,-1 0 1,1 1 0,0-1 0,0 0 0,0 0-1,-1 1 1,-6 9-217,5-7 184,-5 11 87,0 1-1,0 1 1,2-1-1,0 1 1,-6 28-1,1-2 23,1-4 5,1 0-1,-3 47 0,9-59 19,1-1 1,3 43-1,-1-61-16,0 0 0,0 0 0,1-1 0,-1 1 0,2 0 0,-1 0 0,1-1-1,0 1 1,0-1 0,1 0 0,0 0 0,0 0 0,0-1 0,8 8 0,-10-11-28,-1-1 0,1 0 0,-1 0 0,1 0-1,0 0 1,-1 0 0,1-1 0,0 1 0,0 0 0,0-1-1,0 1 1,0-1 0,0 0 0,-1 0 0,1 1 0,0-1-1,0-1 1,0 1 0,0 0 0,0 0 0,0-1 0,0 1-1,0-1 1,0 0 0,-1 1 0,1-1 0,0 0 0,2-1-1,4-4 102,1 0-1,-1 0 1,0-1-1,8-8 0,-7 7-147,4-5 98,-2 2-115,1 1-1,-1 0 1,1 0 0,1 1-1,23-12 1,-20 14-42,-11 4-11,-1 1 1,1 0-1,-1 0 1,1 0-1,-1 1 1,1 0 0,0 0-1,0 0 1,0 0-1,0 1 1,0 0-1,-1 0 1,1 0-1,0 0 1,7 2 0,-11-1 78,0-1 0,0 0 0,0 1 0,0-1 0,0 1 0,0 0 0,0-1 0,0 1 1,0 0-1,0-1 0,0 1 0,0 0 0,-1 0 0,1 0 0,0 0 0,-1 0 0,1 0 1,1 2-1,-2-1-14,1 1 1,0 0 0,0-1 0,-1 1-1,0-1 1,1 1 0,-1 0-1,0 3 1,-1 1-10,0 0 0,0 1-1,-1-1 1,0 0 0,-4 11-1,-16 54 557,22-72-532,0 0 0,-1 0 0,1 1 0,0-1 0,0 0 0,0 0 0,0 0 0,0 0 0,0 0 0,0 0 0,0 0 0,0 0 0,0 0 0,0 1 0,0-1 0,0 0 0,0 0 0,0 0 0,0 0 0,0 0 0,0 0 0,0 0 0,0 1 0,0-1 0,0 0 0,0 0 0,0 0 0,0 0 0,0 0 0,0 0 0,0 0 0,0 0 0,0 1 0,0-1 0,0 0 0,0 0 0,0 0 0,0 0 0,0 0 0,1 0 0,-1 0 0,0 0 0,0 0 0,0 0 0,0 0 0,0 1 0,0-1 1,0 0-1,0 0 0,0 0 0,1 0 0,-1 0 0,9-3 334,17-13 104,-17 10-408,11-6 100,19-11-155,70-33 0,-74 37-75,-30 15 51,-1 1-1,1 0 1,0 1-1,-1-1 1,1 1-1,0 0 1,1 0-1,-1 0 1,0 1-1,6-1 1,-10 2 30,0 0 1,-1 0 0,1 0-1,0 0 1,-1 0-1,1 0 1,0 0-1,-1 0 1,1 0 0,0 0-1,-1 1 1,1-1-1,0 0 1,-1 0-1,1 1 1,0-1-1,-1 0 1,1 1 0,-1-1-1,1 1 1,-1-1-1,1 0 1,-1 1-1,1 0 1,-1-1 0,1 1-1,-1-1 1,0 1-1,1 0 1,-1 1 18,1 0 1,-1 0-1,0 0 1,0 0-1,0 1 1,0-1-1,-1 4 1,-1 9-66,-8 40 362,10-42-278,-1-9-26,1 0 1,0 0-1,0-1 1,0 1 0,0 0-1,1 0 1,-1-1-1,1 1 1,2 6 0,-2-10 12,-1 1 0,0-1 0,1 1 1,-1-1-1,1 0 0,-1 0 0,1 1 0,-1-1 1,1 0-1,-1 0 0,1 1 0,0-1 1,-1 0-1,1 0 0,-1 0 0,1 0 1,-1 0-1,1 0 0,0 0 0,-1 0 1,1 0-1,-1 0 0,1 0 0,-1 0 1,1-1-1,0 1 0,0 0 0,-1 0 6,4-1 24,-1 0 1,1 0-1,-1-1 1,1 1-1,-1-1 1,0 1-1,1-1 0,-1 0 1,0 0-1,4-4 1,2-2 27,14-19 1,7-5-160,-24 26 136,-1 0-1,0 0 1,6-10-1,-1 4-722,-10 16 630,1 1-1,-1-1 1,0 0 0,0 1-1,-1-1 1,1 1 0,-3 7 0,0 11 12,2-8 127,1 1-1,2 24 1,-1-33-88,0 0-1,0-1 1,1 1-1,0 0 1,0-1-1,1 1 1,0-1-1,4 8 1,-6-14 13,-1 1 1,1-1 0,-1 1-1,0-1 1,1 1-1,0-1 1,-1 1 0,1-1-1,-1 0 1,1 1-1,0-1 1,-1 0-1,1 1 1,-1-1 0,1 0-1,0 0 1,0 0-1,-1 1 1,1-1 0,0 0-1,-1 0 1,1 0-1,0 0 1,-1 0-1,1 0 1,0-1 0,0 1-1,-1 0 1,1 0-1,0 0 1,-1-1 0,1 1-1,-1 0 1,2-1-1,1-1 80,0 0 0,0 0 1,0 0-1,0 0 0,3-4 0,67-79 310,-13 12-413,-42 50 59,-14 18-104,0 0 0,0 0 0,0 0-1,1 0 1,-1 1 0,1-1 0,0 1-1,0 1 1,7-4 0,-12 6 40,0 1 0,1 0 0,-1 0 0,0 0 0,1 0 0,-1 0 0,0 0 0,1 0 0,-1 0 0,1 0 0,-1 0 0,0 0 0,1 0 1,-1 0-1,0 0 0,1 0 0,-1 0 0,1 0 0,-1 0 0,0 1 0,1-1 0,-1 0 0,0 0 0,1 0 0,-1 1 0,0-1 0,0 0 0,1 0 0,-1 1 0,0-1 0,0 0 0,1 0 0,-1 1 0,1 1-11,-1-1-1,1 0 0,-1 0 0,1 1 0,-1-1 1,1 0-1,-1 1 0,0-1 0,0 0 0,0 3 1,-1 15-45,-1-1 0,-6 22 1,4-19 66,-23 94 55,9-45-24,-5 25 293,-53 144-1,70-227-285,0 1 0,-12 15 0,-2 4 106,16-25-47,0 0 0,0-1 0,0 1 0,-9 8 0,11-13-71,1-1-1,0 0 1,-1 0 0,1 1 0,-1-1 0,0 0-1,1 0 1,-1-1 0,0 1 0,0 0 0,1 0-1,-1-1 1,0 1 0,0-1 0,0 0 0,0 0-1,0 1 1,1-1 0,-1 0 0,0 0 0,0-1-1,0 1 1,0 0 0,-2-1 0,2 0-14,-1 0 0,1 0 1,0 0-1,0 0 0,0-1 0,-1 1 1,1-1-1,1 1 0,-1-1 0,0 0 1,0 1-1,1-1 0,-1 0 0,1 0 1,-1 0-1,1 0 0,0-1 0,0 1 1,0 0-1,0-1 0,0 1 0,0 0 1,1-1-1,-1-2 0,0-3-13,0 0 0,1 0 0,0 0 0,0 0 0,3-15 0,-1 17 44,-1 0-1,1 0 1,0 0-1,1 0 1,-1 1-1,1-1 0,0 1 1,1 0-1,-1 0 1,7-7-1,4-3 189,28-23 0,-19 22-142,0 1 0,1 1 0,0 2 0,33-14 0,-14 7 25,-3 2-159,21-12 342,-23 5-3313,-23 17-1867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18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1207 1984,'0'0'17,"0"0"1,0 0-1,0 0 0,1 0 1,-1 0-1,0 1 0,0-1 1,-1 0-1,1 0 1,0 0-1,0 0 0,0 0 1,0 0-1,0 0 0,0 1 1,0-1-1,0 0 1,0 0-1,0 0 0,0 0 1,0 0-1,0 0 0,0 0 1,0 0-1,0 1 0,0-1 1,-1 0-1,1 0 1,0 0-1,0 0 0,0 0 1,0 0-1,0 0 0,0 0 1,0 0-1,-1 0 0,1 0 1,0 0-1,0 0 1,0 0-1,0 0 0,0 0 1,0 0-1,0 0 0,-1 0 1,1 0-1,0 0 0,0 0 1,0 0-1,0 0 1,0 0-1,0 0 0,0 0 1,-1 0-1,1 0 0,0 0 1,0 0-1,0 0 0,0-1 1,0 1-1,0 0 1,0 0-1,0 0 0,0 3 648,-14 14 2961,14-16-3528,-1-1-1,1 0 0,-1 0 0,1 1 0,-1-1 0,1 0 0,-1 0 0,1 0 1,-1 0-1,1 0 0,-1 0 0,1 0 0,-1 0 0,1 0 0,-1 0 0,1 0 1,-1 0-1,1 0 0,-1 0 0,1 0 0,-1-1 0,1 1 0,0 0 1,-1 0-1,1-1 0,-1 1 0,1 0 0,0 0 0,-1-1 0,1 1 0,-1 0 1,1-1-1,3-16 1295,-2 9-1211,0 0 0,0 0 1,1-1-1,0 2 0,1-1 0,-1 0 1,6-8-1,7-25 113,20-100 4,-23 85-58,2 1 0,25-58 0,0 32-135,0 4-28,-12 19-93,3 2 0,2 1 0,3 2 0,57-69 0,-66 95 4,2 0 0,0 2 1,2 0-1,1 3 1,55-33-1,-70 46-23,1 1-1,-1 1 1,1 0-1,1 1 0,23-4 1,-40 9 18,0 1-1,0 0 1,1 0 0,-1-1 0,0 1-1,0 0 1,0 0 0,0 1 0,0-1 0,0 0-1,1 0 1,-1 0 0,0 1 0,0-1-1,0 1 1,2 0 0,-3 0 6,1-1 0,-1 1 0,1-1 0,-1 1 0,1 0 0,-1-1 0,1 1 0,-1 0 0,1-1 0,-1 1 0,0 0 0,0-1 0,1 1 0,-1 0 0,0 0 0,0 0 0,0 1 0,0 2 4,0-1-1,0 1 1,-1 0 0,0-1-1,1 1 1,-1 0 0,-3 5 0,-8 15 47,-1-1 1,0 0 0,-2-1 0,-1 0 0,-35 36 0,8-13-1,-56 47 0,58-59-1,18-15 42,1 1 0,-32 35 1,53-54-81,1 1 0,0-1 0,-1 1 0,1-1 0,-1 1 0,1-1 0,0 1 0,-1-1 0,1 1 0,0-1 0,0 1 0,0 0 0,-1-1 0,1 1 0,0 0 0,0-1 1,0 1-1,0-1 0,0 1 0,0 0 0,0-1 0,0 1 0,0 0 0,0-1 0,1 1 0,-1 0 0,1 0 1,-1 0 0,1 0-1,0 0 1,0 0 0,0 0-1,0-1 1,0 1 0,0 0 0,0 0-1,0-1 1,0 1 0,0-1-1,1 1 1,6 2 8,0-1 0,1 0 1,10 1-1,-14-2-2,32 5 52,-5-1-34,45 12 0,-67-14-19,-1 0 0,0 1 0,0 0 0,0 1 0,0 0 0,-1 0-1,0 1 1,0 0 0,9 8 0,-16-13-1,0 0 1,0 0-1,0 0 0,0 0 0,0 0 1,0 0-1,0 0 0,0 0 0,-1 1 0,1-1 1,0 0-1,-1 1 0,1-1 0,-1 0 1,1 1-1,-1-1 0,0 1 0,1-1 0,-1 1 1,0-1-1,0 1 0,0-1 0,0 1 1,-1-1-1,1 0 0,0 1 0,-1-1 0,1 1 1,-1 1-1,-2 0 22,1 0 1,-1 0-1,0 0 0,-1 0 1,1 0-1,0-1 0,-1 1 1,1-1-1,-1 0 1,0 0-1,0 0 0,-7 2 1,-6 1 88,-29 5 0,38-9-91,-25 4 41,1-1 0,-1-2-1,0-1 1,0-2 0,0-1-1,1-2 1,-55-12 0,79 14-213,-1 0 1,1-1 0,-1 0 0,-10-7 0,18 10 95,1 0-1,0 0 1,0 0-1,0 0 1,0 0-1,-1-1-251,1 1 251,0 0 1,0 0-1,0 0 1,0-1 0,0 1-1,0 0 1,0 0-1,0 0 1,0 0-1,0 0 1,0-1-1,0 1 1,0 0-1,0 0 1,0 0 0,0 0-1,0-1 1,0 1-1,0 0 1,0 0-1,0 0 1,0 0-1,0 0 1,0-1 0,0 1-1,0 0 1,0 0-1,1 0 1,6-7-1662,13-3-913,6 5 1052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19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6 170 4160,'-5'-27'1856,"14"15"-1600,-5 4 1408,5 5-960,4-13 992,8 0-992,14-3 576,5 5-768,11-6-32,1 7-320,0 2 32,0 3-96,-4 5-128,-8 3 0,-7 0-480,-2 3 288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22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326 579 1824,'-7'-1'572,"0"0"1,1 0-1,-1 1 1,0 0-1,0 0 0,1 0 1,-1 1-1,0 0 1,1 0-1,-1 1 0,-8 3 1,-6 3-449,1 2-1,-21 11 1,25-12 230,6-4-328,1 1-1,0 0 0,0 0 0,0 1 0,1 0 0,0 0 1,0 1-1,1 0 0,0 0 0,1 1 0,-1 0 1,2 0-1,-1 1 0,1-1 0,1 1 0,0 0 1,-6 21-1,8-21 40,0-1 1,0 0 0,1 1 0,1-1 0,0 1-1,0-1 1,1 1 0,2 13 0,-3-22-33,0 1 1,1-1 0,-1 0 0,0 0 0,1 1 0,-1-1-1,1 0 1,0 0 0,-1 0 0,1 0 0,0 0-1,-1 0 1,1 0 0,0 0 0,0 0 0,2 2-1,-2-3-5,-1 0 0,1 0 0,0 1 0,0-1 0,-1 0 0,1 0-1,0 0 1,0 0 0,-1 0 0,1 0 0,0 0 0,0 0-1,-1 0 1,1 0 0,0 0 0,0-1 0,-1 1 0,1 0-1,0 0 1,1-1 0,2-2 92,0 0 0,0 0 0,0-1 0,0 1 0,-1-1 1,6-6-1,40-50 351,53-63-164,-74 90-245,-1-2 1,35-60-1,-42 57-45,-1 0 0,-1-2 0,-3 0 1,-1-1-1,-2-1 0,-2 0 0,-2 0 0,3-48 1,-10 79-84,-1 0 0,-1 0 0,-2-19 0,2 25-26,-1-1 1,1 0-1,-1 1 1,0 0-1,0-1 0,-1 1 1,1 0-1,-6-7 1,7 11 56,0 0 1,0 0-1,0 0 1,0 0-1,0 0 1,-1 1 0,1-1-1,0 0 1,0 1-1,0-1 1,-1 1-1,1-1 1,0 1 0,-1 0-1,1 0 1,0-1-1,-1 1 1,1 0-1,-1 0 1,1 0-1,0 0 1,-1 1 0,1-1-1,0 0 1,-1 0-1,1 1 1,0-1-1,-1 1 1,1-1 0,0 1-1,0 0 1,0-1-1,0 1 1,-2 1-1,-2 2-26,0 0 0,0 0-1,0 0 1,0 0 0,-7 11-1,3-3 55,1 1-1,0 1 1,1 0-1,-7 20 1,6-14 12,-9 23 81,3 2-1,1 0 0,-10 74 1,21-103-6,0 0 0,2 0 1,0 0-1,1 0 0,0-1 1,1 1-1,1 0 0,1 0 1,0-1-1,1 0 1,0 0-1,2 0 0,-1-1 1,14 20-1,-15-28-13,0 0 0,0-1 0,0 1-1,1-1 1,0 0 0,0-1 0,1 0 0,-1 0 0,1 0 0,0 0 0,0-1 0,0-1-1,0 1 1,1-1 0,8 2 0,1-1 48,-1-1 0,1-1 0,0 0 0,0-1 0,31-5 0,-29 2 20,0 0 0,0-2 0,24-9 0,-34 10-42,1 0 1,-1 0-1,-1-1 1,1 0-1,-1-1 1,0 0-1,0 0 1,7-8-1,-13 11-80,0 0 1,0 0-1,0 0 0,0 0 0,-1-1 1,1 1-1,-1-1 0,0 1 0,0 0 1,0-1-1,0 0 0,-1 1 0,1-1 0,-1 0 1,0 1-1,0-1 0,0 1 0,-1-1 1,1 0-1,-1 1 0,0-1 0,0 1 1,0-1-1,0 1 0,-1-1 0,-1-2 1,2 5-54,0 0 1,0 0 0,0 0 0,0 0 0,0 0 0,0 0 0,0 0 0,0 0 0,-1 1 0,1-1 0,0 0 0,0 1 0,-1-1 0,1 1 0,0-1 0,0 1 0,-1 0 0,1 0 0,-1-1 0,1 1-1,0 0 1,-1 0 0,1 0 0,0 1 0,-1-1 0,1 0 0,-1 0 0,1 1 0,0-1 0,0 1 0,-1-1 0,0 2 0,-2-1-45,0 1 1,1 0 0,0 1-1,-1-1 1,1 0-1,0 1 1,0 0 0,0 0-1,-2 4 1,0 0 99,1 0-1,0 0 1,1 1-1,0-1 1,0 1 0,0 0-1,1 0 1,0 0 0,1 0-1,0 0 1,0 1 0,1-1-1,0 0 1,0 0 0,1 1-1,0-1 1,0 0 0,1 0-1,0 0 1,1 0-1,-1 0 1,2-1 0,-1 1-1,1-1 1,0 0 0,0 0-1,1 0 1,0 0 0,11 10-1,-14-15 22,0-1 0,0 0 0,0 1 0,0-1 0,0 0 0,0 0 0,0 0 0,0 0 0,1-1 0,-1 1 0,0-1 0,1 1 0,-1-1 0,0 0 0,1 0 0,-1 0 0,0 0 0,1 0 0,-1 0 0,5-2-1,2-1 54,0 0-1,0-1 0,15-8 0,-9 4-38,82-37 152,121-41 0,-79 27-418,-112 47 179,-11 4 30,3-2-3,1 2 0,32-11 1,-47 18-22,0 0-1,1 1 1,-1 0 0,0-1 0,0 2-1,1-1 1,-1 0 0,0 1 0,0 0 0,5 2-1,10 1 87,-20-3-50,0-1 0,0 0 1,0 0-1,0 0 0,0 0 1,0 0-1,0 0 1,0 0-1,0 0 0,0 0 1,0 0-1,0 0 0,0 0 1,0 0-1,0 1 1,0-1-1,0 0 0,0 0 1,0 0-1,0 0 0,0 0 1,0 0-1,0 0 1,0 0-1,0 0 0,0 0 1,0 0-1,0 0 1,0 0-1,0 0 0,0 0 1,0 1-1,0-1 0,0 0 1,0 0-1,0 0 1,1 0-1,-1 0 0,0 0 1,0 0-1,0 0 0,0 0 1,0 0-1,0 0 1,0 0-1,-13 3 86,-23 0-40,18-3-63,-31 4 0,44-3-15,1 0 1,-1 0 0,0 0 0,1 0-1,-1 1 1,1 0 0,-1 0 0,1 0-1,0 1 1,0-1 0,-8 7 0,8-5 17,0 1 1,0-1 0,0 0 0,1 1 0,-1 0 0,1 0 0,0 0 0,1 0 0,-1 1 0,1-1 0,0 1 0,0 0 0,1-1 0,0 1 0,0 0 0,0 0 0,0 0 0,1 0 0,0-1 0,1 1 0,0 7 0,-1-13 4,0 3 14,1 0 0,-1 0 0,1-1 0,0 1 0,-1 0 1,1 0-1,0-1 0,0 1 0,1-1 0,-1 1 1,1-1-1,-1 1 0,1-1 0,0 0 0,0 0 0,2 3 1,2 0 44,0 0 1,1 0 0,-1-1 0,9 5-1,-12-8-40,0 0-1,0 0 1,0 0-1,0 0 1,1 0 0,-1-1-1,0 1 1,0-1-1,0 0 1,0 0-1,1 0 1,-1 0-1,6-2 1,19-6 132,41-18-1,5-1-111,57-11 225,34-11-475,-124 35 287,74-37-1,-39 2-45,-28 17 36,-20 15-223,-29 17 120,0 0 24,0 1 1,0-1 0,0 1-1,0-1 1,0 1-1,1 0 1,-1 0-1,0-1 1,0 1-1,0 0 1,1 0 0,-1 0-1,0 0 1,0 1-1,-40 45-96,-6 7 80,34-37 23,2-5 47,1 2 0,1-1 0,0 2 0,1-1 0,-10 23 0,18-35-16,-1 0-1,1-1 1,0 1-1,0-1 1,0 1 0,0 0-1,0-1 1,0 1 0,0 0-1,0-1 1,1 1 0,-1 0-1,2 2 1,-2-3-6,0 0 0,0-1 0,1 1 0,-1 0-1,0-1 1,1 1 0,-1-1 0,1 1 0,-1-1 0,1 1 0,-1-1-1,1 1 1,-1-1 0,1 0 0,-1 1 0,1-1 0,0 0 0,-1 1-1,1-1 1,0 0 0,-1 0 0,1 1 0,0-1 0,-1 0 0,1 0-1,0 0 1,-1 0 0,1 0 0,0 0 0,0 0 0,-1 0 0,2-1-1,0 1 14,1-1-1,-1 0 0,0-1 0,0 1 1,1 0-1,-1-1 0,0 1 0,0-1 0,-1 1 1,4-4-1,18-24 117,-7 8 7,-8 11-166,0 0 0,0-1 0,-1 0 0,-1-1 0,0 1 0,0-1 0,-1-1 0,-1 1 0,0 0 0,-1-1-1,0 0 1,-1 0 0,1-17 0,-3 29 4,0 1 0,0 0-1,0 0 1,0-1 0,0 1 0,0 0-1,0 0 1,0-1 0,0 1 0,0 0-1,0 0 1,0-1 0,0 1 0,0 0-1,0 0 1,0-1 0,0 1 0,0 0-1,0 0 1,-1-1 0,1 1 0,0 0-1,0 0 1,0-1 0,0 1 0,-1 0 0,1 0-1,0 0 1,0 0 0,0-1 0,-1 1-1,-5 5-207,-5 13 28,8-3 139,0-1 0,-2 24-1,4-33 59,1 1 0,1-1 0,-1 1-1,1-1 1,0 1 0,0-1-1,0 0 1,1 1 0,0-1-1,3 7 1,-3-8 15,0-1-1,0 0 1,0 0-1,0 1 1,0-1-1,0 0 1,1-1-1,-1 1 1,1 0-1,0-1 1,0 1 0,0-1-1,0 0 1,0 0-1,1 0 1,-1-1-1,1 1 1,-1-1-1,1 0 1,-1 0-1,1 0 1,0 0-1,0-1 1,-1 1-1,1-1 1,7 0-1,-2-1 61,0 0-1,0 0 0,1 0 0,-1-1 0,14-6 0,41-19 204,-50 20-187,2-1-45,0-1 0,0 0 0,-1-1 0,26-24 1,45-55-183,-52 51 130,-33 38-23,10-11-128,-4 7-16,-7 4 158,0 0 0,0 0 0,0 0 0,0 1 0,1-1 0,-1 0 0,0 0 0,0 0 0,0 0 0,0 0 0,0 0 0,0 0 0,1 0 0,-1 0 0,0 0 0,0 0 0,0 0 0,0 0 0,0 0 0,0 1 0,0-1 0,0 0 0,0 0 0,1 0 0,-1 0 0,0 0 0,0 0 0,0 1 0,0-1 0,0 0 0,0 0 0,0 0 0,0 0 0,0 0 0,0 0 0,0 1 0,0-1 0,0 0 0,0 0 0,0 0 0,0 0 0,0 1 0,-1 13-87,-1 0 1,0 0 0,-5 17-1,3-12 108,-4 31 0,7-38-9,1 1 0,1 17 0,0-28 47,-1 1 0,0-1 0,0 1 0,1-1-1,0 1 1,-1-1 0,1 0 0,0 1 0,0-1 0,0 0 0,1 0-1,-1 1 1,0-1 0,1 0 0,0 0 0,-1-1 0,1 1-1,0 0 1,3 2 0,-4-4-10,1 1 0,-1-1 0,1 1 0,-1-1 1,1 0-1,-1 0 0,1 0 0,-1 0 0,1 0 0,0 0 0,-1 0 0,1 0 0,-1 0 0,1-1 0,-1 1 0,1-1 0,-1 1 1,1-1-1,-1 0 0,3-1 0,2-2 26,0 1 0,-1-2 0,6-4 0,0-2-83,0-1 0,-1-1 0,11-16 0,16-21 48,-34 48-9,19-20-132,-21 21 90,0 1 0,0-1 0,0 0 0,0 0 0,1 1 0,-1-1 0,0 1 0,0-1 0,1 1-1,-1-1 1,0 1 0,1 0 0,-1 0 0,1 0 0,-1 0 0,0 0 0,1 0 0,1 0 0,-2 1 17,0-1 1,0 1-1,0 0 1,0 0-1,0-1 1,0 1-1,0 0 1,-1 0-1,1 0 1,0 0-1,0 0 1,-1 0-1,1 0 1,-1 0-1,1 0 1,-1 0-1,0 0 1,1 1-1,-1-1 1,0 0-1,0 0 1,1 2-1,1 28-97,-4-5 169,-8 49 0,-1-4-28,4-10 207,-2 0 0,-28 97-1,33-145-180,0-1-1,-1 0 0,0 0 1,-1-1-1,0 0 0,-1 0 1,-8 11-1,12-19-37,0 1 0,0-1 0,-1 0 0,1 0 0,-1 0 0,0 0 0,0-1 0,0 0 0,0 0 0,0 0 0,0 0-1,-7 1 1,8-2-5,0 0-1,0-1 0,0 1 0,0-1 0,-1 0 0,1 0 0,0 0 1,0 0-1,0-1 0,0 1 0,0-1 0,0 0 0,0 0 0,0 0 0,0 0 1,0-1-1,0 1 0,-3-3 0,5 3-21,0 0-1,1 1 1,-1-1 0,0 0-1,0 0 1,1 0-1,-1 0 1,1 0 0,-1 0-1,1 0 1,-1 0 0,1 0-1,-1 0 1,1-1-1,0 1 1,0 0 0,0 0-1,0 0 1,0 0 0,0 0-1,0-1 1,0 1-1,0-2 1,9-23 62,-4 15 12,1 1 0,7-10 0,-7 10-9,10-11-15,0 1-1,0 0 1,2 1 0,1 1 0,0 1 0,1 1-1,1 0 1,36-20 0,-19 16-102,0 2 0,0 1-1,2 2 1,61-14 0,-74 22 53,32-7-1308,-49 12 62,-1 1 1,1 0-1,18 0 1,-9 5-3111,-3 3 1456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17.2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458 1 4320,'-22'4'1392,"22"-4"-1370,0 0 1,-1 0 0,1 0-1,0 0 1,-1 0 0,1 0-1,-1 1 1,1-1 0,0 0-1,-1 0 1,1 0 0,0 1-1,-1-1 1,1 0 0,0 0-1,0 1 1,-1-1 0,1 0-1,0 0 1,0 1 0,-1-1-1,1 0 1,0 1 0,-22 28 2323,-17 30 1,3 16-712,20-40-879,-22 35 0,18-42-502,-1 0 1,-1-1-1,-1-1 0,-2-1 1,0-2-1,-39 29 1,-14 12-1466,79-64 1181,-1 0 0,28 1-7568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32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6 1312,'7'-5'8922,"-13"8"-8533,1 1 0,-1-1 0,1 1-1,-8 8 1,11-10-327,-1 1-18,0 0 0,0 0 0,1 1 0,-1-1 0,1 1 1,0 0-1,-3 6 0,-11 18 211,1-6-5,-14 24 1,-85 185 634,71-118-342,38-99-429,2 1 0,0 0 0,0 0 0,2 0 0,0 30 0,4-4 90,1 0 1,3 0-1,1-1 1,2 0-1,2 0 0,2-1 1,1-1-1,28 51 1,31 29 856,-71-112-1032,-2-5-11,-1 0 1,1 0-1,0 0 0,-1 0 0,1 0 1,0 0-1,0 0 0,0 0 1,0 0-1,0-1 0,0 1 0,2 1 1,-2-1 66,-1-11-3189,1 0-458,3-1 1082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37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 1664,'-4'6'636,"4"-6"-584,-1 0 0,1 1 0,0-1 0,0 0 0,0 0 0,0 1 0,0-1 0,0 0 0,0 0 0,0 0 0,-1 1 0,1-1 0,0 0 0,0 0 0,0 0 0,-1 1-1,1-1 1,0 0 0,0 0 0,0 0 0,-1 0 0,1 0 0,0 1 0,0-1 0,-1 0 0,1 0 0,0 0 0,0 0 0,-1 0 0,1 0 0,-3 3 1126,2-3-1057,1 1 1,-1 0-1,1-1 1,-1 1-1,1 0 0,-1-1 1,0 1-1,0-1 1,1 1-1,-1-1 1,0 1-1,0-1 1,0 1-1,-12 4 1174,12-4-1060,-1 0 0,1 0-1,-1-1 1,0 1 0,1 0 0,-1-1-1,1 0 1,-1 1 0,-3-1 0,-5 7 3188,18-6-2478,3 0-831,-1 0 0,0 1 0,14 3 0,21 3 118,71-2 2,-11-1-36,-104-5-190,-1 0 0,1-1 0,0 1 1,0 0-1,-1 0 0,1 0 0,0 0 1,-1-1-1,1 1 0,0 0 0,-1-1 1,1 1-1,0-1 0,0 0 0,-5 8 285,0-2-324,0-1 1,1 0-1,-1 0 1,-1 0 0,-6 4-1,-7 7 6,-53 46-215,37-34 256,-48 31-48,47-30 75,21-18 19,-1 2-1,2-1 1,0 2 0,-18 20-1,27-27 72,-1 0-1,0 0 1,0-1-1,-1 0 1,-6 5-1,66-13 1463,13-6-889,123-34 0,-180 41-662,62-13-658,-65 12-2266,1 7 769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33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15 2400,'-19'-13'5060,"19"13"-5018,0 0 0,-1 0-1,1 0 1,0 0-12,0 0-1,0 0 1,0 0 0,0-1-1,0 1 1,0 0-1,0 0 1,0 0-1,0 0 1,0 0-1,0 0 1,0 0-1,-1 0 1,1 0-1,0 0 1,0 0-1,0 0 1,0 0-1,0 0 1,0-1 0,0 1-1,0 0 1,0 0-1,0 0 1,-1 0-1,1 0 1,0 0-1,0 0 1,0 0-1,0 0 1,0 0-1,0 0 1,0 0-1,0 0 1,0 0-1,-1 0 1,1 1 0,0-1-1,0 0 1,0 0-1,0 0 1,0 0-1,0 0 1,0 0-1,0 0 1,0 0-1,0 0 1,-1 0-1,1 0 1,0 0-1,0 0 1,0 0-1,0 1 1,0-1-1,0 0 1,0 0 0,0 0-1,0 0 1,0 0-1,0 0 1,0 0-1,0 0 1,-25 0 2887,25 0-2907,0 0 0,0 0 0,0 0 0,0 0 0,0 0 0,0 0 0,0 0 0,-1 0 0,1 1 0,0-1-1,0 0 1,0 0 0,0 0 0,0 0 0,0 0 0,0 0 0,-1 0 0,1 0 0,0 0 0,0 0 0,0 0 0,0 0 0,0 0 0,0 0 0,0 1 0,0-1 0,0 0 0,0 0 0,0 0 0,0 0 0,-1 0 0,1 0-1,0 0 1,0 1 0,0-1 0,0 0 0,0 0 0,0 0 0,0 0 0,0 0 0,0 0 0,3 7 460,7 9 161,-9-14-625,33 44 746,1-1-108,-23-32-555,13 22 0,-12-11 75,-1 1 0,-1 0 1,-1 1-1,9 38 0,3 8-36,-11-33 46,11 70 1,-16-73-92,-4-15 72,-1 1 1,-1-1-1,-3 36 1,0-27 32,-13 129 469,9-108-498,5-34-134,-2 0 0,0 0 0,0 0 0,-2-1 1,-11 26-1,4-18 44,-1 0 0,-28 37 0,39-57-46,0-1 1,-1 0-1,1 0 1,0 0-1,-1 0 1,0 0-1,0-1 0,0 0 1,-7 4-1,11-6-61,-1 0-1,1 0 0,0 0 0,0 1 1,-1-1-1,1 0 0,0 0 0,0 0 1,-1 0-1,1 0 0,0 0 0,-1 0 1,1 0-1,0 0 0,0 0 0,-1 0 1,1 0-1,0 0 0,-1 0 0,1 0 1,0 0-1,0 0 0,-1 0 0,1 0 1,0-1-1,-1 1 0,1 0 0,0 0 0,0 0 1,-1 0-1,1-1 0,0 1 0,0 0 1,0 0-1,-1-1 0,1 1 0,0 0 1,0 0-1,0-1 0,0 1 0,0 0 1,-1 0-1,1-1 0,0 1 0,0 0 1,0 0-1,0-1 0,0-1-464,0 0 0,0 1 0,0-1-1,0 0 1,0 1 0,0-1 0,0 0-1,2-2 1,6-12-1971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35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196 313 1984,'10'-20'7082,"-10"20"-7050,-8 6 883,-11 13-463,17-16-363,-14 16 202,1 2-1,1 0 1,-21 43-1,13-24 95,13-23-288,-5 8 417,-21 48 0,20-44 748,14-27-738,3-5-101,4-7-189,20-33 202,9-15-376,-17 29-150,-2-1-1,22-51 1,-18 38 68,22-64-19,-12 30-276,-12 34 173,-16 33 428,-2 10-257,0 0-1,0-1 0,0 1 0,0-1 0,0 1 0,0-1 0,1 1 1,-1-1-1,0 1 0,0 0 0,1-1 0,-1 1 0,0 0 1,0-1-1,1 1 0,-1 0 0,0-1 0,1 1 0,-1 0 1,1-1-1,-1 1 0,0 0 0,1-1 0,2-2 38,-1 0 0,0 0 0,0-1 0,-1 1 0,1-1 0,-1 1-1,1-1 1,-1 0 0,0 0 0,0-4 0,3-8-31,-2 8-36,-1 6 1,-1 0 1,1 0 0,0 0 0,0 0-1,0 0 1,0 0 0,0 0 0,0 0-1,2-2 1,6 48-388,47 251 853,-4-102 192,-49-183 268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35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 4064,'-5'0'1824,"13"-11"320,1 11-1344,4-5 992,5 10-1024,3-5 32,1 0-480,-4 0-64,3 0-160,-4 0-192,1 3 32,-5 1-1376,4 4 800,4 8-6016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41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2 283 1824,'-2'-2'8769,"4"-4"-6349,5-4-1551,0 6-681,1 0 0,0 0-1,0 0 1,0 1 0,1 1 0,-1 0-1,1 0 1,0 0 0,17 0 0,241-10 68,-120 5 64,-30 0-177,276 7 135,-332 2-142,118-13 0,7-6 35,-26 3 31,-159 14-204,44-6 131,57-13 0,-101 18-119,-1 1-1,1 0 1,0 0-1,-1 0 1,1-1-1,0 1 1,-1-1-1,1 1 1,0 0-1,-1-1 1,1 1-1,-1-1 1,1 1-1,-1-1 1,1 1-1,-1-1 1,1 1-1,-1-1 1,0 0 0,1 1-1,-1-2 1,0 1-7,1 0 0,-1 0 1,0 0-1,-1 0 0,1 0 1,0 0-1,0 0 0,0-1 1,-1 1-1,1 0 0,0 0 1,-1 0-1,1 1 0,-1-1 1,1 0-1,-1 0 0,1 0 0,-1 0 1,0 0-1,1 1 0,-2-2 1,-6-6 31,0 1 0,-1 0 1,0 0-1,0 1 0,0 0 0,-1 1 1,-15-7-1,-2 1-125,-46-12-1,55 18 77,8 1-66,0 2 1,0-1-1,0 1 1,0 0-1,0 1 1,0 1-1,-14 0 0,3 0 27,20 0 74,3 0-63,27 0 41,82 2-80,-89 0 128,1 0 0,41 11-1,-51-9-67,0 0 0,0 1 0,0 0 0,0 1 0,17 11 0,-27-16 20,0 1-1,0 1 1,0-1-1,-1 0 1,1 1 0,-1-1-1,0 1 1,0 0-1,0 0 1,0 0 0,0 0-1,-1 0 1,1 0 0,-1 0-1,0 0 1,0 1-1,0-1 1,0 0 0,-1 1-1,1-1 1,-1 1-1,0-1 1,0 1 0,0-1-1,0 1 1,-1-1 0,0 5-1,-1-3 41,1 1 0,-1-1 0,0 0 0,0 0 0,-1 0 0,0 0 0,0 0 0,0-1 0,0 1 0,0-1 0,-1 0 0,-4 4 0,-5 3 33,0-1-1,-25 14 1,21-13-85,-53 24 157,68-34-178,-1 1 0,1-1 0,-1 0-1,0 0 1,0 0 0,0 0 0,1 0-1,-4 0 1,-13 0-5977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4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52 1728,'-2'-1'5241,"-3"6"-3496,5-5-1708,-1 0 0,1 1-1,0-1 1,0 0-1,-1 0 1,1 1-1,0-1 1,0 0-1,-1 1 1,1-1-1,0 0 1,0 1 0,0-1-1,0 0 1,0 1-1,0-1 1,0 0-1,0 1 1,0-1-1,-1 0 1,2 1-1,-1-1 1,2 5 2040,-14-4 248,12-2-2310,1 0 0,-1 1 0,1-1 0,-1 0 0,1 1 0,-1-1 0,1 1 0,-1-1 0,1 1 0,-1 0 0,1-1 0,0 1 0,-1-1 0,1 1 0,0 0-1,-1-1 1,1 1 0,0 0 0,-1 0 0,1 0 0,0 0 0,-1-1 0,1 1 0,0 0 0,0 0 0,2 1-12,0 0 0,-1-1-1,1 0 1,0 1 0,-1-1-1,1 0 1,0-1 0,2 1-1,8-1-20,132-6 285,-75 2-172,-51 3-44,24-5-1,-5 0 148,-20 3-97,27-7 0,-5 0-196,-31 9 133,-8 1-42,0 1 1,0-1-1,0 1 0,0 0 0,0 0 1,0-1-1,0 1 0,0 0 0,0 0 1,0 0-1,0 0 0,0 0 0,0 0 1,0 0-1,2 1 0,-2-1-54,-1 1 50,-1-1 0,1 0 1,-1 1-1,1-1 1,0 1-1,-1-1 1,1 1-1,0-1 1,-1 1-1,1-1 0,0 1 1,-1-1-1,1 1 1,0-1-1,0 1 1,0-1-1,0 1 1,0-1-1,0 1 1,0 0-1,0-1 0,0 1 1,-1 4-6,-5 9-11,-1-1 1,0 1-1,0-1 1,-15 17-1,22-30 25,-13 16 27,0 0 0,-26 24 1,-35 22-2,74-62-27,-136 100-16,45-30 26,73-58 604,215-19 367,-47 5-710,-82 3-201,-66-1-22,11-10-5651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47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12 4160,'-1'-11'7536,"-1"11"-7478,1 0 0,0 1 0,0-1 0,-1 0 0,1 1 0,0 0 0,0-1 0,0 1 1,-1 0-1,1-1 0,0 1 0,0 0 0,0 0 0,0 0 0,0 0 0,1 0 0,-1 0 1,0 0-1,0 0 0,1 1 0,-2 0 0,-11 29 173,3 7 202,2 0 0,2 0 1,-3 57-1,7-72-262,0 32 51,2-32-3,-7 44 1,6-55-153,2-3 85,-1-8-180,0-1 0,0 0 0,0 0 0,0 0 0,0 1 0,0-1-1,0 0 1,0 0 0,0 0 0,-1 1 0,1-1 0,0 0 0,0 0 0,0 0 0,0 0 0,-1 1 0,1-1 0,0 0 0,0 0 0,0 0 0,-1 0 0,1 0 0,0 0-1,0 0 1,-1 0 0,1 0 0,0 0 0,0 0 0,0 0 0,-1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48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41 3552,'-3'1'3012,"4"-1"-2869,0 0 0,-1 0 0,1 0 0,0-1 0,-1 1 1,1 0-1,0 0 0,-1 0 0,1-1 0,0 1 0,-1 0 0,1-1 0,0 1 0,-1 0 0,2-2 0,2 0 333,0 0 0,0 0-1,0 0 1,0 0 0,0 1 0,1-1 0,-1 1-1,1 0 1,7 0 0,3-2-61,3 0-145,-1 1 1,1 1-1,0 1 0,0 0 0,25 5 1,-19-3-103,45 0 0,-47-3-149,-5 0-755,1-1 1,25-5 0,-41 7 452,-1-1-1,1 1 1,-1-1 0,0 1-1,1-1 1,-1 0 0,0 0-1,1 0 1,-1 1 0,0-1-1,2-2 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4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 3808,'-4'-8'4341,"4"9"-4094,0 1 1,0-1-1,0 1 1,0-1-1,-1 1 1,1-1-1,0 1 0,-1-1 1,0 3-1,0-1 127,-5 46 757,2 1 0,3 58 0,-2 39-284,3-74-481,1-36-1756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19.9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82 830 4800,'0'0'323,"-3"-1"282,-1 10 627,-6 26-830,-17 61 2492,10 30-502,4-16-507,10-103-774,1-9-474,0-8-177,2-5-378,1 1 0,1 0-1,1 0 1,0 0 0,1 1 0,0-1 0,7-14 0,8-13-250,26-40 1,74-113-244,-104 172 397,59-89-543,-57 89 202,0 1-1,36-34 1,-48 51 331,-3 2 17,0 0 1,0 0 0,0 1-1,0-1 1,0 1-1,3-2 1,-4 2 9,0 1-1,-1 0 1,1 0 0,0 0 0,-1 0-1,1 0 1,0 0 0,-1 0 0,1 0-1,0 0 1,-1 0 0,1 0 0,-1 0-1,1 0 1,0 0 0,-1 1 0,1-1-1,0 0 1,-1 0 0,1 1-1,-1-1 1,1 0 0,-1 1 0,1-1-1,-1 1 1,1-1 0,-1 1 0,1-1-1,-1 1 1,1 0 0,1 2 11,-1 0 0,1 1 0,-1-1 0,1 0-1,-1 1 1,0-1 0,-1 0 0,1 1 0,-1-1 0,1 1 0,-1-1 0,0 1 0,0 0 0,-1-1 0,0 7-1,-2 4 79,0 0-1,-9 21 0,4-13 29,-1-1 1,-1-1-1,-12 21 1,15-31 37,-1 0 0,0 0 0,0 0 1,-1-1-1,0 0 0,-20 14 0,16-16 23,-1 3-133,16-8-107,11-2-47,23-5 68,0-1-1,-1-2 1,1-1 0,38-17-1,-46 15 105,-1-2 0,-1 0 0,0-2-1,-1-1 1,36-30 0,-44 30 14,0-2 0,-2 0 0,0-1 1,-1-1-1,13-23 0,3-5-145,-27 43 49,0 0 1,0 0-1,0-1 1,0 1-1,-1-1 1,0 0-1,0 1 1,-1-1-1,1 0 1,0-12-1,-2 17-1,0 0 0,0 1 0,0-1 1,0 0-1,0 1 0,0-1 0,0 0 0,1 1 0,-1-1 0,0 0 0,0 1 1,1-1-1,-1 1 0,1-1 0,-1 0 0,0 1 0,1-1 0,-1 1 0,1-1 1,-1 1-1,1-1 0,-1 1 0,1 0 0,0-1 0,0 0 0,1 1 6,0-1-1,0 1 1,0-1-1,0 1 1,0 0-1,0-1 0,0 1 1,0 0-1,3 1 1,-1-1 5,1 1 1,-1-1 0,0 1-1,1 1 1,-1-1 0,0 1-1,0-1 1,0 1 0,4 3-1,-2 0-7,0 0 1,-1 0-1,0 1 0,0 0 1,-1 0-1,1 0 0,-1 1 0,0-1 1,3 10-1,1 3-14,-1 1 0,5 23 0,2 21-18,-8-34 99,13 41 1,-15-60-30,-3-6-1,1 0 0,-1-1 0,1 1 0,0 0 0,0-1 0,1 1 0,-1-1 0,1 0 0,0 0-1,0 0 1,1 0 0,4 4 0,-1-2-16,-6-5 7,1 0 1,-1 1-1,1-1 0,-1 0 0,1 0 1,-1 0-1,1 0 0,0 0 0,0 0 0,-1-1 1,1 1-1,0 0 0,0-1 0,0 0 0,0 1 1,0-1-1,-1 0 0,1 0 0,0 0 1,0 0-1,0 0 0,0 0 0,3-2 0,4-2 45,0-1-1,0 0 0,0 0 0,-1-1 1,0 0-1,0 0 0,0-1 0,11-14 0,-3 2-19,-1 0-1,18-32 0,-23 35 55,-1-1 0,-1 0-1,-1 0 1,-1-1 0,0 0-1,5-25 1,-10 37-136,-1-1 0,1 0-1,-1-12 1,0 18-14,0-1 0,-1 0 0,1 1 0,0-1 0,-1 0 0,1 1 1,-1-1-1,1 0 0,-1 1 0,0-1 0,0 1 0,0-1 0,0 1 0,0 0 0,0-1 0,0 1 0,0 0 0,-2-2 0,2 3 38,0-1-1,0 1 0,0 0 1,0 0-1,0 0 1,0-1-1,0 1 1,0 0-1,0 1 0,0-1 1,0 0-1,0 0 1,0 0-1,0 0 1,0 1-1,0-1 1,0 1-1,0-1 0,0 1 1,0-1-1,-1 2 1,-19 13-6,13-7 3,1-1-1,0 1 1,1 0-1,0 1 1,0-1-1,1 1 1,0 0-1,0 1 1,1-1-1,-3 13 1,2-8 7,2 1 1,0-1-1,0 1 1,2 0-1,0 0 1,1 23-1,1-31 23,0 0 0,0 0 0,1 0 0,0 0 0,0 0 0,1 0 0,0-1 0,0 1 0,0-1 0,1 0 0,0 0 0,0 0 0,1-1 0,-1 1 0,1-1 0,8 7 0,-6-7 19,0 0-1,0 0 1,0-1-1,0 0 1,1 0 0,-1 0-1,1-1 1,0-1-1,0 1 1,0-1-1,0 0 1,1-1 0,15 1-1,-14-2 64,0-1 0,-1 0-1,1-1 1,0 1 0,0-2 0,-1 1-1,1-2 1,-1 1 0,10-6 0,-7 2-33,-1 0 0,0 0 0,0-1 0,-1-1 0,0 1 0,9-12 1,7-12-8,-2-2 1,-1 0 0,26-53 0,-25 43 31,47-95-1117,-70 138 741,1 5 162,-2 8 91,-1-8 39,-32 213-4,25-178 206,-1-1 0,-17 43 0,25-78-154,-1 0-1,1 0 0,-1 0 1,0 0-1,0 0 0,0 0 1,0 0-1,-3 2 1,4-4-31,0-1 1,1 1-1,-1-1 1,1 1 0,-1-1-1,0 0 1,0 1-1,1-1 1,-1 0-1,0 0 1,0 1-1,1-1 1,-1 0 0,0 0-1,0 0 1,1 0-1,-1 0 1,0 0-1,0 0 1,0 0 0,1 0-1,-1-1 1,0 1-1,0 0 1,1 0-1,-1-1 1,0 1 0,1 0-1,-1-1 1,0 1-1,1-1 1,-1 1-1,0-1 1,1 1 0,-1-1-1,1 1 1,-1-1-1,1 0 1,-1 1-1,1-1 1,0 0 0,-1 1-1,1-2 1,-2-1-55,1 0 1,0 0-1,0-1 0,0 1 1,0 0-1,0 0 1,1-1-1,0 1 0,-1 0 1,1-1-1,0 1 1,1-1-1,-1 1 0,1 0 1,-1 0-1,1-1 1,0 1-1,0 0 0,3-6 1,-3 9 23,-1-1 0,1 1 0,0-1-1,-1 1 1,1-1 0,0 1 0,-1 0 0,1-1 0,0 1 0,0 0 0,-1-1 0,1 1 0,0 0 0,0 0 0,-1 0 0,1 0 0,0 0-1,0 0 1,-1 0 0,1 0 0,0 0 0,0 0 0,-1 0 0,1 1 0,0-1 0,1 1 0,20 8-151,-20-8 150,14 8 7,0-1 1,1-1 0,19 5-1,-29-10 43,0 0 1,1-1-1,0 0 0,-1 0 0,1-1 0,-1 0 0,1 0 1,0-1-1,-1 0 0,10-2 0,-6-1 17,0 0 1,0-1-1,-1 0 0,1 0 0,-1-1 0,0-1 1,-1 0-1,0 0 0,0-1 0,0 0 0,13-16 1,5-11-9,42-69 1,-43 61-20,-7 12-50,-9 13-98,14-17-1,-22 32 103,8-7-492,-9 25 137,-1-8 417,0 328-228,-8-216 594,6-99-264,2-18-116,-1 0-1,1-1 1,0 1 0,-1-1-1,1 1 1,-1-1 0,1 1 0,-1 0-1,0-1 1,1 0 0,-1 1 0,0-1-1,0 0 1,0 1 0,0-1 0,-1 0-1,1 0 1,0 0 0,0 0 0,-1 0-1,1 0 1,-1 0 0,1 0 0,0 0-1,-1-1 1,0 1 0,1-1 0,-1 1-1,1-1 1,-1 0 0,0 1 0,1-1-1,-1 0 1,1 0 0,-1 0 0,-2-1-1,-6 1-17,-1-2 0,1 1 0,-1-2 0,-13-4 0,17 5 13,-22-5 108,-16-5-58,-43-14-194,79 23-70,12 1-87,16 3 280,16 2-129,53 0 0,-35-3 134,-47 1 8,33 0 101,44-4-1,-71 2-76,0-1 1,1-1-1,-1 1 0,0-2 0,-1 0 1,1 0-1,19-11 0,-21 9-6,0 0 1,-1-1-1,1 0 0,-1-1 1,-1 0-1,0 0 0,0 0 1,0-1-1,-1-1 0,0 1 1,-1-1-1,0 0 0,-1-1 0,0 1 1,0-1-1,3-12 0,-4 8-70,0 1-1,-1-1 0,2-23 1,-5 33 31,0-1 0,0 0 0,0 0 0,0 0 0,-1 0 0,0 0 0,-1 0 0,1 0 0,-1 1 0,0-1 0,0 0 0,-4-5 0,5 10 0,0-1-1,1 1 0,-1 0 1,0 0-1,0 0 1,0 1-1,0-1 1,0 0-1,0 0 0,-1 0 1,1 1-1,0-1 1,0 1-1,-1-1 1,1 1-1,0-1 1,0 1-1,-1 0 0,1-1 1,0 1-1,-1 0 1,1 0-1,0 0 1,-1 0-1,1 0 0,0 1 1,-1-1-1,-2 1 1,2 0-9,-1 0 1,1 0-1,-1 0 1,1 0-1,-1 1 0,1-1 1,0 1-1,-1-1 1,1 1-1,0 0 0,0 0 1,0 0-1,-2 4 1,-1 3-8,0 0 0,1 0 0,0 0 0,0 1 0,1 0 0,0 0 0,1 0 0,0 0 0,1 0 0,0 0 0,0 1 0,1 9 0,1-15 41,-1-1 1,1 0-1,-1 1 0,1-1 0,0 0 1,1 0-1,-1 0 0,1 0 0,0 0 1,0 0-1,0 0 0,0 0 0,0-1 1,1 1-1,0-1 0,0 0 0,0 0 1,0 0-1,0 0 0,1 0 0,-1-1 0,1 1 1,0-1-1,0 0 0,0 0 0,0-1 1,0 1-1,0-1 0,0 0 0,0 0 1,1 0-1,-1 0 0,0-1 0,1 0 1,-1 0-1,0 0 0,5-1 0,25-3 4,0-3 0,0 0 0,0-3 0,36-14 0,124-66-153,-165 75 232,0-2 1,26-20-1,-43 30-89,-6 6-58,-6 1 44,0 0 0,1 0-1,-1 0 1,0 0 0,0 0 0,0 0 0,0 0-1,0 0 1,0 0 0,0 1 0,1-1-1,-1 0 1,0 0 0,0 0 0,0 0 0,0 0-1,0 0 1,0 0 0,0 1 0,0-1 0,0 0-1,0 0 1,0 0 0,0 0 0,0 0-1,0 0 1,0 1 0,0-1 0,0 0 0,0 0-1,0 0 1,0 0 0,0 0 0,0 1-1,0-1 1,0 0 0,0 0 0,0 0 0,0 0-1,-5 13-69,0-1 0,-1 0 0,-1 0 0,0 0 0,-10 13 0,7-11 46,-17 23 69,14-20-20,1 1 0,-19 35 0,29-50-11,1 1 1,0-1 0,0 0 0,0 1 0,1-1-1,-1 1 1,1-1 0,0 1 0,0-1-1,0 1 1,0-1 0,0 1 0,1-1-1,0 1 1,0-1 0,2 6 0,-3-7 2,1-1 1,0 1-1,0 0 1,0-1-1,0 1 1,1 0-1,-1-1 1,0 1-1,1-1 1,-1 0-1,1 1 1,0-1-1,-1 0 1,1 0-1,0 0 1,-1 0 0,1 0-1,0-1 1,0 1-1,0-1 1,0 1-1,0-1 1,0 1-1,0-1 1,0 0-1,0 0 1,0 0-1,0 0 1,4-1-1,-2 0 3,0 0 1,0 0-1,0-1 0,0 1 0,-1-1 0,1 0 0,0 0 0,-1 0 0,1 0 0,-1-1 0,0 0 0,1 1 0,-1-1 0,-1 0 0,4-4 0,4-7-4,0 0 0,11-24 0,44-103 10,-39 81 16,12-20 33,26-65 78,-17 3-337,-39 112 138,-1-1 0,4-57-1,-11 83 13,0-1 0,0 1-1,0-1 1,-1 1-1,1-1 1,-1 1-1,-1 0 1,-1-7 0,2 11 27,1 1 1,0-1 0,0 1 0,-1-1-1,1 1 1,0-1 0,-1 1-1,1-1 1,0 1 0,-1-1 0,1 1-1,-1 0 1,1-1 0,-1 1 0,1 0-1,-1-1 1,1 1 0,-1 0-1,0 0 1,1-1 0,-1 1 0,1 0-1,-1 0 1,1 0 0,-1 0 0,0 0-1,1 0 1,-2 0 0,0 0-9,0 1 0,0 0 0,0 0 0,1 0 0,-1 0 0,0 0 0,0 1 0,1-1 0,-1 1 0,1-1 0,-1 1 0,1-1 0,-2 3 0,-6 8-53,1 1 0,0 0-1,1 0 1,1 0 0,-8 22 0,-18 74-127,32-109 196,-7 23 66,2 0 0,1 1 0,1 0 0,1 0 0,0 0 0,2-1 0,4 31 0,-2-43-95,0 0 1,0 0-1,1 0 1,1-1-1,0 1 1,0-1 0,1 0-1,0 0 1,1-1-1,0 1 1,1-1-1,0-1 1,0 1 0,1-1-1,0 0 1,0-1-1,15 11 1,-5-7-1424,1 0 0,0-2 0,1 0 1,30 10-1,-33-15-1710,29 4 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50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1 2976,'1'3'4467,"-7"3"-2983,-9 8-1165,13-13 141,-23 25 231,1 1 0,1 1-1,-36 57 1,23-29-184,3 2-1,3 1 1,2 2 0,-27 86-1,45-111-257,1 1-1,-5 61 1,4 78 289,10-161-446,-1 112 284,3-101-176,1 0 0,11 49 0,-10-63-21,1 1 0,0-1 0,0-1 0,1 1-1,1-1 1,0 0 0,12 14 0,-4-8 14,0-1 0,1 0 0,27 19 0,-41-33-171,1 1 9,0-1 0,1 1 0,-1-1 0,0 0 0,1 0 0,-1 0 0,1-1 0,0 1 0,-1-1 0,1 0 0,4 1 0,-7-2-181,-1 0 0,0 0 0,1 0 0,-1-1 0,0 1 0,1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52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22 1408,'-3'-9'5376,"3"9"-5323,-6 0 798,-1 0 1402,-20-11 995,27 11-3234,-1-1 1,1 1-1,0 0 0,0 0 0,0 0 1,0 0-1,0 0 0,0 0 1,0 0-1,0 0 0,0 0 1,0-1-1,0 1 0,-1 0 1,1 0-1,0 0 0,0 0 1,0 0-1,0 0 0,0 0 0,0 0 1,0 0-1,-1 0 0,1 0 1,0 0-1,0 0 0,0 0 1,0 0-1,0 0 0,0 0 1,-1 0-1,1 0 0,0 0 1,0 0-1,0 0 0,0 0 0,0 0 1,0 0-1,0 0 0,-1 1 1,-8 0 166,9 0-173,0-1 1,-1 0-1,1 0 1,0 0-1,-1 0 0,1 0 1,0 1-1,0-1 1,-1 0-1,1 0 0,0 0 1,0 1-1,-1-1 1,1 0-1,0 1 0,0-1 1,-1 0-1,1 0 1,0 1-1,0-1 0,0 0 1,0 1-1,0-1 1,-1 0-1,1 1 0,0-1 1,0 1-1,-1 18 143,1-13-102,1 0 1,-1 0-1,1 0 1,1 0-1,3 10 1,84 161 1003,-15-31-688,-45-89-229,12 30 53,-35-72-64,-1 1 1,0 0-1,5 31 1,-7-13-37,-1 1 0,-2 0 1,-1 0-1,-7 43 0,0-33 91,-2-1 0,-27 78 0,24-91 66,-1 0-1,-2-1 0,-1-1 1,-1-1-1,-25 29 0,28-36-97,-15 29 0,1-1-76,15-33-863,16-36-7505,15-3 3944,8-2 1408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54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221 206 1984,'-3'-17'5743,"0"23"-5433,-2 1-6,1 0 0,-1 0 0,-7 7 0,-1 2-48,-5 8-80,1 2 0,1 0 0,2 0 0,0 2 0,2 0 0,1 0 0,-9 36 0,14-43-96,-4 17 442,-17 44 1,18-56 615,8-22-183,5-20-504,-4 16-451,8-44 307,-4 23-223,9-33 0,95-235-212,-81 221 37,55-97-197,-82 164 270,0 1 0,0-1 0,1 0-1,-1 1 1,0-1 0,1 1 0,-1-1 0,0 1-1,1-1 1,-1 1 0,1-1 0,-1 1 0,1 0-1,-1-1 1,1 1 0,-1 0 0,1-1 0,-1 1-1,1 0 1,-1 0 0,2-1 0,-1 1 8,-1 0 1,0 1 0,1-1 0,-1 0 0,1 0-1,-1 0 1,0 1 0,1-1 0,-1 0 0,1 1-1,-1-1 1,0 0 0,1 1 0,-1-1 0,0 0-1,0 1 1,1-1 0,-1 1 0,0-1 0,0 0-1,1 2 1,7 29-122,-7-28 113,13 108 338,-3-23 214,-1-40-184,2 0 1,1 0 0,3-2 0,27 57 0,-42-101-341,0-1-1,-1 1 1,1 0-1,0-1 1,0 1-1,0-1 1,0 1-1,0-1 1,0 0-1,0 1 1,1-1-1,-1 0 1,1 0 0,-1 0-1,0 0 1,1 0-1,0 0 1,-1 0-1,1 0 1,-1-1-1,4 2 1,-2-2-632,-1 0 0,0 0 0,1 0 0,-1-1 0,1 1 0,-1-1 0,0 1 0,1-1 0,3-1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55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 5056,'-5'-3'2304,"13"3"-256,2 0-1312,3-5 352,7 5-672,8-3-96,-3 3-192,6-4-224,2 8 32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59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51 2400,'-10'8'4288,"7"-7"-3286,0 0-1,0-1 1,0 1 0,0-1 0,-7 0-1,102 5 2306,0 4-3054,0-3 0,1-5 1,151-18-1,-211 14-209,0-3 0,-1 0-1,0-3 1,44-16 0,-68 22-282,-5 2-70,0 0 0,0 0 0,0-1 0,0 1 0,0-1-1,5-3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5:59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5 3328,'-3'-1'501,"0"0"1,0 0-1,0 1 0,0-1 1,0 1-1,0 0 0,0 0 1,0 0-1,0 0 0,0 0 1,-3 1-1,5-1-369,-1 1 1,1-1-1,-1 1 1,0-1-1,1 1 0,0-1 1,-1 1-1,1 0 0,-1 0 1,1 0-1,0 0 1,0 0-1,-1 0 0,1 0 1,0 0-1,0 0 1,0 1-1,0-1 0,0 0 1,1 1-1,-1-1 1,-1 3-1,-3 17 332,0 2 0,1-1 0,-1 25 0,0-2-101,-1 24 496,4 85 0,3-91-514,-1-46-263,1 1-1,1-1 0,8 34 1,-10-51-140,0 0 0,0 1 0,0-1 0,0 1 0,0-1 0,1 1 1,-1-1-1,0 1 0,0-1 0,0 0 0,0 1 0,1-1 0,-1 1 0,0-1 0,0 0 1,1 1-1,-1-1 0,0 0 0,1 1 0,-1-1 0,0 0 0,1 1 0,-1-1 0,0 0 1,1 0-1,-1 1 0,1-1 0,-1 0 0,1 0 0,-1 0 0,0 0 0,1 0 0,-1 0 1,1 0-1,-1 0 0,1 0 0,1 0-261,-1 0 0,0-1 0,0 1 0,0-1 0,0 0 0,0 1 0,0-1 0,0 0 0,0 0 0,0 0 0,-1 0 0,1 1 0,1-3 0,10-10-2006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02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1383 1664,'0'0'14,"0"0"0,1 0-1,-1 0 1,0 0 0,0 0 0,0 1 0,0-1 0,0 0 0,0 0-1,0 0 1,0 0 0,0 0 0,0 0 0,1 0 0,-1 0-1,0 1 1,0-1 0,0 0 0,0 0 0,0 0 0,0 0 0,0 0-1,0 0 1,0 1 0,0-1 0,0 0 0,0 0 0,0 0-1,0 0 1,0 0 0,0 0 0,0 1 0,0-1 0,-1 0 0,1 0-1,0 0 1,0 0 0,0 0 0,0 0 0,0 0 0,0 1 0,0-1-1,0 0 1,0 0 0,0 0 0,-1 0 0,1 0 0,0 0-1,0 0 1,0 0 0,0 0 0,0 0 0,0 0 0,0 0 0,-1 0-1,1 0 1,0 0 0,0 0 0,0 0 0,0 0 0,0 0-1,0 0 1,-1 0 0,1 0 22,1 1-1,-1-1 1,0 0-1,0 0 1,0 0 0,1 0-1,-1 1 1,0-1-1,0 0 1,0 0-1,0 0 1,0 1 0,0-1-1,1 0 1,-1 0-1,0 0 1,0 1 0,0-1-1,0 0 1,0 0-1,0 1 1,0-1-1,0 0 1,0 0 0,0 1-1,-6 22 10106,7-24-10090,-1-1 0,0 1 0,0 0 0,1 0 0,-1-1-1,1 1 1,-1 0 0,1 0 0,-1 0 0,1 0 0,0-1 0,-1 1 0,1 0 0,0 0 0,0 0 0,0 1 0,1-2 0,0 0 7,-1 1 0,1-1 0,-1 0 0,1 0 0,-1 0 0,0 0 0,0 0 1,2-2-1,101-289 1957,-74 220-1621,0-3-94,2-14-92,-6-7-131,17-71 416,22-60-349,-59 211-154,2 1-1,0 0 1,0 0-1,2 0 1,0 2-1,22-27 1,-7 15-67,1 1 0,40-30 0,-52 46 19,1 0 0,28-13 0,-11 7 24,-12 6-23,0 1 0,1 1 0,27-6 0,-35 9 51,5 0-22,31-4 1,-43 7 17,-1 0 0,0 1 0,0 0 0,1 0 0,-1 1 0,0 0 0,0 0 0,0 0 0,0 0 0,9 4-1,-11-3-1,-1-1 0,1 1-1,-1 0 1,0 0 0,0 0-1,0 0 1,0 0-1,0 0 1,0 0 0,0 1-1,-1-1 1,1 1 0,-1-1-1,0 1 1,0 0-1,0-1 1,0 1 0,0 0-1,-1 0 1,1 0 0,-1 0-1,0 0 1,1-1 0,-1 1-1,-1 0 1,1 0-1,0 0 1,-2 3 0,0 4 27,0 0 1,-1-1-1,0 1 1,-1-1-1,0 0 1,-1 0-1,-5 8 1,3-7-15,-1 0 1,0-1-1,0 0 1,-1-1-1,0 0 0,-1 0 1,0-1-1,0 0 1,0-1-1,-1 0 1,-18 7-1,-14 3 194,-77 18 0,86-25-133,-25 7-23,-59 14 18,91-28-105,23-2 40,0 0 0,1 1 0,-1-1 0,0 1 0,-4 1 0,21-3 66,0 1-1,13 1 0,4-1-5,-1 0-36,-1 2 1,1 0-1,0 2 1,38 10-1,-57-11-30,0 0 0,0 1 0,0 0-1,0 0 1,0 1 0,-1 1 0,0-1 0,0 2 0,0-1 0,-1 1 0,0 0 0,-1 1-1,1 0 1,-1 0 0,6 9 0,-9-9 11,0 0 1,0 0-1,-1 0 1,0 1-1,-1-1 0,0 1 1,0-1-1,1 14 0,-3-16 40,1 1 0,-1-1-1,0 0 1,-1 0 0,0 0 0,0 0-1,0 1 1,-1-1 0,0 0-1,0-1 1,0 1 0,-6 10-1,2-9 4,0 0 0,0 0 1,0-1-1,0 0 0,-1-1 0,0 1 0,-1-2 0,1 1 0,-1-1 0,0 0 0,0 0 0,0-1 0,0 0 0,-15 3 0,-2 0 96,0-2 1,-1-1 0,-45 0-1,57-3-97,1-1 0,0 0 0,1-1 0,-1-1 0,-21-6 0,28 7-163,0 0 1,1-1-1,-1 1 0,1-1 0,0 0 1,0 0-1,0-1 0,0 1 0,1-1 1,-1-1-1,1 1 0,0 0 0,-6-10 0,8 12-200,1-1 0,0 1 0,0-1-1,0 0 1,0 1 0,1-1 0,-1 0-1,1 1 1,-1-1 0,1 0 0,0 0-1,0 1 1,0-1 0,0 0 0,1 0-1,-1 1 1,1-1 0,0 0 0,0 1-1,0-1 1,0 0 0,0 1 0,0-1-1,3-3 1,12-13-1473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02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31 3648,'-4'-2'545,"0"-1"-1,0 1 1,0 0 0,0 0 0,-1 0 0,1 1 0,0-1-1,-1 1 1,1 0 0,-1 0 0,1 1 0,-8-1-1,-25 2 2580,28-1-1194,29 0-733,137-6 846,-53 0-1793,-1 6-192,-45 1-3140,-39 0 624,1 6-3537,2 1 2006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35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35 1728,'5'-4'4213,"-5"3"-4125,0 0-1,-1 1 1,1-1 0,0 1-1,0-1 1,0 1-1,-1-1 1,1 1 0,0-1-1,0 1 1,-1-1 0,1 1-1,-1-1 1,1 1-1,0-1 1,-1 1 0,1-1-1,-1 1 1,1 0-1,-1-1 1,1 1 0,-1 0-1,-14-7 820,8 5-698,4 0-121,-1 1 1,1-1 0,0 1-1,-1 0 1,1 0 0,-1 0-1,1 1 1,-1-1 0,1 1-1,-1 0 1,1 0 0,-1 0-1,0 0 1,1 1 0,-1-1-1,-3 2 1,-1 0 8,0 1 0,0 0 1,0 0-1,0 1 0,-12 7 0,11-4 11,0 0-1,1 1 1,-12 13-1,-11 10 311,26-27-310,1 0-1,0 1 0,-1 0 0,-6 9 1,10-11-73,0-1 0,-1 0 0,1 0 0,0 1 0,0-1 0,0 1 0,1-1 0,-1 1 0,1 0 0,-1-1 0,1 1 0,0-1 0,0 1 0,0 3 0,2 5 33,-1-1-40,0-1 1,1 1-1,0-1 0,1 0 1,0 1-1,8 15 0,5 5 181,14 22-14,-27-47-136,0-1 0,1 0 0,0 1 0,0-1-1,0-1 1,0 1 0,0 0 0,6 2 0,-8-5-33,-1 0 0,1 0 0,0-1 1,-1 1-1,1 0 0,0-1 0,0 0 1,0 1-1,-1-1 0,1 0 1,0 0-1,0 0 0,0 0 0,-1 0 1,1-1-1,0 1 0,0 0 0,0-1 1,-1 1-1,1-1 0,0 0 0,-1 0 1,4-1-1,1-2 30,-1-1 1,1 0-1,-1 1 1,8-10-1,-4 4-40,24-21 76,1 0 1,2 2 0,1 2 0,47-26 0,-61 39-65,62-33-461,-70 40 385,1 1 0,0 0-1,28-6 1,-37 11 44,-1 0 0,0 0-1,1 1 1,-1 0-1,0 1 1,1-1 0,-1 1-1,8 2 1,4 3 3,24 10-1,-17-6 119,-23-9 80,-2-1-164,0 0-1,1 0 0,-1 0 0,0 0 1,0 0-1,0 0 0,1 0 1,-1 0-1,0 0 0,0 0 1,1 0-1,-1 0 0,0 0 1,0 0-1,1 0 0,-1 0 0,0 0 1,0-1-1,0 1 0,1 0 1,-1 0-1,0 0 0,0 0 1,0 0-1,1 0 0,-1-1 1,0 1-1,0 0 0,0 0 0,0 0 1,1-1-1,-1 1 0,-4-8 206,0 2-171,2 4-91,1 1 0,-1-1 0,0 1 0,1 0 0,-1-1 0,0 1 0,0 0 0,0 0 0,0 0 0,0 0 0,0 0 0,0 1 0,0-1 0,0 1 0,0-1 0,0 1 0,0 0 0,0-1 0,-1 1 0,-1 1 0,-10-1-99,0 1 0,-14 3 0,19-3 63,-2 2 17,-1-1 1,1 2 0,-1-1-1,-13 8 1,-45 25 136,52-26 8,11-6-89,0 0 1,1 0 0,0 1-1,0-1 1,0 1 0,0 1-1,1-1 1,0 1 0,0 0-1,0 0 1,-5 12 0,8-14 16,0 0-1,0 0 1,0 1 0,1-1 0,0 1-1,0 0 1,1-1 0,-1 1 0,1-1-1,0 1 1,0 0 0,0 0 0,1-1 0,-1 1-1,1-1 1,0 1 0,1-1 0,-1 1-1,1-1 1,3 7 0,-3-8 7,-1 0-1,1 0 1,0-1 0,0 1-1,0-1 1,0 1 0,0-1 0,0 1-1,1-1 1,-1 0 0,1 0-1,0 0 1,-1-1 0,1 1 0,0-1-1,0 1 1,0-1 0,0 0-1,0 0 1,1 0 0,-1-1 0,0 1-1,0-1 1,0 0 0,6 0-1,-2-1 28,-1-1-1,0 0 0,1-1 0,-1 1 0,0-1 1,0 0-1,-1-1 0,1 1 0,-1-1 0,0 0 1,0-1-1,6-6 0,5-7 29,-1 0-1,14-24 1,-4 6 49,-22 31-180,0 0 0,0 0 0,-1 0 0,0 0-1,0 0 1,2-8 0,3-6-509,-5 45-433,-1-18 1022,0 0 0,0 0-1,1 0 1,-1 0 0,2 0 0,-1-1-1,8 14 1,1 0 260,18 27 0,-29-48-270,0 1 0,0-1 0,1 0-1,-1 1 1,0-1 0,1 1 0,-1-1 0,1 0 0,-1 1-1,0-1 1,1 0 0,-1 0 0,1 1 0,-1-1-1,1 0 1,-1 0 0,1 0 0,-1 1 0,1-1 0,-1 0-1,1 0 1,-1 0 0,1 0 0,-1 0 0,1 0-1,1 0 1,-1-1 7,0 1-1,1-1 0,-1 1 1,1-1-1,-1 0 1,0 1-1,1-1 0,-1 0 1,2-2-1,2-2 61,1-1-1,8-12 1,4-5-76,2 1 1,0 1 0,44-36-1,-58 51-76,1 2 0,-1-1 0,1 1 0,0 0 0,0 1-1,1-1 1,-1 1 0,1 1 0,-1-1 0,1 1 0,0 1 0,9-1-1,-16 2 67,0 0-1,0 0 1,0 0-1,1 1 1,-1-1-1,0 0 1,0 1-1,0-1 1,0 1-1,0-1 1,0 1-1,0 0 1,0-1-1,0 1 1,0 0-1,0 0 1,0 0-1,-1-1 1,1 1-1,0 0 1,0 0-1,-1 0 1,1 0-1,-1 1 1,1-1-1,-1 0 1,0 0-1,1 0 1,-1 0-1,0 0 1,0 1-1,1 0 1,0 7 62,-1 0 0,1 0 0,-2 12 0,0-7-72,1-14 23,0 1 1,0 0 0,0 0 0,0 0-1,0 0 1,0-1 0,0 1-1,0 0 1,0 0 0,0 0 0,1 0-1,-1-1 1,0 1 0,0 0-1,1 0 1,0 0 0,0-1 19,0 0 0,0 0-1,0 0 1,0 0 0,0-1 0,-1 1 0,1 0-1,0-1 1,0 1 0,0 0 0,0-1 0,0 1-1,1-2 1,2-1-112,33-19 71,-22 12-39,0 1 1,1 1 0,0 0-1,0 1 1,33-10-1,-49 17 23,1 0 1,0 0-1,-1 0 0,1 0 0,-1 0 0,1 0 0,0 1 0,-1-1 0,1 0 0,-1 0 0,1 0 0,0 0 0,-1 1 0,1-1 1,-1 0-1,1 1 0,-1-1 0,1 0 0,-1 1 0,1-1 0,-1 1 0,0-1 0,1 0 0,-1 1 0,0-1 0,1 1 1,-1-1-1,0 1 0,1 0 0,-1-1 0,0 1 0,0-1 0,0 1 0,1-1 0,-1 1 0,0 1 0,3 29 457,-2-12-161,-1-14-210,2 1 0,-1-1 0,0 1-1,1-1 1,0 0 0,1 0 0,-1 0-1,1 0 1,0 0 0,3 4-1,-4-7-31,0 0 0,0 0 0,0 0 0,1-1 0,-1 1 0,0-1 0,1 1 0,-1-1 0,1 0 0,-1 0 0,1 0 0,-1 0 0,1-1 0,0 1 0,-1-1 0,1 1 0,0-1 0,-1 0 0,1 0-1,0 0 1,0-1 0,3 0 0,0 0-45,0-1 1,1 1-1,-1-2 0,0 1 0,-1-1 0,1 1 0,0-2 0,-1 1 1,9-7-1,-9 6-973,-1 0 0,0 0 1,0 0-1,-1-1 0,1 1 1,4-8-1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37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36 2080,'-1'-2'328,"0"1"0,0-1 0,1 1 0,-1-1 0,0 1 0,0-1 0,1 1 0,-1-1 0,1 0 0,0 1 0,-1-1 0,1 0-1,0 0 1,0 1 0,0-1 0,0-3 0,0 0 1558,-4 22 87,-12 22-1034,1 1 0,3 0-1,-10 54 1,-29 196-144,49-273-695,-2 1 0,0 0 1,-1-1-1,0 0 1,-16 31-1,11-23 228,9-23-235,0 1 0,1-1 0,-1 1 0,0-1 0,-1 0 0,1 0 0,0 1 0,-1-1-1,1 0 1,-1 0 0,0 0 0,-1 2 0,1-5-161,2 1 80,0 0 1,0 0 0,0-1-1,0 1 1,0 0 0,0 0 0,0-1-1,0 1 1,0 0 0,0-1-1,0 1 1,0 0 0,0 0 0,0-1-1,0 1 1,0 0 0,0-1-1,0 1 1,-1 0 0,1 0-1,0-1 1,0 1 0,0 0 0,0 0-1,-1 0 1,1-1 0,0 1-1,0 0 1,-1 0 0,1 0-1,0-1-15,-1 0 0,1 0-1,0 1 1,0-1-1,0 0 1,0 1-1,0-1 1,0 0 0,0 1-1,0-1 1,0 0-1,0 1 1,1-1 0,-1 0-1,0 1 1,0-1-1,1 0 1,-1 1-1,0-1 1,1 0 0,-1 1-1,1-1 1,0-1 12,3-6 31,1 1 0,1-1 0,-1 1-1,1-1 1,1 2 0,-1-1 0,15-10 0,-6 5-239,1 2 0,32-17 1,-36 21 135,1-1 4,1 1 0,0 0 1,0 0-1,18-3 1,-28 9 45,1-1 1,0 0-1,-1 1 1,1 0-1,0 0 1,0 1-1,-1-1 1,1 1-1,-1 0 1,1 0-1,0 0 1,-1 1-1,0 0 0,1 0 1,-1 0-1,0 0 1,7 5-1,-9-5 31,1 0-1,0 0 0,-1 1 0,0-1 1,1 0-1,-1 1 0,0 0 0,0-1 0,-1 1 1,1 0-1,0 0 0,-1 0 0,0 0 1,0 0-1,0 0 0,0 0 0,0 1 0,-1-1 1,1 0-1,-1 1 0,0-1 0,0 0 1,0 1-1,0-1 0,-1 0 0,1 0 0,-1 1 1,0-1-1,0 0 0,0 0 0,0 0 1,-1 0-1,1 0 0,-1 0 0,0 0 0,0-1 1,0 1-1,0 0 0,0-1 0,0 0 1,-1 1-1,1-1 0,-1 0 0,0 0 0,0-1 1,1 1-1,-7 2 0,-21 9 72,0-1 0,-1-2 0,0-1 0,0-1 0,-58 6-1,71-13 99,-6 1-386,23-2 127,3 0 9,15 1 2,133-8 333,0 1-176,-120 5 33,0-2-1,46-11 1,-68 13-104,-2-1-23,0 1 0,0-1-1,-1-1 1,1 1 0,-1-1 0,0 0-1,1 0 1,-1 0 0,5-5 0,4-5 81,19-21 0,-32 33-86,1-2 6,-1 1-1,1 0 1,-1-1-1,0 1 1,0-1-1,0 1 0,0-1 1,0-4-1,0 7-10,-1-1-1,0 0 1,0 1-1,0-1 0,0 1 1,1-1-1,-1 0 1,0 1-1,0-1 1,0 1-1,0-1 0,0 0 1,0 1-1,-1-1 1,1 0-1,0 1 1,0-1-1,0 1 0,0-1 1,-1 1-1,1-1 1,0 0-1,-1 1 1,1-1-1,0 1 0,-1-1 1,1 1-1,-1 0 1,1-1-1,-1 1 1,1-1-1,-1 1 0,1 0 1,-1-1-1,1 1 1,-1 0-1,1 0 1,-1-1-1,1 1 0,-1 0 1,0 0-1,0 0 1,-3 0-40,1 1 0,0 1 1,0-1-1,0 0 0,-1 1 0,1-1 1,1 1-1,-1 0 0,0 0 0,0 0 1,1 1-1,-4 2 0,4-2 13,-7 4-69,-26 26-47,32-30 201,0 0 0,1 0-1,0 0 1,0 0 0,0 0 0,0 0 0,0 0 0,1 1-1,-1-1 1,0 5 0,2-6 10,-1 0 1,1 0-1,0 0 0,0 0 0,0 0 1,0 0-1,1 0 0,-1 0 0,0 0 1,1 0-1,-1 0 0,1-1 0,0 1 0,0 0 1,0 0-1,0-1 0,0 1 0,0 0 1,0-1-1,0 1 0,1-1 0,-1 1 1,1-1-1,-1 0 0,1 0 0,-1 0 1,1 1-1,0-1 0,-1-1 0,1 1 1,3 1-1,2 1 95,0-1 0,1 0 0,-1-1 0,0 1 0,1-1 0,12-1 0,14-1 157,53-10-1,-40 4-294,-8 1-1086,61-18 0,-78 19-249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7:21.0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5 390 4384,'-5'2'2208,"15"-6"-178,16-8 238,7-6-1841,-1-1-1,-1-1 1,-1-2-1,-1-1 0,30-30 1,-25 18-115,-1-2 0,-2-1 1,36-59-1,-60 84-347,-7 12-145,-2 3-44,-14 18-163,9-6 428,0 1 1,1-1 0,0 1 0,-4 21 0,-10 63 551,16-71-414,2-16-97,0 0 0,1 0 0,1 0 1,2 21-1,-1-28-25,-1-1 0,2 1 1,-1-1-1,0 0 0,1 1 0,3 7 1,-3-11-16,-1 1 0,0 0-1,0 0 1,1-1 0,-1 1 0,1 0 0,-1-1 0,1 0 0,0 1 0,0-1 0,0 0 0,-1 0 0,1 0 0,0 0 0,2 1 0,0-2 11,-1 1 0,0-1 1,1 1-1,-1-1 1,0 0-1,1 0 1,-1-1-1,0 1 1,1 0-1,-1-1 1,0 0-1,0 0 1,0 0-1,1 0 1,-1-1-1,0 1 1,-1-1-1,1 0 0,0 0 1,4-3-1,5-6 47,-1 1-1,0-1 0,10-15 0,-12 15-77,45-62-126,3-2-150,-55 72 226,16-14-92,-18 17 116,1-1 0,-1 1 0,1 0 0,-1 0 0,1-1 0,0 1 0,-1 0 0,1 0 0,-1-1 0,1 1 0,0 0 0,-1 0-1,1 0 1,0 0 0,-1 0 0,1 0 0,-1 0 0,1 0 0,0 0 0,-1 0 0,1 1 0,-1-1 0,1 0 0,0 0 0,-1 0 0,1 1 0,-1-1-1,1 0 1,-1 1 0,1-1 0,-1 1 0,1-1 0,-1 0 0,1 1 0,-1-1 0,1 1 0,1 2 7,-1 1 1,1-1 0,-1 0-1,0 0 1,0 1 0,0-1-1,0 1 1,0-1 0,-1 1-1,0-1 1,1 5-1,-3 44 114,1-43-123,-6 48 71,0 19 420,7-76-471,0 0-1,0 0 1,0 0 0,0 0 0,0 0-1,0 1 1,0-1 0,0 0 0,0 0-1,0 0 1,0 1 0,0-1 0,0 0 0,0 0-1,0 0 1,0 0 0,0 1 0,0-1-1,0 0 1,0 0 0,1 0 0,-1 0-1,0 0 1,0 1 0,0-1 0,0 0-1,0 0 1,0 0 0,0 0 0,1 0 0,-1 0-1,0 1 1,0-1 0,0 0 0,0 0-1,0 0 1,1 0 0,-1 0 0,0 0-1,0 0 1,0 0 0,0 0 0,1 0-1,-1 0 1,0 0 0,0 0 0,0 0 0,0 0-1,1 0 1,-1 0 0,0 0 0,0 0-1,0 0 1,0 0 0,1 0 0,-1 0-1,0 0 1,0 0 0,0-1 0,0 1-1,1 0 1,-1 0 0,0 0 0,0 0 0,0 0-1,0 0 1,0 0 0,0-1 0,1 1-1,9-11 179,-9 10-110,30-35 304,-10 11-394,36-33 0,-50 51-30,1 1 0,0 0 0,0 0 0,1 1 0,0 0 0,-1 1 0,2 0 0,-1 0-1,13-3 1,-17 6 3,0 0-1,0 0 0,0 1 1,0 0-1,0 0 1,0 0-1,0 0 0,0 1 1,0 0-1,0 0 0,0 0 1,0 1-1,6 2 0,-4 0 29,0 0 0,0 0-1,0 1 1,0 0 0,-1 0-1,0 1 1,8 8 0,4 8-30,-2 1-1,-1 0 1,21 43 0,-34-63 13,4 8-1160,4 9-1278,-8-4-2180,-2-1 1933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42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204 764 2080,'3'-5'719,"-3"5"-625,1 0 0,-1 0 1,0-1-1,1 1 1,-1 0-1,0-1 1,0 1-1,1-1 1,-1 1-1,0 0 1,0-1-1,0 1 1,0 0-1,0-1 1,0 1-1,1-1 1,-1 1-1,0-1 0,0 1 1,0 0-1,0-1 1,0 1-1,0-1 1,-1 1-1,1 0 1,0-1-1,0 1 1,0-1-1,0 1 1,0 0-1,-1-1 1,1 1-1,0 0 1,0-1-1,-1 1 0,1 0 1,0-1-1,0 1 1,-1 0-1,1-1 1,-2-1 404,2 2-455,0 0 1,0 0-1,0 0 1,0 0-1,0 0 1,0-1-1,0 1 1,0 0-1,-1 0 1,1 0-1,0 0 1,0 0-1,0 0 0,0-1 1,0 1-1,-1 0 1,1 0-1,0 0 1,0 0-1,0 0 1,0 0-1,-1 0 1,1 0-1,0 0 1,0 0-1,0 0 0,0 0 1,-1 0-1,1 0 1,0 0-1,0 0 1,0 0-1,0 0 1,-1 0-1,1 0 1,0 0-1,0 0 1,0 0-1,0 1 0,-1-1 1,1 0-1,0 0 1,0 0-1,0 0 1,0 0-1,0 0 1,0 1-1,-1-1 1,1 0-1,0 0 1,-5 3 276,-3 1 20,1 1 1,0 0-1,0 0 0,0 1 1,0 0-1,1 0 1,-10 13-1,-13 13 416,-25 24 58,48-48-788,-1 0 0,2 0-1,0 1 1,0-1 0,-7 18 0,11-24 0,0 0 1,1 0-1,-1 0 1,1 0 0,-1 0-1,1 0 1,0 1 0,0-1-1,0 0 1,0 0-1,0 0 1,0 0 0,1 0-1,-1 1 1,1-1 0,-1 0-1,1 0 1,0 0 0,0 0-1,0 0 1,0-1-1,0 1 1,1 0 0,-1 0-1,0-1 1,1 1 0,-1-1-1,1 1 1,0-1-1,-1 1 1,1-1 0,3 2-1,-2-2 25,0 0 0,-1 0 0,1 0-1,0 0 1,0 0 0,0 0 0,0-1 0,-1 1-1,1-1 1,0 0 0,0 0 0,0 0 0,0 0-1,0-1 1,0 1 0,0-1 0,0 0-1,-1 0 1,1 0 0,0 0 0,0 0 0,-1 0-1,5-3 1,-1-1-8,-1 0-1,1-1 0,-1 1 1,0-1-1,0 0 0,-1-1 1,0 1-1,6-13 0,1-5-86,8-30-1,-14 37 3,-4 8-263,-5 8-171,2 2 445,1-1-1,0 1 0,0 0 1,0-1-1,0 1 1,0 0-1,0 0 1,0 0-1,0 0 0,-1 1 1,0 3 65,-1 0-1,1-1 1,0 1 0,1 0 0,-1 0-1,1 0 1,-1 10 0,-1 35 514,3-47-521,0 0 0,0 0 0,0 0 1,1-1-1,-1 1 0,1 0 0,0 0 1,0 0-1,0-1 0,0 1 0,0 0 1,0-1-1,1 1 0,-1-1 0,1 0 1,0 1-1,0-1 0,0 0 0,0 0 1,0 0-1,0 0 0,0-1 0,4 3 1,-2-2 47,0 0 0,0-1 0,0 1 0,0-1 0,1 0 0,-1 0 0,0-1 0,1 1 0,-1-1 0,0 0 0,1 0 0,-1-1 0,0 1 0,9-3 0,13-4 98,-1-2 0,0-1 0,0-1 0,33-21-1,-45 24-187,-1-1 0,1 0 0,-2 0 0,1-2-1,-1 1 1,-1-1 0,0-1 0,0 0-1,-1 0 1,-1-1 0,13-26 0,-21 38-21,1-1 0,0 1 0,-1-1 0,1 0 0,-1 1 0,1-1 0,-1 0 1,0 1-1,0-1 0,1 0 0,-2-2 0,1 0-181,0 4 210,0-1 0,0 1 0,0 0 0,0 0-1,0 0 1,0 0 0,0 0 0,0 0 0,0-1 0,0 1 0,0 0 0,0 0-1,0 0 1,0 0 0,0 0 0,0 0 0,0 0 0,0-1 0,0 1 0,0 0-1,0 0 1,0 0 0,-1 0 0,1 0 0,0 0 0,0 0 0,0 0 0,0 0-1,0 0 1,0 0 0,0-1 0,-1 1 0,1 0 0,0 0 0,0 0-1,0 0 1,0 0 0,0 0 0,0 0 0,-1 0 0,1 0 0,0 0 0,0 0-1,0 0 1,0 0 0,0 0 0,0 1 0,-1-1 0,1 0 0,0 0 0,0 0-1,0 0 1,0 0 0,0 0 0,0 0 0,0 0 0,0 0 0,-1 0 0,1 0-1,0 0 1,0 1 0,0-1 0,0 0 0,0 0 0,0 0 0,0 0-1,0 2-12,1 0 0,-1 0-1,1-1 1,-1 1 0,1 0-1,0-1 1,-1 1 0,1-1-1,0 1 1,0-1 0,0 1-1,1-1 1,1 3 0,23 25-116,-21-22 142,0 1 0,0-1 0,0 1 0,-1 0 0,0 0 0,0 1 0,-1-1 0,0 1 0,-1 0 0,0 0 0,0 0 0,1 11 0,-6 3-58,3-18 41,-1 0 0,1-1 0,-1 1 0,2 7-1,-1 1 8,0-11 21,0 0 1,0 0-1,0-1 0,0 1 0,0 0 0,0 0 0,1 0 0,-1-1 0,1 1 0,-1 0 0,2 2 0,-1-3 131,5-1 224,0 1-308,0-1-1,-1-1 1,1 1-1,0-1 0,-1 0 1,1 0-1,0-1 1,-1 1-1,0-1 1,1 0-1,-1-1 0,9-5 1,6-9 13,0-2-1,-1 0 1,21-26 0,46-72-11,-58 77 19,-18 27-68,109-157 97,-97 136-116,73-121 98,-85 135-109,18-40-9,-26 55-89,0-1 1,0 1-1,-1-1 1,1 0-1,-1 1 1,-1-1-1,1 0 1,-1-10-1,0 16 92,0 0 0,0-1 0,0 1 0,0 0 0,0-1-1,0 1 1,0 0 0,0-1 0,0 1 0,0 0 0,0 0-1,-1-1 1,1 1 0,0 0 0,0-1 0,0 1 0,0 0 0,-1-1-1,1 1 1,0 0 0,0 0 0,0-1 0,-1 1 0,1 0-1,0 0 1,0 0 0,-1 0 0,1-1 0,0 1 0,-1 0-1,1 0 1,0 0 0,-1 0 0,1 0 0,0 0 0,-1 0-1,1-1 1,0 1 0,-1 0 0,1 0 0,0 0 0,-1 1-1,1-1 1,0 0 0,-1 0 0,1 0 0,0 0 0,0 0 0,-1 0-1,1 0 1,0 0 0,-1 1 0,1-1 0,0 0 0,0 0-1,-1 0 1,1 1 0,-1-1 0,-18 18-291,16-15 292,-11 11 30,0 1-1,2 1 1,0 0 0,0 0-1,1 1 1,1 1-1,1 0 1,1 0 0,0 0-1,-6 27 1,5-9 79,2-1 0,-5 69 0,11-80-12,1 0 1,2 0-1,0 0 0,1 0 0,9 30 0,-10-44-11,2-1 0,-1 0 0,1 0 0,6 10 0,-7-14-36,-1-1 0,1-1-1,0 1 1,1 0-1,-1-1 1,1 1 0,-1-1-1,1 0 1,0 0-1,6 3 1,-7-5-7,0 0 0,0 0 0,0 0 0,1-1 0,-1 1 0,0-1 0,0 0 0,1 0 0,-1 0 0,0 0 0,0 0 0,1-1 0,-1 0 0,0 1 0,0-1 0,0 0 0,0-1 0,0 1 0,0 0 0,0-1 0,0 0 0,-1 0 0,4-2 0,2-4 26,-1 0-1,1-1 1,-2 0-1,1-1 1,8-15-1,-15 23-58,1-1 0,-1 1-1,0 0 1,1 0-1,-1 0 1,0-1-1,0 1 1,0 0-1,-1 0 1,1 0 0,0-1-1,-1 1 1,0 0-1,1 0 1,-1 0-1,0 0 1,0 0-1,0 0 1,0 0 0,-2-2-1,1 1-22,0 1 1,1-1-1,0 0 0,-1 0 1,1 1-1,0-1 0,1 0 0,-1 0 1,0-6-1,1 8 23,0 0-1,0 0 1,0 0 0,0 0-1,1 0 1,-1 0-1,0 0 1,1 0 0,-1 0-1,1 1 1,-1-1 0,1 0-1,-1 0 1,1 0 0,0 0-1,0 1 1,-1-1-1,1 0 1,0 1 0,0-1-1,0 0 1,-1 1 0,1-1-1,0 1 1,0 0-1,0-1 1,0 1 0,0 0-1,0-1 1,0 1 0,0 0-1,2 0 1,5-1-22,0 0 0,0 1-1,11 1 1,-6-1 53,28 1-54,-9-1 115,1 0-1,42-7 1,-70 6-30,0 0 0,-1 0 0,1-1-1,-1 0 1,1 0 0,-1 0 0,0 0 0,0-1-1,5-4 1,2-2 71,17-20 0,7-6 45,-23 24-145,-9 8-53,-1 0 0,1 1-1,0-1 1,1 1 0,-1-1-1,0 1 1,5-2 0,-30 60-117,1-8 157,-30 95 0,50-140 5,0 0 0,1 1 0,-1-1 0,1 0 0,-1 0-1,1 0 1,0 0 0,0 0 0,0 0 0,1 1 0,-1-1-1,1 0 1,0 0 0,-1 0 0,1 0 0,1 0-1,-1 0 1,2 3 0,-1-4 5,-1 0 0,1 0 0,0 0 0,0 0 0,0 0 0,0-1-1,0 1 1,0 0 0,1-1 0,-1 0 0,1 0 0,-1 1 0,1-1 0,-1-1 0,1 1 0,-1 0 0,1-1-1,0 1 1,-1-1 0,1 0 0,4 0 0,1 0 5,1-1-1,-1 0 1,1 0-1,-1-1 1,0 0-1,0-1 1,0 0-1,12-6 1,-5 1 34,-1-1 0,0 0 0,17-14 0,-15 8-46,0 0-1,-1-1 1,24-33-1,29-59 43,-41 62 19,7-13-80,-4-2-1,24-66 1,-37 76 14,11-61 0,-25 101-33,1-11-161,0 0 0,-1 1 1,-1-25-1,-3 35-136,-2 13 64,-2 18 2,-20 81 151,13-54 39,1 1-1,-7 76 0,13-38 196,4 0-1,12 108 1,-10-185-77,1-2 0,0 1 1,0 0-1,0 0 0,8 14 0,-9-20-30,1 0-1,-1 0 0,0 0 1,1 0-1,-1 0 0,1 0 1,0-1-1,0 1 0,0 0 1,2 1-1,-3-3-11,0 1 0,0-1 0,0 1 0,0-1 0,0 0 0,0 1 0,0-1 0,1 0 0,-1 0 0,0 0 0,0 0 0,0 0 0,0 0 0,1 0 0,-1 0 0,0 0 0,0-1 0,0 1 0,0 0 0,0-1 0,2 0 0,5-4 10,0 0 0,0 0 0,0-1 0,-1 0 0,0 0-1,0-1 1,-1 0 0,1 0 0,-2 0 0,1-1 0,-1 0 0,0 0 0,5-11 0,2-11-28,-1 0-1,11-47 1,-21 75 9,0-2-19,1-1-1,0 1 1,-1 0-1,2-1 1,-1 1-1,0 0 1,1 0-1,0 1 1,0-1 0,0 0-1,0 1 1,0 0-1,1 0 1,0 0-1,-1 0 1,1 1-1,0-1 1,1 1-1,-1 0 1,7-3-1,2 1 10,-1 1 0,0 0 0,1 1 0,-1 0 0,1 1-1,14 1 1,-23 0-12,0 0-1,0 0 1,0 1-1,0 0 1,0 0 0,0 0-1,0 0 1,-1 1-1,1-1 1,-1 1-1,1 0 1,-1 0-1,1 0 1,-1 1-1,0-1 1,0 1-1,0 0 1,0-1-1,-1 1 1,1 1-1,-1-1 1,0 0 0,4 7-1,-3-2 29,0-1 1,0 0-1,0 1 0,-1 0 0,0 0 1,-1 0-1,1 0 0,-2 0 0,1 0 0,-2 12 1,0 94-244,2-64 327,-1-48-80,0-1-1,0 1 0,0 0 1,1-1-1,-1 1 1,1-1-1,-1 1 1,1 0-1,0-1 1,0 1-1,0-1 1,-1 0-1,1 1 1,0-1-1,1 0 0,-1 1 1,0-1-1,0 0 1,1 0-1,-1 0 1,0 0-1,1 0 1,-1 0-1,1-1 1,-1 1-1,1 0 0,-1-1 1,1 1-1,0-1 1,-1 0-1,1 1 1,0-1-1,-1 0 1,1 0-1,0 0 1,-1 0-1,1 0 1,0-1-1,-1 1 0,1 0 1,2-1-1,5-4 32,1 0-1,-1 0 0,0 0 0,0-1 1,0 0-1,-1-1 0,9-10 1,53-60 22,-52 56-115,82-105-22,-108 138-24,0-1-1,1 1 1,1 1-1,-6 14 0,0 3 108,-9 34-1,16-45-23,0-1 31,1 0 1,-3 22 0,6-35 8,1-1 0,0 0 1,0 0-1,0 0 0,0 1 0,1-1 0,-1 0 0,1 0 1,0 0-1,1 0 0,-1 0 0,1 0 0,-1 0 0,1-1 1,4 6-1,-5-8-7,-1 0 0,1-1 0,0 1 0,0 0 0,0-1 0,0 1 0,0-1 0,0 0 0,0 1 0,0-1 0,0 0 0,0 1 0,0-1 0,0 0 0,0 0 0,0 0 0,0 0 0,0 0 0,0 0 0,0 0 0,0 0 0,0 0 0,0-1 0,0 1 0,0 0 0,0-1 0,0 1 0,0-1 0,0 1 0,1-2 0,2 0 24,0-1 0,1 1 0,-1-1 0,6-7 0,-4 4-17,0-1 1,-1 0-1,0-1 1,0 1-1,4-11 1,1 0-10,-4 7-59,0-1 1,0 0-1,-1 0 1,-1-1-1,0 1 1,0-1-1,-1 0 1,2-26-1,-5 39 27,0-1-1,0 1 1,0-1-1,0 1 1,0-1-1,0 1 1,0 0-1,0-1 1,0 1-1,0-1 1,0 1-1,0-1 1,0 1-1,0-1 1,-1 1-1,1 0 1,0-1-1,0 1 1,0-1-1,-1 1 1,1 0-1,0-1 1,0 1-1,-1 0 1,0-1-1,-6 7-129,-6 19 97,10-17 21,0 0-1,1 0 0,0 0 1,0 1-1,1-1 1,0 0-1,0 1 0,1-1 1,0 1-1,0-1 0,1 0 1,3 12-1,-3-17 53,0 1-1,0-1 1,0 1-1,1-1 1,-1 0-1,1 1 1,0-1-1,0 0 1,0 0 0,1 0-1,-1-1 1,1 1-1,-1-1 1,1 1-1,0-1 1,0 0-1,0 0 1,0 0-1,1 0 1,-1 0-1,0-1 1,1 0-1,-1 0 1,1 0-1,-1 0 1,1 0 0,0-1-1,-1 1 1,1-1-1,5 0 1,3-1 29,-1 0 0,1-1 1,-1 0-1,0 0 0,1-2 1,-1 1-1,-1-1 1,1-1-1,0 0 0,11-8 1,-7 4-76,-1-1 0,0-1 0,-1 0 1,0 0-1,-1-1 0,13-17 0,-19 21-4,-1 0 0,0-1 0,0 1-1,-1-1 1,0 0 0,-1 0 0,0 0 0,0 0-1,-1-1 1,0 1 0,1-16 0,-3 23 15,0 1 0,0-1 0,0 1 1,0 0-1,0-1 0,-1 1 0,1 0 0,0-1 1,-1 1-1,1 0 0,-1-1 0,1 1 0,-1 0 1,0 0-1,1 0 0,-1 0 0,0-1 0,0 1 1,0 0-1,0 0 0,-1-1 0,32 7-313,-25-2 308,1 0 0,-1 1-1,0 0 1,0-1 0,0 2 0,0-1-1,-1 0 1,1 1 0,-1 0-1,-1 0 1,1 0 0,-1 0 0,1 1-1,-2 0 1,1-1 0,0 1-1,-1 0 1,2 10 0,1 5-2,-2 0 0,0 0 0,-1 1-1,-1 24 1,-1-39 25,-1-4 12,1 1 1,0-1-1,0 0 1,0 1-1,1-1 1,-1 0-1,1 0 1,0 1-1,2 5 1,-3-9-16,1 0 1,-1 1 0,0-1-1,1 0 1,-1 0 0,1 0-1,-1 0 1,0 0 0,1 1-1,-1-1 1,1 0 0,-1 0-1,0 0 1,1 0-1,-1 0 1,1 0 0,-1 0-1,0 0 1,1 0 0,-1-1-1,1 1 1,-1 0 0,0 0-1,1 0 1,-1 0 0,1-1-1,11-5 136,-10 5-89,18-10 141,29-21 0,-9 4-247,2 0-29,-22 14 99,1 0 1,26-12 0,-46 25-43,0 0 0,1 1 1,-1-1-1,1 1 0,-1-1 1,1 1-1,-1 0 1,1-1-1,-1 1 0,1 0 1,-1 0-1,1 0 0,-1 0 1,1 0-1,-1 0 0,1 1 1,-1-1-1,3 1 0,-2 0 8,-1 0-1,0-1 0,0 1 0,0 0 0,0 0 0,0 0 1,0 0-1,-1 0 0,1 1 0,0-1 0,0 0 1,-1 0-1,1 0 0,-1 1 0,1-1 0,0 3 0,1 6-11,-1-1-1,0 1 0,-1 0 1,-1 18-1,1-10 76,-1-11-53,1 0 1,1 1-1,-1-1 0,1 0 0,1 0 0,2 10 0,-3-15 26,0 0 1,0 0-1,0 0 0,0 0 0,0-1 1,0 1-1,1 0 0,-1-1 0,1 0 0,-1 1 1,1-1-1,-1 0 0,1 1 0,0-1 0,0 0 1,-1 0-1,1 0 0,0-1 0,0 1 1,0 0-1,0-1 0,0 1 0,0-1 0,0 0 1,0 0-1,0 0 0,4 0 0,0 0 5,-1 0 0,1-1-1,-1 0 1,0 0-1,1-1 1,-1 1 0,0-1-1,0 0 1,0 0-1,0-1 1,5-3 0,1-2-14,0-1 1,0 0-1,9-10 1,-8 6 17,0-1 1,-1 0-1,-1-1 1,0 0 0,11-24-1,30-85-55,-26 57-43,-4 17 12,27-73-80,-26 58 32,11-31-164,23-117 0,-55 211 213,-1 0-1,0 0 1,1 0-1,-1 1 1,0-1-1,0 0 1,0 0-1,0 0 1,-1 0-1,0-2 1,1 4 47,0 0 0,0 0 0,0 0 0,0-1 0,0 1 0,0 0 0,0 0 0,0 0 0,-1 0 1,1 0-1,0 0 0,0 0 0,0 0 0,0 0 0,0 0 0,0 0 0,0 0 0,0 0 0,-1 0 0,1 0 1,0-1-1,0 1 0,0 0 0,0 0 0,0 0 0,0 0 0,0 0 0,-1 1 0,1-1 0,0 0 1,0 0-1,0 0 0,0 0 0,0 0 0,0 0 0,0 0 0,-1 0 0,1 0 0,0 0 0,0 0 1,0 0-1,0 0 0,0 0 0,0 0 0,0 1 0,0-1 0,0 0 0,-8 13-159,6-9 163,-21 44-64,2 2 0,-27 95 0,40-108 59,2-12 104,-6 49 0,6 57-21,6-100-40,1 0 0,7 37 0,-3-25 97,-4-30-50,1-1 0,-1 0 0,2-1 0,0 1 1,0 0-1,6 11 0,-9-22-52,1 0 0,-1 1 0,1-1 0,0 0 1,-1 0-1,1 0 0,0-1 0,0 1 0,0 0 0,0 0 0,0 0 0,0-1 0,0 1 0,0 0 1,0-1-1,0 1 0,0-1 0,0 1 0,0-1 0,2 1 0,-1-1 8,1 0-1,-1 0 1,0 0-1,0 0 1,1 0-1,-1-1 1,0 1-1,0-1 1,0 1-1,3-2 0,4-2 33,-1-1-1,0 0 1,0 0-1,8-7 1,63-63 69,-59 54-238,1 1 0,1 1 0,25-18 0,-47 37 96,1-1 0,-1 1-1,0 0 1,1 0 0,-1-1-1,0 1 1,0 0 0,1 0 0,-1-1-1,1 1 1,-1 0 0,0 0-1,1 0 1,-1 0 0,0 0-1,1 0 1,-1 0 0,0 0 0,1 0-1,-1 0 1,1 0 0,-1 0-1,0 0 1,1 0 0,-1 0-1,0 0 1,1 0 0,-1 0 0,1 0-1,-1 0 1,0 1 0,1-1-1,-1 0 1,0 0 0,1 0-1,-1 1 1,0-1 0,0 0 0,1 0-1,-1 1 1,0-1 0,0 0-1,1 1 1,-1-1 0,0 0-1,0 1 1,0-1 0,0 0-1,1 1 1,-1-1 0,0 0 0,0 1-1,0-1 1,0 1 0,0-1-1,0 0 1,0 1 0,0-1-1,0 1 1,-2 25-65,2-24 60,-16 80 17,-2 16 230,18-97-247,-1 20 192,0-21-170,1 1 1,0-1-1,0 1 1,0 0-1,1-1 1,-1 1 0,0-1-1,0 1 1,0-1-1,0 1 1,1 0 0,-1-1-1,0 1 1,0-1-1,1 1 1,-1-1-1,0 1 1,1-1 0,-1 0-1,1 1 1,-1-1-1,0 1 1,1-1-1,-1 0 1,1 1 0,-1-1-1,1 0 1,-1 1-1,2-1 1,5 0 22,-1 0 1,1 0-1,0-1 0,0 0 1,-1 0-1,1-1 0,-1 0 1,1 0-1,-1 0 1,8-5-1,-8 4-71,0 0-1,1 1 1,-1 0 0,1 0 0,0 0 0,0 1 0,0 0-1,-1 0 1,14 0 0,-19 2 31,0-1 0,0 0 0,0 0 0,0 1 0,-1-1 0,1 1 0,0-1 1,0 1-1,0-1 0,-1 1 0,1-1 0,0 1 0,-1 0 0,1-1 0,0 1 0,-1 0 0,1 0 0,-1-1 0,1 1 0,-1 0 0,0 0 1,1 0-1,-1 0 0,0 0 0,1-1 0,-1 1 0,0 0 0,0 0 0,0 0 0,0 0 0,0 0 0,0 1 0,0 2-13,0-1 0,0 0 0,-1 1 0,1-1 0,-1 0 0,0 0 0,0 1 0,-2 4 0,-5 4-76,-18 25-1,12-18 73,-135 165 240,-21 38 202,163-212-242,-1-2 0,1 1-1,-15 11 1,22-19-151,-1 0 1,0 0-1,0-1 1,0 1 0,0 0-1,0-1 1,0 1-1,0-1 1,0 1-1,-1-1 1,1 0-1,0 1 1,0-1-1,-2 0 1,2 0-18,1 0 0,-1-1 1,1 1-1,-1 0 0,1-1 0,-1 1 1,1-1-1,-1 1 0,1 0 0,-1-1 1,1 1-1,-1-1 0,1 1 1,0-1-1,-1 0 0,1 1 0,0-1 1,0 1-1,-1-1 0,1 0 1,0 1-1,0-1 0,0 0 0,0 1 1,0-1-1,0 1 0,0-1 1,0 0-1,0 1 0,0-1 0,0 0 1,0 0-1,1-6 18,0 0 0,0 0 0,0 0 0,1 1 0,0-1 0,1 0 0,-1 1 0,1-1 0,4-5-1,1-2-21,1-1 0,21-24-1,-13 22-144,0 0 0,1 2-1,0-1 1,22-12 0,87-47-4168,-123 73 4045,60-40-5115,-60 39 5065,-2 2-37,-1 0 1,1 0-1,-1 0 1,1 0 0,-1-1-1,1 1 1,-1 0-1,0-1 1,1 1-1,-1-1 1,0 1-1,0-1 1,0 0 0,0 0-1,0 1 1,-1-1-1,2-3 1,2-7-2229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43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13 4992,'-31'-13'2976,"36"13"-3488,8 5 288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43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58 5632,'-13'-16'2560,"18"16"-2208,-2 0 992,7 0-800,7-3 1472,9 3-1152,4-8 96,4 5-576,11-5-256,1 8-64,10-8 64,-3 8-64,-5-8-96,-9 8 0,-4-3-2368,-5 6 1312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44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50 8064,'-26'-27'3648,"5"19"-3168,12 5 704,5 3-736,-5-3-96,9-2-224,0 2-544,5 3 224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49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1014 3712,'2'-3'161,"12"-16"5727,-18 29-3697,-19 51-666,-27 120 0,39-123-1091,10-53-395,0 0 0,1 1 0,0-1 0,0 1 0,0-1 0,1 0-1,0 1 1,2 7 0,-3-12-6,1 1-1,-1-1 0,1 1 0,-1-1 1,1 0-1,0 0 0,0 1 1,0-1-1,0 0 0,-1 0 1,1 0-1,1 0 0,-1 0 1,0 0-1,0 0 0,0 0 1,0 0-1,1-1 0,-1 1 1,0 0-1,1-1 0,-1 1 1,1-1-1,-1 0 0,0 1 1,1-1-1,-1 0 0,1 0 1,-1 0-1,1 0 0,-1 0 1,1 0-1,2-1 0,2-1 64,1 0 0,-1 0-1,0-1 1,1 0-1,8-5 1,-13 6-84,16-9 93,-1 0-1,-1-2 0,22-20 0,39-48-257,-42 42-356,-35 39 487,1-1-1,-1 0 1,1 1-1,-1-1 1,1 1 0,-1-1-1,1 1 1,0-1-1,-1 1 1,1-1 0,0 1-1,-1 0 1,1-1-1,0 1 1,0 0 0,-1 0-1,1-1 1,1 1-1,-2 0 11,1 0-1,-1 1 1,1-1-1,-1 0 1,0 0-1,1 1 1,-1-1-1,0 0 1,1 0-1,-1 1 1,0-1-1,0 0 1,1 1-1,-1-1 1,0 0-1,0 1 1,0-1-1,1 0 1,-1 1-1,0-1 1,0 1-1,0-1 1,0 0-1,0 1 1,1 5-48,0 0 1,-1 0-1,-1 10 0,1-8 104,0 2 18,1-1 0,0 1 1,1 0-1,0-1 0,1 1 0,0-1 0,0 0 1,1 1-1,0-2 0,5 10 0,-6-14-27,-1 0 0,1-1 0,-1 0 0,1 0 0,0 1-1,0-2 1,1 1 0,-1 0 0,1-1 0,-1 1-1,5 1 1,-5-3 22,0 0 0,0 0 0,0 0 0,0 0 0,1-1 0,-1 1-1,0-1 1,0 0 0,0 0 0,1 0 0,-1 0 0,0-1 0,0 1-1,0-1 1,0 0 0,5-2 0,-2 1-9,0-2-1,0 1 1,0-1-1,-1 1 1,0-2-1,1 1 1,-1-1 0,-1 1-1,1-1 1,6-10-1,-2 2-18,0 0 1,-1-1-1,9-22 0,-12 22-69,-1 0 0,0-1 0,-1 1 0,0-1 0,-1 0 0,-1 0 0,-1-29 0,-4 25-305,4 18 335,-1 0 0,1 1 0,0-1 0,0 0 1,-1 1-1,1-1 0,0 0 0,0 0 0,0 0 0,0 1 0,0-1 1,0 0-1,0 0 0,0 1 0,0-1 0,0 0 0,1-1 0,1-1-54,-2 2 60,0 0-1,1 0 1,-1 0 0,1 1-1,-1-1 1,1 0 0,0 1-1,-1-1 1,1 0 0,0 1-1,-1-1 1,1 1 0,0-1-1,0 1 1,0-1 0,-1 1-1,1 0 1,0-1 0,0 1-1,0 0 1,2-1-1,92-35-40,-64 23 46,45-14 1,-42 18 20,0 1 1,0 2 0,60-3-1,-29 11 517,-65-2-538,0 0 0,0 0 1,1 1-1,-1-1 0,0 0 0,0 0 0,1 0 0,-1 0 0,0 0 0,0 1 1,0-1-1,0 0 0,1 0 0,-1 0 0,0 1 0,0-1 0,0 0 1,0 0-1,0 0 0,1 1 0,-1-1 0,0 0 0,0 0 0,0 1 1,0-1-1,0 0 0,0 0 0,0 1 0,0-1 0,0 0 0,0 0 1,0 1-1,0-1 0,0 0 0,-2 17 89,-9 18-81,-25 42 8,27-59 12,0 0 0,0 0 0,2 1 0,0 0 1,-7 35-1,13-48-17,1-1-1,-1 1 1,1 0 0,0 0 0,0-1 0,1 1 0,-1 0 0,1-1-1,1 1 1,-1 0 0,1-1 0,0 0 0,0 1 0,0-1 0,1 0-1,0 0 1,6 8 0,12 3 127,-20-16-54,34 4-112,-30-3 54,0-1-1,0 1 0,-1-1 0,1-1 1,0 1-1,0-1 0,0 1 0,0-1 0,0-1 1,0 1-1,5-3 0,-6 2-12,0 0 0,-1 0 0,1-1 0,-1 1 1,5-6-1,9-6 8,9-13-1,-9 9-21,28-42 0,-29 34 61,-12 17-79,1 1-1,0 0 1,1 0 0,-1 0 0,13-11 0,-16 17 23,0 0 0,0 0 0,-1 0 1,1-1-1,-1 1 0,0 0 0,2-4 0,-2 3 3,1 0 1,-1 1-1,1-1 0,-1 0 0,4-3 1,-3 4 2,0 1-23,-1 0 1,0 0-1,1-1 0,-1 1 0,0-1 1,0 1-1,0 0 0,0-1 0,0 0 0,-1 1 1,1-1-1,0 0 0,-1 1 0,1-1 1,-1 0-1,0 0 0,1 1 0,-1-1 0,0-2 1,0 2 62,0 2-69,0 0 1,0 0-1,0 0 1,0-1-1,0 1 0,0 0 1,0 0-1,0 0 1,0 0-1,0 0 1,0 0-1,0 0 1,0 0-1,0-1 0,0 1 1,0 0-1,0 0 1,0 0-1,0 0 1,0 0-1,0 0 1,0 0-1,0 0 0,0 0 1,0-1-1,0 1 1,-1 0-1,1 0 1,0 0-1,0 0 0,0 0 1,0 0-1,0 0 1,0 0-1,0 0 1,0 0-1,0 0 1,-1 0-1,1 0 0,0 0 1,0 0-1,0 0 1,0 0-1,0 0 1,0 0-1,0 0 0,0 0 1,-1 0-1,1 0 1,0 0-1,0 0 1,0 0-1,0 0 1,0 0-1,0 0 0,0 0 1,0 0-1,0 0 1,-1 0-1,1-1 104,4-3-131,5-2-23,-13 10-7,1 1-1,1 0 0,-1 1 0,1-1 0,0 0 1,0 1-1,-1 7 0,-7 16 122,4-10-171,-7 38-1,11-42 100,-2 4 62,1-1 1,1 1-1,1 0 0,2 37 0,-1-53-34,0 0-1,1-1 0,0 1 1,-1-1-1,1 1 0,0-1 1,0 1-1,0-1 0,1 0 1,-1 1-1,1-1 0,1 3 1,-2-4 16,0 0 0,1-1-1,-1 1 1,0 0 0,0 0 0,0-1 0,1 1 0,-1-1 0,0 1-1,1-1 1,-1 1 0,1-1 0,-1 0 0,0 0 0,1 1 0,-1-1 0,1 0-1,-1 0 1,0-1 0,1 1 0,-1 0 0,1 0 0,-1-1 0,3 0-1,7-3 74,1-1 0,-1 0 0,0-1-1,-1 0 1,14-10 0,44-41 128,-56 47-172,47-47 110,76-96 1,-126 142-142,15-18-215,-1-2 1,-2 0 0,-1-1-1,17-38 1,14-50-297,38-130 1,-46 123 299,-40 117-24,0 0 0,0-1 1,1-12-1,-4 12-205,0 11 413,0 0 1,0 0-1,0 0 1,0 0-1,0 0 1,-1 0-1,1-1 1,0 1-1,0 0 0,0 0 1,0 0-1,0 0 1,0 0-1,0 0 1,0 0-1,0 0 1,-1 0-1,1 0 1,0 0-1,0 0 0,0 0 1,0 0-1,0 0 1,0 0-1,-1 0 1,1 0-1,0 0 1,0 0-1,0 0 1,0 0-1,0 0 0,0 0 1,0 0-1,-1 0 1,1 0-1,0 0 1,0 0-1,0 0 1,0 0-1,0 0 1,0 0-1,-1 0 0,0 2-52,-1 0 0,0-1 0,1 1 0,-1 0 0,1 0 0,-1 0 0,1 0 0,-2 5 0,-11 27-85,1 1-1,-9 44 1,13-46 113,-61 264-175,55-207 488,-4 122 1,19-171 115,1-1 1,11 59 0,-12-98-362,0 1 1,0-1-1,0 0 1,1 1 0,-1-1-1,0 0 1,1 1 0,-1-1-1,0 0 1,1 1 0,0-1-1,-1 0 1,1 0 0,0 0-1,0 0 1,-1 0-1,1 1 1,0-2 0,0 1-1,2 2 1,-2-3-10,0 0-1,0 0 1,0 0 0,0 0 0,0 0-1,0 0 1,-1-1 0,1 1-1,0 0 1,0 0 0,0-1-1,0 1 1,-1 0 0,1-1 0,0 1-1,0-1 1,-1 1 0,1-1-1,0 0 1,-1 1 0,1-1-1,1-1 1,4-5 72,-1-1 1,1 1-1,-1-1 0,5-12 1,120-219 313,151-229-1962,-79 31 1073,-179 370 89,-19 56 99,-4 11 286,0 1-1,0-1 0,0 0 1,0 0-1,0 0 0,0 0 1,0 0-1,0 0 0,0 0 1,0 0-1,0 0 0,0 0 1,0 0-1,0 0 0,0 0 1,0 0-1,0 0 0,1 0 1,-1 0-1,0 0 0,0 0 1,0 0-1,0 0 1,0 0-1,0 0 0,0 0 1,0 0-1,0 0 0,0 0 1,0 0-1,0 0 0,0 0 1,0 0-1,-4 16-33,-64 207 1132,-102 310 229,138-442-860,-30 135-1,35-122 264,23-80-710,4-23-6,0 1 1,0-1-1,0 0 1,0 0-1,0 0 0,0 0 1,0 1-1,0-1 0,-1 0 1,1 0-1,-1 0 1,1 0-1,-1 0 0,1 0 1,-1 0-1,1 0 1,-1 0-1,0 0 0,0 0 1,1 0-1,-1 0 1,0 0-1,-1 0 0,2-1-12,-1 0 0,1 1 0,0-1 0,-1 0 0,1 1 0,0-1 0,-1 0 0,1 0 0,0 1-1,0-1 1,0 1 0,-1-1 0,1 0 0,0 1 0,0-1 0,0 0 0,0 1 0,0-1 0,-1 1-1,1-1 1,0 0 0,0 1 0,0-1 0,0 1 0,0-1 0,0 0 0,1 1 0,-1 0 0,0 1 12,1-1 0,0 1 1,0 0-1,0-1 1,0 1-1,0-1 0,0 1 1,1 1-1,0-2 5,-1 0 0,1 1 0,0-1 0,-1 0 0,1-1 0,-1 1 0,1 0 0,0 0 1,0-1-1,0 1 0,-1-1 0,1 1 0,0-1 0,0 0 0,2 0 0,1 1 22,6 0-6,0 0-1,0-1 0,-1-1 1,1 1-1,0-2 0,-1 0 1,16-4-1,-6 0 22,0-1 1,33-17 0,-39 15-22,-1 1 0,1-2 1,-2 0-1,1 0 0,-1-1 1,-1-1-1,12-15 0,-6 6 39,-2-1 0,-1-1-1,19-38 1,-21 38-61,-8 17-42,-1-1 1,1 0-1,-1 0 1,0 0-1,-1 0 1,0 0 0,0 0-1,2-15 1,-4 21 10,0 0-1,0 1 1,0-1 0,0 0 0,0 0 0,-1 0-1,1 1 1,0-1 0,0 0 0,0 0 0,-1 1-1,1-1 1,0 0 0,-1 0 0,1 1 0,-1-1 0,1 0-1,-2 0 1,2 0 3,-1 1-1,1 0 1,-1-1-1,1 1 1,-1 0-1,0 0 1,1 0-1,-1 0 1,1 0-1,-1-1 1,0 1 0,1 0-1,-1 0 1,1 0-1,-1 1 1,0-1-1,1 0 1,-1 0-1,0 0 1,-2 2-9,0-1 1,0 0 0,0 1 0,0-1 0,1 1-1,-1 0 1,1 0 0,-4 3 0,-3 7 17,0-1 0,1 1 1,0 0-1,1 1 0,1 0 1,0 0-1,1 1 0,-7 24 1,9-29-3,1 1 1,0 0 0,1 0-1,0 16 1,1-21 52,0 0 0,1 0 0,-1 0 0,1 0 0,1 0 0,-1 0 0,1-1 0,0 1 0,0 0 0,5 8 0,-6-12-21,0 1 0,0-1 0,1 0 0,-1 1 0,0-1 0,0 0 0,1 0 0,-1 0 0,1 0 0,-1 0 0,1-1 0,-1 1 0,1 0 0,0-1 0,-1 1 0,1-1 0,0 1 0,0-1 0,-1 0 0,1 0 0,0 0 0,0 0 0,-1 0 0,1 0 0,0 0 0,-1-1 0,1 1 0,0 0 0,2-2 0,6-1 13,-1-1 0,0-1 0,0 1 1,10-8-1,55-36-27,48-30-4,-90 60-2,0 2 1,36-13 0,-65 28 5,1-1 0,-1 1 0,1 0 0,0 1 0,-1-1 0,1 1 0,-1-1-1,1 1 1,0 0 0,3 1 0,-5-1-2,-1 1 0,0-1 0,1 0 0,-1 1 0,0 0 0,0-1-1,0 1 1,0 0 0,0 0 0,0-1 0,0 1 0,0 0 0,0 0 0,0 0 0,0 0 0,0 0 0,0 1 0,-1-1-1,1 0 1,-1 0 0,1 0 0,-1 1 0,1-1 0,-1 0 0,1 1 0,-1-1 0,0 0 0,0 1 0,0-1-1,0 2 1,0 13 84,-2 0-1,0 0 1,0 0 0,-1-1-1,-10 27 1,3-6 97,10-36-181,-2 7 78,0 1 1,1-1-1,-1 11 0,2-17-70,0-1-1,0 1 0,0-1 0,0 1 0,0 0 0,0-1 0,0 1 0,0-1 0,0 1 0,1-1 0,-1 0 0,0 1 0,0-1 0,0 1 0,1-1 0,-1 1 0,0-1 0,0 1 0,1-1 0,-1 0 0,0 1 0,1-1 0,-1 0 0,1 1 0,-1-1 0,1 1 0,0-1 9,0-1-1,0 1 1,0 0-1,0 0 1,0 0-1,0-1 0,0 1 1,0 0-1,0-1 1,0 1-1,0-1 1,0 0-1,0 1 0,0-1 1,0 0-1,0 1 1,0-1-1,0-1 1,12-11 39,-1 0 0,-1 0 0,17-27 0,-14 18-49,21-22 0,-19 25-19,-10 11-24,0 1 0,1-1-1,0 2 1,0-1-1,1 1 1,8-7 0,-14 13 25,0-1 0,0 0 0,0 0 0,0 1 0,0-1 0,-1 1 0,1-1 0,0 1 0,0 0 0,1 0 0,-1 0 0,0 0 0,0 0 0,0 1 0,0-1 0,0 0 0,-1 1 0,1 0 0,0-1 0,2 2 0,3 2-17,0 0 1,-1 0 0,0 1-1,7 5 1,9 8 149,34 14 68,0 0-2923,-48-27 1112,0 1 0,-1 0 0,1 0 0,8 11-1,-2-1-1222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50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 5408,'0'-19'2432,"16"19"-2112,-1-5 1664,1 5-1152,37-6 1216,8-2-1184,33-4 320,7 4-672,11-3-320,-13 6-96,-2-3-32,-21 8-32,-10-3-96,-10 6 32,-16-3-2784,-6 5 1536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50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23 6816,'-35'-23'3488,"48"23"-3456,5 3-96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51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18 3072,'1'-1'107,"-1"1"1,1-1-1,-1 0 1,0 1-1,1-1 1,-1 1-1,0-1 1,0 0-1,0 1 0,1-1 1,-1 0-1,-6-8 3658,5 9-3625,-1 0 375,-1 0 0,1 0 0,-1 0 0,1 0 1,0 0-1,-5 2 0,-6 2-155,1 0 0,0 1 0,0 1 0,0 0 0,1 1 0,0 0 1,0 0-1,1 1 0,0 0 0,-12 13 0,-4 8-89,1 1-1,-22 35 1,32-43-161,0 1 0,1 1-1,2 0 1,-18 47 0,29-68-65,0 0 0,0 0 1,1 0-1,0 0 0,-1 0 0,1 0 0,0-1 1,0 1-1,1 0 0,-1 0 0,1 0 0,-1 0 0,1 0 1,0 0-1,0-1 0,0 1 0,0 0 0,3 3 0,-3-5-9,0 1-1,0-1 0,1 0 0,-1 1 1,1-1-1,-1 0 0,1 0 0,-1 0 0,1 0 1,0 0-1,-1 0 0,1 0 0,0-1 0,0 1 1,-1-1-1,1 1 0,0-1 0,0 0 0,0 1 1,0-1-1,0 0 0,0 0 0,0-1 1,-1 1-1,1 0 0,0 0 0,0-1 0,0 1 1,2-2-1,3-1 33,-1 1 1,1-2-1,-1 1 0,0-1 1,1 0-1,-2 0 1,1 0-1,8-9 1,-5 4-47,-1-1 0,0 0 0,0-1 0,7-14 1,-1-3-98,-1-1 0,-1 0-1,8-33 1,-15 38-152,-2 12-52,-2 10-65,-2 6-208,-11 121 367,11-110 348,2 0 1,0-1-1,0 1 1,1-1 0,1 1-1,8 23 1,-10-35-102,0 0 0,0-1 0,1 1 0,-1 0 1,1-1-1,0 1 0,-1-1 0,1 1 0,0-1 0,1 0 1,-1 0-1,0 0 0,1 0 0,-1 0 0,1 0 0,4 2 1,-3-3-4,0 1 0,0-1 0,1 0 0,-1 0 0,0-1 0,1 1 0,-1-1 0,0 0 0,1 0 0,6-2 0,4 0-7,0-2 0,0 0 0,-1-1-1,1 0 1,-1-1 0,-1 0 0,1-2-1,-1 1 1,0-2 0,-1 1 0,0-2-1,18-17 1,-1-4-61,-1-1-1,-1-1 1,26-44-1,9-24 111,-58 93-145,0-1-1,0 1 1,3-12-1,1-1-321,-8 21 362,0 0 0,0 0 0,0 0 0,0 0 0,0 0 0,0 0 0,0 0 0,0 0 0,0 0 0,0 0 0,0 0 0,0 0 0,0 0 0,0 0 0,0 0 0,0 0 0,0 0 0,0 1 0,0-1 0,0 0 0,0 0 0,0 0 0,0 0 0,0 0 0,0 0 0,0 0 0,0 0 0,0 0 0,0 0 0,0 0 0,0 0 0,1 0 0,-1 0 0,0 0 0,0 0 0,0 0 0,0 0 0,0 0 0,0 0 0,0 0 0,0 0 0,0 0 0,0 0 0,0 0 0,0 0 0,0 0 0,0 0 0,0 0 0,0 0 0,0 0 0,0 0 0,0 0 0,0 0 0,0-1 0,0 1 0,0 0 0,0 0 0,0 0 0,2 7-130,-2 10 24,-5 57-42,-3 24 155,-30 112 354,37-206-331,0-1 0,0 1 0,0 0 0,-1-1 0,0 1-1,1-1 1,-1 0 0,-3 5 0,4-7-14,0 0 0,0 0 1,0-1-1,0 1 0,0 0 0,0 0 1,0-1-1,0 1 0,0-1 0,0 1 1,0-1-1,-1 1 0,1-1 0,0 0 0,0 1 1,0-1-1,-1 0 0,1 0 0,0 0 1,0 0-1,-1 0 0,1 0 0,0 0 1,0 0-1,-1-1 0,1 1 0,0 0 0,0-1 1,0 1-1,0-1 0,-2 0 0,-6-5 63,0 0-1,0 0 0,0-1 0,1 0 1,-9-10-1,-15-13-290,27 24 43,7 4-41,11 2 35,58 18-90,111 14 0,-170-31-704,-1 0 1,16-1-1,-18-1-482,-1 0 0,1-1 0,-1 1 0,0-2-1,1 1 1,8-5 0,14-5-2198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54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0 899 2400,'1'1'219,"1"0"0,-1 0 0,0 0 0,1 0 0,-1 0 0,1-1 0,-1 1 0,1 0 1,-1-1-1,1 1 0,0-1 0,-1 0 0,1 1 0,0-1 0,-1 0 0,1 0 0,0 0 0,-1 0 0,1 0 0,0 0 0,-1-1 0,1 1 1,0-1-1,2 0 0,3-2 301,-1 0 1,1 0-1,-1-1 1,8-6 0,-4 2-294,0 0 0,-1-1 0,0 0 0,0-1 0,-1 0 0,8-12 0,39-73 194,-16 26-282,-19 40-88,47-52 0,32-20 56,-52 55-118,57-71 0,-79 82 16,-1-1 0,-1-1 1,-3-1-1,18-42 0,-37 76-3,1 0 0,-1 0 0,0 0 0,0 0 0,0 0 0,0 0 0,-1-5 0,0 9-1,1 0-1,-1 0 0,0 0 0,0-1 1,0 1-1,0 0 0,0 0 1,0 0-1,0-1 0,0 1 1,0 0-1,0 0 0,0 0 1,0 0-1,0-1 0,0 1 0,0 0 1,-1 0-1,1 0 0,0 0 1,0-1-1,0 1 0,0 0 1,0 0-1,0 0 0,0 0 0,0 0 1,-1-1-1,1 1 0,0 0 1,0 0-1,0 0 0,0 0 1,-1 0-1,1 0 0,0 0 0,0 0 1,0 0-1,0-1 0,-1 1 1,-7 6-31,-8 15 53,-169 279 2126,165-260-1881,1 1 0,-17 52 1,26-62-152,2 1 1,1-1-1,-5 62 1,12-90-88,0 44 345,0-44-315,1 0 0,-1 1 0,1-1 0,0 0 0,0 0 0,0 1 0,0-1 0,1 0 0,-1 0 0,1 0 0,2 3 0,-3-5-29,0 0 0,0-1-1,0 1 1,0 0 0,1 0 0,-1 0 0,0-1 0,1 1 0,-1 0 0,0-1 0,1 0 0,-1 1-1,1-1 1,-1 0 0,0 1 0,1-1 0,-1 0 0,1 0 0,-1 0 0,1 0 0,-1-1-1,1 1 1,-1 0 0,3-2 0,2 1 43,0-1 0,0-1 0,0 1 0,-1-1 0,7-4 0,21-18 66,-2 0 1,54-57 0,-14 12-206,-32 34-132,34-42-1,-64 69-434,-9 9 626,0 0 1,0 0-1,0 0 0,0 0 0,0 0 1,0 0-1,0 0 0,0 0 0,0 0 1,0 0-1,0 0 0,0 0 1,0 0-1,0 0 0,0 0 0,0 0 1,1 0-1,-1 0 0,0 0 0,0 0 1,0 0-1,0 0 0,0 0 1,0 0-1,0 0 0,0 0 0,0 0 1,0 0-1,0 0 0,0 0 0,0 0 1,0 0-1,0 0 0,0 0 1,0 0-1,1 0 0,-1 0 0,0 0 1,0 0-1,0 0 0,0 0 1,0 0-1,0 0 0,0 1 0,0-1 1,0 0-1,0 0 0,0 0 0,0 0 1,0 0-1,0 0 0,0 0 1,0 0-1,0 0 0,0 0 0,0 0 1,0 0-1,0 0 0,0 0 0,0 0 1,0 0-1,0 1 0,0-1 1,0 0-1,0 0 0,0 0 0,0 0 1,0 0-1,0 0 0,-7 20-168,4-13 272,-7 23 1,2 0 0,1 0 0,1 1 0,2 0 0,1 0 0,1 33 0,2-58 7,1 0 0,-1 0 0,1 0 1,3 9-1,-4-14-69,1 1 0,0 0 0,-1-1 1,1 0-1,0 1 0,0-1 1,0 1-1,0-1 0,1 2 1,-1-3-17,-1 1 0,1-1 0,-1 1 1,1-1-1,-1 0 0,1 1 0,-1-1 1,1 0-1,0 0 0,-1 1 0,1-1 1,0 0-1,-1 0 0,1 0 0,0 0 1,-1 0-1,1 0 0,0 0 0,-1 0 1,1 0-1,-1 0 0,1 0 0,1-1 1,2-1 42,0-1 0,0 1 1,0-1-1,0 0 0,0-1 0,-1 1 1,1-1-1,-1 1 0,0-1 0,5-8 1,-4 7-52,16-27 13,0-1 0,19-44 0,-8 15-216,-24 41-145,-5 15-28,-5 16 207,-2 5 157,1 2-1,1-1 1,1 0-1,0 1 1,1-1-1,1 1 1,0-1-1,1 1 1,1-1-1,7 30 1,-8-42 22,0 0 1,1 0-1,-1 0 0,1-1 1,-1 1-1,1 0 0,1-1 1,-1 0-1,0 1 1,1-1-1,-1 0 0,1 0 1,0 0-1,0-1 1,0 1-1,1-1 0,-1 1 1,1-1-1,-1 0 0,1-1 1,0 1-1,-1-1 1,1 1-1,0-1 0,4 1 1,-2-2 24,1 0 0,-1 0 0,1-1-1,-1 1 1,0-1 0,0-1 0,10-2 0,0-2 32,23-12 1,-12 3-24,-2-1-1,-1-2 1,0 0 0,-1-2 0,36-38 0,-45 42-37,-1 0-1,13-22 1,-25 36-38,0 1 0,0-1 0,0 0 0,0 0 0,0 0 0,0 0 0,0 0 0,-1 0 0,1 0 0,-1 0 0,1 0 0,-1 0 0,0 0 0,0 0 0,0-1 0,0-3 0,-1 5 2,1 0 1,-1 0-1,0 0 0,1 0 0,-1 0 1,0 0-1,0 0 0,1 1 0,-1-1 1,0 0-1,0 0 0,0 1 0,0-1 1,0 0-1,0 1 0,0-1 0,0 1 0,0-1 1,0 1-1,-1 0 0,1-1 0,0 1 1,0 0-1,0 0 0,0 0 0,-1 0 1,1 0-1,-2 0 0,1 0 23,-1 0-1,1 0 1,0 0 0,0 1-1,0-1 1,0 0 0,-1 1-1,1 0 1,0-1 0,0 1-1,-2 1 1,6-3 189,10-7-72,-12 8-131,0 0-1,0-1 1,1 1 0,-1 0-1,0 0 1,0 0-1,0-1 1,0 1-1,1 0 1,-1 0-1,0 0 1,0 0 0,1 0-1,-1 0 1,0 0-1,0-1 1,1 1-1,-1 0 1,0 0-1,0 0 1,1 0 0,-1 0-1,0 0 1,0 0-1,1 0 1,-1 0-1,0 0 1,0 0-1,1 1 1,-1-1 0,0 0-1,1 0 1,-2 36-142,0-21 157,0 0 1,2 0-1,-1 0 1,6 27-1,-4-34-7,0-1 1,1 1-1,0-1 1,0 0-1,0 0 1,5 8-1,-7-14 15,0 0 1,0 1-1,0-1 0,1 0 1,-1 0-1,0 0 0,0 0 1,1 0-1,-1 0 0,1 0 1,-1 0-1,1-1 0,-1 1 0,1-1 1,-1 1-1,1-1 0,-1 1 1,1-1-1,0 0 0,-1 0 1,1 1-1,0-1 0,-1-1 1,1 1-1,0 0 0,-1 0 1,1 0-1,-1-1 0,1 1 1,0-1-1,-1 0 0,1 1 0,-1-1 1,1 0-1,1-1 0,23-14 52,-1-1 0,33-30 0,-39 30-41,0 2-1,2 0 1,0 1-1,37-19 0,18 4-372,-72 26 258,-8 8-80,-4 3 133,-62 67-105,61-64 107,0 1 0,1 0 0,0 1 0,1 0 0,-6 16-1,5-12 35,-11 35 84,18-47-68,0-1 1,0 1-1,0 0 1,1-1 0,0 1-1,-1 0 1,2-1 0,-1 1-1,1 6 1,0-9 0,-1-1-1,1 1 1,-1-1 0,1 0 0,-1 1 0,1-1 0,0 0 0,-1 0-1,1 1 1,0-1 0,0 0 0,0 0 0,0 0 0,0 0 0,0 0-1,0 0 1,0 0 0,1 0 0,-1-1 0,0 1 0,0 0 0,1-1 0,-1 1-1,0-1 1,1 1 0,-1-1 0,1 0 0,-1 1 0,1-1 0,-1 0-1,1 0 1,-1 0 0,0 0 0,1 0 0,-1-1 0,1 1 0,1-1-1,5-1 71,1-1-1,-1 1 0,0-2 0,14-7 0,-13 6-69,-1 0 0,0-1 0,0 0-1,-1 0 1,0-1 0,0 0 0,0 0 0,-1-1-1,0 1 1,-1-1 0,0-1 0,0 1-1,0-1 1,-1 0 0,0 0 0,-1 0 0,3-14-1,-2 8-58,-1 0 0,-1-1 1,1-28-1,-3 39 16,0-1 0,0 1 0,-1 0 1,0-1-1,0 1 0,-1 0 0,1 0 0,-1 0 1,0 0-1,0 0 0,-1 0 0,1 1 1,-1-1-1,0 1 0,-7-8 0,6 8-8,-1 0-1,0 1 1,0-1-1,0 1 1,0 0 0,-7-3-1,9 4 23,0 1-1,0 0 1,0 0-1,0 0 1,0 0-1,0 1 1,0-1-1,-1 1 1,1 0 0,0 0-1,-1 0 1,1 0-1,-4 2 1,2-1 69,4-1 31,3 1-28,3 1-67,9 4 84,0-2 0,0 0-1,0 0 1,29 2-1,61 0 215,-57-5-134,98-3 51,-73-8-1546,-55 6-294,0-1 0,17-7 0,-32 11 1141,0 1 1,-1-1-1,1 0 1,0-1 0,-1 1-1,1 0 1,2-3-1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0T20:56:54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77 5216,'-12'-4'2368,"20"4"-2048,-4 0 1728,1 0-1184,13-4 704,8 1-896,30-10-128,9 7-320,25-10 64,1 8-160,10-6-1184,-11 6 544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0985-66F8-61A7-58FE-E78399E27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A7662-7CC9-78F8-EA6C-2CDD3B3C6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E9356-33F7-E6F1-F035-F7A6EAAA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12D24-EE50-FA79-30EC-28ABE2FE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503D7-8DE0-EE94-CB85-A02FFA7E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6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46B0-6987-B865-C550-F0DCE910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419F8-D5A2-B188-6AD0-438848B15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2A31-5CF5-7921-B97A-C03898E5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3CD01-3573-9FA6-8D41-FE84472C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AFFFA-2727-B431-E8FC-FE96835A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08BF72-8281-094B-35C4-C4BB481D4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5D128-77D0-5D4F-5517-89CB1D7EF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C5EF2-276E-9319-0277-3F9EAFA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851A-AC2E-B1AB-3196-D5D26204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2675B-93AD-CAE7-B254-56A020AE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48DA-D1F6-DC08-1C43-A55D076F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5FC9F-3096-9522-EA95-470E18B57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D1F1-30EF-B632-057D-4D082598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66C36-F205-9C5D-E319-314E2E32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C834A-4C5B-2579-7A56-D327843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6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A6AA-8CCB-4460-A176-6B8D7855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DEF86-9688-4315-41C0-4470F149D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5ACE-DAF8-B4D7-432C-7680425E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8C4F6-0426-5AFB-252C-F1EF0F23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9A70-421D-037E-7C81-5D5278D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3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A42F-8C97-2CF6-3B6C-8D3FD33F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B649-3448-E17D-7C84-0614F0E93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5AD12-5637-E546-2EAE-21A877B13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F4F91-9623-2CE8-33AA-615CC276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D50EF-824B-27F4-CBA7-B106E3D5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AD7E5-D38F-D73F-C411-F648DD78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2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5929-E6C3-798F-C7EA-BFE4C815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77E4F-386D-0C2D-7682-7B85D3BF3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D04C6-1B83-5723-BAE6-B38763209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801DB-28B4-722C-D012-B07E17D47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FBD7A-C592-3A49-EBC1-111109F7F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F63CF-66FD-1830-D212-9E6D07C8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3FD9C-A118-7997-357D-3C43D19E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52FA8-A6A5-6775-EF17-22E7EA21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9E93-4B4C-A237-A7B7-0D4396D2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15F7F-F154-8AA3-E53A-F9FB58E3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FD98C-1A15-2DF4-09B2-F02F2B8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51E6-FD93-2DDB-88A2-7489BBDF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3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196FF-D3B6-A7C1-72E8-33F8BEDB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DD973-0E0D-39A2-1BDA-1037DBF8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29AB6-2232-DC42-155E-3CEEEC70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F9DE-4351-2530-07A7-DF629D0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0931-8E59-B13F-00EC-F7D26945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05F11-6633-7A95-C07C-E1F117468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EFE93-B475-A0D6-2FF5-267CA0672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312B9-024C-1924-76CF-DFF62AE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EC050-4273-EAAD-15BE-A3DD8164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6704-ED9A-59FD-E335-E2AA77BB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FC848-2924-2627-D8BC-CDB0738B8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231A5-BB3F-0F55-0093-F0AC82842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CBAD8-1DFB-4765-ABC5-A6610E63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E1C9C-D7D4-3B82-A9A9-8A6AD7EC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D5DA0-99F6-588B-18C2-18C1E4D0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3EC48-BA55-7D18-D7BD-DB141699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F513F-C477-AB6E-2691-4D69A208E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4A16A-5BCB-DA68-1E16-6E4BADDAD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F999-A763-4A9F-A2FC-54EA3626D7D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2FF4-78A2-D61A-F82B-6FCFCF9C5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60CF8-DDA4-1BB0-B733-E9EEDD8D9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7413-6245-4873-B941-E4B3A08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8.png"/><Relationship Id="rId299" Type="http://schemas.openxmlformats.org/officeDocument/2006/relationships/image" Target="../media/image313.png"/><Relationship Id="rId21" Type="http://schemas.openxmlformats.org/officeDocument/2006/relationships/image" Target="../media/image2430.png"/><Relationship Id="rId63" Type="http://schemas.openxmlformats.org/officeDocument/2006/relationships/image" Target="../media/image2451.png"/><Relationship Id="rId324" Type="http://schemas.openxmlformats.org/officeDocument/2006/relationships/customXml" Target="../ink/ink1110.xml"/><Relationship Id="rId170" Type="http://schemas.openxmlformats.org/officeDocument/2006/relationships/customXml" Target="../ink/ink1040.xml"/><Relationship Id="rId268" Type="http://schemas.openxmlformats.org/officeDocument/2006/relationships/customXml" Target="../ink/ink1082.xml"/><Relationship Id="rId32" Type="http://schemas.openxmlformats.org/officeDocument/2006/relationships/customXml" Target="../ink/ink981.xml"/><Relationship Id="rId74" Type="http://schemas.openxmlformats.org/officeDocument/2006/relationships/customXml" Target="../ink/ink1002.xml"/><Relationship Id="rId128" Type="http://schemas.openxmlformats.org/officeDocument/2006/relationships/customXml" Target="../ink/ink1029.xml"/><Relationship Id="rId335" Type="http://schemas.openxmlformats.org/officeDocument/2006/relationships/image" Target="../media/image382.png"/><Relationship Id="rId5" Type="http://schemas.openxmlformats.org/officeDocument/2006/relationships/image" Target="../media/image2422.png"/><Relationship Id="rId181" Type="http://schemas.openxmlformats.org/officeDocument/2006/relationships/image" Target="../media/image323.png"/><Relationship Id="rId237" Type="http://schemas.openxmlformats.org/officeDocument/2006/relationships/image" Target="../media/image351.png"/><Relationship Id="rId279" Type="http://schemas.openxmlformats.org/officeDocument/2006/relationships/image" Target="../media/image372.png"/><Relationship Id="rId43" Type="http://schemas.openxmlformats.org/officeDocument/2006/relationships/image" Target="../media/image2441.png"/><Relationship Id="rId139" Type="http://schemas.openxmlformats.org/officeDocument/2006/relationships/image" Target="../media/image2489.png"/><Relationship Id="rId290" Type="http://schemas.openxmlformats.org/officeDocument/2006/relationships/customXml" Target="../ink/ink1093.xml"/><Relationship Id="rId304" Type="http://schemas.openxmlformats.org/officeDocument/2006/relationships/customXml" Target="../ink/ink1100.xml"/><Relationship Id="rId85" Type="http://schemas.openxmlformats.org/officeDocument/2006/relationships/image" Target="../media/image2462.png"/><Relationship Id="rId192" Type="http://schemas.openxmlformats.org/officeDocument/2006/relationships/customXml" Target="../ink/ink1051.xml"/><Relationship Id="rId206" Type="http://schemas.openxmlformats.org/officeDocument/2006/relationships/customXml" Target="../ink/ink1057.xml"/><Relationship Id="rId248" Type="http://schemas.openxmlformats.org/officeDocument/2006/relationships/customXml" Target="../ink/ink1072.xml"/><Relationship Id="rId12" Type="http://schemas.openxmlformats.org/officeDocument/2006/relationships/customXml" Target="../ink/ink971.xml"/><Relationship Id="rId108" Type="http://schemas.openxmlformats.org/officeDocument/2006/relationships/customXml" Target="../ink/ink1019.xml"/><Relationship Id="rId315" Type="http://schemas.openxmlformats.org/officeDocument/2006/relationships/image" Target="../media/image349.png"/><Relationship Id="rId54" Type="http://schemas.openxmlformats.org/officeDocument/2006/relationships/customXml" Target="../ink/ink992.xml"/><Relationship Id="rId96" Type="http://schemas.openxmlformats.org/officeDocument/2006/relationships/customXml" Target="../ink/ink1013.xml"/><Relationship Id="rId217" Type="http://schemas.openxmlformats.org/officeDocument/2006/relationships/image" Target="../media/image341.png"/><Relationship Id="rId259" Type="http://schemas.openxmlformats.org/officeDocument/2006/relationships/image" Target="../media/image362.png"/><Relationship Id="rId23" Type="http://schemas.openxmlformats.org/officeDocument/2006/relationships/image" Target="../media/image2431.png"/><Relationship Id="rId119" Type="http://schemas.openxmlformats.org/officeDocument/2006/relationships/image" Target="../media/image2479.png"/><Relationship Id="rId270" Type="http://schemas.openxmlformats.org/officeDocument/2006/relationships/customXml" Target="../ink/ink1083.xml"/><Relationship Id="rId326" Type="http://schemas.openxmlformats.org/officeDocument/2006/relationships/customXml" Target="../ink/ink1111.xml"/><Relationship Id="rId44" Type="http://schemas.openxmlformats.org/officeDocument/2006/relationships/customXml" Target="../ink/ink987.xml"/><Relationship Id="rId65" Type="http://schemas.openxmlformats.org/officeDocument/2006/relationships/image" Target="../media/image2452.png"/><Relationship Id="rId86" Type="http://schemas.openxmlformats.org/officeDocument/2006/relationships/customXml" Target="../ink/ink1008.xml"/><Relationship Id="rId130" Type="http://schemas.openxmlformats.org/officeDocument/2006/relationships/customXml" Target="../ink/ink1030.xml"/><Relationship Id="rId172" Type="http://schemas.openxmlformats.org/officeDocument/2006/relationships/customXml" Target="../ink/ink1041.xml"/><Relationship Id="rId193" Type="http://schemas.openxmlformats.org/officeDocument/2006/relationships/image" Target="../media/image329.png"/><Relationship Id="rId228" Type="http://schemas.openxmlformats.org/officeDocument/2006/relationships/customXml" Target="../ink/ink1064.xml"/><Relationship Id="rId249" Type="http://schemas.openxmlformats.org/officeDocument/2006/relationships/image" Target="../media/image357.png"/><Relationship Id="rId13" Type="http://schemas.openxmlformats.org/officeDocument/2006/relationships/image" Target="../media/image2426.png"/><Relationship Id="rId109" Type="http://schemas.openxmlformats.org/officeDocument/2006/relationships/image" Target="../media/image2474.png"/><Relationship Id="rId260" Type="http://schemas.openxmlformats.org/officeDocument/2006/relationships/customXml" Target="../ink/ink1078.xml"/><Relationship Id="rId281" Type="http://schemas.openxmlformats.org/officeDocument/2006/relationships/image" Target="../media/image373.png"/><Relationship Id="rId316" Type="http://schemas.openxmlformats.org/officeDocument/2006/relationships/customXml" Target="../ink/ink1106.xml"/><Relationship Id="rId337" Type="http://schemas.openxmlformats.org/officeDocument/2006/relationships/image" Target="../media/image383.png"/><Relationship Id="rId34" Type="http://schemas.openxmlformats.org/officeDocument/2006/relationships/customXml" Target="../ink/ink982.xml"/><Relationship Id="rId55" Type="http://schemas.openxmlformats.org/officeDocument/2006/relationships/image" Target="../media/image2447.png"/><Relationship Id="rId76" Type="http://schemas.openxmlformats.org/officeDocument/2006/relationships/customXml" Target="../ink/ink1003.xml"/><Relationship Id="rId97" Type="http://schemas.openxmlformats.org/officeDocument/2006/relationships/image" Target="../media/image2468.png"/><Relationship Id="rId120" Type="http://schemas.openxmlformats.org/officeDocument/2006/relationships/customXml" Target="../ink/ink1025.xml"/><Relationship Id="rId141" Type="http://schemas.openxmlformats.org/officeDocument/2006/relationships/image" Target="../media/image2490.png"/><Relationship Id="rId7" Type="http://schemas.openxmlformats.org/officeDocument/2006/relationships/image" Target="../media/image2423.png"/><Relationship Id="rId183" Type="http://schemas.openxmlformats.org/officeDocument/2006/relationships/image" Target="../media/image324.png"/><Relationship Id="rId218" Type="http://schemas.openxmlformats.org/officeDocument/2006/relationships/customXml" Target="../ink/ink1062.xml"/><Relationship Id="rId239" Type="http://schemas.openxmlformats.org/officeDocument/2006/relationships/image" Target="../media/image352.png"/><Relationship Id="rId250" Type="http://schemas.openxmlformats.org/officeDocument/2006/relationships/customXml" Target="../ink/ink1073.xml"/><Relationship Id="rId271" Type="http://schemas.openxmlformats.org/officeDocument/2006/relationships/image" Target="../media/image368.png"/><Relationship Id="rId292" Type="http://schemas.openxmlformats.org/officeDocument/2006/relationships/customXml" Target="../ink/ink1094.xml"/><Relationship Id="rId306" Type="http://schemas.openxmlformats.org/officeDocument/2006/relationships/customXml" Target="../ink/ink1101.xml"/><Relationship Id="rId24" Type="http://schemas.openxmlformats.org/officeDocument/2006/relationships/customXml" Target="../ink/ink977.xml"/><Relationship Id="rId45" Type="http://schemas.openxmlformats.org/officeDocument/2006/relationships/image" Target="../media/image2442.png"/><Relationship Id="rId66" Type="http://schemas.openxmlformats.org/officeDocument/2006/relationships/customXml" Target="../ink/ink998.xml"/><Relationship Id="rId87" Type="http://schemas.openxmlformats.org/officeDocument/2006/relationships/image" Target="../media/image2463.png"/><Relationship Id="rId110" Type="http://schemas.openxmlformats.org/officeDocument/2006/relationships/customXml" Target="../ink/ink1020.xml"/><Relationship Id="rId131" Type="http://schemas.openxmlformats.org/officeDocument/2006/relationships/image" Target="../media/image2485.png"/><Relationship Id="rId327" Type="http://schemas.openxmlformats.org/officeDocument/2006/relationships/image" Target="../media/image378.png"/><Relationship Id="rId173" Type="http://schemas.openxmlformats.org/officeDocument/2006/relationships/image" Target="../media/image319.png"/><Relationship Id="rId194" Type="http://schemas.openxmlformats.org/officeDocument/2006/relationships/customXml" Target="../ink/ink1052.xml"/><Relationship Id="rId229" Type="http://schemas.openxmlformats.org/officeDocument/2006/relationships/image" Target="../media/image347.png"/><Relationship Id="rId240" Type="http://schemas.openxmlformats.org/officeDocument/2006/relationships/customXml" Target="../ink/ink1068.xml"/><Relationship Id="rId261" Type="http://schemas.openxmlformats.org/officeDocument/2006/relationships/image" Target="../media/image363.png"/><Relationship Id="rId14" Type="http://schemas.openxmlformats.org/officeDocument/2006/relationships/customXml" Target="../ink/ink972.xml"/><Relationship Id="rId35" Type="http://schemas.openxmlformats.org/officeDocument/2006/relationships/image" Target="../media/image2437.png"/><Relationship Id="rId56" Type="http://schemas.openxmlformats.org/officeDocument/2006/relationships/customXml" Target="../ink/ink993.xml"/><Relationship Id="rId77" Type="http://schemas.openxmlformats.org/officeDocument/2006/relationships/image" Target="../media/image2458.png"/><Relationship Id="rId100" Type="http://schemas.openxmlformats.org/officeDocument/2006/relationships/customXml" Target="../ink/ink1015.xml"/><Relationship Id="rId282" Type="http://schemas.openxmlformats.org/officeDocument/2006/relationships/customXml" Target="../ink/ink1089.xml"/><Relationship Id="rId317" Type="http://schemas.openxmlformats.org/officeDocument/2006/relationships/image" Target="../media/image350.png"/><Relationship Id="rId338" Type="http://schemas.openxmlformats.org/officeDocument/2006/relationships/customXml" Target="../ink/ink1117.xml"/><Relationship Id="rId8" Type="http://schemas.openxmlformats.org/officeDocument/2006/relationships/customXml" Target="../ink/ink969.xml"/><Relationship Id="rId98" Type="http://schemas.openxmlformats.org/officeDocument/2006/relationships/customXml" Target="../ink/ink1014.xml"/><Relationship Id="rId121" Type="http://schemas.openxmlformats.org/officeDocument/2006/relationships/image" Target="../media/image2480.png"/><Relationship Id="rId142" Type="http://schemas.openxmlformats.org/officeDocument/2006/relationships/customXml" Target="../ink/ink1036.xml"/><Relationship Id="rId184" Type="http://schemas.openxmlformats.org/officeDocument/2006/relationships/customXml" Target="../ink/ink1047.xml"/><Relationship Id="rId219" Type="http://schemas.openxmlformats.org/officeDocument/2006/relationships/image" Target="../media/image342.png"/><Relationship Id="rId230" Type="http://schemas.openxmlformats.org/officeDocument/2006/relationships/customXml" Target="../ink/ink1065.xml"/><Relationship Id="rId251" Type="http://schemas.openxmlformats.org/officeDocument/2006/relationships/image" Target="../media/image358.png"/><Relationship Id="rId25" Type="http://schemas.openxmlformats.org/officeDocument/2006/relationships/image" Target="../media/image2432.png"/><Relationship Id="rId46" Type="http://schemas.openxmlformats.org/officeDocument/2006/relationships/customXml" Target="../ink/ink988.xml"/><Relationship Id="rId67" Type="http://schemas.openxmlformats.org/officeDocument/2006/relationships/image" Target="../media/image2453.png"/><Relationship Id="rId272" Type="http://schemas.openxmlformats.org/officeDocument/2006/relationships/customXml" Target="../ink/ink1084.xml"/><Relationship Id="rId293" Type="http://schemas.openxmlformats.org/officeDocument/2006/relationships/image" Target="../media/image310.png"/><Relationship Id="rId307" Type="http://schemas.openxmlformats.org/officeDocument/2006/relationships/image" Target="../media/image336.png"/><Relationship Id="rId328" Type="http://schemas.openxmlformats.org/officeDocument/2006/relationships/customXml" Target="../ink/ink1112.xml"/><Relationship Id="rId88" Type="http://schemas.openxmlformats.org/officeDocument/2006/relationships/customXml" Target="../ink/ink1009.xml"/><Relationship Id="rId111" Type="http://schemas.openxmlformats.org/officeDocument/2006/relationships/image" Target="../media/image2475.png"/><Relationship Id="rId132" Type="http://schemas.openxmlformats.org/officeDocument/2006/relationships/customXml" Target="../ink/ink1031.xml"/><Relationship Id="rId174" Type="http://schemas.openxmlformats.org/officeDocument/2006/relationships/customXml" Target="../ink/ink1042.xml"/><Relationship Id="rId195" Type="http://schemas.openxmlformats.org/officeDocument/2006/relationships/image" Target="../media/image330.png"/><Relationship Id="rId209" Type="http://schemas.openxmlformats.org/officeDocument/2006/relationships/image" Target="../media/image337.png"/><Relationship Id="rId220" Type="http://schemas.openxmlformats.org/officeDocument/2006/relationships/customXml" Target="../ink/ink1063.xml"/><Relationship Id="rId241" Type="http://schemas.openxmlformats.org/officeDocument/2006/relationships/image" Target="../media/image353.png"/><Relationship Id="rId15" Type="http://schemas.openxmlformats.org/officeDocument/2006/relationships/image" Target="../media/image2427.png"/><Relationship Id="rId36" Type="http://schemas.openxmlformats.org/officeDocument/2006/relationships/customXml" Target="../ink/ink983.xml"/><Relationship Id="rId57" Type="http://schemas.openxmlformats.org/officeDocument/2006/relationships/image" Target="../media/image2448.png"/><Relationship Id="rId262" Type="http://schemas.openxmlformats.org/officeDocument/2006/relationships/customXml" Target="../ink/ink1079.xml"/><Relationship Id="rId283" Type="http://schemas.openxmlformats.org/officeDocument/2006/relationships/image" Target="../media/image943.png"/><Relationship Id="rId318" Type="http://schemas.openxmlformats.org/officeDocument/2006/relationships/customXml" Target="../ink/ink1107.xml"/><Relationship Id="rId339" Type="http://schemas.openxmlformats.org/officeDocument/2006/relationships/image" Target="../media/image384.png"/><Relationship Id="rId78" Type="http://schemas.openxmlformats.org/officeDocument/2006/relationships/customXml" Target="../ink/ink1004.xml"/><Relationship Id="rId99" Type="http://schemas.openxmlformats.org/officeDocument/2006/relationships/image" Target="../media/image2469.png"/><Relationship Id="rId101" Type="http://schemas.openxmlformats.org/officeDocument/2006/relationships/image" Target="../media/image2470.png"/><Relationship Id="rId122" Type="http://schemas.openxmlformats.org/officeDocument/2006/relationships/customXml" Target="../ink/ink1026.xml"/><Relationship Id="rId143" Type="http://schemas.openxmlformats.org/officeDocument/2006/relationships/image" Target="../media/image2491.png"/><Relationship Id="rId185" Type="http://schemas.openxmlformats.org/officeDocument/2006/relationships/image" Target="../media/image325.png"/><Relationship Id="rId9" Type="http://schemas.openxmlformats.org/officeDocument/2006/relationships/image" Target="../media/image2424.png"/><Relationship Id="rId210" Type="http://schemas.openxmlformats.org/officeDocument/2006/relationships/customXml" Target="../ink/ink1058.xml"/><Relationship Id="rId26" Type="http://schemas.openxmlformats.org/officeDocument/2006/relationships/customXml" Target="../ink/ink978.xml"/><Relationship Id="rId231" Type="http://schemas.openxmlformats.org/officeDocument/2006/relationships/image" Target="../media/image348.png"/><Relationship Id="rId252" Type="http://schemas.openxmlformats.org/officeDocument/2006/relationships/customXml" Target="../ink/ink1074.xml"/><Relationship Id="rId273" Type="http://schemas.openxmlformats.org/officeDocument/2006/relationships/image" Target="../media/image369.png"/><Relationship Id="rId294" Type="http://schemas.openxmlformats.org/officeDocument/2006/relationships/customXml" Target="../ink/ink1095.xml"/><Relationship Id="rId308" Type="http://schemas.openxmlformats.org/officeDocument/2006/relationships/customXml" Target="../ink/ink1102.xml"/><Relationship Id="rId329" Type="http://schemas.openxmlformats.org/officeDocument/2006/relationships/image" Target="../media/image379.png"/><Relationship Id="rId47" Type="http://schemas.openxmlformats.org/officeDocument/2006/relationships/image" Target="../media/image2443.png"/><Relationship Id="rId68" Type="http://schemas.openxmlformats.org/officeDocument/2006/relationships/customXml" Target="../ink/ink999.xml"/><Relationship Id="rId89" Type="http://schemas.openxmlformats.org/officeDocument/2006/relationships/image" Target="../media/image2464.png"/><Relationship Id="rId112" Type="http://schemas.openxmlformats.org/officeDocument/2006/relationships/customXml" Target="../ink/ink1021.xml"/><Relationship Id="rId133" Type="http://schemas.openxmlformats.org/officeDocument/2006/relationships/image" Target="../media/image2486.png"/><Relationship Id="rId175" Type="http://schemas.openxmlformats.org/officeDocument/2006/relationships/image" Target="../media/image320.png"/><Relationship Id="rId340" Type="http://schemas.openxmlformats.org/officeDocument/2006/relationships/customXml" Target="../ink/ink1118.xml"/><Relationship Id="rId196" Type="http://schemas.openxmlformats.org/officeDocument/2006/relationships/customXml" Target="../ink/ink1053.xml"/><Relationship Id="rId200" Type="http://schemas.openxmlformats.org/officeDocument/2006/relationships/customXml" Target="../ink/ink1055.xml"/><Relationship Id="rId16" Type="http://schemas.openxmlformats.org/officeDocument/2006/relationships/customXml" Target="../ink/ink973.xml"/><Relationship Id="rId242" Type="http://schemas.openxmlformats.org/officeDocument/2006/relationships/customXml" Target="../ink/ink1069.xml"/><Relationship Id="rId263" Type="http://schemas.openxmlformats.org/officeDocument/2006/relationships/image" Target="../media/image364.png"/><Relationship Id="rId284" Type="http://schemas.openxmlformats.org/officeDocument/2006/relationships/customXml" Target="../ink/ink1090.xml"/><Relationship Id="rId319" Type="http://schemas.openxmlformats.org/officeDocument/2006/relationships/image" Target="../media/image374.png"/><Relationship Id="rId37" Type="http://schemas.openxmlformats.org/officeDocument/2006/relationships/image" Target="../media/image2438.png"/><Relationship Id="rId58" Type="http://schemas.openxmlformats.org/officeDocument/2006/relationships/customXml" Target="../ink/ink994.xml"/><Relationship Id="rId79" Type="http://schemas.openxmlformats.org/officeDocument/2006/relationships/image" Target="../media/image2459.png"/><Relationship Id="rId102" Type="http://schemas.openxmlformats.org/officeDocument/2006/relationships/customXml" Target="../ink/ink1016.xml"/><Relationship Id="rId123" Type="http://schemas.openxmlformats.org/officeDocument/2006/relationships/image" Target="../media/image2481.png"/><Relationship Id="rId144" Type="http://schemas.openxmlformats.org/officeDocument/2006/relationships/customXml" Target="../ink/ink1037.xml"/><Relationship Id="rId330" Type="http://schemas.openxmlformats.org/officeDocument/2006/relationships/customXml" Target="../ink/ink1113.xml"/><Relationship Id="rId90" Type="http://schemas.openxmlformats.org/officeDocument/2006/relationships/customXml" Target="../ink/ink1010.xml"/><Relationship Id="rId186" Type="http://schemas.openxmlformats.org/officeDocument/2006/relationships/customXml" Target="../ink/ink1048.xml"/><Relationship Id="rId211" Type="http://schemas.openxmlformats.org/officeDocument/2006/relationships/image" Target="../media/image338.png"/><Relationship Id="rId232" Type="http://schemas.openxmlformats.org/officeDocument/2006/relationships/customXml" Target="../ink/ink1066.xml"/><Relationship Id="rId253" Type="http://schemas.openxmlformats.org/officeDocument/2006/relationships/image" Target="../media/image359.png"/><Relationship Id="rId274" Type="http://schemas.openxmlformats.org/officeDocument/2006/relationships/customXml" Target="../ink/ink1085.xml"/><Relationship Id="rId295" Type="http://schemas.openxmlformats.org/officeDocument/2006/relationships/image" Target="../media/image311.png"/><Relationship Id="rId309" Type="http://schemas.openxmlformats.org/officeDocument/2006/relationships/image" Target="../media/image343.png"/><Relationship Id="rId27" Type="http://schemas.openxmlformats.org/officeDocument/2006/relationships/image" Target="../media/image2433.png"/><Relationship Id="rId48" Type="http://schemas.openxmlformats.org/officeDocument/2006/relationships/customXml" Target="../ink/ink989.xml"/><Relationship Id="rId69" Type="http://schemas.openxmlformats.org/officeDocument/2006/relationships/image" Target="../media/image2454.png"/><Relationship Id="rId113" Type="http://schemas.openxmlformats.org/officeDocument/2006/relationships/image" Target="../media/image2476.png"/><Relationship Id="rId134" Type="http://schemas.openxmlformats.org/officeDocument/2006/relationships/customXml" Target="../ink/ink1032.xml"/><Relationship Id="rId320" Type="http://schemas.openxmlformats.org/officeDocument/2006/relationships/customXml" Target="../ink/ink1108.xml"/><Relationship Id="rId80" Type="http://schemas.openxmlformats.org/officeDocument/2006/relationships/customXml" Target="../ink/ink1005.xml"/><Relationship Id="rId176" Type="http://schemas.openxmlformats.org/officeDocument/2006/relationships/customXml" Target="../ink/ink1043.xml"/><Relationship Id="rId197" Type="http://schemas.openxmlformats.org/officeDocument/2006/relationships/image" Target="../media/image331.png"/><Relationship Id="rId341" Type="http://schemas.openxmlformats.org/officeDocument/2006/relationships/image" Target="../media/image385.png"/><Relationship Id="rId201" Type="http://schemas.openxmlformats.org/officeDocument/2006/relationships/image" Target="../media/image333.png"/><Relationship Id="rId243" Type="http://schemas.openxmlformats.org/officeDocument/2006/relationships/image" Target="../media/image354.png"/><Relationship Id="rId264" Type="http://schemas.openxmlformats.org/officeDocument/2006/relationships/customXml" Target="../ink/ink1080.xml"/><Relationship Id="rId285" Type="http://schemas.openxmlformats.org/officeDocument/2006/relationships/image" Target="../media/image306.png"/><Relationship Id="rId17" Type="http://schemas.openxmlformats.org/officeDocument/2006/relationships/image" Target="../media/image2428.png"/><Relationship Id="rId38" Type="http://schemas.openxmlformats.org/officeDocument/2006/relationships/customXml" Target="../ink/ink984.xml"/><Relationship Id="rId59" Type="http://schemas.openxmlformats.org/officeDocument/2006/relationships/image" Target="../media/image2449.png"/><Relationship Id="rId103" Type="http://schemas.openxmlformats.org/officeDocument/2006/relationships/image" Target="../media/image2471.png"/><Relationship Id="rId124" Type="http://schemas.openxmlformats.org/officeDocument/2006/relationships/customXml" Target="../ink/ink1027.xml"/><Relationship Id="rId310" Type="http://schemas.openxmlformats.org/officeDocument/2006/relationships/customXml" Target="../ink/ink1103.xml"/><Relationship Id="rId70" Type="http://schemas.openxmlformats.org/officeDocument/2006/relationships/customXml" Target="../ink/ink1000.xml"/><Relationship Id="rId91" Type="http://schemas.openxmlformats.org/officeDocument/2006/relationships/image" Target="../media/image2465.png"/><Relationship Id="rId145" Type="http://schemas.openxmlformats.org/officeDocument/2006/relationships/image" Target="../media/image2492.png"/><Relationship Id="rId187" Type="http://schemas.openxmlformats.org/officeDocument/2006/relationships/image" Target="../media/image326.png"/><Relationship Id="rId331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9.xml"/><Relationship Id="rId254" Type="http://schemas.openxmlformats.org/officeDocument/2006/relationships/customXml" Target="../ink/ink1075.xml"/><Relationship Id="rId28" Type="http://schemas.openxmlformats.org/officeDocument/2006/relationships/customXml" Target="../ink/ink979.xml"/><Relationship Id="rId49" Type="http://schemas.openxmlformats.org/officeDocument/2006/relationships/image" Target="../media/image2444.png"/><Relationship Id="rId114" Type="http://schemas.openxmlformats.org/officeDocument/2006/relationships/customXml" Target="../ink/ink1022.xml"/><Relationship Id="rId275" Type="http://schemas.openxmlformats.org/officeDocument/2006/relationships/image" Target="../media/image370.png"/><Relationship Id="rId296" Type="http://schemas.openxmlformats.org/officeDocument/2006/relationships/customXml" Target="../ink/ink1096.xml"/><Relationship Id="rId300" Type="http://schemas.openxmlformats.org/officeDocument/2006/relationships/customXml" Target="../ink/ink1098.xml"/><Relationship Id="rId60" Type="http://schemas.openxmlformats.org/officeDocument/2006/relationships/customXml" Target="../ink/ink995.xml"/><Relationship Id="rId81" Type="http://schemas.openxmlformats.org/officeDocument/2006/relationships/image" Target="../media/image2460.png"/><Relationship Id="rId135" Type="http://schemas.openxmlformats.org/officeDocument/2006/relationships/image" Target="../media/image2487.png"/><Relationship Id="rId177" Type="http://schemas.openxmlformats.org/officeDocument/2006/relationships/image" Target="../media/image321.png"/><Relationship Id="rId198" Type="http://schemas.openxmlformats.org/officeDocument/2006/relationships/customXml" Target="../ink/ink1054.xml"/><Relationship Id="rId321" Type="http://schemas.openxmlformats.org/officeDocument/2006/relationships/image" Target="../media/image375.png"/><Relationship Id="rId342" Type="http://schemas.openxmlformats.org/officeDocument/2006/relationships/customXml" Target="../ink/ink1119.xml"/><Relationship Id="rId202" Type="http://schemas.openxmlformats.org/officeDocument/2006/relationships/customXml" Target="../ink/ink1056.xml"/><Relationship Id="rId244" Type="http://schemas.openxmlformats.org/officeDocument/2006/relationships/customXml" Target="../ink/ink1070.xml"/><Relationship Id="rId18" Type="http://schemas.openxmlformats.org/officeDocument/2006/relationships/customXml" Target="../ink/ink974.xml"/><Relationship Id="rId39" Type="http://schemas.openxmlformats.org/officeDocument/2006/relationships/image" Target="../media/image2439.png"/><Relationship Id="rId265" Type="http://schemas.openxmlformats.org/officeDocument/2006/relationships/image" Target="../media/image365.png"/><Relationship Id="rId286" Type="http://schemas.openxmlformats.org/officeDocument/2006/relationships/customXml" Target="../ink/ink1091.xml"/><Relationship Id="rId50" Type="http://schemas.openxmlformats.org/officeDocument/2006/relationships/customXml" Target="../ink/ink990.xml"/><Relationship Id="rId104" Type="http://schemas.openxmlformats.org/officeDocument/2006/relationships/customXml" Target="../ink/ink1017.xml"/><Relationship Id="rId125" Type="http://schemas.openxmlformats.org/officeDocument/2006/relationships/image" Target="../media/image2482.png"/><Relationship Id="rId146" Type="http://schemas.openxmlformats.org/officeDocument/2006/relationships/customXml" Target="../ink/ink1038.xml"/><Relationship Id="rId167" Type="http://schemas.openxmlformats.org/officeDocument/2006/relationships/image" Target="../media/image316.png"/><Relationship Id="rId188" Type="http://schemas.openxmlformats.org/officeDocument/2006/relationships/customXml" Target="../ink/ink1049.xml"/><Relationship Id="rId311" Type="http://schemas.openxmlformats.org/officeDocument/2006/relationships/image" Target="../media/image344.png"/><Relationship Id="rId332" Type="http://schemas.openxmlformats.org/officeDocument/2006/relationships/customXml" Target="../ink/ink1114.xml"/><Relationship Id="rId71" Type="http://schemas.openxmlformats.org/officeDocument/2006/relationships/image" Target="../media/image2455.png"/><Relationship Id="rId92" Type="http://schemas.openxmlformats.org/officeDocument/2006/relationships/customXml" Target="../ink/ink1011.xml"/><Relationship Id="rId213" Type="http://schemas.openxmlformats.org/officeDocument/2006/relationships/image" Target="../media/image339.png"/><Relationship Id="rId2" Type="http://schemas.openxmlformats.org/officeDocument/2006/relationships/customXml" Target="../ink/ink966.xml"/><Relationship Id="rId29" Type="http://schemas.openxmlformats.org/officeDocument/2006/relationships/image" Target="../media/image2434.png"/><Relationship Id="rId255" Type="http://schemas.openxmlformats.org/officeDocument/2006/relationships/image" Target="../media/image360.png"/><Relationship Id="rId276" Type="http://schemas.openxmlformats.org/officeDocument/2006/relationships/customXml" Target="../ink/ink1086.xml"/><Relationship Id="rId297" Type="http://schemas.openxmlformats.org/officeDocument/2006/relationships/image" Target="../media/image312.png"/><Relationship Id="rId40" Type="http://schemas.openxmlformats.org/officeDocument/2006/relationships/customXml" Target="../ink/ink985.xml"/><Relationship Id="rId115" Type="http://schemas.openxmlformats.org/officeDocument/2006/relationships/image" Target="../media/image2477.png"/><Relationship Id="rId136" Type="http://schemas.openxmlformats.org/officeDocument/2006/relationships/customXml" Target="../ink/ink1033.xml"/><Relationship Id="rId178" Type="http://schemas.openxmlformats.org/officeDocument/2006/relationships/customXml" Target="../ink/ink1044.xml"/><Relationship Id="rId301" Type="http://schemas.openxmlformats.org/officeDocument/2006/relationships/image" Target="../media/image314.png"/><Relationship Id="rId322" Type="http://schemas.openxmlformats.org/officeDocument/2006/relationships/customXml" Target="../ink/ink1109.xml"/><Relationship Id="rId343" Type="http://schemas.openxmlformats.org/officeDocument/2006/relationships/image" Target="../media/image386.png"/><Relationship Id="rId61" Type="http://schemas.openxmlformats.org/officeDocument/2006/relationships/image" Target="../media/image2450.png"/><Relationship Id="rId82" Type="http://schemas.openxmlformats.org/officeDocument/2006/relationships/customXml" Target="../ink/ink1006.xml"/><Relationship Id="rId199" Type="http://schemas.openxmlformats.org/officeDocument/2006/relationships/image" Target="../media/image332.png"/><Relationship Id="rId19" Type="http://schemas.openxmlformats.org/officeDocument/2006/relationships/image" Target="../media/image2429.png"/><Relationship Id="rId245" Type="http://schemas.openxmlformats.org/officeDocument/2006/relationships/image" Target="../media/image355.png"/><Relationship Id="rId266" Type="http://schemas.openxmlformats.org/officeDocument/2006/relationships/customXml" Target="../ink/ink1081.xml"/><Relationship Id="rId287" Type="http://schemas.openxmlformats.org/officeDocument/2006/relationships/image" Target="../media/image307.png"/><Relationship Id="rId30" Type="http://schemas.openxmlformats.org/officeDocument/2006/relationships/customXml" Target="../ink/ink980.xml"/><Relationship Id="rId105" Type="http://schemas.openxmlformats.org/officeDocument/2006/relationships/image" Target="../media/image2472.png"/><Relationship Id="rId126" Type="http://schemas.openxmlformats.org/officeDocument/2006/relationships/customXml" Target="../ink/ink1028.xml"/><Relationship Id="rId168" Type="http://schemas.openxmlformats.org/officeDocument/2006/relationships/customXml" Target="../ink/ink1039.xml"/><Relationship Id="rId312" Type="http://schemas.openxmlformats.org/officeDocument/2006/relationships/customXml" Target="../ink/ink1104.xml"/><Relationship Id="rId333" Type="http://schemas.openxmlformats.org/officeDocument/2006/relationships/image" Target="../media/image381.png"/><Relationship Id="rId51" Type="http://schemas.openxmlformats.org/officeDocument/2006/relationships/image" Target="../media/image2445.png"/><Relationship Id="rId72" Type="http://schemas.openxmlformats.org/officeDocument/2006/relationships/customXml" Target="../ink/ink1001.xml"/><Relationship Id="rId93" Type="http://schemas.openxmlformats.org/officeDocument/2006/relationships/image" Target="../media/image2466.png"/><Relationship Id="rId189" Type="http://schemas.openxmlformats.org/officeDocument/2006/relationships/image" Target="../media/image327.png"/><Relationship Id="rId3" Type="http://schemas.openxmlformats.org/officeDocument/2006/relationships/image" Target="../media/image2421.png"/><Relationship Id="rId214" Type="http://schemas.openxmlformats.org/officeDocument/2006/relationships/customXml" Target="../ink/ink1060.xml"/><Relationship Id="rId256" Type="http://schemas.openxmlformats.org/officeDocument/2006/relationships/customXml" Target="../ink/ink1076.xml"/><Relationship Id="rId277" Type="http://schemas.openxmlformats.org/officeDocument/2006/relationships/image" Target="../media/image371.png"/><Relationship Id="rId298" Type="http://schemas.openxmlformats.org/officeDocument/2006/relationships/customXml" Target="../ink/ink1097.xml"/><Relationship Id="rId116" Type="http://schemas.openxmlformats.org/officeDocument/2006/relationships/customXml" Target="../ink/ink1023.xml"/><Relationship Id="rId137" Type="http://schemas.openxmlformats.org/officeDocument/2006/relationships/image" Target="../media/image2488.png"/><Relationship Id="rId302" Type="http://schemas.openxmlformats.org/officeDocument/2006/relationships/customXml" Target="../ink/ink1099.xml"/><Relationship Id="rId323" Type="http://schemas.openxmlformats.org/officeDocument/2006/relationships/image" Target="../media/image376.png"/><Relationship Id="rId344" Type="http://schemas.openxmlformats.org/officeDocument/2006/relationships/customXml" Target="../ink/ink1120.xml"/><Relationship Id="rId20" Type="http://schemas.openxmlformats.org/officeDocument/2006/relationships/customXml" Target="../ink/ink975.xml"/><Relationship Id="rId41" Type="http://schemas.openxmlformats.org/officeDocument/2006/relationships/image" Target="../media/image2440.png"/><Relationship Id="rId62" Type="http://schemas.openxmlformats.org/officeDocument/2006/relationships/customXml" Target="../ink/ink996.xml"/><Relationship Id="rId83" Type="http://schemas.openxmlformats.org/officeDocument/2006/relationships/image" Target="../media/image2461.png"/><Relationship Id="rId179" Type="http://schemas.openxmlformats.org/officeDocument/2006/relationships/image" Target="../media/image322.png"/><Relationship Id="rId190" Type="http://schemas.openxmlformats.org/officeDocument/2006/relationships/customXml" Target="../ink/ink1050.xml"/><Relationship Id="rId246" Type="http://schemas.openxmlformats.org/officeDocument/2006/relationships/customXml" Target="../ink/ink1071.xml"/><Relationship Id="rId267" Type="http://schemas.openxmlformats.org/officeDocument/2006/relationships/image" Target="../media/image366.png"/><Relationship Id="rId288" Type="http://schemas.openxmlformats.org/officeDocument/2006/relationships/customXml" Target="../ink/ink1092.xml"/><Relationship Id="rId106" Type="http://schemas.openxmlformats.org/officeDocument/2006/relationships/customXml" Target="../ink/ink1018.xml"/><Relationship Id="rId127" Type="http://schemas.openxmlformats.org/officeDocument/2006/relationships/image" Target="../media/image2483.png"/><Relationship Id="rId313" Type="http://schemas.openxmlformats.org/officeDocument/2006/relationships/image" Target="../media/image345.png"/><Relationship Id="rId10" Type="http://schemas.openxmlformats.org/officeDocument/2006/relationships/customXml" Target="../ink/ink970.xml"/><Relationship Id="rId31" Type="http://schemas.openxmlformats.org/officeDocument/2006/relationships/image" Target="../media/image2435.png"/><Relationship Id="rId52" Type="http://schemas.openxmlformats.org/officeDocument/2006/relationships/customXml" Target="../ink/ink991.xml"/><Relationship Id="rId73" Type="http://schemas.openxmlformats.org/officeDocument/2006/relationships/image" Target="../media/image2456.png"/><Relationship Id="rId94" Type="http://schemas.openxmlformats.org/officeDocument/2006/relationships/customXml" Target="../ink/ink1012.xml"/><Relationship Id="rId169" Type="http://schemas.openxmlformats.org/officeDocument/2006/relationships/image" Target="../media/image317.png"/><Relationship Id="rId334" Type="http://schemas.openxmlformats.org/officeDocument/2006/relationships/customXml" Target="../ink/ink1115.xml"/><Relationship Id="rId4" Type="http://schemas.openxmlformats.org/officeDocument/2006/relationships/customXml" Target="../ink/ink967.xml"/><Relationship Id="rId180" Type="http://schemas.openxmlformats.org/officeDocument/2006/relationships/customXml" Target="../ink/ink1045.xml"/><Relationship Id="rId215" Type="http://schemas.openxmlformats.org/officeDocument/2006/relationships/image" Target="../media/image340.png"/><Relationship Id="rId257" Type="http://schemas.openxmlformats.org/officeDocument/2006/relationships/image" Target="../media/image361.png"/><Relationship Id="rId278" Type="http://schemas.openxmlformats.org/officeDocument/2006/relationships/customXml" Target="../ink/ink1087.xml"/><Relationship Id="rId303" Type="http://schemas.openxmlformats.org/officeDocument/2006/relationships/image" Target="../media/image315.png"/><Relationship Id="rId42" Type="http://schemas.openxmlformats.org/officeDocument/2006/relationships/customXml" Target="../ink/ink986.xml"/><Relationship Id="rId84" Type="http://schemas.openxmlformats.org/officeDocument/2006/relationships/customXml" Target="../ink/ink1007.xml"/><Relationship Id="rId138" Type="http://schemas.openxmlformats.org/officeDocument/2006/relationships/customXml" Target="../ink/ink1034.xml"/><Relationship Id="rId345" Type="http://schemas.openxmlformats.org/officeDocument/2006/relationships/image" Target="../media/image387.png"/><Relationship Id="rId191" Type="http://schemas.openxmlformats.org/officeDocument/2006/relationships/image" Target="../media/image328.png"/><Relationship Id="rId205" Type="http://schemas.openxmlformats.org/officeDocument/2006/relationships/image" Target="../media/image335.png"/><Relationship Id="rId247" Type="http://schemas.openxmlformats.org/officeDocument/2006/relationships/image" Target="../media/image356.png"/><Relationship Id="rId107" Type="http://schemas.openxmlformats.org/officeDocument/2006/relationships/image" Target="../media/image2473.png"/><Relationship Id="rId289" Type="http://schemas.openxmlformats.org/officeDocument/2006/relationships/image" Target="../media/image308.png"/><Relationship Id="rId11" Type="http://schemas.openxmlformats.org/officeDocument/2006/relationships/image" Target="../media/image2425.png"/><Relationship Id="rId53" Type="http://schemas.openxmlformats.org/officeDocument/2006/relationships/image" Target="../media/image2446.png"/><Relationship Id="rId314" Type="http://schemas.openxmlformats.org/officeDocument/2006/relationships/customXml" Target="../ink/ink1105.xml"/><Relationship Id="rId95" Type="http://schemas.openxmlformats.org/officeDocument/2006/relationships/image" Target="../media/image2467.png"/><Relationship Id="rId216" Type="http://schemas.openxmlformats.org/officeDocument/2006/relationships/customXml" Target="../ink/ink1061.xml"/><Relationship Id="rId258" Type="http://schemas.openxmlformats.org/officeDocument/2006/relationships/customXml" Target="../ink/ink1077.xml"/><Relationship Id="rId22" Type="http://schemas.openxmlformats.org/officeDocument/2006/relationships/customXml" Target="../ink/ink976.xml"/><Relationship Id="rId64" Type="http://schemas.openxmlformats.org/officeDocument/2006/relationships/customXml" Target="../ink/ink997.xml"/><Relationship Id="rId118" Type="http://schemas.openxmlformats.org/officeDocument/2006/relationships/customXml" Target="../ink/ink1024.xml"/><Relationship Id="rId325" Type="http://schemas.openxmlformats.org/officeDocument/2006/relationships/image" Target="../media/image377.png"/><Relationship Id="rId171" Type="http://schemas.openxmlformats.org/officeDocument/2006/relationships/image" Target="../media/image318.png"/><Relationship Id="rId227" Type="http://schemas.openxmlformats.org/officeDocument/2006/relationships/image" Target="../media/image346.png"/><Relationship Id="rId269" Type="http://schemas.openxmlformats.org/officeDocument/2006/relationships/image" Target="../media/image367.png"/><Relationship Id="rId33" Type="http://schemas.openxmlformats.org/officeDocument/2006/relationships/image" Target="../media/image2436.png"/><Relationship Id="rId129" Type="http://schemas.openxmlformats.org/officeDocument/2006/relationships/image" Target="../media/image2484.png"/><Relationship Id="rId280" Type="http://schemas.openxmlformats.org/officeDocument/2006/relationships/customXml" Target="../ink/ink1088.xml"/><Relationship Id="rId336" Type="http://schemas.openxmlformats.org/officeDocument/2006/relationships/customXml" Target="../ink/ink1116.xml"/><Relationship Id="rId75" Type="http://schemas.openxmlformats.org/officeDocument/2006/relationships/image" Target="../media/image2457.png"/><Relationship Id="rId140" Type="http://schemas.openxmlformats.org/officeDocument/2006/relationships/customXml" Target="../ink/ink1035.xml"/><Relationship Id="rId182" Type="http://schemas.openxmlformats.org/officeDocument/2006/relationships/customXml" Target="../ink/ink1046.xml"/><Relationship Id="rId6" Type="http://schemas.openxmlformats.org/officeDocument/2006/relationships/customXml" Target="../ink/ink968.xml"/><Relationship Id="rId238" Type="http://schemas.openxmlformats.org/officeDocument/2006/relationships/customXml" Target="../ink/ink1067.xml"/><Relationship Id="rId291" Type="http://schemas.openxmlformats.org/officeDocument/2006/relationships/image" Target="../media/image309.png"/><Relationship Id="rId305" Type="http://schemas.openxmlformats.org/officeDocument/2006/relationships/image" Target="../media/image33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1.png"/><Relationship Id="rId299" Type="http://schemas.openxmlformats.org/officeDocument/2006/relationships/image" Target="../media/image522.png"/><Relationship Id="rId21" Type="http://schemas.openxmlformats.org/officeDocument/2006/relationships/image" Target="../media/image3830.png"/><Relationship Id="rId63" Type="http://schemas.openxmlformats.org/officeDocument/2006/relationships/image" Target="../media/image404.png"/><Relationship Id="rId159" Type="http://schemas.openxmlformats.org/officeDocument/2006/relationships/image" Target="../media/image452.png"/><Relationship Id="rId324" Type="http://schemas.openxmlformats.org/officeDocument/2006/relationships/image" Target="../media/image534.png"/><Relationship Id="rId366" Type="http://schemas.openxmlformats.org/officeDocument/2006/relationships/image" Target="../media/image555.png"/><Relationship Id="rId170" Type="http://schemas.openxmlformats.org/officeDocument/2006/relationships/customXml" Target="../ink/ink1205.xml"/><Relationship Id="rId226" Type="http://schemas.openxmlformats.org/officeDocument/2006/relationships/customXml" Target="../ink/ink1233.xml"/><Relationship Id="rId268" Type="http://schemas.openxmlformats.org/officeDocument/2006/relationships/customXml" Target="../ink/ink1254.xml"/><Relationship Id="rId32" Type="http://schemas.openxmlformats.org/officeDocument/2006/relationships/customXml" Target="../ink/ink1136.xml"/><Relationship Id="rId74" Type="http://schemas.openxmlformats.org/officeDocument/2006/relationships/customXml" Target="../ink/ink1157.xml"/><Relationship Id="rId128" Type="http://schemas.openxmlformats.org/officeDocument/2006/relationships/customXml" Target="../ink/ink1184.xml"/><Relationship Id="rId335" Type="http://schemas.openxmlformats.org/officeDocument/2006/relationships/customXml" Target="../ink/ink1288.xml"/><Relationship Id="rId5" Type="http://schemas.openxmlformats.org/officeDocument/2006/relationships/image" Target="../media/image3750.png"/><Relationship Id="rId181" Type="http://schemas.openxmlformats.org/officeDocument/2006/relationships/image" Target="../media/image463.png"/><Relationship Id="rId237" Type="http://schemas.openxmlformats.org/officeDocument/2006/relationships/image" Target="../media/image491.png"/><Relationship Id="rId279" Type="http://schemas.openxmlformats.org/officeDocument/2006/relationships/image" Target="../media/image512.png"/><Relationship Id="rId43" Type="http://schemas.openxmlformats.org/officeDocument/2006/relationships/image" Target="../media/image394.png"/><Relationship Id="rId139" Type="http://schemas.openxmlformats.org/officeDocument/2006/relationships/image" Target="../media/image442.png"/><Relationship Id="rId290" Type="http://schemas.openxmlformats.org/officeDocument/2006/relationships/customXml" Target="../ink/ink1265.xml"/><Relationship Id="rId304" Type="http://schemas.openxmlformats.org/officeDocument/2006/relationships/customXml" Target="../ink/ink1272.xml"/><Relationship Id="rId346" Type="http://schemas.openxmlformats.org/officeDocument/2006/relationships/image" Target="../media/image545.png"/><Relationship Id="rId85" Type="http://schemas.openxmlformats.org/officeDocument/2006/relationships/image" Target="../media/image415.png"/><Relationship Id="rId150" Type="http://schemas.openxmlformats.org/officeDocument/2006/relationships/customXml" Target="../ink/ink1195.xml"/><Relationship Id="rId192" Type="http://schemas.openxmlformats.org/officeDocument/2006/relationships/customXml" Target="../ink/ink1216.xml"/><Relationship Id="rId206" Type="http://schemas.openxmlformats.org/officeDocument/2006/relationships/customXml" Target="../ink/ink1223.xml"/><Relationship Id="rId248" Type="http://schemas.openxmlformats.org/officeDocument/2006/relationships/customXml" Target="../ink/ink1244.xml"/><Relationship Id="rId12" Type="http://schemas.openxmlformats.org/officeDocument/2006/relationships/customXml" Target="../ink/ink1126.xml"/><Relationship Id="rId108" Type="http://schemas.openxmlformats.org/officeDocument/2006/relationships/customXml" Target="../ink/ink1174.xml"/><Relationship Id="rId315" Type="http://schemas.openxmlformats.org/officeDocument/2006/relationships/image" Target="../media/image530.png"/><Relationship Id="rId357" Type="http://schemas.openxmlformats.org/officeDocument/2006/relationships/customXml" Target="../ink/ink1299.xml"/><Relationship Id="rId54" Type="http://schemas.openxmlformats.org/officeDocument/2006/relationships/customXml" Target="../ink/ink1147.xml"/><Relationship Id="rId96" Type="http://schemas.openxmlformats.org/officeDocument/2006/relationships/customXml" Target="../ink/ink1168.xml"/><Relationship Id="rId161" Type="http://schemas.openxmlformats.org/officeDocument/2006/relationships/image" Target="../media/image453.png"/><Relationship Id="rId217" Type="http://schemas.openxmlformats.org/officeDocument/2006/relationships/image" Target="../media/image481.png"/><Relationship Id="rId259" Type="http://schemas.openxmlformats.org/officeDocument/2006/relationships/image" Target="../media/image502.png"/><Relationship Id="rId23" Type="http://schemas.openxmlformats.org/officeDocument/2006/relationships/image" Target="../media/image3840.png"/><Relationship Id="rId119" Type="http://schemas.openxmlformats.org/officeDocument/2006/relationships/image" Target="../media/image432.png"/><Relationship Id="rId270" Type="http://schemas.openxmlformats.org/officeDocument/2006/relationships/customXml" Target="../ink/ink1255.xml"/><Relationship Id="rId326" Type="http://schemas.openxmlformats.org/officeDocument/2006/relationships/image" Target="../media/image535.png"/><Relationship Id="rId65" Type="http://schemas.openxmlformats.org/officeDocument/2006/relationships/image" Target="../media/image405.png"/><Relationship Id="rId130" Type="http://schemas.openxmlformats.org/officeDocument/2006/relationships/customXml" Target="../ink/ink1185.xml"/><Relationship Id="rId368" Type="http://schemas.openxmlformats.org/officeDocument/2006/relationships/image" Target="../media/image556.png"/><Relationship Id="rId172" Type="http://schemas.openxmlformats.org/officeDocument/2006/relationships/customXml" Target="../ink/ink1206.xml"/><Relationship Id="rId228" Type="http://schemas.openxmlformats.org/officeDocument/2006/relationships/customXml" Target="../ink/ink1234.xml"/><Relationship Id="rId281" Type="http://schemas.openxmlformats.org/officeDocument/2006/relationships/image" Target="../media/image513.png"/><Relationship Id="rId337" Type="http://schemas.openxmlformats.org/officeDocument/2006/relationships/customXml" Target="../ink/ink1289.xml"/><Relationship Id="rId34" Type="http://schemas.openxmlformats.org/officeDocument/2006/relationships/customXml" Target="../ink/ink1137.xml"/><Relationship Id="rId76" Type="http://schemas.openxmlformats.org/officeDocument/2006/relationships/customXml" Target="../ink/ink1158.xml"/><Relationship Id="rId141" Type="http://schemas.openxmlformats.org/officeDocument/2006/relationships/image" Target="../media/image443.png"/><Relationship Id="rId7" Type="http://schemas.openxmlformats.org/officeDocument/2006/relationships/image" Target="../media/image3760.png"/><Relationship Id="rId183" Type="http://schemas.openxmlformats.org/officeDocument/2006/relationships/image" Target="../media/image464.png"/><Relationship Id="rId239" Type="http://schemas.openxmlformats.org/officeDocument/2006/relationships/image" Target="../media/image492.png"/><Relationship Id="rId250" Type="http://schemas.openxmlformats.org/officeDocument/2006/relationships/customXml" Target="../ink/ink1245.xml"/><Relationship Id="rId292" Type="http://schemas.openxmlformats.org/officeDocument/2006/relationships/customXml" Target="../ink/ink1266.xml"/><Relationship Id="rId306" Type="http://schemas.openxmlformats.org/officeDocument/2006/relationships/customXml" Target="../ink/ink1273.xml"/><Relationship Id="rId45" Type="http://schemas.openxmlformats.org/officeDocument/2006/relationships/image" Target="../media/image395.png"/><Relationship Id="rId87" Type="http://schemas.openxmlformats.org/officeDocument/2006/relationships/image" Target="../media/image416.png"/><Relationship Id="rId110" Type="http://schemas.openxmlformats.org/officeDocument/2006/relationships/customXml" Target="../ink/ink1175.xml"/><Relationship Id="rId348" Type="http://schemas.openxmlformats.org/officeDocument/2006/relationships/image" Target="../media/image546.png"/><Relationship Id="rId152" Type="http://schemas.openxmlformats.org/officeDocument/2006/relationships/customXml" Target="../ink/ink1196.xml"/><Relationship Id="rId194" Type="http://schemas.openxmlformats.org/officeDocument/2006/relationships/customXml" Target="../ink/ink1217.xml"/><Relationship Id="rId208" Type="http://schemas.openxmlformats.org/officeDocument/2006/relationships/customXml" Target="../ink/ink1224.xml"/><Relationship Id="rId261" Type="http://schemas.openxmlformats.org/officeDocument/2006/relationships/image" Target="../media/image503.png"/><Relationship Id="rId14" Type="http://schemas.openxmlformats.org/officeDocument/2006/relationships/customXml" Target="../ink/ink1127.xml"/><Relationship Id="rId56" Type="http://schemas.openxmlformats.org/officeDocument/2006/relationships/customXml" Target="../ink/ink1148.xml"/><Relationship Id="rId317" Type="http://schemas.openxmlformats.org/officeDocument/2006/relationships/image" Target="../media/image531.png"/><Relationship Id="rId359" Type="http://schemas.openxmlformats.org/officeDocument/2006/relationships/customXml" Target="../ink/ink1300.xml"/><Relationship Id="rId98" Type="http://schemas.openxmlformats.org/officeDocument/2006/relationships/customXml" Target="../ink/ink1169.xml"/><Relationship Id="rId121" Type="http://schemas.openxmlformats.org/officeDocument/2006/relationships/image" Target="../media/image433.png"/><Relationship Id="rId163" Type="http://schemas.openxmlformats.org/officeDocument/2006/relationships/image" Target="../media/image454.png"/><Relationship Id="rId219" Type="http://schemas.openxmlformats.org/officeDocument/2006/relationships/image" Target="../media/image482.png"/><Relationship Id="rId230" Type="http://schemas.openxmlformats.org/officeDocument/2006/relationships/customXml" Target="../ink/ink1235.xml"/><Relationship Id="rId25" Type="http://schemas.openxmlformats.org/officeDocument/2006/relationships/image" Target="../media/image3850.png"/><Relationship Id="rId67" Type="http://schemas.openxmlformats.org/officeDocument/2006/relationships/image" Target="../media/image406.png"/><Relationship Id="rId272" Type="http://schemas.openxmlformats.org/officeDocument/2006/relationships/customXml" Target="../ink/ink1256.xml"/><Relationship Id="rId328" Type="http://schemas.openxmlformats.org/officeDocument/2006/relationships/image" Target="../media/image536.png"/><Relationship Id="rId132" Type="http://schemas.openxmlformats.org/officeDocument/2006/relationships/customXml" Target="../ink/ink1186.xml"/><Relationship Id="rId174" Type="http://schemas.openxmlformats.org/officeDocument/2006/relationships/customXml" Target="../ink/ink1207.xml"/><Relationship Id="rId220" Type="http://schemas.openxmlformats.org/officeDocument/2006/relationships/customXml" Target="../ink/ink1230.xml"/><Relationship Id="rId241" Type="http://schemas.openxmlformats.org/officeDocument/2006/relationships/image" Target="../media/image493.png"/><Relationship Id="rId15" Type="http://schemas.openxmlformats.org/officeDocument/2006/relationships/image" Target="../media/image3800.png"/><Relationship Id="rId36" Type="http://schemas.openxmlformats.org/officeDocument/2006/relationships/customXml" Target="../ink/ink1138.xml"/><Relationship Id="rId57" Type="http://schemas.openxmlformats.org/officeDocument/2006/relationships/image" Target="../media/image401.png"/><Relationship Id="rId262" Type="http://schemas.openxmlformats.org/officeDocument/2006/relationships/customXml" Target="../ink/ink1251.xml"/><Relationship Id="rId283" Type="http://schemas.openxmlformats.org/officeDocument/2006/relationships/image" Target="../media/image514.png"/><Relationship Id="rId318" Type="http://schemas.openxmlformats.org/officeDocument/2006/relationships/customXml" Target="../ink/ink1279.xml"/><Relationship Id="rId339" Type="http://schemas.openxmlformats.org/officeDocument/2006/relationships/customXml" Target="../ink/ink1290.xml"/><Relationship Id="rId78" Type="http://schemas.openxmlformats.org/officeDocument/2006/relationships/customXml" Target="../ink/ink1159.xml"/><Relationship Id="rId99" Type="http://schemas.openxmlformats.org/officeDocument/2006/relationships/image" Target="../media/image422.png"/><Relationship Id="rId101" Type="http://schemas.openxmlformats.org/officeDocument/2006/relationships/image" Target="../media/image423.png"/><Relationship Id="rId122" Type="http://schemas.openxmlformats.org/officeDocument/2006/relationships/customXml" Target="../ink/ink1181.xml"/><Relationship Id="rId143" Type="http://schemas.openxmlformats.org/officeDocument/2006/relationships/image" Target="../media/image444.png"/><Relationship Id="rId164" Type="http://schemas.openxmlformats.org/officeDocument/2006/relationships/customXml" Target="../ink/ink1202.xml"/><Relationship Id="rId185" Type="http://schemas.openxmlformats.org/officeDocument/2006/relationships/image" Target="../media/image465.png"/><Relationship Id="rId350" Type="http://schemas.openxmlformats.org/officeDocument/2006/relationships/image" Target="../media/image547.png"/><Relationship Id="rId9" Type="http://schemas.openxmlformats.org/officeDocument/2006/relationships/image" Target="../media/image3770.png"/><Relationship Id="rId210" Type="http://schemas.openxmlformats.org/officeDocument/2006/relationships/customXml" Target="../ink/ink1225.xml"/><Relationship Id="rId26" Type="http://schemas.openxmlformats.org/officeDocument/2006/relationships/customXml" Target="../ink/ink1133.xml"/><Relationship Id="rId231" Type="http://schemas.openxmlformats.org/officeDocument/2006/relationships/image" Target="../media/image488.png"/><Relationship Id="rId252" Type="http://schemas.openxmlformats.org/officeDocument/2006/relationships/customXml" Target="../ink/ink1246.xml"/><Relationship Id="rId273" Type="http://schemas.openxmlformats.org/officeDocument/2006/relationships/image" Target="../media/image509.png"/><Relationship Id="rId294" Type="http://schemas.openxmlformats.org/officeDocument/2006/relationships/customXml" Target="../ink/ink1267.xml"/><Relationship Id="rId308" Type="http://schemas.openxmlformats.org/officeDocument/2006/relationships/customXml" Target="../ink/ink1274.xml"/><Relationship Id="rId329" Type="http://schemas.openxmlformats.org/officeDocument/2006/relationships/customXml" Target="../ink/ink1285.xml"/><Relationship Id="rId47" Type="http://schemas.openxmlformats.org/officeDocument/2006/relationships/image" Target="../media/image396.png"/><Relationship Id="rId68" Type="http://schemas.openxmlformats.org/officeDocument/2006/relationships/customXml" Target="../ink/ink1154.xml"/><Relationship Id="rId89" Type="http://schemas.openxmlformats.org/officeDocument/2006/relationships/image" Target="../media/image417.png"/><Relationship Id="rId112" Type="http://schemas.openxmlformats.org/officeDocument/2006/relationships/customXml" Target="../ink/ink1176.xml"/><Relationship Id="rId133" Type="http://schemas.openxmlformats.org/officeDocument/2006/relationships/image" Target="../media/image439.png"/><Relationship Id="rId154" Type="http://schemas.openxmlformats.org/officeDocument/2006/relationships/customXml" Target="../ink/ink1197.xml"/><Relationship Id="rId175" Type="http://schemas.openxmlformats.org/officeDocument/2006/relationships/image" Target="../media/image460.png"/><Relationship Id="rId340" Type="http://schemas.openxmlformats.org/officeDocument/2006/relationships/image" Target="../media/image542.png"/><Relationship Id="rId361" Type="http://schemas.openxmlformats.org/officeDocument/2006/relationships/customXml" Target="../ink/ink1301.xml"/><Relationship Id="rId196" Type="http://schemas.openxmlformats.org/officeDocument/2006/relationships/customXml" Target="../ink/ink1218.xml"/><Relationship Id="rId200" Type="http://schemas.openxmlformats.org/officeDocument/2006/relationships/customXml" Target="../ink/ink1220.xml"/><Relationship Id="rId16" Type="http://schemas.openxmlformats.org/officeDocument/2006/relationships/customXml" Target="../ink/ink1128.xml"/><Relationship Id="rId221" Type="http://schemas.openxmlformats.org/officeDocument/2006/relationships/image" Target="../media/image483.png"/><Relationship Id="rId242" Type="http://schemas.openxmlformats.org/officeDocument/2006/relationships/customXml" Target="../ink/ink1241.xml"/><Relationship Id="rId263" Type="http://schemas.openxmlformats.org/officeDocument/2006/relationships/image" Target="../media/image504.png"/><Relationship Id="rId284" Type="http://schemas.openxmlformats.org/officeDocument/2006/relationships/customXml" Target="../ink/ink1262.xml"/><Relationship Id="rId319" Type="http://schemas.openxmlformats.org/officeDocument/2006/relationships/customXml" Target="../ink/ink1280.xml"/><Relationship Id="rId37" Type="http://schemas.openxmlformats.org/officeDocument/2006/relationships/image" Target="../media/image391.png"/><Relationship Id="rId58" Type="http://schemas.openxmlformats.org/officeDocument/2006/relationships/customXml" Target="../ink/ink1149.xml"/><Relationship Id="rId79" Type="http://schemas.openxmlformats.org/officeDocument/2006/relationships/image" Target="../media/image412.png"/><Relationship Id="rId102" Type="http://schemas.openxmlformats.org/officeDocument/2006/relationships/customXml" Target="../ink/ink1171.xml"/><Relationship Id="rId123" Type="http://schemas.openxmlformats.org/officeDocument/2006/relationships/image" Target="../media/image434.png"/><Relationship Id="rId144" Type="http://schemas.openxmlformats.org/officeDocument/2006/relationships/customXml" Target="../ink/ink1192.xml"/><Relationship Id="rId330" Type="http://schemas.openxmlformats.org/officeDocument/2006/relationships/image" Target="../media/image537.png"/><Relationship Id="rId90" Type="http://schemas.openxmlformats.org/officeDocument/2006/relationships/customXml" Target="../ink/ink1165.xml"/><Relationship Id="rId165" Type="http://schemas.openxmlformats.org/officeDocument/2006/relationships/image" Target="../media/image455.png"/><Relationship Id="rId186" Type="http://schemas.openxmlformats.org/officeDocument/2006/relationships/customXml" Target="../ink/ink1213.xml"/><Relationship Id="rId351" Type="http://schemas.openxmlformats.org/officeDocument/2006/relationships/customXml" Target="../ink/ink1296.xml"/><Relationship Id="rId211" Type="http://schemas.openxmlformats.org/officeDocument/2006/relationships/image" Target="../media/image478.png"/><Relationship Id="rId232" Type="http://schemas.openxmlformats.org/officeDocument/2006/relationships/customXml" Target="../ink/ink1236.xml"/><Relationship Id="rId253" Type="http://schemas.openxmlformats.org/officeDocument/2006/relationships/image" Target="../media/image499.png"/><Relationship Id="rId274" Type="http://schemas.openxmlformats.org/officeDocument/2006/relationships/customXml" Target="../ink/ink1257.xml"/><Relationship Id="rId295" Type="http://schemas.openxmlformats.org/officeDocument/2006/relationships/image" Target="../media/image520.png"/><Relationship Id="rId309" Type="http://schemas.openxmlformats.org/officeDocument/2006/relationships/image" Target="../media/image527.png"/><Relationship Id="rId27" Type="http://schemas.openxmlformats.org/officeDocument/2006/relationships/image" Target="../media/image3860.png"/><Relationship Id="rId48" Type="http://schemas.openxmlformats.org/officeDocument/2006/relationships/customXml" Target="../ink/ink1144.xml"/><Relationship Id="rId69" Type="http://schemas.openxmlformats.org/officeDocument/2006/relationships/image" Target="../media/image407.png"/><Relationship Id="rId113" Type="http://schemas.openxmlformats.org/officeDocument/2006/relationships/image" Target="../media/image429.png"/><Relationship Id="rId134" Type="http://schemas.openxmlformats.org/officeDocument/2006/relationships/customXml" Target="../ink/ink1187.xml"/><Relationship Id="rId320" Type="http://schemas.openxmlformats.org/officeDocument/2006/relationships/image" Target="../media/image532.png"/><Relationship Id="rId80" Type="http://schemas.openxmlformats.org/officeDocument/2006/relationships/customXml" Target="../ink/ink1160.xml"/><Relationship Id="rId155" Type="http://schemas.openxmlformats.org/officeDocument/2006/relationships/image" Target="../media/image450.png"/><Relationship Id="rId176" Type="http://schemas.openxmlformats.org/officeDocument/2006/relationships/customXml" Target="../ink/ink1208.xml"/><Relationship Id="rId197" Type="http://schemas.openxmlformats.org/officeDocument/2006/relationships/image" Target="../media/image471.png"/><Relationship Id="rId341" Type="http://schemas.openxmlformats.org/officeDocument/2006/relationships/customXml" Target="../ink/ink1291.xml"/><Relationship Id="rId362" Type="http://schemas.openxmlformats.org/officeDocument/2006/relationships/image" Target="../media/image553.png"/><Relationship Id="rId201" Type="http://schemas.openxmlformats.org/officeDocument/2006/relationships/image" Target="../media/image473.png"/><Relationship Id="rId222" Type="http://schemas.openxmlformats.org/officeDocument/2006/relationships/customXml" Target="../ink/ink1231.xml"/><Relationship Id="rId243" Type="http://schemas.openxmlformats.org/officeDocument/2006/relationships/image" Target="../media/image494.png"/><Relationship Id="rId264" Type="http://schemas.openxmlformats.org/officeDocument/2006/relationships/customXml" Target="../ink/ink1252.xml"/><Relationship Id="rId285" Type="http://schemas.openxmlformats.org/officeDocument/2006/relationships/image" Target="../media/image515.png"/><Relationship Id="rId17" Type="http://schemas.openxmlformats.org/officeDocument/2006/relationships/image" Target="../media/image3810.png"/><Relationship Id="rId38" Type="http://schemas.openxmlformats.org/officeDocument/2006/relationships/customXml" Target="../ink/ink1139.xml"/><Relationship Id="rId59" Type="http://schemas.openxmlformats.org/officeDocument/2006/relationships/image" Target="../media/image402.png"/><Relationship Id="rId103" Type="http://schemas.openxmlformats.org/officeDocument/2006/relationships/image" Target="../media/image424.png"/><Relationship Id="rId124" Type="http://schemas.openxmlformats.org/officeDocument/2006/relationships/customXml" Target="../ink/ink1182.xml"/><Relationship Id="rId310" Type="http://schemas.openxmlformats.org/officeDocument/2006/relationships/customXml" Target="../ink/ink1275.xml"/><Relationship Id="rId70" Type="http://schemas.openxmlformats.org/officeDocument/2006/relationships/customXml" Target="../ink/ink1155.xml"/><Relationship Id="rId91" Type="http://schemas.openxmlformats.org/officeDocument/2006/relationships/image" Target="../media/image418.png"/><Relationship Id="rId145" Type="http://schemas.openxmlformats.org/officeDocument/2006/relationships/image" Target="../media/image445.png"/><Relationship Id="rId166" Type="http://schemas.openxmlformats.org/officeDocument/2006/relationships/customXml" Target="../ink/ink1203.xml"/><Relationship Id="rId187" Type="http://schemas.openxmlformats.org/officeDocument/2006/relationships/image" Target="../media/image466.png"/><Relationship Id="rId331" Type="http://schemas.openxmlformats.org/officeDocument/2006/relationships/customXml" Target="../ink/ink1286.xml"/><Relationship Id="rId352" Type="http://schemas.openxmlformats.org/officeDocument/2006/relationships/image" Target="../media/image54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26.xml"/><Relationship Id="rId233" Type="http://schemas.openxmlformats.org/officeDocument/2006/relationships/image" Target="../media/image489.png"/><Relationship Id="rId254" Type="http://schemas.openxmlformats.org/officeDocument/2006/relationships/customXml" Target="../ink/ink1247.xml"/><Relationship Id="rId28" Type="http://schemas.openxmlformats.org/officeDocument/2006/relationships/customXml" Target="../ink/ink1134.xml"/><Relationship Id="rId49" Type="http://schemas.openxmlformats.org/officeDocument/2006/relationships/image" Target="../media/image397.png"/><Relationship Id="rId114" Type="http://schemas.openxmlformats.org/officeDocument/2006/relationships/customXml" Target="../ink/ink1177.xml"/><Relationship Id="rId275" Type="http://schemas.openxmlformats.org/officeDocument/2006/relationships/image" Target="../media/image510.png"/><Relationship Id="rId296" Type="http://schemas.openxmlformats.org/officeDocument/2006/relationships/customXml" Target="../ink/ink1268.xml"/><Relationship Id="rId300" Type="http://schemas.openxmlformats.org/officeDocument/2006/relationships/customXml" Target="../ink/ink1270.xml"/><Relationship Id="rId60" Type="http://schemas.openxmlformats.org/officeDocument/2006/relationships/customXml" Target="../ink/ink1150.xml"/><Relationship Id="rId81" Type="http://schemas.openxmlformats.org/officeDocument/2006/relationships/image" Target="../media/image413.png"/><Relationship Id="rId135" Type="http://schemas.openxmlformats.org/officeDocument/2006/relationships/image" Target="../media/image440.png"/><Relationship Id="rId156" Type="http://schemas.openxmlformats.org/officeDocument/2006/relationships/customXml" Target="../ink/ink1198.xml"/><Relationship Id="rId177" Type="http://schemas.openxmlformats.org/officeDocument/2006/relationships/image" Target="../media/image461.png"/><Relationship Id="rId198" Type="http://schemas.openxmlformats.org/officeDocument/2006/relationships/customXml" Target="../ink/ink1219.xml"/><Relationship Id="rId321" Type="http://schemas.openxmlformats.org/officeDocument/2006/relationships/customXml" Target="../ink/ink1281.xml"/><Relationship Id="rId342" Type="http://schemas.openxmlformats.org/officeDocument/2006/relationships/image" Target="../media/image543.png"/><Relationship Id="rId363" Type="http://schemas.openxmlformats.org/officeDocument/2006/relationships/customXml" Target="../ink/ink1302.xml"/><Relationship Id="rId202" Type="http://schemas.openxmlformats.org/officeDocument/2006/relationships/customXml" Target="../ink/ink1221.xml"/><Relationship Id="rId223" Type="http://schemas.openxmlformats.org/officeDocument/2006/relationships/image" Target="../media/image484.png"/><Relationship Id="rId244" Type="http://schemas.openxmlformats.org/officeDocument/2006/relationships/customXml" Target="../ink/ink1242.xml"/><Relationship Id="rId18" Type="http://schemas.openxmlformats.org/officeDocument/2006/relationships/customXml" Target="../ink/ink1129.xml"/><Relationship Id="rId39" Type="http://schemas.openxmlformats.org/officeDocument/2006/relationships/image" Target="../media/image392.png"/><Relationship Id="rId265" Type="http://schemas.openxmlformats.org/officeDocument/2006/relationships/image" Target="../media/image505.png"/><Relationship Id="rId286" Type="http://schemas.openxmlformats.org/officeDocument/2006/relationships/customXml" Target="../ink/ink1263.xml"/><Relationship Id="rId50" Type="http://schemas.openxmlformats.org/officeDocument/2006/relationships/customXml" Target="../ink/ink1145.xml"/><Relationship Id="rId104" Type="http://schemas.openxmlformats.org/officeDocument/2006/relationships/customXml" Target="../ink/ink1172.xml"/><Relationship Id="rId125" Type="http://schemas.openxmlformats.org/officeDocument/2006/relationships/image" Target="../media/image435.png"/><Relationship Id="rId146" Type="http://schemas.openxmlformats.org/officeDocument/2006/relationships/customXml" Target="../ink/ink1193.xml"/><Relationship Id="rId167" Type="http://schemas.openxmlformats.org/officeDocument/2006/relationships/image" Target="../media/image456.png"/><Relationship Id="rId188" Type="http://schemas.openxmlformats.org/officeDocument/2006/relationships/customXml" Target="../ink/ink1214.xml"/><Relationship Id="rId311" Type="http://schemas.openxmlformats.org/officeDocument/2006/relationships/image" Target="../media/image528.png"/><Relationship Id="rId332" Type="http://schemas.openxmlformats.org/officeDocument/2006/relationships/image" Target="../media/image538.png"/><Relationship Id="rId353" Type="http://schemas.openxmlformats.org/officeDocument/2006/relationships/customXml" Target="../ink/ink1297.xml"/><Relationship Id="rId71" Type="http://schemas.openxmlformats.org/officeDocument/2006/relationships/image" Target="../media/image408.png"/><Relationship Id="rId92" Type="http://schemas.openxmlformats.org/officeDocument/2006/relationships/customXml" Target="../ink/ink1166.xml"/><Relationship Id="rId213" Type="http://schemas.openxmlformats.org/officeDocument/2006/relationships/image" Target="../media/image479.png"/><Relationship Id="rId234" Type="http://schemas.openxmlformats.org/officeDocument/2006/relationships/customXml" Target="../ink/ink1237.xml"/><Relationship Id="rId2" Type="http://schemas.openxmlformats.org/officeDocument/2006/relationships/customXml" Target="../ink/ink1121.xml"/><Relationship Id="rId29" Type="http://schemas.openxmlformats.org/officeDocument/2006/relationships/image" Target="../media/image3870.png"/><Relationship Id="rId255" Type="http://schemas.openxmlformats.org/officeDocument/2006/relationships/image" Target="../media/image500.png"/><Relationship Id="rId276" Type="http://schemas.openxmlformats.org/officeDocument/2006/relationships/customXml" Target="../ink/ink1258.xml"/><Relationship Id="rId297" Type="http://schemas.openxmlformats.org/officeDocument/2006/relationships/image" Target="../media/image521.png"/><Relationship Id="rId40" Type="http://schemas.openxmlformats.org/officeDocument/2006/relationships/customXml" Target="../ink/ink1140.xml"/><Relationship Id="rId115" Type="http://schemas.openxmlformats.org/officeDocument/2006/relationships/image" Target="../media/image430.png"/><Relationship Id="rId136" Type="http://schemas.openxmlformats.org/officeDocument/2006/relationships/customXml" Target="../ink/ink1188.xml"/><Relationship Id="rId157" Type="http://schemas.openxmlformats.org/officeDocument/2006/relationships/image" Target="../media/image451.png"/><Relationship Id="rId178" Type="http://schemas.openxmlformats.org/officeDocument/2006/relationships/customXml" Target="../ink/ink1209.xml"/><Relationship Id="rId301" Type="http://schemas.openxmlformats.org/officeDocument/2006/relationships/image" Target="../media/image523.png"/><Relationship Id="rId322" Type="http://schemas.openxmlformats.org/officeDocument/2006/relationships/image" Target="../media/image533.png"/><Relationship Id="rId343" Type="http://schemas.openxmlformats.org/officeDocument/2006/relationships/customXml" Target="../ink/ink1292.xml"/><Relationship Id="rId364" Type="http://schemas.openxmlformats.org/officeDocument/2006/relationships/image" Target="../media/image554.png"/><Relationship Id="rId61" Type="http://schemas.openxmlformats.org/officeDocument/2006/relationships/image" Target="../media/image403.png"/><Relationship Id="rId82" Type="http://schemas.openxmlformats.org/officeDocument/2006/relationships/customXml" Target="../ink/ink1161.xml"/><Relationship Id="rId199" Type="http://schemas.openxmlformats.org/officeDocument/2006/relationships/image" Target="../media/image472.png"/><Relationship Id="rId203" Type="http://schemas.openxmlformats.org/officeDocument/2006/relationships/image" Target="../media/image474.png"/><Relationship Id="rId19" Type="http://schemas.openxmlformats.org/officeDocument/2006/relationships/image" Target="../media/image3820.png"/><Relationship Id="rId224" Type="http://schemas.openxmlformats.org/officeDocument/2006/relationships/customXml" Target="../ink/ink1232.xml"/><Relationship Id="rId245" Type="http://schemas.openxmlformats.org/officeDocument/2006/relationships/image" Target="../media/image495.png"/><Relationship Id="rId266" Type="http://schemas.openxmlformats.org/officeDocument/2006/relationships/customXml" Target="../ink/ink1253.xml"/><Relationship Id="rId287" Type="http://schemas.openxmlformats.org/officeDocument/2006/relationships/image" Target="../media/image516.png"/><Relationship Id="rId30" Type="http://schemas.openxmlformats.org/officeDocument/2006/relationships/customXml" Target="../ink/ink1135.xml"/><Relationship Id="rId105" Type="http://schemas.openxmlformats.org/officeDocument/2006/relationships/image" Target="../media/image425.png"/><Relationship Id="rId126" Type="http://schemas.openxmlformats.org/officeDocument/2006/relationships/customXml" Target="../ink/ink1183.xml"/><Relationship Id="rId147" Type="http://schemas.openxmlformats.org/officeDocument/2006/relationships/image" Target="../media/image446.png"/><Relationship Id="rId168" Type="http://schemas.openxmlformats.org/officeDocument/2006/relationships/customXml" Target="../ink/ink1204.xml"/><Relationship Id="rId312" Type="http://schemas.openxmlformats.org/officeDocument/2006/relationships/customXml" Target="../ink/ink1276.xml"/><Relationship Id="rId333" Type="http://schemas.openxmlformats.org/officeDocument/2006/relationships/customXml" Target="../ink/ink1287.xml"/><Relationship Id="rId354" Type="http://schemas.openxmlformats.org/officeDocument/2006/relationships/image" Target="../media/image549.png"/><Relationship Id="rId51" Type="http://schemas.openxmlformats.org/officeDocument/2006/relationships/image" Target="../media/image398.png"/><Relationship Id="rId72" Type="http://schemas.openxmlformats.org/officeDocument/2006/relationships/customXml" Target="../ink/ink1156.xml"/><Relationship Id="rId93" Type="http://schemas.openxmlformats.org/officeDocument/2006/relationships/image" Target="../media/image419.png"/><Relationship Id="rId189" Type="http://schemas.openxmlformats.org/officeDocument/2006/relationships/image" Target="../media/image467.png"/><Relationship Id="rId3" Type="http://schemas.openxmlformats.org/officeDocument/2006/relationships/image" Target="../media/image3740.png"/><Relationship Id="rId214" Type="http://schemas.openxmlformats.org/officeDocument/2006/relationships/customXml" Target="../ink/ink1227.xml"/><Relationship Id="rId235" Type="http://schemas.openxmlformats.org/officeDocument/2006/relationships/image" Target="../media/image490.png"/><Relationship Id="rId256" Type="http://schemas.openxmlformats.org/officeDocument/2006/relationships/customXml" Target="../ink/ink1248.xml"/><Relationship Id="rId277" Type="http://schemas.openxmlformats.org/officeDocument/2006/relationships/image" Target="../media/image511.png"/><Relationship Id="rId298" Type="http://schemas.openxmlformats.org/officeDocument/2006/relationships/customXml" Target="../ink/ink1269.xml"/><Relationship Id="rId116" Type="http://schemas.openxmlformats.org/officeDocument/2006/relationships/customXml" Target="../ink/ink1178.xml"/><Relationship Id="rId137" Type="http://schemas.openxmlformats.org/officeDocument/2006/relationships/image" Target="../media/image441.png"/><Relationship Id="rId158" Type="http://schemas.openxmlformats.org/officeDocument/2006/relationships/customXml" Target="../ink/ink1199.xml"/><Relationship Id="rId302" Type="http://schemas.openxmlformats.org/officeDocument/2006/relationships/customXml" Target="../ink/ink1271.xml"/><Relationship Id="rId323" Type="http://schemas.openxmlformats.org/officeDocument/2006/relationships/customXml" Target="../ink/ink1282.xml"/><Relationship Id="rId344" Type="http://schemas.openxmlformats.org/officeDocument/2006/relationships/image" Target="../media/image544.png"/><Relationship Id="rId20" Type="http://schemas.openxmlformats.org/officeDocument/2006/relationships/customXml" Target="../ink/ink1130.xml"/><Relationship Id="rId41" Type="http://schemas.openxmlformats.org/officeDocument/2006/relationships/image" Target="../media/image393.png"/><Relationship Id="rId62" Type="http://schemas.openxmlformats.org/officeDocument/2006/relationships/customXml" Target="../ink/ink1151.xml"/><Relationship Id="rId83" Type="http://schemas.openxmlformats.org/officeDocument/2006/relationships/image" Target="../media/image414.png"/><Relationship Id="rId179" Type="http://schemas.openxmlformats.org/officeDocument/2006/relationships/image" Target="../media/image462.png"/><Relationship Id="rId365" Type="http://schemas.openxmlformats.org/officeDocument/2006/relationships/customXml" Target="../ink/ink1303.xml"/><Relationship Id="rId190" Type="http://schemas.openxmlformats.org/officeDocument/2006/relationships/customXml" Target="../ink/ink1215.xml"/><Relationship Id="rId204" Type="http://schemas.openxmlformats.org/officeDocument/2006/relationships/customXml" Target="../ink/ink1222.xml"/><Relationship Id="rId225" Type="http://schemas.openxmlformats.org/officeDocument/2006/relationships/image" Target="../media/image485.png"/><Relationship Id="rId246" Type="http://schemas.openxmlformats.org/officeDocument/2006/relationships/customXml" Target="../ink/ink1243.xml"/><Relationship Id="rId267" Type="http://schemas.openxmlformats.org/officeDocument/2006/relationships/image" Target="../media/image506.png"/><Relationship Id="rId288" Type="http://schemas.openxmlformats.org/officeDocument/2006/relationships/customXml" Target="../ink/ink1264.xml"/><Relationship Id="rId106" Type="http://schemas.openxmlformats.org/officeDocument/2006/relationships/customXml" Target="../ink/ink1173.xml"/><Relationship Id="rId127" Type="http://schemas.openxmlformats.org/officeDocument/2006/relationships/image" Target="../media/image436.png"/><Relationship Id="rId313" Type="http://schemas.openxmlformats.org/officeDocument/2006/relationships/image" Target="../media/image529.png"/><Relationship Id="rId10" Type="http://schemas.openxmlformats.org/officeDocument/2006/relationships/customXml" Target="../ink/ink1125.xml"/><Relationship Id="rId31" Type="http://schemas.openxmlformats.org/officeDocument/2006/relationships/image" Target="../media/image388.png"/><Relationship Id="rId52" Type="http://schemas.openxmlformats.org/officeDocument/2006/relationships/customXml" Target="../ink/ink1146.xml"/><Relationship Id="rId73" Type="http://schemas.openxmlformats.org/officeDocument/2006/relationships/image" Target="../media/image409.png"/><Relationship Id="rId94" Type="http://schemas.openxmlformats.org/officeDocument/2006/relationships/customXml" Target="../ink/ink1167.xml"/><Relationship Id="rId148" Type="http://schemas.openxmlformats.org/officeDocument/2006/relationships/customXml" Target="../ink/ink1194.xml"/><Relationship Id="rId169" Type="http://schemas.openxmlformats.org/officeDocument/2006/relationships/image" Target="../media/image457.png"/><Relationship Id="rId334" Type="http://schemas.openxmlformats.org/officeDocument/2006/relationships/image" Target="../media/image539.png"/><Relationship Id="rId355" Type="http://schemas.openxmlformats.org/officeDocument/2006/relationships/customXml" Target="../ink/ink1298.xml"/><Relationship Id="rId4" Type="http://schemas.openxmlformats.org/officeDocument/2006/relationships/customXml" Target="../ink/ink1122.xml"/><Relationship Id="rId180" Type="http://schemas.openxmlformats.org/officeDocument/2006/relationships/customXml" Target="../ink/ink1210.xml"/><Relationship Id="rId215" Type="http://schemas.openxmlformats.org/officeDocument/2006/relationships/image" Target="../media/image480.png"/><Relationship Id="rId236" Type="http://schemas.openxmlformats.org/officeDocument/2006/relationships/customXml" Target="../ink/ink1238.xml"/><Relationship Id="rId257" Type="http://schemas.openxmlformats.org/officeDocument/2006/relationships/image" Target="../media/image501.png"/><Relationship Id="rId278" Type="http://schemas.openxmlformats.org/officeDocument/2006/relationships/customXml" Target="../ink/ink1259.xml"/><Relationship Id="rId303" Type="http://schemas.openxmlformats.org/officeDocument/2006/relationships/image" Target="../media/image524.png"/><Relationship Id="rId42" Type="http://schemas.openxmlformats.org/officeDocument/2006/relationships/customXml" Target="../ink/ink1141.xml"/><Relationship Id="rId84" Type="http://schemas.openxmlformats.org/officeDocument/2006/relationships/customXml" Target="../ink/ink1162.xml"/><Relationship Id="rId138" Type="http://schemas.openxmlformats.org/officeDocument/2006/relationships/customXml" Target="../ink/ink1189.xml"/><Relationship Id="rId345" Type="http://schemas.openxmlformats.org/officeDocument/2006/relationships/customXml" Target="../ink/ink1293.xml"/><Relationship Id="rId191" Type="http://schemas.openxmlformats.org/officeDocument/2006/relationships/image" Target="../media/image468.png"/><Relationship Id="rId205" Type="http://schemas.openxmlformats.org/officeDocument/2006/relationships/image" Target="../media/image475.png"/><Relationship Id="rId247" Type="http://schemas.openxmlformats.org/officeDocument/2006/relationships/image" Target="../media/image496.png"/><Relationship Id="rId107" Type="http://schemas.openxmlformats.org/officeDocument/2006/relationships/image" Target="../media/image426.png"/><Relationship Id="rId289" Type="http://schemas.openxmlformats.org/officeDocument/2006/relationships/image" Target="../media/image517.png"/><Relationship Id="rId11" Type="http://schemas.openxmlformats.org/officeDocument/2006/relationships/image" Target="../media/image3780.png"/><Relationship Id="rId53" Type="http://schemas.openxmlformats.org/officeDocument/2006/relationships/image" Target="../media/image399.png"/><Relationship Id="rId149" Type="http://schemas.openxmlformats.org/officeDocument/2006/relationships/image" Target="../media/image447.png"/><Relationship Id="rId314" Type="http://schemas.openxmlformats.org/officeDocument/2006/relationships/customXml" Target="../ink/ink1277.xml"/><Relationship Id="rId356" Type="http://schemas.openxmlformats.org/officeDocument/2006/relationships/image" Target="../media/image550.png"/><Relationship Id="rId95" Type="http://schemas.openxmlformats.org/officeDocument/2006/relationships/image" Target="../media/image420.png"/><Relationship Id="rId160" Type="http://schemas.openxmlformats.org/officeDocument/2006/relationships/customXml" Target="../ink/ink1200.xml"/><Relationship Id="rId216" Type="http://schemas.openxmlformats.org/officeDocument/2006/relationships/customXml" Target="../ink/ink1228.xml"/><Relationship Id="rId258" Type="http://schemas.openxmlformats.org/officeDocument/2006/relationships/customXml" Target="../ink/ink1249.xml"/><Relationship Id="rId22" Type="http://schemas.openxmlformats.org/officeDocument/2006/relationships/customXml" Target="../ink/ink1131.xml"/><Relationship Id="rId64" Type="http://schemas.openxmlformats.org/officeDocument/2006/relationships/customXml" Target="../ink/ink1152.xml"/><Relationship Id="rId118" Type="http://schemas.openxmlformats.org/officeDocument/2006/relationships/customXml" Target="../ink/ink1179.xml"/><Relationship Id="rId325" Type="http://schemas.openxmlformats.org/officeDocument/2006/relationships/customXml" Target="../ink/ink1283.xml"/><Relationship Id="rId367" Type="http://schemas.openxmlformats.org/officeDocument/2006/relationships/customXml" Target="../ink/ink1304.xml"/><Relationship Id="rId171" Type="http://schemas.openxmlformats.org/officeDocument/2006/relationships/image" Target="../media/image458.png"/><Relationship Id="rId227" Type="http://schemas.openxmlformats.org/officeDocument/2006/relationships/image" Target="../media/image486.png"/><Relationship Id="rId269" Type="http://schemas.openxmlformats.org/officeDocument/2006/relationships/image" Target="../media/image507.png"/><Relationship Id="rId33" Type="http://schemas.openxmlformats.org/officeDocument/2006/relationships/image" Target="../media/image389.png"/><Relationship Id="rId129" Type="http://schemas.openxmlformats.org/officeDocument/2006/relationships/image" Target="../media/image437.png"/><Relationship Id="rId280" Type="http://schemas.openxmlformats.org/officeDocument/2006/relationships/customXml" Target="../ink/ink1260.xml"/><Relationship Id="rId336" Type="http://schemas.openxmlformats.org/officeDocument/2006/relationships/image" Target="../media/image540.png"/><Relationship Id="rId75" Type="http://schemas.openxmlformats.org/officeDocument/2006/relationships/image" Target="../media/image410.png"/><Relationship Id="rId140" Type="http://schemas.openxmlformats.org/officeDocument/2006/relationships/customXml" Target="../ink/ink1190.xml"/><Relationship Id="rId182" Type="http://schemas.openxmlformats.org/officeDocument/2006/relationships/customXml" Target="../ink/ink1211.xml"/><Relationship Id="rId6" Type="http://schemas.openxmlformats.org/officeDocument/2006/relationships/customXml" Target="../ink/ink1123.xml"/><Relationship Id="rId238" Type="http://schemas.openxmlformats.org/officeDocument/2006/relationships/customXml" Target="../ink/ink1239.xml"/><Relationship Id="rId291" Type="http://schemas.openxmlformats.org/officeDocument/2006/relationships/image" Target="../media/image518.png"/><Relationship Id="rId305" Type="http://schemas.openxmlformats.org/officeDocument/2006/relationships/image" Target="../media/image525.png"/><Relationship Id="rId347" Type="http://schemas.openxmlformats.org/officeDocument/2006/relationships/customXml" Target="../ink/ink1294.xml"/><Relationship Id="rId44" Type="http://schemas.openxmlformats.org/officeDocument/2006/relationships/customXml" Target="../ink/ink1142.xml"/><Relationship Id="rId86" Type="http://schemas.openxmlformats.org/officeDocument/2006/relationships/customXml" Target="../ink/ink1163.xml"/><Relationship Id="rId151" Type="http://schemas.openxmlformats.org/officeDocument/2006/relationships/image" Target="../media/image448.png"/><Relationship Id="rId193" Type="http://schemas.openxmlformats.org/officeDocument/2006/relationships/image" Target="../media/image469.png"/><Relationship Id="rId207" Type="http://schemas.openxmlformats.org/officeDocument/2006/relationships/image" Target="../media/image476.png"/><Relationship Id="rId249" Type="http://schemas.openxmlformats.org/officeDocument/2006/relationships/image" Target="../media/image497.png"/><Relationship Id="rId13" Type="http://schemas.openxmlformats.org/officeDocument/2006/relationships/image" Target="../media/image3790.png"/><Relationship Id="rId109" Type="http://schemas.openxmlformats.org/officeDocument/2006/relationships/image" Target="../media/image427.png"/><Relationship Id="rId260" Type="http://schemas.openxmlformats.org/officeDocument/2006/relationships/customXml" Target="../ink/ink1250.xml"/><Relationship Id="rId316" Type="http://schemas.openxmlformats.org/officeDocument/2006/relationships/customXml" Target="../ink/ink1278.xml"/><Relationship Id="rId55" Type="http://schemas.openxmlformats.org/officeDocument/2006/relationships/image" Target="../media/image400.png"/><Relationship Id="rId97" Type="http://schemas.openxmlformats.org/officeDocument/2006/relationships/image" Target="../media/image421.png"/><Relationship Id="rId120" Type="http://schemas.openxmlformats.org/officeDocument/2006/relationships/customXml" Target="../ink/ink1180.xml"/><Relationship Id="rId358" Type="http://schemas.openxmlformats.org/officeDocument/2006/relationships/image" Target="../media/image551.png"/><Relationship Id="rId162" Type="http://schemas.openxmlformats.org/officeDocument/2006/relationships/customXml" Target="../ink/ink1201.xml"/><Relationship Id="rId218" Type="http://schemas.openxmlformats.org/officeDocument/2006/relationships/customXml" Target="../ink/ink1229.xml"/><Relationship Id="rId271" Type="http://schemas.openxmlformats.org/officeDocument/2006/relationships/image" Target="../media/image508.png"/><Relationship Id="rId24" Type="http://schemas.openxmlformats.org/officeDocument/2006/relationships/customXml" Target="../ink/ink1132.xml"/><Relationship Id="rId66" Type="http://schemas.openxmlformats.org/officeDocument/2006/relationships/customXml" Target="../ink/ink1153.xml"/><Relationship Id="rId131" Type="http://schemas.openxmlformats.org/officeDocument/2006/relationships/image" Target="../media/image438.png"/><Relationship Id="rId327" Type="http://schemas.openxmlformats.org/officeDocument/2006/relationships/customXml" Target="../ink/ink1284.xml"/><Relationship Id="rId173" Type="http://schemas.openxmlformats.org/officeDocument/2006/relationships/image" Target="../media/image459.png"/><Relationship Id="rId229" Type="http://schemas.openxmlformats.org/officeDocument/2006/relationships/image" Target="../media/image487.png"/><Relationship Id="rId240" Type="http://schemas.openxmlformats.org/officeDocument/2006/relationships/customXml" Target="../ink/ink1240.xml"/><Relationship Id="rId35" Type="http://schemas.openxmlformats.org/officeDocument/2006/relationships/image" Target="../media/image390.png"/><Relationship Id="rId77" Type="http://schemas.openxmlformats.org/officeDocument/2006/relationships/image" Target="../media/image411.png"/><Relationship Id="rId100" Type="http://schemas.openxmlformats.org/officeDocument/2006/relationships/customXml" Target="../ink/ink1170.xml"/><Relationship Id="rId282" Type="http://schemas.openxmlformats.org/officeDocument/2006/relationships/customXml" Target="../ink/ink1261.xml"/><Relationship Id="rId338" Type="http://schemas.openxmlformats.org/officeDocument/2006/relationships/image" Target="../media/image541.png"/><Relationship Id="rId8" Type="http://schemas.openxmlformats.org/officeDocument/2006/relationships/customXml" Target="../ink/ink1124.xml"/><Relationship Id="rId142" Type="http://schemas.openxmlformats.org/officeDocument/2006/relationships/customXml" Target="../ink/ink1191.xml"/><Relationship Id="rId184" Type="http://schemas.openxmlformats.org/officeDocument/2006/relationships/customXml" Target="../ink/ink1212.xml"/><Relationship Id="rId251" Type="http://schemas.openxmlformats.org/officeDocument/2006/relationships/image" Target="../media/image498.png"/><Relationship Id="rId46" Type="http://schemas.openxmlformats.org/officeDocument/2006/relationships/customXml" Target="../ink/ink1143.xml"/><Relationship Id="rId293" Type="http://schemas.openxmlformats.org/officeDocument/2006/relationships/image" Target="../media/image519.png"/><Relationship Id="rId307" Type="http://schemas.openxmlformats.org/officeDocument/2006/relationships/image" Target="../media/image526.png"/><Relationship Id="rId349" Type="http://schemas.openxmlformats.org/officeDocument/2006/relationships/customXml" Target="../ink/ink1295.xml"/><Relationship Id="rId88" Type="http://schemas.openxmlformats.org/officeDocument/2006/relationships/customXml" Target="../ink/ink1164.xml"/><Relationship Id="rId111" Type="http://schemas.openxmlformats.org/officeDocument/2006/relationships/image" Target="../media/image428.png"/><Relationship Id="rId153" Type="http://schemas.openxmlformats.org/officeDocument/2006/relationships/image" Target="../media/image449.png"/><Relationship Id="rId195" Type="http://schemas.openxmlformats.org/officeDocument/2006/relationships/image" Target="../media/image470.png"/><Relationship Id="rId209" Type="http://schemas.openxmlformats.org/officeDocument/2006/relationships/image" Target="../media/image477.png"/><Relationship Id="rId360" Type="http://schemas.openxmlformats.org/officeDocument/2006/relationships/image" Target="../media/image552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53.png"/><Relationship Id="rId299" Type="http://schemas.openxmlformats.org/officeDocument/2006/relationships/image" Target="../media/image4580.png"/><Relationship Id="rId21" Type="http://schemas.openxmlformats.org/officeDocument/2006/relationships/image" Target="../media/image2605.png"/><Relationship Id="rId63" Type="http://schemas.openxmlformats.org/officeDocument/2006/relationships/image" Target="../media/image2626.png"/><Relationship Id="rId159" Type="http://schemas.openxmlformats.org/officeDocument/2006/relationships/image" Target="../media/image2674.png"/><Relationship Id="rId324" Type="http://schemas.openxmlformats.org/officeDocument/2006/relationships/customXml" Target="../ink/ink1456.xml"/><Relationship Id="rId366" Type="http://schemas.openxmlformats.org/officeDocument/2006/relationships/customXml" Target="../ink/ink1477.xml"/><Relationship Id="rId170" Type="http://schemas.openxmlformats.org/officeDocument/2006/relationships/customXml" Target="../ink/ink1379.xml"/><Relationship Id="rId226" Type="http://schemas.openxmlformats.org/officeDocument/2006/relationships/customXml" Target="../ink/ink1407.xml"/><Relationship Id="rId433" Type="http://schemas.openxmlformats.org/officeDocument/2006/relationships/image" Target="../media/image592.png"/><Relationship Id="rId268" Type="http://schemas.openxmlformats.org/officeDocument/2006/relationships/customXml" Target="../ink/ink1428.xml"/><Relationship Id="rId475" Type="http://schemas.openxmlformats.org/officeDocument/2006/relationships/image" Target="../media/image613.png"/><Relationship Id="rId74" Type="http://schemas.openxmlformats.org/officeDocument/2006/relationships/customXml" Target="../ink/ink1331.xml"/><Relationship Id="rId128" Type="http://schemas.openxmlformats.org/officeDocument/2006/relationships/customXml" Target="../ink/ink1358.xml"/><Relationship Id="rId335" Type="http://schemas.openxmlformats.org/officeDocument/2006/relationships/image" Target="../media/image4760.png"/><Relationship Id="rId377" Type="http://schemas.openxmlformats.org/officeDocument/2006/relationships/image" Target="../media/image564.png"/><Relationship Id="rId5" Type="http://schemas.openxmlformats.org/officeDocument/2006/relationships/image" Target="../media/image2597.png"/><Relationship Id="rId181" Type="http://schemas.openxmlformats.org/officeDocument/2006/relationships/image" Target="../media/image2685.png"/><Relationship Id="rId237" Type="http://schemas.openxmlformats.org/officeDocument/2006/relationships/image" Target="../media/image2715.png"/><Relationship Id="rId402" Type="http://schemas.openxmlformats.org/officeDocument/2006/relationships/customXml" Target="../ink/ink1495.xml"/><Relationship Id="rId279" Type="http://schemas.openxmlformats.org/officeDocument/2006/relationships/image" Target="../media/image2738.png"/><Relationship Id="rId444" Type="http://schemas.openxmlformats.org/officeDocument/2006/relationships/customXml" Target="../ink/ink1516.xml"/><Relationship Id="rId486" Type="http://schemas.openxmlformats.org/officeDocument/2006/relationships/customXml" Target="../ink/ink1537.xml"/><Relationship Id="rId139" Type="http://schemas.openxmlformats.org/officeDocument/2006/relationships/image" Target="../media/image2664.png"/><Relationship Id="rId290" Type="http://schemas.openxmlformats.org/officeDocument/2006/relationships/customXml" Target="../ink/ink1439.xml"/><Relationship Id="rId304" Type="http://schemas.openxmlformats.org/officeDocument/2006/relationships/customXml" Target="../ink/ink1446.xml"/><Relationship Id="rId346" Type="http://schemas.openxmlformats.org/officeDocument/2006/relationships/customXml" Target="../ink/ink1467.xml"/><Relationship Id="rId388" Type="http://schemas.openxmlformats.org/officeDocument/2006/relationships/customXml" Target="../ink/ink1488.xml"/><Relationship Id="rId85" Type="http://schemas.openxmlformats.org/officeDocument/2006/relationships/image" Target="../media/image2637.png"/><Relationship Id="rId150" Type="http://schemas.openxmlformats.org/officeDocument/2006/relationships/customXml" Target="../ink/ink1369.xml"/><Relationship Id="rId192" Type="http://schemas.openxmlformats.org/officeDocument/2006/relationships/customXml" Target="../ink/ink1390.xml"/><Relationship Id="rId206" Type="http://schemas.openxmlformats.org/officeDocument/2006/relationships/customXml" Target="../ink/ink1397.xml"/><Relationship Id="rId413" Type="http://schemas.openxmlformats.org/officeDocument/2006/relationships/image" Target="../media/image582.png"/><Relationship Id="rId248" Type="http://schemas.openxmlformats.org/officeDocument/2006/relationships/customXml" Target="../ink/ink1418.xml"/><Relationship Id="rId455" Type="http://schemas.openxmlformats.org/officeDocument/2006/relationships/image" Target="../media/image603.png"/><Relationship Id="rId12" Type="http://schemas.openxmlformats.org/officeDocument/2006/relationships/customXml" Target="../ink/ink1310.xml"/><Relationship Id="rId108" Type="http://schemas.openxmlformats.org/officeDocument/2006/relationships/customXml" Target="../ink/ink1348.xml"/><Relationship Id="rId315" Type="http://schemas.openxmlformats.org/officeDocument/2006/relationships/image" Target="../media/image4660.png"/><Relationship Id="rId357" Type="http://schemas.openxmlformats.org/officeDocument/2006/relationships/image" Target="../media/image4870.png"/><Relationship Id="rId54" Type="http://schemas.openxmlformats.org/officeDocument/2006/relationships/customXml" Target="../ink/ink1321.xml"/><Relationship Id="rId96" Type="http://schemas.openxmlformats.org/officeDocument/2006/relationships/customXml" Target="../ink/ink1342.xml"/><Relationship Id="rId161" Type="http://schemas.openxmlformats.org/officeDocument/2006/relationships/image" Target="../media/image2675.png"/><Relationship Id="rId217" Type="http://schemas.openxmlformats.org/officeDocument/2006/relationships/image" Target="../media/image2704.png"/><Relationship Id="rId399" Type="http://schemas.openxmlformats.org/officeDocument/2006/relationships/image" Target="../media/image575.png"/><Relationship Id="rId259" Type="http://schemas.openxmlformats.org/officeDocument/2006/relationships/image" Target="../media/image2727.png"/><Relationship Id="rId424" Type="http://schemas.openxmlformats.org/officeDocument/2006/relationships/customXml" Target="../ink/ink1506.xml"/><Relationship Id="rId466" Type="http://schemas.openxmlformats.org/officeDocument/2006/relationships/customXml" Target="../ink/ink1527.xml"/><Relationship Id="rId23" Type="http://schemas.openxmlformats.org/officeDocument/2006/relationships/image" Target="../media/image2606.png"/><Relationship Id="rId119" Type="http://schemas.openxmlformats.org/officeDocument/2006/relationships/image" Target="../media/image2654.png"/><Relationship Id="rId270" Type="http://schemas.openxmlformats.org/officeDocument/2006/relationships/customXml" Target="../ink/ink1429.xml"/><Relationship Id="rId326" Type="http://schemas.openxmlformats.org/officeDocument/2006/relationships/customXml" Target="../ink/ink1457.xml"/><Relationship Id="rId65" Type="http://schemas.openxmlformats.org/officeDocument/2006/relationships/image" Target="../media/image2627.png"/><Relationship Id="rId130" Type="http://schemas.openxmlformats.org/officeDocument/2006/relationships/customXml" Target="../ink/ink1359.xml"/><Relationship Id="rId368" Type="http://schemas.openxmlformats.org/officeDocument/2006/relationships/customXml" Target="../ink/ink1478.xml"/><Relationship Id="rId172" Type="http://schemas.openxmlformats.org/officeDocument/2006/relationships/customXml" Target="../ink/ink1380.xml"/><Relationship Id="rId228" Type="http://schemas.openxmlformats.org/officeDocument/2006/relationships/customXml" Target="../ink/ink1408.xml"/><Relationship Id="rId435" Type="http://schemas.openxmlformats.org/officeDocument/2006/relationships/image" Target="../media/image593.png"/><Relationship Id="rId477" Type="http://schemas.openxmlformats.org/officeDocument/2006/relationships/image" Target="../media/image614.png"/><Relationship Id="rId281" Type="http://schemas.openxmlformats.org/officeDocument/2006/relationships/image" Target="../media/image2739.png"/><Relationship Id="rId337" Type="http://schemas.openxmlformats.org/officeDocument/2006/relationships/image" Target="../media/image4770.png"/><Relationship Id="rId34" Type="http://schemas.openxmlformats.org/officeDocument/2006/relationships/customXml" Target="../ink/ink1320.xml"/><Relationship Id="rId76" Type="http://schemas.openxmlformats.org/officeDocument/2006/relationships/customXml" Target="../ink/ink1332.xml"/><Relationship Id="rId141" Type="http://schemas.openxmlformats.org/officeDocument/2006/relationships/image" Target="../media/image2665.png"/><Relationship Id="rId379" Type="http://schemas.openxmlformats.org/officeDocument/2006/relationships/image" Target="../media/image565.png"/><Relationship Id="rId7" Type="http://schemas.openxmlformats.org/officeDocument/2006/relationships/image" Target="../media/image2598.png"/><Relationship Id="rId183" Type="http://schemas.openxmlformats.org/officeDocument/2006/relationships/image" Target="../media/image2686.png"/><Relationship Id="rId239" Type="http://schemas.openxmlformats.org/officeDocument/2006/relationships/image" Target="../media/image2716.png"/><Relationship Id="rId390" Type="http://schemas.openxmlformats.org/officeDocument/2006/relationships/customXml" Target="../ink/ink1489.xml"/><Relationship Id="rId404" Type="http://schemas.openxmlformats.org/officeDocument/2006/relationships/customXml" Target="../ink/ink1496.xml"/><Relationship Id="rId446" Type="http://schemas.openxmlformats.org/officeDocument/2006/relationships/customXml" Target="../ink/ink1517.xml"/><Relationship Id="rId250" Type="http://schemas.openxmlformats.org/officeDocument/2006/relationships/customXml" Target="../ink/ink1419.xml"/><Relationship Id="rId292" Type="http://schemas.openxmlformats.org/officeDocument/2006/relationships/customXml" Target="../ink/ink1440.xml"/><Relationship Id="rId306" Type="http://schemas.openxmlformats.org/officeDocument/2006/relationships/customXml" Target="../ink/ink1447.xml"/><Relationship Id="rId488" Type="http://schemas.openxmlformats.org/officeDocument/2006/relationships/customXml" Target="../ink/ink1538.xml"/><Relationship Id="rId87" Type="http://schemas.openxmlformats.org/officeDocument/2006/relationships/image" Target="../media/image2638.png"/><Relationship Id="rId110" Type="http://schemas.openxmlformats.org/officeDocument/2006/relationships/customXml" Target="../ink/ink1349.xml"/><Relationship Id="rId348" Type="http://schemas.openxmlformats.org/officeDocument/2006/relationships/customXml" Target="../ink/ink1468.xml"/><Relationship Id="rId152" Type="http://schemas.openxmlformats.org/officeDocument/2006/relationships/customXml" Target="../ink/ink1370.xml"/><Relationship Id="rId194" Type="http://schemas.openxmlformats.org/officeDocument/2006/relationships/customXml" Target="../ink/ink1391.xml"/><Relationship Id="rId208" Type="http://schemas.openxmlformats.org/officeDocument/2006/relationships/customXml" Target="../ink/ink1398.xml"/><Relationship Id="rId415" Type="http://schemas.openxmlformats.org/officeDocument/2006/relationships/image" Target="../media/image583.png"/><Relationship Id="rId457" Type="http://schemas.openxmlformats.org/officeDocument/2006/relationships/image" Target="../media/image604.png"/><Relationship Id="rId261" Type="http://schemas.openxmlformats.org/officeDocument/2006/relationships/image" Target="../media/image2728.png"/><Relationship Id="rId14" Type="http://schemas.openxmlformats.org/officeDocument/2006/relationships/customXml" Target="../ink/ink1311.xml"/><Relationship Id="rId56" Type="http://schemas.openxmlformats.org/officeDocument/2006/relationships/customXml" Target="../ink/ink1322.xml"/><Relationship Id="rId317" Type="http://schemas.openxmlformats.org/officeDocument/2006/relationships/image" Target="../media/image4670.png"/><Relationship Id="rId359" Type="http://schemas.openxmlformats.org/officeDocument/2006/relationships/image" Target="../media/image4880.png"/><Relationship Id="rId98" Type="http://schemas.openxmlformats.org/officeDocument/2006/relationships/customXml" Target="../ink/ink1343.xml"/><Relationship Id="rId121" Type="http://schemas.openxmlformats.org/officeDocument/2006/relationships/image" Target="../media/image2655.png"/><Relationship Id="rId163" Type="http://schemas.openxmlformats.org/officeDocument/2006/relationships/image" Target="../media/image2676.png"/><Relationship Id="rId219" Type="http://schemas.openxmlformats.org/officeDocument/2006/relationships/image" Target="../media/image2705.png"/><Relationship Id="rId370" Type="http://schemas.openxmlformats.org/officeDocument/2006/relationships/customXml" Target="../ink/ink1479.xml"/><Relationship Id="rId426" Type="http://schemas.openxmlformats.org/officeDocument/2006/relationships/customXml" Target="../ink/ink1507.xml"/><Relationship Id="rId230" Type="http://schemas.openxmlformats.org/officeDocument/2006/relationships/customXml" Target="../ink/ink1409.xml"/><Relationship Id="rId468" Type="http://schemas.openxmlformats.org/officeDocument/2006/relationships/customXml" Target="../ink/ink1528.xml"/><Relationship Id="rId25" Type="http://schemas.openxmlformats.org/officeDocument/2006/relationships/image" Target="../media/image2607.png"/><Relationship Id="rId67" Type="http://schemas.openxmlformats.org/officeDocument/2006/relationships/image" Target="../media/image2628.png"/><Relationship Id="rId272" Type="http://schemas.openxmlformats.org/officeDocument/2006/relationships/customXml" Target="../ink/ink1430.xml"/><Relationship Id="rId328" Type="http://schemas.openxmlformats.org/officeDocument/2006/relationships/customXml" Target="../ink/ink1458.xml"/><Relationship Id="rId132" Type="http://schemas.openxmlformats.org/officeDocument/2006/relationships/customXml" Target="../ink/ink1360.xml"/><Relationship Id="rId174" Type="http://schemas.openxmlformats.org/officeDocument/2006/relationships/customXml" Target="../ink/ink1381.xml"/><Relationship Id="rId381" Type="http://schemas.openxmlformats.org/officeDocument/2006/relationships/image" Target="../media/image566.png"/><Relationship Id="rId241" Type="http://schemas.openxmlformats.org/officeDocument/2006/relationships/image" Target="../media/image2717.png"/><Relationship Id="rId437" Type="http://schemas.openxmlformats.org/officeDocument/2006/relationships/image" Target="../media/image594.png"/><Relationship Id="rId479" Type="http://schemas.openxmlformats.org/officeDocument/2006/relationships/image" Target="../media/image615.png"/><Relationship Id="rId283" Type="http://schemas.openxmlformats.org/officeDocument/2006/relationships/image" Target="../media/image2741.png"/><Relationship Id="rId339" Type="http://schemas.openxmlformats.org/officeDocument/2006/relationships/image" Target="../media/image4780.png"/><Relationship Id="rId78" Type="http://schemas.openxmlformats.org/officeDocument/2006/relationships/customXml" Target="../ink/ink1333.xml"/><Relationship Id="rId101" Type="http://schemas.openxmlformats.org/officeDocument/2006/relationships/image" Target="../media/image2645.png"/><Relationship Id="rId143" Type="http://schemas.openxmlformats.org/officeDocument/2006/relationships/image" Target="../media/image2666.png"/><Relationship Id="rId185" Type="http://schemas.openxmlformats.org/officeDocument/2006/relationships/image" Target="../media/image2687.png"/><Relationship Id="rId350" Type="http://schemas.openxmlformats.org/officeDocument/2006/relationships/customXml" Target="../ink/ink1469.xml"/><Relationship Id="rId406" Type="http://schemas.openxmlformats.org/officeDocument/2006/relationships/customXml" Target="../ink/ink1497.xml"/><Relationship Id="rId9" Type="http://schemas.openxmlformats.org/officeDocument/2006/relationships/image" Target="../media/image2599.png"/><Relationship Id="rId210" Type="http://schemas.openxmlformats.org/officeDocument/2006/relationships/customXml" Target="../ink/ink1399.xml"/><Relationship Id="rId392" Type="http://schemas.openxmlformats.org/officeDocument/2006/relationships/customXml" Target="../ink/ink1490.xml"/><Relationship Id="rId448" Type="http://schemas.openxmlformats.org/officeDocument/2006/relationships/customXml" Target="../ink/ink1518.xml"/><Relationship Id="rId252" Type="http://schemas.openxmlformats.org/officeDocument/2006/relationships/customXml" Target="../ink/ink1420.xml"/><Relationship Id="rId294" Type="http://schemas.openxmlformats.org/officeDocument/2006/relationships/customXml" Target="../ink/ink1441.xml"/><Relationship Id="rId308" Type="http://schemas.openxmlformats.org/officeDocument/2006/relationships/customXml" Target="../ink/ink1448.xml"/><Relationship Id="rId89" Type="http://schemas.openxmlformats.org/officeDocument/2006/relationships/image" Target="../media/image2639.png"/><Relationship Id="rId112" Type="http://schemas.openxmlformats.org/officeDocument/2006/relationships/customXml" Target="../ink/ink1350.xml"/><Relationship Id="rId154" Type="http://schemas.openxmlformats.org/officeDocument/2006/relationships/customXml" Target="../ink/ink1371.xml"/><Relationship Id="rId361" Type="http://schemas.openxmlformats.org/officeDocument/2006/relationships/image" Target="../media/image4890.png"/><Relationship Id="rId196" Type="http://schemas.openxmlformats.org/officeDocument/2006/relationships/customXml" Target="../ink/ink1392.xml"/><Relationship Id="rId417" Type="http://schemas.openxmlformats.org/officeDocument/2006/relationships/image" Target="../media/image584.png"/><Relationship Id="rId459" Type="http://schemas.openxmlformats.org/officeDocument/2006/relationships/image" Target="../media/image605.png"/><Relationship Id="rId16" Type="http://schemas.openxmlformats.org/officeDocument/2006/relationships/customXml" Target="../ink/ink1312.xml"/><Relationship Id="rId221" Type="http://schemas.openxmlformats.org/officeDocument/2006/relationships/image" Target="../media/image2706.png"/><Relationship Id="rId263" Type="http://schemas.openxmlformats.org/officeDocument/2006/relationships/image" Target="../media/image2729.png"/><Relationship Id="rId319" Type="http://schemas.openxmlformats.org/officeDocument/2006/relationships/image" Target="../media/image4680.png"/><Relationship Id="rId470" Type="http://schemas.openxmlformats.org/officeDocument/2006/relationships/customXml" Target="../ink/ink1529.xml"/><Relationship Id="rId58" Type="http://schemas.openxmlformats.org/officeDocument/2006/relationships/customXml" Target="../ink/ink1323.xml"/><Relationship Id="rId123" Type="http://schemas.openxmlformats.org/officeDocument/2006/relationships/image" Target="../media/image2656.png"/><Relationship Id="rId330" Type="http://schemas.openxmlformats.org/officeDocument/2006/relationships/customXml" Target="../ink/ink1459.xml"/><Relationship Id="rId165" Type="http://schemas.openxmlformats.org/officeDocument/2006/relationships/image" Target="../media/image2677.png"/><Relationship Id="rId372" Type="http://schemas.openxmlformats.org/officeDocument/2006/relationships/customXml" Target="../ink/ink1480.xml"/><Relationship Id="rId428" Type="http://schemas.openxmlformats.org/officeDocument/2006/relationships/customXml" Target="../ink/ink1508.xml"/><Relationship Id="rId232" Type="http://schemas.openxmlformats.org/officeDocument/2006/relationships/customXml" Target="../ink/ink1410.xml"/><Relationship Id="rId274" Type="http://schemas.openxmlformats.org/officeDocument/2006/relationships/customXml" Target="../ink/ink1431.xml"/><Relationship Id="rId481" Type="http://schemas.openxmlformats.org/officeDocument/2006/relationships/image" Target="../media/image616.png"/><Relationship Id="rId27" Type="http://schemas.openxmlformats.org/officeDocument/2006/relationships/image" Target="../media/image2608.png"/><Relationship Id="rId69" Type="http://schemas.openxmlformats.org/officeDocument/2006/relationships/image" Target="../media/image2629.png"/><Relationship Id="rId134" Type="http://schemas.openxmlformats.org/officeDocument/2006/relationships/customXml" Target="../ink/ink1361.xml"/><Relationship Id="rId80" Type="http://schemas.openxmlformats.org/officeDocument/2006/relationships/customXml" Target="../ink/ink1334.xml"/><Relationship Id="rId176" Type="http://schemas.openxmlformats.org/officeDocument/2006/relationships/customXml" Target="../ink/ink1382.xml"/><Relationship Id="rId341" Type="http://schemas.openxmlformats.org/officeDocument/2006/relationships/image" Target="../media/image4790.png"/><Relationship Id="rId383" Type="http://schemas.openxmlformats.org/officeDocument/2006/relationships/image" Target="../media/image567.png"/><Relationship Id="rId439" Type="http://schemas.openxmlformats.org/officeDocument/2006/relationships/image" Target="../media/image595.png"/><Relationship Id="rId201" Type="http://schemas.openxmlformats.org/officeDocument/2006/relationships/image" Target="../media/image2695.png"/><Relationship Id="rId243" Type="http://schemas.openxmlformats.org/officeDocument/2006/relationships/image" Target="../media/image2718.png"/><Relationship Id="rId285" Type="http://schemas.openxmlformats.org/officeDocument/2006/relationships/image" Target="../media/image2742.png"/><Relationship Id="rId450" Type="http://schemas.openxmlformats.org/officeDocument/2006/relationships/customXml" Target="../ink/ink1519.xml"/><Relationship Id="rId103" Type="http://schemas.openxmlformats.org/officeDocument/2006/relationships/image" Target="../media/image2646.png"/><Relationship Id="rId310" Type="http://schemas.openxmlformats.org/officeDocument/2006/relationships/customXml" Target="../ink/ink1449.xml"/><Relationship Id="rId91" Type="http://schemas.openxmlformats.org/officeDocument/2006/relationships/image" Target="../media/image2640.png"/><Relationship Id="rId145" Type="http://schemas.openxmlformats.org/officeDocument/2006/relationships/image" Target="../media/image2667.png"/><Relationship Id="rId187" Type="http://schemas.openxmlformats.org/officeDocument/2006/relationships/image" Target="../media/image2688.png"/><Relationship Id="rId352" Type="http://schemas.openxmlformats.org/officeDocument/2006/relationships/customXml" Target="../ink/ink1470.xml"/><Relationship Id="rId394" Type="http://schemas.openxmlformats.org/officeDocument/2006/relationships/customXml" Target="../ink/ink1491.xml"/><Relationship Id="rId408" Type="http://schemas.openxmlformats.org/officeDocument/2006/relationships/customXml" Target="../ink/ink1498.xml"/><Relationship Id="rId212" Type="http://schemas.openxmlformats.org/officeDocument/2006/relationships/customXml" Target="../ink/ink1400.xml"/><Relationship Id="rId254" Type="http://schemas.openxmlformats.org/officeDocument/2006/relationships/customXml" Target="../ink/ink1421.xml"/><Relationship Id="rId114" Type="http://schemas.openxmlformats.org/officeDocument/2006/relationships/customXml" Target="../ink/ink1351.xml"/><Relationship Id="rId296" Type="http://schemas.openxmlformats.org/officeDocument/2006/relationships/customXml" Target="../ink/ink1442.xml"/><Relationship Id="rId461" Type="http://schemas.openxmlformats.org/officeDocument/2006/relationships/image" Target="../media/image606.png"/><Relationship Id="rId60" Type="http://schemas.openxmlformats.org/officeDocument/2006/relationships/customXml" Target="../ink/ink1324.xml"/><Relationship Id="rId156" Type="http://schemas.openxmlformats.org/officeDocument/2006/relationships/customXml" Target="../ink/ink1372.xml"/><Relationship Id="rId198" Type="http://schemas.openxmlformats.org/officeDocument/2006/relationships/customXml" Target="../ink/ink1393.xml"/><Relationship Id="rId321" Type="http://schemas.openxmlformats.org/officeDocument/2006/relationships/image" Target="../media/image4690.png"/><Relationship Id="rId363" Type="http://schemas.openxmlformats.org/officeDocument/2006/relationships/image" Target="../media/image557.png"/><Relationship Id="rId419" Type="http://schemas.openxmlformats.org/officeDocument/2006/relationships/image" Target="../media/image585.png"/><Relationship Id="rId223" Type="http://schemas.openxmlformats.org/officeDocument/2006/relationships/image" Target="../media/image2707.png"/><Relationship Id="rId430" Type="http://schemas.openxmlformats.org/officeDocument/2006/relationships/customXml" Target="../ink/ink1509.xml"/><Relationship Id="rId18" Type="http://schemas.openxmlformats.org/officeDocument/2006/relationships/customXml" Target="../ink/ink1313.xml"/><Relationship Id="rId265" Type="http://schemas.openxmlformats.org/officeDocument/2006/relationships/image" Target="../media/image2731.png"/><Relationship Id="rId472" Type="http://schemas.openxmlformats.org/officeDocument/2006/relationships/customXml" Target="../ink/ink1530.xml"/><Relationship Id="rId125" Type="http://schemas.openxmlformats.org/officeDocument/2006/relationships/image" Target="../media/image2657.png"/><Relationship Id="rId167" Type="http://schemas.openxmlformats.org/officeDocument/2006/relationships/image" Target="../media/image2678.png"/><Relationship Id="rId332" Type="http://schemas.openxmlformats.org/officeDocument/2006/relationships/customXml" Target="../ink/ink1460.xml"/><Relationship Id="rId374" Type="http://schemas.openxmlformats.org/officeDocument/2006/relationships/customXml" Target="../ink/ink1481.xml"/><Relationship Id="rId71" Type="http://schemas.openxmlformats.org/officeDocument/2006/relationships/image" Target="../media/image2630.png"/><Relationship Id="rId234" Type="http://schemas.openxmlformats.org/officeDocument/2006/relationships/customXml" Target="../ink/ink1411.xml"/><Relationship Id="rId2" Type="http://schemas.openxmlformats.org/officeDocument/2006/relationships/customXml" Target="../ink/ink1305.xml"/><Relationship Id="rId29" Type="http://schemas.openxmlformats.org/officeDocument/2006/relationships/image" Target="../media/image2609.png"/><Relationship Id="rId276" Type="http://schemas.openxmlformats.org/officeDocument/2006/relationships/customXml" Target="../ink/ink1432.xml"/><Relationship Id="rId441" Type="http://schemas.openxmlformats.org/officeDocument/2006/relationships/image" Target="../media/image596.png"/><Relationship Id="rId483" Type="http://schemas.openxmlformats.org/officeDocument/2006/relationships/image" Target="../media/image617.png"/><Relationship Id="rId136" Type="http://schemas.openxmlformats.org/officeDocument/2006/relationships/customXml" Target="../ink/ink1362.xml"/><Relationship Id="rId178" Type="http://schemas.openxmlformats.org/officeDocument/2006/relationships/customXml" Target="../ink/ink1383.xml"/><Relationship Id="rId301" Type="http://schemas.openxmlformats.org/officeDocument/2006/relationships/image" Target="../media/image4590.png"/><Relationship Id="rId343" Type="http://schemas.openxmlformats.org/officeDocument/2006/relationships/image" Target="../media/image4800.png"/><Relationship Id="rId82" Type="http://schemas.openxmlformats.org/officeDocument/2006/relationships/customXml" Target="../ink/ink1335.xml"/><Relationship Id="rId203" Type="http://schemas.openxmlformats.org/officeDocument/2006/relationships/image" Target="../media/image2696.png"/><Relationship Id="rId385" Type="http://schemas.openxmlformats.org/officeDocument/2006/relationships/image" Target="../media/image568.png"/><Relationship Id="rId19" Type="http://schemas.openxmlformats.org/officeDocument/2006/relationships/image" Target="../media/image2604.png"/><Relationship Id="rId224" Type="http://schemas.openxmlformats.org/officeDocument/2006/relationships/customXml" Target="../ink/ink1406.xml"/><Relationship Id="rId245" Type="http://schemas.openxmlformats.org/officeDocument/2006/relationships/image" Target="../media/image2719.png"/><Relationship Id="rId266" Type="http://schemas.openxmlformats.org/officeDocument/2006/relationships/customXml" Target="../ink/ink1427.xml"/><Relationship Id="rId287" Type="http://schemas.openxmlformats.org/officeDocument/2006/relationships/image" Target="../media/image2743.png"/><Relationship Id="rId410" Type="http://schemas.openxmlformats.org/officeDocument/2006/relationships/customXml" Target="../ink/ink1499.xml"/><Relationship Id="rId431" Type="http://schemas.openxmlformats.org/officeDocument/2006/relationships/image" Target="../media/image591.png"/><Relationship Id="rId452" Type="http://schemas.openxmlformats.org/officeDocument/2006/relationships/customXml" Target="../ink/ink1520.xml"/><Relationship Id="rId473" Type="http://schemas.openxmlformats.org/officeDocument/2006/relationships/image" Target="../media/image612.png"/><Relationship Id="rId30" Type="http://schemas.openxmlformats.org/officeDocument/2006/relationships/customXml" Target="../ink/ink1319.xml"/><Relationship Id="rId105" Type="http://schemas.openxmlformats.org/officeDocument/2006/relationships/image" Target="../media/image2647.png"/><Relationship Id="rId126" Type="http://schemas.openxmlformats.org/officeDocument/2006/relationships/customXml" Target="../ink/ink1357.xml"/><Relationship Id="rId147" Type="http://schemas.openxmlformats.org/officeDocument/2006/relationships/image" Target="../media/image2668.png"/><Relationship Id="rId168" Type="http://schemas.openxmlformats.org/officeDocument/2006/relationships/customXml" Target="../ink/ink1378.xml"/><Relationship Id="rId312" Type="http://schemas.openxmlformats.org/officeDocument/2006/relationships/customXml" Target="../ink/ink1450.xml"/><Relationship Id="rId333" Type="http://schemas.openxmlformats.org/officeDocument/2006/relationships/image" Target="../media/image4750.png"/><Relationship Id="rId354" Type="http://schemas.openxmlformats.org/officeDocument/2006/relationships/customXml" Target="../ink/ink1471.xml"/><Relationship Id="rId72" Type="http://schemas.openxmlformats.org/officeDocument/2006/relationships/customXml" Target="../ink/ink1330.xml"/><Relationship Id="rId93" Type="http://schemas.openxmlformats.org/officeDocument/2006/relationships/image" Target="../media/image2641.png"/><Relationship Id="rId189" Type="http://schemas.openxmlformats.org/officeDocument/2006/relationships/image" Target="../media/image2689.png"/><Relationship Id="rId375" Type="http://schemas.openxmlformats.org/officeDocument/2006/relationships/image" Target="../media/image563.png"/><Relationship Id="rId396" Type="http://schemas.openxmlformats.org/officeDocument/2006/relationships/customXml" Target="../ink/ink1492.xml"/><Relationship Id="rId3" Type="http://schemas.openxmlformats.org/officeDocument/2006/relationships/image" Target="../media/image2596.png"/><Relationship Id="rId214" Type="http://schemas.openxmlformats.org/officeDocument/2006/relationships/customXml" Target="../ink/ink1401.xml"/><Relationship Id="rId235" Type="http://schemas.openxmlformats.org/officeDocument/2006/relationships/image" Target="../media/image2714.png"/><Relationship Id="rId256" Type="http://schemas.openxmlformats.org/officeDocument/2006/relationships/customXml" Target="../ink/ink1422.xml"/><Relationship Id="rId277" Type="http://schemas.openxmlformats.org/officeDocument/2006/relationships/image" Target="../media/image2737.png"/><Relationship Id="rId298" Type="http://schemas.openxmlformats.org/officeDocument/2006/relationships/customXml" Target="../ink/ink1443.xml"/><Relationship Id="rId400" Type="http://schemas.openxmlformats.org/officeDocument/2006/relationships/customXml" Target="../ink/ink1494.xml"/><Relationship Id="rId421" Type="http://schemas.openxmlformats.org/officeDocument/2006/relationships/image" Target="../media/image586.png"/><Relationship Id="rId442" Type="http://schemas.openxmlformats.org/officeDocument/2006/relationships/customXml" Target="../ink/ink1515.xml"/><Relationship Id="rId463" Type="http://schemas.openxmlformats.org/officeDocument/2006/relationships/image" Target="../media/image607.png"/><Relationship Id="rId484" Type="http://schemas.openxmlformats.org/officeDocument/2006/relationships/customXml" Target="../ink/ink1536.xml"/><Relationship Id="rId116" Type="http://schemas.openxmlformats.org/officeDocument/2006/relationships/customXml" Target="../ink/ink1352.xml"/><Relationship Id="rId137" Type="http://schemas.openxmlformats.org/officeDocument/2006/relationships/image" Target="../media/image2663.png"/><Relationship Id="rId158" Type="http://schemas.openxmlformats.org/officeDocument/2006/relationships/customXml" Target="../ink/ink1373.xml"/><Relationship Id="rId302" Type="http://schemas.openxmlformats.org/officeDocument/2006/relationships/customXml" Target="../ink/ink1445.xml"/><Relationship Id="rId323" Type="http://schemas.openxmlformats.org/officeDocument/2006/relationships/image" Target="../media/image4700.png"/><Relationship Id="rId344" Type="http://schemas.openxmlformats.org/officeDocument/2006/relationships/customXml" Target="../ink/ink1466.xml"/><Relationship Id="rId20" Type="http://schemas.openxmlformats.org/officeDocument/2006/relationships/customXml" Target="../ink/ink1314.xml"/><Relationship Id="rId62" Type="http://schemas.openxmlformats.org/officeDocument/2006/relationships/customXml" Target="../ink/ink1325.xml"/><Relationship Id="rId83" Type="http://schemas.openxmlformats.org/officeDocument/2006/relationships/image" Target="../media/image2636.png"/><Relationship Id="rId179" Type="http://schemas.openxmlformats.org/officeDocument/2006/relationships/image" Target="../media/image2684.png"/><Relationship Id="rId365" Type="http://schemas.openxmlformats.org/officeDocument/2006/relationships/image" Target="../media/image558.png"/><Relationship Id="rId386" Type="http://schemas.openxmlformats.org/officeDocument/2006/relationships/customXml" Target="../ink/ink1487.xml"/><Relationship Id="rId190" Type="http://schemas.openxmlformats.org/officeDocument/2006/relationships/customXml" Target="../ink/ink1389.xml"/><Relationship Id="rId204" Type="http://schemas.openxmlformats.org/officeDocument/2006/relationships/customXml" Target="../ink/ink1396.xml"/><Relationship Id="rId225" Type="http://schemas.openxmlformats.org/officeDocument/2006/relationships/image" Target="../media/image2708.png"/><Relationship Id="rId246" Type="http://schemas.openxmlformats.org/officeDocument/2006/relationships/customXml" Target="../ink/ink1417.xml"/><Relationship Id="rId267" Type="http://schemas.openxmlformats.org/officeDocument/2006/relationships/image" Target="../media/image2732.png"/><Relationship Id="rId288" Type="http://schemas.openxmlformats.org/officeDocument/2006/relationships/customXml" Target="../ink/ink1438.xml"/><Relationship Id="rId411" Type="http://schemas.openxmlformats.org/officeDocument/2006/relationships/image" Target="../media/image581.png"/><Relationship Id="rId432" Type="http://schemas.openxmlformats.org/officeDocument/2006/relationships/customXml" Target="../ink/ink1510.xml"/><Relationship Id="rId453" Type="http://schemas.openxmlformats.org/officeDocument/2006/relationships/image" Target="../media/image602.png"/><Relationship Id="rId474" Type="http://schemas.openxmlformats.org/officeDocument/2006/relationships/customXml" Target="../ink/ink1531.xml"/><Relationship Id="rId106" Type="http://schemas.openxmlformats.org/officeDocument/2006/relationships/customXml" Target="../ink/ink1347.xml"/><Relationship Id="rId127" Type="http://schemas.openxmlformats.org/officeDocument/2006/relationships/image" Target="../media/image2658.png"/><Relationship Id="rId313" Type="http://schemas.openxmlformats.org/officeDocument/2006/relationships/image" Target="../media/image4650.png"/><Relationship Id="rId10" Type="http://schemas.openxmlformats.org/officeDocument/2006/relationships/customXml" Target="../ink/ink1309.xml"/><Relationship Id="rId73" Type="http://schemas.openxmlformats.org/officeDocument/2006/relationships/image" Target="../media/image2631.png"/><Relationship Id="rId94" Type="http://schemas.openxmlformats.org/officeDocument/2006/relationships/customXml" Target="../ink/ink1341.xml"/><Relationship Id="rId148" Type="http://schemas.openxmlformats.org/officeDocument/2006/relationships/customXml" Target="../ink/ink1368.xml"/><Relationship Id="rId169" Type="http://schemas.openxmlformats.org/officeDocument/2006/relationships/image" Target="../media/image2679.png"/><Relationship Id="rId334" Type="http://schemas.openxmlformats.org/officeDocument/2006/relationships/customXml" Target="../ink/ink1461.xml"/><Relationship Id="rId355" Type="http://schemas.openxmlformats.org/officeDocument/2006/relationships/image" Target="../media/image4860.png"/><Relationship Id="rId376" Type="http://schemas.openxmlformats.org/officeDocument/2006/relationships/customXml" Target="../ink/ink1482.xml"/><Relationship Id="rId397" Type="http://schemas.openxmlformats.org/officeDocument/2006/relationships/image" Target="../media/image574.png"/><Relationship Id="rId4" Type="http://schemas.openxmlformats.org/officeDocument/2006/relationships/customXml" Target="../ink/ink1306.xml"/><Relationship Id="rId180" Type="http://schemas.openxmlformats.org/officeDocument/2006/relationships/customXml" Target="../ink/ink1384.xml"/><Relationship Id="rId215" Type="http://schemas.openxmlformats.org/officeDocument/2006/relationships/image" Target="../media/image2703.png"/><Relationship Id="rId236" Type="http://schemas.openxmlformats.org/officeDocument/2006/relationships/customXml" Target="../ink/ink1412.xml"/><Relationship Id="rId257" Type="http://schemas.openxmlformats.org/officeDocument/2006/relationships/image" Target="../media/image2726.png"/><Relationship Id="rId278" Type="http://schemas.openxmlformats.org/officeDocument/2006/relationships/customXml" Target="../ink/ink1433.xml"/><Relationship Id="rId401" Type="http://schemas.openxmlformats.org/officeDocument/2006/relationships/image" Target="../media/image576.png"/><Relationship Id="rId422" Type="http://schemas.openxmlformats.org/officeDocument/2006/relationships/customXml" Target="../ink/ink1505.xml"/><Relationship Id="rId443" Type="http://schemas.openxmlformats.org/officeDocument/2006/relationships/image" Target="../media/image597.png"/><Relationship Id="rId464" Type="http://schemas.openxmlformats.org/officeDocument/2006/relationships/customXml" Target="../ink/ink1526.xml"/><Relationship Id="rId303" Type="http://schemas.openxmlformats.org/officeDocument/2006/relationships/image" Target="../media/image4600.png"/><Relationship Id="rId485" Type="http://schemas.openxmlformats.org/officeDocument/2006/relationships/image" Target="../media/image618.png"/><Relationship Id="rId84" Type="http://schemas.openxmlformats.org/officeDocument/2006/relationships/customXml" Target="../ink/ink1336.xml"/><Relationship Id="rId138" Type="http://schemas.openxmlformats.org/officeDocument/2006/relationships/customXml" Target="../ink/ink1363.xml"/><Relationship Id="rId345" Type="http://schemas.openxmlformats.org/officeDocument/2006/relationships/image" Target="../media/image4810.png"/><Relationship Id="rId387" Type="http://schemas.openxmlformats.org/officeDocument/2006/relationships/image" Target="../media/image569.png"/><Relationship Id="rId191" Type="http://schemas.openxmlformats.org/officeDocument/2006/relationships/image" Target="../media/image2690.png"/><Relationship Id="rId205" Type="http://schemas.openxmlformats.org/officeDocument/2006/relationships/image" Target="../media/image2697.png"/><Relationship Id="rId247" Type="http://schemas.openxmlformats.org/officeDocument/2006/relationships/image" Target="../media/image2721.png"/><Relationship Id="rId412" Type="http://schemas.openxmlformats.org/officeDocument/2006/relationships/customXml" Target="../ink/ink1500.xml"/><Relationship Id="rId107" Type="http://schemas.openxmlformats.org/officeDocument/2006/relationships/image" Target="../media/image2648.png"/><Relationship Id="rId289" Type="http://schemas.openxmlformats.org/officeDocument/2006/relationships/image" Target="../media/image2744.png"/><Relationship Id="rId454" Type="http://schemas.openxmlformats.org/officeDocument/2006/relationships/customXml" Target="../ink/ink1521.xml"/><Relationship Id="rId11" Type="http://schemas.openxmlformats.org/officeDocument/2006/relationships/image" Target="../media/image2600.png"/><Relationship Id="rId53" Type="http://schemas.openxmlformats.org/officeDocument/2006/relationships/image" Target="../media/image2621.png"/><Relationship Id="rId149" Type="http://schemas.openxmlformats.org/officeDocument/2006/relationships/image" Target="../media/image2669.png"/><Relationship Id="rId314" Type="http://schemas.openxmlformats.org/officeDocument/2006/relationships/customXml" Target="../ink/ink1451.xml"/><Relationship Id="rId356" Type="http://schemas.openxmlformats.org/officeDocument/2006/relationships/customXml" Target="../ink/ink1472.xml"/><Relationship Id="rId398" Type="http://schemas.openxmlformats.org/officeDocument/2006/relationships/customXml" Target="../ink/ink1493.xml"/><Relationship Id="rId95" Type="http://schemas.openxmlformats.org/officeDocument/2006/relationships/image" Target="../media/image2642.png"/><Relationship Id="rId160" Type="http://schemas.openxmlformats.org/officeDocument/2006/relationships/customXml" Target="../ink/ink1374.xml"/><Relationship Id="rId216" Type="http://schemas.openxmlformats.org/officeDocument/2006/relationships/customXml" Target="../ink/ink1402.xml"/><Relationship Id="rId423" Type="http://schemas.openxmlformats.org/officeDocument/2006/relationships/image" Target="../media/image587.png"/><Relationship Id="rId258" Type="http://schemas.openxmlformats.org/officeDocument/2006/relationships/customXml" Target="../ink/ink1423.xml"/><Relationship Id="rId465" Type="http://schemas.openxmlformats.org/officeDocument/2006/relationships/image" Target="../media/image608.png"/><Relationship Id="rId22" Type="http://schemas.openxmlformats.org/officeDocument/2006/relationships/customXml" Target="../ink/ink1315.xml"/><Relationship Id="rId64" Type="http://schemas.openxmlformats.org/officeDocument/2006/relationships/customXml" Target="../ink/ink1326.xml"/><Relationship Id="rId118" Type="http://schemas.openxmlformats.org/officeDocument/2006/relationships/customXml" Target="../ink/ink1353.xml"/><Relationship Id="rId325" Type="http://schemas.openxmlformats.org/officeDocument/2006/relationships/image" Target="../media/image4710.png"/><Relationship Id="rId367" Type="http://schemas.openxmlformats.org/officeDocument/2006/relationships/image" Target="../media/image559.png"/><Relationship Id="rId171" Type="http://schemas.openxmlformats.org/officeDocument/2006/relationships/image" Target="../media/image2680.png"/><Relationship Id="rId227" Type="http://schemas.openxmlformats.org/officeDocument/2006/relationships/image" Target="../media/image2709.png"/><Relationship Id="rId269" Type="http://schemas.openxmlformats.org/officeDocument/2006/relationships/image" Target="../media/image2733.png"/><Relationship Id="rId434" Type="http://schemas.openxmlformats.org/officeDocument/2006/relationships/customXml" Target="../ink/ink1511.xml"/><Relationship Id="rId476" Type="http://schemas.openxmlformats.org/officeDocument/2006/relationships/customXml" Target="../ink/ink1532.xml"/><Relationship Id="rId33" Type="http://schemas.openxmlformats.org/officeDocument/2006/relationships/image" Target="../media/image2611.png"/><Relationship Id="rId129" Type="http://schemas.openxmlformats.org/officeDocument/2006/relationships/image" Target="../media/image2659.png"/><Relationship Id="rId280" Type="http://schemas.openxmlformats.org/officeDocument/2006/relationships/customXml" Target="../ink/ink1434.xml"/><Relationship Id="rId336" Type="http://schemas.openxmlformats.org/officeDocument/2006/relationships/customXml" Target="../ink/ink1462.xml"/><Relationship Id="rId75" Type="http://schemas.openxmlformats.org/officeDocument/2006/relationships/image" Target="../media/image2632.png"/><Relationship Id="rId140" Type="http://schemas.openxmlformats.org/officeDocument/2006/relationships/customXml" Target="../ink/ink1364.xml"/><Relationship Id="rId182" Type="http://schemas.openxmlformats.org/officeDocument/2006/relationships/customXml" Target="../ink/ink1385.xml"/><Relationship Id="rId378" Type="http://schemas.openxmlformats.org/officeDocument/2006/relationships/customXml" Target="../ink/ink1483.xml"/><Relationship Id="rId403" Type="http://schemas.openxmlformats.org/officeDocument/2006/relationships/image" Target="../media/image577.png"/><Relationship Id="rId6" Type="http://schemas.openxmlformats.org/officeDocument/2006/relationships/customXml" Target="../ink/ink1307.xml"/><Relationship Id="rId238" Type="http://schemas.openxmlformats.org/officeDocument/2006/relationships/customXml" Target="../ink/ink1413.xml"/><Relationship Id="rId445" Type="http://schemas.openxmlformats.org/officeDocument/2006/relationships/image" Target="../media/image598.png"/><Relationship Id="rId487" Type="http://schemas.openxmlformats.org/officeDocument/2006/relationships/image" Target="../media/image619.png"/><Relationship Id="rId291" Type="http://schemas.openxmlformats.org/officeDocument/2006/relationships/image" Target="../media/image2745.png"/><Relationship Id="rId305" Type="http://schemas.openxmlformats.org/officeDocument/2006/relationships/image" Target="../media/image4610.png"/><Relationship Id="rId347" Type="http://schemas.openxmlformats.org/officeDocument/2006/relationships/image" Target="../media/image4820.png"/><Relationship Id="rId86" Type="http://schemas.openxmlformats.org/officeDocument/2006/relationships/customXml" Target="../ink/ink1337.xml"/><Relationship Id="rId151" Type="http://schemas.openxmlformats.org/officeDocument/2006/relationships/image" Target="../media/image2670.png"/><Relationship Id="rId389" Type="http://schemas.openxmlformats.org/officeDocument/2006/relationships/image" Target="../media/image570.png"/><Relationship Id="rId193" Type="http://schemas.openxmlformats.org/officeDocument/2006/relationships/image" Target="../media/image2691.png"/><Relationship Id="rId207" Type="http://schemas.openxmlformats.org/officeDocument/2006/relationships/image" Target="../media/image2698.png"/><Relationship Id="rId249" Type="http://schemas.openxmlformats.org/officeDocument/2006/relationships/image" Target="../media/image2722.png"/><Relationship Id="rId414" Type="http://schemas.openxmlformats.org/officeDocument/2006/relationships/customXml" Target="../ink/ink1501.xml"/><Relationship Id="rId456" Type="http://schemas.openxmlformats.org/officeDocument/2006/relationships/customXml" Target="../ink/ink1522.xml"/><Relationship Id="rId13" Type="http://schemas.openxmlformats.org/officeDocument/2006/relationships/image" Target="../media/image2601.png"/><Relationship Id="rId109" Type="http://schemas.openxmlformats.org/officeDocument/2006/relationships/image" Target="../media/image2649.png"/><Relationship Id="rId260" Type="http://schemas.openxmlformats.org/officeDocument/2006/relationships/customXml" Target="../ink/ink1424.xml"/><Relationship Id="rId316" Type="http://schemas.openxmlformats.org/officeDocument/2006/relationships/customXml" Target="../ink/ink1452.xml"/><Relationship Id="rId55" Type="http://schemas.openxmlformats.org/officeDocument/2006/relationships/image" Target="../media/image2622.png"/><Relationship Id="rId97" Type="http://schemas.openxmlformats.org/officeDocument/2006/relationships/image" Target="../media/image2643.png"/><Relationship Id="rId120" Type="http://schemas.openxmlformats.org/officeDocument/2006/relationships/customXml" Target="../ink/ink1354.xml"/><Relationship Id="rId358" Type="http://schemas.openxmlformats.org/officeDocument/2006/relationships/customXml" Target="../ink/ink1473.xml"/><Relationship Id="rId162" Type="http://schemas.openxmlformats.org/officeDocument/2006/relationships/customXml" Target="../ink/ink1375.xml"/><Relationship Id="rId218" Type="http://schemas.openxmlformats.org/officeDocument/2006/relationships/customXml" Target="../ink/ink1403.xml"/><Relationship Id="rId425" Type="http://schemas.openxmlformats.org/officeDocument/2006/relationships/image" Target="../media/image588.png"/><Relationship Id="rId467" Type="http://schemas.openxmlformats.org/officeDocument/2006/relationships/image" Target="../media/image609.png"/><Relationship Id="rId271" Type="http://schemas.openxmlformats.org/officeDocument/2006/relationships/image" Target="../media/image2734.png"/><Relationship Id="rId24" Type="http://schemas.openxmlformats.org/officeDocument/2006/relationships/customXml" Target="../ink/ink1316.xml"/><Relationship Id="rId66" Type="http://schemas.openxmlformats.org/officeDocument/2006/relationships/customXml" Target="../ink/ink1327.xml"/><Relationship Id="rId131" Type="http://schemas.openxmlformats.org/officeDocument/2006/relationships/image" Target="../media/image2660.png"/><Relationship Id="rId327" Type="http://schemas.openxmlformats.org/officeDocument/2006/relationships/image" Target="../media/image4720.png"/><Relationship Id="rId369" Type="http://schemas.openxmlformats.org/officeDocument/2006/relationships/image" Target="../media/image560.png"/><Relationship Id="rId173" Type="http://schemas.openxmlformats.org/officeDocument/2006/relationships/image" Target="../media/image2681.png"/><Relationship Id="rId229" Type="http://schemas.openxmlformats.org/officeDocument/2006/relationships/image" Target="../media/image2711.png"/><Relationship Id="rId380" Type="http://schemas.openxmlformats.org/officeDocument/2006/relationships/customXml" Target="../ink/ink1484.xml"/><Relationship Id="rId436" Type="http://schemas.openxmlformats.org/officeDocument/2006/relationships/customXml" Target="../ink/ink1512.xml"/><Relationship Id="rId240" Type="http://schemas.openxmlformats.org/officeDocument/2006/relationships/customXml" Target="../ink/ink1414.xml"/><Relationship Id="rId478" Type="http://schemas.openxmlformats.org/officeDocument/2006/relationships/customXml" Target="../ink/ink1533.xml"/><Relationship Id="rId77" Type="http://schemas.openxmlformats.org/officeDocument/2006/relationships/image" Target="../media/image2633.png"/><Relationship Id="rId100" Type="http://schemas.openxmlformats.org/officeDocument/2006/relationships/customXml" Target="../ink/ink1344.xml"/><Relationship Id="rId282" Type="http://schemas.openxmlformats.org/officeDocument/2006/relationships/customXml" Target="../ink/ink1435.xml"/><Relationship Id="rId338" Type="http://schemas.openxmlformats.org/officeDocument/2006/relationships/customXml" Target="../ink/ink1463.xml"/><Relationship Id="rId8" Type="http://schemas.openxmlformats.org/officeDocument/2006/relationships/customXml" Target="../ink/ink1308.xml"/><Relationship Id="rId142" Type="http://schemas.openxmlformats.org/officeDocument/2006/relationships/customXml" Target="../ink/ink1365.xml"/><Relationship Id="rId184" Type="http://schemas.openxmlformats.org/officeDocument/2006/relationships/customXml" Target="../ink/ink1386.xml"/><Relationship Id="rId391" Type="http://schemas.openxmlformats.org/officeDocument/2006/relationships/image" Target="../media/image571.png"/><Relationship Id="rId405" Type="http://schemas.openxmlformats.org/officeDocument/2006/relationships/image" Target="../media/image578.png"/><Relationship Id="rId447" Type="http://schemas.openxmlformats.org/officeDocument/2006/relationships/image" Target="../media/image599.png"/><Relationship Id="rId251" Type="http://schemas.openxmlformats.org/officeDocument/2006/relationships/image" Target="../media/image2723.png"/><Relationship Id="rId489" Type="http://schemas.openxmlformats.org/officeDocument/2006/relationships/image" Target="../media/image620.png"/><Relationship Id="rId293" Type="http://schemas.openxmlformats.org/officeDocument/2006/relationships/image" Target="../media/image4550.png"/><Relationship Id="rId307" Type="http://schemas.openxmlformats.org/officeDocument/2006/relationships/image" Target="../media/image4620.png"/><Relationship Id="rId349" Type="http://schemas.openxmlformats.org/officeDocument/2006/relationships/image" Target="../media/image4830.png"/><Relationship Id="rId88" Type="http://schemas.openxmlformats.org/officeDocument/2006/relationships/customXml" Target="../ink/ink1338.xml"/><Relationship Id="rId111" Type="http://schemas.openxmlformats.org/officeDocument/2006/relationships/image" Target="../media/image2650.png"/><Relationship Id="rId153" Type="http://schemas.openxmlformats.org/officeDocument/2006/relationships/image" Target="../media/image2671.png"/><Relationship Id="rId195" Type="http://schemas.openxmlformats.org/officeDocument/2006/relationships/image" Target="../media/image2692.png"/><Relationship Id="rId209" Type="http://schemas.openxmlformats.org/officeDocument/2006/relationships/image" Target="../media/image2699.png"/><Relationship Id="rId360" Type="http://schemas.openxmlformats.org/officeDocument/2006/relationships/customXml" Target="../ink/ink1474.xml"/><Relationship Id="rId416" Type="http://schemas.openxmlformats.org/officeDocument/2006/relationships/customXml" Target="../ink/ink1502.xml"/><Relationship Id="rId220" Type="http://schemas.openxmlformats.org/officeDocument/2006/relationships/customXml" Target="../ink/ink1404.xml"/><Relationship Id="rId458" Type="http://schemas.openxmlformats.org/officeDocument/2006/relationships/customXml" Target="../ink/ink1523.xml"/><Relationship Id="rId15" Type="http://schemas.openxmlformats.org/officeDocument/2006/relationships/image" Target="../media/image2602.png"/><Relationship Id="rId57" Type="http://schemas.openxmlformats.org/officeDocument/2006/relationships/image" Target="../media/image2623.png"/><Relationship Id="rId262" Type="http://schemas.openxmlformats.org/officeDocument/2006/relationships/customXml" Target="../ink/ink1425.xml"/><Relationship Id="rId318" Type="http://schemas.openxmlformats.org/officeDocument/2006/relationships/customXml" Target="../ink/ink1453.xml"/><Relationship Id="rId99" Type="http://schemas.openxmlformats.org/officeDocument/2006/relationships/image" Target="../media/image2644.png"/><Relationship Id="rId122" Type="http://schemas.openxmlformats.org/officeDocument/2006/relationships/customXml" Target="../ink/ink1355.xml"/><Relationship Id="rId164" Type="http://schemas.openxmlformats.org/officeDocument/2006/relationships/customXml" Target="../ink/ink1376.xml"/><Relationship Id="rId371" Type="http://schemas.openxmlformats.org/officeDocument/2006/relationships/image" Target="../media/image561.png"/><Relationship Id="rId427" Type="http://schemas.openxmlformats.org/officeDocument/2006/relationships/image" Target="../media/image589.png"/><Relationship Id="rId469" Type="http://schemas.openxmlformats.org/officeDocument/2006/relationships/image" Target="../media/image610.png"/><Relationship Id="rId26" Type="http://schemas.openxmlformats.org/officeDocument/2006/relationships/customXml" Target="../ink/ink1317.xml"/><Relationship Id="rId231" Type="http://schemas.openxmlformats.org/officeDocument/2006/relationships/image" Target="../media/image2712.png"/><Relationship Id="rId273" Type="http://schemas.openxmlformats.org/officeDocument/2006/relationships/image" Target="../media/image2735.png"/><Relationship Id="rId329" Type="http://schemas.openxmlformats.org/officeDocument/2006/relationships/image" Target="../media/image4730.png"/><Relationship Id="rId480" Type="http://schemas.openxmlformats.org/officeDocument/2006/relationships/customXml" Target="../ink/ink1534.xml"/><Relationship Id="rId68" Type="http://schemas.openxmlformats.org/officeDocument/2006/relationships/customXml" Target="../ink/ink1328.xml"/><Relationship Id="rId133" Type="http://schemas.openxmlformats.org/officeDocument/2006/relationships/image" Target="../media/image2661.png"/><Relationship Id="rId175" Type="http://schemas.openxmlformats.org/officeDocument/2006/relationships/image" Target="../media/image2682.png"/><Relationship Id="rId340" Type="http://schemas.openxmlformats.org/officeDocument/2006/relationships/customXml" Target="../ink/ink1464.xml"/><Relationship Id="rId200" Type="http://schemas.openxmlformats.org/officeDocument/2006/relationships/customXml" Target="../ink/ink1394.xml"/><Relationship Id="rId382" Type="http://schemas.openxmlformats.org/officeDocument/2006/relationships/customXml" Target="../ink/ink1485.xml"/><Relationship Id="rId438" Type="http://schemas.openxmlformats.org/officeDocument/2006/relationships/customXml" Target="../ink/ink1513.xml"/><Relationship Id="rId242" Type="http://schemas.openxmlformats.org/officeDocument/2006/relationships/customXml" Target="../ink/ink1415.xml"/><Relationship Id="rId284" Type="http://schemas.openxmlformats.org/officeDocument/2006/relationships/customXml" Target="../ink/ink1436.xml"/><Relationship Id="rId79" Type="http://schemas.openxmlformats.org/officeDocument/2006/relationships/image" Target="../media/image2634.png"/><Relationship Id="rId102" Type="http://schemas.openxmlformats.org/officeDocument/2006/relationships/customXml" Target="../ink/ink1345.xml"/><Relationship Id="rId144" Type="http://schemas.openxmlformats.org/officeDocument/2006/relationships/customXml" Target="../ink/ink1366.xml"/><Relationship Id="rId90" Type="http://schemas.openxmlformats.org/officeDocument/2006/relationships/customXml" Target="../ink/ink1339.xml"/><Relationship Id="rId186" Type="http://schemas.openxmlformats.org/officeDocument/2006/relationships/customXml" Target="../ink/ink1387.xml"/><Relationship Id="rId351" Type="http://schemas.openxmlformats.org/officeDocument/2006/relationships/image" Target="../media/image4840.png"/><Relationship Id="rId393" Type="http://schemas.openxmlformats.org/officeDocument/2006/relationships/image" Target="../media/image572.png"/><Relationship Id="rId407" Type="http://schemas.openxmlformats.org/officeDocument/2006/relationships/image" Target="../media/image579.png"/><Relationship Id="rId449" Type="http://schemas.openxmlformats.org/officeDocument/2006/relationships/image" Target="../media/image600.png"/><Relationship Id="rId211" Type="http://schemas.openxmlformats.org/officeDocument/2006/relationships/image" Target="../media/image2701.png"/><Relationship Id="rId253" Type="http://schemas.openxmlformats.org/officeDocument/2006/relationships/image" Target="../media/image2724.png"/><Relationship Id="rId295" Type="http://schemas.openxmlformats.org/officeDocument/2006/relationships/image" Target="../media/image4560.png"/><Relationship Id="rId309" Type="http://schemas.openxmlformats.org/officeDocument/2006/relationships/image" Target="../media/image4630.png"/><Relationship Id="rId460" Type="http://schemas.openxmlformats.org/officeDocument/2006/relationships/customXml" Target="../ink/ink1524.xml"/><Relationship Id="rId113" Type="http://schemas.openxmlformats.org/officeDocument/2006/relationships/image" Target="../media/image2651.png"/><Relationship Id="rId320" Type="http://schemas.openxmlformats.org/officeDocument/2006/relationships/customXml" Target="../ink/ink1454.xml"/><Relationship Id="rId155" Type="http://schemas.openxmlformats.org/officeDocument/2006/relationships/image" Target="../media/image2672.png"/><Relationship Id="rId197" Type="http://schemas.openxmlformats.org/officeDocument/2006/relationships/image" Target="../media/image2693.png"/><Relationship Id="rId362" Type="http://schemas.openxmlformats.org/officeDocument/2006/relationships/customXml" Target="../ink/ink1475.xml"/><Relationship Id="rId418" Type="http://schemas.openxmlformats.org/officeDocument/2006/relationships/customXml" Target="../ink/ink1503.xml"/><Relationship Id="rId222" Type="http://schemas.openxmlformats.org/officeDocument/2006/relationships/customXml" Target="../ink/ink1405.xml"/><Relationship Id="rId264" Type="http://schemas.openxmlformats.org/officeDocument/2006/relationships/customXml" Target="../ink/ink1426.xml"/><Relationship Id="rId471" Type="http://schemas.openxmlformats.org/officeDocument/2006/relationships/image" Target="../media/image611.png"/><Relationship Id="rId17" Type="http://schemas.openxmlformats.org/officeDocument/2006/relationships/image" Target="../media/image2603.png"/><Relationship Id="rId59" Type="http://schemas.openxmlformats.org/officeDocument/2006/relationships/image" Target="../media/image2624.png"/><Relationship Id="rId124" Type="http://schemas.openxmlformats.org/officeDocument/2006/relationships/customXml" Target="../ink/ink1356.xml"/><Relationship Id="rId70" Type="http://schemas.openxmlformats.org/officeDocument/2006/relationships/customXml" Target="../ink/ink1329.xml"/><Relationship Id="rId166" Type="http://schemas.openxmlformats.org/officeDocument/2006/relationships/customXml" Target="../ink/ink1377.xml"/><Relationship Id="rId331" Type="http://schemas.openxmlformats.org/officeDocument/2006/relationships/image" Target="../media/image4740.png"/><Relationship Id="rId373" Type="http://schemas.openxmlformats.org/officeDocument/2006/relationships/image" Target="../media/image562.png"/><Relationship Id="rId429" Type="http://schemas.openxmlformats.org/officeDocument/2006/relationships/image" Target="../media/image59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713.png"/><Relationship Id="rId440" Type="http://schemas.openxmlformats.org/officeDocument/2006/relationships/customXml" Target="../ink/ink1514.xml"/><Relationship Id="rId28" Type="http://schemas.openxmlformats.org/officeDocument/2006/relationships/customXml" Target="../ink/ink1318.xml"/><Relationship Id="rId275" Type="http://schemas.openxmlformats.org/officeDocument/2006/relationships/image" Target="../media/image2736.png"/><Relationship Id="rId300" Type="http://schemas.openxmlformats.org/officeDocument/2006/relationships/customXml" Target="../ink/ink1444.xml"/><Relationship Id="rId482" Type="http://schemas.openxmlformats.org/officeDocument/2006/relationships/customXml" Target="../ink/ink1535.xml"/><Relationship Id="rId81" Type="http://schemas.openxmlformats.org/officeDocument/2006/relationships/image" Target="../media/image2635.png"/><Relationship Id="rId135" Type="http://schemas.openxmlformats.org/officeDocument/2006/relationships/image" Target="../media/image2662.png"/><Relationship Id="rId177" Type="http://schemas.openxmlformats.org/officeDocument/2006/relationships/image" Target="../media/image2683.png"/><Relationship Id="rId342" Type="http://schemas.openxmlformats.org/officeDocument/2006/relationships/customXml" Target="../ink/ink1465.xml"/><Relationship Id="rId384" Type="http://schemas.openxmlformats.org/officeDocument/2006/relationships/customXml" Target="../ink/ink1486.xml"/><Relationship Id="rId202" Type="http://schemas.openxmlformats.org/officeDocument/2006/relationships/customXml" Target="../ink/ink1395.xml"/><Relationship Id="rId244" Type="http://schemas.openxmlformats.org/officeDocument/2006/relationships/customXml" Target="../ink/ink1416.xml"/><Relationship Id="rId286" Type="http://schemas.openxmlformats.org/officeDocument/2006/relationships/customXml" Target="../ink/ink1437.xml"/><Relationship Id="rId451" Type="http://schemas.openxmlformats.org/officeDocument/2006/relationships/image" Target="../media/image601.png"/><Relationship Id="rId104" Type="http://schemas.openxmlformats.org/officeDocument/2006/relationships/customXml" Target="../ink/ink1346.xml"/><Relationship Id="rId146" Type="http://schemas.openxmlformats.org/officeDocument/2006/relationships/customXml" Target="../ink/ink1367.xml"/><Relationship Id="rId188" Type="http://schemas.openxmlformats.org/officeDocument/2006/relationships/customXml" Target="../ink/ink1388.xml"/><Relationship Id="rId311" Type="http://schemas.openxmlformats.org/officeDocument/2006/relationships/image" Target="../media/image4640.png"/><Relationship Id="rId353" Type="http://schemas.openxmlformats.org/officeDocument/2006/relationships/image" Target="../media/image4850.png"/><Relationship Id="rId395" Type="http://schemas.openxmlformats.org/officeDocument/2006/relationships/image" Target="../media/image573.png"/><Relationship Id="rId409" Type="http://schemas.openxmlformats.org/officeDocument/2006/relationships/image" Target="../media/image580.png"/><Relationship Id="rId92" Type="http://schemas.openxmlformats.org/officeDocument/2006/relationships/customXml" Target="../ink/ink1340.xml"/><Relationship Id="rId213" Type="http://schemas.openxmlformats.org/officeDocument/2006/relationships/image" Target="../media/image2702.png"/><Relationship Id="rId420" Type="http://schemas.openxmlformats.org/officeDocument/2006/relationships/customXml" Target="../ink/ink1504.xml"/><Relationship Id="rId255" Type="http://schemas.openxmlformats.org/officeDocument/2006/relationships/image" Target="../media/image2725.png"/><Relationship Id="rId297" Type="http://schemas.openxmlformats.org/officeDocument/2006/relationships/image" Target="../media/image4570.png"/><Relationship Id="rId462" Type="http://schemas.openxmlformats.org/officeDocument/2006/relationships/customXml" Target="../ink/ink1525.xml"/><Relationship Id="rId115" Type="http://schemas.openxmlformats.org/officeDocument/2006/relationships/image" Target="../media/image2652.png"/><Relationship Id="rId157" Type="http://schemas.openxmlformats.org/officeDocument/2006/relationships/image" Target="../media/image2673.png"/><Relationship Id="rId322" Type="http://schemas.openxmlformats.org/officeDocument/2006/relationships/customXml" Target="../ink/ink1455.xml"/><Relationship Id="rId364" Type="http://schemas.openxmlformats.org/officeDocument/2006/relationships/customXml" Target="../ink/ink1476.xml"/><Relationship Id="rId61" Type="http://schemas.openxmlformats.org/officeDocument/2006/relationships/image" Target="../media/image2625.png"/><Relationship Id="rId199" Type="http://schemas.openxmlformats.org/officeDocument/2006/relationships/image" Target="../media/image269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09.png"/><Relationship Id="rId671" Type="http://schemas.openxmlformats.org/officeDocument/2006/relationships/image" Target="../media/image822.png"/><Relationship Id="rId21" Type="http://schemas.openxmlformats.org/officeDocument/2006/relationships/image" Target="../media/image2756.png"/><Relationship Id="rId324" Type="http://schemas.openxmlformats.org/officeDocument/2006/relationships/customXml" Target="../ink/ink1645.xml"/><Relationship Id="rId531" Type="http://schemas.openxmlformats.org/officeDocument/2006/relationships/image" Target="../media/image752.png"/><Relationship Id="rId629" Type="http://schemas.openxmlformats.org/officeDocument/2006/relationships/image" Target="../media/image801.png"/><Relationship Id="rId268" Type="http://schemas.openxmlformats.org/officeDocument/2006/relationships/customXml" Target="../ink/ink1617.xml"/><Relationship Id="rId475" Type="http://schemas.openxmlformats.org/officeDocument/2006/relationships/image" Target="../media/image724.png"/><Relationship Id="rId682" Type="http://schemas.openxmlformats.org/officeDocument/2006/relationships/customXml" Target="../ink/ink1824.xml"/><Relationship Id="rId32" Type="http://schemas.openxmlformats.org/officeDocument/2006/relationships/customXml" Target="../ink/ink1554.xml"/><Relationship Id="rId128" Type="http://schemas.openxmlformats.org/officeDocument/2006/relationships/customXml" Target="../ink/ink1602.xml"/><Relationship Id="rId335" Type="http://schemas.openxmlformats.org/officeDocument/2006/relationships/image" Target="../media/image654.png"/><Relationship Id="rId542" Type="http://schemas.openxmlformats.org/officeDocument/2006/relationships/customXml" Target="../ink/ink1754.xml"/><Relationship Id="rId402" Type="http://schemas.openxmlformats.org/officeDocument/2006/relationships/customXml" Target="../ink/ink1684.xml"/><Relationship Id="rId279" Type="http://schemas.openxmlformats.org/officeDocument/2006/relationships/image" Target="../media/image626.png"/><Relationship Id="rId486" Type="http://schemas.openxmlformats.org/officeDocument/2006/relationships/customXml" Target="../ink/ink1726.xml"/><Relationship Id="rId693" Type="http://schemas.openxmlformats.org/officeDocument/2006/relationships/image" Target="../media/image832.png"/><Relationship Id="rId707" Type="http://schemas.openxmlformats.org/officeDocument/2006/relationships/image" Target="../media/image839.png"/><Relationship Id="rId43" Type="http://schemas.openxmlformats.org/officeDocument/2006/relationships/image" Target="../media/image2768.png"/><Relationship Id="rId139" Type="http://schemas.openxmlformats.org/officeDocument/2006/relationships/image" Target="../media/image2821.png"/><Relationship Id="rId346" Type="http://schemas.openxmlformats.org/officeDocument/2006/relationships/customXml" Target="../ink/ink1656.xml"/><Relationship Id="rId553" Type="http://schemas.openxmlformats.org/officeDocument/2006/relationships/image" Target="../media/image763.png"/><Relationship Id="rId413" Type="http://schemas.openxmlformats.org/officeDocument/2006/relationships/image" Target="../media/image693.png"/><Relationship Id="rId497" Type="http://schemas.openxmlformats.org/officeDocument/2006/relationships/image" Target="../media/image735.png"/><Relationship Id="rId620" Type="http://schemas.openxmlformats.org/officeDocument/2006/relationships/customXml" Target="../ink/ink1793.xml"/><Relationship Id="rId718" Type="http://schemas.openxmlformats.org/officeDocument/2006/relationships/customXml" Target="../ink/ink1842.xml"/><Relationship Id="rId357" Type="http://schemas.openxmlformats.org/officeDocument/2006/relationships/image" Target="../media/image665.png"/><Relationship Id="rId54" Type="http://schemas.openxmlformats.org/officeDocument/2006/relationships/customXml" Target="../ink/ink1565.xml"/><Relationship Id="rId564" Type="http://schemas.openxmlformats.org/officeDocument/2006/relationships/customXml" Target="../ink/ink1765.xml"/><Relationship Id="rId424" Type="http://schemas.openxmlformats.org/officeDocument/2006/relationships/customXml" Target="../ink/ink1695.xml"/><Relationship Id="rId631" Type="http://schemas.openxmlformats.org/officeDocument/2006/relationships/image" Target="../media/image802.png"/><Relationship Id="rId729" Type="http://schemas.openxmlformats.org/officeDocument/2006/relationships/image" Target="../media/image850.png"/><Relationship Id="rId270" Type="http://schemas.openxmlformats.org/officeDocument/2006/relationships/customXml" Target="../ink/ink1618.xml"/><Relationship Id="rId65" Type="http://schemas.openxmlformats.org/officeDocument/2006/relationships/image" Target="../media/image2781.png"/><Relationship Id="rId130" Type="http://schemas.openxmlformats.org/officeDocument/2006/relationships/customXml" Target="../ink/ink1603.xml"/><Relationship Id="rId368" Type="http://schemas.openxmlformats.org/officeDocument/2006/relationships/customXml" Target="../ink/ink1667.xml"/><Relationship Id="rId575" Type="http://schemas.openxmlformats.org/officeDocument/2006/relationships/image" Target="../media/image774.png"/><Relationship Id="rId435" Type="http://schemas.openxmlformats.org/officeDocument/2006/relationships/image" Target="../media/image704.png"/><Relationship Id="rId642" Type="http://schemas.openxmlformats.org/officeDocument/2006/relationships/customXml" Target="../ink/ink1804.xml"/><Relationship Id="rId281" Type="http://schemas.openxmlformats.org/officeDocument/2006/relationships/image" Target="../media/image627.png"/><Relationship Id="rId502" Type="http://schemas.openxmlformats.org/officeDocument/2006/relationships/customXml" Target="../ink/ink1734.xml"/><Relationship Id="rId76" Type="http://schemas.openxmlformats.org/officeDocument/2006/relationships/customXml" Target="../ink/ink1576.xml"/><Relationship Id="rId141" Type="http://schemas.openxmlformats.org/officeDocument/2006/relationships/image" Target="../media/image2822.png"/><Relationship Id="rId379" Type="http://schemas.openxmlformats.org/officeDocument/2006/relationships/image" Target="../media/image676.png"/><Relationship Id="rId586" Type="http://schemas.openxmlformats.org/officeDocument/2006/relationships/customXml" Target="../ink/ink1776.xml"/><Relationship Id="rId7" Type="http://schemas.openxmlformats.org/officeDocument/2006/relationships/image" Target="../media/image2748.png"/><Relationship Id="rId446" Type="http://schemas.openxmlformats.org/officeDocument/2006/relationships/customXml" Target="../ink/ink1706.xml"/><Relationship Id="rId653" Type="http://schemas.openxmlformats.org/officeDocument/2006/relationships/image" Target="../media/image813.png"/><Relationship Id="rId292" Type="http://schemas.openxmlformats.org/officeDocument/2006/relationships/customXml" Target="../ink/ink1629.xml"/><Relationship Id="rId306" Type="http://schemas.openxmlformats.org/officeDocument/2006/relationships/customXml" Target="../ink/ink1636.xml"/><Relationship Id="rId87" Type="http://schemas.openxmlformats.org/officeDocument/2006/relationships/image" Target="../media/image2793.png"/><Relationship Id="rId513" Type="http://schemas.openxmlformats.org/officeDocument/2006/relationships/image" Target="../media/image743.png"/><Relationship Id="rId597" Type="http://schemas.openxmlformats.org/officeDocument/2006/relationships/image" Target="../media/image785.png"/><Relationship Id="rId720" Type="http://schemas.openxmlformats.org/officeDocument/2006/relationships/customXml" Target="../ink/ink1843.xml"/><Relationship Id="rId457" Type="http://schemas.openxmlformats.org/officeDocument/2006/relationships/image" Target="../media/image715.png"/><Relationship Id="rId664" Type="http://schemas.openxmlformats.org/officeDocument/2006/relationships/customXml" Target="../ink/ink1815.xml"/><Relationship Id="rId14" Type="http://schemas.openxmlformats.org/officeDocument/2006/relationships/customXml" Target="../ink/ink1545.xml"/><Relationship Id="rId317" Type="http://schemas.openxmlformats.org/officeDocument/2006/relationships/image" Target="../media/image645.png"/><Relationship Id="rId524" Type="http://schemas.openxmlformats.org/officeDocument/2006/relationships/customXml" Target="../ink/ink1745.xml"/><Relationship Id="rId731" Type="http://schemas.openxmlformats.org/officeDocument/2006/relationships/image" Target="../media/image851.png"/><Relationship Id="rId98" Type="http://schemas.openxmlformats.org/officeDocument/2006/relationships/customXml" Target="../ink/ink1587.xml"/><Relationship Id="rId370" Type="http://schemas.openxmlformats.org/officeDocument/2006/relationships/customXml" Target="../ink/ink1668.xml"/><Relationship Id="rId468" Type="http://schemas.openxmlformats.org/officeDocument/2006/relationships/customXml" Target="../ink/ink1717.xml"/><Relationship Id="rId675" Type="http://schemas.openxmlformats.org/officeDocument/2006/relationships/image" Target="../media/image824.png"/><Relationship Id="rId25" Type="http://schemas.openxmlformats.org/officeDocument/2006/relationships/image" Target="../media/image2758.png"/><Relationship Id="rId328" Type="http://schemas.openxmlformats.org/officeDocument/2006/relationships/customXml" Target="../ink/ink1647.xml"/><Relationship Id="rId535" Type="http://schemas.openxmlformats.org/officeDocument/2006/relationships/image" Target="../media/image754.png"/><Relationship Id="rId381" Type="http://schemas.openxmlformats.org/officeDocument/2006/relationships/image" Target="../media/image677.png"/><Relationship Id="rId602" Type="http://schemas.openxmlformats.org/officeDocument/2006/relationships/customXml" Target="../ink/ink1784.xml"/><Relationship Id="rId437" Type="http://schemas.openxmlformats.org/officeDocument/2006/relationships/image" Target="../media/image705.png"/><Relationship Id="rId479" Type="http://schemas.openxmlformats.org/officeDocument/2006/relationships/image" Target="../media/image726.png"/><Relationship Id="rId644" Type="http://schemas.openxmlformats.org/officeDocument/2006/relationships/customXml" Target="../ink/ink1805.xml"/><Relationship Id="rId686" Type="http://schemas.openxmlformats.org/officeDocument/2006/relationships/customXml" Target="../ink/ink1826.xml"/><Relationship Id="rId36" Type="http://schemas.openxmlformats.org/officeDocument/2006/relationships/customXml" Target="../ink/ink1556.xml"/><Relationship Id="rId283" Type="http://schemas.openxmlformats.org/officeDocument/2006/relationships/image" Target="../media/image628.png"/><Relationship Id="rId339" Type="http://schemas.openxmlformats.org/officeDocument/2006/relationships/image" Target="../media/image656.png"/><Relationship Id="rId490" Type="http://schemas.openxmlformats.org/officeDocument/2006/relationships/customXml" Target="../ink/ink1728.xml"/><Relationship Id="rId504" Type="http://schemas.openxmlformats.org/officeDocument/2006/relationships/customXml" Target="../ink/ink1735.xml"/><Relationship Id="rId546" Type="http://schemas.openxmlformats.org/officeDocument/2006/relationships/customXml" Target="../ink/ink1756.xml"/><Relationship Id="rId711" Type="http://schemas.openxmlformats.org/officeDocument/2006/relationships/image" Target="../media/image841.png"/><Relationship Id="rId78" Type="http://schemas.openxmlformats.org/officeDocument/2006/relationships/customXml" Target="../ink/ink1577.xml"/><Relationship Id="rId101" Type="http://schemas.openxmlformats.org/officeDocument/2006/relationships/image" Target="../media/image2801.png"/><Relationship Id="rId143" Type="http://schemas.openxmlformats.org/officeDocument/2006/relationships/image" Target="../media/image2823.png"/><Relationship Id="rId350" Type="http://schemas.openxmlformats.org/officeDocument/2006/relationships/customXml" Target="../ink/ink1658.xml"/><Relationship Id="rId406" Type="http://schemas.openxmlformats.org/officeDocument/2006/relationships/customXml" Target="../ink/ink1686.xml"/><Relationship Id="rId588" Type="http://schemas.openxmlformats.org/officeDocument/2006/relationships/customXml" Target="../ink/ink1777.xml"/><Relationship Id="rId9" Type="http://schemas.openxmlformats.org/officeDocument/2006/relationships/image" Target="../media/image2749.png"/><Relationship Id="rId392" Type="http://schemas.openxmlformats.org/officeDocument/2006/relationships/customXml" Target="../ink/ink1679.xml"/><Relationship Id="rId448" Type="http://schemas.openxmlformats.org/officeDocument/2006/relationships/customXml" Target="../ink/ink1707.xml"/><Relationship Id="rId613" Type="http://schemas.openxmlformats.org/officeDocument/2006/relationships/image" Target="../media/image793.png"/><Relationship Id="rId655" Type="http://schemas.openxmlformats.org/officeDocument/2006/relationships/image" Target="../media/image814.png"/><Relationship Id="rId697" Type="http://schemas.openxmlformats.org/officeDocument/2006/relationships/image" Target="../media/image834.png"/><Relationship Id="rId294" Type="http://schemas.openxmlformats.org/officeDocument/2006/relationships/customXml" Target="../ink/ink1630.xml"/><Relationship Id="rId308" Type="http://schemas.openxmlformats.org/officeDocument/2006/relationships/customXml" Target="../ink/ink1637.xml"/><Relationship Id="rId515" Type="http://schemas.openxmlformats.org/officeDocument/2006/relationships/image" Target="../media/image744.png"/><Relationship Id="rId722" Type="http://schemas.openxmlformats.org/officeDocument/2006/relationships/customXml" Target="../ink/ink1844.xml"/><Relationship Id="rId47" Type="http://schemas.openxmlformats.org/officeDocument/2006/relationships/image" Target="../media/image2771.png"/><Relationship Id="rId89" Type="http://schemas.openxmlformats.org/officeDocument/2006/relationships/image" Target="../media/image2794.png"/><Relationship Id="rId112" Type="http://schemas.openxmlformats.org/officeDocument/2006/relationships/customXml" Target="../ink/ink1594.xml"/><Relationship Id="rId361" Type="http://schemas.openxmlformats.org/officeDocument/2006/relationships/image" Target="../media/image667.png"/><Relationship Id="rId557" Type="http://schemas.openxmlformats.org/officeDocument/2006/relationships/image" Target="../media/image765.png"/><Relationship Id="rId599" Type="http://schemas.openxmlformats.org/officeDocument/2006/relationships/image" Target="../media/image786.png"/><Relationship Id="rId417" Type="http://schemas.openxmlformats.org/officeDocument/2006/relationships/image" Target="../media/image695.png"/><Relationship Id="rId459" Type="http://schemas.openxmlformats.org/officeDocument/2006/relationships/image" Target="../media/image716.png"/><Relationship Id="rId624" Type="http://schemas.openxmlformats.org/officeDocument/2006/relationships/customXml" Target="../ink/ink1795.xml"/><Relationship Id="rId666" Type="http://schemas.openxmlformats.org/officeDocument/2006/relationships/customXml" Target="../ink/ink1816.xml"/><Relationship Id="rId16" Type="http://schemas.openxmlformats.org/officeDocument/2006/relationships/customXml" Target="../ink/ink1546.xml"/><Relationship Id="rId263" Type="http://schemas.openxmlformats.org/officeDocument/2006/relationships/image" Target="../media/image5110.png"/><Relationship Id="rId319" Type="http://schemas.openxmlformats.org/officeDocument/2006/relationships/image" Target="../media/image646.png"/><Relationship Id="rId470" Type="http://schemas.openxmlformats.org/officeDocument/2006/relationships/customXml" Target="../ink/ink1718.xml"/><Relationship Id="rId526" Type="http://schemas.openxmlformats.org/officeDocument/2006/relationships/customXml" Target="../ink/ink1746.xml"/><Relationship Id="rId58" Type="http://schemas.openxmlformats.org/officeDocument/2006/relationships/customXml" Target="../ink/ink1567.xml"/><Relationship Id="rId123" Type="http://schemas.openxmlformats.org/officeDocument/2006/relationships/image" Target="../media/image2813.png"/><Relationship Id="rId330" Type="http://schemas.openxmlformats.org/officeDocument/2006/relationships/customXml" Target="../ink/ink1648.xml"/><Relationship Id="rId568" Type="http://schemas.openxmlformats.org/officeDocument/2006/relationships/customXml" Target="../ink/ink1767.xml"/><Relationship Id="rId733" Type="http://schemas.openxmlformats.org/officeDocument/2006/relationships/image" Target="../media/image852.png"/><Relationship Id="rId372" Type="http://schemas.openxmlformats.org/officeDocument/2006/relationships/customXml" Target="../ink/ink1669.xml"/><Relationship Id="rId428" Type="http://schemas.openxmlformats.org/officeDocument/2006/relationships/customXml" Target="../ink/ink1697.xml"/><Relationship Id="rId635" Type="http://schemas.openxmlformats.org/officeDocument/2006/relationships/image" Target="../media/image804.png"/><Relationship Id="rId677" Type="http://schemas.openxmlformats.org/officeDocument/2006/relationships/image" Target="../media/image825.png"/><Relationship Id="rId274" Type="http://schemas.openxmlformats.org/officeDocument/2006/relationships/customXml" Target="../ink/ink1620.xml"/><Relationship Id="rId481" Type="http://schemas.openxmlformats.org/officeDocument/2006/relationships/image" Target="../media/image727.png"/><Relationship Id="rId702" Type="http://schemas.openxmlformats.org/officeDocument/2006/relationships/customXml" Target="../ink/ink1834.xml"/><Relationship Id="rId27" Type="http://schemas.openxmlformats.org/officeDocument/2006/relationships/image" Target="../media/image2759.png"/><Relationship Id="rId69" Type="http://schemas.openxmlformats.org/officeDocument/2006/relationships/image" Target="../media/image2783.png"/><Relationship Id="rId134" Type="http://schemas.openxmlformats.org/officeDocument/2006/relationships/customXml" Target="../ink/ink1605.xml"/><Relationship Id="rId537" Type="http://schemas.openxmlformats.org/officeDocument/2006/relationships/image" Target="../media/image755.png"/><Relationship Id="rId579" Type="http://schemas.openxmlformats.org/officeDocument/2006/relationships/image" Target="../media/image776.png"/><Relationship Id="rId80" Type="http://schemas.openxmlformats.org/officeDocument/2006/relationships/customXml" Target="../ink/ink1578.xml"/><Relationship Id="rId341" Type="http://schemas.openxmlformats.org/officeDocument/2006/relationships/image" Target="../media/image657.png"/><Relationship Id="rId383" Type="http://schemas.openxmlformats.org/officeDocument/2006/relationships/image" Target="../media/image678.png"/><Relationship Id="rId439" Type="http://schemas.openxmlformats.org/officeDocument/2006/relationships/image" Target="../media/image706.png"/><Relationship Id="rId590" Type="http://schemas.openxmlformats.org/officeDocument/2006/relationships/customXml" Target="../ink/ink1778.xml"/><Relationship Id="rId604" Type="http://schemas.openxmlformats.org/officeDocument/2006/relationships/customXml" Target="../ink/ink1785.xml"/><Relationship Id="rId646" Type="http://schemas.openxmlformats.org/officeDocument/2006/relationships/customXml" Target="../ink/ink1806.xml"/><Relationship Id="rId285" Type="http://schemas.openxmlformats.org/officeDocument/2006/relationships/image" Target="../media/image629.png"/><Relationship Id="rId450" Type="http://schemas.openxmlformats.org/officeDocument/2006/relationships/customXml" Target="../ink/ink1708.xml"/><Relationship Id="rId506" Type="http://schemas.openxmlformats.org/officeDocument/2006/relationships/customXml" Target="../ink/ink1736.xml"/><Relationship Id="rId688" Type="http://schemas.openxmlformats.org/officeDocument/2006/relationships/customXml" Target="../ink/ink1827.xml"/><Relationship Id="rId38" Type="http://schemas.openxmlformats.org/officeDocument/2006/relationships/customXml" Target="../ink/ink1557.xml"/><Relationship Id="rId103" Type="http://schemas.openxmlformats.org/officeDocument/2006/relationships/image" Target="../media/image2802.png"/><Relationship Id="rId310" Type="http://schemas.openxmlformats.org/officeDocument/2006/relationships/customXml" Target="../ink/ink1638.xml"/><Relationship Id="rId492" Type="http://schemas.openxmlformats.org/officeDocument/2006/relationships/customXml" Target="../ink/ink1729.xml"/><Relationship Id="rId548" Type="http://schemas.openxmlformats.org/officeDocument/2006/relationships/customXml" Target="../ink/ink1757.xml"/><Relationship Id="rId713" Type="http://schemas.openxmlformats.org/officeDocument/2006/relationships/image" Target="../media/image842.png"/><Relationship Id="rId91" Type="http://schemas.openxmlformats.org/officeDocument/2006/relationships/image" Target="../media/image2795.png"/><Relationship Id="rId145" Type="http://schemas.openxmlformats.org/officeDocument/2006/relationships/image" Target="../media/image2824.png"/><Relationship Id="rId352" Type="http://schemas.openxmlformats.org/officeDocument/2006/relationships/customXml" Target="../ink/ink1659.xml"/><Relationship Id="rId394" Type="http://schemas.openxmlformats.org/officeDocument/2006/relationships/customXml" Target="../ink/ink1680.xml"/><Relationship Id="rId408" Type="http://schemas.openxmlformats.org/officeDocument/2006/relationships/customXml" Target="../ink/ink1687.xml"/><Relationship Id="rId615" Type="http://schemas.openxmlformats.org/officeDocument/2006/relationships/image" Target="../media/image794.png"/><Relationship Id="rId657" Type="http://schemas.openxmlformats.org/officeDocument/2006/relationships/image" Target="../media/image815.png"/><Relationship Id="rId699" Type="http://schemas.openxmlformats.org/officeDocument/2006/relationships/image" Target="../media/image835.png"/><Relationship Id="rId49" Type="http://schemas.openxmlformats.org/officeDocument/2006/relationships/image" Target="../media/image2772.png"/><Relationship Id="rId114" Type="http://schemas.openxmlformats.org/officeDocument/2006/relationships/customXml" Target="../ink/ink1595.xml"/><Relationship Id="rId296" Type="http://schemas.openxmlformats.org/officeDocument/2006/relationships/customXml" Target="../ink/ink1631.xml"/><Relationship Id="rId461" Type="http://schemas.openxmlformats.org/officeDocument/2006/relationships/image" Target="../media/image717.png"/><Relationship Id="rId517" Type="http://schemas.openxmlformats.org/officeDocument/2006/relationships/image" Target="../media/image745.png"/><Relationship Id="rId559" Type="http://schemas.openxmlformats.org/officeDocument/2006/relationships/image" Target="../media/image766.png"/><Relationship Id="rId724" Type="http://schemas.openxmlformats.org/officeDocument/2006/relationships/customXml" Target="../ink/ink1845.xml"/><Relationship Id="rId60" Type="http://schemas.openxmlformats.org/officeDocument/2006/relationships/customXml" Target="../ink/ink1568.xml"/><Relationship Id="rId321" Type="http://schemas.openxmlformats.org/officeDocument/2006/relationships/image" Target="../media/image647.png"/><Relationship Id="rId363" Type="http://schemas.openxmlformats.org/officeDocument/2006/relationships/image" Target="../media/image668.png"/><Relationship Id="rId419" Type="http://schemas.openxmlformats.org/officeDocument/2006/relationships/image" Target="../media/image696.png"/><Relationship Id="rId570" Type="http://schemas.openxmlformats.org/officeDocument/2006/relationships/customXml" Target="../ink/ink1768.xml"/><Relationship Id="rId626" Type="http://schemas.openxmlformats.org/officeDocument/2006/relationships/customXml" Target="../ink/ink1796.xml"/><Relationship Id="rId430" Type="http://schemas.openxmlformats.org/officeDocument/2006/relationships/customXml" Target="../ink/ink1698.xml"/><Relationship Id="rId668" Type="http://schemas.openxmlformats.org/officeDocument/2006/relationships/customXml" Target="../ink/ink1817.xml"/><Relationship Id="rId18" Type="http://schemas.openxmlformats.org/officeDocument/2006/relationships/customXml" Target="../ink/ink1547.xml"/><Relationship Id="rId265" Type="http://schemas.openxmlformats.org/officeDocument/2006/relationships/image" Target="../media/image5120.png"/><Relationship Id="rId472" Type="http://schemas.openxmlformats.org/officeDocument/2006/relationships/customXml" Target="../ink/ink1719.xml"/><Relationship Id="rId528" Type="http://schemas.openxmlformats.org/officeDocument/2006/relationships/customXml" Target="../ink/ink1747.xml"/><Relationship Id="rId125" Type="http://schemas.openxmlformats.org/officeDocument/2006/relationships/image" Target="../media/image2814.png"/><Relationship Id="rId332" Type="http://schemas.openxmlformats.org/officeDocument/2006/relationships/customXml" Target="../ink/ink1649.xml"/><Relationship Id="rId374" Type="http://schemas.openxmlformats.org/officeDocument/2006/relationships/customXml" Target="../ink/ink1670.xml"/><Relationship Id="rId581" Type="http://schemas.openxmlformats.org/officeDocument/2006/relationships/image" Target="../media/image777.png"/><Relationship Id="rId71" Type="http://schemas.openxmlformats.org/officeDocument/2006/relationships/image" Target="../media/image2784.png"/><Relationship Id="rId637" Type="http://schemas.openxmlformats.org/officeDocument/2006/relationships/image" Target="../media/image805.png"/><Relationship Id="rId679" Type="http://schemas.openxmlformats.org/officeDocument/2006/relationships/image" Target="../media/image826.png"/><Relationship Id="rId2" Type="http://schemas.openxmlformats.org/officeDocument/2006/relationships/customXml" Target="../ink/ink1539.xml"/><Relationship Id="rId29" Type="http://schemas.openxmlformats.org/officeDocument/2006/relationships/image" Target="../media/image2761.png"/><Relationship Id="rId276" Type="http://schemas.openxmlformats.org/officeDocument/2006/relationships/customXml" Target="../ink/ink1621.xml"/><Relationship Id="rId441" Type="http://schemas.openxmlformats.org/officeDocument/2006/relationships/image" Target="../media/image707.png"/><Relationship Id="rId483" Type="http://schemas.openxmlformats.org/officeDocument/2006/relationships/image" Target="../media/image728.png"/><Relationship Id="rId539" Type="http://schemas.openxmlformats.org/officeDocument/2006/relationships/image" Target="../media/image756.png"/><Relationship Id="rId690" Type="http://schemas.openxmlformats.org/officeDocument/2006/relationships/customXml" Target="../ink/ink1828.xml"/><Relationship Id="rId704" Type="http://schemas.openxmlformats.org/officeDocument/2006/relationships/customXml" Target="../ink/ink1835.xml"/><Relationship Id="rId40" Type="http://schemas.openxmlformats.org/officeDocument/2006/relationships/customXml" Target="../ink/ink1558.xml"/><Relationship Id="rId136" Type="http://schemas.openxmlformats.org/officeDocument/2006/relationships/customXml" Target="../ink/ink1606.xml"/><Relationship Id="rId301" Type="http://schemas.openxmlformats.org/officeDocument/2006/relationships/image" Target="../media/image637.png"/><Relationship Id="rId343" Type="http://schemas.openxmlformats.org/officeDocument/2006/relationships/image" Target="../media/image658.png"/><Relationship Id="rId550" Type="http://schemas.openxmlformats.org/officeDocument/2006/relationships/customXml" Target="../ink/ink1758.xml"/><Relationship Id="rId82" Type="http://schemas.openxmlformats.org/officeDocument/2006/relationships/customXml" Target="../ink/ink1579.xml"/><Relationship Id="rId385" Type="http://schemas.openxmlformats.org/officeDocument/2006/relationships/image" Target="../media/image679.png"/><Relationship Id="rId592" Type="http://schemas.openxmlformats.org/officeDocument/2006/relationships/customXml" Target="../ink/ink1779.xml"/><Relationship Id="rId606" Type="http://schemas.openxmlformats.org/officeDocument/2006/relationships/customXml" Target="../ink/ink1786.xml"/><Relationship Id="rId648" Type="http://schemas.openxmlformats.org/officeDocument/2006/relationships/customXml" Target="../ink/ink1807.xml"/><Relationship Id="rId287" Type="http://schemas.openxmlformats.org/officeDocument/2006/relationships/image" Target="../media/image630.png"/><Relationship Id="rId410" Type="http://schemas.openxmlformats.org/officeDocument/2006/relationships/customXml" Target="../ink/ink1688.xml"/><Relationship Id="rId452" Type="http://schemas.openxmlformats.org/officeDocument/2006/relationships/customXml" Target="../ink/ink1709.xml"/><Relationship Id="rId494" Type="http://schemas.openxmlformats.org/officeDocument/2006/relationships/customXml" Target="../ink/ink1730.xml"/><Relationship Id="rId508" Type="http://schemas.openxmlformats.org/officeDocument/2006/relationships/customXml" Target="../ink/ink1737.xml"/><Relationship Id="rId715" Type="http://schemas.openxmlformats.org/officeDocument/2006/relationships/image" Target="../media/image843.png"/><Relationship Id="rId105" Type="http://schemas.openxmlformats.org/officeDocument/2006/relationships/image" Target="../media/image2803.png"/><Relationship Id="rId147" Type="http://schemas.openxmlformats.org/officeDocument/2006/relationships/image" Target="../media/image2825.png"/><Relationship Id="rId312" Type="http://schemas.openxmlformats.org/officeDocument/2006/relationships/customXml" Target="../ink/ink1639.xml"/><Relationship Id="rId354" Type="http://schemas.openxmlformats.org/officeDocument/2006/relationships/customXml" Target="../ink/ink1660.xml"/><Relationship Id="rId51" Type="http://schemas.openxmlformats.org/officeDocument/2006/relationships/image" Target="../media/image2773.png"/><Relationship Id="rId93" Type="http://schemas.openxmlformats.org/officeDocument/2006/relationships/image" Target="../media/image2796.png"/><Relationship Id="rId396" Type="http://schemas.openxmlformats.org/officeDocument/2006/relationships/customXml" Target="../ink/ink1681.xml"/><Relationship Id="rId561" Type="http://schemas.openxmlformats.org/officeDocument/2006/relationships/image" Target="../media/image767.png"/><Relationship Id="rId617" Type="http://schemas.openxmlformats.org/officeDocument/2006/relationships/image" Target="../media/image795.png"/><Relationship Id="rId659" Type="http://schemas.openxmlformats.org/officeDocument/2006/relationships/image" Target="../media/image816.png"/><Relationship Id="rId298" Type="http://schemas.openxmlformats.org/officeDocument/2006/relationships/customXml" Target="../ink/ink1632.xml"/><Relationship Id="rId421" Type="http://schemas.openxmlformats.org/officeDocument/2006/relationships/image" Target="../media/image697.png"/><Relationship Id="rId463" Type="http://schemas.openxmlformats.org/officeDocument/2006/relationships/image" Target="../media/image718.png"/><Relationship Id="rId519" Type="http://schemas.openxmlformats.org/officeDocument/2006/relationships/image" Target="../media/image746.png"/><Relationship Id="rId670" Type="http://schemas.openxmlformats.org/officeDocument/2006/relationships/customXml" Target="../ink/ink1818.xml"/><Relationship Id="rId116" Type="http://schemas.openxmlformats.org/officeDocument/2006/relationships/customXml" Target="../ink/ink1596.xml"/><Relationship Id="rId323" Type="http://schemas.openxmlformats.org/officeDocument/2006/relationships/image" Target="../media/image648.png"/><Relationship Id="rId530" Type="http://schemas.openxmlformats.org/officeDocument/2006/relationships/customXml" Target="../ink/ink1748.xml"/><Relationship Id="rId726" Type="http://schemas.openxmlformats.org/officeDocument/2006/relationships/customXml" Target="../ink/ink1846.xml"/><Relationship Id="rId20" Type="http://schemas.openxmlformats.org/officeDocument/2006/relationships/customXml" Target="../ink/ink1548.xml"/><Relationship Id="rId62" Type="http://schemas.openxmlformats.org/officeDocument/2006/relationships/customXml" Target="../ink/ink1569.xml"/><Relationship Id="rId365" Type="http://schemas.openxmlformats.org/officeDocument/2006/relationships/image" Target="../media/image669.png"/><Relationship Id="rId572" Type="http://schemas.openxmlformats.org/officeDocument/2006/relationships/customXml" Target="../ink/ink1769.xml"/><Relationship Id="rId628" Type="http://schemas.openxmlformats.org/officeDocument/2006/relationships/customXml" Target="../ink/ink1797.xml"/><Relationship Id="rId267" Type="http://schemas.openxmlformats.org/officeDocument/2006/relationships/image" Target="../media/image5130.png"/><Relationship Id="rId432" Type="http://schemas.openxmlformats.org/officeDocument/2006/relationships/customXml" Target="../ink/ink1699.xml"/><Relationship Id="rId474" Type="http://schemas.openxmlformats.org/officeDocument/2006/relationships/customXml" Target="../ink/ink1720.xml"/><Relationship Id="rId127" Type="http://schemas.openxmlformats.org/officeDocument/2006/relationships/image" Target="../media/image2815.png"/><Relationship Id="rId681" Type="http://schemas.openxmlformats.org/officeDocument/2006/relationships/image" Target="../media/image827.png"/><Relationship Id="rId31" Type="http://schemas.openxmlformats.org/officeDocument/2006/relationships/image" Target="../media/image2762.png"/><Relationship Id="rId73" Type="http://schemas.openxmlformats.org/officeDocument/2006/relationships/image" Target="../media/image2785.png"/><Relationship Id="rId334" Type="http://schemas.openxmlformats.org/officeDocument/2006/relationships/customXml" Target="../ink/ink1650.xml"/><Relationship Id="rId376" Type="http://schemas.openxmlformats.org/officeDocument/2006/relationships/customXml" Target="../ink/ink1671.xml"/><Relationship Id="rId541" Type="http://schemas.openxmlformats.org/officeDocument/2006/relationships/image" Target="../media/image757.png"/><Relationship Id="rId583" Type="http://schemas.openxmlformats.org/officeDocument/2006/relationships/image" Target="../media/image778.png"/><Relationship Id="rId639" Type="http://schemas.openxmlformats.org/officeDocument/2006/relationships/image" Target="../media/image806.png"/><Relationship Id="rId4" Type="http://schemas.openxmlformats.org/officeDocument/2006/relationships/customXml" Target="../ink/ink1540.xml"/><Relationship Id="rId278" Type="http://schemas.openxmlformats.org/officeDocument/2006/relationships/customXml" Target="../ink/ink1622.xml"/><Relationship Id="rId401" Type="http://schemas.openxmlformats.org/officeDocument/2006/relationships/image" Target="../media/image687.png"/><Relationship Id="rId443" Type="http://schemas.openxmlformats.org/officeDocument/2006/relationships/image" Target="../media/image708.png"/><Relationship Id="rId650" Type="http://schemas.openxmlformats.org/officeDocument/2006/relationships/customXml" Target="../ink/ink1808.xml"/><Relationship Id="rId303" Type="http://schemas.openxmlformats.org/officeDocument/2006/relationships/image" Target="../media/image638.png"/><Relationship Id="rId485" Type="http://schemas.openxmlformats.org/officeDocument/2006/relationships/image" Target="../media/image729.png"/><Relationship Id="rId692" Type="http://schemas.openxmlformats.org/officeDocument/2006/relationships/customXml" Target="../ink/ink1829.xml"/><Relationship Id="rId706" Type="http://schemas.openxmlformats.org/officeDocument/2006/relationships/customXml" Target="../ink/ink1836.xml"/><Relationship Id="rId42" Type="http://schemas.openxmlformats.org/officeDocument/2006/relationships/customXml" Target="../ink/ink1559.xml"/><Relationship Id="rId84" Type="http://schemas.openxmlformats.org/officeDocument/2006/relationships/customXml" Target="../ink/ink1580.xml"/><Relationship Id="rId138" Type="http://schemas.openxmlformats.org/officeDocument/2006/relationships/customXml" Target="../ink/ink1607.xml"/><Relationship Id="rId345" Type="http://schemas.openxmlformats.org/officeDocument/2006/relationships/image" Target="../media/image659.png"/><Relationship Id="rId387" Type="http://schemas.openxmlformats.org/officeDocument/2006/relationships/image" Target="../media/image680.png"/><Relationship Id="rId510" Type="http://schemas.openxmlformats.org/officeDocument/2006/relationships/customXml" Target="../ink/ink1738.xml"/><Relationship Id="rId552" Type="http://schemas.openxmlformats.org/officeDocument/2006/relationships/customXml" Target="../ink/ink1759.xml"/><Relationship Id="rId594" Type="http://schemas.openxmlformats.org/officeDocument/2006/relationships/customXml" Target="../ink/ink1780.xml"/><Relationship Id="rId608" Type="http://schemas.openxmlformats.org/officeDocument/2006/relationships/customXml" Target="../ink/ink1787.xml"/><Relationship Id="rId412" Type="http://schemas.openxmlformats.org/officeDocument/2006/relationships/customXml" Target="../ink/ink1689.xml"/><Relationship Id="rId107" Type="http://schemas.openxmlformats.org/officeDocument/2006/relationships/image" Target="../media/image2804.png"/><Relationship Id="rId289" Type="http://schemas.openxmlformats.org/officeDocument/2006/relationships/image" Target="../media/image631.png"/><Relationship Id="rId454" Type="http://schemas.openxmlformats.org/officeDocument/2006/relationships/customXml" Target="../ink/ink1710.xml"/><Relationship Id="rId496" Type="http://schemas.openxmlformats.org/officeDocument/2006/relationships/customXml" Target="../ink/ink1731.xml"/><Relationship Id="rId661" Type="http://schemas.openxmlformats.org/officeDocument/2006/relationships/image" Target="../media/image817.png"/><Relationship Id="rId717" Type="http://schemas.openxmlformats.org/officeDocument/2006/relationships/image" Target="../media/image844.png"/><Relationship Id="rId11" Type="http://schemas.openxmlformats.org/officeDocument/2006/relationships/image" Target="../media/image2751.png"/><Relationship Id="rId53" Type="http://schemas.openxmlformats.org/officeDocument/2006/relationships/image" Target="../media/image2774.png"/><Relationship Id="rId149" Type="http://schemas.openxmlformats.org/officeDocument/2006/relationships/image" Target="../media/image2826.png"/><Relationship Id="rId314" Type="http://schemas.openxmlformats.org/officeDocument/2006/relationships/customXml" Target="../ink/ink1640.xml"/><Relationship Id="rId356" Type="http://schemas.openxmlformats.org/officeDocument/2006/relationships/customXml" Target="../ink/ink1661.xml"/><Relationship Id="rId398" Type="http://schemas.openxmlformats.org/officeDocument/2006/relationships/customXml" Target="../ink/ink1682.xml"/><Relationship Id="rId521" Type="http://schemas.openxmlformats.org/officeDocument/2006/relationships/image" Target="../media/image747.png"/><Relationship Id="rId563" Type="http://schemas.openxmlformats.org/officeDocument/2006/relationships/image" Target="../media/image768.png"/><Relationship Id="rId619" Type="http://schemas.openxmlformats.org/officeDocument/2006/relationships/image" Target="../media/image796.png"/><Relationship Id="rId95" Type="http://schemas.openxmlformats.org/officeDocument/2006/relationships/image" Target="../media/image2797.png"/><Relationship Id="rId423" Type="http://schemas.openxmlformats.org/officeDocument/2006/relationships/image" Target="../media/image698.png"/><Relationship Id="rId465" Type="http://schemas.openxmlformats.org/officeDocument/2006/relationships/image" Target="../media/image719.png"/><Relationship Id="rId630" Type="http://schemas.openxmlformats.org/officeDocument/2006/relationships/customXml" Target="../ink/ink1798.xml"/><Relationship Id="rId672" Type="http://schemas.openxmlformats.org/officeDocument/2006/relationships/customXml" Target="../ink/ink1819.xml"/><Relationship Id="rId728" Type="http://schemas.openxmlformats.org/officeDocument/2006/relationships/customXml" Target="../ink/ink1847.xml"/><Relationship Id="rId22" Type="http://schemas.openxmlformats.org/officeDocument/2006/relationships/customXml" Target="../ink/ink1549.xml"/><Relationship Id="rId64" Type="http://schemas.openxmlformats.org/officeDocument/2006/relationships/customXml" Target="../ink/ink1570.xml"/><Relationship Id="rId118" Type="http://schemas.openxmlformats.org/officeDocument/2006/relationships/customXml" Target="../ink/ink1597.xml"/><Relationship Id="rId325" Type="http://schemas.openxmlformats.org/officeDocument/2006/relationships/image" Target="../media/image649.png"/><Relationship Id="rId367" Type="http://schemas.openxmlformats.org/officeDocument/2006/relationships/image" Target="../media/image670.png"/><Relationship Id="rId532" Type="http://schemas.openxmlformats.org/officeDocument/2006/relationships/customXml" Target="../ink/ink1749.xml"/><Relationship Id="rId574" Type="http://schemas.openxmlformats.org/officeDocument/2006/relationships/customXml" Target="../ink/ink1770.xml"/><Relationship Id="rId269" Type="http://schemas.openxmlformats.org/officeDocument/2006/relationships/image" Target="../media/image621.png"/><Relationship Id="rId434" Type="http://schemas.openxmlformats.org/officeDocument/2006/relationships/customXml" Target="../ink/ink1700.xml"/><Relationship Id="rId476" Type="http://schemas.openxmlformats.org/officeDocument/2006/relationships/customXml" Target="../ink/ink1721.xml"/><Relationship Id="rId641" Type="http://schemas.openxmlformats.org/officeDocument/2006/relationships/image" Target="../media/image807.png"/><Relationship Id="rId683" Type="http://schemas.openxmlformats.org/officeDocument/2006/relationships/image" Target="../media/image828.png"/><Relationship Id="rId33" Type="http://schemas.openxmlformats.org/officeDocument/2006/relationships/image" Target="../media/image2763.png"/><Relationship Id="rId129" Type="http://schemas.openxmlformats.org/officeDocument/2006/relationships/image" Target="../media/image2816.png"/><Relationship Id="rId280" Type="http://schemas.openxmlformats.org/officeDocument/2006/relationships/customXml" Target="../ink/ink1623.xml"/><Relationship Id="rId336" Type="http://schemas.openxmlformats.org/officeDocument/2006/relationships/customXml" Target="../ink/ink1651.xml"/><Relationship Id="rId501" Type="http://schemas.openxmlformats.org/officeDocument/2006/relationships/image" Target="../media/image737.png"/><Relationship Id="rId543" Type="http://schemas.openxmlformats.org/officeDocument/2006/relationships/image" Target="../media/image758.png"/><Relationship Id="rId75" Type="http://schemas.openxmlformats.org/officeDocument/2006/relationships/image" Target="../media/image2786.png"/><Relationship Id="rId140" Type="http://schemas.openxmlformats.org/officeDocument/2006/relationships/customXml" Target="../ink/ink1608.xml"/><Relationship Id="rId378" Type="http://schemas.openxmlformats.org/officeDocument/2006/relationships/customXml" Target="../ink/ink1672.xml"/><Relationship Id="rId403" Type="http://schemas.openxmlformats.org/officeDocument/2006/relationships/image" Target="../media/image688.png"/><Relationship Id="rId585" Type="http://schemas.openxmlformats.org/officeDocument/2006/relationships/image" Target="../media/image779.png"/><Relationship Id="rId6" Type="http://schemas.openxmlformats.org/officeDocument/2006/relationships/customXml" Target="../ink/ink1541.xml"/><Relationship Id="rId445" Type="http://schemas.openxmlformats.org/officeDocument/2006/relationships/image" Target="../media/image709.png"/><Relationship Id="rId487" Type="http://schemas.openxmlformats.org/officeDocument/2006/relationships/image" Target="../media/image730.png"/><Relationship Id="rId610" Type="http://schemas.openxmlformats.org/officeDocument/2006/relationships/customXml" Target="../ink/ink1788.xml"/><Relationship Id="rId652" Type="http://schemas.openxmlformats.org/officeDocument/2006/relationships/customXml" Target="../ink/ink1809.xml"/><Relationship Id="rId694" Type="http://schemas.openxmlformats.org/officeDocument/2006/relationships/customXml" Target="../ink/ink1830.xml"/><Relationship Id="rId708" Type="http://schemas.openxmlformats.org/officeDocument/2006/relationships/customXml" Target="../ink/ink1837.xml"/><Relationship Id="rId291" Type="http://schemas.openxmlformats.org/officeDocument/2006/relationships/image" Target="../media/image632.png"/><Relationship Id="rId305" Type="http://schemas.openxmlformats.org/officeDocument/2006/relationships/image" Target="../media/image639.png"/><Relationship Id="rId347" Type="http://schemas.openxmlformats.org/officeDocument/2006/relationships/image" Target="../media/image660.png"/><Relationship Id="rId512" Type="http://schemas.openxmlformats.org/officeDocument/2006/relationships/customXml" Target="../ink/ink1739.xml"/><Relationship Id="rId44" Type="http://schemas.openxmlformats.org/officeDocument/2006/relationships/customXml" Target="../ink/ink1560.xml"/><Relationship Id="rId86" Type="http://schemas.openxmlformats.org/officeDocument/2006/relationships/customXml" Target="../ink/ink1581.xml"/><Relationship Id="rId389" Type="http://schemas.openxmlformats.org/officeDocument/2006/relationships/image" Target="../media/image681.png"/><Relationship Id="rId554" Type="http://schemas.openxmlformats.org/officeDocument/2006/relationships/customXml" Target="../ink/ink1760.xml"/><Relationship Id="rId596" Type="http://schemas.openxmlformats.org/officeDocument/2006/relationships/customXml" Target="../ink/ink1781.xml"/><Relationship Id="rId414" Type="http://schemas.openxmlformats.org/officeDocument/2006/relationships/customXml" Target="../ink/ink1690.xml"/><Relationship Id="rId456" Type="http://schemas.openxmlformats.org/officeDocument/2006/relationships/customXml" Target="../ink/ink1711.xml"/><Relationship Id="rId498" Type="http://schemas.openxmlformats.org/officeDocument/2006/relationships/customXml" Target="../ink/ink1732.xml"/><Relationship Id="rId621" Type="http://schemas.openxmlformats.org/officeDocument/2006/relationships/image" Target="../media/image797.png"/><Relationship Id="rId663" Type="http://schemas.openxmlformats.org/officeDocument/2006/relationships/image" Target="../media/image818.png"/><Relationship Id="rId13" Type="http://schemas.openxmlformats.org/officeDocument/2006/relationships/image" Target="../media/image2752.png"/><Relationship Id="rId109" Type="http://schemas.openxmlformats.org/officeDocument/2006/relationships/image" Target="../media/image2805.png"/><Relationship Id="rId316" Type="http://schemas.openxmlformats.org/officeDocument/2006/relationships/customXml" Target="../ink/ink1641.xml"/><Relationship Id="rId523" Type="http://schemas.openxmlformats.org/officeDocument/2006/relationships/image" Target="../media/image748.png"/><Relationship Id="rId719" Type="http://schemas.openxmlformats.org/officeDocument/2006/relationships/image" Target="../media/image845.png"/><Relationship Id="rId55" Type="http://schemas.openxmlformats.org/officeDocument/2006/relationships/image" Target="../media/image2775.png"/><Relationship Id="rId97" Type="http://schemas.openxmlformats.org/officeDocument/2006/relationships/image" Target="../media/image2798.png"/><Relationship Id="rId120" Type="http://schemas.openxmlformats.org/officeDocument/2006/relationships/customXml" Target="../ink/ink1598.xml"/><Relationship Id="rId358" Type="http://schemas.openxmlformats.org/officeDocument/2006/relationships/customXml" Target="../ink/ink1662.xml"/><Relationship Id="rId565" Type="http://schemas.openxmlformats.org/officeDocument/2006/relationships/image" Target="../media/image769.png"/><Relationship Id="rId730" Type="http://schemas.openxmlformats.org/officeDocument/2006/relationships/customXml" Target="../ink/ink1848.xml"/><Relationship Id="rId425" Type="http://schemas.openxmlformats.org/officeDocument/2006/relationships/image" Target="../media/image699.png"/><Relationship Id="rId467" Type="http://schemas.openxmlformats.org/officeDocument/2006/relationships/image" Target="../media/image720.png"/><Relationship Id="rId632" Type="http://schemas.openxmlformats.org/officeDocument/2006/relationships/customXml" Target="../ink/ink1799.xml"/><Relationship Id="rId271" Type="http://schemas.openxmlformats.org/officeDocument/2006/relationships/image" Target="../media/image622.png"/><Relationship Id="rId674" Type="http://schemas.openxmlformats.org/officeDocument/2006/relationships/customXml" Target="../ink/ink1820.xml"/><Relationship Id="rId24" Type="http://schemas.openxmlformats.org/officeDocument/2006/relationships/customXml" Target="../ink/ink1550.xml"/><Relationship Id="rId66" Type="http://schemas.openxmlformats.org/officeDocument/2006/relationships/customXml" Target="../ink/ink1571.xml"/><Relationship Id="rId131" Type="http://schemas.openxmlformats.org/officeDocument/2006/relationships/image" Target="../media/image2817.png"/><Relationship Id="rId327" Type="http://schemas.openxmlformats.org/officeDocument/2006/relationships/image" Target="../media/image650.png"/><Relationship Id="rId369" Type="http://schemas.openxmlformats.org/officeDocument/2006/relationships/image" Target="../media/image671.png"/><Relationship Id="rId534" Type="http://schemas.openxmlformats.org/officeDocument/2006/relationships/customXml" Target="../ink/ink1750.xml"/><Relationship Id="rId576" Type="http://schemas.openxmlformats.org/officeDocument/2006/relationships/customXml" Target="../ink/ink1771.xml"/><Relationship Id="rId380" Type="http://schemas.openxmlformats.org/officeDocument/2006/relationships/customXml" Target="../ink/ink1673.xml"/><Relationship Id="rId436" Type="http://schemas.openxmlformats.org/officeDocument/2006/relationships/customXml" Target="../ink/ink1701.xml"/><Relationship Id="rId601" Type="http://schemas.openxmlformats.org/officeDocument/2006/relationships/image" Target="../media/image787.png"/><Relationship Id="rId643" Type="http://schemas.openxmlformats.org/officeDocument/2006/relationships/image" Target="../media/image808.png"/><Relationship Id="rId478" Type="http://schemas.openxmlformats.org/officeDocument/2006/relationships/customXml" Target="../ink/ink1722.xml"/><Relationship Id="rId685" Type="http://schemas.openxmlformats.org/officeDocument/2006/relationships/image" Target="../media/image829.png"/><Relationship Id="rId35" Type="http://schemas.openxmlformats.org/officeDocument/2006/relationships/image" Target="../media/image2764.png"/><Relationship Id="rId77" Type="http://schemas.openxmlformats.org/officeDocument/2006/relationships/image" Target="../media/image2787.png"/><Relationship Id="rId100" Type="http://schemas.openxmlformats.org/officeDocument/2006/relationships/customXml" Target="../ink/ink1588.xml"/><Relationship Id="rId282" Type="http://schemas.openxmlformats.org/officeDocument/2006/relationships/customXml" Target="../ink/ink1624.xml"/><Relationship Id="rId338" Type="http://schemas.openxmlformats.org/officeDocument/2006/relationships/customXml" Target="../ink/ink1652.xml"/><Relationship Id="rId503" Type="http://schemas.openxmlformats.org/officeDocument/2006/relationships/image" Target="../media/image738.png"/><Relationship Id="rId545" Type="http://schemas.openxmlformats.org/officeDocument/2006/relationships/image" Target="../media/image759.png"/><Relationship Id="rId587" Type="http://schemas.openxmlformats.org/officeDocument/2006/relationships/image" Target="../media/image780.png"/><Relationship Id="rId710" Type="http://schemas.openxmlformats.org/officeDocument/2006/relationships/customXml" Target="../ink/ink1838.xml"/><Relationship Id="rId8" Type="http://schemas.openxmlformats.org/officeDocument/2006/relationships/customXml" Target="../ink/ink1542.xml"/><Relationship Id="rId142" Type="http://schemas.openxmlformats.org/officeDocument/2006/relationships/customXml" Target="../ink/ink1609.xml"/><Relationship Id="rId391" Type="http://schemas.openxmlformats.org/officeDocument/2006/relationships/image" Target="../media/image682.png"/><Relationship Id="rId405" Type="http://schemas.openxmlformats.org/officeDocument/2006/relationships/image" Target="../media/image689.png"/><Relationship Id="rId447" Type="http://schemas.openxmlformats.org/officeDocument/2006/relationships/image" Target="../media/image710.png"/><Relationship Id="rId612" Type="http://schemas.openxmlformats.org/officeDocument/2006/relationships/customXml" Target="../ink/ink1789.xml"/><Relationship Id="rId489" Type="http://schemas.openxmlformats.org/officeDocument/2006/relationships/image" Target="../media/image731.png"/><Relationship Id="rId654" Type="http://schemas.openxmlformats.org/officeDocument/2006/relationships/customXml" Target="../ink/ink1810.xml"/><Relationship Id="rId696" Type="http://schemas.openxmlformats.org/officeDocument/2006/relationships/customXml" Target="../ink/ink1831.xml"/><Relationship Id="rId46" Type="http://schemas.openxmlformats.org/officeDocument/2006/relationships/customXml" Target="../ink/ink1561.xml"/><Relationship Id="rId293" Type="http://schemas.openxmlformats.org/officeDocument/2006/relationships/image" Target="../media/image633.png"/><Relationship Id="rId307" Type="http://schemas.openxmlformats.org/officeDocument/2006/relationships/image" Target="../media/image640.png"/><Relationship Id="rId349" Type="http://schemas.openxmlformats.org/officeDocument/2006/relationships/image" Target="../media/image661.png"/><Relationship Id="rId514" Type="http://schemas.openxmlformats.org/officeDocument/2006/relationships/customXml" Target="../ink/ink1740.xml"/><Relationship Id="rId556" Type="http://schemas.openxmlformats.org/officeDocument/2006/relationships/customXml" Target="../ink/ink1761.xml"/><Relationship Id="rId721" Type="http://schemas.openxmlformats.org/officeDocument/2006/relationships/image" Target="../media/image846.png"/><Relationship Id="rId88" Type="http://schemas.openxmlformats.org/officeDocument/2006/relationships/customXml" Target="../ink/ink1582.xml"/><Relationship Id="rId111" Type="http://schemas.openxmlformats.org/officeDocument/2006/relationships/image" Target="../media/image2806.png"/><Relationship Id="rId360" Type="http://schemas.openxmlformats.org/officeDocument/2006/relationships/customXml" Target="../ink/ink1663.xml"/><Relationship Id="rId416" Type="http://schemas.openxmlformats.org/officeDocument/2006/relationships/customXml" Target="../ink/ink1691.xml"/><Relationship Id="rId598" Type="http://schemas.openxmlformats.org/officeDocument/2006/relationships/customXml" Target="../ink/ink1782.xml"/><Relationship Id="rId458" Type="http://schemas.openxmlformats.org/officeDocument/2006/relationships/customXml" Target="../ink/ink1712.xml"/><Relationship Id="rId623" Type="http://schemas.openxmlformats.org/officeDocument/2006/relationships/image" Target="../media/image798.png"/><Relationship Id="rId665" Type="http://schemas.openxmlformats.org/officeDocument/2006/relationships/image" Target="../media/image819.png"/><Relationship Id="rId15" Type="http://schemas.openxmlformats.org/officeDocument/2006/relationships/image" Target="../media/image2753.png"/><Relationship Id="rId57" Type="http://schemas.openxmlformats.org/officeDocument/2006/relationships/image" Target="../media/image2776.png"/><Relationship Id="rId262" Type="http://schemas.openxmlformats.org/officeDocument/2006/relationships/customXml" Target="../ink/ink1614.xml"/><Relationship Id="rId318" Type="http://schemas.openxmlformats.org/officeDocument/2006/relationships/customXml" Target="../ink/ink1642.xml"/><Relationship Id="rId525" Type="http://schemas.openxmlformats.org/officeDocument/2006/relationships/image" Target="../media/image749.png"/><Relationship Id="rId567" Type="http://schemas.openxmlformats.org/officeDocument/2006/relationships/image" Target="../media/image770.png"/><Relationship Id="rId732" Type="http://schemas.openxmlformats.org/officeDocument/2006/relationships/customXml" Target="../ink/ink1849.xml"/><Relationship Id="rId99" Type="http://schemas.openxmlformats.org/officeDocument/2006/relationships/image" Target="../media/image2799.png"/><Relationship Id="rId122" Type="http://schemas.openxmlformats.org/officeDocument/2006/relationships/customXml" Target="../ink/ink1599.xml"/><Relationship Id="rId371" Type="http://schemas.openxmlformats.org/officeDocument/2006/relationships/image" Target="../media/image672.png"/><Relationship Id="rId427" Type="http://schemas.openxmlformats.org/officeDocument/2006/relationships/image" Target="../media/image700.png"/><Relationship Id="rId469" Type="http://schemas.openxmlformats.org/officeDocument/2006/relationships/image" Target="../media/image721.png"/><Relationship Id="rId634" Type="http://schemas.openxmlformats.org/officeDocument/2006/relationships/customXml" Target="../ink/ink1800.xml"/><Relationship Id="rId676" Type="http://schemas.openxmlformats.org/officeDocument/2006/relationships/customXml" Target="../ink/ink1821.xml"/><Relationship Id="rId26" Type="http://schemas.openxmlformats.org/officeDocument/2006/relationships/customXml" Target="../ink/ink1551.xml"/><Relationship Id="rId273" Type="http://schemas.openxmlformats.org/officeDocument/2006/relationships/image" Target="../media/image623.png"/><Relationship Id="rId329" Type="http://schemas.openxmlformats.org/officeDocument/2006/relationships/image" Target="../media/image651.png"/><Relationship Id="rId480" Type="http://schemas.openxmlformats.org/officeDocument/2006/relationships/customXml" Target="../ink/ink1723.xml"/><Relationship Id="rId536" Type="http://schemas.openxmlformats.org/officeDocument/2006/relationships/customXml" Target="../ink/ink1751.xml"/><Relationship Id="rId701" Type="http://schemas.openxmlformats.org/officeDocument/2006/relationships/image" Target="../media/image836.png"/><Relationship Id="rId68" Type="http://schemas.openxmlformats.org/officeDocument/2006/relationships/customXml" Target="../ink/ink1572.xml"/><Relationship Id="rId133" Type="http://schemas.openxmlformats.org/officeDocument/2006/relationships/image" Target="../media/image2818.png"/><Relationship Id="rId340" Type="http://schemas.openxmlformats.org/officeDocument/2006/relationships/customXml" Target="../ink/ink1653.xml"/><Relationship Id="rId578" Type="http://schemas.openxmlformats.org/officeDocument/2006/relationships/customXml" Target="../ink/ink1772.xml"/><Relationship Id="rId382" Type="http://schemas.openxmlformats.org/officeDocument/2006/relationships/customXml" Target="../ink/ink1674.xml"/><Relationship Id="rId438" Type="http://schemas.openxmlformats.org/officeDocument/2006/relationships/customXml" Target="../ink/ink1702.xml"/><Relationship Id="rId603" Type="http://schemas.openxmlformats.org/officeDocument/2006/relationships/image" Target="../media/image788.png"/><Relationship Id="rId645" Type="http://schemas.openxmlformats.org/officeDocument/2006/relationships/image" Target="../media/image809.png"/><Relationship Id="rId687" Type="http://schemas.openxmlformats.org/officeDocument/2006/relationships/image" Target="../media/image830.png"/><Relationship Id="rId284" Type="http://schemas.openxmlformats.org/officeDocument/2006/relationships/customXml" Target="../ink/ink1625.xml"/><Relationship Id="rId491" Type="http://schemas.openxmlformats.org/officeDocument/2006/relationships/image" Target="../media/image732.png"/><Relationship Id="rId505" Type="http://schemas.openxmlformats.org/officeDocument/2006/relationships/image" Target="../media/image739.png"/><Relationship Id="rId712" Type="http://schemas.openxmlformats.org/officeDocument/2006/relationships/customXml" Target="../ink/ink1839.xml"/><Relationship Id="rId37" Type="http://schemas.openxmlformats.org/officeDocument/2006/relationships/image" Target="../media/image2765.png"/><Relationship Id="rId79" Type="http://schemas.openxmlformats.org/officeDocument/2006/relationships/image" Target="../media/image2788.png"/><Relationship Id="rId102" Type="http://schemas.openxmlformats.org/officeDocument/2006/relationships/customXml" Target="../ink/ink1589.xml"/><Relationship Id="rId144" Type="http://schemas.openxmlformats.org/officeDocument/2006/relationships/customXml" Target="../ink/ink1610.xml"/><Relationship Id="rId547" Type="http://schemas.openxmlformats.org/officeDocument/2006/relationships/image" Target="../media/image760.png"/><Relationship Id="rId589" Type="http://schemas.openxmlformats.org/officeDocument/2006/relationships/image" Target="../media/image781.png"/><Relationship Id="rId90" Type="http://schemas.openxmlformats.org/officeDocument/2006/relationships/customXml" Target="../ink/ink1583.xml"/><Relationship Id="rId351" Type="http://schemas.openxmlformats.org/officeDocument/2006/relationships/image" Target="../media/image662.png"/><Relationship Id="rId393" Type="http://schemas.openxmlformats.org/officeDocument/2006/relationships/image" Target="../media/image683.png"/><Relationship Id="rId407" Type="http://schemas.openxmlformats.org/officeDocument/2006/relationships/image" Target="../media/image690.png"/><Relationship Id="rId449" Type="http://schemas.openxmlformats.org/officeDocument/2006/relationships/image" Target="../media/image711.png"/><Relationship Id="rId614" Type="http://schemas.openxmlformats.org/officeDocument/2006/relationships/customXml" Target="../ink/ink1790.xml"/><Relationship Id="rId656" Type="http://schemas.openxmlformats.org/officeDocument/2006/relationships/customXml" Target="../ink/ink1811.xml"/><Relationship Id="rId295" Type="http://schemas.openxmlformats.org/officeDocument/2006/relationships/image" Target="../media/image634.png"/><Relationship Id="rId309" Type="http://schemas.openxmlformats.org/officeDocument/2006/relationships/image" Target="../media/image641.png"/><Relationship Id="rId460" Type="http://schemas.openxmlformats.org/officeDocument/2006/relationships/customXml" Target="../ink/ink1713.xml"/><Relationship Id="rId516" Type="http://schemas.openxmlformats.org/officeDocument/2006/relationships/customXml" Target="../ink/ink1741.xml"/><Relationship Id="rId698" Type="http://schemas.openxmlformats.org/officeDocument/2006/relationships/customXml" Target="../ink/ink1832.xml"/><Relationship Id="rId48" Type="http://schemas.openxmlformats.org/officeDocument/2006/relationships/customXml" Target="../ink/ink1562.xml"/><Relationship Id="rId113" Type="http://schemas.openxmlformats.org/officeDocument/2006/relationships/image" Target="../media/image2807.png"/><Relationship Id="rId320" Type="http://schemas.openxmlformats.org/officeDocument/2006/relationships/customXml" Target="../ink/ink1643.xml"/><Relationship Id="rId558" Type="http://schemas.openxmlformats.org/officeDocument/2006/relationships/customXml" Target="../ink/ink1762.xml"/><Relationship Id="rId723" Type="http://schemas.openxmlformats.org/officeDocument/2006/relationships/image" Target="../media/image847.png"/><Relationship Id="rId362" Type="http://schemas.openxmlformats.org/officeDocument/2006/relationships/customXml" Target="../ink/ink1664.xml"/><Relationship Id="rId418" Type="http://schemas.openxmlformats.org/officeDocument/2006/relationships/customXml" Target="../ink/ink1692.xml"/><Relationship Id="rId625" Type="http://schemas.openxmlformats.org/officeDocument/2006/relationships/image" Target="../media/image799.png"/><Relationship Id="rId264" Type="http://schemas.openxmlformats.org/officeDocument/2006/relationships/customXml" Target="../ink/ink1615.xml"/><Relationship Id="rId471" Type="http://schemas.openxmlformats.org/officeDocument/2006/relationships/image" Target="../media/image722.png"/><Relationship Id="rId667" Type="http://schemas.openxmlformats.org/officeDocument/2006/relationships/image" Target="../media/image820.png"/><Relationship Id="rId17" Type="http://schemas.openxmlformats.org/officeDocument/2006/relationships/image" Target="../media/image2754.png"/><Relationship Id="rId59" Type="http://schemas.openxmlformats.org/officeDocument/2006/relationships/image" Target="../media/image2777.png"/><Relationship Id="rId124" Type="http://schemas.openxmlformats.org/officeDocument/2006/relationships/customXml" Target="../ink/ink1600.xml"/><Relationship Id="rId527" Type="http://schemas.openxmlformats.org/officeDocument/2006/relationships/image" Target="../media/image750.png"/><Relationship Id="rId569" Type="http://schemas.openxmlformats.org/officeDocument/2006/relationships/image" Target="../media/image771.png"/><Relationship Id="rId70" Type="http://schemas.openxmlformats.org/officeDocument/2006/relationships/customXml" Target="../ink/ink1573.xml"/><Relationship Id="rId331" Type="http://schemas.openxmlformats.org/officeDocument/2006/relationships/image" Target="../media/image652.png"/><Relationship Id="rId373" Type="http://schemas.openxmlformats.org/officeDocument/2006/relationships/image" Target="../media/image673.png"/><Relationship Id="rId429" Type="http://schemas.openxmlformats.org/officeDocument/2006/relationships/image" Target="../media/image701.png"/><Relationship Id="rId580" Type="http://schemas.openxmlformats.org/officeDocument/2006/relationships/customXml" Target="../ink/ink1773.xml"/><Relationship Id="rId636" Type="http://schemas.openxmlformats.org/officeDocument/2006/relationships/customXml" Target="../ink/ink1801.xml"/><Relationship Id="rId1" Type="http://schemas.openxmlformats.org/officeDocument/2006/relationships/slideLayout" Target="../slideLayouts/slideLayout7.xml"/><Relationship Id="rId440" Type="http://schemas.openxmlformats.org/officeDocument/2006/relationships/customXml" Target="../ink/ink1703.xml"/><Relationship Id="rId678" Type="http://schemas.openxmlformats.org/officeDocument/2006/relationships/customXml" Target="../ink/ink1822.xml"/><Relationship Id="rId28" Type="http://schemas.openxmlformats.org/officeDocument/2006/relationships/customXml" Target="../ink/ink1552.xml"/><Relationship Id="rId275" Type="http://schemas.openxmlformats.org/officeDocument/2006/relationships/image" Target="../media/image624.png"/><Relationship Id="rId300" Type="http://schemas.openxmlformats.org/officeDocument/2006/relationships/customXml" Target="../ink/ink1633.xml"/><Relationship Id="rId482" Type="http://schemas.openxmlformats.org/officeDocument/2006/relationships/customXml" Target="../ink/ink1724.xml"/><Relationship Id="rId538" Type="http://schemas.openxmlformats.org/officeDocument/2006/relationships/customXml" Target="../ink/ink1752.xml"/><Relationship Id="rId703" Type="http://schemas.openxmlformats.org/officeDocument/2006/relationships/image" Target="../media/image837.png"/><Relationship Id="rId81" Type="http://schemas.openxmlformats.org/officeDocument/2006/relationships/image" Target="../media/image2789.png"/><Relationship Id="rId135" Type="http://schemas.openxmlformats.org/officeDocument/2006/relationships/image" Target="../media/image2819.png"/><Relationship Id="rId342" Type="http://schemas.openxmlformats.org/officeDocument/2006/relationships/customXml" Target="../ink/ink1654.xml"/><Relationship Id="rId384" Type="http://schemas.openxmlformats.org/officeDocument/2006/relationships/customXml" Target="../ink/ink1675.xml"/><Relationship Id="rId591" Type="http://schemas.openxmlformats.org/officeDocument/2006/relationships/image" Target="../media/image782.png"/><Relationship Id="rId605" Type="http://schemas.openxmlformats.org/officeDocument/2006/relationships/image" Target="../media/image789.png"/><Relationship Id="rId647" Type="http://schemas.openxmlformats.org/officeDocument/2006/relationships/image" Target="../media/image810.png"/><Relationship Id="rId689" Type="http://schemas.openxmlformats.org/officeDocument/2006/relationships/image" Target="../media/image560.png"/><Relationship Id="rId39" Type="http://schemas.openxmlformats.org/officeDocument/2006/relationships/image" Target="../media/image2766.png"/><Relationship Id="rId286" Type="http://schemas.openxmlformats.org/officeDocument/2006/relationships/customXml" Target="../ink/ink1626.xml"/><Relationship Id="rId451" Type="http://schemas.openxmlformats.org/officeDocument/2006/relationships/image" Target="../media/image712.png"/><Relationship Id="rId493" Type="http://schemas.openxmlformats.org/officeDocument/2006/relationships/image" Target="../media/image733.png"/><Relationship Id="rId507" Type="http://schemas.openxmlformats.org/officeDocument/2006/relationships/image" Target="../media/image740.png"/><Relationship Id="rId549" Type="http://schemas.openxmlformats.org/officeDocument/2006/relationships/image" Target="../media/image761.png"/><Relationship Id="rId714" Type="http://schemas.openxmlformats.org/officeDocument/2006/relationships/customXml" Target="../ink/ink1840.xml"/><Relationship Id="rId50" Type="http://schemas.openxmlformats.org/officeDocument/2006/relationships/customXml" Target="../ink/ink1563.xml"/><Relationship Id="rId104" Type="http://schemas.openxmlformats.org/officeDocument/2006/relationships/customXml" Target="../ink/ink1590.xml"/><Relationship Id="rId146" Type="http://schemas.openxmlformats.org/officeDocument/2006/relationships/customXml" Target="../ink/ink1611.xml"/><Relationship Id="rId311" Type="http://schemas.openxmlformats.org/officeDocument/2006/relationships/image" Target="../media/image642.png"/><Relationship Id="rId353" Type="http://schemas.openxmlformats.org/officeDocument/2006/relationships/image" Target="../media/image663.png"/><Relationship Id="rId395" Type="http://schemas.openxmlformats.org/officeDocument/2006/relationships/image" Target="../media/image684.png"/><Relationship Id="rId409" Type="http://schemas.openxmlformats.org/officeDocument/2006/relationships/image" Target="../media/image691.png"/><Relationship Id="rId560" Type="http://schemas.openxmlformats.org/officeDocument/2006/relationships/customXml" Target="../ink/ink1763.xml"/><Relationship Id="rId92" Type="http://schemas.openxmlformats.org/officeDocument/2006/relationships/customXml" Target="../ink/ink1584.xml"/><Relationship Id="rId420" Type="http://schemas.openxmlformats.org/officeDocument/2006/relationships/customXml" Target="../ink/ink1693.xml"/><Relationship Id="rId616" Type="http://schemas.openxmlformats.org/officeDocument/2006/relationships/customXml" Target="../ink/ink1791.xml"/><Relationship Id="rId658" Type="http://schemas.openxmlformats.org/officeDocument/2006/relationships/customXml" Target="../ink/ink1812.xml"/><Relationship Id="rId297" Type="http://schemas.openxmlformats.org/officeDocument/2006/relationships/image" Target="../media/image635.png"/><Relationship Id="rId462" Type="http://schemas.openxmlformats.org/officeDocument/2006/relationships/customXml" Target="../ink/ink1714.xml"/><Relationship Id="rId518" Type="http://schemas.openxmlformats.org/officeDocument/2006/relationships/customXml" Target="../ink/ink1742.xml"/><Relationship Id="rId725" Type="http://schemas.openxmlformats.org/officeDocument/2006/relationships/image" Target="../media/image848.png"/><Relationship Id="rId115" Type="http://schemas.openxmlformats.org/officeDocument/2006/relationships/image" Target="../media/image2808.png"/><Relationship Id="rId322" Type="http://schemas.openxmlformats.org/officeDocument/2006/relationships/customXml" Target="../ink/ink1644.xml"/><Relationship Id="rId364" Type="http://schemas.openxmlformats.org/officeDocument/2006/relationships/customXml" Target="../ink/ink1665.xml"/><Relationship Id="rId61" Type="http://schemas.openxmlformats.org/officeDocument/2006/relationships/image" Target="../media/image2778.png"/><Relationship Id="rId571" Type="http://schemas.openxmlformats.org/officeDocument/2006/relationships/image" Target="../media/image772.png"/><Relationship Id="rId627" Type="http://schemas.openxmlformats.org/officeDocument/2006/relationships/image" Target="../media/image800.png"/><Relationship Id="rId669" Type="http://schemas.openxmlformats.org/officeDocument/2006/relationships/image" Target="../media/image821.png"/><Relationship Id="rId19" Type="http://schemas.openxmlformats.org/officeDocument/2006/relationships/image" Target="../media/image2755.png"/><Relationship Id="rId266" Type="http://schemas.openxmlformats.org/officeDocument/2006/relationships/customXml" Target="../ink/ink1616.xml"/><Relationship Id="rId431" Type="http://schemas.openxmlformats.org/officeDocument/2006/relationships/image" Target="../media/image702.png"/><Relationship Id="rId473" Type="http://schemas.openxmlformats.org/officeDocument/2006/relationships/image" Target="../media/image723.png"/><Relationship Id="rId529" Type="http://schemas.openxmlformats.org/officeDocument/2006/relationships/image" Target="../media/image751.png"/><Relationship Id="rId680" Type="http://schemas.openxmlformats.org/officeDocument/2006/relationships/customXml" Target="../ink/ink1823.xml"/><Relationship Id="rId30" Type="http://schemas.openxmlformats.org/officeDocument/2006/relationships/customXml" Target="../ink/ink1553.xml"/><Relationship Id="rId126" Type="http://schemas.openxmlformats.org/officeDocument/2006/relationships/customXml" Target="../ink/ink1601.xml"/><Relationship Id="rId333" Type="http://schemas.openxmlformats.org/officeDocument/2006/relationships/image" Target="../media/image653.png"/><Relationship Id="rId540" Type="http://schemas.openxmlformats.org/officeDocument/2006/relationships/customXml" Target="../ink/ink1753.xml"/><Relationship Id="rId72" Type="http://schemas.openxmlformats.org/officeDocument/2006/relationships/customXml" Target="../ink/ink1574.xml"/><Relationship Id="rId375" Type="http://schemas.openxmlformats.org/officeDocument/2006/relationships/image" Target="../media/image674.png"/><Relationship Id="rId582" Type="http://schemas.openxmlformats.org/officeDocument/2006/relationships/customXml" Target="../ink/ink1774.xml"/><Relationship Id="rId638" Type="http://schemas.openxmlformats.org/officeDocument/2006/relationships/customXml" Target="../ink/ink1802.xml"/><Relationship Id="rId3" Type="http://schemas.openxmlformats.org/officeDocument/2006/relationships/image" Target="../media/image2746.png"/><Relationship Id="rId277" Type="http://schemas.openxmlformats.org/officeDocument/2006/relationships/image" Target="../media/image625.png"/><Relationship Id="rId400" Type="http://schemas.openxmlformats.org/officeDocument/2006/relationships/customXml" Target="../ink/ink1683.xml"/><Relationship Id="rId442" Type="http://schemas.openxmlformats.org/officeDocument/2006/relationships/customXml" Target="../ink/ink1704.xml"/><Relationship Id="rId484" Type="http://schemas.openxmlformats.org/officeDocument/2006/relationships/customXml" Target="../ink/ink1725.xml"/><Relationship Id="rId705" Type="http://schemas.openxmlformats.org/officeDocument/2006/relationships/image" Target="../media/image838.png"/><Relationship Id="rId137" Type="http://schemas.openxmlformats.org/officeDocument/2006/relationships/image" Target="../media/image2820.png"/><Relationship Id="rId302" Type="http://schemas.openxmlformats.org/officeDocument/2006/relationships/customXml" Target="../ink/ink1634.xml"/><Relationship Id="rId344" Type="http://schemas.openxmlformats.org/officeDocument/2006/relationships/customXml" Target="../ink/ink1655.xml"/><Relationship Id="rId691" Type="http://schemas.openxmlformats.org/officeDocument/2006/relationships/image" Target="../media/image831.png"/><Relationship Id="rId41" Type="http://schemas.openxmlformats.org/officeDocument/2006/relationships/image" Target="../media/image2767.png"/><Relationship Id="rId83" Type="http://schemas.openxmlformats.org/officeDocument/2006/relationships/image" Target="../media/image2791.png"/><Relationship Id="rId386" Type="http://schemas.openxmlformats.org/officeDocument/2006/relationships/customXml" Target="../ink/ink1676.xml"/><Relationship Id="rId551" Type="http://schemas.openxmlformats.org/officeDocument/2006/relationships/image" Target="../media/image762.png"/><Relationship Id="rId593" Type="http://schemas.openxmlformats.org/officeDocument/2006/relationships/image" Target="../media/image783.png"/><Relationship Id="rId607" Type="http://schemas.openxmlformats.org/officeDocument/2006/relationships/image" Target="../media/image790.png"/><Relationship Id="rId649" Type="http://schemas.openxmlformats.org/officeDocument/2006/relationships/image" Target="../media/image811.png"/><Relationship Id="rId288" Type="http://schemas.openxmlformats.org/officeDocument/2006/relationships/customXml" Target="../ink/ink1627.xml"/><Relationship Id="rId411" Type="http://schemas.openxmlformats.org/officeDocument/2006/relationships/image" Target="../media/image692.png"/><Relationship Id="rId453" Type="http://schemas.openxmlformats.org/officeDocument/2006/relationships/image" Target="../media/image713.png"/><Relationship Id="rId509" Type="http://schemas.openxmlformats.org/officeDocument/2006/relationships/image" Target="../media/image741.png"/><Relationship Id="rId660" Type="http://schemas.openxmlformats.org/officeDocument/2006/relationships/customXml" Target="../ink/ink1813.xml"/><Relationship Id="rId106" Type="http://schemas.openxmlformats.org/officeDocument/2006/relationships/customXml" Target="../ink/ink1591.xml"/><Relationship Id="rId313" Type="http://schemas.openxmlformats.org/officeDocument/2006/relationships/image" Target="../media/image643.png"/><Relationship Id="rId495" Type="http://schemas.openxmlformats.org/officeDocument/2006/relationships/image" Target="../media/image734.png"/><Relationship Id="rId716" Type="http://schemas.openxmlformats.org/officeDocument/2006/relationships/customXml" Target="../ink/ink1841.xml"/><Relationship Id="rId10" Type="http://schemas.openxmlformats.org/officeDocument/2006/relationships/customXml" Target="../ink/ink1543.xml"/><Relationship Id="rId52" Type="http://schemas.openxmlformats.org/officeDocument/2006/relationships/customXml" Target="../ink/ink1564.xml"/><Relationship Id="rId94" Type="http://schemas.openxmlformats.org/officeDocument/2006/relationships/customXml" Target="../ink/ink1585.xml"/><Relationship Id="rId148" Type="http://schemas.openxmlformats.org/officeDocument/2006/relationships/customXml" Target="../ink/ink1612.xml"/><Relationship Id="rId355" Type="http://schemas.openxmlformats.org/officeDocument/2006/relationships/image" Target="../media/image664.png"/><Relationship Id="rId397" Type="http://schemas.openxmlformats.org/officeDocument/2006/relationships/image" Target="../media/image685.png"/><Relationship Id="rId520" Type="http://schemas.openxmlformats.org/officeDocument/2006/relationships/customXml" Target="../ink/ink1743.xml"/><Relationship Id="rId562" Type="http://schemas.openxmlformats.org/officeDocument/2006/relationships/customXml" Target="../ink/ink1764.xml"/><Relationship Id="rId618" Type="http://schemas.openxmlformats.org/officeDocument/2006/relationships/customXml" Target="../ink/ink1792.xml"/><Relationship Id="rId422" Type="http://schemas.openxmlformats.org/officeDocument/2006/relationships/customXml" Target="../ink/ink1694.xml"/><Relationship Id="rId464" Type="http://schemas.openxmlformats.org/officeDocument/2006/relationships/customXml" Target="../ink/ink1715.xml"/><Relationship Id="rId299" Type="http://schemas.openxmlformats.org/officeDocument/2006/relationships/image" Target="../media/image636.png"/><Relationship Id="rId727" Type="http://schemas.openxmlformats.org/officeDocument/2006/relationships/image" Target="../media/image849.png"/><Relationship Id="rId63" Type="http://schemas.openxmlformats.org/officeDocument/2006/relationships/image" Target="../media/image2779.png"/><Relationship Id="rId366" Type="http://schemas.openxmlformats.org/officeDocument/2006/relationships/customXml" Target="../ink/ink1666.xml"/><Relationship Id="rId573" Type="http://schemas.openxmlformats.org/officeDocument/2006/relationships/image" Target="../media/image773.png"/><Relationship Id="rId433" Type="http://schemas.openxmlformats.org/officeDocument/2006/relationships/image" Target="../media/image703.png"/><Relationship Id="rId640" Type="http://schemas.openxmlformats.org/officeDocument/2006/relationships/customXml" Target="../ink/ink1803.xml"/><Relationship Id="rId74" Type="http://schemas.openxmlformats.org/officeDocument/2006/relationships/customXml" Target="../ink/ink1575.xml"/><Relationship Id="rId377" Type="http://schemas.openxmlformats.org/officeDocument/2006/relationships/image" Target="../media/image675.png"/><Relationship Id="rId500" Type="http://schemas.openxmlformats.org/officeDocument/2006/relationships/customXml" Target="../ink/ink1733.xml"/><Relationship Id="rId584" Type="http://schemas.openxmlformats.org/officeDocument/2006/relationships/customXml" Target="../ink/ink1775.xml"/><Relationship Id="rId5" Type="http://schemas.openxmlformats.org/officeDocument/2006/relationships/image" Target="../media/image2747.png"/><Relationship Id="rId444" Type="http://schemas.openxmlformats.org/officeDocument/2006/relationships/customXml" Target="../ink/ink1705.xml"/><Relationship Id="rId651" Type="http://schemas.openxmlformats.org/officeDocument/2006/relationships/image" Target="../media/image812.png"/><Relationship Id="rId290" Type="http://schemas.openxmlformats.org/officeDocument/2006/relationships/customXml" Target="../ink/ink1628.xml"/><Relationship Id="rId304" Type="http://schemas.openxmlformats.org/officeDocument/2006/relationships/customXml" Target="../ink/ink1635.xml"/><Relationship Id="rId388" Type="http://schemas.openxmlformats.org/officeDocument/2006/relationships/customXml" Target="../ink/ink1677.xml"/><Relationship Id="rId511" Type="http://schemas.openxmlformats.org/officeDocument/2006/relationships/image" Target="../media/image742.png"/><Relationship Id="rId609" Type="http://schemas.openxmlformats.org/officeDocument/2006/relationships/image" Target="../media/image791.png"/><Relationship Id="rId85" Type="http://schemas.openxmlformats.org/officeDocument/2006/relationships/image" Target="../media/image2792.png"/><Relationship Id="rId150" Type="http://schemas.openxmlformats.org/officeDocument/2006/relationships/customXml" Target="../ink/ink1613.xml"/><Relationship Id="rId595" Type="http://schemas.openxmlformats.org/officeDocument/2006/relationships/image" Target="../media/image784.png"/><Relationship Id="rId455" Type="http://schemas.openxmlformats.org/officeDocument/2006/relationships/image" Target="../media/image714.png"/><Relationship Id="rId662" Type="http://schemas.openxmlformats.org/officeDocument/2006/relationships/customXml" Target="../ink/ink1814.xml"/><Relationship Id="rId12" Type="http://schemas.openxmlformats.org/officeDocument/2006/relationships/customXml" Target="../ink/ink1544.xml"/><Relationship Id="rId108" Type="http://schemas.openxmlformats.org/officeDocument/2006/relationships/customXml" Target="../ink/ink1592.xml"/><Relationship Id="rId315" Type="http://schemas.openxmlformats.org/officeDocument/2006/relationships/image" Target="../media/image644.png"/><Relationship Id="rId522" Type="http://schemas.openxmlformats.org/officeDocument/2006/relationships/customXml" Target="../ink/ink1744.xml"/><Relationship Id="rId96" Type="http://schemas.openxmlformats.org/officeDocument/2006/relationships/customXml" Target="../ink/ink1586.xml"/><Relationship Id="rId399" Type="http://schemas.openxmlformats.org/officeDocument/2006/relationships/image" Target="../media/image686.png"/><Relationship Id="rId466" Type="http://schemas.openxmlformats.org/officeDocument/2006/relationships/customXml" Target="../ink/ink1716.xml"/><Relationship Id="rId673" Type="http://schemas.openxmlformats.org/officeDocument/2006/relationships/image" Target="../media/image823.png"/><Relationship Id="rId23" Type="http://schemas.openxmlformats.org/officeDocument/2006/relationships/image" Target="../media/image2757.png"/><Relationship Id="rId119" Type="http://schemas.openxmlformats.org/officeDocument/2006/relationships/image" Target="../media/image2811.png"/><Relationship Id="rId326" Type="http://schemas.openxmlformats.org/officeDocument/2006/relationships/customXml" Target="../ink/ink1646.xml"/><Relationship Id="rId533" Type="http://schemas.openxmlformats.org/officeDocument/2006/relationships/image" Target="../media/image753.png"/><Relationship Id="rId477" Type="http://schemas.openxmlformats.org/officeDocument/2006/relationships/image" Target="../media/image725.png"/><Relationship Id="rId600" Type="http://schemas.openxmlformats.org/officeDocument/2006/relationships/customXml" Target="../ink/ink1783.xml"/><Relationship Id="rId684" Type="http://schemas.openxmlformats.org/officeDocument/2006/relationships/customXml" Target="../ink/ink1825.xml"/><Relationship Id="rId337" Type="http://schemas.openxmlformats.org/officeDocument/2006/relationships/image" Target="../media/image655.png"/><Relationship Id="rId34" Type="http://schemas.openxmlformats.org/officeDocument/2006/relationships/customXml" Target="../ink/ink1555.xml"/><Relationship Id="rId544" Type="http://schemas.openxmlformats.org/officeDocument/2006/relationships/customXml" Target="../ink/ink1755.xml"/><Relationship Id="rId390" Type="http://schemas.openxmlformats.org/officeDocument/2006/relationships/customXml" Target="../ink/ink1678.xml"/><Relationship Id="rId404" Type="http://schemas.openxmlformats.org/officeDocument/2006/relationships/customXml" Target="../ink/ink1685.xml"/><Relationship Id="rId611" Type="http://schemas.openxmlformats.org/officeDocument/2006/relationships/image" Target="../media/image792.png"/><Relationship Id="rId488" Type="http://schemas.openxmlformats.org/officeDocument/2006/relationships/customXml" Target="../ink/ink1727.xml"/><Relationship Id="rId695" Type="http://schemas.openxmlformats.org/officeDocument/2006/relationships/image" Target="../media/image833.png"/><Relationship Id="rId709" Type="http://schemas.openxmlformats.org/officeDocument/2006/relationships/image" Target="../media/image840.png"/><Relationship Id="rId45" Type="http://schemas.openxmlformats.org/officeDocument/2006/relationships/image" Target="../media/image2769.png"/><Relationship Id="rId110" Type="http://schemas.openxmlformats.org/officeDocument/2006/relationships/customXml" Target="../ink/ink1593.xml"/><Relationship Id="rId348" Type="http://schemas.openxmlformats.org/officeDocument/2006/relationships/customXml" Target="../ink/ink1657.xml"/><Relationship Id="rId555" Type="http://schemas.openxmlformats.org/officeDocument/2006/relationships/image" Target="../media/image764.png"/><Relationship Id="rId415" Type="http://schemas.openxmlformats.org/officeDocument/2006/relationships/image" Target="../media/image694.png"/><Relationship Id="rId622" Type="http://schemas.openxmlformats.org/officeDocument/2006/relationships/customXml" Target="../ink/ink1794.xml"/><Relationship Id="rId261" Type="http://schemas.openxmlformats.org/officeDocument/2006/relationships/image" Target="../media/image5100.png"/><Relationship Id="rId499" Type="http://schemas.openxmlformats.org/officeDocument/2006/relationships/image" Target="../media/image736.png"/><Relationship Id="rId56" Type="http://schemas.openxmlformats.org/officeDocument/2006/relationships/customXml" Target="../ink/ink1566.xml"/><Relationship Id="rId359" Type="http://schemas.openxmlformats.org/officeDocument/2006/relationships/image" Target="../media/image666.png"/><Relationship Id="rId566" Type="http://schemas.openxmlformats.org/officeDocument/2006/relationships/customXml" Target="../ink/ink1766.xml"/><Relationship Id="rId121" Type="http://schemas.openxmlformats.org/officeDocument/2006/relationships/image" Target="../media/image2812.png"/><Relationship Id="rId426" Type="http://schemas.openxmlformats.org/officeDocument/2006/relationships/customXml" Target="../ink/ink1696.xml"/><Relationship Id="rId633" Type="http://schemas.openxmlformats.org/officeDocument/2006/relationships/image" Target="../media/image803.png"/><Relationship Id="rId67" Type="http://schemas.openxmlformats.org/officeDocument/2006/relationships/image" Target="../media/image2782.png"/><Relationship Id="rId272" Type="http://schemas.openxmlformats.org/officeDocument/2006/relationships/customXml" Target="../ink/ink1619.xml"/><Relationship Id="rId577" Type="http://schemas.openxmlformats.org/officeDocument/2006/relationships/image" Target="../media/image775.png"/><Relationship Id="rId700" Type="http://schemas.openxmlformats.org/officeDocument/2006/relationships/customXml" Target="../ink/ink1833.xml"/><Relationship Id="rId132" Type="http://schemas.openxmlformats.org/officeDocument/2006/relationships/customXml" Target="../ink/ink160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0.png"/><Relationship Id="rId21" Type="http://schemas.openxmlformats.org/officeDocument/2006/relationships/image" Target="../media/image862.png"/><Relationship Id="rId42" Type="http://schemas.openxmlformats.org/officeDocument/2006/relationships/customXml" Target="../ink/ink1870.xml"/><Relationship Id="rId63" Type="http://schemas.openxmlformats.org/officeDocument/2006/relationships/image" Target="../media/image883.png"/><Relationship Id="rId84" Type="http://schemas.openxmlformats.org/officeDocument/2006/relationships/customXml" Target="../ink/ink1891.xml"/><Relationship Id="rId138" Type="http://schemas.openxmlformats.org/officeDocument/2006/relationships/customXml" Target="../ink/ink1918.xml"/><Relationship Id="rId159" Type="http://schemas.openxmlformats.org/officeDocument/2006/relationships/image" Target="../media/image931.png"/><Relationship Id="rId170" Type="http://schemas.openxmlformats.org/officeDocument/2006/relationships/customXml" Target="../ink/ink1934.xml"/><Relationship Id="rId107" Type="http://schemas.openxmlformats.org/officeDocument/2006/relationships/image" Target="../media/image905.png"/><Relationship Id="rId11" Type="http://schemas.openxmlformats.org/officeDocument/2006/relationships/image" Target="../media/image857.png"/><Relationship Id="rId32" Type="http://schemas.openxmlformats.org/officeDocument/2006/relationships/customXml" Target="../ink/ink1865.xml"/><Relationship Id="rId53" Type="http://schemas.openxmlformats.org/officeDocument/2006/relationships/image" Target="../media/image878.png"/><Relationship Id="rId74" Type="http://schemas.openxmlformats.org/officeDocument/2006/relationships/customXml" Target="../ink/ink1886.xml"/><Relationship Id="rId128" Type="http://schemas.openxmlformats.org/officeDocument/2006/relationships/customXml" Target="../ink/ink1913.xml"/><Relationship Id="rId149" Type="http://schemas.openxmlformats.org/officeDocument/2006/relationships/image" Target="../media/image926.png"/><Relationship Id="rId5" Type="http://schemas.openxmlformats.org/officeDocument/2006/relationships/image" Target="../media/image854.png"/><Relationship Id="rId95" Type="http://schemas.openxmlformats.org/officeDocument/2006/relationships/image" Target="../media/image899.png"/><Relationship Id="rId160" Type="http://schemas.openxmlformats.org/officeDocument/2006/relationships/customXml" Target="../ink/ink1929.xml"/><Relationship Id="rId181" Type="http://schemas.openxmlformats.org/officeDocument/2006/relationships/image" Target="../media/image942.png"/><Relationship Id="rId22" Type="http://schemas.openxmlformats.org/officeDocument/2006/relationships/customXml" Target="../ink/ink1860.xml"/><Relationship Id="rId43" Type="http://schemas.openxmlformats.org/officeDocument/2006/relationships/image" Target="../media/image873.png"/><Relationship Id="rId64" Type="http://schemas.openxmlformats.org/officeDocument/2006/relationships/customXml" Target="../ink/ink1881.xml"/><Relationship Id="rId118" Type="http://schemas.openxmlformats.org/officeDocument/2006/relationships/customXml" Target="../ink/ink1908.xml"/><Relationship Id="rId139" Type="http://schemas.openxmlformats.org/officeDocument/2006/relationships/image" Target="../media/image921.png"/><Relationship Id="rId85" Type="http://schemas.openxmlformats.org/officeDocument/2006/relationships/image" Target="../media/image894.png"/><Relationship Id="rId150" Type="http://schemas.openxmlformats.org/officeDocument/2006/relationships/customXml" Target="../ink/ink1924.xml"/><Relationship Id="rId171" Type="http://schemas.openxmlformats.org/officeDocument/2006/relationships/image" Target="../media/image937.png"/><Relationship Id="rId12" Type="http://schemas.openxmlformats.org/officeDocument/2006/relationships/customXml" Target="../ink/ink1855.xml"/><Relationship Id="rId33" Type="http://schemas.openxmlformats.org/officeDocument/2006/relationships/image" Target="../media/image868.png"/><Relationship Id="rId108" Type="http://schemas.openxmlformats.org/officeDocument/2006/relationships/customXml" Target="../ink/ink1903.xml"/><Relationship Id="rId129" Type="http://schemas.openxmlformats.org/officeDocument/2006/relationships/image" Target="../media/image916.png"/><Relationship Id="rId54" Type="http://schemas.openxmlformats.org/officeDocument/2006/relationships/customXml" Target="../ink/ink1876.xml"/><Relationship Id="rId75" Type="http://schemas.openxmlformats.org/officeDocument/2006/relationships/image" Target="../media/image889.png"/><Relationship Id="rId96" Type="http://schemas.openxmlformats.org/officeDocument/2006/relationships/customXml" Target="../ink/ink1897.xml"/><Relationship Id="rId140" Type="http://schemas.openxmlformats.org/officeDocument/2006/relationships/customXml" Target="../ink/ink1919.xml"/><Relationship Id="rId161" Type="http://schemas.openxmlformats.org/officeDocument/2006/relationships/image" Target="../media/image932.png"/><Relationship Id="rId6" Type="http://schemas.openxmlformats.org/officeDocument/2006/relationships/customXml" Target="../ink/ink1852.xml"/><Relationship Id="rId23" Type="http://schemas.openxmlformats.org/officeDocument/2006/relationships/image" Target="../media/image863.png"/><Relationship Id="rId119" Type="http://schemas.openxmlformats.org/officeDocument/2006/relationships/image" Target="../media/image911.png"/><Relationship Id="rId44" Type="http://schemas.openxmlformats.org/officeDocument/2006/relationships/customXml" Target="../ink/ink1871.xml"/><Relationship Id="rId60" Type="http://schemas.openxmlformats.org/officeDocument/2006/relationships/customXml" Target="../ink/ink1879.xml"/><Relationship Id="rId65" Type="http://schemas.openxmlformats.org/officeDocument/2006/relationships/image" Target="../media/image884.png"/><Relationship Id="rId81" Type="http://schemas.openxmlformats.org/officeDocument/2006/relationships/image" Target="../media/image892.png"/><Relationship Id="rId86" Type="http://schemas.openxmlformats.org/officeDocument/2006/relationships/customXml" Target="../ink/ink1892.xml"/><Relationship Id="rId130" Type="http://schemas.openxmlformats.org/officeDocument/2006/relationships/customXml" Target="../ink/ink1914.xml"/><Relationship Id="rId135" Type="http://schemas.openxmlformats.org/officeDocument/2006/relationships/image" Target="../media/image919.png"/><Relationship Id="rId151" Type="http://schemas.openxmlformats.org/officeDocument/2006/relationships/image" Target="../media/image927.png"/><Relationship Id="rId156" Type="http://schemas.openxmlformats.org/officeDocument/2006/relationships/customXml" Target="../ink/ink1927.xml"/><Relationship Id="rId177" Type="http://schemas.openxmlformats.org/officeDocument/2006/relationships/image" Target="../media/image940.png"/><Relationship Id="rId172" Type="http://schemas.openxmlformats.org/officeDocument/2006/relationships/customXml" Target="../ink/ink1935.xml"/><Relationship Id="rId13" Type="http://schemas.openxmlformats.org/officeDocument/2006/relationships/image" Target="../media/image858.png"/><Relationship Id="rId18" Type="http://schemas.openxmlformats.org/officeDocument/2006/relationships/customXml" Target="../ink/ink1858.xml"/><Relationship Id="rId39" Type="http://schemas.openxmlformats.org/officeDocument/2006/relationships/image" Target="../media/image871.png"/><Relationship Id="rId109" Type="http://schemas.openxmlformats.org/officeDocument/2006/relationships/image" Target="../media/image906.png"/><Relationship Id="rId34" Type="http://schemas.openxmlformats.org/officeDocument/2006/relationships/customXml" Target="../ink/ink1866.xml"/><Relationship Id="rId50" Type="http://schemas.openxmlformats.org/officeDocument/2006/relationships/customXml" Target="../ink/ink1874.xml"/><Relationship Id="rId55" Type="http://schemas.openxmlformats.org/officeDocument/2006/relationships/image" Target="../media/image879.png"/><Relationship Id="rId76" Type="http://schemas.openxmlformats.org/officeDocument/2006/relationships/customXml" Target="../ink/ink1887.xml"/><Relationship Id="rId97" Type="http://schemas.openxmlformats.org/officeDocument/2006/relationships/image" Target="../media/image900.png"/><Relationship Id="rId104" Type="http://schemas.openxmlformats.org/officeDocument/2006/relationships/customXml" Target="../ink/ink1901.xml"/><Relationship Id="rId120" Type="http://schemas.openxmlformats.org/officeDocument/2006/relationships/customXml" Target="../ink/ink1909.xml"/><Relationship Id="rId125" Type="http://schemas.openxmlformats.org/officeDocument/2006/relationships/image" Target="../media/image914.png"/><Relationship Id="rId141" Type="http://schemas.openxmlformats.org/officeDocument/2006/relationships/image" Target="../media/image922.png"/><Relationship Id="rId146" Type="http://schemas.openxmlformats.org/officeDocument/2006/relationships/customXml" Target="../ink/ink1922.xml"/><Relationship Id="rId167" Type="http://schemas.openxmlformats.org/officeDocument/2006/relationships/image" Target="../media/image935.png"/><Relationship Id="rId7" Type="http://schemas.openxmlformats.org/officeDocument/2006/relationships/image" Target="../media/image855.png"/><Relationship Id="rId71" Type="http://schemas.openxmlformats.org/officeDocument/2006/relationships/image" Target="../media/image887.png"/><Relationship Id="rId92" Type="http://schemas.openxmlformats.org/officeDocument/2006/relationships/customXml" Target="../ink/ink1895.xml"/><Relationship Id="rId162" Type="http://schemas.openxmlformats.org/officeDocument/2006/relationships/customXml" Target="../ink/ink1930.xml"/><Relationship Id="rId2" Type="http://schemas.openxmlformats.org/officeDocument/2006/relationships/customXml" Target="../ink/ink1850.xml"/><Relationship Id="rId29" Type="http://schemas.openxmlformats.org/officeDocument/2006/relationships/image" Target="../media/image866.png"/><Relationship Id="rId24" Type="http://schemas.openxmlformats.org/officeDocument/2006/relationships/customXml" Target="../ink/ink1861.xml"/><Relationship Id="rId40" Type="http://schemas.openxmlformats.org/officeDocument/2006/relationships/customXml" Target="../ink/ink1869.xml"/><Relationship Id="rId45" Type="http://schemas.openxmlformats.org/officeDocument/2006/relationships/image" Target="../media/image874.png"/><Relationship Id="rId66" Type="http://schemas.openxmlformats.org/officeDocument/2006/relationships/customXml" Target="../ink/ink1882.xml"/><Relationship Id="rId87" Type="http://schemas.openxmlformats.org/officeDocument/2006/relationships/image" Target="../media/image895.png"/><Relationship Id="rId110" Type="http://schemas.openxmlformats.org/officeDocument/2006/relationships/customXml" Target="../ink/ink1904.xml"/><Relationship Id="rId115" Type="http://schemas.openxmlformats.org/officeDocument/2006/relationships/image" Target="../media/image909.png"/><Relationship Id="rId131" Type="http://schemas.openxmlformats.org/officeDocument/2006/relationships/image" Target="../media/image917.png"/><Relationship Id="rId136" Type="http://schemas.openxmlformats.org/officeDocument/2006/relationships/customXml" Target="../ink/ink1917.xml"/><Relationship Id="rId157" Type="http://schemas.openxmlformats.org/officeDocument/2006/relationships/image" Target="../media/image930.png"/><Relationship Id="rId178" Type="http://schemas.openxmlformats.org/officeDocument/2006/relationships/customXml" Target="../ink/ink1938.xml"/><Relationship Id="rId61" Type="http://schemas.openxmlformats.org/officeDocument/2006/relationships/image" Target="../media/image882.png"/><Relationship Id="rId82" Type="http://schemas.openxmlformats.org/officeDocument/2006/relationships/customXml" Target="../ink/ink1890.xml"/><Relationship Id="rId152" Type="http://schemas.openxmlformats.org/officeDocument/2006/relationships/customXml" Target="../ink/ink1925.xml"/><Relationship Id="rId173" Type="http://schemas.openxmlformats.org/officeDocument/2006/relationships/image" Target="../media/image938.png"/><Relationship Id="rId19" Type="http://schemas.openxmlformats.org/officeDocument/2006/relationships/image" Target="../media/image861.png"/><Relationship Id="rId14" Type="http://schemas.openxmlformats.org/officeDocument/2006/relationships/customXml" Target="../ink/ink1856.xml"/><Relationship Id="rId30" Type="http://schemas.openxmlformats.org/officeDocument/2006/relationships/customXml" Target="../ink/ink1864.xml"/><Relationship Id="rId35" Type="http://schemas.openxmlformats.org/officeDocument/2006/relationships/image" Target="../media/image869.png"/><Relationship Id="rId56" Type="http://schemas.openxmlformats.org/officeDocument/2006/relationships/customXml" Target="../ink/ink1877.xml"/><Relationship Id="rId77" Type="http://schemas.openxmlformats.org/officeDocument/2006/relationships/image" Target="../media/image890.png"/><Relationship Id="rId100" Type="http://schemas.openxmlformats.org/officeDocument/2006/relationships/customXml" Target="../ink/ink1899.xml"/><Relationship Id="rId105" Type="http://schemas.openxmlformats.org/officeDocument/2006/relationships/image" Target="../media/image904.png"/><Relationship Id="rId126" Type="http://schemas.openxmlformats.org/officeDocument/2006/relationships/customXml" Target="../ink/ink1912.xml"/><Relationship Id="rId147" Type="http://schemas.openxmlformats.org/officeDocument/2006/relationships/image" Target="../media/image925.png"/><Relationship Id="rId168" Type="http://schemas.openxmlformats.org/officeDocument/2006/relationships/customXml" Target="../ink/ink1933.xml"/><Relationship Id="rId8" Type="http://schemas.openxmlformats.org/officeDocument/2006/relationships/customXml" Target="../ink/ink1853.xml"/><Relationship Id="rId51" Type="http://schemas.openxmlformats.org/officeDocument/2006/relationships/image" Target="../media/image877.png"/><Relationship Id="rId72" Type="http://schemas.openxmlformats.org/officeDocument/2006/relationships/customXml" Target="../ink/ink1885.xml"/><Relationship Id="rId93" Type="http://schemas.openxmlformats.org/officeDocument/2006/relationships/image" Target="../media/image898.png"/><Relationship Id="rId98" Type="http://schemas.openxmlformats.org/officeDocument/2006/relationships/customXml" Target="../ink/ink1898.xml"/><Relationship Id="rId121" Type="http://schemas.openxmlformats.org/officeDocument/2006/relationships/image" Target="../media/image912.png"/><Relationship Id="rId142" Type="http://schemas.openxmlformats.org/officeDocument/2006/relationships/customXml" Target="../ink/ink1920.xml"/><Relationship Id="rId163" Type="http://schemas.openxmlformats.org/officeDocument/2006/relationships/image" Target="../media/image933.png"/><Relationship Id="rId3" Type="http://schemas.openxmlformats.org/officeDocument/2006/relationships/image" Target="../media/image853.png"/><Relationship Id="rId25" Type="http://schemas.openxmlformats.org/officeDocument/2006/relationships/image" Target="../media/image864.png"/><Relationship Id="rId46" Type="http://schemas.openxmlformats.org/officeDocument/2006/relationships/customXml" Target="../ink/ink1872.xml"/><Relationship Id="rId67" Type="http://schemas.openxmlformats.org/officeDocument/2006/relationships/image" Target="../media/image885.png"/><Relationship Id="rId116" Type="http://schemas.openxmlformats.org/officeDocument/2006/relationships/customXml" Target="../ink/ink1907.xml"/><Relationship Id="rId137" Type="http://schemas.openxmlformats.org/officeDocument/2006/relationships/image" Target="../media/image920.png"/><Relationship Id="rId158" Type="http://schemas.openxmlformats.org/officeDocument/2006/relationships/customXml" Target="../ink/ink1928.xml"/><Relationship Id="rId20" Type="http://schemas.openxmlformats.org/officeDocument/2006/relationships/customXml" Target="../ink/ink1859.xml"/><Relationship Id="rId41" Type="http://schemas.openxmlformats.org/officeDocument/2006/relationships/image" Target="../media/image872.png"/><Relationship Id="rId62" Type="http://schemas.openxmlformats.org/officeDocument/2006/relationships/customXml" Target="../ink/ink1880.xml"/><Relationship Id="rId83" Type="http://schemas.openxmlformats.org/officeDocument/2006/relationships/image" Target="../media/image893.png"/><Relationship Id="rId88" Type="http://schemas.openxmlformats.org/officeDocument/2006/relationships/customXml" Target="../ink/ink1893.xml"/><Relationship Id="rId111" Type="http://schemas.openxmlformats.org/officeDocument/2006/relationships/image" Target="../media/image907.png"/><Relationship Id="rId132" Type="http://schemas.openxmlformats.org/officeDocument/2006/relationships/customXml" Target="../ink/ink1915.xml"/><Relationship Id="rId153" Type="http://schemas.openxmlformats.org/officeDocument/2006/relationships/image" Target="../media/image928.png"/><Relationship Id="rId174" Type="http://schemas.openxmlformats.org/officeDocument/2006/relationships/customXml" Target="../ink/ink1936.xml"/><Relationship Id="rId179" Type="http://schemas.openxmlformats.org/officeDocument/2006/relationships/image" Target="../media/image941.png"/><Relationship Id="rId15" Type="http://schemas.openxmlformats.org/officeDocument/2006/relationships/image" Target="../media/image859.png"/><Relationship Id="rId36" Type="http://schemas.openxmlformats.org/officeDocument/2006/relationships/customXml" Target="../ink/ink1867.xml"/><Relationship Id="rId57" Type="http://schemas.openxmlformats.org/officeDocument/2006/relationships/image" Target="../media/image880.png"/><Relationship Id="rId106" Type="http://schemas.openxmlformats.org/officeDocument/2006/relationships/customXml" Target="../ink/ink1902.xml"/><Relationship Id="rId127" Type="http://schemas.openxmlformats.org/officeDocument/2006/relationships/image" Target="../media/image915.png"/><Relationship Id="rId10" Type="http://schemas.openxmlformats.org/officeDocument/2006/relationships/customXml" Target="../ink/ink1854.xml"/><Relationship Id="rId31" Type="http://schemas.openxmlformats.org/officeDocument/2006/relationships/image" Target="../media/image867.png"/><Relationship Id="rId52" Type="http://schemas.openxmlformats.org/officeDocument/2006/relationships/customXml" Target="../ink/ink1875.xml"/><Relationship Id="rId73" Type="http://schemas.openxmlformats.org/officeDocument/2006/relationships/image" Target="../media/image888.png"/><Relationship Id="rId78" Type="http://schemas.openxmlformats.org/officeDocument/2006/relationships/customXml" Target="../ink/ink1888.xml"/><Relationship Id="rId94" Type="http://schemas.openxmlformats.org/officeDocument/2006/relationships/customXml" Target="../ink/ink1896.xml"/><Relationship Id="rId99" Type="http://schemas.openxmlformats.org/officeDocument/2006/relationships/image" Target="../media/image901.png"/><Relationship Id="rId101" Type="http://schemas.openxmlformats.org/officeDocument/2006/relationships/image" Target="../media/image902.png"/><Relationship Id="rId122" Type="http://schemas.openxmlformats.org/officeDocument/2006/relationships/customXml" Target="../ink/ink1910.xml"/><Relationship Id="rId143" Type="http://schemas.openxmlformats.org/officeDocument/2006/relationships/image" Target="../media/image923.png"/><Relationship Id="rId148" Type="http://schemas.openxmlformats.org/officeDocument/2006/relationships/customXml" Target="../ink/ink1923.xml"/><Relationship Id="rId164" Type="http://schemas.openxmlformats.org/officeDocument/2006/relationships/customXml" Target="../ink/ink1931.xml"/><Relationship Id="rId169" Type="http://schemas.openxmlformats.org/officeDocument/2006/relationships/image" Target="../media/image936.png"/><Relationship Id="rId4" Type="http://schemas.openxmlformats.org/officeDocument/2006/relationships/customXml" Target="../ink/ink1851.xml"/><Relationship Id="rId9" Type="http://schemas.openxmlformats.org/officeDocument/2006/relationships/image" Target="../media/image856.png"/><Relationship Id="rId180" Type="http://schemas.openxmlformats.org/officeDocument/2006/relationships/customXml" Target="../ink/ink1939.xml"/><Relationship Id="rId26" Type="http://schemas.openxmlformats.org/officeDocument/2006/relationships/customXml" Target="../ink/ink1862.xml"/><Relationship Id="rId47" Type="http://schemas.openxmlformats.org/officeDocument/2006/relationships/image" Target="../media/image875.png"/><Relationship Id="rId68" Type="http://schemas.openxmlformats.org/officeDocument/2006/relationships/customXml" Target="../ink/ink1883.xml"/><Relationship Id="rId89" Type="http://schemas.openxmlformats.org/officeDocument/2006/relationships/image" Target="../media/image896.png"/><Relationship Id="rId112" Type="http://schemas.openxmlformats.org/officeDocument/2006/relationships/customXml" Target="../ink/ink1905.xml"/><Relationship Id="rId133" Type="http://schemas.openxmlformats.org/officeDocument/2006/relationships/image" Target="../media/image918.png"/><Relationship Id="rId154" Type="http://schemas.openxmlformats.org/officeDocument/2006/relationships/customXml" Target="../ink/ink1926.xml"/><Relationship Id="rId175" Type="http://schemas.openxmlformats.org/officeDocument/2006/relationships/image" Target="../media/image939.png"/><Relationship Id="rId16" Type="http://schemas.openxmlformats.org/officeDocument/2006/relationships/customXml" Target="../ink/ink1857.xml"/><Relationship Id="rId37" Type="http://schemas.openxmlformats.org/officeDocument/2006/relationships/image" Target="../media/image870.png"/><Relationship Id="rId58" Type="http://schemas.openxmlformats.org/officeDocument/2006/relationships/customXml" Target="../ink/ink1878.xml"/><Relationship Id="rId79" Type="http://schemas.openxmlformats.org/officeDocument/2006/relationships/image" Target="../media/image891.png"/><Relationship Id="rId102" Type="http://schemas.openxmlformats.org/officeDocument/2006/relationships/customXml" Target="../ink/ink1900.xml"/><Relationship Id="rId123" Type="http://schemas.openxmlformats.org/officeDocument/2006/relationships/image" Target="../media/image913.png"/><Relationship Id="rId144" Type="http://schemas.openxmlformats.org/officeDocument/2006/relationships/customXml" Target="../ink/ink1921.xml"/><Relationship Id="rId90" Type="http://schemas.openxmlformats.org/officeDocument/2006/relationships/customXml" Target="../ink/ink1894.xml"/><Relationship Id="rId165" Type="http://schemas.openxmlformats.org/officeDocument/2006/relationships/image" Target="../media/image934.png"/><Relationship Id="rId27" Type="http://schemas.openxmlformats.org/officeDocument/2006/relationships/image" Target="../media/image865.png"/><Relationship Id="rId48" Type="http://schemas.openxmlformats.org/officeDocument/2006/relationships/customXml" Target="../ink/ink1873.xml"/><Relationship Id="rId69" Type="http://schemas.openxmlformats.org/officeDocument/2006/relationships/image" Target="../media/image886.png"/><Relationship Id="rId113" Type="http://schemas.openxmlformats.org/officeDocument/2006/relationships/image" Target="../media/image908.png"/><Relationship Id="rId134" Type="http://schemas.openxmlformats.org/officeDocument/2006/relationships/customXml" Target="../ink/ink1916.xml"/><Relationship Id="rId80" Type="http://schemas.openxmlformats.org/officeDocument/2006/relationships/customXml" Target="../ink/ink1889.xml"/><Relationship Id="rId155" Type="http://schemas.openxmlformats.org/officeDocument/2006/relationships/image" Target="../media/image929.png"/><Relationship Id="rId176" Type="http://schemas.openxmlformats.org/officeDocument/2006/relationships/customXml" Target="../ink/ink1937.xml"/><Relationship Id="rId17" Type="http://schemas.openxmlformats.org/officeDocument/2006/relationships/image" Target="../media/image860.png"/><Relationship Id="rId38" Type="http://schemas.openxmlformats.org/officeDocument/2006/relationships/customXml" Target="../ink/ink1868.xml"/><Relationship Id="rId59" Type="http://schemas.openxmlformats.org/officeDocument/2006/relationships/image" Target="../media/image881.png"/><Relationship Id="rId103" Type="http://schemas.openxmlformats.org/officeDocument/2006/relationships/image" Target="../media/image903.png"/><Relationship Id="rId124" Type="http://schemas.openxmlformats.org/officeDocument/2006/relationships/customXml" Target="../ink/ink1911.xml"/><Relationship Id="rId70" Type="http://schemas.openxmlformats.org/officeDocument/2006/relationships/customXml" Target="../ink/ink1884.xml"/><Relationship Id="rId91" Type="http://schemas.openxmlformats.org/officeDocument/2006/relationships/image" Target="../media/image897.png"/><Relationship Id="rId145" Type="http://schemas.openxmlformats.org/officeDocument/2006/relationships/image" Target="../media/image924.png"/><Relationship Id="rId166" Type="http://schemas.openxmlformats.org/officeDocument/2006/relationships/customXml" Target="../ink/ink1932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863.xml"/><Relationship Id="rId49" Type="http://schemas.openxmlformats.org/officeDocument/2006/relationships/image" Target="../media/image876.png"/><Relationship Id="rId114" Type="http://schemas.openxmlformats.org/officeDocument/2006/relationships/customXml" Target="../ink/ink190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9.png"/><Relationship Id="rId21" Type="http://schemas.openxmlformats.org/officeDocument/2006/relationships/image" Target="../media/image1629.png"/><Relationship Id="rId63" Type="http://schemas.openxmlformats.org/officeDocument/2006/relationships/image" Target="../media/image12.png"/><Relationship Id="rId159" Type="http://schemas.openxmlformats.org/officeDocument/2006/relationships/customXml" Target="../ink/ink76.xml"/><Relationship Id="rId170" Type="http://schemas.openxmlformats.org/officeDocument/2006/relationships/image" Target="../media/image1709.png"/><Relationship Id="rId226" Type="http://schemas.openxmlformats.org/officeDocument/2006/relationships/image" Target="../media/image1741.png"/><Relationship Id="rId107" Type="http://schemas.openxmlformats.org/officeDocument/2006/relationships/image" Target="../media/image1674.png"/><Relationship Id="rId268" Type="http://schemas.openxmlformats.org/officeDocument/2006/relationships/image" Target="../media/image33.png"/><Relationship Id="rId11" Type="http://schemas.openxmlformats.org/officeDocument/2006/relationships/image" Target="../media/image1624.png"/><Relationship Id="rId32" Type="http://schemas.openxmlformats.org/officeDocument/2006/relationships/customXml" Target="../ink/ink16.xml"/><Relationship Id="rId53" Type="http://schemas.openxmlformats.org/officeDocument/2006/relationships/image" Target="../media/image7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1.xml"/><Relationship Id="rId5" Type="http://schemas.openxmlformats.org/officeDocument/2006/relationships/image" Target="../media/image1621.png"/><Relationship Id="rId95" Type="http://schemas.openxmlformats.org/officeDocument/2006/relationships/image" Target="../media/image1667.png"/><Relationship Id="rId160" Type="http://schemas.openxmlformats.org/officeDocument/2006/relationships/image" Target="../media/image1704.png"/><Relationship Id="rId181" Type="http://schemas.openxmlformats.org/officeDocument/2006/relationships/customXml" Target="../ink/ink87.xml"/><Relationship Id="rId216" Type="http://schemas.openxmlformats.org/officeDocument/2006/relationships/image" Target="../media/image1735.png"/><Relationship Id="rId237" Type="http://schemas.openxmlformats.org/officeDocument/2006/relationships/customXml" Target="../ink/ink115.xml"/><Relationship Id="rId258" Type="http://schemas.openxmlformats.org/officeDocument/2006/relationships/image" Target="../media/image28.png"/><Relationship Id="rId22" Type="http://schemas.openxmlformats.org/officeDocument/2006/relationships/customXml" Target="../ink/ink11.xml"/><Relationship Id="rId43" Type="http://schemas.openxmlformats.org/officeDocument/2006/relationships/image" Target="../media/image2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85" Type="http://schemas.openxmlformats.org/officeDocument/2006/relationships/image" Target="../media/image1662.png"/><Relationship Id="rId150" Type="http://schemas.openxmlformats.org/officeDocument/2006/relationships/image" Target="../media/image1698.png"/><Relationship Id="rId171" Type="http://schemas.openxmlformats.org/officeDocument/2006/relationships/customXml" Target="../ink/ink82.xml"/><Relationship Id="rId192" Type="http://schemas.openxmlformats.org/officeDocument/2006/relationships/image" Target="../media/image1722.png"/><Relationship Id="rId206" Type="http://schemas.openxmlformats.org/officeDocument/2006/relationships/image" Target="../media/image1729.png"/><Relationship Id="rId227" Type="http://schemas.openxmlformats.org/officeDocument/2006/relationships/customXml" Target="../ink/ink110.xml"/><Relationship Id="rId248" Type="http://schemas.openxmlformats.org/officeDocument/2006/relationships/image" Target="../media/image23.png"/><Relationship Id="rId269" Type="http://schemas.openxmlformats.org/officeDocument/2006/relationships/customXml" Target="../ink/ink131.xml"/><Relationship Id="rId12" Type="http://schemas.openxmlformats.org/officeDocument/2006/relationships/customXml" Target="../ink/ink6.xml"/><Relationship Id="rId33" Type="http://schemas.openxmlformats.org/officeDocument/2006/relationships/image" Target="../media/image1635.png"/><Relationship Id="rId108" Type="http://schemas.openxmlformats.org/officeDocument/2006/relationships/customXml" Target="../ink/ink54.xml"/><Relationship Id="rId129" Type="http://schemas.openxmlformats.org/officeDocument/2006/relationships/image" Target="../media/image1686.png"/><Relationship Id="rId54" Type="http://schemas.openxmlformats.org/officeDocument/2006/relationships/customXml" Target="../ink/ink27.xml"/><Relationship Id="rId75" Type="http://schemas.openxmlformats.org/officeDocument/2006/relationships/image" Target="../media/image1656.png"/><Relationship Id="rId96" Type="http://schemas.openxmlformats.org/officeDocument/2006/relationships/customXml" Target="../ink/ink48.xml"/><Relationship Id="rId161" Type="http://schemas.openxmlformats.org/officeDocument/2006/relationships/customXml" Target="../ink/ink77.xml"/><Relationship Id="rId182" Type="http://schemas.openxmlformats.org/officeDocument/2006/relationships/image" Target="../media/image1716.png"/><Relationship Id="rId217" Type="http://schemas.openxmlformats.org/officeDocument/2006/relationships/customXml" Target="../ink/ink105.xml"/><Relationship Id="rId6" Type="http://schemas.openxmlformats.org/officeDocument/2006/relationships/customXml" Target="../ink/ink3.xml"/><Relationship Id="rId238" Type="http://schemas.openxmlformats.org/officeDocument/2006/relationships/image" Target="../media/image18.png"/><Relationship Id="rId259" Type="http://schemas.openxmlformats.org/officeDocument/2006/relationships/customXml" Target="../ink/ink126.xml"/><Relationship Id="rId23" Type="http://schemas.openxmlformats.org/officeDocument/2006/relationships/image" Target="../media/image1630.png"/><Relationship Id="rId119" Type="http://schemas.openxmlformats.org/officeDocument/2006/relationships/image" Target="../media/image1681.png"/><Relationship Id="rId270" Type="http://schemas.openxmlformats.org/officeDocument/2006/relationships/image" Target="../media/image34.png"/><Relationship Id="rId44" Type="http://schemas.openxmlformats.org/officeDocument/2006/relationships/customXml" Target="../ink/ink22.xml"/><Relationship Id="rId65" Type="http://schemas.openxmlformats.org/officeDocument/2006/relationships/image" Target="../media/image165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2.xml"/><Relationship Id="rId172" Type="http://schemas.openxmlformats.org/officeDocument/2006/relationships/image" Target="../media/image1711.png"/><Relationship Id="rId193" Type="http://schemas.openxmlformats.org/officeDocument/2006/relationships/customXml" Target="../ink/ink93.xml"/><Relationship Id="rId207" Type="http://schemas.openxmlformats.org/officeDocument/2006/relationships/customXml" Target="../ink/ink100.xml"/><Relationship Id="rId228" Type="http://schemas.openxmlformats.org/officeDocument/2006/relationships/image" Target="../media/image13.png"/><Relationship Id="rId249" Type="http://schemas.openxmlformats.org/officeDocument/2006/relationships/customXml" Target="../ink/ink121.xml"/><Relationship Id="rId13" Type="http://schemas.openxmlformats.org/officeDocument/2006/relationships/image" Target="../media/image1625.png"/><Relationship Id="rId109" Type="http://schemas.openxmlformats.org/officeDocument/2006/relationships/image" Target="../media/image1675.png"/><Relationship Id="rId260" Type="http://schemas.openxmlformats.org/officeDocument/2006/relationships/image" Target="../media/image29.png"/><Relationship Id="rId34" Type="http://schemas.openxmlformats.org/officeDocument/2006/relationships/customXml" Target="../ink/ink17.xml"/><Relationship Id="rId55" Type="http://schemas.openxmlformats.org/officeDocument/2006/relationships/image" Target="../media/image8.png"/><Relationship Id="rId76" Type="http://schemas.openxmlformats.org/officeDocument/2006/relationships/customXml" Target="../ink/ink38.xml"/><Relationship Id="rId97" Type="http://schemas.openxmlformats.org/officeDocument/2006/relationships/image" Target="../media/image1668.png"/><Relationship Id="rId120" Type="http://schemas.openxmlformats.org/officeDocument/2006/relationships/customXml" Target="../ink/ink60.xml"/><Relationship Id="rId7" Type="http://schemas.openxmlformats.org/officeDocument/2006/relationships/image" Target="../media/image1622.png"/><Relationship Id="rId162" Type="http://schemas.openxmlformats.org/officeDocument/2006/relationships/image" Target="../media/image1705.png"/><Relationship Id="rId183" Type="http://schemas.openxmlformats.org/officeDocument/2006/relationships/customXml" Target="../ink/ink88.xml"/><Relationship Id="rId218" Type="http://schemas.openxmlformats.org/officeDocument/2006/relationships/image" Target="../media/image1736.png"/><Relationship Id="rId239" Type="http://schemas.openxmlformats.org/officeDocument/2006/relationships/customXml" Target="../ink/ink116.xml"/><Relationship Id="rId250" Type="http://schemas.openxmlformats.org/officeDocument/2006/relationships/image" Target="../media/image24.png"/><Relationship Id="rId271" Type="http://schemas.openxmlformats.org/officeDocument/2006/relationships/customXml" Target="../ink/ink132.xml"/><Relationship Id="rId24" Type="http://schemas.openxmlformats.org/officeDocument/2006/relationships/customXml" Target="../ink/ink12.xml"/><Relationship Id="rId45" Type="http://schemas.openxmlformats.org/officeDocument/2006/relationships/image" Target="../media/image3.png"/><Relationship Id="rId66" Type="http://schemas.openxmlformats.org/officeDocument/2006/relationships/customXml" Target="../ink/ink33.xml"/><Relationship Id="rId87" Type="http://schemas.openxmlformats.org/officeDocument/2006/relationships/image" Target="../media/image1663.png"/><Relationship Id="rId110" Type="http://schemas.openxmlformats.org/officeDocument/2006/relationships/customXml" Target="../ink/ink55.xml"/><Relationship Id="rId152" Type="http://schemas.openxmlformats.org/officeDocument/2006/relationships/image" Target="../media/image1699.png"/><Relationship Id="rId173" Type="http://schemas.openxmlformats.org/officeDocument/2006/relationships/customXml" Target="../ink/ink83.xml"/><Relationship Id="rId194" Type="http://schemas.openxmlformats.org/officeDocument/2006/relationships/image" Target="../media/image1723.png"/><Relationship Id="rId208" Type="http://schemas.openxmlformats.org/officeDocument/2006/relationships/image" Target="../media/image1731.png"/><Relationship Id="rId229" Type="http://schemas.openxmlformats.org/officeDocument/2006/relationships/customXml" Target="../ink/ink111.xml"/><Relationship Id="rId240" Type="http://schemas.openxmlformats.org/officeDocument/2006/relationships/image" Target="../media/image19.png"/><Relationship Id="rId261" Type="http://schemas.openxmlformats.org/officeDocument/2006/relationships/customXml" Target="../ink/ink127.xml"/><Relationship Id="rId14" Type="http://schemas.openxmlformats.org/officeDocument/2006/relationships/customXml" Target="../ink/ink7.xml"/><Relationship Id="rId35" Type="http://schemas.openxmlformats.org/officeDocument/2006/relationships/image" Target="../media/image1636.png"/><Relationship Id="rId56" Type="http://schemas.openxmlformats.org/officeDocument/2006/relationships/customXml" Target="../ink/ink28.xml"/><Relationship Id="rId77" Type="http://schemas.openxmlformats.org/officeDocument/2006/relationships/image" Target="../media/image1657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1682.png"/><Relationship Id="rId163" Type="http://schemas.openxmlformats.org/officeDocument/2006/relationships/customXml" Target="../ink/ink78.xml"/><Relationship Id="rId184" Type="http://schemas.openxmlformats.org/officeDocument/2006/relationships/image" Target="../media/image1717.png"/><Relationship Id="rId219" Type="http://schemas.openxmlformats.org/officeDocument/2006/relationships/customXml" Target="../ink/ink106.xml"/><Relationship Id="rId230" Type="http://schemas.openxmlformats.org/officeDocument/2006/relationships/image" Target="../media/image14.png"/><Relationship Id="rId251" Type="http://schemas.openxmlformats.org/officeDocument/2006/relationships/customXml" Target="../ink/ink122.xml"/><Relationship Id="rId25" Type="http://schemas.openxmlformats.org/officeDocument/2006/relationships/image" Target="../media/image1631.png"/><Relationship Id="rId46" Type="http://schemas.openxmlformats.org/officeDocument/2006/relationships/customXml" Target="../ink/ink23.xml"/><Relationship Id="rId67" Type="http://schemas.openxmlformats.org/officeDocument/2006/relationships/image" Target="../media/image1652.png"/><Relationship Id="rId272" Type="http://schemas.openxmlformats.org/officeDocument/2006/relationships/image" Target="../media/image35.png"/><Relationship Id="rId88" Type="http://schemas.openxmlformats.org/officeDocument/2006/relationships/customXml" Target="../ink/ink44.xml"/><Relationship Id="rId111" Type="http://schemas.openxmlformats.org/officeDocument/2006/relationships/image" Target="../media/image1676.png"/><Relationship Id="rId132" Type="http://schemas.openxmlformats.org/officeDocument/2006/relationships/image" Target="../media/image1688.png"/><Relationship Id="rId153" Type="http://schemas.openxmlformats.org/officeDocument/2006/relationships/customXml" Target="../ink/ink73.xml"/><Relationship Id="rId174" Type="http://schemas.openxmlformats.org/officeDocument/2006/relationships/image" Target="../media/image1712.png"/><Relationship Id="rId195" Type="http://schemas.openxmlformats.org/officeDocument/2006/relationships/customXml" Target="../ink/ink94.xml"/><Relationship Id="rId209" Type="http://schemas.openxmlformats.org/officeDocument/2006/relationships/customXml" Target="../ink/ink101.xml"/><Relationship Id="rId220" Type="http://schemas.openxmlformats.org/officeDocument/2006/relationships/image" Target="../media/image1737.png"/><Relationship Id="rId241" Type="http://schemas.openxmlformats.org/officeDocument/2006/relationships/customXml" Target="../ink/ink117.xml"/><Relationship Id="rId15" Type="http://schemas.openxmlformats.org/officeDocument/2006/relationships/image" Target="../media/image1626.png"/><Relationship Id="rId36" Type="http://schemas.openxmlformats.org/officeDocument/2006/relationships/customXml" Target="../ink/ink18.xml"/><Relationship Id="rId57" Type="http://schemas.openxmlformats.org/officeDocument/2006/relationships/image" Target="../media/image9.png"/><Relationship Id="rId262" Type="http://schemas.openxmlformats.org/officeDocument/2006/relationships/image" Target="../media/image30.png"/><Relationship Id="rId78" Type="http://schemas.openxmlformats.org/officeDocument/2006/relationships/customXml" Target="../ink/ink39.xml"/><Relationship Id="rId99" Type="http://schemas.openxmlformats.org/officeDocument/2006/relationships/image" Target="../media/image1669.png"/><Relationship Id="rId101" Type="http://schemas.openxmlformats.org/officeDocument/2006/relationships/image" Target="../media/image1671.png"/><Relationship Id="rId122" Type="http://schemas.openxmlformats.org/officeDocument/2006/relationships/customXml" Target="../ink/ink61.xml"/><Relationship Id="rId164" Type="http://schemas.openxmlformats.org/officeDocument/2006/relationships/image" Target="../media/image1706.png"/><Relationship Id="rId185" Type="http://schemas.openxmlformats.org/officeDocument/2006/relationships/customXml" Target="../ink/ink89.xml"/><Relationship Id="rId9" Type="http://schemas.openxmlformats.org/officeDocument/2006/relationships/image" Target="../media/image1623.png"/><Relationship Id="rId210" Type="http://schemas.openxmlformats.org/officeDocument/2006/relationships/image" Target="../media/image1732.png"/><Relationship Id="rId26" Type="http://schemas.openxmlformats.org/officeDocument/2006/relationships/customXml" Target="../ink/ink13.xml"/><Relationship Id="rId231" Type="http://schemas.openxmlformats.org/officeDocument/2006/relationships/customXml" Target="../ink/ink112.xml"/><Relationship Id="rId252" Type="http://schemas.openxmlformats.org/officeDocument/2006/relationships/image" Target="../media/image25.png"/><Relationship Id="rId47" Type="http://schemas.openxmlformats.org/officeDocument/2006/relationships/image" Target="../media/image4.png"/><Relationship Id="rId68" Type="http://schemas.openxmlformats.org/officeDocument/2006/relationships/customXml" Target="../ink/ink34.xml"/><Relationship Id="rId89" Type="http://schemas.openxmlformats.org/officeDocument/2006/relationships/image" Target="../media/image1664.png"/><Relationship Id="rId112" Type="http://schemas.openxmlformats.org/officeDocument/2006/relationships/customXml" Target="../ink/ink56.xml"/><Relationship Id="rId133" Type="http://schemas.openxmlformats.org/officeDocument/2006/relationships/customXml" Target="../ink/ink66.xml"/><Relationship Id="rId154" Type="http://schemas.openxmlformats.org/officeDocument/2006/relationships/image" Target="../media/image1701.png"/><Relationship Id="rId175" Type="http://schemas.openxmlformats.org/officeDocument/2006/relationships/customXml" Target="../ink/ink84.xml"/><Relationship Id="rId196" Type="http://schemas.openxmlformats.org/officeDocument/2006/relationships/image" Target="../media/image1724.png"/><Relationship Id="rId200" Type="http://schemas.openxmlformats.org/officeDocument/2006/relationships/image" Target="../media/image1726.png"/><Relationship Id="rId16" Type="http://schemas.openxmlformats.org/officeDocument/2006/relationships/customXml" Target="../ink/ink8.xml"/><Relationship Id="rId221" Type="http://schemas.openxmlformats.org/officeDocument/2006/relationships/customXml" Target="../ink/ink107.xml"/><Relationship Id="rId242" Type="http://schemas.openxmlformats.org/officeDocument/2006/relationships/image" Target="../media/image20.png"/><Relationship Id="rId263" Type="http://schemas.openxmlformats.org/officeDocument/2006/relationships/customXml" Target="../ink/ink128.xml"/><Relationship Id="rId37" Type="http://schemas.openxmlformats.org/officeDocument/2006/relationships/image" Target="../media/image1637.png"/><Relationship Id="rId58" Type="http://schemas.openxmlformats.org/officeDocument/2006/relationships/customXml" Target="../ink/ink29.xml"/><Relationship Id="rId79" Type="http://schemas.openxmlformats.org/officeDocument/2006/relationships/image" Target="../media/image1658.png"/><Relationship Id="rId102" Type="http://schemas.openxmlformats.org/officeDocument/2006/relationships/customXml" Target="../ink/ink51.xml"/><Relationship Id="rId123" Type="http://schemas.openxmlformats.org/officeDocument/2006/relationships/image" Target="../media/image1683.png"/><Relationship Id="rId144" Type="http://schemas.openxmlformats.org/officeDocument/2006/relationships/image" Target="../media/image1695.png"/><Relationship Id="rId90" Type="http://schemas.openxmlformats.org/officeDocument/2006/relationships/customXml" Target="../ink/ink45.xml"/><Relationship Id="rId165" Type="http://schemas.openxmlformats.org/officeDocument/2006/relationships/customXml" Target="../ink/ink79.xml"/><Relationship Id="rId186" Type="http://schemas.openxmlformats.org/officeDocument/2006/relationships/image" Target="../media/image1718.png"/><Relationship Id="rId211" Type="http://schemas.openxmlformats.org/officeDocument/2006/relationships/customXml" Target="../ink/ink102.xml"/><Relationship Id="rId232" Type="http://schemas.openxmlformats.org/officeDocument/2006/relationships/image" Target="../media/image15.png"/><Relationship Id="rId253" Type="http://schemas.openxmlformats.org/officeDocument/2006/relationships/customXml" Target="../ink/ink123.xml"/><Relationship Id="rId27" Type="http://schemas.openxmlformats.org/officeDocument/2006/relationships/image" Target="../media/image1632.png"/><Relationship Id="rId48" Type="http://schemas.openxmlformats.org/officeDocument/2006/relationships/customXml" Target="../ink/ink24.xml"/><Relationship Id="rId69" Type="http://schemas.openxmlformats.org/officeDocument/2006/relationships/image" Target="../media/image1653.png"/><Relationship Id="rId113" Type="http://schemas.openxmlformats.org/officeDocument/2006/relationships/image" Target="../media/image1677.png"/><Relationship Id="rId134" Type="http://schemas.openxmlformats.org/officeDocument/2006/relationships/image" Target="../media/image1689.png"/><Relationship Id="rId80" Type="http://schemas.openxmlformats.org/officeDocument/2006/relationships/customXml" Target="../ink/ink40.xml"/><Relationship Id="rId155" Type="http://schemas.openxmlformats.org/officeDocument/2006/relationships/customXml" Target="../ink/ink74.xml"/><Relationship Id="rId176" Type="http://schemas.openxmlformats.org/officeDocument/2006/relationships/image" Target="../media/image1713.png"/><Relationship Id="rId197" Type="http://schemas.openxmlformats.org/officeDocument/2006/relationships/customXml" Target="../ink/ink95.xml"/><Relationship Id="rId201" Type="http://schemas.openxmlformats.org/officeDocument/2006/relationships/customXml" Target="../ink/ink97.xml"/><Relationship Id="rId222" Type="http://schemas.openxmlformats.org/officeDocument/2006/relationships/image" Target="../media/image1738.png"/><Relationship Id="rId243" Type="http://schemas.openxmlformats.org/officeDocument/2006/relationships/customXml" Target="../ink/ink118.xml"/><Relationship Id="rId264" Type="http://schemas.openxmlformats.org/officeDocument/2006/relationships/image" Target="../media/image31.png"/><Relationship Id="rId17" Type="http://schemas.openxmlformats.org/officeDocument/2006/relationships/image" Target="../media/image1627.png"/><Relationship Id="rId38" Type="http://schemas.openxmlformats.org/officeDocument/2006/relationships/customXml" Target="../ink/ink19.xml"/><Relationship Id="rId59" Type="http://schemas.openxmlformats.org/officeDocument/2006/relationships/image" Target="../media/image10.png"/><Relationship Id="rId103" Type="http://schemas.openxmlformats.org/officeDocument/2006/relationships/image" Target="../media/image1672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1665.png"/><Relationship Id="rId145" Type="http://schemas.openxmlformats.org/officeDocument/2006/relationships/customXml" Target="../ink/ink69.xml"/><Relationship Id="rId166" Type="http://schemas.openxmlformats.org/officeDocument/2006/relationships/image" Target="../media/image1707.png"/><Relationship Id="rId187" Type="http://schemas.openxmlformats.org/officeDocument/2006/relationships/customXml" Target="../ink/ink9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33.png"/><Relationship Id="rId233" Type="http://schemas.openxmlformats.org/officeDocument/2006/relationships/customXml" Target="../ink/ink113.xml"/><Relationship Id="rId254" Type="http://schemas.openxmlformats.org/officeDocument/2006/relationships/image" Target="../media/image26.png"/><Relationship Id="rId28" Type="http://schemas.openxmlformats.org/officeDocument/2006/relationships/customXml" Target="../ink/ink14.xml"/><Relationship Id="rId49" Type="http://schemas.openxmlformats.org/officeDocument/2006/relationships/image" Target="../media/image5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1659.png"/><Relationship Id="rId135" Type="http://schemas.openxmlformats.org/officeDocument/2006/relationships/customXml" Target="../ink/ink67.xml"/><Relationship Id="rId156" Type="http://schemas.openxmlformats.org/officeDocument/2006/relationships/image" Target="../media/image1702.png"/><Relationship Id="rId177" Type="http://schemas.openxmlformats.org/officeDocument/2006/relationships/customXml" Target="../ink/ink85.xml"/><Relationship Id="rId198" Type="http://schemas.openxmlformats.org/officeDocument/2006/relationships/image" Target="../media/image1725.png"/><Relationship Id="rId202" Type="http://schemas.openxmlformats.org/officeDocument/2006/relationships/image" Target="../media/image1727.png"/><Relationship Id="rId223" Type="http://schemas.openxmlformats.org/officeDocument/2006/relationships/customXml" Target="../ink/ink108.xml"/><Relationship Id="rId244" Type="http://schemas.openxmlformats.org/officeDocument/2006/relationships/image" Target="../media/image21.png"/><Relationship Id="rId18" Type="http://schemas.openxmlformats.org/officeDocument/2006/relationships/customXml" Target="../ink/ink9.xml"/><Relationship Id="rId39" Type="http://schemas.openxmlformats.org/officeDocument/2006/relationships/image" Target="../media/image1638.png"/><Relationship Id="rId265" Type="http://schemas.openxmlformats.org/officeDocument/2006/relationships/customXml" Target="../ink/ink129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1684.png"/><Relationship Id="rId146" Type="http://schemas.openxmlformats.org/officeDocument/2006/relationships/image" Target="../media/image1696.png"/><Relationship Id="rId167" Type="http://schemas.openxmlformats.org/officeDocument/2006/relationships/customXml" Target="../ink/ink80.xml"/><Relationship Id="rId188" Type="http://schemas.openxmlformats.org/officeDocument/2006/relationships/image" Target="../media/image1719.png"/><Relationship Id="rId71" Type="http://schemas.openxmlformats.org/officeDocument/2006/relationships/image" Target="../media/image1654.png"/><Relationship Id="rId92" Type="http://schemas.openxmlformats.org/officeDocument/2006/relationships/customXml" Target="../ink/ink46.xml"/><Relationship Id="rId213" Type="http://schemas.openxmlformats.org/officeDocument/2006/relationships/customXml" Target="../ink/ink103.xml"/><Relationship Id="rId234" Type="http://schemas.openxmlformats.org/officeDocument/2006/relationships/image" Target="../media/image16.png"/><Relationship Id="rId2" Type="http://schemas.openxmlformats.org/officeDocument/2006/relationships/customXml" Target="../ink/ink1.xml"/><Relationship Id="rId29" Type="http://schemas.openxmlformats.org/officeDocument/2006/relationships/image" Target="../media/image1633.png"/><Relationship Id="rId255" Type="http://schemas.openxmlformats.org/officeDocument/2006/relationships/customXml" Target="../ink/ink124.xml"/><Relationship Id="rId40" Type="http://schemas.openxmlformats.org/officeDocument/2006/relationships/customXml" Target="../ink/ink20.xml"/><Relationship Id="rId115" Type="http://schemas.openxmlformats.org/officeDocument/2006/relationships/image" Target="../media/image1678.png"/><Relationship Id="rId136" Type="http://schemas.openxmlformats.org/officeDocument/2006/relationships/image" Target="../media/image1691.png"/><Relationship Id="rId157" Type="http://schemas.openxmlformats.org/officeDocument/2006/relationships/customXml" Target="../ink/ink75.xml"/><Relationship Id="rId178" Type="http://schemas.openxmlformats.org/officeDocument/2006/relationships/image" Target="../media/image1714.png"/><Relationship Id="rId61" Type="http://schemas.openxmlformats.org/officeDocument/2006/relationships/image" Target="../media/image11.png"/><Relationship Id="rId82" Type="http://schemas.openxmlformats.org/officeDocument/2006/relationships/customXml" Target="../ink/ink41.xml"/><Relationship Id="rId199" Type="http://schemas.openxmlformats.org/officeDocument/2006/relationships/customXml" Target="../ink/ink96.xml"/><Relationship Id="rId203" Type="http://schemas.openxmlformats.org/officeDocument/2006/relationships/customXml" Target="../ink/ink98.xml"/><Relationship Id="rId19" Type="http://schemas.openxmlformats.org/officeDocument/2006/relationships/image" Target="../media/image1628.png"/><Relationship Id="rId224" Type="http://schemas.openxmlformats.org/officeDocument/2006/relationships/image" Target="../media/image1739.png"/><Relationship Id="rId245" Type="http://schemas.openxmlformats.org/officeDocument/2006/relationships/customXml" Target="../ink/ink119.xml"/><Relationship Id="rId266" Type="http://schemas.openxmlformats.org/officeDocument/2006/relationships/image" Target="../media/image32.png"/><Relationship Id="rId30" Type="http://schemas.openxmlformats.org/officeDocument/2006/relationships/customXml" Target="../ink/ink15.xml"/><Relationship Id="rId105" Type="http://schemas.openxmlformats.org/officeDocument/2006/relationships/image" Target="../media/image1673.png"/><Relationship Id="rId126" Type="http://schemas.openxmlformats.org/officeDocument/2006/relationships/customXml" Target="../ink/ink63.xml"/><Relationship Id="rId147" Type="http://schemas.openxmlformats.org/officeDocument/2006/relationships/customXml" Target="../ink/ink70.xml"/><Relationship Id="rId168" Type="http://schemas.openxmlformats.org/officeDocument/2006/relationships/image" Target="../media/image1708.png"/><Relationship Id="rId51" Type="http://schemas.openxmlformats.org/officeDocument/2006/relationships/image" Target="../media/image6.png"/><Relationship Id="rId72" Type="http://schemas.openxmlformats.org/officeDocument/2006/relationships/customXml" Target="../ink/ink36.xml"/><Relationship Id="rId93" Type="http://schemas.openxmlformats.org/officeDocument/2006/relationships/image" Target="../media/image1666.png"/><Relationship Id="rId189" Type="http://schemas.openxmlformats.org/officeDocument/2006/relationships/customXml" Target="../ink/ink91.xml"/><Relationship Id="rId3" Type="http://schemas.openxmlformats.org/officeDocument/2006/relationships/image" Target="../media/image1620.png"/><Relationship Id="rId214" Type="http://schemas.openxmlformats.org/officeDocument/2006/relationships/image" Target="../media/image1734.png"/><Relationship Id="rId235" Type="http://schemas.openxmlformats.org/officeDocument/2006/relationships/customXml" Target="../ink/ink114.xml"/><Relationship Id="rId256" Type="http://schemas.openxmlformats.org/officeDocument/2006/relationships/image" Target="../media/image27.png"/><Relationship Id="rId116" Type="http://schemas.openxmlformats.org/officeDocument/2006/relationships/customXml" Target="../ink/ink58.xml"/><Relationship Id="rId137" Type="http://schemas.openxmlformats.org/officeDocument/2006/relationships/customXml" Target="../ink/ink68.xml"/><Relationship Id="rId158" Type="http://schemas.openxmlformats.org/officeDocument/2006/relationships/image" Target="../media/image1703.png"/><Relationship Id="rId20" Type="http://schemas.openxmlformats.org/officeDocument/2006/relationships/customXml" Target="../ink/ink10.xml"/><Relationship Id="rId41" Type="http://schemas.openxmlformats.org/officeDocument/2006/relationships/image" Target="../media/image1.png"/><Relationship Id="rId62" Type="http://schemas.openxmlformats.org/officeDocument/2006/relationships/customXml" Target="../ink/ink31.xml"/><Relationship Id="rId83" Type="http://schemas.openxmlformats.org/officeDocument/2006/relationships/image" Target="../media/image1661.png"/><Relationship Id="rId179" Type="http://schemas.openxmlformats.org/officeDocument/2006/relationships/customXml" Target="../ink/ink86.xml"/><Relationship Id="rId190" Type="http://schemas.openxmlformats.org/officeDocument/2006/relationships/image" Target="../media/image1721.png"/><Relationship Id="rId204" Type="http://schemas.openxmlformats.org/officeDocument/2006/relationships/image" Target="../media/image1728.png"/><Relationship Id="rId225" Type="http://schemas.openxmlformats.org/officeDocument/2006/relationships/customXml" Target="../ink/ink109.xml"/><Relationship Id="rId246" Type="http://schemas.openxmlformats.org/officeDocument/2006/relationships/image" Target="../media/image22.png"/><Relationship Id="rId267" Type="http://schemas.openxmlformats.org/officeDocument/2006/relationships/customXml" Target="../ink/ink130.xml"/><Relationship Id="rId106" Type="http://schemas.openxmlformats.org/officeDocument/2006/relationships/customXml" Target="../ink/ink53.xml"/><Relationship Id="rId127" Type="http://schemas.openxmlformats.org/officeDocument/2006/relationships/image" Target="../media/image1685.png"/><Relationship Id="rId10" Type="http://schemas.openxmlformats.org/officeDocument/2006/relationships/customXml" Target="../ink/ink5.xml"/><Relationship Id="rId31" Type="http://schemas.openxmlformats.org/officeDocument/2006/relationships/image" Target="../media/image1634.png"/><Relationship Id="rId52" Type="http://schemas.openxmlformats.org/officeDocument/2006/relationships/customXml" Target="../ink/ink26.xml"/><Relationship Id="rId73" Type="http://schemas.openxmlformats.org/officeDocument/2006/relationships/image" Target="../media/image1655.png"/><Relationship Id="rId94" Type="http://schemas.openxmlformats.org/officeDocument/2006/relationships/customXml" Target="../ink/ink47.xml"/><Relationship Id="rId148" Type="http://schemas.openxmlformats.org/officeDocument/2006/relationships/image" Target="../media/image1697.png"/><Relationship Id="rId169" Type="http://schemas.openxmlformats.org/officeDocument/2006/relationships/customXml" Target="../ink/ink81.xml"/><Relationship Id="rId4" Type="http://schemas.openxmlformats.org/officeDocument/2006/relationships/customXml" Target="../ink/ink2.xml"/><Relationship Id="rId180" Type="http://schemas.openxmlformats.org/officeDocument/2006/relationships/image" Target="../media/image1715.png"/><Relationship Id="rId215" Type="http://schemas.openxmlformats.org/officeDocument/2006/relationships/customXml" Target="../ink/ink104.xml"/><Relationship Id="rId236" Type="http://schemas.openxmlformats.org/officeDocument/2006/relationships/image" Target="../media/image17.png"/><Relationship Id="rId257" Type="http://schemas.openxmlformats.org/officeDocument/2006/relationships/customXml" Target="../ink/ink125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91" Type="http://schemas.openxmlformats.org/officeDocument/2006/relationships/customXml" Target="../ink/ink92.xml"/><Relationship Id="rId205" Type="http://schemas.openxmlformats.org/officeDocument/2006/relationships/customXml" Target="../ink/ink99.xml"/><Relationship Id="rId247" Type="http://schemas.openxmlformats.org/officeDocument/2006/relationships/customXml" Target="../ink/ink12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04.png"/><Relationship Id="rId21" Type="http://schemas.openxmlformats.org/officeDocument/2006/relationships/image" Target="../media/image1752.png"/><Relationship Id="rId42" Type="http://schemas.openxmlformats.org/officeDocument/2006/relationships/customXml" Target="../ink/ink153.xml"/><Relationship Id="rId63" Type="http://schemas.openxmlformats.org/officeDocument/2006/relationships/image" Target="../media/image1775.png"/><Relationship Id="rId84" Type="http://schemas.openxmlformats.org/officeDocument/2006/relationships/customXml" Target="../ink/ink174.xml"/><Relationship Id="rId16" Type="http://schemas.openxmlformats.org/officeDocument/2006/relationships/customXml" Target="../ink/ink140.xml"/><Relationship Id="rId107" Type="http://schemas.openxmlformats.org/officeDocument/2006/relationships/image" Target="../media/image1799.png"/><Relationship Id="rId11" Type="http://schemas.openxmlformats.org/officeDocument/2006/relationships/image" Target="../media/image1746.png"/><Relationship Id="rId32" Type="http://schemas.openxmlformats.org/officeDocument/2006/relationships/customXml" Target="../ink/ink148.xml"/><Relationship Id="rId37" Type="http://schemas.openxmlformats.org/officeDocument/2006/relationships/image" Target="../media/image1761.png"/><Relationship Id="rId53" Type="http://schemas.openxmlformats.org/officeDocument/2006/relationships/image" Target="../media/image1769.png"/><Relationship Id="rId58" Type="http://schemas.openxmlformats.org/officeDocument/2006/relationships/customXml" Target="../ink/ink161.xml"/><Relationship Id="rId74" Type="http://schemas.openxmlformats.org/officeDocument/2006/relationships/customXml" Target="../ink/ink169.xml"/><Relationship Id="rId79" Type="http://schemas.openxmlformats.org/officeDocument/2006/relationships/image" Target="../media/image1784.png"/><Relationship Id="rId102" Type="http://schemas.openxmlformats.org/officeDocument/2006/relationships/customXml" Target="../ink/ink183.xml"/><Relationship Id="rId123" Type="http://schemas.openxmlformats.org/officeDocument/2006/relationships/image" Target="../media/image1807.png"/><Relationship Id="rId128" Type="http://schemas.openxmlformats.org/officeDocument/2006/relationships/customXml" Target="../ink/ink196.xml"/><Relationship Id="rId5" Type="http://schemas.openxmlformats.org/officeDocument/2006/relationships/image" Target="../media/image1743.png"/><Relationship Id="rId90" Type="http://schemas.openxmlformats.org/officeDocument/2006/relationships/customXml" Target="../ink/ink177.xml"/><Relationship Id="rId95" Type="http://schemas.openxmlformats.org/officeDocument/2006/relationships/image" Target="../media/image1793.png"/><Relationship Id="rId22" Type="http://schemas.openxmlformats.org/officeDocument/2006/relationships/customXml" Target="../ink/ink143.xml"/><Relationship Id="rId27" Type="http://schemas.openxmlformats.org/officeDocument/2006/relationships/image" Target="../media/image1755.png"/><Relationship Id="rId43" Type="http://schemas.openxmlformats.org/officeDocument/2006/relationships/image" Target="../media/image1764.png"/><Relationship Id="rId48" Type="http://schemas.openxmlformats.org/officeDocument/2006/relationships/customXml" Target="../ink/ink156.xml"/><Relationship Id="rId64" Type="http://schemas.openxmlformats.org/officeDocument/2006/relationships/customXml" Target="../ink/ink164.xml"/><Relationship Id="rId69" Type="http://schemas.openxmlformats.org/officeDocument/2006/relationships/image" Target="../media/image1778.png"/><Relationship Id="rId113" Type="http://schemas.openxmlformats.org/officeDocument/2006/relationships/image" Target="../media/image1802.png"/><Relationship Id="rId118" Type="http://schemas.openxmlformats.org/officeDocument/2006/relationships/customXml" Target="../ink/ink191.xml"/><Relationship Id="rId80" Type="http://schemas.openxmlformats.org/officeDocument/2006/relationships/customXml" Target="../ink/ink172.xml"/><Relationship Id="rId85" Type="http://schemas.openxmlformats.org/officeDocument/2006/relationships/image" Target="../media/image1787.png"/><Relationship Id="rId12" Type="http://schemas.openxmlformats.org/officeDocument/2006/relationships/customXml" Target="../ink/ink138.xml"/><Relationship Id="rId17" Type="http://schemas.openxmlformats.org/officeDocument/2006/relationships/image" Target="../media/image1749.png"/><Relationship Id="rId33" Type="http://schemas.openxmlformats.org/officeDocument/2006/relationships/image" Target="../media/image1758.png"/><Relationship Id="rId38" Type="http://schemas.openxmlformats.org/officeDocument/2006/relationships/customXml" Target="../ink/ink151.xml"/><Relationship Id="rId59" Type="http://schemas.openxmlformats.org/officeDocument/2006/relationships/image" Target="../media/image1773.png"/><Relationship Id="rId103" Type="http://schemas.openxmlformats.org/officeDocument/2006/relationships/image" Target="../media/image1797.png"/><Relationship Id="rId108" Type="http://schemas.openxmlformats.org/officeDocument/2006/relationships/customXml" Target="../ink/ink186.xml"/><Relationship Id="rId124" Type="http://schemas.openxmlformats.org/officeDocument/2006/relationships/customXml" Target="../ink/ink194.xml"/><Relationship Id="rId129" Type="http://schemas.openxmlformats.org/officeDocument/2006/relationships/image" Target="../media/image1810.png"/><Relationship Id="rId54" Type="http://schemas.openxmlformats.org/officeDocument/2006/relationships/customXml" Target="../ink/ink159.xml"/><Relationship Id="rId70" Type="http://schemas.openxmlformats.org/officeDocument/2006/relationships/customXml" Target="../ink/ink167.xml"/><Relationship Id="rId75" Type="http://schemas.openxmlformats.org/officeDocument/2006/relationships/image" Target="../media/image1782.png"/><Relationship Id="rId91" Type="http://schemas.openxmlformats.org/officeDocument/2006/relationships/image" Target="../media/image1791.png"/><Relationship Id="rId96" Type="http://schemas.openxmlformats.org/officeDocument/2006/relationships/customXml" Target="../ink/ink1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5.xml"/><Relationship Id="rId23" Type="http://schemas.openxmlformats.org/officeDocument/2006/relationships/image" Target="../media/image1753.png"/><Relationship Id="rId28" Type="http://schemas.openxmlformats.org/officeDocument/2006/relationships/customXml" Target="../ink/ink146.xml"/><Relationship Id="rId49" Type="http://schemas.openxmlformats.org/officeDocument/2006/relationships/image" Target="../media/image1767.png"/><Relationship Id="rId114" Type="http://schemas.openxmlformats.org/officeDocument/2006/relationships/customXml" Target="../ink/ink189.xml"/><Relationship Id="rId119" Type="http://schemas.openxmlformats.org/officeDocument/2006/relationships/image" Target="../media/image1805.png"/><Relationship Id="rId44" Type="http://schemas.openxmlformats.org/officeDocument/2006/relationships/customXml" Target="../ink/ink154.xml"/><Relationship Id="rId60" Type="http://schemas.openxmlformats.org/officeDocument/2006/relationships/customXml" Target="../ink/ink162.xml"/><Relationship Id="rId65" Type="http://schemas.openxmlformats.org/officeDocument/2006/relationships/image" Target="../media/image1776.png"/><Relationship Id="rId81" Type="http://schemas.openxmlformats.org/officeDocument/2006/relationships/image" Target="../media/image1785.png"/><Relationship Id="rId86" Type="http://schemas.openxmlformats.org/officeDocument/2006/relationships/customXml" Target="../ink/ink175.xml"/><Relationship Id="rId130" Type="http://schemas.openxmlformats.org/officeDocument/2006/relationships/customXml" Target="../ink/ink197.xml"/><Relationship Id="rId13" Type="http://schemas.openxmlformats.org/officeDocument/2006/relationships/image" Target="../media/image1747.png"/><Relationship Id="rId18" Type="http://schemas.openxmlformats.org/officeDocument/2006/relationships/customXml" Target="../ink/ink141.xml"/><Relationship Id="rId39" Type="http://schemas.openxmlformats.org/officeDocument/2006/relationships/image" Target="../media/image1762.png"/><Relationship Id="rId109" Type="http://schemas.openxmlformats.org/officeDocument/2006/relationships/image" Target="../media/image1800.png"/><Relationship Id="rId34" Type="http://schemas.openxmlformats.org/officeDocument/2006/relationships/customXml" Target="../ink/ink149.xml"/><Relationship Id="rId50" Type="http://schemas.openxmlformats.org/officeDocument/2006/relationships/customXml" Target="../ink/ink157.xml"/><Relationship Id="rId55" Type="http://schemas.openxmlformats.org/officeDocument/2006/relationships/image" Target="../media/image1771.png"/><Relationship Id="rId76" Type="http://schemas.openxmlformats.org/officeDocument/2006/relationships/customXml" Target="../ink/ink170.xml"/><Relationship Id="rId97" Type="http://schemas.openxmlformats.org/officeDocument/2006/relationships/image" Target="../media/image1794.png"/><Relationship Id="rId104" Type="http://schemas.openxmlformats.org/officeDocument/2006/relationships/customXml" Target="../ink/ink184.xml"/><Relationship Id="rId120" Type="http://schemas.openxmlformats.org/officeDocument/2006/relationships/customXml" Target="../ink/ink192.xml"/><Relationship Id="rId125" Type="http://schemas.openxmlformats.org/officeDocument/2006/relationships/image" Target="../media/image1808.png"/><Relationship Id="rId7" Type="http://schemas.openxmlformats.org/officeDocument/2006/relationships/image" Target="../media/image1744.png"/><Relationship Id="rId71" Type="http://schemas.openxmlformats.org/officeDocument/2006/relationships/image" Target="../media/image1779.png"/><Relationship Id="rId92" Type="http://schemas.openxmlformats.org/officeDocument/2006/relationships/customXml" Target="../ink/ink178.xml"/><Relationship Id="rId2" Type="http://schemas.openxmlformats.org/officeDocument/2006/relationships/customXml" Target="../ink/ink133.xml"/><Relationship Id="rId29" Type="http://schemas.openxmlformats.org/officeDocument/2006/relationships/image" Target="../media/image1756.png"/><Relationship Id="rId24" Type="http://schemas.openxmlformats.org/officeDocument/2006/relationships/customXml" Target="../ink/ink144.xml"/><Relationship Id="rId40" Type="http://schemas.openxmlformats.org/officeDocument/2006/relationships/customXml" Target="../ink/ink152.xml"/><Relationship Id="rId45" Type="http://schemas.openxmlformats.org/officeDocument/2006/relationships/image" Target="../media/image1765.png"/><Relationship Id="rId66" Type="http://schemas.openxmlformats.org/officeDocument/2006/relationships/customXml" Target="../ink/ink165.xml"/><Relationship Id="rId87" Type="http://schemas.openxmlformats.org/officeDocument/2006/relationships/image" Target="../media/image1788.png"/><Relationship Id="rId110" Type="http://schemas.openxmlformats.org/officeDocument/2006/relationships/customXml" Target="../ink/ink187.xml"/><Relationship Id="rId115" Type="http://schemas.openxmlformats.org/officeDocument/2006/relationships/image" Target="../media/image1803.png"/><Relationship Id="rId131" Type="http://schemas.openxmlformats.org/officeDocument/2006/relationships/image" Target="../media/image1811.png"/><Relationship Id="rId61" Type="http://schemas.openxmlformats.org/officeDocument/2006/relationships/image" Target="../media/image1774.png"/><Relationship Id="rId82" Type="http://schemas.openxmlformats.org/officeDocument/2006/relationships/customXml" Target="../ink/ink173.xml"/><Relationship Id="rId19" Type="http://schemas.openxmlformats.org/officeDocument/2006/relationships/image" Target="../media/image1751.png"/><Relationship Id="rId14" Type="http://schemas.openxmlformats.org/officeDocument/2006/relationships/customXml" Target="../ink/ink139.xml"/><Relationship Id="rId30" Type="http://schemas.openxmlformats.org/officeDocument/2006/relationships/customXml" Target="../ink/ink147.xml"/><Relationship Id="rId35" Type="http://schemas.openxmlformats.org/officeDocument/2006/relationships/image" Target="../media/image1759.png"/><Relationship Id="rId56" Type="http://schemas.openxmlformats.org/officeDocument/2006/relationships/customXml" Target="../ink/ink160.xml"/><Relationship Id="rId77" Type="http://schemas.openxmlformats.org/officeDocument/2006/relationships/image" Target="../media/image1783.png"/><Relationship Id="rId100" Type="http://schemas.openxmlformats.org/officeDocument/2006/relationships/customXml" Target="../ink/ink182.xml"/><Relationship Id="rId105" Type="http://schemas.openxmlformats.org/officeDocument/2006/relationships/image" Target="../media/image1798.png"/><Relationship Id="rId126" Type="http://schemas.openxmlformats.org/officeDocument/2006/relationships/customXml" Target="../ink/ink195.xml"/><Relationship Id="rId8" Type="http://schemas.openxmlformats.org/officeDocument/2006/relationships/customXml" Target="../ink/ink136.xml"/><Relationship Id="rId51" Type="http://schemas.openxmlformats.org/officeDocument/2006/relationships/image" Target="../media/image1768.png"/><Relationship Id="rId72" Type="http://schemas.openxmlformats.org/officeDocument/2006/relationships/customXml" Target="../ink/ink168.xml"/><Relationship Id="rId93" Type="http://schemas.openxmlformats.org/officeDocument/2006/relationships/image" Target="../media/image1792.png"/><Relationship Id="rId98" Type="http://schemas.openxmlformats.org/officeDocument/2006/relationships/customXml" Target="../ink/ink181.xml"/><Relationship Id="rId121" Type="http://schemas.openxmlformats.org/officeDocument/2006/relationships/image" Target="../media/image1806.png"/><Relationship Id="rId3" Type="http://schemas.openxmlformats.org/officeDocument/2006/relationships/image" Target="../media/image1742.png"/><Relationship Id="rId25" Type="http://schemas.openxmlformats.org/officeDocument/2006/relationships/image" Target="../media/image1754.png"/><Relationship Id="rId46" Type="http://schemas.openxmlformats.org/officeDocument/2006/relationships/customXml" Target="../ink/ink155.xml"/><Relationship Id="rId67" Type="http://schemas.openxmlformats.org/officeDocument/2006/relationships/image" Target="../media/image1777.png"/><Relationship Id="rId116" Type="http://schemas.openxmlformats.org/officeDocument/2006/relationships/customXml" Target="../ink/ink190.xml"/><Relationship Id="rId20" Type="http://schemas.openxmlformats.org/officeDocument/2006/relationships/customXml" Target="../ink/ink142.xml"/><Relationship Id="rId41" Type="http://schemas.openxmlformats.org/officeDocument/2006/relationships/image" Target="../media/image1763.png"/><Relationship Id="rId62" Type="http://schemas.openxmlformats.org/officeDocument/2006/relationships/customXml" Target="../ink/ink163.xml"/><Relationship Id="rId83" Type="http://schemas.openxmlformats.org/officeDocument/2006/relationships/image" Target="../media/image1786.png"/><Relationship Id="rId88" Type="http://schemas.openxmlformats.org/officeDocument/2006/relationships/customXml" Target="../ink/ink176.xml"/><Relationship Id="rId111" Type="http://schemas.openxmlformats.org/officeDocument/2006/relationships/image" Target="../media/image1801.png"/><Relationship Id="rId132" Type="http://schemas.openxmlformats.org/officeDocument/2006/relationships/customXml" Target="../ink/ink198.xml"/><Relationship Id="rId15" Type="http://schemas.openxmlformats.org/officeDocument/2006/relationships/image" Target="../media/image1748.png"/><Relationship Id="rId36" Type="http://schemas.openxmlformats.org/officeDocument/2006/relationships/customXml" Target="../ink/ink150.xml"/><Relationship Id="rId57" Type="http://schemas.openxmlformats.org/officeDocument/2006/relationships/image" Target="../media/image1772.png"/><Relationship Id="rId106" Type="http://schemas.openxmlformats.org/officeDocument/2006/relationships/customXml" Target="../ink/ink185.xml"/><Relationship Id="rId127" Type="http://schemas.openxmlformats.org/officeDocument/2006/relationships/image" Target="../media/image1809.png"/><Relationship Id="rId10" Type="http://schemas.openxmlformats.org/officeDocument/2006/relationships/customXml" Target="../ink/ink137.xml"/><Relationship Id="rId31" Type="http://schemas.openxmlformats.org/officeDocument/2006/relationships/image" Target="../media/image1757.png"/><Relationship Id="rId52" Type="http://schemas.openxmlformats.org/officeDocument/2006/relationships/customXml" Target="../ink/ink158.xml"/><Relationship Id="rId73" Type="http://schemas.openxmlformats.org/officeDocument/2006/relationships/image" Target="../media/image1781.png"/><Relationship Id="rId78" Type="http://schemas.openxmlformats.org/officeDocument/2006/relationships/customXml" Target="../ink/ink171.xml"/><Relationship Id="rId94" Type="http://schemas.openxmlformats.org/officeDocument/2006/relationships/customXml" Target="../ink/ink179.xml"/><Relationship Id="rId99" Type="http://schemas.openxmlformats.org/officeDocument/2006/relationships/image" Target="../media/image1795.png"/><Relationship Id="rId101" Type="http://schemas.openxmlformats.org/officeDocument/2006/relationships/image" Target="../media/image1796.png"/><Relationship Id="rId122" Type="http://schemas.openxmlformats.org/officeDocument/2006/relationships/customXml" Target="../ink/ink193.xml"/><Relationship Id="rId4" Type="http://schemas.openxmlformats.org/officeDocument/2006/relationships/customXml" Target="../ink/ink134.xml"/><Relationship Id="rId9" Type="http://schemas.openxmlformats.org/officeDocument/2006/relationships/image" Target="../media/image1745.png"/><Relationship Id="rId26" Type="http://schemas.openxmlformats.org/officeDocument/2006/relationships/customXml" Target="../ink/ink145.xml"/><Relationship Id="rId47" Type="http://schemas.openxmlformats.org/officeDocument/2006/relationships/image" Target="../media/image1766.png"/><Relationship Id="rId68" Type="http://schemas.openxmlformats.org/officeDocument/2006/relationships/customXml" Target="../ink/ink166.xml"/><Relationship Id="rId89" Type="http://schemas.openxmlformats.org/officeDocument/2006/relationships/image" Target="../media/image1789.png"/><Relationship Id="rId112" Type="http://schemas.openxmlformats.org/officeDocument/2006/relationships/customXml" Target="../ink/ink188.xml"/><Relationship Id="rId13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9.png"/><Relationship Id="rId21" Type="http://schemas.openxmlformats.org/officeDocument/2006/relationships/image" Target="../media/image1821.png"/><Relationship Id="rId324" Type="http://schemas.openxmlformats.org/officeDocument/2006/relationships/customXml" Target="../ink/ink360.xml"/><Relationship Id="rId531" Type="http://schemas.openxmlformats.org/officeDocument/2006/relationships/image" Target="../media/image3100.png"/><Relationship Id="rId170" Type="http://schemas.openxmlformats.org/officeDocument/2006/relationships/customXml" Target="../ink/ink283.xml"/><Relationship Id="rId268" Type="http://schemas.openxmlformats.org/officeDocument/2006/relationships/customXml" Target="../ink/ink332.xml"/><Relationship Id="rId475" Type="http://schemas.openxmlformats.org/officeDocument/2006/relationships/image" Target="../media/image2048.png"/><Relationship Id="rId32" Type="http://schemas.openxmlformats.org/officeDocument/2006/relationships/customXml" Target="../ink/ink214.xml"/><Relationship Id="rId128" Type="http://schemas.openxmlformats.org/officeDocument/2006/relationships/customXml" Target="../ink/ink262.xml"/><Relationship Id="rId335" Type="http://schemas.openxmlformats.org/officeDocument/2006/relationships/image" Target="../media/image1978.png"/><Relationship Id="rId181" Type="http://schemas.openxmlformats.org/officeDocument/2006/relationships/image" Target="../media/image1901.png"/><Relationship Id="rId402" Type="http://schemas.openxmlformats.org/officeDocument/2006/relationships/customXml" Target="../ink/ink399.xml"/><Relationship Id="rId279" Type="http://schemas.openxmlformats.org/officeDocument/2006/relationships/image" Target="../media/image1950.png"/><Relationship Id="rId486" Type="http://schemas.openxmlformats.org/officeDocument/2006/relationships/customXml" Target="../ink/ink439.xml"/><Relationship Id="rId43" Type="http://schemas.openxmlformats.org/officeDocument/2006/relationships/image" Target="../media/image1832.png"/><Relationship Id="rId139" Type="http://schemas.openxmlformats.org/officeDocument/2006/relationships/image" Target="../media/image1880.png"/><Relationship Id="rId290" Type="http://schemas.openxmlformats.org/officeDocument/2006/relationships/customXml" Target="../ink/ink343.xml"/><Relationship Id="rId304" Type="http://schemas.openxmlformats.org/officeDocument/2006/relationships/customXml" Target="../ink/ink350.xml"/><Relationship Id="rId346" Type="http://schemas.openxmlformats.org/officeDocument/2006/relationships/customXml" Target="../ink/ink371.xml"/><Relationship Id="rId388" Type="http://schemas.openxmlformats.org/officeDocument/2006/relationships/customXml" Target="../ink/ink392.xml"/><Relationship Id="rId511" Type="http://schemas.openxmlformats.org/officeDocument/2006/relationships/image" Target="../media/image2066.png"/><Relationship Id="rId85" Type="http://schemas.openxmlformats.org/officeDocument/2006/relationships/image" Target="../media/image1853.png"/><Relationship Id="rId150" Type="http://schemas.openxmlformats.org/officeDocument/2006/relationships/customXml" Target="../ink/ink273.xml"/><Relationship Id="rId192" Type="http://schemas.openxmlformats.org/officeDocument/2006/relationships/customXml" Target="../ink/ink294.xml"/><Relationship Id="rId206" Type="http://schemas.openxmlformats.org/officeDocument/2006/relationships/customXml" Target="../ink/ink301.xml"/><Relationship Id="rId413" Type="http://schemas.openxmlformats.org/officeDocument/2006/relationships/image" Target="../media/image2017.png"/><Relationship Id="rId248" Type="http://schemas.openxmlformats.org/officeDocument/2006/relationships/customXml" Target="../ink/ink322.xml"/><Relationship Id="rId455" Type="http://schemas.openxmlformats.org/officeDocument/2006/relationships/image" Target="../media/image2038.png"/><Relationship Id="rId497" Type="http://schemas.openxmlformats.org/officeDocument/2006/relationships/image" Target="../media/image2059.png"/><Relationship Id="rId12" Type="http://schemas.openxmlformats.org/officeDocument/2006/relationships/customXml" Target="../ink/ink204.xml"/><Relationship Id="rId108" Type="http://schemas.openxmlformats.org/officeDocument/2006/relationships/customXml" Target="../ink/ink252.xml"/><Relationship Id="rId315" Type="http://schemas.openxmlformats.org/officeDocument/2006/relationships/image" Target="../media/image1968.png"/><Relationship Id="rId357" Type="http://schemas.openxmlformats.org/officeDocument/2006/relationships/image" Target="../media/image1989.png"/><Relationship Id="rId522" Type="http://schemas.openxmlformats.org/officeDocument/2006/relationships/customXml" Target="../ink/ink457.xml"/><Relationship Id="rId54" Type="http://schemas.openxmlformats.org/officeDocument/2006/relationships/customXml" Target="../ink/ink225.xml"/><Relationship Id="rId96" Type="http://schemas.openxmlformats.org/officeDocument/2006/relationships/customXml" Target="../ink/ink246.xml"/><Relationship Id="rId161" Type="http://schemas.openxmlformats.org/officeDocument/2006/relationships/image" Target="../media/image1891.png"/><Relationship Id="rId217" Type="http://schemas.openxmlformats.org/officeDocument/2006/relationships/image" Target="../media/image1919.png"/><Relationship Id="rId399" Type="http://schemas.openxmlformats.org/officeDocument/2006/relationships/image" Target="../media/image2010.png"/><Relationship Id="rId259" Type="http://schemas.openxmlformats.org/officeDocument/2006/relationships/image" Target="../media/image1940.png"/><Relationship Id="rId424" Type="http://schemas.openxmlformats.org/officeDocument/2006/relationships/customXml" Target="../ink/ink410.xml"/><Relationship Id="rId466" Type="http://schemas.openxmlformats.org/officeDocument/2006/relationships/customXml" Target="../ink/ink429.xml"/><Relationship Id="rId23" Type="http://schemas.openxmlformats.org/officeDocument/2006/relationships/image" Target="../media/image1822.png"/><Relationship Id="rId119" Type="http://schemas.openxmlformats.org/officeDocument/2006/relationships/image" Target="../media/image1870.png"/><Relationship Id="rId270" Type="http://schemas.openxmlformats.org/officeDocument/2006/relationships/customXml" Target="../ink/ink333.xml"/><Relationship Id="rId326" Type="http://schemas.openxmlformats.org/officeDocument/2006/relationships/customXml" Target="../ink/ink361.xml"/><Relationship Id="rId533" Type="http://schemas.openxmlformats.org/officeDocument/2006/relationships/image" Target="../media/image4100.png"/><Relationship Id="rId65" Type="http://schemas.openxmlformats.org/officeDocument/2006/relationships/image" Target="../media/image1843.png"/><Relationship Id="rId130" Type="http://schemas.openxmlformats.org/officeDocument/2006/relationships/customXml" Target="../ink/ink263.xml"/><Relationship Id="rId368" Type="http://schemas.openxmlformats.org/officeDocument/2006/relationships/customXml" Target="../ink/ink382.xml"/><Relationship Id="rId172" Type="http://schemas.openxmlformats.org/officeDocument/2006/relationships/customXml" Target="../ink/ink284.xml"/><Relationship Id="rId228" Type="http://schemas.openxmlformats.org/officeDocument/2006/relationships/customXml" Target="../ink/ink312.xml"/><Relationship Id="rId477" Type="http://schemas.openxmlformats.org/officeDocument/2006/relationships/image" Target="../media/image2049.png"/><Relationship Id="rId281" Type="http://schemas.openxmlformats.org/officeDocument/2006/relationships/image" Target="../media/image1951.png"/><Relationship Id="rId337" Type="http://schemas.openxmlformats.org/officeDocument/2006/relationships/image" Target="../media/image1979.png"/><Relationship Id="rId502" Type="http://schemas.openxmlformats.org/officeDocument/2006/relationships/customXml" Target="../ink/ink447.xml"/><Relationship Id="rId34" Type="http://schemas.openxmlformats.org/officeDocument/2006/relationships/customXml" Target="../ink/ink215.xml"/><Relationship Id="rId76" Type="http://schemas.openxmlformats.org/officeDocument/2006/relationships/customXml" Target="../ink/ink236.xml"/><Relationship Id="rId141" Type="http://schemas.openxmlformats.org/officeDocument/2006/relationships/image" Target="../media/image1881.png"/><Relationship Id="rId379" Type="http://schemas.openxmlformats.org/officeDocument/2006/relationships/image" Target="../media/image2000.png"/><Relationship Id="rId7" Type="http://schemas.openxmlformats.org/officeDocument/2006/relationships/image" Target="../media/image1814.png"/><Relationship Id="rId183" Type="http://schemas.openxmlformats.org/officeDocument/2006/relationships/image" Target="../media/image1902.png"/><Relationship Id="rId239" Type="http://schemas.openxmlformats.org/officeDocument/2006/relationships/image" Target="../media/image1930.png"/><Relationship Id="rId390" Type="http://schemas.openxmlformats.org/officeDocument/2006/relationships/customXml" Target="../ink/ink393.xml"/><Relationship Id="rId404" Type="http://schemas.openxmlformats.org/officeDocument/2006/relationships/customXml" Target="../ink/ink400.xml"/><Relationship Id="rId446" Type="http://schemas.openxmlformats.org/officeDocument/2006/relationships/customXml" Target="../ink/ink419.xml"/><Relationship Id="rId250" Type="http://schemas.openxmlformats.org/officeDocument/2006/relationships/customXml" Target="../ink/ink323.xml"/><Relationship Id="rId292" Type="http://schemas.openxmlformats.org/officeDocument/2006/relationships/customXml" Target="../ink/ink344.xml"/><Relationship Id="rId306" Type="http://schemas.openxmlformats.org/officeDocument/2006/relationships/customXml" Target="../ink/ink351.xml"/><Relationship Id="rId488" Type="http://schemas.openxmlformats.org/officeDocument/2006/relationships/customXml" Target="../ink/ink440.xml"/><Relationship Id="rId45" Type="http://schemas.openxmlformats.org/officeDocument/2006/relationships/image" Target="../media/image1833.png"/><Relationship Id="rId87" Type="http://schemas.openxmlformats.org/officeDocument/2006/relationships/image" Target="../media/image1854.png"/><Relationship Id="rId110" Type="http://schemas.openxmlformats.org/officeDocument/2006/relationships/customXml" Target="../ink/ink253.xml"/><Relationship Id="rId348" Type="http://schemas.openxmlformats.org/officeDocument/2006/relationships/customXml" Target="../ink/ink372.xml"/><Relationship Id="rId513" Type="http://schemas.openxmlformats.org/officeDocument/2006/relationships/image" Target="../media/image2067.png"/><Relationship Id="rId152" Type="http://schemas.openxmlformats.org/officeDocument/2006/relationships/customXml" Target="../ink/ink274.xml"/><Relationship Id="rId194" Type="http://schemas.openxmlformats.org/officeDocument/2006/relationships/customXml" Target="../ink/ink295.xml"/><Relationship Id="rId208" Type="http://schemas.openxmlformats.org/officeDocument/2006/relationships/customXml" Target="../ink/ink302.xml"/><Relationship Id="rId415" Type="http://schemas.openxmlformats.org/officeDocument/2006/relationships/image" Target="../media/image2018.png"/><Relationship Id="rId457" Type="http://schemas.openxmlformats.org/officeDocument/2006/relationships/image" Target="../media/image2039.png"/><Relationship Id="rId261" Type="http://schemas.openxmlformats.org/officeDocument/2006/relationships/image" Target="../media/image1941.png"/><Relationship Id="rId499" Type="http://schemas.openxmlformats.org/officeDocument/2006/relationships/image" Target="../media/image2060.png"/><Relationship Id="rId14" Type="http://schemas.openxmlformats.org/officeDocument/2006/relationships/customXml" Target="../ink/ink205.xml"/><Relationship Id="rId56" Type="http://schemas.openxmlformats.org/officeDocument/2006/relationships/customXml" Target="../ink/ink226.xml"/><Relationship Id="rId317" Type="http://schemas.openxmlformats.org/officeDocument/2006/relationships/image" Target="../media/image1969.png"/><Relationship Id="rId359" Type="http://schemas.openxmlformats.org/officeDocument/2006/relationships/image" Target="../media/image1990.png"/><Relationship Id="rId524" Type="http://schemas.openxmlformats.org/officeDocument/2006/relationships/customXml" Target="../ink/ink458.xml"/><Relationship Id="rId98" Type="http://schemas.openxmlformats.org/officeDocument/2006/relationships/customXml" Target="../ink/ink247.xml"/><Relationship Id="rId121" Type="http://schemas.openxmlformats.org/officeDocument/2006/relationships/image" Target="../media/image1871.png"/><Relationship Id="rId163" Type="http://schemas.openxmlformats.org/officeDocument/2006/relationships/image" Target="../media/image1892.png"/><Relationship Id="rId219" Type="http://schemas.openxmlformats.org/officeDocument/2006/relationships/image" Target="../media/image1920.png"/><Relationship Id="rId370" Type="http://schemas.openxmlformats.org/officeDocument/2006/relationships/customXml" Target="../ink/ink383.xml"/><Relationship Id="rId426" Type="http://schemas.openxmlformats.org/officeDocument/2006/relationships/customXml" Target="../ink/ink411.xml"/><Relationship Id="rId230" Type="http://schemas.openxmlformats.org/officeDocument/2006/relationships/customXml" Target="../ink/ink313.xml"/><Relationship Id="rId468" Type="http://schemas.openxmlformats.org/officeDocument/2006/relationships/customXml" Target="../ink/ink430.xml"/><Relationship Id="rId25" Type="http://schemas.openxmlformats.org/officeDocument/2006/relationships/image" Target="../media/image1823.png"/><Relationship Id="rId67" Type="http://schemas.openxmlformats.org/officeDocument/2006/relationships/image" Target="../media/image1844.png"/><Relationship Id="rId272" Type="http://schemas.openxmlformats.org/officeDocument/2006/relationships/customXml" Target="../ink/ink334.xml"/><Relationship Id="rId328" Type="http://schemas.openxmlformats.org/officeDocument/2006/relationships/customXml" Target="../ink/ink362.xml"/><Relationship Id="rId535" Type="http://schemas.openxmlformats.org/officeDocument/2006/relationships/image" Target="../media/image5101.png"/><Relationship Id="rId132" Type="http://schemas.openxmlformats.org/officeDocument/2006/relationships/customXml" Target="../ink/ink264.xml"/><Relationship Id="rId174" Type="http://schemas.openxmlformats.org/officeDocument/2006/relationships/customXml" Target="../ink/ink285.xml"/><Relationship Id="rId381" Type="http://schemas.openxmlformats.org/officeDocument/2006/relationships/image" Target="../media/image2001.png"/><Relationship Id="rId241" Type="http://schemas.openxmlformats.org/officeDocument/2006/relationships/image" Target="../media/image1931.png"/><Relationship Id="rId437" Type="http://schemas.openxmlformats.org/officeDocument/2006/relationships/image" Target="../media/image2029.png"/><Relationship Id="rId479" Type="http://schemas.openxmlformats.org/officeDocument/2006/relationships/image" Target="../media/image2050.png"/><Relationship Id="rId36" Type="http://schemas.openxmlformats.org/officeDocument/2006/relationships/customXml" Target="../ink/ink216.xml"/><Relationship Id="rId283" Type="http://schemas.openxmlformats.org/officeDocument/2006/relationships/image" Target="../media/image1952.png"/><Relationship Id="rId339" Type="http://schemas.openxmlformats.org/officeDocument/2006/relationships/image" Target="../media/image1980.png"/><Relationship Id="rId490" Type="http://schemas.openxmlformats.org/officeDocument/2006/relationships/customXml" Target="../ink/ink441.xml"/><Relationship Id="rId504" Type="http://schemas.openxmlformats.org/officeDocument/2006/relationships/customXml" Target="../ink/ink448.xml"/><Relationship Id="rId78" Type="http://schemas.openxmlformats.org/officeDocument/2006/relationships/customXml" Target="../ink/ink237.xml"/><Relationship Id="rId101" Type="http://schemas.openxmlformats.org/officeDocument/2006/relationships/image" Target="../media/image1861.png"/><Relationship Id="rId143" Type="http://schemas.openxmlformats.org/officeDocument/2006/relationships/image" Target="../media/image1882.png"/><Relationship Id="rId185" Type="http://schemas.openxmlformats.org/officeDocument/2006/relationships/image" Target="../media/image1903.png"/><Relationship Id="rId350" Type="http://schemas.openxmlformats.org/officeDocument/2006/relationships/customXml" Target="../ink/ink373.xml"/><Relationship Id="rId406" Type="http://schemas.openxmlformats.org/officeDocument/2006/relationships/customXml" Target="../ink/ink401.xml"/><Relationship Id="rId9" Type="http://schemas.openxmlformats.org/officeDocument/2006/relationships/image" Target="../media/image1815.png"/><Relationship Id="rId210" Type="http://schemas.openxmlformats.org/officeDocument/2006/relationships/customXml" Target="../ink/ink303.xml"/><Relationship Id="rId392" Type="http://schemas.openxmlformats.org/officeDocument/2006/relationships/customXml" Target="../ink/ink394.xml"/><Relationship Id="rId448" Type="http://schemas.openxmlformats.org/officeDocument/2006/relationships/customXml" Target="../ink/ink420.xml"/><Relationship Id="rId252" Type="http://schemas.openxmlformats.org/officeDocument/2006/relationships/customXml" Target="../ink/ink324.xml"/><Relationship Id="rId294" Type="http://schemas.openxmlformats.org/officeDocument/2006/relationships/customXml" Target="../ink/ink345.xml"/><Relationship Id="rId308" Type="http://schemas.openxmlformats.org/officeDocument/2006/relationships/customXml" Target="../ink/ink352.xml"/><Relationship Id="rId515" Type="http://schemas.openxmlformats.org/officeDocument/2006/relationships/image" Target="../media/image2068.png"/><Relationship Id="rId47" Type="http://schemas.openxmlformats.org/officeDocument/2006/relationships/image" Target="../media/image1834.png"/><Relationship Id="rId89" Type="http://schemas.openxmlformats.org/officeDocument/2006/relationships/image" Target="../media/image1855.png"/><Relationship Id="rId112" Type="http://schemas.openxmlformats.org/officeDocument/2006/relationships/customXml" Target="../ink/ink254.xml"/><Relationship Id="rId154" Type="http://schemas.openxmlformats.org/officeDocument/2006/relationships/customXml" Target="../ink/ink275.xml"/><Relationship Id="rId361" Type="http://schemas.openxmlformats.org/officeDocument/2006/relationships/image" Target="../media/image1991.png"/><Relationship Id="rId196" Type="http://schemas.openxmlformats.org/officeDocument/2006/relationships/customXml" Target="../ink/ink296.xml"/><Relationship Id="rId417" Type="http://schemas.openxmlformats.org/officeDocument/2006/relationships/image" Target="../media/image2019.png"/><Relationship Id="rId459" Type="http://schemas.openxmlformats.org/officeDocument/2006/relationships/image" Target="../media/image2040.png"/><Relationship Id="rId16" Type="http://schemas.openxmlformats.org/officeDocument/2006/relationships/customXml" Target="../ink/ink206.xml"/><Relationship Id="rId221" Type="http://schemas.openxmlformats.org/officeDocument/2006/relationships/image" Target="../media/image1921.png"/><Relationship Id="rId263" Type="http://schemas.openxmlformats.org/officeDocument/2006/relationships/image" Target="../media/image1942.png"/><Relationship Id="rId319" Type="http://schemas.openxmlformats.org/officeDocument/2006/relationships/image" Target="../media/image1970.png"/><Relationship Id="rId470" Type="http://schemas.openxmlformats.org/officeDocument/2006/relationships/customXml" Target="../ink/ink431.xml"/><Relationship Id="rId526" Type="http://schemas.openxmlformats.org/officeDocument/2006/relationships/customXml" Target="../ink/ink459.xml"/><Relationship Id="rId58" Type="http://schemas.openxmlformats.org/officeDocument/2006/relationships/customXml" Target="../ink/ink227.xml"/><Relationship Id="rId123" Type="http://schemas.openxmlformats.org/officeDocument/2006/relationships/image" Target="../media/image1872.png"/><Relationship Id="rId330" Type="http://schemas.openxmlformats.org/officeDocument/2006/relationships/customXml" Target="../ink/ink363.xml"/><Relationship Id="rId165" Type="http://schemas.openxmlformats.org/officeDocument/2006/relationships/image" Target="../media/image1893.png"/><Relationship Id="rId372" Type="http://schemas.openxmlformats.org/officeDocument/2006/relationships/customXml" Target="../ink/ink384.xml"/><Relationship Id="rId428" Type="http://schemas.openxmlformats.org/officeDocument/2006/relationships/customXml" Target="../ink/ink412.xml"/><Relationship Id="rId232" Type="http://schemas.openxmlformats.org/officeDocument/2006/relationships/customXml" Target="../ink/ink314.xml"/><Relationship Id="rId274" Type="http://schemas.openxmlformats.org/officeDocument/2006/relationships/customXml" Target="../ink/ink335.xml"/><Relationship Id="rId481" Type="http://schemas.openxmlformats.org/officeDocument/2006/relationships/image" Target="../media/image2051.png"/><Relationship Id="rId27" Type="http://schemas.openxmlformats.org/officeDocument/2006/relationships/image" Target="../media/image1824.png"/><Relationship Id="rId69" Type="http://schemas.openxmlformats.org/officeDocument/2006/relationships/image" Target="../media/image1845.png"/><Relationship Id="rId134" Type="http://schemas.openxmlformats.org/officeDocument/2006/relationships/customXml" Target="../ink/ink265.xml"/><Relationship Id="rId537" Type="http://schemas.openxmlformats.org/officeDocument/2006/relationships/image" Target="../media/image6100.png"/><Relationship Id="rId80" Type="http://schemas.openxmlformats.org/officeDocument/2006/relationships/customXml" Target="../ink/ink238.xml"/><Relationship Id="rId176" Type="http://schemas.openxmlformats.org/officeDocument/2006/relationships/customXml" Target="../ink/ink286.xml"/><Relationship Id="rId341" Type="http://schemas.openxmlformats.org/officeDocument/2006/relationships/image" Target="../media/image1981.png"/><Relationship Id="rId383" Type="http://schemas.openxmlformats.org/officeDocument/2006/relationships/image" Target="../media/image2002.png"/><Relationship Id="rId439" Type="http://schemas.openxmlformats.org/officeDocument/2006/relationships/image" Target="../media/image2030.png"/><Relationship Id="rId201" Type="http://schemas.openxmlformats.org/officeDocument/2006/relationships/image" Target="../media/image1911.png"/><Relationship Id="rId243" Type="http://schemas.openxmlformats.org/officeDocument/2006/relationships/image" Target="../media/image1932.png"/><Relationship Id="rId285" Type="http://schemas.openxmlformats.org/officeDocument/2006/relationships/image" Target="../media/image1953.png"/><Relationship Id="rId450" Type="http://schemas.openxmlformats.org/officeDocument/2006/relationships/customXml" Target="../ink/ink421.xml"/><Relationship Id="rId506" Type="http://schemas.openxmlformats.org/officeDocument/2006/relationships/customXml" Target="../ink/ink449.xml"/><Relationship Id="rId38" Type="http://schemas.openxmlformats.org/officeDocument/2006/relationships/customXml" Target="../ink/ink217.xml"/><Relationship Id="rId103" Type="http://schemas.openxmlformats.org/officeDocument/2006/relationships/image" Target="../media/image1862.png"/><Relationship Id="rId310" Type="http://schemas.openxmlformats.org/officeDocument/2006/relationships/customXml" Target="../ink/ink353.xml"/><Relationship Id="rId492" Type="http://schemas.openxmlformats.org/officeDocument/2006/relationships/customXml" Target="../ink/ink442.xml"/><Relationship Id="rId91" Type="http://schemas.openxmlformats.org/officeDocument/2006/relationships/image" Target="../media/image1856.png"/><Relationship Id="rId145" Type="http://schemas.openxmlformats.org/officeDocument/2006/relationships/image" Target="../media/image1883.png"/><Relationship Id="rId187" Type="http://schemas.openxmlformats.org/officeDocument/2006/relationships/image" Target="../media/image1904.png"/><Relationship Id="rId352" Type="http://schemas.openxmlformats.org/officeDocument/2006/relationships/customXml" Target="../ink/ink374.xml"/><Relationship Id="rId394" Type="http://schemas.openxmlformats.org/officeDocument/2006/relationships/customXml" Target="../ink/ink395.xml"/><Relationship Id="rId408" Type="http://schemas.openxmlformats.org/officeDocument/2006/relationships/customXml" Target="../ink/ink402.xml"/><Relationship Id="rId212" Type="http://schemas.openxmlformats.org/officeDocument/2006/relationships/customXml" Target="../ink/ink304.xml"/><Relationship Id="rId254" Type="http://schemas.openxmlformats.org/officeDocument/2006/relationships/customXml" Target="../ink/ink325.xml"/><Relationship Id="rId49" Type="http://schemas.openxmlformats.org/officeDocument/2006/relationships/image" Target="../media/image1835.png"/><Relationship Id="rId114" Type="http://schemas.openxmlformats.org/officeDocument/2006/relationships/customXml" Target="../ink/ink255.xml"/><Relationship Id="rId296" Type="http://schemas.openxmlformats.org/officeDocument/2006/relationships/customXml" Target="../ink/ink346.xml"/><Relationship Id="rId461" Type="http://schemas.openxmlformats.org/officeDocument/2006/relationships/image" Target="../media/image2041.png"/><Relationship Id="rId517" Type="http://schemas.openxmlformats.org/officeDocument/2006/relationships/image" Target="../media/image2069.png"/><Relationship Id="rId60" Type="http://schemas.openxmlformats.org/officeDocument/2006/relationships/customXml" Target="../ink/ink228.xml"/><Relationship Id="rId156" Type="http://schemas.openxmlformats.org/officeDocument/2006/relationships/customXml" Target="../ink/ink276.xml"/><Relationship Id="rId198" Type="http://schemas.openxmlformats.org/officeDocument/2006/relationships/customXml" Target="../ink/ink297.xml"/><Relationship Id="rId321" Type="http://schemas.openxmlformats.org/officeDocument/2006/relationships/image" Target="../media/image1971.png"/><Relationship Id="rId363" Type="http://schemas.openxmlformats.org/officeDocument/2006/relationships/image" Target="../media/image1992.png"/><Relationship Id="rId419" Type="http://schemas.openxmlformats.org/officeDocument/2006/relationships/image" Target="../media/image2020.png"/><Relationship Id="rId223" Type="http://schemas.openxmlformats.org/officeDocument/2006/relationships/image" Target="../media/image1922.png"/><Relationship Id="rId430" Type="http://schemas.openxmlformats.org/officeDocument/2006/relationships/customXml" Target="../ink/ink413.xml"/><Relationship Id="rId18" Type="http://schemas.openxmlformats.org/officeDocument/2006/relationships/customXml" Target="../ink/ink207.xml"/><Relationship Id="rId265" Type="http://schemas.openxmlformats.org/officeDocument/2006/relationships/image" Target="../media/image1943.png"/><Relationship Id="rId472" Type="http://schemas.openxmlformats.org/officeDocument/2006/relationships/customXml" Target="../ink/ink432.xml"/><Relationship Id="rId528" Type="http://schemas.openxmlformats.org/officeDocument/2006/relationships/customXml" Target="../ink/ink460.xml"/><Relationship Id="rId125" Type="http://schemas.openxmlformats.org/officeDocument/2006/relationships/image" Target="../media/image1873.png"/><Relationship Id="rId167" Type="http://schemas.openxmlformats.org/officeDocument/2006/relationships/image" Target="../media/image1894.png"/><Relationship Id="rId332" Type="http://schemas.openxmlformats.org/officeDocument/2006/relationships/customXml" Target="../ink/ink364.xml"/><Relationship Id="rId374" Type="http://schemas.openxmlformats.org/officeDocument/2006/relationships/customXml" Target="../ink/ink385.xml"/><Relationship Id="rId71" Type="http://schemas.openxmlformats.org/officeDocument/2006/relationships/image" Target="../media/image1846.png"/><Relationship Id="rId234" Type="http://schemas.openxmlformats.org/officeDocument/2006/relationships/customXml" Target="../ink/ink315.xml"/><Relationship Id="rId2" Type="http://schemas.openxmlformats.org/officeDocument/2006/relationships/customXml" Target="../ink/ink199.xml"/><Relationship Id="rId29" Type="http://schemas.openxmlformats.org/officeDocument/2006/relationships/image" Target="../media/image1825.png"/><Relationship Id="rId276" Type="http://schemas.openxmlformats.org/officeDocument/2006/relationships/customXml" Target="../ink/ink336.xml"/><Relationship Id="rId441" Type="http://schemas.openxmlformats.org/officeDocument/2006/relationships/image" Target="../media/image2031.png"/><Relationship Id="rId483" Type="http://schemas.openxmlformats.org/officeDocument/2006/relationships/image" Target="../media/image2052.png"/><Relationship Id="rId539" Type="http://schemas.openxmlformats.org/officeDocument/2006/relationships/image" Target="../media/image7100.png"/><Relationship Id="rId40" Type="http://schemas.openxmlformats.org/officeDocument/2006/relationships/customXml" Target="../ink/ink218.xml"/><Relationship Id="rId136" Type="http://schemas.openxmlformats.org/officeDocument/2006/relationships/customXml" Target="../ink/ink266.xml"/><Relationship Id="rId178" Type="http://schemas.openxmlformats.org/officeDocument/2006/relationships/customXml" Target="../ink/ink287.xml"/><Relationship Id="rId301" Type="http://schemas.openxmlformats.org/officeDocument/2006/relationships/image" Target="../media/image1961.png"/><Relationship Id="rId343" Type="http://schemas.openxmlformats.org/officeDocument/2006/relationships/image" Target="../media/image1982.png"/><Relationship Id="rId82" Type="http://schemas.openxmlformats.org/officeDocument/2006/relationships/customXml" Target="../ink/ink239.xml"/><Relationship Id="rId203" Type="http://schemas.openxmlformats.org/officeDocument/2006/relationships/image" Target="../media/image1912.png"/><Relationship Id="rId385" Type="http://schemas.openxmlformats.org/officeDocument/2006/relationships/image" Target="../media/image2003.png"/><Relationship Id="rId245" Type="http://schemas.openxmlformats.org/officeDocument/2006/relationships/image" Target="../media/image1933.png"/><Relationship Id="rId287" Type="http://schemas.openxmlformats.org/officeDocument/2006/relationships/image" Target="../media/image1954.png"/><Relationship Id="rId410" Type="http://schemas.openxmlformats.org/officeDocument/2006/relationships/customXml" Target="../ink/ink403.xml"/><Relationship Id="rId452" Type="http://schemas.openxmlformats.org/officeDocument/2006/relationships/customXml" Target="../ink/ink422.xml"/><Relationship Id="rId494" Type="http://schemas.openxmlformats.org/officeDocument/2006/relationships/customXml" Target="../ink/ink443.xml"/><Relationship Id="rId508" Type="http://schemas.openxmlformats.org/officeDocument/2006/relationships/customXml" Target="../ink/ink450.xml"/><Relationship Id="rId105" Type="http://schemas.openxmlformats.org/officeDocument/2006/relationships/image" Target="../media/image1863.png"/><Relationship Id="rId147" Type="http://schemas.openxmlformats.org/officeDocument/2006/relationships/image" Target="../media/image1884.png"/><Relationship Id="rId312" Type="http://schemas.openxmlformats.org/officeDocument/2006/relationships/customXml" Target="../ink/ink354.xml"/><Relationship Id="rId354" Type="http://schemas.openxmlformats.org/officeDocument/2006/relationships/customXml" Target="../ink/ink375.xml"/><Relationship Id="rId51" Type="http://schemas.openxmlformats.org/officeDocument/2006/relationships/image" Target="../media/image1836.png"/><Relationship Id="rId93" Type="http://schemas.openxmlformats.org/officeDocument/2006/relationships/image" Target="../media/image1857.png"/><Relationship Id="rId189" Type="http://schemas.openxmlformats.org/officeDocument/2006/relationships/image" Target="../media/image1905.png"/><Relationship Id="rId396" Type="http://schemas.openxmlformats.org/officeDocument/2006/relationships/customXml" Target="../ink/ink396.xml"/><Relationship Id="rId214" Type="http://schemas.openxmlformats.org/officeDocument/2006/relationships/customXml" Target="../ink/ink305.xml"/><Relationship Id="rId256" Type="http://schemas.openxmlformats.org/officeDocument/2006/relationships/customXml" Target="../ink/ink326.xml"/><Relationship Id="rId298" Type="http://schemas.openxmlformats.org/officeDocument/2006/relationships/customXml" Target="../ink/ink347.xml"/><Relationship Id="rId421" Type="http://schemas.openxmlformats.org/officeDocument/2006/relationships/image" Target="../media/image2021.png"/><Relationship Id="rId463" Type="http://schemas.openxmlformats.org/officeDocument/2006/relationships/image" Target="../media/image2042.png"/><Relationship Id="rId519" Type="http://schemas.openxmlformats.org/officeDocument/2006/relationships/image" Target="../media/image2070.png"/><Relationship Id="rId116" Type="http://schemas.openxmlformats.org/officeDocument/2006/relationships/customXml" Target="../ink/ink256.xml"/><Relationship Id="rId158" Type="http://schemas.openxmlformats.org/officeDocument/2006/relationships/customXml" Target="../ink/ink277.xml"/><Relationship Id="rId323" Type="http://schemas.openxmlformats.org/officeDocument/2006/relationships/image" Target="../media/image1972.png"/><Relationship Id="rId530" Type="http://schemas.openxmlformats.org/officeDocument/2006/relationships/customXml" Target="../ink/ink461.xml"/><Relationship Id="rId20" Type="http://schemas.openxmlformats.org/officeDocument/2006/relationships/customXml" Target="../ink/ink208.xml"/><Relationship Id="rId62" Type="http://schemas.openxmlformats.org/officeDocument/2006/relationships/customXml" Target="../ink/ink229.xml"/><Relationship Id="rId365" Type="http://schemas.openxmlformats.org/officeDocument/2006/relationships/image" Target="../media/image1993.png"/><Relationship Id="rId225" Type="http://schemas.openxmlformats.org/officeDocument/2006/relationships/image" Target="../media/image1923.png"/><Relationship Id="rId267" Type="http://schemas.openxmlformats.org/officeDocument/2006/relationships/image" Target="../media/image1944.png"/><Relationship Id="rId432" Type="http://schemas.openxmlformats.org/officeDocument/2006/relationships/customXml" Target="../ink/ink414.xml"/><Relationship Id="rId474" Type="http://schemas.openxmlformats.org/officeDocument/2006/relationships/customXml" Target="../ink/ink433.xml"/><Relationship Id="rId127" Type="http://schemas.openxmlformats.org/officeDocument/2006/relationships/image" Target="../media/image1874.png"/><Relationship Id="rId31" Type="http://schemas.openxmlformats.org/officeDocument/2006/relationships/image" Target="../media/image1826.png"/><Relationship Id="rId73" Type="http://schemas.openxmlformats.org/officeDocument/2006/relationships/image" Target="../media/image1847.png"/><Relationship Id="rId169" Type="http://schemas.openxmlformats.org/officeDocument/2006/relationships/image" Target="../media/image1895.png"/><Relationship Id="rId334" Type="http://schemas.openxmlformats.org/officeDocument/2006/relationships/customXml" Target="../ink/ink365.xml"/><Relationship Id="rId376" Type="http://schemas.openxmlformats.org/officeDocument/2006/relationships/customXml" Target="../ink/ink386.xml"/><Relationship Id="rId541" Type="http://schemas.openxmlformats.org/officeDocument/2006/relationships/image" Target="../media/image8100.png"/><Relationship Id="rId4" Type="http://schemas.openxmlformats.org/officeDocument/2006/relationships/customXml" Target="../ink/ink200.xml"/><Relationship Id="rId180" Type="http://schemas.openxmlformats.org/officeDocument/2006/relationships/customXml" Target="../ink/ink288.xml"/><Relationship Id="rId236" Type="http://schemas.openxmlformats.org/officeDocument/2006/relationships/customXml" Target="../ink/ink316.xml"/><Relationship Id="rId278" Type="http://schemas.openxmlformats.org/officeDocument/2006/relationships/customXml" Target="../ink/ink337.xml"/><Relationship Id="rId401" Type="http://schemas.openxmlformats.org/officeDocument/2006/relationships/image" Target="../media/image2011.png"/><Relationship Id="rId443" Type="http://schemas.openxmlformats.org/officeDocument/2006/relationships/image" Target="../media/image2032.png"/><Relationship Id="rId303" Type="http://schemas.openxmlformats.org/officeDocument/2006/relationships/image" Target="../media/image1962.png"/><Relationship Id="rId485" Type="http://schemas.openxmlformats.org/officeDocument/2006/relationships/image" Target="../media/image2053.png"/><Relationship Id="rId42" Type="http://schemas.openxmlformats.org/officeDocument/2006/relationships/customXml" Target="../ink/ink219.xml"/><Relationship Id="rId84" Type="http://schemas.openxmlformats.org/officeDocument/2006/relationships/customXml" Target="../ink/ink240.xml"/><Relationship Id="rId138" Type="http://schemas.openxmlformats.org/officeDocument/2006/relationships/customXml" Target="../ink/ink267.xml"/><Relationship Id="rId345" Type="http://schemas.openxmlformats.org/officeDocument/2006/relationships/image" Target="../media/image1983.png"/><Relationship Id="rId387" Type="http://schemas.openxmlformats.org/officeDocument/2006/relationships/image" Target="../media/image2004.png"/><Relationship Id="rId510" Type="http://schemas.openxmlformats.org/officeDocument/2006/relationships/customXml" Target="../ink/ink451.xml"/><Relationship Id="rId191" Type="http://schemas.openxmlformats.org/officeDocument/2006/relationships/image" Target="../media/image1906.png"/><Relationship Id="rId205" Type="http://schemas.openxmlformats.org/officeDocument/2006/relationships/image" Target="../media/image1913.png"/><Relationship Id="rId247" Type="http://schemas.openxmlformats.org/officeDocument/2006/relationships/image" Target="../media/image1934.png"/><Relationship Id="rId412" Type="http://schemas.openxmlformats.org/officeDocument/2006/relationships/customXml" Target="../ink/ink404.xml"/><Relationship Id="rId107" Type="http://schemas.openxmlformats.org/officeDocument/2006/relationships/image" Target="../media/image1864.png"/><Relationship Id="rId289" Type="http://schemas.openxmlformats.org/officeDocument/2006/relationships/image" Target="../media/image1955.png"/><Relationship Id="rId454" Type="http://schemas.openxmlformats.org/officeDocument/2006/relationships/customXml" Target="../ink/ink423.xml"/><Relationship Id="rId496" Type="http://schemas.openxmlformats.org/officeDocument/2006/relationships/customXml" Target="../ink/ink444.xml"/><Relationship Id="rId11" Type="http://schemas.openxmlformats.org/officeDocument/2006/relationships/image" Target="../media/image1816.png"/><Relationship Id="rId53" Type="http://schemas.openxmlformats.org/officeDocument/2006/relationships/image" Target="../media/image1837.png"/><Relationship Id="rId149" Type="http://schemas.openxmlformats.org/officeDocument/2006/relationships/image" Target="../media/image1885.png"/><Relationship Id="rId314" Type="http://schemas.openxmlformats.org/officeDocument/2006/relationships/customXml" Target="../ink/ink355.xml"/><Relationship Id="rId356" Type="http://schemas.openxmlformats.org/officeDocument/2006/relationships/customXml" Target="../ink/ink376.xml"/><Relationship Id="rId398" Type="http://schemas.openxmlformats.org/officeDocument/2006/relationships/customXml" Target="../ink/ink397.xml"/><Relationship Id="rId521" Type="http://schemas.openxmlformats.org/officeDocument/2006/relationships/image" Target="../media/image2071.png"/><Relationship Id="rId95" Type="http://schemas.openxmlformats.org/officeDocument/2006/relationships/image" Target="../media/image1858.png"/><Relationship Id="rId160" Type="http://schemas.openxmlformats.org/officeDocument/2006/relationships/customXml" Target="../ink/ink278.xml"/><Relationship Id="rId216" Type="http://schemas.openxmlformats.org/officeDocument/2006/relationships/customXml" Target="../ink/ink306.xml"/><Relationship Id="rId423" Type="http://schemas.openxmlformats.org/officeDocument/2006/relationships/image" Target="../media/image2022.png"/><Relationship Id="rId258" Type="http://schemas.openxmlformats.org/officeDocument/2006/relationships/customXml" Target="../ink/ink327.xml"/><Relationship Id="rId465" Type="http://schemas.openxmlformats.org/officeDocument/2006/relationships/image" Target="../media/image2043.png"/><Relationship Id="rId22" Type="http://schemas.openxmlformats.org/officeDocument/2006/relationships/customXml" Target="../ink/ink209.xml"/><Relationship Id="rId64" Type="http://schemas.openxmlformats.org/officeDocument/2006/relationships/customXml" Target="../ink/ink230.xml"/><Relationship Id="rId118" Type="http://schemas.openxmlformats.org/officeDocument/2006/relationships/customXml" Target="../ink/ink257.xml"/><Relationship Id="rId325" Type="http://schemas.openxmlformats.org/officeDocument/2006/relationships/image" Target="../media/image1973.png"/><Relationship Id="rId367" Type="http://schemas.openxmlformats.org/officeDocument/2006/relationships/image" Target="../media/image1994.png"/><Relationship Id="rId532" Type="http://schemas.openxmlformats.org/officeDocument/2006/relationships/customXml" Target="../ink/ink462.xml"/><Relationship Id="rId171" Type="http://schemas.openxmlformats.org/officeDocument/2006/relationships/image" Target="../media/image1896.png"/><Relationship Id="rId227" Type="http://schemas.openxmlformats.org/officeDocument/2006/relationships/image" Target="../media/image1924.png"/><Relationship Id="rId269" Type="http://schemas.openxmlformats.org/officeDocument/2006/relationships/image" Target="../media/image1945.png"/><Relationship Id="rId476" Type="http://schemas.openxmlformats.org/officeDocument/2006/relationships/customXml" Target="../ink/ink434.xml"/><Relationship Id="rId33" Type="http://schemas.openxmlformats.org/officeDocument/2006/relationships/image" Target="../media/image1827.png"/><Relationship Id="rId129" Type="http://schemas.openxmlformats.org/officeDocument/2006/relationships/image" Target="../media/image1875.png"/><Relationship Id="rId280" Type="http://schemas.openxmlformats.org/officeDocument/2006/relationships/customXml" Target="../ink/ink338.xml"/><Relationship Id="rId336" Type="http://schemas.openxmlformats.org/officeDocument/2006/relationships/customXml" Target="../ink/ink366.xml"/><Relationship Id="rId501" Type="http://schemas.openxmlformats.org/officeDocument/2006/relationships/image" Target="../media/image2061.png"/><Relationship Id="rId75" Type="http://schemas.openxmlformats.org/officeDocument/2006/relationships/image" Target="../media/image1848.png"/><Relationship Id="rId140" Type="http://schemas.openxmlformats.org/officeDocument/2006/relationships/customXml" Target="../ink/ink268.xml"/><Relationship Id="rId182" Type="http://schemas.openxmlformats.org/officeDocument/2006/relationships/customXml" Target="../ink/ink289.xml"/><Relationship Id="rId378" Type="http://schemas.openxmlformats.org/officeDocument/2006/relationships/customXml" Target="../ink/ink387.xml"/><Relationship Id="rId403" Type="http://schemas.openxmlformats.org/officeDocument/2006/relationships/image" Target="../media/image2012.png"/><Relationship Id="rId6" Type="http://schemas.openxmlformats.org/officeDocument/2006/relationships/customXml" Target="../ink/ink201.xml"/><Relationship Id="rId238" Type="http://schemas.openxmlformats.org/officeDocument/2006/relationships/customXml" Target="../ink/ink317.xml"/><Relationship Id="rId445" Type="http://schemas.openxmlformats.org/officeDocument/2006/relationships/image" Target="../media/image2033.png"/><Relationship Id="rId487" Type="http://schemas.openxmlformats.org/officeDocument/2006/relationships/image" Target="../media/image2054.png"/><Relationship Id="rId291" Type="http://schemas.openxmlformats.org/officeDocument/2006/relationships/image" Target="../media/image1956.png"/><Relationship Id="rId305" Type="http://schemas.openxmlformats.org/officeDocument/2006/relationships/image" Target="../media/image1963.png"/><Relationship Id="rId347" Type="http://schemas.openxmlformats.org/officeDocument/2006/relationships/image" Target="../media/image1984.png"/><Relationship Id="rId512" Type="http://schemas.openxmlformats.org/officeDocument/2006/relationships/customXml" Target="../ink/ink452.xml"/><Relationship Id="rId44" Type="http://schemas.openxmlformats.org/officeDocument/2006/relationships/customXml" Target="../ink/ink220.xml"/><Relationship Id="rId86" Type="http://schemas.openxmlformats.org/officeDocument/2006/relationships/customXml" Target="../ink/ink241.xml"/><Relationship Id="rId151" Type="http://schemas.openxmlformats.org/officeDocument/2006/relationships/image" Target="../media/image1886.png"/><Relationship Id="rId389" Type="http://schemas.openxmlformats.org/officeDocument/2006/relationships/image" Target="../media/image2005.png"/><Relationship Id="rId193" Type="http://schemas.openxmlformats.org/officeDocument/2006/relationships/image" Target="../media/image1907.png"/><Relationship Id="rId207" Type="http://schemas.openxmlformats.org/officeDocument/2006/relationships/image" Target="../media/image1914.png"/><Relationship Id="rId249" Type="http://schemas.openxmlformats.org/officeDocument/2006/relationships/image" Target="../media/image1935.png"/><Relationship Id="rId414" Type="http://schemas.openxmlformats.org/officeDocument/2006/relationships/customXml" Target="../ink/ink405.xml"/><Relationship Id="rId456" Type="http://schemas.openxmlformats.org/officeDocument/2006/relationships/customXml" Target="../ink/ink424.xml"/><Relationship Id="rId498" Type="http://schemas.openxmlformats.org/officeDocument/2006/relationships/customXml" Target="../ink/ink445.xml"/><Relationship Id="rId13" Type="http://schemas.openxmlformats.org/officeDocument/2006/relationships/image" Target="../media/image1817.png"/><Relationship Id="rId109" Type="http://schemas.openxmlformats.org/officeDocument/2006/relationships/image" Target="../media/image1865.png"/><Relationship Id="rId260" Type="http://schemas.openxmlformats.org/officeDocument/2006/relationships/customXml" Target="../ink/ink328.xml"/><Relationship Id="rId316" Type="http://schemas.openxmlformats.org/officeDocument/2006/relationships/customXml" Target="../ink/ink356.xml"/><Relationship Id="rId523" Type="http://schemas.openxmlformats.org/officeDocument/2006/relationships/image" Target="../media/image2072.png"/><Relationship Id="rId55" Type="http://schemas.openxmlformats.org/officeDocument/2006/relationships/image" Target="../media/image1838.png"/><Relationship Id="rId97" Type="http://schemas.openxmlformats.org/officeDocument/2006/relationships/image" Target="../media/image1859.png"/><Relationship Id="rId120" Type="http://schemas.openxmlformats.org/officeDocument/2006/relationships/customXml" Target="../ink/ink258.xml"/><Relationship Id="rId358" Type="http://schemas.openxmlformats.org/officeDocument/2006/relationships/customXml" Target="../ink/ink377.xml"/><Relationship Id="rId162" Type="http://schemas.openxmlformats.org/officeDocument/2006/relationships/customXml" Target="../ink/ink279.xml"/><Relationship Id="rId218" Type="http://schemas.openxmlformats.org/officeDocument/2006/relationships/customXml" Target="../ink/ink307.xml"/><Relationship Id="rId425" Type="http://schemas.openxmlformats.org/officeDocument/2006/relationships/image" Target="../media/image2023.png"/><Relationship Id="rId467" Type="http://schemas.openxmlformats.org/officeDocument/2006/relationships/image" Target="../media/image2044.png"/><Relationship Id="rId271" Type="http://schemas.openxmlformats.org/officeDocument/2006/relationships/image" Target="../media/image1946.png"/><Relationship Id="rId24" Type="http://schemas.openxmlformats.org/officeDocument/2006/relationships/customXml" Target="../ink/ink210.xml"/><Relationship Id="rId66" Type="http://schemas.openxmlformats.org/officeDocument/2006/relationships/customXml" Target="../ink/ink231.xml"/><Relationship Id="rId131" Type="http://schemas.openxmlformats.org/officeDocument/2006/relationships/image" Target="../media/image1876.png"/><Relationship Id="rId327" Type="http://schemas.openxmlformats.org/officeDocument/2006/relationships/image" Target="../media/image1974.png"/><Relationship Id="rId369" Type="http://schemas.openxmlformats.org/officeDocument/2006/relationships/image" Target="../media/image1995.png"/><Relationship Id="rId534" Type="http://schemas.openxmlformats.org/officeDocument/2006/relationships/customXml" Target="../ink/ink463.xml"/><Relationship Id="rId173" Type="http://schemas.openxmlformats.org/officeDocument/2006/relationships/image" Target="../media/image1897.png"/><Relationship Id="rId229" Type="http://schemas.openxmlformats.org/officeDocument/2006/relationships/image" Target="../media/image1925.png"/><Relationship Id="rId380" Type="http://schemas.openxmlformats.org/officeDocument/2006/relationships/customXml" Target="../ink/ink388.xml"/><Relationship Id="rId240" Type="http://schemas.openxmlformats.org/officeDocument/2006/relationships/customXml" Target="../ink/ink318.xml"/><Relationship Id="rId478" Type="http://schemas.openxmlformats.org/officeDocument/2006/relationships/customXml" Target="../ink/ink435.xml"/><Relationship Id="rId35" Type="http://schemas.openxmlformats.org/officeDocument/2006/relationships/image" Target="../media/image1828.png"/><Relationship Id="rId77" Type="http://schemas.openxmlformats.org/officeDocument/2006/relationships/image" Target="../media/image1849.png"/><Relationship Id="rId100" Type="http://schemas.openxmlformats.org/officeDocument/2006/relationships/customXml" Target="../ink/ink248.xml"/><Relationship Id="rId282" Type="http://schemas.openxmlformats.org/officeDocument/2006/relationships/customXml" Target="../ink/ink339.xml"/><Relationship Id="rId338" Type="http://schemas.openxmlformats.org/officeDocument/2006/relationships/customXml" Target="../ink/ink367.xml"/><Relationship Id="rId503" Type="http://schemas.openxmlformats.org/officeDocument/2006/relationships/image" Target="../media/image2062.png"/><Relationship Id="rId8" Type="http://schemas.openxmlformats.org/officeDocument/2006/relationships/customXml" Target="../ink/ink202.xml"/><Relationship Id="rId142" Type="http://schemas.openxmlformats.org/officeDocument/2006/relationships/customXml" Target="../ink/ink269.xml"/><Relationship Id="rId184" Type="http://schemas.openxmlformats.org/officeDocument/2006/relationships/customXml" Target="../ink/ink290.xml"/><Relationship Id="rId391" Type="http://schemas.openxmlformats.org/officeDocument/2006/relationships/image" Target="../media/image2006.png"/><Relationship Id="rId405" Type="http://schemas.openxmlformats.org/officeDocument/2006/relationships/image" Target="../media/image2013.png"/><Relationship Id="rId447" Type="http://schemas.openxmlformats.org/officeDocument/2006/relationships/image" Target="../media/image2034.png"/><Relationship Id="rId251" Type="http://schemas.openxmlformats.org/officeDocument/2006/relationships/image" Target="../media/image1936.png"/><Relationship Id="rId489" Type="http://schemas.openxmlformats.org/officeDocument/2006/relationships/image" Target="../media/image2055.png"/><Relationship Id="rId46" Type="http://schemas.openxmlformats.org/officeDocument/2006/relationships/customXml" Target="../ink/ink221.xml"/><Relationship Id="rId293" Type="http://schemas.openxmlformats.org/officeDocument/2006/relationships/image" Target="../media/image1957.png"/><Relationship Id="rId307" Type="http://schemas.openxmlformats.org/officeDocument/2006/relationships/image" Target="../media/image1964.png"/><Relationship Id="rId349" Type="http://schemas.openxmlformats.org/officeDocument/2006/relationships/image" Target="../media/image1985.png"/><Relationship Id="rId514" Type="http://schemas.openxmlformats.org/officeDocument/2006/relationships/customXml" Target="../ink/ink453.xml"/><Relationship Id="rId88" Type="http://schemas.openxmlformats.org/officeDocument/2006/relationships/customXml" Target="../ink/ink242.xml"/><Relationship Id="rId111" Type="http://schemas.openxmlformats.org/officeDocument/2006/relationships/image" Target="../media/image1866.png"/><Relationship Id="rId153" Type="http://schemas.openxmlformats.org/officeDocument/2006/relationships/image" Target="../media/image1887.png"/><Relationship Id="rId195" Type="http://schemas.openxmlformats.org/officeDocument/2006/relationships/image" Target="../media/image1908.png"/><Relationship Id="rId209" Type="http://schemas.openxmlformats.org/officeDocument/2006/relationships/image" Target="../media/image1915.png"/><Relationship Id="rId360" Type="http://schemas.openxmlformats.org/officeDocument/2006/relationships/customXml" Target="../ink/ink378.xml"/><Relationship Id="rId416" Type="http://schemas.openxmlformats.org/officeDocument/2006/relationships/customXml" Target="../ink/ink406.xml"/><Relationship Id="rId220" Type="http://schemas.openxmlformats.org/officeDocument/2006/relationships/customXml" Target="../ink/ink308.xml"/><Relationship Id="rId458" Type="http://schemas.openxmlformats.org/officeDocument/2006/relationships/customXml" Target="../ink/ink425.xml"/><Relationship Id="rId15" Type="http://schemas.openxmlformats.org/officeDocument/2006/relationships/image" Target="../media/image1818.png"/><Relationship Id="rId57" Type="http://schemas.openxmlformats.org/officeDocument/2006/relationships/image" Target="../media/image1839.png"/><Relationship Id="rId262" Type="http://schemas.openxmlformats.org/officeDocument/2006/relationships/customXml" Target="../ink/ink329.xml"/><Relationship Id="rId318" Type="http://schemas.openxmlformats.org/officeDocument/2006/relationships/customXml" Target="../ink/ink357.xml"/><Relationship Id="rId525" Type="http://schemas.openxmlformats.org/officeDocument/2006/relationships/image" Target="../media/image2073.png"/><Relationship Id="rId99" Type="http://schemas.openxmlformats.org/officeDocument/2006/relationships/image" Target="../media/image1860.png"/><Relationship Id="rId122" Type="http://schemas.openxmlformats.org/officeDocument/2006/relationships/customXml" Target="../ink/ink259.xml"/><Relationship Id="rId164" Type="http://schemas.openxmlformats.org/officeDocument/2006/relationships/customXml" Target="../ink/ink280.xml"/><Relationship Id="rId371" Type="http://schemas.openxmlformats.org/officeDocument/2006/relationships/image" Target="../media/image1996.png"/><Relationship Id="rId427" Type="http://schemas.openxmlformats.org/officeDocument/2006/relationships/image" Target="../media/image2024.png"/><Relationship Id="rId469" Type="http://schemas.openxmlformats.org/officeDocument/2006/relationships/image" Target="../media/image2045.png"/><Relationship Id="rId26" Type="http://schemas.openxmlformats.org/officeDocument/2006/relationships/customXml" Target="../ink/ink211.xml"/><Relationship Id="rId231" Type="http://schemas.openxmlformats.org/officeDocument/2006/relationships/image" Target="../media/image1926.png"/><Relationship Id="rId273" Type="http://schemas.openxmlformats.org/officeDocument/2006/relationships/image" Target="../media/image1947.png"/><Relationship Id="rId329" Type="http://schemas.openxmlformats.org/officeDocument/2006/relationships/image" Target="../media/image1975.png"/><Relationship Id="rId480" Type="http://schemas.openxmlformats.org/officeDocument/2006/relationships/customXml" Target="../ink/ink436.xml"/><Relationship Id="rId536" Type="http://schemas.openxmlformats.org/officeDocument/2006/relationships/customXml" Target="../ink/ink464.xml"/><Relationship Id="rId68" Type="http://schemas.openxmlformats.org/officeDocument/2006/relationships/customXml" Target="../ink/ink232.xml"/><Relationship Id="rId133" Type="http://schemas.openxmlformats.org/officeDocument/2006/relationships/image" Target="../media/image1877.png"/><Relationship Id="rId175" Type="http://schemas.openxmlformats.org/officeDocument/2006/relationships/image" Target="../media/image1898.png"/><Relationship Id="rId340" Type="http://schemas.openxmlformats.org/officeDocument/2006/relationships/customXml" Target="../ink/ink368.xml"/><Relationship Id="rId200" Type="http://schemas.openxmlformats.org/officeDocument/2006/relationships/customXml" Target="../ink/ink298.xml"/><Relationship Id="rId382" Type="http://schemas.openxmlformats.org/officeDocument/2006/relationships/customXml" Target="../ink/ink389.xml"/><Relationship Id="rId438" Type="http://schemas.openxmlformats.org/officeDocument/2006/relationships/customXml" Target="../ink/ink415.xml"/><Relationship Id="rId242" Type="http://schemas.openxmlformats.org/officeDocument/2006/relationships/customXml" Target="../ink/ink319.xml"/><Relationship Id="rId284" Type="http://schemas.openxmlformats.org/officeDocument/2006/relationships/customXml" Target="../ink/ink340.xml"/><Relationship Id="rId491" Type="http://schemas.openxmlformats.org/officeDocument/2006/relationships/image" Target="../media/image2056.png"/><Relationship Id="rId505" Type="http://schemas.openxmlformats.org/officeDocument/2006/relationships/image" Target="../media/image2063.png"/><Relationship Id="rId37" Type="http://schemas.openxmlformats.org/officeDocument/2006/relationships/image" Target="../media/image1829.png"/><Relationship Id="rId79" Type="http://schemas.openxmlformats.org/officeDocument/2006/relationships/image" Target="../media/image1850.png"/><Relationship Id="rId102" Type="http://schemas.openxmlformats.org/officeDocument/2006/relationships/customXml" Target="../ink/ink249.xml"/><Relationship Id="rId144" Type="http://schemas.openxmlformats.org/officeDocument/2006/relationships/customXml" Target="../ink/ink270.xml"/><Relationship Id="rId90" Type="http://schemas.openxmlformats.org/officeDocument/2006/relationships/customXml" Target="../ink/ink243.xml"/><Relationship Id="rId186" Type="http://schemas.openxmlformats.org/officeDocument/2006/relationships/customXml" Target="../ink/ink291.xml"/><Relationship Id="rId351" Type="http://schemas.openxmlformats.org/officeDocument/2006/relationships/image" Target="../media/image1986.png"/><Relationship Id="rId393" Type="http://schemas.openxmlformats.org/officeDocument/2006/relationships/image" Target="../media/image2007.png"/><Relationship Id="rId407" Type="http://schemas.openxmlformats.org/officeDocument/2006/relationships/image" Target="../media/image2014.png"/><Relationship Id="rId449" Type="http://schemas.openxmlformats.org/officeDocument/2006/relationships/image" Target="../media/image2035.png"/><Relationship Id="rId211" Type="http://schemas.openxmlformats.org/officeDocument/2006/relationships/image" Target="../media/image1916.png"/><Relationship Id="rId253" Type="http://schemas.openxmlformats.org/officeDocument/2006/relationships/image" Target="../media/image1937.png"/><Relationship Id="rId295" Type="http://schemas.openxmlformats.org/officeDocument/2006/relationships/image" Target="../media/image1958.png"/><Relationship Id="rId309" Type="http://schemas.openxmlformats.org/officeDocument/2006/relationships/image" Target="../media/image1965.png"/><Relationship Id="rId460" Type="http://schemas.openxmlformats.org/officeDocument/2006/relationships/customXml" Target="../ink/ink426.xml"/><Relationship Id="rId516" Type="http://schemas.openxmlformats.org/officeDocument/2006/relationships/customXml" Target="../ink/ink454.xml"/><Relationship Id="rId48" Type="http://schemas.openxmlformats.org/officeDocument/2006/relationships/customXml" Target="../ink/ink222.xml"/><Relationship Id="rId113" Type="http://schemas.openxmlformats.org/officeDocument/2006/relationships/image" Target="../media/image1867.png"/><Relationship Id="rId320" Type="http://schemas.openxmlformats.org/officeDocument/2006/relationships/customXml" Target="../ink/ink358.xml"/><Relationship Id="rId155" Type="http://schemas.openxmlformats.org/officeDocument/2006/relationships/image" Target="../media/image1888.png"/><Relationship Id="rId197" Type="http://schemas.openxmlformats.org/officeDocument/2006/relationships/image" Target="../media/image1909.png"/><Relationship Id="rId362" Type="http://schemas.openxmlformats.org/officeDocument/2006/relationships/customXml" Target="../ink/ink379.xml"/><Relationship Id="rId418" Type="http://schemas.openxmlformats.org/officeDocument/2006/relationships/customXml" Target="../ink/ink407.xml"/><Relationship Id="rId222" Type="http://schemas.openxmlformats.org/officeDocument/2006/relationships/customXml" Target="../ink/ink309.xml"/><Relationship Id="rId264" Type="http://schemas.openxmlformats.org/officeDocument/2006/relationships/customXml" Target="../ink/ink330.xml"/><Relationship Id="rId471" Type="http://schemas.openxmlformats.org/officeDocument/2006/relationships/image" Target="../media/image2046.png"/><Relationship Id="rId17" Type="http://schemas.openxmlformats.org/officeDocument/2006/relationships/image" Target="../media/image1819.png"/><Relationship Id="rId59" Type="http://schemas.openxmlformats.org/officeDocument/2006/relationships/image" Target="../media/image1840.png"/><Relationship Id="rId124" Type="http://schemas.openxmlformats.org/officeDocument/2006/relationships/customXml" Target="../ink/ink260.xml"/><Relationship Id="rId527" Type="http://schemas.openxmlformats.org/officeDocument/2006/relationships/image" Target="../media/image1100.png"/><Relationship Id="rId70" Type="http://schemas.openxmlformats.org/officeDocument/2006/relationships/customXml" Target="../ink/ink233.xml"/><Relationship Id="rId166" Type="http://schemas.openxmlformats.org/officeDocument/2006/relationships/customXml" Target="../ink/ink281.xml"/><Relationship Id="rId331" Type="http://schemas.openxmlformats.org/officeDocument/2006/relationships/image" Target="../media/image1976.png"/><Relationship Id="rId373" Type="http://schemas.openxmlformats.org/officeDocument/2006/relationships/image" Target="../media/image1997.png"/><Relationship Id="rId429" Type="http://schemas.openxmlformats.org/officeDocument/2006/relationships/image" Target="../media/image202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27.png"/><Relationship Id="rId440" Type="http://schemas.openxmlformats.org/officeDocument/2006/relationships/customXml" Target="../ink/ink416.xml"/><Relationship Id="rId28" Type="http://schemas.openxmlformats.org/officeDocument/2006/relationships/customXml" Target="../ink/ink212.xml"/><Relationship Id="rId275" Type="http://schemas.openxmlformats.org/officeDocument/2006/relationships/image" Target="../media/image1948.png"/><Relationship Id="rId300" Type="http://schemas.openxmlformats.org/officeDocument/2006/relationships/customXml" Target="../ink/ink348.xml"/><Relationship Id="rId482" Type="http://schemas.openxmlformats.org/officeDocument/2006/relationships/customXml" Target="../ink/ink437.xml"/><Relationship Id="rId538" Type="http://schemas.openxmlformats.org/officeDocument/2006/relationships/customXml" Target="../ink/ink465.xml"/><Relationship Id="rId81" Type="http://schemas.openxmlformats.org/officeDocument/2006/relationships/image" Target="../media/image1851.png"/><Relationship Id="rId135" Type="http://schemas.openxmlformats.org/officeDocument/2006/relationships/image" Target="../media/image1878.png"/><Relationship Id="rId177" Type="http://schemas.openxmlformats.org/officeDocument/2006/relationships/image" Target="../media/image1899.png"/><Relationship Id="rId342" Type="http://schemas.openxmlformats.org/officeDocument/2006/relationships/customXml" Target="../ink/ink369.xml"/><Relationship Id="rId384" Type="http://schemas.openxmlformats.org/officeDocument/2006/relationships/customXml" Target="../ink/ink390.xml"/><Relationship Id="rId202" Type="http://schemas.openxmlformats.org/officeDocument/2006/relationships/customXml" Target="../ink/ink299.xml"/><Relationship Id="rId244" Type="http://schemas.openxmlformats.org/officeDocument/2006/relationships/customXml" Target="../ink/ink320.xml"/><Relationship Id="rId39" Type="http://schemas.openxmlformats.org/officeDocument/2006/relationships/image" Target="../media/image1830.png"/><Relationship Id="rId286" Type="http://schemas.openxmlformats.org/officeDocument/2006/relationships/customXml" Target="../ink/ink341.xml"/><Relationship Id="rId451" Type="http://schemas.openxmlformats.org/officeDocument/2006/relationships/image" Target="../media/image2036.png"/><Relationship Id="rId493" Type="http://schemas.openxmlformats.org/officeDocument/2006/relationships/image" Target="../media/image2057.png"/><Relationship Id="rId507" Type="http://schemas.openxmlformats.org/officeDocument/2006/relationships/image" Target="../media/image2064.png"/><Relationship Id="rId50" Type="http://schemas.openxmlformats.org/officeDocument/2006/relationships/customXml" Target="../ink/ink223.xml"/><Relationship Id="rId104" Type="http://schemas.openxmlformats.org/officeDocument/2006/relationships/customXml" Target="../ink/ink250.xml"/><Relationship Id="rId146" Type="http://schemas.openxmlformats.org/officeDocument/2006/relationships/customXml" Target="../ink/ink271.xml"/><Relationship Id="rId188" Type="http://schemas.openxmlformats.org/officeDocument/2006/relationships/customXml" Target="../ink/ink292.xml"/><Relationship Id="rId311" Type="http://schemas.openxmlformats.org/officeDocument/2006/relationships/image" Target="../media/image1966.png"/><Relationship Id="rId353" Type="http://schemas.openxmlformats.org/officeDocument/2006/relationships/image" Target="../media/image1987.png"/><Relationship Id="rId395" Type="http://schemas.openxmlformats.org/officeDocument/2006/relationships/image" Target="../media/image2008.png"/><Relationship Id="rId409" Type="http://schemas.openxmlformats.org/officeDocument/2006/relationships/image" Target="../media/image2015.png"/><Relationship Id="rId92" Type="http://schemas.openxmlformats.org/officeDocument/2006/relationships/customXml" Target="../ink/ink244.xml"/><Relationship Id="rId213" Type="http://schemas.openxmlformats.org/officeDocument/2006/relationships/image" Target="../media/image1917.png"/><Relationship Id="rId420" Type="http://schemas.openxmlformats.org/officeDocument/2006/relationships/customXml" Target="../ink/ink408.xml"/><Relationship Id="rId255" Type="http://schemas.openxmlformats.org/officeDocument/2006/relationships/image" Target="../media/image1938.png"/><Relationship Id="rId297" Type="http://schemas.openxmlformats.org/officeDocument/2006/relationships/image" Target="../media/image1959.png"/><Relationship Id="rId462" Type="http://schemas.openxmlformats.org/officeDocument/2006/relationships/customXml" Target="../ink/ink427.xml"/><Relationship Id="rId518" Type="http://schemas.openxmlformats.org/officeDocument/2006/relationships/customXml" Target="../ink/ink455.xml"/><Relationship Id="rId115" Type="http://schemas.openxmlformats.org/officeDocument/2006/relationships/image" Target="../media/image1868.png"/><Relationship Id="rId157" Type="http://schemas.openxmlformats.org/officeDocument/2006/relationships/image" Target="../media/image1889.png"/><Relationship Id="rId322" Type="http://schemas.openxmlformats.org/officeDocument/2006/relationships/customXml" Target="../ink/ink359.xml"/><Relationship Id="rId364" Type="http://schemas.openxmlformats.org/officeDocument/2006/relationships/customXml" Target="../ink/ink380.xml"/><Relationship Id="rId61" Type="http://schemas.openxmlformats.org/officeDocument/2006/relationships/image" Target="../media/image1841.png"/><Relationship Id="rId199" Type="http://schemas.openxmlformats.org/officeDocument/2006/relationships/image" Target="../media/image1910.png"/><Relationship Id="rId19" Type="http://schemas.openxmlformats.org/officeDocument/2006/relationships/image" Target="../media/image1820.png"/><Relationship Id="rId224" Type="http://schemas.openxmlformats.org/officeDocument/2006/relationships/customXml" Target="../ink/ink310.xml"/><Relationship Id="rId266" Type="http://schemas.openxmlformats.org/officeDocument/2006/relationships/customXml" Target="../ink/ink331.xml"/><Relationship Id="rId431" Type="http://schemas.openxmlformats.org/officeDocument/2006/relationships/image" Target="../media/image2026.png"/><Relationship Id="rId473" Type="http://schemas.openxmlformats.org/officeDocument/2006/relationships/image" Target="../media/image2047.png"/><Relationship Id="rId529" Type="http://schemas.openxmlformats.org/officeDocument/2006/relationships/image" Target="../media/image2126.png"/><Relationship Id="rId30" Type="http://schemas.openxmlformats.org/officeDocument/2006/relationships/customXml" Target="../ink/ink213.xml"/><Relationship Id="rId126" Type="http://schemas.openxmlformats.org/officeDocument/2006/relationships/customXml" Target="../ink/ink261.xml"/><Relationship Id="rId168" Type="http://schemas.openxmlformats.org/officeDocument/2006/relationships/customXml" Target="../ink/ink282.xml"/><Relationship Id="rId333" Type="http://schemas.openxmlformats.org/officeDocument/2006/relationships/image" Target="../media/image1977.png"/><Relationship Id="rId540" Type="http://schemas.openxmlformats.org/officeDocument/2006/relationships/customXml" Target="../ink/ink466.xml"/><Relationship Id="rId72" Type="http://schemas.openxmlformats.org/officeDocument/2006/relationships/customXml" Target="../ink/ink234.xml"/><Relationship Id="rId375" Type="http://schemas.openxmlformats.org/officeDocument/2006/relationships/image" Target="../media/image1998.png"/><Relationship Id="rId3" Type="http://schemas.openxmlformats.org/officeDocument/2006/relationships/image" Target="../media/image1812.png"/><Relationship Id="rId235" Type="http://schemas.openxmlformats.org/officeDocument/2006/relationships/image" Target="../media/image1928.png"/><Relationship Id="rId277" Type="http://schemas.openxmlformats.org/officeDocument/2006/relationships/image" Target="../media/image1949.png"/><Relationship Id="rId400" Type="http://schemas.openxmlformats.org/officeDocument/2006/relationships/customXml" Target="../ink/ink398.xml"/><Relationship Id="rId442" Type="http://schemas.openxmlformats.org/officeDocument/2006/relationships/customXml" Target="../ink/ink417.xml"/><Relationship Id="rId484" Type="http://schemas.openxmlformats.org/officeDocument/2006/relationships/customXml" Target="../ink/ink438.xml"/><Relationship Id="rId137" Type="http://schemas.openxmlformats.org/officeDocument/2006/relationships/image" Target="../media/image1879.png"/><Relationship Id="rId302" Type="http://schemas.openxmlformats.org/officeDocument/2006/relationships/customXml" Target="../ink/ink349.xml"/><Relationship Id="rId344" Type="http://schemas.openxmlformats.org/officeDocument/2006/relationships/customXml" Target="../ink/ink370.xml"/><Relationship Id="rId41" Type="http://schemas.openxmlformats.org/officeDocument/2006/relationships/image" Target="../media/image1831.png"/><Relationship Id="rId83" Type="http://schemas.openxmlformats.org/officeDocument/2006/relationships/image" Target="../media/image1852.png"/><Relationship Id="rId179" Type="http://schemas.openxmlformats.org/officeDocument/2006/relationships/image" Target="../media/image1900.png"/><Relationship Id="rId386" Type="http://schemas.openxmlformats.org/officeDocument/2006/relationships/customXml" Target="../ink/ink391.xml"/><Relationship Id="rId190" Type="http://schemas.openxmlformats.org/officeDocument/2006/relationships/customXml" Target="../ink/ink293.xml"/><Relationship Id="rId204" Type="http://schemas.openxmlformats.org/officeDocument/2006/relationships/customXml" Target="../ink/ink300.xml"/><Relationship Id="rId246" Type="http://schemas.openxmlformats.org/officeDocument/2006/relationships/customXml" Target="../ink/ink321.xml"/><Relationship Id="rId288" Type="http://schemas.openxmlformats.org/officeDocument/2006/relationships/customXml" Target="../ink/ink342.xml"/><Relationship Id="rId411" Type="http://schemas.openxmlformats.org/officeDocument/2006/relationships/image" Target="../media/image2016.png"/><Relationship Id="rId453" Type="http://schemas.openxmlformats.org/officeDocument/2006/relationships/image" Target="../media/image2037.png"/><Relationship Id="rId509" Type="http://schemas.openxmlformats.org/officeDocument/2006/relationships/image" Target="../media/image2065.png"/><Relationship Id="rId106" Type="http://schemas.openxmlformats.org/officeDocument/2006/relationships/customXml" Target="../ink/ink251.xml"/><Relationship Id="rId313" Type="http://schemas.openxmlformats.org/officeDocument/2006/relationships/image" Target="../media/image1967.png"/><Relationship Id="rId495" Type="http://schemas.openxmlformats.org/officeDocument/2006/relationships/image" Target="../media/image2058.png"/><Relationship Id="rId10" Type="http://schemas.openxmlformats.org/officeDocument/2006/relationships/customXml" Target="../ink/ink203.xml"/><Relationship Id="rId52" Type="http://schemas.openxmlformats.org/officeDocument/2006/relationships/customXml" Target="../ink/ink224.xml"/><Relationship Id="rId94" Type="http://schemas.openxmlformats.org/officeDocument/2006/relationships/customXml" Target="../ink/ink245.xml"/><Relationship Id="rId148" Type="http://schemas.openxmlformats.org/officeDocument/2006/relationships/customXml" Target="../ink/ink272.xml"/><Relationship Id="rId355" Type="http://schemas.openxmlformats.org/officeDocument/2006/relationships/image" Target="../media/image1988.png"/><Relationship Id="rId397" Type="http://schemas.openxmlformats.org/officeDocument/2006/relationships/image" Target="../media/image2009.png"/><Relationship Id="rId520" Type="http://schemas.openxmlformats.org/officeDocument/2006/relationships/customXml" Target="../ink/ink456.xml"/><Relationship Id="rId215" Type="http://schemas.openxmlformats.org/officeDocument/2006/relationships/image" Target="../media/image1918.png"/><Relationship Id="rId257" Type="http://schemas.openxmlformats.org/officeDocument/2006/relationships/image" Target="../media/image1939.png"/><Relationship Id="rId422" Type="http://schemas.openxmlformats.org/officeDocument/2006/relationships/customXml" Target="../ink/ink409.xml"/><Relationship Id="rId464" Type="http://schemas.openxmlformats.org/officeDocument/2006/relationships/customXml" Target="../ink/ink428.xml"/><Relationship Id="rId299" Type="http://schemas.openxmlformats.org/officeDocument/2006/relationships/image" Target="../media/image1960.png"/><Relationship Id="rId63" Type="http://schemas.openxmlformats.org/officeDocument/2006/relationships/image" Target="../media/image1842.png"/><Relationship Id="rId159" Type="http://schemas.openxmlformats.org/officeDocument/2006/relationships/image" Target="../media/image1890.png"/><Relationship Id="rId366" Type="http://schemas.openxmlformats.org/officeDocument/2006/relationships/customXml" Target="../ink/ink381.xml"/><Relationship Id="rId226" Type="http://schemas.openxmlformats.org/officeDocument/2006/relationships/customXml" Target="../ink/ink311.xml"/><Relationship Id="rId74" Type="http://schemas.openxmlformats.org/officeDocument/2006/relationships/customXml" Target="../ink/ink235.xml"/><Relationship Id="rId377" Type="http://schemas.openxmlformats.org/officeDocument/2006/relationships/image" Target="../media/image1999.png"/><Relationship Id="rId500" Type="http://schemas.openxmlformats.org/officeDocument/2006/relationships/customXml" Target="../ink/ink446.xml"/><Relationship Id="rId5" Type="http://schemas.openxmlformats.org/officeDocument/2006/relationships/image" Target="../media/image1813.png"/><Relationship Id="rId237" Type="http://schemas.openxmlformats.org/officeDocument/2006/relationships/image" Target="../media/image1929.png"/><Relationship Id="rId444" Type="http://schemas.openxmlformats.org/officeDocument/2006/relationships/customXml" Target="../ink/ink4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7.png"/><Relationship Id="rId13" Type="http://schemas.openxmlformats.org/officeDocument/2006/relationships/customXml" Target="../ink/ink472.xml"/><Relationship Id="rId3" Type="http://schemas.openxmlformats.org/officeDocument/2006/relationships/customXml" Target="../ink/ink467.xml"/><Relationship Id="rId7" Type="http://schemas.openxmlformats.org/officeDocument/2006/relationships/customXml" Target="../ink/ink469.xml"/><Relationship Id="rId12" Type="http://schemas.openxmlformats.org/officeDocument/2006/relationships/image" Target="../media/image207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6.png"/><Relationship Id="rId11" Type="http://schemas.openxmlformats.org/officeDocument/2006/relationships/customXml" Target="../ink/ink471.xml"/><Relationship Id="rId5" Type="http://schemas.openxmlformats.org/officeDocument/2006/relationships/customXml" Target="../ink/ink468.xml"/><Relationship Id="rId10" Type="http://schemas.openxmlformats.org/officeDocument/2006/relationships/image" Target="../media/image2078.png"/><Relationship Id="rId4" Type="http://schemas.openxmlformats.org/officeDocument/2006/relationships/image" Target="../media/image2075.png"/><Relationship Id="rId9" Type="http://schemas.openxmlformats.org/officeDocument/2006/relationships/customXml" Target="../ink/ink470.xml"/><Relationship Id="rId14" Type="http://schemas.openxmlformats.org/officeDocument/2006/relationships/image" Target="../media/image208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36.png"/><Relationship Id="rId21" Type="http://schemas.openxmlformats.org/officeDocument/2006/relationships/image" Target="../media/image2090.png"/><Relationship Id="rId42" Type="http://schemas.openxmlformats.org/officeDocument/2006/relationships/customXml" Target="../ink/ink493.xml"/><Relationship Id="rId63" Type="http://schemas.openxmlformats.org/officeDocument/2006/relationships/image" Target="../media/image1566.png"/><Relationship Id="rId84" Type="http://schemas.openxmlformats.org/officeDocument/2006/relationships/customXml" Target="../ink/ink514.xml"/><Relationship Id="rId138" Type="http://schemas.openxmlformats.org/officeDocument/2006/relationships/customXml" Target="../ink/ink534.xml"/><Relationship Id="rId159" Type="http://schemas.openxmlformats.org/officeDocument/2006/relationships/image" Target="../media/image2127.png"/><Relationship Id="rId170" Type="http://schemas.openxmlformats.org/officeDocument/2006/relationships/customXml" Target="../ink/ink550.xml"/><Relationship Id="rId191" Type="http://schemas.openxmlformats.org/officeDocument/2006/relationships/image" Target="../media/image50.png"/><Relationship Id="rId205" Type="http://schemas.openxmlformats.org/officeDocument/2006/relationships/image" Target="../media/image57.png"/><Relationship Id="rId11" Type="http://schemas.openxmlformats.org/officeDocument/2006/relationships/image" Target="../media/image2085.png"/><Relationship Id="rId32" Type="http://schemas.openxmlformats.org/officeDocument/2006/relationships/customXml" Target="../ink/ink488.xml"/><Relationship Id="rId53" Type="http://schemas.openxmlformats.org/officeDocument/2006/relationships/image" Target="../media/image2106.png"/><Relationship Id="rId74" Type="http://schemas.openxmlformats.org/officeDocument/2006/relationships/customXml" Target="../ink/ink509.xml"/><Relationship Id="rId128" Type="http://schemas.openxmlformats.org/officeDocument/2006/relationships/customXml" Target="../ink/ink529.xml"/><Relationship Id="rId149" Type="http://schemas.openxmlformats.org/officeDocument/2006/relationships/image" Target="../media/image1610.png"/><Relationship Id="rId5" Type="http://schemas.openxmlformats.org/officeDocument/2006/relationships/image" Target="../media/image2082.png"/><Relationship Id="rId95" Type="http://schemas.openxmlformats.org/officeDocument/2006/relationships/image" Target="../media/image2125.png"/><Relationship Id="rId160" Type="http://schemas.openxmlformats.org/officeDocument/2006/relationships/customXml" Target="../ink/ink545.xml"/><Relationship Id="rId181" Type="http://schemas.openxmlformats.org/officeDocument/2006/relationships/image" Target="../media/image45.png"/><Relationship Id="rId22" Type="http://schemas.openxmlformats.org/officeDocument/2006/relationships/customXml" Target="../ink/ink483.xml"/><Relationship Id="rId43" Type="http://schemas.openxmlformats.org/officeDocument/2006/relationships/image" Target="../media/image2101.png"/><Relationship Id="rId64" Type="http://schemas.openxmlformats.org/officeDocument/2006/relationships/customXml" Target="../ink/ink504.xml"/><Relationship Id="rId118" Type="http://schemas.openxmlformats.org/officeDocument/2006/relationships/customXml" Target="../ink/ink524.xml"/><Relationship Id="rId139" Type="http://schemas.openxmlformats.org/officeDocument/2006/relationships/image" Target="../media/image1110.png"/><Relationship Id="rId85" Type="http://schemas.openxmlformats.org/officeDocument/2006/relationships/image" Target="../media/image2120.png"/><Relationship Id="rId150" Type="http://schemas.openxmlformats.org/officeDocument/2006/relationships/customXml" Target="../ink/ink540.xml"/><Relationship Id="rId171" Type="http://schemas.openxmlformats.org/officeDocument/2006/relationships/image" Target="../media/image40.png"/><Relationship Id="rId192" Type="http://schemas.openxmlformats.org/officeDocument/2006/relationships/customXml" Target="../ink/ink561.xml"/><Relationship Id="rId206" Type="http://schemas.openxmlformats.org/officeDocument/2006/relationships/customXml" Target="../ink/ink568.xml"/><Relationship Id="rId12" Type="http://schemas.openxmlformats.org/officeDocument/2006/relationships/customXml" Target="../ink/ink478.xml"/><Relationship Id="rId33" Type="http://schemas.openxmlformats.org/officeDocument/2006/relationships/image" Target="../media/image2096.png"/><Relationship Id="rId129" Type="http://schemas.openxmlformats.org/officeDocument/2006/relationships/image" Target="../media/image2142.png"/><Relationship Id="rId54" Type="http://schemas.openxmlformats.org/officeDocument/2006/relationships/customXml" Target="../ink/ink499.xml"/><Relationship Id="rId75" Type="http://schemas.openxmlformats.org/officeDocument/2006/relationships/image" Target="../media/image2115.png"/><Relationship Id="rId96" Type="http://schemas.openxmlformats.org/officeDocument/2006/relationships/customXml" Target="../ink/ink520.xml"/><Relationship Id="rId140" Type="http://schemas.openxmlformats.org/officeDocument/2006/relationships/customXml" Target="../ink/ink535.xml"/><Relationship Id="rId161" Type="http://schemas.openxmlformats.org/officeDocument/2006/relationships/image" Target="../media/image2262.png"/><Relationship Id="rId182" Type="http://schemas.openxmlformats.org/officeDocument/2006/relationships/customXml" Target="../ink/ink556.xml"/><Relationship Id="rId6" Type="http://schemas.openxmlformats.org/officeDocument/2006/relationships/customXml" Target="../ink/ink475.xml"/><Relationship Id="rId23" Type="http://schemas.openxmlformats.org/officeDocument/2006/relationships/image" Target="../media/image2091.png"/><Relationship Id="rId119" Type="http://schemas.openxmlformats.org/officeDocument/2006/relationships/image" Target="../media/image2137.png"/><Relationship Id="rId44" Type="http://schemas.openxmlformats.org/officeDocument/2006/relationships/customXml" Target="../ink/ink494.xml"/><Relationship Id="rId65" Type="http://schemas.openxmlformats.org/officeDocument/2006/relationships/image" Target="../media/image2074.png"/><Relationship Id="rId86" Type="http://schemas.openxmlformats.org/officeDocument/2006/relationships/customXml" Target="../ink/ink515.xml"/><Relationship Id="rId130" Type="http://schemas.openxmlformats.org/officeDocument/2006/relationships/customXml" Target="../ink/ink530.xml"/><Relationship Id="rId151" Type="http://schemas.openxmlformats.org/officeDocument/2006/relationships/image" Target="../media/image1710.png"/><Relationship Id="rId172" Type="http://schemas.openxmlformats.org/officeDocument/2006/relationships/customXml" Target="../ink/ink551.xml"/><Relationship Id="rId193" Type="http://schemas.openxmlformats.org/officeDocument/2006/relationships/image" Target="../media/image51.png"/><Relationship Id="rId207" Type="http://schemas.openxmlformats.org/officeDocument/2006/relationships/image" Target="../media/image58.png"/><Relationship Id="rId13" Type="http://schemas.openxmlformats.org/officeDocument/2006/relationships/image" Target="../media/image2086.png"/><Relationship Id="rId34" Type="http://schemas.openxmlformats.org/officeDocument/2006/relationships/customXml" Target="../ink/ink489.xml"/><Relationship Id="rId50" Type="http://schemas.openxmlformats.org/officeDocument/2006/relationships/customXml" Target="../ink/ink497.xml"/><Relationship Id="rId55" Type="http://schemas.openxmlformats.org/officeDocument/2006/relationships/image" Target="../media/image2107.png"/><Relationship Id="rId76" Type="http://schemas.openxmlformats.org/officeDocument/2006/relationships/customXml" Target="../ink/ink510.xml"/><Relationship Id="rId120" Type="http://schemas.openxmlformats.org/officeDocument/2006/relationships/customXml" Target="../ink/ink525.xml"/><Relationship Id="rId125" Type="http://schemas.openxmlformats.org/officeDocument/2006/relationships/image" Target="../media/image2140.png"/><Relationship Id="rId141" Type="http://schemas.openxmlformats.org/officeDocument/2006/relationships/image" Target="../media/image1210.png"/><Relationship Id="rId146" Type="http://schemas.openxmlformats.org/officeDocument/2006/relationships/customXml" Target="../ink/ink538.xml"/><Relationship Id="rId167" Type="http://schemas.openxmlformats.org/officeDocument/2006/relationships/image" Target="../media/image38.png"/><Relationship Id="rId188" Type="http://schemas.openxmlformats.org/officeDocument/2006/relationships/customXml" Target="../ink/ink559.xml"/><Relationship Id="rId7" Type="http://schemas.openxmlformats.org/officeDocument/2006/relationships/image" Target="../media/image2083.png"/><Relationship Id="rId71" Type="http://schemas.openxmlformats.org/officeDocument/2006/relationships/image" Target="../media/image2113.png"/><Relationship Id="rId92" Type="http://schemas.openxmlformats.org/officeDocument/2006/relationships/customXml" Target="../ink/ink518.xml"/><Relationship Id="rId162" Type="http://schemas.openxmlformats.org/officeDocument/2006/relationships/customXml" Target="../ink/ink546.xml"/><Relationship Id="rId183" Type="http://schemas.openxmlformats.org/officeDocument/2006/relationships/image" Target="../media/image46.png"/><Relationship Id="rId2" Type="http://schemas.openxmlformats.org/officeDocument/2006/relationships/customXml" Target="../ink/ink473.xml"/><Relationship Id="rId29" Type="http://schemas.openxmlformats.org/officeDocument/2006/relationships/image" Target="../media/image2094.png"/><Relationship Id="rId24" Type="http://schemas.openxmlformats.org/officeDocument/2006/relationships/customXml" Target="../ink/ink484.xml"/><Relationship Id="rId40" Type="http://schemas.openxmlformats.org/officeDocument/2006/relationships/customXml" Target="../ink/ink492.xml"/><Relationship Id="rId45" Type="http://schemas.openxmlformats.org/officeDocument/2006/relationships/image" Target="../media/image2102.png"/><Relationship Id="rId66" Type="http://schemas.openxmlformats.org/officeDocument/2006/relationships/customXml" Target="../ink/ink505.xml"/><Relationship Id="rId87" Type="http://schemas.openxmlformats.org/officeDocument/2006/relationships/image" Target="../media/image2121.png"/><Relationship Id="rId115" Type="http://schemas.openxmlformats.org/officeDocument/2006/relationships/image" Target="../media/image2135.png"/><Relationship Id="rId131" Type="http://schemas.openxmlformats.org/officeDocument/2006/relationships/image" Target="../media/image2143.png"/><Relationship Id="rId136" Type="http://schemas.openxmlformats.org/officeDocument/2006/relationships/customXml" Target="../ink/ink533.xml"/><Relationship Id="rId157" Type="http://schemas.openxmlformats.org/officeDocument/2006/relationships/image" Target="../media/image2027.png"/><Relationship Id="rId178" Type="http://schemas.openxmlformats.org/officeDocument/2006/relationships/customXml" Target="../ink/ink554.xml"/><Relationship Id="rId61" Type="http://schemas.openxmlformats.org/officeDocument/2006/relationships/image" Target="../media/image2110.png"/><Relationship Id="rId82" Type="http://schemas.openxmlformats.org/officeDocument/2006/relationships/customXml" Target="../ink/ink513.xml"/><Relationship Id="rId152" Type="http://schemas.openxmlformats.org/officeDocument/2006/relationships/customXml" Target="../ink/ink541.xml"/><Relationship Id="rId173" Type="http://schemas.openxmlformats.org/officeDocument/2006/relationships/image" Target="../media/image41.png"/><Relationship Id="rId194" Type="http://schemas.openxmlformats.org/officeDocument/2006/relationships/customXml" Target="../ink/ink562.xml"/><Relationship Id="rId199" Type="http://schemas.openxmlformats.org/officeDocument/2006/relationships/image" Target="../media/image54.png"/><Relationship Id="rId203" Type="http://schemas.openxmlformats.org/officeDocument/2006/relationships/image" Target="../media/image56.png"/><Relationship Id="rId19" Type="http://schemas.openxmlformats.org/officeDocument/2006/relationships/image" Target="../media/image2089.png"/><Relationship Id="rId14" Type="http://schemas.openxmlformats.org/officeDocument/2006/relationships/customXml" Target="../ink/ink479.xml"/><Relationship Id="rId30" Type="http://schemas.openxmlformats.org/officeDocument/2006/relationships/customXml" Target="../ink/ink487.xml"/><Relationship Id="rId35" Type="http://schemas.openxmlformats.org/officeDocument/2006/relationships/image" Target="../media/image2097.png"/><Relationship Id="rId56" Type="http://schemas.openxmlformats.org/officeDocument/2006/relationships/customXml" Target="../ink/ink500.xml"/><Relationship Id="rId77" Type="http://schemas.openxmlformats.org/officeDocument/2006/relationships/image" Target="../media/image2116.png"/><Relationship Id="rId126" Type="http://schemas.openxmlformats.org/officeDocument/2006/relationships/customXml" Target="../ink/ink528.xml"/><Relationship Id="rId147" Type="http://schemas.openxmlformats.org/officeDocument/2006/relationships/image" Target="../media/image1510.png"/><Relationship Id="rId168" Type="http://schemas.openxmlformats.org/officeDocument/2006/relationships/customXml" Target="../ink/ink549.xml"/><Relationship Id="rId8" Type="http://schemas.openxmlformats.org/officeDocument/2006/relationships/customXml" Target="../ink/ink476.xml"/><Relationship Id="rId51" Type="http://schemas.openxmlformats.org/officeDocument/2006/relationships/image" Target="../media/image2105.png"/><Relationship Id="rId72" Type="http://schemas.openxmlformats.org/officeDocument/2006/relationships/customXml" Target="../ink/ink508.xml"/><Relationship Id="rId93" Type="http://schemas.openxmlformats.org/officeDocument/2006/relationships/image" Target="../media/image2124.png"/><Relationship Id="rId121" Type="http://schemas.openxmlformats.org/officeDocument/2006/relationships/image" Target="../media/image2138.png"/><Relationship Id="rId142" Type="http://schemas.openxmlformats.org/officeDocument/2006/relationships/customXml" Target="../ink/ink536.xml"/><Relationship Id="rId163" Type="http://schemas.openxmlformats.org/officeDocument/2006/relationships/image" Target="../media/image2310.png"/><Relationship Id="rId184" Type="http://schemas.openxmlformats.org/officeDocument/2006/relationships/customXml" Target="../ink/ink557.xml"/><Relationship Id="rId189" Type="http://schemas.openxmlformats.org/officeDocument/2006/relationships/image" Target="../media/image49.png"/><Relationship Id="rId3" Type="http://schemas.openxmlformats.org/officeDocument/2006/relationships/image" Target="../media/image2081.png"/><Relationship Id="rId25" Type="http://schemas.openxmlformats.org/officeDocument/2006/relationships/image" Target="../media/image2092.png"/><Relationship Id="rId46" Type="http://schemas.openxmlformats.org/officeDocument/2006/relationships/customXml" Target="../ink/ink495.xml"/><Relationship Id="rId67" Type="http://schemas.openxmlformats.org/officeDocument/2006/relationships/image" Target="../media/image2111.png"/><Relationship Id="rId116" Type="http://schemas.openxmlformats.org/officeDocument/2006/relationships/customXml" Target="../ink/ink523.xml"/><Relationship Id="rId137" Type="http://schemas.openxmlformats.org/officeDocument/2006/relationships/image" Target="../media/image1010.png"/><Relationship Id="rId158" Type="http://schemas.openxmlformats.org/officeDocument/2006/relationships/customXml" Target="../ink/ink544.xml"/><Relationship Id="rId20" Type="http://schemas.openxmlformats.org/officeDocument/2006/relationships/customXml" Target="../ink/ink482.xml"/><Relationship Id="rId41" Type="http://schemas.openxmlformats.org/officeDocument/2006/relationships/image" Target="../media/image2100.png"/><Relationship Id="rId62" Type="http://schemas.openxmlformats.org/officeDocument/2006/relationships/customXml" Target="../ink/ink503.xml"/><Relationship Id="rId83" Type="http://schemas.openxmlformats.org/officeDocument/2006/relationships/image" Target="../media/image2119.png"/><Relationship Id="rId88" Type="http://schemas.openxmlformats.org/officeDocument/2006/relationships/customXml" Target="../ink/ink516.xml"/><Relationship Id="rId111" Type="http://schemas.openxmlformats.org/officeDocument/2006/relationships/image" Target="../media/image2133.png"/><Relationship Id="rId132" Type="http://schemas.openxmlformats.org/officeDocument/2006/relationships/customXml" Target="../ink/ink531.xml"/><Relationship Id="rId153" Type="http://schemas.openxmlformats.org/officeDocument/2006/relationships/image" Target="../media/image18100.png"/><Relationship Id="rId174" Type="http://schemas.openxmlformats.org/officeDocument/2006/relationships/customXml" Target="../ink/ink552.xml"/><Relationship Id="rId179" Type="http://schemas.openxmlformats.org/officeDocument/2006/relationships/image" Target="../media/image44.png"/><Relationship Id="rId195" Type="http://schemas.openxmlformats.org/officeDocument/2006/relationships/image" Target="../media/image52.png"/><Relationship Id="rId190" Type="http://schemas.openxmlformats.org/officeDocument/2006/relationships/customXml" Target="../ink/ink560.xml"/><Relationship Id="rId204" Type="http://schemas.openxmlformats.org/officeDocument/2006/relationships/customXml" Target="../ink/ink567.xml"/><Relationship Id="rId15" Type="http://schemas.openxmlformats.org/officeDocument/2006/relationships/image" Target="../media/image2087.png"/><Relationship Id="rId36" Type="http://schemas.openxmlformats.org/officeDocument/2006/relationships/customXml" Target="../ink/ink490.xml"/><Relationship Id="rId57" Type="http://schemas.openxmlformats.org/officeDocument/2006/relationships/image" Target="../media/image2108.png"/><Relationship Id="rId127" Type="http://schemas.openxmlformats.org/officeDocument/2006/relationships/image" Target="../media/image2141.png"/><Relationship Id="rId10" Type="http://schemas.openxmlformats.org/officeDocument/2006/relationships/customXml" Target="../ink/ink477.xml"/><Relationship Id="rId31" Type="http://schemas.openxmlformats.org/officeDocument/2006/relationships/image" Target="../media/image2095.png"/><Relationship Id="rId52" Type="http://schemas.openxmlformats.org/officeDocument/2006/relationships/customXml" Target="../ink/ink498.xml"/><Relationship Id="rId73" Type="http://schemas.openxmlformats.org/officeDocument/2006/relationships/image" Target="../media/image2114.png"/><Relationship Id="rId78" Type="http://schemas.openxmlformats.org/officeDocument/2006/relationships/customXml" Target="../ink/ink511.xml"/><Relationship Id="rId94" Type="http://schemas.openxmlformats.org/officeDocument/2006/relationships/customXml" Target="../ink/ink519.xml"/><Relationship Id="rId122" Type="http://schemas.openxmlformats.org/officeDocument/2006/relationships/customXml" Target="../ink/ink526.xml"/><Relationship Id="rId143" Type="http://schemas.openxmlformats.org/officeDocument/2006/relationships/image" Target="../media/image1310.png"/><Relationship Id="rId148" Type="http://schemas.openxmlformats.org/officeDocument/2006/relationships/customXml" Target="../ink/ink539.xml"/><Relationship Id="rId164" Type="http://schemas.openxmlformats.org/officeDocument/2006/relationships/customXml" Target="../ink/ink547.xml"/><Relationship Id="rId169" Type="http://schemas.openxmlformats.org/officeDocument/2006/relationships/image" Target="../media/image39.png"/><Relationship Id="rId185" Type="http://schemas.openxmlformats.org/officeDocument/2006/relationships/image" Target="../media/image47.png"/><Relationship Id="rId4" Type="http://schemas.openxmlformats.org/officeDocument/2006/relationships/customXml" Target="../ink/ink474.xml"/><Relationship Id="rId9" Type="http://schemas.openxmlformats.org/officeDocument/2006/relationships/image" Target="../media/image2084.png"/><Relationship Id="rId180" Type="http://schemas.openxmlformats.org/officeDocument/2006/relationships/customXml" Target="../ink/ink555.xml"/><Relationship Id="rId26" Type="http://schemas.openxmlformats.org/officeDocument/2006/relationships/customXml" Target="../ink/ink485.xml"/><Relationship Id="rId47" Type="http://schemas.openxmlformats.org/officeDocument/2006/relationships/image" Target="../media/image2103.png"/><Relationship Id="rId68" Type="http://schemas.openxmlformats.org/officeDocument/2006/relationships/customXml" Target="../ink/ink506.xml"/><Relationship Id="rId89" Type="http://schemas.openxmlformats.org/officeDocument/2006/relationships/image" Target="../media/image2122.png"/><Relationship Id="rId112" Type="http://schemas.openxmlformats.org/officeDocument/2006/relationships/customXml" Target="../ink/ink521.xml"/><Relationship Id="rId133" Type="http://schemas.openxmlformats.org/officeDocument/2006/relationships/image" Target="../media/image2144.png"/><Relationship Id="rId154" Type="http://schemas.openxmlformats.org/officeDocument/2006/relationships/customXml" Target="../ink/ink542.xml"/><Relationship Id="rId175" Type="http://schemas.openxmlformats.org/officeDocument/2006/relationships/image" Target="../media/image42.png"/><Relationship Id="rId196" Type="http://schemas.openxmlformats.org/officeDocument/2006/relationships/customXml" Target="../ink/ink563.xml"/><Relationship Id="rId200" Type="http://schemas.openxmlformats.org/officeDocument/2006/relationships/customXml" Target="../ink/ink565.xml"/><Relationship Id="rId16" Type="http://schemas.openxmlformats.org/officeDocument/2006/relationships/customXml" Target="../ink/ink480.xml"/><Relationship Id="rId37" Type="http://schemas.openxmlformats.org/officeDocument/2006/relationships/image" Target="../media/image2098.png"/><Relationship Id="rId58" Type="http://schemas.openxmlformats.org/officeDocument/2006/relationships/customXml" Target="../ink/ink501.xml"/><Relationship Id="rId79" Type="http://schemas.openxmlformats.org/officeDocument/2006/relationships/image" Target="../media/image2117.png"/><Relationship Id="rId123" Type="http://schemas.openxmlformats.org/officeDocument/2006/relationships/image" Target="../media/image2139.png"/><Relationship Id="rId144" Type="http://schemas.openxmlformats.org/officeDocument/2006/relationships/customXml" Target="../ink/ink537.xml"/><Relationship Id="rId90" Type="http://schemas.openxmlformats.org/officeDocument/2006/relationships/customXml" Target="../ink/ink517.xml"/><Relationship Id="rId165" Type="http://schemas.openxmlformats.org/officeDocument/2006/relationships/image" Target="../media/image2410.png"/><Relationship Id="rId186" Type="http://schemas.openxmlformats.org/officeDocument/2006/relationships/customXml" Target="../ink/ink558.xml"/><Relationship Id="rId27" Type="http://schemas.openxmlformats.org/officeDocument/2006/relationships/image" Target="../media/image2093.png"/><Relationship Id="rId48" Type="http://schemas.openxmlformats.org/officeDocument/2006/relationships/customXml" Target="../ink/ink496.xml"/><Relationship Id="rId69" Type="http://schemas.openxmlformats.org/officeDocument/2006/relationships/image" Target="../media/image2112.png"/><Relationship Id="rId113" Type="http://schemas.openxmlformats.org/officeDocument/2006/relationships/image" Target="../media/image2134.png"/><Relationship Id="rId134" Type="http://schemas.openxmlformats.org/officeDocument/2006/relationships/customXml" Target="../ink/ink532.xml"/><Relationship Id="rId80" Type="http://schemas.openxmlformats.org/officeDocument/2006/relationships/customXml" Target="../ink/ink512.xml"/><Relationship Id="rId155" Type="http://schemas.openxmlformats.org/officeDocument/2006/relationships/image" Target="../media/image19100.png"/><Relationship Id="rId176" Type="http://schemas.openxmlformats.org/officeDocument/2006/relationships/customXml" Target="../ink/ink553.xml"/><Relationship Id="rId197" Type="http://schemas.openxmlformats.org/officeDocument/2006/relationships/image" Target="../media/image53.png"/><Relationship Id="rId201" Type="http://schemas.openxmlformats.org/officeDocument/2006/relationships/image" Target="../media/image55.png"/><Relationship Id="rId17" Type="http://schemas.openxmlformats.org/officeDocument/2006/relationships/image" Target="../media/image2088.png"/><Relationship Id="rId38" Type="http://schemas.openxmlformats.org/officeDocument/2006/relationships/customXml" Target="../ink/ink491.xml"/><Relationship Id="rId59" Type="http://schemas.openxmlformats.org/officeDocument/2006/relationships/image" Target="../media/image2109.png"/><Relationship Id="rId124" Type="http://schemas.openxmlformats.org/officeDocument/2006/relationships/customXml" Target="../ink/ink527.xml"/><Relationship Id="rId70" Type="http://schemas.openxmlformats.org/officeDocument/2006/relationships/customXml" Target="../ink/ink507.xml"/><Relationship Id="rId91" Type="http://schemas.openxmlformats.org/officeDocument/2006/relationships/image" Target="../media/image2123.png"/><Relationship Id="rId145" Type="http://schemas.openxmlformats.org/officeDocument/2006/relationships/image" Target="../media/image1410.png"/><Relationship Id="rId166" Type="http://schemas.openxmlformats.org/officeDocument/2006/relationships/customXml" Target="../ink/ink548.xml"/><Relationship Id="rId187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486.xml"/><Relationship Id="rId49" Type="http://schemas.openxmlformats.org/officeDocument/2006/relationships/image" Target="../media/image2104.png"/><Relationship Id="rId114" Type="http://schemas.openxmlformats.org/officeDocument/2006/relationships/customXml" Target="../ink/ink522.xml"/><Relationship Id="rId60" Type="http://schemas.openxmlformats.org/officeDocument/2006/relationships/customXml" Target="../ink/ink502.xml"/><Relationship Id="rId81" Type="http://schemas.openxmlformats.org/officeDocument/2006/relationships/image" Target="../media/image2118.png"/><Relationship Id="rId135" Type="http://schemas.openxmlformats.org/officeDocument/2006/relationships/image" Target="../media/image2145.png"/><Relationship Id="rId156" Type="http://schemas.openxmlformats.org/officeDocument/2006/relationships/customXml" Target="../ink/ink543.xml"/><Relationship Id="rId177" Type="http://schemas.openxmlformats.org/officeDocument/2006/relationships/image" Target="../media/image43.png"/><Relationship Id="rId198" Type="http://schemas.openxmlformats.org/officeDocument/2006/relationships/customXml" Target="../ink/ink564.xml"/><Relationship Id="rId202" Type="http://schemas.openxmlformats.org/officeDocument/2006/relationships/customXml" Target="../ink/ink566.xml"/><Relationship Id="rId18" Type="http://schemas.openxmlformats.org/officeDocument/2006/relationships/customXml" Target="../ink/ink481.xml"/><Relationship Id="rId39" Type="http://schemas.openxmlformats.org/officeDocument/2006/relationships/image" Target="../media/image209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3.png"/><Relationship Id="rId21" Type="http://schemas.openxmlformats.org/officeDocument/2006/relationships/image" Target="../media/image2155.png"/><Relationship Id="rId42" Type="http://schemas.openxmlformats.org/officeDocument/2006/relationships/customXml" Target="../ink/ink589.xml"/><Relationship Id="rId63" Type="http://schemas.openxmlformats.org/officeDocument/2006/relationships/image" Target="../media/image2176.png"/><Relationship Id="rId84" Type="http://schemas.openxmlformats.org/officeDocument/2006/relationships/customXml" Target="../ink/ink610.xml"/><Relationship Id="rId138" Type="http://schemas.openxmlformats.org/officeDocument/2006/relationships/customXml" Target="../ink/ink637.xml"/><Relationship Id="rId159" Type="http://schemas.openxmlformats.org/officeDocument/2006/relationships/image" Target="../media/image2224.png"/><Relationship Id="rId170" Type="http://schemas.openxmlformats.org/officeDocument/2006/relationships/customXml" Target="../ink/ink653.xml"/><Relationship Id="rId107" Type="http://schemas.openxmlformats.org/officeDocument/2006/relationships/image" Target="../media/image2198.png"/><Relationship Id="rId11" Type="http://schemas.openxmlformats.org/officeDocument/2006/relationships/image" Target="../media/image2150.png"/><Relationship Id="rId32" Type="http://schemas.openxmlformats.org/officeDocument/2006/relationships/customXml" Target="../ink/ink584.xml"/><Relationship Id="rId53" Type="http://schemas.openxmlformats.org/officeDocument/2006/relationships/image" Target="../media/image2171.png"/><Relationship Id="rId74" Type="http://schemas.openxmlformats.org/officeDocument/2006/relationships/customXml" Target="../ink/ink605.xml"/><Relationship Id="rId128" Type="http://schemas.openxmlformats.org/officeDocument/2006/relationships/customXml" Target="../ink/ink632.xml"/><Relationship Id="rId149" Type="http://schemas.openxmlformats.org/officeDocument/2006/relationships/image" Target="../media/image2219.png"/><Relationship Id="rId5" Type="http://schemas.openxmlformats.org/officeDocument/2006/relationships/image" Target="../media/image2147.png"/><Relationship Id="rId95" Type="http://schemas.openxmlformats.org/officeDocument/2006/relationships/image" Target="../media/image2192.png"/><Relationship Id="rId160" Type="http://schemas.openxmlformats.org/officeDocument/2006/relationships/customXml" Target="../ink/ink648.xml"/><Relationship Id="rId181" Type="http://schemas.openxmlformats.org/officeDocument/2006/relationships/image" Target="../media/image2235.png"/><Relationship Id="rId22" Type="http://schemas.openxmlformats.org/officeDocument/2006/relationships/customXml" Target="../ink/ink579.xml"/><Relationship Id="rId43" Type="http://schemas.openxmlformats.org/officeDocument/2006/relationships/image" Target="../media/image2166.png"/><Relationship Id="rId64" Type="http://schemas.openxmlformats.org/officeDocument/2006/relationships/customXml" Target="../ink/ink600.xml"/><Relationship Id="rId118" Type="http://schemas.openxmlformats.org/officeDocument/2006/relationships/customXml" Target="../ink/ink627.xml"/><Relationship Id="rId139" Type="http://schemas.openxmlformats.org/officeDocument/2006/relationships/image" Target="../media/image2214.png"/><Relationship Id="rId85" Type="http://schemas.openxmlformats.org/officeDocument/2006/relationships/image" Target="../media/image2187.png"/><Relationship Id="rId150" Type="http://schemas.openxmlformats.org/officeDocument/2006/relationships/customXml" Target="../ink/ink643.xml"/><Relationship Id="rId171" Type="http://schemas.openxmlformats.org/officeDocument/2006/relationships/image" Target="../media/image2230.png"/><Relationship Id="rId12" Type="http://schemas.openxmlformats.org/officeDocument/2006/relationships/customXml" Target="../ink/ink574.xml"/><Relationship Id="rId33" Type="http://schemas.openxmlformats.org/officeDocument/2006/relationships/image" Target="../media/image2161.png"/><Relationship Id="rId108" Type="http://schemas.openxmlformats.org/officeDocument/2006/relationships/customXml" Target="../ink/ink622.xml"/><Relationship Id="rId129" Type="http://schemas.openxmlformats.org/officeDocument/2006/relationships/image" Target="../media/image2209.png"/><Relationship Id="rId54" Type="http://schemas.openxmlformats.org/officeDocument/2006/relationships/customXml" Target="../ink/ink595.xml"/><Relationship Id="rId75" Type="http://schemas.openxmlformats.org/officeDocument/2006/relationships/image" Target="../media/image2182.png"/><Relationship Id="rId96" Type="http://schemas.openxmlformats.org/officeDocument/2006/relationships/customXml" Target="../ink/ink616.xml"/><Relationship Id="rId140" Type="http://schemas.openxmlformats.org/officeDocument/2006/relationships/customXml" Target="../ink/ink638.xml"/><Relationship Id="rId161" Type="http://schemas.openxmlformats.org/officeDocument/2006/relationships/image" Target="../media/image2225.png"/><Relationship Id="rId6" Type="http://schemas.openxmlformats.org/officeDocument/2006/relationships/customXml" Target="../ink/ink571.xml"/><Relationship Id="rId23" Type="http://schemas.openxmlformats.org/officeDocument/2006/relationships/image" Target="../media/image2156.png"/><Relationship Id="rId119" Type="http://schemas.openxmlformats.org/officeDocument/2006/relationships/image" Target="../media/image2204.png"/><Relationship Id="rId44" Type="http://schemas.openxmlformats.org/officeDocument/2006/relationships/customXml" Target="../ink/ink590.xml"/><Relationship Id="rId60" Type="http://schemas.openxmlformats.org/officeDocument/2006/relationships/customXml" Target="../ink/ink598.xml"/><Relationship Id="rId65" Type="http://schemas.openxmlformats.org/officeDocument/2006/relationships/image" Target="../media/image2177.png"/><Relationship Id="rId81" Type="http://schemas.openxmlformats.org/officeDocument/2006/relationships/image" Target="../media/image2185.png"/><Relationship Id="rId86" Type="http://schemas.openxmlformats.org/officeDocument/2006/relationships/customXml" Target="../ink/ink611.xml"/><Relationship Id="rId130" Type="http://schemas.openxmlformats.org/officeDocument/2006/relationships/customXml" Target="../ink/ink633.xml"/><Relationship Id="rId135" Type="http://schemas.openxmlformats.org/officeDocument/2006/relationships/image" Target="../media/image2212.png"/><Relationship Id="rId151" Type="http://schemas.openxmlformats.org/officeDocument/2006/relationships/image" Target="../media/image2220.png"/><Relationship Id="rId156" Type="http://schemas.openxmlformats.org/officeDocument/2006/relationships/customXml" Target="../ink/ink646.xml"/><Relationship Id="rId177" Type="http://schemas.openxmlformats.org/officeDocument/2006/relationships/image" Target="../media/image2233.png"/><Relationship Id="rId172" Type="http://schemas.openxmlformats.org/officeDocument/2006/relationships/customXml" Target="../ink/ink654.xml"/><Relationship Id="rId13" Type="http://schemas.openxmlformats.org/officeDocument/2006/relationships/image" Target="../media/image2151.png"/><Relationship Id="rId18" Type="http://schemas.openxmlformats.org/officeDocument/2006/relationships/customXml" Target="../ink/ink577.xml"/><Relationship Id="rId39" Type="http://schemas.openxmlformats.org/officeDocument/2006/relationships/image" Target="../media/image2164.png"/><Relationship Id="rId109" Type="http://schemas.openxmlformats.org/officeDocument/2006/relationships/image" Target="../media/image2199.png"/><Relationship Id="rId34" Type="http://schemas.openxmlformats.org/officeDocument/2006/relationships/customXml" Target="../ink/ink585.xml"/><Relationship Id="rId50" Type="http://schemas.openxmlformats.org/officeDocument/2006/relationships/customXml" Target="../ink/ink593.xml"/><Relationship Id="rId55" Type="http://schemas.openxmlformats.org/officeDocument/2006/relationships/image" Target="../media/image2172.png"/><Relationship Id="rId76" Type="http://schemas.openxmlformats.org/officeDocument/2006/relationships/customXml" Target="../ink/ink606.xml"/><Relationship Id="rId97" Type="http://schemas.openxmlformats.org/officeDocument/2006/relationships/image" Target="../media/image2193.png"/><Relationship Id="rId104" Type="http://schemas.openxmlformats.org/officeDocument/2006/relationships/customXml" Target="../ink/ink620.xml"/><Relationship Id="rId120" Type="http://schemas.openxmlformats.org/officeDocument/2006/relationships/customXml" Target="../ink/ink628.xml"/><Relationship Id="rId125" Type="http://schemas.openxmlformats.org/officeDocument/2006/relationships/image" Target="../media/image2207.png"/><Relationship Id="rId141" Type="http://schemas.openxmlformats.org/officeDocument/2006/relationships/image" Target="../media/image2215.png"/><Relationship Id="rId146" Type="http://schemas.openxmlformats.org/officeDocument/2006/relationships/customXml" Target="../ink/ink641.xml"/><Relationship Id="rId167" Type="http://schemas.openxmlformats.org/officeDocument/2006/relationships/image" Target="../media/image2228.png"/><Relationship Id="rId7" Type="http://schemas.openxmlformats.org/officeDocument/2006/relationships/image" Target="../media/image2148.png"/><Relationship Id="rId71" Type="http://schemas.openxmlformats.org/officeDocument/2006/relationships/image" Target="../media/image2180.png"/><Relationship Id="rId92" Type="http://schemas.openxmlformats.org/officeDocument/2006/relationships/customXml" Target="../ink/ink614.xml"/><Relationship Id="rId162" Type="http://schemas.openxmlformats.org/officeDocument/2006/relationships/customXml" Target="../ink/ink649.xml"/><Relationship Id="rId2" Type="http://schemas.openxmlformats.org/officeDocument/2006/relationships/customXml" Target="../ink/ink569.xml"/><Relationship Id="rId29" Type="http://schemas.openxmlformats.org/officeDocument/2006/relationships/image" Target="../media/image2159.png"/><Relationship Id="rId24" Type="http://schemas.openxmlformats.org/officeDocument/2006/relationships/customXml" Target="../ink/ink580.xml"/><Relationship Id="rId40" Type="http://schemas.openxmlformats.org/officeDocument/2006/relationships/customXml" Target="../ink/ink588.xml"/><Relationship Id="rId45" Type="http://schemas.openxmlformats.org/officeDocument/2006/relationships/image" Target="../media/image2167.png"/><Relationship Id="rId66" Type="http://schemas.openxmlformats.org/officeDocument/2006/relationships/customXml" Target="../ink/ink601.xml"/><Relationship Id="rId87" Type="http://schemas.openxmlformats.org/officeDocument/2006/relationships/image" Target="../media/image2188.png"/><Relationship Id="rId110" Type="http://schemas.openxmlformats.org/officeDocument/2006/relationships/customXml" Target="../ink/ink623.xml"/><Relationship Id="rId115" Type="http://schemas.openxmlformats.org/officeDocument/2006/relationships/image" Target="../media/image2202.png"/><Relationship Id="rId131" Type="http://schemas.openxmlformats.org/officeDocument/2006/relationships/image" Target="../media/image2210.png"/><Relationship Id="rId136" Type="http://schemas.openxmlformats.org/officeDocument/2006/relationships/customXml" Target="../ink/ink636.xml"/><Relationship Id="rId157" Type="http://schemas.openxmlformats.org/officeDocument/2006/relationships/image" Target="../media/image2223.png"/><Relationship Id="rId178" Type="http://schemas.openxmlformats.org/officeDocument/2006/relationships/customXml" Target="../ink/ink657.xml"/><Relationship Id="rId61" Type="http://schemas.openxmlformats.org/officeDocument/2006/relationships/image" Target="../media/image2175.png"/><Relationship Id="rId82" Type="http://schemas.openxmlformats.org/officeDocument/2006/relationships/customXml" Target="../ink/ink609.xml"/><Relationship Id="rId152" Type="http://schemas.openxmlformats.org/officeDocument/2006/relationships/customXml" Target="../ink/ink644.xml"/><Relationship Id="rId173" Type="http://schemas.openxmlformats.org/officeDocument/2006/relationships/image" Target="../media/image2231.png"/><Relationship Id="rId19" Type="http://schemas.openxmlformats.org/officeDocument/2006/relationships/image" Target="../media/image2154.png"/><Relationship Id="rId14" Type="http://schemas.openxmlformats.org/officeDocument/2006/relationships/customXml" Target="../ink/ink575.xml"/><Relationship Id="rId30" Type="http://schemas.openxmlformats.org/officeDocument/2006/relationships/customXml" Target="../ink/ink583.xml"/><Relationship Id="rId35" Type="http://schemas.openxmlformats.org/officeDocument/2006/relationships/image" Target="../media/image2162.png"/><Relationship Id="rId56" Type="http://schemas.openxmlformats.org/officeDocument/2006/relationships/customXml" Target="../ink/ink596.xml"/><Relationship Id="rId77" Type="http://schemas.openxmlformats.org/officeDocument/2006/relationships/image" Target="../media/image2183.png"/><Relationship Id="rId100" Type="http://schemas.openxmlformats.org/officeDocument/2006/relationships/customXml" Target="../ink/ink618.xml"/><Relationship Id="rId105" Type="http://schemas.openxmlformats.org/officeDocument/2006/relationships/image" Target="../media/image2197.png"/><Relationship Id="rId126" Type="http://schemas.openxmlformats.org/officeDocument/2006/relationships/customXml" Target="../ink/ink631.xml"/><Relationship Id="rId147" Type="http://schemas.openxmlformats.org/officeDocument/2006/relationships/image" Target="../media/image2218.png"/><Relationship Id="rId168" Type="http://schemas.openxmlformats.org/officeDocument/2006/relationships/customXml" Target="../ink/ink652.xml"/><Relationship Id="rId8" Type="http://schemas.openxmlformats.org/officeDocument/2006/relationships/customXml" Target="../ink/ink572.xml"/><Relationship Id="rId51" Type="http://schemas.openxmlformats.org/officeDocument/2006/relationships/image" Target="../media/image2170.png"/><Relationship Id="rId72" Type="http://schemas.openxmlformats.org/officeDocument/2006/relationships/customXml" Target="../ink/ink604.xml"/><Relationship Id="rId93" Type="http://schemas.openxmlformats.org/officeDocument/2006/relationships/image" Target="../media/image2191.png"/><Relationship Id="rId98" Type="http://schemas.openxmlformats.org/officeDocument/2006/relationships/customXml" Target="../ink/ink617.xml"/><Relationship Id="rId121" Type="http://schemas.openxmlformats.org/officeDocument/2006/relationships/image" Target="../media/image2205.png"/><Relationship Id="rId142" Type="http://schemas.openxmlformats.org/officeDocument/2006/relationships/customXml" Target="../ink/ink639.xml"/><Relationship Id="rId163" Type="http://schemas.openxmlformats.org/officeDocument/2006/relationships/image" Target="../media/image2226.png"/><Relationship Id="rId3" Type="http://schemas.openxmlformats.org/officeDocument/2006/relationships/image" Target="../media/image2146.png"/><Relationship Id="rId25" Type="http://schemas.openxmlformats.org/officeDocument/2006/relationships/image" Target="../media/image2157.png"/><Relationship Id="rId46" Type="http://schemas.openxmlformats.org/officeDocument/2006/relationships/customXml" Target="../ink/ink591.xml"/><Relationship Id="rId67" Type="http://schemas.openxmlformats.org/officeDocument/2006/relationships/image" Target="../media/image2178.png"/><Relationship Id="rId116" Type="http://schemas.openxmlformats.org/officeDocument/2006/relationships/customXml" Target="../ink/ink626.xml"/><Relationship Id="rId137" Type="http://schemas.openxmlformats.org/officeDocument/2006/relationships/image" Target="../media/image2213.png"/><Relationship Id="rId158" Type="http://schemas.openxmlformats.org/officeDocument/2006/relationships/customXml" Target="../ink/ink647.xml"/><Relationship Id="rId20" Type="http://schemas.openxmlformats.org/officeDocument/2006/relationships/customXml" Target="../ink/ink578.xml"/><Relationship Id="rId41" Type="http://schemas.openxmlformats.org/officeDocument/2006/relationships/image" Target="../media/image2165.png"/><Relationship Id="rId62" Type="http://schemas.openxmlformats.org/officeDocument/2006/relationships/customXml" Target="../ink/ink599.xml"/><Relationship Id="rId83" Type="http://schemas.openxmlformats.org/officeDocument/2006/relationships/image" Target="../media/image2186.png"/><Relationship Id="rId88" Type="http://schemas.openxmlformats.org/officeDocument/2006/relationships/customXml" Target="../ink/ink612.xml"/><Relationship Id="rId111" Type="http://schemas.openxmlformats.org/officeDocument/2006/relationships/image" Target="../media/image2200.png"/><Relationship Id="rId132" Type="http://schemas.openxmlformats.org/officeDocument/2006/relationships/customXml" Target="../ink/ink634.xml"/><Relationship Id="rId153" Type="http://schemas.openxmlformats.org/officeDocument/2006/relationships/image" Target="../media/image2221.png"/><Relationship Id="rId174" Type="http://schemas.openxmlformats.org/officeDocument/2006/relationships/customXml" Target="../ink/ink655.xml"/><Relationship Id="rId179" Type="http://schemas.openxmlformats.org/officeDocument/2006/relationships/image" Target="../media/image2234.png"/><Relationship Id="rId15" Type="http://schemas.openxmlformats.org/officeDocument/2006/relationships/image" Target="../media/image2152.png"/><Relationship Id="rId36" Type="http://schemas.openxmlformats.org/officeDocument/2006/relationships/customXml" Target="../ink/ink586.xml"/><Relationship Id="rId57" Type="http://schemas.openxmlformats.org/officeDocument/2006/relationships/image" Target="../media/image2173.png"/><Relationship Id="rId106" Type="http://schemas.openxmlformats.org/officeDocument/2006/relationships/customXml" Target="../ink/ink621.xml"/><Relationship Id="rId127" Type="http://schemas.openxmlformats.org/officeDocument/2006/relationships/image" Target="../media/image2208.png"/><Relationship Id="rId10" Type="http://schemas.openxmlformats.org/officeDocument/2006/relationships/customXml" Target="../ink/ink573.xml"/><Relationship Id="rId31" Type="http://schemas.openxmlformats.org/officeDocument/2006/relationships/image" Target="../media/image2160.png"/><Relationship Id="rId52" Type="http://schemas.openxmlformats.org/officeDocument/2006/relationships/customXml" Target="../ink/ink594.xml"/><Relationship Id="rId73" Type="http://schemas.openxmlformats.org/officeDocument/2006/relationships/image" Target="../media/image2181.png"/><Relationship Id="rId78" Type="http://schemas.openxmlformats.org/officeDocument/2006/relationships/customXml" Target="../ink/ink607.xml"/><Relationship Id="rId94" Type="http://schemas.openxmlformats.org/officeDocument/2006/relationships/customXml" Target="../ink/ink615.xml"/><Relationship Id="rId99" Type="http://schemas.openxmlformats.org/officeDocument/2006/relationships/image" Target="../media/image2194.png"/><Relationship Id="rId101" Type="http://schemas.openxmlformats.org/officeDocument/2006/relationships/image" Target="../media/image2195.png"/><Relationship Id="rId122" Type="http://schemas.openxmlformats.org/officeDocument/2006/relationships/customXml" Target="../ink/ink629.xml"/><Relationship Id="rId143" Type="http://schemas.openxmlformats.org/officeDocument/2006/relationships/image" Target="../media/image2216.png"/><Relationship Id="rId148" Type="http://schemas.openxmlformats.org/officeDocument/2006/relationships/customXml" Target="../ink/ink642.xml"/><Relationship Id="rId164" Type="http://schemas.openxmlformats.org/officeDocument/2006/relationships/customXml" Target="../ink/ink650.xml"/><Relationship Id="rId169" Type="http://schemas.openxmlformats.org/officeDocument/2006/relationships/image" Target="../media/image2229.png"/><Relationship Id="rId4" Type="http://schemas.openxmlformats.org/officeDocument/2006/relationships/customXml" Target="../ink/ink570.xml"/><Relationship Id="rId9" Type="http://schemas.openxmlformats.org/officeDocument/2006/relationships/image" Target="../media/image2149.png"/><Relationship Id="rId180" Type="http://schemas.openxmlformats.org/officeDocument/2006/relationships/customXml" Target="../ink/ink658.xml"/><Relationship Id="rId26" Type="http://schemas.openxmlformats.org/officeDocument/2006/relationships/customXml" Target="../ink/ink581.xml"/><Relationship Id="rId47" Type="http://schemas.openxmlformats.org/officeDocument/2006/relationships/image" Target="../media/image2168.png"/><Relationship Id="rId68" Type="http://schemas.openxmlformats.org/officeDocument/2006/relationships/customXml" Target="../ink/ink602.xml"/><Relationship Id="rId89" Type="http://schemas.openxmlformats.org/officeDocument/2006/relationships/image" Target="../media/image2189.png"/><Relationship Id="rId112" Type="http://schemas.openxmlformats.org/officeDocument/2006/relationships/customXml" Target="../ink/ink624.xml"/><Relationship Id="rId133" Type="http://schemas.openxmlformats.org/officeDocument/2006/relationships/image" Target="../media/image2211.png"/><Relationship Id="rId154" Type="http://schemas.openxmlformats.org/officeDocument/2006/relationships/customXml" Target="../ink/ink645.xml"/><Relationship Id="rId175" Type="http://schemas.openxmlformats.org/officeDocument/2006/relationships/image" Target="../media/image2232.png"/><Relationship Id="rId16" Type="http://schemas.openxmlformats.org/officeDocument/2006/relationships/customXml" Target="../ink/ink576.xml"/><Relationship Id="rId37" Type="http://schemas.openxmlformats.org/officeDocument/2006/relationships/image" Target="../media/image2163.png"/><Relationship Id="rId58" Type="http://schemas.openxmlformats.org/officeDocument/2006/relationships/customXml" Target="../ink/ink597.xml"/><Relationship Id="rId79" Type="http://schemas.openxmlformats.org/officeDocument/2006/relationships/image" Target="../media/image2184.png"/><Relationship Id="rId102" Type="http://schemas.openxmlformats.org/officeDocument/2006/relationships/customXml" Target="../ink/ink619.xml"/><Relationship Id="rId123" Type="http://schemas.openxmlformats.org/officeDocument/2006/relationships/image" Target="../media/image2206.png"/><Relationship Id="rId144" Type="http://schemas.openxmlformats.org/officeDocument/2006/relationships/customXml" Target="../ink/ink640.xml"/><Relationship Id="rId90" Type="http://schemas.openxmlformats.org/officeDocument/2006/relationships/customXml" Target="../ink/ink613.xml"/><Relationship Id="rId165" Type="http://schemas.openxmlformats.org/officeDocument/2006/relationships/image" Target="../media/image2227.png"/><Relationship Id="rId27" Type="http://schemas.openxmlformats.org/officeDocument/2006/relationships/image" Target="../media/image2158.png"/><Relationship Id="rId48" Type="http://schemas.openxmlformats.org/officeDocument/2006/relationships/customXml" Target="../ink/ink592.xml"/><Relationship Id="rId69" Type="http://schemas.openxmlformats.org/officeDocument/2006/relationships/image" Target="../media/image2179.png"/><Relationship Id="rId113" Type="http://schemas.openxmlformats.org/officeDocument/2006/relationships/image" Target="../media/image2201.png"/><Relationship Id="rId134" Type="http://schemas.openxmlformats.org/officeDocument/2006/relationships/customXml" Target="../ink/ink635.xml"/><Relationship Id="rId80" Type="http://schemas.openxmlformats.org/officeDocument/2006/relationships/customXml" Target="../ink/ink608.xml"/><Relationship Id="rId155" Type="http://schemas.openxmlformats.org/officeDocument/2006/relationships/image" Target="../media/image2222.png"/><Relationship Id="rId176" Type="http://schemas.openxmlformats.org/officeDocument/2006/relationships/customXml" Target="../ink/ink656.xml"/><Relationship Id="rId17" Type="http://schemas.openxmlformats.org/officeDocument/2006/relationships/image" Target="../media/image2153.png"/><Relationship Id="rId38" Type="http://schemas.openxmlformats.org/officeDocument/2006/relationships/customXml" Target="../ink/ink587.xml"/><Relationship Id="rId59" Type="http://schemas.openxmlformats.org/officeDocument/2006/relationships/image" Target="../media/image2174.png"/><Relationship Id="rId103" Type="http://schemas.openxmlformats.org/officeDocument/2006/relationships/image" Target="../media/image2196.png"/><Relationship Id="rId124" Type="http://schemas.openxmlformats.org/officeDocument/2006/relationships/customXml" Target="../ink/ink630.xml"/><Relationship Id="rId70" Type="http://schemas.openxmlformats.org/officeDocument/2006/relationships/customXml" Target="../ink/ink603.xml"/><Relationship Id="rId91" Type="http://schemas.openxmlformats.org/officeDocument/2006/relationships/image" Target="../media/image2190.png"/><Relationship Id="rId145" Type="http://schemas.openxmlformats.org/officeDocument/2006/relationships/image" Target="../media/image2217.png"/><Relationship Id="rId166" Type="http://schemas.openxmlformats.org/officeDocument/2006/relationships/customXml" Target="../ink/ink651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82.xml"/><Relationship Id="rId49" Type="http://schemas.openxmlformats.org/officeDocument/2006/relationships/image" Target="../media/image2169.png"/><Relationship Id="rId114" Type="http://schemas.openxmlformats.org/officeDocument/2006/relationships/customXml" Target="../ink/ink62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10.png"/><Relationship Id="rId299" Type="http://schemas.openxmlformats.org/officeDocument/2006/relationships/image" Target="../media/image147.png"/><Relationship Id="rId21" Type="http://schemas.openxmlformats.org/officeDocument/2006/relationships/image" Target="../media/image2245.png"/><Relationship Id="rId63" Type="http://schemas.openxmlformats.org/officeDocument/2006/relationships/image" Target="../media/image2910.png"/><Relationship Id="rId159" Type="http://schemas.openxmlformats.org/officeDocument/2006/relationships/image" Target="../media/image77.png"/><Relationship Id="rId170" Type="http://schemas.openxmlformats.org/officeDocument/2006/relationships/customXml" Target="../ink/ink743.xml"/><Relationship Id="rId226" Type="http://schemas.openxmlformats.org/officeDocument/2006/relationships/customXml" Target="../ink/ink771.xml"/><Relationship Id="rId268" Type="http://schemas.openxmlformats.org/officeDocument/2006/relationships/customXml" Target="../ink/ink792.xml"/><Relationship Id="rId32" Type="http://schemas.openxmlformats.org/officeDocument/2006/relationships/customXml" Target="../ink/ink674.xml"/><Relationship Id="rId74" Type="http://schemas.openxmlformats.org/officeDocument/2006/relationships/customXml" Target="../ink/ink695.xml"/><Relationship Id="rId128" Type="http://schemas.openxmlformats.org/officeDocument/2006/relationships/customXml" Target="../ink/ink722.xml"/><Relationship Id="rId5" Type="http://schemas.openxmlformats.org/officeDocument/2006/relationships/image" Target="../media/image2237.png"/><Relationship Id="rId181" Type="http://schemas.openxmlformats.org/officeDocument/2006/relationships/image" Target="../media/image88.png"/><Relationship Id="rId237" Type="http://schemas.openxmlformats.org/officeDocument/2006/relationships/image" Target="../media/image116.png"/><Relationship Id="rId279" Type="http://schemas.openxmlformats.org/officeDocument/2006/relationships/image" Target="../media/image137.png"/><Relationship Id="rId43" Type="http://schemas.openxmlformats.org/officeDocument/2006/relationships/image" Target="../media/image2256.png"/><Relationship Id="rId139" Type="http://schemas.openxmlformats.org/officeDocument/2006/relationships/image" Target="../media/image67.png"/><Relationship Id="rId290" Type="http://schemas.openxmlformats.org/officeDocument/2006/relationships/customXml" Target="../ink/ink803.xml"/><Relationship Id="rId304" Type="http://schemas.openxmlformats.org/officeDocument/2006/relationships/customXml" Target="../ink/ink810.xml"/><Relationship Id="rId85" Type="http://schemas.openxmlformats.org/officeDocument/2006/relationships/image" Target="../media/image4010.png"/><Relationship Id="rId150" Type="http://schemas.openxmlformats.org/officeDocument/2006/relationships/customXml" Target="../ink/ink733.xml"/><Relationship Id="rId192" Type="http://schemas.openxmlformats.org/officeDocument/2006/relationships/customXml" Target="../ink/ink754.xml"/><Relationship Id="rId206" Type="http://schemas.openxmlformats.org/officeDocument/2006/relationships/customXml" Target="../ink/ink761.xml"/><Relationship Id="rId248" Type="http://schemas.openxmlformats.org/officeDocument/2006/relationships/customXml" Target="../ink/ink782.xml"/><Relationship Id="rId12" Type="http://schemas.openxmlformats.org/officeDocument/2006/relationships/customXml" Target="../ink/ink664.xml"/><Relationship Id="rId108" Type="http://schemas.openxmlformats.org/officeDocument/2006/relationships/customXml" Target="../ink/ink712.xml"/><Relationship Id="rId54" Type="http://schemas.openxmlformats.org/officeDocument/2006/relationships/customXml" Target="../ink/ink685.xml"/><Relationship Id="rId96" Type="http://schemas.openxmlformats.org/officeDocument/2006/relationships/customXml" Target="../ink/ink706.xml"/><Relationship Id="rId161" Type="http://schemas.openxmlformats.org/officeDocument/2006/relationships/image" Target="../media/image78.png"/><Relationship Id="rId217" Type="http://schemas.openxmlformats.org/officeDocument/2006/relationships/image" Target="../media/image106.png"/><Relationship Id="rId259" Type="http://schemas.openxmlformats.org/officeDocument/2006/relationships/image" Target="../media/image127.png"/><Relationship Id="rId23" Type="http://schemas.openxmlformats.org/officeDocument/2006/relationships/image" Target="../media/image2246.png"/><Relationship Id="rId119" Type="http://schemas.openxmlformats.org/officeDocument/2006/relationships/image" Target="../media/image5710.png"/><Relationship Id="rId270" Type="http://schemas.openxmlformats.org/officeDocument/2006/relationships/customXml" Target="../ink/ink793.xml"/><Relationship Id="rId44" Type="http://schemas.openxmlformats.org/officeDocument/2006/relationships/customXml" Target="../ink/ink680.xml"/><Relationship Id="rId65" Type="http://schemas.openxmlformats.org/officeDocument/2006/relationships/image" Target="../media/image3010.png"/><Relationship Id="rId86" Type="http://schemas.openxmlformats.org/officeDocument/2006/relationships/customXml" Target="../ink/ink701.xml"/><Relationship Id="rId130" Type="http://schemas.openxmlformats.org/officeDocument/2006/relationships/customXml" Target="../ink/ink723.xml"/><Relationship Id="rId151" Type="http://schemas.openxmlformats.org/officeDocument/2006/relationships/image" Target="../media/image73.png"/><Relationship Id="rId172" Type="http://schemas.openxmlformats.org/officeDocument/2006/relationships/customXml" Target="../ink/ink744.xml"/><Relationship Id="rId193" Type="http://schemas.openxmlformats.org/officeDocument/2006/relationships/image" Target="../media/image94.png"/><Relationship Id="rId207" Type="http://schemas.openxmlformats.org/officeDocument/2006/relationships/image" Target="../media/image101.png"/><Relationship Id="rId228" Type="http://schemas.openxmlformats.org/officeDocument/2006/relationships/customXml" Target="../ink/ink772.xml"/><Relationship Id="rId249" Type="http://schemas.openxmlformats.org/officeDocument/2006/relationships/image" Target="../media/image122.png"/><Relationship Id="rId13" Type="http://schemas.openxmlformats.org/officeDocument/2006/relationships/image" Target="../media/image2241.png"/><Relationship Id="rId109" Type="http://schemas.openxmlformats.org/officeDocument/2006/relationships/image" Target="../media/image5210.png"/><Relationship Id="rId260" Type="http://schemas.openxmlformats.org/officeDocument/2006/relationships/customXml" Target="../ink/ink788.xml"/><Relationship Id="rId281" Type="http://schemas.openxmlformats.org/officeDocument/2006/relationships/image" Target="../media/image138.png"/><Relationship Id="rId34" Type="http://schemas.openxmlformats.org/officeDocument/2006/relationships/customXml" Target="../ink/ink675.xml"/><Relationship Id="rId55" Type="http://schemas.openxmlformats.org/officeDocument/2006/relationships/image" Target="../media/image2510.png"/><Relationship Id="rId76" Type="http://schemas.openxmlformats.org/officeDocument/2006/relationships/customXml" Target="../ink/ink696.xml"/><Relationship Id="rId97" Type="http://schemas.openxmlformats.org/officeDocument/2006/relationships/image" Target="../media/image4611.png"/><Relationship Id="rId120" Type="http://schemas.openxmlformats.org/officeDocument/2006/relationships/customXml" Target="../ink/ink718.xml"/><Relationship Id="rId141" Type="http://schemas.openxmlformats.org/officeDocument/2006/relationships/image" Target="../media/image68.png"/><Relationship Id="rId7" Type="http://schemas.openxmlformats.org/officeDocument/2006/relationships/image" Target="../media/image2238.png"/><Relationship Id="rId162" Type="http://schemas.openxmlformats.org/officeDocument/2006/relationships/customXml" Target="../ink/ink739.xml"/><Relationship Id="rId183" Type="http://schemas.openxmlformats.org/officeDocument/2006/relationships/image" Target="../media/image89.png"/><Relationship Id="rId218" Type="http://schemas.openxmlformats.org/officeDocument/2006/relationships/customXml" Target="../ink/ink767.xml"/><Relationship Id="rId239" Type="http://schemas.openxmlformats.org/officeDocument/2006/relationships/image" Target="../media/image117.png"/><Relationship Id="rId250" Type="http://schemas.openxmlformats.org/officeDocument/2006/relationships/customXml" Target="../ink/ink783.xml"/><Relationship Id="rId271" Type="http://schemas.openxmlformats.org/officeDocument/2006/relationships/image" Target="../media/image133.png"/><Relationship Id="rId292" Type="http://schemas.openxmlformats.org/officeDocument/2006/relationships/customXml" Target="../ink/ink804.xml"/><Relationship Id="rId306" Type="http://schemas.openxmlformats.org/officeDocument/2006/relationships/customXml" Target="../ink/ink811.xml"/><Relationship Id="rId24" Type="http://schemas.openxmlformats.org/officeDocument/2006/relationships/customXml" Target="../ink/ink670.xml"/><Relationship Id="rId45" Type="http://schemas.openxmlformats.org/officeDocument/2006/relationships/image" Target="../media/image2257.png"/><Relationship Id="rId66" Type="http://schemas.openxmlformats.org/officeDocument/2006/relationships/customXml" Target="../ink/ink691.xml"/><Relationship Id="rId87" Type="http://schemas.openxmlformats.org/officeDocument/2006/relationships/image" Target="../media/image4110.png"/><Relationship Id="rId110" Type="http://schemas.openxmlformats.org/officeDocument/2006/relationships/customXml" Target="../ink/ink713.xml"/><Relationship Id="rId131" Type="http://schemas.openxmlformats.org/officeDocument/2006/relationships/image" Target="../media/image63.png"/><Relationship Id="rId152" Type="http://schemas.openxmlformats.org/officeDocument/2006/relationships/customXml" Target="../ink/ink734.xml"/><Relationship Id="rId173" Type="http://schemas.openxmlformats.org/officeDocument/2006/relationships/image" Target="../media/image84.png"/><Relationship Id="rId194" Type="http://schemas.openxmlformats.org/officeDocument/2006/relationships/customXml" Target="../ink/ink755.xml"/><Relationship Id="rId208" Type="http://schemas.openxmlformats.org/officeDocument/2006/relationships/customXml" Target="../ink/ink762.xml"/><Relationship Id="rId229" Type="http://schemas.openxmlformats.org/officeDocument/2006/relationships/image" Target="../media/image112.png"/><Relationship Id="rId240" Type="http://schemas.openxmlformats.org/officeDocument/2006/relationships/customXml" Target="../ink/ink778.xml"/><Relationship Id="rId261" Type="http://schemas.openxmlformats.org/officeDocument/2006/relationships/image" Target="../media/image128.png"/><Relationship Id="rId14" Type="http://schemas.openxmlformats.org/officeDocument/2006/relationships/customXml" Target="../ink/ink665.xml"/><Relationship Id="rId35" Type="http://schemas.openxmlformats.org/officeDocument/2006/relationships/image" Target="../media/image2252.png"/><Relationship Id="rId56" Type="http://schemas.openxmlformats.org/officeDocument/2006/relationships/customXml" Target="../ink/ink686.xml"/><Relationship Id="rId77" Type="http://schemas.openxmlformats.org/officeDocument/2006/relationships/image" Target="../media/image3610.png"/><Relationship Id="rId100" Type="http://schemas.openxmlformats.org/officeDocument/2006/relationships/customXml" Target="../ink/ink708.xml"/><Relationship Id="rId282" Type="http://schemas.openxmlformats.org/officeDocument/2006/relationships/customXml" Target="../ink/ink799.xml"/><Relationship Id="rId8" Type="http://schemas.openxmlformats.org/officeDocument/2006/relationships/customXml" Target="../ink/ink662.xml"/><Relationship Id="rId98" Type="http://schemas.openxmlformats.org/officeDocument/2006/relationships/customXml" Target="../ink/ink707.xml"/><Relationship Id="rId121" Type="http://schemas.openxmlformats.org/officeDocument/2006/relationships/image" Target="../media/image5810.png"/><Relationship Id="rId142" Type="http://schemas.openxmlformats.org/officeDocument/2006/relationships/customXml" Target="../ink/ink729.xml"/><Relationship Id="rId163" Type="http://schemas.openxmlformats.org/officeDocument/2006/relationships/image" Target="../media/image79.png"/><Relationship Id="rId184" Type="http://schemas.openxmlformats.org/officeDocument/2006/relationships/customXml" Target="../ink/ink750.xml"/><Relationship Id="rId219" Type="http://schemas.openxmlformats.org/officeDocument/2006/relationships/image" Target="../media/image107.png"/><Relationship Id="rId230" Type="http://schemas.openxmlformats.org/officeDocument/2006/relationships/customXml" Target="../ink/ink773.xml"/><Relationship Id="rId251" Type="http://schemas.openxmlformats.org/officeDocument/2006/relationships/image" Target="../media/image123.png"/><Relationship Id="rId25" Type="http://schemas.openxmlformats.org/officeDocument/2006/relationships/image" Target="../media/image2247.png"/><Relationship Id="rId46" Type="http://schemas.openxmlformats.org/officeDocument/2006/relationships/customXml" Target="../ink/ink681.xml"/><Relationship Id="rId67" Type="http://schemas.openxmlformats.org/officeDocument/2006/relationships/image" Target="../media/image3110.png"/><Relationship Id="rId272" Type="http://schemas.openxmlformats.org/officeDocument/2006/relationships/customXml" Target="../ink/ink794.xml"/><Relationship Id="rId293" Type="http://schemas.openxmlformats.org/officeDocument/2006/relationships/image" Target="../media/image144.png"/><Relationship Id="rId307" Type="http://schemas.openxmlformats.org/officeDocument/2006/relationships/image" Target="../media/image151.png"/><Relationship Id="rId88" Type="http://schemas.openxmlformats.org/officeDocument/2006/relationships/customXml" Target="../ink/ink702.xml"/><Relationship Id="rId111" Type="http://schemas.openxmlformats.org/officeDocument/2006/relationships/image" Target="../media/image5310.png"/><Relationship Id="rId132" Type="http://schemas.openxmlformats.org/officeDocument/2006/relationships/customXml" Target="../ink/ink724.xml"/><Relationship Id="rId153" Type="http://schemas.openxmlformats.org/officeDocument/2006/relationships/image" Target="../media/image74.png"/><Relationship Id="rId174" Type="http://schemas.openxmlformats.org/officeDocument/2006/relationships/customXml" Target="../ink/ink745.xml"/><Relationship Id="rId195" Type="http://schemas.openxmlformats.org/officeDocument/2006/relationships/image" Target="../media/image95.png"/><Relationship Id="rId209" Type="http://schemas.openxmlformats.org/officeDocument/2006/relationships/image" Target="../media/image102.png"/><Relationship Id="rId220" Type="http://schemas.openxmlformats.org/officeDocument/2006/relationships/customXml" Target="../ink/ink768.xml"/><Relationship Id="rId241" Type="http://schemas.openxmlformats.org/officeDocument/2006/relationships/image" Target="../media/image118.png"/><Relationship Id="rId15" Type="http://schemas.openxmlformats.org/officeDocument/2006/relationships/image" Target="../media/image2242.png"/><Relationship Id="rId36" Type="http://schemas.openxmlformats.org/officeDocument/2006/relationships/customXml" Target="../ink/ink676.xml"/><Relationship Id="rId57" Type="http://schemas.openxmlformats.org/officeDocument/2006/relationships/image" Target="../media/image2610.png"/><Relationship Id="rId262" Type="http://schemas.openxmlformats.org/officeDocument/2006/relationships/customXml" Target="../ink/ink789.xml"/><Relationship Id="rId283" Type="http://schemas.openxmlformats.org/officeDocument/2006/relationships/image" Target="../media/image139.png"/><Relationship Id="rId78" Type="http://schemas.openxmlformats.org/officeDocument/2006/relationships/customXml" Target="../ink/ink697.xml"/><Relationship Id="rId99" Type="http://schemas.openxmlformats.org/officeDocument/2006/relationships/image" Target="../media/image4711.png"/><Relationship Id="rId101" Type="http://schemas.openxmlformats.org/officeDocument/2006/relationships/image" Target="../media/image4811.png"/><Relationship Id="rId122" Type="http://schemas.openxmlformats.org/officeDocument/2006/relationships/customXml" Target="../ink/ink719.xml"/><Relationship Id="rId143" Type="http://schemas.openxmlformats.org/officeDocument/2006/relationships/image" Target="../media/image69.png"/><Relationship Id="rId164" Type="http://schemas.openxmlformats.org/officeDocument/2006/relationships/customXml" Target="../ink/ink740.xml"/><Relationship Id="rId185" Type="http://schemas.openxmlformats.org/officeDocument/2006/relationships/image" Target="../media/image90.png"/><Relationship Id="rId9" Type="http://schemas.openxmlformats.org/officeDocument/2006/relationships/image" Target="../media/image2239.png"/><Relationship Id="rId210" Type="http://schemas.openxmlformats.org/officeDocument/2006/relationships/customXml" Target="../ink/ink763.xml"/><Relationship Id="rId26" Type="http://schemas.openxmlformats.org/officeDocument/2006/relationships/customXml" Target="../ink/ink671.xml"/><Relationship Id="rId231" Type="http://schemas.openxmlformats.org/officeDocument/2006/relationships/image" Target="../media/image113.png"/><Relationship Id="rId252" Type="http://schemas.openxmlformats.org/officeDocument/2006/relationships/customXml" Target="../ink/ink784.xml"/><Relationship Id="rId273" Type="http://schemas.openxmlformats.org/officeDocument/2006/relationships/image" Target="../media/image134.png"/><Relationship Id="rId294" Type="http://schemas.openxmlformats.org/officeDocument/2006/relationships/customXml" Target="../ink/ink805.xml"/><Relationship Id="rId308" Type="http://schemas.openxmlformats.org/officeDocument/2006/relationships/customXml" Target="../ink/ink812.xml"/><Relationship Id="rId47" Type="http://schemas.openxmlformats.org/officeDocument/2006/relationships/image" Target="../media/image2258.png"/><Relationship Id="rId68" Type="http://schemas.openxmlformats.org/officeDocument/2006/relationships/customXml" Target="../ink/ink692.xml"/><Relationship Id="rId89" Type="http://schemas.openxmlformats.org/officeDocument/2006/relationships/image" Target="../media/image4210.png"/><Relationship Id="rId112" Type="http://schemas.openxmlformats.org/officeDocument/2006/relationships/customXml" Target="../ink/ink714.xml"/><Relationship Id="rId133" Type="http://schemas.openxmlformats.org/officeDocument/2006/relationships/image" Target="../media/image64.png"/><Relationship Id="rId154" Type="http://schemas.openxmlformats.org/officeDocument/2006/relationships/customXml" Target="../ink/ink735.xml"/><Relationship Id="rId175" Type="http://schemas.openxmlformats.org/officeDocument/2006/relationships/image" Target="../media/image85.png"/><Relationship Id="rId196" Type="http://schemas.openxmlformats.org/officeDocument/2006/relationships/customXml" Target="../ink/ink756.xml"/><Relationship Id="rId200" Type="http://schemas.openxmlformats.org/officeDocument/2006/relationships/customXml" Target="../ink/ink758.xml"/><Relationship Id="rId16" Type="http://schemas.openxmlformats.org/officeDocument/2006/relationships/customXml" Target="../ink/ink666.xml"/><Relationship Id="rId221" Type="http://schemas.openxmlformats.org/officeDocument/2006/relationships/image" Target="../media/image108.png"/><Relationship Id="rId242" Type="http://schemas.openxmlformats.org/officeDocument/2006/relationships/customXml" Target="../ink/ink779.xml"/><Relationship Id="rId263" Type="http://schemas.openxmlformats.org/officeDocument/2006/relationships/image" Target="../media/image129.png"/><Relationship Id="rId284" Type="http://schemas.openxmlformats.org/officeDocument/2006/relationships/customXml" Target="../ink/ink800.xml"/><Relationship Id="rId37" Type="http://schemas.openxmlformats.org/officeDocument/2006/relationships/image" Target="../media/image2253.png"/><Relationship Id="rId58" Type="http://schemas.openxmlformats.org/officeDocument/2006/relationships/customXml" Target="../ink/ink687.xml"/><Relationship Id="rId79" Type="http://schemas.openxmlformats.org/officeDocument/2006/relationships/image" Target="../media/image37.png"/><Relationship Id="rId102" Type="http://schemas.openxmlformats.org/officeDocument/2006/relationships/customXml" Target="../ink/ink709.xml"/><Relationship Id="rId123" Type="http://schemas.openxmlformats.org/officeDocument/2006/relationships/image" Target="../media/image59.png"/><Relationship Id="rId144" Type="http://schemas.openxmlformats.org/officeDocument/2006/relationships/customXml" Target="../ink/ink730.xml"/><Relationship Id="rId90" Type="http://schemas.openxmlformats.org/officeDocument/2006/relationships/customXml" Target="../ink/ink703.xml"/><Relationship Id="rId165" Type="http://schemas.openxmlformats.org/officeDocument/2006/relationships/image" Target="../media/image80.png"/><Relationship Id="rId186" Type="http://schemas.openxmlformats.org/officeDocument/2006/relationships/customXml" Target="../ink/ink751.xml"/><Relationship Id="rId211" Type="http://schemas.openxmlformats.org/officeDocument/2006/relationships/image" Target="../media/image103.png"/><Relationship Id="rId232" Type="http://schemas.openxmlformats.org/officeDocument/2006/relationships/customXml" Target="../ink/ink774.xml"/><Relationship Id="rId253" Type="http://schemas.openxmlformats.org/officeDocument/2006/relationships/image" Target="../media/image124.png"/><Relationship Id="rId274" Type="http://schemas.openxmlformats.org/officeDocument/2006/relationships/customXml" Target="../ink/ink795.xml"/><Relationship Id="rId295" Type="http://schemas.openxmlformats.org/officeDocument/2006/relationships/image" Target="../media/image145.png"/><Relationship Id="rId309" Type="http://schemas.openxmlformats.org/officeDocument/2006/relationships/image" Target="../media/image152.png"/><Relationship Id="rId27" Type="http://schemas.openxmlformats.org/officeDocument/2006/relationships/image" Target="../media/image2248.png"/><Relationship Id="rId48" Type="http://schemas.openxmlformats.org/officeDocument/2006/relationships/customXml" Target="../ink/ink682.xml"/><Relationship Id="rId69" Type="http://schemas.openxmlformats.org/officeDocument/2006/relationships/image" Target="../media/image3210.png"/><Relationship Id="rId113" Type="http://schemas.openxmlformats.org/officeDocument/2006/relationships/image" Target="../media/image5410.png"/><Relationship Id="rId134" Type="http://schemas.openxmlformats.org/officeDocument/2006/relationships/customXml" Target="../ink/ink725.xml"/><Relationship Id="rId80" Type="http://schemas.openxmlformats.org/officeDocument/2006/relationships/customXml" Target="../ink/ink698.xml"/><Relationship Id="rId155" Type="http://schemas.openxmlformats.org/officeDocument/2006/relationships/image" Target="../media/image75.png"/><Relationship Id="rId176" Type="http://schemas.openxmlformats.org/officeDocument/2006/relationships/customXml" Target="../ink/ink746.xml"/><Relationship Id="rId197" Type="http://schemas.openxmlformats.org/officeDocument/2006/relationships/image" Target="../media/image96.png"/><Relationship Id="rId201" Type="http://schemas.openxmlformats.org/officeDocument/2006/relationships/image" Target="../media/image98.png"/><Relationship Id="rId222" Type="http://schemas.openxmlformats.org/officeDocument/2006/relationships/customXml" Target="../ink/ink769.xml"/><Relationship Id="rId243" Type="http://schemas.openxmlformats.org/officeDocument/2006/relationships/image" Target="../media/image119.png"/><Relationship Id="rId264" Type="http://schemas.openxmlformats.org/officeDocument/2006/relationships/customXml" Target="../ink/ink790.xml"/><Relationship Id="rId285" Type="http://schemas.openxmlformats.org/officeDocument/2006/relationships/image" Target="../media/image140.png"/><Relationship Id="rId17" Type="http://schemas.openxmlformats.org/officeDocument/2006/relationships/image" Target="../media/image2243.png"/><Relationship Id="rId38" Type="http://schemas.openxmlformats.org/officeDocument/2006/relationships/customXml" Target="../ink/ink677.xml"/><Relationship Id="rId59" Type="http://schemas.openxmlformats.org/officeDocument/2006/relationships/image" Target="../media/image2710.png"/><Relationship Id="rId103" Type="http://schemas.openxmlformats.org/officeDocument/2006/relationships/image" Target="../media/image4910.png"/><Relationship Id="rId124" Type="http://schemas.openxmlformats.org/officeDocument/2006/relationships/customXml" Target="../ink/ink720.xml"/><Relationship Id="rId310" Type="http://schemas.openxmlformats.org/officeDocument/2006/relationships/customXml" Target="../ink/ink813.xml"/><Relationship Id="rId70" Type="http://schemas.openxmlformats.org/officeDocument/2006/relationships/customXml" Target="../ink/ink693.xml"/><Relationship Id="rId91" Type="http://schemas.openxmlformats.org/officeDocument/2006/relationships/image" Target="../media/image4310.png"/><Relationship Id="rId145" Type="http://schemas.openxmlformats.org/officeDocument/2006/relationships/image" Target="../media/image70.png"/><Relationship Id="rId166" Type="http://schemas.openxmlformats.org/officeDocument/2006/relationships/customXml" Target="../ink/ink741.xml"/><Relationship Id="rId187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64.xml"/><Relationship Id="rId233" Type="http://schemas.openxmlformats.org/officeDocument/2006/relationships/image" Target="../media/image114.png"/><Relationship Id="rId254" Type="http://schemas.openxmlformats.org/officeDocument/2006/relationships/customXml" Target="../ink/ink785.xml"/><Relationship Id="rId28" Type="http://schemas.openxmlformats.org/officeDocument/2006/relationships/customXml" Target="../ink/ink672.xml"/><Relationship Id="rId49" Type="http://schemas.openxmlformats.org/officeDocument/2006/relationships/image" Target="../media/image2259.png"/><Relationship Id="rId114" Type="http://schemas.openxmlformats.org/officeDocument/2006/relationships/customXml" Target="../ink/ink715.xml"/><Relationship Id="rId275" Type="http://schemas.openxmlformats.org/officeDocument/2006/relationships/image" Target="../media/image135.png"/><Relationship Id="rId296" Type="http://schemas.openxmlformats.org/officeDocument/2006/relationships/customXml" Target="../ink/ink806.xml"/><Relationship Id="rId300" Type="http://schemas.openxmlformats.org/officeDocument/2006/relationships/customXml" Target="../ink/ink808.xml"/><Relationship Id="rId60" Type="http://schemas.openxmlformats.org/officeDocument/2006/relationships/customXml" Target="../ink/ink688.xml"/><Relationship Id="rId81" Type="http://schemas.openxmlformats.org/officeDocument/2006/relationships/image" Target="../media/image3811.png"/><Relationship Id="rId135" Type="http://schemas.openxmlformats.org/officeDocument/2006/relationships/image" Target="../media/image65.png"/><Relationship Id="rId156" Type="http://schemas.openxmlformats.org/officeDocument/2006/relationships/customXml" Target="../ink/ink736.xml"/><Relationship Id="rId177" Type="http://schemas.openxmlformats.org/officeDocument/2006/relationships/image" Target="../media/image86.png"/><Relationship Id="rId198" Type="http://schemas.openxmlformats.org/officeDocument/2006/relationships/customXml" Target="../ink/ink757.xml"/><Relationship Id="rId202" Type="http://schemas.openxmlformats.org/officeDocument/2006/relationships/customXml" Target="../ink/ink759.xml"/><Relationship Id="rId223" Type="http://schemas.openxmlformats.org/officeDocument/2006/relationships/image" Target="../media/image109.png"/><Relationship Id="rId244" Type="http://schemas.openxmlformats.org/officeDocument/2006/relationships/customXml" Target="../ink/ink780.xml"/><Relationship Id="rId18" Type="http://schemas.openxmlformats.org/officeDocument/2006/relationships/customXml" Target="../ink/ink667.xml"/><Relationship Id="rId39" Type="http://schemas.openxmlformats.org/officeDocument/2006/relationships/image" Target="../media/image2254.png"/><Relationship Id="rId265" Type="http://schemas.openxmlformats.org/officeDocument/2006/relationships/image" Target="../media/image130.png"/><Relationship Id="rId286" Type="http://schemas.openxmlformats.org/officeDocument/2006/relationships/customXml" Target="../ink/ink801.xml"/><Relationship Id="rId50" Type="http://schemas.openxmlformats.org/officeDocument/2006/relationships/customXml" Target="../ink/ink683.xml"/><Relationship Id="rId104" Type="http://schemas.openxmlformats.org/officeDocument/2006/relationships/customXml" Target="../ink/ink710.xml"/><Relationship Id="rId125" Type="http://schemas.openxmlformats.org/officeDocument/2006/relationships/image" Target="../media/image60.png"/><Relationship Id="rId146" Type="http://schemas.openxmlformats.org/officeDocument/2006/relationships/customXml" Target="../ink/ink731.xml"/><Relationship Id="rId167" Type="http://schemas.openxmlformats.org/officeDocument/2006/relationships/image" Target="../media/image81.png"/><Relationship Id="rId188" Type="http://schemas.openxmlformats.org/officeDocument/2006/relationships/customXml" Target="../ink/ink752.xml"/><Relationship Id="rId311" Type="http://schemas.openxmlformats.org/officeDocument/2006/relationships/image" Target="../media/image153.png"/><Relationship Id="rId71" Type="http://schemas.openxmlformats.org/officeDocument/2006/relationships/image" Target="../media/image3310.png"/><Relationship Id="rId92" Type="http://schemas.openxmlformats.org/officeDocument/2006/relationships/customXml" Target="../ink/ink704.xml"/><Relationship Id="rId213" Type="http://schemas.openxmlformats.org/officeDocument/2006/relationships/image" Target="../media/image104.png"/><Relationship Id="rId234" Type="http://schemas.openxmlformats.org/officeDocument/2006/relationships/customXml" Target="../ink/ink775.xml"/><Relationship Id="rId2" Type="http://schemas.openxmlformats.org/officeDocument/2006/relationships/customXml" Target="../ink/ink659.xml"/><Relationship Id="rId29" Type="http://schemas.openxmlformats.org/officeDocument/2006/relationships/image" Target="../media/image2249.png"/><Relationship Id="rId255" Type="http://schemas.openxmlformats.org/officeDocument/2006/relationships/image" Target="../media/image125.png"/><Relationship Id="rId276" Type="http://schemas.openxmlformats.org/officeDocument/2006/relationships/customXml" Target="../ink/ink796.xml"/><Relationship Id="rId297" Type="http://schemas.openxmlformats.org/officeDocument/2006/relationships/image" Target="../media/image146.png"/><Relationship Id="rId40" Type="http://schemas.openxmlformats.org/officeDocument/2006/relationships/customXml" Target="../ink/ink678.xml"/><Relationship Id="rId115" Type="http://schemas.openxmlformats.org/officeDocument/2006/relationships/image" Target="../media/image5510.png"/><Relationship Id="rId136" Type="http://schemas.openxmlformats.org/officeDocument/2006/relationships/customXml" Target="../ink/ink726.xml"/><Relationship Id="rId157" Type="http://schemas.openxmlformats.org/officeDocument/2006/relationships/image" Target="../media/image76.png"/><Relationship Id="rId178" Type="http://schemas.openxmlformats.org/officeDocument/2006/relationships/customXml" Target="../ink/ink747.xml"/><Relationship Id="rId301" Type="http://schemas.openxmlformats.org/officeDocument/2006/relationships/image" Target="../media/image148.png"/><Relationship Id="rId61" Type="http://schemas.openxmlformats.org/officeDocument/2006/relationships/image" Target="../media/image2810.png"/><Relationship Id="rId82" Type="http://schemas.openxmlformats.org/officeDocument/2006/relationships/customXml" Target="../ink/ink699.xml"/><Relationship Id="rId199" Type="http://schemas.openxmlformats.org/officeDocument/2006/relationships/image" Target="../media/image97.png"/><Relationship Id="rId203" Type="http://schemas.openxmlformats.org/officeDocument/2006/relationships/image" Target="../media/image99.png"/><Relationship Id="rId19" Type="http://schemas.openxmlformats.org/officeDocument/2006/relationships/image" Target="../media/image2244.png"/><Relationship Id="rId224" Type="http://schemas.openxmlformats.org/officeDocument/2006/relationships/customXml" Target="../ink/ink770.xml"/><Relationship Id="rId245" Type="http://schemas.openxmlformats.org/officeDocument/2006/relationships/image" Target="../media/image120.png"/><Relationship Id="rId266" Type="http://schemas.openxmlformats.org/officeDocument/2006/relationships/customXml" Target="../ink/ink791.xml"/><Relationship Id="rId287" Type="http://schemas.openxmlformats.org/officeDocument/2006/relationships/image" Target="../media/image141.png"/><Relationship Id="rId30" Type="http://schemas.openxmlformats.org/officeDocument/2006/relationships/customXml" Target="../ink/ink673.xml"/><Relationship Id="rId105" Type="http://schemas.openxmlformats.org/officeDocument/2006/relationships/image" Target="../media/image5010.png"/><Relationship Id="rId126" Type="http://schemas.openxmlformats.org/officeDocument/2006/relationships/customXml" Target="../ink/ink721.xml"/><Relationship Id="rId147" Type="http://schemas.openxmlformats.org/officeDocument/2006/relationships/image" Target="../media/image71.png"/><Relationship Id="rId168" Type="http://schemas.openxmlformats.org/officeDocument/2006/relationships/customXml" Target="../ink/ink742.xml"/><Relationship Id="rId51" Type="http://schemas.openxmlformats.org/officeDocument/2006/relationships/image" Target="../media/image2260.png"/><Relationship Id="rId72" Type="http://schemas.openxmlformats.org/officeDocument/2006/relationships/customXml" Target="../ink/ink694.xml"/><Relationship Id="rId93" Type="http://schemas.openxmlformats.org/officeDocument/2006/relationships/image" Target="../media/image4410.png"/><Relationship Id="rId189" Type="http://schemas.openxmlformats.org/officeDocument/2006/relationships/image" Target="../media/image92.png"/><Relationship Id="rId3" Type="http://schemas.openxmlformats.org/officeDocument/2006/relationships/image" Target="../media/image2236.png"/><Relationship Id="rId214" Type="http://schemas.openxmlformats.org/officeDocument/2006/relationships/customXml" Target="../ink/ink765.xml"/><Relationship Id="rId235" Type="http://schemas.openxmlformats.org/officeDocument/2006/relationships/image" Target="../media/image115.png"/><Relationship Id="rId256" Type="http://schemas.openxmlformats.org/officeDocument/2006/relationships/customXml" Target="../ink/ink786.xml"/><Relationship Id="rId277" Type="http://schemas.openxmlformats.org/officeDocument/2006/relationships/image" Target="../media/image136.png"/><Relationship Id="rId298" Type="http://schemas.openxmlformats.org/officeDocument/2006/relationships/customXml" Target="../ink/ink807.xml"/><Relationship Id="rId116" Type="http://schemas.openxmlformats.org/officeDocument/2006/relationships/customXml" Target="../ink/ink716.xml"/><Relationship Id="rId137" Type="http://schemas.openxmlformats.org/officeDocument/2006/relationships/image" Target="../media/image66.png"/><Relationship Id="rId158" Type="http://schemas.openxmlformats.org/officeDocument/2006/relationships/customXml" Target="../ink/ink737.xml"/><Relationship Id="rId302" Type="http://schemas.openxmlformats.org/officeDocument/2006/relationships/customXml" Target="../ink/ink809.xml"/><Relationship Id="rId20" Type="http://schemas.openxmlformats.org/officeDocument/2006/relationships/customXml" Target="../ink/ink668.xml"/><Relationship Id="rId41" Type="http://schemas.openxmlformats.org/officeDocument/2006/relationships/image" Target="../media/image2255.png"/><Relationship Id="rId62" Type="http://schemas.openxmlformats.org/officeDocument/2006/relationships/customXml" Target="../ink/ink689.xml"/><Relationship Id="rId83" Type="http://schemas.openxmlformats.org/officeDocument/2006/relationships/image" Target="../media/image3910.png"/><Relationship Id="rId179" Type="http://schemas.openxmlformats.org/officeDocument/2006/relationships/image" Target="../media/image87.png"/><Relationship Id="rId190" Type="http://schemas.openxmlformats.org/officeDocument/2006/relationships/customXml" Target="../ink/ink753.xml"/><Relationship Id="rId204" Type="http://schemas.openxmlformats.org/officeDocument/2006/relationships/customXml" Target="../ink/ink760.xml"/><Relationship Id="rId225" Type="http://schemas.openxmlformats.org/officeDocument/2006/relationships/image" Target="../media/image110.png"/><Relationship Id="rId246" Type="http://schemas.openxmlformats.org/officeDocument/2006/relationships/customXml" Target="../ink/ink781.xml"/><Relationship Id="rId267" Type="http://schemas.openxmlformats.org/officeDocument/2006/relationships/image" Target="../media/image131.png"/><Relationship Id="rId288" Type="http://schemas.openxmlformats.org/officeDocument/2006/relationships/customXml" Target="../ink/ink802.xml"/><Relationship Id="rId106" Type="http://schemas.openxmlformats.org/officeDocument/2006/relationships/customXml" Target="../ink/ink711.xml"/><Relationship Id="rId127" Type="http://schemas.openxmlformats.org/officeDocument/2006/relationships/image" Target="../media/image61.png"/><Relationship Id="rId10" Type="http://schemas.openxmlformats.org/officeDocument/2006/relationships/customXml" Target="../ink/ink663.xml"/><Relationship Id="rId31" Type="http://schemas.openxmlformats.org/officeDocument/2006/relationships/image" Target="../media/image2250.png"/><Relationship Id="rId52" Type="http://schemas.openxmlformats.org/officeDocument/2006/relationships/customXml" Target="../ink/ink684.xml"/><Relationship Id="rId73" Type="http://schemas.openxmlformats.org/officeDocument/2006/relationships/image" Target="../media/image3410.png"/><Relationship Id="rId94" Type="http://schemas.openxmlformats.org/officeDocument/2006/relationships/customXml" Target="../ink/ink705.xml"/><Relationship Id="rId148" Type="http://schemas.openxmlformats.org/officeDocument/2006/relationships/customXml" Target="../ink/ink732.xml"/><Relationship Id="rId169" Type="http://schemas.openxmlformats.org/officeDocument/2006/relationships/image" Target="../media/image82.png"/><Relationship Id="rId4" Type="http://schemas.openxmlformats.org/officeDocument/2006/relationships/customXml" Target="../ink/ink660.xml"/><Relationship Id="rId180" Type="http://schemas.openxmlformats.org/officeDocument/2006/relationships/customXml" Target="../ink/ink748.xml"/><Relationship Id="rId215" Type="http://schemas.openxmlformats.org/officeDocument/2006/relationships/image" Target="../media/image105.png"/><Relationship Id="rId236" Type="http://schemas.openxmlformats.org/officeDocument/2006/relationships/customXml" Target="../ink/ink776.xml"/><Relationship Id="rId257" Type="http://schemas.openxmlformats.org/officeDocument/2006/relationships/image" Target="../media/image126.png"/><Relationship Id="rId278" Type="http://schemas.openxmlformats.org/officeDocument/2006/relationships/customXml" Target="../ink/ink797.xml"/><Relationship Id="rId303" Type="http://schemas.openxmlformats.org/officeDocument/2006/relationships/image" Target="../media/image149.png"/><Relationship Id="rId42" Type="http://schemas.openxmlformats.org/officeDocument/2006/relationships/customXml" Target="../ink/ink679.xml"/><Relationship Id="rId84" Type="http://schemas.openxmlformats.org/officeDocument/2006/relationships/customXml" Target="../ink/ink700.xml"/><Relationship Id="rId138" Type="http://schemas.openxmlformats.org/officeDocument/2006/relationships/customXml" Target="../ink/ink727.xml"/><Relationship Id="rId191" Type="http://schemas.openxmlformats.org/officeDocument/2006/relationships/image" Target="../media/image93.png"/><Relationship Id="rId205" Type="http://schemas.openxmlformats.org/officeDocument/2006/relationships/image" Target="../media/image100.png"/><Relationship Id="rId247" Type="http://schemas.openxmlformats.org/officeDocument/2006/relationships/image" Target="../media/image121.png"/><Relationship Id="rId107" Type="http://schemas.openxmlformats.org/officeDocument/2006/relationships/image" Target="../media/image5111.png"/><Relationship Id="rId289" Type="http://schemas.openxmlformats.org/officeDocument/2006/relationships/image" Target="../media/image142.png"/><Relationship Id="rId11" Type="http://schemas.openxmlformats.org/officeDocument/2006/relationships/image" Target="../media/image2240.png"/><Relationship Id="rId53" Type="http://schemas.openxmlformats.org/officeDocument/2006/relationships/image" Target="../media/image2261.png"/><Relationship Id="rId149" Type="http://schemas.openxmlformats.org/officeDocument/2006/relationships/image" Target="../media/image72.png"/><Relationship Id="rId95" Type="http://schemas.openxmlformats.org/officeDocument/2006/relationships/image" Target="../media/image4510.png"/><Relationship Id="rId160" Type="http://schemas.openxmlformats.org/officeDocument/2006/relationships/customXml" Target="../ink/ink738.xml"/><Relationship Id="rId216" Type="http://schemas.openxmlformats.org/officeDocument/2006/relationships/customXml" Target="../ink/ink766.xml"/><Relationship Id="rId258" Type="http://schemas.openxmlformats.org/officeDocument/2006/relationships/customXml" Target="../ink/ink787.xml"/><Relationship Id="rId22" Type="http://schemas.openxmlformats.org/officeDocument/2006/relationships/customXml" Target="../ink/ink669.xml"/><Relationship Id="rId64" Type="http://schemas.openxmlformats.org/officeDocument/2006/relationships/customXml" Target="../ink/ink690.xml"/><Relationship Id="rId118" Type="http://schemas.openxmlformats.org/officeDocument/2006/relationships/customXml" Target="../ink/ink717.xml"/><Relationship Id="rId171" Type="http://schemas.openxmlformats.org/officeDocument/2006/relationships/image" Target="../media/image83.png"/><Relationship Id="rId227" Type="http://schemas.openxmlformats.org/officeDocument/2006/relationships/image" Target="../media/image111.png"/><Relationship Id="rId269" Type="http://schemas.openxmlformats.org/officeDocument/2006/relationships/image" Target="../media/image132.png"/><Relationship Id="rId33" Type="http://schemas.openxmlformats.org/officeDocument/2006/relationships/image" Target="../media/image2251.png"/><Relationship Id="rId129" Type="http://schemas.openxmlformats.org/officeDocument/2006/relationships/image" Target="../media/image62.png"/><Relationship Id="rId280" Type="http://schemas.openxmlformats.org/officeDocument/2006/relationships/customXml" Target="../ink/ink798.xml"/><Relationship Id="rId75" Type="http://schemas.openxmlformats.org/officeDocument/2006/relationships/image" Target="../media/image3510.png"/><Relationship Id="rId140" Type="http://schemas.openxmlformats.org/officeDocument/2006/relationships/customXml" Target="../ink/ink728.xml"/><Relationship Id="rId182" Type="http://schemas.openxmlformats.org/officeDocument/2006/relationships/customXml" Target="../ink/ink749.xml"/><Relationship Id="rId6" Type="http://schemas.openxmlformats.org/officeDocument/2006/relationships/customXml" Target="../ink/ink661.xml"/><Relationship Id="rId238" Type="http://schemas.openxmlformats.org/officeDocument/2006/relationships/customXml" Target="../ink/ink777.xml"/><Relationship Id="rId291" Type="http://schemas.openxmlformats.org/officeDocument/2006/relationships/image" Target="../media/image143.png"/><Relationship Id="rId305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.png"/><Relationship Id="rId299" Type="http://schemas.openxmlformats.org/officeDocument/2006/relationships/image" Target="../media/image302.png"/><Relationship Id="rId21" Type="http://schemas.openxmlformats.org/officeDocument/2006/relationships/image" Target="../media/image163.png"/><Relationship Id="rId63" Type="http://schemas.openxmlformats.org/officeDocument/2006/relationships/image" Target="../media/image184.png"/><Relationship Id="rId159" Type="http://schemas.openxmlformats.org/officeDocument/2006/relationships/image" Target="../media/image232.png"/><Relationship Id="rId170" Type="http://schemas.openxmlformats.org/officeDocument/2006/relationships/customXml" Target="../ink/ink898.xml"/><Relationship Id="rId226" Type="http://schemas.openxmlformats.org/officeDocument/2006/relationships/customXml" Target="../ink/ink926.xml"/><Relationship Id="rId268" Type="http://schemas.openxmlformats.org/officeDocument/2006/relationships/customXml" Target="../ink/ink947.xml"/><Relationship Id="rId32" Type="http://schemas.openxmlformats.org/officeDocument/2006/relationships/customXml" Target="../ink/ink829.xml"/><Relationship Id="rId74" Type="http://schemas.openxmlformats.org/officeDocument/2006/relationships/customXml" Target="../ink/ink850.xml"/><Relationship Id="rId128" Type="http://schemas.openxmlformats.org/officeDocument/2006/relationships/customXml" Target="../ink/ink877.xml"/><Relationship Id="rId5" Type="http://schemas.openxmlformats.org/officeDocument/2006/relationships/image" Target="../media/image155.png"/><Relationship Id="rId181" Type="http://schemas.openxmlformats.org/officeDocument/2006/relationships/image" Target="../media/image243.png"/><Relationship Id="rId237" Type="http://schemas.openxmlformats.org/officeDocument/2006/relationships/image" Target="../media/image271.png"/><Relationship Id="rId279" Type="http://schemas.openxmlformats.org/officeDocument/2006/relationships/image" Target="../media/image292.png"/><Relationship Id="rId43" Type="http://schemas.openxmlformats.org/officeDocument/2006/relationships/image" Target="../media/image174.png"/><Relationship Id="rId139" Type="http://schemas.openxmlformats.org/officeDocument/2006/relationships/image" Target="../media/image222.png"/><Relationship Id="rId290" Type="http://schemas.openxmlformats.org/officeDocument/2006/relationships/customXml" Target="../ink/ink958.xml"/><Relationship Id="rId304" Type="http://schemas.openxmlformats.org/officeDocument/2006/relationships/customXml" Target="../ink/ink965.xml"/><Relationship Id="rId85" Type="http://schemas.openxmlformats.org/officeDocument/2006/relationships/image" Target="../media/image195.png"/><Relationship Id="rId150" Type="http://schemas.openxmlformats.org/officeDocument/2006/relationships/customXml" Target="../ink/ink888.xml"/><Relationship Id="rId192" Type="http://schemas.openxmlformats.org/officeDocument/2006/relationships/customXml" Target="../ink/ink909.xml"/><Relationship Id="rId206" Type="http://schemas.openxmlformats.org/officeDocument/2006/relationships/customXml" Target="../ink/ink916.xml"/><Relationship Id="rId248" Type="http://schemas.openxmlformats.org/officeDocument/2006/relationships/customXml" Target="../ink/ink937.xml"/><Relationship Id="rId12" Type="http://schemas.openxmlformats.org/officeDocument/2006/relationships/customXml" Target="../ink/ink819.xml"/><Relationship Id="rId108" Type="http://schemas.openxmlformats.org/officeDocument/2006/relationships/customXml" Target="../ink/ink867.xml"/><Relationship Id="rId54" Type="http://schemas.openxmlformats.org/officeDocument/2006/relationships/customXml" Target="../ink/ink840.xml"/><Relationship Id="rId96" Type="http://schemas.openxmlformats.org/officeDocument/2006/relationships/customXml" Target="../ink/ink861.xml"/><Relationship Id="rId161" Type="http://schemas.openxmlformats.org/officeDocument/2006/relationships/image" Target="../media/image233.png"/><Relationship Id="rId217" Type="http://schemas.openxmlformats.org/officeDocument/2006/relationships/image" Target="../media/image261.png"/><Relationship Id="rId259" Type="http://schemas.openxmlformats.org/officeDocument/2006/relationships/image" Target="../media/image282.png"/><Relationship Id="rId23" Type="http://schemas.openxmlformats.org/officeDocument/2006/relationships/image" Target="../media/image164.png"/><Relationship Id="rId119" Type="http://schemas.openxmlformats.org/officeDocument/2006/relationships/image" Target="../media/image212.png"/><Relationship Id="rId270" Type="http://schemas.openxmlformats.org/officeDocument/2006/relationships/customXml" Target="../ink/ink948.xml"/><Relationship Id="rId291" Type="http://schemas.openxmlformats.org/officeDocument/2006/relationships/image" Target="../media/image298.png"/><Relationship Id="rId305" Type="http://schemas.openxmlformats.org/officeDocument/2006/relationships/image" Target="../media/image305.png"/><Relationship Id="rId44" Type="http://schemas.openxmlformats.org/officeDocument/2006/relationships/customXml" Target="../ink/ink835.xml"/><Relationship Id="rId65" Type="http://schemas.openxmlformats.org/officeDocument/2006/relationships/image" Target="../media/image185.png"/><Relationship Id="rId86" Type="http://schemas.openxmlformats.org/officeDocument/2006/relationships/customXml" Target="../ink/ink856.xml"/><Relationship Id="rId130" Type="http://schemas.openxmlformats.org/officeDocument/2006/relationships/customXml" Target="../ink/ink878.xml"/><Relationship Id="rId151" Type="http://schemas.openxmlformats.org/officeDocument/2006/relationships/image" Target="../media/image228.png"/><Relationship Id="rId172" Type="http://schemas.openxmlformats.org/officeDocument/2006/relationships/customXml" Target="../ink/ink899.xml"/><Relationship Id="rId193" Type="http://schemas.openxmlformats.org/officeDocument/2006/relationships/image" Target="../media/image249.png"/><Relationship Id="rId207" Type="http://schemas.openxmlformats.org/officeDocument/2006/relationships/image" Target="../media/image256.png"/><Relationship Id="rId228" Type="http://schemas.openxmlformats.org/officeDocument/2006/relationships/customXml" Target="../ink/ink927.xml"/><Relationship Id="rId249" Type="http://schemas.openxmlformats.org/officeDocument/2006/relationships/image" Target="../media/image277.png"/><Relationship Id="rId13" Type="http://schemas.openxmlformats.org/officeDocument/2006/relationships/image" Target="../media/image159.png"/><Relationship Id="rId109" Type="http://schemas.openxmlformats.org/officeDocument/2006/relationships/image" Target="../media/image207.png"/><Relationship Id="rId260" Type="http://schemas.openxmlformats.org/officeDocument/2006/relationships/customXml" Target="../ink/ink943.xml"/><Relationship Id="rId281" Type="http://schemas.openxmlformats.org/officeDocument/2006/relationships/image" Target="../media/image293.png"/><Relationship Id="rId34" Type="http://schemas.openxmlformats.org/officeDocument/2006/relationships/customXml" Target="../ink/ink830.xml"/><Relationship Id="rId55" Type="http://schemas.openxmlformats.org/officeDocument/2006/relationships/image" Target="../media/image180.png"/><Relationship Id="rId76" Type="http://schemas.openxmlformats.org/officeDocument/2006/relationships/customXml" Target="../ink/ink851.xml"/><Relationship Id="rId97" Type="http://schemas.openxmlformats.org/officeDocument/2006/relationships/image" Target="../media/image201.png"/><Relationship Id="rId120" Type="http://schemas.openxmlformats.org/officeDocument/2006/relationships/customXml" Target="../ink/ink873.xml"/><Relationship Id="rId141" Type="http://schemas.openxmlformats.org/officeDocument/2006/relationships/image" Target="../media/image223.png"/><Relationship Id="rId7" Type="http://schemas.openxmlformats.org/officeDocument/2006/relationships/image" Target="../media/image156.png"/><Relationship Id="rId162" Type="http://schemas.openxmlformats.org/officeDocument/2006/relationships/customXml" Target="../ink/ink894.xml"/><Relationship Id="rId183" Type="http://schemas.openxmlformats.org/officeDocument/2006/relationships/image" Target="../media/image244.png"/><Relationship Id="rId218" Type="http://schemas.openxmlformats.org/officeDocument/2006/relationships/customXml" Target="../ink/ink922.xml"/><Relationship Id="rId239" Type="http://schemas.openxmlformats.org/officeDocument/2006/relationships/image" Target="../media/image272.png"/><Relationship Id="rId250" Type="http://schemas.openxmlformats.org/officeDocument/2006/relationships/customXml" Target="../ink/ink938.xml"/><Relationship Id="rId271" Type="http://schemas.openxmlformats.org/officeDocument/2006/relationships/image" Target="../media/image288.png"/><Relationship Id="rId292" Type="http://schemas.openxmlformats.org/officeDocument/2006/relationships/customXml" Target="../ink/ink959.xml"/><Relationship Id="rId24" Type="http://schemas.openxmlformats.org/officeDocument/2006/relationships/customXml" Target="../ink/ink825.xml"/><Relationship Id="rId45" Type="http://schemas.openxmlformats.org/officeDocument/2006/relationships/image" Target="../media/image175.png"/><Relationship Id="rId66" Type="http://schemas.openxmlformats.org/officeDocument/2006/relationships/customXml" Target="../ink/ink846.xml"/><Relationship Id="rId87" Type="http://schemas.openxmlformats.org/officeDocument/2006/relationships/image" Target="../media/image196.png"/><Relationship Id="rId110" Type="http://schemas.openxmlformats.org/officeDocument/2006/relationships/customXml" Target="../ink/ink868.xml"/><Relationship Id="rId131" Type="http://schemas.openxmlformats.org/officeDocument/2006/relationships/image" Target="../media/image218.png"/><Relationship Id="rId152" Type="http://schemas.openxmlformats.org/officeDocument/2006/relationships/customXml" Target="../ink/ink889.xml"/><Relationship Id="rId173" Type="http://schemas.openxmlformats.org/officeDocument/2006/relationships/image" Target="../media/image239.png"/><Relationship Id="rId194" Type="http://schemas.openxmlformats.org/officeDocument/2006/relationships/customXml" Target="../ink/ink910.xml"/><Relationship Id="rId208" Type="http://schemas.openxmlformats.org/officeDocument/2006/relationships/customXml" Target="../ink/ink917.xml"/><Relationship Id="rId229" Type="http://schemas.openxmlformats.org/officeDocument/2006/relationships/image" Target="../media/image267.png"/><Relationship Id="rId240" Type="http://schemas.openxmlformats.org/officeDocument/2006/relationships/customXml" Target="../ink/ink933.xml"/><Relationship Id="rId261" Type="http://schemas.openxmlformats.org/officeDocument/2006/relationships/image" Target="../media/image283.png"/><Relationship Id="rId14" Type="http://schemas.openxmlformats.org/officeDocument/2006/relationships/customXml" Target="../ink/ink820.xml"/><Relationship Id="rId35" Type="http://schemas.openxmlformats.org/officeDocument/2006/relationships/image" Target="../media/image170.png"/><Relationship Id="rId56" Type="http://schemas.openxmlformats.org/officeDocument/2006/relationships/customXml" Target="../ink/ink841.xml"/><Relationship Id="rId77" Type="http://schemas.openxmlformats.org/officeDocument/2006/relationships/image" Target="../media/image191.png"/><Relationship Id="rId100" Type="http://schemas.openxmlformats.org/officeDocument/2006/relationships/customXml" Target="../ink/ink863.xml"/><Relationship Id="rId282" Type="http://schemas.openxmlformats.org/officeDocument/2006/relationships/customXml" Target="../ink/ink954.xml"/><Relationship Id="rId8" Type="http://schemas.openxmlformats.org/officeDocument/2006/relationships/customXml" Target="../ink/ink817.xml"/><Relationship Id="rId98" Type="http://schemas.openxmlformats.org/officeDocument/2006/relationships/customXml" Target="../ink/ink862.xml"/><Relationship Id="rId121" Type="http://schemas.openxmlformats.org/officeDocument/2006/relationships/image" Target="../media/image213.png"/><Relationship Id="rId142" Type="http://schemas.openxmlformats.org/officeDocument/2006/relationships/customXml" Target="../ink/ink884.xml"/><Relationship Id="rId163" Type="http://schemas.openxmlformats.org/officeDocument/2006/relationships/image" Target="../media/image234.png"/><Relationship Id="rId184" Type="http://schemas.openxmlformats.org/officeDocument/2006/relationships/customXml" Target="../ink/ink905.xml"/><Relationship Id="rId219" Type="http://schemas.openxmlformats.org/officeDocument/2006/relationships/image" Target="../media/image262.png"/><Relationship Id="rId230" Type="http://schemas.openxmlformats.org/officeDocument/2006/relationships/customXml" Target="../ink/ink928.xml"/><Relationship Id="rId251" Type="http://schemas.openxmlformats.org/officeDocument/2006/relationships/image" Target="../media/image278.png"/><Relationship Id="rId25" Type="http://schemas.openxmlformats.org/officeDocument/2006/relationships/image" Target="../media/image165.png"/><Relationship Id="rId46" Type="http://schemas.openxmlformats.org/officeDocument/2006/relationships/customXml" Target="../ink/ink836.xml"/><Relationship Id="rId67" Type="http://schemas.openxmlformats.org/officeDocument/2006/relationships/image" Target="../media/image186.png"/><Relationship Id="rId272" Type="http://schemas.openxmlformats.org/officeDocument/2006/relationships/customXml" Target="../ink/ink949.xml"/><Relationship Id="rId293" Type="http://schemas.openxmlformats.org/officeDocument/2006/relationships/image" Target="../media/image299.png"/><Relationship Id="rId88" Type="http://schemas.openxmlformats.org/officeDocument/2006/relationships/customXml" Target="../ink/ink857.xml"/><Relationship Id="rId111" Type="http://schemas.openxmlformats.org/officeDocument/2006/relationships/image" Target="../media/image208.png"/><Relationship Id="rId132" Type="http://schemas.openxmlformats.org/officeDocument/2006/relationships/customXml" Target="../ink/ink879.xml"/><Relationship Id="rId153" Type="http://schemas.openxmlformats.org/officeDocument/2006/relationships/image" Target="../media/image229.png"/><Relationship Id="rId174" Type="http://schemas.openxmlformats.org/officeDocument/2006/relationships/customXml" Target="../ink/ink900.xml"/><Relationship Id="rId195" Type="http://schemas.openxmlformats.org/officeDocument/2006/relationships/image" Target="../media/image250.png"/><Relationship Id="rId209" Type="http://schemas.openxmlformats.org/officeDocument/2006/relationships/image" Target="../media/image257.png"/><Relationship Id="rId220" Type="http://schemas.openxmlformats.org/officeDocument/2006/relationships/customXml" Target="../ink/ink923.xml"/><Relationship Id="rId241" Type="http://schemas.openxmlformats.org/officeDocument/2006/relationships/image" Target="../media/image273.png"/><Relationship Id="rId15" Type="http://schemas.openxmlformats.org/officeDocument/2006/relationships/image" Target="../media/image160.png"/><Relationship Id="rId36" Type="http://schemas.openxmlformats.org/officeDocument/2006/relationships/customXml" Target="../ink/ink831.xml"/><Relationship Id="rId57" Type="http://schemas.openxmlformats.org/officeDocument/2006/relationships/image" Target="../media/image181.png"/><Relationship Id="rId262" Type="http://schemas.openxmlformats.org/officeDocument/2006/relationships/customXml" Target="../ink/ink944.xml"/><Relationship Id="rId283" Type="http://schemas.openxmlformats.org/officeDocument/2006/relationships/image" Target="../media/image294.png"/><Relationship Id="rId78" Type="http://schemas.openxmlformats.org/officeDocument/2006/relationships/customXml" Target="../ink/ink852.xml"/><Relationship Id="rId99" Type="http://schemas.openxmlformats.org/officeDocument/2006/relationships/image" Target="../media/image202.png"/><Relationship Id="rId101" Type="http://schemas.openxmlformats.org/officeDocument/2006/relationships/image" Target="../media/image203.png"/><Relationship Id="rId122" Type="http://schemas.openxmlformats.org/officeDocument/2006/relationships/customXml" Target="../ink/ink874.xml"/><Relationship Id="rId143" Type="http://schemas.openxmlformats.org/officeDocument/2006/relationships/image" Target="../media/image224.png"/><Relationship Id="rId164" Type="http://schemas.openxmlformats.org/officeDocument/2006/relationships/customXml" Target="../ink/ink895.xml"/><Relationship Id="rId185" Type="http://schemas.openxmlformats.org/officeDocument/2006/relationships/image" Target="../media/image245.png"/><Relationship Id="rId9" Type="http://schemas.openxmlformats.org/officeDocument/2006/relationships/image" Target="../media/image157.png"/><Relationship Id="rId210" Type="http://schemas.openxmlformats.org/officeDocument/2006/relationships/customXml" Target="../ink/ink918.xml"/><Relationship Id="rId26" Type="http://schemas.openxmlformats.org/officeDocument/2006/relationships/customXml" Target="../ink/ink826.xml"/><Relationship Id="rId231" Type="http://schemas.openxmlformats.org/officeDocument/2006/relationships/image" Target="../media/image268.png"/><Relationship Id="rId252" Type="http://schemas.openxmlformats.org/officeDocument/2006/relationships/customXml" Target="../ink/ink939.xml"/><Relationship Id="rId273" Type="http://schemas.openxmlformats.org/officeDocument/2006/relationships/image" Target="../media/image289.png"/><Relationship Id="rId294" Type="http://schemas.openxmlformats.org/officeDocument/2006/relationships/customXml" Target="../ink/ink960.xml"/><Relationship Id="rId47" Type="http://schemas.openxmlformats.org/officeDocument/2006/relationships/image" Target="../media/image176.png"/><Relationship Id="rId68" Type="http://schemas.openxmlformats.org/officeDocument/2006/relationships/customXml" Target="../ink/ink847.xml"/><Relationship Id="rId89" Type="http://schemas.openxmlformats.org/officeDocument/2006/relationships/image" Target="../media/image197.png"/><Relationship Id="rId112" Type="http://schemas.openxmlformats.org/officeDocument/2006/relationships/customXml" Target="../ink/ink869.xml"/><Relationship Id="rId133" Type="http://schemas.openxmlformats.org/officeDocument/2006/relationships/image" Target="../media/image219.png"/><Relationship Id="rId154" Type="http://schemas.openxmlformats.org/officeDocument/2006/relationships/customXml" Target="../ink/ink890.xml"/><Relationship Id="rId175" Type="http://schemas.openxmlformats.org/officeDocument/2006/relationships/image" Target="../media/image240.png"/><Relationship Id="rId196" Type="http://schemas.openxmlformats.org/officeDocument/2006/relationships/customXml" Target="../ink/ink911.xml"/><Relationship Id="rId200" Type="http://schemas.openxmlformats.org/officeDocument/2006/relationships/customXml" Target="../ink/ink913.xml"/><Relationship Id="rId16" Type="http://schemas.openxmlformats.org/officeDocument/2006/relationships/customXml" Target="../ink/ink821.xml"/><Relationship Id="rId221" Type="http://schemas.openxmlformats.org/officeDocument/2006/relationships/image" Target="../media/image263.png"/><Relationship Id="rId242" Type="http://schemas.openxmlformats.org/officeDocument/2006/relationships/customXml" Target="../ink/ink934.xml"/><Relationship Id="rId263" Type="http://schemas.openxmlformats.org/officeDocument/2006/relationships/image" Target="../media/image284.png"/><Relationship Id="rId284" Type="http://schemas.openxmlformats.org/officeDocument/2006/relationships/customXml" Target="../ink/ink955.xml"/><Relationship Id="rId37" Type="http://schemas.openxmlformats.org/officeDocument/2006/relationships/image" Target="../media/image171.png"/><Relationship Id="rId58" Type="http://schemas.openxmlformats.org/officeDocument/2006/relationships/customXml" Target="../ink/ink842.xml"/><Relationship Id="rId79" Type="http://schemas.openxmlformats.org/officeDocument/2006/relationships/image" Target="../media/image192.png"/><Relationship Id="rId102" Type="http://schemas.openxmlformats.org/officeDocument/2006/relationships/customXml" Target="../ink/ink864.xml"/><Relationship Id="rId123" Type="http://schemas.openxmlformats.org/officeDocument/2006/relationships/image" Target="../media/image214.png"/><Relationship Id="rId144" Type="http://schemas.openxmlformats.org/officeDocument/2006/relationships/customXml" Target="../ink/ink885.xml"/><Relationship Id="rId90" Type="http://schemas.openxmlformats.org/officeDocument/2006/relationships/customXml" Target="../ink/ink858.xml"/><Relationship Id="rId165" Type="http://schemas.openxmlformats.org/officeDocument/2006/relationships/image" Target="../media/image235.png"/><Relationship Id="rId186" Type="http://schemas.openxmlformats.org/officeDocument/2006/relationships/customXml" Target="../ink/ink906.xml"/><Relationship Id="rId211" Type="http://schemas.openxmlformats.org/officeDocument/2006/relationships/image" Target="../media/image258.png"/><Relationship Id="rId232" Type="http://schemas.openxmlformats.org/officeDocument/2006/relationships/customXml" Target="../ink/ink929.xml"/><Relationship Id="rId253" Type="http://schemas.openxmlformats.org/officeDocument/2006/relationships/image" Target="../media/image279.png"/><Relationship Id="rId274" Type="http://schemas.openxmlformats.org/officeDocument/2006/relationships/customXml" Target="../ink/ink950.xml"/><Relationship Id="rId295" Type="http://schemas.openxmlformats.org/officeDocument/2006/relationships/image" Target="../media/image300.png"/><Relationship Id="rId27" Type="http://schemas.openxmlformats.org/officeDocument/2006/relationships/image" Target="../media/image166.png"/><Relationship Id="rId48" Type="http://schemas.openxmlformats.org/officeDocument/2006/relationships/customXml" Target="../ink/ink837.xml"/><Relationship Id="rId69" Type="http://schemas.openxmlformats.org/officeDocument/2006/relationships/image" Target="../media/image187.png"/><Relationship Id="rId113" Type="http://schemas.openxmlformats.org/officeDocument/2006/relationships/image" Target="../media/image209.png"/><Relationship Id="rId134" Type="http://schemas.openxmlformats.org/officeDocument/2006/relationships/customXml" Target="../ink/ink880.xml"/><Relationship Id="rId80" Type="http://schemas.openxmlformats.org/officeDocument/2006/relationships/customXml" Target="../ink/ink853.xml"/><Relationship Id="rId155" Type="http://schemas.openxmlformats.org/officeDocument/2006/relationships/image" Target="../media/image230.png"/><Relationship Id="rId176" Type="http://schemas.openxmlformats.org/officeDocument/2006/relationships/customXml" Target="../ink/ink901.xml"/><Relationship Id="rId197" Type="http://schemas.openxmlformats.org/officeDocument/2006/relationships/image" Target="../media/image251.png"/><Relationship Id="rId201" Type="http://schemas.openxmlformats.org/officeDocument/2006/relationships/image" Target="../media/image253.png"/><Relationship Id="rId222" Type="http://schemas.openxmlformats.org/officeDocument/2006/relationships/customXml" Target="../ink/ink924.xml"/><Relationship Id="rId243" Type="http://schemas.openxmlformats.org/officeDocument/2006/relationships/image" Target="../media/image274.png"/><Relationship Id="rId264" Type="http://schemas.openxmlformats.org/officeDocument/2006/relationships/customXml" Target="../ink/ink945.xml"/><Relationship Id="rId285" Type="http://schemas.openxmlformats.org/officeDocument/2006/relationships/image" Target="../media/image295.png"/><Relationship Id="rId17" Type="http://schemas.openxmlformats.org/officeDocument/2006/relationships/image" Target="../media/image161.png"/><Relationship Id="rId38" Type="http://schemas.openxmlformats.org/officeDocument/2006/relationships/customXml" Target="../ink/ink832.xml"/><Relationship Id="rId59" Type="http://schemas.openxmlformats.org/officeDocument/2006/relationships/image" Target="../media/image182.png"/><Relationship Id="rId103" Type="http://schemas.openxmlformats.org/officeDocument/2006/relationships/image" Target="../media/image204.png"/><Relationship Id="rId124" Type="http://schemas.openxmlformats.org/officeDocument/2006/relationships/customXml" Target="../ink/ink875.xml"/><Relationship Id="rId70" Type="http://schemas.openxmlformats.org/officeDocument/2006/relationships/customXml" Target="../ink/ink848.xml"/><Relationship Id="rId91" Type="http://schemas.openxmlformats.org/officeDocument/2006/relationships/image" Target="../media/image198.png"/><Relationship Id="rId145" Type="http://schemas.openxmlformats.org/officeDocument/2006/relationships/image" Target="../media/image225.png"/><Relationship Id="rId166" Type="http://schemas.openxmlformats.org/officeDocument/2006/relationships/customXml" Target="../ink/ink896.xml"/><Relationship Id="rId187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19.xml"/><Relationship Id="rId233" Type="http://schemas.openxmlformats.org/officeDocument/2006/relationships/image" Target="../media/image269.png"/><Relationship Id="rId254" Type="http://schemas.openxmlformats.org/officeDocument/2006/relationships/customXml" Target="../ink/ink940.xml"/><Relationship Id="rId28" Type="http://schemas.openxmlformats.org/officeDocument/2006/relationships/customXml" Target="../ink/ink827.xml"/><Relationship Id="rId49" Type="http://schemas.openxmlformats.org/officeDocument/2006/relationships/image" Target="../media/image177.png"/><Relationship Id="rId114" Type="http://schemas.openxmlformats.org/officeDocument/2006/relationships/customXml" Target="../ink/ink870.xml"/><Relationship Id="rId275" Type="http://schemas.openxmlformats.org/officeDocument/2006/relationships/image" Target="../media/image290.png"/><Relationship Id="rId296" Type="http://schemas.openxmlformats.org/officeDocument/2006/relationships/customXml" Target="../ink/ink961.xml"/><Relationship Id="rId300" Type="http://schemas.openxmlformats.org/officeDocument/2006/relationships/customXml" Target="../ink/ink963.xml"/><Relationship Id="rId60" Type="http://schemas.openxmlformats.org/officeDocument/2006/relationships/customXml" Target="../ink/ink843.xml"/><Relationship Id="rId81" Type="http://schemas.openxmlformats.org/officeDocument/2006/relationships/image" Target="../media/image193.png"/><Relationship Id="rId135" Type="http://schemas.openxmlformats.org/officeDocument/2006/relationships/image" Target="../media/image220.png"/><Relationship Id="rId156" Type="http://schemas.openxmlformats.org/officeDocument/2006/relationships/customXml" Target="../ink/ink891.xml"/><Relationship Id="rId177" Type="http://schemas.openxmlformats.org/officeDocument/2006/relationships/image" Target="../media/image241.png"/><Relationship Id="rId198" Type="http://schemas.openxmlformats.org/officeDocument/2006/relationships/customXml" Target="../ink/ink912.xml"/><Relationship Id="rId202" Type="http://schemas.openxmlformats.org/officeDocument/2006/relationships/customXml" Target="../ink/ink914.xml"/><Relationship Id="rId223" Type="http://schemas.openxmlformats.org/officeDocument/2006/relationships/image" Target="../media/image264.png"/><Relationship Id="rId244" Type="http://schemas.openxmlformats.org/officeDocument/2006/relationships/customXml" Target="../ink/ink935.xml"/><Relationship Id="rId18" Type="http://schemas.openxmlformats.org/officeDocument/2006/relationships/customXml" Target="../ink/ink822.xml"/><Relationship Id="rId39" Type="http://schemas.openxmlformats.org/officeDocument/2006/relationships/image" Target="../media/image172.png"/><Relationship Id="rId265" Type="http://schemas.openxmlformats.org/officeDocument/2006/relationships/image" Target="../media/image285.png"/><Relationship Id="rId286" Type="http://schemas.openxmlformats.org/officeDocument/2006/relationships/customXml" Target="../ink/ink956.xml"/><Relationship Id="rId50" Type="http://schemas.openxmlformats.org/officeDocument/2006/relationships/customXml" Target="../ink/ink838.xml"/><Relationship Id="rId104" Type="http://schemas.openxmlformats.org/officeDocument/2006/relationships/customXml" Target="../ink/ink865.xml"/><Relationship Id="rId125" Type="http://schemas.openxmlformats.org/officeDocument/2006/relationships/image" Target="../media/image215.png"/><Relationship Id="rId146" Type="http://schemas.openxmlformats.org/officeDocument/2006/relationships/customXml" Target="../ink/ink886.xml"/><Relationship Id="rId167" Type="http://schemas.openxmlformats.org/officeDocument/2006/relationships/image" Target="../media/image236.png"/><Relationship Id="rId188" Type="http://schemas.openxmlformats.org/officeDocument/2006/relationships/customXml" Target="../ink/ink907.xml"/><Relationship Id="rId71" Type="http://schemas.openxmlformats.org/officeDocument/2006/relationships/image" Target="../media/image188.png"/><Relationship Id="rId92" Type="http://schemas.openxmlformats.org/officeDocument/2006/relationships/customXml" Target="../ink/ink859.xml"/><Relationship Id="rId213" Type="http://schemas.openxmlformats.org/officeDocument/2006/relationships/image" Target="../media/image259.png"/><Relationship Id="rId234" Type="http://schemas.openxmlformats.org/officeDocument/2006/relationships/customXml" Target="../ink/ink930.xml"/><Relationship Id="rId2" Type="http://schemas.openxmlformats.org/officeDocument/2006/relationships/customXml" Target="../ink/ink814.xml"/><Relationship Id="rId29" Type="http://schemas.openxmlformats.org/officeDocument/2006/relationships/image" Target="../media/image167.png"/><Relationship Id="rId255" Type="http://schemas.openxmlformats.org/officeDocument/2006/relationships/image" Target="../media/image280.png"/><Relationship Id="rId276" Type="http://schemas.openxmlformats.org/officeDocument/2006/relationships/customXml" Target="../ink/ink951.xml"/><Relationship Id="rId297" Type="http://schemas.openxmlformats.org/officeDocument/2006/relationships/image" Target="../media/image301.png"/><Relationship Id="rId40" Type="http://schemas.openxmlformats.org/officeDocument/2006/relationships/customXml" Target="../ink/ink833.xml"/><Relationship Id="rId115" Type="http://schemas.openxmlformats.org/officeDocument/2006/relationships/image" Target="../media/image210.png"/><Relationship Id="rId136" Type="http://schemas.openxmlformats.org/officeDocument/2006/relationships/customXml" Target="../ink/ink881.xml"/><Relationship Id="rId157" Type="http://schemas.openxmlformats.org/officeDocument/2006/relationships/image" Target="../media/image231.png"/><Relationship Id="rId178" Type="http://schemas.openxmlformats.org/officeDocument/2006/relationships/customXml" Target="../ink/ink902.xml"/><Relationship Id="rId301" Type="http://schemas.openxmlformats.org/officeDocument/2006/relationships/image" Target="../media/image303.png"/><Relationship Id="rId61" Type="http://schemas.openxmlformats.org/officeDocument/2006/relationships/image" Target="../media/image183.png"/><Relationship Id="rId82" Type="http://schemas.openxmlformats.org/officeDocument/2006/relationships/customXml" Target="../ink/ink854.xml"/><Relationship Id="rId199" Type="http://schemas.openxmlformats.org/officeDocument/2006/relationships/image" Target="../media/image252.png"/><Relationship Id="rId203" Type="http://schemas.openxmlformats.org/officeDocument/2006/relationships/image" Target="../media/image254.png"/><Relationship Id="rId19" Type="http://schemas.openxmlformats.org/officeDocument/2006/relationships/image" Target="../media/image162.png"/><Relationship Id="rId224" Type="http://schemas.openxmlformats.org/officeDocument/2006/relationships/customXml" Target="../ink/ink925.xml"/><Relationship Id="rId245" Type="http://schemas.openxmlformats.org/officeDocument/2006/relationships/image" Target="../media/image275.png"/><Relationship Id="rId266" Type="http://schemas.openxmlformats.org/officeDocument/2006/relationships/customXml" Target="../ink/ink946.xml"/><Relationship Id="rId287" Type="http://schemas.openxmlformats.org/officeDocument/2006/relationships/image" Target="../media/image296.png"/><Relationship Id="rId30" Type="http://schemas.openxmlformats.org/officeDocument/2006/relationships/customXml" Target="../ink/ink828.xml"/><Relationship Id="rId105" Type="http://schemas.openxmlformats.org/officeDocument/2006/relationships/image" Target="../media/image205.png"/><Relationship Id="rId126" Type="http://schemas.openxmlformats.org/officeDocument/2006/relationships/customXml" Target="../ink/ink876.xml"/><Relationship Id="rId147" Type="http://schemas.openxmlformats.org/officeDocument/2006/relationships/image" Target="../media/image226.png"/><Relationship Id="rId168" Type="http://schemas.openxmlformats.org/officeDocument/2006/relationships/customXml" Target="../ink/ink897.xml"/><Relationship Id="rId51" Type="http://schemas.openxmlformats.org/officeDocument/2006/relationships/image" Target="../media/image178.png"/><Relationship Id="rId72" Type="http://schemas.openxmlformats.org/officeDocument/2006/relationships/customXml" Target="../ink/ink849.xml"/><Relationship Id="rId93" Type="http://schemas.openxmlformats.org/officeDocument/2006/relationships/image" Target="../media/image199.png"/><Relationship Id="rId189" Type="http://schemas.openxmlformats.org/officeDocument/2006/relationships/image" Target="../media/image247.png"/><Relationship Id="rId3" Type="http://schemas.openxmlformats.org/officeDocument/2006/relationships/image" Target="../media/image154.png"/><Relationship Id="rId214" Type="http://schemas.openxmlformats.org/officeDocument/2006/relationships/customXml" Target="../ink/ink920.xml"/><Relationship Id="rId235" Type="http://schemas.openxmlformats.org/officeDocument/2006/relationships/image" Target="../media/image270.png"/><Relationship Id="rId256" Type="http://schemas.openxmlformats.org/officeDocument/2006/relationships/customXml" Target="../ink/ink941.xml"/><Relationship Id="rId277" Type="http://schemas.openxmlformats.org/officeDocument/2006/relationships/image" Target="../media/image291.png"/><Relationship Id="rId298" Type="http://schemas.openxmlformats.org/officeDocument/2006/relationships/customXml" Target="../ink/ink962.xml"/><Relationship Id="rId116" Type="http://schemas.openxmlformats.org/officeDocument/2006/relationships/customXml" Target="../ink/ink871.xml"/><Relationship Id="rId137" Type="http://schemas.openxmlformats.org/officeDocument/2006/relationships/image" Target="../media/image221.png"/><Relationship Id="rId158" Type="http://schemas.openxmlformats.org/officeDocument/2006/relationships/customXml" Target="../ink/ink892.xml"/><Relationship Id="rId302" Type="http://schemas.openxmlformats.org/officeDocument/2006/relationships/customXml" Target="../ink/ink964.xml"/><Relationship Id="rId20" Type="http://schemas.openxmlformats.org/officeDocument/2006/relationships/customXml" Target="../ink/ink823.xml"/><Relationship Id="rId41" Type="http://schemas.openxmlformats.org/officeDocument/2006/relationships/image" Target="../media/image173.png"/><Relationship Id="rId62" Type="http://schemas.openxmlformats.org/officeDocument/2006/relationships/customXml" Target="../ink/ink844.xml"/><Relationship Id="rId83" Type="http://schemas.openxmlformats.org/officeDocument/2006/relationships/image" Target="../media/image194.png"/><Relationship Id="rId179" Type="http://schemas.openxmlformats.org/officeDocument/2006/relationships/image" Target="../media/image242.png"/><Relationship Id="rId190" Type="http://schemas.openxmlformats.org/officeDocument/2006/relationships/customXml" Target="../ink/ink908.xml"/><Relationship Id="rId204" Type="http://schemas.openxmlformats.org/officeDocument/2006/relationships/customXml" Target="../ink/ink915.xml"/><Relationship Id="rId225" Type="http://schemas.openxmlformats.org/officeDocument/2006/relationships/image" Target="../media/image265.png"/><Relationship Id="rId246" Type="http://schemas.openxmlformats.org/officeDocument/2006/relationships/customXml" Target="../ink/ink936.xml"/><Relationship Id="rId267" Type="http://schemas.openxmlformats.org/officeDocument/2006/relationships/image" Target="../media/image286.png"/><Relationship Id="rId288" Type="http://schemas.openxmlformats.org/officeDocument/2006/relationships/customXml" Target="../ink/ink957.xml"/><Relationship Id="rId106" Type="http://schemas.openxmlformats.org/officeDocument/2006/relationships/customXml" Target="../ink/ink866.xml"/><Relationship Id="rId127" Type="http://schemas.openxmlformats.org/officeDocument/2006/relationships/image" Target="../media/image216.png"/><Relationship Id="rId10" Type="http://schemas.openxmlformats.org/officeDocument/2006/relationships/customXml" Target="../ink/ink818.xml"/><Relationship Id="rId31" Type="http://schemas.openxmlformats.org/officeDocument/2006/relationships/image" Target="../media/image168.png"/><Relationship Id="rId52" Type="http://schemas.openxmlformats.org/officeDocument/2006/relationships/customXml" Target="../ink/ink839.xml"/><Relationship Id="rId73" Type="http://schemas.openxmlformats.org/officeDocument/2006/relationships/image" Target="../media/image189.png"/><Relationship Id="rId94" Type="http://schemas.openxmlformats.org/officeDocument/2006/relationships/customXml" Target="../ink/ink860.xml"/><Relationship Id="rId148" Type="http://schemas.openxmlformats.org/officeDocument/2006/relationships/customXml" Target="../ink/ink887.xml"/><Relationship Id="rId169" Type="http://schemas.openxmlformats.org/officeDocument/2006/relationships/image" Target="../media/image237.png"/><Relationship Id="rId4" Type="http://schemas.openxmlformats.org/officeDocument/2006/relationships/customXml" Target="../ink/ink815.xml"/><Relationship Id="rId180" Type="http://schemas.openxmlformats.org/officeDocument/2006/relationships/customXml" Target="../ink/ink903.xml"/><Relationship Id="rId215" Type="http://schemas.openxmlformats.org/officeDocument/2006/relationships/image" Target="../media/image260.png"/><Relationship Id="rId236" Type="http://schemas.openxmlformats.org/officeDocument/2006/relationships/customXml" Target="../ink/ink931.xml"/><Relationship Id="rId257" Type="http://schemas.openxmlformats.org/officeDocument/2006/relationships/image" Target="../media/image281.png"/><Relationship Id="rId278" Type="http://schemas.openxmlformats.org/officeDocument/2006/relationships/customXml" Target="../ink/ink952.xml"/><Relationship Id="rId303" Type="http://schemas.openxmlformats.org/officeDocument/2006/relationships/image" Target="../media/image304.png"/><Relationship Id="rId42" Type="http://schemas.openxmlformats.org/officeDocument/2006/relationships/customXml" Target="../ink/ink834.xml"/><Relationship Id="rId84" Type="http://schemas.openxmlformats.org/officeDocument/2006/relationships/customXml" Target="../ink/ink855.xml"/><Relationship Id="rId138" Type="http://schemas.openxmlformats.org/officeDocument/2006/relationships/customXml" Target="../ink/ink882.xml"/><Relationship Id="rId191" Type="http://schemas.openxmlformats.org/officeDocument/2006/relationships/image" Target="../media/image248.png"/><Relationship Id="rId205" Type="http://schemas.openxmlformats.org/officeDocument/2006/relationships/image" Target="../media/image255.png"/><Relationship Id="rId247" Type="http://schemas.openxmlformats.org/officeDocument/2006/relationships/image" Target="../media/image276.png"/><Relationship Id="rId107" Type="http://schemas.openxmlformats.org/officeDocument/2006/relationships/image" Target="../media/image206.png"/><Relationship Id="rId289" Type="http://schemas.openxmlformats.org/officeDocument/2006/relationships/image" Target="../media/image297.png"/><Relationship Id="rId11" Type="http://schemas.openxmlformats.org/officeDocument/2006/relationships/image" Target="../media/image158.png"/><Relationship Id="rId53" Type="http://schemas.openxmlformats.org/officeDocument/2006/relationships/image" Target="../media/image179.png"/><Relationship Id="rId149" Type="http://schemas.openxmlformats.org/officeDocument/2006/relationships/image" Target="../media/image227.png"/><Relationship Id="rId95" Type="http://schemas.openxmlformats.org/officeDocument/2006/relationships/image" Target="../media/image200.png"/><Relationship Id="rId160" Type="http://schemas.openxmlformats.org/officeDocument/2006/relationships/customXml" Target="../ink/ink893.xml"/><Relationship Id="rId216" Type="http://schemas.openxmlformats.org/officeDocument/2006/relationships/customXml" Target="../ink/ink921.xml"/><Relationship Id="rId258" Type="http://schemas.openxmlformats.org/officeDocument/2006/relationships/customXml" Target="../ink/ink942.xml"/><Relationship Id="rId22" Type="http://schemas.openxmlformats.org/officeDocument/2006/relationships/customXml" Target="../ink/ink824.xml"/><Relationship Id="rId64" Type="http://schemas.openxmlformats.org/officeDocument/2006/relationships/customXml" Target="../ink/ink845.xml"/><Relationship Id="rId118" Type="http://schemas.openxmlformats.org/officeDocument/2006/relationships/customXml" Target="../ink/ink872.xml"/><Relationship Id="rId171" Type="http://schemas.openxmlformats.org/officeDocument/2006/relationships/image" Target="../media/image238.png"/><Relationship Id="rId227" Type="http://schemas.openxmlformats.org/officeDocument/2006/relationships/image" Target="../media/image266.png"/><Relationship Id="rId269" Type="http://schemas.openxmlformats.org/officeDocument/2006/relationships/image" Target="../media/image287.png"/><Relationship Id="rId33" Type="http://schemas.openxmlformats.org/officeDocument/2006/relationships/image" Target="../media/image169.png"/><Relationship Id="rId129" Type="http://schemas.openxmlformats.org/officeDocument/2006/relationships/image" Target="../media/image217.png"/><Relationship Id="rId280" Type="http://schemas.openxmlformats.org/officeDocument/2006/relationships/customXml" Target="../ink/ink953.xml"/><Relationship Id="rId75" Type="http://schemas.openxmlformats.org/officeDocument/2006/relationships/image" Target="../media/image190.png"/><Relationship Id="rId140" Type="http://schemas.openxmlformats.org/officeDocument/2006/relationships/customXml" Target="../ink/ink883.xml"/><Relationship Id="rId182" Type="http://schemas.openxmlformats.org/officeDocument/2006/relationships/customXml" Target="../ink/ink904.xml"/><Relationship Id="rId6" Type="http://schemas.openxmlformats.org/officeDocument/2006/relationships/customXml" Target="../ink/ink816.xml"/><Relationship Id="rId238" Type="http://schemas.openxmlformats.org/officeDocument/2006/relationships/customXml" Target="../ink/ink9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532E-6690-126D-D03F-763F48C46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Nuclear Properties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304E1-5B84-ED1E-FFB0-E2878BA48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3.  Binding energy</a:t>
            </a:r>
          </a:p>
        </p:txBody>
      </p:sp>
    </p:spTree>
    <p:extLst>
      <p:ext uri="{BB962C8B-B14F-4D97-AF65-F5344CB8AC3E}">
        <p14:creationId xmlns:p14="http://schemas.microsoft.com/office/powerpoint/2010/main" val="38711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368897-CAAF-AE75-9460-828387655EE1}"/>
              </a:ext>
            </a:extLst>
          </p:cNvPr>
          <p:cNvGrpSpPr/>
          <p:nvPr/>
        </p:nvGrpSpPr>
        <p:grpSpPr>
          <a:xfrm>
            <a:off x="939497" y="136522"/>
            <a:ext cx="2769120" cy="488520"/>
            <a:chOff x="939497" y="136522"/>
            <a:chExt cx="276912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5D0B46-101C-2245-5A98-F76211AE2FB3}"/>
                    </a:ext>
                  </a:extLst>
                </p14:cNvPr>
                <p14:cNvContentPartPr/>
                <p14:nvPr/>
              </p14:nvContentPartPr>
              <p14:xfrm>
                <a:off x="939497" y="181882"/>
                <a:ext cx="604440" cy="443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5D0B46-101C-2245-5A98-F76211AE2F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1857" y="163882"/>
                  <a:ext cx="6400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8AECD93-1064-2FE0-9896-2FC3FE707900}"/>
                    </a:ext>
                  </a:extLst>
                </p14:cNvPr>
                <p14:cNvContentPartPr/>
                <p14:nvPr/>
              </p14:nvContentPartPr>
              <p14:xfrm>
                <a:off x="1781897" y="156322"/>
                <a:ext cx="293400" cy="443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8AECD93-1064-2FE0-9896-2FC3FE7079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4257" y="138322"/>
                  <a:ext cx="3290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993A50-69DA-3B8A-D9D1-4B2D0137D4CF}"/>
                    </a:ext>
                  </a:extLst>
                </p14:cNvPr>
                <p14:cNvContentPartPr/>
                <p14:nvPr/>
              </p14:nvContentPartPr>
              <p14:xfrm>
                <a:off x="2110577" y="206722"/>
                <a:ext cx="176760" cy="61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993A50-69DA-3B8A-D9D1-4B2D0137D4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92937" y="188722"/>
                  <a:ext cx="212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F7C9E08-8271-4622-38D9-DCC787507C38}"/>
                    </a:ext>
                  </a:extLst>
                </p14:cNvPr>
                <p14:cNvContentPartPr/>
                <p14:nvPr/>
              </p14:nvContentPartPr>
              <p14:xfrm>
                <a:off x="2554097" y="136522"/>
                <a:ext cx="1154520" cy="420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F7C9E08-8271-4622-38D9-DCC787507C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6457" y="118522"/>
                  <a:ext cx="1190160" cy="45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476F08-E31E-86D1-077D-472B7AE77CAD}"/>
                  </a:ext>
                </a:extLst>
              </p14:cNvPr>
              <p14:cNvContentPartPr/>
              <p14:nvPr/>
            </p14:nvContentPartPr>
            <p14:xfrm>
              <a:off x="1964417" y="860842"/>
              <a:ext cx="105840" cy="420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476F08-E31E-86D1-077D-472B7AE77CA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6777" y="843202"/>
                <a:ext cx="1414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5A0FBE-EBEB-B252-08C2-8B49DD5107DD}"/>
                  </a:ext>
                </a:extLst>
              </p14:cNvPr>
              <p14:cNvContentPartPr/>
              <p14:nvPr/>
            </p14:nvContentPartPr>
            <p14:xfrm>
              <a:off x="1745537" y="1231642"/>
              <a:ext cx="147240" cy="146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5A0FBE-EBEB-B252-08C2-8B49DD5107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27537" y="1214002"/>
                <a:ext cx="18288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0A7EE21-55D7-C82D-4B46-4DC4D961FF98}"/>
              </a:ext>
            </a:extLst>
          </p:cNvPr>
          <p:cNvGrpSpPr/>
          <p:nvPr/>
        </p:nvGrpSpPr>
        <p:grpSpPr>
          <a:xfrm>
            <a:off x="2465177" y="640522"/>
            <a:ext cx="1260360" cy="641880"/>
            <a:chOff x="2465177" y="640522"/>
            <a:chExt cx="126036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2E8503-09D7-4B03-1A56-7B9A355979EC}"/>
                    </a:ext>
                  </a:extLst>
                </p14:cNvPr>
                <p14:cNvContentPartPr/>
                <p14:nvPr/>
              </p14:nvContentPartPr>
              <p14:xfrm>
                <a:off x="2465177" y="843562"/>
                <a:ext cx="90000" cy="438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2E8503-09D7-4B03-1A56-7B9A355979E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47177" y="825562"/>
                  <a:ext cx="1256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AC674B-9613-EDF3-32A1-546B1E81EDB5}"/>
                    </a:ext>
                  </a:extLst>
                </p14:cNvPr>
                <p14:cNvContentPartPr/>
                <p14:nvPr/>
              </p14:nvContentPartPr>
              <p14:xfrm>
                <a:off x="2644457" y="640522"/>
                <a:ext cx="149400" cy="227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AC674B-9613-EDF3-32A1-546B1E81ED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26817" y="622522"/>
                  <a:ext cx="185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0F0633-0A55-70B1-B407-50AC6D539F2C}"/>
                    </a:ext>
                  </a:extLst>
                </p14:cNvPr>
                <p14:cNvContentPartPr/>
                <p14:nvPr/>
              </p14:nvContentPartPr>
              <p14:xfrm>
                <a:off x="2706737" y="809722"/>
                <a:ext cx="78120" cy="12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0F0633-0A55-70B1-B407-50AC6D539F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89097" y="791722"/>
                  <a:ext cx="113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71D0897-B187-463A-FFF0-007646B392B9}"/>
                    </a:ext>
                  </a:extLst>
                </p14:cNvPr>
                <p14:cNvContentPartPr/>
                <p14:nvPr/>
              </p14:nvContentPartPr>
              <p14:xfrm>
                <a:off x="3064937" y="973162"/>
                <a:ext cx="660600" cy="11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71D0897-B187-463A-FFF0-007646B392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46937" y="955522"/>
                  <a:ext cx="6962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4A2BB1-13C9-76CA-72E1-570FEF411F52}"/>
              </a:ext>
            </a:extLst>
          </p:cNvPr>
          <p:cNvGrpSpPr/>
          <p:nvPr/>
        </p:nvGrpSpPr>
        <p:grpSpPr>
          <a:xfrm>
            <a:off x="4004177" y="625042"/>
            <a:ext cx="839520" cy="666360"/>
            <a:chOff x="4004177" y="625042"/>
            <a:chExt cx="83952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BA700D-4FE7-DD61-D888-F2AE0A8215D4}"/>
                    </a:ext>
                  </a:extLst>
                </p14:cNvPr>
                <p14:cNvContentPartPr/>
                <p14:nvPr/>
              </p14:nvContentPartPr>
              <p14:xfrm>
                <a:off x="4004177" y="1140562"/>
                <a:ext cx="181080" cy="150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BA700D-4FE7-DD61-D888-F2AE0A8215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86177" y="1122922"/>
                  <a:ext cx="216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278AD4-48C6-7713-A69A-3AF05EA1709B}"/>
                    </a:ext>
                  </a:extLst>
                </p14:cNvPr>
                <p14:cNvContentPartPr/>
                <p14:nvPr/>
              </p14:nvContentPartPr>
              <p14:xfrm>
                <a:off x="4335377" y="1120402"/>
                <a:ext cx="31680" cy="16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278AD4-48C6-7713-A69A-3AF05EA170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7737" y="1102762"/>
                  <a:ext cx="67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ED3F7A-28B4-C2B3-4725-176A7A56E7A5}"/>
                    </a:ext>
                  </a:extLst>
                </p14:cNvPr>
                <p14:cNvContentPartPr/>
                <p14:nvPr/>
              </p14:nvContentPartPr>
              <p14:xfrm>
                <a:off x="4256897" y="1236322"/>
                <a:ext cx="15156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ED3F7A-28B4-C2B3-4725-176A7A56E7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8897" y="1218322"/>
                  <a:ext cx="187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22566A-19C8-95FB-02A8-AE31132CE1AA}"/>
                    </a:ext>
                  </a:extLst>
                </p14:cNvPr>
                <p14:cNvContentPartPr/>
                <p14:nvPr/>
              </p14:nvContentPartPr>
              <p14:xfrm>
                <a:off x="4491617" y="1114642"/>
                <a:ext cx="8280" cy="174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22566A-19C8-95FB-02A8-AE31132CE1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73977" y="1097002"/>
                  <a:ext cx="43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1C0F98-73CC-78F5-D086-9CD165BA6FE1}"/>
                    </a:ext>
                  </a:extLst>
                </p14:cNvPr>
                <p14:cNvContentPartPr/>
                <p14:nvPr/>
              </p14:nvContentPartPr>
              <p14:xfrm>
                <a:off x="4706897" y="625042"/>
                <a:ext cx="136800" cy="50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1C0F98-73CC-78F5-D086-9CD165BA6F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88897" y="607402"/>
                  <a:ext cx="172440" cy="54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A55C4-1655-D654-99C2-FB1D200AE9D8}"/>
              </a:ext>
            </a:extLst>
          </p:cNvPr>
          <p:cNvGrpSpPr/>
          <p:nvPr/>
        </p:nvGrpSpPr>
        <p:grpSpPr>
          <a:xfrm>
            <a:off x="5442017" y="474922"/>
            <a:ext cx="373680" cy="650880"/>
            <a:chOff x="5442017" y="474922"/>
            <a:chExt cx="37368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8DE17B-B818-E82A-0C6F-84D983F0EDEA}"/>
                    </a:ext>
                  </a:extLst>
                </p14:cNvPr>
                <p14:cNvContentPartPr/>
                <p14:nvPr/>
              </p14:nvContentPartPr>
              <p14:xfrm>
                <a:off x="5442017" y="619282"/>
                <a:ext cx="99000" cy="50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8DE17B-B818-E82A-0C6F-84D983F0ED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24377" y="601282"/>
                  <a:ext cx="1346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C3D82F-A428-CBC1-8E3C-7183A1132C79}"/>
                    </a:ext>
                  </a:extLst>
                </p14:cNvPr>
                <p14:cNvContentPartPr/>
                <p14:nvPr/>
              </p14:nvContentPartPr>
              <p14:xfrm>
                <a:off x="5652977" y="474922"/>
                <a:ext cx="162720" cy="24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C3D82F-A428-CBC1-8E3C-7183A1132C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35337" y="456922"/>
                  <a:ext cx="198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F311AA-DBFA-AD87-816A-C7DDFEDDD988}"/>
                    </a:ext>
                  </a:extLst>
                </p14:cNvPr>
                <p14:cNvContentPartPr/>
                <p14:nvPr/>
              </p14:nvContentPartPr>
              <p14:xfrm>
                <a:off x="5685737" y="622882"/>
                <a:ext cx="60840" cy="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F311AA-DBFA-AD87-816A-C7DDFEDDD9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67737" y="604882"/>
                  <a:ext cx="96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9EEB61-C292-C1C3-8FAD-C3649410A6F9}"/>
              </a:ext>
            </a:extLst>
          </p:cNvPr>
          <p:cNvGrpSpPr/>
          <p:nvPr/>
        </p:nvGrpSpPr>
        <p:grpSpPr>
          <a:xfrm>
            <a:off x="6300617" y="658522"/>
            <a:ext cx="1020600" cy="590040"/>
            <a:chOff x="6300617" y="658522"/>
            <a:chExt cx="102060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B31BB6-79F3-EA65-4864-DADF667BC50E}"/>
                    </a:ext>
                  </a:extLst>
                </p14:cNvPr>
                <p14:cNvContentPartPr/>
                <p14:nvPr/>
              </p14:nvContentPartPr>
              <p14:xfrm>
                <a:off x="6300617" y="890002"/>
                <a:ext cx="307080" cy="2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B31BB6-79F3-EA65-4864-DADF667BC5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82617" y="872362"/>
                  <a:ext cx="34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B68FCB-D4D2-7FC8-47CC-2CF92077D078}"/>
                    </a:ext>
                  </a:extLst>
                </p14:cNvPr>
                <p14:cNvContentPartPr/>
                <p14:nvPr/>
              </p14:nvContentPartPr>
              <p14:xfrm>
                <a:off x="6439217" y="834562"/>
                <a:ext cx="36360" cy="21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B68FCB-D4D2-7FC8-47CC-2CF92077D0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21217" y="816922"/>
                  <a:ext cx="72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FC588F-7E37-1739-30F7-B83D7CDF39CC}"/>
                    </a:ext>
                  </a:extLst>
                </p14:cNvPr>
                <p14:cNvContentPartPr/>
                <p14:nvPr/>
              </p14:nvContentPartPr>
              <p14:xfrm>
                <a:off x="6741977" y="738082"/>
                <a:ext cx="341640" cy="510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FC588F-7E37-1739-30F7-B83D7CDF39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23977" y="720082"/>
                  <a:ext cx="3772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0D5A90-3D9F-160D-A0EE-11BADBB40873}"/>
                    </a:ext>
                  </a:extLst>
                </p14:cNvPr>
                <p14:cNvContentPartPr/>
                <p14:nvPr/>
              </p14:nvContentPartPr>
              <p14:xfrm>
                <a:off x="7139777" y="658522"/>
                <a:ext cx="18144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0D5A90-3D9F-160D-A0EE-11BADBB408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22137" y="640522"/>
                  <a:ext cx="2170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61BA6E-563E-BE02-074A-3D9D4A701F8A}"/>
              </a:ext>
            </a:extLst>
          </p:cNvPr>
          <p:cNvGrpSpPr/>
          <p:nvPr/>
        </p:nvGrpSpPr>
        <p:grpSpPr>
          <a:xfrm>
            <a:off x="848777" y="1740322"/>
            <a:ext cx="1125000" cy="341640"/>
            <a:chOff x="848777" y="1740322"/>
            <a:chExt cx="112500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22A0F3E-0305-8056-1609-C90DE1444B80}"/>
                    </a:ext>
                  </a:extLst>
                </p14:cNvPr>
                <p14:cNvContentPartPr/>
                <p14:nvPr/>
              </p14:nvContentPartPr>
              <p14:xfrm>
                <a:off x="848777" y="1939042"/>
                <a:ext cx="524520" cy="142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22A0F3E-0305-8056-1609-C90DE1444B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0777" y="1921402"/>
                  <a:ext cx="560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8760A3-5013-E201-43A6-655954DBD0CA}"/>
                    </a:ext>
                  </a:extLst>
                </p14:cNvPr>
                <p14:cNvContentPartPr/>
                <p14:nvPr/>
              </p14:nvContentPartPr>
              <p14:xfrm>
                <a:off x="1644017" y="1740322"/>
                <a:ext cx="329760" cy="27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8760A3-5013-E201-43A6-655954DBD0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26377" y="1722322"/>
                  <a:ext cx="36540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6A7813-6156-F7D6-16A8-8F00D3470601}"/>
              </a:ext>
            </a:extLst>
          </p:cNvPr>
          <p:cNvGrpSpPr/>
          <p:nvPr/>
        </p:nvGrpSpPr>
        <p:grpSpPr>
          <a:xfrm>
            <a:off x="2290577" y="1628002"/>
            <a:ext cx="1645560" cy="507960"/>
            <a:chOff x="2290577" y="1628002"/>
            <a:chExt cx="16455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D90C251-A8FC-452C-3C40-24578AE3BB36}"/>
                    </a:ext>
                  </a:extLst>
                </p14:cNvPr>
                <p14:cNvContentPartPr/>
                <p14:nvPr/>
              </p14:nvContentPartPr>
              <p14:xfrm>
                <a:off x="2290577" y="1628002"/>
                <a:ext cx="1645560" cy="507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D90C251-A8FC-452C-3C40-24578AE3BB3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72937" y="1610002"/>
                  <a:ext cx="16812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CC8B85-9245-9705-BB7F-764B8EB95E8F}"/>
                    </a:ext>
                  </a:extLst>
                </p14:cNvPr>
                <p14:cNvContentPartPr/>
                <p14:nvPr/>
              </p14:nvContentPartPr>
              <p14:xfrm>
                <a:off x="3636977" y="1761202"/>
                <a:ext cx="11160" cy="5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CC8B85-9245-9705-BB7F-764B8EB95E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18977" y="1743202"/>
                  <a:ext cx="46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302641-0155-B133-FB66-DB108BA36E56}"/>
                    </a:ext>
                  </a:extLst>
                </p14:cNvPr>
                <p14:cNvContentPartPr/>
                <p14:nvPr/>
              </p14:nvContentPartPr>
              <p14:xfrm>
                <a:off x="2983217" y="1755802"/>
                <a:ext cx="172080" cy="2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302641-0155-B133-FB66-DB108BA36E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65217" y="1738162"/>
                  <a:ext cx="207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BAAD01-E4D4-815F-63AB-9F70F6FBE033}"/>
                    </a:ext>
                  </a:extLst>
                </p14:cNvPr>
                <p14:cNvContentPartPr/>
                <p14:nvPr/>
              </p14:nvContentPartPr>
              <p14:xfrm>
                <a:off x="2907977" y="1718362"/>
                <a:ext cx="25200" cy="1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BAAD01-E4D4-815F-63AB-9F70F6FBE0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90337" y="1700722"/>
                  <a:ext cx="608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F1699B-189B-B933-F03F-EA77941427F5}"/>
              </a:ext>
            </a:extLst>
          </p:cNvPr>
          <p:cNvGrpSpPr/>
          <p:nvPr/>
        </p:nvGrpSpPr>
        <p:grpSpPr>
          <a:xfrm>
            <a:off x="4252937" y="1466002"/>
            <a:ext cx="3090960" cy="498240"/>
            <a:chOff x="4252937" y="1466002"/>
            <a:chExt cx="309096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F335D3-3F24-ACF5-8732-8322A7306123}"/>
                    </a:ext>
                  </a:extLst>
                </p14:cNvPr>
                <p14:cNvContentPartPr/>
                <p14:nvPr/>
              </p14:nvContentPartPr>
              <p14:xfrm>
                <a:off x="4252937" y="1466002"/>
                <a:ext cx="1253520" cy="498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F335D3-3F24-ACF5-8732-8322A73061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35297" y="1448002"/>
                  <a:ext cx="12891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A442AD-8E0B-A100-41D3-EC298E64A75B}"/>
                    </a:ext>
                  </a:extLst>
                </p14:cNvPr>
                <p14:cNvContentPartPr/>
                <p14:nvPr/>
              </p14:nvContentPartPr>
              <p14:xfrm>
                <a:off x="4896257" y="1671202"/>
                <a:ext cx="336960" cy="30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A442AD-8E0B-A100-41D3-EC298E64A7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78257" y="1653202"/>
                  <a:ext cx="372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2D2D364-B9F2-6662-0486-BB8BF66EB364}"/>
                    </a:ext>
                  </a:extLst>
                </p14:cNvPr>
                <p14:cNvContentPartPr/>
                <p14:nvPr/>
              </p14:nvContentPartPr>
              <p14:xfrm>
                <a:off x="4766657" y="1633762"/>
                <a:ext cx="12960" cy="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2D2D364-B9F2-6662-0486-BB8BF66EB3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48657" y="1615762"/>
                  <a:ext cx="48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F616202-0FA3-D183-02D8-62C514E81EDC}"/>
                    </a:ext>
                  </a:extLst>
                </p14:cNvPr>
                <p14:cNvContentPartPr/>
                <p14:nvPr/>
              </p14:nvContentPartPr>
              <p14:xfrm>
                <a:off x="5819297" y="1787122"/>
                <a:ext cx="352440" cy="168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F616202-0FA3-D183-02D8-62C514E81E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01297" y="1769482"/>
                  <a:ext cx="388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A2B1D5-1E59-5DCA-F452-45D35EFBF8CB}"/>
                    </a:ext>
                  </a:extLst>
                </p14:cNvPr>
                <p14:cNvContentPartPr/>
                <p14:nvPr/>
              </p14:nvContentPartPr>
              <p14:xfrm>
                <a:off x="6527057" y="1625122"/>
                <a:ext cx="816840" cy="327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A2B1D5-1E59-5DCA-F452-45D35EFBF8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09057" y="1607122"/>
                  <a:ext cx="8524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3FAFB79-2E5A-1DAA-AC95-EA9122689FBE}"/>
                    </a:ext>
                  </a:extLst>
                </p14:cNvPr>
                <p14:cNvContentPartPr/>
                <p14:nvPr/>
              </p14:nvContentPartPr>
              <p14:xfrm>
                <a:off x="6598337" y="1718362"/>
                <a:ext cx="199800" cy="28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3FAFB79-2E5A-1DAA-AC95-EA9122689F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80697" y="1700722"/>
                  <a:ext cx="2354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5AAC30-4AEA-BB59-3D8C-921A0D2267E2}"/>
              </a:ext>
            </a:extLst>
          </p:cNvPr>
          <p:cNvGrpSpPr/>
          <p:nvPr/>
        </p:nvGrpSpPr>
        <p:grpSpPr>
          <a:xfrm>
            <a:off x="7572137" y="1522162"/>
            <a:ext cx="1911960" cy="410400"/>
            <a:chOff x="7572137" y="1522162"/>
            <a:chExt cx="19119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D0CB64-6934-70C4-FF93-BDB37E78852A}"/>
                    </a:ext>
                  </a:extLst>
                </p14:cNvPr>
                <p14:cNvContentPartPr/>
                <p14:nvPr/>
              </p14:nvContentPartPr>
              <p14:xfrm>
                <a:off x="7572137" y="1522162"/>
                <a:ext cx="1677600" cy="405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D0CB64-6934-70C4-FF93-BDB37E7885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54497" y="1504522"/>
                  <a:ext cx="17132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BE02C53-7D8E-4ADE-922C-4C5709A17432}"/>
                    </a:ext>
                  </a:extLst>
                </p14:cNvPr>
                <p14:cNvContentPartPr/>
                <p14:nvPr/>
              </p14:nvContentPartPr>
              <p14:xfrm>
                <a:off x="9363137" y="1743922"/>
                <a:ext cx="120960" cy="18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BE02C53-7D8E-4ADE-922C-4C5709A174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45497" y="1725922"/>
                  <a:ext cx="15660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F111B1A-A29E-8A05-7C15-67C3A50AC802}"/>
              </a:ext>
            </a:extLst>
          </p:cNvPr>
          <p:cNvGrpSpPr/>
          <p:nvPr/>
        </p:nvGrpSpPr>
        <p:grpSpPr>
          <a:xfrm>
            <a:off x="2158097" y="2493802"/>
            <a:ext cx="1546200" cy="392760"/>
            <a:chOff x="2158097" y="2493802"/>
            <a:chExt cx="154620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876C2F-CCDE-E8BA-4F6B-187EF1B5200B}"/>
                    </a:ext>
                  </a:extLst>
                </p14:cNvPr>
                <p14:cNvContentPartPr/>
                <p14:nvPr/>
              </p14:nvContentPartPr>
              <p14:xfrm>
                <a:off x="2158097" y="2512882"/>
                <a:ext cx="248400" cy="37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876C2F-CCDE-E8BA-4F6B-187EF1B5200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40097" y="2495242"/>
                  <a:ext cx="2840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F6FEC3A-ECF5-A931-7F7F-16F8037BEE97}"/>
                    </a:ext>
                  </a:extLst>
                </p14:cNvPr>
                <p14:cNvContentPartPr/>
                <p14:nvPr/>
              </p14:nvContentPartPr>
              <p14:xfrm>
                <a:off x="2646257" y="2588122"/>
                <a:ext cx="582120" cy="147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F6FEC3A-ECF5-A931-7F7F-16F8037BEE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28617" y="2570122"/>
                  <a:ext cx="617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30589D-D5EC-442E-87D2-B0EC60C39743}"/>
                    </a:ext>
                  </a:extLst>
                </p14:cNvPr>
                <p14:cNvContentPartPr/>
                <p14:nvPr/>
              </p14:nvContentPartPr>
              <p14:xfrm>
                <a:off x="3553817" y="2493802"/>
                <a:ext cx="24120" cy="327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30589D-D5EC-442E-87D2-B0EC60C397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35817" y="2475802"/>
                  <a:ext cx="59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B6982A-2B56-67C1-DA36-8BB1F0439D2A}"/>
                    </a:ext>
                  </a:extLst>
                </p14:cNvPr>
                <p14:cNvContentPartPr/>
                <p14:nvPr/>
              </p14:nvContentPartPr>
              <p14:xfrm>
                <a:off x="3532217" y="2498122"/>
                <a:ext cx="172080" cy="194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B6982A-2B56-67C1-DA36-8BB1F0439D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14217" y="2480482"/>
                  <a:ext cx="2077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48873F-1854-3587-A527-EE27D49588F8}"/>
              </a:ext>
            </a:extLst>
          </p:cNvPr>
          <p:cNvGrpSpPr/>
          <p:nvPr/>
        </p:nvGrpSpPr>
        <p:grpSpPr>
          <a:xfrm>
            <a:off x="4054217" y="2515402"/>
            <a:ext cx="563400" cy="456840"/>
            <a:chOff x="4054217" y="2515402"/>
            <a:chExt cx="56340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CC15EB0-1BDE-C027-E9B7-72FA7BB7CD22}"/>
                    </a:ext>
                  </a:extLst>
                </p14:cNvPr>
                <p14:cNvContentPartPr/>
                <p14:nvPr/>
              </p14:nvContentPartPr>
              <p14:xfrm>
                <a:off x="4158257" y="2563282"/>
                <a:ext cx="14040" cy="156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CC15EB0-1BDE-C027-E9B7-72FA7BB7CD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40617" y="2545282"/>
                  <a:ext cx="49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A75041-020A-CC01-5368-48928738A360}"/>
                    </a:ext>
                  </a:extLst>
                </p14:cNvPr>
                <p14:cNvContentPartPr/>
                <p14:nvPr/>
              </p14:nvContentPartPr>
              <p14:xfrm>
                <a:off x="4054217" y="2667682"/>
                <a:ext cx="190080" cy="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A75041-020A-CC01-5368-48928738A3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36577" y="2650042"/>
                  <a:ext cx="225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18ADCF4-A421-EA3B-5B2D-14278D889F61}"/>
                    </a:ext>
                  </a:extLst>
                </p14:cNvPr>
                <p14:cNvContentPartPr/>
                <p14:nvPr/>
              </p14:nvContentPartPr>
              <p14:xfrm>
                <a:off x="4377137" y="2515402"/>
                <a:ext cx="240480" cy="45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18ADCF4-A421-EA3B-5B2D-14278D889F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59497" y="2497762"/>
                  <a:ext cx="276120" cy="49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7020E3B-17C2-C6E5-3AEB-B78C5F163E40}"/>
                  </a:ext>
                </a:extLst>
              </p14:cNvPr>
              <p14:cNvContentPartPr/>
              <p14:nvPr/>
            </p14:nvContentPartPr>
            <p14:xfrm>
              <a:off x="4713377" y="2489122"/>
              <a:ext cx="161280" cy="18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7020E3B-17C2-C6E5-3AEB-B78C5F163E4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95737" y="2471122"/>
                <a:ext cx="1969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0FC2C091-C845-7A4C-2C2E-7473593D9508}"/>
              </a:ext>
            </a:extLst>
          </p:cNvPr>
          <p:cNvGrpSpPr/>
          <p:nvPr/>
        </p:nvGrpSpPr>
        <p:grpSpPr>
          <a:xfrm>
            <a:off x="1162697" y="3356362"/>
            <a:ext cx="510120" cy="641880"/>
            <a:chOff x="1162697" y="3356362"/>
            <a:chExt cx="51012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04F216-E13F-D169-9FE3-E2E7F1EE5A07}"/>
                    </a:ext>
                  </a:extLst>
                </p14:cNvPr>
                <p14:cNvContentPartPr/>
                <p14:nvPr/>
              </p14:nvContentPartPr>
              <p14:xfrm>
                <a:off x="1162697" y="3812482"/>
                <a:ext cx="196200" cy="18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04F216-E13F-D169-9FE3-E2E7F1EE5A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5057" y="3794842"/>
                  <a:ext cx="231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8D4810-180A-B06D-3FD2-F36073A78541}"/>
                    </a:ext>
                  </a:extLst>
                </p14:cNvPr>
                <p14:cNvContentPartPr/>
                <p14:nvPr/>
              </p14:nvContentPartPr>
              <p14:xfrm>
                <a:off x="1517657" y="3356362"/>
                <a:ext cx="155160" cy="530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8D4810-180A-B06D-3FD2-F36073A785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99657" y="3338722"/>
                  <a:ext cx="190800" cy="56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4DA6FD4-0139-3FBE-010A-6616907C337A}"/>
              </a:ext>
            </a:extLst>
          </p:cNvPr>
          <p:cNvGrpSpPr/>
          <p:nvPr/>
        </p:nvGrpSpPr>
        <p:grpSpPr>
          <a:xfrm>
            <a:off x="2115617" y="3205522"/>
            <a:ext cx="1889280" cy="748080"/>
            <a:chOff x="2115617" y="3205522"/>
            <a:chExt cx="1889280" cy="7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6DE2C1E-2627-AE3F-02E9-14B8F023E1B4}"/>
                    </a:ext>
                  </a:extLst>
                </p14:cNvPr>
                <p14:cNvContentPartPr/>
                <p14:nvPr/>
              </p14:nvContentPartPr>
              <p14:xfrm>
                <a:off x="2115617" y="3397402"/>
                <a:ext cx="142560" cy="474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6DE2C1E-2627-AE3F-02E9-14B8F023E1B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97977" y="3379402"/>
                  <a:ext cx="1782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1B73C3-76BB-8ED7-26A7-B74CC39FC9CB}"/>
                    </a:ext>
                  </a:extLst>
                </p14:cNvPr>
                <p14:cNvContentPartPr/>
                <p14:nvPr/>
              </p14:nvContentPartPr>
              <p14:xfrm>
                <a:off x="2341697" y="3205522"/>
                <a:ext cx="152280" cy="246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1B73C3-76BB-8ED7-26A7-B74CC39FC9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23697" y="3187882"/>
                  <a:ext cx="187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2A4C2DE-F00E-F50A-7DED-C87065F1A052}"/>
                    </a:ext>
                  </a:extLst>
                </p14:cNvPr>
                <p14:cNvContentPartPr/>
                <p14:nvPr/>
              </p14:nvContentPartPr>
              <p14:xfrm>
                <a:off x="2358977" y="3385882"/>
                <a:ext cx="92520" cy="3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2A4C2DE-F00E-F50A-7DED-C87065F1A0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40977" y="3367882"/>
                  <a:ext cx="128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595C32D-6E71-4228-83F6-3CBBDAC896E9}"/>
                    </a:ext>
                  </a:extLst>
                </p14:cNvPr>
                <p14:cNvContentPartPr/>
                <p14:nvPr/>
              </p14:nvContentPartPr>
              <p14:xfrm>
                <a:off x="2561297" y="3344842"/>
                <a:ext cx="116280" cy="1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595C32D-6E71-4228-83F6-3CBBDAC896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43657" y="3327202"/>
                  <a:ext cx="151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15A9E4-992A-F53D-FCF1-FB20E192D948}"/>
                    </a:ext>
                  </a:extLst>
                </p14:cNvPr>
                <p14:cNvContentPartPr/>
                <p14:nvPr/>
              </p14:nvContentPartPr>
              <p14:xfrm>
                <a:off x="2757497" y="3205522"/>
                <a:ext cx="16560" cy="182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15A9E4-992A-F53D-FCF1-FB20E192D9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39497" y="3187882"/>
                  <a:ext cx="5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2509F6A-949D-4136-70B7-BE642936CF8B}"/>
                    </a:ext>
                  </a:extLst>
                </p14:cNvPr>
                <p14:cNvContentPartPr/>
                <p14:nvPr/>
              </p14:nvContentPartPr>
              <p14:xfrm>
                <a:off x="2942537" y="3589282"/>
                <a:ext cx="557280" cy="15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2509F6A-949D-4136-70B7-BE642936CF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24897" y="3571642"/>
                  <a:ext cx="592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A21E1B-DFF3-158B-5560-12CEBD9E4005}"/>
                    </a:ext>
                  </a:extLst>
                </p14:cNvPr>
                <p14:cNvContentPartPr/>
                <p14:nvPr/>
              </p14:nvContentPartPr>
              <p14:xfrm>
                <a:off x="3909497" y="3207682"/>
                <a:ext cx="95400" cy="563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A21E1B-DFF3-158B-5560-12CEBD9E40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91857" y="3190042"/>
                  <a:ext cx="1310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C80744C-D1C5-07FD-0B7D-2B5293954EED}"/>
                    </a:ext>
                  </a:extLst>
                </p14:cNvPr>
                <p14:cNvContentPartPr/>
                <p14:nvPr/>
              </p14:nvContentPartPr>
              <p14:xfrm>
                <a:off x="3707177" y="3820042"/>
                <a:ext cx="187200" cy="133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C80744C-D1C5-07FD-0B7D-2B5293954E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89537" y="3802042"/>
                  <a:ext cx="2228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3A16206-414E-7CB3-25DF-519E75C712BF}"/>
              </a:ext>
            </a:extLst>
          </p:cNvPr>
          <p:cNvGrpSpPr/>
          <p:nvPr/>
        </p:nvGrpSpPr>
        <p:grpSpPr>
          <a:xfrm>
            <a:off x="4671257" y="3134962"/>
            <a:ext cx="767160" cy="635040"/>
            <a:chOff x="4671257" y="3134962"/>
            <a:chExt cx="76716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2246BB1-3455-BC69-4DE4-E56601461911}"/>
                    </a:ext>
                  </a:extLst>
                </p14:cNvPr>
                <p14:cNvContentPartPr/>
                <p14:nvPr/>
              </p14:nvContentPartPr>
              <p14:xfrm>
                <a:off x="4671257" y="3227122"/>
                <a:ext cx="132120" cy="542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2246BB1-3455-BC69-4DE4-E566014619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53617" y="3209482"/>
                  <a:ext cx="16776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6D0CD6A-CD82-566B-E0E0-6322E19B9285}"/>
                    </a:ext>
                  </a:extLst>
                </p14:cNvPr>
                <p14:cNvContentPartPr/>
                <p14:nvPr/>
              </p14:nvContentPartPr>
              <p14:xfrm>
                <a:off x="4960337" y="3134962"/>
                <a:ext cx="157320" cy="244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6D0CD6A-CD82-566B-E0E0-6322E19B92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42697" y="3116962"/>
                  <a:ext cx="192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599DD5-18D3-CD65-26C0-2C63A8386C51}"/>
                    </a:ext>
                  </a:extLst>
                </p14:cNvPr>
                <p14:cNvContentPartPr/>
                <p14:nvPr/>
              </p14:nvContentPartPr>
              <p14:xfrm>
                <a:off x="5004617" y="3272842"/>
                <a:ext cx="129240" cy="14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599DD5-18D3-CD65-26C0-2C63A8386C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86617" y="3255202"/>
                  <a:ext cx="164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BCE66CA-276A-2E34-B5EE-870D4CA1C5FE}"/>
                    </a:ext>
                  </a:extLst>
                </p14:cNvPr>
                <p14:cNvContentPartPr/>
                <p14:nvPr/>
              </p14:nvContentPartPr>
              <p14:xfrm>
                <a:off x="5186417" y="3263122"/>
                <a:ext cx="153000" cy="29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BCE66CA-276A-2E34-B5EE-870D4CA1C5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68417" y="3245122"/>
                  <a:ext cx="188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2E17D77-D20C-150A-C4E6-7DB99A3139D0}"/>
                    </a:ext>
                  </a:extLst>
                </p14:cNvPr>
                <p14:cNvContentPartPr/>
                <p14:nvPr/>
              </p14:nvContentPartPr>
              <p14:xfrm>
                <a:off x="5407817" y="3172042"/>
                <a:ext cx="30600" cy="170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2E17D77-D20C-150A-C4E6-7DB99A3139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89817" y="3154402"/>
                  <a:ext cx="6624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49602AE-7E8A-AC66-F110-6C5698AB5FBC}"/>
                  </a:ext>
                </a:extLst>
              </p14:cNvPr>
              <p14:cNvContentPartPr/>
              <p14:nvPr/>
            </p14:nvContentPartPr>
            <p14:xfrm>
              <a:off x="6572417" y="3308482"/>
              <a:ext cx="1702440" cy="49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49602AE-7E8A-AC66-F110-6C5698AB5FB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554777" y="3290842"/>
                <a:ext cx="1738080" cy="53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045E4CD-3819-2C9A-BFCC-A57678969A1E}"/>
              </a:ext>
            </a:extLst>
          </p:cNvPr>
          <p:cNvGrpSpPr/>
          <p:nvPr/>
        </p:nvGrpSpPr>
        <p:grpSpPr>
          <a:xfrm>
            <a:off x="8602457" y="3110842"/>
            <a:ext cx="2753640" cy="535320"/>
            <a:chOff x="8602457" y="3110842"/>
            <a:chExt cx="275364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B6DE88A-294A-4ECE-75BC-F04F11563A0D}"/>
                    </a:ext>
                  </a:extLst>
                </p14:cNvPr>
                <p14:cNvContentPartPr/>
                <p14:nvPr/>
              </p14:nvContentPartPr>
              <p14:xfrm>
                <a:off x="8602457" y="3206962"/>
                <a:ext cx="100080" cy="126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B6DE88A-294A-4ECE-75BC-F04F11563A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84457" y="3189322"/>
                  <a:ext cx="135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D255E2-EF93-C8A2-9669-CB8D03FABF5F}"/>
                    </a:ext>
                  </a:extLst>
                </p14:cNvPr>
                <p14:cNvContentPartPr/>
                <p14:nvPr/>
              </p14:nvContentPartPr>
              <p14:xfrm>
                <a:off x="8736017" y="3214522"/>
                <a:ext cx="37800" cy="122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D255E2-EF93-C8A2-9669-CB8D03FABF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18017" y="3196882"/>
                  <a:ext cx="73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04C7254-7068-A091-2E7A-B456740F4BD9}"/>
                    </a:ext>
                  </a:extLst>
                </p14:cNvPr>
                <p14:cNvContentPartPr/>
                <p14:nvPr/>
              </p14:nvContentPartPr>
              <p14:xfrm>
                <a:off x="8616497" y="3347362"/>
                <a:ext cx="882360" cy="28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04C7254-7068-A091-2E7A-B456740F4B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98497" y="3329362"/>
                  <a:ext cx="918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971A49-1B10-F3FF-D17F-C15E058B47A8}"/>
                    </a:ext>
                  </a:extLst>
                </p14:cNvPr>
                <p14:cNvContentPartPr/>
                <p14:nvPr/>
              </p14:nvContentPartPr>
              <p14:xfrm>
                <a:off x="9296177" y="3426922"/>
                <a:ext cx="164160" cy="12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971A49-1B10-F3FF-D17F-C15E058B47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78537" y="3408922"/>
                  <a:ext cx="199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4E11FF5-71A6-B775-3B4A-189F39C6AA6E}"/>
                    </a:ext>
                  </a:extLst>
                </p14:cNvPr>
                <p14:cNvContentPartPr/>
                <p14:nvPr/>
              </p14:nvContentPartPr>
              <p14:xfrm>
                <a:off x="8915657" y="3344842"/>
                <a:ext cx="32760" cy="1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4E11FF5-71A6-B775-3B4A-189F39C6AA6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98017" y="3327202"/>
                  <a:ext cx="68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A9B6327-FD44-5F4C-A4F9-DF92E173FBA9}"/>
                    </a:ext>
                  </a:extLst>
                </p14:cNvPr>
                <p14:cNvContentPartPr/>
                <p14:nvPr/>
              </p14:nvContentPartPr>
              <p14:xfrm>
                <a:off x="9598937" y="3195802"/>
                <a:ext cx="1568160" cy="450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A9B6327-FD44-5F4C-A4F9-DF92E173FBA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81297" y="3178162"/>
                  <a:ext cx="16038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3F7564D-71DB-1A3B-07C5-9A080CD810F7}"/>
                    </a:ext>
                  </a:extLst>
                </p14:cNvPr>
                <p14:cNvContentPartPr/>
                <p14:nvPr/>
              </p14:nvContentPartPr>
              <p14:xfrm>
                <a:off x="11204177" y="3135322"/>
                <a:ext cx="28080" cy="11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3F7564D-71DB-1A3B-07C5-9A080CD810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86537" y="3117682"/>
                  <a:ext cx="63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2EF5321-EE47-C490-0831-6CB03372056B}"/>
                    </a:ext>
                  </a:extLst>
                </p14:cNvPr>
                <p14:cNvContentPartPr/>
                <p14:nvPr/>
              </p14:nvContentPartPr>
              <p14:xfrm>
                <a:off x="11305697" y="3110842"/>
                <a:ext cx="50400" cy="187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2EF5321-EE47-C490-0831-6CB0337205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88057" y="3093202"/>
                  <a:ext cx="860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D82CA09-F6F9-C1E0-667A-3CA6F3BF8370}"/>
              </a:ext>
            </a:extLst>
          </p:cNvPr>
          <p:cNvGrpSpPr/>
          <p:nvPr/>
        </p:nvGrpSpPr>
        <p:grpSpPr>
          <a:xfrm>
            <a:off x="6724697" y="2322802"/>
            <a:ext cx="3214800" cy="596520"/>
            <a:chOff x="6724697" y="2322802"/>
            <a:chExt cx="321480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1683C2-8DC7-9C65-4DC5-16DB126AAD22}"/>
                    </a:ext>
                  </a:extLst>
                </p14:cNvPr>
                <p14:cNvContentPartPr/>
                <p14:nvPr/>
              </p14:nvContentPartPr>
              <p14:xfrm>
                <a:off x="6724697" y="2438362"/>
                <a:ext cx="969480" cy="46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1683C2-8DC7-9C65-4DC5-16DB126AAD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07057" y="2420362"/>
                  <a:ext cx="10051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252B37-1925-8614-F3B7-410D16AC76D6}"/>
                    </a:ext>
                  </a:extLst>
                </p14:cNvPr>
                <p14:cNvContentPartPr/>
                <p14:nvPr/>
              </p14:nvContentPartPr>
              <p14:xfrm>
                <a:off x="8024657" y="2464642"/>
                <a:ext cx="225720" cy="454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252B37-1925-8614-F3B7-410D16AC76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06657" y="2447002"/>
                  <a:ext cx="2613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B961E6-D8FA-0E9F-5383-EF87387588D2}"/>
                    </a:ext>
                  </a:extLst>
                </p14:cNvPr>
                <p14:cNvContentPartPr/>
                <p14:nvPr/>
              </p14:nvContentPartPr>
              <p14:xfrm>
                <a:off x="8479697" y="2322802"/>
                <a:ext cx="1459800" cy="394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B961E6-D8FA-0E9F-5383-EF87387588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62057" y="2304802"/>
                  <a:ext cx="14954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10651BB-3407-3E0D-090C-323296359987}"/>
                    </a:ext>
                  </a:extLst>
                </p14:cNvPr>
                <p14:cNvContentPartPr/>
                <p14:nvPr/>
              </p14:nvContentPartPr>
              <p14:xfrm>
                <a:off x="9093497" y="2481202"/>
                <a:ext cx="347040" cy="1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10651BB-3407-3E0D-090C-3232963599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75497" y="2463562"/>
                  <a:ext cx="3826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E126FF6-8F5C-2146-3D13-95AACCFFDEDF}"/>
              </a:ext>
            </a:extLst>
          </p:cNvPr>
          <p:cNvGrpSpPr/>
          <p:nvPr/>
        </p:nvGrpSpPr>
        <p:grpSpPr>
          <a:xfrm>
            <a:off x="3985091" y="4856095"/>
            <a:ext cx="1456560" cy="1329120"/>
            <a:chOff x="3985091" y="4856095"/>
            <a:chExt cx="1456560" cy="13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010D519-ACE9-BC98-4274-501D593EF6BE}"/>
                    </a:ext>
                  </a:extLst>
                </p14:cNvPr>
                <p14:cNvContentPartPr/>
                <p14:nvPr/>
              </p14:nvContentPartPr>
              <p14:xfrm>
                <a:off x="3985091" y="4856095"/>
                <a:ext cx="1456560" cy="1329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010D519-ACE9-BC98-4274-501D593EF6B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67091" y="4838455"/>
                  <a:ext cx="1492200" cy="13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6CDC6BD-7B0D-E21A-3982-171241D64A14}"/>
                    </a:ext>
                  </a:extLst>
                </p14:cNvPr>
                <p14:cNvContentPartPr/>
                <p14:nvPr/>
              </p14:nvContentPartPr>
              <p14:xfrm>
                <a:off x="4207211" y="5390335"/>
                <a:ext cx="200160" cy="214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6CDC6BD-7B0D-E21A-3982-171241D64A1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89571" y="5372335"/>
                  <a:ext cx="235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F181BC-45B3-C1BF-7378-739F136E2603}"/>
                    </a:ext>
                  </a:extLst>
                </p14:cNvPr>
                <p14:cNvContentPartPr/>
                <p14:nvPr/>
              </p14:nvContentPartPr>
              <p14:xfrm>
                <a:off x="4443371" y="5618935"/>
                <a:ext cx="102240" cy="118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F181BC-45B3-C1BF-7378-739F136E260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25371" y="5601295"/>
                  <a:ext cx="137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506DDDE-05C9-4458-6F49-AE185A05A577}"/>
                    </a:ext>
                  </a:extLst>
                </p14:cNvPr>
                <p14:cNvContentPartPr/>
                <p14:nvPr/>
              </p14:nvContentPartPr>
              <p14:xfrm>
                <a:off x="4675571" y="5313655"/>
                <a:ext cx="171360" cy="266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506DDDE-05C9-4458-6F49-AE185A05A5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57571" y="5295655"/>
                  <a:ext cx="207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F310DE9-CB38-9203-BA90-BEC29BC826DF}"/>
                    </a:ext>
                  </a:extLst>
                </p14:cNvPr>
                <p14:cNvContentPartPr/>
                <p14:nvPr/>
              </p14:nvContentPartPr>
              <p14:xfrm>
                <a:off x="4730291" y="5508775"/>
                <a:ext cx="73440" cy="1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F310DE9-CB38-9203-BA90-BEC29BC826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12651" y="5491135"/>
                  <a:ext cx="109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C307761-7BE1-C6F2-FDF5-A80B314EAF9D}"/>
                    </a:ext>
                  </a:extLst>
                </p14:cNvPr>
                <p14:cNvContentPartPr/>
                <p14:nvPr/>
              </p14:nvContentPartPr>
              <p14:xfrm>
                <a:off x="4896251" y="5463775"/>
                <a:ext cx="95040" cy="4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C307761-7BE1-C6F2-FDF5-A80B314EAF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78251" y="5446135"/>
                  <a:ext cx="130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207BCE-5C93-B347-067B-2C88D1812021}"/>
                    </a:ext>
                  </a:extLst>
                </p14:cNvPr>
                <p14:cNvContentPartPr/>
                <p14:nvPr/>
              </p14:nvContentPartPr>
              <p14:xfrm>
                <a:off x="5056091" y="5328415"/>
                <a:ext cx="17280" cy="216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207BCE-5C93-B347-067B-2C88D181202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38091" y="5310775"/>
                  <a:ext cx="5292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6770C85-7790-DA57-C7B4-3F535FABEE43}"/>
                  </a:ext>
                </a:extLst>
              </p14:cNvPr>
              <p14:cNvContentPartPr/>
              <p14:nvPr/>
            </p14:nvContentPartPr>
            <p14:xfrm>
              <a:off x="5960771" y="5483215"/>
              <a:ext cx="726120" cy="172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6770C85-7790-DA57-C7B4-3F535FABEE4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942771" y="5465215"/>
                <a:ext cx="76176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3D490E5-77DC-C513-BAE3-15BC536696FC}"/>
              </a:ext>
            </a:extLst>
          </p:cNvPr>
          <p:cNvGrpSpPr/>
          <p:nvPr/>
        </p:nvGrpSpPr>
        <p:grpSpPr>
          <a:xfrm>
            <a:off x="6949331" y="4921975"/>
            <a:ext cx="1463040" cy="1256400"/>
            <a:chOff x="6949331" y="4921975"/>
            <a:chExt cx="1463040" cy="12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2892DF5-0325-8FCE-D0DF-1BFD7C848C55}"/>
                    </a:ext>
                  </a:extLst>
                </p14:cNvPr>
                <p14:cNvContentPartPr/>
                <p14:nvPr/>
              </p14:nvContentPartPr>
              <p14:xfrm>
                <a:off x="6949331" y="4921975"/>
                <a:ext cx="1463040" cy="1256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2892DF5-0325-8FCE-D0DF-1BFD7C848C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31331" y="4903975"/>
                  <a:ext cx="1498680" cy="12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407330D-14F9-E99E-AAC7-60365582D8CE}"/>
                    </a:ext>
                  </a:extLst>
                </p14:cNvPr>
                <p14:cNvContentPartPr/>
                <p14:nvPr/>
              </p14:nvContentPartPr>
              <p14:xfrm>
                <a:off x="7165691" y="5464135"/>
                <a:ext cx="244080" cy="213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407330D-14F9-E99E-AAC7-60365582D8C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48051" y="5446135"/>
                  <a:ext cx="279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BB81B43-D090-21A7-0789-ADE38347E84A}"/>
                    </a:ext>
                  </a:extLst>
                </p14:cNvPr>
                <p14:cNvContentPartPr/>
                <p14:nvPr/>
              </p14:nvContentPartPr>
              <p14:xfrm>
                <a:off x="7458731" y="5724775"/>
                <a:ext cx="102240" cy="59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BB81B43-D090-21A7-0789-ADE38347E8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41091" y="5707135"/>
                  <a:ext cx="137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C45E75-A18D-EE79-AF59-144483C0A2A5}"/>
                    </a:ext>
                  </a:extLst>
                </p14:cNvPr>
                <p14:cNvContentPartPr/>
                <p14:nvPr/>
              </p14:nvContentPartPr>
              <p14:xfrm>
                <a:off x="7671491" y="5381335"/>
                <a:ext cx="192240" cy="272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C45E75-A18D-EE79-AF59-144483C0A2A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53851" y="5363695"/>
                  <a:ext cx="227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CF00DD5-C92D-A807-0219-26D301A3148B}"/>
                    </a:ext>
                  </a:extLst>
                </p14:cNvPr>
                <p14:cNvContentPartPr/>
                <p14:nvPr/>
              </p14:nvContentPartPr>
              <p14:xfrm>
                <a:off x="7704611" y="5515975"/>
                <a:ext cx="142200" cy="15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CF00DD5-C92D-A807-0219-26D301A3148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86611" y="5497975"/>
                  <a:ext cx="177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4AD8CD5-84B5-6006-1C81-ABD3CC1ADFFB}"/>
                    </a:ext>
                  </a:extLst>
                </p14:cNvPr>
                <p14:cNvContentPartPr/>
                <p14:nvPr/>
              </p14:nvContentPartPr>
              <p14:xfrm>
                <a:off x="7904771" y="5466655"/>
                <a:ext cx="143640" cy="4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4AD8CD5-84B5-6006-1C81-ABD3CC1ADF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86771" y="5448655"/>
                  <a:ext cx="179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94828A-6BF3-30B5-9A3F-05846958B1B7}"/>
                    </a:ext>
                  </a:extLst>
                </p14:cNvPr>
                <p14:cNvContentPartPr/>
                <p14:nvPr/>
              </p14:nvContentPartPr>
              <p14:xfrm>
                <a:off x="8076851" y="5348215"/>
                <a:ext cx="23400" cy="201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94828A-6BF3-30B5-9A3F-05846958B1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58851" y="5330575"/>
                  <a:ext cx="5904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F26B5C7-F86F-6A8B-C2E0-3534E52B9CF8}"/>
                  </a:ext>
                </a:extLst>
              </p14:cNvPr>
              <p14:cNvContentPartPr/>
              <p14:nvPr/>
            </p14:nvContentPartPr>
            <p14:xfrm>
              <a:off x="8181971" y="4780135"/>
              <a:ext cx="464040" cy="3427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F26B5C7-F86F-6A8B-C2E0-3534E52B9CF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164331" y="4762135"/>
                <a:ext cx="4996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5DC83535-459B-E9F8-C823-F7565D3DE838}"/>
                  </a:ext>
                </a:extLst>
              </p14:cNvPr>
              <p14:cNvContentPartPr/>
              <p14:nvPr/>
            </p14:nvContentPartPr>
            <p14:xfrm>
              <a:off x="9191411" y="5291335"/>
              <a:ext cx="181800" cy="189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5DC83535-459B-E9F8-C823-F7565D3DE83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173411" y="5273335"/>
                <a:ext cx="2174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C52324A-6A5D-A981-E047-DA9B5F297846}"/>
                  </a:ext>
                </a:extLst>
              </p14:cNvPr>
              <p14:cNvContentPartPr/>
              <p14:nvPr/>
            </p14:nvContentPartPr>
            <p14:xfrm>
              <a:off x="9359531" y="5490055"/>
              <a:ext cx="765720" cy="4158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C52324A-6A5D-A981-E047-DA9B5F29784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341531" y="5472415"/>
                <a:ext cx="801360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AC6E865-BEA0-7D48-E7BA-B8A6B8DFE431}"/>
              </a:ext>
            </a:extLst>
          </p:cNvPr>
          <p:cNvGrpSpPr/>
          <p:nvPr/>
        </p:nvGrpSpPr>
        <p:grpSpPr>
          <a:xfrm>
            <a:off x="5262011" y="4719655"/>
            <a:ext cx="470160" cy="386280"/>
            <a:chOff x="5262011" y="4719655"/>
            <a:chExt cx="4701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E405896-4BFB-0D1D-22F5-C95DA43B5CC1}"/>
                    </a:ext>
                  </a:extLst>
                </p14:cNvPr>
                <p14:cNvContentPartPr/>
                <p14:nvPr/>
              </p14:nvContentPartPr>
              <p14:xfrm>
                <a:off x="5262011" y="4719655"/>
                <a:ext cx="470160" cy="386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E405896-4BFB-0D1D-22F5-C95DA43B5CC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44011" y="4701655"/>
                  <a:ext cx="5058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21D6EBE-D27A-4692-03B6-F80E4CB644A3}"/>
                    </a:ext>
                  </a:extLst>
                </p14:cNvPr>
                <p14:cNvContentPartPr/>
                <p14:nvPr/>
              </p14:nvContentPartPr>
              <p14:xfrm>
                <a:off x="5436971" y="4819015"/>
                <a:ext cx="86040" cy="227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21D6EBE-D27A-4692-03B6-F80E4CB644A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18971" y="4801375"/>
                  <a:ext cx="12168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36E633C-363F-FBCA-C32A-13AD91012C10}"/>
              </a:ext>
            </a:extLst>
          </p:cNvPr>
          <p:cNvGrpSpPr/>
          <p:nvPr/>
        </p:nvGrpSpPr>
        <p:grpSpPr>
          <a:xfrm>
            <a:off x="8355131" y="4861135"/>
            <a:ext cx="114840" cy="212760"/>
            <a:chOff x="8355131" y="4861135"/>
            <a:chExt cx="11484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C6CDFD7-BB1C-1952-78D4-7F882504FA1F}"/>
                    </a:ext>
                  </a:extLst>
                </p14:cNvPr>
                <p14:cNvContentPartPr/>
                <p14:nvPr/>
              </p14:nvContentPartPr>
              <p14:xfrm>
                <a:off x="8372051" y="4861135"/>
                <a:ext cx="14760" cy="21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C6CDFD7-BB1C-1952-78D4-7F882504FA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54411" y="4843495"/>
                  <a:ext cx="50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F80EF5B-114C-C9E5-B1F1-2E04EFAA6034}"/>
                    </a:ext>
                  </a:extLst>
                </p14:cNvPr>
                <p14:cNvContentPartPr/>
                <p14:nvPr/>
              </p14:nvContentPartPr>
              <p14:xfrm>
                <a:off x="8355131" y="4868335"/>
                <a:ext cx="114840" cy="126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F80EF5B-114C-C9E5-B1F1-2E04EFAA60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37491" y="4850335"/>
                  <a:ext cx="1504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9C7A8A5-7A85-FBD3-5D00-9B6C7618B68B}"/>
                  </a:ext>
                </a:extLst>
              </p14:cNvPr>
              <p14:cNvContentPartPr/>
              <p14:nvPr/>
            </p14:nvContentPartPr>
            <p14:xfrm>
              <a:off x="5314931" y="4798855"/>
              <a:ext cx="354240" cy="2455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9C7A8A5-7A85-FBD3-5D00-9B6C7618B68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96931" y="4763215"/>
                <a:ext cx="3898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032F18A-1E03-87CC-1F76-19E3AD2F893B}"/>
                  </a:ext>
                </a:extLst>
              </p14:cNvPr>
              <p14:cNvContentPartPr/>
              <p14:nvPr/>
            </p14:nvContentPartPr>
            <p14:xfrm>
              <a:off x="8215811" y="4851415"/>
              <a:ext cx="381600" cy="2062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032F18A-1E03-87CC-1F76-19E3AD2F893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197811" y="4815775"/>
                <a:ext cx="417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4747843-E500-12B5-C483-BA52715B1F33}"/>
                  </a:ext>
                </a:extLst>
              </p14:cNvPr>
              <p14:cNvContentPartPr/>
              <p14:nvPr/>
            </p14:nvContentPartPr>
            <p14:xfrm>
              <a:off x="8459171" y="4862935"/>
              <a:ext cx="124920" cy="424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4747843-E500-12B5-C483-BA52715B1F3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441531" y="4826935"/>
                <a:ext cx="160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83A19BE-1D41-08C3-A4B7-0EBA6396EB6C}"/>
                  </a:ext>
                </a:extLst>
              </p14:cNvPr>
              <p14:cNvContentPartPr/>
              <p14:nvPr/>
            </p14:nvContentPartPr>
            <p14:xfrm>
              <a:off x="9200411" y="5342095"/>
              <a:ext cx="124560" cy="1231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83A19BE-1D41-08C3-A4B7-0EBA6396EB6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182771" y="5306455"/>
                <a:ext cx="16020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1564192-1698-4335-878E-E3DA127E5011}"/>
              </a:ext>
            </a:extLst>
          </p:cNvPr>
          <p:cNvGrpSpPr/>
          <p:nvPr/>
        </p:nvGrpSpPr>
        <p:grpSpPr>
          <a:xfrm>
            <a:off x="10101851" y="5687695"/>
            <a:ext cx="615600" cy="500040"/>
            <a:chOff x="10101851" y="5687695"/>
            <a:chExt cx="61560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DC425E5-C731-B1E6-F44E-A939374C137E}"/>
                    </a:ext>
                  </a:extLst>
                </p14:cNvPr>
                <p14:cNvContentPartPr/>
                <p14:nvPr/>
              </p14:nvContentPartPr>
              <p14:xfrm>
                <a:off x="10101851" y="5769415"/>
                <a:ext cx="344520" cy="418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DC425E5-C731-B1E6-F44E-A939374C137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83851" y="5751775"/>
                  <a:ext cx="3801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1C51130-E221-709B-C1DB-05C5EE77066F}"/>
                    </a:ext>
                  </a:extLst>
                </p14:cNvPr>
                <p14:cNvContentPartPr/>
                <p14:nvPr/>
              </p14:nvContentPartPr>
              <p14:xfrm>
                <a:off x="10554731" y="5687695"/>
                <a:ext cx="162720" cy="45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1C51130-E221-709B-C1DB-05C5EE7706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36731" y="5670055"/>
                  <a:ext cx="1983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F064BE40-114B-C858-AB69-3124E03F135F}"/>
                  </a:ext>
                </a:extLst>
              </p14:cNvPr>
              <p14:cNvContentPartPr/>
              <p14:nvPr/>
            </p14:nvContentPartPr>
            <p14:xfrm>
              <a:off x="4048451" y="4919095"/>
              <a:ext cx="1315800" cy="12114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F064BE40-114B-C858-AB69-3124E03F135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994451" y="4811455"/>
                <a:ext cx="1423440" cy="14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8B03D9FE-EA55-5419-5027-D83CA0917662}"/>
                  </a:ext>
                </a:extLst>
              </p14:cNvPr>
              <p14:cNvContentPartPr/>
              <p14:nvPr/>
            </p14:nvContentPartPr>
            <p14:xfrm>
              <a:off x="6988931" y="5042575"/>
              <a:ext cx="1365840" cy="103644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8B03D9FE-EA55-5419-5027-D83CA091766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934931" y="4934935"/>
                <a:ext cx="1473480" cy="12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2D3ADFC9-4176-F445-9B12-41BC90F0D33A}"/>
                  </a:ext>
                </a:extLst>
              </p14:cNvPr>
              <p14:cNvContentPartPr/>
              <p14:nvPr/>
            </p14:nvContentPartPr>
            <p14:xfrm>
              <a:off x="7871651" y="5279095"/>
              <a:ext cx="108360" cy="4827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2D3ADFC9-4176-F445-9B12-41BC90F0D33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817651" y="5171455"/>
                <a:ext cx="21600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55D1D717-02D4-65C1-D722-DF22594E4296}"/>
                  </a:ext>
                </a:extLst>
              </p14:cNvPr>
              <p14:cNvContentPartPr/>
              <p14:nvPr/>
            </p14:nvContentPartPr>
            <p14:xfrm>
              <a:off x="747611" y="3206575"/>
              <a:ext cx="4796280" cy="6699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5D1D717-02D4-65C1-D722-DF22594E429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93971" y="3098935"/>
                <a:ext cx="490392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CB205CCF-6628-F6B9-F28D-B313DD86E90D}"/>
                  </a:ext>
                </a:extLst>
              </p14:cNvPr>
              <p14:cNvContentPartPr/>
              <p14:nvPr/>
            </p14:nvContentPartPr>
            <p14:xfrm>
              <a:off x="3431771" y="2456335"/>
              <a:ext cx="354960" cy="3531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CB205CCF-6628-F6B9-F28D-B313DD86E90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377771" y="2348695"/>
                <a:ext cx="4626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0320BCBA-EF0B-227E-B586-C36A533C411A}"/>
                  </a:ext>
                </a:extLst>
              </p14:cNvPr>
              <p14:cNvContentPartPr/>
              <p14:nvPr/>
            </p14:nvContentPartPr>
            <p14:xfrm>
              <a:off x="4882211" y="2466775"/>
              <a:ext cx="18000" cy="32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0320BCBA-EF0B-227E-B586-C36A533C411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828211" y="2358775"/>
                <a:ext cx="125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AF103FBF-7D8D-B37D-EB27-F74916620F2C}"/>
                  </a:ext>
                </a:extLst>
              </p14:cNvPr>
              <p14:cNvContentPartPr/>
              <p14:nvPr/>
            </p14:nvContentPartPr>
            <p14:xfrm>
              <a:off x="4306211" y="2472535"/>
              <a:ext cx="627120" cy="4060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AF103FBF-7D8D-B37D-EB27-F74916620F2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252211" y="2364535"/>
                <a:ext cx="7347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3D144B88-04D0-A2E4-D811-37E505CF3487}"/>
                  </a:ext>
                </a:extLst>
              </p14:cNvPr>
              <p14:cNvContentPartPr/>
              <p14:nvPr/>
            </p14:nvContentPartPr>
            <p14:xfrm>
              <a:off x="2127131" y="2476495"/>
              <a:ext cx="335520" cy="4438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3D144B88-04D0-A2E4-D811-37E505CF348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073491" y="2368855"/>
                <a:ext cx="443160" cy="659520"/>
              </a:xfrm>
              <a:prstGeom prst="rect">
                <a:avLst/>
              </a:prstGeom>
            </p:spPr>
          </p:pic>
        </mc:Fallback>
      </mc:AlternateContent>
      <p:sp>
        <p:nvSpPr>
          <p:cNvPr id="296" name="TextBox 295">
            <a:extLst>
              <a:ext uri="{FF2B5EF4-FFF2-40B4-BE49-F238E27FC236}">
                <a16:creationId xmlns:a16="http://schemas.microsoft.com/office/drawing/2014/main" id="{61FE8A24-EFB2-8FAE-3B47-20D1C9C8AD73}"/>
              </a:ext>
            </a:extLst>
          </p:cNvPr>
          <p:cNvSpPr txBox="1"/>
          <p:nvPr/>
        </p:nvSpPr>
        <p:spPr>
          <a:xfrm>
            <a:off x="5782570" y="6390415"/>
            <a:ext cx="62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on right is almost the same as the atomic mass M(A, Z+1)</a:t>
            </a: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4DAE9E1-56D0-041A-9EA8-C26572137065}"/>
              </a:ext>
            </a:extLst>
          </p:cNvPr>
          <p:cNvGrpSpPr/>
          <p:nvPr/>
        </p:nvGrpSpPr>
        <p:grpSpPr>
          <a:xfrm>
            <a:off x="11091491" y="5542309"/>
            <a:ext cx="889920" cy="562320"/>
            <a:chOff x="11091491" y="5542309"/>
            <a:chExt cx="8899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3F5F0E2-286D-CAAF-8EC8-F703E9103989}"/>
                    </a:ext>
                  </a:extLst>
                </p14:cNvPr>
                <p14:cNvContentPartPr/>
                <p14:nvPr/>
              </p14:nvContentPartPr>
              <p14:xfrm>
                <a:off x="11093291" y="5542309"/>
                <a:ext cx="423360" cy="251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3F5F0E2-286D-CAAF-8EC8-F703E910398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75651" y="5524669"/>
                  <a:ext cx="459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E4267A2-CF36-C872-3DEF-1AFBFC2BEDA4}"/>
                    </a:ext>
                  </a:extLst>
                </p14:cNvPr>
                <p14:cNvContentPartPr/>
                <p14:nvPr/>
              </p14:nvContentPartPr>
              <p14:xfrm>
                <a:off x="11574971" y="5662909"/>
                <a:ext cx="158400" cy="100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E4267A2-CF36-C872-3DEF-1AFBFC2BEDA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557331" y="5644909"/>
                  <a:ext cx="19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3D71B41-2FBC-450E-CF49-3303CF415C79}"/>
                    </a:ext>
                  </a:extLst>
                </p14:cNvPr>
                <p14:cNvContentPartPr/>
                <p14:nvPr/>
              </p14:nvContentPartPr>
              <p14:xfrm>
                <a:off x="11756771" y="5544829"/>
                <a:ext cx="59400" cy="28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3D71B41-2FBC-450E-CF49-3303CF415C7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39131" y="5526829"/>
                  <a:ext cx="95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63F0C99-3B51-8DB6-C697-79094A1FDF46}"/>
                    </a:ext>
                  </a:extLst>
                </p14:cNvPr>
                <p14:cNvContentPartPr/>
                <p14:nvPr/>
              </p14:nvContentPartPr>
              <p14:xfrm>
                <a:off x="11091491" y="5996269"/>
                <a:ext cx="210600" cy="88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63F0C99-3B51-8DB6-C697-79094A1FDF4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73491" y="5978269"/>
                  <a:ext cx="246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D2C1898-7CF8-28A8-0A00-028AB800251E}"/>
                    </a:ext>
                  </a:extLst>
                </p14:cNvPr>
                <p14:cNvContentPartPr/>
                <p14:nvPr/>
              </p14:nvContentPartPr>
              <p14:xfrm>
                <a:off x="11301731" y="5912389"/>
                <a:ext cx="5040" cy="6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D2C1898-7CF8-28A8-0A00-028AB80025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83731" y="5894749"/>
                  <a:ext cx="4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9EF38EF-4038-9C9F-DA27-CD2436B9376C}"/>
                    </a:ext>
                  </a:extLst>
                </p14:cNvPr>
                <p14:cNvContentPartPr/>
                <p14:nvPr/>
              </p14:nvContentPartPr>
              <p14:xfrm>
                <a:off x="11373371" y="5830309"/>
                <a:ext cx="17640" cy="195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9EF38EF-4038-9C9F-DA27-CD2436B937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355731" y="5812669"/>
                  <a:ext cx="53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377B51F-1C53-E13D-4026-6828D403C871}"/>
                    </a:ext>
                  </a:extLst>
                </p14:cNvPr>
                <p14:cNvContentPartPr/>
                <p14:nvPr/>
              </p14:nvContentPartPr>
              <p14:xfrm>
                <a:off x="11337731" y="5970349"/>
                <a:ext cx="88920" cy="32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377B51F-1C53-E13D-4026-6828D403C87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20091" y="5952349"/>
                  <a:ext cx="12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716BE27-C254-8A84-F8B9-3CE0CF2F90EE}"/>
                    </a:ext>
                  </a:extLst>
                </p14:cNvPr>
                <p14:cNvContentPartPr/>
                <p14:nvPr/>
              </p14:nvContentPartPr>
              <p14:xfrm>
                <a:off x="11450411" y="5863429"/>
                <a:ext cx="55080" cy="171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716BE27-C254-8A84-F8B9-3CE0CF2F90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432771" y="5845429"/>
                  <a:ext cx="90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FB05860-AB6D-41A7-350D-2DC8B82C5D28}"/>
                    </a:ext>
                  </a:extLst>
                </p14:cNvPr>
                <p14:cNvContentPartPr/>
                <p14:nvPr/>
              </p14:nvContentPartPr>
              <p14:xfrm>
                <a:off x="11638331" y="5892589"/>
                <a:ext cx="11520" cy="202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FB05860-AB6D-41A7-350D-2DC8B82C5D2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620691" y="5874949"/>
                  <a:ext cx="47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A1710C3-0C00-8A5D-3C8E-BF4ECE805906}"/>
                    </a:ext>
                  </a:extLst>
                </p14:cNvPr>
                <p14:cNvContentPartPr/>
                <p14:nvPr/>
              </p14:nvContentPartPr>
              <p14:xfrm>
                <a:off x="11695211" y="5932909"/>
                <a:ext cx="73440" cy="171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A1710C3-0C00-8A5D-3C8E-BF4ECE80590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77211" y="5915269"/>
                  <a:ext cx="109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AAF5FC3-CD5F-64E2-C372-383F0D2B80D0}"/>
                    </a:ext>
                  </a:extLst>
                </p14:cNvPr>
                <p14:cNvContentPartPr/>
                <p14:nvPr/>
              </p14:nvContentPartPr>
              <p14:xfrm>
                <a:off x="11857931" y="5901229"/>
                <a:ext cx="94680" cy="170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AAF5FC3-CD5F-64E2-C372-383F0D2B80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839931" y="5883589"/>
                  <a:ext cx="130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A5D3128-7B17-EEDA-52A3-E2740056645E}"/>
                    </a:ext>
                  </a:extLst>
                </p14:cNvPr>
                <p14:cNvContentPartPr/>
                <p14:nvPr/>
              </p14:nvContentPartPr>
              <p14:xfrm>
                <a:off x="11862611" y="6006349"/>
                <a:ext cx="96120" cy="7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A5D3128-7B17-EEDA-52A3-E2740056645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844611" y="5988709"/>
                  <a:ext cx="13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15C5088-804E-345B-0E61-B6CF5A706358}"/>
                    </a:ext>
                  </a:extLst>
                </p14:cNvPr>
                <p14:cNvContentPartPr/>
                <p14:nvPr/>
              </p14:nvContentPartPr>
              <p14:xfrm>
                <a:off x="11861171" y="5909509"/>
                <a:ext cx="120240" cy="37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15C5088-804E-345B-0E61-B6CF5A70635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43531" y="5891869"/>
                  <a:ext cx="155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A04972B-65D6-048A-E2B7-48C5FD32DFD6}"/>
                    </a:ext>
                  </a:extLst>
                </p14:cNvPr>
                <p14:cNvContentPartPr/>
                <p14:nvPr/>
              </p14:nvContentPartPr>
              <p14:xfrm>
                <a:off x="11630411" y="6009229"/>
                <a:ext cx="77760" cy="37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A04972B-65D6-048A-E2B7-48C5FD32DFD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12771" y="5991589"/>
                  <a:ext cx="11340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CA23AEC7-5EDE-B199-E7B0-987F8E72BE25}"/>
                  </a:ext>
                </a:extLst>
              </p14:cNvPr>
              <p14:cNvContentPartPr/>
              <p14:nvPr/>
            </p14:nvContentPartPr>
            <p14:xfrm>
              <a:off x="10763171" y="5525749"/>
              <a:ext cx="236880" cy="64548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CA23AEC7-5EDE-B199-E7B0-987F8E72BE2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745171" y="5507749"/>
                <a:ext cx="27252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0B5702C-CB24-6190-16D3-FDA5AF68D837}"/>
                  </a:ext>
                </a:extLst>
              </p14:cNvPr>
              <p14:cNvContentPartPr/>
              <p14:nvPr/>
            </p14:nvContentPartPr>
            <p14:xfrm>
              <a:off x="3300011" y="6441895"/>
              <a:ext cx="12600" cy="27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0B5702C-CB24-6190-16D3-FDA5AF68D83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282371" y="6424255"/>
                <a:ext cx="482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169967-39F6-B06F-6607-B972FD5D907A}"/>
                  </a:ext>
                </a:extLst>
              </p14:cNvPr>
              <p14:cNvContentPartPr/>
              <p14:nvPr/>
            </p14:nvContentPartPr>
            <p14:xfrm>
              <a:off x="52822" y="4932402"/>
              <a:ext cx="1327950" cy="1426334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169967-39F6-B06F-6607-B972FD5D907A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5183" y="4914402"/>
                <a:ext cx="1363588" cy="1461974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B63771C-C6AD-59D5-8013-55F160EF16FF}"/>
              </a:ext>
            </a:extLst>
          </p:cNvPr>
          <p:cNvGrpSpPr/>
          <p:nvPr/>
        </p:nvGrpSpPr>
        <p:grpSpPr>
          <a:xfrm>
            <a:off x="363827" y="5530166"/>
            <a:ext cx="612684" cy="330124"/>
            <a:chOff x="363827" y="5530166"/>
            <a:chExt cx="612684" cy="3301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26AB6C-6BB3-1A82-D923-539D9FCA8562}"/>
                    </a:ext>
                  </a:extLst>
                </p14:cNvPr>
                <p14:cNvContentPartPr/>
                <p14:nvPr/>
              </p14:nvContentPartPr>
              <p14:xfrm>
                <a:off x="363827" y="5531565"/>
                <a:ext cx="214019" cy="243395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26AB6C-6BB3-1A82-D923-539D9FCA856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5812" y="5513922"/>
                  <a:ext cx="249689" cy="2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584CC4-2A1D-EDF6-E9AC-B32B82EE86CA}"/>
                    </a:ext>
                  </a:extLst>
                </p14:cNvPr>
                <p14:cNvContentPartPr/>
                <p14:nvPr/>
              </p14:nvContentPartPr>
              <p14:xfrm>
                <a:off x="615615" y="5807134"/>
                <a:ext cx="47093" cy="53156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584CC4-2A1D-EDF6-E9AC-B32B82EE86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8000" y="5789535"/>
                  <a:ext cx="82682" cy="88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0EA4205-165B-62F4-9AF9-7F458984641F}"/>
                    </a:ext>
                  </a:extLst>
                </p14:cNvPr>
                <p14:cNvContentPartPr/>
                <p14:nvPr/>
              </p14:nvContentPartPr>
              <p14:xfrm>
                <a:off x="761559" y="5530166"/>
                <a:ext cx="214952" cy="2615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0EA4205-165B-62F4-9AF9-7F458984641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3556" y="5512511"/>
                  <a:ext cx="250597" cy="297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4CC257C-87E3-A085-BC9D-A668AD7BBE71}"/>
                    </a:ext>
                  </a:extLst>
                </p14:cNvPr>
                <p14:cNvContentPartPr/>
                <p14:nvPr/>
              </p14:nvContentPartPr>
              <p14:xfrm>
                <a:off x="789536" y="5674711"/>
                <a:ext cx="153871" cy="40565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4CC257C-87E3-A085-BC9D-A668AD7BBE7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71518" y="5656602"/>
                  <a:ext cx="189546" cy="764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3D64E44B-9275-388C-8042-6A2CB87CCE20}"/>
              </a:ext>
            </a:extLst>
          </p:cNvPr>
          <p:cNvGrpSpPr/>
          <p:nvPr/>
        </p:nvGrpSpPr>
        <p:grpSpPr>
          <a:xfrm>
            <a:off x="1616241" y="4922144"/>
            <a:ext cx="1891677" cy="1347067"/>
            <a:chOff x="1616241" y="4922144"/>
            <a:chExt cx="1891677" cy="13470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CC9BFE0-D6BA-0F07-7267-F0F23ABE687F}"/>
                    </a:ext>
                  </a:extLst>
                </p14:cNvPr>
                <p14:cNvContentPartPr/>
                <p14:nvPr/>
              </p14:nvContentPartPr>
              <p14:xfrm>
                <a:off x="1632094" y="5566535"/>
                <a:ext cx="251321" cy="41498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CC9BFE0-D6BA-0F07-7267-F0F23ABE687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14065" y="5548853"/>
                  <a:ext cx="287018" cy="77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D9DCBBA-4968-0C3A-F1F3-8470E875D7D8}"/>
                    </a:ext>
                  </a:extLst>
                </p14:cNvPr>
                <p14:cNvContentPartPr/>
                <p14:nvPr/>
              </p14:nvContentPartPr>
              <p14:xfrm>
                <a:off x="1616241" y="5707350"/>
                <a:ext cx="274170" cy="44296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D9DCBBA-4968-0C3A-F1F3-8470E875D7D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98587" y="5689704"/>
                  <a:ext cx="309837" cy="79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268FEEF-7767-BC64-62CC-06CEFEC4F95E}"/>
                    </a:ext>
                  </a:extLst>
                </p14:cNvPr>
                <p14:cNvContentPartPr/>
                <p14:nvPr/>
              </p14:nvContentPartPr>
              <p14:xfrm>
                <a:off x="2203281" y="4922144"/>
                <a:ext cx="1304637" cy="1347067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268FEEF-7767-BC64-62CC-06CEFEC4F95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85281" y="4904145"/>
                  <a:ext cx="1340277" cy="1382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8C80B13-D97F-55F2-944A-B4937317843D}"/>
                    </a:ext>
                  </a:extLst>
                </p14:cNvPr>
                <p14:cNvContentPartPr/>
                <p14:nvPr/>
              </p14:nvContentPartPr>
              <p14:xfrm>
                <a:off x="2404245" y="5490066"/>
                <a:ext cx="216818" cy="228008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8C80B13-D97F-55F2-944A-B4937317843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86237" y="5472056"/>
                  <a:ext cx="252474" cy="263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CB036C7-8463-6FD6-29D7-47134F1BC19C}"/>
                    </a:ext>
                  </a:extLst>
                </p14:cNvPr>
                <p14:cNvContentPartPr/>
                <p14:nvPr/>
              </p14:nvContentPartPr>
              <p14:xfrm>
                <a:off x="2638782" y="5745119"/>
                <a:ext cx="98850" cy="108176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CB036C7-8463-6FD6-29D7-47134F1BC19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20744" y="5727450"/>
                  <a:ext cx="134566" cy="143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841F959-6E5E-09E6-EDE8-018C402136CB}"/>
                    </a:ext>
                  </a:extLst>
                </p14:cNvPr>
                <p14:cNvContentPartPr/>
                <p14:nvPr/>
              </p14:nvContentPartPr>
              <p14:xfrm>
                <a:off x="2865856" y="5460225"/>
                <a:ext cx="115169" cy="321729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841F959-6E5E-09E6-EDE8-018C402136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47804" y="5442211"/>
                  <a:ext cx="150911" cy="357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28DC86C-A061-BC9D-142D-8EA552C41638}"/>
                    </a:ext>
                  </a:extLst>
                </p14:cNvPr>
                <p14:cNvContentPartPr/>
                <p14:nvPr/>
              </p14:nvContentPartPr>
              <p14:xfrm>
                <a:off x="2870053" y="5634611"/>
                <a:ext cx="114704" cy="61548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28DC86C-A061-BC9D-142D-8EA552C4163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52018" y="5616615"/>
                  <a:ext cx="150414" cy="97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84097FD-99B9-8C24-BA4F-CC4E0D0A7ECB}"/>
                    </a:ext>
                  </a:extLst>
                </p14:cNvPr>
                <p14:cNvContentPartPr/>
                <p14:nvPr/>
              </p14:nvContentPartPr>
              <p14:xfrm>
                <a:off x="3024391" y="5589383"/>
                <a:ext cx="168325" cy="23781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84097FD-99B9-8C24-BA4F-CC4E0D0A7E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06767" y="5571727"/>
                  <a:ext cx="203932" cy="59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E5D0568-3F8D-005C-C003-D8489AAEC77A}"/>
                    </a:ext>
                  </a:extLst>
                </p14:cNvPr>
                <p14:cNvContentPartPr/>
                <p14:nvPr/>
              </p14:nvContentPartPr>
              <p14:xfrm>
                <a:off x="3248201" y="5474679"/>
                <a:ext cx="11191" cy="207026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E5D0568-3F8D-005C-C003-D8489AAEC7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230512" y="5456677"/>
                  <a:ext cx="46930" cy="24267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34340D4C-A0B1-628A-059C-BFB40B908A4F}"/>
                  </a:ext>
                </a:extLst>
              </p14:cNvPr>
              <p14:cNvContentPartPr/>
              <p14:nvPr/>
            </p14:nvContentPartPr>
            <p14:xfrm>
              <a:off x="3319542" y="4772936"/>
              <a:ext cx="435034" cy="357167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34340D4C-A0B1-628A-059C-BFB40B908A4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301536" y="4754934"/>
                <a:ext cx="470687" cy="39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2DCE8681-9DB3-7EB7-15B9-9FAF1AE1B107}"/>
                  </a:ext>
                </a:extLst>
              </p14:cNvPr>
              <p14:cNvContentPartPr/>
              <p14:nvPr/>
            </p14:nvContentPartPr>
            <p14:xfrm>
              <a:off x="3485535" y="4879712"/>
              <a:ext cx="141748" cy="157135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2DCE8681-9DB3-7EB7-15B9-9FAF1AE1B10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467906" y="4862052"/>
                <a:ext cx="177365" cy="19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E811600E-32EE-5A12-E0D4-21A8031DD796}"/>
                  </a:ext>
                </a:extLst>
              </p14:cNvPr>
              <p14:cNvContentPartPr/>
              <p14:nvPr/>
            </p14:nvContentPartPr>
            <p14:xfrm>
              <a:off x="3457092" y="4897897"/>
              <a:ext cx="164129" cy="162729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E811600E-32EE-5A12-E0D4-21A8031DD79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403462" y="4789891"/>
                <a:ext cx="271749" cy="378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30C4D585-0895-5D4C-3E61-5D1E68668610}"/>
                  </a:ext>
                </a:extLst>
              </p14:cNvPr>
              <p14:cNvContentPartPr/>
              <p14:nvPr/>
            </p14:nvContentPartPr>
            <p14:xfrm>
              <a:off x="2331972" y="5096997"/>
              <a:ext cx="1025338" cy="10076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30C4D585-0895-5D4C-3E61-5D1E6866861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278329" y="4988999"/>
                <a:ext cx="1132984" cy="1223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EC6C3F8F-88E7-AA30-874A-8FA11A9ADB44}"/>
                  </a:ext>
                </a:extLst>
              </p14:cNvPr>
              <p14:cNvContentPartPr/>
              <p14:nvPr/>
            </p14:nvContentPartPr>
            <p14:xfrm>
              <a:off x="2344096" y="5236879"/>
              <a:ext cx="1069167" cy="883591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EC6C3F8F-88E7-AA30-874A-8FA11A9ADB44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290458" y="5128861"/>
                <a:ext cx="1176804" cy="1099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FB72DCD4-0EB9-1ADE-177D-971FE03EA50B}"/>
                  </a:ext>
                </a:extLst>
              </p14:cNvPr>
              <p14:cNvContentPartPr/>
              <p14:nvPr/>
            </p14:nvContentPartPr>
            <p14:xfrm>
              <a:off x="176385" y="5130103"/>
              <a:ext cx="1122790" cy="1154962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FB72DCD4-0EB9-1ADE-177D-971FE03EA50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22370" y="5022095"/>
                <a:ext cx="1230460" cy="1370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5643C6EE-3768-F6C0-1A9D-FE08AF16B604}"/>
                  </a:ext>
                </a:extLst>
              </p14:cNvPr>
              <p14:cNvContentPartPr/>
              <p14:nvPr/>
            </p14:nvContentPartPr>
            <p14:xfrm>
              <a:off x="1653011" y="665335"/>
              <a:ext cx="1379520" cy="6728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5643C6EE-3768-F6C0-1A9D-FE08AF16B60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599371" y="557695"/>
                <a:ext cx="148716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A115D822-5246-FDF4-4A5B-A55304868C71}"/>
                  </a:ext>
                </a:extLst>
              </p14:cNvPr>
              <p14:cNvContentPartPr/>
              <p14:nvPr/>
            </p14:nvContentPartPr>
            <p14:xfrm>
              <a:off x="9192131" y="5386375"/>
              <a:ext cx="115200" cy="104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A115D822-5246-FDF4-4A5B-A55304868C7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174131" y="5368375"/>
                <a:ext cx="1508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4425EAB-4C2D-F486-DDFA-3524F1EE5095}"/>
              </a:ext>
            </a:extLst>
          </p:cNvPr>
          <p:cNvGrpSpPr/>
          <p:nvPr/>
        </p:nvGrpSpPr>
        <p:grpSpPr>
          <a:xfrm>
            <a:off x="5718491" y="4641535"/>
            <a:ext cx="221400" cy="205920"/>
            <a:chOff x="5718491" y="4641535"/>
            <a:chExt cx="2214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BBECBD8-4633-A958-6989-C8965C6E92A5}"/>
                    </a:ext>
                  </a:extLst>
                </p14:cNvPr>
                <p14:cNvContentPartPr/>
                <p14:nvPr/>
              </p14:nvContentPartPr>
              <p14:xfrm>
                <a:off x="5757011" y="4749535"/>
                <a:ext cx="126360" cy="13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BBECBD8-4633-A958-6989-C8965C6E92A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39011" y="4731895"/>
                  <a:ext cx="162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C200CA8-32DC-5B2F-C481-C83DE980FAB2}"/>
                    </a:ext>
                  </a:extLst>
                </p14:cNvPr>
                <p14:cNvContentPartPr/>
                <p14:nvPr/>
              </p14:nvContentPartPr>
              <p14:xfrm>
                <a:off x="5718491" y="4641535"/>
                <a:ext cx="221400" cy="205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C200CA8-32DC-5B2F-C481-C83DE980FAB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00491" y="4623535"/>
                  <a:ext cx="25704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23F5FFA-67B3-CCAA-9FE4-136C523CD0CA}"/>
                  </a:ext>
                </a:extLst>
              </p14:cNvPr>
              <p14:cNvContentPartPr/>
              <p14:nvPr/>
            </p14:nvContentPartPr>
            <p14:xfrm>
              <a:off x="5749451" y="4725415"/>
              <a:ext cx="58680" cy="65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23F5FFA-67B3-CCAA-9FE4-136C523CD0C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695451" y="4617775"/>
                <a:ext cx="1663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EA7727C5-D18C-70EC-E2BC-75D20E686738}"/>
                  </a:ext>
                </a:extLst>
              </p14:cNvPr>
              <p14:cNvContentPartPr/>
              <p14:nvPr/>
            </p14:nvContentPartPr>
            <p14:xfrm>
              <a:off x="5831171" y="4774735"/>
              <a:ext cx="35280" cy="1260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EA7727C5-D18C-70EC-E2BC-75D20E686738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777171" y="4667095"/>
                <a:ext cx="14292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30730CF-E1C2-269B-4AA6-BEA53DE5044E}"/>
              </a:ext>
            </a:extLst>
          </p:cNvPr>
          <p:cNvGrpSpPr/>
          <p:nvPr/>
        </p:nvGrpSpPr>
        <p:grpSpPr>
          <a:xfrm>
            <a:off x="3636251" y="5494375"/>
            <a:ext cx="196560" cy="100080"/>
            <a:chOff x="3636251" y="5494375"/>
            <a:chExt cx="19656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8C6F731-C8B0-A681-488D-2CFF71D7C8D1}"/>
                    </a:ext>
                  </a:extLst>
                </p14:cNvPr>
                <p14:cNvContentPartPr/>
                <p14:nvPr/>
              </p14:nvContentPartPr>
              <p14:xfrm>
                <a:off x="3671891" y="5494375"/>
                <a:ext cx="160920" cy="259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8C6F731-C8B0-A681-488D-2CFF71D7C8D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53891" y="5476735"/>
                  <a:ext cx="196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2773F58-40CD-A003-C4ED-8C3E7E5BB8B8}"/>
                    </a:ext>
                  </a:extLst>
                </p14:cNvPr>
                <p14:cNvContentPartPr/>
                <p14:nvPr/>
              </p14:nvContentPartPr>
              <p14:xfrm>
                <a:off x="3636251" y="5576095"/>
                <a:ext cx="178920" cy="18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2773F58-40CD-A003-C4ED-8C3E7E5BB8B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18251" y="5558455"/>
                  <a:ext cx="2145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5F8BB67C-7307-1593-CE32-6F519C82AF80}"/>
                  </a:ext>
                </a:extLst>
              </p14:cNvPr>
              <p14:cNvContentPartPr/>
              <p14:nvPr/>
            </p14:nvContentPartPr>
            <p14:xfrm>
              <a:off x="2440331" y="5073535"/>
              <a:ext cx="753840" cy="36684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5F8BB67C-7307-1593-CE32-6F519C82AF8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386691" y="4965895"/>
                <a:ext cx="8614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A7AC05D8-DE81-BBE1-F27B-6B80F76B4C17}"/>
                  </a:ext>
                </a:extLst>
              </p14:cNvPr>
              <p14:cNvContentPartPr/>
              <p14:nvPr/>
            </p14:nvContentPartPr>
            <p14:xfrm>
              <a:off x="2306411" y="5302135"/>
              <a:ext cx="1003680" cy="82260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A7AC05D8-DE81-BBE1-F27B-6B80F76B4C17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252411" y="5194135"/>
                <a:ext cx="1111320" cy="10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5814E30-0198-09B8-1A43-F8365A689830}"/>
                  </a:ext>
                </a:extLst>
              </p14:cNvPr>
              <p14:cNvContentPartPr/>
              <p14:nvPr/>
            </p14:nvContentPartPr>
            <p14:xfrm>
              <a:off x="115451" y="5090455"/>
              <a:ext cx="1121400" cy="1094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5814E30-0198-09B8-1A43-F8365A68983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1811" y="4982455"/>
                <a:ext cx="1229040" cy="13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08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E53E24-56FB-58F8-CB58-BDB9FCFC4E4B}"/>
                  </a:ext>
                </a:extLst>
              </p14:cNvPr>
              <p14:cNvContentPartPr/>
              <p14:nvPr/>
            </p14:nvContentPartPr>
            <p14:xfrm>
              <a:off x="259937" y="1226520"/>
              <a:ext cx="28080" cy="15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E53E24-56FB-58F8-CB58-BDB9FCFC4E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703" y="1208520"/>
                <a:ext cx="64183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3796DA-6169-E026-403D-130CB73B52AE}"/>
                  </a:ext>
                </a:extLst>
              </p14:cNvPr>
              <p14:cNvContentPartPr/>
              <p14:nvPr/>
            </p14:nvContentPartPr>
            <p14:xfrm>
              <a:off x="219977" y="1194840"/>
              <a:ext cx="125640" cy="7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3796DA-6169-E026-403D-130CB73B52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028" y="1176840"/>
                <a:ext cx="161178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FB6A6C-90FE-AC35-3A38-7F3405EC3530}"/>
                  </a:ext>
                </a:extLst>
              </p14:cNvPr>
              <p14:cNvContentPartPr/>
              <p14:nvPr/>
            </p14:nvContentPartPr>
            <p14:xfrm>
              <a:off x="356417" y="1133640"/>
              <a:ext cx="435600" cy="24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FB6A6C-90FE-AC35-3A38-7F3405EC35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402" y="1115640"/>
                <a:ext cx="471269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FE9C59-F90C-EBBF-7189-05FCABF805AE}"/>
                  </a:ext>
                </a:extLst>
              </p14:cNvPr>
              <p14:cNvContentPartPr/>
              <p14:nvPr/>
            </p14:nvContentPartPr>
            <p14:xfrm>
              <a:off x="605897" y="1636920"/>
              <a:ext cx="12960" cy="294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FE9C59-F90C-EBBF-7189-05FCABF805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897" y="1618920"/>
                <a:ext cx="48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4F9085-C3AE-F289-717F-83D861DFBFD5}"/>
                  </a:ext>
                </a:extLst>
              </p14:cNvPr>
              <p14:cNvContentPartPr/>
              <p14:nvPr/>
            </p14:nvContentPartPr>
            <p14:xfrm>
              <a:off x="591137" y="1659240"/>
              <a:ext cx="188280" cy="303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4F9085-C3AE-F289-717F-83D861DFBF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103" y="1641240"/>
                <a:ext cx="223988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0479D4-4387-54B6-CF8D-0515A9F3EFF5}"/>
                  </a:ext>
                </a:extLst>
              </p14:cNvPr>
              <p14:cNvContentPartPr/>
              <p14:nvPr/>
            </p14:nvContentPartPr>
            <p14:xfrm>
              <a:off x="865817" y="1652040"/>
              <a:ext cx="159480" cy="272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0479D4-4387-54B6-CF8D-0515A9F3EFF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7817" y="1634040"/>
                <a:ext cx="1951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741B40-CB54-6726-9457-8874D5FD5D31}"/>
                  </a:ext>
                </a:extLst>
              </p14:cNvPr>
              <p14:cNvContentPartPr/>
              <p14:nvPr/>
            </p14:nvContentPartPr>
            <p14:xfrm>
              <a:off x="916577" y="1783440"/>
              <a:ext cx="11700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741B40-CB54-6726-9457-8874D5FD5D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8577" y="1765440"/>
                <a:ext cx="1526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30A362-BE43-D079-7F2D-97F060A83851}"/>
                  </a:ext>
                </a:extLst>
              </p14:cNvPr>
              <p14:cNvContentPartPr/>
              <p14:nvPr/>
            </p14:nvContentPartPr>
            <p14:xfrm>
              <a:off x="862217" y="1643760"/>
              <a:ext cx="205920" cy="85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30A362-BE43-D079-7F2D-97F060A838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4248" y="1625760"/>
                <a:ext cx="241498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CDE047-7DD7-6976-1329-22FBEC1CA202}"/>
                  </a:ext>
                </a:extLst>
              </p14:cNvPr>
              <p14:cNvContentPartPr/>
              <p14:nvPr/>
            </p14:nvContentPartPr>
            <p14:xfrm>
              <a:off x="1210337" y="1545840"/>
              <a:ext cx="125640" cy="45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CDE047-7DD7-6976-1329-22FBEC1CA2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92285" y="1527840"/>
                <a:ext cx="161382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2A6E24-7BBA-BC56-AE52-A4B71C8FDBA8}"/>
                  </a:ext>
                </a:extLst>
              </p14:cNvPr>
              <p14:cNvContentPartPr/>
              <p14:nvPr/>
            </p14:nvContentPartPr>
            <p14:xfrm>
              <a:off x="1345697" y="1624320"/>
              <a:ext cx="219240" cy="333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2A6E24-7BBA-BC56-AE52-A4B71C8FDBA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27697" y="1606339"/>
                <a:ext cx="254880" cy="369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4EE98B-0A60-7BEB-4DC6-CE49815B2014}"/>
                  </a:ext>
                </a:extLst>
              </p14:cNvPr>
              <p14:cNvContentPartPr/>
              <p14:nvPr/>
            </p14:nvContentPartPr>
            <p14:xfrm>
              <a:off x="1668257" y="1622160"/>
              <a:ext cx="103320" cy="25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4EE98B-0A60-7BEB-4DC6-CE49815B20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0257" y="1603899"/>
                <a:ext cx="138960" cy="61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BC010-8E36-7EEE-AD74-522886B9E97C}"/>
                  </a:ext>
                </a:extLst>
              </p14:cNvPr>
              <p14:cNvContentPartPr/>
              <p14:nvPr/>
            </p14:nvContentPartPr>
            <p14:xfrm>
              <a:off x="1815497" y="1535760"/>
              <a:ext cx="99360" cy="403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BC010-8E36-7EEE-AD74-522886B9E9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7497" y="1517744"/>
                <a:ext cx="135000" cy="43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0D2701C-7302-DC41-4C1B-1F2F3FF1BA9E}"/>
                  </a:ext>
                </a:extLst>
              </p14:cNvPr>
              <p14:cNvContentPartPr/>
              <p14:nvPr/>
            </p14:nvContentPartPr>
            <p14:xfrm>
              <a:off x="2210057" y="1689480"/>
              <a:ext cx="174600" cy="50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0D2701C-7302-DC41-4C1B-1F2F3FF1BA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92057" y="1671480"/>
                <a:ext cx="2102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17AFAC-6E44-944A-2C1B-87F3540B0443}"/>
                  </a:ext>
                </a:extLst>
              </p14:cNvPr>
              <p14:cNvContentPartPr/>
              <p14:nvPr/>
            </p14:nvContentPartPr>
            <p14:xfrm>
              <a:off x="2208617" y="1806120"/>
              <a:ext cx="142560" cy="2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17AFAC-6E44-944A-2C1B-87F3540B04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90617" y="1788120"/>
                <a:ext cx="178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DFED9B5-28C7-3459-890E-5C031227FE18}"/>
                  </a:ext>
                </a:extLst>
              </p14:cNvPr>
              <p14:cNvContentPartPr/>
              <p14:nvPr/>
            </p14:nvContentPartPr>
            <p14:xfrm>
              <a:off x="2752577" y="1535400"/>
              <a:ext cx="217440" cy="293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DFED9B5-28C7-3459-890E-5C031227FE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34607" y="1517400"/>
                <a:ext cx="253021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3162733-6E59-0F5C-B289-20AB68D84F65}"/>
                  </a:ext>
                </a:extLst>
              </p14:cNvPr>
              <p14:cNvContentPartPr/>
              <p14:nvPr/>
            </p14:nvContentPartPr>
            <p14:xfrm>
              <a:off x="3124097" y="1475640"/>
              <a:ext cx="117360" cy="403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3162733-6E59-0F5C-B289-20AB68D84F6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06097" y="1457640"/>
                <a:ext cx="15300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3242A30-3B75-C937-A65B-4B1428787692}"/>
                  </a:ext>
                </a:extLst>
              </p14:cNvPr>
              <p14:cNvContentPartPr/>
              <p14:nvPr/>
            </p14:nvContentPartPr>
            <p14:xfrm>
              <a:off x="3341177" y="1591920"/>
              <a:ext cx="35280" cy="211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3242A30-3B75-C937-A65B-4B14287876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23177" y="1573920"/>
                <a:ext cx="709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70477D2-AEDB-71AF-E726-9C81BDA01218}"/>
                  </a:ext>
                </a:extLst>
              </p14:cNvPr>
              <p14:cNvContentPartPr/>
              <p14:nvPr/>
            </p14:nvContentPartPr>
            <p14:xfrm>
              <a:off x="3335057" y="1589760"/>
              <a:ext cx="113400" cy="15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70477D2-AEDB-71AF-E726-9C81BDA0121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17057" y="1571760"/>
                <a:ext cx="149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5A8740A-8D2E-701C-94CF-A5392692CEE9}"/>
                  </a:ext>
                </a:extLst>
              </p14:cNvPr>
              <p14:cNvContentPartPr/>
              <p14:nvPr/>
            </p14:nvContentPartPr>
            <p14:xfrm>
              <a:off x="3469337" y="1505520"/>
              <a:ext cx="110520" cy="372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5A8740A-8D2E-701C-94CF-A5392692CEE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51337" y="1487537"/>
                <a:ext cx="146160" cy="408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9B77CEC-AE4D-10B7-5271-80D35E9E7BF0}"/>
                  </a:ext>
                </a:extLst>
              </p14:cNvPr>
              <p14:cNvContentPartPr/>
              <p14:nvPr/>
            </p14:nvContentPartPr>
            <p14:xfrm>
              <a:off x="3823577" y="1548360"/>
              <a:ext cx="12600" cy="171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9B77CEC-AE4D-10B7-5271-80D35E9E7BF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05577" y="1530360"/>
                <a:ext cx="482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FE28176-E6A8-2707-E806-362DAA96D6B1}"/>
                  </a:ext>
                </a:extLst>
              </p14:cNvPr>
              <p14:cNvContentPartPr/>
              <p14:nvPr/>
            </p14:nvContentPartPr>
            <p14:xfrm>
              <a:off x="3736097" y="1614600"/>
              <a:ext cx="164520" cy="10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FE28176-E6A8-2707-E806-362DAA96D6B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18097" y="1596600"/>
                <a:ext cx="200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82528A7-653D-CC96-2B9A-7537732A2532}"/>
                  </a:ext>
                </a:extLst>
              </p14:cNvPr>
              <p14:cNvContentPartPr/>
              <p14:nvPr/>
            </p14:nvContentPartPr>
            <p14:xfrm>
              <a:off x="4034177" y="1472400"/>
              <a:ext cx="245160" cy="299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82528A7-653D-CC96-2B9A-7537732A253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16177" y="1454400"/>
                <a:ext cx="2808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9C98D3-F4CD-B251-3462-A28EFDC0BE09}"/>
                  </a:ext>
                </a:extLst>
              </p14:cNvPr>
              <p14:cNvContentPartPr/>
              <p14:nvPr/>
            </p14:nvContentPartPr>
            <p14:xfrm>
              <a:off x="4458617" y="1366200"/>
              <a:ext cx="134640" cy="424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9C98D3-F4CD-B251-3462-A28EFDC0BE0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40617" y="1348200"/>
                <a:ext cx="17028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1F3CA7-7B4F-EC0B-D8CA-1B6D038EFFEE}"/>
                  </a:ext>
                </a:extLst>
              </p14:cNvPr>
              <p14:cNvContentPartPr/>
              <p14:nvPr/>
            </p14:nvContentPartPr>
            <p14:xfrm>
              <a:off x="4586777" y="1487520"/>
              <a:ext cx="176760" cy="399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1F3CA7-7B4F-EC0B-D8CA-1B6D038EFF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68740" y="1469520"/>
                <a:ext cx="212473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47BCC48-DFD3-DCD3-4E6C-4B329C27F862}"/>
                  </a:ext>
                </a:extLst>
              </p14:cNvPr>
              <p14:cNvContentPartPr/>
              <p14:nvPr/>
            </p14:nvContentPartPr>
            <p14:xfrm>
              <a:off x="4846697" y="1521000"/>
              <a:ext cx="66240" cy="9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47BCC48-DFD3-DCD3-4E6C-4B329C27F86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28697" y="1503000"/>
                <a:ext cx="101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2E07982-E6C2-B589-85DA-9A465F880800}"/>
                  </a:ext>
                </a:extLst>
              </p14:cNvPr>
              <p14:cNvContentPartPr/>
              <p14:nvPr/>
            </p14:nvContentPartPr>
            <p14:xfrm>
              <a:off x="4986017" y="1366200"/>
              <a:ext cx="88920" cy="45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2E07982-E6C2-B589-85DA-9A465F880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968017" y="1348200"/>
                <a:ext cx="12456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23012F8-317C-8089-64E9-C4DFB818D191}"/>
                  </a:ext>
                </a:extLst>
              </p14:cNvPr>
              <p14:cNvContentPartPr/>
              <p14:nvPr/>
            </p14:nvContentPartPr>
            <p14:xfrm>
              <a:off x="5772257" y="1365120"/>
              <a:ext cx="195120" cy="330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23012F8-317C-8089-64E9-C4DFB818D19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54290" y="1347100"/>
                <a:ext cx="230694" cy="36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8629AF0-645F-AC29-E47F-0E58937E4728}"/>
                  </a:ext>
                </a:extLst>
              </p14:cNvPr>
              <p14:cNvContentPartPr/>
              <p14:nvPr/>
            </p14:nvContentPartPr>
            <p14:xfrm>
              <a:off x="5420177" y="1542600"/>
              <a:ext cx="16920" cy="16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8629AF0-645F-AC29-E47F-0E58937E472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02177" y="1524560"/>
                <a:ext cx="52560" cy="1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B6EC9E-70D5-F4E3-181E-3D6A1EACCC40}"/>
                  </a:ext>
                </a:extLst>
              </p14:cNvPr>
              <p14:cNvContentPartPr/>
              <p14:nvPr/>
            </p14:nvContentPartPr>
            <p14:xfrm>
              <a:off x="5349617" y="1602720"/>
              <a:ext cx="146880" cy="30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B6EC9E-70D5-F4E3-181E-3D6A1EACCC4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31661" y="1584720"/>
                <a:ext cx="182433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F343FF5-955A-7017-8FFF-C0D9EDA7669F}"/>
                  </a:ext>
                </a:extLst>
              </p14:cNvPr>
              <p14:cNvContentPartPr/>
              <p14:nvPr/>
            </p14:nvContentPartPr>
            <p14:xfrm>
              <a:off x="6087977" y="1318320"/>
              <a:ext cx="131040" cy="515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F343FF5-955A-7017-8FFF-C0D9EDA7669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69977" y="1300320"/>
                <a:ext cx="16668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A276A81-10B3-2BB3-71E6-9473D04112F5}"/>
                  </a:ext>
                </a:extLst>
              </p14:cNvPr>
              <p14:cNvContentPartPr/>
              <p14:nvPr/>
            </p14:nvContentPartPr>
            <p14:xfrm>
              <a:off x="6282017" y="1420200"/>
              <a:ext cx="109440" cy="291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A276A81-10B3-2BB3-71E6-9473D04112F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64017" y="1402200"/>
                <a:ext cx="1450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AB2E51-0E96-F207-4F6E-084FDF2521CE}"/>
                  </a:ext>
                </a:extLst>
              </p14:cNvPr>
              <p14:cNvContentPartPr/>
              <p14:nvPr/>
            </p14:nvContentPartPr>
            <p14:xfrm>
              <a:off x="6300017" y="1607760"/>
              <a:ext cx="70560" cy="21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AB2E51-0E96-F207-4F6E-084FDF2521C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82108" y="1589450"/>
                <a:ext cx="106019" cy="57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DE2F35F-3537-208F-48CD-C71D75678830}"/>
                  </a:ext>
                </a:extLst>
              </p14:cNvPr>
              <p14:cNvContentPartPr/>
              <p14:nvPr/>
            </p14:nvContentPartPr>
            <p14:xfrm>
              <a:off x="6455177" y="1569960"/>
              <a:ext cx="82080" cy="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DE2F35F-3537-208F-48CD-C71D7567883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37098" y="1551960"/>
                <a:ext cx="117877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28CBB89-4C3B-CC87-74A3-C82CDB205A7B}"/>
                  </a:ext>
                </a:extLst>
              </p14:cNvPr>
              <p14:cNvContentPartPr/>
              <p14:nvPr/>
            </p14:nvContentPartPr>
            <p14:xfrm>
              <a:off x="6599897" y="1477440"/>
              <a:ext cx="30960" cy="218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28CBB89-4C3B-CC87-74A3-C82CDB205A7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82104" y="1459440"/>
                <a:ext cx="6619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B5F47A9-0C21-3673-81BE-598BC11E7799}"/>
                  </a:ext>
                </a:extLst>
              </p14:cNvPr>
              <p14:cNvContentPartPr/>
              <p14:nvPr/>
            </p14:nvContentPartPr>
            <p14:xfrm>
              <a:off x="6713297" y="1725840"/>
              <a:ext cx="47160" cy="102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B5F47A9-0C21-3673-81BE-598BC11E779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95297" y="1707840"/>
                <a:ext cx="82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89C7FE5-4F78-E06A-07A2-49DC8040D653}"/>
                  </a:ext>
                </a:extLst>
              </p14:cNvPr>
              <p14:cNvContentPartPr/>
              <p14:nvPr/>
            </p14:nvContentPartPr>
            <p14:xfrm>
              <a:off x="6860897" y="1428120"/>
              <a:ext cx="231840" cy="204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89C7FE5-4F78-E06A-07A2-49DC8040D65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42897" y="1410120"/>
                <a:ext cx="2674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32C1954-7FEA-081A-943D-56539D6B38AF}"/>
                  </a:ext>
                </a:extLst>
              </p14:cNvPr>
              <p14:cNvContentPartPr/>
              <p14:nvPr/>
            </p14:nvContentPartPr>
            <p14:xfrm>
              <a:off x="7146737" y="1289880"/>
              <a:ext cx="109440" cy="500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32C1954-7FEA-081A-943D-56539D6B38A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28737" y="1271880"/>
                <a:ext cx="14508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97C0D14-CAC8-FE84-5455-52C595E55AC6}"/>
                  </a:ext>
                </a:extLst>
              </p14:cNvPr>
              <p14:cNvContentPartPr/>
              <p14:nvPr/>
            </p14:nvContentPartPr>
            <p14:xfrm>
              <a:off x="7716257" y="1573200"/>
              <a:ext cx="281520" cy="19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97C0D14-CAC8-FE84-5455-52C595E55A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98257" y="1555521"/>
                <a:ext cx="317160" cy="54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12CD063-B856-7DC4-C9F7-18B8F9725898}"/>
                  </a:ext>
                </a:extLst>
              </p14:cNvPr>
              <p14:cNvContentPartPr/>
              <p14:nvPr/>
            </p14:nvContentPartPr>
            <p14:xfrm>
              <a:off x="8481257" y="1377000"/>
              <a:ext cx="274680" cy="330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12CD063-B856-7DC4-C9F7-18B8F972589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463257" y="1359000"/>
                <a:ext cx="3103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6980C51-DC1C-7AFC-479C-40839B24426D}"/>
                  </a:ext>
                </a:extLst>
              </p14:cNvPr>
              <p14:cNvContentPartPr/>
              <p14:nvPr/>
            </p14:nvContentPartPr>
            <p14:xfrm>
              <a:off x="8963657" y="1284840"/>
              <a:ext cx="104760" cy="471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6980C51-DC1C-7AFC-479C-40839B2442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945657" y="1266840"/>
                <a:ext cx="1404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F7A2211-FE11-DECA-CAD6-4FEA39983C57}"/>
                  </a:ext>
                </a:extLst>
              </p14:cNvPr>
              <p14:cNvContentPartPr/>
              <p14:nvPr/>
            </p14:nvContentPartPr>
            <p14:xfrm>
              <a:off x="9190817" y="1357920"/>
              <a:ext cx="203760" cy="329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F7A2211-FE11-DECA-CAD6-4FEA39983C5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172817" y="1339940"/>
                <a:ext cx="239400" cy="365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41C461-7714-907F-6EBD-20E90BA7D5B8}"/>
                  </a:ext>
                </a:extLst>
              </p14:cNvPr>
              <p14:cNvContentPartPr/>
              <p14:nvPr/>
            </p14:nvContentPartPr>
            <p14:xfrm>
              <a:off x="9236537" y="1570320"/>
              <a:ext cx="160920" cy="12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41C461-7714-907F-6EBD-20E90BA7D5B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218537" y="1552806"/>
                <a:ext cx="196560" cy="47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84061E2-6CD9-1AFF-347A-3AFD1190C954}"/>
                  </a:ext>
                </a:extLst>
              </p14:cNvPr>
              <p14:cNvContentPartPr/>
              <p14:nvPr/>
            </p14:nvContentPartPr>
            <p14:xfrm>
              <a:off x="9486377" y="1618560"/>
              <a:ext cx="79920" cy="167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84061E2-6CD9-1AFF-347A-3AFD1190C95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468377" y="1600560"/>
                <a:ext cx="115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032D353-481A-7DB6-60F4-B460A2A1EBE1}"/>
                  </a:ext>
                </a:extLst>
              </p14:cNvPr>
              <p14:cNvContentPartPr/>
              <p14:nvPr/>
            </p14:nvContentPartPr>
            <p14:xfrm>
              <a:off x="9695177" y="1360080"/>
              <a:ext cx="226800" cy="274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032D353-481A-7DB6-60F4-B460A2A1EBE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677148" y="1342080"/>
                <a:ext cx="262497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0E68A5D-4D4A-30BD-F230-6F83CA132E19}"/>
                  </a:ext>
                </a:extLst>
              </p14:cNvPr>
              <p14:cNvContentPartPr/>
              <p14:nvPr/>
            </p14:nvContentPartPr>
            <p14:xfrm>
              <a:off x="10038617" y="1288080"/>
              <a:ext cx="99720" cy="475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0E68A5D-4D4A-30BD-F230-6F83CA132E1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020552" y="1270094"/>
                <a:ext cx="135489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094CAB1-10C8-0A62-6BA4-18F6D809ADED}"/>
                  </a:ext>
                </a:extLst>
              </p14:cNvPr>
              <p14:cNvContentPartPr/>
              <p14:nvPr/>
            </p14:nvContentPartPr>
            <p14:xfrm>
              <a:off x="2283137" y="3027240"/>
              <a:ext cx="194040" cy="70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094CAB1-10C8-0A62-6BA4-18F6D809ADE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65137" y="3009240"/>
                <a:ext cx="2296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4542AB0-5AB7-F31F-8291-B7FF323E602D}"/>
                  </a:ext>
                </a:extLst>
              </p14:cNvPr>
              <p14:cNvContentPartPr/>
              <p14:nvPr/>
            </p14:nvContentPartPr>
            <p14:xfrm>
              <a:off x="2269457" y="3132360"/>
              <a:ext cx="223200" cy="58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4542AB0-5AB7-F31F-8291-B7FF323E602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51486" y="3114360"/>
                <a:ext cx="258783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EA6EB3C-9EE9-8509-0313-7EF788E5BD17}"/>
                  </a:ext>
                </a:extLst>
              </p14:cNvPr>
              <p14:cNvContentPartPr/>
              <p14:nvPr/>
            </p14:nvContentPartPr>
            <p14:xfrm>
              <a:off x="2977937" y="2968920"/>
              <a:ext cx="248040" cy="277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EA6EB3C-9EE9-8509-0313-7EF788E5BD1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959937" y="2950920"/>
                <a:ext cx="2836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3E83DDE-950A-741E-742F-0DB6D650E6C8}"/>
                  </a:ext>
                </a:extLst>
              </p14:cNvPr>
              <p14:cNvContentPartPr/>
              <p14:nvPr/>
            </p14:nvContentPartPr>
            <p14:xfrm>
              <a:off x="3461417" y="2865960"/>
              <a:ext cx="112680" cy="456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3E83DDE-950A-741E-742F-0DB6D650E6C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443474" y="2847960"/>
                <a:ext cx="148206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33E8682-8CA7-1D29-D63F-BCA7F2CDF6D1}"/>
                  </a:ext>
                </a:extLst>
              </p14:cNvPr>
              <p14:cNvContentPartPr/>
              <p14:nvPr/>
            </p14:nvContentPartPr>
            <p14:xfrm>
              <a:off x="3692537" y="2968560"/>
              <a:ext cx="177840" cy="266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33E8682-8CA7-1D29-D63F-BCA7F2CDF6D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74537" y="2950560"/>
                <a:ext cx="2134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1CE840D-7CC3-0DA5-F5D4-D9144082443C}"/>
                  </a:ext>
                </a:extLst>
              </p14:cNvPr>
              <p14:cNvContentPartPr/>
              <p14:nvPr/>
            </p14:nvContentPartPr>
            <p14:xfrm>
              <a:off x="3756977" y="3146040"/>
              <a:ext cx="137160" cy="11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1CE840D-7CC3-0DA5-F5D4-D9144082443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738977" y="3128040"/>
                <a:ext cx="172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E900E77-99C3-A4DA-3F0E-34D6D7A1C648}"/>
                  </a:ext>
                </a:extLst>
              </p14:cNvPr>
              <p14:cNvContentPartPr/>
              <p14:nvPr/>
            </p14:nvContentPartPr>
            <p14:xfrm>
              <a:off x="3994577" y="3189240"/>
              <a:ext cx="97920" cy="124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E900E77-99C3-A4DA-3F0E-34D6D7A1C64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76643" y="3171240"/>
                <a:ext cx="133429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EC7B8C-9899-7216-9349-AF386EEFC83C}"/>
                  </a:ext>
                </a:extLst>
              </p14:cNvPr>
              <p14:cNvContentPartPr/>
              <p14:nvPr/>
            </p14:nvContentPartPr>
            <p14:xfrm>
              <a:off x="4224617" y="2958840"/>
              <a:ext cx="272160" cy="231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EC7B8C-9899-7216-9349-AF386EEFC83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206593" y="2940840"/>
                <a:ext cx="307847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EDE1356-618B-C75A-0D00-F09077A14145}"/>
                  </a:ext>
                </a:extLst>
              </p14:cNvPr>
              <p14:cNvContentPartPr/>
              <p14:nvPr/>
            </p14:nvContentPartPr>
            <p14:xfrm>
              <a:off x="4695857" y="2941920"/>
              <a:ext cx="47880" cy="2113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EDE1356-618B-C75A-0D00-F09077A1414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77857" y="2923920"/>
                <a:ext cx="835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312F69E-032C-356C-DA71-95043E33CDE7}"/>
                  </a:ext>
                </a:extLst>
              </p14:cNvPr>
              <p14:cNvContentPartPr/>
              <p14:nvPr/>
            </p14:nvContentPartPr>
            <p14:xfrm>
              <a:off x="4618817" y="3025440"/>
              <a:ext cx="232200" cy="31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312F69E-032C-356C-DA71-95043E33CDE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600817" y="3007440"/>
                <a:ext cx="2678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4BD49F9-61AB-0D2B-E529-412131898EC7}"/>
                  </a:ext>
                </a:extLst>
              </p14:cNvPr>
              <p14:cNvContentPartPr/>
              <p14:nvPr/>
            </p14:nvContentPartPr>
            <p14:xfrm>
              <a:off x="4892777" y="2889360"/>
              <a:ext cx="33120" cy="230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4BD49F9-61AB-0D2B-E529-412131898EC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874777" y="2871360"/>
                <a:ext cx="687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BF16967-634F-6F39-3BAA-7B3C42493FEC}"/>
                  </a:ext>
                </a:extLst>
              </p14:cNvPr>
              <p14:cNvContentPartPr/>
              <p14:nvPr/>
            </p14:nvContentPartPr>
            <p14:xfrm>
              <a:off x="5014097" y="2791080"/>
              <a:ext cx="113040" cy="457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BF16967-634F-6F39-3BAA-7B3C42493FE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96039" y="2773080"/>
                <a:ext cx="148794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EAACD8E-F282-5841-6CF8-8AE138173C64}"/>
                  </a:ext>
                </a:extLst>
              </p14:cNvPr>
              <p14:cNvContentPartPr/>
              <p14:nvPr/>
            </p14:nvContentPartPr>
            <p14:xfrm>
              <a:off x="5454737" y="3047400"/>
              <a:ext cx="269640" cy="396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EAACD8E-F282-5841-6CF8-8AE138173C6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36737" y="3029400"/>
                <a:ext cx="305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783F808-E7CF-4927-6CDC-623F57608CE8}"/>
                  </a:ext>
                </a:extLst>
              </p14:cNvPr>
              <p14:cNvContentPartPr/>
              <p14:nvPr/>
            </p14:nvContentPartPr>
            <p14:xfrm>
              <a:off x="5833457" y="2917080"/>
              <a:ext cx="316800" cy="307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783F808-E7CF-4927-6CDC-623F57608CE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15457" y="2899080"/>
                <a:ext cx="3524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EF5BDD0-AE91-8795-7517-F2067B7E9F96}"/>
                  </a:ext>
                </a:extLst>
              </p14:cNvPr>
              <p14:cNvContentPartPr/>
              <p14:nvPr/>
            </p14:nvContentPartPr>
            <p14:xfrm>
              <a:off x="6256817" y="2835360"/>
              <a:ext cx="148680" cy="479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EF5BDD0-AE91-8795-7517-F2067B7E9F9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38817" y="2817374"/>
                <a:ext cx="184320" cy="515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468EC3A-9B06-417E-AD40-0E90FAB6EC5C}"/>
                  </a:ext>
                </a:extLst>
              </p14:cNvPr>
              <p14:cNvContentPartPr/>
              <p14:nvPr/>
            </p14:nvContentPartPr>
            <p14:xfrm>
              <a:off x="6447257" y="2935080"/>
              <a:ext cx="209160" cy="273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468EC3A-9B06-417E-AD40-0E90FAB6EC5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429257" y="2917080"/>
                <a:ext cx="244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1D0B176-AC33-C44E-076A-FC3C9A6D5E9A}"/>
                  </a:ext>
                </a:extLst>
              </p14:cNvPr>
              <p14:cNvContentPartPr/>
              <p14:nvPr/>
            </p14:nvContentPartPr>
            <p14:xfrm>
              <a:off x="6484337" y="3130560"/>
              <a:ext cx="112680" cy="20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1D0B176-AC33-C44E-076A-FC3C9A6D5E9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66337" y="3112865"/>
                <a:ext cx="148320" cy="55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D517E58-092E-FF2D-746E-C297DB5C61EC}"/>
                  </a:ext>
                </a:extLst>
              </p14:cNvPr>
              <p14:cNvContentPartPr/>
              <p14:nvPr/>
            </p14:nvContentPartPr>
            <p14:xfrm>
              <a:off x="6708617" y="3208680"/>
              <a:ext cx="73800" cy="115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D517E58-092E-FF2D-746E-C297DB5C61E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690617" y="3190624"/>
                <a:ext cx="109440" cy="150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24FE6A4-DD91-D4F4-566A-0DCE164C1E75}"/>
                  </a:ext>
                </a:extLst>
              </p14:cNvPr>
              <p14:cNvContentPartPr/>
              <p14:nvPr/>
            </p14:nvContentPartPr>
            <p14:xfrm>
              <a:off x="6894377" y="2955960"/>
              <a:ext cx="331200" cy="266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24FE6A4-DD91-D4F4-566A-0DCE164C1E7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876377" y="2937960"/>
                <a:ext cx="3668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74868EA-ECA6-AD1B-1F97-400ADED9F9F7}"/>
                  </a:ext>
                </a:extLst>
              </p14:cNvPr>
              <p14:cNvContentPartPr/>
              <p14:nvPr/>
            </p14:nvContentPartPr>
            <p14:xfrm>
              <a:off x="7298657" y="2760480"/>
              <a:ext cx="152280" cy="622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74868EA-ECA6-AD1B-1F97-400ADED9F9F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80657" y="2742480"/>
                <a:ext cx="18792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6C1D0FA-FFEA-A146-F76E-ED149D0E9532}"/>
                  </a:ext>
                </a:extLst>
              </p14:cNvPr>
              <p14:cNvContentPartPr/>
              <p14:nvPr/>
            </p14:nvContentPartPr>
            <p14:xfrm>
              <a:off x="9035297" y="3128760"/>
              <a:ext cx="1229760" cy="3002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6C1D0FA-FFEA-A146-F76E-ED149D0E953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017292" y="3110760"/>
                <a:ext cx="126541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C5C27D0-9AA6-9681-7779-5038B7C3536C}"/>
                  </a:ext>
                </a:extLst>
              </p14:cNvPr>
              <p14:cNvContentPartPr/>
              <p14:nvPr/>
            </p14:nvContentPartPr>
            <p14:xfrm>
              <a:off x="9603377" y="3251520"/>
              <a:ext cx="270360" cy="30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C5C27D0-9AA6-9681-7779-5038B7C3536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585377" y="3233520"/>
                <a:ext cx="3060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6D9D354-1126-D731-885E-51D310B21D46}"/>
                  </a:ext>
                </a:extLst>
              </p14:cNvPr>
              <p14:cNvContentPartPr/>
              <p14:nvPr/>
            </p14:nvContentPartPr>
            <p14:xfrm>
              <a:off x="10467377" y="2997000"/>
              <a:ext cx="838080" cy="428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6D9D354-1126-D731-885E-51D310B21D4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49377" y="2979000"/>
                <a:ext cx="8737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1736AE6-EF32-3F72-7E12-021C0CE18716}"/>
                  </a:ext>
                </a:extLst>
              </p14:cNvPr>
              <p14:cNvContentPartPr/>
              <p14:nvPr/>
            </p14:nvContentPartPr>
            <p14:xfrm>
              <a:off x="10677977" y="3190680"/>
              <a:ext cx="265680" cy="6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1736AE6-EF32-3F72-7E12-021C0CE1871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659977" y="3172680"/>
                <a:ext cx="301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0CE0E40-2174-9630-0892-FB8A0AC5C23D}"/>
                  </a:ext>
                </a:extLst>
              </p14:cNvPr>
              <p14:cNvContentPartPr/>
              <p14:nvPr/>
            </p14:nvContentPartPr>
            <p14:xfrm>
              <a:off x="8130257" y="3143520"/>
              <a:ext cx="691200" cy="871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0CE0E40-2174-9630-0892-FB8A0AC5C23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112257" y="3125594"/>
                <a:ext cx="726840" cy="122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7ADAF8C-72A3-1DBE-A52F-12DAE4F264EA}"/>
                  </a:ext>
                </a:extLst>
              </p14:cNvPr>
              <p14:cNvContentPartPr/>
              <p14:nvPr/>
            </p14:nvContentPartPr>
            <p14:xfrm>
              <a:off x="8521577" y="1089360"/>
              <a:ext cx="1595520" cy="211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7ADAF8C-72A3-1DBE-A52F-12DAE4F264E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503577" y="1071360"/>
                <a:ext cx="16311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7B5E195-648C-4F81-F955-463F1B766D96}"/>
                  </a:ext>
                </a:extLst>
              </p14:cNvPr>
              <p14:cNvContentPartPr/>
              <p14:nvPr/>
            </p14:nvContentPartPr>
            <p14:xfrm>
              <a:off x="9253457" y="672120"/>
              <a:ext cx="226800" cy="2667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7B5E195-648C-4F81-F955-463F1B766D9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235457" y="654120"/>
                <a:ext cx="262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09BD1F1-AAD7-E68B-ED43-40A70E2AB172}"/>
                  </a:ext>
                </a:extLst>
              </p14:cNvPr>
              <p14:cNvContentPartPr/>
              <p14:nvPr/>
            </p14:nvContentPartPr>
            <p14:xfrm>
              <a:off x="9615617" y="911520"/>
              <a:ext cx="48600" cy="140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09BD1F1-AAD7-E68B-ED43-40A70E2AB17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597617" y="893520"/>
                <a:ext cx="842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A83C91D-D4D5-D2C2-90B3-A1AFF43A644D}"/>
                  </a:ext>
                </a:extLst>
              </p14:cNvPr>
              <p14:cNvContentPartPr/>
              <p14:nvPr/>
            </p14:nvContentPartPr>
            <p14:xfrm>
              <a:off x="9630017" y="857520"/>
              <a:ext cx="5040" cy="9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A83C91D-D4D5-D2C2-90B3-A1AFF43A644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612017" y="839520"/>
                <a:ext cx="40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5BFE6F7-8CE9-E4EC-9628-08DB12C882B5}"/>
                  </a:ext>
                </a:extLst>
              </p14:cNvPr>
              <p14:cNvContentPartPr/>
              <p14:nvPr/>
            </p14:nvContentPartPr>
            <p14:xfrm>
              <a:off x="2765897" y="1079640"/>
              <a:ext cx="4523400" cy="3567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5BFE6F7-8CE9-E4EC-9628-08DB12C882B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747897" y="1061640"/>
                <a:ext cx="45590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CACBD92-57D0-0823-73C1-E5AA320F61A3}"/>
                  </a:ext>
                </a:extLst>
              </p14:cNvPr>
              <p14:cNvContentPartPr/>
              <p14:nvPr/>
            </p14:nvContentPartPr>
            <p14:xfrm>
              <a:off x="4525577" y="788400"/>
              <a:ext cx="287640" cy="270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CACBD92-57D0-0823-73C1-E5AA320F61A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507577" y="770400"/>
                <a:ext cx="3232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5DFB66A-D551-B814-E973-20707B1CC708}"/>
                  </a:ext>
                </a:extLst>
              </p14:cNvPr>
              <p14:cNvContentPartPr/>
              <p14:nvPr/>
            </p14:nvContentPartPr>
            <p14:xfrm>
              <a:off x="4926257" y="765000"/>
              <a:ext cx="244440" cy="283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5DFB66A-D551-B814-E973-20707B1CC70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908257" y="747000"/>
                <a:ext cx="280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46F06BE-9A90-6689-846C-BD8044BD90AE}"/>
                  </a:ext>
                </a:extLst>
              </p14:cNvPr>
              <p14:cNvContentPartPr/>
              <p14:nvPr/>
            </p14:nvContentPartPr>
            <p14:xfrm>
              <a:off x="5331617" y="944640"/>
              <a:ext cx="54000" cy="1926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46F06BE-9A90-6689-846C-BD8044BD90A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13617" y="926640"/>
                <a:ext cx="89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753A226-EA6B-284C-7A45-B62DF54FA4BA}"/>
                  </a:ext>
                </a:extLst>
              </p14:cNvPr>
              <p14:cNvContentPartPr/>
              <p14:nvPr/>
            </p14:nvContentPartPr>
            <p14:xfrm>
              <a:off x="5265017" y="1056960"/>
              <a:ext cx="191160" cy="24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753A226-EA6B-284C-7A45-B62DF54FA4B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47017" y="1038960"/>
                <a:ext cx="22680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8DD81A0-F57A-F0F1-56FE-870D797F39E1}"/>
              </a:ext>
            </a:extLst>
          </p:cNvPr>
          <p:cNvGrpSpPr/>
          <p:nvPr/>
        </p:nvGrpSpPr>
        <p:grpSpPr>
          <a:xfrm>
            <a:off x="9041291" y="2560789"/>
            <a:ext cx="1513800" cy="403920"/>
            <a:chOff x="9041291" y="2560789"/>
            <a:chExt cx="151380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F91B74-3A5B-8A17-9987-F970C1B12CC6}"/>
                    </a:ext>
                  </a:extLst>
                </p14:cNvPr>
                <p14:cNvContentPartPr/>
                <p14:nvPr/>
              </p14:nvContentPartPr>
              <p14:xfrm>
                <a:off x="9041291" y="2729989"/>
                <a:ext cx="980640" cy="194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F91B74-3A5B-8A17-9987-F970C1B12CC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23291" y="2712349"/>
                  <a:ext cx="1016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958ACFD-5741-50E7-6434-054579A580D4}"/>
                    </a:ext>
                  </a:extLst>
                </p14:cNvPr>
                <p14:cNvContentPartPr/>
                <p14:nvPr/>
              </p14:nvContentPartPr>
              <p14:xfrm>
                <a:off x="10182491" y="2560789"/>
                <a:ext cx="372600" cy="403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958ACFD-5741-50E7-6434-054579A580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64851" y="2542789"/>
                  <a:ext cx="408240" cy="43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AAD0D76-9799-F0B3-2524-84633D714C8A}"/>
                  </a:ext>
                </a:extLst>
              </p14:cNvPr>
              <p14:cNvContentPartPr/>
              <p14:nvPr/>
            </p14:nvContentPartPr>
            <p14:xfrm>
              <a:off x="3448457" y="5150520"/>
              <a:ext cx="203040" cy="57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AAD0D76-9799-F0B3-2524-84633D714C8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430457" y="5132520"/>
                <a:ext cx="2386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BEAC2FD-ADF1-DE76-C36A-BE64E49DC7E0}"/>
                  </a:ext>
                </a:extLst>
              </p14:cNvPr>
              <p14:cNvContentPartPr/>
              <p14:nvPr/>
            </p14:nvContentPartPr>
            <p14:xfrm>
              <a:off x="3468977" y="5272920"/>
              <a:ext cx="236880" cy="31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BEAC2FD-ADF1-DE76-C36A-BE64E49DC7E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450977" y="5254920"/>
                <a:ext cx="2725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0D8A1DD-AF6A-6496-E977-88DA0FC062AE}"/>
              </a:ext>
            </a:extLst>
          </p:cNvPr>
          <p:cNvGrpSpPr/>
          <p:nvPr/>
        </p:nvGrpSpPr>
        <p:grpSpPr>
          <a:xfrm>
            <a:off x="3987017" y="4424400"/>
            <a:ext cx="1456560" cy="1329120"/>
            <a:chOff x="4579993" y="4801244"/>
            <a:chExt cx="1456560" cy="13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2A11385-5EAC-E5DF-04AC-4DF82EA0FF3C}"/>
                    </a:ext>
                  </a:extLst>
                </p14:cNvPr>
                <p14:cNvContentPartPr/>
                <p14:nvPr/>
              </p14:nvContentPartPr>
              <p14:xfrm>
                <a:off x="4579993" y="4801244"/>
                <a:ext cx="1456560" cy="1329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2A11385-5EAC-E5DF-04AC-4DF82EA0FF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61993" y="4783244"/>
                  <a:ext cx="1492200" cy="13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1548DF-DE8B-E33F-609C-0B23A9BCAF89}"/>
                    </a:ext>
                  </a:extLst>
                </p14:cNvPr>
                <p14:cNvContentPartPr/>
                <p14:nvPr/>
              </p14:nvContentPartPr>
              <p14:xfrm>
                <a:off x="4802113" y="5335484"/>
                <a:ext cx="200160" cy="214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1548DF-DE8B-E33F-609C-0B23A9BCAF8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84113" y="5317484"/>
                  <a:ext cx="235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F6FA879-2C9D-8FC5-BE4E-88B125C78DFF}"/>
                    </a:ext>
                  </a:extLst>
                </p14:cNvPr>
                <p14:cNvContentPartPr/>
                <p14:nvPr/>
              </p14:nvContentPartPr>
              <p14:xfrm>
                <a:off x="5038273" y="5564084"/>
                <a:ext cx="102240" cy="118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F6FA879-2C9D-8FC5-BE4E-88B125C78DF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20336" y="5546084"/>
                  <a:ext cx="137755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1E8142C-E5A5-5E6F-5F85-DAB390E06794}"/>
                    </a:ext>
                  </a:extLst>
                </p14:cNvPr>
                <p14:cNvContentPartPr/>
                <p14:nvPr/>
              </p14:nvContentPartPr>
              <p14:xfrm>
                <a:off x="5270473" y="5258804"/>
                <a:ext cx="171360" cy="266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1E8142C-E5A5-5E6F-5F85-DAB390E0679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52473" y="5240804"/>
                  <a:ext cx="207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F864D55-A180-5BB7-BCAA-FA2CE47BB68B}"/>
                    </a:ext>
                  </a:extLst>
                </p14:cNvPr>
                <p14:cNvContentPartPr/>
                <p14:nvPr/>
              </p14:nvContentPartPr>
              <p14:xfrm>
                <a:off x="5325193" y="5453924"/>
                <a:ext cx="73440" cy="1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F864D55-A180-5BB7-BCAA-FA2CE47BB6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07193" y="5435924"/>
                  <a:ext cx="109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3294F10-0973-DD1F-C855-C3E611317B30}"/>
                    </a:ext>
                  </a:extLst>
                </p14:cNvPr>
                <p14:cNvContentPartPr/>
                <p14:nvPr/>
              </p14:nvContentPartPr>
              <p14:xfrm>
                <a:off x="5491153" y="5408924"/>
                <a:ext cx="95040" cy="4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3294F10-0973-DD1F-C855-C3E611317B3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73153" y="5389424"/>
                  <a:ext cx="130680" cy="43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B71EE2-F525-785E-FE94-2A6A67A5E45C}"/>
                    </a:ext>
                  </a:extLst>
                </p14:cNvPr>
                <p14:cNvContentPartPr/>
                <p14:nvPr/>
              </p14:nvContentPartPr>
              <p14:xfrm>
                <a:off x="5650993" y="5273564"/>
                <a:ext cx="17280" cy="216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B71EE2-F525-785E-FE94-2A6A67A5E45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32993" y="5255564"/>
                  <a:ext cx="5292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297592F-B6AD-58CE-4FC8-89778E553B37}"/>
                  </a:ext>
                </a:extLst>
              </p14:cNvPr>
              <p14:cNvContentPartPr/>
              <p14:nvPr/>
            </p14:nvContentPartPr>
            <p14:xfrm>
              <a:off x="5962697" y="5051520"/>
              <a:ext cx="726120" cy="172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297592F-B6AD-58CE-4FC8-89778E553B3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944697" y="5033520"/>
                <a:ext cx="76176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E9AD692-646A-7895-54E4-EDE634F9C435}"/>
              </a:ext>
            </a:extLst>
          </p:cNvPr>
          <p:cNvGrpSpPr/>
          <p:nvPr/>
        </p:nvGrpSpPr>
        <p:grpSpPr>
          <a:xfrm>
            <a:off x="6951257" y="4490280"/>
            <a:ext cx="1463040" cy="1256400"/>
            <a:chOff x="7544233" y="4867124"/>
            <a:chExt cx="1463040" cy="12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B2240E6-5C29-44F7-E1E0-68C6555E9F0F}"/>
                    </a:ext>
                  </a:extLst>
                </p14:cNvPr>
                <p14:cNvContentPartPr/>
                <p14:nvPr/>
              </p14:nvContentPartPr>
              <p14:xfrm>
                <a:off x="7544233" y="4867124"/>
                <a:ext cx="1463040" cy="1256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B2240E6-5C29-44F7-E1E0-68C6555E9F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26237" y="4849124"/>
                  <a:ext cx="1498671" cy="12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2578317-F35E-ADDD-A9B8-97D791DA0D12}"/>
                    </a:ext>
                  </a:extLst>
                </p14:cNvPr>
                <p14:cNvContentPartPr/>
                <p14:nvPr/>
              </p14:nvContentPartPr>
              <p14:xfrm>
                <a:off x="7760593" y="5409284"/>
                <a:ext cx="244080" cy="213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2578317-F35E-ADDD-A9B8-97D791DA0D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42593" y="5391284"/>
                  <a:ext cx="279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8D5C0E1-5186-1722-6625-FF65607A4132}"/>
                    </a:ext>
                  </a:extLst>
                </p14:cNvPr>
                <p14:cNvContentPartPr/>
                <p14:nvPr/>
              </p14:nvContentPartPr>
              <p14:xfrm>
                <a:off x="8053633" y="5669924"/>
                <a:ext cx="102240" cy="59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8D5C0E1-5186-1722-6625-FF65607A41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35569" y="5651924"/>
                  <a:ext cx="138006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A1D2938-9764-FB78-4723-5C32123F33AE}"/>
                    </a:ext>
                  </a:extLst>
                </p14:cNvPr>
                <p14:cNvContentPartPr/>
                <p14:nvPr/>
              </p14:nvContentPartPr>
              <p14:xfrm>
                <a:off x="8266393" y="5326484"/>
                <a:ext cx="192240" cy="27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A1D2938-9764-FB78-4723-5C32123F33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48393" y="5308460"/>
                  <a:ext cx="227880" cy="307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426265-EEEC-2E8F-F4D3-A7495D56C23A}"/>
                    </a:ext>
                  </a:extLst>
                </p14:cNvPr>
                <p14:cNvContentPartPr/>
                <p14:nvPr/>
              </p14:nvContentPartPr>
              <p14:xfrm>
                <a:off x="8299513" y="5461124"/>
                <a:ext cx="142200" cy="15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426265-EEEC-2E8F-F4D3-A7495D56C23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81513" y="5443124"/>
                  <a:ext cx="177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4808F7F-4BCC-73B1-7203-8EE4EB606D89}"/>
                    </a:ext>
                  </a:extLst>
                </p14:cNvPr>
                <p14:cNvContentPartPr/>
                <p14:nvPr/>
              </p14:nvContentPartPr>
              <p14:xfrm>
                <a:off x="8499673" y="5411804"/>
                <a:ext cx="143640" cy="42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4808F7F-4BCC-73B1-7203-8EE4EB606D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81673" y="5393804"/>
                  <a:ext cx="179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943AA8C-0E06-5477-DECA-CB68B32760CF}"/>
                    </a:ext>
                  </a:extLst>
                </p14:cNvPr>
                <p14:cNvContentPartPr/>
                <p14:nvPr/>
              </p14:nvContentPartPr>
              <p14:xfrm>
                <a:off x="8671753" y="5293364"/>
                <a:ext cx="23400" cy="201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943AA8C-0E06-5477-DECA-CB68B32760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54026" y="5275364"/>
                  <a:ext cx="5850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F7AEA63-44F8-4920-91FD-E6FB33DC3429}"/>
                  </a:ext>
                </a:extLst>
              </p14:cNvPr>
              <p14:cNvContentPartPr/>
              <p14:nvPr/>
            </p14:nvContentPartPr>
            <p14:xfrm>
              <a:off x="8183897" y="4348440"/>
              <a:ext cx="464040" cy="342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F7AEA63-44F8-4920-91FD-E6FB33DC342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165897" y="4330440"/>
                <a:ext cx="4996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A83770C-FEDF-A9DA-9BBF-FFF3146C0583}"/>
                  </a:ext>
                </a:extLst>
              </p14:cNvPr>
              <p14:cNvContentPartPr/>
              <p14:nvPr/>
            </p14:nvContentPartPr>
            <p14:xfrm>
              <a:off x="9193337" y="4859640"/>
              <a:ext cx="181800" cy="189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A83770C-FEDF-A9DA-9BBF-FFF3146C058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175337" y="4841640"/>
                <a:ext cx="2174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5DF0301-79B6-B15A-8B8F-173BDDE6FABE}"/>
                  </a:ext>
                </a:extLst>
              </p14:cNvPr>
              <p14:cNvContentPartPr/>
              <p14:nvPr/>
            </p14:nvContentPartPr>
            <p14:xfrm>
              <a:off x="9361457" y="5058360"/>
              <a:ext cx="765720" cy="4158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5DF0301-79B6-B15A-8B8F-173BDDE6FAB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343465" y="5040360"/>
                <a:ext cx="801343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74D8C13-E15C-568E-6533-D9CC6F747A65}"/>
              </a:ext>
            </a:extLst>
          </p:cNvPr>
          <p:cNvGrpSpPr/>
          <p:nvPr/>
        </p:nvGrpSpPr>
        <p:grpSpPr>
          <a:xfrm>
            <a:off x="5263937" y="4235760"/>
            <a:ext cx="564840" cy="438480"/>
            <a:chOff x="5856913" y="4612604"/>
            <a:chExt cx="56484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07A8BE2-C724-B112-C2A2-670936049578}"/>
                    </a:ext>
                  </a:extLst>
                </p14:cNvPr>
                <p14:cNvContentPartPr/>
                <p14:nvPr/>
              </p14:nvContentPartPr>
              <p14:xfrm>
                <a:off x="5856913" y="4664804"/>
                <a:ext cx="470160" cy="386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07A8BE2-C724-B112-C2A2-6709360495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38927" y="4646804"/>
                  <a:ext cx="505773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908035F-26FE-082C-9B30-2EA7ED54E0A4}"/>
                    </a:ext>
                  </a:extLst>
                </p14:cNvPr>
                <p14:cNvContentPartPr/>
                <p14:nvPr/>
              </p14:nvContentPartPr>
              <p14:xfrm>
                <a:off x="6274513" y="4612604"/>
                <a:ext cx="147240" cy="150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908035F-26FE-082C-9B30-2EA7ED54E0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56513" y="4594647"/>
                  <a:ext cx="182880" cy="185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06624C-6816-32DC-C089-2DA60E85F045}"/>
                    </a:ext>
                  </a:extLst>
                </p14:cNvPr>
                <p14:cNvContentPartPr/>
                <p14:nvPr/>
              </p14:nvContentPartPr>
              <p14:xfrm>
                <a:off x="6031873" y="4764164"/>
                <a:ext cx="86040" cy="227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06624C-6816-32DC-C089-2DA60E85F04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13873" y="4746164"/>
                  <a:ext cx="12168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0A7F720-DBEA-971B-5D1E-CA78BE4C08AA}"/>
              </a:ext>
            </a:extLst>
          </p:cNvPr>
          <p:cNvGrpSpPr/>
          <p:nvPr/>
        </p:nvGrpSpPr>
        <p:grpSpPr>
          <a:xfrm>
            <a:off x="8357057" y="4429440"/>
            <a:ext cx="114840" cy="212760"/>
            <a:chOff x="8950033" y="4806284"/>
            <a:chExt cx="11484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1FD2FFB-0C3D-1C46-0781-4CFA76132EBD}"/>
                    </a:ext>
                  </a:extLst>
                </p14:cNvPr>
                <p14:cNvContentPartPr/>
                <p14:nvPr/>
              </p14:nvContentPartPr>
              <p14:xfrm>
                <a:off x="8966953" y="4806284"/>
                <a:ext cx="14760" cy="212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1FD2FFB-0C3D-1C46-0781-4CFA76132E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48953" y="4788284"/>
                  <a:ext cx="50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0AF8399-9C40-37EA-722F-98750CEA3C71}"/>
                    </a:ext>
                  </a:extLst>
                </p14:cNvPr>
                <p14:cNvContentPartPr/>
                <p14:nvPr/>
              </p14:nvContentPartPr>
              <p14:xfrm>
                <a:off x="8950033" y="4813484"/>
                <a:ext cx="114840" cy="126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0AF8399-9C40-37EA-722F-98750CEA3C7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31976" y="4795484"/>
                  <a:ext cx="150592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DD5DC04-6613-1616-6461-91080FB257F9}"/>
                  </a:ext>
                </a:extLst>
              </p14:cNvPr>
              <p14:cNvContentPartPr/>
              <p14:nvPr/>
            </p14:nvContentPartPr>
            <p14:xfrm>
              <a:off x="5316857" y="4367160"/>
              <a:ext cx="354240" cy="2455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DD5DC04-6613-1616-6461-91080FB257F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98857" y="4331160"/>
                <a:ext cx="3898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F2BB433-995B-306B-C067-535890F58562}"/>
                  </a:ext>
                </a:extLst>
              </p14:cNvPr>
              <p14:cNvContentPartPr/>
              <p14:nvPr/>
            </p14:nvContentPartPr>
            <p14:xfrm>
              <a:off x="8217737" y="4419720"/>
              <a:ext cx="381600" cy="2062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F2BB433-995B-306B-C067-535890F5856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199737" y="4383720"/>
                <a:ext cx="417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F1CF91B-9873-1189-B4AD-7F1E05909FA8}"/>
                  </a:ext>
                </a:extLst>
              </p14:cNvPr>
              <p14:cNvContentPartPr/>
              <p14:nvPr/>
            </p14:nvContentPartPr>
            <p14:xfrm>
              <a:off x="8461097" y="4431240"/>
              <a:ext cx="124920" cy="424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F1CF91B-9873-1189-B4AD-7F1E05909FA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443097" y="4395240"/>
                <a:ext cx="160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6503CA9-8B35-AA5B-E8DC-17BB33BD57B4}"/>
                  </a:ext>
                </a:extLst>
              </p14:cNvPr>
              <p14:cNvContentPartPr/>
              <p14:nvPr/>
            </p14:nvContentPartPr>
            <p14:xfrm>
              <a:off x="5722937" y="4308480"/>
              <a:ext cx="61560" cy="565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6503CA9-8B35-AA5B-E8DC-17BB33BD57B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704937" y="4272480"/>
                <a:ext cx="97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912810A-E95C-880E-F6F5-FD17D37610FB}"/>
                  </a:ext>
                </a:extLst>
              </p14:cNvPr>
              <p14:cNvContentPartPr/>
              <p14:nvPr/>
            </p14:nvContentPartPr>
            <p14:xfrm>
              <a:off x="5719697" y="4316040"/>
              <a:ext cx="5040" cy="3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912810A-E95C-880E-F6F5-FD17D37610F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701697" y="4280040"/>
                <a:ext cx="40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036CEC16-2E2E-7E0A-3C11-A397A76F0493}"/>
                  </a:ext>
                </a:extLst>
              </p14:cNvPr>
              <p14:cNvContentPartPr/>
              <p14:nvPr/>
            </p14:nvContentPartPr>
            <p14:xfrm>
              <a:off x="9202337" y="4910400"/>
              <a:ext cx="124560" cy="123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036CEC16-2E2E-7E0A-3C11-A397A76F049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184337" y="4874400"/>
                <a:ext cx="16020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956EDE1-8F25-613F-1761-B858863A10EB}"/>
              </a:ext>
            </a:extLst>
          </p:cNvPr>
          <p:cNvGrpSpPr/>
          <p:nvPr/>
        </p:nvGrpSpPr>
        <p:grpSpPr>
          <a:xfrm>
            <a:off x="10103777" y="5256000"/>
            <a:ext cx="615600" cy="500040"/>
            <a:chOff x="10696753" y="5632844"/>
            <a:chExt cx="61560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ADD5484-0236-6F16-AEBC-80394A725286}"/>
                    </a:ext>
                  </a:extLst>
                </p14:cNvPr>
                <p14:cNvContentPartPr/>
                <p14:nvPr/>
              </p14:nvContentPartPr>
              <p14:xfrm>
                <a:off x="10696753" y="5714564"/>
                <a:ext cx="344520" cy="418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ADD5484-0236-6F16-AEBC-80394A72528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78753" y="5696564"/>
                  <a:ext cx="3801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F7D755-C7B5-0FDD-6B72-8CF6DDA5544C}"/>
                    </a:ext>
                  </a:extLst>
                </p14:cNvPr>
                <p14:cNvContentPartPr/>
                <p14:nvPr/>
              </p14:nvContentPartPr>
              <p14:xfrm>
                <a:off x="11149633" y="5632844"/>
                <a:ext cx="162720" cy="45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F7D755-C7B5-0FDD-6B72-8CF6DDA5544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31673" y="5614844"/>
                  <a:ext cx="198281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236C13D-AE5E-3408-18BB-45181621A8B1}"/>
                  </a:ext>
                </a:extLst>
              </p14:cNvPr>
              <p14:cNvContentPartPr/>
              <p14:nvPr/>
            </p14:nvContentPartPr>
            <p14:xfrm>
              <a:off x="4050377" y="4487400"/>
              <a:ext cx="1315800" cy="1211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236C13D-AE5E-3408-18BB-45181621A8B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996392" y="4379400"/>
                <a:ext cx="1423411" cy="14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E12B649-4D6A-F21D-B260-7C37DC508C53}"/>
                  </a:ext>
                </a:extLst>
              </p14:cNvPr>
              <p14:cNvContentPartPr/>
              <p14:nvPr/>
            </p14:nvContentPartPr>
            <p14:xfrm>
              <a:off x="6990857" y="4610880"/>
              <a:ext cx="1365840" cy="1036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E12B649-4D6A-F21D-B260-7C37DC508C5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936857" y="4502842"/>
                <a:ext cx="1473480" cy="125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835B43EC-9891-9E29-829F-7CEC1545DFF6}"/>
                  </a:ext>
                </a:extLst>
              </p14:cNvPr>
              <p14:cNvContentPartPr/>
              <p14:nvPr/>
            </p14:nvContentPartPr>
            <p14:xfrm>
              <a:off x="7873577" y="4847400"/>
              <a:ext cx="108360" cy="4827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835B43EC-9891-9E29-829F-7CEC1545DFF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819577" y="4739400"/>
                <a:ext cx="216000" cy="698400"/>
              </a:xfrm>
              <a:prstGeom prst="rect">
                <a:avLst/>
              </a:prstGeom>
            </p:spPr>
          </p:pic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583BF9F3-FBF2-7927-6A45-9474EE35910E}"/>
              </a:ext>
            </a:extLst>
          </p:cNvPr>
          <p:cNvSpPr txBox="1"/>
          <p:nvPr/>
        </p:nvSpPr>
        <p:spPr>
          <a:xfrm>
            <a:off x="5189594" y="6013571"/>
            <a:ext cx="621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on right is almost the same as the atomic mass M(A, Z+1)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59AFD67-C830-FC2E-8C7B-D0F33BE8EB22}"/>
              </a:ext>
            </a:extLst>
          </p:cNvPr>
          <p:cNvGrpSpPr/>
          <p:nvPr/>
        </p:nvGrpSpPr>
        <p:grpSpPr>
          <a:xfrm>
            <a:off x="11093417" y="5110614"/>
            <a:ext cx="889920" cy="562320"/>
            <a:chOff x="11686393" y="5487458"/>
            <a:chExt cx="8899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B96CE11-DF01-C58F-FCB4-69495922EB8A}"/>
                    </a:ext>
                  </a:extLst>
                </p14:cNvPr>
                <p14:cNvContentPartPr/>
                <p14:nvPr/>
              </p14:nvContentPartPr>
              <p14:xfrm>
                <a:off x="11688193" y="5487458"/>
                <a:ext cx="423360" cy="251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B96CE11-DF01-C58F-FCB4-69495922EB8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670193" y="5469458"/>
                  <a:ext cx="459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7DE46EA-76E3-F7B6-836B-92EDFCED5B45}"/>
                    </a:ext>
                  </a:extLst>
                </p14:cNvPr>
                <p14:cNvContentPartPr/>
                <p14:nvPr/>
              </p14:nvContentPartPr>
              <p14:xfrm>
                <a:off x="12169873" y="5608058"/>
                <a:ext cx="158400" cy="10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7DE46EA-76E3-F7B6-836B-92EDFCED5B4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151832" y="5590122"/>
                  <a:ext cx="194121" cy="136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AA0C878-2C3F-9B89-3427-E7F14A1328FA}"/>
                    </a:ext>
                  </a:extLst>
                </p14:cNvPr>
                <p14:cNvContentPartPr/>
                <p14:nvPr/>
              </p14:nvContentPartPr>
              <p14:xfrm>
                <a:off x="12351673" y="5489978"/>
                <a:ext cx="59400" cy="28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AA0C878-2C3F-9B89-3427-E7F14A1328F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333673" y="5472206"/>
                  <a:ext cx="95040" cy="63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247175D-8783-905D-7F5B-B1F151832389}"/>
                    </a:ext>
                  </a:extLst>
                </p14:cNvPr>
                <p14:cNvContentPartPr/>
                <p14:nvPr/>
              </p14:nvContentPartPr>
              <p14:xfrm>
                <a:off x="11686393" y="5941418"/>
                <a:ext cx="210600" cy="88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247175D-8783-905D-7F5B-B1F15183238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668393" y="5923418"/>
                  <a:ext cx="246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4008A01-5C18-3D8D-B20C-E0009D504F97}"/>
                    </a:ext>
                  </a:extLst>
                </p14:cNvPr>
                <p14:cNvContentPartPr/>
                <p14:nvPr/>
              </p14:nvContentPartPr>
              <p14:xfrm>
                <a:off x="11896633" y="5857538"/>
                <a:ext cx="5040" cy="6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4008A01-5C18-3D8D-B20C-E0009D504F9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878633" y="5839538"/>
                  <a:ext cx="4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4554FD5-773F-02A5-5E7B-EA7D027A8C63}"/>
                    </a:ext>
                  </a:extLst>
                </p14:cNvPr>
                <p14:cNvContentPartPr/>
                <p14:nvPr/>
              </p14:nvContentPartPr>
              <p14:xfrm>
                <a:off x="11968273" y="5775458"/>
                <a:ext cx="17640" cy="195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4554FD5-773F-02A5-5E7B-EA7D027A8C6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949898" y="5757458"/>
                  <a:ext cx="54023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3331719-2A7C-F5C2-D481-7437B2F05480}"/>
                    </a:ext>
                  </a:extLst>
                </p14:cNvPr>
                <p14:cNvContentPartPr/>
                <p14:nvPr/>
              </p14:nvContentPartPr>
              <p14:xfrm>
                <a:off x="11932633" y="5915498"/>
                <a:ext cx="88920" cy="3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3331719-2A7C-F5C2-D481-7437B2F0548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914633" y="5897498"/>
                  <a:ext cx="12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33D7762-49A2-DCFE-CD8B-A2E421EDED1D}"/>
                    </a:ext>
                  </a:extLst>
                </p14:cNvPr>
                <p14:cNvContentPartPr/>
                <p14:nvPr/>
              </p14:nvContentPartPr>
              <p14:xfrm>
                <a:off x="12045313" y="5808578"/>
                <a:ext cx="55080" cy="171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33D7762-49A2-DCFE-CD8B-A2E421EDED1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027313" y="5790578"/>
                  <a:ext cx="90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8CB7995-547C-C6B4-8E1D-80448C3BA69E}"/>
                    </a:ext>
                  </a:extLst>
                </p14:cNvPr>
                <p14:cNvContentPartPr/>
                <p14:nvPr/>
              </p14:nvContentPartPr>
              <p14:xfrm>
                <a:off x="12233233" y="5837738"/>
                <a:ext cx="11520" cy="202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8CB7995-547C-C6B4-8E1D-80448C3BA69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215233" y="5819738"/>
                  <a:ext cx="47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AB2D13B-96B1-4C8B-0FE0-ECBD22BD252E}"/>
                    </a:ext>
                  </a:extLst>
                </p14:cNvPr>
                <p14:cNvContentPartPr/>
                <p14:nvPr/>
              </p14:nvContentPartPr>
              <p14:xfrm>
                <a:off x="12290113" y="5878058"/>
                <a:ext cx="73440" cy="171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AB2D13B-96B1-4C8B-0FE0-ECBD22BD25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272113" y="5860058"/>
                  <a:ext cx="109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90331B2-5D9C-D845-0374-CD065CDFA44E}"/>
                    </a:ext>
                  </a:extLst>
                </p14:cNvPr>
                <p14:cNvContentPartPr/>
                <p14:nvPr/>
              </p14:nvContentPartPr>
              <p14:xfrm>
                <a:off x="12452833" y="5846378"/>
                <a:ext cx="94680" cy="170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90331B2-5D9C-D845-0374-CD065CDFA4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434833" y="5828378"/>
                  <a:ext cx="130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22BD296-3C6A-2997-61A2-9BE5AF6CADB8}"/>
                    </a:ext>
                  </a:extLst>
                </p14:cNvPr>
                <p14:cNvContentPartPr/>
                <p14:nvPr/>
              </p14:nvContentPartPr>
              <p14:xfrm>
                <a:off x="12457513" y="5951498"/>
                <a:ext cx="96120" cy="7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22BD296-3C6A-2997-61A2-9BE5AF6CADB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439513" y="5933498"/>
                  <a:ext cx="13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4F1529C-0032-D298-5B38-E39F3D2C2A74}"/>
                    </a:ext>
                  </a:extLst>
                </p14:cNvPr>
                <p14:cNvContentPartPr/>
                <p14:nvPr/>
              </p14:nvContentPartPr>
              <p14:xfrm>
                <a:off x="12456073" y="5854658"/>
                <a:ext cx="120240" cy="37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4F1529C-0032-D298-5B38-E39F3D2C2A7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438019" y="5836658"/>
                  <a:ext cx="155987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0DCA780-C4C9-6B2B-01CB-E599F32C6443}"/>
                    </a:ext>
                  </a:extLst>
                </p14:cNvPr>
                <p14:cNvContentPartPr/>
                <p14:nvPr/>
              </p14:nvContentPartPr>
              <p14:xfrm>
                <a:off x="12225313" y="5954378"/>
                <a:ext cx="77760" cy="37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0DCA780-C4C9-6B2B-01CB-E599F32C644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207313" y="5936378"/>
                  <a:ext cx="11340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2C3BFDA8-E246-A52D-A8D3-6DE6D89A8EC5}"/>
                  </a:ext>
                </a:extLst>
              </p14:cNvPr>
              <p14:cNvContentPartPr/>
              <p14:nvPr/>
            </p14:nvContentPartPr>
            <p14:xfrm>
              <a:off x="10765097" y="5094054"/>
              <a:ext cx="236880" cy="6454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2C3BFDA8-E246-A52D-A8D3-6DE6D89A8EC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747097" y="5076054"/>
                <a:ext cx="27252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8042DA1-B2FE-550F-9D23-D6998F58E3B7}"/>
                  </a:ext>
                </a:extLst>
              </p14:cNvPr>
              <p14:cNvContentPartPr/>
              <p14:nvPr/>
            </p14:nvContentPartPr>
            <p14:xfrm>
              <a:off x="100533" y="4619600"/>
              <a:ext cx="1170211" cy="1256908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8042DA1-B2FE-550F-9D23-D6998F58E3B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2895" y="4601598"/>
                <a:ext cx="1205846" cy="129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53B588-B8CA-E019-3D00-4CBB07917FDD}"/>
                  </a:ext>
                </a:extLst>
              </p14:cNvPr>
              <p14:cNvContentPartPr/>
              <p14:nvPr/>
            </p14:nvContentPartPr>
            <p14:xfrm>
              <a:off x="374596" y="5147592"/>
              <a:ext cx="188598" cy="214484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53B588-B8CA-E019-3D00-4CBB07917FD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56566" y="5129958"/>
                <a:ext cx="224298" cy="25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E500B89-7E75-ECD9-FB3E-A5659798B31E}"/>
                  </a:ext>
                </a:extLst>
              </p14:cNvPr>
              <p14:cNvContentPartPr/>
              <p14:nvPr/>
            </p14:nvContentPartPr>
            <p14:xfrm>
              <a:off x="596475" y="5390427"/>
              <a:ext cx="41500" cy="46841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E500B89-7E75-ECD9-FB3E-A5659798B31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78792" y="5372906"/>
                <a:ext cx="77226" cy="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B04BAC9-8367-894E-73B3-BFA0278AA32C}"/>
                  </a:ext>
                </a:extLst>
              </p14:cNvPr>
              <p14:cNvContentPartPr/>
              <p14:nvPr/>
            </p14:nvContentPartPr>
            <p14:xfrm>
              <a:off x="725084" y="5146359"/>
              <a:ext cx="189420" cy="230508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B04BAC9-8367-894E-73B3-BFA0278AA32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07078" y="5128711"/>
                <a:ext cx="225071" cy="266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20D9644-9234-546C-FBB0-DCFDFAD64D61}"/>
                  </a:ext>
                </a:extLst>
              </p14:cNvPr>
              <p14:cNvContentPartPr/>
              <p14:nvPr/>
            </p14:nvContentPartPr>
            <p14:xfrm>
              <a:off x="749737" y="5273734"/>
              <a:ext cx="135593" cy="35747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20D9644-9234-546C-FBB0-DCFDFAD64D6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31754" y="5256041"/>
                <a:ext cx="171200" cy="71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14BBC7B-9A2F-7375-5B74-C09BD86B9F41}"/>
                  </a:ext>
                </a:extLst>
              </p14:cNvPr>
              <p14:cNvContentPartPr/>
              <p14:nvPr/>
            </p14:nvContentPartPr>
            <p14:xfrm>
              <a:off x="1492212" y="5178408"/>
              <a:ext cx="221469" cy="36569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14BBC7B-9A2F-7375-5B74-C09BD86B9F4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474206" y="5160667"/>
                <a:ext cx="257120" cy="72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A866604-154D-34C6-1606-E79123B184A8}"/>
                  </a:ext>
                </a:extLst>
              </p14:cNvPr>
              <p14:cNvContentPartPr/>
              <p14:nvPr/>
            </p14:nvContentPartPr>
            <p14:xfrm>
              <a:off x="1478242" y="5302497"/>
              <a:ext cx="241602" cy="39034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A866604-154D-34C6-1606-E79123B184A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460599" y="5284787"/>
                <a:ext cx="277248" cy="74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1C31F84-03A7-BB2B-9417-01FDC0B6142A}"/>
                  </a:ext>
                </a:extLst>
              </p14:cNvPr>
              <p14:cNvContentPartPr/>
              <p14:nvPr/>
            </p14:nvContentPartPr>
            <p14:xfrm>
              <a:off x="1995551" y="4610560"/>
              <a:ext cx="1149666" cy="1187057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1C31F84-03A7-BB2B-9417-01FDC0B6142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977548" y="4592558"/>
                <a:ext cx="1185312" cy="1222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AE17AD2-7E59-C721-4B85-7ABDB92EC8EC}"/>
                  </a:ext>
                </a:extLst>
              </p14:cNvPr>
              <p14:cNvContentPartPr/>
              <p14:nvPr/>
            </p14:nvContentPartPr>
            <p14:xfrm>
              <a:off x="2172644" y="5111023"/>
              <a:ext cx="191063" cy="200925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AE17AD2-7E59-C721-4B85-7ABDB92EC8E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154619" y="5093019"/>
                <a:ext cx="226752" cy="236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FC30345-21D9-3171-8685-9FEC088AB43F}"/>
                  </a:ext>
                </a:extLst>
              </p14:cNvPr>
              <p14:cNvContentPartPr/>
              <p14:nvPr/>
            </p14:nvContentPartPr>
            <p14:xfrm>
              <a:off x="2379321" y="5335779"/>
              <a:ext cx="87108" cy="95326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FC30345-21D9-3171-8685-9FEC088AB43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361323" y="5318086"/>
                <a:ext cx="122743" cy="13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1D4AA2A-3EA6-D105-2D52-F77B7879B2A7}"/>
                  </a:ext>
                </a:extLst>
              </p14:cNvPr>
              <p14:cNvContentPartPr/>
              <p14:nvPr/>
            </p14:nvContentPartPr>
            <p14:xfrm>
              <a:off x="2579423" y="5084726"/>
              <a:ext cx="101489" cy="283513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1D4AA2A-3EA6-D105-2D52-F77B7879B2A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561364" y="5066714"/>
                <a:ext cx="137245" cy="319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906C1B-6479-9673-6C50-2910DB9886E8}"/>
                  </a:ext>
                </a:extLst>
              </p14:cNvPr>
              <p14:cNvContentPartPr/>
              <p14:nvPr/>
            </p14:nvContentPartPr>
            <p14:xfrm>
              <a:off x="2583121" y="5238398"/>
              <a:ext cx="101079" cy="54237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906C1B-6479-9673-6C50-2910DB9886E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565071" y="5220798"/>
                <a:ext cx="136818" cy="8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3409D9A-4C1A-2375-D741-BB203F5E27E4}"/>
                  </a:ext>
                </a:extLst>
              </p14:cNvPr>
              <p14:cNvContentPartPr/>
              <p14:nvPr/>
            </p14:nvContentPartPr>
            <p14:xfrm>
              <a:off x="2719126" y="5198542"/>
              <a:ext cx="148331" cy="20955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3409D9A-4C1A-2375-D741-BB203F5E27E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701125" y="5180839"/>
                <a:ext cx="183974" cy="5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71AF6FC-CE65-07D1-9D8A-24F5916DE324}"/>
                  </a:ext>
                </a:extLst>
              </p14:cNvPr>
              <p14:cNvContentPartPr/>
              <p14:nvPr/>
            </p14:nvContentPartPr>
            <p14:xfrm>
              <a:off x="2916352" y="5097463"/>
              <a:ext cx="9861" cy="182435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71AF6FC-CE65-07D1-9D8A-24F5916DE32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899095" y="5079471"/>
                <a:ext cx="44727" cy="218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A88264D-6F41-A48A-41A5-CEDE7A1A6AA3}"/>
                  </a:ext>
                </a:extLst>
              </p14:cNvPr>
              <p14:cNvContentPartPr/>
              <p14:nvPr/>
            </p14:nvContentPartPr>
            <p14:xfrm>
              <a:off x="2979218" y="4479076"/>
              <a:ext cx="383359" cy="314741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A88264D-6F41-A48A-41A5-CEDE7A1A6AA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961203" y="4461430"/>
                <a:ext cx="419029" cy="350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C2FD79E-629C-A3F4-5DB2-DDDBEDC6C0C2}"/>
                  </a:ext>
                </a:extLst>
              </p14:cNvPr>
              <p14:cNvContentPartPr/>
              <p14:nvPr/>
            </p14:nvContentPartPr>
            <p14:xfrm>
              <a:off x="3125494" y="4573169"/>
              <a:ext cx="124910" cy="138469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C2FD79E-629C-A3F4-5DB2-DDDBEDC6C0C2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107855" y="4555139"/>
                <a:ext cx="160547" cy="174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BF0FA64-96BA-4145-8F77-B78C8A33FD84}"/>
                  </a:ext>
                </a:extLst>
              </p14:cNvPr>
              <p14:cNvContentPartPr/>
              <p14:nvPr/>
            </p14:nvContentPartPr>
            <p14:xfrm>
              <a:off x="3100430" y="4589194"/>
              <a:ext cx="144633" cy="143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BF0FA64-96BA-4145-8F77-B78C8A33FD8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046822" y="4481374"/>
                <a:ext cx="252208" cy="3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B59FE47-0745-3A5C-B676-28E2DCF6110E}"/>
                  </a:ext>
                </a:extLst>
              </p14:cNvPr>
              <p14:cNvContentPartPr/>
              <p14:nvPr/>
            </p14:nvContentPartPr>
            <p14:xfrm>
              <a:off x="2108956" y="4764644"/>
              <a:ext cx="903544" cy="88793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B59FE47-0745-3A5C-B676-28E2DCF6110E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055319" y="4656667"/>
                <a:ext cx="1011177" cy="110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5E830AA-23F8-63DB-A81E-4A33FFC508BC}"/>
                  </a:ext>
                </a:extLst>
              </p14:cNvPr>
              <p14:cNvContentPartPr/>
              <p14:nvPr/>
            </p14:nvContentPartPr>
            <p14:xfrm>
              <a:off x="2119639" y="4887910"/>
              <a:ext cx="942167" cy="778634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5E830AA-23F8-63DB-A81E-4A33FFC508BC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065996" y="4779866"/>
                <a:ext cx="1049812" cy="99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6F37871-D1CC-B11A-F404-748E39B2C2D4}"/>
                  </a:ext>
                </a:extLst>
              </p14:cNvPr>
              <p14:cNvContentPartPr/>
              <p14:nvPr/>
            </p14:nvContentPartPr>
            <p14:xfrm>
              <a:off x="209418" y="4793817"/>
              <a:ext cx="989420" cy="1017771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6F37871-D1CC-B11A-F404-748E39B2C2D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55410" y="4685812"/>
                <a:ext cx="1097075" cy="1233422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CE4F384-C82F-9EFE-2674-2AEA13B2EF3F}"/>
              </a:ext>
            </a:extLst>
          </p:cNvPr>
          <p:cNvGrpSpPr/>
          <p:nvPr/>
        </p:nvGrpSpPr>
        <p:grpSpPr>
          <a:xfrm>
            <a:off x="186731" y="3728215"/>
            <a:ext cx="2361240" cy="739080"/>
            <a:chOff x="186731" y="3728215"/>
            <a:chExt cx="236124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1948095-03FF-7660-FF76-16F7185390A3}"/>
                    </a:ext>
                  </a:extLst>
                </p14:cNvPr>
                <p14:cNvContentPartPr/>
                <p14:nvPr/>
              </p14:nvContentPartPr>
              <p14:xfrm>
                <a:off x="186731" y="3978775"/>
                <a:ext cx="196560" cy="158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1948095-03FF-7660-FF76-16F7185390A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8731" y="3960775"/>
                  <a:ext cx="232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5E1D50C-C40E-7B2F-6240-D0D67393C9F8}"/>
                    </a:ext>
                  </a:extLst>
                </p14:cNvPr>
                <p14:cNvContentPartPr/>
                <p14:nvPr/>
              </p14:nvContentPartPr>
              <p14:xfrm>
                <a:off x="463571" y="3728215"/>
                <a:ext cx="829440" cy="37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5E1D50C-C40E-7B2F-6240-D0D67393C9F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5571" y="3710215"/>
                  <a:ext cx="8650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FA23F9-2887-A012-532B-DBACF0D13749}"/>
                    </a:ext>
                  </a:extLst>
                </p14:cNvPr>
                <p14:cNvContentPartPr/>
                <p14:nvPr/>
              </p14:nvContentPartPr>
              <p14:xfrm>
                <a:off x="899171" y="3854935"/>
                <a:ext cx="176040" cy="20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FA23F9-2887-A012-532B-DBACF0D1374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1171" y="3837295"/>
                  <a:ext cx="211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E33DF7-7CBD-D034-5977-A9525E0DAB59}"/>
                    </a:ext>
                  </a:extLst>
                </p14:cNvPr>
                <p14:cNvContentPartPr/>
                <p14:nvPr/>
              </p14:nvContentPartPr>
              <p14:xfrm>
                <a:off x="187091" y="4134655"/>
                <a:ext cx="1130760" cy="332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E33DF7-7CBD-D034-5977-A9525E0DAB5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9451" y="4117015"/>
                  <a:ext cx="1166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A30185-FCF0-010B-9E15-807513EE01B3}"/>
                    </a:ext>
                  </a:extLst>
                </p14:cNvPr>
                <p14:cNvContentPartPr/>
                <p14:nvPr/>
              </p14:nvContentPartPr>
              <p14:xfrm>
                <a:off x="672011" y="4118815"/>
                <a:ext cx="148680" cy="62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A30185-FCF0-010B-9E15-807513EE01B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4371" y="4100815"/>
                  <a:ext cx="184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181FF1E-F09D-E466-5F1B-F4F7E7287322}"/>
                    </a:ext>
                  </a:extLst>
                </p14:cNvPr>
                <p14:cNvContentPartPr/>
                <p14:nvPr/>
              </p14:nvContentPartPr>
              <p14:xfrm>
                <a:off x="1493171" y="4093615"/>
                <a:ext cx="6840" cy="83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181FF1E-F09D-E466-5F1B-F4F7E728732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75531" y="4075615"/>
                  <a:ext cx="42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310252B-3702-30A2-C596-64CA9FDA1384}"/>
                    </a:ext>
                  </a:extLst>
                </p14:cNvPr>
                <p14:cNvContentPartPr/>
                <p14:nvPr/>
              </p14:nvContentPartPr>
              <p14:xfrm>
                <a:off x="1496051" y="4034935"/>
                <a:ext cx="2160" cy="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310252B-3702-30A2-C596-64CA9FDA138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78411" y="4016935"/>
                  <a:ext cx="37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9C7302-357B-BDE6-B737-C754ABE450F5}"/>
                    </a:ext>
                  </a:extLst>
                </p14:cNvPr>
                <p14:cNvContentPartPr/>
                <p14:nvPr/>
              </p14:nvContentPartPr>
              <p14:xfrm>
                <a:off x="1622771" y="4078495"/>
                <a:ext cx="126360" cy="65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9C7302-357B-BDE6-B737-C754ABE450F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605131" y="4060855"/>
                  <a:ext cx="162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75E13AE-4835-C61B-CA00-188EA3074DB5}"/>
                    </a:ext>
                  </a:extLst>
                </p14:cNvPr>
                <p14:cNvContentPartPr/>
                <p14:nvPr/>
              </p14:nvContentPartPr>
              <p14:xfrm>
                <a:off x="1933811" y="3746215"/>
                <a:ext cx="316080" cy="335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75E13AE-4835-C61B-CA00-188EA3074DB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916171" y="3728215"/>
                  <a:ext cx="3517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6B14306-540E-51CC-2AF0-5045662F1F94}"/>
                    </a:ext>
                  </a:extLst>
                </p14:cNvPr>
                <p14:cNvContentPartPr/>
                <p14:nvPr/>
              </p14:nvContentPartPr>
              <p14:xfrm>
                <a:off x="2315771" y="3922975"/>
                <a:ext cx="232200" cy="88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6B14306-540E-51CC-2AF0-5045662F1F9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98131" y="3905335"/>
                  <a:ext cx="2678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BBCD03F-491E-4C3C-237E-24A711C4D9CC}"/>
              </a:ext>
            </a:extLst>
          </p:cNvPr>
          <p:cNvGrpSpPr/>
          <p:nvPr/>
        </p:nvGrpSpPr>
        <p:grpSpPr>
          <a:xfrm>
            <a:off x="7074251" y="3633535"/>
            <a:ext cx="1917720" cy="720720"/>
            <a:chOff x="7074251" y="3633535"/>
            <a:chExt cx="191772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00B665-584D-784F-7FE1-651EB4EB2B61}"/>
                    </a:ext>
                  </a:extLst>
                </p14:cNvPr>
                <p14:cNvContentPartPr/>
                <p14:nvPr/>
              </p14:nvContentPartPr>
              <p14:xfrm>
                <a:off x="7204211" y="3961135"/>
                <a:ext cx="85320" cy="109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00B665-584D-784F-7FE1-651EB4EB2B6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86571" y="3943495"/>
                  <a:ext cx="120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A2C99F5-0195-0D32-BF04-D02D6A794DD3}"/>
                    </a:ext>
                  </a:extLst>
                </p14:cNvPr>
                <p14:cNvContentPartPr/>
                <p14:nvPr/>
              </p14:nvContentPartPr>
              <p14:xfrm>
                <a:off x="7333091" y="3727495"/>
                <a:ext cx="340200" cy="315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A2C99F5-0195-0D32-BF04-D02D6A794DD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15451" y="3709855"/>
                  <a:ext cx="375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9560959-4F18-6225-66F3-5527E93F0EFA}"/>
                    </a:ext>
                  </a:extLst>
                </p14:cNvPr>
                <p14:cNvContentPartPr/>
                <p14:nvPr/>
              </p14:nvContentPartPr>
              <p14:xfrm>
                <a:off x="7297091" y="3848095"/>
                <a:ext cx="170640" cy="1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9560959-4F18-6225-66F3-5527E93F0EF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79091" y="3830095"/>
                  <a:ext cx="206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303FBD3-EB7B-CFB1-D062-6E8417A79007}"/>
                    </a:ext>
                  </a:extLst>
                </p14:cNvPr>
                <p14:cNvContentPartPr/>
                <p14:nvPr/>
              </p14:nvContentPartPr>
              <p14:xfrm>
                <a:off x="7833851" y="3757015"/>
                <a:ext cx="148680" cy="139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303FBD3-EB7B-CFB1-D062-6E8417A7900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16211" y="3739015"/>
                  <a:ext cx="184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E785336-7589-6B0A-6C76-0C0652D35D4C}"/>
                    </a:ext>
                  </a:extLst>
                </p14:cNvPr>
                <p14:cNvContentPartPr/>
                <p14:nvPr/>
              </p14:nvContentPartPr>
              <p14:xfrm>
                <a:off x="7787051" y="3782215"/>
                <a:ext cx="208440" cy="132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E785336-7589-6B0A-6C76-0C0652D35D4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69051" y="3764575"/>
                  <a:ext cx="244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5216887-BEED-1EFD-3A29-FFF5D13886A1}"/>
                    </a:ext>
                  </a:extLst>
                </p14:cNvPr>
                <p14:cNvContentPartPr/>
                <p14:nvPr/>
              </p14:nvContentPartPr>
              <p14:xfrm>
                <a:off x="8140931" y="3633535"/>
                <a:ext cx="851040" cy="292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5216887-BEED-1EFD-3A29-FFF5D13886A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122931" y="3615895"/>
                  <a:ext cx="886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681B69B-013B-0BB3-7218-39A260F6E0F1}"/>
                    </a:ext>
                  </a:extLst>
                </p14:cNvPr>
                <p14:cNvContentPartPr/>
                <p14:nvPr/>
              </p14:nvContentPartPr>
              <p14:xfrm>
                <a:off x="8503451" y="3785095"/>
                <a:ext cx="114120" cy="28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681B69B-013B-0BB3-7218-39A260F6E0F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485451" y="3767095"/>
                  <a:ext cx="149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03D36F5-A8AF-2DE4-C728-3BA5E92E15E4}"/>
                    </a:ext>
                  </a:extLst>
                </p14:cNvPr>
                <p14:cNvContentPartPr/>
                <p14:nvPr/>
              </p14:nvContentPartPr>
              <p14:xfrm>
                <a:off x="7074251" y="4077775"/>
                <a:ext cx="750240" cy="276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03D36F5-A8AF-2DE4-C728-3BA5E92E15E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056251" y="4060135"/>
                  <a:ext cx="785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76A92CC-1AE2-5E93-6C71-E47DF04D8CC0}"/>
                    </a:ext>
                  </a:extLst>
                </p14:cNvPr>
                <p14:cNvContentPartPr/>
                <p14:nvPr/>
              </p14:nvContentPartPr>
              <p14:xfrm>
                <a:off x="7672211" y="4100095"/>
                <a:ext cx="862920" cy="159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76A92CC-1AE2-5E93-6C71-E47DF04D8CC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54571" y="4082095"/>
                  <a:ext cx="8985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662AFE54-EDAD-AB2F-A08E-AC068505CB5F}"/>
                  </a:ext>
                </a:extLst>
              </p14:cNvPr>
              <p14:cNvContentPartPr/>
              <p14:nvPr/>
            </p14:nvContentPartPr>
            <p14:xfrm>
              <a:off x="8647091" y="3967255"/>
              <a:ext cx="471240" cy="1918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662AFE54-EDAD-AB2F-A08E-AC068505CB5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629091" y="3949255"/>
                <a:ext cx="506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4CDE666-BC05-D2B2-E9BD-D43E21D90DB1}"/>
                  </a:ext>
                </a:extLst>
              </p14:cNvPr>
              <p14:cNvContentPartPr/>
              <p14:nvPr/>
            </p14:nvContentPartPr>
            <p14:xfrm>
              <a:off x="9425411" y="4200535"/>
              <a:ext cx="433080" cy="4816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4CDE666-BC05-D2B2-E9BD-D43E21D90DB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407771" y="4182535"/>
                <a:ext cx="4687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984BC972-CD06-78EC-1125-F930002C734D}"/>
                  </a:ext>
                </a:extLst>
              </p14:cNvPr>
              <p14:cNvContentPartPr/>
              <p14:nvPr/>
            </p14:nvContentPartPr>
            <p14:xfrm>
              <a:off x="9394091" y="4540735"/>
              <a:ext cx="60120" cy="1688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984BC972-CD06-78EC-1125-F930002C734D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376091" y="4523095"/>
                <a:ext cx="957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EA22D44B-32FC-8595-BC45-EA5A804277AA}"/>
                  </a:ext>
                </a:extLst>
              </p14:cNvPr>
              <p14:cNvContentPartPr/>
              <p14:nvPr/>
            </p14:nvContentPartPr>
            <p14:xfrm>
              <a:off x="9415331" y="4602295"/>
              <a:ext cx="50760" cy="1346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EA22D44B-32FC-8595-BC45-EA5A804277A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397331" y="4584655"/>
                <a:ext cx="8640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B40FCBF-66B7-2453-39B9-D7C23282A641}"/>
              </a:ext>
            </a:extLst>
          </p:cNvPr>
          <p:cNvGrpSpPr/>
          <p:nvPr/>
        </p:nvGrpSpPr>
        <p:grpSpPr>
          <a:xfrm>
            <a:off x="9950291" y="3912535"/>
            <a:ext cx="1805040" cy="794160"/>
            <a:chOff x="9950291" y="3912535"/>
            <a:chExt cx="180504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DA0B82D-E11D-5785-B95B-AFEA38A9CA35}"/>
                    </a:ext>
                  </a:extLst>
                </p14:cNvPr>
                <p14:cNvContentPartPr/>
                <p14:nvPr/>
              </p14:nvContentPartPr>
              <p14:xfrm>
                <a:off x="9950291" y="4166695"/>
                <a:ext cx="518400" cy="307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DA0B82D-E11D-5785-B95B-AFEA38A9CA3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932651" y="4149055"/>
                  <a:ext cx="554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AE56C7F-7C97-2800-E882-21678BC8A7BF}"/>
                    </a:ext>
                  </a:extLst>
                </p14:cNvPr>
                <p14:cNvContentPartPr/>
                <p14:nvPr/>
              </p14:nvContentPartPr>
              <p14:xfrm>
                <a:off x="10017251" y="3912535"/>
                <a:ext cx="400680" cy="222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AE56C7F-7C97-2800-E882-21678BC8A7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999251" y="3894895"/>
                  <a:ext cx="436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3BF7BF5-F61E-FD7A-F21A-3ED8A7B3A2C4}"/>
                    </a:ext>
                  </a:extLst>
                </p14:cNvPr>
                <p14:cNvContentPartPr/>
                <p14:nvPr/>
              </p14:nvContentPartPr>
              <p14:xfrm>
                <a:off x="10577411" y="4031335"/>
                <a:ext cx="421560" cy="77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3BF7BF5-F61E-FD7A-F21A-3ED8A7B3A2C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559771" y="4013335"/>
                  <a:ext cx="457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1A914B0-7052-8FD8-27B1-BF236FAED203}"/>
                    </a:ext>
                  </a:extLst>
                </p14:cNvPr>
                <p14:cNvContentPartPr/>
                <p14:nvPr/>
              </p14:nvContentPartPr>
              <p14:xfrm>
                <a:off x="11071331" y="3993895"/>
                <a:ext cx="659160" cy="118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1A914B0-7052-8FD8-27B1-BF236FAED20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053331" y="3976255"/>
                  <a:ext cx="694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92EFAD3-5472-0D66-FA64-20E45D3E1EAF}"/>
                    </a:ext>
                  </a:extLst>
                </p14:cNvPr>
                <p14:cNvContentPartPr/>
                <p14:nvPr/>
              </p14:nvContentPartPr>
              <p14:xfrm>
                <a:off x="10575251" y="4151935"/>
                <a:ext cx="1180080" cy="240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92EFAD3-5472-0D66-FA64-20E45D3E1EA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557251" y="4134295"/>
                  <a:ext cx="1215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1CC359A-514E-5AEA-025B-D2EA46833484}"/>
                    </a:ext>
                  </a:extLst>
                </p14:cNvPr>
                <p14:cNvContentPartPr/>
                <p14:nvPr/>
              </p14:nvContentPartPr>
              <p14:xfrm>
                <a:off x="11086811" y="4263535"/>
                <a:ext cx="169560" cy="6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1CC359A-514E-5AEA-025B-D2EA4683348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69171" y="4245895"/>
                  <a:ext cx="205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A70D9B6-5972-0E0E-04EA-7EFEDF635CB3}"/>
                    </a:ext>
                  </a:extLst>
                </p14:cNvPr>
                <p14:cNvContentPartPr/>
                <p14:nvPr/>
              </p14:nvContentPartPr>
              <p14:xfrm>
                <a:off x="10025891" y="4534975"/>
                <a:ext cx="662040" cy="171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A70D9B6-5972-0E0E-04EA-7EFEDF635CB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008251" y="4516975"/>
                  <a:ext cx="69768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A84704E-19EC-B51D-ADDB-161AA7BECEB4}"/>
                  </a:ext>
                </a:extLst>
              </p14:cNvPr>
              <p14:cNvContentPartPr/>
              <p14:nvPr/>
            </p14:nvContentPartPr>
            <p14:xfrm>
              <a:off x="9239291" y="4938895"/>
              <a:ext cx="114120" cy="241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A84704E-19EC-B51D-ADDB-161AA7BECEB4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9221291" y="4920895"/>
                <a:ext cx="149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05EBF93E-7E2D-0429-DDBA-37D1C702BA17}"/>
                  </a:ext>
                </a:extLst>
              </p14:cNvPr>
              <p14:cNvContentPartPr/>
              <p14:nvPr/>
            </p14:nvContentPartPr>
            <p14:xfrm>
              <a:off x="5715971" y="4322575"/>
              <a:ext cx="52200" cy="104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05EBF93E-7E2D-0429-DDBA-37D1C702BA1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698331" y="4304575"/>
                <a:ext cx="8784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324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FD3890-A4B9-AEC9-9F9F-4B384EBE6780}"/>
              </a:ext>
            </a:extLst>
          </p:cNvPr>
          <p:cNvGrpSpPr/>
          <p:nvPr/>
        </p:nvGrpSpPr>
        <p:grpSpPr>
          <a:xfrm>
            <a:off x="957857" y="163522"/>
            <a:ext cx="3912480" cy="407160"/>
            <a:chOff x="957857" y="163522"/>
            <a:chExt cx="39124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91E1FDA-2498-50EE-A69F-AD1CB1CF45D6}"/>
                    </a:ext>
                  </a:extLst>
                </p14:cNvPr>
                <p14:cNvContentPartPr/>
                <p14:nvPr/>
              </p14:nvContentPartPr>
              <p14:xfrm>
                <a:off x="957857" y="251722"/>
                <a:ext cx="181080" cy="290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91E1FDA-2498-50EE-A69F-AD1CB1CF45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9857" y="234082"/>
                  <a:ext cx="216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D02954-8681-5CAD-143E-845557413350}"/>
                    </a:ext>
                  </a:extLst>
                </p14:cNvPr>
                <p14:cNvContentPartPr/>
                <p14:nvPr/>
              </p14:nvContentPartPr>
              <p14:xfrm>
                <a:off x="1205897" y="418762"/>
                <a:ext cx="92520" cy="105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D02954-8681-5CAD-143E-8455574133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8257" y="401122"/>
                  <a:ext cx="12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535A0E-DCA8-0216-83FF-768AFB6260FF}"/>
                    </a:ext>
                  </a:extLst>
                </p14:cNvPr>
                <p14:cNvContentPartPr/>
                <p14:nvPr/>
              </p14:nvContentPartPr>
              <p14:xfrm>
                <a:off x="1581737" y="211042"/>
                <a:ext cx="738360" cy="318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535A0E-DCA8-0216-83FF-768AFB6260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64097" y="193042"/>
                  <a:ext cx="7740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31B418-8E26-E2A8-B6D2-54D8AAAFDDD0}"/>
                    </a:ext>
                  </a:extLst>
                </p14:cNvPr>
                <p14:cNvContentPartPr/>
                <p14:nvPr/>
              </p14:nvContentPartPr>
              <p14:xfrm>
                <a:off x="2477417" y="214282"/>
                <a:ext cx="375120" cy="307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31B418-8E26-E2A8-B6D2-54D8AAAFDD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9417" y="196282"/>
                  <a:ext cx="410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32B050-4B63-88AB-3DD5-1DCCA960C755}"/>
                    </a:ext>
                  </a:extLst>
                </p14:cNvPr>
                <p14:cNvContentPartPr/>
                <p14:nvPr/>
              </p14:nvContentPartPr>
              <p14:xfrm>
                <a:off x="2444657" y="326962"/>
                <a:ext cx="268920" cy="50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32B050-4B63-88AB-3DD5-1DCCA960C7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26657" y="309322"/>
                  <a:ext cx="304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280A45-638A-7710-9890-74BCED4F7425}"/>
                    </a:ext>
                  </a:extLst>
                </p14:cNvPr>
                <p14:cNvContentPartPr/>
                <p14:nvPr/>
              </p14:nvContentPartPr>
              <p14:xfrm>
                <a:off x="3093737" y="163522"/>
                <a:ext cx="1140480" cy="34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280A45-638A-7710-9890-74BCED4F74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6097" y="145882"/>
                  <a:ext cx="11761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045A0D-77F4-21C2-B306-7C568A3B94EA}"/>
                    </a:ext>
                  </a:extLst>
                </p14:cNvPr>
                <p14:cNvContentPartPr/>
                <p14:nvPr/>
              </p14:nvContentPartPr>
              <p14:xfrm>
                <a:off x="4066097" y="291322"/>
                <a:ext cx="174960" cy="1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045A0D-77F4-21C2-B306-7C568A3B94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48097" y="273322"/>
                  <a:ext cx="210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DC098E-0AC8-A512-1888-D0C5059732B1}"/>
                    </a:ext>
                  </a:extLst>
                </p14:cNvPr>
                <p14:cNvContentPartPr/>
                <p14:nvPr/>
              </p14:nvContentPartPr>
              <p14:xfrm>
                <a:off x="4395857" y="169642"/>
                <a:ext cx="474480" cy="40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DC098E-0AC8-A512-1888-D0C5059732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7857" y="152002"/>
                  <a:ext cx="51012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AC2CB4-2409-FF6E-BA38-0C60377BC4B5}"/>
              </a:ext>
            </a:extLst>
          </p:cNvPr>
          <p:cNvGrpSpPr/>
          <p:nvPr/>
        </p:nvGrpSpPr>
        <p:grpSpPr>
          <a:xfrm>
            <a:off x="5189297" y="104482"/>
            <a:ext cx="1172520" cy="315720"/>
            <a:chOff x="5189297" y="104482"/>
            <a:chExt cx="11725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818C6F-3A87-A644-71AC-3420C3081A4A}"/>
                    </a:ext>
                  </a:extLst>
                </p14:cNvPr>
                <p14:cNvContentPartPr/>
                <p14:nvPr/>
              </p14:nvContentPartPr>
              <p14:xfrm>
                <a:off x="5189297" y="104482"/>
                <a:ext cx="1172520" cy="31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818C6F-3A87-A644-71AC-3420C3081A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71297" y="86482"/>
                  <a:ext cx="1208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172DBB-F55F-B4D1-36D2-F8D5B65AA32D}"/>
                    </a:ext>
                  </a:extLst>
                </p14:cNvPr>
                <p14:cNvContentPartPr/>
                <p14:nvPr/>
              </p14:nvContentPartPr>
              <p14:xfrm>
                <a:off x="5853497" y="216442"/>
                <a:ext cx="205560" cy="2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172DBB-F55F-B4D1-36D2-F8D5B65AA3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35497" y="198442"/>
                  <a:ext cx="241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CFD99E-D0A4-A3F0-8941-34D8F7DD850D}"/>
                    </a:ext>
                  </a:extLst>
                </p14:cNvPr>
                <p14:cNvContentPartPr/>
                <p14:nvPr/>
              </p14:nvContentPartPr>
              <p14:xfrm>
                <a:off x="5763497" y="152362"/>
                <a:ext cx="42480" cy="1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CFD99E-D0A4-A3F0-8941-34D8F7DD85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5497" y="134362"/>
                  <a:ext cx="781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3A6BC4-41C7-F6AC-A70A-F925CF5F8023}"/>
              </a:ext>
            </a:extLst>
          </p:cNvPr>
          <p:cNvGrpSpPr/>
          <p:nvPr/>
        </p:nvGrpSpPr>
        <p:grpSpPr>
          <a:xfrm>
            <a:off x="6587897" y="121042"/>
            <a:ext cx="2046960" cy="282600"/>
            <a:chOff x="6587897" y="121042"/>
            <a:chExt cx="20469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79CEB9-188B-3347-95A2-0F1442E58755}"/>
                    </a:ext>
                  </a:extLst>
                </p14:cNvPr>
                <p14:cNvContentPartPr/>
                <p14:nvPr/>
              </p14:nvContentPartPr>
              <p14:xfrm>
                <a:off x="6587897" y="121042"/>
                <a:ext cx="825480" cy="28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79CEB9-188B-3347-95A2-0F1442E587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70257" y="103042"/>
                  <a:ext cx="8611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9BFD3D-58D3-CBE2-852E-638AC5465C2A}"/>
                    </a:ext>
                  </a:extLst>
                </p14:cNvPr>
                <p14:cNvContentPartPr/>
                <p14:nvPr/>
              </p14:nvContentPartPr>
              <p14:xfrm>
                <a:off x="7362257" y="273682"/>
                <a:ext cx="816840" cy="121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9BFD3D-58D3-CBE2-852E-638AC5465C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44617" y="255682"/>
                  <a:ext cx="852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D18CDA-CF29-2968-F05B-39BD7AAD4794}"/>
                    </a:ext>
                  </a:extLst>
                </p14:cNvPr>
                <p14:cNvContentPartPr/>
                <p14:nvPr/>
              </p14:nvContentPartPr>
              <p14:xfrm>
                <a:off x="7637297" y="161002"/>
                <a:ext cx="5040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D18CDA-CF29-2968-F05B-39BD7AAD47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19657" y="143362"/>
                  <a:ext cx="86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0A172F-65D8-377E-1C1F-4B3CC0EB19A2}"/>
                    </a:ext>
                  </a:extLst>
                </p14:cNvPr>
                <p14:cNvContentPartPr/>
                <p14:nvPr/>
              </p14:nvContentPartPr>
              <p14:xfrm>
                <a:off x="8592377" y="173242"/>
                <a:ext cx="42480" cy="1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0A172F-65D8-377E-1C1F-4B3CC0EB19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74377" y="155242"/>
                  <a:ext cx="7812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4C15DE-EC5A-B5D7-DFDB-05FCC529832F}"/>
              </a:ext>
            </a:extLst>
          </p:cNvPr>
          <p:cNvGrpSpPr/>
          <p:nvPr/>
        </p:nvGrpSpPr>
        <p:grpSpPr>
          <a:xfrm>
            <a:off x="901337" y="1336042"/>
            <a:ext cx="5487120" cy="701640"/>
            <a:chOff x="901337" y="1336042"/>
            <a:chExt cx="548712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D0E0BF-AE39-533F-9E3F-B821CC3DF51F}"/>
                    </a:ext>
                  </a:extLst>
                </p14:cNvPr>
                <p14:cNvContentPartPr/>
                <p14:nvPr/>
              </p14:nvContentPartPr>
              <p14:xfrm>
                <a:off x="901337" y="1556002"/>
                <a:ext cx="537480" cy="327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D0E0BF-AE39-533F-9E3F-B821CC3DF5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3337" y="1538362"/>
                  <a:ext cx="573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3E23C62-1151-1837-1B56-3C2C3C7A90F6}"/>
                    </a:ext>
                  </a:extLst>
                </p14:cNvPr>
                <p14:cNvContentPartPr/>
                <p14:nvPr/>
              </p14:nvContentPartPr>
              <p14:xfrm>
                <a:off x="1314977" y="1662922"/>
                <a:ext cx="181440" cy="50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3E23C62-1151-1837-1B56-3C2C3C7A90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96977" y="1645282"/>
                  <a:ext cx="217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8DD7E3-2B41-99E1-9295-84C666F04854}"/>
                    </a:ext>
                  </a:extLst>
                </p14:cNvPr>
                <p14:cNvContentPartPr/>
                <p14:nvPr/>
              </p14:nvContentPartPr>
              <p14:xfrm>
                <a:off x="1825817" y="1544842"/>
                <a:ext cx="456840" cy="389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8DD7E3-2B41-99E1-9295-84C666F048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08177" y="1526842"/>
                  <a:ext cx="4924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4A1ECF-A202-6354-AB70-55FE7ADB0A60}"/>
                    </a:ext>
                  </a:extLst>
                </p14:cNvPr>
                <p14:cNvContentPartPr/>
                <p14:nvPr/>
              </p14:nvContentPartPr>
              <p14:xfrm>
                <a:off x="2539697" y="1534042"/>
                <a:ext cx="287280" cy="435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4A1ECF-A202-6354-AB70-55FE7ADB0A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21697" y="1516402"/>
                  <a:ext cx="3229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E629731-513C-5FD5-FA36-66259854FD09}"/>
                    </a:ext>
                  </a:extLst>
                </p14:cNvPr>
                <p14:cNvContentPartPr/>
                <p14:nvPr/>
              </p14:nvContentPartPr>
              <p14:xfrm>
                <a:off x="3043697" y="1486522"/>
                <a:ext cx="20160" cy="21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E629731-513C-5FD5-FA36-66259854FD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26057" y="1468882"/>
                  <a:ext cx="55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F8B983-81BF-A00A-BF0D-A6021EFE1802}"/>
                    </a:ext>
                  </a:extLst>
                </p14:cNvPr>
                <p14:cNvContentPartPr/>
                <p14:nvPr/>
              </p14:nvContentPartPr>
              <p14:xfrm>
                <a:off x="2992217" y="1560322"/>
                <a:ext cx="136440" cy="22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F8B983-81BF-A00A-BF0D-A6021EFE18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74577" y="1542682"/>
                  <a:ext cx="172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AE8E2F-7B52-CF2A-493C-288D027BC689}"/>
                    </a:ext>
                  </a:extLst>
                </p14:cNvPr>
                <p14:cNvContentPartPr/>
                <p14:nvPr/>
              </p14:nvContentPartPr>
              <p14:xfrm>
                <a:off x="3446177" y="1511002"/>
                <a:ext cx="961920" cy="526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AE8E2F-7B52-CF2A-493C-288D027BC6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28177" y="1493002"/>
                  <a:ext cx="99756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4BEF977-BCF0-54FB-21E6-9AA4F0C3B391}"/>
                    </a:ext>
                  </a:extLst>
                </p14:cNvPr>
                <p14:cNvContentPartPr/>
                <p14:nvPr/>
              </p14:nvContentPartPr>
              <p14:xfrm>
                <a:off x="4485857" y="1770562"/>
                <a:ext cx="82440" cy="164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4BEF977-BCF0-54FB-21E6-9AA4F0C3B39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68217" y="1752922"/>
                  <a:ext cx="118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AD201BB-5CDD-D05F-3016-482100FAEEA1}"/>
                    </a:ext>
                  </a:extLst>
                </p14:cNvPr>
                <p14:cNvContentPartPr/>
                <p14:nvPr/>
              </p14:nvContentPartPr>
              <p14:xfrm>
                <a:off x="4939457" y="1577242"/>
                <a:ext cx="711720" cy="280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AD201BB-5CDD-D05F-3016-482100FAEE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21817" y="1559242"/>
                  <a:ext cx="7473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8E293D-B13C-FEBA-47F7-0175E4BC653C}"/>
                    </a:ext>
                  </a:extLst>
                </p14:cNvPr>
                <p14:cNvContentPartPr/>
                <p14:nvPr/>
              </p14:nvContentPartPr>
              <p14:xfrm>
                <a:off x="5886617" y="1336042"/>
                <a:ext cx="434520" cy="378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8E293D-B13C-FEBA-47F7-0175E4BC65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68977" y="1318042"/>
                  <a:ext cx="4701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3108D5A-273C-F4A1-6BAF-B58BB2A13F78}"/>
                    </a:ext>
                  </a:extLst>
                </p14:cNvPr>
                <p14:cNvContentPartPr/>
                <p14:nvPr/>
              </p14:nvContentPartPr>
              <p14:xfrm>
                <a:off x="6351737" y="1735282"/>
                <a:ext cx="36720" cy="4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3108D5A-273C-F4A1-6BAF-B58BB2A13F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33737" y="1717282"/>
                  <a:ext cx="723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B47C4D2-5358-D58F-EB07-E9AA01484489}"/>
              </a:ext>
            </a:extLst>
          </p:cNvPr>
          <p:cNvGrpSpPr/>
          <p:nvPr/>
        </p:nvGrpSpPr>
        <p:grpSpPr>
          <a:xfrm>
            <a:off x="2084297" y="2232442"/>
            <a:ext cx="1924560" cy="482400"/>
            <a:chOff x="2084297" y="2232442"/>
            <a:chExt cx="192456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1BA290F-2F52-11B1-58E6-3EB8F3629113}"/>
                    </a:ext>
                  </a:extLst>
                </p14:cNvPr>
                <p14:cNvContentPartPr/>
                <p14:nvPr/>
              </p14:nvContentPartPr>
              <p14:xfrm>
                <a:off x="2094737" y="2378242"/>
                <a:ext cx="5040" cy="238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1BA290F-2F52-11B1-58E6-3EB8F36291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77097" y="2360602"/>
                  <a:ext cx="40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EAB2FC8-333D-E208-7DEE-5141E0BBFAC7}"/>
                    </a:ext>
                  </a:extLst>
                </p14:cNvPr>
                <p14:cNvContentPartPr/>
                <p14:nvPr/>
              </p14:nvContentPartPr>
              <p14:xfrm>
                <a:off x="2084297" y="2339362"/>
                <a:ext cx="167040" cy="159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EAB2FC8-333D-E208-7DEE-5141E0BBFA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66297" y="2321722"/>
                  <a:ext cx="20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7E5D73-8D2B-1180-02E1-8CAA333A558F}"/>
                    </a:ext>
                  </a:extLst>
                </p14:cNvPr>
                <p14:cNvContentPartPr/>
                <p14:nvPr/>
              </p14:nvContentPartPr>
              <p14:xfrm>
                <a:off x="2354657" y="2440522"/>
                <a:ext cx="420120" cy="119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7E5D73-8D2B-1180-02E1-8CAA333A55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37017" y="2422882"/>
                  <a:ext cx="455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29BBA4-2BA9-2067-6859-6E4F63EEA026}"/>
                    </a:ext>
                  </a:extLst>
                </p14:cNvPr>
                <p14:cNvContentPartPr/>
                <p14:nvPr/>
              </p14:nvContentPartPr>
              <p14:xfrm>
                <a:off x="2994737" y="2314882"/>
                <a:ext cx="199080" cy="27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29BBA4-2BA9-2067-6859-6E4F63EEA0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76737" y="2296882"/>
                  <a:ext cx="234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A8157E-B0FC-3A79-979D-B6017E45AC16}"/>
                    </a:ext>
                  </a:extLst>
                </p14:cNvPr>
                <p14:cNvContentPartPr/>
                <p14:nvPr/>
              </p14:nvContentPartPr>
              <p14:xfrm>
                <a:off x="3412697" y="2323162"/>
                <a:ext cx="19800" cy="20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A8157E-B0FC-3A79-979D-B6017E45AC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5057" y="2305522"/>
                  <a:ext cx="55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1FBD9A-066B-6275-1BF8-9C4D40D59516}"/>
                    </a:ext>
                  </a:extLst>
                </p14:cNvPr>
                <p14:cNvContentPartPr/>
                <p14:nvPr/>
              </p14:nvContentPartPr>
              <p14:xfrm>
                <a:off x="3349697" y="2446642"/>
                <a:ext cx="151560" cy="7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1FBD9A-066B-6275-1BF8-9C4D40D595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32057" y="2428642"/>
                  <a:ext cx="187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8CFCF4D-EC62-F9DB-A505-5476B3491EB9}"/>
                    </a:ext>
                  </a:extLst>
                </p14:cNvPr>
                <p14:cNvContentPartPr/>
                <p14:nvPr/>
              </p14:nvContentPartPr>
              <p14:xfrm>
                <a:off x="3548417" y="2260522"/>
                <a:ext cx="242640" cy="45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8CFCF4D-EC62-F9DB-A505-5476B3491E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0777" y="2242522"/>
                  <a:ext cx="2782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44AFA64-ED6B-D13B-C61B-0CEAB95D66C4}"/>
                    </a:ext>
                  </a:extLst>
                </p14:cNvPr>
                <p14:cNvContentPartPr/>
                <p14:nvPr/>
              </p14:nvContentPartPr>
              <p14:xfrm>
                <a:off x="3971057" y="2232442"/>
                <a:ext cx="12600" cy="157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44AFA64-ED6B-D13B-C61B-0CEAB95D66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53417" y="2214802"/>
                  <a:ext cx="48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DBC2779-9308-EEE0-7A7D-4C97C7A97C3A}"/>
                    </a:ext>
                  </a:extLst>
                </p14:cNvPr>
                <p14:cNvContentPartPr/>
                <p14:nvPr/>
              </p14:nvContentPartPr>
              <p14:xfrm>
                <a:off x="3928577" y="2296882"/>
                <a:ext cx="80280" cy="21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DBC2779-9308-EEE0-7A7D-4C97C7A97C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10577" y="2278882"/>
                  <a:ext cx="11592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DC4B474-AEA8-84B1-6565-3C752F3084E1}"/>
                  </a:ext>
                </a:extLst>
              </p14:cNvPr>
              <p14:cNvContentPartPr/>
              <p14:nvPr/>
            </p14:nvContentPartPr>
            <p14:xfrm>
              <a:off x="1754177" y="3154042"/>
              <a:ext cx="161640" cy="27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DC4B474-AEA8-84B1-6565-3C752F3084E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736537" y="3136402"/>
                <a:ext cx="197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4B42AE1-32B5-5434-D0AD-245A48F7DD66}"/>
                  </a:ext>
                </a:extLst>
              </p14:cNvPr>
              <p14:cNvContentPartPr/>
              <p14:nvPr/>
            </p14:nvContentPartPr>
            <p14:xfrm>
              <a:off x="1998257" y="3187162"/>
              <a:ext cx="102240" cy="239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4B42AE1-32B5-5434-D0AD-245A48F7DD6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80257" y="3169162"/>
                <a:ext cx="1378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B0C0FEB-E9CA-D85B-6254-9B903D53FFCF}"/>
                  </a:ext>
                </a:extLst>
              </p14:cNvPr>
              <p14:cNvContentPartPr/>
              <p14:nvPr/>
            </p14:nvContentPartPr>
            <p14:xfrm>
              <a:off x="2027057" y="3307762"/>
              <a:ext cx="113040" cy="41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B0C0FEB-E9CA-D85B-6254-9B903D53FFC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09417" y="3289762"/>
                <a:ext cx="1486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1148247-FDF4-19FE-EFF7-D348B994448B}"/>
                  </a:ext>
                </a:extLst>
              </p14:cNvPr>
              <p14:cNvContentPartPr/>
              <p14:nvPr/>
            </p14:nvContentPartPr>
            <p14:xfrm>
              <a:off x="2049737" y="3182842"/>
              <a:ext cx="138240" cy="31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1148247-FDF4-19FE-EFF7-D348B994448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31737" y="3164842"/>
                <a:ext cx="173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AB13270-BDCC-7F5E-5AF1-8609BA93FCA3}"/>
                  </a:ext>
                </a:extLst>
              </p14:cNvPr>
              <p14:cNvContentPartPr/>
              <p14:nvPr/>
            </p14:nvContentPartPr>
            <p14:xfrm>
              <a:off x="2281217" y="3082762"/>
              <a:ext cx="95040" cy="429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AB13270-BDCC-7F5E-5AF1-8609BA93FCA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63577" y="3064762"/>
                <a:ext cx="1306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CA548D3-0209-D802-2F38-6265E861EB30}"/>
                  </a:ext>
                </a:extLst>
              </p14:cNvPr>
              <p14:cNvContentPartPr/>
              <p14:nvPr/>
            </p14:nvContentPartPr>
            <p14:xfrm>
              <a:off x="2371217" y="3199042"/>
              <a:ext cx="216000" cy="318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CA548D3-0209-D802-2F38-6265E861EB3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53577" y="3181042"/>
                <a:ext cx="2516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0B1D508-23F7-211A-C91A-56FB439D0552}"/>
                  </a:ext>
                </a:extLst>
              </p14:cNvPr>
              <p14:cNvContentPartPr/>
              <p14:nvPr/>
            </p14:nvContentPartPr>
            <p14:xfrm>
              <a:off x="2731217" y="3113002"/>
              <a:ext cx="37080" cy="157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0B1D508-23F7-211A-C91A-56FB439D055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13577" y="3095362"/>
                <a:ext cx="727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0871E84-DA57-A70C-667F-1F134FB164DC}"/>
                  </a:ext>
                </a:extLst>
              </p14:cNvPr>
              <p14:cNvContentPartPr/>
              <p14:nvPr/>
            </p14:nvContentPartPr>
            <p14:xfrm>
              <a:off x="2653817" y="3195442"/>
              <a:ext cx="153360" cy="14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0871E84-DA57-A70C-667F-1F134FB164D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635817" y="3177442"/>
                <a:ext cx="189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4FC4037-8CE2-E328-5D70-C69B2439DCF2}"/>
                  </a:ext>
                </a:extLst>
              </p14:cNvPr>
              <p14:cNvContentPartPr/>
              <p14:nvPr/>
            </p14:nvContentPartPr>
            <p14:xfrm>
              <a:off x="2825537" y="3058642"/>
              <a:ext cx="105480" cy="439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4FC4037-8CE2-E328-5D70-C69B2439DCF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807897" y="3041002"/>
                <a:ext cx="14112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F9C2326-CEFF-08C9-BDEA-DB69737F25DF}"/>
                  </a:ext>
                </a:extLst>
              </p14:cNvPr>
              <p14:cNvContentPartPr/>
              <p14:nvPr/>
            </p14:nvContentPartPr>
            <p14:xfrm>
              <a:off x="3245657" y="3218482"/>
              <a:ext cx="222840" cy="14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F9C2326-CEFF-08C9-BDEA-DB69737F25D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228017" y="3200842"/>
                <a:ext cx="258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0A224EF-6A90-BD5B-5904-3160669535E4}"/>
                  </a:ext>
                </a:extLst>
              </p14:cNvPr>
              <p14:cNvContentPartPr/>
              <p14:nvPr/>
            </p14:nvContentPartPr>
            <p14:xfrm>
              <a:off x="3253217" y="3371482"/>
              <a:ext cx="189000" cy="10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0A224EF-6A90-BD5B-5904-3160669535E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235577" y="3353842"/>
                <a:ext cx="224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995E839-7C33-9C14-4588-A6552F6E9938}"/>
                  </a:ext>
                </a:extLst>
              </p14:cNvPr>
              <p14:cNvContentPartPr/>
              <p14:nvPr/>
            </p14:nvContentPartPr>
            <p14:xfrm>
              <a:off x="3738137" y="3069802"/>
              <a:ext cx="228240" cy="295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995E839-7C33-9C14-4588-A6552F6E993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20137" y="3051802"/>
                <a:ext cx="2638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2ADE2D1-5C1F-FB2D-28C0-3AC1E35C3B9F}"/>
                  </a:ext>
                </a:extLst>
              </p14:cNvPr>
              <p14:cNvContentPartPr/>
              <p14:nvPr/>
            </p14:nvContentPartPr>
            <p14:xfrm>
              <a:off x="4070057" y="2967922"/>
              <a:ext cx="150840" cy="430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2ADE2D1-5C1F-FB2D-28C0-3AC1E35C3B9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52057" y="2949922"/>
                <a:ext cx="18648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82145FD-3186-1157-8D3A-1CDC7BECBAC2}"/>
                  </a:ext>
                </a:extLst>
              </p14:cNvPr>
              <p14:cNvContentPartPr/>
              <p14:nvPr/>
            </p14:nvContentPartPr>
            <p14:xfrm>
              <a:off x="4255817" y="3110842"/>
              <a:ext cx="210960" cy="243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82145FD-3186-1157-8D3A-1CDC7BECBAC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38177" y="3093202"/>
                <a:ext cx="2466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9919508-C7E6-73C8-5953-170B5EC4851E}"/>
                  </a:ext>
                </a:extLst>
              </p14:cNvPr>
              <p14:cNvContentPartPr/>
              <p14:nvPr/>
            </p14:nvContentPartPr>
            <p14:xfrm>
              <a:off x="4473257" y="3030922"/>
              <a:ext cx="130680" cy="448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9919508-C7E6-73C8-5953-170B5EC4851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455617" y="3013282"/>
                <a:ext cx="166320" cy="48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D0158BA7-4961-5671-3F67-C2128C801B56}"/>
              </a:ext>
            </a:extLst>
          </p:cNvPr>
          <p:cNvGrpSpPr/>
          <p:nvPr/>
        </p:nvGrpSpPr>
        <p:grpSpPr>
          <a:xfrm>
            <a:off x="6873377" y="2864602"/>
            <a:ext cx="1471680" cy="511200"/>
            <a:chOff x="6873377" y="2864602"/>
            <a:chExt cx="14716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3BE839A-A964-2E2E-09D0-CA4620966CEF}"/>
                    </a:ext>
                  </a:extLst>
                </p14:cNvPr>
                <p14:cNvContentPartPr/>
                <p14:nvPr/>
              </p14:nvContentPartPr>
              <p14:xfrm>
                <a:off x="6873377" y="3128482"/>
                <a:ext cx="336600" cy="28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3BE839A-A964-2E2E-09D0-CA4620966C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55377" y="3110482"/>
                  <a:ext cx="372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4B48EB-F141-82B0-BDD1-0699D53CA185}"/>
                    </a:ext>
                  </a:extLst>
                </p14:cNvPr>
                <p14:cNvContentPartPr/>
                <p14:nvPr/>
              </p14:nvContentPartPr>
              <p14:xfrm>
                <a:off x="7442897" y="2940202"/>
                <a:ext cx="315000" cy="264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4B48EB-F141-82B0-BDD1-0699D53CA1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25257" y="2922562"/>
                  <a:ext cx="350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26BEB9-8EB7-C6D8-7F28-F624E117DA99}"/>
                    </a:ext>
                  </a:extLst>
                </p14:cNvPr>
                <p14:cNvContentPartPr/>
                <p14:nvPr/>
              </p14:nvContentPartPr>
              <p14:xfrm>
                <a:off x="8027897" y="2975122"/>
                <a:ext cx="20520" cy="227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26BEB9-8EB7-C6D8-7F28-F624E117DA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09897" y="2957122"/>
                  <a:ext cx="56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5E03925-60ED-AC8B-B8D0-4034FCB7425A}"/>
                    </a:ext>
                  </a:extLst>
                </p14:cNvPr>
                <p14:cNvContentPartPr/>
                <p14:nvPr/>
              </p14:nvContentPartPr>
              <p14:xfrm>
                <a:off x="8013857" y="2946322"/>
                <a:ext cx="172800" cy="151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5E03925-60ED-AC8B-B8D0-4034FCB7425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95857" y="2928682"/>
                  <a:ext cx="208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3AE6E7E-72E7-CE30-E3E5-B5833324F292}"/>
                    </a:ext>
                  </a:extLst>
                </p14:cNvPr>
                <p14:cNvContentPartPr/>
                <p14:nvPr/>
              </p14:nvContentPartPr>
              <p14:xfrm>
                <a:off x="7811897" y="2864602"/>
                <a:ext cx="180720" cy="46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3AE6E7E-72E7-CE30-E3E5-B5833324F2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93897" y="2846962"/>
                  <a:ext cx="2163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A8DD9F-B620-ECAB-CBC5-9CA9CB1215E8}"/>
                    </a:ext>
                  </a:extLst>
                </p14:cNvPr>
                <p14:cNvContentPartPr/>
                <p14:nvPr/>
              </p14:nvContentPartPr>
              <p14:xfrm>
                <a:off x="8241017" y="2872522"/>
                <a:ext cx="104040" cy="503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A8DD9F-B620-ECAB-CBC5-9CA9CB1215E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23377" y="2854882"/>
                  <a:ext cx="139680" cy="53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F919B41-4C69-97B3-22CC-4380677FE653}"/>
              </a:ext>
            </a:extLst>
          </p:cNvPr>
          <p:cNvGrpSpPr/>
          <p:nvPr/>
        </p:nvGrpSpPr>
        <p:grpSpPr>
          <a:xfrm>
            <a:off x="3229817" y="4015522"/>
            <a:ext cx="244440" cy="95400"/>
            <a:chOff x="3229817" y="4015522"/>
            <a:chExt cx="24444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B24B09D-FCCD-7062-5E90-C7794817C361}"/>
                    </a:ext>
                  </a:extLst>
                </p14:cNvPr>
                <p14:cNvContentPartPr/>
                <p14:nvPr/>
              </p14:nvContentPartPr>
              <p14:xfrm>
                <a:off x="3229817" y="4015522"/>
                <a:ext cx="215280" cy="36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B24B09D-FCCD-7062-5E90-C7794817C3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12177" y="3997522"/>
                  <a:ext cx="250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91639F6-C358-D924-87D0-356AA2A10265}"/>
                    </a:ext>
                  </a:extLst>
                </p14:cNvPr>
                <p14:cNvContentPartPr/>
                <p14:nvPr/>
              </p14:nvContentPartPr>
              <p14:xfrm>
                <a:off x="3273377" y="4091842"/>
                <a:ext cx="200880" cy="19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91639F6-C358-D924-87D0-356AA2A102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55737" y="4073842"/>
                  <a:ext cx="2365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D2FF2D4-9113-D54A-2BB9-2B5BDC907B46}"/>
              </a:ext>
            </a:extLst>
          </p:cNvPr>
          <p:cNvGrpSpPr/>
          <p:nvPr/>
        </p:nvGrpSpPr>
        <p:grpSpPr>
          <a:xfrm>
            <a:off x="3747137" y="3725362"/>
            <a:ext cx="2098080" cy="597960"/>
            <a:chOff x="3747137" y="3725362"/>
            <a:chExt cx="209808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82FCDD-147A-5DE7-8173-2327F44467C5}"/>
                    </a:ext>
                  </a:extLst>
                </p14:cNvPr>
                <p14:cNvContentPartPr/>
                <p14:nvPr/>
              </p14:nvContentPartPr>
              <p14:xfrm>
                <a:off x="3747137" y="3838042"/>
                <a:ext cx="228600" cy="27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82FCDD-147A-5DE7-8173-2327F44467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29497" y="3820402"/>
                  <a:ext cx="264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89372B-D03E-1459-C65B-A640CB300B02}"/>
                    </a:ext>
                  </a:extLst>
                </p14:cNvPr>
                <p14:cNvContentPartPr/>
                <p14:nvPr/>
              </p14:nvContentPartPr>
              <p14:xfrm>
                <a:off x="4064657" y="3780802"/>
                <a:ext cx="132480" cy="425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89372B-D03E-1459-C65B-A640CB300B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46657" y="3763162"/>
                  <a:ext cx="1681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6305F70-CF04-DF2B-A86C-8579772CBCB2}"/>
                    </a:ext>
                  </a:extLst>
                </p14:cNvPr>
                <p14:cNvContentPartPr/>
                <p14:nvPr/>
              </p14:nvContentPartPr>
              <p14:xfrm>
                <a:off x="4231337" y="3871522"/>
                <a:ext cx="197640" cy="267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6305F70-CF04-DF2B-A86C-8579772CBCB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13697" y="3853882"/>
                  <a:ext cx="233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AE39379-5ED6-B6E5-6270-04B3F006362F}"/>
                    </a:ext>
                  </a:extLst>
                </p14:cNvPr>
                <p14:cNvContentPartPr/>
                <p14:nvPr/>
              </p14:nvContentPartPr>
              <p14:xfrm>
                <a:off x="4448057" y="3804922"/>
                <a:ext cx="82440" cy="443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AE39379-5ED6-B6E5-6270-04B3F006362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30417" y="3787282"/>
                  <a:ext cx="1180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9DF782-1F55-DD43-7519-EABC23EBB38E}"/>
                    </a:ext>
                  </a:extLst>
                </p14:cNvPr>
                <p14:cNvContentPartPr/>
                <p14:nvPr/>
              </p14:nvContentPartPr>
              <p14:xfrm>
                <a:off x="4731377" y="4042522"/>
                <a:ext cx="199080" cy="16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9DF782-1F55-DD43-7519-EABC23EBB3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13377" y="4024522"/>
                  <a:ext cx="234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57C053-7DC4-BE61-8715-4CE52CC0AC69}"/>
                    </a:ext>
                  </a:extLst>
                </p14:cNvPr>
                <p14:cNvContentPartPr/>
                <p14:nvPr/>
              </p14:nvContentPartPr>
              <p14:xfrm>
                <a:off x="4791857" y="3941002"/>
                <a:ext cx="37440" cy="19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57C053-7DC4-BE61-8715-4CE52CC0AC6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74217" y="3923002"/>
                  <a:ext cx="73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1446B1-69A2-A4B1-9F5D-E94BE653AF9B}"/>
                    </a:ext>
                  </a:extLst>
                </p14:cNvPr>
                <p14:cNvContentPartPr/>
                <p14:nvPr/>
              </p14:nvContentPartPr>
              <p14:xfrm>
                <a:off x="5111177" y="3852082"/>
                <a:ext cx="269280" cy="241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1446B1-69A2-A4B1-9F5D-E94BE653AF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93537" y="3834082"/>
                  <a:ext cx="304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695B815-883C-583F-F71E-47AB923DA48B}"/>
                    </a:ext>
                  </a:extLst>
                </p14:cNvPr>
                <p14:cNvContentPartPr/>
                <p14:nvPr/>
              </p14:nvContentPartPr>
              <p14:xfrm>
                <a:off x="5483057" y="3725362"/>
                <a:ext cx="168120" cy="510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695B815-883C-583F-F71E-47AB923DA48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65417" y="3707362"/>
                  <a:ext cx="20376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8ED3925-671A-A817-CB15-687FE5FC5462}"/>
                    </a:ext>
                  </a:extLst>
                </p14:cNvPr>
                <p14:cNvContentPartPr/>
                <p14:nvPr/>
              </p14:nvContentPartPr>
              <p14:xfrm>
                <a:off x="5587097" y="3853162"/>
                <a:ext cx="258120" cy="470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8ED3925-671A-A817-CB15-687FE5FC546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69097" y="3835162"/>
                  <a:ext cx="293760" cy="50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EAC6023-A641-DAB9-511E-105B4610050E}"/>
                  </a:ext>
                </a:extLst>
              </p14:cNvPr>
              <p14:cNvContentPartPr/>
              <p14:nvPr/>
            </p14:nvContentPartPr>
            <p14:xfrm>
              <a:off x="8995217" y="3757762"/>
              <a:ext cx="271440" cy="150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EAC6023-A641-DAB9-511E-105B4610050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977577" y="3740122"/>
                <a:ext cx="30708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890FA96-4BB0-8C98-3312-0394C16674E4}"/>
              </a:ext>
            </a:extLst>
          </p:cNvPr>
          <p:cNvGrpSpPr/>
          <p:nvPr/>
        </p:nvGrpSpPr>
        <p:grpSpPr>
          <a:xfrm>
            <a:off x="9021137" y="4058362"/>
            <a:ext cx="140040" cy="218880"/>
            <a:chOff x="9021137" y="4058362"/>
            <a:chExt cx="14004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942F7CD-CE60-1C2C-FF59-1E4EA0A357AB}"/>
                    </a:ext>
                  </a:extLst>
                </p14:cNvPr>
                <p14:cNvContentPartPr/>
                <p14:nvPr/>
              </p14:nvContentPartPr>
              <p14:xfrm>
                <a:off x="9064697" y="4083202"/>
                <a:ext cx="96480" cy="194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942F7CD-CE60-1C2C-FF59-1E4EA0A357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47057" y="4065202"/>
                  <a:ext cx="132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0CA412C-84E8-DD4B-A0A1-BB477FF02CCE}"/>
                    </a:ext>
                  </a:extLst>
                </p14:cNvPr>
                <p14:cNvContentPartPr/>
                <p14:nvPr/>
              </p14:nvContentPartPr>
              <p14:xfrm>
                <a:off x="9021137" y="4058362"/>
                <a:ext cx="66240" cy="10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0CA412C-84E8-DD4B-A0A1-BB477FF02CC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03497" y="4040362"/>
                  <a:ext cx="1018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F9C83C2-8124-F989-F3AE-35BD5D39E451}"/>
              </a:ext>
            </a:extLst>
          </p:cNvPr>
          <p:cNvGrpSpPr/>
          <p:nvPr/>
        </p:nvGrpSpPr>
        <p:grpSpPr>
          <a:xfrm>
            <a:off x="9340817" y="4104082"/>
            <a:ext cx="587880" cy="246240"/>
            <a:chOff x="9340817" y="4104082"/>
            <a:chExt cx="5878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B190A84-BFBD-9CD1-3691-C881041FBDEC}"/>
                    </a:ext>
                  </a:extLst>
                </p14:cNvPr>
                <p14:cNvContentPartPr/>
                <p14:nvPr/>
              </p14:nvContentPartPr>
              <p14:xfrm>
                <a:off x="9340817" y="4146922"/>
                <a:ext cx="140400" cy="191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B190A84-BFBD-9CD1-3691-C881041FBDE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23177" y="4128922"/>
                  <a:ext cx="176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65D1A18-9FF0-CACB-47A6-57698E400F71}"/>
                    </a:ext>
                  </a:extLst>
                </p14:cNvPr>
                <p14:cNvContentPartPr/>
                <p14:nvPr/>
              </p14:nvContentPartPr>
              <p14:xfrm>
                <a:off x="9549257" y="4315402"/>
                <a:ext cx="9360" cy="15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65D1A18-9FF0-CACB-47A6-57698E400F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31257" y="4297762"/>
                  <a:ext cx="4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00F2391-1F56-62B2-BB21-AD7F14D0EC32}"/>
                    </a:ext>
                  </a:extLst>
                </p14:cNvPr>
                <p14:cNvContentPartPr/>
                <p14:nvPr/>
              </p14:nvContentPartPr>
              <p14:xfrm>
                <a:off x="9617657" y="4134682"/>
                <a:ext cx="122400" cy="215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00F2391-1F56-62B2-BB21-AD7F14D0EC3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99657" y="4117042"/>
                  <a:ext cx="158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11DA42C-75A7-A6A3-7A71-254E3A037E37}"/>
                    </a:ext>
                  </a:extLst>
                </p14:cNvPr>
                <p14:cNvContentPartPr/>
                <p14:nvPr/>
              </p14:nvContentPartPr>
              <p14:xfrm>
                <a:off x="9646457" y="4140442"/>
                <a:ext cx="119160" cy="41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11DA42C-75A7-A6A3-7A71-254E3A037E3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28457" y="4122442"/>
                  <a:ext cx="154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F4503EC-2398-0A86-8F7C-EC02BBEB9F7A}"/>
                    </a:ext>
                  </a:extLst>
                </p14:cNvPr>
                <p14:cNvContentPartPr/>
                <p14:nvPr/>
              </p14:nvContentPartPr>
              <p14:xfrm>
                <a:off x="9872177" y="4104082"/>
                <a:ext cx="56520" cy="238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F4503EC-2398-0A86-8F7C-EC02BBEB9F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54177" y="4086082"/>
                  <a:ext cx="9216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150657-DD21-2D82-A10C-2AA5E314844B}"/>
              </a:ext>
            </a:extLst>
          </p:cNvPr>
          <p:cNvGrpSpPr/>
          <p:nvPr/>
        </p:nvGrpSpPr>
        <p:grpSpPr>
          <a:xfrm>
            <a:off x="10122017" y="4059442"/>
            <a:ext cx="617760" cy="285840"/>
            <a:chOff x="10122017" y="4059442"/>
            <a:chExt cx="6177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91A18E1-E858-5BBE-284B-3914A90C0FA7}"/>
                    </a:ext>
                  </a:extLst>
                </p14:cNvPr>
                <p14:cNvContentPartPr/>
                <p14:nvPr/>
              </p14:nvContentPartPr>
              <p14:xfrm>
                <a:off x="10122017" y="4082842"/>
                <a:ext cx="230400" cy="254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91A18E1-E858-5BBE-284B-3914A90C0F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04377" y="4065202"/>
                  <a:ext cx="266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F011F6-75D8-F4E9-C654-393FE06CFED9}"/>
                    </a:ext>
                  </a:extLst>
                </p14:cNvPr>
                <p14:cNvContentPartPr/>
                <p14:nvPr/>
              </p14:nvContentPartPr>
              <p14:xfrm>
                <a:off x="10401017" y="4229722"/>
                <a:ext cx="149760" cy="101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F011F6-75D8-F4E9-C654-393FE06CFE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83377" y="4212082"/>
                  <a:ext cx="185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DE909BB-96DF-631E-EECA-E37AC14402E0}"/>
                    </a:ext>
                  </a:extLst>
                </p14:cNvPr>
                <p14:cNvContentPartPr/>
                <p14:nvPr/>
              </p14:nvContentPartPr>
              <p14:xfrm>
                <a:off x="10567697" y="4059442"/>
                <a:ext cx="172080" cy="28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DE909BB-96DF-631E-EECA-E37AC14402E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50057" y="4041442"/>
                  <a:ext cx="20772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731C24A-3DA5-7575-FDE3-83078F7A94B7}"/>
              </a:ext>
            </a:extLst>
          </p:cNvPr>
          <p:cNvGrpSpPr/>
          <p:nvPr/>
        </p:nvGrpSpPr>
        <p:grpSpPr>
          <a:xfrm>
            <a:off x="11002937" y="4051162"/>
            <a:ext cx="417600" cy="294120"/>
            <a:chOff x="11002937" y="4051162"/>
            <a:chExt cx="41760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939EB07-2D5A-8C1D-A9BA-10FB51896EEA}"/>
                    </a:ext>
                  </a:extLst>
                </p14:cNvPr>
                <p14:cNvContentPartPr/>
                <p14:nvPr/>
              </p14:nvContentPartPr>
              <p14:xfrm>
                <a:off x="11002937" y="4219642"/>
                <a:ext cx="120960" cy="11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939EB07-2D5A-8C1D-A9BA-10FB51896E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85297" y="4202002"/>
                  <a:ext cx="156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14F51AC-14AC-930A-08A9-963EF7826D57}"/>
                    </a:ext>
                  </a:extLst>
                </p14:cNvPr>
                <p14:cNvContentPartPr/>
                <p14:nvPr/>
              </p14:nvContentPartPr>
              <p14:xfrm>
                <a:off x="11164217" y="4275442"/>
                <a:ext cx="93240" cy="69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14F51AC-14AC-930A-08A9-963EF7826D5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46577" y="4257442"/>
                  <a:ext cx="128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DB4015A-0FB5-FA67-E0E6-761243BD9B03}"/>
                    </a:ext>
                  </a:extLst>
                </p14:cNvPr>
                <p14:cNvContentPartPr/>
                <p14:nvPr/>
              </p14:nvContentPartPr>
              <p14:xfrm>
                <a:off x="11363657" y="4051162"/>
                <a:ext cx="37800" cy="28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DB4015A-0FB5-FA67-E0E6-761243BD9B0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45657" y="4033162"/>
                  <a:ext cx="73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93332B-57C2-F5FA-7DEE-31FB3C4964CA}"/>
                    </a:ext>
                  </a:extLst>
                </p14:cNvPr>
                <p14:cNvContentPartPr/>
                <p14:nvPr/>
              </p14:nvContentPartPr>
              <p14:xfrm>
                <a:off x="11309297" y="4182922"/>
                <a:ext cx="111240" cy="68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93332B-57C2-F5FA-7DEE-31FB3C4964C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91297" y="4164922"/>
                  <a:ext cx="1468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3F7AE1E-51C5-AA3D-133C-6E8FE9D073A4}"/>
              </a:ext>
            </a:extLst>
          </p:cNvPr>
          <p:cNvGrpSpPr/>
          <p:nvPr/>
        </p:nvGrpSpPr>
        <p:grpSpPr>
          <a:xfrm>
            <a:off x="9218057" y="4601242"/>
            <a:ext cx="680040" cy="276480"/>
            <a:chOff x="9218057" y="4601242"/>
            <a:chExt cx="68004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A523CB-8A33-A860-8EF4-647C2771C784}"/>
                    </a:ext>
                  </a:extLst>
                </p14:cNvPr>
                <p14:cNvContentPartPr/>
                <p14:nvPr/>
              </p14:nvContentPartPr>
              <p14:xfrm>
                <a:off x="9218057" y="4734442"/>
                <a:ext cx="60480" cy="118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A523CB-8A33-A860-8EF4-647C2771C78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00417" y="4716802"/>
                  <a:ext cx="96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B281812-BE65-D5B6-FC01-4450AA3C641F}"/>
                    </a:ext>
                  </a:extLst>
                </p14:cNvPr>
                <p14:cNvContentPartPr/>
                <p14:nvPr/>
              </p14:nvContentPartPr>
              <p14:xfrm>
                <a:off x="9389777" y="4763962"/>
                <a:ext cx="127440" cy="89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B281812-BE65-D5B6-FC01-4450AA3C641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71777" y="4746322"/>
                  <a:ext cx="163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608D11A-08FF-B5EB-A745-77794C544B04}"/>
                    </a:ext>
                  </a:extLst>
                </p14:cNvPr>
                <p14:cNvContentPartPr/>
                <p14:nvPr/>
              </p14:nvContentPartPr>
              <p14:xfrm>
                <a:off x="9637097" y="4781602"/>
                <a:ext cx="65160" cy="86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608D11A-08FF-B5EB-A745-77794C544B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19097" y="4763602"/>
                  <a:ext cx="100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452244E-E116-F4A0-EFEF-7342C2F7D458}"/>
                    </a:ext>
                  </a:extLst>
                </p14:cNvPr>
                <p14:cNvContentPartPr/>
                <p14:nvPr/>
              </p14:nvContentPartPr>
              <p14:xfrm>
                <a:off x="9760937" y="4614202"/>
                <a:ext cx="12960" cy="254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452244E-E116-F4A0-EFEF-7342C2F7D45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43297" y="4596202"/>
                  <a:ext cx="486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A32CE87-5E0F-254A-45BA-B1C96D440E0B}"/>
                    </a:ext>
                  </a:extLst>
                </p14:cNvPr>
                <p14:cNvContentPartPr/>
                <p14:nvPr/>
              </p14:nvContentPartPr>
              <p14:xfrm>
                <a:off x="9865697" y="4601242"/>
                <a:ext cx="32400" cy="276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A32CE87-5E0F-254A-45BA-B1C96D440E0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48057" y="4583602"/>
                  <a:ext cx="6804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3A1F05D-9577-DB96-04F8-1ECEF3C48499}"/>
              </a:ext>
            </a:extLst>
          </p:cNvPr>
          <p:cNvGrpSpPr/>
          <p:nvPr/>
        </p:nvGrpSpPr>
        <p:grpSpPr>
          <a:xfrm>
            <a:off x="10064417" y="4586122"/>
            <a:ext cx="1555200" cy="427680"/>
            <a:chOff x="10064417" y="4586122"/>
            <a:chExt cx="155520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43A17F0-1794-556D-7F73-E6A3F14C3F39}"/>
                    </a:ext>
                  </a:extLst>
                </p14:cNvPr>
                <p14:cNvContentPartPr/>
                <p14:nvPr/>
              </p14:nvContentPartPr>
              <p14:xfrm>
                <a:off x="10064417" y="4658122"/>
                <a:ext cx="1112760" cy="355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43A17F0-1794-556D-7F73-E6A3F14C3F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46417" y="4640482"/>
                  <a:ext cx="11484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BA9DA9D-DC4B-3416-E32B-04338AEFBC31}"/>
                    </a:ext>
                  </a:extLst>
                </p14:cNvPr>
                <p14:cNvContentPartPr/>
                <p14:nvPr/>
              </p14:nvContentPartPr>
              <p14:xfrm>
                <a:off x="11293817" y="4586122"/>
                <a:ext cx="325800" cy="27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BA9DA9D-DC4B-3416-E32B-04338AEFBC3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75817" y="4568122"/>
                  <a:ext cx="361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F3DD05-D03A-24A1-3B88-99FA6C1F58A3}"/>
                    </a:ext>
                  </a:extLst>
                </p14:cNvPr>
                <p14:cNvContentPartPr/>
                <p14:nvPr/>
              </p14:nvContentPartPr>
              <p14:xfrm>
                <a:off x="11302817" y="4719682"/>
                <a:ext cx="240840" cy="18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F3DD05-D03A-24A1-3B88-99FA6C1F58A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85177" y="4701682"/>
                  <a:ext cx="2764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7F32BE5-8DB7-A299-A6DF-5D507B9E3212}"/>
              </a:ext>
            </a:extLst>
          </p:cNvPr>
          <p:cNvGrpSpPr/>
          <p:nvPr/>
        </p:nvGrpSpPr>
        <p:grpSpPr>
          <a:xfrm>
            <a:off x="9238217" y="5081842"/>
            <a:ext cx="2723400" cy="393840"/>
            <a:chOff x="9238217" y="5081842"/>
            <a:chExt cx="272340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FFCF234-9F3C-B6B2-6A66-FF2FA3D5350C}"/>
                    </a:ext>
                  </a:extLst>
                </p14:cNvPr>
                <p14:cNvContentPartPr/>
                <p14:nvPr/>
              </p14:nvContentPartPr>
              <p14:xfrm>
                <a:off x="9238217" y="5158162"/>
                <a:ext cx="193320" cy="180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FFCF234-9F3C-B6B2-6A66-FF2FA3D535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20577" y="5140522"/>
                  <a:ext cx="228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0AE22ED-2FBF-170B-DB4B-381F4646FC03}"/>
                    </a:ext>
                  </a:extLst>
                </p14:cNvPr>
                <p14:cNvContentPartPr/>
                <p14:nvPr/>
              </p14:nvContentPartPr>
              <p14:xfrm>
                <a:off x="9491297" y="5081842"/>
                <a:ext cx="84600" cy="306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0AE22ED-2FBF-170B-DB4B-381F4646FC0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73297" y="5063842"/>
                  <a:ext cx="1202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974F68-F7EA-271A-1928-BBE493872D64}"/>
                    </a:ext>
                  </a:extLst>
                </p14:cNvPr>
                <p14:cNvContentPartPr/>
                <p14:nvPr/>
              </p14:nvContentPartPr>
              <p14:xfrm>
                <a:off x="9611537" y="5170762"/>
                <a:ext cx="143640" cy="195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974F68-F7EA-271A-1928-BBE493872D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93537" y="5153122"/>
                  <a:ext cx="179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41558DC-1054-E06A-1F51-03A0A829A4C2}"/>
                    </a:ext>
                  </a:extLst>
                </p14:cNvPr>
                <p14:cNvContentPartPr/>
                <p14:nvPr/>
              </p14:nvContentPartPr>
              <p14:xfrm>
                <a:off x="9810977" y="5114962"/>
                <a:ext cx="109800" cy="315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41558DC-1054-E06A-1F51-03A0A829A4C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92977" y="5097322"/>
                  <a:ext cx="1454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89AB773-9FF4-46A1-DA89-994548EE3EBD}"/>
                    </a:ext>
                  </a:extLst>
                </p14:cNvPr>
                <p14:cNvContentPartPr/>
                <p14:nvPr/>
              </p14:nvContentPartPr>
              <p14:xfrm>
                <a:off x="9981977" y="5293522"/>
                <a:ext cx="172800" cy="25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89AB773-9FF4-46A1-DA89-994548EE3E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64337" y="5275522"/>
                  <a:ext cx="208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C98495-CA96-FEC2-C96F-8965CA1D3C9C}"/>
                    </a:ext>
                  </a:extLst>
                </p14:cNvPr>
                <p14:cNvContentPartPr/>
                <p14:nvPr/>
              </p14:nvContentPartPr>
              <p14:xfrm>
                <a:off x="10331177" y="5223322"/>
                <a:ext cx="160920" cy="178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C98495-CA96-FEC2-C96F-8965CA1D3C9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13177" y="5205322"/>
                  <a:ext cx="196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543EB14-3C4E-A139-76D2-6438774D9FB9}"/>
                    </a:ext>
                  </a:extLst>
                </p14:cNvPr>
                <p14:cNvContentPartPr/>
                <p14:nvPr/>
              </p14:nvContentPartPr>
              <p14:xfrm>
                <a:off x="10656257" y="5180482"/>
                <a:ext cx="55800" cy="258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543EB14-3C4E-A139-76D2-6438774D9FB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38617" y="5162842"/>
                  <a:ext cx="91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FB709C3-53AA-65F4-6CCD-81BDA439BD6B}"/>
                    </a:ext>
                  </a:extLst>
                </p14:cNvPr>
                <p14:cNvContentPartPr/>
                <p14:nvPr/>
              </p14:nvContentPartPr>
              <p14:xfrm>
                <a:off x="10848857" y="5210002"/>
                <a:ext cx="19080" cy="211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FB709C3-53AA-65F4-6CCD-81BDA439BD6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30857" y="5192002"/>
                  <a:ext cx="54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A5E3048-C5BB-A9A9-00A7-10383BBD705C}"/>
                    </a:ext>
                  </a:extLst>
                </p14:cNvPr>
                <p14:cNvContentPartPr/>
                <p14:nvPr/>
              </p14:nvContentPartPr>
              <p14:xfrm>
                <a:off x="10920497" y="5210362"/>
                <a:ext cx="13320" cy="185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A5E3048-C5BB-A9A9-00A7-10383BBD705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902497" y="5192362"/>
                  <a:ext cx="48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5DF9EBC-6B3F-EDC9-E9EB-0F6BBD585767}"/>
                    </a:ext>
                  </a:extLst>
                </p14:cNvPr>
                <p14:cNvContentPartPr/>
                <p14:nvPr/>
              </p14:nvContentPartPr>
              <p14:xfrm>
                <a:off x="10839497" y="5314762"/>
                <a:ext cx="120240" cy="2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5DF9EBC-6B3F-EDC9-E9EB-0F6BBD58576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21497" y="5296762"/>
                  <a:ext cx="155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39D0F8-C978-FBF0-98E0-2C506C34837C}"/>
                    </a:ext>
                  </a:extLst>
                </p14:cNvPr>
                <p14:cNvContentPartPr/>
                <p14:nvPr/>
              </p14:nvContentPartPr>
              <p14:xfrm>
                <a:off x="10969817" y="5134042"/>
                <a:ext cx="116280" cy="34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39D0F8-C978-FBF0-98E0-2C506C34837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51817" y="5116402"/>
                  <a:ext cx="151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AF4255C-C068-4FC7-C53A-FB0ABB13C30B}"/>
                    </a:ext>
                  </a:extLst>
                </p14:cNvPr>
                <p14:cNvContentPartPr/>
                <p14:nvPr/>
              </p14:nvContentPartPr>
              <p14:xfrm>
                <a:off x="11159177" y="5281282"/>
                <a:ext cx="178200" cy="20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AF4255C-C068-4FC7-C53A-FB0ABB13C30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141177" y="5263642"/>
                  <a:ext cx="213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9805F04-8704-1A9D-76E8-199039656A43}"/>
                    </a:ext>
                  </a:extLst>
                </p14:cNvPr>
                <p14:cNvContentPartPr/>
                <p14:nvPr/>
              </p14:nvContentPartPr>
              <p14:xfrm>
                <a:off x="11148377" y="5366962"/>
                <a:ext cx="161280" cy="2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9805F04-8704-1A9D-76E8-199039656A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130737" y="5349322"/>
                  <a:ext cx="196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E9F4588-D837-76C0-6970-C31B66B9492A}"/>
                    </a:ext>
                  </a:extLst>
                </p14:cNvPr>
                <p14:cNvContentPartPr/>
                <p14:nvPr/>
              </p14:nvContentPartPr>
              <p14:xfrm>
                <a:off x="11419457" y="5210002"/>
                <a:ext cx="163080" cy="213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E9F4588-D837-76C0-6970-C31B66B949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01817" y="5192362"/>
                  <a:ext cx="198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1D842E-2042-83F4-64F7-4E283367669D}"/>
                    </a:ext>
                  </a:extLst>
                </p14:cNvPr>
                <p14:cNvContentPartPr/>
                <p14:nvPr/>
              </p14:nvContentPartPr>
              <p14:xfrm>
                <a:off x="11635097" y="5341042"/>
                <a:ext cx="19440" cy="69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1D842E-2042-83F4-64F7-4E283367669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17097" y="5323402"/>
                  <a:ext cx="55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4F47B04-A563-809E-E63B-B7B04463AD3F}"/>
                    </a:ext>
                  </a:extLst>
                </p14:cNvPr>
                <p14:cNvContentPartPr/>
                <p14:nvPr/>
              </p14:nvContentPartPr>
              <p14:xfrm>
                <a:off x="11672177" y="5216122"/>
                <a:ext cx="177480" cy="188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4F47B04-A563-809E-E63B-B7B04463AD3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654177" y="5198122"/>
                  <a:ext cx="213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6C0757F-99CF-36A4-0188-04515CB60A42}"/>
                    </a:ext>
                  </a:extLst>
                </p14:cNvPr>
                <p14:cNvContentPartPr/>
                <p14:nvPr/>
              </p14:nvContentPartPr>
              <p14:xfrm>
                <a:off x="11878097" y="5203882"/>
                <a:ext cx="83520" cy="232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6C0757F-99CF-36A4-0188-04515CB60A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860097" y="5185882"/>
                  <a:ext cx="11916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5F65898-1F3E-975E-DEAD-B04C44E46BB4}"/>
              </a:ext>
            </a:extLst>
          </p:cNvPr>
          <p:cNvGrpSpPr/>
          <p:nvPr/>
        </p:nvGrpSpPr>
        <p:grpSpPr>
          <a:xfrm>
            <a:off x="11538257" y="5551642"/>
            <a:ext cx="565200" cy="211320"/>
            <a:chOff x="11538257" y="5551642"/>
            <a:chExt cx="56520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B44ACFB-AA77-D1BF-72CB-9DA8D9CCB8E8}"/>
                    </a:ext>
                  </a:extLst>
                </p14:cNvPr>
                <p14:cNvContentPartPr/>
                <p14:nvPr/>
              </p14:nvContentPartPr>
              <p14:xfrm>
                <a:off x="11538257" y="5580082"/>
                <a:ext cx="170280" cy="158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B44ACFB-AA77-D1BF-72CB-9DA8D9CCB8E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520617" y="5562082"/>
                  <a:ext cx="205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6831F10-45C4-2E03-B1A5-E5D8B49DFAB2}"/>
                    </a:ext>
                  </a:extLst>
                </p14:cNvPr>
                <p14:cNvContentPartPr/>
                <p14:nvPr/>
              </p14:nvContentPartPr>
              <p14:xfrm>
                <a:off x="11784137" y="5683402"/>
                <a:ext cx="101160" cy="79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6831F10-45C4-2E03-B1A5-E5D8B49DFA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66137" y="5665762"/>
                  <a:ext cx="136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77166F3-A8A4-FBF9-1A83-44E4E2921358}"/>
                    </a:ext>
                  </a:extLst>
                </p14:cNvPr>
                <p14:cNvContentPartPr/>
                <p14:nvPr/>
              </p14:nvContentPartPr>
              <p14:xfrm>
                <a:off x="11895377" y="5551642"/>
                <a:ext cx="208080" cy="202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77166F3-A8A4-FBF9-1A83-44E4E292135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877737" y="5533642"/>
                  <a:ext cx="24372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7C5AFF7-4E90-88C5-EE15-FE110E9A361B}"/>
                  </a:ext>
                </a:extLst>
              </p14:cNvPr>
              <p14:cNvContentPartPr/>
              <p14:nvPr/>
            </p14:nvContentPartPr>
            <p14:xfrm>
              <a:off x="9909257" y="2755522"/>
              <a:ext cx="8280" cy="38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7C5AFF7-4E90-88C5-EE15-FE110E9A361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891617" y="2737882"/>
                <a:ext cx="4392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5B1C967-B748-F0FA-B449-A62D9D96EA38}"/>
              </a:ext>
            </a:extLst>
          </p:cNvPr>
          <p:cNvGrpSpPr/>
          <p:nvPr/>
        </p:nvGrpSpPr>
        <p:grpSpPr>
          <a:xfrm>
            <a:off x="6540737" y="3512962"/>
            <a:ext cx="2172960" cy="673200"/>
            <a:chOff x="6540737" y="3512962"/>
            <a:chExt cx="21729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79D6F3E-9300-221B-5196-0D0C6FE6DC1D}"/>
                    </a:ext>
                  </a:extLst>
                </p14:cNvPr>
                <p14:cNvContentPartPr/>
                <p14:nvPr/>
              </p14:nvContentPartPr>
              <p14:xfrm>
                <a:off x="6540737" y="3885922"/>
                <a:ext cx="157680" cy="7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79D6F3E-9300-221B-5196-0D0C6FE6DC1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22737" y="3867922"/>
                  <a:ext cx="193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4ACBDC-D67C-852C-4D9A-5DBE168B6D49}"/>
                    </a:ext>
                  </a:extLst>
                </p14:cNvPr>
                <p14:cNvContentPartPr/>
                <p14:nvPr/>
              </p14:nvContentPartPr>
              <p14:xfrm>
                <a:off x="6961937" y="3721042"/>
                <a:ext cx="298080" cy="294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4ACBDC-D67C-852C-4D9A-5DBE168B6D4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44297" y="3703042"/>
                  <a:ext cx="333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EF5CC04-A7B9-E6BA-8336-1784BF29CCCD}"/>
                    </a:ext>
                  </a:extLst>
                </p14:cNvPr>
                <p14:cNvContentPartPr/>
                <p14:nvPr/>
              </p14:nvContentPartPr>
              <p14:xfrm>
                <a:off x="7374857" y="3579922"/>
                <a:ext cx="183240" cy="495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EF5CC04-A7B9-E6BA-8336-1784BF29CCC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57217" y="3561922"/>
                  <a:ext cx="2188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E6022FB-2B50-F086-8913-DAEDE010F2CF}"/>
                    </a:ext>
                  </a:extLst>
                </p14:cNvPr>
                <p14:cNvContentPartPr/>
                <p14:nvPr/>
              </p14:nvContentPartPr>
              <p14:xfrm>
                <a:off x="7556657" y="4019842"/>
                <a:ext cx="8640" cy="12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E6022FB-2B50-F086-8913-DAEDE010F2C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39017" y="4001842"/>
                  <a:ext cx="44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4AF2AE-B4AB-A1E8-9D42-9834E4236D3E}"/>
                    </a:ext>
                  </a:extLst>
                </p14:cNvPr>
                <p14:cNvContentPartPr/>
                <p14:nvPr/>
              </p14:nvContentPartPr>
              <p14:xfrm>
                <a:off x="7765817" y="3721762"/>
                <a:ext cx="35280" cy="337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4AF2AE-B4AB-A1E8-9D42-9834E4236D3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47817" y="3704122"/>
                  <a:ext cx="709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DA57D7A-C7C6-D9A0-8C3B-56D44055A53A}"/>
                    </a:ext>
                  </a:extLst>
                </p14:cNvPr>
                <p14:cNvContentPartPr/>
                <p14:nvPr/>
              </p14:nvContentPartPr>
              <p14:xfrm>
                <a:off x="7871297" y="3725362"/>
                <a:ext cx="54720" cy="313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DA57D7A-C7C6-D9A0-8C3B-56D44055A5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53657" y="3707362"/>
                  <a:ext cx="903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F741540-851E-BE10-2FAD-E245E6B1FE86}"/>
                    </a:ext>
                  </a:extLst>
                </p14:cNvPr>
                <p14:cNvContentPartPr/>
                <p14:nvPr/>
              </p14:nvContentPartPr>
              <p14:xfrm>
                <a:off x="7782737" y="3902482"/>
                <a:ext cx="114120" cy="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F741540-851E-BE10-2FAD-E245E6B1FE8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65097" y="3884842"/>
                  <a:ext cx="149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B2E2BD9-634C-C2B8-5133-0C2049AE5B75}"/>
                    </a:ext>
                  </a:extLst>
                </p14:cNvPr>
                <p14:cNvContentPartPr/>
                <p14:nvPr/>
              </p14:nvContentPartPr>
              <p14:xfrm>
                <a:off x="8050937" y="3617002"/>
                <a:ext cx="11160" cy="154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B2E2BD9-634C-C2B8-5133-0C2049AE5B7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32937" y="3599362"/>
                  <a:ext cx="46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D9B43AA-B1DF-A8A5-FC22-E7B573D043F0}"/>
                    </a:ext>
                  </a:extLst>
                </p14:cNvPr>
                <p14:cNvContentPartPr/>
                <p14:nvPr/>
              </p14:nvContentPartPr>
              <p14:xfrm>
                <a:off x="8141297" y="3580642"/>
                <a:ext cx="133560" cy="495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D9B43AA-B1DF-A8A5-FC22-E7B573D043F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23657" y="3563002"/>
                  <a:ext cx="1692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F8F865E-3C49-B876-EE88-3838DDF60808}"/>
                    </a:ext>
                  </a:extLst>
                </p14:cNvPr>
                <p14:cNvContentPartPr/>
                <p14:nvPr/>
              </p14:nvContentPartPr>
              <p14:xfrm>
                <a:off x="8456657" y="3851722"/>
                <a:ext cx="257040" cy="20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F8F865E-3C49-B876-EE88-3838DDF608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39017" y="3834082"/>
                  <a:ext cx="292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B840386-15E0-DF9B-4D35-CA38C35A893F}"/>
                    </a:ext>
                  </a:extLst>
                </p14:cNvPr>
                <p14:cNvContentPartPr/>
                <p14:nvPr/>
              </p14:nvContentPartPr>
              <p14:xfrm>
                <a:off x="6854297" y="3512962"/>
                <a:ext cx="173520" cy="673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B840386-15E0-DF9B-4D35-CA38C35A893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36657" y="3494962"/>
                  <a:ext cx="209160" cy="70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E98D516-2C9F-9738-451E-B351B51281CE}"/>
                  </a:ext>
                </a:extLst>
              </p14:cNvPr>
              <p14:cNvContentPartPr/>
              <p14:nvPr/>
            </p14:nvContentPartPr>
            <p14:xfrm>
              <a:off x="9230657" y="3526642"/>
              <a:ext cx="205200" cy="5180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E98D516-2C9F-9738-451E-B351B51281C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212657" y="3508642"/>
                <a:ext cx="2408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F0202A0-EA8D-C39C-EC0C-BCBC545448FD}"/>
                  </a:ext>
                </a:extLst>
              </p14:cNvPr>
              <p14:cNvContentPartPr/>
              <p14:nvPr/>
            </p14:nvContentPartPr>
            <p14:xfrm>
              <a:off x="4884737" y="3214522"/>
              <a:ext cx="257040" cy="29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F0202A0-EA8D-C39C-EC0C-BCBC545448F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867097" y="3196882"/>
                <a:ext cx="2926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14CDFC4-1BB0-530C-BE7C-334A62EB2A5B}"/>
                  </a:ext>
                </a:extLst>
              </p14:cNvPr>
              <p14:cNvContentPartPr/>
              <p14:nvPr/>
            </p14:nvContentPartPr>
            <p14:xfrm>
              <a:off x="4972937" y="3153682"/>
              <a:ext cx="52920" cy="217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14CDFC4-1BB0-530C-BE7C-334A62EB2A5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955297" y="3135682"/>
                <a:ext cx="885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2325E66-183B-2B29-1544-F2ACBEC98786}"/>
                  </a:ext>
                </a:extLst>
              </p14:cNvPr>
              <p14:cNvContentPartPr/>
              <p14:nvPr/>
            </p14:nvContentPartPr>
            <p14:xfrm>
              <a:off x="5354177" y="2984482"/>
              <a:ext cx="276840" cy="306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2325E66-183B-2B29-1544-F2ACBEC9878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336537" y="2966482"/>
                <a:ext cx="3124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BB975F0-A4A1-8D0E-967B-DF8B4A8C2424}"/>
                  </a:ext>
                </a:extLst>
              </p14:cNvPr>
              <p14:cNvContentPartPr/>
              <p14:nvPr/>
            </p14:nvContentPartPr>
            <p14:xfrm>
              <a:off x="5774297" y="2925082"/>
              <a:ext cx="321120" cy="525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BB975F0-A4A1-8D0E-967B-DF8B4A8C242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756297" y="2907442"/>
                <a:ext cx="3567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B9F964-09E5-7FAC-0828-EC14137852D8}"/>
                  </a:ext>
                </a:extLst>
              </p14:cNvPr>
              <p14:cNvContentPartPr/>
              <p14:nvPr/>
            </p14:nvContentPartPr>
            <p14:xfrm>
              <a:off x="5759177" y="2899522"/>
              <a:ext cx="143640" cy="458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B9F964-09E5-7FAC-0828-EC14137852D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741177" y="2881882"/>
                <a:ext cx="179280" cy="49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2D9A7D6-84F6-364A-FC3A-7C7510E20393}"/>
              </a:ext>
            </a:extLst>
          </p:cNvPr>
          <p:cNvGrpSpPr/>
          <p:nvPr/>
        </p:nvGrpSpPr>
        <p:grpSpPr>
          <a:xfrm>
            <a:off x="5889137" y="3681442"/>
            <a:ext cx="291960" cy="572400"/>
            <a:chOff x="5889137" y="3681442"/>
            <a:chExt cx="29196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799052C-3F0E-17A1-93F5-2A84899EC6E3}"/>
                    </a:ext>
                  </a:extLst>
                </p14:cNvPr>
                <p14:cNvContentPartPr/>
                <p14:nvPr/>
              </p14:nvContentPartPr>
              <p14:xfrm>
                <a:off x="5923337" y="3805642"/>
                <a:ext cx="18720" cy="96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799052C-3F0E-17A1-93F5-2A84899EC6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05337" y="3788002"/>
                  <a:ext cx="54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EB56FCC-3F6C-7868-4175-DB5D694C0C44}"/>
                    </a:ext>
                  </a:extLst>
                </p14:cNvPr>
                <p14:cNvContentPartPr/>
                <p14:nvPr/>
              </p14:nvContentPartPr>
              <p14:xfrm>
                <a:off x="5889137" y="3863602"/>
                <a:ext cx="162000" cy="9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EB56FCC-3F6C-7868-4175-DB5D694C0C4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71137" y="3845602"/>
                  <a:ext cx="197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9FD2E1A-F05E-AC50-1EF7-B0BAC8CDE5D8}"/>
                    </a:ext>
                  </a:extLst>
                </p14:cNvPr>
                <p14:cNvContentPartPr/>
                <p14:nvPr/>
              </p14:nvContentPartPr>
              <p14:xfrm>
                <a:off x="5909657" y="3798802"/>
                <a:ext cx="16560" cy="118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9FD2E1A-F05E-AC50-1EF7-B0BAC8CDE5D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92017" y="3780802"/>
                  <a:ext cx="52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92F7634-AC26-BDB0-981D-6F11D7C243AE}"/>
                    </a:ext>
                  </a:extLst>
                </p14:cNvPr>
                <p14:cNvContentPartPr/>
                <p14:nvPr/>
              </p14:nvContentPartPr>
              <p14:xfrm>
                <a:off x="6022337" y="3681442"/>
                <a:ext cx="158760" cy="572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92F7634-AC26-BDB0-981D-6F11D7C243A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04697" y="3663802"/>
                  <a:ext cx="194400" cy="60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4AD96D5-0DEC-B484-0E37-27AC3ED3CB9A}"/>
              </a:ext>
            </a:extLst>
          </p:cNvPr>
          <p:cNvGrpSpPr/>
          <p:nvPr/>
        </p:nvGrpSpPr>
        <p:grpSpPr>
          <a:xfrm>
            <a:off x="6152657" y="2793322"/>
            <a:ext cx="269280" cy="622080"/>
            <a:chOff x="6152657" y="2793322"/>
            <a:chExt cx="26928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F82E3DC-A131-7887-43B8-E9F708C43387}"/>
                    </a:ext>
                  </a:extLst>
                </p14:cNvPr>
                <p14:cNvContentPartPr/>
                <p14:nvPr/>
              </p14:nvContentPartPr>
              <p14:xfrm>
                <a:off x="6233297" y="2845522"/>
                <a:ext cx="14040" cy="135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F82E3DC-A131-7887-43B8-E9F708C4338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15657" y="2827882"/>
                  <a:ext cx="49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BFEC3C-88E9-79F2-A60F-AFC2FB4F99D2}"/>
                    </a:ext>
                  </a:extLst>
                </p14:cNvPr>
                <p14:cNvContentPartPr/>
                <p14:nvPr/>
              </p14:nvContentPartPr>
              <p14:xfrm>
                <a:off x="6152657" y="2929762"/>
                <a:ext cx="168120" cy="20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BFEC3C-88E9-79F2-A60F-AFC2FB4F99D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35017" y="2911762"/>
                  <a:ext cx="203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4425D4-3F5F-02AC-7E7B-23EEF23FA5BE}"/>
                    </a:ext>
                  </a:extLst>
                </p14:cNvPr>
                <p14:cNvContentPartPr/>
                <p14:nvPr/>
              </p14:nvContentPartPr>
              <p14:xfrm>
                <a:off x="6266417" y="2793322"/>
                <a:ext cx="155520" cy="622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4425D4-3F5F-02AC-7E7B-23EEF23FA5B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48417" y="2775322"/>
                  <a:ext cx="191160" cy="65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D6F130-8811-5C94-2C30-6D53B5710720}"/>
                  </a:ext>
                </a:extLst>
              </p14:cNvPr>
              <p14:cNvContentPartPr/>
              <p14:nvPr/>
            </p14:nvContentPartPr>
            <p14:xfrm>
              <a:off x="3098057" y="5470642"/>
              <a:ext cx="22824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D6F130-8811-5C94-2C30-6D53B571072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080417" y="5452642"/>
                <a:ext cx="263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266CE5-DEC9-3771-7FCA-E4C225E26DA4}"/>
                  </a:ext>
                </a:extLst>
              </p14:cNvPr>
              <p14:cNvContentPartPr/>
              <p14:nvPr/>
            </p14:nvContentPartPr>
            <p14:xfrm>
              <a:off x="3107777" y="5567122"/>
              <a:ext cx="195840" cy="3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266CE5-DEC9-3771-7FCA-E4C225E26DA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089777" y="5549482"/>
                <a:ext cx="23148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5E7D810B-D9CD-B71B-554F-BF2D52D347FD}"/>
              </a:ext>
            </a:extLst>
          </p:cNvPr>
          <p:cNvGrpSpPr/>
          <p:nvPr/>
        </p:nvGrpSpPr>
        <p:grpSpPr>
          <a:xfrm>
            <a:off x="3522497" y="5146642"/>
            <a:ext cx="2304360" cy="570960"/>
            <a:chOff x="3522497" y="5146642"/>
            <a:chExt cx="230436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2694F5-1CB1-FC86-F23D-2E19478A3F96}"/>
                    </a:ext>
                  </a:extLst>
                </p14:cNvPr>
                <p14:cNvContentPartPr/>
                <p14:nvPr/>
              </p14:nvContentPartPr>
              <p14:xfrm>
                <a:off x="3522497" y="5287762"/>
                <a:ext cx="216000" cy="32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2694F5-1CB1-FC86-F23D-2E19478A3F9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04857" y="5270122"/>
                  <a:ext cx="2516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070E77-697E-869C-0CD7-15B74EBFF032}"/>
                    </a:ext>
                  </a:extLst>
                </p14:cNvPr>
                <p14:cNvContentPartPr/>
                <p14:nvPr/>
              </p14:nvContentPartPr>
              <p14:xfrm>
                <a:off x="3856937" y="5239522"/>
                <a:ext cx="79920" cy="415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070E77-697E-869C-0CD7-15B74EBFF03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38937" y="5221882"/>
                  <a:ext cx="1155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612195-E39D-8B8A-6501-DD1D850D01C2}"/>
                    </a:ext>
                  </a:extLst>
                </p14:cNvPr>
                <p14:cNvContentPartPr/>
                <p14:nvPr/>
              </p14:nvContentPartPr>
              <p14:xfrm>
                <a:off x="3998417" y="5332042"/>
                <a:ext cx="186480" cy="257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612195-E39D-8B8A-6501-DD1D850D01C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80777" y="5314042"/>
                  <a:ext cx="222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368FD0-6987-8FF6-90DA-F655A38E0F1B}"/>
                    </a:ext>
                  </a:extLst>
                </p14:cNvPr>
                <p14:cNvContentPartPr/>
                <p14:nvPr/>
              </p14:nvContentPartPr>
              <p14:xfrm>
                <a:off x="4249697" y="5254642"/>
                <a:ext cx="81000" cy="425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368FD0-6987-8FF6-90DA-F655A38E0F1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32057" y="5237002"/>
                  <a:ext cx="1166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98C234-7CF5-13A0-529D-BC456FDC2DA9}"/>
                    </a:ext>
                  </a:extLst>
                </p14:cNvPr>
                <p14:cNvContentPartPr/>
                <p14:nvPr/>
              </p14:nvContentPartPr>
              <p14:xfrm>
                <a:off x="4521497" y="5389642"/>
                <a:ext cx="24840" cy="165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98C234-7CF5-13A0-529D-BC456FDC2DA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03497" y="5371642"/>
                  <a:ext cx="60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CAF5D0-47C9-E248-908F-A2588169ED07}"/>
                    </a:ext>
                  </a:extLst>
                </p14:cNvPr>
                <p14:cNvContentPartPr/>
                <p14:nvPr/>
              </p14:nvContentPartPr>
              <p14:xfrm>
                <a:off x="4467497" y="5478202"/>
                <a:ext cx="148320" cy="22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CAF5D0-47C9-E248-908F-A2588169ED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49857" y="5460562"/>
                  <a:ext cx="183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E65F256-A775-5490-94F4-D460EA80CC4A}"/>
                    </a:ext>
                  </a:extLst>
                </p14:cNvPr>
                <p14:cNvContentPartPr/>
                <p14:nvPr/>
              </p14:nvContentPartPr>
              <p14:xfrm>
                <a:off x="4747577" y="5271922"/>
                <a:ext cx="232920" cy="288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E65F256-A775-5490-94F4-D460EA80CC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29937" y="5253922"/>
                  <a:ext cx="268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1CE9E2-2270-887D-FC73-AEF3708ADCC2}"/>
                    </a:ext>
                  </a:extLst>
                </p14:cNvPr>
                <p14:cNvContentPartPr/>
                <p14:nvPr/>
              </p14:nvContentPartPr>
              <p14:xfrm>
                <a:off x="5150777" y="5163202"/>
                <a:ext cx="127440" cy="530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1CE9E2-2270-887D-FC73-AEF3708ADCC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32777" y="5145202"/>
                  <a:ext cx="1630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9BCA4A5-C76E-589D-83D3-4C424B4FBFD4}"/>
                    </a:ext>
                  </a:extLst>
                </p14:cNvPr>
                <p14:cNvContentPartPr/>
                <p14:nvPr/>
              </p14:nvContentPartPr>
              <p14:xfrm>
                <a:off x="5311697" y="5291362"/>
                <a:ext cx="138960" cy="426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9BCA4A5-C76E-589D-83D3-4C424B4FBFD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93697" y="5273362"/>
                  <a:ext cx="1746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2A18417-1A1B-5611-55AF-0CA88C50955C}"/>
                    </a:ext>
                  </a:extLst>
                </p14:cNvPr>
                <p14:cNvContentPartPr/>
                <p14:nvPr/>
              </p14:nvContentPartPr>
              <p14:xfrm>
                <a:off x="5606537" y="5212522"/>
                <a:ext cx="19440" cy="217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2A18417-1A1B-5611-55AF-0CA88C50955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88537" y="5194882"/>
                  <a:ext cx="55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8FDD97-ED77-1B5A-2D6B-979F5BBB2AF7}"/>
                    </a:ext>
                  </a:extLst>
                </p14:cNvPr>
                <p14:cNvContentPartPr/>
                <p14:nvPr/>
              </p14:nvContentPartPr>
              <p14:xfrm>
                <a:off x="5507177" y="5335282"/>
                <a:ext cx="147600" cy="34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8FDD97-ED77-1B5A-2D6B-979F5BBB2AF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489537" y="5317642"/>
                  <a:ext cx="183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48B62D8-D884-5DE6-5218-54AB96DC8CFE}"/>
                    </a:ext>
                  </a:extLst>
                </p14:cNvPr>
                <p14:cNvContentPartPr/>
                <p14:nvPr/>
              </p14:nvContentPartPr>
              <p14:xfrm>
                <a:off x="5713817" y="5146642"/>
                <a:ext cx="113040" cy="514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48B62D8-D884-5DE6-5218-54AB96DC8CF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696177" y="5129002"/>
                  <a:ext cx="148680" cy="55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4B60BAF-BA6E-67CA-561E-8893CA61B357}"/>
                  </a:ext>
                </a:extLst>
              </p14:cNvPr>
              <p14:cNvContentPartPr/>
              <p14:nvPr/>
            </p14:nvContentPartPr>
            <p14:xfrm>
              <a:off x="6016577" y="5463442"/>
              <a:ext cx="154440" cy="12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4B60BAF-BA6E-67CA-561E-8893CA61B35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998937" y="5445442"/>
                <a:ext cx="1900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0687ABB-999F-81A6-914D-6D9A22BDB94E}"/>
              </a:ext>
            </a:extLst>
          </p:cNvPr>
          <p:cNvGrpSpPr/>
          <p:nvPr/>
        </p:nvGrpSpPr>
        <p:grpSpPr>
          <a:xfrm>
            <a:off x="6372257" y="5066722"/>
            <a:ext cx="1845720" cy="653040"/>
            <a:chOff x="6372257" y="5066722"/>
            <a:chExt cx="184572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0BD6D0-4856-2F21-D11A-572C567510B2}"/>
                    </a:ext>
                  </a:extLst>
                </p14:cNvPr>
                <p14:cNvContentPartPr/>
                <p14:nvPr/>
              </p14:nvContentPartPr>
              <p14:xfrm>
                <a:off x="6372257" y="5249602"/>
                <a:ext cx="263520" cy="27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0BD6D0-4856-2F21-D11A-572C567510B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54617" y="5231962"/>
                  <a:ext cx="2991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F193B9F-C39D-F30A-8562-A4BBC9F48DB7}"/>
                    </a:ext>
                  </a:extLst>
                </p14:cNvPr>
                <p14:cNvContentPartPr/>
                <p14:nvPr/>
              </p14:nvContentPartPr>
              <p14:xfrm>
                <a:off x="6755657" y="5150962"/>
                <a:ext cx="119520" cy="514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F193B9F-C39D-F30A-8562-A4BBC9F48DB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37657" y="5132962"/>
                  <a:ext cx="1551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35A6771-2FEC-FA33-425C-DE65B475807A}"/>
                    </a:ext>
                  </a:extLst>
                </p14:cNvPr>
                <p14:cNvContentPartPr/>
                <p14:nvPr/>
              </p14:nvContentPartPr>
              <p14:xfrm>
                <a:off x="6886697" y="5562802"/>
                <a:ext cx="34920" cy="123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35A6771-2FEC-FA33-425C-DE65B475807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68697" y="5544802"/>
                  <a:ext cx="70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BBBFA1-7267-78C5-E369-10683E51C83F}"/>
                    </a:ext>
                  </a:extLst>
                </p14:cNvPr>
                <p14:cNvContentPartPr/>
                <p14:nvPr/>
              </p14:nvContentPartPr>
              <p14:xfrm>
                <a:off x="7055537" y="5271202"/>
                <a:ext cx="20520" cy="335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BBBFA1-7267-78C5-E369-10683E51C83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37897" y="5253202"/>
                  <a:ext cx="56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C82DC92-EDF9-8D96-908B-F48321BEDDC7}"/>
                    </a:ext>
                  </a:extLst>
                </p14:cNvPr>
                <p14:cNvContentPartPr/>
                <p14:nvPr/>
              </p14:nvContentPartPr>
              <p14:xfrm>
                <a:off x="7160297" y="5264362"/>
                <a:ext cx="5400" cy="329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C82DC92-EDF9-8D96-908B-F48321BEDDC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42657" y="5246722"/>
                  <a:ext cx="41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AB0A5B8-7AA5-26B9-AABF-1C3A13F7E79F}"/>
                    </a:ext>
                  </a:extLst>
                </p14:cNvPr>
                <p14:cNvContentPartPr/>
                <p14:nvPr/>
              </p14:nvContentPartPr>
              <p14:xfrm>
                <a:off x="7055537" y="5483602"/>
                <a:ext cx="89280" cy="25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AB0A5B8-7AA5-26B9-AABF-1C3A13F7E79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37897" y="5465602"/>
                  <a:ext cx="124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BA06238-53AF-3B9A-E1A4-300B5A44B518}"/>
                    </a:ext>
                  </a:extLst>
                </p14:cNvPr>
                <p14:cNvContentPartPr/>
                <p14:nvPr/>
              </p14:nvContentPartPr>
              <p14:xfrm>
                <a:off x="7276937" y="5210722"/>
                <a:ext cx="30240" cy="90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BA06238-53AF-3B9A-E1A4-300B5A44B5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59297" y="5192722"/>
                  <a:ext cx="65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1B6DFBA-5DDC-A0EE-2CD1-55C98C40292B}"/>
                    </a:ext>
                  </a:extLst>
                </p14:cNvPr>
                <p14:cNvContentPartPr/>
                <p14:nvPr/>
              </p14:nvContentPartPr>
              <p14:xfrm>
                <a:off x="7327337" y="5066722"/>
                <a:ext cx="154080" cy="653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1B6DFBA-5DDC-A0EE-2CD1-55C98C40292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09337" y="5049082"/>
                  <a:ext cx="1897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0DF5FC5-4CBD-C1B2-9B22-86F1E74D5CC2}"/>
                    </a:ext>
                  </a:extLst>
                </p14:cNvPr>
                <p14:cNvContentPartPr/>
                <p14:nvPr/>
              </p14:nvContentPartPr>
              <p14:xfrm>
                <a:off x="7701737" y="5270482"/>
                <a:ext cx="20160" cy="221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0DF5FC5-4CBD-C1B2-9B22-86F1E74D5CC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84097" y="5252842"/>
                  <a:ext cx="55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614BD42-44A5-CB6C-2382-8555BAC101C4}"/>
                    </a:ext>
                  </a:extLst>
                </p14:cNvPr>
                <p14:cNvContentPartPr/>
                <p14:nvPr/>
              </p14:nvContentPartPr>
              <p14:xfrm>
                <a:off x="7604177" y="5399362"/>
                <a:ext cx="212760" cy="25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614BD42-44A5-CB6C-2382-8555BAC101C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86537" y="5381722"/>
                  <a:ext cx="248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8A5F778-F076-A855-EFAC-0C1C5BECD4F7}"/>
                    </a:ext>
                  </a:extLst>
                </p14:cNvPr>
                <p14:cNvContentPartPr/>
                <p14:nvPr/>
              </p14:nvContentPartPr>
              <p14:xfrm>
                <a:off x="7945817" y="5308642"/>
                <a:ext cx="272160" cy="191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8A5F778-F076-A855-EFAC-0C1C5BECD4F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927817" y="5290642"/>
                  <a:ext cx="3078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0333FF4-C287-740E-7EED-46EB0288A25F}"/>
              </a:ext>
            </a:extLst>
          </p:cNvPr>
          <p:cNvGrpSpPr/>
          <p:nvPr/>
        </p:nvGrpSpPr>
        <p:grpSpPr>
          <a:xfrm>
            <a:off x="7412297" y="2277442"/>
            <a:ext cx="880920" cy="581040"/>
            <a:chOff x="7412297" y="2277442"/>
            <a:chExt cx="8809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8082158-D281-5573-8C4C-BB33755EE5B6}"/>
                    </a:ext>
                  </a:extLst>
                </p14:cNvPr>
                <p14:cNvContentPartPr/>
                <p14:nvPr/>
              </p14:nvContentPartPr>
              <p14:xfrm>
                <a:off x="7412297" y="2664442"/>
                <a:ext cx="880920" cy="194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8082158-D281-5573-8C4C-BB33755EE5B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94657" y="2646802"/>
                  <a:ext cx="916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8023F0D-95C2-0470-C5C4-92FDAD4A8546}"/>
                    </a:ext>
                  </a:extLst>
                </p14:cNvPr>
                <p14:cNvContentPartPr/>
                <p14:nvPr/>
              </p14:nvContentPartPr>
              <p14:xfrm>
                <a:off x="8001257" y="2464642"/>
                <a:ext cx="29520" cy="104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8023F0D-95C2-0470-C5C4-92FDAD4A854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83617" y="2446642"/>
                  <a:ext cx="65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19A1E87-8B8C-2C08-AD11-7FEF48B5E662}"/>
                    </a:ext>
                  </a:extLst>
                </p14:cNvPr>
                <p14:cNvContentPartPr/>
                <p14:nvPr/>
              </p14:nvContentPartPr>
              <p14:xfrm>
                <a:off x="8016737" y="2385442"/>
                <a:ext cx="15840" cy="7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19A1E87-8B8C-2C08-AD11-7FEF48B5E66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99097" y="2367802"/>
                  <a:ext cx="5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D734173-5001-FDDE-6D69-C59603B78998}"/>
                    </a:ext>
                  </a:extLst>
                </p14:cNvPr>
                <p14:cNvContentPartPr/>
                <p14:nvPr/>
              </p14:nvContentPartPr>
              <p14:xfrm>
                <a:off x="7551617" y="2277442"/>
                <a:ext cx="295560" cy="344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D734173-5001-FDDE-6D69-C59603B789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33617" y="2259442"/>
                  <a:ext cx="33120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363B97C-1415-7BA5-0162-9F618427C283}"/>
              </a:ext>
            </a:extLst>
          </p:cNvPr>
          <p:cNvGrpSpPr/>
          <p:nvPr/>
        </p:nvGrpSpPr>
        <p:grpSpPr>
          <a:xfrm>
            <a:off x="3718337" y="2420002"/>
            <a:ext cx="2811240" cy="642600"/>
            <a:chOff x="3718337" y="2420002"/>
            <a:chExt cx="281124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64F8E80-3237-488A-E6A5-BA2886196338}"/>
                    </a:ext>
                  </a:extLst>
                </p14:cNvPr>
                <p14:cNvContentPartPr/>
                <p14:nvPr/>
              </p14:nvContentPartPr>
              <p14:xfrm>
                <a:off x="3718337" y="2696122"/>
                <a:ext cx="2811240" cy="366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64F8E80-3237-488A-E6A5-BA28861963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00337" y="2678482"/>
                  <a:ext cx="2846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98A8C25-220B-1FEE-C8D1-EFB9D2727F1C}"/>
                    </a:ext>
                  </a:extLst>
                </p14:cNvPr>
                <p14:cNvContentPartPr/>
                <p14:nvPr/>
              </p14:nvContentPartPr>
              <p14:xfrm>
                <a:off x="4808777" y="2467522"/>
                <a:ext cx="320400" cy="263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98A8C25-220B-1FEE-C8D1-EFB9D2727F1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790777" y="2449522"/>
                  <a:ext cx="356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D91AF5E-F637-704E-5DA5-861F7C66D6F4}"/>
                    </a:ext>
                  </a:extLst>
                </p14:cNvPr>
                <p14:cNvContentPartPr/>
                <p14:nvPr/>
              </p14:nvContentPartPr>
              <p14:xfrm>
                <a:off x="5209457" y="2420002"/>
                <a:ext cx="207720" cy="311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D91AF5E-F637-704E-5DA5-861F7C66D6F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91817" y="2402002"/>
                  <a:ext cx="243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9553669-A2CF-F955-888C-49591B8BEEC9}"/>
                    </a:ext>
                  </a:extLst>
                </p14:cNvPr>
                <p14:cNvContentPartPr/>
                <p14:nvPr/>
              </p14:nvContentPartPr>
              <p14:xfrm>
                <a:off x="5480177" y="2640322"/>
                <a:ext cx="122760" cy="192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9553669-A2CF-F955-888C-49591B8BEEC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462177" y="2622682"/>
                  <a:ext cx="158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299A85B-DD83-5705-FBE8-3AFE47E8B84B}"/>
                    </a:ext>
                  </a:extLst>
                </p14:cNvPr>
                <p14:cNvContentPartPr/>
                <p14:nvPr/>
              </p14:nvContentPartPr>
              <p14:xfrm>
                <a:off x="5438777" y="2735002"/>
                <a:ext cx="136440" cy="21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299A85B-DD83-5705-FBE8-3AFE47E8B84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21137" y="2717002"/>
                  <a:ext cx="1720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8884EBD-5DC0-F320-8397-A39781A44A08}"/>
              </a:ext>
            </a:extLst>
          </p:cNvPr>
          <p:cNvGrpSpPr/>
          <p:nvPr/>
        </p:nvGrpSpPr>
        <p:grpSpPr>
          <a:xfrm>
            <a:off x="8397251" y="103015"/>
            <a:ext cx="2879640" cy="330480"/>
            <a:chOff x="8397251" y="103015"/>
            <a:chExt cx="2879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111B04-B6E6-EA7B-26AF-5B743D35B0D9}"/>
                    </a:ext>
                  </a:extLst>
                </p14:cNvPr>
                <p14:cNvContentPartPr/>
                <p14:nvPr/>
              </p14:nvContentPartPr>
              <p14:xfrm>
                <a:off x="8397251" y="128575"/>
                <a:ext cx="1284480" cy="304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111B04-B6E6-EA7B-26AF-5B743D35B0D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79611" y="110575"/>
                  <a:ext cx="1320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E1B41C6-C60E-2F45-E403-15B1E0FBCD02}"/>
                    </a:ext>
                  </a:extLst>
                </p14:cNvPr>
                <p14:cNvContentPartPr/>
                <p14:nvPr/>
              </p14:nvContentPartPr>
              <p14:xfrm>
                <a:off x="8457731" y="180055"/>
                <a:ext cx="25560" cy="28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E1B41C6-C60E-2F45-E403-15B1E0FBCD0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440091" y="162415"/>
                  <a:ext cx="61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2DD9A06-AF80-061D-BCF2-CE84AB41FBA3}"/>
                    </a:ext>
                  </a:extLst>
                </p14:cNvPr>
                <p14:cNvContentPartPr/>
                <p14:nvPr/>
              </p14:nvContentPartPr>
              <p14:xfrm>
                <a:off x="9844451" y="303895"/>
                <a:ext cx="331920" cy="78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2DD9A06-AF80-061D-BCF2-CE84AB41FBA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26811" y="285895"/>
                  <a:ext cx="367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35CD41B-C52F-CE79-FA3A-DD12F07B44B9}"/>
                    </a:ext>
                  </a:extLst>
                </p14:cNvPr>
                <p14:cNvContentPartPr/>
                <p14:nvPr/>
              </p14:nvContentPartPr>
              <p14:xfrm>
                <a:off x="9963971" y="185455"/>
                <a:ext cx="16200" cy="5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35CD41B-C52F-CE79-FA3A-DD12F07B44B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946331" y="167455"/>
                  <a:ext cx="51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697065B-B411-D5C3-F44B-98C4692FDA19}"/>
                    </a:ext>
                  </a:extLst>
                </p14:cNvPr>
                <p14:cNvContentPartPr/>
                <p14:nvPr/>
              </p14:nvContentPartPr>
              <p14:xfrm>
                <a:off x="10413611" y="103015"/>
                <a:ext cx="863280" cy="311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697065B-B411-D5C3-F44B-98C4692FDA1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95611" y="85375"/>
                  <a:ext cx="8989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8A54A52-5F52-36D9-DEEF-19B590894392}"/>
                    </a:ext>
                  </a:extLst>
                </p14:cNvPr>
                <p14:cNvContentPartPr/>
                <p14:nvPr/>
              </p14:nvContentPartPr>
              <p14:xfrm>
                <a:off x="11104451" y="247375"/>
                <a:ext cx="24120" cy="9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8A54A52-5F52-36D9-DEEF-19B59089439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086811" y="229375"/>
                  <a:ext cx="59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C82AE6E-73D2-2639-7C6B-6D29927BAD75}"/>
                    </a:ext>
                  </a:extLst>
                </p14:cNvPr>
                <p14:cNvContentPartPr/>
                <p14:nvPr/>
              </p14:nvContentPartPr>
              <p14:xfrm>
                <a:off x="10429811" y="223255"/>
                <a:ext cx="484200" cy="72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C82AE6E-73D2-2639-7C6B-6D29927BAD7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412171" y="205615"/>
                  <a:ext cx="5198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81E0B71-E3E4-5FB7-1953-01EBEE714ECD}"/>
              </a:ext>
            </a:extLst>
          </p:cNvPr>
          <p:cNvGrpSpPr/>
          <p:nvPr/>
        </p:nvGrpSpPr>
        <p:grpSpPr>
          <a:xfrm>
            <a:off x="200411" y="654895"/>
            <a:ext cx="1800360" cy="357840"/>
            <a:chOff x="200411" y="654895"/>
            <a:chExt cx="18003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33F3B20-5FC7-A0D0-0F92-A8248A3C224C}"/>
                    </a:ext>
                  </a:extLst>
                </p14:cNvPr>
                <p14:cNvContentPartPr/>
                <p14:nvPr/>
              </p14:nvContentPartPr>
              <p14:xfrm>
                <a:off x="200411" y="796375"/>
                <a:ext cx="724680" cy="212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33F3B20-5FC7-A0D0-0F92-A8248A3C224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2771" y="778735"/>
                  <a:ext cx="760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50472EA-EF20-40AD-843D-61E15CCD9C2B}"/>
                    </a:ext>
                  </a:extLst>
                </p14:cNvPr>
                <p14:cNvContentPartPr/>
                <p14:nvPr/>
              </p14:nvContentPartPr>
              <p14:xfrm>
                <a:off x="1128131" y="654895"/>
                <a:ext cx="872640" cy="357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50472EA-EF20-40AD-843D-61E15CCD9C2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0131" y="637255"/>
                  <a:ext cx="9082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787F718-D5F3-9825-6CA1-DFECB2BFCE76}"/>
                    </a:ext>
                  </a:extLst>
                </p14:cNvPr>
                <p14:cNvContentPartPr/>
                <p14:nvPr/>
              </p14:nvContentPartPr>
              <p14:xfrm>
                <a:off x="1134971" y="804655"/>
                <a:ext cx="224640" cy="30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787F718-D5F3-9825-6CA1-DFECB2BFCE7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16971" y="786655"/>
                  <a:ext cx="26028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4B5354A-1434-60C2-AB44-4F43D1FEA025}"/>
                  </a:ext>
                </a:extLst>
              </p14:cNvPr>
              <p14:cNvContentPartPr/>
              <p14:nvPr/>
            </p14:nvContentPartPr>
            <p14:xfrm>
              <a:off x="2289851" y="625015"/>
              <a:ext cx="723960" cy="3387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4B5354A-1434-60C2-AB44-4F43D1FEA025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271851" y="607015"/>
                <a:ext cx="75960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FBEE0D9-A81A-0EAB-C496-21ABCC34A3F1}"/>
              </a:ext>
            </a:extLst>
          </p:cNvPr>
          <p:cNvGrpSpPr/>
          <p:nvPr/>
        </p:nvGrpSpPr>
        <p:grpSpPr>
          <a:xfrm>
            <a:off x="3267251" y="615655"/>
            <a:ext cx="2568240" cy="587520"/>
            <a:chOff x="3267251" y="615655"/>
            <a:chExt cx="256824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A3E7B7B-6741-CC0A-3489-FF13C6D01848}"/>
                    </a:ext>
                  </a:extLst>
                </p14:cNvPr>
                <p14:cNvContentPartPr/>
                <p14:nvPr/>
              </p14:nvContentPartPr>
              <p14:xfrm>
                <a:off x="3267251" y="615655"/>
                <a:ext cx="1800000" cy="587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A3E7B7B-6741-CC0A-3489-FF13C6D0184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249251" y="597655"/>
                  <a:ext cx="183564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7294315-BC80-C8F0-D20C-BB14FEB9450C}"/>
                    </a:ext>
                  </a:extLst>
                </p14:cNvPr>
                <p14:cNvContentPartPr/>
                <p14:nvPr/>
              </p14:nvContentPartPr>
              <p14:xfrm>
                <a:off x="4784291" y="710695"/>
                <a:ext cx="15120" cy="15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7294315-BC80-C8F0-D20C-BB14FEB9450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766291" y="692695"/>
                  <a:ext cx="50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5E3DDCC-2EE2-E0B4-9251-EFB0397EFC07}"/>
                    </a:ext>
                  </a:extLst>
                </p14:cNvPr>
                <p14:cNvContentPartPr/>
                <p14:nvPr/>
              </p14:nvContentPartPr>
              <p14:xfrm>
                <a:off x="4497011" y="716455"/>
                <a:ext cx="228960" cy="46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5E3DDCC-2EE2-E0B4-9251-EFB0397EFC0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479011" y="698815"/>
                  <a:ext cx="264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8411641-11DF-B3FA-32B2-45BD8DED2A88}"/>
                    </a:ext>
                  </a:extLst>
                </p14:cNvPr>
                <p14:cNvContentPartPr/>
                <p14:nvPr/>
              </p14:nvContentPartPr>
              <p14:xfrm>
                <a:off x="5300531" y="618175"/>
                <a:ext cx="315000" cy="414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8411641-11DF-B3FA-32B2-45BD8DED2A8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282891" y="600175"/>
                  <a:ext cx="3506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D88F45A-19E0-D6D3-83D7-7AD43FDA8482}"/>
                    </a:ext>
                  </a:extLst>
                </p14:cNvPr>
                <p14:cNvContentPartPr/>
                <p14:nvPr/>
              </p14:nvContentPartPr>
              <p14:xfrm>
                <a:off x="5709851" y="670015"/>
                <a:ext cx="125640" cy="19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D88F45A-19E0-D6D3-83D7-7AD43FDA848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92211" y="652015"/>
                  <a:ext cx="1612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2CE0FA0-61DA-AD80-863B-A6A1B0B9E0F1}"/>
              </a:ext>
            </a:extLst>
          </p:cNvPr>
          <p:cNvGrpSpPr/>
          <p:nvPr/>
        </p:nvGrpSpPr>
        <p:grpSpPr>
          <a:xfrm>
            <a:off x="6310691" y="634015"/>
            <a:ext cx="878400" cy="346680"/>
            <a:chOff x="6310691" y="634015"/>
            <a:chExt cx="8784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50E51C2-ACC8-74CA-549B-5A45EB89530F}"/>
                    </a:ext>
                  </a:extLst>
                </p14:cNvPr>
                <p14:cNvContentPartPr/>
                <p14:nvPr/>
              </p14:nvContentPartPr>
              <p14:xfrm>
                <a:off x="6310691" y="634015"/>
                <a:ext cx="175320" cy="297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50E51C2-ACC8-74CA-549B-5A45EB89530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93051" y="616375"/>
                  <a:ext cx="2109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B6BA96B-693D-F7A5-5E04-68DCDC064E89}"/>
                    </a:ext>
                  </a:extLst>
                </p14:cNvPr>
                <p14:cNvContentPartPr/>
                <p14:nvPr/>
              </p14:nvContentPartPr>
              <p14:xfrm>
                <a:off x="6563051" y="654895"/>
                <a:ext cx="169200" cy="263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B6BA96B-693D-F7A5-5E04-68DCDC064E8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545411" y="636895"/>
                  <a:ext cx="204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B609FD6-5FD2-D024-D7D5-CCE8EACDC568}"/>
                    </a:ext>
                  </a:extLst>
                </p14:cNvPr>
                <p14:cNvContentPartPr/>
                <p14:nvPr/>
              </p14:nvContentPartPr>
              <p14:xfrm>
                <a:off x="6648011" y="763255"/>
                <a:ext cx="93960" cy="34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B609FD6-5FD2-D024-D7D5-CCE8EACDC56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630011" y="745255"/>
                  <a:ext cx="129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C0F4EE6-0A09-D73E-FD65-4A046C0DBB91}"/>
                    </a:ext>
                  </a:extLst>
                </p14:cNvPr>
                <p14:cNvContentPartPr/>
                <p14:nvPr/>
              </p14:nvContentPartPr>
              <p14:xfrm>
                <a:off x="6609851" y="654895"/>
                <a:ext cx="204480" cy="83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C0F4EE6-0A09-D73E-FD65-4A046C0DBB9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91851" y="637255"/>
                  <a:ext cx="240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43A030A-DFB4-7AC3-2309-661B26C2C766}"/>
                    </a:ext>
                  </a:extLst>
                </p14:cNvPr>
                <p14:cNvContentPartPr/>
                <p14:nvPr/>
              </p14:nvContentPartPr>
              <p14:xfrm>
                <a:off x="6844211" y="821935"/>
                <a:ext cx="103320" cy="156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43A030A-DFB4-7AC3-2309-661B26C2C76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26211" y="804295"/>
                  <a:ext cx="138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745DEC9-3E12-3A4C-0FAE-45FF9ACECF88}"/>
                    </a:ext>
                  </a:extLst>
                </p14:cNvPr>
                <p14:cNvContentPartPr/>
                <p14:nvPr/>
              </p14:nvContentPartPr>
              <p14:xfrm>
                <a:off x="7175051" y="945415"/>
                <a:ext cx="14040" cy="35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745DEC9-3E12-3A4C-0FAE-45FF9ACECF8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57411" y="927415"/>
                  <a:ext cx="496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334D142-46DB-9A35-DC83-A5FBFEC1CAB9}"/>
              </a:ext>
            </a:extLst>
          </p:cNvPr>
          <p:cNvGrpSpPr/>
          <p:nvPr/>
        </p:nvGrpSpPr>
        <p:grpSpPr>
          <a:xfrm>
            <a:off x="9309491" y="1096615"/>
            <a:ext cx="1767960" cy="733320"/>
            <a:chOff x="9309491" y="1096615"/>
            <a:chExt cx="1767960" cy="7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CB87DD6-AD23-15D6-4246-A251A61BFEC0}"/>
                    </a:ext>
                  </a:extLst>
                </p14:cNvPr>
                <p14:cNvContentPartPr/>
                <p14:nvPr/>
              </p14:nvContentPartPr>
              <p14:xfrm>
                <a:off x="9309491" y="1496935"/>
                <a:ext cx="483120" cy="111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CB87DD6-AD23-15D6-4246-A251A61BFEC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91851" y="1479295"/>
                  <a:ext cx="518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F3AEE20-3D02-C54B-59B8-F893BA68ACEE}"/>
                    </a:ext>
                  </a:extLst>
                </p14:cNvPr>
                <p14:cNvContentPartPr/>
                <p14:nvPr/>
              </p14:nvContentPartPr>
              <p14:xfrm>
                <a:off x="10128491" y="1213255"/>
                <a:ext cx="162720" cy="221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F3AEE20-3D02-C54B-59B8-F893BA68ACE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110851" y="1195255"/>
                  <a:ext cx="198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BC7A574-E76C-ECF5-9549-2F2E054EAE53}"/>
                    </a:ext>
                  </a:extLst>
                </p14:cNvPr>
                <p14:cNvContentPartPr/>
                <p14:nvPr/>
              </p14:nvContentPartPr>
              <p14:xfrm>
                <a:off x="9951011" y="1096615"/>
                <a:ext cx="595440" cy="500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BC7A574-E76C-ECF5-9549-2F2E054EAE5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933371" y="1078615"/>
                  <a:ext cx="63108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8DD0E43-2D92-D456-B839-8590D93FDA29}"/>
                    </a:ext>
                  </a:extLst>
                </p14:cNvPr>
                <p14:cNvContentPartPr/>
                <p14:nvPr/>
              </p14:nvContentPartPr>
              <p14:xfrm>
                <a:off x="10835891" y="1685575"/>
                <a:ext cx="241560" cy="144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8DD0E43-2D92-D456-B839-8590D93FDA2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818251" y="1667575"/>
                  <a:ext cx="27720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90670DC-F294-E1B1-E648-C6F0107C51A7}"/>
                  </a:ext>
                </a:extLst>
              </p14:cNvPr>
              <p14:cNvContentPartPr/>
              <p14:nvPr/>
            </p14:nvContentPartPr>
            <p14:xfrm>
              <a:off x="8240291" y="1337455"/>
              <a:ext cx="424800" cy="4222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90670DC-F294-E1B1-E648-C6F0107C51A7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8186291" y="1229815"/>
                <a:ext cx="53244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81D2E704-5453-D9D2-67B9-288254C8E03E}"/>
                  </a:ext>
                </a:extLst>
              </p14:cNvPr>
              <p14:cNvContentPartPr/>
              <p14:nvPr/>
            </p14:nvContentPartPr>
            <p14:xfrm>
              <a:off x="10059011" y="1190575"/>
              <a:ext cx="397440" cy="32760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81D2E704-5453-D9D2-67B9-288254C8E03E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0005011" y="1082575"/>
                <a:ext cx="50508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AA72427A-26AA-A70A-19D9-162BA355F319}"/>
                  </a:ext>
                </a:extLst>
              </p14:cNvPr>
              <p14:cNvContentPartPr/>
              <p14:nvPr/>
            </p14:nvContentPartPr>
            <p14:xfrm>
              <a:off x="7025291" y="1507735"/>
              <a:ext cx="433080" cy="3564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AA72427A-26AA-A70A-19D9-162BA355F319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971291" y="1399735"/>
                <a:ext cx="54072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EE9F76B6-A8CB-15D2-F80C-DA4935D8F749}"/>
                  </a:ext>
                </a:extLst>
              </p14:cNvPr>
              <p14:cNvContentPartPr/>
              <p14:nvPr/>
            </p14:nvContentPartPr>
            <p14:xfrm>
              <a:off x="8778491" y="1274815"/>
              <a:ext cx="101160" cy="284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EE9F76B6-A8CB-15D2-F80C-DA4935D8F749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724851" y="1166815"/>
                <a:ext cx="208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64638B90-36D3-B60E-9316-D4FDE9992EAE}"/>
                  </a:ext>
                </a:extLst>
              </p14:cNvPr>
              <p14:cNvContentPartPr/>
              <p14:nvPr/>
            </p14:nvContentPartPr>
            <p14:xfrm>
              <a:off x="10906091" y="1756135"/>
              <a:ext cx="106920" cy="295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64638B90-36D3-B60E-9316-D4FDE9992EAE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0870451" y="1684495"/>
                <a:ext cx="178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9B6623E3-99FE-96DD-A22E-339DDE37EE5F}"/>
                  </a:ext>
                </a:extLst>
              </p14:cNvPr>
              <p14:cNvContentPartPr/>
              <p14:nvPr/>
            </p14:nvContentPartPr>
            <p14:xfrm>
              <a:off x="11095091" y="1870255"/>
              <a:ext cx="265680" cy="2678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9B6623E3-99FE-96DD-A22E-339DDE37EE5F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077451" y="1852615"/>
                <a:ext cx="3013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F0EC58FA-0B31-F19B-6A1C-B253E1112610}"/>
                  </a:ext>
                </a:extLst>
              </p14:cNvPr>
              <p14:cNvContentPartPr/>
              <p14:nvPr/>
            </p14:nvContentPartPr>
            <p14:xfrm>
              <a:off x="9719531" y="1032895"/>
              <a:ext cx="306360" cy="2044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F0EC58FA-0B31-F19B-6A1C-B253E1112610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701891" y="1015255"/>
                <a:ext cx="342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C36239CF-0B85-9F12-0972-B7527B7B25C1}"/>
                  </a:ext>
                </a:extLst>
              </p14:cNvPr>
              <p14:cNvContentPartPr/>
              <p14:nvPr/>
            </p14:nvContentPartPr>
            <p14:xfrm>
              <a:off x="10339811" y="2163655"/>
              <a:ext cx="438120" cy="2941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C36239CF-0B85-9F12-0972-B7527B7B25C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0322171" y="2145655"/>
                <a:ext cx="473760" cy="3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04246B8-AEDE-6905-009C-CB581928698C}"/>
              </a:ext>
            </a:extLst>
          </p:cNvPr>
          <p:cNvGrpSpPr/>
          <p:nvPr/>
        </p:nvGrpSpPr>
        <p:grpSpPr>
          <a:xfrm>
            <a:off x="10867571" y="2184895"/>
            <a:ext cx="955080" cy="372600"/>
            <a:chOff x="10867571" y="2184895"/>
            <a:chExt cx="95508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7821E5E-95DF-C4B6-E979-BE20FBF11603}"/>
                    </a:ext>
                  </a:extLst>
                </p14:cNvPr>
                <p14:cNvContentPartPr/>
                <p14:nvPr/>
              </p14:nvContentPartPr>
              <p14:xfrm>
                <a:off x="10867571" y="2184895"/>
                <a:ext cx="955080" cy="372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7821E5E-95DF-C4B6-E979-BE20FBF1160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849571" y="2167255"/>
                  <a:ext cx="9907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A5E3414-8FA4-8515-B17D-6DD0739949DB}"/>
                    </a:ext>
                  </a:extLst>
                </p14:cNvPr>
                <p14:cNvContentPartPr/>
                <p14:nvPr/>
              </p14:nvContentPartPr>
              <p14:xfrm>
                <a:off x="11341331" y="2285695"/>
                <a:ext cx="183600" cy="15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A5E3414-8FA4-8515-B17D-6DD0739949D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323691" y="2268055"/>
                  <a:ext cx="219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63575EA-EB4C-1BF4-245F-AD764F1E16DB}"/>
                    </a:ext>
                  </a:extLst>
                </p14:cNvPr>
                <p14:cNvContentPartPr/>
                <p14:nvPr/>
              </p14:nvContentPartPr>
              <p14:xfrm>
                <a:off x="11287691" y="2234935"/>
                <a:ext cx="7920" cy="3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63575EA-EB4C-1BF4-245F-AD764F1E16D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270051" y="2217295"/>
                  <a:ext cx="435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0D670F9-C1D7-44DE-60BF-9F3990A97EAB}"/>
              </a:ext>
            </a:extLst>
          </p:cNvPr>
          <p:cNvGrpSpPr/>
          <p:nvPr/>
        </p:nvGrpSpPr>
        <p:grpSpPr>
          <a:xfrm>
            <a:off x="10341611" y="2510335"/>
            <a:ext cx="1197360" cy="248400"/>
            <a:chOff x="10341611" y="2510335"/>
            <a:chExt cx="119736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3046471-4A7B-5723-BAFD-20BA26651597}"/>
                    </a:ext>
                  </a:extLst>
                </p14:cNvPr>
                <p14:cNvContentPartPr/>
                <p14:nvPr/>
              </p14:nvContentPartPr>
              <p14:xfrm>
                <a:off x="10341611" y="2653615"/>
                <a:ext cx="275040" cy="63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3046471-4A7B-5723-BAFD-20BA2665159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323611" y="2635975"/>
                  <a:ext cx="310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B2B0064-6844-2BCB-7655-8CBE9A69519D}"/>
                    </a:ext>
                  </a:extLst>
                </p14:cNvPr>
                <p14:cNvContentPartPr/>
                <p14:nvPr/>
              </p14:nvContentPartPr>
              <p14:xfrm>
                <a:off x="10610171" y="2584495"/>
                <a:ext cx="7920" cy="10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B2B0064-6844-2BCB-7655-8CBE9A69519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592171" y="2566855"/>
                  <a:ext cx="43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14999D4-DD9C-8BE6-CF26-75B60FD53785}"/>
                    </a:ext>
                  </a:extLst>
                </p14:cNvPr>
                <p14:cNvContentPartPr/>
                <p14:nvPr/>
              </p14:nvContentPartPr>
              <p14:xfrm>
                <a:off x="10632491" y="2510335"/>
                <a:ext cx="151200" cy="228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14999D4-DD9C-8BE6-CF26-75B60FD5378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614491" y="2492695"/>
                  <a:ext cx="186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3D40F1B-46D3-8C9E-4878-FF0C15DB0B46}"/>
                    </a:ext>
                  </a:extLst>
                </p14:cNvPr>
                <p14:cNvContentPartPr/>
                <p14:nvPr/>
              </p14:nvContentPartPr>
              <p14:xfrm>
                <a:off x="10787651" y="2555335"/>
                <a:ext cx="64800" cy="203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3D40F1B-46D3-8C9E-4878-FF0C15DB0B4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69651" y="2537695"/>
                  <a:ext cx="100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4B20E5B-8609-F427-1826-B8C5AA010CB1}"/>
                    </a:ext>
                  </a:extLst>
                </p14:cNvPr>
                <p14:cNvContentPartPr/>
                <p14:nvPr/>
              </p14:nvContentPartPr>
              <p14:xfrm>
                <a:off x="11086811" y="2521495"/>
                <a:ext cx="38160" cy="221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4B20E5B-8609-F427-1826-B8C5AA010CB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069171" y="2503855"/>
                  <a:ext cx="73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40D0199-2E3C-F66D-8BB2-B7D04BF96449}"/>
                    </a:ext>
                  </a:extLst>
                </p14:cNvPr>
                <p14:cNvContentPartPr/>
                <p14:nvPr/>
              </p14:nvContentPartPr>
              <p14:xfrm>
                <a:off x="11130011" y="2564335"/>
                <a:ext cx="156240" cy="177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40D0199-2E3C-F66D-8BB2-B7D04BF9644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112011" y="2546335"/>
                  <a:ext cx="191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B886ACE-89DB-0660-B3C8-2FC28BA120ED}"/>
                    </a:ext>
                  </a:extLst>
                </p14:cNvPr>
                <p14:cNvContentPartPr/>
                <p14:nvPr/>
              </p14:nvContentPartPr>
              <p14:xfrm>
                <a:off x="11349251" y="2575495"/>
                <a:ext cx="160920" cy="175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B886ACE-89DB-0660-B3C8-2FC28BA120E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31251" y="2557495"/>
                  <a:ext cx="196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99284B1-266C-E8E6-52A1-80EFEFAA6035}"/>
                    </a:ext>
                  </a:extLst>
                </p14:cNvPr>
                <p14:cNvContentPartPr/>
                <p14:nvPr/>
              </p14:nvContentPartPr>
              <p14:xfrm>
                <a:off x="11393531" y="2647135"/>
                <a:ext cx="145440" cy="40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99284B1-266C-E8E6-52A1-80EFEFAA603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375891" y="2629135"/>
                  <a:ext cx="181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EB6CB44-9E55-FCB5-832F-04828AC031E7}"/>
                    </a:ext>
                  </a:extLst>
                </p14:cNvPr>
                <p14:cNvContentPartPr/>
                <p14:nvPr/>
              </p14:nvContentPartPr>
              <p14:xfrm>
                <a:off x="11360051" y="2531575"/>
                <a:ext cx="165960" cy="45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EB6CB44-9E55-FCB5-832F-04828AC031E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342411" y="2513575"/>
                  <a:ext cx="2016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2E77C23-5DDE-B3C8-02C5-4F5B7FE77E9A}"/>
              </a:ext>
            </a:extLst>
          </p:cNvPr>
          <p:cNvGrpSpPr/>
          <p:nvPr/>
        </p:nvGrpSpPr>
        <p:grpSpPr>
          <a:xfrm>
            <a:off x="7002611" y="1202455"/>
            <a:ext cx="2062800" cy="774000"/>
            <a:chOff x="7002611" y="1202455"/>
            <a:chExt cx="2062800" cy="7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6DA06E1-EC87-452B-6268-E17EC4AE4D29}"/>
                    </a:ext>
                  </a:extLst>
                </p14:cNvPr>
                <p14:cNvContentPartPr/>
                <p14:nvPr/>
              </p14:nvContentPartPr>
              <p14:xfrm>
                <a:off x="7178651" y="1515295"/>
                <a:ext cx="22680" cy="204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6DA06E1-EC87-452B-6268-E17EC4AE4D2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160651" y="1497295"/>
                  <a:ext cx="58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8A52160-15C4-5EF7-81E1-A762C2908840}"/>
                    </a:ext>
                  </a:extLst>
                </p14:cNvPr>
                <p14:cNvContentPartPr/>
                <p14:nvPr/>
              </p14:nvContentPartPr>
              <p14:xfrm>
                <a:off x="7170731" y="1476415"/>
                <a:ext cx="146520" cy="12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8A52160-15C4-5EF7-81E1-A762C290884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52731" y="1458775"/>
                  <a:ext cx="182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C73175F-CA83-EB28-FD05-0C4C66FD2501}"/>
                    </a:ext>
                  </a:extLst>
                </p14:cNvPr>
                <p14:cNvContentPartPr/>
                <p14:nvPr/>
              </p14:nvContentPartPr>
              <p14:xfrm>
                <a:off x="7002611" y="1391455"/>
                <a:ext cx="537840" cy="541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C73175F-CA83-EB28-FD05-0C4C66FD250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984971" y="1373455"/>
                  <a:ext cx="57348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74E8328-83DD-A19B-33BA-3A961677CDF3}"/>
                    </a:ext>
                  </a:extLst>
                </p14:cNvPr>
                <p14:cNvContentPartPr/>
                <p14:nvPr/>
              </p14:nvContentPartPr>
              <p14:xfrm>
                <a:off x="7751051" y="1531495"/>
                <a:ext cx="198000" cy="38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74E8328-83DD-A19B-33BA-3A961677CDF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33411" y="1513855"/>
                  <a:ext cx="233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073B3B8-50D2-7F6F-FB8E-C7097CF63C86}"/>
                    </a:ext>
                  </a:extLst>
                </p14:cNvPr>
                <p14:cNvContentPartPr/>
                <p14:nvPr/>
              </p14:nvContentPartPr>
              <p14:xfrm>
                <a:off x="7799291" y="1666495"/>
                <a:ext cx="154440" cy="30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073B3B8-50D2-7F6F-FB8E-C7097CF63C8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781651" y="1648855"/>
                  <a:ext cx="190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393E542-397A-7BD4-5126-DF4C5E4FD789}"/>
                    </a:ext>
                  </a:extLst>
                </p14:cNvPr>
                <p14:cNvContentPartPr/>
                <p14:nvPr/>
              </p14:nvContentPartPr>
              <p14:xfrm>
                <a:off x="8367371" y="1380295"/>
                <a:ext cx="183600" cy="285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393E542-397A-7BD4-5126-DF4C5E4FD78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349731" y="1362655"/>
                  <a:ext cx="219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53AAD0E-673C-78C6-F108-C458C7CA1AD6}"/>
                    </a:ext>
                  </a:extLst>
                </p14:cNvPr>
                <p14:cNvContentPartPr/>
                <p14:nvPr/>
              </p14:nvContentPartPr>
              <p14:xfrm>
                <a:off x="8144891" y="1237375"/>
                <a:ext cx="632520" cy="602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53AAD0E-673C-78C6-F108-C458C7CA1AD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126891" y="1219735"/>
                  <a:ext cx="66816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7758A2E-398B-1AB9-6E76-214318933B18}"/>
                    </a:ext>
                  </a:extLst>
                </p14:cNvPr>
                <p14:cNvContentPartPr/>
                <p14:nvPr/>
              </p14:nvContentPartPr>
              <p14:xfrm>
                <a:off x="8720891" y="1202455"/>
                <a:ext cx="205920" cy="178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7758A2E-398B-1AB9-6E76-214318933B1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703251" y="1184815"/>
                  <a:ext cx="241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4DB0D59-04BC-8157-56C4-0FA996586AF5}"/>
                    </a:ext>
                  </a:extLst>
                </p14:cNvPr>
                <p14:cNvContentPartPr/>
                <p14:nvPr/>
              </p14:nvContentPartPr>
              <p14:xfrm>
                <a:off x="8907731" y="1492615"/>
                <a:ext cx="157680" cy="483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4DB0D59-04BC-8157-56C4-0FA996586AF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890091" y="1474975"/>
                  <a:ext cx="1933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3A75CCC-CC31-D464-A202-0B7A898596BD}"/>
                    </a:ext>
                  </a:extLst>
                </p14:cNvPr>
                <p14:cNvContentPartPr/>
                <p14:nvPr/>
              </p14:nvContentPartPr>
              <p14:xfrm>
                <a:off x="8874611" y="1462735"/>
                <a:ext cx="39960" cy="100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3A75CCC-CC31-D464-A202-0B7A898596B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56611" y="1445095"/>
                  <a:ext cx="756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D59E17C-65E5-C09F-342A-3E93BD175CF9}"/>
              </a:ext>
            </a:extLst>
          </p:cNvPr>
          <p:cNvGrpSpPr/>
          <p:nvPr/>
        </p:nvGrpSpPr>
        <p:grpSpPr>
          <a:xfrm>
            <a:off x="8860211" y="1939015"/>
            <a:ext cx="998640" cy="513000"/>
            <a:chOff x="8860211" y="1939015"/>
            <a:chExt cx="99864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EC2BF0F-33A4-BE10-AA3F-77DAB314D9D5}"/>
                    </a:ext>
                  </a:extLst>
                </p14:cNvPr>
                <p14:cNvContentPartPr/>
                <p14:nvPr/>
              </p14:nvContentPartPr>
              <p14:xfrm>
                <a:off x="8860211" y="2013175"/>
                <a:ext cx="603360" cy="204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EC2BF0F-33A4-BE10-AA3F-77DAB314D9D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842571" y="1995175"/>
                  <a:ext cx="639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1BCA6F2-1432-1B92-8AAA-4E30FE78D844}"/>
                    </a:ext>
                  </a:extLst>
                </p14:cNvPr>
                <p14:cNvContentPartPr/>
                <p14:nvPr/>
              </p14:nvContentPartPr>
              <p14:xfrm>
                <a:off x="9465731" y="2010655"/>
                <a:ext cx="207360" cy="441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1BCA6F2-1432-1B92-8AAA-4E30FE78D84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448091" y="1992655"/>
                  <a:ext cx="2430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83C01AB-BA32-EC96-E2E2-49DA451B1881}"/>
                    </a:ext>
                  </a:extLst>
                </p14:cNvPr>
                <p14:cNvContentPartPr/>
                <p14:nvPr/>
              </p14:nvContentPartPr>
              <p14:xfrm>
                <a:off x="9777131" y="1939015"/>
                <a:ext cx="15840" cy="150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83C01AB-BA32-EC96-E2E2-49DA451B188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759131" y="1921375"/>
                  <a:ext cx="51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7C40537-6848-73F4-49A3-AED26C33623B}"/>
                    </a:ext>
                  </a:extLst>
                </p14:cNvPr>
                <p14:cNvContentPartPr/>
                <p14:nvPr/>
              </p14:nvContentPartPr>
              <p14:xfrm>
                <a:off x="9682811" y="2002015"/>
                <a:ext cx="176040" cy="11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7C40537-6848-73F4-49A3-AED26C33623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65171" y="1984375"/>
                  <a:ext cx="21168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09E7C21F-792D-F620-C1F8-3F99D8BE911E}"/>
                  </a:ext>
                </a:extLst>
              </p14:cNvPr>
              <p14:cNvContentPartPr/>
              <p14:nvPr/>
            </p14:nvContentPartPr>
            <p14:xfrm>
              <a:off x="3606011" y="2201095"/>
              <a:ext cx="451800" cy="4179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09E7C21F-792D-F620-C1F8-3F99D8BE911E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3570011" y="2129455"/>
                <a:ext cx="5234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01DE3275-A75D-93CF-2429-1B2BC9D1CD93}"/>
                  </a:ext>
                </a:extLst>
              </p14:cNvPr>
              <p14:cNvContentPartPr/>
              <p14:nvPr/>
            </p14:nvContentPartPr>
            <p14:xfrm>
              <a:off x="3591251" y="2285695"/>
              <a:ext cx="439920" cy="3589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01DE3275-A75D-93CF-2429-1B2BC9D1CD93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555251" y="2214055"/>
                <a:ext cx="5115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090AC85A-63CE-8477-FE96-4331D8F03274}"/>
                  </a:ext>
                </a:extLst>
              </p14:cNvPr>
              <p14:cNvContentPartPr/>
              <p14:nvPr/>
            </p14:nvContentPartPr>
            <p14:xfrm>
              <a:off x="2901491" y="2246095"/>
              <a:ext cx="347760" cy="3765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090AC85A-63CE-8477-FE96-4331D8F03274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2865851" y="2174095"/>
                <a:ext cx="4194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49E5AD99-33FF-5A1F-E289-6A6E78003B3E}"/>
                  </a:ext>
                </a:extLst>
              </p14:cNvPr>
              <p14:cNvContentPartPr/>
              <p14:nvPr/>
            </p14:nvContentPartPr>
            <p14:xfrm>
              <a:off x="2019131" y="2316655"/>
              <a:ext cx="288000" cy="3178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49E5AD99-33FF-5A1F-E289-6A6E78003B3E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983131" y="2245015"/>
                <a:ext cx="359640" cy="4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09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FCE5D38-B940-80E4-592A-AED4E9F9A9E0}"/>
              </a:ext>
            </a:extLst>
          </p:cNvPr>
          <p:cNvGrpSpPr/>
          <p:nvPr/>
        </p:nvGrpSpPr>
        <p:grpSpPr>
          <a:xfrm>
            <a:off x="1107617" y="348202"/>
            <a:ext cx="669240" cy="264600"/>
            <a:chOff x="1107617" y="348202"/>
            <a:chExt cx="66924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FF9F724-4D58-755D-A477-C2EA186556FD}"/>
                    </a:ext>
                  </a:extLst>
                </p14:cNvPr>
                <p14:cNvContentPartPr/>
                <p14:nvPr/>
              </p14:nvContentPartPr>
              <p14:xfrm>
                <a:off x="1107617" y="348202"/>
                <a:ext cx="78480" cy="252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FF9F724-4D58-755D-A477-C2EA186556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9977" y="330202"/>
                  <a:ext cx="114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8316E3F-C72F-3283-045C-093BE526D585}"/>
                    </a:ext>
                  </a:extLst>
                </p14:cNvPr>
                <p14:cNvContentPartPr/>
                <p14:nvPr/>
              </p14:nvContentPartPr>
              <p14:xfrm>
                <a:off x="1151537" y="377002"/>
                <a:ext cx="201960" cy="31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8316E3F-C72F-3283-045C-093BE526D5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3537" y="359002"/>
                  <a:ext cx="237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A5D2AE-FF39-10EF-3F07-02A0648370BA}"/>
                    </a:ext>
                  </a:extLst>
                </p14:cNvPr>
                <p14:cNvContentPartPr/>
                <p14:nvPr/>
              </p14:nvContentPartPr>
              <p14:xfrm>
                <a:off x="1149377" y="505162"/>
                <a:ext cx="172440" cy="37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A5D2AE-FF39-10EF-3F07-02A0648370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1737" y="487162"/>
                  <a:ext cx="208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CC9842-8B7E-3171-26B4-B6CA93E7DB61}"/>
                    </a:ext>
                  </a:extLst>
                </p14:cNvPr>
                <p14:cNvContentPartPr/>
                <p14:nvPr/>
              </p14:nvContentPartPr>
              <p14:xfrm>
                <a:off x="1420457" y="503722"/>
                <a:ext cx="356400" cy="10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CC9842-8B7E-3171-26B4-B6CA93E7DB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2817" y="485722"/>
                  <a:ext cx="3920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1CF154-8903-D0CD-B6DC-1562B977C473}"/>
              </a:ext>
            </a:extLst>
          </p:cNvPr>
          <p:cNvGrpSpPr/>
          <p:nvPr/>
        </p:nvGrpSpPr>
        <p:grpSpPr>
          <a:xfrm>
            <a:off x="2082497" y="172162"/>
            <a:ext cx="3659400" cy="597600"/>
            <a:chOff x="2082497" y="172162"/>
            <a:chExt cx="365940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046447-F53F-D1CC-DAA0-C2CEABC12901}"/>
                    </a:ext>
                  </a:extLst>
                </p14:cNvPr>
                <p14:cNvContentPartPr/>
                <p14:nvPr/>
              </p14:nvContentPartPr>
              <p14:xfrm>
                <a:off x="2082497" y="193042"/>
                <a:ext cx="1261440" cy="57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046447-F53F-D1CC-DAA0-C2CEABC129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4857" y="175042"/>
                  <a:ext cx="12970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163105-A211-A002-1D55-181A0FD9E1B3}"/>
                    </a:ext>
                  </a:extLst>
                </p14:cNvPr>
                <p14:cNvContentPartPr/>
                <p14:nvPr/>
              </p14:nvContentPartPr>
              <p14:xfrm>
                <a:off x="3577217" y="256762"/>
                <a:ext cx="276120" cy="484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163105-A211-A002-1D55-181A0FD9E1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59577" y="238762"/>
                  <a:ext cx="3117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2D8B197-AD11-8D1E-D8C2-CD2C03F4F260}"/>
                    </a:ext>
                  </a:extLst>
                </p14:cNvPr>
                <p14:cNvContentPartPr/>
                <p14:nvPr/>
              </p14:nvContentPartPr>
              <p14:xfrm>
                <a:off x="4045577" y="220402"/>
                <a:ext cx="19440" cy="23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2D8B197-AD11-8D1E-D8C2-CD2C03F4F2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27937" y="202762"/>
                  <a:ext cx="55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88285B-51EF-8BE7-C23E-24811A64587A}"/>
                    </a:ext>
                  </a:extLst>
                </p14:cNvPr>
                <p14:cNvContentPartPr/>
                <p14:nvPr/>
              </p14:nvContentPartPr>
              <p14:xfrm>
                <a:off x="3986537" y="354682"/>
                <a:ext cx="126720" cy="12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88285B-51EF-8BE7-C23E-24811A6458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68537" y="337042"/>
                  <a:ext cx="16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1EE14D-B7A6-E9B6-F039-A5BD51DB78BB}"/>
                    </a:ext>
                  </a:extLst>
                </p14:cNvPr>
                <p14:cNvContentPartPr/>
                <p14:nvPr/>
              </p14:nvContentPartPr>
              <p14:xfrm>
                <a:off x="4466057" y="172162"/>
                <a:ext cx="1275840" cy="530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1EE14D-B7A6-E9B6-F039-A5BD51DB78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48417" y="154162"/>
                  <a:ext cx="1311480" cy="56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D0AAB8-9C1E-54F4-EE8D-181E6E445959}"/>
                  </a:ext>
                </a:extLst>
              </p14:cNvPr>
              <p14:cNvContentPartPr/>
              <p14:nvPr/>
            </p14:nvContentPartPr>
            <p14:xfrm>
              <a:off x="2762177" y="976402"/>
              <a:ext cx="86040" cy="50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D0AAB8-9C1E-54F4-EE8D-181E6E4459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4177" y="958762"/>
                <a:ext cx="121680" cy="53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6A31DB8-4C57-CC7B-19FF-C6332E3F1E0E}"/>
              </a:ext>
            </a:extLst>
          </p:cNvPr>
          <p:cNvGrpSpPr/>
          <p:nvPr/>
        </p:nvGrpSpPr>
        <p:grpSpPr>
          <a:xfrm>
            <a:off x="3474617" y="878122"/>
            <a:ext cx="359640" cy="593640"/>
            <a:chOff x="3474617" y="878122"/>
            <a:chExt cx="35964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CFE15C-FCD2-95B6-1553-23770CDB87E6}"/>
                    </a:ext>
                  </a:extLst>
                </p14:cNvPr>
                <p14:cNvContentPartPr/>
                <p14:nvPr/>
              </p14:nvContentPartPr>
              <p14:xfrm>
                <a:off x="3474617" y="1000882"/>
                <a:ext cx="79920" cy="47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CFE15C-FCD2-95B6-1553-23770CDB87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56977" y="983242"/>
                  <a:ext cx="1155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DA5DFF-8D1C-10F4-FD2C-E9F1FF252AD7}"/>
                    </a:ext>
                  </a:extLst>
                </p14:cNvPr>
                <p14:cNvContentPartPr/>
                <p14:nvPr/>
              </p14:nvContentPartPr>
              <p14:xfrm>
                <a:off x="3708977" y="878122"/>
                <a:ext cx="125280" cy="230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DA5DFF-8D1C-10F4-FD2C-E9F1FF252A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91337" y="860482"/>
                  <a:ext cx="160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996AAC-F76A-95BE-80A7-9C45E0E1E006}"/>
                    </a:ext>
                  </a:extLst>
                </p14:cNvPr>
                <p14:cNvContentPartPr/>
                <p14:nvPr/>
              </p14:nvContentPartPr>
              <p14:xfrm>
                <a:off x="3752177" y="1051282"/>
                <a:ext cx="70560" cy="1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996AAC-F76A-95BE-80A7-9C45E0E1E0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34537" y="1033282"/>
                  <a:ext cx="1062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C5C621B-3ADC-5E1C-6A3F-BEE719F2B685}"/>
                  </a:ext>
                </a:extLst>
              </p14:cNvPr>
              <p14:cNvContentPartPr/>
              <p14:nvPr/>
            </p14:nvContentPartPr>
            <p14:xfrm>
              <a:off x="4239617" y="1250722"/>
              <a:ext cx="414720" cy="191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C5C621B-3ADC-5E1C-6A3F-BEE719F2B6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21617" y="1233082"/>
                <a:ext cx="45036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1A136CF-2D99-21EB-4C38-9B5610814649}"/>
              </a:ext>
            </a:extLst>
          </p:cNvPr>
          <p:cNvGrpSpPr/>
          <p:nvPr/>
        </p:nvGrpSpPr>
        <p:grpSpPr>
          <a:xfrm>
            <a:off x="4838657" y="904402"/>
            <a:ext cx="402840" cy="694800"/>
            <a:chOff x="4838657" y="904402"/>
            <a:chExt cx="40284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E21089-A2E8-10F4-7580-D49E27051FCA}"/>
                    </a:ext>
                  </a:extLst>
                </p14:cNvPr>
                <p14:cNvContentPartPr/>
                <p14:nvPr/>
              </p14:nvContentPartPr>
              <p14:xfrm>
                <a:off x="5134937" y="904402"/>
                <a:ext cx="106560" cy="56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E21089-A2E8-10F4-7580-D49E27051F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16937" y="886402"/>
                  <a:ext cx="1422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9767EA-4530-E7A0-D6B6-A3C095A78FB0}"/>
                    </a:ext>
                  </a:extLst>
                </p14:cNvPr>
                <p14:cNvContentPartPr/>
                <p14:nvPr/>
              </p14:nvContentPartPr>
              <p14:xfrm>
                <a:off x="4838657" y="1447642"/>
                <a:ext cx="143280" cy="15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9767EA-4530-E7A0-D6B6-A3C095A78F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21017" y="1429642"/>
                  <a:ext cx="1789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77AC7C-0888-A203-434F-C3D0BC395583}"/>
              </a:ext>
            </a:extLst>
          </p:cNvPr>
          <p:cNvGrpSpPr/>
          <p:nvPr/>
        </p:nvGrpSpPr>
        <p:grpSpPr>
          <a:xfrm>
            <a:off x="5751257" y="837442"/>
            <a:ext cx="387360" cy="567360"/>
            <a:chOff x="5751257" y="837442"/>
            <a:chExt cx="38736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BB0CAA-3CC8-B3E6-A278-99534C992A00}"/>
                    </a:ext>
                  </a:extLst>
                </p14:cNvPr>
                <p14:cNvContentPartPr/>
                <p14:nvPr/>
              </p14:nvContentPartPr>
              <p14:xfrm>
                <a:off x="5751257" y="945442"/>
                <a:ext cx="123840" cy="45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BB0CAA-3CC8-B3E6-A278-99534C992A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33617" y="927802"/>
                  <a:ext cx="1594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970A32-C042-7B70-5A9D-F4FA0FBB550E}"/>
                    </a:ext>
                  </a:extLst>
                </p14:cNvPr>
                <p14:cNvContentPartPr/>
                <p14:nvPr/>
              </p14:nvContentPartPr>
              <p14:xfrm>
                <a:off x="6001457" y="837442"/>
                <a:ext cx="137160" cy="22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970A32-C042-7B70-5A9D-F4FA0FBB550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83457" y="819802"/>
                  <a:ext cx="172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3C8E91-E67E-A857-26A6-6DAD6CE370EC}"/>
                    </a:ext>
                  </a:extLst>
                </p14:cNvPr>
                <p14:cNvContentPartPr/>
                <p14:nvPr/>
              </p14:nvContentPartPr>
              <p14:xfrm>
                <a:off x="6054017" y="1014922"/>
                <a:ext cx="51840" cy="9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3C8E91-E67E-A857-26A6-6DAD6CE370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36377" y="997282"/>
                  <a:ext cx="874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0F1515-835C-29BE-1ED8-A6E81FB8A69A}"/>
              </a:ext>
            </a:extLst>
          </p:cNvPr>
          <p:cNvGrpSpPr/>
          <p:nvPr/>
        </p:nvGrpSpPr>
        <p:grpSpPr>
          <a:xfrm>
            <a:off x="6593657" y="858682"/>
            <a:ext cx="791640" cy="680760"/>
            <a:chOff x="6593657" y="858682"/>
            <a:chExt cx="79164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28E074-51C4-4341-1A53-E88029D267DC}"/>
                    </a:ext>
                  </a:extLst>
                </p14:cNvPr>
                <p14:cNvContentPartPr/>
                <p14:nvPr/>
              </p14:nvContentPartPr>
              <p14:xfrm>
                <a:off x="6674657" y="1077562"/>
                <a:ext cx="16200" cy="21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28E074-51C4-4341-1A53-E88029D267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57017" y="1059562"/>
                  <a:ext cx="51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4291A0-5D91-7B85-AD0F-774E5E87E004}"/>
                    </a:ext>
                  </a:extLst>
                </p14:cNvPr>
                <p14:cNvContentPartPr/>
                <p14:nvPr/>
              </p14:nvContentPartPr>
              <p14:xfrm>
                <a:off x="6593657" y="1223002"/>
                <a:ext cx="225000" cy="18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4291A0-5D91-7B85-AD0F-774E5E87E0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75657" y="1205362"/>
                  <a:ext cx="260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01577D-8F38-FC70-7195-8783BCAE3FEB}"/>
                    </a:ext>
                  </a:extLst>
                </p14:cNvPr>
                <p14:cNvContentPartPr/>
                <p14:nvPr/>
              </p14:nvContentPartPr>
              <p14:xfrm>
                <a:off x="6881657" y="1007722"/>
                <a:ext cx="324000" cy="53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01577D-8F38-FC70-7195-8783BCAE3F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63657" y="989722"/>
                  <a:ext cx="35964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0DC214-0DC8-6D49-3ABC-62C6816FD3CB}"/>
                    </a:ext>
                  </a:extLst>
                </p14:cNvPr>
                <p14:cNvContentPartPr/>
                <p14:nvPr/>
              </p14:nvContentPartPr>
              <p14:xfrm>
                <a:off x="7339577" y="858682"/>
                <a:ext cx="32760" cy="209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0DC214-0DC8-6D49-3ABC-62C6816FD3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21937" y="841042"/>
                  <a:ext cx="68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1B3A70-3088-3A66-FE83-57B9FC27F886}"/>
                    </a:ext>
                  </a:extLst>
                </p14:cNvPr>
                <p14:cNvContentPartPr/>
                <p14:nvPr/>
              </p14:nvContentPartPr>
              <p14:xfrm>
                <a:off x="7291697" y="990442"/>
                <a:ext cx="93600" cy="16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1B3A70-3088-3A66-FE83-57B9FC27F8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73697" y="972802"/>
                  <a:ext cx="1292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198EE7-70AD-CC86-EBA7-04E917C453F9}"/>
              </a:ext>
            </a:extLst>
          </p:cNvPr>
          <p:cNvGrpSpPr/>
          <p:nvPr/>
        </p:nvGrpSpPr>
        <p:grpSpPr>
          <a:xfrm>
            <a:off x="1010777" y="1497682"/>
            <a:ext cx="2714760" cy="801000"/>
            <a:chOff x="1010777" y="1497682"/>
            <a:chExt cx="271476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D19D9D0-A608-AEF3-CB95-A03A3B4FA3C9}"/>
                    </a:ext>
                  </a:extLst>
                </p14:cNvPr>
                <p14:cNvContentPartPr/>
                <p14:nvPr/>
              </p14:nvContentPartPr>
              <p14:xfrm>
                <a:off x="2193737" y="1497682"/>
                <a:ext cx="178200" cy="174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D19D9D0-A608-AEF3-CB95-A03A3B4FA3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75737" y="1479682"/>
                  <a:ext cx="213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A310BB-CC23-25EB-9E47-563485AA2928}"/>
                    </a:ext>
                  </a:extLst>
                </p14:cNvPr>
                <p14:cNvContentPartPr/>
                <p14:nvPr/>
              </p14:nvContentPartPr>
              <p14:xfrm>
                <a:off x="2513057" y="1527202"/>
                <a:ext cx="5400" cy="17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A310BB-CC23-25EB-9E47-563485AA29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95417" y="1509202"/>
                  <a:ext cx="41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94487C-480E-ABB0-1F58-F2CE4B297724}"/>
                    </a:ext>
                  </a:extLst>
                </p14:cNvPr>
                <p14:cNvContentPartPr/>
                <p14:nvPr/>
              </p14:nvContentPartPr>
              <p14:xfrm>
                <a:off x="2441057" y="1611802"/>
                <a:ext cx="135360" cy="3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94487C-480E-ABB0-1F58-F2CE4B2977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23417" y="1593802"/>
                  <a:ext cx="171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106D09-7AA8-3C47-AA49-F2324702DCBC}"/>
                    </a:ext>
                  </a:extLst>
                </p14:cNvPr>
                <p14:cNvContentPartPr/>
                <p14:nvPr/>
              </p14:nvContentPartPr>
              <p14:xfrm>
                <a:off x="2640137" y="1522882"/>
                <a:ext cx="22320" cy="18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106D09-7AA8-3C47-AA49-F2324702DC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22137" y="1505242"/>
                  <a:ext cx="57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4E6B62-D1B0-70B3-E9D8-D7D1AD640990}"/>
                    </a:ext>
                  </a:extLst>
                </p14:cNvPr>
                <p14:cNvContentPartPr/>
                <p14:nvPr/>
              </p14:nvContentPartPr>
              <p14:xfrm>
                <a:off x="1010777" y="2016802"/>
                <a:ext cx="584280" cy="28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4E6B62-D1B0-70B3-E9D8-D7D1AD6409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2777" y="1999162"/>
                  <a:ext cx="619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98E15A-CB9D-7B24-4354-F835843C68A4}"/>
                    </a:ext>
                  </a:extLst>
                </p14:cNvPr>
                <p14:cNvContentPartPr/>
                <p14:nvPr/>
              </p14:nvContentPartPr>
              <p14:xfrm>
                <a:off x="1618817" y="2025082"/>
                <a:ext cx="122760" cy="133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98E15A-CB9D-7B24-4354-F835843C68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00817" y="2007442"/>
                  <a:ext cx="158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045CC0-C310-E4BB-16E5-305FD5ABDB5A}"/>
                    </a:ext>
                  </a:extLst>
                </p14:cNvPr>
                <p14:cNvContentPartPr/>
                <p14:nvPr/>
              </p14:nvContentPartPr>
              <p14:xfrm>
                <a:off x="1778297" y="1850122"/>
                <a:ext cx="575640" cy="30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045CC0-C310-E4BB-16E5-305FD5ABDB5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60657" y="1832482"/>
                  <a:ext cx="611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7301D3-B848-3D77-D8CA-24B5D28CFD6E}"/>
                    </a:ext>
                  </a:extLst>
                </p14:cNvPr>
                <p14:cNvContentPartPr/>
                <p14:nvPr/>
              </p14:nvContentPartPr>
              <p14:xfrm>
                <a:off x="2268617" y="1992682"/>
                <a:ext cx="48960" cy="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7301D3-B848-3D77-D8CA-24B5D28CFD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50977" y="1975042"/>
                  <a:ext cx="84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1B0ACD-B3A8-15CB-9390-24BBA3FF6C36}"/>
                    </a:ext>
                  </a:extLst>
                </p14:cNvPr>
                <p14:cNvContentPartPr/>
                <p14:nvPr/>
              </p14:nvContentPartPr>
              <p14:xfrm>
                <a:off x="2547977" y="1825642"/>
                <a:ext cx="340200" cy="342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1B0ACD-B3A8-15CB-9390-24BBA3FF6C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29977" y="1807642"/>
                  <a:ext cx="3758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4A14202-3E52-1C8B-1A81-7C8C2B07906D}"/>
                    </a:ext>
                  </a:extLst>
                </p14:cNvPr>
                <p14:cNvContentPartPr/>
                <p14:nvPr/>
              </p14:nvContentPartPr>
              <p14:xfrm>
                <a:off x="2577137" y="1955242"/>
                <a:ext cx="214200" cy="37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4A14202-3E52-1C8B-1A81-7C8C2B0790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59137" y="1937602"/>
                  <a:ext cx="249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F38B2B-4B65-C81F-041C-88ED64B3ACF1}"/>
                    </a:ext>
                  </a:extLst>
                </p14:cNvPr>
                <p14:cNvContentPartPr/>
                <p14:nvPr/>
              </p14:nvContentPartPr>
              <p14:xfrm>
                <a:off x="3080777" y="1867402"/>
                <a:ext cx="644760" cy="311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F38B2B-4B65-C81F-041C-88ED64B3AC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62777" y="1849762"/>
                  <a:ext cx="6804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CE3191-8451-5254-2F9D-FB2938EECE7E}"/>
                    </a:ext>
                  </a:extLst>
                </p14:cNvPr>
                <p14:cNvContentPartPr/>
                <p14:nvPr/>
              </p14:nvContentPartPr>
              <p14:xfrm>
                <a:off x="3156017" y="1949482"/>
                <a:ext cx="208080" cy="1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CE3191-8451-5254-2F9D-FB2938EECE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8377" y="1931842"/>
                  <a:ext cx="2437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1D94C1-FBD6-9A22-1D82-667294538374}"/>
              </a:ext>
            </a:extLst>
          </p:cNvPr>
          <p:cNvGrpSpPr/>
          <p:nvPr/>
        </p:nvGrpSpPr>
        <p:grpSpPr>
          <a:xfrm>
            <a:off x="3899057" y="1817722"/>
            <a:ext cx="1779120" cy="348120"/>
            <a:chOff x="3899057" y="1817722"/>
            <a:chExt cx="177912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17310A-0D86-0760-878C-7FF506FC0858}"/>
                    </a:ext>
                  </a:extLst>
                </p14:cNvPr>
                <p14:cNvContentPartPr/>
                <p14:nvPr/>
              </p14:nvContentPartPr>
              <p14:xfrm>
                <a:off x="3899057" y="1817722"/>
                <a:ext cx="1656000" cy="348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17310A-0D86-0760-878C-7FF506FC08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81057" y="1800082"/>
                  <a:ext cx="16916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42E3680-A3E0-F4FC-C0A4-CBDFD8DC3A2C}"/>
                    </a:ext>
                  </a:extLst>
                </p14:cNvPr>
                <p14:cNvContentPartPr/>
                <p14:nvPr/>
              </p14:nvContentPartPr>
              <p14:xfrm>
                <a:off x="5665577" y="2101402"/>
                <a:ext cx="12600" cy="62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42E3680-A3E0-F4FC-C0A4-CBDFD8DC3A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47577" y="2083402"/>
                  <a:ext cx="4824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E9C1DE7-DB77-9E31-6799-AD95DA0CB5DF}"/>
              </a:ext>
            </a:extLst>
          </p:cNvPr>
          <p:cNvGrpSpPr/>
          <p:nvPr/>
        </p:nvGrpSpPr>
        <p:grpSpPr>
          <a:xfrm>
            <a:off x="3098417" y="2647162"/>
            <a:ext cx="181800" cy="304200"/>
            <a:chOff x="3098417" y="2647162"/>
            <a:chExt cx="181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7231689-4C58-6892-B021-515D8EEFC46C}"/>
                    </a:ext>
                  </a:extLst>
                </p14:cNvPr>
                <p14:cNvContentPartPr/>
                <p14:nvPr/>
              </p14:nvContentPartPr>
              <p14:xfrm>
                <a:off x="3137297" y="2647162"/>
                <a:ext cx="44280" cy="30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7231689-4C58-6892-B021-515D8EEFC4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19657" y="2629522"/>
                  <a:ext cx="799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3990C99-E5F4-EFE1-E394-DEDCAA452147}"/>
                    </a:ext>
                  </a:extLst>
                </p14:cNvPr>
                <p14:cNvContentPartPr/>
                <p14:nvPr/>
              </p14:nvContentPartPr>
              <p14:xfrm>
                <a:off x="3098417" y="2669482"/>
                <a:ext cx="181800" cy="178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3990C99-E5F4-EFE1-E394-DEDCAA45214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80417" y="2651842"/>
                  <a:ext cx="21744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2E04EFC-1440-CD56-F85F-29A6FEE63097}"/>
                  </a:ext>
                </a:extLst>
              </p14:cNvPr>
              <p14:cNvContentPartPr/>
              <p14:nvPr/>
            </p14:nvContentPartPr>
            <p14:xfrm>
              <a:off x="3883217" y="2694322"/>
              <a:ext cx="595440" cy="172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2E04EFC-1440-CD56-F85F-29A6FEE6309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65217" y="2676682"/>
                <a:ext cx="6310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644A06F-ACD0-7DB7-0325-9E363F834D60}"/>
                  </a:ext>
                </a:extLst>
              </p14:cNvPr>
              <p14:cNvContentPartPr/>
              <p14:nvPr/>
            </p14:nvContentPartPr>
            <p14:xfrm>
              <a:off x="4939457" y="2543482"/>
              <a:ext cx="256680" cy="344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644A06F-ACD0-7DB7-0325-9E363F834D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21457" y="2525842"/>
                <a:ext cx="29232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664387A-C48B-E241-13F2-A5CEF57AD1B2}"/>
              </a:ext>
            </a:extLst>
          </p:cNvPr>
          <p:cNvGrpSpPr/>
          <p:nvPr/>
        </p:nvGrpSpPr>
        <p:grpSpPr>
          <a:xfrm>
            <a:off x="5550017" y="2321362"/>
            <a:ext cx="1225080" cy="649800"/>
            <a:chOff x="5550017" y="2321362"/>
            <a:chExt cx="122508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3D6684-0AE3-98ED-DE1E-3A7451BC8E4E}"/>
                    </a:ext>
                  </a:extLst>
                </p14:cNvPr>
                <p14:cNvContentPartPr/>
                <p14:nvPr/>
              </p14:nvContentPartPr>
              <p14:xfrm>
                <a:off x="5638577" y="2589922"/>
                <a:ext cx="23760" cy="261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3D6684-0AE3-98ED-DE1E-3A7451BC8E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20937" y="2572282"/>
                  <a:ext cx="59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644144-7A97-AE66-9DC4-788389DEF6CA}"/>
                    </a:ext>
                  </a:extLst>
                </p14:cNvPr>
                <p14:cNvContentPartPr/>
                <p14:nvPr/>
              </p14:nvContentPartPr>
              <p14:xfrm>
                <a:off x="5550017" y="2718082"/>
                <a:ext cx="174960" cy="1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644144-7A97-AE66-9DC4-788389DEF6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32377" y="2700442"/>
                  <a:ext cx="210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B35EF5-7BFE-7C8C-499D-2AABDDA5E1ED}"/>
                    </a:ext>
                  </a:extLst>
                </p14:cNvPr>
                <p14:cNvContentPartPr/>
                <p14:nvPr/>
              </p14:nvContentPartPr>
              <p14:xfrm>
                <a:off x="5995697" y="2495962"/>
                <a:ext cx="295920" cy="47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B35EF5-7BFE-7C8C-499D-2AABDDA5E1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77697" y="2477962"/>
                  <a:ext cx="3315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0F64BE-7559-BFB8-328C-49026A95E702}"/>
                    </a:ext>
                  </a:extLst>
                </p14:cNvPr>
                <p14:cNvContentPartPr/>
                <p14:nvPr/>
              </p14:nvContentPartPr>
              <p14:xfrm>
                <a:off x="6581057" y="2384362"/>
                <a:ext cx="16200" cy="157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0F64BE-7559-BFB8-328C-49026A95E7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63417" y="2366722"/>
                  <a:ext cx="51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467EF4-C08A-F8AC-2AE1-37F307A3EA32}"/>
                    </a:ext>
                  </a:extLst>
                </p14:cNvPr>
                <p14:cNvContentPartPr/>
                <p14:nvPr/>
              </p14:nvContentPartPr>
              <p14:xfrm>
                <a:off x="6497537" y="2471482"/>
                <a:ext cx="135360" cy="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467EF4-C08A-F8AC-2AE1-37F307A3EA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79537" y="2453482"/>
                  <a:ext cx="171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76953EE-FBBD-D173-781A-1A70E05F872C}"/>
                    </a:ext>
                  </a:extLst>
                </p14:cNvPr>
                <p14:cNvContentPartPr/>
                <p14:nvPr/>
              </p14:nvContentPartPr>
              <p14:xfrm>
                <a:off x="6397097" y="2368882"/>
                <a:ext cx="114120" cy="259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76953EE-FBBD-D173-781A-1A70E05F87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79457" y="2350882"/>
                  <a:ext cx="149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60512D0-8BED-7DBC-6FB4-9436A5C479F1}"/>
                    </a:ext>
                  </a:extLst>
                </p14:cNvPr>
                <p14:cNvContentPartPr/>
                <p14:nvPr/>
              </p14:nvContentPartPr>
              <p14:xfrm>
                <a:off x="6653057" y="2321362"/>
                <a:ext cx="122040" cy="336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60512D0-8BED-7DBC-6FB4-9436A5C479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35417" y="2303362"/>
                  <a:ext cx="157680" cy="37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F51E57-1721-662D-9493-643A6F36BA3D}"/>
              </a:ext>
            </a:extLst>
          </p:cNvPr>
          <p:cNvGrpSpPr/>
          <p:nvPr/>
        </p:nvGrpSpPr>
        <p:grpSpPr>
          <a:xfrm>
            <a:off x="2682617" y="3224962"/>
            <a:ext cx="382320" cy="585000"/>
            <a:chOff x="2682617" y="3224962"/>
            <a:chExt cx="38232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75086E-6DD9-5006-FD85-FA0FC068A272}"/>
                    </a:ext>
                  </a:extLst>
                </p14:cNvPr>
                <p14:cNvContentPartPr/>
                <p14:nvPr/>
              </p14:nvContentPartPr>
              <p14:xfrm>
                <a:off x="2682617" y="3612322"/>
                <a:ext cx="141480" cy="197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75086E-6DD9-5006-FD85-FA0FC068A2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64977" y="3594682"/>
                  <a:ext cx="177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1FB99B2-84D8-D7FE-4CDD-E35E6D172860}"/>
                    </a:ext>
                  </a:extLst>
                </p14:cNvPr>
                <p14:cNvContentPartPr/>
                <p14:nvPr/>
              </p14:nvContentPartPr>
              <p14:xfrm>
                <a:off x="2942537" y="3224962"/>
                <a:ext cx="122400" cy="57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1FB99B2-84D8-D7FE-4CDD-E35E6D17286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24897" y="3207322"/>
                  <a:ext cx="158040" cy="61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97011DD-7D3D-DA38-5BA2-0F9082B4814A}"/>
              </a:ext>
            </a:extLst>
          </p:cNvPr>
          <p:cNvGrpSpPr/>
          <p:nvPr/>
        </p:nvGrpSpPr>
        <p:grpSpPr>
          <a:xfrm>
            <a:off x="3402977" y="3156562"/>
            <a:ext cx="1588680" cy="657000"/>
            <a:chOff x="3402977" y="3156562"/>
            <a:chExt cx="158868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E4FE13-3C1B-351B-A9F2-16E324421458}"/>
                    </a:ext>
                  </a:extLst>
                </p14:cNvPr>
                <p14:cNvContentPartPr/>
                <p14:nvPr/>
              </p14:nvContentPartPr>
              <p14:xfrm>
                <a:off x="3402977" y="3221002"/>
                <a:ext cx="139320" cy="559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E4FE13-3C1B-351B-A9F2-16E3244214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84977" y="3203362"/>
                  <a:ext cx="17496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904C691-AB38-0103-E28D-33EB104E400F}"/>
                    </a:ext>
                  </a:extLst>
                </p14:cNvPr>
                <p14:cNvContentPartPr/>
                <p14:nvPr/>
              </p14:nvContentPartPr>
              <p14:xfrm>
                <a:off x="3624737" y="3191842"/>
                <a:ext cx="123120" cy="214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904C691-AB38-0103-E28D-33EB104E40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07097" y="3173842"/>
                  <a:ext cx="158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B8D6854-9873-70D6-F313-763C442C8D82}"/>
                    </a:ext>
                  </a:extLst>
                </p14:cNvPr>
                <p14:cNvContentPartPr/>
                <p14:nvPr/>
              </p14:nvContentPartPr>
              <p14:xfrm>
                <a:off x="3676217" y="3349162"/>
                <a:ext cx="34200" cy="18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B8D6854-9873-70D6-F313-763C442C8D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58217" y="3331162"/>
                  <a:ext cx="69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9F6A23F-B215-1DE4-859D-A8FB59A8754B}"/>
                    </a:ext>
                  </a:extLst>
                </p14:cNvPr>
                <p14:cNvContentPartPr/>
                <p14:nvPr/>
              </p14:nvContentPartPr>
              <p14:xfrm>
                <a:off x="3993737" y="3400282"/>
                <a:ext cx="471240" cy="169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9F6A23F-B215-1DE4-859D-A8FB59A875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76097" y="3382642"/>
                  <a:ext cx="506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792142-078A-8429-E58F-6888058060DE}"/>
                    </a:ext>
                  </a:extLst>
                </p14:cNvPr>
                <p14:cNvContentPartPr/>
                <p14:nvPr/>
              </p14:nvContentPartPr>
              <p14:xfrm>
                <a:off x="4868177" y="3156562"/>
                <a:ext cx="123480" cy="523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792142-078A-8429-E58F-6888058060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50537" y="3138562"/>
                  <a:ext cx="1591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2A0C2D5-54D5-5163-06A2-EF059EBAFADE}"/>
                    </a:ext>
                  </a:extLst>
                </p14:cNvPr>
                <p14:cNvContentPartPr/>
                <p14:nvPr/>
              </p14:nvContentPartPr>
              <p14:xfrm>
                <a:off x="4678097" y="3624202"/>
                <a:ext cx="111960" cy="189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2A0C2D5-54D5-5163-06A2-EF059EBAFA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60457" y="3606202"/>
                  <a:ext cx="147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351E1D-2E64-9AAB-FAEA-EBCF39A996A3}"/>
                    </a:ext>
                  </a:extLst>
                </p14:cNvPr>
                <p14:cNvContentPartPr/>
                <p14:nvPr/>
              </p14:nvContentPartPr>
              <p14:xfrm>
                <a:off x="4629137" y="3694402"/>
                <a:ext cx="145800" cy="43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351E1D-2E64-9AAB-FAEA-EBCF39A996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11497" y="3676402"/>
                  <a:ext cx="1814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A7728ED-A16C-6D3D-D052-C733BD5ACC45}"/>
              </a:ext>
            </a:extLst>
          </p:cNvPr>
          <p:cNvGrpSpPr/>
          <p:nvPr/>
        </p:nvGrpSpPr>
        <p:grpSpPr>
          <a:xfrm>
            <a:off x="5396657" y="3142162"/>
            <a:ext cx="354240" cy="508680"/>
            <a:chOff x="5396657" y="3142162"/>
            <a:chExt cx="35424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633DBF-F88E-A76D-D669-E7CE358DDF87}"/>
                    </a:ext>
                  </a:extLst>
                </p14:cNvPr>
                <p14:cNvContentPartPr/>
                <p14:nvPr/>
              </p14:nvContentPartPr>
              <p14:xfrm>
                <a:off x="5396657" y="3195442"/>
                <a:ext cx="93240" cy="455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633DBF-F88E-A76D-D669-E7CE358DDF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79017" y="3177802"/>
                  <a:ext cx="1288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5ADD141-945E-F8CD-8EB2-AE51590A3DF4}"/>
                    </a:ext>
                  </a:extLst>
                </p14:cNvPr>
                <p14:cNvContentPartPr/>
                <p14:nvPr/>
              </p14:nvContentPartPr>
              <p14:xfrm>
                <a:off x="5628137" y="3142162"/>
                <a:ext cx="122760" cy="197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5ADD141-945E-F8CD-8EB2-AE51590A3D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10137" y="3124522"/>
                  <a:ext cx="158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13D367-8B91-D629-436C-61DA485D21B8}"/>
                    </a:ext>
                  </a:extLst>
                </p14:cNvPr>
                <p14:cNvContentPartPr/>
                <p14:nvPr/>
              </p14:nvContentPartPr>
              <p14:xfrm>
                <a:off x="5665577" y="3228562"/>
                <a:ext cx="62640" cy="2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13D367-8B91-D629-436C-61DA485D21B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47577" y="3210562"/>
                  <a:ext cx="982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9528A3B-F2DD-F891-FFD0-17F6FD0C3566}"/>
              </a:ext>
            </a:extLst>
          </p:cNvPr>
          <p:cNvGrpSpPr/>
          <p:nvPr/>
        </p:nvGrpSpPr>
        <p:grpSpPr>
          <a:xfrm>
            <a:off x="7774817" y="2181322"/>
            <a:ext cx="2878560" cy="641520"/>
            <a:chOff x="7774817" y="2181322"/>
            <a:chExt cx="287856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47F000D-E0BD-C622-1371-BACB9913C777}"/>
                    </a:ext>
                  </a:extLst>
                </p14:cNvPr>
                <p14:cNvContentPartPr/>
                <p14:nvPr/>
              </p14:nvContentPartPr>
              <p14:xfrm>
                <a:off x="7774817" y="2342602"/>
                <a:ext cx="999360" cy="411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47F000D-E0BD-C622-1371-BACB9913C7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56817" y="2324962"/>
                  <a:ext cx="10350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0473AFE-24CA-7F43-B021-CADA4FBCAA04}"/>
                    </a:ext>
                  </a:extLst>
                </p14:cNvPr>
                <p14:cNvContentPartPr/>
                <p14:nvPr/>
              </p14:nvContentPartPr>
              <p14:xfrm>
                <a:off x="9002057" y="2300122"/>
                <a:ext cx="221400" cy="522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0473AFE-24CA-7F43-B021-CADA4FBCAA0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84417" y="2282482"/>
                  <a:ext cx="2570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E319DC-628C-9956-8764-2126E2888488}"/>
                    </a:ext>
                  </a:extLst>
                </p14:cNvPr>
                <p14:cNvContentPartPr/>
                <p14:nvPr/>
              </p14:nvContentPartPr>
              <p14:xfrm>
                <a:off x="9472577" y="2181322"/>
                <a:ext cx="1180800" cy="510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E319DC-628C-9956-8764-2126E28884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54937" y="2163322"/>
                  <a:ext cx="12164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2C95D5-085F-214E-9910-3D57CCA6A6DF}"/>
                    </a:ext>
                  </a:extLst>
                </p14:cNvPr>
                <p14:cNvContentPartPr/>
                <p14:nvPr/>
              </p14:nvContentPartPr>
              <p14:xfrm>
                <a:off x="10004297" y="2283922"/>
                <a:ext cx="280080" cy="37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2C95D5-085F-214E-9910-3D57CCA6A6D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86657" y="2266282"/>
                  <a:ext cx="31572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A6FA6AF-B2BC-982A-D92B-2A481DFD362C}"/>
              </a:ext>
            </a:extLst>
          </p:cNvPr>
          <p:cNvGrpSpPr/>
          <p:nvPr/>
        </p:nvGrpSpPr>
        <p:grpSpPr>
          <a:xfrm>
            <a:off x="7566017" y="2959642"/>
            <a:ext cx="4303440" cy="601920"/>
            <a:chOff x="7566017" y="2959642"/>
            <a:chExt cx="430344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3A861D-59DA-8FF4-3C5C-4CC4D7EBF8AF}"/>
                    </a:ext>
                  </a:extLst>
                </p14:cNvPr>
                <p14:cNvContentPartPr/>
                <p14:nvPr/>
              </p14:nvContentPartPr>
              <p14:xfrm>
                <a:off x="7566017" y="3068722"/>
                <a:ext cx="1479960" cy="492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3A861D-59DA-8FF4-3C5C-4CC4D7EBF8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48377" y="3051082"/>
                  <a:ext cx="15156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5224EF-4298-405D-E833-6D5F531E0DCF}"/>
                    </a:ext>
                  </a:extLst>
                </p14:cNvPr>
                <p14:cNvContentPartPr/>
                <p14:nvPr/>
              </p14:nvContentPartPr>
              <p14:xfrm>
                <a:off x="9407417" y="3004282"/>
                <a:ext cx="41400" cy="137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5224EF-4298-405D-E833-6D5F531E0DC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89777" y="2986282"/>
                  <a:ext cx="77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D7599B2-8E20-BCED-8101-87F32AAB6B50}"/>
                    </a:ext>
                  </a:extLst>
                </p14:cNvPr>
                <p14:cNvContentPartPr/>
                <p14:nvPr/>
              </p14:nvContentPartPr>
              <p14:xfrm>
                <a:off x="9480137" y="3035962"/>
                <a:ext cx="24120" cy="124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D7599B2-8E20-BCED-8101-87F32AAB6B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62497" y="3017962"/>
                  <a:ext cx="59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32E192-F35E-9207-336D-339EC6164E9E}"/>
                    </a:ext>
                  </a:extLst>
                </p14:cNvPr>
                <p14:cNvContentPartPr/>
                <p14:nvPr/>
              </p14:nvContentPartPr>
              <p14:xfrm>
                <a:off x="9451697" y="3035962"/>
                <a:ext cx="779760" cy="336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32E192-F35E-9207-336D-339EC6164E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34057" y="3018322"/>
                  <a:ext cx="815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1801F4F-F850-4BBF-57E5-508D33DC73C7}"/>
                    </a:ext>
                  </a:extLst>
                </p14:cNvPr>
                <p14:cNvContentPartPr/>
                <p14:nvPr/>
              </p14:nvContentPartPr>
              <p14:xfrm>
                <a:off x="10102937" y="3162322"/>
                <a:ext cx="154800" cy="25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1801F4F-F850-4BBF-57E5-508D33DC73C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85297" y="3144322"/>
                  <a:ext cx="190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C87025F-F98F-D068-82F4-19B8F9249332}"/>
                    </a:ext>
                  </a:extLst>
                </p14:cNvPr>
                <p14:cNvContentPartPr/>
                <p14:nvPr/>
              </p14:nvContentPartPr>
              <p14:xfrm>
                <a:off x="9637817" y="3081322"/>
                <a:ext cx="24120" cy="2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C87025F-F98F-D068-82F4-19B8F92493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19817" y="3063682"/>
                  <a:ext cx="59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4B35CA-8AA4-695A-EEB8-799555A43257}"/>
                    </a:ext>
                  </a:extLst>
                </p14:cNvPr>
                <p14:cNvContentPartPr/>
                <p14:nvPr/>
              </p14:nvContentPartPr>
              <p14:xfrm>
                <a:off x="10391297" y="2996362"/>
                <a:ext cx="1285200" cy="407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4B35CA-8AA4-695A-EEB8-799555A4325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73657" y="2978722"/>
                  <a:ext cx="13208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A896AE6-046B-44D8-B74F-3669EA73B6A6}"/>
                    </a:ext>
                  </a:extLst>
                </p14:cNvPr>
                <p14:cNvContentPartPr/>
                <p14:nvPr/>
              </p14:nvContentPartPr>
              <p14:xfrm>
                <a:off x="11722577" y="2984122"/>
                <a:ext cx="36000" cy="158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A896AE6-046B-44D8-B74F-3669EA73B6A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04937" y="2966482"/>
                  <a:ext cx="71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EA29504-5BC0-3A93-1C24-45CDB8F1F0F9}"/>
                    </a:ext>
                  </a:extLst>
                </p14:cNvPr>
                <p14:cNvContentPartPr/>
                <p14:nvPr/>
              </p14:nvContentPartPr>
              <p14:xfrm>
                <a:off x="11831657" y="2959642"/>
                <a:ext cx="37800" cy="220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EA29504-5BC0-3A93-1C24-45CDB8F1F0F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14017" y="2942002"/>
                  <a:ext cx="7344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3536DC8-B027-6257-9D51-63690415EF60}"/>
              </a:ext>
            </a:extLst>
          </p:cNvPr>
          <p:cNvGrpSpPr/>
          <p:nvPr/>
        </p:nvGrpSpPr>
        <p:grpSpPr>
          <a:xfrm>
            <a:off x="3775937" y="3202642"/>
            <a:ext cx="174240" cy="183600"/>
            <a:chOff x="3775937" y="3202642"/>
            <a:chExt cx="1742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073D66B-62F5-2005-8869-3D7C24075008}"/>
                    </a:ext>
                  </a:extLst>
                </p14:cNvPr>
                <p14:cNvContentPartPr/>
                <p14:nvPr/>
              </p14:nvContentPartPr>
              <p14:xfrm>
                <a:off x="3775937" y="3321802"/>
                <a:ext cx="123120" cy="20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073D66B-62F5-2005-8869-3D7C2407500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57937" y="3303802"/>
                  <a:ext cx="158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640AC10-7F65-E457-5DA8-DB45947451B7}"/>
                    </a:ext>
                  </a:extLst>
                </p14:cNvPr>
                <p14:cNvContentPartPr/>
                <p14:nvPr/>
              </p14:nvContentPartPr>
              <p14:xfrm>
                <a:off x="3942617" y="3202642"/>
                <a:ext cx="7560" cy="183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640AC10-7F65-E457-5DA8-DB45947451B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24977" y="3184642"/>
                  <a:ext cx="432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151CFE8-FD92-7664-343E-010A2F30BC07}"/>
              </a:ext>
            </a:extLst>
          </p:cNvPr>
          <p:cNvGrpSpPr/>
          <p:nvPr/>
        </p:nvGrpSpPr>
        <p:grpSpPr>
          <a:xfrm>
            <a:off x="5838017" y="3151162"/>
            <a:ext cx="182520" cy="207000"/>
            <a:chOff x="5838017" y="3151162"/>
            <a:chExt cx="1825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1F56AA0-74A3-AF65-9B07-D9241EC14262}"/>
                    </a:ext>
                  </a:extLst>
                </p14:cNvPr>
                <p14:cNvContentPartPr/>
                <p14:nvPr/>
              </p14:nvContentPartPr>
              <p14:xfrm>
                <a:off x="5838017" y="3225322"/>
                <a:ext cx="73800" cy="16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1F56AA0-74A3-AF65-9B07-D9241EC142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20377" y="3207322"/>
                  <a:ext cx="109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944D76A-33DA-0457-6C7E-D7C7DA97B4AC}"/>
                    </a:ext>
                  </a:extLst>
                </p14:cNvPr>
                <p14:cNvContentPartPr/>
                <p14:nvPr/>
              </p14:nvContentPartPr>
              <p14:xfrm>
                <a:off x="6006497" y="3151162"/>
                <a:ext cx="14040" cy="207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944D76A-33DA-0457-6C7E-D7C7DA97B4A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88857" y="3133522"/>
                  <a:ext cx="4968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82F3E7D-E946-2D43-938F-22FDD863210F}"/>
                  </a:ext>
                </a:extLst>
              </p14:cNvPr>
              <p14:cNvContentPartPr/>
              <p14:nvPr/>
            </p14:nvContentPartPr>
            <p14:xfrm>
              <a:off x="770291" y="4786615"/>
              <a:ext cx="959760" cy="763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82F3E7D-E946-2D43-938F-22FDD863210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52651" y="4768975"/>
                <a:ext cx="99540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2FCA72D8-63CF-5416-290C-EF8E8047C043}"/>
                  </a:ext>
                </a:extLst>
              </p14:cNvPr>
              <p14:cNvContentPartPr/>
              <p14:nvPr/>
            </p14:nvContentPartPr>
            <p14:xfrm>
              <a:off x="938411" y="5069935"/>
              <a:ext cx="155520" cy="17748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2FCA72D8-63CF-5416-290C-EF8E8047C04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20411" y="5051935"/>
                <a:ext cx="1911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1810A79C-C7A8-06B5-2376-4D23F4EC3390}"/>
                  </a:ext>
                </a:extLst>
              </p14:cNvPr>
              <p14:cNvContentPartPr/>
              <p14:nvPr/>
            </p14:nvContentPartPr>
            <p14:xfrm>
              <a:off x="1158371" y="5101615"/>
              <a:ext cx="14400" cy="12132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1810A79C-C7A8-06B5-2376-4D23F4EC339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40371" y="5083615"/>
                <a:ext cx="500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60DB25F-2343-E4C2-571F-4E6DF66AED6E}"/>
                  </a:ext>
                </a:extLst>
              </p14:cNvPr>
              <p14:cNvContentPartPr/>
              <p14:nvPr/>
            </p14:nvContentPartPr>
            <p14:xfrm>
              <a:off x="1117331" y="5139415"/>
              <a:ext cx="131040" cy="691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60DB25F-2343-E4C2-571F-4E6DF66AED6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99691" y="5121775"/>
                <a:ext cx="1666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E614210-D216-8D62-09C0-7174843515A7}"/>
                  </a:ext>
                </a:extLst>
              </p14:cNvPr>
              <p14:cNvContentPartPr/>
              <p14:nvPr/>
            </p14:nvContentPartPr>
            <p14:xfrm>
              <a:off x="1321091" y="5039695"/>
              <a:ext cx="19080" cy="1969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E614210-D216-8D62-09C0-7174843515A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303091" y="5022055"/>
                <a:ext cx="54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B761A59-9434-3713-5927-AD2FA9596105}"/>
                  </a:ext>
                </a:extLst>
              </p14:cNvPr>
              <p14:cNvContentPartPr/>
              <p14:nvPr/>
            </p14:nvContentPartPr>
            <p14:xfrm>
              <a:off x="1395251" y="5260735"/>
              <a:ext cx="35640" cy="74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B761A59-9434-3713-5927-AD2FA9596105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377251" y="5243095"/>
                <a:ext cx="712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FD2CEC9-1D02-1A16-ADFF-F6DC9F46C0D8}"/>
                  </a:ext>
                </a:extLst>
              </p14:cNvPr>
              <p14:cNvContentPartPr/>
              <p14:nvPr/>
            </p14:nvContentPartPr>
            <p14:xfrm>
              <a:off x="1516571" y="5037535"/>
              <a:ext cx="115920" cy="207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FD2CEC9-1D02-1A16-ADFF-F6DC9F46C0D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498571" y="5019895"/>
                <a:ext cx="1515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FB614EA-7F79-F579-CA38-53CD135AD36E}"/>
                  </a:ext>
                </a:extLst>
              </p14:cNvPr>
              <p14:cNvContentPartPr/>
              <p14:nvPr/>
            </p14:nvContentPartPr>
            <p14:xfrm>
              <a:off x="1556171" y="5153455"/>
              <a:ext cx="54000" cy="11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FB614EA-7F79-F579-CA38-53CD135AD36E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538531" y="5135815"/>
                <a:ext cx="89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2D525D0-E717-A01A-535E-D37241680595}"/>
                  </a:ext>
                </a:extLst>
              </p14:cNvPr>
              <p14:cNvContentPartPr/>
              <p14:nvPr/>
            </p14:nvContentPartPr>
            <p14:xfrm>
              <a:off x="1927331" y="5087935"/>
              <a:ext cx="187560" cy="208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2D525D0-E717-A01A-535E-D3724168059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909691" y="5070295"/>
                <a:ext cx="223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C1943F4-55AD-9FE1-99C4-83F34CD24E20}"/>
                  </a:ext>
                </a:extLst>
              </p14:cNvPr>
              <p14:cNvContentPartPr/>
              <p14:nvPr/>
            </p14:nvContentPartPr>
            <p14:xfrm>
              <a:off x="1943531" y="5188375"/>
              <a:ext cx="207000" cy="324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C1943F4-55AD-9FE1-99C4-83F34CD24E2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925891" y="5170735"/>
                <a:ext cx="24264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6D49866-1E17-156F-0954-1387BAE685CF}"/>
              </a:ext>
            </a:extLst>
          </p:cNvPr>
          <p:cNvGrpSpPr/>
          <p:nvPr/>
        </p:nvGrpSpPr>
        <p:grpSpPr>
          <a:xfrm>
            <a:off x="2375531" y="4577455"/>
            <a:ext cx="2298240" cy="943920"/>
            <a:chOff x="2375531" y="4577455"/>
            <a:chExt cx="2298240" cy="9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29233F5-7FE1-DDB0-3C6D-F97563025922}"/>
                    </a:ext>
                  </a:extLst>
                </p14:cNvPr>
                <p14:cNvContentPartPr/>
                <p14:nvPr/>
              </p14:nvContentPartPr>
              <p14:xfrm>
                <a:off x="2375531" y="4724695"/>
                <a:ext cx="935280" cy="796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29233F5-7FE1-DDB0-3C6D-F9756302592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57531" y="4707055"/>
                  <a:ext cx="97092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18AEE56-589C-0EDA-AF07-1F9CF21E4945}"/>
                    </a:ext>
                  </a:extLst>
                </p14:cNvPr>
                <p14:cNvContentPartPr/>
                <p14:nvPr/>
              </p14:nvContentPartPr>
              <p14:xfrm>
                <a:off x="2518091" y="5078935"/>
                <a:ext cx="146520" cy="173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18AEE56-589C-0EDA-AF07-1F9CF21E494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500091" y="5060935"/>
                  <a:ext cx="182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C90179A-AB15-1034-3586-C0CBA8581B64}"/>
                    </a:ext>
                  </a:extLst>
                </p14:cNvPr>
                <p14:cNvContentPartPr/>
                <p14:nvPr/>
              </p14:nvContentPartPr>
              <p14:xfrm>
                <a:off x="2772611" y="5226535"/>
                <a:ext cx="55440" cy="69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C90179A-AB15-1034-3586-C0CBA8581B6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54611" y="5208535"/>
                  <a:ext cx="91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40A138A-DC43-E001-617C-C7D2546469FF}"/>
                    </a:ext>
                  </a:extLst>
                </p14:cNvPr>
                <p14:cNvContentPartPr/>
                <p14:nvPr/>
              </p14:nvContentPartPr>
              <p14:xfrm>
                <a:off x="2901491" y="5022775"/>
                <a:ext cx="140760" cy="194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40A138A-DC43-E001-617C-C7D2546469F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83851" y="5005135"/>
                  <a:ext cx="17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8882930-B0E2-709A-3917-E709651C60A4}"/>
                    </a:ext>
                  </a:extLst>
                </p14:cNvPr>
                <p14:cNvContentPartPr/>
                <p14:nvPr/>
              </p14:nvContentPartPr>
              <p14:xfrm>
                <a:off x="2918771" y="5127895"/>
                <a:ext cx="103320" cy="25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8882930-B0E2-709A-3917-E709651C60A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01131" y="5110255"/>
                  <a:ext cx="138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2BBBB31-85FE-8321-38DB-EB76678A4CE2}"/>
                    </a:ext>
                  </a:extLst>
                </p14:cNvPr>
                <p14:cNvContentPartPr/>
                <p14:nvPr/>
              </p14:nvContentPartPr>
              <p14:xfrm>
                <a:off x="3082571" y="5081455"/>
                <a:ext cx="4032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2BBBB31-85FE-8321-38DB-EB76678A4C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64931" y="5063815"/>
                  <a:ext cx="75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CA8060B-B57D-2340-B4DE-C1038FED45C0}"/>
                    </a:ext>
                  </a:extLst>
                </p14:cNvPr>
                <p14:cNvContentPartPr/>
                <p14:nvPr/>
              </p14:nvContentPartPr>
              <p14:xfrm>
                <a:off x="3159251" y="5036095"/>
                <a:ext cx="51120" cy="96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CA8060B-B57D-2340-B4DE-C1038FED45C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41611" y="5018455"/>
                  <a:ext cx="86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48D796E-3766-1E94-117E-FC51AB5F5F43}"/>
                    </a:ext>
                  </a:extLst>
                </p14:cNvPr>
                <p14:cNvContentPartPr/>
                <p14:nvPr/>
              </p14:nvContentPartPr>
              <p14:xfrm>
                <a:off x="3131891" y="4577455"/>
                <a:ext cx="353520" cy="280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48D796E-3766-1E94-117E-FC51AB5F5F4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114251" y="4559815"/>
                  <a:ext cx="389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1349EB-EE84-AAD8-D360-24A899870DE1}"/>
                    </a:ext>
                  </a:extLst>
                </p14:cNvPr>
                <p14:cNvContentPartPr/>
                <p14:nvPr/>
              </p14:nvContentPartPr>
              <p14:xfrm>
                <a:off x="3287051" y="4705975"/>
                <a:ext cx="20880" cy="97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1349EB-EE84-AAD8-D360-24A899870DE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69411" y="4688335"/>
                  <a:ext cx="5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F4E4208-1D93-E436-B0AB-E7233C84806D}"/>
                    </a:ext>
                  </a:extLst>
                </p14:cNvPr>
                <p14:cNvContentPartPr/>
                <p14:nvPr/>
              </p14:nvContentPartPr>
              <p14:xfrm>
                <a:off x="3287411" y="4686175"/>
                <a:ext cx="64800" cy="73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F4E4208-1D93-E436-B0AB-E7233C84806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269411" y="4668175"/>
                  <a:ext cx="100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EB4436B-421A-0D40-8797-3FE6BE554AC9}"/>
                    </a:ext>
                  </a:extLst>
                </p14:cNvPr>
                <p14:cNvContentPartPr/>
                <p14:nvPr/>
              </p14:nvContentPartPr>
              <p14:xfrm>
                <a:off x="3541571" y="5062015"/>
                <a:ext cx="122040" cy="12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EB4436B-421A-0D40-8797-3FE6BE554A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523931" y="5044375"/>
                  <a:ext cx="157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E61A637-E6A2-C648-CFAA-ACEC7044EBA3}"/>
                    </a:ext>
                  </a:extLst>
                </p14:cNvPr>
                <p14:cNvContentPartPr/>
                <p14:nvPr/>
              </p14:nvContentPartPr>
              <p14:xfrm>
                <a:off x="3555611" y="5119615"/>
                <a:ext cx="142200" cy="39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E61A637-E6A2-C648-CFAA-ACEC7044EB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537971" y="5101975"/>
                  <a:ext cx="177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382ECA9-0640-9CA0-5051-495F0E52C843}"/>
                    </a:ext>
                  </a:extLst>
                </p14:cNvPr>
                <p14:cNvContentPartPr/>
                <p14:nvPr/>
              </p14:nvContentPartPr>
              <p14:xfrm>
                <a:off x="3876731" y="4645135"/>
                <a:ext cx="797040" cy="834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382ECA9-0640-9CA0-5051-495F0E52C84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58731" y="4627495"/>
                  <a:ext cx="83268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AD0B6B4-0743-3C01-E7F6-71F783280D25}"/>
                    </a:ext>
                  </a:extLst>
                </p14:cNvPr>
                <p14:cNvContentPartPr/>
                <p14:nvPr/>
              </p14:nvContentPartPr>
              <p14:xfrm>
                <a:off x="4013171" y="5035015"/>
                <a:ext cx="109440" cy="150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AD0B6B4-0743-3C01-E7F6-71F783280D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995531" y="5017375"/>
                  <a:ext cx="145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EE400B-9F9A-709F-45F0-516B955ACF18}"/>
                    </a:ext>
                  </a:extLst>
                </p14:cNvPr>
                <p14:cNvContentPartPr/>
                <p14:nvPr/>
              </p14:nvContentPartPr>
              <p14:xfrm>
                <a:off x="4157171" y="5193415"/>
                <a:ext cx="77760" cy="82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EE400B-9F9A-709F-45F0-516B955ACF1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39531" y="5175415"/>
                  <a:ext cx="113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B1EF9CC-BCAF-4B9A-6AC2-D5AC6E40F117}"/>
                    </a:ext>
                  </a:extLst>
                </p14:cNvPr>
                <p14:cNvContentPartPr/>
                <p14:nvPr/>
              </p14:nvContentPartPr>
              <p14:xfrm>
                <a:off x="4288571" y="5020975"/>
                <a:ext cx="68040" cy="171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B1EF9CC-BCAF-4B9A-6AC2-D5AC6E40F11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270571" y="5003335"/>
                  <a:ext cx="103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93A7625-5F3E-A973-C149-726F9D38FF91}"/>
                    </a:ext>
                  </a:extLst>
                </p14:cNvPr>
                <p14:cNvContentPartPr/>
                <p14:nvPr/>
              </p14:nvContentPartPr>
              <p14:xfrm>
                <a:off x="4304411" y="5100535"/>
                <a:ext cx="66240" cy="23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93A7625-5F3E-A973-C149-726F9D38FF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286411" y="5082535"/>
                  <a:ext cx="101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D80C64C-E66D-4FFE-14AA-6A0BDA83B050}"/>
                    </a:ext>
                  </a:extLst>
                </p14:cNvPr>
                <p14:cNvContentPartPr/>
                <p14:nvPr/>
              </p14:nvContentPartPr>
              <p14:xfrm>
                <a:off x="4434011" y="5062375"/>
                <a:ext cx="68040" cy="15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D80C64C-E66D-4FFE-14AA-6A0BDA83B05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16011" y="5044735"/>
                  <a:ext cx="103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2763C18-68F3-9BC0-C4B8-500D5B4D3D36}"/>
                    </a:ext>
                  </a:extLst>
                </p14:cNvPr>
                <p14:cNvContentPartPr/>
                <p14:nvPr/>
              </p14:nvContentPartPr>
              <p14:xfrm>
                <a:off x="4533011" y="5018815"/>
                <a:ext cx="8640" cy="131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2763C18-68F3-9BC0-C4B8-500D5B4D3D3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515371" y="5000815"/>
                  <a:ext cx="4428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8130CF3-7CBC-9C80-FE61-A7470BFFCD95}"/>
                  </a:ext>
                </a:extLst>
              </p14:cNvPr>
              <p14:cNvContentPartPr/>
              <p14:nvPr/>
            </p14:nvContentPartPr>
            <p14:xfrm>
              <a:off x="5539211" y="5025655"/>
              <a:ext cx="642240" cy="145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8130CF3-7CBC-9C80-FE61-A7470BFFCD95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521571" y="5007655"/>
                <a:ext cx="677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FBE00E0-966E-9483-B398-E8DB1BE29828}"/>
                  </a:ext>
                </a:extLst>
              </p14:cNvPr>
              <p14:cNvContentPartPr/>
              <p14:nvPr/>
            </p14:nvContentPartPr>
            <p14:xfrm>
              <a:off x="6927011" y="5260375"/>
              <a:ext cx="29880" cy="745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FBE00E0-966E-9483-B398-E8DB1BE2982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909371" y="5242375"/>
                <a:ext cx="6552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D9E39DB5-FCE0-D577-7671-CAE5CC63E987}"/>
              </a:ext>
            </a:extLst>
          </p:cNvPr>
          <p:cNvGrpSpPr/>
          <p:nvPr/>
        </p:nvGrpSpPr>
        <p:grpSpPr>
          <a:xfrm>
            <a:off x="4496291" y="4359655"/>
            <a:ext cx="553320" cy="462960"/>
            <a:chOff x="4496291" y="4359655"/>
            <a:chExt cx="55332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A4D6BD0-8EBE-461D-05DA-726A7CD320EF}"/>
                    </a:ext>
                  </a:extLst>
                </p14:cNvPr>
                <p14:cNvContentPartPr/>
                <p14:nvPr/>
              </p14:nvContentPartPr>
              <p14:xfrm>
                <a:off x="4613651" y="4581415"/>
                <a:ext cx="139680" cy="154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A4D6BD0-8EBE-461D-05DA-726A7CD320E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96011" y="4563415"/>
                  <a:ext cx="175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D108258-39DC-042E-4375-195BEC43105A}"/>
                    </a:ext>
                  </a:extLst>
                </p14:cNvPr>
                <p14:cNvContentPartPr/>
                <p14:nvPr/>
              </p14:nvContentPartPr>
              <p14:xfrm>
                <a:off x="4496291" y="4513015"/>
                <a:ext cx="401760" cy="309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D108258-39DC-042E-4375-195BEC43105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78291" y="4495375"/>
                  <a:ext cx="437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2A2830A-782C-D7C4-0827-0E3B0EE041A0}"/>
                    </a:ext>
                  </a:extLst>
                </p14:cNvPr>
                <p14:cNvContentPartPr/>
                <p14:nvPr/>
              </p14:nvContentPartPr>
              <p14:xfrm>
                <a:off x="4932971" y="4416535"/>
                <a:ext cx="11520" cy="124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2A2830A-782C-D7C4-0827-0E3B0EE041A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14971" y="4398535"/>
                  <a:ext cx="47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F80E008-B1D8-5996-EF73-39F3780F31CC}"/>
                    </a:ext>
                  </a:extLst>
                </p14:cNvPr>
                <p14:cNvContentPartPr/>
                <p14:nvPr/>
              </p14:nvContentPartPr>
              <p14:xfrm>
                <a:off x="4882211" y="4505095"/>
                <a:ext cx="104760" cy="144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F80E008-B1D8-5996-EF73-39F3780F31C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64211" y="4487455"/>
                  <a:ext cx="140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A6EE36C-9158-F0A6-0DFD-A408A1389AD2}"/>
                    </a:ext>
                  </a:extLst>
                </p14:cNvPr>
                <p14:cNvContentPartPr/>
                <p14:nvPr/>
              </p14:nvContentPartPr>
              <p14:xfrm>
                <a:off x="4810211" y="4359655"/>
                <a:ext cx="239400" cy="262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A6EE36C-9158-F0A6-0DFD-A408A1389AD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92211" y="4342015"/>
                  <a:ext cx="27504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A5D0457-DD3A-E078-64A6-30DD5326AB11}"/>
              </a:ext>
            </a:extLst>
          </p:cNvPr>
          <p:cNvGrpSpPr/>
          <p:nvPr/>
        </p:nvGrpSpPr>
        <p:grpSpPr>
          <a:xfrm>
            <a:off x="6548291" y="4771855"/>
            <a:ext cx="907920" cy="735480"/>
            <a:chOff x="6548291" y="4771855"/>
            <a:chExt cx="907920" cy="73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654DBFD-737E-6FC5-CF93-44535446764D}"/>
                    </a:ext>
                  </a:extLst>
                </p14:cNvPr>
                <p14:cNvContentPartPr/>
                <p14:nvPr/>
              </p14:nvContentPartPr>
              <p14:xfrm>
                <a:off x="6548291" y="4771855"/>
                <a:ext cx="907920" cy="73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654DBFD-737E-6FC5-CF93-44535446764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30651" y="4753855"/>
                  <a:ext cx="94356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EDA1F26-F4B3-5022-9EF6-8B23D748BEB6}"/>
                    </a:ext>
                  </a:extLst>
                </p14:cNvPr>
                <p14:cNvContentPartPr/>
                <p14:nvPr/>
              </p14:nvContentPartPr>
              <p14:xfrm>
                <a:off x="6698411" y="5065975"/>
                <a:ext cx="154440" cy="156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EDA1F26-F4B3-5022-9EF6-8B23D748BEB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80411" y="5047975"/>
                  <a:ext cx="190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7E6002E-0311-57C3-0792-E01F9C85CB24}"/>
                    </a:ext>
                  </a:extLst>
                </p14:cNvPr>
                <p14:cNvContentPartPr/>
                <p14:nvPr/>
              </p14:nvContentPartPr>
              <p14:xfrm>
                <a:off x="7048331" y="5005135"/>
                <a:ext cx="132840" cy="218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7E6002E-0311-57C3-0792-E01F9C85CB2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30331" y="4987495"/>
                  <a:ext cx="168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F0A5570-2E48-15C9-6E3C-704D75AFE12F}"/>
                    </a:ext>
                  </a:extLst>
                </p14:cNvPr>
                <p14:cNvContentPartPr/>
                <p14:nvPr/>
              </p14:nvContentPartPr>
              <p14:xfrm>
                <a:off x="7075331" y="5129335"/>
                <a:ext cx="72000" cy="11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F0A5570-2E48-15C9-6E3C-704D75AFE12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57691" y="5111695"/>
                  <a:ext cx="107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128F752-277C-C60E-8274-88DC30FB0FBF}"/>
                    </a:ext>
                  </a:extLst>
                </p14:cNvPr>
                <p14:cNvContentPartPr/>
                <p14:nvPr/>
              </p14:nvContentPartPr>
              <p14:xfrm>
                <a:off x="7199171" y="5074615"/>
                <a:ext cx="77400" cy="31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128F752-277C-C60E-8274-88DC30FB0FB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81531" y="5056615"/>
                  <a:ext cx="113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1495E41-8B8C-BEE1-797B-DD90FA5EB7CA}"/>
                    </a:ext>
                  </a:extLst>
                </p14:cNvPr>
                <p14:cNvContentPartPr/>
                <p14:nvPr/>
              </p14:nvContentPartPr>
              <p14:xfrm>
                <a:off x="7362971" y="4983535"/>
                <a:ext cx="13320" cy="173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1495E41-8B8C-BEE1-797B-DD90FA5EB7C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45331" y="4965895"/>
                  <a:ext cx="4896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2C292DC2-9577-D2F8-8B68-AE03CC038EA5}"/>
              </a:ext>
            </a:extLst>
          </p:cNvPr>
          <p:cNvGrpSpPr/>
          <p:nvPr/>
        </p:nvGrpSpPr>
        <p:grpSpPr>
          <a:xfrm>
            <a:off x="7397531" y="4588975"/>
            <a:ext cx="304200" cy="306000"/>
            <a:chOff x="7397531" y="4588975"/>
            <a:chExt cx="30420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D2FFC97-9B2F-F12F-6316-6A4E3DB342D6}"/>
                    </a:ext>
                  </a:extLst>
                </p14:cNvPr>
                <p14:cNvContentPartPr/>
                <p14:nvPr/>
              </p14:nvContentPartPr>
              <p14:xfrm>
                <a:off x="7406171" y="4608775"/>
                <a:ext cx="119880" cy="78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D2FFC97-9B2F-F12F-6316-6A4E3DB342D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88531" y="4590775"/>
                  <a:ext cx="155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02F5819-749F-4707-0FFA-481F330A6942}"/>
                    </a:ext>
                  </a:extLst>
                </p14:cNvPr>
                <p14:cNvContentPartPr/>
                <p14:nvPr/>
              </p14:nvContentPartPr>
              <p14:xfrm>
                <a:off x="7397531" y="4588975"/>
                <a:ext cx="304200" cy="3060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02F5819-749F-4707-0FFA-481F330A694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79531" y="4570975"/>
                  <a:ext cx="339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4F064A3-A4B2-CD54-D733-DE39A77CF225}"/>
                    </a:ext>
                  </a:extLst>
                </p14:cNvPr>
                <p14:cNvContentPartPr/>
                <p14:nvPr/>
              </p14:nvContentPartPr>
              <p14:xfrm>
                <a:off x="7469171" y="4637575"/>
                <a:ext cx="135000" cy="169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4F064A3-A4B2-CD54-D733-DE39A77CF22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451531" y="4619575"/>
                  <a:ext cx="17064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91DD6D14-6310-2D7E-231A-533E2E8EF74A}"/>
              </a:ext>
            </a:extLst>
          </p:cNvPr>
          <p:cNvGrpSpPr/>
          <p:nvPr/>
        </p:nvGrpSpPr>
        <p:grpSpPr>
          <a:xfrm>
            <a:off x="8251811" y="5453695"/>
            <a:ext cx="230040" cy="223920"/>
            <a:chOff x="8251811" y="5453695"/>
            <a:chExt cx="2300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59A1E5B-DC5A-DB3D-E2C1-9686FB0D6D02}"/>
                    </a:ext>
                  </a:extLst>
                </p14:cNvPr>
                <p14:cNvContentPartPr/>
                <p14:nvPr/>
              </p14:nvContentPartPr>
              <p14:xfrm>
                <a:off x="8375291" y="5456935"/>
                <a:ext cx="6480" cy="89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59A1E5B-DC5A-DB3D-E2C1-9686FB0D6D0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57291" y="5439295"/>
                  <a:ext cx="42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D47BFA1-D268-8059-44BE-7749AFF8AEDC}"/>
                    </a:ext>
                  </a:extLst>
                </p14:cNvPr>
                <p14:cNvContentPartPr/>
                <p14:nvPr/>
              </p14:nvContentPartPr>
              <p14:xfrm>
                <a:off x="8350811" y="5518855"/>
                <a:ext cx="75240" cy="11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D47BFA1-D268-8059-44BE-7749AFF8AED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33171" y="5501215"/>
                  <a:ext cx="110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1C69EAF-C25E-F62A-F2E8-7BB9C7C2643F}"/>
                    </a:ext>
                  </a:extLst>
                </p14:cNvPr>
                <p14:cNvContentPartPr/>
                <p14:nvPr/>
              </p14:nvContentPartPr>
              <p14:xfrm>
                <a:off x="8377811" y="5480335"/>
                <a:ext cx="15840" cy="116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1C69EAF-C25E-F62A-F2E8-7BB9C7C264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59811" y="5462335"/>
                  <a:ext cx="51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3C9F524-E5CB-DFD1-EB9A-C39B64E0C4B9}"/>
                    </a:ext>
                  </a:extLst>
                </p14:cNvPr>
                <p14:cNvContentPartPr/>
                <p14:nvPr/>
              </p14:nvContentPartPr>
              <p14:xfrm>
                <a:off x="8327771" y="5530015"/>
                <a:ext cx="97200" cy="100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3C9F524-E5CB-DFD1-EB9A-C39B64E0C4B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309771" y="5512015"/>
                  <a:ext cx="132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B02E0D8-4837-DAC5-520B-C149C88E4D1A}"/>
                    </a:ext>
                  </a:extLst>
                </p14:cNvPr>
                <p14:cNvContentPartPr/>
                <p14:nvPr/>
              </p14:nvContentPartPr>
              <p14:xfrm>
                <a:off x="8251811" y="5453695"/>
                <a:ext cx="230040" cy="223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B02E0D8-4837-DAC5-520B-C149C88E4D1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34171" y="5436055"/>
                  <a:ext cx="26568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0C97BCCC-CB69-EE2C-477B-7C155B37CDBC}"/>
                  </a:ext>
                </a:extLst>
              </p14:cNvPr>
              <p14:cNvContentPartPr/>
              <p14:nvPr/>
            </p14:nvContentPartPr>
            <p14:xfrm>
              <a:off x="9652931" y="4595815"/>
              <a:ext cx="1098360" cy="93024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0C97BCCC-CB69-EE2C-477B-7C155B37CDBC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635291" y="4578175"/>
                <a:ext cx="113400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33947B5-C406-A6EE-B567-F961405255C1}"/>
                  </a:ext>
                </a:extLst>
              </p14:cNvPr>
              <p14:cNvContentPartPr/>
              <p14:nvPr/>
            </p14:nvContentPartPr>
            <p14:xfrm>
              <a:off x="3207131" y="4669975"/>
              <a:ext cx="232200" cy="12708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33947B5-C406-A6EE-B567-F961405255C1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3171491" y="4598335"/>
                <a:ext cx="3038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B434E45-43A6-8C2D-0101-AB8A52581CC0}"/>
                  </a:ext>
                </a:extLst>
              </p14:cNvPr>
              <p14:cNvContentPartPr/>
              <p14:nvPr/>
            </p14:nvContentPartPr>
            <p14:xfrm>
              <a:off x="4587011" y="4601575"/>
              <a:ext cx="166320" cy="1648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B434E45-43A6-8C2D-0101-AB8A52581CC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551371" y="4529575"/>
                <a:ext cx="2379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A6E1D92F-C16B-A3BE-A2F7-E319F98BD7DC}"/>
                  </a:ext>
                </a:extLst>
              </p14:cNvPr>
              <p14:cNvContentPartPr/>
              <p14:nvPr/>
            </p14:nvContentPartPr>
            <p14:xfrm>
              <a:off x="4892291" y="4449295"/>
              <a:ext cx="111240" cy="10980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A6E1D92F-C16B-A3BE-A2F7-E319F98BD7DC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856651" y="4377295"/>
                <a:ext cx="1828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C1DE16AD-1F03-1145-B8B4-5ECF27505014}"/>
                  </a:ext>
                </a:extLst>
              </p14:cNvPr>
              <p14:cNvContentPartPr/>
              <p14:nvPr/>
            </p14:nvContentPartPr>
            <p14:xfrm>
              <a:off x="8324891" y="5515615"/>
              <a:ext cx="105480" cy="9684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C1DE16AD-1F03-1145-B8B4-5ECF2750501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288891" y="5443615"/>
                <a:ext cx="177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F764E070-608B-B12C-5AF2-4BA0CBC79770}"/>
                  </a:ext>
                </a:extLst>
              </p14:cNvPr>
              <p14:cNvContentPartPr/>
              <p14:nvPr/>
            </p14:nvContentPartPr>
            <p14:xfrm>
              <a:off x="11144411" y="5726935"/>
              <a:ext cx="158040" cy="939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F764E070-608B-B12C-5AF2-4BA0CBC7977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108411" y="5654935"/>
                <a:ext cx="2296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7639F680-E7D1-7C4B-2D8A-467D63829F8B}"/>
                  </a:ext>
                </a:extLst>
              </p14:cNvPr>
              <p14:cNvContentPartPr/>
              <p14:nvPr/>
            </p14:nvContentPartPr>
            <p14:xfrm>
              <a:off x="11240171" y="5727295"/>
              <a:ext cx="85680" cy="8136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7639F680-E7D1-7C4B-2D8A-467D63829F8B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1204531" y="5655655"/>
                <a:ext cx="1573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EF88FAAD-BBC5-720B-324F-DB54379F9C23}"/>
                  </a:ext>
                </a:extLst>
              </p14:cNvPr>
              <p14:cNvContentPartPr/>
              <p14:nvPr/>
            </p14:nvContentPartPr>
            <p14:xfrm>
              <a:off x="2466971" y="4823335"/>
              <a:ext cx="739080" cy="63900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EF88FAAD-BBC5-720B-324F-DB54379F9C2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431331" y="4751695"/>
                <a:ext cx="81072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8A5DB6D7-C7EF-73A0-5858-E55C2D8AEAF7}"/>
                  </a:ext>
                </a:extLst>
              </p14:cNvPr>
              <p14:cNvContentPartPr/>
              <p14:nvPr/>
            </p14:nvContentPartPr>
            <p14:xfrm>
              <a:off x="3954491" y="4802095"/>
              <a:ext cx="631800" cy="59328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8A5DB6D7-C7EF-73A0-5858-E55C2D8AEAF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918491" y="4730455"/>
                <a:ext cx="70344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5B140EC5-EB9D-8FB2-EE38-4F30038232F1}"/>
                  </a:ext>
                </a:extLst>
              </p14:cNvPr>
              <p14:cNvContentPartPr/>
              <p14:nvPr/>
            </p14:nvContentPartPr>
            <p14:xfrm>
              <a:off x="855251" y="4869775"/>
              <a:ext cx="529200" cy="44676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5B140EC5-EB9D-8FB2-EE38-4F30038232F1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19611" y="4798135"/>
                <a:ext cx="60084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1098DFF1-6247-2C8F-66F3-3ABEB39638EA}"/>
                  </a:ext>
                </a:extLst>
              </p14:cNvPr>
              <p14:cNvContentPartPr/>
              <p14:nvPr/>
            </p14:nvContentPartPr>
            <p14:xfrm>
              <a:off x="864971" y="5257495"/>
              <a:ext cx="280800" cy="16452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1098DFF1-6247-2C8F-66F3-3ABEB39638EA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28971" y="5185495"/>
                <a:ext cx="352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A1A02F5B-BD34-17F8-5A02-82A7C97EEAF8}"/>
                  </a:ext>
                </a:extLst>
              </p14:cNvPr>
              <p14:cNvContentPartPr/>
              <p14:nvPr/>
            </p14:nvContentPartPr>
            <p14:xfrm>
              <a:off x="994211" y="5389255"/>
              <a:ext cx="172440" cy="2556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A1A02F5B-BD34-17F8-5A02-82A7C97EEAF8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58571" y="5317615"/>
                <a:ext cx="2440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7330450E-1433-A95D-531A-6E6F162A5EE0}"/>
                  </a:ext>
                </a:extLst>
              </p14:cNvPr>
              <p14:cNvContentPartPr/>
              <p14:nvPr/>
            </p14:nvContentPartPr>
            <p14:xfrm>
              <a:off x="939851" y="4886335"/>
              <a:ext cx="717120" cy="57852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7330450E-1433-A95D-531A-6E6F162A5EE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04211" y="4814335"/>
                <a:ext cx="78876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62BE22FD-1562-06E9-09B3-5815F156C887}"/>
                  </a:ext>
                </a:extLst>
              </p14:cNvPr>
              <p14:cNvContentPartPr/>
              <p14:nvPr/>
            </p14:nvContentPartPr>
            <p14:xfrm>
              <a:off x="7469531" y="4691575"/>
              <a:ext cx="188280" cy="11520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62BE22FD-1562-06E9-09B3-5815F156C88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433531" y="4619935"/>
                <a:ext cx="2599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23B97FBB-75FA-62F3-0983-C4B65BFBB2C7}"/>
                  </a:ext>
                </a:extLst>
              </p14:cNvPr>
              <p14:cNvContentPartPr/>
              <p14:nvPr/>
            </p14:nvContentPartPr>
            <p14:xfrm>
              <a:off x="6672851" y="4847095"/>
              <a:ext cx="728640" cy="52956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23B97FBB-75FA-62F3-0983-C4B65BFBB2C7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636851" y="4775095"/>
                <a:ext cx="80028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5FB07D18-92A5-095E-C0A5-4F00CB6D3E5F}"/>
                  </a:ext>
                </a:extLst>
              </p14:cNvPr>
              <p14:cNvContentPartPr/>
              <p14:nvPr/>
            </p14:nvContentPartPr>
            <p14:xfrm>
              <a:off x="6615251" y="5035375"/>
              <a:ext cx="492480" cy="19152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5FB07D18-92A5-095E-C0A5-4F00CB6D3E5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579611" y="4963375"/>
                <a:ext cx="5641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52044685-7668-25EF-5505-EC2DCEB6D57E}"/>
                  </a:ext>
                </a:extLst>
              </p14:cNvPr>
              <p14:cNvContentPartPr/>
              <p14:nvPr/>
            </p14:nvContentPartPr>
            <p14:xfrm>
              <a:off x="9703331" y="4720735"/>
              <a:ext cx="946800" cy="70272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52044685-7668-25EF-5505-EC2DCEB6D57E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667691" y="4648735"/>
                <a:ext cx="101844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79E1B2D5-6A23-21D2-6321-D2C2B475D833}"/>
                  </a:ext>
                </a:extLst>
              </p14:cNvPr>
              <p14:cNvContentPartPr/>
              <p14:nvPr/>
            </p14:nvContentPartPr>
            <p14:xfrm>
              <a:off x="9704051" y="4678255"/>
              <a:ext cx="931680" cy="59688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79E1B2D5-6A23-21D2-6321-D2C2B475D83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668411" y="4606255"/>
                <a:ext cx="100332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E570324C-3DFB-880A-8D4A-0F26C05E9FE3}"/>
                  </a:ext>
                </a:extLst>
              </p14:cNvPr>
              <p14:cNvContentPartPr/>
              <p14:nvPr/>
            </p14:nvContentPartPr>
            <p14:xfrm>
              <a:off x="4741811" y="790615"/>
              <a:ext cx="1413360" cy="90072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E570324C-3DFB-880A-8D4A-0F26C05E9FE3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705811" y="718615"/>
                <a:ext cx="1485000" cy="10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8D21C4C2-BBEC-21C6-4083-91E5C94F2740}"/>
                  </a:ext>
                </a:extLst>
              </p14:cNvPr>
              <p14:cNvContentPartPr/>
              <p14:nvPr/>
            </p14:nvContentPartPr>
            <p14:xfrm>
              <a:off x="2101571" y="932455"/>
              <a:ext cx="1683360" cy="77400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8D21C4C2-BBEC-21C6-4083-91E5C94F2740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065931" y="860455"/>
                <a:ext cx="175500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9C0CF042-B1E7-051E-7DA7-5431BE46183E}"/>
                  </a:ext>
                </a:extLst>
              </p14:cNvPr>
              <p14:cNvContentPartPr/>
              <p14:nvPr/>
            </p14:nvContentPartPr>
            <p14:xfrm>
              <a:off x="2640491" y="3151855"/>
              <a:ext cx="41760" cy="7700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9C0CF042-B1E7-051E-7DA7-5431BE46183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604851" y="3080215"/>
                <a:ext cx="11340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1C648AE2-747F-6FC2-1889-CFC825B14BF7}"/>
                  </a:ext>
                </a:extLst>
              </p14:cNvPr>
              <p14:cNvContentPartPr/>
              <p14:nvPr/>
            </p14:nvContentPartPr>
            <p14:xfrm>
              <a:off x="2598371" y="3143575"/>
              <a:ext cx="1405800" cy="70344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1C648AE2-747F-6FC2-1889-CFC825B14BF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544371" y="3035935"/>
                <a:ext cx="1513440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4F16C6B2-EBCA-BEB8-FB1B-83A498A2620D}"/>
                  </a:ext>
                </a:extLst>
              </p14:cNvPr>
              <p14:cNvContentPartPr/>
              <p14:nvPr/>
            </p14:nvContentPartPr>
            <p14:xfrm>
              <a:off x="4562171" y="3035215"/>
              <a:ext cx="1563120" cy="8341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4F16C6B2-EBCA-BEB8-FB1B-83A498A2620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508171" y="2927575"/>
                <a:ext cx="1670760" cy="10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E934DDF3-B12E-ED9C-1B2E-B54689EEE121}"/>
                  </a:ext>
                </a:extLst>
              </p14:cNvPr>
              <p14:cNvContentPartPr/>
              <p14:nvPr/>
            </p14:nvContentPartPr>
            <p14:xfrm>
              <a:off x="3023531" y="2605015"/>
              <a:ext cx="319320" cy="3412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E934DDF3-B12E-ED9C-1B2E-B54689EEE12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969891" y="2497375"/>
                <a:ext cx="42696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5AE17F64-834C-C8B0-85EB-9494BC75998F}"/>
                  </a:ext>
                </a:extLst>
              </p14:cNvPr>
              <p14:cNvContentPartPr/>
              <p14:nvPr/>
            </p14:nvContentPartPr>
            <p14:xfrm>
              <a:off x="4808771" y="2519695"/>
              <a:ext cx="428040" cy="40716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5AE17F64-834C-C8B0-85EB-9494BC75998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755131" y="2412055"/>
                <a:ext cx="5356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6733FA64-83B9-D3D0-E2FB-472DD3F90267}"/>
                  </a:ext>
                </a:extLst>
              </p14:cNvPr>
              <p14:cNvContentPartPr/>
              <p14:nvPr/>
            </p14:nvContentPartPr>
            <p14:xfrm>
              <a:off x="6002531" y="2222335"/>
              <a:ext cx="808920" cy="66600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6733FA64-83B9-D3D0-E2FB-472DD3F90267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948891" y="2114695"/>
                <a:ext cx="91656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0D427A5C-1720-E8A0-E195-F1903634EAB0}"/>
                  </a:ext>
                </a:extLst>
              </p14:cNvPr>
              <p14:cNvContentPartPr/>
              <p14:nvPr/>
            </p14:nvContentPartPr>
            <p14:xfrm>
              <a:off x="6717131" y="2225215"/>
              <a:ext cx="51840" cy="42120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0D427A5C-1720-E8A0-E195-F1903634EAB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663131" y="2117215"/>
                <a:ext cx="15948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504F5787-391B-7DF3-C744-42D899515AC4}"/>
                  </a:ext>
                </a:extLst>
              </p14:cNvPr>
              <p14:cNvContentPartPr/>
              <p14:nvPr/>
            </p14:nvContentPartPr>
            <p14:xfrm>
              <a:off x="6722171" y="2245015"/>
              <a:ext cx="9720" cy="32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504F5787-391B-7DF3-C744-42D899515AC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668531" y="2137015"/>
                <a:ext cx="117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AE93239E-DA2F-34F3-6E93-1E695D05EFEB}"/>
                  </a:ext>
                </a:extLst>
              </p14:cNvPr>
              <p14:cNvContentPartPr/>
              <p14:nvPr/>
            </p14:nvContentPartPr>
            <p14:xfrm>
              <a:off x="6727931" y="2231695"/>
              <a:ext cx="84960" cy="27864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AE93239E-DA2F-34F3-6E93-1E695D05EFEB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6674291" y="2123695"/>
                <a:ext cx="1926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0470C37D-B793-70FD-10CF-9E52828C5963}"/>
                  </a:ext>
                </a:extLst>
              </p14:cNvPr>
              <p14:cNvContentPartPr/>
              <p14:nvPr/>
            </p14:nvContentPartPr>
            <p14:xfrm>
              <a:off x="684251" y="5850415"/>
              <a:ext cx="848880" cy="16308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0470C37D-B793-70FD-10CF-9E52828C5963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66611" y="5832775"/>
                <a:ext cx="884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0C0BAD7-1378-292C-E709-D243BB1E0D85}"/>
                  </a:ext>
                </a:extLst>
              </p14:cNvPr>
              <p14:cNvContentPartPr/>
              <p14:nvPr/>
            </p14:nvContentPartPr>
            <p14:xfrm>
              <a:off x="760211" y="6234535"/>
              <a:ext cx="188280" cy="25992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0C0BAD7-1378-292C-E709-D243BB1E0D8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42571" y="6216535"/>
                <a:ext cx="223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C79EF12A-1FB6-16C9-EF6E-033D9F6312E2}"/>
                  </a:ext>
                </a:extLst>
              </p14:cNvPr>
              <p14:cNvContentPartPr/>
              <p14:nvPr/>
            </p14:nvContentPartPr>
            <p14:xfrm>
              <a:off x="1047851" y="6193495"/>
              <a:ext cx="74520" cy="32364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C79EF12A-1FB6-16C9-EF6E-033D9F6312E2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30211" y="6175495"/>
                <a:ext cx="11016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A63B9F70-F592-9A54-7261-B32594201FFF}"/>
              </a:ext>
            </a:extLst>
          </p:cNvPr>
          <p:cNvGrpSpPr/>
          <p:nvPr/>
        </p:nvGrpSpPr>
        <p:grpSpPr>
          <a:xfrm>
            <a:off x="1177451" y="6171175"/>
            <a:ext cx="961920" cy="403200"/>
            <a:chOff x="1177451" y="6171175"/>
            <a:chExt cx="96192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B3AF279-2A75-D3A4-71B8-655FB9C218A0}"/>
                    </a:ext>
                  </a:extLst>
                </p14:cNvPr>
                <p14:cNvContentPartPr/>
                <p14:nvPr/>
              </p14:nvContentPartPr>
              <p14:xfrm>
                <a:off x="1177451" y="6255775"/>
                <a:ext cx="151560" cy="216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B3AF279-2A75-D3A4-71B8-655FB9C218A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59811" y="6237775"/>
                  <a:ext cx="187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C604F0D-E710-BE2E-4137-6A180C704571}"/>
                    </a:ext>
                  </a:extLst>
                </p14:cNvPr>
                <p14:cNvContentPartPr/>
                <p14:nvPr/>
              </p14:nvContentPartPr>
              <p14:xfrm>
                <a:off x="1183571" y="6380335"/>
                <a:ext cx="109080" cy="14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C604F0D-E710-BE2E-4137-6A180C70457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65931" y="6362335"/>
                  <a:ext cx="144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18FB534-CFC3-2BA0-8D39-0F6E647085E7}"/>
                    </a:ext>
                  </a:extLst>
                </p14:cNvPr>
                <p14:cNvContentPartPr/>
                <p14:nvPr/>
              </p14:nvContentPartPr>
              <p14:xfrm>
                <a:off x="1388771" y="6467095"/>
                <a:ext cx="36000" cy="468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18FB534-CFC3-2BA0-8D39-0F6E647085E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370771" y="6449455"/>
                  <a:ext cx="71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38E00B3-8094-75A7-E941-309D37DB6D34}"/>
                    </a:ext>
                  </a:extLst>
                </p14:cNvPr>
                <p14:cNvContentPartPr/>
                <p14:nvPr/>
              </p14:nvContentPartPr>
              <p14:xfrm>
                <a:off x="1484171" y="6244615"/>
                <a:ext cx="148320" cy="1864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38E00B3-8094-75A7-E941-309D37DB6D3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66171" y="6226615"/>
                  <a:ext cx="183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B3CC5E9-9CB2-F241-0CC7-9CB178C88A9F}"/>
                    </a:ext>
                  </a:extLst>
                </p14:cNvPr>
                <p14:cNvContentPartPr/>
                <p14:nvPr/>
              </p14:nvContentPartPr>
              <p14:xfrm>
                <a:off x="1772891" y="6257575"/>
                <a:ext cx="20880" cy="1800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B3CC5E9-9CB2-F241-0CC7-9CB178C88A9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754891" y="6239935"/>
                  <a:ext cx="56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A82A4FC-C6AB-48C3-3EC1-7AF66FCB093E}"/>
                    </a:ext>
                  </a:extLst>
                </p14:cNvPr>
                <p14:cNvContentPartPr/>
                <p14:nvPr/>
              </p14:nvContentPartPr>
              <p14:xfrm>
                <a:off x="1690451" y="6374935"/>
                <a:ext cx="158400" cy="226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A82A4FC-C6AB-48C3-3EC1-7AF66FCB093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672451" y="6357295"/>
                  <a:ext cx="194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3AE0959-6EC7-176E-DD39-283E6B68A106}"/>
                    </a:ext>
                  </a:extLst>
                </p14:cNvPr>
                <p14:cNvContentPartPr/>
                <p14:nvPr/>
              </p14:nvContentPartPr>
              <p14:xfrm>
                <a:off x="1920851" y="6243895"/>
                <a:ext cx="19800" cy="1674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3AE0959-6EC7-176E-DD39-283E6B68A10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903211" y="6226255"/>
                  <a:ext cx="55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E901FA6-5B86-B834-7D4C-39489A713AE6}"/>
                    </a:ext>
                  </a:extLst>
                </p14:cNvPr>
                <p14:cNvContentPartPr/>
                <p14:nvPr/>
              </p14:nvContentPartPr>
              <p14:xfrm>
                <a:off x="1966931" y="6171175"/>
                <a:ext cx="172440" cy="4032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E901FA6-5B86-B834-7D4C-39489A713AE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949291" y="6153535"/>
                  <a:ext cx="208080" cy="43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3FFFCDB8-2224-6AC3-E23B-39591088880F}"/>
                  </a:ext>
                </a:extLst>
              </p14:cNvPr>
              <p14:cNvContentPartPr/>
              <p14:nvPr/>
            </p14:nvContentPartPr>
            <p14:xfrm>
              <a:off x="9661211" y="6413815"/>
              <a:ext cx="264240" cy="2757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3FFFCDB8-2224-6AC3-E23B-39591088880F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9643571" y="6395815"/>
                <a:ext cx="2998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5239BC2E-1E13-825A-B833-57782C1F4330}"/>
                  </a:ext>
                </a:extLst>
              </p14:cNvPr>
              <p14:cNvContentPartPr/>
              <p14:nvPr/>
            </p14:nvContentPartPr>
            <p14:xfrm>
              <a:off x="10066931" y="6408055"/>
              <a:ext cx="109440" cy="32544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5239BC2E-1E13-825A-B833-57782C1F433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048931" y="6390415"/>
                <a:ext cx="1450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373F6151-7D60-A0EA-E7CD-4DA389C381B5}"/>
                  </a:ext>
                </a:extLst>
              </p14:cNvPr>
              <p14:cNvContentPartPr/>
              <p14:nvPr/>
            </p14:nvContentPartPr>
            <p14:xfrm>
              <a:off x="10222091" y="6458095"/>
              <a:ext cx="129240" cy="2415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373F6151-7D60-A0EA-E7CD-4DA389C381B5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204091" y="6440095"/>
                <a:ext cx="1648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5073F003-03AB-103D-A5D0-37C042E3C880}"/>
                  </a:ext>
                </a:extLst>
              </p14:cNvPr>
              <p14:cNvContentPartPr/>
              <p14:nvPr/>
            </p14:nvContentPartPr>
            <p14:xfrm>
              <a:off x="10287971" y="6621895"/>
              <a:ext cx="105840" cy="381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5073F003-03AB-103D-A5D0-37C042E3C880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270331" y="6603895"/>
                <a:ext cx="141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AB59E448-8E7A-357B-DDDC-2F08B83ADD2F}"/>
                  </a:ext>
                </a:extLst>
              </p14:cNvPr>
              <p14:cNvContentPartPr/>
              <p14:nvPr/>
            </p14:nvContentPartPr>
            <p14:xfrm>
              <a:off x="10409291" y="6683815"/>
              <a:ext cx="104760" cy="7380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AB59E448-8E7A-357B-DDDC-2F08B83ADD2F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391651" y="6665815"/>
                <a:ext cx="140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5FECA591-DD5C-3256-3EED-265B58043421}"/>
                  </a:ext>
                </a:extLst>
              </p14:cNvPr>
              <p14:cNvContentPartPr/>
              <p14:nvPr/>
            </p14:nvContentPartPr>
            <p14:xfrm>
              <a:off x="10594331" y="6463135"/>
              <a:ext cx="196200" cy="21312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5FECA591-DD5C-3256-3EED-265B58043421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576331" y="6445135"/>
                <a:ext cx="2318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E04800EA-BDE0-68D9-A61C-EB330498DBE6}"/>
                  </a:ext>
                </a:extLst>
              </p14:cNvPr>
              <p14:cNvContentPartPr/>
              <p14:nvPr/>
            </p14:nvContentPartPr>
            <p14:xfrm>
              <a:off x="10806371" y="6384295"/>
              <a:ext cx="117000" cy="3477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E04800EA-BDE0-68D9-A61C-EB330498DBE6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788371" y="6366295"/>
                <a:ext cx="15264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887068DF-BAD1-B468-93A9-49B1286435CB}"/>
                  </a:ext>
                </a:extLst>
              </p14:cNvPr>
              <p14:cNvContentPartPr/>
              <p14:nvPr/>
            </p14:nvContentPartPr>
            <p14:xfrm>
              <a:off x="6950411" y="900055"/>
              <a:ext cx="439560" cy="58752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887068DF-BAD1-B468-93A9-49B1286435CB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896771" y="792055"/>
                <a:ext cx="547200" cy="80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880651F-C0C5-E64F-6FA0-2188AB7BA39D}"/>
              </a:ext>
            </a:extLst>
          </p:cNvPr>
          <p:cNvGrpSpPr/>
          <p:nvPr/>
        </p:nvGrpSpPr>
        <p:grpSpPr>
          <a:xfrm>
            <a:off x="11074931" y="5647735"/>
            <a:ext cx="348840" cy="256320"/>
            <a:chOff x="11074931" y="5647735"/>
            <a:chExt cx="3488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AB2A53B-E566-3BF4-252F-0FABB67A441D}"/>
                    </a:ext>
                  </a:extLst>
                </p14:cNvPr>
                <p14:cNvContentPartPr/>
                <p14:nvPr/>
              </p14:nvContentPartPr>
              <p14:xfrm>
                <a:off x="11235491" y="5695615"/>
                <a:ext cx="14760" cy="1062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AB2A53B-E566-3BF4-252F-0FABB67A441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217491" y="5677975"/>
                  <a:ext cx="50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E9A1100-AE7C-D11A-9691-0C7C2865F2AE}"/>
                    </a:ext>
                  </a:extLst>
                </p14:cNvPr>
                <p14:cNvContentPartPr/>
                <p14:nvPr/>
              </p14:nvContentPartPr>
              <p14:xfrm>
                <a:off x="11178611" y="5755375"/>
                <a:ext cx="122400" cy="9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E9A1100-AE7C-D11A-9691-0C7C2865F2A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160611" y="5737375"/>
                  <a:ext cx="158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B8AD12D-3320-55AA-2317-04FA8B1F471C}"/>
                    </a:ext>
                  </a:extLst>
                </p14:cNvPr>
                <p14:cNvContentPartPr/>
                <p14:nvPr/>
              </p14:nvContentPartPr>
              <p14:xfrm>
                <a:off x="11074931" y="5647735"/>
                <a:ext cx="348840" cy="256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B8AD12D-3320-55AA-2317-04FA8B1F471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57291" y="5630095"/>
                  <a:ext cx="38448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C1E7BB67-9F26-EB64-DD73-B5761C1964E6}"/>
                  </a:ext>
                </a:extLst>
              </p14:cNvPr>
              <p14:cNvContentPartPr/>
              <p14:nvPr/>
            </p14:nvContentPartPr>
            <p14:xfrm>
              <a:off x="8558891" y="5606695"/>
              <a:ext cx="188280" cy="12672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C1E7BB67-9F26-EB64-DD73-B5761C1964E6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8540891" y="5588695"/>
                <a:ext cx="223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DF3FC30A-41C8-18CF-D2F8-BBE56FEB83E0}"/>
                  </a:ext>
                </a:extLst>
              </p14:cNvPr>
              <p14:cNvContentPartPr/>
              <p14:nvPr/>
            </p14:nvContentPartPr>
            <p14:xfrm>
              <a:off x="11401451" y="5853655"/>
              <a:ext cx="156600" cy="13140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DF3FC30A-41C8-18CF-D2F8-BBE56FEB83E0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1383811" y="5836015"/>
                <a:ext cx="192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5FF75D43-8780-9CBF-4D07-F18659444438}"/>
                  </a:ext>
                </a:extLst>
              </p14:cNvPr>
              <p14:cNvContentPartPr/>
              <p14:nvPr/>
            </p14:nvContentPartPr>
            <p14:xfrm>
              <a:off x="6590051" y="4649095"/>
              <a:ext cx="108720" cy="16524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5FF75D43-8780-9CBF-4D07-F18659444438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6572411" y="4631095"/>
                <a:ext cx="1443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E2723993-1FEC-8D59-FD0E-820BC2CBAFAB}"/>
                  </a:ext>
                </a:extLst>
              </p14:cNvPr>
              <p14:cNvContentPartPr/>
              <p14:nvPr/>
            </p14:nvContentPartPr>
            <p14:xfrm>
              <a:off x="9714851" y="4555495"/>
              <a:ext cx="113760" cy="17568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E2723993-1FEC-8D59-FD0E-820BC2CBAFAB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696851" y="4537855"/>
                <a:ext cx="14940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9" name="Group 398">
            <a:extLst>
              <a:ext uri="{FF2B5EF4-FFF2-40B4-BE49-F238E27FC236}">
                <a16:creationId xmlns:a16="http://schemas.microsoft.com/office/drawing/2014/main" id="{BD814118-6117-0A6E-F898-4AFDB6AFDB0E}"/>
              </a:ext>
            </a:extLst>
          </p:cNvPr>
          <p:cNvGrpSpPr/>
          <p:nvPr/>
        </p:nvGrpSpPr>
        <p:grpSpPr>
          <a:xfrm>
            <a:off x="8915291" y="5092615"/>
            <a:ext cx="221760" cy="128520"/>
            <a:chOff x="8915291" y="5092615"/>
            <a:chExt cx="22176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95DCC69-F1E4-CA6A-80C2-81DE8859432D}"/>
                    </a:ext>
                  </a:extLst>
                </p14:cNvPr>
                <p14:cNvContentPartPr/>
                <p14:nvPr/>
              </p14:nvContentPartPr>
              <p14:xfrm>
                <a:off x="8915291" y="5092615"/>
                <a:ext cx="219960" cy="104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95DCC69-F1E4-CA6A-80C2-81DE8859432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897651" y="5074975"/>
                  <a:ext cx="255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29C50A1-F656-0633-6C5C-436F84B4AB37}"/>
                    </a:ext>
                  </a:extLst>
                </p14:cNvPr>
                <p14:cNvContentPartPr/>
                <p14:nvPr/>
              </p14:nvContentPartPr>
              <p14:xfrm>
                <a:off x="8917451" y="5195215"/>
                <a:ext cx="219600" cy="25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29C50A1-F656-0633-6C5C-436F84B4AB3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899451" y="5177215"/>
                  <a:ext cx="2552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3D09358F-F776-7093-0987-DDAD70DE6D66}"/>
                  </a:ext>
                </a:extLst>
              </p14:cNvPr>
              <p14:cNvContentPartPr/>
              <p14:nvPr/>
            </p14:nvContentPartPr>
            <p14:xfrm>
              <a:off x="9538091" y="5978575"/>
              <a:ext cx="63360" cy="14904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3D09358F-F776-7093-0987-DDAD70DE6D66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9520091" y="5960935"/>
                <a:ext cx="990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59D4CD55-223B-13A4-9A91-1CB8D9B2AEBE}"/>
                  </a:ext>
                </a:extLst>
              </p14:cNvPr>
              <p14:cNvContentPartPr/>
              <p14:nvPr/>
            </p14:nvContentPartPr>
            <p14:xfrm>
              <a:off x="9628091" y="5980015"/>
              <a:ext cx="105840" cy="19152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59D4CD55-223B-13A4-9A91-1CB8D9B2AEBE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610091" y="5962015"/>
                <a:ext cx="141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60A20422-5DCE-663B-BB1E-11A23BB871FE}"/>
                  </a:ext>
                </a:extLst>
              </p14:cNvPr>
              <p14:cNvContentPartPr/>
              <p14:nvPr/>
            </p14:nvContentPartPr>
            <p14:xfrm>
              <a:off x="9596411" y="6081535"/>
              <a:ext cx="86760" cy="720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60A20422-5DCE-663B-BB1E-11A23BB871FE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578771" y="6063535"/>
                <a:ext cx="122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CA067211-C77E-C23E-4A90-DA318DB056BB}"/>
                  </a:ext>
                </a:extLst>
              </p14:cNvPr>
              <p14:cNvContentPartPr/>
              <p14:nvPr/>
            </p14:nvContentPartPr>
            <p14:xfrm>
              <a:off x="9828611" y="6061375"/>
              <a:ext cx="51480" cy="10152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CA067211-C77E-C23E-4A90-DA318DB056BB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810611" y="6043735"/>
                <a:ext cx="871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120799D1-95E8-3CC1-D350-0013A895171F}"/>
                  </a:ext>
                </a:extLst>
              </p14:cNvPr>
              <p14:cNvContentPartPr/>
              <p14:nvPr/>
            </p14:nvContentPartPr>
            <p14:xfrm>
              <a:off x="9926531" y="6108175"/>
              <a:ext cx="56160" cy="6012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120799D1-95E8-3CC1-D350-0013A895171F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908891" y="6090535"/>
                <a:ext cx="918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C420739E-01A1-4820-EAC1-95850778EBA9}"/>
                  </a:ext>
                </a:extLst>
              </p14:cNvPr>
              <p14:cNvContentPartPr/>
              <p14:nvPr/>
            </p14:nvContentPartPr>
            <p14:xfrm>
              <a:off x="10061531" y="5972095"/>
              <a:ext cx="50040" cy="19044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C420739E-01A1-4820-EAC1-95850778EBA9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0043531" y="5954095"/>
                <a:ext cx="85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2E3E3962-38EA-EDDC-CD28-84324A7301B4}"/>
                  </a:ext>
                </a:extLst>
              </p14:cNvPr>
              <p14:cNvContentPartPr/>
              <p14:nvPr/>
            </p14:nvContentPartPr>
            <p14:xfrm>
              <a:off x="10022651" y="6035455"/>
              <a:ext cx="93600" cy="720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2E3E3962-38EA-EDDC-CD28-84324A7301B4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0004651" y="6017455"/>
                <a:ext cx="12924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7" name="Group 426">
            <a:extLst>
              <a:ext uri="{FF2B5EF4-FFF2-40B4-BE49-F238E27FC236}">
                <a16:creationId xmlns:a16="http://schemas.microsoft.com/office/drawing/2014/main" id="{91884760-6535-D018-1872-86F5472FB1D9}"/>
              </a:ext>
            </a:extLst>
          </p:cNvPr>
          <p:cNvGrpSpPr/>
          <p:nvPr/>
        </p:nvGrpSpPr>
        <p:grpSpPr>
          <a:xfrm>
            <a:off x="10303811" y="5989375"/>
            <a:ext cx="1584360" cy="242640"/>
            <a:chOff x="10303811" y="5989375"/>
            <a:chExt cx="158436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06D927A7-55AF-F28A-E772-D23DFE48FBCE}"/>
                    </a:ext>
                  </a:extLst>
                </p14:cNvPr>
                <p14:cNvContentPartPr/>
                <p14:nvPr/>
              </p14:nvContentPartPr>
              <p14:xfrm>
                <a:off x="10310291" y="5989375"/>
                <a:ext cx="69120" cy="1767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06D927A7-55AF-F28A-E772-D23DFE48FBC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292651" y="5971375"/>
                  <a:ext cx="104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B892EDFD-3462-82E1-6432-E336D7A82C8A}"/>
                    </a:ext>
                  </a:extLst>
                </p14:cNvPr>
                <p14:cNvContentPartPr/>
                <p14:nvPr/>
              </p14:nvContentPartPr>
              <p14:xfrm>
                <a:off x="10303811" y="6035095"/>
                <a:ext cx="95040" cy="169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B892EDFD-3462-82E1-6432-E336D7A82C8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285811" y="6017095"/>
                  <a:ext cx="13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335A5DF-094C-B729-DAB7-FCFB92CE13CC}"/>
                    </a:ext>
                  </a:extLst>
                </p14:cNvPr>
                <p14:cNvContentPartPr/>
                <p14:nvPr/>
              </p14:nvContentPartPr>
              <p14:xfrm>
                <a:off x="10386251" y="6082615"/>
                <a:ext cx="108720" cy="918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335A5DF-094C-B729-DAB7-FCFB92CE13C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368251" y="6064975"/>
                  <a:ext cx="144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52E8517-B93E-AB81-2AE3-DB7263BEC1F7}"/>
                    </a:ext>
                  </a:extLst>
                </p14:cNvPr>
                <p14:cNvContentPartPr/>
                <p14:nvPr/>
              </p14:nvContentPartPr>
              <p14:xfrm>
                <a:off x="10543571" y="6077935"/>
                <a:ext cx="50760" cy="78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52E8517-B93E-AB81-2AE3-DB7263BEC1F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525931" y="6060295"/>
                  <a:ext cx="86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81399AF-1FE1-F9CB-A913-B488F36EEA1A}"/>
                    </a:ext>
                  </a:extLst>
                </p14:cNvPr>
                <p14:cNvContentPartPr/>
                <p14:nvPr/>
              </p14:nvContentPartPr>
              <p14:xfrm>
                <a:off x="10757051" y="6088375"/>
                <a:ext cx="69480" cy="1108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81399AF-1FE1-F9CB-A913-B488F36EEA1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739411" y="6070375"/>
                  <a:ext cx="105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9A04640E-D391-E798-B0EC-A9EC05071AAC}"/>
                    </a:ext>
                  </a:extLst>
                </p14:cNvPr>
                <p14:cNvContentPartPr/>
                <p14:nvPr/>
              </p14:nvContentPartPr>
              <p14:xfrm>
                <a:off x="10847051" y="6129415"/>
                <a:ext cx="105840" cy="662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A04640E-D391-E798-B0EC-A9EC05071AA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829411" y="6111415"/>
                  <a:ext cx="141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1E0B3EA-1E70-A645-1084-53C68A712EB3}"/>
                    </a:ext>
                  </a:extLst>
                </p14:cNvPr>
                <p14:cNvContentPartPr/>
                <p14:nvPr/>
              </p14:nvContentPartPr>
              <p14:xfrm>
                <a:off x="10997891" y="6023215"/>
                <a:ext cx="30960" cy="1764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51E0B3EA-1E70-A645-1084-53C68A712EB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980251" y="6005575"/>
                  <a:ext cx="66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5262952B-6F4F-54CB-5256-5AA927306D31}"/>
                    </a:ext>
                  </a:extLst>
                </p14:cNvPr>
                <p14:cNvContentPartPr/>
                <p14:nvPr/>
              </p14:nvContentPartPr>
              <p14:xfrm>
                <a:off x="11077451" y="6141655"/>
                <a:ext cx="52560" cy="604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5262952B-6F4F-54CB-5256-5AA927306D3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059811" y="6123655"/>
                  <a:ext cx="88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06BA89C9-AF33-6D1E-F4FF-F0B0BD664F61}"/>
                    </a:ext>
                  </a:extLst>
                </p14:cNvPr>
                <p14:cNvContentPartPr/>
                <p14:nvPr/>
              </p14:nvContentPartPr>
              <p14:xfrm>
                <a:off x="11230451" y="6016735"/>
                <a:ext cx="11520" cy="1728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06BA89C9-AF33-6D1E-F4FF-F0B0BD664F6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212811" y="5998735"/>
                  <a:ext cx="47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7E86E962-F814-F97F-2BE4-6AA6760C3B9D}"/>
                    </a:ext>
                  </a:extLst>
                </p14:cNvPr>
                <p14:cNvContentPartPr/>
                <p14:nvPr/>
              </p14:nvContentPartPr>
              <p14:xfrm>
                <a:off x="11162771" y="6136255"/>
                <a:ext cx="128160" cy="734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7E86E962-F814-F97F-2BE4-6AA6760C3B9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45131" y="6118615"/>
                  <a:ext cx="163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4A20CB8-B812-1526-3216-08EAC2D3039A}"/>
                    </a:ext>
                  </a:extLst>
                </p14:cNvPr>
                <p14:cNvContentPartPr/>
                <p14:nvPr/>
              </p14:nvContentPartPr>
              <p14:xfrm>
                <a:off x="11285891" y="6119335"/>
                <a:ext cx="6840" cy="144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4A20CB8-B812-1526-3216-08EAC2D3039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268251" y="6101695"/>
                  <a:ext cx="42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02972773-EDF2-C21C-ED53-6D6B1FC2890F}"/>
                    </a:ext>
                  </a:extLst>
                </p14:cNvPr>
                <p14:cNvContentPartPr/>
                <p14:nvPr/>
              </p14:nvContentPartPr>
              <p14:xfrm>
                <a:off x="11344211" y="6141655"/>
                <a:ext cx="139320" cy="799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02972773-EDF2-C21C-ED53-6D6B1FC2890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326571" y="6123655"/>
                  <a:ext cx="174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CF753D4-FF8A-D9C8-49BC-4E6BFC84BE40}"/>
                    </a:ext>
                  </a:extLst>
                </p14:cNvPr>
                <p14:cNvContentPartPr/>
                <p14:nvPr/>
              </p14:nvContentPartPr>
              <p14:xfrm>
                <a:off x="11505491" y="6154255"/>
                <a:ext cx="10440" cy="72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CF753D4-FF8A-D9C8-49BC-4E6BFC84BE4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487491" y="6136615"/>
                  <a:ext cx="4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06340D63-02CB-256E-998F-610B928D7C11}"/>
                    </a:ext>
                  </a:extLst>
                </p14:cNvPr>
                <p14:cNvContentPartPr/>
                <p14:nvPr/>
              </p14:nvContentPartPr>
              <p14:xfrm>
                <a:off x="11532131" y="6178375"/>
                <a:ext cx="30600" cy="536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06340D63-02CB-256E-998F-610B928D7C1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514491" y="6160375"/>
                  <a:ext cx="66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B32E6E7-8574-E79E-5C45-4245DD19707F}"/>
                    </a:ext>
                  </a:extLst>
                </p14:cNvPr>
                <p14:cNvContentPartPr/>
                <p14:nvPr/>
              </p14:nvContentPartPr>
              <p14:xfrm>
                <a:off x="11574971" y="6037255"/>
                <a:ext cx="161280" cy="1767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B32E6E7-8574-E79E-5C45-4245DD19707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556971" y="6019255"/>
                  <a:ext cx="196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9A9FCE7-0CC8-BBAA-CAE7-6B89D7303BFC}"/>
                    </a:ext>
                  </a:extLst>
                </p14:cNvPr>
                <p14:cNvContentPartPr/>
                <p14:nvPr/>
              </p14:nvContentPartPr>
              <p14:xfrm>
                <a:off x="11708891" y="6126175"/>
                <a:ext cx="179280" cy="1026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9A9FCE7-0CC8-BBAA-CAE7-6B89D7303BF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690891" y="6108175"/>
                  <a:ext cx="21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8C41D428-E00B-52EF-67CF-E71ACDE55E38}"/>
                    </a:ext>
                  </a:extLst>
                </p14:cNvPr>
                <p14:cNvContentPartPr/>
                <p14:nvPr/>
              </p14:nvContentPartPr>
              <p14:xfrm>
                <a:off x="11788451" y="6167215"/>
                <a:ext cx="60480" cy="255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8C41D428-E00B-52EF-67CF-E71ACDE55E3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770451" y="6149215"/>
                  <a:ext cx="961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3AF4F433-5191-9966-7CD0-B90358C71FF7}"/>
              </a:ext>
            </a:extLst>
          </p:cNvPr>
          <p:cNvGrpSpPr/>
          <p:nvPr/>
        </p:nvGrpSpPr>
        <p:grpSpPr>
          <a:xfrm>
            <a:off x="199691" y="4122775"/>
            <a:ext cx="2083320" cy="549720"/>
            <a:chOff x="199691" y="4122775"/>
            <a:chExt cx="208332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C6016DDD-75E7-86E3-259D-90E81D6CDFA4}"/>
                    </a:ext>
                  </a:extLst>
                </p14:cNvPr>
                <p14:cNvContentPartPr/>
                <p14:nvPr/>
              </p14:nvContentPartPr>
              <p14:xfrm>
                <a:off x="688931" y="4354975"/>
                <a:ext cx="31320" cy="608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C6016DDD-75E7-86E3-259D-90E81D6CDFA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71291" y="4336975"/>
                  <a:ext cx="66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DC1FAE9-0029-EDD5-07E8-6C1E3423AC12}"/>
                    </a:ext>
                  </a:extLst>
                </p14:cNvPr>
                <p14:cNvContentPartPr/>
                <p14:nvPr/>
              </p14:nvContentPartPr>
              <p14:xfrm>
                <a:off x="761291" y="4335895"/>
                <a:ext cx="92520" cy="453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DC1FAE9-0029-EDD5-07E8-6C1E3423AC1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43651" y="4317895"/>
                  <a:ext cx="128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24999D05-804F-30CC-34A5-1BEA46B7D77B}"/>
                    </a:ext>
                  </a:extLst>
                </p14:cNvPr>
                <p14:cNvContentPartPr/>
                <p14:nvPr/>
              </p14:nvContentPartPr>
              <p14:xfrm>
                <a:off x="861011" y="4239775"/>
                <a:ext cx="85680" cy="1501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24999D05-804F-30CC-34A5-1BEA46B7D77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43371" y="4221775"/>
                  <a:ext cx="121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14FE9AB9-0E2B-4251-F09C-282927B8FCF5}"/>
                    </a:ext>
                  </a:extLst>
                </p14:cNvPr>
                <p14:cNvContentPartPr/>
                <p14:nvPr/>
              </p14:nvContentPartPr>
              <p14:xfrm>
                <a:off x="963971" y="4249495"/>
                <a:ext cx="30600" cy="1054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14FE9AB9-0E2B-4251-F09C-282927B8FCF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45971" y="4231855"/>
                  <a:ext cx="66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232E6148-0D34-816F-6BCC-2E3D79FF381A}"/>
                    </a:ext>
                  </a:extLst>
                </p14:cNvPr>
                <p14:cNvContentPartPr/>
                <p14:nvPr/>
              </p14:nvContentPartPr>
              <p14:xfrm>
                <a:off x="1084211" y="4204495"/>
                <a:ext cx="32040" cy="1742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232E6148-0D34-816F-6BCC-2E3D79FF381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66211" y="4186855"/>
                  <a:ext cx="67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3BBFD2F9-BE94-D08A-2CF7-8A0C17026A2B}"/>
                    </a:ext>
                  </a:extLst>
                </p14:cNvPr>
                <p14:cNvContentPartPr/>
                <p14:nvPr/>
              </p14:nvContentPartPr>
              <p14:xfrm>
                <a:off x="1033451" y="4309615"/>
                <a:ext cx="120600" cy="61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3BBFD2F9-BE94-D08A-2CF7-8A0C17026A2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15451" y="4291975"/>
                  <a:ext cx="156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4B8444FD-7954-AD5E-6B9E-1041D53DA592}"/>
                    </a:ext>
                  </a:extLst>
                </p14:cNvPr>
                <p14:cNvContentPartPr/>
                <p14:nvPr/>
              </p14:nvContentPartPr>
              <p14:xfrm>
                <a:off x="1179971" y="4330495"/>
                <a:ext cx="86040" cy="468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4B8444FD-7954-AD5E-6B9E-1041D53DA59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62331" y="4312495"/>
                  <a:ext cx="121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EA71FBF0-66A1-AA93-0488-6804BA1D33C6}"/>
                    </a:ext>
                  </a:extLst>
                </p14:cNvPr>
                <p14:cNvContentPartPr/>
                <p14:nvPr/>
              </p14:nvContentPartPr>
              <p14:xfrm>
                <a:off x="1328651" y="4149775"/>
                <a:ext cx="42840" cy="2012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EA71FBF0-66A1-AA93-0488-6804BA1D33C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310651" y="4131775"/>
                  <a:ext cx="7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C3B7D3AD-665B-A837-1FA5-01C2D0658E64}"/>
                    </a:ext>
                  </a:extLst>
                </p14:cNvPr>
                <p14:cNvContentPartPr/>
                <p14:nvPr/>
              </p14:nvContentPartPr>
              <p14:xfrm>
                <a:off x="1540331" y="4283695"/>
                <a:ext cx="99720" cy="576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C3B7D3AD-665B-A837-1FA5-01C2D0658E6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522691" y="4266055"/>
                  <a:ext cx="135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79F3A99A-E411-2ED7-E9EE-9050430AE151}"/>
                    </a:ext>
                  </a:extLst>
                </p14:cNvPr>
                <p14:cNvContentPartPr/>
                <p14:nvPr/>
              </p14:nvContentPartPr>
              <p14:xfrm>
                <a:off x="1663451" y="4124575"/>
                <a:ext cx="19800" cy="2329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79F3A99A-E411-2ED7-E9EE-9050430AE15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645811" y="4106935"/>
                  <a:ext cx="55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D31ADAA9-D097-44CB-4312-A26BF9EF44E8}"/>
                    </a:ext>
                  </a:extLst>
                </p14:cNvPr>
                <p14:cNvContentPartPr/>
                <p14:nvPr/>
              </p14:nvContentPartPr>
              <p14:xfrm>
                <a:off x="1741211" y="4285135"/>
                <a:ext cx="95040" cy="561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D31ADAA9-D097-44CB-4312-A26BF9EF44E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723211" y="4267495"/>
                  <a:ext cx="130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DC9AF70-F9A5-A188-06A5-773DF9450E18}"/>
                    </a:ext>
                  </a:extLst>
                </p14:cNvPr>
                <p14:cNvContentPartPr/>
                <p14:nvPr/>
              </p14:nvContentPartPr>
              <p14:xfrm>
                <a:off x="1852451" y="4309615"/>
                <a:ext cx="75240" cy="410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DC9AF70-F9A5-A188-06A5-773DF9450E1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834451" y="4291975"/>
                  <a:ext cx="110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130CDA67-77A2-251C-ADF5-0AEAB179125E}"/>
                    </a:ext>
                  </a:extLst>
                </p14:cNvPr>
                <p14:cNvContentPartPr/>
                <p14:nvPr/>
              </p14:nvContentPartPr>
              <p14:xfrm>
                <a:off x="1914011" y="4122775"/>
                <a:ext cx="45000" cy="2174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130CDA67-77A2-251C-ADF5-0AEAB179125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896371" y="4105135"/>
                  <a:ext cx="80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78D9B9DB-0D71-ACA5-9EE3-E7213F0AF3E4}"/>
                    </a:ext>
                  </a:extLst>
                </p14:cNvPr>
                <p14:cNvContentPartPr/>
                <p14:nvPr/>
              </p14:nvContentPartPr>
              <p14:xfrm>
                <a:off x="1880171" y="4237975"/>
                <a:ext cx="107640" cy="259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78D9B9DB-0D71-ACA5-9EE3-E7213F0AF3E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862171" y="4220335"/>
                  <a:ext cx="143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1B74473C-5673-3A77-5872-0BF66EED2193}"/>
                    </a:ext>
                  </a:extLst>
                </p14:cNvPr>
                <p14:cNvContentPartPr/>
                <p14:nvPr/>
              </p14:nvContentPartPr>
              <p14:xfrm>
                <a:off x="1999691" y="4254175"/>
                <a:ext cx="104760" cy="662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1B74473C-5673-3A77-5872-0BF66EED219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982051" y="4236535"/>
                  <a:ext cx="140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51E9B46A-F6D8-2460-A60C-6A8BB2D1C8B2}"/>
                    </a:ext>
                  </a:extLst>
                </p14:cNvPr>
                <p14:cNvContentPartPr/>
                <p14:nvPr/>
              </p14:nvContentPartPr>
              <p14:xfrm>
                <a:off x="2126411" y="4277575"/>
                <a:ext cx="59400" cy="511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51E9B46A-F6D8-2460-A60C-6A8BB2D1C8B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108771" y="4259575"/>
                  <a:ext cx="95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2AAD8BDF-AD24-53E4-25A9-EFD57E9642D3}"/>
                    </a:ext>
                  </a:extLst>
                </p14:cNvPr>
                <p14:cNvContentPartPr/>
                <p14:nvPr/>
              </p14:nvContentPartPr>
              <p14:xfrm>
                <a:off x="2198771" y="4278655"/>
                <a:ext cx="84240" cy="691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2AAD8BDF-AD24-53E4-25A9-EFD57E9642D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181131" y="4261015"/>
                  <a:ext cx="119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EC4E83ED-2228-43CF-7DA5-251D0D31017F}"/>
                    </a:ext>
                  </a:extLst>
                </p14:cNvPr>
                <p14:cNvContentPartPr/>
                <p14:nvPr/>
              </p14:nvContentPartPr>
              <p14:xfrm>
                <a:off x="199691" y="4340575"/>
                <a:ext cx="135000" cy="1180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EC4E83ED-2228-43CF-7DA5-251D0D31017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81691" y="4322575"/>
                  <a:ext cx="170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F1063026-9D60-022E-01D7-2E9E32275ECA}"/>
                    </a:ext>
                  </a:extLst>
                </p14:cNvPr>
                <p14:cNvContentPartPr/>
                <p14:nvPr/>
              </p14:nvContentPartPr>
              <p14:xfrm>
                <a:off x="419651" y="4336615"/>
                <a:ext cx="5760" cy="1054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F1063026-9D60-022E-01D7-2E9E32275EC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02011" y="4318615"/>
                  <a:ext cx="41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44F4B2D-8285-8BCA-ADDE-6145D4CACD40}"/>
                    </a:ext>
                  </a:extLst>
                </p14:cNvPr>
                <p14:cNvContentPartPr/>
                <p14:nvPr/>
              </p14:nvContentPartPr>
              <p14:xfrm>
                <a:off x="362051" y="4369375"/>
                <a:ext cx="96480" cy="122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44F4B2D-8285-8BCA-ADDE-6145D4CACD4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44411" y="4351735"/>
                  <a:ext cx="132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2A73ED0-E1F0-E4D7-A412-19BD67291278}"/>
                    </a:ext>
                  </a:extLst>
                </p14:cNvPr>
                <p14:cNvContentPartPr/>
                <p14:nvPr/>
              </p14:nvContentPartPr>
              <p14:xfrm>
                <a:off x="526211" y="4300255"/>
                <a:ext cx="7560" cy="1422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2A73ED0-E1F0-E4D7-A412-19BD6729127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8211" y="4282615"/>
                  <a:ext cx="43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109B228A-E91B-791E-8A28-DCCD09E42C99}"/>
                    </a:ext>
                  </a:extLst>
                </p14:cNvPr>
                <p14:cNvContentPartPr/>
                <p14:nvPr/>
              </p14:nvContentPartPr>
              <p14:xfrm>
                <a:off x="223811" y="4589695"/>
                <a:ext cx="26640" cy="8280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109B228A-E91B-791E-8A28-DCCD09E42C9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06171" y="4571695"/>
                  <a:ext cx="62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7A544F83-94F1-C536-6429-0BCB7F8067C2}"/>
                    </a:ext>
                  </a:extLst>
                </p14:cNvPr>
                <p14:cNvContentPartPr/>
                <p14:nvPr/>
              </p14:nvContentPartPr>
              <p14:xfrm>
                <a:off x="224891" y="4534255"/>
                <a:ext cx="7920" cy="43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7A544F83-94F1-C536-6429-0BCB7F8067C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7251" y="4516615"/>
                  <a:ext cx="43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ABBC203C-89EF-E8A5-0BAE-F54FD3EB2BCD}"/>
                    </a:ext>
                  </a:extLst>
                </p14:cNvPr>
                <p14:cNvContentPartPr/>
                <p14:nvPr/>
              </p14:nvContentPartPr>
              <p14:xfrm>
                <a:off x="321371" y="4589695"/>
                <a:ext cx="109800" cy="644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ABBC203C-89EF-E8A5-0BAE-F54FD3EB2BC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03371" y="4572055"/>
                  <a:ext cx="145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71A80A47-5512-2078-C137-6EC99852121D}"/>
                    </a:ext>
                  </a:extLst>
                </p14:cNvPr>
                <p14:cNvContentPartPr/>
                <p14:nvPr/>
              </p14:nvContentPartPr>
              <p14:xfrm>
                <a:off x="641411" y="4561255"/>
                <a:ext cx="93960" cy="399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71A80A47-5512-2078-C137-6EC99852121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23411" y="4543615"/>
                  <a:ext cx="129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A1273DC2-3FCF-7D94-FE96-50C151DA52B6}"/>
                    </a:ext>
                  </a:extLst>
                </p14:cNvPr>
                <p14:cNvContentPartPr/>
                <p14:nvPr/>
              </p14:nvContentPartPr>
              <p14:xfrm>
                <a:off x="804491" y="4474135"/>
                <a:ext cx="19800" cy="1209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A1273DC2-3FCF-7D94-FE96-50C151DA52B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86851" y="4456495"/>
                  <a:ext cx="5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160526F-3034-8EF4-C10E-EB2D1EDF8EA2}"/>
                    </a:ext>
                  </a:extLst>
                </p14:cNvPr>
                <p14:cNvContentPartPr/>
                <p14:nvPr/>
              </p14:nvContentPartPr>
              <p14:xfrm>
                <a:off x="758411" y="4537135"/>
                <a:ext cx="122400" cy="1440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160526F-3034-8EF4-C10E-EB2D1EDF8EA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40771" y="4519495"/>
                  <a:ext cx="158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5224380A-7FF9-4671-A9E3-DBA212512136}"/>
                    </a:ext>
                  </a:extLst>
                </p14:cNvPr>
                <p14:cNvContentPartPr/>
                <p14:nvPr/>
              </p14:nvContentPartPr>
              <p14:xfrm>
                <a:off x="898091" y="4531375"/>
                <a:ext cx="36360" cy="442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5224380A-7FF9-4671-A9E3-DBA21251213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80091" y="4513735"/>
                  <a:ext cx="72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FAA8C40-C685-EC00-71FB-405528B7713B}"/>
                    </a:ext>
                  </a:extLst>
                </p14:cNvPr>
                <p14:cNvContentPartPr/>
                <p14:nvPr/>
              </p14:nvContentPartPr>
              <p14:xfrm>
                <a:off x="992051" y="4515535"/>
                <a:ext cx="144000" cy="421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FAA8C40-C685-EC00-71FB-405528B7713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74051" y="4497535"/>
                  <a:ext cx="179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0F2CD3D8-9228-443F-D970-A353A16643EF}"/>
                    </a:ext>
                  </a:extLst>
                </p14:cNvPr>
                <p14:cNvContentPartPr/>
                <p14:nvPr/>
              </p14:nvContentPartPr>
              <p14:xfrm>
                <a:off x="608651" y="4589335"/>
                <a:ext cx="477000" cy="464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0F2CD3D8-9228-443F-D970-A353A16643E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90651" y="4571335"/>
                  <a:ext cx="51264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C5E82263-29D9-863C-9F3D-FC9147A0633D}"/>
              </a:ext>
            </a:extLst>
          </p:cNvPr>
          <p:cNvGrpSpPr/>
          <p:nvPr/>
        </p:nvGrpSpPr>
        <p:grpSpPr>
          <a:xfrm>
            <a:off x="11354291" y="6422095"/>
            <a:ext cx="499680" cy="276120"/>
            <a:chOff x="11354291" y="6422095"/>
            <a:chExt cx="4996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73D97B6-9C0E-CB25-D1F1-357C5E99B769}"/>
                    </a:ext>
                  </a:extLst>
                </p14:cNvPr>
                <p14:cNvContentPartPr/>
                <p14:nvPr/>
              </p14:nvContentPartPr>
              <p14:xfrm>
                <a:off x="11572811" y="6533335"/>
                <a:ext cx="281160" cy="1548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73D97B6-9C0E-CB25-D1F1-357C5E99B76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555171" y="6515335"/>
                  <a:ext cx="316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0697A4EE-912B-C558-4B28-3A62F1A05DBA}"/>
                    </a:ext>
                  </a:extLst>
                </p14:cNvPr>
                <p14:cNvContentPartPr/>
                <p14:nvPr/>
              </p14:nvContentPartPr>
              <p14:xfrm>
                <a:off x="11354291" y="6422095"/>
                <a:ext cx="160560" cy="27612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0697A4EE-912B-C558-4B28-3A62F1A05DB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336651" y="6404095"/>
                  <a:ext cx="19620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D2FEC2A3-336A-2F9A-7FE9-93C22C76A989}"/>
              </a:ext>
            </a:extLst>
          </p:cNvPr>
          <p:cNvGrpSpPr/>
          <p:nvPr/>
        </p:nvGrpSpPr>
        <p:grpSpPr>
          <a:xfrm>
            <a:off x="11043611" y="6467095"/>
            <a:ext cx="146160" cy="162000"/>
            <a:chOff x="11043611" y="6467095"/>
            <a:chExt cx="14616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9FBB7EA6-609E-06A2-598D-0F7A60B1064F}"/>
                    </a:ext>
                  </a:extLst>
                </p14:cNvPr>
                <p14:cNvContentPartPr/>
                <p14:nvPr/>
              </p14:nvContentPartPr>
              <p14:xfrm>
                <a:off x="11090411" y="6467095"/>
                <a:ext cx="17280" cy="16200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9FBB7EA6-609E-06A2-598D-0F7A60B1064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072771" y="6449455"/>
                  <a:ext cx="52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FEB8F0C5-FF90-2C7D-B2F0-724448EEA555}"/>
                    </a:ext>
                  </a:extLst>
                </p14:cNvPr>
                <p14:cNvContentPartPr/>
                <p14:nvPr/>
              </p14:nvContentPartPr>
              <p14:xfrm>
                <a:off x="11043611" y="6525055"/>
                <a:ext cx="146160" cy="410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FEB8F0C5-FF90-2C7D-B2F0-724448EEA55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025971" y="6507415"/>
                  <a:ext cx="18180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6433C9C7-7B30-0BE9-7B95-727A51B8D3DF}"/>
                  </a:ext>
                </a:extLst>
              </p14:cNvPr>
              <p14:cNvContentPartPr/>
              <p14:nvPr/>
            </p14:nvContentPartPr>
            <p14:xfrm>
              <a:off x="10892771" y="4838815"/>
              <a:ext cx="176400" cy="1065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6433C9C7-7B30-0BE9-7B95-727A51B8D3DF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0838771" y="4730815"/>
                <a:ext cx="2840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BA94FB99-10AD-0507-A2B7-4099911C19DC}"/>
                  </a:ext>
                </a:extLst>
              </p14:cNvPr>
              <p14:cNvContentPartPr/>
              <p14:nvPr/>
            </p14:nvContentPartPr>
            <p14:xfrm>
              <a:off x="11068451" y="4852855"/>
              <a:ext cx="36720" cy="6624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BA94FB99-10AD-0507-A2B7-4099911C19DC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1014451" y="4744855"/>
                <a:ext cx="14436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1" name="Group 540">
            <a:extLst>
              <a:ext uri="{FF2B5EF4-FFF2-40B4-BE49-F238E27FC236}">
                <a16:creationId xmlns:a16="http://schemas.microsoft.com/office/drawing/2014/main" id="{BD7AF1EC-88CE-E85F-977C-A3CE32CC1A7E}"/>
              </a:ext>
            </a:extLst>
          </p:cNvPr>
          <p:cNvGrpSpPr/>
          <p:nvPr/>
        </p:nvGrpSpPr>
        <p:grpSpPr>
          <a:xfrm>
            <a:off x="9354131" y="3857815"/>
            <a:ext cx="2726280" cy="1511640"/>
            <a:chOff x="9354131" y="3857815"/>
            <a:chExt cx="2726280" cy="15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A5B6E91-2E8F-BE1C-39A3-1DECDCAC3F96}"/>
                    </a:ext>
                  </a:extLst>
                </p14:cNvPr>
                <p14:cNvContentPartPr/>
                <p14:nvPr/>
              </p14:nvContentPartPr>
              <p14:xfrm>
                <a:off x="9850211" y="4938175"/>
                <a:ext cx="216720" cy="2170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A5B6E91-2E8F-BE1C-39A3-1DECDCAC3F9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832211" y="4920175"/>
                  <a:ext cx="252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292D614-859A-BE0F-A859-6E2D35E5D84F}"/>
                    </a:ext>
                  </a:extLst>
                </p14:cNvPr>
                <p14:cNvContentPartPr/>
                <p14:nvPr/>
              </p14:nvContentPartPr>
              <p14:xfrm>
                <a:off x="10105091" y="5154895"/>
                <a:ext cx="87120" cy="115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292D614-859A-BE0F-A859-6E2D35E5D84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087091" y="5137255"/>
                  <a:ext cx="122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AA85743-20CD-14C7-A02C-8B098431B798}"/>
                    </a:ext>
                  </a:extLst>
                </p14:cNvPr>
                <p14:cNvContentPartPr/>
                <p14:nvPr/>
              </p14:nvContentPartPr>
              <p14:xfrm>
                <a:off x="10343411" y="4862215"/>
                <a:ext cx="197640" cy="3164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AA85743-20CD-14C7-A02C-8B098431B79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325771" y="4844575"/>
                  <a:ext cx="233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AA41ADF-42CF-014B-248F-D16DCC6015BC}"/>
                    </a:ext>
                  </a:extLst>
                </p14:cNvPr>
                <p14:cNvContentPartPr/>
                <p14:nvPr/>
              </p14:nvContentPartPr>
              <p14:xfrm>
                <a:off x="10356371" y="5048335"/>
                <a:ext cx="105120" cy="22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AA41ADF-42CF-014B-248F-D16DCC6015B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338731" y="5030695"/>
                  <a:ext cx="140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59781713-E77F-CD01-F0B8-077B60150BB3}"/>
                    </a:ext>
                  </a:extLst>
                </p14:cNvPr>
                <p14:cNvContentPartPr/>
                <p14:nvPr/>
              </p14:nvContentPartPr>
              <p14:xfrm>
                <a:off x="11011211" y="3958975"/>
                <a:ext cx="187200" cy="1872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59781713-E77F-CD01-F0B8-077B60150BB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993211" y="3940975"/>
                  <a:ext cx="222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2F8AFF0B-C2C2-F0E8-D1BE-2BC63C351EAA}"/>
                    </a:ext>
                  </a:extLst>
                </p14:cNvPr>
                <p14:cNvContentPartPr/>
                <p14:nvPr/>
              </p14:nvContentPartPr>
              <p14:xfrm>
                <a:off x="11346011" y="4059055"/>
                <a:ext cx="136440" cy="5904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2F8AFF0B-C2C2-F0E8-D1BE-2BC63C351EA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328371" y="4041055"/>
                  <a:ext cx="172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D796EEFB-30F5-645B-F9B1-BF683DE0E92A}"/>
                    </a:ext>
                  </a:extLst>
                </p14:cNvPr>
                <p14:cNvContentPartPr/>
                <p14:nvPr/>
              </p14:nvContentPartPr>
              <p14:xfrm>
                <a:off x="11507291" y="3881935"/>
                <a:ext cx="25200" cy="24120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D796EEFB-30F5-645B-F9B1-BF683DE0E92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489651" y="3863935"/>
                  <a:ext cx="60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2694A86F-FCC6-19FA-922B-933042B27017}"/>
                    </a:ext>
                  </a:extLst>
                </p14:cNvPr>
                <p14:cNvContentPartPr/>
                <p14:nvPr/>
              </p14:nvContentPartPr>
              <p14:xfrm>
                <a:off x="11545451" y="4068775"/>
                <a:ext cx="60120" cy="435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2694A86F-FCC6-19FA-922B-933042B2701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527451" y="4050775"/>
                  <a:ext cx="95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E0A94674-187B-3A22-576B-C5B68090D1E9}"/>
                    </a:ext>
                  </a:extLst>
                </p14:cNvPr>
                <p14:cNvContentPartPr/>
                <p14:nvPr/>
              </p14:nvContentPartPr>
              <p14:xfrm>
                <a:off x="11634011" y="4062655"/>
                <a:ext cx="70560" cy="6084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E0A94674-187B-3A22-576B-C5B68090D1E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616371" y="4045015"/>
                  <a:ext cx="106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5E90AC56-F534-E5FF-E4B1-8DF88440206E}"/>
                    </a:ext>
                  </a:extLst>
                </p14:cNvPr>
                <p14:cNvContentPartPr/>
                <p14:nvPr/>
              </p14:nvContentPartPr>
              <p14:xfrm>
                <a:off x="11748851" y="3857815"/>
                <a:ext cx="5040" cy="2419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5E90AC56-F534-E5FF-E4B1-8DF88440206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730851" y="3840175"/>
                  <a:ext cx="40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2BABDF12-76E7-7948-6155-889E18CC548C}"/>
                    </a:ext>
                  </a:extLst>
                </p14:cNvPr>
                <p14:cNvContentPartPr/>
                <p14:nvPr/>
              </p14:nvContentPartPr>
              <p14:xfrm>
                <a:off x="11713931" y="3996775"/>
                <a:ext cx="144360" cy="10116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2BABDF12-76E7-7948-6155-889E18CC548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696291" y="3979135"/>
                  <a:ext cx="180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1AD5FE69-B59F-02CC-C338-1512352D3A42}"/>
                    </a:ext>
                  </a:extLst>
                </p14:cNvPr>
                <p14:cNvContentPartPr/>
                <p14:nvPr/>
              </p14:nvContentPartPr>
              <p14:xfrm>
                <a:off x="11891051" y="4056175"/>
                <a:ext cx="73080" cy="583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1AD5FE69-B59F-02CC-C338-1512352D3A4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873411" y="4038175"/>
                  <a:ext cx="108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AC672754-79D3-5C74-773C-FBE95EE9E2BC}"/>
                    </a:ext>
                  </a:extLst>
                </p14:cNvPr>
                <p14:cNvContentPartPr/>
                <p14:nvPr/>
              </p14:nvContentPartPr>
              <p14:xfrm>
                <a:off x="11963411" y="4083895"/>
                <a:ext cx="70560" cy="4932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AC672754-79D3-5C74-773C-FBE95EE9E2B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945771" y="4065895"/>
                  <a:ext cx="106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1230808C-9A78-2A26-6970-F341254738E5}"/>
                    </a:ext>
                  </a:extLst>
                </p14:cNvPr>
                <p14:cNvContentPartPr/>
                <p14:nvPr/>
              </p14:nvContentPartPr>
              <p14:xfrm>
                <a:off x="9354131" y="4117375"/>
                <a:ext cx="124200" cy="14292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1230808C-9A78-2A26-6970-F341254738E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336491" y="4099735"/>
                  <a:ext cx="159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7597669-525F-FE56-3E87-3A62F0AAE062}"/>
                    </a:ext>
                  </a:extLst>
                </p14:cNvPr>
                <p14:cNvContentPartPr/>
                <p14:nvPr/>
              </p14:nvContentPartPr>
              <p14:xfrm>
                <a:off x="9552131" y="4137175"/>
                <a:ext cx="55800" cy="918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7597669-525F-FE56-3E87-3A62F0AAE06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534491" y="4119175"/>
                  <a:ext cx="91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2C2D39E0-AF47-67DB-CF48-2633B12A9E91}"/>
                    </a:ext>
                  </a:extLst>
                </p14:cNvPr>
                <p14:cNvContentPartPr/>
                <p14:nvPr/>
              </p14:nvContentPartPr>
              <p14:xfrm>
                <a:off x="9642851" y="4136815"/>
                <a:ext cx="105120" cy="820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2C2D39E0-AF47-67DB-CF48-2633B12A9E9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625211" y="4118815"/>
                  <a:ext cx="140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C99989C-7D2C-634A-88FE-63D0902F2289}"/>
                    </a:ext>
                  </a:extLst>
                </p14:cNvPr>
                <p14:cNvContentPartPr/>
                <p14:nvPr/>
              </p14:nvContentPartPr>
              <p14:xfrm>
                <a:off x="9917171" y="3976975"/>
                <a:ext cx="68400" cy="2113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C99989C-7D2C-634A-88FE-63D0902F228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899171" y="3959335"/>
                  <a:ext cx="104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C4994D0D-1AEF-5049-9F3C-1AE3B6F75F73}"/>
                    </a:ext>
                  </a:extLst>
                </p14:cNvPr>
                <p14:cNvContentPartPr/>
                <p14:nvPr/>
              </p14:nvContentPartPr>
              <p14:xfrm>
                <a:off x="10015091" y="4123495"/>
                <a:ext cx="47880" cy="406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C4994D0D-1AEF-5049-9F3C-1AE3B6F75F7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997091" y="4105855"/>
                  <a:ext cx="83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BC02418B-69AB-0A90-08EF-1F22905AA13B}"/>
                    </a:ext>
                  </a:extLst>
                </p14:cNvPr>
                <p14:cNvContentPartPr/>
                <p14:nvPr/>
              </p14:nvContentPartPr>
              <p14:xfrm>
                <a:off x="10104731" y="3947815"/>
                <a:ext cx="6480" cy="22968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BC02418B-69AB-0A90-08EF-1F22905AA13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087091" y="3930175"/>
                  <a:ext cx="42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4285C95C-A00F-A977-9645-26B3FB0AD97C}"/>
                    </a:ext>
                  </a:extLst>
                </p14:cNvPr>
                <p14:cNvContentPartPr/>
                <p14:nvPr/>
              </p14:nvContentPartPr>
              <p14:xfrm>
                <a:off x="10163051" y="4011175"/>
                <a:ext cx="69840" cy="1684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4285C95C-A00F-A977-9645-26B3FB0AD97C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145411" y="3993175"/>
                  <a:ext cx="105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0D0CC378-C706-8AD8-2680-34820B0BF9CE}"/>
                    </a:ext>
                  </a:extLst>
                </p14:cNvPr>
                <p14:cNvContentPartPr/>
                <p14:nvPr/>
              </p14:nvContentPartPr>
              <p14:xfrm>
                <a:off x="10405331" y="4086775"/>
                <a:ext cx="91800" cy="608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0D0CC378-C706-8AD8-2680-34820B0BF9C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387331" y="4068775"/>
                  <a:ext cx="127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C883E1B2-2444-DAB1-0930-426992572EF2}"/>
                    </a:ext>
                  </a:extLst>
                </p14:cNvPr>
                <p14:cNvContentPartPr/>
                <p14:nvPr/>
              </p14:nvContentPartPr>
              <p14:xfrm>
                <a:off x="10553651" y="4096495"/>
                <a:ext cx="54720" cy="3492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C883E1B2-2444-DAB1-0930-426992572EF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535651" y="4078855"/>
                  <a:ext cx="90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FC56C9FC-0DB7-9F4E-2EF6-D10B102B6CD6}"/>
                    </a:ext>
                  </a:extLst>
                </p14:cNvPr>
                <p14:cNvContentPartPr/>
                <p14:nvPr/>
              </p14:nvContentPartPr>
              <p14:xfrm>
                <a:off x="10697291" y="3929815"/>
                <a:ext cx="19080" cy="2062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FC56C9FC-0DB7-9F4E-2EF6-D10B102B6CD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679291" y="3911815"/>
                  <a:ext cx="54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EE2B50C2-E257-6401-0560-BE93FF0E4810}"/>
                    </a:ext>
                  </a:extLst>
                </p14:cNvPr>
                <p14:cNvContentPartPr/>
                <p14:nvPr/>
              </p14:nvContentPartPr>
              <p14:xfrm>
                <a:off x="10736171" y="4087855"/>
                <a:ext cx="86040" cy="1893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EE2B50C2-E257-6401-0560-BE93FF0E481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718531" y="4070215"/>
                  <a:ext cx="121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AEF3F667-607A-FA78-50D1-37A01F909880}"/>
                    </a:ext>
                  </a:extLst>
                </p14:cNvPr>
                <p14:cNvContentPartPr/>
                <p14:nvPr/>
              </p14:nvContentPartPr>
              <p14:xfrm>
                <a:off x="10746251" y="4087855"/>
                <a:ext cx="38160" cy="453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AEF3F667-607A-FA78-50D1-37A01F90988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728251" y="4070215"/>
                  <a:ext cx="73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F4976652-C423-2B71-AEF0-94E286620ED6}"/>
                    </a:ext>
                  </a:extLst>
                </p14:cNvPr>
                <p14:cNvContentPartPr/>
                <p14:nvPr/>
              </p14:nvContentPartPr>
              <p14:xfrm>
                <a:off x="9380051" y="4385575"/>
                <a:ext cx="6840" cy="11520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F4976652-C423-2B71-AEF0-94E286620ED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362051" y="4367575"/>
                  <a:ext cx="42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69D0CC62-5EA9-6552-4372-3CF693F3640E}"/>
                    </a:ext>
                  </a:extLst>
                </p14:cNvPr>
                <p14:cNvContentPartPr/>
                <p14:nvPr/>
              </p14:nvContentPartPr>
              <p14:xfrm>
                <a:off x="9395531" y="4346335"/>
                <a:ext cx="9720" cy="104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69D0CC62-5EA9-6552-4372-3CF693F3640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377891" y="4328695"/>
                  <a:ext cx="45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35985C19-804C-B3DF-9E33-8D851800A149}"/>
                    </a:ext>
                  </a:extLst>
                </p14:cNvPr>
                <p14:cNvContentPartPr/>
                <p14:nvPr/>
              </p14:nvContentPartPr>
              <p14:xfrm>
                <a:off x="9493811" y="4384495"/>
                <a:ext cx="123480" cy="9684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35985C19-804C-B3DF-9E33-8D851800A14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475811" y="4366855"/>
                  <a:ext cx="159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D40A4EA9-929F-233F-31AD-F92D1080DAAE}"/>
                    </a:ext>
                  </a:extLst>
                </p14:cNvPr>
                <p14:cNvContentPartPr/>
                <p14:nvPr/>
              </p14:nvContentPartPr>
              <p14:xfrm>
                <a:off x="9839411" y="4340215"/>
                <a:ext cx="86040" cy="676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D40A4EA9-929F-233F-31AD-F92D1080DAAE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821411" y="4322215"/>
                  <a:ext cx="121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34F03E06-15E0-633B-B96B-6B4247C1D814}"/>
                    </a:ext>
                  </a:extLst>
                </p14:cNvPr>
                <p14:cNvContentPartPr/>
                <p14:nvPr/>
              </p14:nvContentPartPr>
              <p14:xfrm>
                <a:off x="10014731" y="4345615"/>
                <a:ext cx="90360" cy="8028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34F03E06-15E0-633B-B96B-6B4247C1D81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997091" y="4327615"/>
                  <a:ext cx="126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55F2FC29-B29B-01A2-3861-A36513795E47}"/>
                    </a:ext>
                  </a:extLst>
                </p14:cNvPr>
                <p14:cNvContentPartPr/>
                <p14:nvPr/>
              </p14:nvContentPartPr>
              <p14:xfrm>
                <a:off x="10127411" y="4340935"/>
                <a:ext cx="122760" cy="6768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55F2FC29-B29B-01A2-3861-A36513795E4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109771" y="4322935"/>
                  <a:ext cx="158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FBD81A24-AC82-FD24-24E0-BDCAB43DAAFC}"/>
                    </a:ext>
                  </a:extLst>
                </p14:cNvPr>
                <p14:cNvContentPartPr/>
                <p14:nvPr/>
              </p14:nvContentPartPr>
              <p14:xfrm>
                <a:off x="10332251" y="4270375"/>
                <a:ext cx="13320" cy="16272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FBD81A24-AC82-FD24-24E0-BDCAB43DAAF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314611" y="4252735"/>
                  <a:ext cx="48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AAFB9D1B-FEC3-8E99-E021-67F64C220940}"/>
                    </a:ext>
                  </a:extLst>
                </p14:cNvPr>
                <p14:cNvContentPartPr/>
                <p14:nvPr/>
              </p14:nvContentPartPr>
              <p14:xfrm>
                <a:off x="10302011" y="4333015"/>
                <a:ext cx="302040" cy="9468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AAFB9D1B-FEC3-8E99-E021-67F64C22094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284011" y="4315375"/>
                  <a:ext cx="337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5FC858EE-C9C0-3BD0-3025-62D631E1EABD}"/>
                    </a:ext>
                  </a:extLst>
                </p14:cNvPr>
                <p14:cNvContentPartPr/>
                <p14:nvPr/>
              </p14:nvContentPartPr>
              <p14:xfrm>
                <a:off x="10617731" y="4291615"/>
                <a:ext cx="18000" cy="17892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5FC858EE-C9C0-3BD0-3025-62D631E1EABD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600091" y="4273615"/>
                  <a:ext cx="53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851ED36F-D0B8-6E26-91EA-636500B4785F}"/>
                    </a:ext>
                  </a:extLst>
                </p14:cNvPr>
                <p14:cNvContentPartPr/>
                <p14:nvPr/>
              </p14:nvContentPartPr>
              <p14:xfrm>
                <a:off x="10796291" y="4353895"/>
                <a:ext cx="142920" cy="795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851ED36F-D0B8-6E26-91EA-636500B4785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778291" y="4336255"/>
                  <a:ext cx="178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4FEB5C11-0C74-E4C8-2014-625647955BCC}"/>
                    </a:ext>
                  </a:extLst>
                </p14:cNvPr>
                <p14:cNvContentPartPr/>
                <p14:nvPr/>
              </p14:nvContentPartPr>
              <p14:xfrm>
                <a:off x="11017331" y="4262095"/>
                <a:ext cx="10440" cy="17748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4FEB5C11-0C74-E4C8-2014-625647955BC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999331" y="4244455"/>
                  <a:ext cx="46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55D310A3-24AF-78E9-A73A-B61817BB125B}"/>
                    </a:ext>
                  </a:extLst>
                </p14:cNvPr>
                <p14:cNvContentPartPr/>
                <p14:nvPr/>
              </p14:nvContentPartPr>
              <p14:xfrm>
                <a:off x="10941731" y="4316815"/>
                <a:ext cx="165960" cy="1112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55D310A3-24AF-78E9-A73A-B61817BB125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923731" y="4298815"/>
                  <a:ext cx="201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2554C2EC-F185-7721-E7D3-33944EBEECFF}"/>
                    </a:ext>
                  </a:extLst>
                </p14:cNvPr>
                <p14:cNvContentPartPr/>
                <p14:nvPr/>
              </p14:nvContentPartPr>
              <p14:xfrm>
                <a:off x="11144051" y="4337695"/>
                <a:ext cx="54720" cy="529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2554C2EC-F185-7721-E7D3-33944EBEECFF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126411" y="4320055"/>
                  <a:ext cx="90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F85DDEF2-69D0-5D2C-48F5-62651536F0B3}"/>
                    </a:ext>
                  </a:extLst>
                </p14:cNvPr>
                <p14:cNvContentPartPr/>
                <p14:nvPr/>
              </p14:nvContentPartPr>
              <p14:xfrm>
                <a:off x="11094011" y="4339495"/>
                <a:ext cx="98640" cy="727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F85DDEF2-69D0-5D2C-48F5-62651536F0B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076011" y="4321495"/>
                  <a:ext cx="134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6E1C1E93-853F-A12C-B573-B2EDF8C04327}"/>
                    </a:ext>
                  </a:extLst>
                </p14:cNvPr>
                <p14:cNvContentPartPr/>
                <p14:nvPr/>
              </p14:nvContentPartPr>
              <p14:xfrm>
                <a:off x="11252411" y="4338055"/>
                <a:ext cx="174240" cy="10116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6E1C1E93-853F-A12C-B573-B2EDF8C0432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234411" y="4320055"/>
                  <a:ext cx="209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C1ED819B-016B-A600-58FD-3F699D59C7F3}"/>
                    </a:ext>
                  </a:extLst>
                </p14:cNvPr>
                <p14:cNvContentPartPr/>
                <p14:nvPr/>
              </p14:nvContentPartPr>
              <p14:xfrm>
                <a:off x="10949651" y="4851775"/>
                <a:ext cx="151920" cy="1260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C1ED819B-016B-A600-58FD-3F699D59C7F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932011" y="4834135"/>
                  <a:ext cx="187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A94C7F20-9C2F-02A8-CE02-89BBBF210D8E}"/>
                    </a:ext>
                  </a:extLst>
                </p14:cNvPr>
                <p14:cNvContentPartPr/>
                <p14:nvPr/>
              </p14:nvContentPartPr>
              <p14:xfrm>
                <a:off x="10836971" y="4783015"/>
                <a:ext cx="357840" cy="22500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A94C7F20-9C2F-02A8-CE02-89BBBF210D8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819331" y="4765015"/>
                  <a:ext cx="393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2678D893-75EB-6378-3332-EC6E6555C842}"/>
                    </a:ext>
                  </a:extLst>
                </p14:cNvPr>
                <p14:cNvContentPartPr/>
                <p14:nvPr/>
              </p14:nvContentPartPr>
              <p14:xfrm>
                <a:off x="11180411" y="4770055"/>
                <a:ext cx="60480" cy="2304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2678D893-75EB-6378-3332-EC6E6555C84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162411" y="4752415"/>
                  <a:ext cx="96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A58B4E33-86F6-D0D3-972F-5DF38A15E51B}"/>
                    </a:ext>
                  </a:extLst>
                </p14:cNvPr>
                <p14:cNvContentPartPr/>
                <p14:nvPr/>
              </p14:nvContentPartPr>
              <p14:xfrm>
                <a:off x="11279411" y="4735135"/>
                <a:ext cx="13320" cy="324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A58B4E33-86F6-D0D3-972F-5DF38A15E51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261771" y="4717135"/>
                  <a:ext cx="48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FFE061B1-CEEA-4567-3A12-1D76B57CD652}"/>
                    </a:ext>
                  </a:extLst>
                </p14:cNvPr>
                <p14:cNvContentPartPr/>
                <p14:nvPr/>
              </p14:nvContentPartPr>
              <p14:xfrm>
                <a:off x="11325491" y="4660975"/>
                <a:ext cx="168840" cy="4932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FFE061B1-CEEA-4567-3A12-1D76B57CD65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307851" y="4642975"/>
                  <a:ext cx="204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68D9774A-5798-8134-85C3-05FC78D72788}"/>
                    </a:ext>
                  </a:extLst>
                </p14:cNvPr>
                <p14:cNvContentPartPr/>
                <p14:nvPr/>
              </p14:nvContentPartPr>
              <p14:xfrm>
                <a:off x="11478491" y="4590415"/>
                <a:ext cx="64440" cy="11592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68D9774A-5798-8134-85C3-05FC78D7278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460851" y="4572415"/>
                  <a:ext cx="100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7BA5AF87-2DA8-2358-1FC8-B5225CB3E64E}"/>
                    </a:ext>
                  </a:extLst>
                </p14:cNvPr>
                <p14:cNvContentPartPr/>
                <p14:nvPr/>
              </p14:nvContentPartPr>
              <p14:xfrm>
                <a:off x="11635091" y="4573855"/>
                <a:ext cx="125640" cy="698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7BA5AF87-2DA8-2358-1FC8-B5225CB3E64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617091" y="4556215"/>
                  <a:ext cx="161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03AEB130-61F4-8656-3B2B-1E66158F6B48}"/>
                    </a:ext>
                  </a:extLst>
                </p14:cNvPr>
                <p14:cNvContentPartPr/>
                <p14:nvPr/>
              </p14:nvContentPartPr>
              <p14:xfrm>
                <a:off x="11802491" y="4570615"/>
                <a:ext cx="55440" cy="482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03AEB130-61F4-8656-3B2B-1E66158F6B4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784491" y="4552615"/>
                  <a:ext cx="91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0C46C4A7-E3CC-BD91-4481-31A7ED8A1F94}"/>
                    </a:ext>
                  </a:extLst>
                </p14:cNvPr>
                <p14:cNvContentPartPr/>
                <p14:nvPr/>
              </p14:nvContentPartPr>
              <p14:xfrm>
                <a:off x="11903291" y="4569175"/>
                <a:ext cx="39240" cy="5508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0C46C4A7-E3CC-BD91-4481-31A7ED8A1F9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1885651" y="4551535"/>
                  <a:ext cx="74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450E6224-8ADF-4927-6D67-AB206F027830}"/>
                    </a:ext>
                  </a:extLst>
                </p14:cNvPr>
                <p14:cNvContentPartPr/>
                <p14:nvPr/>
              </p14:nvContentPartPr>
              <p14:xfrm>
                <a:off x="11977451" y="4495375"/>
                <a:ext cx="27360" cy="10548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450E6224-8ADF-4927-6D67-AB206F02783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1959811" y="4477375"/>
                  <a:ext cx="63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8C89CF5B-483D-5803-9E27-5B4D80445005}"/>
                    </a:ext>
                  </a:extLst>
                </p14:cNvPr>
                <p14:cNvContentPartPr/>
                <p14:nvPr/>
              </p14:nvContentPartPr>
              <p14:xfrm>
                <a:off x="11966291" y="4547215"/>
                <a:ext cx="78120" cy="864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8C89CF5B-483D-5803-9E27-5B4D8044500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948651" y="4529215"/>
                  <a:ext cx="113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9DB719E8-FC49-E84D-F38B-0B134CB5EF45}"/>
                    </a:ext>
                  </a:extLst>
                </p14:cNvPr>
                <p14:cNvContentPartPr/>
                <p14:nvPr/>
              </p14:nvContentPartPr>
              <p14:xfrm>
                <a:off x="11608091" y="4782655"/>
                <a:ext cx="24120" cy="13212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9DB719E8-FC49-E84D-F38B-0B134CB5EF45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590451" y="4764655"/>
                  <a:ext cx="59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23AD3E26-BC77-21C7-37D3-AEEC9A52AA4C}"/>
                    </a:ext>
                  </a:extLst>
                </p14:cNvPr>
                <p14:cNvContentPartPr/>
                <p14:nvPr/>
              </p14:nvContentPartPr>
              <p14:xfrm>
                <a:off x="11703131" y="4838815"/>
                <a:ext cx="66600" cy="5184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23AD3E26-BC77-21C7-37D3-AEEC9A52AA4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685491" y="4821175"/>
                  <a:ext cx="102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256BA9EB-50B1-6337-7B13-C6EF7A282C8A}"/>
                    </a:ext>
                  </a:extLst>
                </p14:cNvPr>
                <p14:cNvContentPartPr/>
                <p14:nvPr/>
              </p14:nvContentPartPr>
              <p14:xfrm>
                <a:off x="11830931" y="4812535"/>
                <a:ext cx="65880" cy="11088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256BA9EB-50B1-6337-7B13-C6EF7A282C8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813291" y="4794535"/>
                  <a:ext cx="101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02F3965E-5C16-2E18-274F-D90B23E1E8BD}"/>
                    </a:ext>
                  </a:extLst>
                </p14:cNvPr>
                <p14:cNvContentPartPr/>
                <p14:nvPr/>
              </p14:nvContentPartPr>
              <p14:xfrm>
                <a:off x="11959811" y="4827655"/>
                <a:ext cx="120600" cy="5688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02F3965E-5C16-2E18-274F-D90B23E1E8B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942171" y="4809655"/>
                  <a:ext cx="156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C4BB0054-93C7-7619-2417-767F5991D05A}"/>
                    </a:ext>
                  </a:extLst>
                </p14:cNvPr>
                <p14:cNvContentPartPr/>
                <p14:nvPr/>
              </p14:nvContentPartPr>
              <p14:xfrm>
                <a:off x="11456531" y="5071735"/>
                <a:ext cx="79560" cy="5904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C4BB0054-93C7-7619-2417-767F5991D05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438891" y="5054095"/>
                  <a:ext cx="115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5CB3B73B-3384-F672-6670-9A8C1AE8BD8D}"/>
                    </a:ext>
                  </a:extLst>
                </p14:cNvPr>
                <p14:cNvContentPartPr/>
                <p14:nvPr/>
              </p14:nvContentPartPr>
              <p14:xfrm>
                <a:off x="11551571" y="5071735"/>
                <a:ext cx="82080" cy="6264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5CB3B73B-3384-F672-6670-9A8C1AE8BD8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533571" y="5053735"/>
                  <a:ext cx="117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98A7D566-27BD-E7E0-266F-C2E905267075}"/>
                    </a:ext>
                  </a:extLst>
                </p14:cNvPr>
                <p14:cNvContentPartPr/>
                <p14:nvPr/>
              </p14:nvContentPartPr>
              <p14:xfrm>
                <a:off x="11655251" y="5067415"/>
                <a:ext cx="113040" cy="8604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98A7D566-27BD-E7E0-266F-C2E90526707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637611" y="5049775"/>
                  <a:ext cx="148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DB26F47E-2CE2-215B-1025-2F0A51876082}"/>
                    </a:ext>
                  </a:extLst>
                </p14:cNvPr>
                <p14:cNvContentPartPr/>
                <p14:nvPr/>
              </p14:nvContentPartPr>
              <p14:xfrm>
                <a:off x="11426651" y="5271535"/>
                <a:ext cx="120600" cy="486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DB26F47E-2CE2-215B-1025-2F0A5187608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408651" y="5253535"/>
                  <a:ext cx="156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EBB56D9B-521B-8FD7-78CF-4608309A3FA6}"/>
                    </a:ext>
                  </a:extLst>
                </p14:cNvPr>
                <p14:cNvContentPartPr/>
                <p14:nvPr/>
              </p14:nvContentPartPr>
              <p14:xfrm>
                <a:off x="11562011" y="5220775"/>
                <a:ext cx="9000" cy="11196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EBB56D9B-521B-8FD7-78CF-4608309A3FA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544011" y="5202775"/>
                  <a:ext cx="44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27A55B04-D716-0A5E-F316-F134A8B6BC82}"/>
                    </a:ext>
                  </a:extLst>
                </p14:cNvPr>
                <p14:cNvContentPartPr/>
                <p14:nvPr/>
              </p14:nvContentPartPr>
              <p14:xfrm>
                <a:off x="11624651" y="5296375"/>
                <a:ext cx="77040" cy="7308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27A55B04-D716-0A5E-F316-F134A8B6BC8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606651" y="5278735"/>
                  <a:ext cx="112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0FC6A491-E8E5-785F-B0EC-0652821F6E6D}"/>
                    </a:ext>
                  </a:extLst>
                </p14:cNvPr>
                <p14:cNvContentPartPr/>
                <p14:nvPr/>
              </p14:nvContentPartPr>
              <p14:xfrm>
                <a:off x="11754251" y="5292415"/>
                <a:ext cx="66240" cy="7236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0FC6A491-E8E5-785F-B0EC-0652821F6E6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736251" y="5274415"/>
                  <a:ext cx="101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A2421DD8-99F4-DD88-09C4-AD17B5928993}"/>
                    </a:ext>
                  </a:extLst>
                </p14:cNvPr>
                <p14:cNvContentPartPr/>
                <p14:nvPr/>
              </p14:nvContentPartPr>
              <p14:xfrm>
                <a:off x="11798531" y="5220775"/>
                <a:ext cx="97200" cy="14688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A2421DD8-99F4-DD88-09C4-AD17B592899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780531" y="5202775"/>
                  <a:ext cx="132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2AA0D48A-6C00-33D2-70D2-DACBAF4C61AC}"/>
                    </a:ext>
                  </a:extLst>
                </p14:cNvPr>
                <p14:cNvContentPartPr/>
                <p14:nvPr/>
              </p14:nvContentPartPr>
              <p14:xfrm>
                <a:off x="11886011" y="5278375"/>
                <a:ext cx="93960" cy="5112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2AA0D48A-6C00-33D2-70D2-DACBAF4C61A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868011" y="5260735"/>
                  <a:ext cx="129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26AA4FE5-566E-E826-2F61-F6C38C7BF7CD}"/>
                    </a:ext>
                  </a:extLst>
                </p14:cNvPr>
                <p14:cNvContentPartPr/>
                <p14:nvPr/>
              </p14:nvContentPartPr>
              <p14:xfrm>
                <a:off x="12004451" y="5287375"/>
                <a:ext cx="68760" cy="4932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26AA4FE5-566E-E826-2F61-F6C38C7BF7C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986451" y="5269375"/>
                  <a:ext cx="104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1F6EF693-9144-F07F-938B-F729E295AAD7}"/>
                    </a:ext>
                  </a:extLst>
                </p14:cNvPr>
                <p14:cNvContentPartPr/>
                <p14:nvPr/>
              </p14:nvContentPartPr>
              <p14:xfrm>
                <a:off x="11479211" y="4597255"/>
                <a:ext cx="86760" cy="16092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1F6EF693-9144-F07F-938B-F729E295AAD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461211" y="4579615"/>
                  <a:ext cx="122400" cy="19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5484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D098B3-3B91-696F-7647-B72BAAC86EEE}"/>
                  </a:ext>
                </a:extLst>
              </p14:cNvPr>
              <p14:cNvContentPartPr/>
              <p14:nvPr/>
            </p14:nvContentPartPr>
            <p14:xfrm>
              <a:off x="769446" y="2342842"/>
              <a:ext cx="180360" cy="30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D098B3-3B91-696F-7647-B72BAAC86E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1446" y="2324863"/>
                <a:ext cx="216000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FF1550-8FC8-B2D7-D0FC-0F2F051F9EEA}"/>
                  </a:ext>
                </a:extLst>
              </p14:cNvPr>
              <p14:cNvContentPartPr/>
              <p14:nvPr/>
            </p14:nvContentPartPr>
            <p14:xfrm>
              <a:off x="1019646" y="2397202"/>
              <a:ext cx="168120" cy="24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FF1550-8FC8-B2D7-D0FC-0F2F051F9E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1646" y="2379175"/>
                <a:ext cx="2037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365F19-F2EC-D418-F732-60EA0BD61BFE}"/>
                  </a:ext>
                </a:extLst>
              </p14:cNvPr>
              <p14:cNvContentPartPr/>
              <p14:nvPr/>
            </p14:nvContentPartPr>
            <p14:xfrm>
              <a:off x="1008126" y="2474242"/>
              <a:ext cx="184320" cy="4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365F19-F2EC-D418-F732-60EA0BD61B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0161" y="2456379"/>
                <a:ext cx="219891" cy="8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1A04D4-6580-CD3B-BFBD-FD0B21183F94}"/>
                  </a:ext>
                </a:extLst>
              </p14:cNvPr>
              <p14:cNvContentPartPr/>
              <p14:nvPr/>
            </p14:nvContentPartPr>
            <p14:xfrm>
              <a:off x="1023606" y="2415202"/>
              <a:ext cx="195120" cy="11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1A04D4-6580-CD3B-BFBD-FD0B21183F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5606" y="2397202"/>
                <a:ext cx="230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DA411B-862C-8CA4-6F27-541BE4DB9326}"/>
                  </a:ext>
                </a:extLst>
              </p14:cNvPr>
              <p14:cNvContentPartPr/>
              <p14:nvPr/>
            </p14:nvContentPartPr>
            <p14:xfrm>
              <a:off x="1357686" y="2320162"/>
              <a:ext cx="82800" cy="35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DA411B-862C-8CA4-6F27-541BE4DB93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9686" y="2302162"/>
                <a:ext cx="1184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1F6B40-32DC-C35E-B5AD-8A2A5CE1683E}"/>
                  </a:ext>
                </a:extLst>
              </p14:cNvPr>
              <p14:cNvContentPartPr/>
              <p14:nvPr/>
            </p14:nvContentPartPr>
            <p14:xfrm>
              <a:off x="1467846" y="2420242"/>
              <a:ext cx="211680" cy="29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1F6B40-32DC-C35E-B5AD-8A2A5CE168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49846" y="2402242"/>
                <a:ext cx="2473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BD6CD5-6145-AF60-F468-7375FBADC808}"/>
                  </a:ext>
                </a:extLst>
              </p14:cNvPr>
              <p14:cNvContentPartPr/>
              <p14:nvPr/>
            </p14:nvContentPartPr>
            <p14:xfrm>
              <a:off x="1801206" y="2328082"/>
              <a:ext cx="20160" cy="144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BD6CD5-6145-AF60-F468-7375FBADC8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83206" y="2310082"/>
                <a:ext cx="558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52D906-6D15-6785-C350-A87FD16319BC}"/>
                  </a:ext>
                </a:extLst>
              </p14:cNvPr>
              <p14:cNvContentPartPr/>
              <p14:nvPr/>
            </p14:nvContentPartPr>
            <p14:xfrm>
              <a:off x="1732446" y="2415202"/>
              <a:ext cx="162360" cy="1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52D906-6D15-6785-C350-A87FD16319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4446" y="2397202"/>
                <a:ext cx="198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3ECCD6-40BB-D5B7-1351-D1C1CAB93DB5}"/>
                  </a:ext>
                </a:extLst>
              </p14:cNvPr>
              <p14:cNvContentPartPr/>
              <p14:nvPr/>
            </p14:nvContentPartPr>
            <p14:xfrm>
              <a:off x="1922526" y="2302162"/>
              <a:ext cx="117720" cy="415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3ECCD6-40BB-D5B7-1351-D1C1CAB93DB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04526" y="2284162"/>
                <a:ext cx="1533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137D48C-50EB-C4E4-80FB-C253430E55E5}"/>
                  </a:ext>
                </a:extLst>
              </p14:cNvPr>
              <p14:cNvContentPartPr/>
              <p14:nvPr/>
            </p14:nvContentPartPr>
            <p14:xfrm>
              <a:off x="2682835" y="2465602"/>
              <a:ext cx="273600" cy="26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137D48C-50EB-C4E4-80FB-C253430E55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4811" y="2447602"/>
                <a:ext cx="309287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C64D6A3-A5DF-7363-8319-1B8D0678BAFF}"/>
                  </a:ext>
                </a:extLst>
              </p14:cNvPr>
              <p14:cNvContentPartPr/>
              <p14:nvPr/>
            </p14:nvContentPartPr>
            <p14:xfrm>
              <a:off x="2745475" y="2584042"/>
              <a:ext cx="216720" cy="10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C64D6A3-A5DF-7363-8319-1B8D0678BA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7475" y="2566042"/>
                <a:ext cx="252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5DCB7C7-41B6-34ED-9AD4-ACE28BCC8E03}"/>
                  </a:ext>
                </a:extLst>
              </p14:cNvPr>
              <p14:cNvContentPartPr/>
              <p14:nvPr/>
            </p14:nvContentPartPr>
            <p14:xfrm>
              <a:off x="3282235" y="2333482"/>
              <a:ext cx="249840" cy="273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5DCB7C7-41B6-34ED-9AD4-ACE28BCC8E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4209" y="2315482"/>
                <a:ext cx="285531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189F87C-25EC-D831-60A7-D70BFEC5B4A7}"/>
                  </a:ext>
                </a:extLst>
              </p14:cNvPr>
              <p14:cNvContentPartPr/>
              <p14:nvPr/>
            </p14:nvContentPartPr>
            <p14:xfrm>
              <a:off x="3718195" y="2274442"/>
              <a:ext cx="74880" cy="354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189F87C-25EC-D831-60A7-D70BFEC5B4A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00281" y="2256442"/>
                <a:ext cx="110349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69598F4-595C-BA08-6F60-7167176AACD0}"/>
                  </a:ext>
                </a:extLst>
              </p14:cNvPr>
              <p14:cNvContentPartPr/>
              <p14:nvPr/>
            </p14:nvContentPartPr>
            <p14:xfrm>
              <a:off x="3907915" y="2347522"/>
              <a:ext cx="213480" cy="238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69598F4-595C-BA08-6F60-7167176AAC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9915" y="2329522"/>
                <a:ext cx="2491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4C98CE1-4991-BDEC-C354-7CC535A1FA7A}"/>
                  </a:ext>
                </a:extLst>
              </p14:cNvPr>
              <p14:cNvContentPartPr/>
              <p14:nvPr/>
            </p14:nvContentPartPr>
            <p14:xfrm>
              <a:off x="3934195" y="2515282"/>
              <a:ext cx="106560" cy="29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4C98CE1-4991-BDEC-C354-7CC535A1FA7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16195" y="2497282"/>
                <a:ext cx="142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B0C1D58-7C71-DA9E-F500-DFCEA9589786}"/>
                  </a:ext>
                </a:extLst>
              </p14:cNvPr>
              <p14:cNvContentPartPr/>
              <p14:nvPr/>
            </p14:nvContentPartPr>
            <p14:xfrm>
              <a:off x="4229035" y="2586562"/>
              <a:ext cx="76320" cy="121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B0C1D58-7C71-DA9E-F500-DFCEA95897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11120" y="2568562"/>
                <a:ext cx="111793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AA446F7-5FFE-CC1A-2132-79111863A1E3}"/>
                  </a:ext>
                </a:extLst>
              </p14:cNvPr>
              <p14:cNvContentPartPr/>
              <p14:nvPr/>
            </p14:nvContentPartPr>
            <p14:xfrm>
              <a:off x="4424875" y="2374162"/>
              <a:ext cx="232200" cy="213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AA446F7-5FFE-CC1A-2132-79111863A1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06847" y="2356162"/>
                <a:ext cx="267895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2A35D15-C1F9-4F2D-DFC8-0719C96DC5F9}"/>
                  </a:ext>
                </a:extLst>
              </p14:cNvPr>
              <p14:cNvContentPartPr/>
              <p14:nvPr/>
            </p14:nvContentPartPr>
            <p14:xfrm>
              <a:off x="4694155" y="2274442"/>
              <a:ext cx="149040" cy="4575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2A35D15-C1F9-4F2D-DFC8-0719C96DC5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76198" y="2256428"/>
                <a:ext cx="184594" cy="493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3052DF2-3045-BB20-5A75-776CAAA2FAAE}"/>
                  </a:ext>
                </a:extLst>
              </p14:cNvPr>
              <p14:cNvContentPartPr/>
              <p14:nvPr/>
            </p14:nvContentPartPr>
            <p14:xfrm>
              <a:off x="6231344" y="2491882"/>
              <a:ext cx="262800" cy="219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3052DF2-3045-BB20-5A75-776CAAA2FAA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13369" y="2473882"/>
                <a:ext cx="298391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FF3C48F-2F6F-A572-C701-DC3CDECF55E2}"/>
                  </a:ext>
                </a:extLst>
              </p14:cNvPr>
              <p14:cNvContentPartPr/>
              <p14:nvPr/>
            </p14:nvContentPartPr>
            <p14:xfrm>
              <a:off x="6692504" y="2345002"/>
              <a:ext cx="341640" cy="249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FF3C48F-2F6F-A572-C701-DC3CDECF55E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74504" y="2327028"/>
                <a:ext cx="377280" cy="285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97BAEAD-98D4-304D-932A-F8E714D399E5}"/>
                  </a:ext>
                </a:extLst>
              </p14:cNvPr>
              <p14:cNvContentPartPr/>
              <p14:nvPr/>
            </p14:nvContentPartPr>
            <p14:xfrm>
              <a:off x="7208744" y="2291362"/>
              <a:ext cx="115920" cy="389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97BAEAD-98D4-304D-932A-F8E714D399E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90744" y="2273362"/>
                <a:ext cx="1515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E3C65EC-0D59-5240-E089-9666CA471A34}"/>
                  </a:ext>
                </a:extLst>
              </p14:cNvPr>
              <p14:cNvContentPartPr/>
              <p14:nvPr/>
            </p14:nvContentPartPr>
            <p14:xfrm>
              <a:off x="7372904" y="2388922"/>
              <a:ext cx="209160" cy="223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E3C65EC-0D59-5240-E089-9666CA471A3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54904" y="2370922"/>
                <a:ext cx="2448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9AF7879-C855-292E-EC77-4498A449C067}"/>
                  </a:ext>
                </a:extLst>
              </p14:cNvPr>
              <p14:cNvContentPartPr/>
              <p14:nvPr/>
            </p14:nvContentPartPr>
            <p14:xfrm>
              <a:off x="7433384" y="2554882"/>
              <a:ext cx="128520" cy="129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9AF7879-C855-292E-EC77-4498A449C06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15333" y="2536882"/>
                <a:ext cx="1642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EBA1291-81BC-30A0-491B-740EE8DEB19E}"/>
                  </a:ext>
                </a:extLst>
              </p14:cNvPr>
              <p14:cNvContentPartPr/>
              <p14:nvPr/>
            </p14:nvContentPartPr>
            <p14:xfrm>
              <a:off x="7661264" y="2616082"/>
              <a:ext cx="64800" cy="144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EBA1291-81BC-30A0-491B-740EE8DEB1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43264" y="2598082"/>
                <a:ext cx="100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3430719-0705-FAB9-47B3-7E8171E67459}"/>
                  </a:ext>
                </a:extLst>
              </p14:cNvPr>
              <p14:cNvContentPartPr/>
              <p14:nvPr/>
            </p14:nvContentPartPr>
            <p14:xfrm>
              <a:off x="7793744" y="2433922"/>
              <a:ext cx="215640" cy="181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3430719-0705-FAB9-47B3-7E8171E6745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75744" y="2415922"/>
                <a:ext cx="2512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AF91AC8-AA64-7FDA-715D-E12B0679EBA9}"/>
                  </a:ext>
                </a:extLst>
              </p14:cNvPr>
              <p14:cNvContentPartPr/>
              <p14:nvPr/>
            </p14:nvContentPartPr>
            <p14:xfrm>
              <a:off x="8152304" y="2478202"/>
              <a:ext cx="43920" cy="172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AF91AC8-AA64-7FDA-715D-E12B0679EBA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4304" y="2460164"/>
                <a:ext cx="79560" cy="208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4D1E445-BD1B-FA13-3A3A-AF475F33428F}"/>
                  </a:ext>
                </a:extLst>
              </p14:cNvPr>
              <p14:cNvContentPartPr/>
              <p14:nvPr/>
            </p14:nvContentPartPr>
            <p14:xfrm>
              <a:off x="8045024" y="2563162"/>
              <a:ext cx="251640" cy="17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4D1E445-BD1B-FA13-3A3A-AF475F33428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27024" y="2545162"/>
                <a:ext cx="2872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A209F74-2864-7C1A-B95D-8BE0DCCA2700}"/>
                  </a:ext>
                </a:extLst>
              </p14:cNvPr>
              <p14:cNvContentPartPr/>
              <p14:nvPr/>
            </p14:nvContentPartPr>
            <p14:xfrm>
              <a:off x="8400704" y="2429602"/>
              <a:ext cx="40320" cy="221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A209F74-2864-7C1A-B95D-8BE0DCCA270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82704" y="2411602"/>
                <a:ext cx="759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1A36922-C61D-7860-20D0-3196E2EF8FAF}"/>
                  </a:ext>
                </a:extLst>
              </p14:cNvPr>
              <p14:cNvContentPartPr/>
              <p14:nvPr/>
            </p14:nvContentPartPr>
            <p14:xfrm>
              <a:off x="8506904" y="2339962"/>
              <a:ext cx="165960" cy="4276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1A36922-C61D-7860-20D0-3196E2EF8F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88904" y="2321962"/>
                <a:ext cx="2016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B377F6A-AE67-E9B0-D522-54611CA64E1D}"/>
                  </a:ext>
                </a:extLst>
              </p14:cNvPr>
              <p14:cNvContentPartPr/>
              <p14:nvPr/>
            </p14:nvContentPartPr>
            <p14:xfrm>
              <a:off x="5554555" y="2416642"/>
              <a:ext cx="236160" cy="1450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B377F6A-AE67-E9B0-D522-54611CA64E1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36915" y="2398642"/>
                <a:ext cx="27180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27DA816-4A03-53A7-275F-8CAF16BF3C84}"/>
              </a:ext>
            </a:extLst>
          </p:cNvPr>
          <p:cNvGrpSpPr/>
          <p:nvPr/>
        </p:nvGrpSpPr>
        <p:grpSpPr>
          <a:xfrm>
            <a:off x="4970771" y="2336095"/>
            <a:ext cx="441000" cy="310680"/>
            <a:chOff x="4970771" y="2336095"/>
            <a:chExt cx="4410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A333216-8E9C-997D-15A1-2142286C22DC}"/>
                    </a:ext>
                  </a:extLst>
                </p14:cNvPr>
                <p14:cNvContentPartPr/>
                <p14:nvPr/>
              </p14:nvContentPartPr>
              <p14:xfrm>
                <a:off x="5019371" y="2408095"/>
                <a:ext cx="16920" cy="149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A333216-8E9C-997D-15A1-2142286C22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1371" y="2390095"/>
                  <a:ext cx="52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25F8BF-A1F2-E32B-2D56-BC8D3041FF81}"/>
                    </a:ext>
                  </a:extLst>
                </p14:cNvPr>
                <p14:cNvContentPartPr/>
                <p14:nvPr/>
              </p14:nvContentPartPr>
              <p14:xfrm>
                <a:off x="4970771" y="2483695"/>
                <a:ext cx="135720" cy="24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25F8BF-A1F2-E32B-2D56-BC8D3041FF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53131" y="2466055"/>
                  <a:ext cx="171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7543814-CE82-7DD3-66A6-4A435C350B08}"/>
                    </a:ext>
                  </a:extLst>
                </p14:cNvPr>
                <p14:cNvContentPartPr/>
                <p14:nvPr/>
              </p14:nvContentPartPr>
              <p14:xfrm>
                <a:off x="5254811" y="2336095"/>
                <a:ext cx="156960" cy="310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7543814-CE82-7DD3-66A6-4A435C350B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36811" y="2318095"/>
                  <a:ext cx="19260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697EE3F-6552-1877-3E3F-B525F859691A}"/>
                  </a:ext>
                </a:extLst>
              </p14:cNvPr>
              <p14:cNvContentPartPr/>
              <p14:nvPr/>
            </p14:nvContentPartPr>
            <p14:xfrm>
              <a:off x="5192171" y="2243575"/>
              <a:ext cx="568440" cy="3805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697EE3F-6552-1877-3E3F-B525F859691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38531" y="2135575"/>
                <a:ext cx="67608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7A0FAFE-153B-CC10-AFA0-5F8C4DC8AF08}"/>
                  </a:ext>
                </a:extLst>
              </p14:cNvPr>
              <p14:cNvContentPartPr/>
              <p14:nvPr/>
            </p14:nvContentPartPr>
            <p14:xfrm>
              <a:off x="1877291" y="3408535"/>
              <a:ext cx="522720" cy="5540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7A0FAFE-153B-CC10-AFA0-5F8C4DC8AF0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59291" y="3390535"/>
                <a:ext cx="558360" cy="58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1381693-A8F6-83E5-6C82-889FDAA4C933}"/>
              </a:ext>
            </a:extLst>
          </p:cNvPr>
          <p:cNvGrpSpPr/>
          <p:nvPr/>
        </p:nvGrpSpPr>
        <p:grpSpPr>
          <a:xfrm>
            <a:off x="2703131" y="3376135"/>
            <a:ext cx="580680" cy="672120"/>
            <a:chOff x="2703131" y="3376135"/>
            <a:chExt cx="58068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7463D44-6AC6-8265-2D71-A54725FC5B51}"/>
                    </a:ext>
                  </a:extLst>
                </p14:cNvPr>
                <p14:cNvContentPartPr/>
                <p14:nvPr/>
              </p14:nvContentPartPr>
              <p14:xfrm>
                <a:off x="2703131" y="3472615"/>
                <a:ext cx="282960" cy="575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7463D44-6AC6-8265-2D71-A54725FC5B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85131" y="3454615"/>
                  <a:ext cx="3186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3B21083-C0A1-71A5-FC02-9D4398D74621}"/>
                    </a:ext>
                  </a:extLst>
                </p14:cNvPr>
                <p14:cNvContentPartPr/>
                <p14:nvPr/>
              </p14:nvContentPartPr>
              <p14:xfrm>
                <a:off x="3194531" y="3376135"/>
                <a:ext cx="38520" cy="23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3B21083-C0A1-71A5-FC02-9D4398D746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76531" y="3358135"/>
                  <a:ext cx="74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F9F9EEF-ACDA-9EDD-9282-ECA04B9D0777}"/>
                    </a:ext>
                  </a:extLst>
                </p14:cNvPr>
                <p14:cNvContentPartPr/>
                <p14:nvPr/>
              </p14:nvContentPartPr>
              <p14:xfrm>
                <a:off x="3103811" y="3505375"/>
                <a:ext cx="180000" cy="11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F9F9EEF-ACDA-9EDD-9282-ECA04B9D07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86171" y="3487735"/>
                  <a:ext cx="2156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32A1D38-2B8A-6FE9-A4B7-C5971B5E1962}"/>
              </a:ext>
            </a:extLst>
          </p:cNvPr>
          <p:cNvGrpSpPr/>
          <p:nvPr/>
        </p:nvGrpSpPr>
        <p:grpSpPr>
          <a:xfrm>
            <a:off x="3732731" y="3223135"/>
            <a:ext cx="6428880" cy="752040"/>
            <a:chOff x="3732731" y="3223135"/>
            <a:chExt cx="642888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64D853-5955-AF8D-EE6E-6C9CA46378C9}"/>
                    </a:ext>
                  </a:extLst>
                </p14:cNvPr>
                <p14:cNvContentPartPr/>
                <p14:nvPr/>
              </p14:nvContentPartPr>
              <p14:xfrm>
                <a:off x="3732731" y="3348415"/>
                <a:ext cx="1093320" cy="626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64D853-5955-AF8D-EE6E-6C9CA46378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14731" y="3330415"/>
                  <a:ext cx="112896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0DFE3FE-266E-4089-36F9-DEE3AFB43EE8}"/>
                    </a:ext>
                  </a:extLst>
                </p14:cNvPr>
                <p14:cNvContentPartPr/>
                <p14:nvPr/>
              </p14:nvContentPartPr>
              <p14:xfrm>
                <a:off x="5192531" y="3431935"/>
                <a:ext cx="486000" cy="217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0DFE3FE-266E-4089-36F9-DEE3AFB43E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74891" y="3413935"/>
                  <a:ext cx="521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EC2829B-FB82-123D-7A2B-926C9DE48B2F}"/>
                    </a:ext>
                  </a:extLst>
                </p14:cNvPr>
                <p14:cNvContentPartPr/>
                <p14:nvPr/>
              </p14:nvContentPartPr>
              <p14:xfrm>
                <a:off x="5514011" y="3449575"/>
                <a:ext cx="147600" cy="129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EC2829B-FB82-123D-7A2B-926C9DE48B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96011" y="3431935"/>
                  <a:ext cx="183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F6426BB-4F92-BB5C-3F34-C9434B26AA05}"/>
                    </a:ext>
                  </a:extLst>
                </p14:cNvPr>
                <p14:cNvContentPartPr/>
                <p14:nvPr/>
              </p14:nvContentPartPr>
              <p14:xfrm>
                <a:off x="6002531" y="3450655"/>
                <a:ext cx="215640" cy="160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F6426BB-4F92-BB5C-3F34-C9434B26AA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84891" y="3432655"/>
                  <a:ext cx="251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B0D5945-17B0-45D6-2967-C5B6EB084229}"/>
                    </a:ext>
                  </a:extLst>
                </p14:cNvPr>
                <p14:cNvContentPartPr/>
                <p14:nvPr/>
              </p14:nvContentPartPr>
              <p14:xfrm>
                <a:off x="6294491" y="3481615"/>
                <a:ext cx="207720" cy="148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B0D5945-17B0-45D6-2967-C5B6EB0842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76851" y="3463615"/>
                  <a:ext cx="243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55D6596-48F1-FB6F-C872-9D5D441A31DA}"/>
                    </a:ext>
                  </a:extLst>
                </p14:cNvPr>
                <p14:cNvContentPartPr/>
                <p14:nvPr/>
              </p14:nvContentPartPr>
              <p14:xfrm>
                <a:off x="6652691" y="3335095"/>
                <a:ext cx="14400" cy="289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55D6596-48F1-FB6F-C872-9D5D441A31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35051" y="3317095"/>
                  <a:ext cx="50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1C1989-FC41-25E4-7E96-E1B5F3B9F033}"/>
                    </a:ext>
                  </a:extLst>
                </p14:cNvPr>
                <p14:cNvContentPartPr/>
                <p14:nvPr/>
              </p14:nvContentPartPr>
              <p14:xfrm>
                <a:off x="6529211" y="3417175"/>
                <a:ext cx="225000" cy="30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1C1989-FC41-25E4-7E96-E1B5F3B9F0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11211" y="3399535"/>
                  <a:ext cx="260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93CF2D9-D97D-14EA-1EC9-9E39FD9D2E03}"/>
                    </a:ext>
                  </a:extLst>
                </p14:cNvPr>
                <p14:cNvContentPartPr/>
                <p14:nvPr/>
              </p14:nvContentPartPr>
              <p14:xfrm>
                <a:off x="6969851" y="3458215"/>
                <a:ext cx="435960" cy="19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93CF2D9-D97D-14EA-1EC9-9E39FD9D2E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52211" y="3440575"/>
                  <a:ext cx="471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428DBAC-A94A-E4EA-FC8B-C955BABF9038}"/>
                    </a:ext>
                  </a:extLst>
                </p14:cNvPr>
                <p14:cNvContentPartPr/>
                <p14:nvPr/>
              </p14:nvContentPartPr>
              <p14:xfrm>
                <a:off x="7209971" y="3363535"/>
                <a:ext cx="16200" cy="14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428DBAC-A94A-E4EA-FC8B-C955BABF90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92331" y="3345895"/>
                  <a:ext cx="51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B2946D1-6554-F4A7-E0AF-46FD626949BD}"/>
                    </a:ext>
                  </a:extLst>
                </p14:cNvPr>
                <p14:cNvContentPartPr/>
                <p14:nvPr/>
              </p14:nvContentPartPr>
              <p14:xfrm>
                <a:off x="7539371" y="3223135"/>
                <a:ext cx="874440" cy="406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B2946D1-6554-F4A7-E0AF-46FD626949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21731" y="3205135"/>
                  <a:ext cx="9100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208292-B541-E063-27A2-0F98BBE1232A}"/>
                    </a:ext>
                  </a:extLst>
                </p14:cNvPr>
                <p14:cNvContentPartPr/>
                <p14:nvPr/>
              </p14:nvContentPartPr>
              <p14:xfrm>
                <a:off x="8613971" y="3445615"/>
                <a:ext cx="966960" cy="19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208292-B541-E063-27A2-0F98BBE123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96331" y="3427975"/>
                  <a:ext cx="1002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3D35FF0-81FD-BE36-5D99-24794553A376}"/>
                    </a:ext>
                  </a:extLst>
                </p14:cNvPr>
                <p14:cNvContentPartPr/>
                <p14:nvPr/>
              </p14:nvContentPartPr>
              <p14:xfrm>
                <a:off x="9854531" y="3284695"/>
                <a:ext cx="307080" cy="517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3D35FF0-81FD-BE36-5D99-24794553A3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36891" y="3266695"/>
                  <a:ext cx="342720" cy="55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AAC06A3-C7CB-627E-DF6D-1FB3EC72B152}"/>
              </a:ext>
            </a:extLst>
          </p:cNvPr>
          <p:cNvGrpSpPr/>
          <p:nvPr/>
        </p:nvGrpSpPr>
        <p:grpSpPr>
          <a:xfrm>
            <a:off x="1859651" y="4126375"/>
            <a:ext cx="2754720" cy="470520"/>
            <a:chOff x="1859651" y="4126375"/>
            <a:chExt cx="27547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D22A38-C28A-7052-C0DA-1FFFBD39C393}"/>
                    </a:ext>
                  </a:extLst>
                </p14:cNvPr>
                <p14:cNvContentPartPr/>
                <p14:nvPr/>
              </p14:nvContentPartPr>
              <p14:xfrm>
                <a:off x="1903571" y="4268935"/>
                <a:ext cx="644400" cy="291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D22A38-C28A-7052-C0DA-1FFFBD39C3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85931" y="4251295"/>
                  <a:ext cx="680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20F0516-D953-6E6A-65B7-AAEDB9CAE7F2}"/>
                    </a:ext>
                  </a:extLst>
                </p14:cNvPr>
                <p14:cNvContentPartPr/>
                <p14:nvPr/>
              </p14:nvContentPartPr>
              <p14:xfrm>
                <a:off x="1859651" y="4333735"/>
                <a:ext cx="262440" cy="27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20F0516-D953-6E6A-65B7-AAEDB9CAE7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42011" y="4315735"/>
                  <a:ext cx="298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7695486-EBAF-811B-82F9-9DAAF9BE6FF9}"/>
                    </a:ext>
                  </a:extLst>
                </p14:cNvPr>
                <p14:cNvContentPartPr/>
                <p14:nvPr/>
              </p14:nvContentPartPr>
              <p14:xfrm>
                <a:off x="2840291" y="4126375"/>
                <a:ext cx="1774080" cy="470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7695486-EBAF-811B-82F9-9DAAF9BE6F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22291" y="4108375"/>
                  <a:ext cx="18097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9D6B492-B73F-0C35-D767-DF55ABAB61FA}"/>
                    </a:ext>
                  </a:extLst>
                </p14:cNvPr>
                <p14:cNvContentPartPr/>
                <p14:nvPr/>
              </p14:nvContentPartPr>
              <p14:xfrm>
                <a:off x="3596291" y="4319695"/>
                <a:ext cx="344880" cy="9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9D6B492-B73F-0C35-D767-DF55ABAB61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78651" y="4301695"/>
                  <a:ext cx="3805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EF9D301-0591-631A-059B-48BF0C6C9FAD}"/>
              </a:ext>
            </a:extLst>
          </p:cNvPr>
          <p:cNvGrpSpPr/>
          <p:nvPr/>
        </p:nvGrpSpPr>
        <p:grpSpPr>
          <a:xfrm>
            <a:off x="4792211" y="3974815"/>
            <a:ext cx="5922720" cy="696240"/>
            <a:chOff x="4792211" y="3974815"/>
            <a:chExt cx="592272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817B3D-1B9B-8A8E-4494-5DC92A5E4ACC}"/>
                    </a:ext>
                  </a:extLst>
                </p14:cNvPr>
                <p14:cNvContentPartPr/>
                <p14:nvPr/>
              </p14:nvContentPartPr>
              <p14:xfrm>
                <a:off x="4792211" y="4538575"/>
                <a:ext cx="115920" cy="132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817B3D-1B9B-8A8E-4494-5DC92A5E4A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74571" y="4520935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AC412C6-54FB-5137-7FC1-7742F16808F5}"/>
                    </a:ext>
                  </a:extLst>
                </p14:cNvPr>
                <p14:cNvContentPartPr/>
                <p14:nvPr/>
              </p14:nvContentPartPr>
              <p14:xfrm>
                <a:off x="5311691" y="4000015"/>
                <a:ext cx="1063080" cy="491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AC412C6-54FB-5137-7FC1-7742F16808F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93691" y="3982375"/>
                  <a:ext cx="10987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C5CF04-C49D-7427-90F6-1467F9C43695}"/>
                    </a:ext>
                  </a:extLst>
                </p14:cNvPr>
                <p14:cNvContentPartPr/>
                <p14:nvPr/>
              </p14:nvContentPartPr>
              <p14:xfrm>
                <a:off x="5966891" y="4170655"/>
                <a:ext cx="36720" cy="1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C5CF04-C49D-7427-90F6-1467F9C4369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49251" y="4153015"/>
                  <a:ext cx="72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EFCB59A-4D4A-A28B-F06E-CF350BC72F9C}"/>
                    </a:ext>
                  </a:extLst>
                </p14:cNvPr>
                <p14:cNvContentPartPr/>
                <p14:nvPr/>
              </p14:nvContentPartPr>
              <p14:xfrm>
                <a:off x="6707771" y="4268575"/>
                <a:ext cx="624240" cy="141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EFCB59A-4D4A-A28B-F06E-CF350BC72F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89771" y="4250575"/>
                  <a:ext cx="659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68D812B-9492-489D-5AB1-8B5164D2352E}"/>
                    </a:ext>
                  </a:extLst>
                </p14:cNvPr>
                <p14:cNvContentPartPr/>
                <p14:nvPr/>
              </p14:nvContentPartPr>
              <p14:xfrm>
                <a:off x="7603451" y="4077415"/>
                <a:ext cx="842040" cy="304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68D812B-9492-489D-5AB1-8B5164D235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85811" y="4059775"/>
                  <a:ext cx="877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E50357-E7EF-B602-40E0-2509DE674759}"/>
                    </a:ext>
                  </a:extLst>
                </p14:cNvPr>
                <p14:cNvContentPartPr/>
                <p14:nvPr/>
              </p14:nvContentPartPr>
              <p14:xfrm>
                <a:off x="8523971" y="4097935"/>
                <a:ext cx="22680" cy="41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E50357-E7EF-B602-40E0-2509DE6747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05971" y="4079935"/>
                  <a:ext cx="58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96C70BD-4793-1344-9DEA-AC4B02982082}"/>
                    </a:ext>
                  </a:extLst>
                </p14:cNvPr>
                <p14:cNvContentPartPr/>
                <p14:nvPr/>
              </p14:nvContentPartPr>
              <p14:xfrm>
                <a:off x="8579411" y="4143655"/>
                <a:ext cx="147600" cy="283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96C70BD-4793-1344-9DEA-AC4B029820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61411" y="4125655"/>
                  <a:ext cx="1832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83A06D7-0283-908D-76BB-3224229B82E9}"/>
                    </a:ext>
                  </a:extLst>
                </p14:cNvPr>
                <p14:cNvContentPartPr/>
                <p14:nvPr/>
              </p14:nvContentPartPr>
              <p14:xfrm>
                <a:off x="8576171" y="4252375"/>
                <a:ext cx="118080" cy="57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83A06D7-0283-908D-76BB-3224229B82E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58531" y="4234735"/>
                  <a:ext cx="153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DF96F96-8BD1-0AFE-1687-3EE42AC8F4FC}"/>
                    </a:ext>
                  </a:extLst>
                </p14:cNvPr>
                <p14:cNvContentPartPr/>
                <p14:nvPr/>
              </p14:nvContentPartPr>
              <p14:xfrm>
                <a:off x="7872011" y="4152655"/>
                <a:ext cx="12600" cy="11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DF96F96-8BD1-0AFE-1687-3EE42AC8F4F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54011" y="4135015"/>
                  <a:ext cx="48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4062A3A-BE22-6505-2479-E4075A2E14B0}"/>
                    </a:ext>
                  </a:extLst>
                </p14:cNvPr>
                <p14:cNvContentPartPr/>
                <p14:nvPr/>
              </p14:nvContentPartPr>
              <p14:xfrm>
                <a:off x="9157571" y="4037815"/>
                <a:ext cx="843120" cy="380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4062A3A-BE22-6505-2479-E4075A2E14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39571" y="4020175"/>
                  <a:ext cx="8787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6E5DE42-2626-D070-6CC7-21724ECA25BE}"/>
                    </a:ext>
                  </a:extLst>
                </p14:cNvPr>
                <p14:cNvContentPartPr/>
                <p14:nvPr/>
              </p14:nvContentPartPr>
              <p14:xfrm>
                <a:off x="10144331" y="3974815"/>
                <a:ext cx="570600" cy="404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6E5DE42-2626-D070-6CC7-21724ECA25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26691" y="3956815"/>
                  <a:ext cx="6062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90CCAE9-6DB5-7007-37C2-C9B81ED46494}"/>
                    </a:ext>
                  </a:extLst>
                </p14:cNvPr>
                <p14:cNvContentPartPr/>
                <p14:nvPr/>
              </p14:nvContentPartPr>
              <p14:xfrm>
                <a:off x="10285091" y="4160935"/>
                <a:ext cx="213480" cy="33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90CCAE9-6DB5-7007-37C2-C9B81ED4649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67451" y="4142935"/>
                  <a:ext cx="24912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12DBE232-3A92-3487-75C1-6635D54D7A1E}"/>
                  </a:ext>
                </a:extLst>
              </p14:cNvPr>
              <p14:cNvContentPartPr/>
              <p14:nvPr/>
            </p14:nvContentPartPr>
            <p14:xfrm>
              <a:off x="1913291" y="4846735"/>
              <a:ext cx="452160" cy="3157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12DBE232-3A92-3487-75C1-6635D54D7A1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895651" y="4828735"/>
                <a:ext cx="487800" cy="35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5536011-8C81-57B4-FA44-C908464BA3A0}"/>
              </a:ext>
            </a:extLst>
          </p:cNvPr>
          <p:cNvGrpSpPr/>
          <p:nvPr/>
        </p:nvGrpSpPr>
        <p:grpSpPr>
          <a:xfrm>
            <a:off x="2826971" y="4797415"/>
            <a:ext cx="3050640" cy="722160"/>
            <a:chOff x="2826971" y="4797415"/>
            <a:chExt cx="305064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C4011A8-9A0F-4FF7-0E34-642F6E42B865}"/>
                    </a:ext>
                  </a:extLst>
                </p14:cNvPr>
                <p14:cNvContentPartPr/>
                <p14:nvPr/>
              </p14:nvContentPartPr>
              <p14:xfrm>
                <a:off x="2826971" y="4849615"/>
                <a:ext cx="469800" cy="416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C4011A8-9A0F-4FF7-0E34-642F6E42B8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08971" y="4831615"/>
                  <a:ext cx="5054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464F2F0-58B3-E294-1A91-A880D7E96C10}"/>
                    </a:ext>
                  </a:extLst>
                </p14:cNvPr>
                <p14:cNvContentPartPr/>
                <p14:nvPr/>
              </p14:nvContentPartPr>
              <p14:xfrm>
                <a:off x="3638051" y="4842415"/>
                <a:ext cx="342000" cy="677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464F2F0-58B3-E294-1A91-A880D7E96C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20411" y="4824775"/>
                  <a:ext cx="37764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4269342-E43D-ACF9-36A3-EDEDAF40BFC0}"/>
                    </a:ext>
                  </a:extLst>
                </p14:cNvPr>
                <p14:cNvContentPartPr/>
                <p14:nvPr/>
              </p14:nvContentPartPr>
              <p14:xfrm>
                <a:off x="4089491" y="4893895"/>
                <a:ext cx="144000" cy="67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4269342-E43D-ACF9-36A3-EDEDAF40BF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71851" y="4875895"/>
                  <a:ext cx="179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EAEA6DB-0D48-1C71-C0F0-1927123B6F33}"/>
                    </a:ext>
                  </a:extLst>
                </p14:cNvPr>
                <p14:cNvContentPartPr/>
                <p14:nvPr/>
              </p14:nvContentPartPr>
              <p14:xfrm>
                <a:off x="4574051" y="4797415"/>
                <a:ext cx="1303560" cy="537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EAEA6DB-0D48-1C71-C0F0-1927123B6F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56051" y="4779775"/>
                  <a:ext cx="1339200" cy="57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5140F38-D80E-74BA-1EB1-BF9F07D63B9F}"/>
                  </a:ext>
                </a:extLst>
              </p14:cNvPr>
              <p14:cNvContentPartPr/>
              <p14:nvPr/>
            </p14:nvContentPartPr>
            <p14:xfrm>
              <a:off x="7110611" y="1569655"/>
              <a:ext cx="1064520" cy="612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5140F38-D80E-74BA-1EB1-BF9F07D63B9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092971" y="1551655"/>
                <a:ext cx="11001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3B0BC87B-9E92-E0C6-C1D2-9C59CD8CF697}"/>
                  </a:ext>
                </a:extLst>
              </p14:cNvPr>
              <p14:cNvContentPartPr/>
              <p14:nvPr/>
            </p14:nvContentPartPr>
            <p14:xfrm>
              <a:off x="4081931" y="1120735"/>
              <a:ext cx="4086720" cy="10976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3B0BC87B-9E92-E0C6-C1D2-9C59CD8CF69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063931" y="1102735"/>
                <a:ext cx="4122360" cy="11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F412D73-BEA9-87B8-8E8F-5CDD98DBD911}"/>
                  </a:ext>
                </a:extLst>
              </p14:cNvPr>
              <p14:cNvContentPartPr/>
              <p14:nvPr/>
            </p14:nvContentPartPr>
            <p14:xfrm>
              <a:off x="7138331" y="1986535"/>
              <a:ext cx="130680" cy="1537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F412D73-BEA9-87B8-8E8F-5CDD98DBD91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20331" y="1968895"/>
                <a:ext cx="1663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A50F217-DA0A-4E67-B1B5-ACE14A0C1703}"/>
                  </a:ext>
                </a:extLst>
              </p14:cNvPr>
              <p14:cNvContentPartPr/>
              <p14:nvPr/>
            </p14:nvContentPartPr>
            <p14:xfrm>
              <a:off x="1807811" y="4271095"/>
              <a:ext cx="705600" cy="2865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A50F217-DA0A-4E67-B1B5-ACE14A0C170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54171" y="4163095"/>
                <a:ext cx="81324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D97018D-E697-F136-7100-3ACAAB26F6C7}"/>
                  </a:ext>
                </a:extLst>
              </p14:cNvPr>
              <p14:cNvContentPartPr/>
              <p14:nvPr/>
            </p14:nvContentPartPr>
            <p14:xfrm>
              <a:off x="2814371" y="4162735"/>
              <a:ext cx="1730520" cy="367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D97018D-E697-F136-7100-3ACAAB26F6C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60371" y="4055095"/>
                <a:ext cx="1838160" cy="58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52FB41F-5881-1A9C-B057-68CADDA0BE91}"/>
              </a:ext>
            </a:extLst>
          </p:cNvPr>
          <p:cNvGrpSpPr/>
          <p:nvPr/>
        </p:nvGrpSpPr>
        <p:grpSpPr>
          <a:xfrm>
            <a:off x="8559971" y="841735"/>
            <a:ext cx="3187080" cy="988920"/>
            <a:chOff x="8559971" y="841735"/>
            <a:chExt cx="3187080" cy="9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E80B4E0-FBB8-ACC3-77B0-0CA0F6A7C898}"/>
                    </a:ext>
                  </a:extLst>
                </p14:cNvPr>
                <p14:cNvContentPartPr/>
                <p14:nvPr/>
              </p14:nvContentPartPr>
              <p14:xfrm>
                <a:off x="8559971" y="1108135"/>
                <a:ext cx="1268640" cy="359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E80B4E0-FBB8-ACC3-77B0-0CA0F6A7C8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41971" y="1090495"/>
                  <a:ext cx="13042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99438B0-74B1-6373-E020-4B90B52C25AD}"/>
                    </a:ext>
                  </a:extLst>
                </p14:cNvPr>
                <p14:cNvContentPartPr/>
                <p14:nvPr/>
              </p14:nvContentPartPr>
              <p14:xfrm>
                <a:off x="10104731" y="1027495"/>
                <a:ext cx="166320" cy="539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99438B0-74B1-6373-E020-4B90B52C25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86731" y="1009855"/>
                  <a:ext cx="20196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D0BCEB9-8E98-069F-6DAE-7675B77A1D44}"/>
                    </a:ext>
                  </a:extLst>
                </p14:cNvPr>
                <p14:cNvContentPartPr/>
                <p14:nvPr/>
              </p14:nvContentPartPr>
              <p14:xfrm>
                <a:off x="10487771" y="841735"/>
                <a:ext cx="1259280" cy="479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D0BCEB9-8E98-069F-6DAE-7675B77A1D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69771" y="824095"/>
                  <a:ext cx="12949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7ACF200-8D42-8F5C-0FC0-B7ADE1AD73B4}"/>
                    </a:ext>
                  </a:extLst>
                </p14:cNvPr>
                <p14:cNvContentPartPr/>
                <p14:nvPr/>
              </p14:nvContentPartPr>
              <p14:xfrm>
                <a:off x="8870291" y="1487935"/>
                <a:ext cx="1100520" cy="276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7ACF200-8D42-8F5C-0FC0-B7ADE1AD73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52651" y="1469935"/>
                  <a:ext cx="1136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713C793-EF57-F4AF-DC1A-FB5488936DCF}"/>
                    </a:ext>
                  </a:extLst>
                </p14:cNvPr>
                <p14:cNvContentPartPr/>
                <p14:nvPr/>
              </p14:nvContentPartPr>
              <p14:xfrm>
                <a:off x="9107891" y="1547695"/>
                <a:ext cx="258480" cy="85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713C793-EF57-F4AF-DC1A-FB5488936D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90251" y="1529695"/>
                  <a:ext cx="294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EFFF421-F5F5-A278-CF46-9F8F919320DD}"/>
                    </a:ext>
                  </a:extLst>
                </p14:cNvPr>
                <p14:cNvContentPartPr/>
                <p14:nvPr/>
              </p14:nvContentPartPr>
              <p14:xfrm>
                <a:off x="11074571" y="1022455"/>
                <a:ext cx="126360" cy="7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EFFF421-F5F5-A278-CF46-9F8F919320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56931" y="1004455"/>
                  <a:ext cx="162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EADE861-A5E1-3AD8-A102-DA9FFF6B81D9}"/>
                    </a:ext>
                  </a:extLst>
                </p14:cNvPr>
                <p14:cNvContentPartPr/>
                <p14:nvPr/>
              </p14:nvContentPartPr>
              <p14:xfrm>
                <a:off x="11083931" y="1026055"/>
                <a:ext cx="355680" cy="9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EADE861-A5E1-3AD8-A102-DA9FFF6B81D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66291" y="1008055"/>
                  <a:ext cx="391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C0E3E5-E5D9-9507-D7EC-BFC4EFEEBDB8}"/>
                    </a:ext>
                  </a:extLst>
                </p14:cNvPr>
                <p14:cNvContentPartPr/>
                <p14:nvPr/>
              </p14:nvContentPartPr>
              <p14:xfrm>
                <a:off x="10157291" y="1498375"/>
                <a:ext cx="701640" cy="332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C0E3E5-E5D9-9507-D7EC-BFC4EFEEBD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39291" y="1480375"/>
                  <a:ext cx="73728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A8FEC1D-F99C-1EDC-2D71-D75181FE42AE}"/>
              </a:ext>
            </a:extLst>
          </p:cNvPr>
          <p:cNvGrpSpPr/>
          <p:nvPr/>
        </p:nvGrpSpPr>
        <p:grpSpPr>
          <a:xfrm>
            <a:off x="9245411" y="1795015"/>
            <a:ext cx="2232360" cy="493920"/>
            <a:chOff x="9245411" y="1795015"/>
            <a:chExt cx="223236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3761F4F-46BD-1218-8994-8FE81CB99481}"/>
                    </a:ext>
                  </a:extLst>
                </p14:cNvPr>
                <p14:cNvContentPartPr/>
                <p14:nvPr/>
              </p14:nvContentPartPr>
              <p14:xfrm>
                <a:off x="9245411" y="1909855"/>
                <a:ext cx="1045800" cy="379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3761F4F-46BD-1218-8994-8FE81CB994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27771" y="1891855"/>
                  <a:ext cx="10814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59F561A-A22F-41E3-6FB4-5DC901A9C740}"/>
                    </a:ext>
                  </a:extLst>
                </p14:cNvPr>
                <p14:cNvContentPartPr/>
                <p14:nvPr/>
              </p14:nvContentPartPr>
              <p14:xfrm>
                <a:off x="9621611" y="1991215"/>
                <a:ext cx="159840" cy="1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59F561A-A22F-41E3-6FB4-5DC901A9C7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03611" y="1973215"/>
                  <a:ext cx="195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E886303-E3AB-28E3-B436-1181BC695012}"/>
                    </a:ext>
                  </a:extLst>
                </p14:cNvPr>
                <p14:cNvContentPartPr/>
                <p14:nvPr/>
              </p14:nvContentPartPr>
              <p14:xfrm>
                <a:off x="9348371" y="1924975"/>
                <a:ext cx="32040" cy="18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E886303-E3AB-28E3-B436-1181BC69501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30731" y="1907335"/>
                  <a:ext cx="67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5B2B8C5-0C6F-D848-7A0B-705A93B29A0F}"/>
                    </a:ext>
                  </a:extLst>
                </p14:cNvPr>
                <p14:cNvContentPartPr/>
                <p14:nvPr/>
              </p14:nvContentPartPr>
              <p14:xfrm>
                <a:off x="10450691" y="1795015"/>
                <a:ext cx="838440" cy="374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5B2B8C5-0C6F-D848-7A0B-705A93B29A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33051" y="1777015"/>
                  <a:ext cx="8740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B9626C2-D8EF-7376-05E8-8012912D3041}"/>
                    </a:ext>
                  </a:extLst>
                </p14:cNvPr>
                <p14:cNvContentPartPr/>
                <p14:nvPr/>
              </p14:nvContentPartPr>
              <p14:xfrm>
                <a:off x="10491731" y="1999135"/>
                <a:ext cx="290880" cy="16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B9626C2-D8EF-7376-05E8-8012912D304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73731" y="1981495"/>
                  <a:ext cx="326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EBB5609-EBD4-5E33-0EDF-966EBF20DCEA}"/>
                    </a:ext>
                  </a:extLst>
                </p14:cNvPr>
                <p14:cNvContentPartPr/>
                <p14:nvPr/>
              </p14:nvContentPartPr>
              <p14:xfrm>
                <a:off x="11284091" y="1960975"/>
                <a:ext cx="193680" cy="167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EBB5609-EBD4-5E33-0EDF-966EBF20DCE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66451" y="1943335"/>
                  <a:ext cx="229320" cy="20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43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F474D4-A645-CC5B-D572-4F7B51AD3A06}"/>
              </a:ext>
            </a:extLst>
          </p:cNvPr>
          <p:cNvGrpSpPr/>
          <p:nvPr/>
        </p:nvGrpSpPr>
        <p:grpSpPr>
          <a:xfrm>
            <a:off x="952457" y="127882"/>
            <a:ext cx="2520720" cy="592200"/>
            <a:chOff x="952457" y="127882"/>
            <a:chExt cx="252072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2D0503B-3B18-D761-172A-F89EF0379971}"/>
                    </a:ext>
                  </a:extLst>
                </p14:cNvPr>
                <p14:cNvContentPartPr/>
                <p14:nvPr/>
              </p14:nvContentPartPr>
              <p14:xfrm>
                <a:off x="952457" y="127882"/>
                <a:ext cx="2520720" cy="592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2D0503B-3B18-D761-172A-F89EF03799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4817" y="109882"/>
                  <a:ext cx="255636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1F9DD6-C7B2-2A76-F8DD-799C8506488D}"/>
                    </a:ext>
                  </a:extLst>
                </p14:cNvPr>
                <p14:cNvContentPartPr/>
                <p14:nvPr/>
              </p14:nvContentPartPr>
              <p14:xfrm>
                <a:off x="2974937" y="313282"/>
                <a:ext cx="87840" cy="2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1F9DD6-C7B2-2A76-F8DD-799C850648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57297" y="295282"/>
                  <a:ext cx="123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3E4F29-8764-C8E1-E926-6E9930EEC6FE}"/>
                    </a:ext>
                  </a:extLst>
                </p14:cNvPr>
                <p14:cNvContentPartPr/>
                <p14:nvPr/>
              </p14:nvContentPartPr>
              <p14:xfrm>
                <a:off x="2780177" y="285562"/>
                <a:ext cx="236160" cy="1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3E4F29-8764-C8E1-E926-6E9930EEC6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2177" y="267562"/>
                  <a:ext cx="271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93AE38-E6AA-CB71-1FCB-CCCFCF379C49}"/>
                    </a:ext>
                  </a:extLst>
                </p14:cNvPr>
                <p14:cNvContentPartPr/>
                <p14:nvPr/>
              </p14:nvContentPartPr>
              <p14:xfrm>
                <a:off x="1787657" y="312202"/>
                <a:ext cx="217080" cy="29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93AE38-E6AA-CB71-1FCB-CCCFCF379C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0017" y="294202"/>
                  <a:ext cx="252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19BB74F-910A-0597-3391-4EA61F35C0CF}"/>
                    </a:ext>
                  </a:extLst>
                </p14:cNvPr>
                <p14:cNvContentPartPr/>
                <p14:nvPr/>
              </p14:nvContentPartPr>
              <p14:xfrm>
                <a:off x="1360337" y="278722"/>
                <a:ext cx="14040" cy="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19BB74F-910A-0597-3391-4EA61F35C0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2697" y="260722"/>
                  <a:ext cx="49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0D8044-B9E2-4DC6-DC2B-6BBABEF56D2D}"/>
                    </a:ext>
                  </a:extLst>
                </p14:cNvPr>
                <p14:cNvContentPartPr/>
                <p14:nvPr/>
              </p14:nvContentPartPr>
              <p14:xfrm>
                <a:off x="1547177" y="285562"/>
                <a:ext cx="27000" cy="18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0D8044-B9E2-4DC6-DC2B-6BBABEF56D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9537" y="267562"/>
                  <a:ext cx="626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1EE960-07D3-7045-9094-D04A47AA5CB2}"/>
              </a:ext>
            </a:extLst>
          </p:cNvPr>
          <p:cNvGrpSpPr/>
          <p:nvPr/>
        </p:nvGrpSpPr>
        <p:grpSpPr>
          <a:xfrm>
            <a:off x="3794297" y="248482"/>
            <a:ext cx="889920" cy="524520"/>
            <a:chOff x="3794297" y="248482"/>
            <a:chExt cx="88992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DA77DEC-B4D6-CC75-E089-37AA6EF9A9F7}"/>
                    </a:ext>
                  </a:extLst>
                </p14:cNvPr>
                <p14:cNvContentPartPr/>
                <p14:nvPr/>
              </p14:nvContentPartPr>
              <p14:xfrm>
                <a:off x="3794297" y="248482"/>
                <a:ext cx="293760" cy="524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DA77DEC-B4D6-CC75-E089-37AA6EF9A9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76657" y="230482"/>
                  <a:ext cx="3294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B26499-990D-6AA9-FE7C-40C0489630DE}"/>
                    </a:ext>
                  </a:extLst>
                </p14:cNvPr>
                <p14:cNvContentPartPr/>
                <p14:nvPr/>
              </p14:nvContentPartPr>
              <p14:xfrm>
                <a:off x="4475417" y="374842"/>
                <a:ext cx="20880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B26499-990D-6AA9-FE7C-40C0489630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57777" y="356842"/>
                  <a:ext cx="2444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DD0A8-00D4-FB88-C8F8-05D7F839F1CC}"/>
              </a:ext>
            </a:extLst>
          </p:cNvPr>
          <p:cNvGrpSpPr/>
          <p:nvPr/>
        </p:nvGrpSpPr>
        <p:grpSpPr>
          <a:xfrm>
            <a:off x="4971497" y="129322"/>
            <a:ext cx="1751760" cy="461520"/>
            <a:chOff x="4971497" y="129322"/>
            <a:chExt cx="17517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2A38A28-D56E-8EEE-6A0B-F302401EE40E}"/>
                    </a:ext>
                  </a:extLst>
                </p14:cNvPr>
                <p14:cNvContentPartPr/>
                <p14:nvPr/>
              </p14:nvContentPartPr>
              <p14:xfrm>
                <a:off x="4971497" y="129322"/>
                <a:ext cx="1539720" cy="40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2A38A28-D56E-8EEE-6A0B-F302401EE4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3857" y="111682"/>
                  <a:ext cx="15753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3C9AA8-27B6-C7F5-51A7-6532738F7644}"/>
                    </a:ext>
                  </a:extLst>
                </p14:cNvPr>
                <p14:cNvContentPartPr/>
                <p14:nvPr/>
              </p14:nvContentPartPr>
              <p14:xfrm>
                <a:off x="6712457" y="582562"/>
                <a:ext cx="10800" cy="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3C9AA8-27B6-C7F5-51A7-6532738F76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94817" y="564562"/>
                  <a:ext cx="464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76F4F8-34F5-6461-228F-1DFCE5787C9A}"/>
              </a:ext>
            </a:extLst>
          </p:cNvPr>
          <p:cNvGrpSpPr/>
          <p:nvPr/>
        </p:nvGrpSpPr>
        <p:grpSpPr>
          <a:xfrm>
            <a:off x="5472257" y="886402"/>
            <a:ext cx="2074320" cy="615240"/>
            <a:chOff x="5472257" y="886402"/>
            <a:chExt cx="207432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CB0D459-A463-BBE5-6832-D2CFB7AEA2FB}"/>
                    </a:ext>
                  </a:extLst>
                </p14:cNvPr>
                <p14:cNvContentPartPr/>
                <p14:nvPr/>
              </p14:nvContentPartPr>
              <p14:xfrm>
                <a:off x="5472257" y="886402"/>
                <a:ext cx="690120" cy="61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CB0D459-A463-BBE5-6832-D2CFB7AEA2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54617" y="868762"/>
                  <a:ext cx="72576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B54DD4-E392-8D65-2EC3-646663589CB0}"/>
                    </a:ext>
                  </a:extLst>
                </p14:cNvPr>
                <p14:cNvContentPartPr/>
                <p14:nvPr/>
              </p14:nvContentPartPr>
              <p14:xfrm>
                <a:off x="5541377" y="969922"/>
                <a:ext cx="558720" cy="42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B54DD4-E392-8D65-2EC3-646663589C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23377" y="952282"/>
                  <a:ext cx="5943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AB08E5-0D79-019A-DDCA-BF813328A9DB}"/>
                    </a:ext>
                  </a:extLst>
                </p14:cNvPr>
                <p14:cNvContentPartPr/>
                <p14:nvPr/>
              </p14:nvContentPartPr>
              <p14:xfrm>
                <a:off x="6629657" y="1051282"/>
                <a:ext cx="916920" cy="187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AB08E5-0D79-019A-DDCA-BF813328A9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11657" y="1033282"/>
                  <a:ext cx="9525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F168BD-6C44-E4BE-6585-C02E04CB5978}"/>
              </a:ext>
            </a:extLst>
          </p:cNvPr>
          <p:cNvGrpSpPr/>
          <p:nvPr/>
        </p:nvGrpSpPr>
        <p:grpSpPr>
          <a:xfrm>
            <a:off x="8000897" y="777322"/>
            <a:ext cx="471600" cy="395280"/>
            <a:chOff x="8000897" y="777322"/>
            <a:chExt cx="4716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012F3A-7FAB-ED39-D338-BBFBBD7E24B0}"/>
                    </a:ext>
                  </a:extLst>
                </p14:cNvPr>
                <p14:cNvContentPartPr/>
                <p14:nvPr/>
              </p14:nvContentPartPr>
              <p14:xfrm>
                <a:off x="8000897" y="777322"/>
                <a:ext cx="471600" cy="39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012F3A-7FAB-ED39-D338-BBFBBD7E24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82897" y="759682"/>
                  <a:ext cx="5072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D2C5B7-05C9-2DB2-9CBE-D56033DC4009}"/>
                    </a:ext>
                  </a:extLst>
                </p14:cNvPr>
                <p14:cNvContentPartPr/>
                <p14:nvPr/>
              </p14:nvContentPartPr>
              <p14:xfrm>
                <a:off x="8009897" y="817642"/>
                <a:ext cx="363240" cy="28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D2C5B7-05C9-2DB2-9CBE-D56033DC40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92257" y="799642"/>
                  <a:ext cx="39888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6FE21C-7DEE-D00B-DCD2-C86DFBB5E1E7}"/>
              </a:ext>
            </a:extLst>
          </p:cNvPr>
          <p:cNvGrpSpPr/>
          <p:nvPr/>
        </p:nvGrpSpPr>
        <p:grpSpPr>
          <a:xfrm>
            <a:off x="8992337" y="1226242"/>
            <a:ext cx="371160" cy="248760"/>
            <a:chOff x="8992337" y="1226242"/>
            <a:chExt cx="3711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F2D986-227C-6A23-FE88-FE00EC63488E}"/>
                    </a:ext>
                  </a:extLst>
                </p14:cNvPr>
                <p14:cNvContentPartPr/>
                <p14:nvPr/>
              </p14:nvContentPartPr>
              <p14:xfrm>
                <a:off x="8992337" y="1226242"/>
                <a:ext cx="371160" cy="248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F2D986-227C-6A23-FE88-FE00EC6348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74697" y="1208602"/>
                  <a:ext cx="406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4336EB-D8FE-3B3B-9310-ECF3D874B739}"/>
                    </a:ext>
                  </a:extLst>
                </p14:cNvPr>
                <p14:cNvContentPartPr/>
                <p14:nvPr/>
              </p14:nvContentPartPr>
              <p14:xfrm>
                <a:off x="9012497" y="1273402"/>
                <a:ext cx="216000" cy="158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4336EB-D8FE-3B3B-9310-ECF3D874B7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94857" y="1255762"/>
                  <a:ext cx="25164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352FE3F-31E4-C38C-7F5B-92FD0B432232}"/>
                  </a:ext>
                </a:extLst>
              </p14:cNvPr>
              <p14:cNvContentPartPr/>
              <p14:nvPr/>
            </p14:nvContentPartPr>
            <p14:xfrm>
              <a:off x="7758257" y="603802"/>
              <a:ext cx="291600" cy="231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352FE3F-31E4-C38C-7F5B-92FD0B4322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40617" y="585802"/>
                <a:ext cx="3272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52FE000-E627-7B7A-F2C8-55AE293C9E1A}"/>
                  </a:ext>
                </a:extLst>
              </p14:cNvPr>
              <p14:cNvContentPartPr/>
              <p14:nvPr/>
            </p14:nvContentPartPr>
            <p14:xfrm>
              <a:off x="9270257" y="1433962"/>
              <a:ext cx="252360" cy="159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52FE000-E627-7B7A-F2C8-55AE293C9E1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52257" y="1416322"/>
                <a:ext cx="2880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14A43B7-E556-C151-67E3-B26438D92CE7}"/>
              </a:ext>
            </a:extLst>
          </p:cNvPr>
          <p:cNvGrpSpPr/>
          <p:nvPr/>
        </p:nvGrpSpPr>
        <p:grpSpPr>
          <a:xfrm>
            <a:off x="952457" y="2635091"/>
            <a:ext cx="1113840" cy="547560"/>
            <a:chOff x="952457" y="2635091"/>
            <a:chExt cx="111384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F44A1C-EA67-C9E4-678F-320F5C242AF1}"/>
                    </a:ext>
                  </a:extLst>
                </p14:cNvPr>
                <p14:cNvContentPartPr/>
                <p14:nvPr/>
              </p14:nvContentPartPr>
              <p14:xfrm>
                <a:off x="952457" y="2635091"/>
                <a:ext cx="1113840" cy="54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F44A1C-EA67-C9E4-678F-320F5C242A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4451" y="2617091"/>
                  <a:ext cx="1149492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4F54CAF-178D-12E3-7570-94FF19D13784}"/>
                    </a:ext>
                  </a:extLst>
                </p14:cNvPr>
                <p14:cNvContentPartPr/>
                <p14:nvPr/>
              </p14:nvContentPartPr>
              <p14:xfrm>
                <a:off x="1732937" y="2734091"/>
                <a:ext cx="15840" cy="7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4F54CAF-178D-12E3-7570-94FF19D137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14937" y="2716091"/>
                  <a:ext cx="5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EC3826-9892-AC84-DE7E-C7EB4B5EF8BC}"/>
                    </a:ext>
                  </a:extLst>
                </p14:cNvPr>
                <p14:cNvContentPartPr/>
                <p14:nvPr/>
              </p14:nvContentPartPr>
              <p14:xfrm>
                <a:off x="1271057" y="2743811"/>
                <a:ext cx="28440" cy="10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EC3826-9892-AC84-DE7E-C7EB4B5EF8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53057" y="2725811"/>
                  <a:ext cx="640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F98F70-F21C-8330-B1BC-14213DBD96F3}"/>
              </a:ext>
            </a:extLst>
          </p:cNvPr>
          <p:cNvGrpSpPr/>
          <p:nvPr/>
        </p:nvGrpSpPr>
        <p:grpSpPr>
          <a:xfrm>
            <a:off x="2370497" y="2634731"/>
            <a:ext cx="1525680" cy="531720"/>
            <a:chOff x="2370497" y="2634731"/>
            <a:chExt cx="152568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EA49B8-8900-C9B8-CBB5-AB92C3445796}"/>
                    </a:ext>
                  </a:extLst>
                </p14:cNvPr>
                <p14:cNvContentPartPr/>
                <p14:nvPr/>
              </p14:nvContentPartPr>
              <p14:xfrm>
                <a:off x="2370497" y="2788811"/>
                <a:ext cx="1092960" cy="37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EA49B8-8900-C9B8-CBB5-AB92C34457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52497" y="2770811"/>
                  <a:ext cx="11286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7EBC75D-3203-AEC8-5F7D-7E889DC2B5D2}"/>
                    </a:ext>
                  </a:extLst>
                </p14:cNvPr>
                <p14:cNvContentPartPr/>
                <p14:nvPr/>
              </p14:nvContentPartPr>
              <p14:xfrm>
                <a:off x="3599897" y="2634731"/>
                <a:ext cx="296280" cy="50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7EBC75D-3203-AEC8-5F7D-7E889DC2B5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81897" y="2616718"/>
                  <a:ext cx="331920" cy="5367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32452A-05A2-EBAC-0EFF-AF40EE4EDD5B}"/>
              </a:ext>
            </a:extLst>
          </p:cNvPr>
          <p:cNvGrpSpPr/>
          <p:nvPr/>
        </p:nvGrpSpPr>
        <p:grpSpPr>
          <a:xfrm>
            <a:off x="4167977" y="2477051"/>
            <a:ext cx="3268800" cy="651960"/>
            <a:chOff x="4167977" y="2477051"/>
            <a:chExt cx="326880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79F8D96-852F-40A5-7880-7734792BE911}"/>
                    </a:ext>
                  </a:extLst>
                </p14:cNvPr>
                <p14:cNvContentPartPr/>
                <p14:nvPr/>
              </p14:nvContentPartPr>
              <p14:xfrm>
                <a:off x="4167977" y="2482451"/>
                <a:ext cx="1489320" cy="64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79F8D96-852F-40A5-7880-7734792BE9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9977" y="2464451"/>
                  <a:ext cx="152496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EB2380-E80F-7D5C-F399-2DB9060D72D6}"/>
                    </a:ext>
                  </a:extLst>
                </p14:cNvPr>
                <p14:cNvContentPartPr/>
                <p14:nvPr/>
              </p14:nvContentPartPr>
              <p14:xfrm>
                <a:off x="5213777" y="2667851"/>
                <a:ext cx="218880" cy="32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EB2380-E80F-7D5C-F399-2DB9060D72D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95777" y="2649851"/>
                  <a:ext cx="254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4E7609-6427-D79E-935A-89B517B2EDB0}"/>
                    </a:ext>
                  </a:extLst>
                </p14:cNvPr>
                <p14:cNvContentPartPr/>
                <p14:nvPr/>
              </p14:nvContentPartPr>
              <p14:xfrm>
                <a:off x="5868257" y="2477051"/>
                <a:ext cx="1568520" cy="611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4E7609-6427-D79E-935A-89B517B2ED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0257" y="2459051"/>
                  <a:ext cx="160416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D78D7C1-6F8F-3ACE-6E2E-EA3D14982FC5}"/>
                    </a:ext>
                  </a:extLst>
                </p14:cNvPr>
                <p14:cNvContentPartPr/>
                <p14:nvPr/>
              </p14:nvContentPartPr>
              <p14:xfrm>
                <a:off x="6934937" y="2682971"/>
                <a:ext cx="9720" cy="1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D78D7C1-6F8F-3ACE-6E2E-EA3D14982F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16937" y="2664971"/>
                  <a:ext cx="45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6A7EBC-8F50-B169-1685-56BF7C2403A9}"/>
                    </a:ext>
                  </a:extLst>
                </p14:cNvPr>
                <p14:cNvContentPartPr/>
                <p14:nvPr/>
              </p14:nvContentPartPr>
              <p14:xfrm>
                <a:off x="6462257" y="2572091"/>
                <a:ext cx="465840" cy="52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6A7EBC-8F50-B169-1685-56BF7C2403A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4243" y="2553968"/>
                  <a:ext cx="501508" cy="888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4A118E-2962-D1CD-C944-89E812B188A9}"/>
              </a:ext>
            </a:extLst>
          </p:cNvPr>
          <p:cNvGrpSpPr/>
          <p:nvPr/>
        </p:nvGrpSpPr>
        <p:grpSpPr>
          <a:xfrm>
            <a:off x="4165457" y="3000851"/>
            <a:ext cx="1417320" cy="76320"/>
            <a:chOff x="4165457" y="3000851"/>
            <a:chExt cx="141732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256739A-4A86-6FE6-7809-79418D8C472A}"/>
                    </a:ext>
                  </a:extLst>
                </p14:cNvPr>
                <p14:cNvContentPartPr/>
                <p14:nvPr/>
              </p14:nvContentPartPr>
              <p14:xfrm>
                <a:off x="4165457" y="3055931"/>
                <a:ext cx="543600" cy="21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256739A-4A86-6FE6-7809-79418D8C47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47457" y="3037931"/>
                  <a:ext cx="579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07EC31-5542-79DF-1E28-40711C407E05}"/>
                    </a:ext>
                  </a:extLst>
                </p14:cNvPr>
                <p14:cNvContentPartPr/>
                <p14:nvPr/>
              </p14:nvContentPartPr>
              <p14:xfrm>
                <a:off x="5041697" y="3000851"/>
                <a:ext cx="541080" cy="7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07EC31-5542-79DF-1E28-40711C407E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23697" y="2982851"/>
                  <a:ext cx="57672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D096F7-A5DC-56BB-A6D8-5DE697F14823}"/>
                  </a:ext>
                </a:extLst>
              </p14:cNvPr>
              <p14:cNvContentPartPr/>
              <p14:nvPr/>
            </p14:nvContentPartPr>
            <p14:xfrm>
              <a:off x="8040137" y="846082"/>
              <a:ext cx="380160" cy="247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D096F7-A5DC-56BB-A6D8-5DE697F1482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22137" y="828082"/>
                <a:ext cx="4158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5DBC6E3-1F50-8A68-1CD1-69B0F0221028}"/>
                  </a:ext>
                </a:extLst>
              </p14:cNvPr>
              <p14:cNvContentPartPr/>
              <p14:nvPr/>
            </p14:nvContentPartPr>
            <p14:xfrm>
              <a:off x="9016457" y="1302202"/>
              <a:ext cx="224640" cy="136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5DBC6E3-1F50-8A68-1CD1-69B0F02210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998457" y="1284202"/>
                <a:ext cx="260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7B569A-5B30-333E-2A07-25A4EB1E8310}"/>
                  </a:ext>
                </a:extLst>
              </p14:cNvPr>
              <p14:cNvContentPartPr/>
              <p14:nvPr/>
            </p14:nvContentPartPr>
            <p14:xfrm>
              <a:off x="5573057" y="1028242"/>
              <a:ext cx="538560" cy="387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7B569A-5B30-333E-2A07-25A4EB1E831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55057" y="1010602"/>
                <a:ext cx="574200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754A258-4477-3D23-EE34-D05B98C2D9F6}"/>
              </a:ext>
            </a:extLst>
          </p:cNvPr>
          <p:cNvGrpSpPr/>
          <p:nvPr/>
        </p:nvGrpSpPr>
        <p:grpSpPr>
          <a:xfrm>
            <a:off x="2672177" y="1033642"/>
            <a:ext cx="2002320" cy="734040"/>
            <a:chOff x="2672177" y="1033642"/>
            <a:chExt cx="200232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23B157-9809-3D55-056B-B783A8F0B49D}"/>
                    </a:ext>
                  </a:extLst>
                </p14:cNvPr>
                <p14:cNvContentPartPr/>
                <p14:nvPr/>
              </p14:nvContentPartPr>
              <p14:xfrm>
                <a:off x="2672177" y="1193842"/>
                <a:ext cx="48960" cy="103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23B157-9809-3D55-056B-B783A8F0B4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54177" y="1176202"/>
                  <a:ext cx="84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CB6AD9-E436-F7F6-EF78-EC168D1591D7}"/>
                    </a:ext>
                  </a:extLst>
                </p14:cNvPr>
                <p14:cNvContentPartPr/>
                <p14:nvPr/>
              </p14:nvContentPartPr>
              <p14:xfrm>
                <a:off x="2678657" y="1093762"/>
                <a:ext cx="22320" cy="22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CB6AD9-E436-F7F6-EF78-EC168D1591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60657" y="1076122"/>
                  <a:ext cx="57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F765DF-B8CF-DAFB-9493-1148BD0DDD8F}"/>
                    </a:ext>
                  </a:extLst>
                </p14:cNvPr>
                <p14:cNvContentPartPr/>
                <p14:nvPr/>
              </p14:nvContentPartPr>
              <p14:xfrm>
                <a:off x="2763617" y="1194202"/>
                <a:ext cx="69840" cy="10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F765DF-B8CF-DAFB-9493-1148BD0DDD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45977" y="1176562"/>
                  <a:ext cx="105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6C00D5-1D19-1B04-AF88-738E7632C5C5}"/>
                    </a:ext>
                  </a:extLst>
                </p14:cNvPr>
                <p14:cNvContentPartPr/>
                <p14:nvPr/>
              </p14:nvContentPartPr>
              <p14:xfrm>
                <a:off x="2887817" y="1252522"/>
                <a:ext cx="3240" cy="44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6C00D5-1D19-1B04-AF88-738E7632C5C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70177" y="1234522"/>
                  <a:ext cx="38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F5053F-5D50-24C7-85EE-F198B24F60E5}"/>
                    </a:ext>
                  </a:extLst>
                </p14:cNvPr>
                <p14:cNvContentPartPr/>
                <p14:nvPr/>
              </p14:nvContentPartPr>
              <p14:xfrm>
                <a:off x="3023177" y="1062082"/>
                <a:ext cx="5400" cy="25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F5053F-5D50-24C7-85EE-F198B24F60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05537" y="1044442"/>
                  <a:ext cx="41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0526AB-54E4-350C-B2AE-9390FED56D4B}"/>
                    </a:ext>
                  </a:extLst>
                </p14:cNvPr>
                <p14:cNvContentPartPr/>
                <p14:nvPr/>
              </p14:nvContentPartPr>
              <p14:xfrm>
                <a:off x="2959457" y="1212202"/>
                <a:ext cx="150120" cy="83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0526AB-54E4-350C-B2AE-9390FED56D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41817" y="1194202"/>
                  <a:ext cx="185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080B7B-C325-F004-D20A-BDD9EEE4D39A}"/>
                    </a:ext>
                  </a:extLst>
                </p14:cNvPr>
                <p14:cNvContentPartPr/>
                <p14:nvPr/>
              </p14:nvContentPartPr>
              <p14:xfrm>
                <a:off x="3103097" y="1140202"/>
                <a:ext cx="32040" cy="16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080B7B-C325-F004-D20A-BDD9EEE4D3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85097" y="1122202"/>
                  <a:ext cx="6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3A036F-9D8E-5576-234D-B9A9DAE88E93}"/>
                    </a:ext>
                  </a:extLst>
                </p14:cNvPr>
                <p14:cNvContentPartPr/>
                <p14:nvPr/>
              </p14:nvContentPartPr>
              <p14:xfrm>
                <a:off x="3201737" y="1224082"/>
                <a:ext cx="62280" cy="79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3A036F-9D8E-5576-234D-B9A9DAE88E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4097" y="1206442"/>
                  <a:ext cx="97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5FA1E5-6364-3C59-23C9-87CB82895B6E}"/>
                    </a:ext>
                  </a:extLst>
                </p14:cNvPr>
                <p14:cNvContentPartPr/>
                <p14:nvPr/>
              </p14:nvContentPartPr>
              <p14:xfrm>
                <a:off x="3336377" y="1051282"/>
                <a:ext cx="33840" cy="262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5FA1E5-6364-3C59-23C9-87CB82895B6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18377" y="1033282"/>
                  <a:ext cx="69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D8DF50B-7788-CE92-A17D-858F7CFDE48B}"/>
                    </a:ext>
                  </a:extLst>
                </p14:cNvPr>
                <p14:cNvContentPartPr/>
                <p14:nvPr/>
              </p14:nvContentPartPr>
              <p14:xfrm>
                <a:off x="3661817" y="1201402"/>
                <a:ext cx="101880" cy="11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D8DF50B-7788-CE92-A17D-858F7CFDE4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43817" y="1183402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7F9499-30DF-351A-01C4-A67AB4CF1CAD}"/>
                    </a:ext>
                  </a:extLst>
                </p14:cNvPr>
                <p14:cNvContentPartPr/>
                <p14:nvPr/>
              </p14:nvContentPartPr>
              <p14:xfrm>
                <a:off x="3823817" y="1223002"/>
                <a:ext cx="120960" cy="71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7F9499-30DF-351A-01C4-A67AB4CF1C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05817" y="1205002"/>
                  <a:ext cx="156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0C436B0-674A-9D4C-9534-E7BB95B50A56}"/>
                    </a:ext>
                  </a:extLst>
                </p14:cNvPr>
                <p14:cNvContentPartPr/>
                <p14:nvPr/>
              </p14:nvContentPartPr>
              <p14:xfrm>
                <a:off x="4020377" y="1221922"/>
                <a:ext cx="86400" cy="91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0C436B0-674A-9D4C-9534-E7BB95B50A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02737" y="1203922"/>
                  <a:ext cx="122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204256-E9DE-8C54-8407-DE344FD28933}"/>
                    </a:ext>
                  </a:extLst>
                </p14:cNvPr>
                <p14:cNvContentPartPr/>
                <p14:nvPr/>
              </p14:nvContentPartPr>
              <p14:xfrm>
                <a:off x="4170857" y="1033642"/>
                <a:ext cx="25560" cy="29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204256-E9DE-8C54-8407-DE344FD289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52857" y="1016002"/>
                  <a:ext cx="61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1BA7F5A-9D9B-240E-1C19-810F45D4C940}"/>
                    </a:ext>
                  </a:extLst>
                </p14:cNvPr>
                <p14:cNvContentPartPr/>
                <p14:nvPr/>
              </p14:nvContentPartPr>
              <p14:xfrm>
                <a:off x="4231337" y="1232362"/>
                <a:ext cx="151560" cy="7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1BA7F5A-9D9B-240E-1C19-810F45D4C9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13697" y="1214722"/>
                  <a:ext cx="187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A0052A-8C34-C048-5EFB-7D5F593C95D2}"/>
                    </a:ext>
                  </a:extLst>
                </p14:cNvPr>
                <p14:cNvContentPartPr/>
                <p14:nvPr/>
              </p14:nvContentPartPr>
              <p14:xfrm>
                <a:off x="4417097" y="1158922"/>
                <a:ext cx="257400" cy="136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A0052A-8C34-C048-5EFB-7D5F593C95D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9097" y="1141282"/>
                  <a:ext cx="293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B36A12E-E2EC-3010-6F8C-DCD1FBA8429B}"/>
                    </a:ext>
                  </a:extLst>
                </p14:cNvPr>
                <p14:cNvContentPartPr/>
                <p14:nvPr/>
              </p14:nvContentPartPr>
              <p14:xfrm>
                <a:off x="2716097" y="1523962"/>
                <a:ext cx="247320" cy="132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B36A12E-E2EC-3010-6F8C-DCD1FBA8429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98457" y="1506322"/>
                  <a:ext cx="282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989CC6B-4F9B-9C50-933F-E181F6C2343A}"/>
                    </a:ext>
                  </a:extLst>
                </p14:cNvPr>
                <p14:cNvContentPartPr/>
                <p14:nvPr/>
              </p14:nvContentPartPr>
              <p14:xfrm>
                <a:off x="3024977" y="1530802"/>
                <a:ext cx="443880" cy="163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989CC6B-4F9B-9C50-933F-E181F6C234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07337" y="1513162"/>
                  <a:ext cx="479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AE2EC3-118C-699E-C292-D289500CC3D3}"/>
                    </a:ext>
                  </a:extLst>
                </p14:cNvPr>
                <p14:cNvContentPartPr/>
                <p14:nvPr/>
              </p14:nvContentPartPr>
              <p14:xfrm>
                <a:off x="3716177" y="1488682"/>
                <a:ext cx="153000" cy="3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AE2EC3-118C-699E-C292-D289500CC3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98177" y="1471042"/>
                  <a:ext cx="188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79073C7-9980-36F8-233A-B7195F7C308F}"/>
                    </a:ext>
                  </a:extLst>
                </p14:cNvPr>
                <p14:cNvContentPartPr/>
                <p14:nvPr/>
              </p14:nvContentPartPr>
              <p14:xfrm>
                <a:off x="3734897" y="1531882"/>
                <a:ext cx="132840" cy="9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79073C7-9980-36F8-233A-B7195F7C30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17257" y="1514242"/>
                  <a:ext cx="168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6772491-745C-7CD5-E560-3E207288D087}"/>
                    </a:ext>
                  </a:extLst>
                </p14:cNvPr>
                <p14:cNvContentPartPr/>
                <p14:nvPr/>
              </p14:nvContentPartPr>
              <p14:xfrm>
                <a:off x="3718337" y="1581202"/>
                <a:ext cx="142200" cy="41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6772491-745C-7CD5-E560-3E207288D08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00337" y="1563202"/>
                  <a:ext cx="177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1AEB74-8188-0C78-7F54-39104EF5CBC6}"/>
                    </a:ext>
                  </a:extLst>
                </p14:cNvPr>
                <p14:cNvContentPartPr/>
                <p14:nvPr/>
              </p14:nvContentPartPr>
              <p14:xfrm>
                <a:off x="4049537" y="1404442"/>
                <a:ext cx="204120" cy="305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1AEB74-8188-0C78-7F54-39104EF5CBC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31897" y="1386802"/>
                  <a:ext cx="2397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4D9418-2E98-C78A-5060-CC74F05581D3}"/>
                    </a:ext>
                  </a:extLst>
                </p14:cNvPr>
                <p14:cNvContentPartPr/>
                <p14:nvPr/>
              </p14:nvContentPartPr>
              <p14:xfrm>
                <a:off x="4387937" y="1679122"/>
                <a:ext cx="45000" cy="88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4D9418-2E98-C78A-5060-CC74F05581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70297" y="1661122"/>
                  <a:ext cx="80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11E67EF-E337-1E18-19FC-774F8B825C81}"/>
                    </a:ext>
                  </a:extLst>
                </p14:cNvPr>
                <p14:cNvContentPartPr/>
                <p14:nvPr/>
              </p14:nvContentPartPr>
              <p14:xfrm>
                <a:off x="4435457" y="1554562"/>
                <a:ext cx="12960" cy="2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11E67EF-E337-1E18-19FC-774F8B825C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17817" y="1536922"/>
                  <a:ext cx="486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87FE0F-B014-1DA0-0B9A-E8DAEB3CF1C8}"/>
              </a:ext>
            </a:extLst>
          </p:cNvPr>
          <p:cNvGrpSpPr/>
          <p:nvPr/>
        </p:nvGrpSpPr>
        <p:grpSpPr>
          <a:xfrm>
            <a:off x="9850577" y="666802"/>
            <a:ext cx="1247400" cy="401040"/>
            <a:chOff x="9850577" y="666802"/>
            <a:chExt cx="12474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E76862-71DC-1250-5F0E-245A559001DC}"/>
                    </a:ext>
                  </a:extLst>
                </p14:cNvPr>
                <p14:cNvContentPartPr/>
                <p14:nvPr/>
              </p14:nvContentPartPr>
              <p14:xfrm>
                <a:off x="9906377" y="748522"/>
                <a:ext cx="81360" cy="257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E76862-71DC-1250-5F0E-245A559001D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88377" y="730522"/>
                  <a:ext cx="117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6855EEE-9638-46E8-A572-312D2AD1C7FE}"/>
                    </a:ext>
                  </a:extLst>
                </p14:cNvPr>
                <p14:cNvContentPartPr/>
                <p14:nvPr/>
              </p14:nvContentPartPr>
              <p14:xfrm>
                <a:off x="9850577" y="851122"/>
                <a:ext cx="209160" cy="29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6855EEE-9638-46E8-A572-312D2AD1C7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32577" y="833122"/>
                  <a:ext cx="244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6EF52C-9197-E9E5-8241-425FF9B1FAAF}"/>
                    </a:ext>
                  </a:extLst>
                </p14:cNvPr>
                <p14:cNvContentPartPr/>
                <p14:nvPr/>
              </p14:nvContentPartPr>
              <p14:xfrm>
                <a:off x="10081337" y="832042"/>
                <a:ext cx="7020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6EF52C-9197-E9E5-8241-425FF9B1FA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63697" y="814402"/>
                  <a:ext cx="105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C2A3CCC-C640-D76A-F001-D84D9A0C7264}"/>
                    </a:ext>
                  </a:extLst>
                </p14:cNvPr>
                <p14:cNvContentPartPr/>
                <p14:nvPr/>
              </p14:nvContentPartPr>
              <p14:xfrm>
                <a:off x="10183937" y="907282"/>
                <a:ext cx="118440" cy="126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C2A3CCC-C640-D76A-F001-D84D9A0C726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65937" y="889282"/>
                  <a:ext cx="154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B08964-5C2D-88DA-8467-E4EF8C4BBBAA}"/>
                    </a:ext>
                  </a:extLst>
                </p14:cNvPr>
                <p14:cNvContentPartPr/>
                <p14:nvPr/>
              </p14:nvContentPartPr>
              <p14:xfrm>
                <a:off x="10337657" y="919162"/>
                <a:ext cx="157320" cy="148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B08964-5C2D-88DA-8467-E4EF8C4BBB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19657" y="901162"/>
                  <a:ext cx="192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97C36F6-6BFB-76EE-E9C8-165D7809D2AB}"/>
                    </a:ext>
                  </a:extLst>
                </p14:cNvPr>
                <p14:cNvContentPartPr/>
                <p14:nvPr/>
              </p14:nvContentPartPr>
              <p14:xfrm>
                <a:off x="10655177" y="666802"/>
                <a:ext cx="16560" cy="367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97C36F6-6BFB-76EE-E9C8-165D7809D2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37177" y="649162"/>
                  <a:ext cx="522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60F8CC-E25B-71C6-E047-F9794E73535F}"/>
                    </a:ext>
                  </a:extLst>
                </p14:cNvPr>
                <p14:cNvContentPartPr/>
                <p14:nvPr/>
              </p14:nvContentPartPr>
              <p14:xfrm>
                <a:off x="10890617" y="879922"/>
                <a:ext cx="207360" cy="151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60F8CC-E25B-71C6-E047-F9794E7353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72977" y="862282"/>
                  <a:ext cx="24300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9F3342B-2929-BE2A-4069-64A7E668E75F}"/>
                  </a:ext>
                </a:extLst>
              </p14:cNvPr>
              <p14:cNvContentPartPr/>
              <p14:nvPr/>
            </p14:nvContentPartPr>
            <p14:xfrm>
              <a:off x="9998537" y="1215802"/>
              <a:ext cx="213840" cy="371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9F3342B-2929-BE2A-4069-64A7E668E75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80897" y="1197802"/>
                <a:ext cx="24948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9E085F13-21A8-7FF9-8B3B-0F11E68765DF}"/>
              </a:ext>
            </a:extLst>
          </p:cNvPr>
          <p:cNvGrpSpPr/>
          <p:nvPr/>
        </p:nvGrpSpPr>
        <p:grpSpPr>
          <a:xfrm>
            <a:off x="10409657" y="1221202"/>
            <a:ext cx="1421280" cy="509040"/>
            <a:chOff x="10409657" y="1221202"/>
            <a:chExt cx="142128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838838-7207-4C27-B78E-E7B181D75CED}"/>
                    </a:ext>
                  </a:extLst>
                </p14:cNvPr>
                <p14:cNvContentPartPr/>
                <p14:nvPr/>
              </p14:nvContentPartPr>
              <p14:xfrm>
                <a:off x="10409657" y="1221202"/>
                <a:ext cx="1421280" cy="509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838838-7207-4C27-B78E-E7B181D75C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91657" y="1203562"/>
                  <a:ext cx="145692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8657FD-C296-1A7C-A66B-DCA678EF4B79}"/>
                    </a:ext>
                  </a:extLst>
                </p14:cNvPr>
                <p14:cNvContentPartPr/>
                <p14:nvPr/>
              </p14:nvContentPartPr>
              <p14:xfrm>
                <a:off x="11265377" y="1335682"/>
                <a:ext cx="329760" cy="37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8657FD-C296-1A7C-A66B-DCA678EF4B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47377" y="1317682"/>
                  <a:ext cx="36540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EBCBBE5-0101-B403-C475-F6F892AF04C7}"/>
              </a:ext>
            </a:extLst>
          </p:cNvPr>
          <p:cNvGrpSpPr/>
          <p:nvPr/>
        </p:nvGrpSpPr>
        <p:grpSpPr>
          <a:xfrm>
            <a:off x="10443137" y="1833562"/>
            <a:ext cx="473400" cy="459360"/>
            <a:chOff x="10443137" y="1833562"/>
            <a:chExt cx="47340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2FA64F-78D4-FB49-F34D-4168F9DADF23}"/>
                    </a:ext>
                  </a:extLst>
                </p14:cNvPr>
                <p14:cNvContentPartPr/>
                <p14:nvPr/>
              </p14:nvContentPartPr>
              <p14:xfrm>
                <a:off x="10443137" y="1833562"/>
                <a:ext cx="243720" cy="338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2FA64F-78D4-FB49-F34D-4168F9DADF2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25497" y="1815922"/>
                  <a:ext cx="2793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2D31AE-86A1-7B3D-E567-0FCC2BCFB831}"/>
                    </a:ext>
                  </a:extLst>
                </p14:cNvPr>
                <p14:cNvContentPartPr/>
                <p14:nvPr/>
              </p14:nvContentPartPr>
              <p14:xfrm>
                <a:off x="10773617" y="2083042"/>
                <a:ext cx="91440" cy="209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2D31AE-86A1-7B3D-E567-0FCC2BCFB83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55617" y="2065042"/>
                  <a:ext cx="127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7704578-51E6-46AD-200C-18D72766EF99}"/>
                    </a:ext>
                  </a:extLst>
                </p14:cNvPr>
                <p14:cNvContentPartPr/>
                <p14:nvPr/>
              </p14:nvContentPartPr>
              <p14:xfrm>
                <a:off x="10718177" y="2222362"/>
                <a:ext cx="198360" cy="19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7704578-51E6-46AD-200C-18D72766EF9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00177" y="2204362"/>
                  <a:ext cx="2340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209320E-5704-AA6C-B20F-3963A536DAF2}"/>
              </a:ext>
            </a:extLst>
          </p:cNvPr>
          <p:cNvGrpSpPr/>
          <p:nvPr/>
        </p:nvGrpSpPr>
        <p:grpSpPr>
          <a:xfrm>
            <a:off x="3240977" y="3353122"/>
            <a:ext cx="2016000" cy="485640"/>
            <a:chOff x="3240977" y="3353122"/>
            <a:chExt cx="201600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110ED6-2FAC-696D-E4ED-7D52F5B9159B}"/>
                    </a:ext>
                  </a:extLst>
                </p14:cNvPr>
                <p14:cNvContentPartPr/>
                <p14:nvPr/>
              </p14:nvContentPartPr>
              <p14:xfrm>
                <a:off x="3240977" y="3389122"/>
                <a:ext cx="230400" cy="429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110ED6-2FAC-696D-E4ED-7D52F5B915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22977" y="3371482"/>
                  <a:ext cx="2660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81D8A81-8970-D6BE-671A-86D072A49F05}"/>
                    </a:ext>
                  </a:extLst>
                </p14:cNvPr>
                <p14:cNvContentPartPr/>
                <p14:nvPr/>
              </p14:nvContentPartPr>
              <p14:xfrm>
                <a:off x="3554537" y="3428362"/>
                <a:ext cx="208440" cy="37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81D8A81-8970-D6BE-671A-86D072A49F0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36897" y="3410722"/>
                  <a:ext cx="2440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4DDE737-ACC9-E79F-0BE6-B5D5C4AE26B1}"/>
                    </a:ext>
                  </a:extLst>
                </p14:cNvPr>
                <p14:cNvContentPartPr/>
                <p14:nvPr/>
              </p14:nvContentPartPr>
              <p14:xfrm>
                <a:off x="3590177" y="3594322"/>
                <a:ext cx="159480" cy="7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4DDE737-ACC9-E79F-0BE6-B5D5C4AE26B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72177" y="3576682"/>
                  <a:ext cx="195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A08BE6-F3E8-B0DB-A28D-83AC4AAE97F9}"/>
                    </a:ext>
                  </a:extLst>
                </p14:cNvPr>
                <p14:cNvContentPartPr/>
                <p14:nvPr/>
              </p14:nvContentPartPr>
              <p14:xfrm>
                <a:off x="3595577" y="3400642"/>
                <a:ext cx="223920" cy="3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A08BE6-F3E8-B0DB-A28D-83AC4AAE97F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77577" y="3382642"/>
                  <a:ext cx="259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9225BB-0235-BE9D-8106-43043ECC3086}"/>
                    </a:ext>
                  </a:extLst>
                </p14:cNvPr>
                <p14:cNvContentPartPr/>
                <p14:nvPr/>
              </p14:nvContentPartPr>
              <p14:xfrm>
                <a:off x="4169777" y="3593602"/>
                <a:ext cx="225000" cy="1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9225BB-0235-BE9D-8106-43043ECC308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152137" y="3575602"/>
                  <a:ext cx="26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8358C46-779C-8AC8-3333-0B1B26960D8D}"/>
                    </a:ext>
                  </a:extLst>
                </p14:cNvPr>
                <p14:cNvContentPartPr/>
                <p14:nvPr/>
              </p14:nvContentPartPr>
              <p14:xfrm>
                <a:off x="4185617" y="3651922"/>
                <a:ext cx="211320" cy="36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8358C46-779C-8AC8-3333-0B1B26960D8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67977" y="3633922"/>
                  <a:ext cx="246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ED67E47-EFA0-FDDD-6A55-0EACA1D453C4}"/>
                    </a:ext>
                  </a:extLst>
                </p14:cNvPr>
                <p14:cNvContentPartPr/>
                <p14:nvPr/>
              </p14:nvContentPartPr>
              <p14:xfrm>
                <a:off x="4752617" y="3353122"/>
                <a:ext cx="504360" cy="485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ED67E47-EFA0-FDDD-6A55-0EACA1D453C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34977" y="3335482"/>
                  <a:ext cx="540000" cy="52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7E6490C-1B59-867C-3068-D0F4F21EE681}"/>
                  </a:ext>
                </a:extLst>
              </p14:cNvPr>
              <p14:cNvContentPartPr/>
              <p14:nvPr/>
            </p14:nvContentPartPr>
            <p14:xfrm>
              <a:off x="6318977" y="3598642"/>
              <a:ext cx="284400" cy="16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7E6490C-1B59-867C-3068-D0F4F21EE68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301337" y="3581002"/>
                <a:ext cx="3200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AB84268-B130-B224-8ECA-346743E23056}"/>
              </a:ext>
            </a:extLst>
          </p:cNvPr>
          <p:cNvGrpSpPr/>
          <p:nvPr/>
        </p:nvGrpSpPr>
        <p:grpSpPr>
          <a:xfrm>
            <a:off x="5427257" y="3402082"/>
            <a:ext cx="537840" cy="469800"/>
            <a:chOff x="5427257" y="3402082"/>
            <a:chExt cx="53784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2AAB88B-E440-B6D4-3ADF-CA096678CB18}"/>
                    </a:ext>
                  </a:extLst>
                </p14:cNvPr>
                <p14:cNvContentPartPr/>
                <p14:nvPr/>
              </p14:nvContentPartPr>
              <p14:xfrm>
                <a:off x="5427257" y="3402082"/>
                <a:ext cx="272880" cy="334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2AAB88B-E440-B6D4-3ADF-CA096678CB1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09257" y="3384442"/>
                  <a:ext cx="3085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A0695F1-EBC2-9E08-5468-C0ED4D5024B0}"/>
                    </a:ext>
                  </a:extLst>
                </p14:cNvPr>
                <p14:cNvContentPartPr/>
                <p14:nvPr/>
              </p14:nvContentPartPr>
              <p14:xfrm>
                <a:off x="5850617" y="3637162"/>
                <a:ext cx="80640" cy="234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A0695F1-EBC2-9E08-5468-C0ED4D5024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32617" y="3619162"/>
                  <a:ext cx="116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75A2771-A8F0-36CA-8FEB-1466C9E9488A}"/>
                    </a:ext>
                  </a:extLst>
                </p14:cNvPr>
                <p14:cNvContentPartPr/>
                <p14:nvPr/>
              </p14:nvContentPartPr>
              <p14:xfrm>
                <a:off x="5795537" y="3773962"/>
                <a:ext cx="169560" cy="28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75A2771-A8F0-36CA-8FEB-1466C9E948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77537" y="3755962"/>
                  <a:ext cx="20520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84D2C06-1412-648D-F8E5-44C64EF8DAFA}"/>
                  </a:ext>
                </a:extLst>
              </p14:cNvPr>
              <p14:cNvContentPartPr/>
              <p14:nvPr/>
            </p14:nvContentPartPr>
            <p14:xfrm>
              <a:off x="6922337" y="3390202"/>
              <a:ext cx="331920" cy="374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84D2C06-1412-648D-F8E5-44C64EF8DAF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04337" y="3372202"/>
                <a:ext cx="367560" cy="40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5C6116F-38A0-EAD9-A75A-1DCEDCEEB723}"/>
              </a:ext>
            </a:extLst>
          </p:cNvPr>
          <p:cNvGrpSpPr/>
          <p:nvPr/>
        </p:nvGrpSpPr>
        <p:grpSpPr>
          <a:xfrm>
            <a:off x="7388897" y="3597562"/>
            <a:ext cx="106920" cy="213480"/>
            <a:chOff x="7388897" y="3597562"/>
            <a:chExt cx="1069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4C6A54D-D8E1-DE77-7AA4-AA67653217B2}"/>
                    </a:ext>
                  </a:extLst>
                </p14:cNvPr>
                <p14:cNvContentPartPr/>
                <p14:nvPr/>
              </p14:nvContentPartPr>
              <p14:xfrm>
                <a:off x="7388897" y="3691162"/>
                <a:ext cx="106920" cy="119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4C6A54D-D8E1-DE77-7AA4-AA67653217B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71257" y="3673522"/>
                  <a:ext cx="142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6C3719-CFBC-346E-4A59-1BA5D1D501BD}"/>
                    </a:ext>
                  </a:extLst>
                </p14:cNvPr>
                <p14:cNvContentPartPr/>
                <p14:nvPr/>
              </p14:nvContentPartPr>
              <p14:xfrm>
                <a:off x="7484657" y="3597562"/>
                <a:ext cx="5040" cy="10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6C3719-CFBC-346E-4A59-1BA5D1D501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66657" y="3579562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88E3958-57DF-C418-5D8C-AC3A881D73D3}"/>
              </a:ext>
            </a:extLst>
          </p:cNvPr>
          <p:cNvGrpSpPr/>
          <p:nvPr/>
        </p:nvGrpSpPr>
        <p:grpSpPr>
          <a:xfrm>
            <a:off x="8810897" y="3322882"/>
            <a:ext cx="417240" cy="355680"/>
            <a:chOff x="8810897" y="3322882"/>
            <a:chExt cx="4172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49AED4-90F9-592D-D30C-222F2EE3D5CC}"/>
                    </a:ext>
                  </a:extLst>
                </p14:cNvPr>
                <p14:cNvContentPartPr/>
                <p14:nvPr/>
              </p14:nvContentPartPr>
              <p14:xfrm>
                <a:off x="8810897" y="3322882"/>
                <a:ext cx="159480" cy="355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49AED4-90F9-592D-D30C-222F2EE3D5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92897" y="3305242"/>
                  <a:ext cx="1951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B57A34F-A01D-1517-2856-6F753AD12730}"/>
                    </a:ext>
                  </a:extLst>
                </p14:cNvPr>
                <p14:cNvContentPartPr/>
                <p14:nvPr/>
              </p14:nvContentPartPr>
              <p14:xfrm>
                <a:off x="9007817" y="3514762"/>
                <a:ext cx="29880" cy="100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B57A34F-A01D-1517-2856-6F753AD1273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90177" y="3496762"/>
                  <a:ext cx="65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77B9D0F-CFF5-33CA-FBA5-DE8FB0297583}"/>
                    </a:ext>
                  </a:extLst>
                </p14:cNvPr>
                <p14:cNvContentPartPr/>
                <p14:nvPr/>
              </p14:nvContentPartPr>
              <p14:xfrm>
                <a:off x="9037337" y="3428722"/>
                <a:ext cx="9720" cy="7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77B9D0F-CFF5-33CA-FBA5-DE8FB029758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19697" y="3410722"/>
                  <a:ext cx="45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D62C519-A685-B2EF-F806-649761718AC8}"/>
                    </a:ext>
                  </a:extLst>
                </p14:cNvPr>
                <p14:cNvContentPartPr/>
                <p14:nvPr/>
              </p14:nvContentPartPr>
              <p14:xfrm>
                <a:off x="9110777" y="3551482"/>
                <a:ext cx="117360" cy="79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D62C519-A685-B2EF-F806-649761718AC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93137" y="3533482"/>
                  <a:ext cx="1530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2B22ED5-C005-BF03-2D2B-A1FBE1AE6605}"/>
              </a:ext>
            </a:extLst>
          </p:cNvPr>
          <p:cNvGrpSpPr/>
          <p:nvPr/>
        </p:nvGrpSpPr>
        <p:grpSpPr>
          <a:xfrm>
            <a:off x="9616577" y="3511882"/>
            <a:ext cx="588240" cy="115200"/>
            <a:chOff x="9616577" y="3511882"/>
            <a:chExt cx="58824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DB3B6DE-5399-B49D-E5B1-A5D58E6F333C}"/>
                    </a:ext>
                  </a:extLst>
                </p14:cNvPr>
                <p14:cNvContentPartPr/>
                <p14:nvPr/>
              </p14:nvContentPartPr>
              <p14:xfrm>
                <a:off x="9616577" y="3511882"/>
                <a:ext cx="135360" cy="111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DB3B6DE-5399-B49D-E5B1-A5D58E6F333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98937" y="3493882"/>
                  <a:ext cx="171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188327-E7CA-9FD9-0C0F-EC5DF6EA29A1}"/>
                    </a:ext>
                  </a:extLst>
                </p14:cNvPr>
                <p14:cNvContentPartPr/>
                <p14:nvPr/>
              </p14:nvContentPartPr>
              <p14:xfrm>
                <a:off x="9798017" y="3530602"/>
                <a:ext cx="173160" cy="94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188327-E7CA-9FD9-0C0F-EC5DF6EA29A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80017" y="3512602"/>
                  <a:ext cx="208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84E70B8-FF20-2268-2B45-508711EFECEE}"/>
                    </a:ext>
                  </a:extLst>
                </p14:cNvPr>
                <p14:cNvContentPartPr/>
                <p14:nvPr/>
              </p14:nvContentPartPr>
              <p14:xfrm>
                <a:off x="10056137" y="3532402"/>
                <a:ext cx="148680" cy="94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84E70B8-FF20-2268-2B45-508711EFECE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38497" y="3514402"/>
                  <a:ext cx="18432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BC5FB06-A821-5B04-1FBC-9E34CA3235E4}"/>
                  </a:ext>
                </a:extLst>
              </p14:cNvPr>
              <p14:cNvContentPartPr/>
              <p14:nvPr/>
            </p14:nvContentPartPr>
            <p14:xfrm>
              <a:off x="10298057" y="3395242"/>
              <a:ext cx="93240" cy="395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BC5FB06-A821-5B04-1FBC-9E34CA3235E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280057" y="3377242"/>
                <a:ext cx="1288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4D76400-F108-1A34-2F72-175445713A57}"/>
                  </a:ext>
                </a:extLst>
              </p14:cNvPr>
              <p14:cNvContentPartPr/>
              <p14:nvPr/>
            </p14:nvContentPartPr>
            <p14:xfrm>
              <a:off x="1972697" y="4749562"/>
              <a:ext cx="1072080" cy="4352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4D76400-F108-1A34-2F72-175445713A5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954697" y="4731922"/>
                <a:ext cx="1107720" cy="47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197C67D-11B8-E1EA-7C05-44E7D9FAEDAC}"/>
              </a:ext>
            </a:extLst>
          </p:cNvPr>
          <p:cNvGrpSpPr/>
          <p:nvPr/>
        </p:nvGrpSpPr>
        <p:grpSpPr>
          <a:xfrm>
            <a:off x="3553817" y="4605202"/>
            <a:ext cx="6037200" cy="511560"/>
            <a:chOff x="3553817" y="4605202"/>
            <a:chExt cx="603720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2797481-D297-C201-75CF-A7C9287978F9}"/>
                    </a:ext>
                  </a:extLst>
                </p14:cNvPr>
                <p14:cNvContentPartPr/>
                <p14:nvPr/>
              </p14:nvContentPartPr>
              <p14:xfrm>
                <a:off x="3553817" y="4907962"/>
                <a:ext cx="635760" cy="128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2797481-D297-C201-75CF-A7C9287978F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36177" y="4889962"/>
                  <a:ext cx="671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FD0597-455B-7DA5-1B96-D8FACE659CE3}"/>
                    </a:ext>
                  </a:extLst>
                </p14:cNvPr>
                <p14:cNvContentPartPr/>
                <p14:nvPr/>
              </p14:nvContentPartPr>
              <p14:xfrm>
                <a:off x="4469297" y="4630762"/>
                <a:ext cx="352440" cy="345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FD0597-455B-7DA5-1B96-D8FACE659CE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51657" y="4612762"/>
                  <a:ext cx="388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2CA6CAB-9824-16D7-B649-56D453AC09BE}"/>
                    </a:ext>
                  </a:extLst>
                </p14:cNvPr>
                <p14:cNvContentPartPr/>
                <p14:nvPr/>
              </p14:nvContentPartPr>
              <p14:xfrm>
                <a:off x="5111537" y="4873402"/>
                <a:ext cx="390600" cy="128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2CA6CAB-9824-16D7-B649-56D453AC09B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093897" y="4855402"/>
                  <a:ext cx="426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FD110E-ACD0-9A9F-6EE9-AF9CF9BFBAFC}"/>
                    </a:ext>
                  </a:extLst>
                </p14:cNvPr>
                <p14:cNvContentPartPr/>
                <p14:nvPr/>
              </p14:nvContentPartPr>
              <p14:xfrm>
                <a:off x="5311697" y="4839922"/>
                <a:ext cx="164880" cy="198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FD110E-ACD0-9A9F-6EE9-AF9CF9BFBAF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93697" y="4822282"/>
                  <a:ext cx="200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43826F3-3110-F272-35F7-35F1C7CE00E8}"/>
                    </a:ext>
                  </a:extLst>
                </p14:cNvPr>
                <p14:cNvContentPartPr/>
                <p14:nvPr/>
              </p14:nvContentPartPr>
              <p14:xfrm>
                <a:off x="5492417" y="4680442"/>
                <a:ext cx="1245240" cy="436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43826F3-3110-F272-35F7-35F1C7CE00E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474777" y="4662802"/>
                  <a:ext cx="12808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266FCB1-CDE8-9BE3-FDE3-6ED7E9BCADA7}"/>
                    </a:ext>
                  </a:extLst>
                </p14:cNvPr>
                <p14:cNvContentPartPr/>
                <p14:nvPr/>
              </p14:nvContentPartPr>
              <p14:xfrm>
                <a:off x="6885617" y="4851082"/>
                <a:ext cx="407520" cy="160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266FCB1-CDE8-9BE3-FDE3-6ED7E9BCADA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67617" y="4833082"/>
                  <a:ext cx="443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FEB09C-0872-9C93-5E5A-096236724857}"/>
                    </a:ext>
                  </a:extLst>
                </p14:cNvPr>
                <p14:cNvContentPartPr/>
                <p14:nvPr/>
              </p14:nvContentPartPr>
              <p14:xfrm>
                <a:off x="7075697" y="4660282"/>
                <a:ext cx="8280" cy="1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FEB09C-0872-9C93-5E5A-09623672485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58057" y="4642282"/>
                  <a:ext cx="43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0AB5079-FAA5-AF7E-F29B-BDE4BF897274}"/>
                    </a:ext>
                  </a:extLst>
                </p14:cNvPr>
                <p14:cNvContentPartPr/>
                <p14:nvPr/>
              </p14:nvContentPartPr>
              <p14:xfrm>
                <a:off x="7513817" y="4872682"/>
                <a:ext cx="950760" cy="163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0AB5079-FAA5-AF7E-F29B-BDE4BF89727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96177" y="4855042"/>
                  <a:ext cx="986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B02D89D-FA8D-B02B-34B4-CADAFA173FEC}"/>
                    </a:ext>
                  </a:extLst>
                </p14:cNvPr>
                <p14:cNvContentPartPr/>
                <p14:nvPr/>
              </p14:nvContentPartPr>
              <p14:xfrm>
                <a:off x="8819177" y="4605202"/>
                <a:ext cx="771840" cy="414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B02D89D-FA8D-B02B-34B4-CADAFA173FE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01177" y="4587202"/>
                  <a:ext cx="8074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6255203-2D43-39C8-3EFF-B0D2C7860482}"/>
                    </a:ext>
                  </a:extLst>
                </p14:cNvPr>
                <p14:cNvContentPartPr/>
                <p14:nvPr/>
              </p14:nvContentPartPr>
              <p14:xfrm>
                <a:off x="9302657" y="4771882"/>
                <a:ext cx="140400" cy="2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6255203-2D43-39C8-3EFF-B0D2C786048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85017" y="4754242"/>
                  <a:ext cx="1760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8640CF9-F072-70DE-C837-31C8D0157E77}"/>
              </a:ext>
            </a:extLst>
          </p:cNvPr>
          <p:cNvGrpSpPr/>
          <p:nvPr/>
        </p:nvGrpSpPr>
        <p:grpSpPr>
          <a:xfrm>
            <a:off x="2060897" y="5452642"/>
            <a:ext cx="1641960" cy="290160"/>
            <a:chOff x="2060897" y="5452642"/>
            <a:chExt cx="164196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19667E8-10F2-EEE0-69C4-14BAF2360702}"/>
                    </a:ext>
                  </a:extLst>
                </p14:cNvPr>
                <p14:cNvContentPartPr/>
                <p14:nvPr/>
              </p14:nvContentPartPr>
              <p14:xfrm>
                <a:off x="2060897" y="5452642"/>
                <a:ext cx="558720" cy="290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19667E8-10F2-EEE0-69C4-14BAF236070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042897" y="5435002"/>
                  <a:ext cx="5943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C024FB-4E22-8147-7281-C12F5B186F7D}"/>
                    </a:ext>
                  </a:extLst>
                </p14:cNvPr>
                <p14:cNvContentPartPr/>
                <p14:nvPr/>
              </p14:nvContentPartPr>
              <p14:xfrm>
                <a:off x="3069977" y="5528962"/>
                <a:ext cx="214560" cy="18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C024FB-4E22-8147-7281-C12F5B186F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51977" y="5510962"/>
                  <a:ext cx="250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9485DAE-4D3B-77EB-6221-1DEC42AE4F7F}"/>
                    </a:ext>
                  </a:extLst>
                </p14:cNvPr>
                <p14:cNvContentPartPr/>
                <p14:nvPr/>
              </p14:nvContentPartPr>
              <p14:xfrm>
                <a:off x="3340697" y="5563522"/>
                <a:ext cx="23040" cy="149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9485DAE-4D3B-77EB-6221-1DEC42AE4F7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23057" y="5545882"/>
                  <a:ext cx="58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F86B77-6828-B3C8-04A1-A62CAA94678A}"/>
                    </a:ext>
                  </a:extLst>
                </p14:cNvPr>
                <p14:cNvContentPartPr/>
                <p14:nvPr/>
              </p14:nvContentPartPr>
              <p14:xfrm>
                <a:off x="3347897" y="5496562"/>
                <a:ext cx="354960" cy="205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F86B77-6828-B3C8-04A1-A62CAA94678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30257" y="5478922"/>
                  <a:ext cx="39060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15A4B59-DB1F-966F-92A3-9B6CF6A4690A}"/>
              </a:ext>
            </a:extLst>
          </p:cNvPr>
          <p:cNvGrpSpPr/>
          <p:nvPr/>
        </p:nvGrpSpPr>
        <p:grpSpPr>
          <a:xfrm>
            <a:off x="4169057" y="5495842"/>
            <a:ext cx="939600" cy="240120"/>
            <a:chOff x="4169057" y="5495842"/>
            <a:chExt cx="93960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4A28EF-9BBC-B592-532E-EF287CC025E9}"/>
                    </a:ext>
                  </a:extLst>
                </p14:cNvPr>
                <p14:cNvContentPartPr/>
                <p14:nvPr/>
              </p14:nvContentPartPr>
              <p14:xfrm>
                <a:off x="4169057" y="5495842"/>
                <a:ext cx="204480" cy="232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4A28EF-9BBC-B592-532E-EF287CC025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151417" y="5478202"/>
                  <a:ext cx="240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2A46A86-57BB-4509-1C53-D0D02186D22E}"/>
                    </a:ext>
                  </a:extLst>
                </p14:cNvPr>
                <p14:cNvContentPartPr/>
                <p14:nvPr/>
              </p14:nvContentPartPr>
              <p14:xfrm>
                <a:off x="4355177" y="5548042"/>
                <a:ext cx="753480" cy="187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2A46A86-57BB-4509-1C53-D0D02186D22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337537" y="5530402"/>
                  <a:ext cx="7891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3A649B7-FBF5-3750-056F-29319F7D199E}"/>
              </a:ext>
            </a:extLst>
          </p:cNvPr>
          <p:cNvGrpSpPr/>
          <p:nvPr/>
        </p:nvGrpSpPr>
        <p:grpSpPr>
          <a:xfrm>
            <a:off x="5532731" y="5343895"/>
            <a:ext cx="2816280" cy="413640"/>
            <a:chOff x="5532731" y="5343895"/>
            <a:chExt cx="281628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EDC24B-EB70-C851-0AEE-BC86AAD7B4AC}"/>
                    </a:ext>
                  </a:extLst>
                </p14:cNvPr>
                <p14:cNvContentPartPr/>
                <p14:nvPr/>
              </p14:nvContentPartPr>
              <p14:xfrm>
                <a:off x="5532731" y="5343895"/>
                <a:ext cx="1188000" cy="41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EDC24B-EB70-C851-0AEE-BC86AAD7B4A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15091" y="5326255"/>
                  <a:ext cx="1223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4B967D7-AD36-8DDE-E320-75FF48FB52CA}"/>
                    </a:ext>
                  </a:extLst>
                </p14:cNvPr>
                <p14:cNvContentPartPr/>
                <p14:nvPr/>
              </p14:nvContentPartPr>
              <p14:xfrm>
                <a:off x="6977411" y="5462335"/>
                <a:ext cx="162720" cy="231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4B967D7-AD36-8DDE-E320-75FF48FB52C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59771" y="5444335"/>
                  <a:ext cx="198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6EC57D-DC56-7BBD-AE74-D82D83C323A6}"/>
                    </a:ext>
                  </a:extLst>
                </p14:cNvPr>
                <p14:cNvContentPartPr/>
                <p14:nvPr/>
              </p14:nvContentPartPr>
              <p14:xfrm>
                <a:off x="7015211" y="5562055"/>
                <a:ext cx="172440" cy="35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6EC57D-DC56-7BBD-AE74-D82D83C323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97571" y="5544055"/>
                  <a:ext cx="208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C9EDE64-5BED-1E3D-439D-E3CB68707CB9}"/>
                    </a:ext>
                  </a:extLst>
                </p14:cNvPr>
                <p14:cNvContentPartPr/>
                <p14:nvPr/>
              </p14:nvContentPartPr>
              <p14:xfrm>
                <a:off x="7014131" y="5474935"/>
                <a:ext cx="223200" cy="42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C9EDE64-5BED-1E3D-439D-E3CB68707CB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96131" y="5457295"/>
                  <a:ext cx="258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3BA8A3-4759-1C01-4B11-C180F37CE544}"/>
                    </a:ext>
                  </a:extLst>
                </p14:cNvPr>
                <p14:cNvContentPartPr/>
                <p14:nvPr/>
              </p14:nvContentPartPr>
              <p14:xfrm>
                <a:off x="7397531" y="5539375"/>
                <a:ext cx="145800" cy="49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3BA8A3-4759-1C01-4B11-C180F37CE54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79891" y="5521735"/>
                  <a:ext cx="181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DF9E2D-937B-7A15-60DC-D779C6197A40}"/>
                    </a:ext>
                  </a:extLst>
                </p14:cNvPr>
                <p14:cNvContentPartPr/>
                <p14:nvPr/>
              </p14:nvContentPartPr>
              <p14:xfrm>
                <a:off x="7391771" y="5644495"/>
                <a:ext cx="186840" cy="4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DF9E2D-937B-7A15-60DC-D779C6197A4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373771" y="5626495"/>
                  <a:ext cx="222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7C3634D-FB78-7439-F58A-8B1B52863C20}"/>
                    </a:ext>
                  </a:extLst>
                </p14:cNvPr>
                <p14:cNvContentPartPr/>
                <p14:nvPr/>
              </p14:nvContentPartPr>
              <p14:xfrm>
                <a:off x="7683731" y="5553415"/>
                <a:ext cx="238680" cy="15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7C3634D-FB78-7439-F58A-8B1B52863C2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65731" y="5535775"/>
                  <a:ext cx="274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51D203C-04FA-241B-F937-3EF937F11D68}"/>
                    </a:ext>
                  </a:extLst>
                </p14:cNvPr>
                <p14:cNvContentPartPr/>
                <p14:nvPr/>
              </p14:nvContentPartPr>
              <p14:xfrm>
                <a:off x="8042291" y="5562055"/>
                <a:ext cx="168840" cy="167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51D203C-04FA-241B-F937-3EF937F11D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024651" y="5544415"/>
                  <a:ext cx="204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27624C-889A-D7A3-7711-DDE53F82D424}"/>
                    </a:ext>
                  </a:extLst>
                </p14:cNvPr>
                <p14:cNvContentPartPr/>
                <p14:nvPr/>
              </p14:nvContentPartPr>
              <p14:xfrm>
                <a:off x="8199251" y="5365135"/>
                <a:ext cx="149760" cy="13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27624C-889A-D7A3-7711-DDE53F82D42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81611" y="5347495"/>
                  <a:ext cx="18540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ECEFF20-998B-CB02-4EEF-3D75731AEE9E}"/>
                  </a:ext>
                </a:extLst>
              </p14:cNvPr>
              <p14:cNvContentPartPr/>
              <p14:nvPr/>
            </p14:nvContentPartPr>
            <p14:xfrm>
              <a:off x="11199131" y="887455"/>
              <a:ext cx="397080" cy="2322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ECEFF20-998B-CB02-4EEF-3D75731AEE9E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1181491" y="869815"/>
                <a:ext cx="4327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81A78395-7901-814F-2AD7-E75EEA60669A}"/>
                  </a:ext>
                </a:extLst>
              </p14:cNvPr>
              <p14:cNvContentPartPr/>
              <p14:nvPr/>
            </p14:nvContentPartPr>
            <p14:xfrm>
              <a:off x="9951011" y="1755775"/>
              <a:ext cx="354960" cy="396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81A78395-7901-814F-2AD7-E75EEA60669A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933011" y="1737775"/>
                <a:ext cx="390600" cy="43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D26E1F8-C062-5C61-8AFD-6A51BE0F0552}"/>
              </a:ext>
            </a:extLst>
          </p:cNvPr>
          <p:cNvGrpSpPr/>
          <p:nvPr/>
        </p:nvGrpSpPr>
        <p:grpSpPr>
          <a:xfrm>
            <a:off x="6412211" y="1720855"/>
            <a:ext cx="1646280" cy="408240"/>
            <a:chOff x="6412211" y="1720855"/>
            <a:chExt cx="164628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923B81A-0308-2B05-6888-BB61255D5681}"/>
                    </a:ext>
                  </a:extLst>
                </p14:cNvPr>
                <p14:cNvContentPartPr/>
                <p14:nvPr/>
              </p14:nvContentPartPr>
              <p14:xfrm>
                <a:off x="6412211" y="1778095"/>
                <a:ext cx="106560" cy="135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923B81A-0308-2B05-6888-BB61255D568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94571" y="1760455"/>
                  <a:ext cx="142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AA57826-F180-7240-D5F1-9D99BA6B9874}"/>
                    </a:ext>
                  </a:extLst>
                </p14:cNvPr>
                <p14:cNvContentPartPr/>
                <p14:nvPr/>
              </p14:nvContentPartPr>
              <p14:xfrm>
                <a:off x="6567011" y="1831735"/>
                <a:ext cx="88200" cy="122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AA57826-F180-7240-D5F1-9D99BA6B987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49371" y="1813735"/>
                  <a:ext cx="123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B58E62-2759-F829-7BE5-71B4E76683D1}"/>
                    </a:ext>
                  </a:extLst>
                </p14:cNvPr>
                <p14:cNvContentPartPr/>
                <p14:nvPr/>
              </p14:nvContentPartPr>
              <p14:xfrm>
                <a:off x="6732971" y="1720855"/>
                <a:ext cx="142560" cy="229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B58E62-2759-F829-7BE5-71B4E76683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15331" y="1702855"/>
                  <a:ext cx="178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51BA64-AB7D-ABBC-1B1B-F74B00AE11F4}"/>
                    </a:ext>
                  </a:extLst>
                </p14:cNvPr>
                <p14:cNvContentPartPr/>
                <p14:nvPr/>
              </p14:nvContentPartPr>
              <p14:xfrm>
                <a:off x="6662051" y="1804375"/>
                <a:ext cx="173520" cy="11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51BA64-AB7D-ABBC-1B1B-F74B00AE11F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44411" y="1786375"/>
                  <a:ext cx="209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57BCD25-3D3C-18FD-70E9-DB29399600F2}"/>
                    </a:ext>
                  </a:extLst>
                </p14:cNvPr>
                <p14:cNvContentPartPr/>
                <p14:nvPr/>
              </p14:nvContentPartPr>
              <p14:xfrm>
                <a:off x="7091891" y="1826335"/>
                <a:ext cx="209520" cy="184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57BCD25-3D3C-18FD-70E9-DB29399600F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073891" y="1808695"/>
                  <a:ext cx="245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508ECE5-743D-D298-07FA-8D8213DD0456}"/>
                    </a:ext>
                  </a:extLst>
                </p14:cNvPr>
                <p14:cNvContentPartPr/>
                <p14:nvPr/>
              </p14:nvContentPartPr>
              <p14:xfrm>
                <a:off x="7383491" y="1918495"/>
                <a:ext cx="80280" cy="210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508ECE5-743D-D298-07FA-8D8213DD045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65491" y="1900495"/>
                  <a:ext cx="11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A74F1D8-EB6D-5F72-1563-05CD30C2793F}"/>
                    </a:ext>
                  </a:extLst>
                </p14:cNvPr>
                <p14:cNvContentPartPr/>
                <p14:nvPr/>
              </p14:nvContentPartPr>
              <p14:xfrm>
                <a:off x="7490771" y="1899775"/>
                <a:ext cx="168480" cy="125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A74F1D8-EB6D-5F72-1563-05CD30C2793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73131" y="1881775"/>
                  <a:ext cx="204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E9A0883-B918-6C72-4B8F-BB870F676F9E}"/>
                    </a:ext>
                  </a:extLst>
                </p14:cNvPr>
                <p14:cNvContentPartPr/>
                <p14:nvPr/>
              </p14:nvContentPartPr>
              <p14:xfrm>
                <a:off x="7702451" y="1954135"/>
                <a:ext cx="116280" cy="73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E9A0883-B918-6C72-4B8F-BB870F676F9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84451" y="1936495"/>
                  <a:ext cx="151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38C04DB-6160-BCA2-AB3E-BBA11D073071}"/>
                    </a:ext>
                  </a:extLst>
                </p14:cNvPr>
                <p14:cNvContentPartPr/>
                <p14:nvPr/>
              </p14:nvContentPartPr>
              <p14:xfrm>
                <a:off x="7914491" y="1791415"/>
                <a:ext cx="144000" cy="278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38C04DB-6160-BCA2-AB3E-BBA11D07307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96491" y="1773415"/>
                  <a:ext cx="17964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45CCF7E-D714-DDBC-44BC-00A50F459159}"/>
                  </a:ext>
                </a:extLst>
              </p14:cNvPr>
              <p14:cNvContentPartPr/>
              <p14:nvPr/>
            </p14:nvContentPartPr>
            <p14:xfrm>
              <a:off x="8361251" y="1908775"/>
              <a:ext cx="1452600" cy="1346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45CCF7E-D714-DDBC-44BC-00A50F459159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343611" y="1891135"/>
                <a:ext cx="14882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8AAB48-0DF3-3C29-3789-0E8F562468CB}"/>
              </a:ext>
            </a:extLst>
          </p:cNvPr>
          <p:cNvGrpSpPr/>
          <p:nvPr/>
        </p:nvGrpSpPr>
        <p:grpSpPr>
          <a:xfrm>
            <a:off x="4564691" y="1723015"/>
            <a:ext cx="1600920" cy="140760"/>
            <a:chOff x="4564691" y="1723015"/>
            <a:chExt cx="160092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AF3FDA8-2032-75B2-B529-12FA648B9C39}"/>
                    </a:ext>
                  </a:extLst>
                </p14:cNvPr>
                <p14:cNvContentPartPr/>
                <p14:nvPr/>
              </p14:nvContentPartPr>
              <p14:xfrm>
                <a:off x="4575851" y="1730215"/>
                <a:ext cx="1589760" cy="133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AF3FDA8-2032-75B2-B529-12FA648B9C3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557851" y="1712215"/>
                  <a:ext cx="1625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4A702C6-C892-B4D0-83FE-2F547E39522E}"/>
                    </a:ext>
                  </a:extLst>
                </p14:cNvPr>
                <p14:cNvContentPartPr/>
                <p14:nvPr/>
              </p14:nvContentPartPr>
              <p14:xfrm>
                <a:off x="4564691" y="1723015"/>
                <a:ext cx="236880" cy="73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4A702C6-C892-B4D0-83FE-2F547E39522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46691" y="1705015"/>
                  <a:ext cx="272520" cy="10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002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8C672FA-B4F2-4665-B57D-0D01C371DC8D}"/>
              </a:ext>
            </a:extLst>
          </p:cNvPr>
          <p:cNvGrpSpPr/>
          <p:nvPr/>
        </p:nvGrpSpPr>
        <p:grpSpPr>
          <a:xfrm>
            <a:off x="1112657" y="159562"/>
            <a:ext cx="978120" cy="415440"/>
            <a:chOff x="1112657" y="159562"/>
            <a:chExt cx="97812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B5E4CF3-17C6-A923-AA7C-A14D3A22FC3B}"/>
                    </a:ext>
                  </a:extLst>
                </p14:cNvPr>
                <p14:cNvContentPartPr/>
                <p14:nvPr/>
              </p14:nvContentPartPr>
              <p14:xfrm>
                <a:off x="1153697" y="242722"/>
                <a:ext cx="91080" cy="290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B5E4CF3-17C6-A923-AA7C-A14D3A22FC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6057" y="225082"/>
                  <a:ext cx="126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8D83FF-928A-ADBF-58B0-F9761CB45B4B}"/>
                    </a:ext>
                  </a:extLst>
                </p14:cNvPr>
                <p14:cNvContentPartPr/>
                <p14:nvPr/>
              </p14:nvContentPartPr>
              <p14:xfrm>
                <a:off x="1112657" y="216442"/>
                <a:ext cx="330480" cy="95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8D83FF-928A-ADBF-58B0-F9761CB45B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4657" y="198802"/>
                  <a:ext cx="366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FC27B9-9A88-E218-9CD3-41CE6AE398B9}"/>
                    </a:ext>
                  </a:extLst>
                </p14:cNvPr>
                <p14:cNvContentPartPr/>
                <p14:nvPr/>
              </p14:nvContentPartPr>
              <p14:xfrm>
                <a:off x="1397777" y="159562"/>
                <a:ext cx="693000" cy="415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FC27B9-9A88-E218-9CD3-41CE6AE398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0137" y="141922"/>
                  <a:ext cx="7286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3C1911-9E64-C96C-7665-0A79EE80FD41}"/>
                    </a:ext>
                  </a:extLst>
                </p14:cNvPr>
                <p14:cNvContentPartPr/>
                <p14:nvPr/>
              </p14:nvContentPartPr>
              <p14:xfrm>
                <a:off x="1535297" y="306442"/>
                <a:ext cx="307800" cy="37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3C1911-9E64-C96C-7665-0A79EE80FD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7297" y="288442"/>
                  <a:ext cx="3434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378E34-EE80-C8A3-53C7-7E1740B13FC7}"/>
              </a:ext>
            </a:extLst>
          </p:cNvPr>
          <p:cNvGrpSpPr/>
          <p:nvPr/>
        </p:nvGrpSpPr>
        <p:grpSpPr>
          <a:xfrm>
            <a:off x="2471297" y="175042"/>
            <a:ext cx="1062720" cy="655560"/>
            <a:chOff x="2471297" y="175042"/>
            <a:chExt cx="106272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A65246-184E-D06E-8E57-51772B4BF8AA}"/>
                    </a:ext>
                  </a:extLst>
                </p14:cNvPr>
                <p14:cNvContentPartPr/>
                <p14:nvPr/>
              </p14:nvContentPartPr>
              <p14:xfrm>
                <a:off x="2471297" y="175042"/>
                <a:ext cx="1062720" cy="655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A65246-184E-D06E-8E57-51772B4BF8A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53297" y="157402"/>
                  <a:ext cx="109836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73DEDD-C13C-4AF2-8E06-5464753F4324}"/>
                    </a:ext>
                  </a:extLst>
                </p14:cNvPr>
                <p14:cNvContentPartPr/>
                <p14:nvPr/>
              </p14:nvContentPartPr>
              <p14:xfrm>
                <a:off x="2747057" y="278722"/>
                <a:ext cx="538920" cy="3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73DEDD-C13C-4AF2-8E06-5464753F43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29417" y="260722"/>
                  <a:ext cx="57456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8DECEDB-B91B-5420-0E05-F49598841237}"/>
                  </a:ext>
                </a:extLst>
              </p14:cNvPr>
              <p14:cNvContentPartPr/>
              <p14:nvPr/>
            </p14:nvContentPartPr>
            <p14:xfrm>
              <a:off x="3891137" y="353602"/>
              <a:ext cx="1299960" cy="38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8DECEDB-B91B-5420-0E05-F495988412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73497" y="335602"/>
                <a:ext cx="133560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EECCB56-C529-76C8-2529-CEE9C812C113}"/>
              </a:ext>
            </a:extLst>
          </p:cNvPr>
          <p:cNvGrpSpPr/>
          <p:nvPr/>
        </p:nvGrpSpPr>
        <p:grpSpPr>
          <a:xfrm>
            <a:off x="2256017" y="991882"/>
            <a:ext cx="1573200" cy="467280"/>
            <a:chOff x="2256017" y="991882"/>
            <a:chExt cx="157320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87FCDA-D8A9-9061-13F2-7CA2252AB605}"/>
                    </a:ext>
                  </a:extLst>
                </p14:cNvPr>
                <p14:cNvContentPartPr/>
                <p14:nvPr/>
              </p14:nvContentPartPr>
              <p14:xfrm>
                <a:off x="2283737" y="1143082"/>
                <a:ext cx="225000" cy="3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87FCDA-D8A9-9061-13F2-7CA2252AB6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6097" y="1125082"/>
                  <a:ext cx="260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3A9992-4B0C-E132-CF43-622FC8B717C6}"/>
                    </a:ext>
                  </a:extLst>
                </p14:cNvPr>
                <p14:cNvContentPartPr/>
                <p14:nvPr/>
              </p14:nvContentPartPr>
              <p14:xfrm>
                <a:off x="2293457" y="1283122"/>
                <a:ext cx="204120" cy="1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3A9992-4B0C-E132-CF43-622FC8B717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5457" y="1265122"/>
                  <a:ext cx="239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9A8038-4919-9DC0-7EEC-8673B7E18EBB}"/>
                    </a:ext>
                  </a:extLst>
                </p14:cNvPr>
                <p14:cNvContentPartPr/>
                <p14:nvPr/>
              </p14:nvContentPartPr>
              <p14:xfrm>
                <a:off x="2256017" y="1387882"/>
                <a:ext cx="263880" cy="71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9A8038-4919-9DC0-7EEC-8673B7E18E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8017" y="1370242"/>
                  <a:ext cx="29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6C6A3A-8A65-355D-9A3B-5F4DE2647952}"/>
                    </a:ext>
                  </a:extLst>
                </p14:cNvPr>
                <p14:cNvContentPartPr/>
                <p14:nvPr/>
              </p14:nvContentPartPr>
              <p14:xfrm>
                <a:off x="2954417" y="991882"/>
                <a:ext cx="874800" cy="34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6C6A3A-8A65-355D-9A3B-5F4DE26479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6417" y="973882"/>
                  <a:ext cx="91044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4022A4-430F-69B4-BD26-C9C3E1508BC9}"/>
              </a:ext>
            </a:extLst>
          </p:cNvPr>
          <p:cNvGrpSpPr/>
          <p:nvPr/>
        </p:nvGrpSpPr>
        <p:grpSpPr>
          <a:xfrm>
            <a:off x="4003097" y="831682"/>
            <a:ext cx="6229080" cy="614160"/>
            <a:chOff x="4003097" y="831682"/>
            <a:chExt cx="622908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2AEC6B-EAD2-3BF9-F766-2DEFDC697961}"/>
                    </a:ext>
                  </a:extLst>
                </p14:cNvPr>
                <p14:cNvContentPartPr/>
                <p14:nvPr/>
              </p14:nvContentPartPr>
              <p14:xfrm>
                <a:off x="4003097" y="921682"/>
                <a:ext cx="1186560" cy="389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2AEC6B-EAD2-3BF9-F766-2DEFDC6979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85457" y="903682"/>
                  <a:ext cx="12222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7961BA-F08F-54B0-5B85-AA72154F9C8A}"/>
                    </a:ext>
                  </a:extLst>
                </p14:cNvPr>
                <p14:cNvContentPartPr/>
                <p14:nvPr/>
              </p14:nvContentPartPr>
              <p14:xfrm>
                <a:off x="5473337" y="937162"/>
                <a:ext cx="422640" cy="365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7961BA-F08F-54B0-5B85-AA72154F9C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55697" y="919522"/>
                  <a:ext cx="4582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C7A1E6-718D-C18A-E4AC-FF7D3C79007E}"/>
                    </a:ext>
                  </a:extLst>
                </p14:cNvPr>
                <p14:cNvContentPartPr/>
                <p14:nvPr/>
              </p14:nvContentPartPr>
              <p14:xfrm>
                <a:off x="5574857" y="1066402"/>
                <a:ext cx="293760" cy="1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C7A1E6-718D-C18A-E4AC-FF7D3C7900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57217" y="1048402"/>
                  <a:ext cx="329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7D209CA-4D47-6EF8-01DB-365A3A6FCC89}"/>
                    </a:ext>
                  </a:extLst>
                </p14:cNvPr>
                <p14:cNvContentPartPr/>
                <p14:nvPr/>
              </p14:nvContentPartPr>
              <p14:xfrm>
                <a:off x="6272537" y="831682"/>
                <a:ext cx="1671480" cy="614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7D209CA-4D47-6EF8-01DB-365A3A6FCC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54537" y="813682"/>
                  <a:ext cx="170712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5CD470-D22A-49E1-D8D4-C756A979E930}"/>
                    </a:ext>
                  </a:extLst>
                </p14:cNvPr>
                <p14:cNvContentPartPr/>
                <p14:nvPr/>
              </p14:nvContentPartPr>
              <p14:xfrm>
                <a:off x="7847537" y="1072162"/>
                <a:ext cx="126000" cy="88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5CD470-D22A-49E1-D8D4-C756A979E9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29897" y="1054162"/>
                  <a:ext cx="161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5F7DE9-03DE-9C9F-6177-B6E045062F1F}"/>
                    </a:ext>
                  </a:extLst>
                </p14:cNvPr>
                <p14:cNvContentPartPr/>
                <p14:nvPr/>
              </p14:nvContentPartPr>
              <p14:xfrm>
                <a:off x="7805777" y="1113562"/>
                <a:ext cx="114480" cy="169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5F7DE9-03DE-9C9F-6177-B6E045062F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88137" y="1095562"/>
                  <a:ext cx="150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2E5E01-C671-E157-2D28-8D4EA2DD23CC}"/>
                    </a:ext>
                  </a:extLst>
                </p14:cNvPr>
                <p14:cNvContentPartPr/>
                <p14:nvPr/>
              </p14:nvContentPartPr>
              <p14:xfrm>
                <a:off x="7427057" y="992962"/>
                <a:ext cx="279360" cy="26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2E5E01-C671-E157-2D28-8D4EA2DD23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9057" y="975322"/>
                  <a:ext cx="315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9C7AE3-600C-F4BB-2953-ABEFF6A3BA6B}"/>
                    </a:ext>
                  </a:extLst>
                </p14:cNvPr>
                <p14:cNvContentPartPr/>
                <p14:nvPr/>
              </p14:nvContentPartPr>
              <p14:xfrm>
                <a:off x="8445857" y="849682"/>
                <a:ext cx="1786320" cy="425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9C7AE3-600C-F4BB-2953-ABEFF6A3BA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28217" y="831682"/>
                  <a:ext cx="18219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6C6470-0746-A3D8-C9D9-DDD6A49BA037}"/>
                    </a:ext>
                  </a:extLst>
                </p14:cNvPr>
                <p14:cNvContentPartPr/>
                <p14:nvPr/>
              </p14:nvContentPartPr>
              <p14:xfrm>
                <a:off x="9924737" y="1042642"/>
                <a:ext cx="128520" cy="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6C6470-0746-A3D8-C9D9-DDD6A49BA0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07097" y="1024642"/>
                  <a:ext cx="164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A19CA3-7A71-33A0-9739-64F6778F90BD}"/>
                    </a:ext>
                  </a:extLst>
                </p14:cNvPr>
                <p14:cNvContentPartPr/>
                <p14:nvPr/>
              </p14:nvContentPartPr>
              <p14:xfrm>
                <a:off x="8860937" y="976402"/>
                <a:ext cx="33120" cy="21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A19CA3-7A71-33A0-9739-64F6778F90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43297" y="958402"/>
                  <a:ext cx="687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631B0D-8D10-1DC7-0596-91E4F72A8297}"/>
              </a:ext>
            </a:extLst>
          </p:cNvPr>
          <p:cNvGrpSpPr/>
          <p:nvPr/>
        </p:nvGrpSpPr>
        <p:grpSpPr>
          <a:xfrm>
            <a:off x="5531297" y="232642"/>
            <a:ext cx="802080" cy="440640"/>
            <a:chOff x="5531297" y="232642"/>
            <a:chExt cx="8020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042B08-9F4A-755C-E16C-EC9CB4EC9EFA}"/>
                    </a:ext>
                  </a:extLst>
                </p14:cNvPr>
                <p14:cNvContentPartPr/>
                <p14:nvPr/>
              </p14:nvContentPartPr>
              <p14:xfrm>
                <a:off x="5531297" y="232642"/>
                <a:ext cx="240480" cy="440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042B08-9F4A-755C-E16C-EC9CB4EC9E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13657" y="214642"/>
                  <a:ext cx="2761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655DAD-8E9E-48FF-2C07-207A4E80E837}"/>
                    </a:ext>
                  </a:extLst>
                </p14:cNvPr>
                <p14:cNvContentPartPr/>
                <p14:nvPr/>
              </p14:nvContentPartPr>
              <p14:xfrm>
                <a:off x="6081017" y="360442"/>
                <a:ext cx="252360" cy="11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655DAD-8E9E-48FF-2C07-207A4E80E8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63377" y="342442"/>
                  <a:ext cx="28800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953E4CF-8F4F-B059-847F-3BF18197A4D5}"/>
                  </a:ext>
                </a:extLst>
              </p14:cNvPr>
              <p14:cNvContentPartPr/>
              <p14:nvPr/>
            </p14:nvContentPartPr>
            <p14:xfrm>
              <a:off x="6582857" y="134362"/>
              <a:ext cx="1590120" cy="326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953E4CF-8F4F-B059-847F-3BF18197A4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64857" y="116362"/>
                <a:ext cx="1625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E8C9343-B54D-E693-CA68-C06E4AB980DA}"/>
                  </a:ext>
                </a:extLst>
              </p14:cNvPr>
              <p14:cNvContentPartPr/>
              <p14:nvPr/>
            </p14:nvContentPartPr>
            <p14:xfrm>
              <a:off x="3034697" y="1781362"/>
              <a:ext cx="265320" cy="169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E8C9343-B54D-E693-CA68-C06E4AB980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16697" y="1763722"/>
                <a:ext cx="3009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7AEB09-6526-8061-2AED-2047BE12CEBF}"/>
                  </a:ext>
                </a:extLst>
              </p14:cNvPr>
              <p14:cNvContentPartPr/>
              <p14:nvPr/>
            </p14:nvContentPartPr>
            <p14:xfrm>
              <a:off x="3500537" y="1789642"/>
              <a:ext cx="389520" cy="177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7AEB09-6526-8061-2AED-2047BE12CEB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82897" y="1772002"/>
                <a:ext cx="42516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23B48838-1A7A-05A6-4B8F-82B9771DB37A}"/>
              </a:ext>
            </a:extLst>
          </p:cNvPr>
          <p:cNvGrpSpPr/>
          <p:nvPr/>
        </p:nvGrpSpPr>
        <p:grpSpPr>
          <a:xfrm>
            <a:off x="3865217" y="1517842"/>
            <a:ext cx="4695120" cy="462600"/>
            <a:chOff x="3865217" y="1517842"/>
            <a:chExt cx="469512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4EC91E5-6220-2FB8-76AD-D4A50CA107E2}"/>
                    </a:ext>
                  </a:extLst>
                </p14:cNvPr>
                <p14:cNvContentPartPr/>
                <p14:nvPr/>
              </p14:nvContentPartPr>
              <p14:xfrm>
                <a:off x="3865217" y="1517842"/>
                <a:ext cx="1132920" cy="46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4EC91E5-6220-2FB8-76AD-D4A50CA107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47217" y="1499842"/>
                  <a:ext cx="116856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BBE31A-7589-F11E-DE27-9A17E4E53B03}"/>
                    </a:ext>
                  </a:extLst>
                </p14:cNvPr>
                <p14:cNvContentPartPr/>
                <p14:nvPr/>
              </p14:nvContentPartPr>
              <p14:xfrm>
                <a:off x="5358857" y="1760122"/>
                <a:ext cx="487800" cy="17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BBE31A-7589-F11E-DE27-9A17E4E53B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41217" y="1742482"/>
                  <a:ext cx="523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C08DD71-D634-7A3B-09E9-67EABFEE10D5}"/>
                    </a:ext>
                  </a:extLst>
                </p14:cNvPr>
                <p14:cNvContentPartPr/>
                <p14:nvPr/>
              </p14:nvContentPartPr>
              <p14:xfrm>
                <a:off x="5618777" y="1633762"/>
                <a:ext cx="11160" cy="1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C08DD71-D634-7A3B-09E9-67EABFEE10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00777" y="1615762"/>
                  <a:ext cx="46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2E8B0C-1A13-E2E6-BEEF-7EFCC5D345AA}"/>
                    </a:ext>
                  </a:extLst>
                </p14:cNvPr>
                <p14:cNvContentPartPr/>
                <p14:nvPr/>
              </p14:nvContentPartPr>
              <p14:xfrm>
                <a:off x="5804177" y="1599202"/>
                <a:ext cx="437400" cy="30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2E8B0C-1A13-E2E6-BEEF-7EFCC5D345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6537" y="1581202"/>
                  <a:ext cx="473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53DD2B-9E18-22D4-3D4A-E0D92E5C4CB2}"/>
                    </a:ext>
                  </a:extLst>
                </p14:cNvPr>
                <p14:cNvContentPartPr/>
                <p14:nvPr/>
              </p14:nvContentPartPr>
              <p14:xfrm>
                <a:off x="5869697" y="1680922"/>
                <a:ext cx="242640" cy="25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53DD2B-9E18-22D4-3D4A-E0D92E5C4C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51697" y="1662922"/>
                  <a:ext cx="278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2370D04-6792-4D2B-5FC7-C28A2707B6A7}"/>
                    </a:ext>
                  </a:extLst>
                </p14:cNvPr>
                <p14:cNvContentPartPr/>
                <p14:nvPr/>
              </p14:nvContentPartPr>
              <p14:xfrm>
                <a:off x="6574937" y="1559602"/>
                <a:ext cx="962640" cy="38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2370D04-6792-4D2B-5FC7-C28A2707B6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56937" y="1541962"/>
                  <a:ext cx="9982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FCB88A-3BC3-A05C-FF0E-D24077CFBBA9}"/>
                    </a:ext>
                  </a:extLst>
                </p14:cNvPr>
                <p14:cNvContentPartPr/>
                <p14:nvPr/>
              </p14:nvContentPartPr>
              <p14:xfrm>
                <a:off x="7590857" y="1735282"/>
                <a:ext cx="22320" cy="15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FCB88A-3BC3-A05C-FF0E-D24077CFBBA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72857" y="1717282"/>
                  <a:ext cx="57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7B0035E-F90C-5527-C9DE-4B938D7FE4F3}"/>
                    </a:ext>
                  </a:extLst>
                </p14:cNvPr>
                <p14:cNvContentPartPr/>
                <p14:nvPr/>
              </p14:nvContentPartPr>
              <p14:xfrm>
                <a:off x="7656377" y="1577962"/>
                <a:ext cx="315360" cy="34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7B0035E-F90C-5527-C9DE-4B938D7FE4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38737" y="1560322"/>
                  <a:ext cx="3510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F68043-67C1-800F-88C3-85D0A1A6F4CC}"/>
                    </a:ext>
                  </a:extLst>
                </p14:cNvPr>
                <p14:cNvContentPartPr/>
                <p14:nvPr/>
              </p14:nvContentPartPr>
              <p14:xfrm>
                <a:off x="8036897" y="1591282"/>
                <a:ext cx="498960" cy="32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F68043-67C1-800F-88C3-85D0A1A6F4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19257" y="1573642"/>
                  <a:ext cx="5346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A74565B-D15D-76AF-51BB-ADC2CEA53748}"/>
                    </a:ext>
                  </a:extLst>
                </p14:cNvPr>
                <p14:cNvContentPartPr/>
                <p14:nvPr/>
              </p14:nvContentPartPr>
              <p14:xfrm>
                <a:off x="8405537" y="1730602"/>
                <a:ext cx="154800" cy="9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A74565B-D15D-76AF-51BB-ADC2CEA5374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87537" y="1712602"/>
                  <a:ext cx="1904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292A180-B5D7-139D-809D-0FC3B7F86AD0}"/>
              </a:ext>
            </a:extLst>
          </p:cNvPr>
          <p:cNvGrpSpPr/>
          <p:nvPr/>
        </p:nvGrpSpPr>
        <p:grpSpPr>
          <a:xfrm>
            <a:off x="8858417" y="1523602"/>
            <a:ext cx="1545840" cy="443160"/>
            <a:chOff x="8858417" y="1523602"/>
            <a:chExt cx="15458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3F6DAAB-E54D-A100-A655-FF79A81E244C}"/>
                    </a:ext>
                  </a:extLst>
                </p14:cNvPr>
                <p14:cNvContentPartPr/>
                <p14:nvPr/>
              </p14:nvContentPartPr>
              <p14:xfrm>
                <a:off x="8858417" y="1747162"/>
                <a:ext cx="142920" cy="141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3F6DAAB-E54D-A100-A655-FF79A81E24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40777" y="1729522"/>
                  <a:ext cx="178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ABA4CC2-8974-0022-7863-3FD0509DB6AC}"/>
                    </a:ext>
                  </a:extLst>
                </p14:cNvPr>
                <p14:cNvContentPartPr/>
                <p14:nvPr/>
              </p14:nvContentPartPr>
              <p14:xfrm>
                <a:off x="9147857" y="1729522"/>
                <a:ext cx="122400" cy="11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ABA4CC2-8974-0022-7863-3FD0509DB6A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29857" y="1711522"/>
                  <a:ext cx="158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205B0A2-D711-5DF5-19A6-B06900C24DB8}"/>
                    </a:ext>
                  </a:extLst>
                </p14:cNvPr>
                <p14:cNvContentPartPr/>
                <p14:nvPr/>
              </p14:nvContentPartPr>
              <p14:xfrm>
                <a:off x="9397337" y="1760122"/>
                <a:ext cx="120600" cy="123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205B0A2-D711-5DF5-19A6-B06900C24D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79697" y="1742482"/>
                  <a:ext cx="156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51BDC5F-5E63-0D38-D1CA-878E137A41CB}"/>
                    </a:ext>
                  </a:extLst>
                </p14:cNvPr>
                <p14:cNvContentPartPr/>
                <p14:nvPr/>
              </p14:nvContentPartPr>
              <p14:xfrm>
                <a:off x="9570857" y="1523602"/>
                <a:ext cx="103320" cy="36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51BDC5F-5E63-0D38-D1CA-878E137A41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52857" y="1505602"/>
                  <a:ext cx="1389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124AF1E-DB96-0D0B-CB63-3376F97EE010}"/>
                    </a:ext>
                  </a:extLst>
                </p14:cNvPr>
                <p14:cNvContentPartPr/>
                <p14:nvPr/>
              </p14:nvContentPartPr>
              <p14:xfrm>
                <a:off x="9679937" y="1760122"/>
                <a:ext cx="178560" cy="11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124AF1E-DB96-0D0B-CB63-3376F97EE0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61937" y="1742122"/>
                  <a:ext cx="214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8632893-E054-E479-296D-9B0D5E9C7D34}"/>
                    </a:ext>
                  </a:extLst>
                </p14:cNvPr>
                <p14:cNvContentPartPr/>
                <p14:nvPr/>
              </p14:nvContentPartPr>
              <p14:xfrm>
                <a:off x="9909257" y="1778842"/>
                <a:ext cx="76320" cy="73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8632893-E054-E479-296D-9B0D5E9C7D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91617" y="1761202"/>
                  <a:ext cx="111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C2C8E46-657E-6A59-1644-E8FBACB89DA8}"/>
                    </a:ext>
                  </a:extLst>
                </p14:cNvPr>
                <p14:cNvContentPartPr/>
                <p14:nvPr/>
              </p14:nvContentPartPr>
              <p14:xfrm>
                <a:off x="10103297" y="1773802"/>
                <a:ext cx="84240" cy="97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C2C8E46-657E-6A59-1644-E8FBACB89DA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85657" y="1755802"/>
                  <a:ext cx="119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D8848DA-F85B-8669-8114-F81E8A7B9C33}"/>
                    </a:ext>
                  </a:extLst>
                </p14:cNvPr>
                <p14:cNvContentPartPr/>
                <p14:nvPr/>
              </p14:nvContentPartPr>
              <p14:xfrm>
                <a:off x="10260257" y="1768042"/>
                <a:ext cx="144000" cy="198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D8848DA-F85B-8669-8114-F81E8A7B9C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42617" y="1750402"/>
                  <a:ext cx="1796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B4E1A5-EBCC-A98B-7558-92A8ED4C7FFE}"/>
              </a:ext>
            </a:extLst>
          </p:cNvPr>
          <p:cNvGrpSpPr/>
          <p:nvPr/>
        </p:nvGrpSpPr>
        <p:grpSpPr>
          <a:xfrm>
            <a:off x="3878897" y="2696842"/>
            <a:ext cx="184320" cy="241560"/>
            <a:chOff x="3878897" y="2696842"/>
            <a:chExt cx="1843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49F1AAC-4F75-2C1A-19C4-C0CD56660126}"/>
                    </a:ext>
                  </a:extLst>
                </p14:cNvPr>
                <p14:cNvContentPartPr/>
                <p14:nvPr/>
              </p14:nvContentPartPr>
              <p14:xfrm>
                <a:off x="3878897" y="2696842"/>
                <a:ext cx="119880" cy="113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49F1AAC-4F75-2C1A-19C4-C0CD566601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60897" y="2679202"/>
                  <a:ext cx="155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64820C1-1E3F-F285-A341-778A3797BE5B}"/>
                    </a:ext>
                  </a:extLst>
                </p14:cNvPr>
                <p14:cNvContentPartPr/>
                <p14:nvPr/>
              </p14:nvContentPartPr>
              <p14:xfrm>
                <a:off x="3953777" y="2849482"/>
                <a:ext cx="109440" cy="88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64820C1-1E3F-F285-A341-778A3797BE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36137" y="2831842"/>
                  <a:ext cx="1450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29F79B5-C1BB-A863-B6E4-BA0FCB1586CC}"/>
                  </a:ext>
                </a:extLst>
              </p14:cNvPr>
              <p14:cNvContentPartPr/>
              <p14:nvPr/>
            </p14:nvContentPartPr>
            <p14:xfrm>
              <a:off x="7356857" y="2191042"/>
              <a:ext cx="125640" cy="64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29F79B5-C1BB-A863-B6E4-BA0FCB1586C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338857" y="2173042"/>
                <a:ext cx="161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0A8E100-8760-2176-AEDE-DE57735CBCA3}"/>
                  </a:ext>
                </a:extLst>
              </p14:cNvPr>
              <p14:cNvContentPartPr/>
              <p14:nvPr/>
            </p14:nvContentPartPr>
            <p14:xfrm>
              <a:off x="8051297" y="3651202"/>
              <a:ext cx="56520" cy="73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0A8E100-8760-2176-AEDE-DE57735CBC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033297" y="3633562"/>
                <a:ext cx="9216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21024B28-9793-6756-3403-1E80E2A43FCD}"/>
              </a:ext>
            </a:extLst>
          </p:cNvPr>
          <p:cNvGrpSpPr/>
          <p:nvPr/>
        </p:nvGrpSpPr>
        <p:grpSpPr>
          <a:xfrm>
            <a:off x="3765137" y="2708362"/>
            <a:ext cx="376560" cy="247320"/>
            <a:chOff x="3765137" y="2708362"/>
            <a:chExt cx="37656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7DDE98-09BA-4D57-17C0-2AFE2D0759B7}"/>
                    </a:ext>
                  </a:extLst>
                </p14:cNvPr>
                <p14:cNvContentPartPr/>
                <p14:nvPr/>
              </p14:nvContentPartPr>
              <p14:xfrm>
                <a:off x="3765137" y="2861722"/>
                <a:ext cx="110160" cy="93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7DDE98-09BA-4D57-17C0-2AFE2D0759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47137" y="2844082"/>
                  <a:ext cx="145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C05032-9E8B-C0D2-CF9A-00B3B6B83427}"/>
                    </a:ext>
                  </a:extLst>
                </p14:cNvPr>
                <p14:cNvContentPartPr/>
                <p14:nvPr/>
              </p14:nvContentPartPr>
              <p14:xfrm>
                <a:off x="4024337" y="2708362"/>
                <a:ext cx="117360" cy="105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C05032-9E8B-C0D2-CF9A-00B3B6B834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6697" y="2690722"/>
                  <a:ext cx="15300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F7584C4-5BBE-48B6-70EF-B9140CEF9881}"/>
                  </a:ext>
                </a:extLst>
              </p14:cNvPr>
              <p14:cNvContentPartPr/>
              <p14:nvPr/>
            </p14:nvContentPartPr>
            <p14:xfrm>
              <a:off x="6119537" y="3488122"/>
              <a:ext cx="87120" cy="92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F7584C4-5BBE-48B6-70EF-B9140CEF98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01537" y="3470122"/>
                <a:ext cx="1227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FE4CA57-5C97-523C-2383-655089A6A8EB}"/>
                  </a:ext>
                </a:extLst>
              </p14:cNvPr>
              <p14:cNvContentPartPr/>
              <p14:nvPr/>
            </p14:nvContentPartPr>
            <p14:xfrm>
              <a:off x="8786777" y="2348002"/>
              <a:ext cx="104760" cy="96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FE4CA57-5C97-523C-2383-655089A6A8E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768777" y="2330362"/>
                <a:ext cx="1404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1BC8F6A-C2AD-98BA-17C3-4DC433C426AA}"/>
                  </a:ext>
                </a:extLst>
              </p14:cNvPr>
              <p14:cNvContentPartPr/>
              <p14:nvPr/>
            </p14:nvContentPartPr>
            <p14:xfrm>
              <a:off x="4727417" y="2768122"/>
              <a:ext cx="1214640" cy="96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1BC8F6A-C2AD-98BA-17C3-4DC433C426A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37417" y="2588122"/>
                <a:ext cx="13942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C30E4AC-07EC-F3E4-AD06-461E32D248F1}"/>
                  </a:ext>
                </a:extLst>
              </p14:cNvPr>
              <p14:cNvContentPartPr/>
              <p14:nvPr/>
            </p14:nvContentPartPr>
            <p14:xfrm>
              <a:off x="5610497" y="2448802"/>
              <a:ext cx="333360" cy="252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C30E4AC-07EC-F3E4-AD06-461E32D248F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20857" y="2269162"/>
                <a:ext cx="51300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6D02181-2BBF-39A9-7EF6-FDA61B657F81}"/>
                  </a:ext>
                </a:extLst>
              </p14:cNvPr>
              <p14:cNvContentPartPr/>
              <p14:nvPr/>
            </p14:nvContentPartPr>
            <p14:xfrm>
              <a:off x="5555777" y="2775322"/>
              <a:ext cx="392400" cy="294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6D02181-2BBF-39A9-7EF6-FDA61B657F8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66137" y="2595322"/>
                <a:ext cx="572040" cy="65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294F11ED-B818-C81D-15EE-DE050E04FB94}"/>
              </a:ext>
            </a:extLst>
          </p:cNvPr>
          <p:cNvGrpSpPr/>
          <p:nvPr/>
        </p:nvGrpSpPr>
        <p:grpSpPr>
          <a:xfrm>
            <a:off x="9369257" y="2944882"/>
            <a:ext cx="1556280" cy="714600"/>
            <a:chOff x="9369257" y="2944882"/>
            <a:chExt cx="1556280" cy="7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D9E8051-8EA1-ABB3-12AE-A2F69EC7FD6F}"/>
                    </a:ext>
                  </a:extLst>
                </p14:cNvPr>
                <p14:cNvContentPartPr/>
                <p14:nvPr/>
              </p14:nvContentPartPr>
              <p14:xfrm>
                <a:off x="9573737" y="2944882"/>
                <a:ext cx="124200" cy="247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D9E8051-8EA1-ABB3-12AE-A2F69EC7FD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55737" y="2926882"/>
                  <a:ext cx="159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043CA76-453A-C72C-25EF-5B1CE5D35047}"/>
                    </a:ext>
                  </a:extLst>
                </p14:cNvPr>
                <p14:cNvContentPartPr/>
                <p14:nvPr/>
              </p14:nvContentPartPr>
              <p14:xfrm>
                <a:off x="9504977" y="3083842"/>
                <a:ext cx="194400" cy="2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043CA76-453A-C72C-25EF-5B1CE5D350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86977" y="3065842"/>
                  <a:ext cx="230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8AF50E9-73C6-8803-A254-64EC4AF6568E}"/>
                    </a:ext>
                  </a:extLst>
                </p14:cNvPr>
                <p14:cNvContentPartPr/>
                <p14:nvPr/>
              </p14:nvContentPartPr>
              <p14:xfrm>
                <a:off x="9722417" y="3109762"/>
                <a:ext cx="288720" cy="65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8AF50E9-73C6-8803-A254-64EC4AF656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04417" y="3092122"/>
                  <a:ext cx="324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C6112DA-A1ED-599E-4F49-7381E80C1EAC}"/>
                    </a:ext>
                  </a:extLst>
                </p14:cNvPr>
                <p14:cNvContentPartPr/>
                <p14:nvPr/>
              </p14:nvContentPartPr>
              <p14:xfrm>
                <a:off x="9369257" y="3190042"/>
                <a:ext cx="1556280" cy="46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C6112DA-A1ED-599E-4F49-7381E80C1EA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51617" y="3172042"/>
                  <a:ext cx="15919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5E8C86-1C1D-1C20-A726-9761D2B504A2}"/>
                    </a:ext>
                  </a:extLst>
                </p14:cNvPr>
                <p14:cNvContentPartPr/>
                <p14:nvPr/>
              </p14:nvContentPartPr>
              <p14:xfrm>
                <a:off x="10305977" y="3339802"/>
                <a:ext cx="204480" cy="16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5E8C86-1C1D-1C20-A726-9761D2B504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88337" y="3321802"/>
                  <a:ext cx="2401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9F67FBF-36B0-E65A-A8D5-3885566E1284}"/>
                  </a:ext>
                </a:extLst>
              </p14:cNvPr>
              <p14:cNvContentPartPr/>
              <p14:nvPr/>
            </p14:nvContentPartPr>
            <p14:xfrm>
              <a:off x="6103337" y="3471922"/>
              <a:ext cx="57240" cy="105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9F67FBF-36B0-E65A-A8D5-3885566E128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085337" y="3454282"/>
                <a:ext cx="928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E875AC2-533C-E5D7-3DD6-FBD3A731C9AD}"/>
                  </a:ext>
                </a:extLst>
              </p14:cNvPr>
              <p14:cNvContentPartPr/>
              <p14:nvPr/>
            </p14:nvContentPartPr>
            <p14:xfrm>
              <a:off x="8770577" y="2369242"/>
              <a:ext cx="99000" cy="78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E875AC2-533C-E5D7-3DD6-FBD3A731C9A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752577" y="2351242"/>
                <a:ext cx="13464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5B13BF3-4C4E-1C61-3330-68126E9DD710}"/>
              </a:ext>
            </a:extLst>
          </p:cNvPr>
          <p:cNvGrpSpPr/>
          <p:nvPr/>
        </p:nvGrpSpPr>
        <p:grpSpPr>
          <a:xfrm>
            <a:off x="7330577" y="2218762"/>
            <a:ext cx="119520" cy="68760"/>
            <a:chOff x="7330577" y="2218762"/>
            <a:chExt cx="11952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33256B-1FFC-7B39-78E1-5F5AD46EE0C2}"/>
                    </a:ext>
                  </a:extLst>
                </p14:cNvPr>
                <p14:cNvContentPartPr/>
                <p14:nvPr/>
              </p14:nvContentPartPr>
              <p14:xfrm>
                <a:off x="7342097" y="2227402"/>
                <a:ext cx="108000" cy="60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33256B-1FFC-7B39-78E1-5F5AD46EE0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24457" y="2209762"/>
                  <a:ext cx="143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6735D6B-129C-9A33-EBD1-B473D1F4BA49}"/>
                    </a:ext>
                  </a:extLst>
                </p14:cNvPr>
                <p14:cNvContentPartPr/>
                <p14:nvPr/>
              </p14:nvContentPartPr>
              <p14:xfrm>
                <a:off x="7330577" y="2218762"/>
                <a:ext cx="99720" cy="68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6735D6B-129C-9A33-EBD1-B473D1F4BA4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2577" y="2201122"/>
                  <a:ext cx="13536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E7C1704-081C-1D2B-39F5-AF86B479AE95}"/>
                  </a:ext>
                </a:extLst>
              </p14:cNvPr>
              <p14:cNvContentPartPr/>
              <p14:nvPr/>
            </p14:nvContentPartPr>
            <p14:xfrm>
              <a:off x="7959857" y="3647602"/>
              <a:ext cx="101880" cy="94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E7C1704-081C-1D2B-39F5-AF86B479AE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41857" y="3629962"/>
                <a:ext cx="1375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1AFB1D9-E2AD-E44F-29BC-103AD59886D0}"/>
                  </a:ext>
                </a:extLst>
              </p14:cNvPr>
              <p14:cNvContentPartPr/>
              <p14:nvPr/>
            </p14:nvContentPartPr>
            <p14:xfrm>
              <a:off x="1073771" y="655615"/>
              <a:ext cx="1065600" cy="10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1AFB1D9-E2AD-E44F-29BC-103AD59886D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56131" y="637975"/>
                <a:ext cx="110124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71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D8811D-43ED-9090-E692-68C402492C10}"/>
                  </a:ext>
                </a:extLst>
              </p14:cNvPr>
              <p14:cNvContentPartPr/>
              <p14:nvPr/>
            </p14:nvContentPartPr>
            <p14:xfrm>
              <a:off x="5158697" y="121402"/>
              <a:ext cx="1508400" cy="393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D8811D-43ED-9090-E692-68C402492C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1057" y="103402"/>
                <a:ext cx="15440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5B76FA-739C-7926-E996-71811CC65C02}"/>
                  </a:ext>
                </a:extLst>
              </p14:cNvPr>
              <p14:cNvContentPartPr/>
              <p14:nvPr/>
            </p14:nvContentPartPr>
            <p14:xfrm>
              <a:off x="1427657" y="225802"/>
              <a:ext cx="1182600" cy="59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5B76FA-739C-7926-E996-71811CC65C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9657" y="207802"/>
                <a:ext cx="121824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0E516B-2F55-E9D7-08AB-FAC9803DBFFC}"/>
                  </a:ext>
                </a:extLst>
              </p14:cNvPr>
              <p14:cNvContentPartPr/>
              <p14:nvPr/>
            </p14:nvContentPartPr>
            <p14:xfrm>
              <a:off x="2307137" y="357562"/>
              <a:ext cx="6840" cy="1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0E516B-2F55-E9D7-08AB-FAC9803DB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9497" y="339922"/>
                <a:ext cx="42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4F99AF-CE15-5F84-3F78-D1AA9C9BDFF3}"/>
                  </a:ext>
                </a:extLst>
              </p14:cNvPr>
              <p14:cNvContentPartPr/>
              <p14:nvPr/>
            </p14:nvContentPartPr>
            <p14:xfrm>
              <a:off x="1828697" y="332722"/>
              <a:ext cx="1260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4F99AF-CE15-5F84-3F78-D1AA9C9BDF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1057" y="315082"/>
                <a:ext cx="48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FECB9E-3E11-BB7E-827E-41328864B7F4}"/>
                  </a:ext>
                </a:extLst>
              </p14:cNvPr>
              <p14:cNvContentPartPr/>
              <p14:nvPr/>
            </p14:nvContentPartPr>
            <p14:xfrm>
              <a:off x="2924897" y="381322"/>
              <a:ext cx="1069920" cy="38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FECB9E-3E11-BB7E-827E-41328864B7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7257" y="363322"/>
                <a:ext cx="11055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9EBCFAF-5990-201A-CDC4-0B4329BEB3B5}"/>
                  </a:ext>
                </a:extLst>
              </p14:cNvPr>
              <p14:cNvContentPartPr/>
              <p14:nvPr/>
            </p14:nvContentPartPr>
            <p14:xfrm>
              <a:off x="4281377" y="342082"/>
              <a:ext cx="651240" cy="34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9EBCFAF-5990-201A-CDC4-0B4329BEB3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3377" y="324082"/>
                <a:ext cx="6868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47B383F-2DB2-4A63-3193-CF5CB2EF6471}"/>
                  </a:ext>
                </a:extLst>
              </p14:cNvPr>
              <p14:cNvContentPartPr/>
              <p14:nvPr/>
            </p14:nvContentPartPr>
            <p14:xfrm>
              <a:off x="2460497" y="1030402"/>
              <a:ext cx="1070640" cy="433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47B383F-2DB2-4A63-3193-CF5CB2EF64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42857" y="1012762"/>
                <a:ext cx="110628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FB26BA6-B3EC-08C3-2480-1521157C2A54}"/>
                  </a:ext>
                </a:extLst>
              </p14:cNvPr>
              <p14:cNvContentPartPr/>
              <p14:nvPr/>
            </p14:nvContentPartPr>
            <p14:xfrm>
              <a:off x="3716177" y="1066402"/>
              <a:ext cx="851040" cy="19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FB26BA6-B3EC-08C3-2480-1521157C2A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98537" y="1048762"/>
                <a:ext cx="8866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FC6012-2D67-BB0F-C256-0E90F04FBEC5}"/>
                  </a:ext>
                </a:extLst>
              </p14:cNvPr>
              <p14:cNvContentPartPr/>
              <p14:nvPr/>
            </p14:nvContentPartPr>
            <p14:xfrm>
              <a:off x="4758377" y="1028962"/>
              <a:ext cx="603000" cy="273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FC6012-2D67-BB0F-C256-0E90F04FBE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40377" y="1011322"/>
                <a:ext cx="63864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D0D8114A-60F4-51C4-B694-DAA3E27E1EA4}"/>
              </a:ext>
            </a:extLst>
          </p:cNvPr>
          <p:cNvGrpSpPr/>
          <p:nvPr/>
        </p:nvGrpSpPr>
        <p:grpSpPr>
          <a:xfrm>
            <a:off x="5497817" y="605242"/>
            <a:ext cx="3725640" cy="803880"/>
            <a:chOff x="5497817" y="605242"/>
            <a:chExt cx="3725640" cy="80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6D214C-4E02-31AD-45D4-036A57447B57}"/>
                    </a:ext>
                  </a:extLst>
                </p14:cNvPr>
                <p14:cNvContentPartPr/>
                <p14:nvPr/>
              </p14:nvContentPartPr>
              <p14:xfrm>
                <a:off x="5497817" y="719002"/>
                <a:ext cx="1458360" cy="47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6D214C-4E02-31AD-45D4-036A57447B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80177" y="701002"/>
                  <a:ext cx="14940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B15F9F-77F8-1B10-A207-AE44D1DDA2CD}"/>
                    </a:ext>
                  </a:extLst>
                </p14:cNvPr>
                <p14:cNvContentPartPr/>
                <p14:nvPr/>
              </p14:nvContentPartPr>
              <p14:xfrm>
                <a:off x="7308257" y="989722"/>
                <a:ext cx="209520" cy="25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B15F9F-77F8-1B10-A207-AE44D1DDA2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90257" y="972082"/>
                  <a:ext cx="245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C655B8-C61A-A966-6461-EF3056DF7FBB}"/>
                    </a:ext>
                  </a:extLst>
                </p14:cNvPr>
                <p14:cNvContentPartPr/>
                <p14:nvPr/>
              </p14:nvContentPartPr>
              <p14:xfrm>
                <a:off x="7306097" y="1082962"/>
                <a:ext cx="178920" cy="1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C655B8-C61A-A966-6461-EF3056DF7F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88097" y="1064962"/>
                  <a:ext cx="214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B0D693-00C9-C83F-E5AB-DD0CAA568932}"/>
                    </a:ext>
                  </a:extLst>
                </p14:cNvPr>
                <p14:cNvContentPartPr/>
                <p14:nvPr/>
              </p14:nvContentPartPr>
              <p14:xfrm>
                <a:off x="7863377" y="679762"/>
                <a:ext cx="191160" cy="264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B0D693-00C9-C83F-E5AB-DD0CAA5689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45737" y="661762"/>
                  <a:ext cx="226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E77655-8C2B-E4BF-5C54-65AA79954F50}"/>
                    </a:ext>
                  </a:extLst>
                </p14:cNvPr>
                <p14:cNvContentPartPr/>
                <p14:nvPr/>
              </p14:nvContentPartPr>
              <p14:xfrm>
                <a:off x="8149217" y="861922"/>
                <a:ext cx="20880" cy="185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E77655-8C2B-E4BF-5C54-65AA79954F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31577" y="843922"/>
                  <a:ext cx="56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726B36-9F85-58BA-C342-7D64C7C46103}"/>
                    </a:ext>
                  </a:extLst>
                </p14:cNvPr>
                <p14:cNvContentPartPr/>
                <p14:nvPr/>
              </p14:nvContentPartPr>
              <p14:xfrm>
                <a:off x="8161457" y="858682"/>
                <a:ext cx="110520" cy="9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726B36-9F85-58BA-C342-7D64C7C461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43817" y="840682"/>
                  <a:ext cx="146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2F49B6-ABF9-E036-FAF6-4BFC9E50CE46}"/>
                    </a:ext>
                  </a:extLst>
                </p14:cNvPr>
                <p14:cNvContentPartPr/>
                <p14:nvPr/>
              </p14:nvContentPartPr>
              <p14:xfrm>
                <a:off x="8525417" y="684802"/>
                <a:ext cx="38880" cy="19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2F49B6-ABF9-E036-FAF6-4BFC9E50CE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07417" y="667162"/>
                  <a:ext cx="74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D8020B-1088-7CEA-7A61-ED7D544049D7}"/>
                    </a:ext>
                  </a:extLst>
                </p14:cNvPr>
                <p14:cNvContentPartPr/>
                <p14:nvPr/>
              </p14:nvContentPartPr>
              <p14:xfrm>
                <a:off x="8454137" y="809722"/>
                <a:ext cx="148320" cy="1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D8020B-1088-7CEA-7A61-ED7D544049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36137" y="791722"/>
                  <a:ext cx="183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7F5507-FF05-CC97-2988-B6D00BF56A85}"/>
                    </a:ext>
                  </a:extLst>
                </p14:cNvPr>
                <p14:cNvContentPartPr/>
                <p14:nvPr/>
              </p14:nvContentPartPr>
              <p14:xfrm>
                <a:off x="8786417" y="605242"/>
                <a:ext cx="205920" cy="244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7F5507-FF05-CC97-2988-B6D00BF56A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68417" y="587602"/>
                  <a:ext cx="241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58B4D0-4345-5E77-24D4-0517AF86DA1E}"/>
                    </a:ext>
                  </a:extLst>
                </p14:cNvPr>
                <p14:cNvContentPartPr/>
                <p14:nvPr/>
              </p14:nvContentPartPr>
              <p14:xfrm>
                <a:off x="9028337" y="819082"/>
                <a:ext cx="195120" cy="18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58B4D0-4345-5E77-24D4-0517AF86DA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10337" y="801082"/>
                  <a:ext cx="230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435A66-9323-5A21-C906-4B69079126B5}"/>
                    </a:ext>
                  </a:extLst>
                </p14:cNvPr>
                <p14:cNvContentPartPr/>
                <p14:nvPr/>
              </p14:nvContentPartPr>
              <p14:xfrm>
                <a:off x="7959137" y="1085122"/>
                <a:ext cx="976680" cy="5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435A66-9323-5A21-C906-4B69079126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41497" y="1067122"/>
                  <a:ext cx="1012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3C67E6-D304-E348-622F-87DA1D2C66B0}"/>
                    </a:ext>
                  </a:extLst>
                </p14:cNvPr>
                <p14:cNvContentPartPr/>
                <p14:nvPr/>
              </p14:nvContentPartPr>
              <p14:xfrm>
                <a:off x="8350817" y="1276282"/>
                <a:ext cx="215280" cy="132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3C67E6-D304-E348-622F-87DA1D2C66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32817" y="1258282"/>
                  <a:ext cx="2509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60225E-64B3-3B64-AFDE-156A758341A4}"/>
              </a:ext>
            </a:extLst>
          </p:cNvPr>
          <p:cNvGrpSpPr/>
          <p:nvPr/>
        </p:nvGrpSpPr>
        <p:grpSpPr>
          <a:xfrm>
            <a:off x="7259657" y="1864882"/>
            <a:ext cx="217800" cy="128520"/>
            <a:chOff x="7259657" y="1864882"/>
            <a:chExt cx="21780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10A6F0-4933-39F3-41AB-63CC039E46EA}"/>
                    </a:ext>
                  </a:extLst>
                </p14:cNvPr>
                <p14:cNvContentPartPr/>
                <p14:nvPr/>
              </p14:nvContentPartPr>
              <p14:xfrm>
                <a:off x="7259657" y="1864882"/>
                <a:ext cx="215640" cy="41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10A6F0-4933-39F3-41AB-63CC039E46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42017" y="1847242"/>
                  <a:ext cx="251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ED2222-9EC6-EA8A-1978-73288D42A2EB}"/>
                    </a:ext>
                  </a:extLst>
                </p14:cNvPr>
                <p14:cNvContentPartPr/>
                <p14:nvPr/>
              </p14:nvContentPartPr>
              <p14:xfrm>
                <a:off x="7288097" y="1976842"/>
                <a:ext cx="189360" cy="1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ED2222-9EC6-EA8A-1978-73288D42A2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70097" y="1958842"/>
                  <a:ext cx="22500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A4F03AF-039E-3F22-DA97-D250F6FC0989}"/>
                  </a:ext>
                </a:extLst>
              </p14:cNvPr>
              <p14:cNvContentPartPr/>
              <p14:nvPr/>
            </p14:nvContentPartPr>
            <p14:xfrm>
              <a:off x="7854377" y="1691722"/>
              <a:ext cx="31320" cy="153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A4F03AF-039E-3F22-DA97-D250F6FC098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36377" y="1673722"/>
                <a:ext cx="669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94FC277-8282-68E1-8282-BFE0C6411542}"/>
                  </a:ext>
                </a:extLst>
              </p14:cNvPr>
              <p14:cNvContentPartPr/>
              <p14:nvPr/>
            </p14:nvContentPartPr>
            <p14:xfrm>
              <a:off x="8016737" y="1773802"/>
              <a:ext cx="6840" cy="4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94FC277-8282-68E1-8282-BFE0C641154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99097" y="1755802"/>
                <a:ext cx="424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553CE2A-3595-C915-88E6-F9BE495038A1}"/>
                  </a:ext>
                </a:extLst>
              </p14:cNvPr>
              <p14:cNvContentPartPr/>
              <p14:nvPr/>
            </p14:nvContentPartPr>
            <p14:xfrm>
              <a:off x="8159297" y="1686682"/>
              <a:ext cx="118080" cy="95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553CE2A-3595-C915-88E6-F9BE495038A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1657" y="1669042"/>
                <a:ext cx="1537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1C763FD-08E4-DAE1-F6F5-A278054E794A}"/>
                  </a:ext>
                </a:extLst>
              </p14:cNvPr>
              <p14:cNvContentPartPr/>
              <p14:nvPr/>
            </p14:nvContentPartPr>
            <p14:xfrm>
              <a:off x="8358017" y="1669762"/>
              <a:ext cx="106920" cy="97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1C763FD-08E4-DAE1-F6F5-A278054E794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40377" y="1652122"/>
                <a:ext cx="142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20A778D-DC4C-3C25-7E43-BA764C2C9713}"/>
                  </a:ext>
                </a:extLst>
              </p14:cNvPr>
              <p14:cNvContentPartPr/>
              <p14:nvPr/>
            </p14:nvContentPartPr>
            <p14:xfrm>
              <a:off x="8513537" y="1632322"/>
              <a:ext cx="204840" cy="158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20A778D-DC4C-3C25-7E43-BA764C2C97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95537" y="1614682"/>
                <a:ext cx="240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B3FE01-2436-9F43-EFDD-C823A31278DA}"/>
                  </a:ext>
                </a:extLst>
              </p14:cNvPr>
              <p14:cNvContentPartPr/>
              <p14:nvPr/>
            </p14:nvContentPartPr>
            <p14:xfrm>
              <a:off x="8747537" y="1637362"/>
              <a:ext cx="104040" cy="145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B3FE01-2436-9F43-EFDD-C823A31278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29537" y="1619722"/>
                <a:ext cx="139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E89A4-0F5F-442E-9843-E2DE531807FD}"/>
                  </a:ext>
                </a:extLst>
              </p14:cNvPr>
              <p14:cNvContentPartPr/>
              <p14:nvPr/>
            </p14:nvContentPartPr>
            <p14:xfrm>
              <a:off x="8766257" y="1653922"/>
              <a:ext cx="121680" cy="30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E89A4-0F5F-442E-9843-E2DE531807F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48257" y="1636282"/>
                <a:ext cx="157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F80B572-95C4-A363-B964-DB0281CCD7B6}"/>
                  </a:ext>
                </a:extLst>
              </p14:cNvPr>
              <p14:cNvContentPartPr/>
              <p14:nvPr/>
            </p14:nvContentPartPr>
            <p14:xfrm>
              <a:off x="8959937" y="1614682"/>
              <a:ext cx="93240" cy="190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F80B572-95C4-A363-B964-DB0281CCD7B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42297" y="1596682"/>
                <a:ext cx="12888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13B6D016-1090-C352-3DBF-D84B8AAB16EB}"/>
              </a:ext>
            </a:extLst>
          </p:cNvPr>
          <p:cNvGrpSpPr/>
          <p:nvPr/>
        </p:nvGrpSpPr>
        <p:grpSpPr>
          <a:xfrm>
            <a:off x="9238577" y="1620802"/>
            <a:ext cx="1649160" cy="281520"/>
            <a:chOff x="9238577" y="1620802"/>
            <a:chExt cx="164916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51C575D-2162-D062-5476-BDA91628039D}"/>
                    </a:ext>
                  </a:extLst>
                </p14:cNvPr>
                <p14:cNvContentPartPr/>
                <p14:nvPr/>
              </p14:nvContentPartPr>
              <p14:xfrm>
                <a:off x="9283577" y="1642042"/>
                <a:ext cx="39600" cy="163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51C575D-2162-D062-5476-BDA9162803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65937" y="1624042"/>
                  <a:ext cx="75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265389-5C6B-8584-C51D-21874E2B6813}"/>
                    </a:ext>
                  </a:extLst>
                </p14:cNvPr>
                <p14:cNvContentPartPr/>
                <p14:nvPr/>
              </p14:nvContentPartPr>
              <p14:xfrm>
                <a:off x="9238577" y="1743202"/>
                <a:ext cx="132840" cy="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265389-5C6B-8584-C51D-21874E2B68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20937" y="1725202"/>
                  <a:ext cx="168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659FC1-819B-3FC3-289E-86C8FAD3CE70}"/>
                    </a:ext>
                  </a:extLst>
                </p14:cNvPr>
                <p14:cNvContentPartPr/>
                <p14:nvPr/>
              </p14:nvContentPartPr>
              <p14:xfrm>
                <a:off x="9513977" y="1641682"/>
                <a:ext cx="38880" cy="19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659FC1-819B-3FC3-289E-86C8FAD3CE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95977" y="1624042"/>
                  <a:ext cx="74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BE5F2A-F5A4-5311-A08F-7E8770434FA8}"/>
                    </a:ext>
                  </a:extLst>
                </p14:cNvPr>
                <p14:cNvContentPartPr/>
                <p14:nvPr/>
              </p14:nvContentPartPr>
              <p14:xfrm>
                <a:off x="9705137" y="1812322"/>
                <a:ext cx="9360" cy="44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BE5F2A-F5A4-5311-A08F-7E8770434F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87497" y="1794682"/>
                  <a:ext cx="45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94AE7A-6E22-AE51-3DAB-F28EAB6B7D20}"/>
                    </a:ext>
                  </a:extLst>
                </p14:cNvPr>
                <p14:cNvContentPartPr/>
                <p14:nvPr/>
              </p14:nvContentPartPr>
              <p14:xfrm>
                <a:off x="9864257" y="1691002"/>
                <a:ext cx="111240" cy="9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94AE7A-6E22-AE51-3DAB-F28EAB6B7D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46617" y="1673362"/>
                  <a:ext cx="146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FC00ED-5D89-C521-5636-F0A89656444F}"/>
                    </a:ext>
                  </a:extLst>
                </p14:cNvPr>
                <p14:cNvContentPartPr/>
                <p14:nvPr/>
              </p14:nvContentPartPr>
              <p14:xfrm>
                <a:off x="10108337" y="1691722"/>
                <a:ext cx="88920" cy="11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FC00ED-5D89-C521-5636-F0A8965644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90697" y="1674082"/>
                  <a:ext cx="124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4952F1B-A6E9-6F16-C923-840ECA430FD1}"/>
                    </a:ext>
                  </a:extLst>
                </p14:cNvPr>
                <p14:cNvContentPartPr/>
                <p14:nvPr/>
              </p14:nvContentPartPr>
              <p14:xfrm>
                <a:off x="10326137" y="1639522"/>
                <a:ext cx="113400" cy="10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4952F1B-A6E9-6F16-C923-840ECA430F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08497" y="1621522"/>
                  <a:ext cx="149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3C8C0A-5513-AB78-BC72-A9FF364BA6E1}"/>
                    </a:ext>
                  </a:extLst>
                </p14:cNvPr>
                <p14:cNvContentPartPr/>
                <p14:nvPr/>
              </p14:nvContentPartPr>
              <p14:xfrm>
                <a:off x="10289417" y="1751842"/>
                <a:ext cx="101520" cy="94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3C8C0A-5513-AB78-BC72-A9FF364BA6E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71777" y="1733842"/>
                  <a:ext cx="137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DB590F-FC99-4E03-D372-7AF5564FC50D}"/>
                    </a:ext>
                  </a:extLst>
                </p14:cNvPr>
                <p14:cNvContentPartPr/>
                <p14:nvPr/>
              </p14:nvContentPartPr>
              <p14:xfrm>
                <a:off x="10545017" y="1644202"/>
                <a:ext cx="116280" cy="258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DB590F-FC99-4E03-D372-7AF5564FC50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27017" y="1626202"/>
                  <a:ext cx="1519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8C68DD-5AFC-6D8A-5F97-F3AB3423C655}"/>
                    </a:ext>
                  </a:extLst>
                </p14:cNvPr>
                <p14:cNvContentPartPr/>
                <p14:nvPr/>
              </p14:nvContentPartPr>
              <p14:xfrm>
                <a:off x="10780457" y="1620802"/>
                <a:ext cx="107280" cy="112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8C68DD-5AFC-6D8A-5F97-F3AB3423C6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62817" y="1602802"/>
                  <a:ext cx="142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339AF0-D7DE-499D-F787-19D53CFBA24C}"/>
                    </a:ext>
                  </a:extLst>
                </p14:cNvPr>
                <p14:cNvContentPartPr/>
                <p14:nvPr/>
              </p14:nvContentPartPr>
              <p14:xfrm>
                <a:off x="10747697" y="1751842"/>
                <a:ext cx="117720" cy="75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339AF0-D7DE-499D-F787-19D53CFBA24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29697" y="1733842"/>
                  <a:ext cx="1533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26BEF1F-3406-D373-2403-61B31790B70B}"/>
                  </a:ext>
                </a:extLst>
              </p14:cNvPr>
              <p14:cNvContentPartPr/>
              <p14:nvPr/>
            </p14:nvContentPartPr>
            <p14:xfrm>
              <a:off x="7811177" y="1977922"/>
              <a:ext cx="3036600" cy="48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26BEF1F-3406-D373-2403-61B31790B70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93177" y="1960282"/>
                <a:ext cx="30722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CDB18E6-E9D0-04EE-67C6-66A1A06AA09B}"/>
                  </a:ext>
                </a:extLst>
              </p14:cNvPr>
              <p14:cNvContentPartPr/>
              <p14:nvPr/>
            </p14:nvContentPartPr>
            <p14:xfrm>
              <a:off x="9184577" y="2110762"/>
              <a:ext cx="128520" cy="145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CDB18E6-E9D0-04EE-67C6-66A1A06AA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166577" y="2093122"/>
                <a:ext cx="164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FF848AF-F8CC-86C4-37D4-C67F1CB2F0E2}"/>
                  </a:ext>
                </a:extLst>
              </p14:cNvPr>
              <p14:cNvContentPartPr/>
              <p14:nvPr/>
            </p14:nvContentPartPr>
            <p14:xfrm>
              <a:off x="7239857" y="2725642"/>
              <a:ext cx="257760" cy="25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FF848AF-F8CC-86C4-37D4-C67F1CB2F0E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21857" y="2707642"/>
                <a:ext cx="2934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6A71749-72F8-D4F6-6F0F-9E98BEE72BD5}"/>
                  </a:ext>
                </a:extLst>
              </p14:cNvPr>
              <p14:cNvContentPartPr/>
              <p14:nvPr/>
            </p14:nvContentPartPr>
            <p14:xfrm>
              <a:off x="7227617" y="2859202"/>
              <a:ext cx="196560" cy="19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6A71749-72F8-D4F6-6F0F-9E98BEE72B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09617" y="2841202"/>
                <a:ext cx="23220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8E3E7A30-82C1-9730-40A1-C92D42F17B24}"/>
              </a:ext>
            </a:extLst>
          </p:cNvPr>
          <p:cNvGrpSpPr/>
          <p:nvPr/>
        </p:nvGrpSpPr>
        <p:grpSpPr>
          <a:xfrm>
            <a:off x="7949417" y="2642122"/>
            <a:ext cx="1109520" cy="279720"/>
            <a:chOff x="7949417" y="2642122"/>
            <a:chExt cx="11095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E86FDE6-47C8-5787-8F11-8740E56DAB1C}"/>
                    </a:ext>
                  </a:extLst>
                </p14:cNvPr>
                <p14:cNvContentPartPr/>
                <p14:nvPr/>
              </p14:nvContentPartPr>
              <p14:xfrm>
                <a:off x="7949417" y="2642122"/>
                <a:ext cx="30240" cy="25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E86FDE6-47C8-5787-8F11-8740E56DAB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31417" y="2624122"/>
                  <a:ext cx="65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188C65B-5F51-DA48-5A4E-DC1204CF06F3}"/>
                    </a:ext>
                  </a:extLst>
                </p14:cNvPr>
                <p14:cNvContentPartPr/>
                <p14:nvPr/>
              </p14:nvContentPartPr>
              <p14:xfrm>
                <a:off x="8054177" y="2836522"/>
                <a:ext cx="9720" cy="59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188C65B-5F51-DA48-5A4E-DC1204CF06F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36537" y="2818522"/>
                  <a:ext cx="45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ABA17F1-B844-2EBB-B692-66561F54AC46}"/>
                    </a:ext>
                  </a:extLst>
                </p14:cNvPr>
                <p14:cNvContentPartPr/>
                <p14:nvPr/>
              </p14:nvContentPartPr>
              <p14:xfrm>
                <a:off x="8233097" y="2714122"/>
                <a:ext cx="90360" cy="188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ABA17F1-B844-2EBB-B692-66561F54AC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15097" y="2696482"/>
                  <a:ext cx="126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06BB7F0-B53D-6819-EC36-D1647CA11CC4}"/>
                    </a:ext>
                  </a:extLst>
                </p14:cNvPr>
                <p14:cNvContentPartPr/>
                <p14:nvPr/>
              </p14:nvContentPartPr>
              <p14:xfrm>
                <a:off x="8453057" y="2720602"/>
                <a:ext cx="108720" cy="160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06BB7F0-B53D-6819-EC36-D1647CA11C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35417" y="2702602"/>
                  <a:ext cx="144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04EAFA3-6028-FE45-3A2F-5A311E28D4E0}"/>
                    </a:ext>
                  </a:extLst>
                </p14:cNvPr>
                <p14:cNvContentPartPr/>
                <p14:nvPr/>
              </p14:nvContentPartPr>
              <p14:xfrm>
                <a:off x="8733137" y="2687482"/>
                <a:ext cx="139320" cy="73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04EAFA3-6028-FE45-3A2F-5A311E28D4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15137" y="2669842"/>
                  <a:ext cx="174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AE3B34B-16BB-5E42-A264-342EB33019CA}"/>
                    </a:ext>
                  </a:extLst>
                </p14:cNvPr>
                <p14:cNvContentPartPr/>
                <p14:nvPr/>
              </p14:nvContentPartPr>
              <p14:xfrm>
                <a:off x="8745377" y="2767042"/>
                <a:ext cx="80640" cy="136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AE3B34B-16BB-5E42-A264-342EB33019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27737" y="2749042"/>
                  <a:ext cx="116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B31F19-6627-8092-D497-0CB765D01008}"/>
                    </a:ext>
                  </a:extLst>
                </p14:cNvPr>
                <p14:cNvContentPartPr/>
                <p14:nvPr/>
              </p14:nvContentPartPr>
              <p14:xfrm>
                <a:off x="8923217" y="2697202"/>
                <a:ext cx="135720" cy="22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B31F19-6627-8092-D497-0CB765D0100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05577" y="2679562"/>
                  <a:ext cx="17136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399B41D-C2BF-6F54-47F5-4823DA2E2BC9}"/>
              </a:ext>
            </a:extLst>
          </p:cNvPr>
          <p:cNvGrpSpPr/>
          <p:nvPr/>
        </p:nvGrpSpPr>
        <p:grpSpPr>
          <a:xfrm>
            <a:off x="9332897" y="2740402"/>
            <a:ext cx="706320" cy="164520"/>
            <a:chOff x="9332897" y="2740402"/>
            <a:chExt cx="70632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323B95-87A6-FB90-29EE-549D2E822514}"/>
                    </a:ext>
                  </a:extLst>
                </p14:cNvPr>
                <p14:cNvContentPartPr/>
                <p14:nvPr/>
              </p14:nvContentPartPr>
              <p14:xfrm>
                <a:off x="9332897" y="2765602"/>
                <a:ext cx="195840" cy="139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323B95-87A6-FB90-29EE-549D2E82251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15257" y="2747602"/>
                  <a:ext cx="23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3D459F4-CF77-D162-ED25-C9A14925CC41}"/>
                    </a:ext>
                  </a:extLst>
                </p14:cNvPr>
                <p14:cNvContentPartPr/>
                <p14:nvPr/>
              </p14:nvContentPartPr>
              <p14:xfrm>
                <a:off x="9586337" y="2760562"/>
                <a:ext cx="159120" cy="12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3D459F4-CF77-D162-ED25-C9A14925CC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68697" y="2742922"/>
                  <a:ext cx="194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6ACA67-15EC-F0B3-A667-285F68024EA9}"/>
                    </a:ext>
                  </a:extLst>
                </p14:cNvPr>
                <p14:cNvContentPartPr/>
                <p14:nvPr/>
              </p14:nvContentPartPr>
              <p14:xfrm>
                <a:off x="9858137" y="2740402"/>
                <a:ext cx="181080" cy="154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6ACA67-15EC-F0B3-A667-285F68024E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40497" y="2722402"/>
                  <a:ext cx="21672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B599E0D-D881-86FD-753C-F741B949852F}"/>
                  </a:ext>
                </a:extLst>
              </p14:cNvPr>
              <p14:cNvContentPartPr/>
              <p14:nvPr/>
            </p14:nvContentPartPr>
            <p14:xfrm>
              <a:off x="2572457" y="3296602"/>
              <a:ext cx="8280" cy="237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B599E0D-D881-86FD-753C-F741B949852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54817" y="3278962"/>
                <a:ext cx="43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1BD1663-FFA0-9F37-7A22-8CA7D3565696}"/>
                  </a:ext>
                </a:extLst>
              </p14:cNvPr>
              <p14:cNvContentPartPr/>
              <p14:nvPr/>
            </p14:nvContentPartPr>
            <p14:xfrm>
              <a:off x="2458337" y="3299482"/>
              <a:ext cx="231120" cy="54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1BD1663-FFA0-9F37-7A22-8CA7D356569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40697" y="3281842"/>
                <a:ext cx="266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6D2AD42-51A1-5D7E-8A50-E0CBF969D1FC}"/>
                  </a:ext>
                </a:extLst>
              </p14:cNvPr>
              <p14:cNvContentPartPr/>
              <p14:nvPr/>
            </p14:nvContentPartPr>
            <p14:xfrm>
              <a:off x="2705297" y="3429442"/>
              <a:ext cx="62280" cy="11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6D2AD42-51A1-5D7E-8A50-E0CBF969D1F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687297" y="3411802"/>
                <a:ext cx="97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AA5083-7B82-BD68-2C7D-7121BD3CD400}"/>
                  </a:ext>
                </a:extLst>
              </p14:cNvPr>
              <p14:cNvContentPartPr/>
              <p14:nvPr/>
            </p14:nvContentPartPr>
            <p14:xfrm>
              <a:off x="2895377" y="3243682"/>
              <a:ext cx="3960" cy="252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AA5083-7B82-BD68-2C7D-7121BD3CD4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77377" y="3225682"/>
                <a:ext cx="396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57E80FA-FAA6-ABD4-3F3B-6F446CB4847D}"/>
                  </a:ext>
                </a:extLst>
              </p14:cNvPr>
              <p14:cNvContentPartPr/>
              <p14:nvPr/>
            </p14:nvContentPartPr>
            <p14:xfrm>
              <a:off x="2816177" y="3403522"/>
              <a:ext cx="138960" cy="8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57E80FA-FAA6-ABD4-3F3B-6F446CB4847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798177" y="3385882"/>
                <a:ext cx="174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D91D51A-A671-227C-C84D-FBA229BA825C}"/>
                  </a:ext>
                </a:extLst>
              </p14:cNvPr>
              <p14:cNvContentPartPr/>
              <p14:nvPr/>
            </p14:nvContentPartPr>
            <p14:xfrm>
              <a:off x="2995817" y="3428722"/>
              <a:ext cx="70200" cy="10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D91D51A-A671-227C-C84D-FBA229BA825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977817" y="3410722"/>
                <a:ext cx="1058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81389BA-0E1E-FABA-5A37-3425A7E2B4CF}"/>
                  </a:ext>
                </a:extLst>
              </p14:cNvPr>
              <p14:cNvContentPartPr/>
              <p14:nvPr/>
            </p14:nvContentPartPr>
            <p14:xfrm>
              <a:off x="3166097" y="3223162"/>
              <a:ext cx="78120" cy="302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81389BA-0E1E-FABA-5A37-3425A7E2B4C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148097" y="3205522"/>
                <a:ext cx="1137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DAA4309-34A4-A2E1-0B5C-0F6AA40D67C8}"/>
                  </a:ext>
                </a:extLst>
              </p14:cNvPr>
              <p14:cNvContentPartPr/>
              <p14:nvPr/>
            </p14:nvContentPartPr>
            <p14:xfrm>
              <a:off x="3510617" y="3241522"/>
              <a:ext cx="136080" cy="252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DAA4309-34A4-A2E1-0B5C-0F6AA40D67C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492977" y="3223882"/>
                <a:ext cx="1717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2973491-20A5-12C6-4AAC-24B072436880}"/>
                  </a:ext>
                </a:extLst>
              </p14:cNvPr>
              <p14:cNvContentPartPr/>
              <p14:nvPr/>
            </p14:nvContentPartPr>
            <p14:xfrm>
              <a:off x="3742097" y="3289762"/>
              <a:ext cx="119160" cy="242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2973491-20A5-12C6-4AAC-24B07243688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24457" y="3271762"/>
                <a:ext cx="1548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1664C5F-D929-DF61-97B9-AE53C51E01EF}"/>
                  </a:ext>
                </a:extLst>
              </p14:cNvPr>
              <p14:cNvContentPartPr/>
              <p14:nvPr/>
            </p14:nvContentPartPr>
            <p14:xfrm>
              <a:off x="3751817" y="3392002"/>
              <a:ext cx="137160" cy="21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1664C5F-D929-DF61-97B9-AE53C51E01E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34177" y="3374362"/>
                <a:ext cx="172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E9B633-1CD8-1531-1BDE-A045DB468867}"/>
                  </a:ext>
                </a:extLst>
              </p14:cNvPr>
              <p14:cNvContentPartPr/>
              <p14:nvPr/>
            </p14:nvContentPartPr>
            <p14:xfrm>
              <a:off x="3734897" y="3246202"/>
              <a:ext cx="163080" cy="96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E9B633-1CD8-1531-1BDE-A045DB46886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717257" y="3228562"/>
                <a:ext cx="1987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46DC0B7-584B-DE04-7461-DBC8261E9661}"/>
              </a:ext>
            </a:extLst>
          </p:cNvPr>
          <p:cNvGrpSpPr/>
          <p:nvPr/>
        </p:nvGrpSpPr>
        <p:grpSpPr>
          <a:xfrm>
            <a:off x="4212257" y="3195802"/>
            <a:ext cx="1653120" cy="460440"/>
            <a:chOff x="4212257" y="3195802"/>
            <a:chExt cx="165312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3A0227C-A7F4-9A10-7D5E-D7269F4C7E2C}"/>
                    </a:ext>
                  </a:extLst>
                </p14:cNvPr>
                <p14:cNvContentPartPr/>
                <p14:nvPr/>
              </p14:nvContentPartPr>
              <p14:xfrm>
                <a:off x="4212257" y="3220642"/>
                <a:ext cx="181440" cy="435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3A0227C-A7F4-9A10-7D5E-D7269F4C7E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94617" y="3202642"/>
                  <a:ext cx="2170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5598F5-CB47-46C6-D250-F157151D7FB6}"/>
                    </a:ext>
                  </a:extLst>
                </p14:cNvPr>
                <p14:cNvContentPartPr/>
                <p14:nvPr/>
              </p14:nvContentPartPr>
              <p14:xfrm>
                <a:off x="4632017" y="3391282"/>
                <a:ext cx="127440" cy="68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5598F5-CB47-46C6-D250-F157151D7FB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14017" y="3373642"/>
                  <a:ext cx="16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B9F924-C07E-751D-9D37-39F2259E5B71}"/>
                    </a:ext>
                  </a:extLst>
                </p14:cNvPr>
                <p14:cNvContentPartPr/>
                <p14:nvPr/>
              </p14:nvContentPartPr>
              <p14:xfrm>
                <a:off x="4996337" y="3370762"/>
                <a:ext cx="109440" cy="94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B9F924-C07E-751D-9D37-39F2259E5B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78337" y="3352762"/>
                  <a:ext cx="145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264438-DFE2-26A5-2826-746E35BCBF8F}"/>
                    </a:ext>
                  </a:extLst>
                </p14:cNvPr>
                <p14:cNvContentPartPr/>
                <p14:nvPr/>
              </p14:nvContentPartPr>
              <p14:xfrm>
                <a:off x="5173457" y="3392362"/>
                <a:ext cx="69120" cy="96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264438-DFE2-26A5-2826-746E35BCBF8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55817" y="3374362"/>
                  <a:ext cx="104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B9F129-6B0A-9A49-B0E4-3E035DB912DF}"/>
                    </a:ext>
                  </a:extLst>
                </p14:cNvPr>
                <p14:cNvContentPartPr/>
                <p14:nvPr/>
              </p14:nvContentPartPr>
              <p14:xfrm>
                <a:off x="5320337" y="3415042"/>
                <a:ext cx="103320" cy="115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B9F129-6B0A-9A49-B0E4-3E035DB912D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02697" y="3397402"/>
                  <a:ext cx="138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BF399F-3E9F-00F3-D8F9-030C11FE3780}"/>
                    </a:ext>
                  </a:extLst>
                </p14:cNvPr>
                <p14:cNvContentPartPr/>
                <p14:nvPr/>
              </p14:nvContentPartPr>
              <p14:xfrm>
                <a:off x="5458937" y="3195802"/>
                <a:ext cx="64440" cy="32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BF399F-3E9F-00F3-D8F9-030C11FE37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41297" y="3177802"/>
                  <a:ext cx="100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51E9E9-D2E8-B0AC-C60A-EF343600A85A}"/>
                    </a:ext>
                  </a:extLst>
                </p14:cNvPr>
                <p14:cNvContentPartPr/>
                <p14:nvPr/>
              </p14:nvContentPartPr>
              <p14:xfrm>
                <a:off x="5526617" y="3433762"/>
                <a:ext cx="90720" cy="11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51E9E9-D2E8-B0AC-C60A-EF343600A8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08617" y="3416122"/>
                  <a:ext cx="126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17A2E2-72F2-512B-2A75-F02316706DD3}"/>
                    </a:ext>
                  </a:extLst>
                </p14:cNvPr>
                <p14:cNvContentPartPr/>
                <p14:nvPr/>
              </p14:nvContentPartPr>
              <p14:xfrm>
                <a:off x="5662697" y="3439522"/>
                <a:ext cx="59040" cy="9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17A2E2-72F2-512B-2A75-F02316706DD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5057" y="3421882"/>
                  <a:ext cx="94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711EEE5-4D01-876A-95CB-67F1F3E5B4AB}"/>
                    </a:ext>
                  </a:extLst>
                </p14:cNvPr>
                <p14:cNvContentPartPr/>
                <p14:nvPr/>
              </p14:nvContentPartPr>
              <p14:xfrm>
                <a:off x="5736857" y="3429802"/>
                <a:ext cx="78840" cy="129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711EEE5-4D01-876A-95CB-67F1F3E5B4A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19217" y="3411802"/>
                  <a:ext cx="114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695D8E-AD53-7D8E-B1A1-580C7766EB78}"/>
                    </a:ext>
                  </a:extLst>
                </p14:cNvPr>
                <p14:cNvContentPartPr/>
                <p14:nvPr/>
              </p14:nvContentPartPr>
              <p14:xfrm>
                <a:off x="5820017" y="3432682"/>
                <a:ext cx="45360" cy="11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695D8E-AD53-7D8E-B1A1-580C7766EB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02017" y="3414682"/>
                  <a:ext cx="810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01CF388-7C4B-087B-E388-635C9E90AD30}"/>
              </a:ext>
            </a:extLst>
          </p:cNvPr>
          <p:cNvGrpSpPr/>
          <p:nvPr/>
        </p:nvGrpSpPr>
        <p:grpSpPr>
          <a:xfrm>
            <a:off x="5375057" y="3955402"/>
            <a:ext cx="159120" cy="135360"/>
            <a:chOff x="5375057" y="3955402"/>
            <a:chExt cx="15912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6CEEDE-55F9-85BC-2E15-FAE854359F33}"/>
                    </a:ext>
                  </a:extLst>
                </p14:cNvPr>
                <p14:cNvContentPartPr/>
                <p14:nvPr/>
              </p14:nvContentPartPr>
              <p14:xfrm>
                <a:off x="5412857" y="3955402"/>
                <a:ext cx="121320" cy="24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6CEEDE-55F9-85BC-2E15-FAE854359F3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95217" y="3937402"/>
                  <a:ext cx="156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E6CD60F-C7AB-BC3B-583A-448138AA2051}"/>
                    </a:ext>
                  </a:extLst>
                </p14:cNvPr>
                <p14:cNvContentPartPr/>
                <p14:nvPr/>
              </p14:nvContentPartPr>
              <p14:xfrm>
                <a:off x="5375057" y="4076002"/>
                <a:ext cx="109800" cy="1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E6CD60F-C7AB-BC3B-583A-448138AA205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57417" y="4058362"/>
                  <a:ext cx="1454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9BF3870-75BF-7C32-323A-7C759F413323}"/>
              </a:ext>
            </a:extLst>
          </p:cNvPr>
          <p:cNvGrpSpPr/>
          <p:nvPr/>
        </p:nvGrpSpPr>
        <p:grpSpPr>
          <a:xfrm>
            <a:off x="5811737" y="3829402"/>
            <a:ext cx="1559160" cy="432360"/>
            <a:chOff x="5811737" y="3829402"/>
            <a:chExt cx="155916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6C0F620-5A76-F0E8-73CF-5E88361BE8B2}"/>
                    </a:ext>
                  </a:extLst>
                </p14:cNvPr>
                <p14:cNvContentPartPr/>
                <p14:nvPr/>
              </p14:nvContentPartPr>
              <p14:xfrm>
                <a:off x="5811737" y="3829402"/>
                <a:ext cx="319320" cy="267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6C0F620-5A76-F0E8-73CF-5E88361BE8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94097" y="3811402"/>
                  <a:ext cx="354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E1173F-5DF1-775B-0886-DB47EF34F4D3}"/>
                    </a:ext>
                  </a:extLst>
                </p14:cNvPr>
                <p14:cNvContentPartPr/>
                <p14:nvPr/>
              </p14:nvContentPartPr>
              <p14:xfrm>
                <a:off x="6225017" y="3847762"/>
                <a:ext cx="199080" cy="218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E1173F-5DF1-775B-0886-DB47EF34F4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07017" y="3830122"/>
                  <a:ext cx="234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EB2969-39B8-A054-4E38-0C5AB00E99ED}"/>
                    </a:ext>
                  </a:extLst>
                </p14:cNvPr>
                <p14:cNvContentPartPr/>
                <p14:nvPr/>
              </p14:nvContentPartPr>
              <p14:xfrm>
                <a:off x="6505097" y="4063762"/>
                <a:ext cx="81720" cy="198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EB2969-39B8-A054-4E38-0C5AB00E99E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87097" y="4045762"/>
                  <a:ext cx="1173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CB337F6-6E24-F155-BD02-6BE0441427D4}"/>
                    </a:ext>
                  </a:extLst>
                </p14:cNvPr>
                <p14:cNvContentPartPr/>
                <p14:nvPr/>
              </p14:nvContentPartPr>
              <p14:xfrm>
                <a:off x="6455417" y="4167082"/>
                <a:ext cx="133560" cy="28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CB337F6-6E24-F155-BD02-6BE0441427D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37777" y="4149082"/>
                  <a:ext cx="169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EFDAAA8-0E3D-52E3-901C-EC00932132CF}"/>
                    </a:ext>
                  </a:extLst>
                </p14:cNvPr>
                <p14:cNvContentPartPr/>
                <p14:nvPr/>
              </p14:nvContentPartPr>
              <p14:xfrm>
                <a:off x="6796337" y="3945322"/>
                <a:ext cx="89640" cy="19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EFDAAA8-0E3D-52E3-901C-EC00932132C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78337" y="3927682"/>
                  <a:ext cx="125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B8E2A06-39F0-6E1F-75AA-3FC4D694AD34}"/>
                    </a:ext>
                  </a:extLst>
                </p14:cNvPr>
                <p14:cNvContentPartPr/>
                <p14:nvPr/>
              </p14:nvContentPartPr>
              <p14:xfrm>
                <a:off x="7056977" y="3841282"/>
                <a:ext cx="193680" cy="237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B8E2A06-39F0-6E1F-75AA-3FC4D694AD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38977" y="3823282"/>
                  <a:ext cx="229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710EDC8-1A66-2AED-5480-DC5568192E1C}"/>
                    </a:ext>
                  </a:extLst>
                </p14:cNvPr>
                <p14:cNvContentPartPr/>
                <p14:nvPr/>
              </p14:nvContentPartPr>
              <p14:xfrm>
                <a:off x="7335257" y="4074202"/>
                <a:ext cx="28080" cy="9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710EDC8-1A66-2AED-5480-DC5568192E1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17617" y="4056562"/>
                  <a:ext cx="63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B8C88E-15A6-77F1-4FDB-BA3692672C00}"/>
                    </a:ext>
                  </a:extLst>
                </p14:cNvPr>
                <p14:cNvContentPartPr/>
                <p14:nvPr/>
              </p14:nvContentPartPr>
              <p14:xfrm>
                <a:off x="7365857" y="3926242"/>
                <a:ext cx="5040" cy="2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B8C88E-15A6-77F1-4FDB-BA3692672C0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47857" y="3908242"/>
                  <a:ext cx="406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5E4CBF8-94B7-7893-385C-9ECE4D8E8F91}"/>
              </a:ext>
            </a:extLst>
          </p:cNvPr>
          <p:cNvGrpSpPr/>
          <p:nvPr/>
        </p:nvGrpSpPr>
        <p:grpSpPr>
          <a:xfrm>
            <a:off x="10215617" y="431362"/>
            <a:ext cx="1052280" cy="327600"/>
            <a:chOff x="10215617" y="431362"/>
            <a:chExt cx="105228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60B62F9-514E-3D78-D847-CCCF89FFE852}"/>
                    </a:ext>
                  </a:extLst>
                </p14:cNvPr>
                <p14:cNvContentPartPr/>
                <p14:nvPr/>
              </p14:nvContentPartPr>
              <p14:xfrm>
                <a:off x="10215617" y="577882"/>
                <a:ext cx="142200" cy="117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60B62F9-514E-3D78-D847-CCCF89FFE85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97617" y="559882"/>
                  <a:ext cx="177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7393BA2-CD50-D963-58F0-772ABC3654A3}"/>
                    </a:ext>
                  </a:extLst>
                </p14:cNvPr>
                <p14:cNvContentPartPr/>
                <p14:nvPr/>
              </p14:nvContentPartPr>
              <p14:xfrm>
                <a:off x="10425857" y="593362"/>
                <a:ext cx="47520" cy="122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7393BA2-CD50-D963-58F0-772ABC3654A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08217" y="575722"/>
                  <a:ext cx="83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DBD363-CAEB-F09F-ACCB-10D2417D0BDA}"/>
                    </a:ext>
                  </a:extLst>
                </p14:cNvPr>
                <p14:cNvContentPartPr/>
                <p14:nvPr/>
              </p14:nvContentPartPr>
              <p14:xfrm>
                <a:off x="10558697" y="593362"/>
                <a:ext cx="123480" cy="126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DBD363-CAEB-F09F-ACCB-10D2417D0B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41057" y="575722"/>
                  <a:ext cx="159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A857451-1546-FCA9-A73A-AFA44443137C}"/>
                    </a:ext>
                  </a:extLst>
                </p14:cNvPr>
                <p14:cNvContentPartPr/>
                <p14:nvPr/>
              </p14:nvContentPartPr>
              <p14:xfrm>
                <a:off x="10786577" y="431362"/>
                <a:ext cx="86040" cy="304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A857451-1546-FCA9-A73A-AFA44443137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68577" y="413722"/>
                  <a:ext cx="1216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DD7F0E7-D5E0-80E3-6AD7-73AD36BBE54A}"/>
                    </a:ext>
                  </a:extLst>
                </p14:cNvPr>
                <p14:cNvContentPartPr/>
                <p14:nvPr/>
              </p14:nvContentPartPr>
              <p14:xfrm>
                <a:off x="10913657" y="617122"/>
                <a:ext cx="354240" cy="14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DD7F0E7-D5E0-80E3-6AD7-73AD36BBE54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96017" y="599122"/>
                  <a:ext cx="3898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3366194-3788-6883-DB2C-DCDFCDE54615}"/>
              </a:ext>
            </a:extLst>
          </p:cNvPr>
          <p:cNvGrpSpPr/>
          <p:nvPr/>
        </p:nvGrpSpPr>
        <p:grpSpPr>
          <a:xfrm>
            <a:off x="10332977" y="838522"/>
            <a:ext cx="810720" cy="291240"/>
            <a:chOff x="10332977" y="838522"/>
            <a:chExt cx="81072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1286990-5C17-3488-9451-DE0DC232A35A}"/>
                    </a:ext>
                  </a:extLst>
                </p14:cNvPr>
                <p14:cNvContentPartPr/>
                <p14:nvPr/>
              </p14:nvContentPartPr>
              <p14:xfrm>
                <a:off x="10332977" y="838522"/>
                <a:ext cx="203400" cy="221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1286990-5C17-3488-9451-DE0DC232A35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15337" y="820522"/>
                  <a:ext cx="239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081A8BA-138D-1B0F-C977-7554979BA825}"/>
                    </a:ext>
                  </a:extLst>
                </p14:cNvPr>
                <p14:cNvContentPartPr/>
                <p14:nvPr/>
              </p14:nvContentPartPr>
              <p14:xfrm>
                <a:off x="10678217" y="919882"/>
                <a:ext cx="181800" cy="69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081A8BA-138D-1B0F-C977-7554979BA82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60217" y="901882"/>
                  <a:ext cx="217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721A5DC-8692-7453-D69B-92A13FEC106D}"/>
                    </a:ext>
                  </a:extLst>
                </p14:cNvPr>
                <p14:cNvContentPartPr/>
                <p14:nvPr/>
              </p14:nvContentPartPr>
              <p14:xfrm>
                <a:off x="10660217" y="1054882"/>
                <a:ext cx="176400" cy="24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721A5DC-8692-7453-D69B-92A13FEC10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42217" y="1037242"/>
                  <a:ext cx="212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EA9B22-5142-34F2-B369-855F04A25AF8}"/>
                    </a:ext>
                  </a:extLst>
                </p14:cNvPr>
                <p14:cNvContentPartPr/>
                <p14:nvPr/>
              </p14:nvContentPartPr>
              <p14:xfrm>
                <a:off x="10975577" y="895762"/>
                <a:ext cx="10440" cy="234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2EA9B22-5142-34F2-B369-855F04A25A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57577" y="877762"/>
                  <a:ext cx="46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8E8074-F844-7E56-7E59-45E962E8BC27}"/>
                    </a:ext>
                  </a:extLst>
                </p14:cNvPr>
                <p14:cNvContentPartPr/>
                <p14:nvPr/>
              </p14:nvContentPartPr>
              <p14:xfrm>
                <a:off x="10950737" y="877762"/>
                <a:ext cx="192960" cy="150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8E8074-F844-7E56-7E59-45E962E8BC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33097" y="860122"/>
                  <a:ext cx="22860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3D0069D-08A7-8DCF-6CEC-5CD3A20A7016}"/>
              </a:ext>
            </a:extLst>
          </p:cNvPr>
          <p:cNvGrpSpPr/>
          <p:nvPr/>
        </p:nvGrpSpPr>
        <p:grpSpPr>
          <a:xfrm>
            <a:off x="7210337" y="3224602"/>
            <a:ext cx="268560" cy="183600"/>
            <a:chOff x="7210337" y="3224602"/>
            <a:chExt cx="26856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2DE25C-6052-6A80-D9C9-147A25BA3FD1}"/>
                    </a:ext>
                  </a:extLst>
                </p14:cNvPr>
                <p14:cNvContentPartPr/>
                <p14:nvPr/>
              </p14:nvContentPartPr>
              <p14:xfrm>
                <a:off x="7216817" y="3291202"/>
                <a:ext cx="217080" cy="46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2DE25C-6052-6A80-D9C9-147A25BA3FD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99177" y="3273202"/>
                  <a:ext cx="252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31E2214-300B-9139-2BC1-2CB9651C0554}"/>
                    </a:ext>
                  </a:extLst>
                </p14:cNvPr>
                <p14:cNvContentPartPr/>
                <p14:nvPr/>
              </p14:nvContentPartPr>
              <p14:xfrm>
                <a:off x="7250657" y="3394882"/>
                <a:ext cx="228240" cy="13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31E2214-300B-9139-2BC1-2CB9651C05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32657" y="3376882"/>
                  <a:ext cx="263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FF7ECE5-ABED-33FD-B2DA-AAE437BE5277}"/>
                    </a:ext>
                  </a:extLst>
                </p14:cNvPr>
                <p14:cNvContentPartPr/>
                <p14:nvPr/>
              </p14:nvContentPartPr>
              <p14:xfrm>
                <a:off x="7210337" y="3224602"/>
                <a:ext cx="245520" cy="64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FF7ECE5-ABED-33FD-B2DA-AAE437BE527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92337" y="3206602"/>
                  <a:ext cx="2811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95E23A0-65B3-AEA2-FB6C-C09232B1C2E4}"/>
              </a:ext>
            </a:extLst>
          </p:cNvPr>
          <p:cNvGrpSpPr/>
          <p:nvPr/>
        </p:nvGrpSpPr>
        <p:grpSpPr>
          <a:xfrm>
            <a:off x="7865897" y="3206242"/>
            <a:ext cx="1109160" cy="219240"/>
            <a:chOff x="7865897" y="3206242"/>
            <a:chExt cx="110916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FBF10FC-9C73-AA87-E587-B80BD329E5CD}"/>
                    </a:ext>
                  </a:extLst>
                </p14:cNvPr>
                <p14:cNvContentPartPr/>
                <p14:nvPr/>
              </p14:nvContentPartPr>
              <p14:xfrm>
                <a:off x="7865897" y="3206242"/>
                <a:ext cx="10800" cy="203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FBF10FC-9C73-AA87-E587-B80BD329E5C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47897" y="3188602"/>
                  <a:ext cx="46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FDE4EBF-75E5-FED0-28E9-2C18AD549198}"/>
                    </a:ext>
                  </a:extLst>
                </p14:cNvPr>
                <p14:cNvContentPartPr/>
                <p14:nvPr/>
              </p14:nvContentPartPr>
              <p14:xfrm>
                <a:off x="8016377" y="3373642"/>
                <a:ext cx="7200" cy="39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FDE4EBF-75E5-FED0-28E9-2C18AD54919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98377" y="3356002"/>
                  <a:ext cx="42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36915F-AB69-73F7-9918-E50D6645DA83}"/>
                    </a:ext>
                  </a:extLst>
                </p14:cNvPr>
                <p14:cNvContentPartPr/>
                <p14:nvPr/>
              </p14:nvContentPartPr>
              <p14:xfrm>
                <a:off x="8149577" y="3244402"/>
                <a:ext cx="120960" cy="155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36915F-AB69-73F7-9918-E50D6645DA8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31937" y="3226402"/>
                  <a:ext cx="156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C0F4C02-099A-4FB2-8543-E4B253F925CA}"/>
                    </a:ext>
                  </a:extLst>
                </p14:cNvPr>
                <p14:cNvContentPartPr/>
                <p14:nvPr/>
              </p14:nvContentPartPr>
              <p14:xfrm>
                <a:off x="8368817" y="3257362"/>
                <a:ext cx="127800" cy="142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C0F4C02-099A-4FB2-8543-E4B253F925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51177" y="3239362"/>
                  <a:ext cx="163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F2971CB-BFD1-A950-6CD0-68780006A343}"/>
                    </a:ext>
                  </a:extLst>
                </p14:cNvPr>
                <p14:cNvContentPartPr/>
                <p14:nvPr/>
              </p14:nvContentPartPr>
              <p14:xfrm>
                <a:off x="8616137" y="3239722"/>
                <a:ext cx="122760" cy="113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F2971CB-BFD1-A950-6CD0-68780006A34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98137" y="3222082"/>
                  <a:ext cx="158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09B644A-8E62-A367-DAE5-C5FC93DBA70F}"/>
                    </a:ext>
                  </a:extLst>
                </p14:cNvPr>
                <p14:cNvContentPartPr/>
                <p14:nvPr/>
              </p14:nvContentPartPr>
              <p14:xfrm>
                <a:off x="8600297" y="3363562"/>
                <a:ext cx="107640" cy="61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09B644A-8E62-A367-DAE5-C5FC93DBA7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82657" y="3345562"/>
                  <a:ext cx="143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6C63CA3-7B05-0E57-0357-3B65339F9530}"/>
                    </a:ext>
                  </a:extLst>
                </p14:cNvPr>
                <p14:cNvContentPartPr/>
                <p14:nvPr/>
              </p14:nvContentPartPr>
              <p14:xfrm>
                <a:off x="8773457" y="3234682"/>
                <a:ext cx="201600" cy="174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6C63CA3-7B05-0E57-0357-3B65339F953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55457" y="3216682"/>
                  <a:ext cx="2372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10BDB85-030B-B288-1BBB-9B4085A8BDF3}"/>
              </a:ext>
            </a:extLst>
          </p:cNvPr>
          <p:cNvGrpSpPr/>
          <p:nvPr/>
        </p:nvGrpSpPr>
        <p:grpSpPr>
          <a:xfrm>
            <a:off x="9520817" y="3115162"/>
            <a:ext cx="1058400" cy="379080"/>
            <a:chOff x="9520817" y="3115162"/>
            <a:chExt cx="10584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41E51F-356C-5CB6-A062-DEA7976F513A}"/>
                    </a:ext>
                  </a:extLst>
                </p14:cNvPr>
                <p14:cNvContentPartPr/>
                <p14:nvPr/>
              </p14:nvContentPartPr>
              <p14:xfrm>
                <a:off x="9630977" y="3257722"/>
                <a:ext cx="110520" cy="107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41E51F-356C-5CB6-A062-DEA7976F513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12977" y="3239722"/>
                  <a:ext cx="146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214894D-2B48-3A33-248E-54B359DBE60F}"/>
                    </a:ext>
                  </a:extLst>
                </p14:cNvPr>
                <p14:cNvContentPartPr/>
                <p14:nvPr/>
              </p14:nvContentPartPr>
              <p14:xfrm>
                <a:off x="9801977" y="3260962"/>
                <a:ext cx="111240" cy="11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214894D-2B48-3A33-248E-54B359DBE6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84337" y="3243322"/>
                  <a:ext cx="146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CA2BAC-5A2B-E38D-41F1-957753D3AEC3}"/>
                    </a:ext>
                  </a:extLst>
                </p14:cNvPr>
                <p14:cNvContentPartPr/>
                <p14:nvPr/>
              </p14:nvContentPartPr>
              <p14:xfrm>
                <a:off x="9965057" y="3272122"/>
                <a:ext cx="54000" cy="109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CA2BAC-5A2B-E38D-41F1-957753D3AEC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47417" y="3254482"/>
                  <a:ext cx="89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DE2BCEE-02DB-1172-CD50-5BC64A0992C9}"/>
                    </a:ext>
                  </a:extLst>
                </p14:cNvPr>
                <p14:cNvContentPartPr/>
                <p14:nvPr/>
              </p14:nvContentPartPr>
              <p14:xfrm>
                <a:off x="10146857" y="3272842"/>
                <a:ext cx="48240" cy="107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DE2BCEE-02DB-1172-CD50-5BC64A0992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28857" y="3254842"/>
                  <a:ext cx="83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0D144EE-E12E-6CCD-2B88-0E8BD31E0DE6}"/>
                    </a:ext>
                  </a:extLst>
                </p14:cNvPr>
                <p14:cNvContentPartPr/>
                <p14:nvPr/>
              </p14:nvContentPartPr>
              <p14:xfrm>
                <a:off x="10307057" y="3115162"/>
                <a:ext cx="25920" cy="252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0D144EE-E12E-6CCD-2B88-0E8BD31E0DE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89417" y="3097162"/>
                  <a:ext cx="61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3D4B013-9389-4FF2-4CCB-835CAFA0F000}"/>
                    </a:ext>
                  </a:extLst>
                </p14:cNvPr>
                <p14:cNvContentPartPr/>
                <p14:nvPr/>
              </p14:nvContentPartPr>
              <p14:xfrm>
                <a:off x="10393457" y="3142522"/>
                <a:ext cx="15480" cy="255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3D4B013-9389-4FF2-4CCB-835CAFA0F0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75817" y="3124882"/>
                  <a:ext cx="51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AF1D7E-34EB-125B-54D4-82534095C4CC}"/>
                    </a:ext>
                  </a:extLst>
                </p14:cNvPr>
                <p14:cNvContentPartPr/>
                <p14:nvPr/>
              </p14:nvContentPartPr>
              <p14:xfrm>
                <a:off x="10431257" y="3286882"/>
                <a:ext cx="147960" cy="207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AF1D7E-34EB-125B-54D4-82534095C4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13257" y="3269242"/>
                  <a:ext cx="183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200DC4-3876-8F44-7F22-3D52648F6BB7}"/>
                    </a:ext>
                  </a:extLst>
                </p14:cNvPr>
                <p14:cNvContentPartPr/>
                <p14:nvPr/>
              </p14:nvContentPartPr>
              <p14:xfrm>
                <a:off x="10457177" y="3300562"/>
                <a:ext cx="46080" cy="96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200DC4-3876-8F44-7F22-3D52648F6BB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39177" y="3282922"/>
                  <a:ext cx="81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8253FEB-0AB3-F0CE-B0C4-DD512C7E93B1}"/>
                    </a:ext>
                  </a:extLst>
                </p14:cNvPr>
                <p14:cNvContentPartPr/>
                <p14:nvPr/>
              </p14:nvContentPartPr>
              <p14:xfrm>
                <a:off x="9520817" y="3115882"/>
                <a:ext cx="105120" cy="358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8253FEB-0AB3-F0CE-B0C4-DD512C7E93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03177" y="3097882"/>
                  <a:ext cx="14076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EA4F2F8-2AD2-F1D1-5C44-AF749AEB7C9B}"/>
              </a:ext>
            </a:extLst>
          </p:cNvPr>
          <p:cNvGrpSpPr/>
          <p:nvPr/>
        </p:nvGrpSpPr>
        <p:grpSpPr>
          <a:xfrm>
            <a:off x="10820057" y="3075922"/>
            <a:ext cx="763560" cy="474840"/>
            <a:chOff x="10820057" y="3075922"/>
            <a:chExt cx="76356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EC21A0F-DF30-C978-F993-90F3ADA58E10}"/>
                    </a:ext>
                  </a:extLst>
                </p14:cNvPr>
                <p14:cNvContentPartPr/>
                <p14:nvPr/>
              </p14:nvContentPartPr>
              <p14:xfrm>
                <a:off x="10820057" y="3161962"/>
                <a:ext cx="237960" cy="210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EC21A0F-DF30-C978-F993-90F3ADA58E1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02417" y="3143962"/>
                  <a:ext cx="273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AA6A47-C92C-56EC-16B1-F37F833F04B6}"/>
                    </a:ext>
                  </a:extLst>
                </p14:cNvPr>
                <p14:cNvContentPartPr/>
                <p14:nvPr/>
              </p14:nvContentPartPr>
              <p14:xfrm>
                <a:off x="11133257" y="3239362"/>
                <a:ext cx="160920" cy="141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AA6A47-C92C-56EC-16B1-F37F833F04B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15257" y="3221722"/>
                  <a:ext cx="196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E8BA2DA-6E76-DAC6-3E7A-5D41BB40F543}"/>
                    </a:ext>
                  </a:extLst>
                </p14:cNvPr>
                <p14:cNvContentPartPr/>
                <p14:nvPr/>
              </p14:nvContentPartPr>
              <p14:xfrm>
                <a:off x="11373017" y="3181042"/>
                <a:ext cx="17640" cy="221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E8BA2DA-6E76-DAC6-3E7A-5D41BB40F54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355017" y="3163402"/>
                  <a:ext cx="53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2E4DB8D-5DB7-31BD-A785-012DF5DDC87B}"/>
                    </a:ext>
                  </a:extLst>
                </p14:cNvPr>
                <p14:cNvContentPartPr/>
                <p14:nvPr/>
              </p14:nvContentPartPr>
              <p14:xfrm>
                <a:off x="11346737" y="3172402"/>
                <a:ext cx="147960" cy="111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2E4DB8D-5DB7-31BD-A785-012DF5DDC87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29097" y="3154762"/>
                  <a:ext cx="18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EFC2CB8-0C15-FDC3-44A3-C1EF2DAA7AD8}"/>
                    </a:ext>
                  </a:extLst>
                </p14:cNvPr>
                <p14:cNvContentPartPr/>
                <p14:nvPr/>
              </p14:nvContentPartPr>
              <p14:xfrm>
                <a:off x="11447537" y="3075922"/>
                <a:ext cx="136080" cy="474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EFC2CB8-0C15-FDC3-44A3-C1EF2DAA7AD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29897" y="3057922"/>
                  <a:ext cx="17172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76C6771-D7DC-C8B7-A5F9-F96AA1849E53}"/>
              </a:ext>
            </a:extLst>
          </p:cNvPr>
          <p:cNvGrpSpPr/>
          <p:nvPr/>
        </p:nvGrpSpPr>
        <p:grpSpPr>
          <a:xfrm>
            <a:off x="4699337" y="3916522"/>
            <a:ext cx="370440" cy="230040"/>
            <a:chOff x="4699337" y="3916522"/>
            <a:chExt cx="37044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94AA58D-49EB-8ED6-BB5B-C15A29C79FBA}"/>
                    </a:ext>
                  </a:extLst>
                </p14:cNvPr>
                <p14:cNvContentPartPr/>
                <p14:nvPr/>
              </p14:nvContentPartPr>
              <p14:xfrm>
                <a:off x="4699337" y="3916522"/>
                <a:ext cx="135360" cy="230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94AA58D-49EB-8ED6-BB5B-C15A29C79FB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81337" y="3898522"/>
                  <a:ext cx="171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5395E42-2882-C0CD-4AF2-EDA7E40F156A}"/>
                    </a:ext>
                  </a:extLst>
                </p14:cNvPr>
                <p14:cNvContentPartPr/>
                <p14:nvPr/>
              </p14:nvContentPartPr>
              <p14:xfrm>
                <a:off x="4947017" y="3953962"/>
                <a:ext cx="122760" cy="191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5395E42-2882-C0CD-4AF2-EDA7E40F156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29017" y="3935962"/>
                  <a:ext cx="158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D40B2BE-7D85-1CDA-DAB1-25873289C7DF}"/>
                    </a:ext>
                  </a:extLst>
                </p14:cNvPr>
                <p14:cNvContentPartPr/>
                <p14:nvPr/>
              </p14:nvContentPartPr>
              <p14:xfrm>
                <a:off x="4939457" y="4078882"/>
                <a:ext cx="95400" cy="16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D40B2BE-7D85-1CDA-DAB1-25873289C7D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21817" y="4061242"/>
                  <a:ext cx="131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0D491B2-B995-6456-57BD-08DAF706BA0D}"/>
                    </a:ext>
                  </a:extLst>
                </p14:cNvPr>
                <p14:cNvContentPartPr/>
                <p14:nvPr/>
              </p14:nvContentPartPr>
              <p14:xfrm>
                <a:off x="4923977" y="3945682"/>
                <a:ext cx="109800" cy="44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0D491B2-B995-6456-57BD-08DAF706BA0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05977" y="3928042"/>
                  <a:ext cx="14544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BF7C636-25D8-6A29-0BA7-2F2A7212D546}"/>
                  </a:ext>
                </a:extLst>
              </p14:cNvPr>
              <p14:cNvContentPartPr/>
              <p14:nvPr/>
            </p14:nvContentPartPr>
            <p14:xfrm>
              <a:off x="5368937" y="4601602"/>
              <a:ext cx="228240" cy="309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BF7C636-25D8-6A29-0BA7-2F2A7212D54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351297" y="4583602"/>
                <a:ext cx="2638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7C8FCA24-B2DE-E9DA-EBD1-398DC2A50200}"/>
                  </a:ext>
                </a:extLst>
              </p14:cNvPr>
              <p14:cNvContentPartPr/>
              <p14:nvPr/>
            </p14:nvContentPartPr>
            <p14:xfrm>
              <a:off x="5395577" y="4722922"/>
              <a:ext cx="193680" cy="6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7C8FCA24-B2DE-E9DA-EBD1-398DC2A5020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377937" y="4704922"/>
                <a:ext cx="229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23E09A1-EADD-B166-7644-04D0B672D01E}"/>
                  </a:ext>
                </a:extLst>
              </p14:cNvPr>
              <p14:cNvContentPartPr/>
              <p14:nvPr/>
            </p14:nvContentPartPr>
            <p14:xfrm>
              <a:off x="7632977" y="4695922"/>
              <a:ext cx="231120" cy="309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23E09A1-EADD-B166-7644-04D0B672D01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614977" y="4677922"/>
                <a:ext cx="26676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F329015-70A4-8487-0BFC-C32908C472F5}"/>
              </a:ext>
            </a:extLst>
          </p:cNvPr>
          <p:cNvGrpSpPr/>
          <p:nvPr/>
        </p:nvGrpSpPr>
        <p:grpSpPr>
          <a:xfrm>
            <a:off x="8072897" y="4573522"/>
            <a:ext cx="586080" cy="205200"/>
            <a:chOff x="8072897" y="4573522"/>
            <a:chExt cx="58608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65497B9-F605-FA34-EEA9-89E249828CCA}"/>
                    </a:ext>
                  </a:extLst>
                </p14:cNvPr>
                <p14:cNvContentPartPr/>
                <p14:nvPr/>
              </p14:nvContentPartPr>
              <p14:xfrm>
                <a:off x="8072897" y="4573522"/>
                <a:ext cx="5760" cy="205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65497B9-F605-FA34-EEA9-89E249828CC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54897" y="4555882"/>
                  <a:ext cx="41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5D61978-9522-F7C4-EEC2-A0E57DBB345B}"/>
                    </a:ext>
                  </a:extLst>
                </p14:cNvPr>
                <p14:cNvContentPartPr/>
                <p14:nvPr/>
              </p14:nvContentPartPr>
              <p14:xfrm>
                <a:off x="8177657" y="4745242"/>
                <a:ext cx="20520" cy="25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5D61978-9522-F7C4-EEC2-A0E57DBB345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60017" y="4727602"/>
                  <a:ext cx="56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087B6DD-7357-E384-484C-B266EAF76651}"/>
                    </a:ext>
                  </a:extLst>
                </p14:cNvPr>
                <p14:cNvContentPartPr/>
                <p14:nvPr/>
              </p14:nvContentPartPr>
              <p14:xfrm>
                <a:off x="8284937" y="4616002"/>
                <a:ext cx="64440" cy="141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087B6DD-7357-E384-484C-B266EAF7665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66937" y="4598002"/>
                  <a:ext cx="100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D6A06C9-C61D-B492-FE6E-23AA36EECB7D}"/>
                    </a:ext>
                  </a:extLst>
                </p14:cNvPr>
                <p14:cNvContentPartPr/>
                <p14:nvPr/>
              </p14:nvContentPartPr>
              <p14:xfrm>
                <a:off x="8439377" y="4621042"/>
                <a:ext cx="70920" cy="150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D6A06C9-C61D-B492-FE6E-23AA36EECB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21737" y="4603042"/>
                  <a:ext cx="106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03ECC92-6533-8503-8C46-C6F2904C3548}"/>
                    </a:ext>
                  </a:extLst>
                </p14:cNvPr>
                <p14:cNvContentPartPr/>
                <p14:nvPr/>
              </p14:nvContentPartPr>
              <p14:xfrm>
                <a:off x="8555297" y="4619962"/>
                <a:ext cx="103680" cy="137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03ECC92-6533-8503-8C46-C6F2904C354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37657" y="4601962"/>
                  <a:ext cx="1393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6916135-238F-6AA2-71FF-C9FED48E2A71}"/>
              </a:ext>
            </a:extLst>
          </p:cNvPr>
          <p:cNvGrpSpPr/>
          <p:nvPr/>
        </p:nvGrpSpPr>
        <p:grpSpPr>
          <a:xfrm>
            <a:off x="8647817" y="3851362"/>
            <a:ext cx="348120" cy="334080"/>
            <a:chOff x="8647817" y="3851362"/>
            <a:chExt cx="34812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DC79AC5-FE47-0422-C0DF-24ADFA7B0FDF}"/>
                    </a:ext>
                  </a:extLst>
                </p14:cNvPr>
                <p14:cNvContentPartPr/>
                <p14:nvPr/>
              </p14:nvContentPartPr>
              <p14:xfrm>
                <a:off x="8647817" y="3851362"/>
                <a:ext cx="194400" cy="231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DC79AC5-FE47-0422-C0DF-24ADFA7B0FD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29817" y="3833362"/>
                  <a:ext cx="230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59BD5D3-D7FA-8291-126A-A7B387126314}"/>
                    </a:ext>
                  </a:extLst>
                </p14:cNvPr>
                <p14:cNvContentPartPr/>
                <p14:nvPr/>
              </p14:nvContentPartPr>
              <p14:xfrm>
                <a:off x="8962457" y="4094002"/>
                <a:ext cx="26640" cy="91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59BD5D3-D7FA-8291-126A-A7B38712631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44817" y="4076002"/>
                  <a:ext cx="62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8BEEE62-CCE1-3BC6-3AA4-20F04F6E321E}"/>
                    </a:ext>
                  </a:extLst>
                </p14:cNvPr>
                <p14:cNvContentPartPr/>
                <p14:nvPr/>
              </p14:nvContentPartPr>
              <p14:xfrm>
                <a:off x="8991977" y="4017682"/>
                <a:ext cx="3960" cy="4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8BEEE62-CCE1-3BC6-3AA4-20F04F6E32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73977" y="4000042"/>
                  <a:ext cx="39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BDEB001-9EB7-00F6-140A-F25872E91E7D}"/>
              </a:ext>
            </a:extLst>
          </p:cNvPr>
          <p:cNvGrpSpPr/>
          <p:nvPr/>
        </p:nvGrpSpPr>
        <p:grpSpPr>
          <a:xfrm>
            <a:off x="9214457" y="3877642"/>
            <a:ext cx="139680" cy="151920"/>
            <a:chOff x="9214457" y="3877642"/>
            <a:chExt cx="13968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AD520A2-B504-6E21-3753-5764011311DF}"/>
                    </a:ext>
                  </a:extLst>
                </p14:cNvPr>
                <p14:cNvContentPartPr/>
                <p14:nvPr/>
              </p14:nvContentPartPr>
              <p14:xfrm>
                <a:off x="9214457" y="3877642"/>
                <a:ext cx="128880" cy="5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AD520A2-B504-6E21-3753-5764011311D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96457" y="3860002"/>
                  <a:ext cx="164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7EC04D9-E39D-748F-D0AB-44BC35CCF1A3}"/>
                    </a:ext>
                  </a:extLst>
                </p14:cNvPr>
                <p14:cNvContentPartPr/>
                <p14:nvPr/>
              </p14:nvContentPartPr>
              <p14:xfrm>
                <a:off x="9241457" y="4007242"/>
                <a:ext cx="112680" cy="22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7EC04D9-E39D-748F-D0AB-44BC35CCF1A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23817" y="3989242"/>
                  <a:ext cx="1483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31FF829-B47F-6910-8B00-207781D7EDB8}"/>
              </a:ext>
            </a:extLst>
          </p:cNvPr>
          <p:cNvGrpSpPr/>
          <p:nvPr/>
        </p:nvGrpSpPr>
        <p:grpSpPr>
          <a:xfrm>
            <a:off x="9588857" y="3838042"/>
            <a:ext cx="369000" cy="393480"/>
            <a:chOff x="9588857" y="3838042"/>
            <a:chExt cx="36900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170E980-0E5A-201A-242F-A064DF328BFE}"/>
                    </a:ext>
                  </a:extLst>
                </p14:cNvPr>
                <p14:cNvContentPartPr/>
                <p14:nvPr/>
              </p14:nvContentPartPr>
              <p14:xfrm>
                <a:off x="9588857" y="3838042"/>
                <a:ext cx="210240" cy="251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170E980-0E5A-201A-242F-A064DF328BF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70857" y="3820402"/>
                  <a:ext cx="245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62C68C5-C124-1274-E37D-9034C1377386}"/>
                    </a:ext>
                  </a:extLst>
                </p14:cNvPr>
                <p14:cNvContentPartPr/>
                <p14:nvPr/>
              </p14:nvContentPartPr>
              <p14:xfrm>
                <a:off x="9879737" y="4077082"/>
                <a:ext cx="78120" cy="154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62C68C5-C124-1274-E37D-9034C13773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62097" y="4059442"/>
                  <a:ext cx="1137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4B8D295-8519-5748-1981-1C72C777B43A}"/>
              </a:ext>
            </a:extLst>
          </p:cNvPr>
          <p:cNvGrpSpPr/>
          <p:nvPr/>
        </p:nvGrpSpPr>
        <p:grpSpPr>
          <a:xfrm>
            <a:off x="5374697" y="5297842"/>
            <a:ext cx="174600" cy="110160"/>
            <a:chOff x="5374697" y="5297842"/>
            <a:chExt cx="17460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B629D9-EF8D-D63F-9BF3-9E330702C212}"/>
                    </a:ext>
                  </a:extLst>
                </p14:cNvPr>
                <p14:cNvContentPartPr/>
                <p14:nvPr/>
              </p14:nvContentPartPr>
              <p14:xfrm>
                <a:off x="5374697" y="5297842"/>
                <a:ext cx="158040" cy="11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B629D9-EF8D-D63F-9BF3-9E330702C21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57057" y="5280202"/>
                  <a:ext cx="193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ABF4333-0AC2-C7C0-2139-7A2AE858AF2F}"/>
                    </a:ext>
                  </a:extLst>
                </p14:cNvPr>
                <p14:cNvContentPartPr/>
                <p14:nvPr/>
              </p14:nvContentPartPr>
              <p14:xfrm>
                <a:off x="5412137" y="5389642"/>
                <a:ext cx="137160" cy="18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ABF4333-0AC2-C7C0-2139-7A2AE858AF2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94497" y="5371642"/>
                  <a:ext cx="1728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C08B0BB-662B-E781-4A7B-4A3ABD4B497E}"/>
              </a:ext>
            </a:extLst>
          </p:cNvPr>
          <p:cNvGrpSpPr/>
          <p:nvPr/>
        </p:nvGrpSpPr>
        <p:grpSpPr>
          <a:xfrm>
            <a:off x="5863577" y="5191282"/>
            <a:ext cx="1234440" cy="342720"/>
            <a:chOff x="5863577" y="5191282"/>
            <a:chExt cx="12344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D7321E5-E624-993D-92BA-56AFD4B49B34}"/>
                    </a:ext>
                  </a:extLst>
                </p14:cNvPr>
                <p14:cNvContentPartPr/>
                <p14:nvPr/>
              </p14:nvContentPartPr>
              <p14:xfrm>
                <a:off x="5938817" y="5272282"/>
                <a:ext cx="164880" cy="182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D7321E5-E624-993D-92BA-56AFD4B49B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21177" y="5254642"/>
                  <a:ext cx="200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EB617EC-8D1D-EB9F-5DDF-08ADF1BD64A8}"/>
                    </a:ext>
                  </a:extLst>
                </p14:cNvPr>
                <p14:cNvContentPartPr/>
                <p14:nvPr/>
              </p14:nvContentPartPr>
              <p14:xfrm>
                <a:off x="6176777" y="5415562"/>
                <a:ext cx="17640" cy="9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EB617EC-8D1D-EB9F-5DDF-08ADF1BD64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59137" y="5397562"/>
                  <a:ext cx="5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197B3CB-66F7-BB7E-EC22-EFFDE9FD0032}"/>
                    </a:ext>
                  </a:extLst>
                </p14:cNvPr>
                <p14:cNvContentPartPr/>
                <p14:nvPr/>
              </p14:nvContentPartPr>
              <p14:xfrm>
                <a:off x="6307097" y="5281642"/>
                <a:ext cx="128520" cy="184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197B3CB-66F7-BB7E-EC22-EFFDE9FD00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89457" y="5263642"/>
                  <a:ext cx="16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98B78CD-DE85-6F3F-3134-951E526AAFA6}"/>
                    </a:ext>
                  </a:extLst>
                </p14:cNvPr>
                <p14:cNvContentPartPr/>
                <p14:nvPr/>
              </p14:nvContentPartPr>
              <p14:xfrm>
                <a:off x="6502217" y="5304682"/>
                <a:ext cx="115920" cy="180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98B78CD-DE85-6F3F-3134-951E526AAFA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84577" y="5287042"/>
                  <a:ext cx="151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F7BD73F-B0EB-0152-152D-BCBFD1AD235E}"/>
                    </a:ext>
                  </a:extLst>
                </p14:cNvPr>
                <p14:cNvContentPartPr/>
                <p14:nvPr/>
              </p14:nvContentPartPr>
              <p14:xfrm>
                <a:off x="6715697" y="5278402"/>
                <a:ext cx="137520" cy="126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F7BD73F-B0EB-0152-152D-BCBFD1AD235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97697" y="5260402"/>
                  <a:ext cx="173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6054788-D94A-13D7-B212-1353C9E85BC5}"/>
                    </a:ext>
                  </a:extLst>
                </p14:cNvPr>
                <p14:cNvContentPartPr/>
                <p14:nvPr/>
              </p14:nvContentPartPr>
              <p14:xfrm>
                <a:off x="6718937" y="5445802"/>
                <a:ext cx="110880" cy="67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6054788-D94A-13D7-B212-1353C9E85BC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01297" y="5427802"/>
                  <a:ext cx="146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65DE3D4-D893-C379-D6BD-928263231804}"/>
                    </a:ext>
                  </a:extLst>
                </p14:cNvPr>
                <p14:cNvContentPartPr/>
                <p14:nvPr/>
              </p14:nvContentPartPr>
              <p14:xfrm>
                <a:off x="6950057" y="5280922"/>
                <a:ext cx="147960" cy="220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65DE3D4-D893-C379-D6BD-92826323180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32057" y="5262922"/>
                  <a:ext cx="183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79143C8-79F8-0432-3987-8F1550B6B73E}"/>
                    </a:ext>
                  </a:extLst>
                </p14:cNvPr>
                <p14:cNvContentPartPr/>
                <p14:nvPr/>
              </p14:nvContentPartPr>
              <p14:xfrm>
                <a:off x="5863577" y="5191282"/>
                <a:ext cx="50400" cy="342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79143C8-79F8-0432-3987-8F1550B6B73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45577" y="5173282"/>
                  <a:ext cx="8604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BCF11FD6-27E2-D0C2-46A8-2AB336C7E951}"/>
              </a:ext>
            </a:extLst>
          </p:cNvPr>
          <p:cNvGrpSpPr/>
          <p:nvPr/>
        </p:nvGrpSpPr>
        <p:grpSpPr>
          <a:xfrm>
            <a:off x="9475817" y="4648762"/>
            <a:ext cx="638640" cy="131400"/>
            <a:chOff x="9475817" y="4648762"/>
            <a:chExt cx="63864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DF0CA98-BE9F-3F51-70A9-9E338518633E}"/>
                    </a:ext>
                  </a:extLst>
                </p14:cNvPr>
                <p14:cNvContentPartPr/>
                <p14:nvPr/>
              </p14:nvContentPartPr>
              <p14:xfrm>
                <a:off x="9475817" y="4648762"/>
                <a:ext cx="126000" cy="115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DF0CA98-BE9F-3F51-70A9-9E338518633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457817" y="4630762"/>
                  <a:ext cx="161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B81A401-027C-D697-DB7D-28E087690D5F}"/>
                    </a:ext>
                  </a:extLst>
                </p14:cNvPr>
                <p14:cNvContentPartPr/>
                <p14:nvPr/>
              </p14:nvContentPartPr>
              <p14:xfrm>
                <a:off x="9662297" y="4679362"/>
                <a:ext cx="174960" cy="79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B81A401-027C-D697-DB7D-28E087690D5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44297" y="4661722"/>
                  <a:ext cx="210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3059A15-6D14-2C29-AB77-5847000DF4E5}"/>
                    </a:ext>
                  </a:extLst>
                </p14:cNvPr>
                <p14:cNvContentPartPr/>
                <p14:nvPr/>
              </p14:nvContentPartPr>
              <p14:xfrm>
                <a:off x="9908177" y="4685122"/>
                <a:ext cx="206280" cy="95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3059A15-6D14-2C29-AB77-5847000DF4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90177" y="4667482"/>
                  <a:ext cx="2419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14823F6-C3CE-AC56-B1E2-DF65FD24BF93}"/>
              </a:ext>
            </a:extLst>
          </p:cNvPr>
          <p:cNvGrpSpPr/>
          <p:nvPr/>
        </p:nvGrpSpPr>
        <p:grpSpPr>
          <a:xfrm>
            <a:off x="5907137" y="4443562"/>
            <a:ext cx="1383120" cy="427680"/>
            <a:chOff x="5907137" y="4443562"/>
            <a:chExt cx="13831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BDB216B-16DF-08C7-9F21-E6E14ECE167F}"/>
                    </a:ext>
                  </a:extLst>
                </p14:cNvPr>
                <p14:cNvContentPartPr/>
                <p14:nvPr/>
              </p14:nvContentPartPr>
              <p14:xfrm>
                <a:off x="5984897" y="4595482"/>
                <a:ext cx="52200" cy="20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BDB216B-16DF-08C7-9F21-E6E14ECE167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966897" y="4577482"/>
                  <a:ext cx="87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9CE1F92-51A6-69EE-0192-E119ADD94670}"/>
                    </a:ext>
                  </a:extLst>
                </p14:cNvPr>
                <p14:cNvContentPartPr/>
                <p14:nvPr/>
              </p14:nvContentPartPr>
              <p14:xfrm>
                <a:off x="6111257" y="4777642"/>
                <a:ext cx="3960" cy="27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9CE1F92-51A6-69EE-0192-E119ADD9467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93257" y="4760002"/>
                  <a:ext cx="39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41BCDC6-C5F3-C2BC-5431-B0255D6A39A2}"/>
                    </a:ext>
                  </a:extLst>
                </p14:cNvPr>
                <p14:cNvContentPartPr/>
                <p14:nvPr/>
              </p14:nvContentPartPr>
              <p14:xfrm>
                <a:off x="6170297" y="4623922"/>
                <a:ext cx="156600" cy="179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41BCDC6-C5F3-C2BC-5431-B0255D6A39A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52297" y="4605922"/>
                  <a:ext cx="192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B650858-538A-591A-7904-1EC8CD3F1B40}"/>
                    </a:ext>
                  </a:extLst>
                </p14:cNvPr>
                <p14:cNvContentPartPr/>
                <p14:nvPr/>
              </p14:nvContentPartPr>
              <p14:xfrm>
                <a:off x="6389177" y="4598362"/>
                <a:ext cx="145440" cy="179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B650858-538A-591A-7904-1EC8CD3F1B4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371177" y="4580362"/>
                  <a:ext cx="181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FC7A645-37D3-F8F1-396A-BF9AAEEBA29C}"/>
                    </a:ext>
                  </a:extLst>
                </p14:cNvPr>
                <p14:cNvContentPartPr/>
                <p14:nvPr/>
              </p14:nvContentPartPr>
              <p14:xfrm>
                <a:off x="6603017" y="4604122"/>
                <a:ext cx="115920" cy="125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FC7A645-37D3-F8F1-396A-BF9AAEEBA29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85017" y="4586482"/>
                  <a:ext cx="151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3502AA1-21D5-8461-F7F5-BC8836C13FFB}"/>
                    </a:ext>
                  </a:extLst>
                </p14:cNvPr>
                <p14:cNvContentPartPr/>
                <p14:nvPr/>
              </p14:nvContentPartPr>
              <p14:xfrm>
                <a:off x="6595817" y="4743082"/>
                <a:ext cx="59760" cy="84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3502AA1-21D5-8461-F7F5-BC8836C13FF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78177" y="4725442"/>
                  <a:ext cx="95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BEE81C8-6AE7-CFF9-6B81-9F866114DC11}"/>
                    </a:ext>
                  </a:extLst>
                </p14:cNvPr>
                <p14:cNvContentPartPr/>
                <p14:nvPr/>
              </p14:nvContentPartPr>
              <p14:xfrm>
                <a:off x="6799577" y="4593322"/>
                <a:ext cx="156600" cy="216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BEE81C8-6AE7-CFF9-6B81-9F866114DC1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81937" y="4575322"/>
                  <a:ext cx="192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0F2F046-93DD-61FB-7A9A-E492F49FD763}"/>
                    </a:ext>
                  </a:extLst>
                </p14:cNvPr>
                <p14:cNvContentPartPr/>
                <p14:nvPr/>
              </p14:nvContentPartPr>
              <p14:xfrm>
                <a:off x="6150497" y="4652722"/>
                <a:ext cx="67680" cy="42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0F2F046-93DD-61FB-7A9A-E492F49FD76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32497" y="4634722"/>
                  <a:ext cx="103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C4938CA-0FB4-4860-0403-EF106CD69653}"/>
                    </a:ext>
                  </a:extLst>
                </p14:cNvPr>
                <p14:cNvContentPartPr/>
                <p14:nvPr/>
              </p14:nvContentPartPr>
              <p14:xfrm>
                <a:off x="7099457" y="4583242"/>
                <a:ext cx="190800" cy="247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C4938CA-0FB4-4860-0403-EF106CD6965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81817" y="4565602"/>
                  <a:ext cx="226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DD54C4D-9AE5-2E46-7FDB-382BBB0B0248}"/>
                    </a:ext>
                  </a:extLst>
                </p14:cNvPr>
                <p14:cNvContentPartPr/>
                <p14:nvPr/>
              </p14:nvContentPartPr>
              <p14:xfrm>
                <a:off x="7141217" y="4769362"/>
                <a:ext cx="102240" cy="19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DD54C4D-9AE5-2E46-7FDB-382BBB0B024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23577" y="4751362"/>
                  <a:ext cx="137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65EEC24-AB23-AD5B-7996-A9B6257A02A7}"/>
                    </a:ext>
                  </a:extLst>
                </p14:cNvPr>
                <p14:cNvContentPartPr/>
                <p14:nvPr/>
              </p14:nvContentPartPr>
              <p14:xfrm>
                <a:off x="5907137" y="4443562"/>
                <a:ext cx="141120" cy="427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65EEC24-AB23-AD5B-7996-A9B6257A02A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89137" y="4425562"/>
                  <a:ext cx="17676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9663852-8AF7-7CD4-60C8-2CFDB4A522BB}"/>
              </a:ext>
            </a:extLst>
          </p:cNvPr>
          <p:cNvGrpSpPr/>
          <p:nvPr/>
        </p:nvGrpSpPr>
        <p:grpSpPr>
          <a:xfrm>
            <a:off x="8744657" y="4505482"/>
            <a:ext cx="459360" cy="340920"/>
            <a:chOff x="8744657" y="4505482"/>
            <a:chExt cx="4593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DC9BF79-F4BB-D5E6-B42B-C3BA940D334C}"/>
                    </a:ext>
                  </a:extLst>
                </p14:cNvPr>
                <p14:cNvContentPartPr/>
                <p14:nvPr/>
              </p14:nvContentPartPr>
              <p14:xfrm>
                <a:off x="8744657" y="4621042"/>
                <a:ext cx="97920" cy="140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DC9BF79-F4BB-D5E6-B42B-C3BA940D334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726657" y="4603402"/>
                  <a:ext cx="133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CF312CA-41AE-300D-729C-6A3AA7055B0E}"/>
                    </a:ext>
                  </a:extLst>
                </p14:cNvPr>
                <p14:cNvContentPartPr/>
                <p14:nvPr/>
              </p14:nvContentPartPr>
              <p14:xfrm>
                <a:off x="8963177" y="4572082"/>
                <a:ext cx="136800" cy="225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CF312CA-41AE-300D-729C-6A3AA7055B0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45537" y="4554082"/>
                  <a:ext cx="172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B3FFE5F-C60C-7055-90E1-4BADC254BF45}"/>
                    </a:ext>
                  </a:extLst>
                </p14:cNvPr>
                <p14:cNvContentPartPr/>
                <p14:nvPr/>
              </p14:nvContentPartPr>
              <p14:xfrm>
                <a:off x="8974697" y="4744522"/>
                <a:ext cx="44280" cy="5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B3FFE5F-C60C-7055-90E1-4BADC254BF4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56697" y="4726522"/>
                  <a:ext cx="79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C6B4608-EF18-3EDA-ADD7-4BAD8E2342E2}"/>
                    </a:ext>
                  </a:extLst>
                </p14:cNvPr>
                <p14:cNvContentPartPr/>
                <p14:nvPr/>
              </p14:nvContentPartPr>
              <p14:xfrm>
                <a:off x="9091697" y="4505482"/>
                <a:ext cx="112320" cy="340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C6B4608-EF18-3EDA-ADD7-4BAD8E2342E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73697" y="4487482"/>
                  <a:ext cx="147960" cy="37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ADE7F0D-FB54-385C-F86B-ADD1447CC554}"/>
                  </a:ext>
                </a:extLst>
              </p14:cNvPr>
              <p14:cNvContentPartPr/>
              <p14:nvPr/>
            </p14:nvContentPartPr>
            <p14:xfrm>
              <a:off x="10191137" y="3797722"/>
              <a:ext cx="210600" cy="2800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ADE7F0D-FB54-385C-F86B-ADD1447CC55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173497" y="3779722"/>
                <a:ext cx="2462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04324D1-CC0B-D100-347D-D731153074C1}"/>
                  </a:ext>
                </a:extLst>
              </p14:cNvPr>
              <p14:cNvContentPartPr/>
              <p14:nvPr/>
            </p14:nvContentPartPr>
            <p14:xfrm>
              <a:off x="10207697" y="3999682"/>
              <a:ext cx="127800" cy="151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04324D1-CC0B-D100-347D-D731153074C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189697" y="3981682"/>
                <a:ext cx="1634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8AAA5D63-23FA-AD9C-6941-3B8057E94267}"/>
              </a:ext>
            </a:extLst>
          </p:cNvPr>
          <p:cNvGrpSpPr/>
          <p:nvPr/>
        </p:nvGrpSpPr>
        <p:grpSpPr>
          <a:xfrm>
            <a:off x="10529177" y="3598282"/>
            <a:ext cx="1526040" cy="757080"/>
            <a:chOff x="10529177" y="3598282"/>
            <a:chExt cx="1526040" cy="75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986674E-BDBA-37E7-A140-2511B3A63870}"/>
                    </a:ext>
                  </a:extLst>
                </p14:cNvPr>
                <p14:cNvContentPartPr/>
                <p14:nvPr/>
              </p14:nvContentPartPr>
              <p14:xfrm>
                <a:off x="10530617" y="3891682"/>
                <a:ext cx="136800" cy="8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986674E-BDBA-37E7-A140-2511B3A6387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12977" y="3873682"/>
                  <a:ext cx="172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21B733A-598E-7984-5B30-CC4BE7B9784E}"/>
                    </a:ext>
                  </a:extLst>
                </p14:cNvPr>
                <p14:cNvContentPartPr/>
                <p14:nvPr/>
              </p14:nvContentPartPr>
              <p14:xfrm>
                <a:off x="10529177" y="3983842"/>
                <a:ext cx="113400" cy="16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21B733A-598E-7984-5B30-CC4BE7B9784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11177" y="3965842"/>
                  <a:ext cx="149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9735CE-34B4-3073-F931-6CE69D105762}"/>
                    </a:ext>
                  </a:extLst>
                </p14:cNvPr>
                <p14:cNvContentPartPr/>
                <p14:nvPr/>
              </p14:nvContentPartPr>
              <p14:xfrm>
                <a:off x="10851737" y="3757762"/>
                <a:ext cx="67320" cy="79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9735CE-34B4-3073-F931-6CE69D10576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34097" y="3739762"/>
                  <a:ext cx="102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ABB9324-E0CB-66E9-A251-5114B4FA0038}"/>
                    </a:ext>
                  </a:extLst>
                </p14:cNvPr>
                <p14:cNvContentPartPr/>
                <p14:nvPr/>
              </p14:nvContentPartPr>
              <p14:xfrm>
                <a:off x="10812857" y="3854242"/>
                <a:ext cx="78120" cy="58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ABB9324-E0CB-66E9-A251-5114B4FA00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94857" y="3836242"/>
                  <a:ext cx="113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21155CE-BD50-E1BF-146E-171F2C2992D1}"/>
                    </a:ext>
                  </a:extLst>
                </p14:cNvPr>
                <p14:cNvContentPartPr/>
                <p14:nvPr/>
              </p14:nvContentPartPr>
              <p14:xfrm>
                <a:off x="10973057" y="3658402"/>
                <a:ext cx="194040" cy="222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21155CE-BD50-E1BF-146E-171F2C2992D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955417" y="3640402"/>
                  <a:ext cx="229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65AF0D0-C7C5-0BC8-2BDC-976ED05FC0A6}"/>
                    </a:ext>
                  </a:extLst>
                </p14:cNvPr>
                <p14:cNvContentPartPr/>
                <p14:nvPr/>
              </p14:nvContentPartPr>
              <p14:xfrm>
                <a:off x="11214257" y="3601522"/>
                <a:ext cx="2880" cy="79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65AF0D0-C7C5-0BC8-2BDC-976ED05FC0A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96617" y="3583882"/>
                  <a:ext cx="38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0B0146E-425C-7210-995B-E2C8048C2FEB}"/>
                    </a:ext>
                  </a:extLst>
                </p14:cNvPr>
                <p14:cNvContentPartPr/>
                <p14:nvPr/>
              </p14:nvContentPartPr>
              <p14:xfrm>
                <a:off x="11267177" y="3604402"/>
                <a:ext cx="81000" cy="99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0B0146E-425C-7210-995B-E2C8048C2FE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49537" y="3586402"/>
                  <a:ext cx="116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4CE7B07-11AD-92A8-5A36-E5346727FBDE}"/>
                    </a:ext>
                  </a:extLst>
                </p14:cNvPr>
                <p14:cNvContentPartPr/>
                <p14:nvPr/>
              </p14:nvContentPartPr>
              <p14:xfrm>
                <a:off x="11347817" y="3840922"/>
                <a:ext cx="100080" cy="49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4CE7B07-11AD-92A8-5A36-E5346727FBD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30177" y="3823282"/>
                  <a:ext cx="135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C938BAC-AB7F-9BE2-87F3-97474DAB5F3D}"/>
                    </a:ext>
                  </a:extLst>
                </p14:cNvPr>
                <p14:cNvContentPartPr/>
                <p14:nvPr/>
              </p14:nvContentPartPr>
              <p14:xfrm>
                <a:off x="11511977" y="3844162"/>
                <a:ext cx="295200" cy="70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C938BAC-AB7F-9BE2-87F3-97474DAB5F3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493977" y="3826522"/>
                  <a:ext cx="330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F41ECAD-98ED-12AE-3E9F-97FB3E8B689F}"/>
                    </a:ext>
                  </a:extLst>
                </p14:cNvPr>
                <p14:cNvContentPartPr/>
                <p14:nvPr/>
              </p14:nvContentPartPr>
              <p14:xfrm>
                <a:off x="10752017" y="4031722"/>
                <a:ext cx="911160" cy="34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F41ECAD-98ED-12AE-3E9F-97FB3E8B689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34017" y="4013722"/>
                  <a:ext cx="946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F0ECD49-CCAC-0DCF-11AA-52DD81CA2E3C}"/>
                    </a:ext>
                  </a:extLst>
                </p14:cNvPr>
                <p14:cNvContentPartPr/>
                <p14:nvPr/>
              </p14:nvContentPartPr>
              <p14:xfrm>
                <a:off x="11101577" y="4114882"/>
                <a:ext cx="12960" cy="186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F0ECD49-CCAC-0DCF-11AA-52DD81CA2E3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083937" y="4096882"/>
                  <a:ext cx="48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FF5856D-F407-6841-8171-CF048B9D21F5}"/>
                    </a:ext>
                  </a:extLst>
                </p14:cNvPr>
                <p14:cNvContentPartPr/>
                <p14:nvPr/>
              </p14:nvContentPartPr>
              <p14:xfrm>
                <a:off x="11218577" y="4106242"/>
                <a:ext cx="134280" cy="199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FF5856D-F407-6841-8171-CF048B9D21F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200937" y="4088602"/>
                  <a:ext cx="169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BA1DDE7-DFBA-5858-95CB-F2009D31CD11}"/>
                    </a:ext>
                  </a:extLst>
                </p14:cNvPr>
                <p14:cNvContentPartPr/>
                <p14:nvPr/>
              </p14:nvContentPartPr>
              <p14:xfrm>
                <a:off x="10713497" y="3598282"/>
                <a:ext cx="190440" cy="742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BA1DDE7-DFBA-5858-95CB-F2009D31CD1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695497" y="3580642"/>
                  <a:ext cx="22608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058AE1A-DD63-2ABE-D0B7-CB6434088DC4}"/>
                    </a:ext>
                  </a:extLst>
                </p14:cNvPr>
                <p14:cNvContentPartPr/>
                <p14:nvPr/>
              </p14:nvContentPartPr>
              <p14:xfrm>
                <a:off x="11613137" y="3599722"/>
                <a:ext cx="247680" cy="755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058AE1A-DD63-2ABE-D0B7-CB6434088DC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595497" y="3581722"/>
                  <a:ext cx="28332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8AEC4BB-1469-1384-DEFC-255863947B54}"/>
                    </a:ext>
                  </a:extLst>
                </p14:cNvPr>
                <p14:cNvContentPartPr/>
                <p14:nvPr/>
              </p14:nvContentPartPr>
              <p14:xfrm>
                <a:off x="11888537" y="3829402"/>
                <a:ext cx="166680" cy="250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8AEC4BB-1469-1384-DEFC-255863947B5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70537" y="3811762"/>
                  <a:ext cx="202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DF9F872-E8C1-EDF0-0978-D54FA6F60BA5}"/>
                    </a:ext>
                  </a:extLst>
                </p14:cNvPr>
                <p14:cNvContentPartPr/>
                <p14:nvPr/>
              </p14:nvContentPartPr>
              <p14:xfrm>
                <a:off x="11941097" y="3986002"/>
                <a:ext cx="82800" cy="15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DF9F872-E8C1-EDF0-0978-D54FA6F60BA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923457" y="3968362"/>
                  <a:ext cx="1184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3B65F71-5E30-2E3A-38BD-5A3C6EC2C541}"/>
              </a:ext>
            </a:extLst>
          </p:cNvPr>
          <p:cNvGrpSpPr/>
          <p:nvPr/>
        </p:nvGrpSpPr>
        <p:grpSpPr>
          <a:xfrm>
            <a:off x="2394617" y="5557402"/>
            <a:ext cx="1378080" cy="353880"/>
            <a:chOff x="2394617" y="5557402"/>
            <a:chExt cx="13780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89ECEE5-B436-2861-8C0C-BD45DC53312E}"/>
                    </a:ext>
                  </a:extLst>
                </p14:cNvPr>
                <p14:cNvContentPartPr/>
                <p14:nvPr/>
              </p14:nvContentPartPr>
              <p14:xfrm>
                <a:off x="2394617" y="5687002"/>
                <a:ext cx="126360" cy="224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89ECEE5-B436-2861-8C0C-BD45DC53312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76977" y="5669002"/>
                  <a:ext cx="162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6630A1E-2019-7840-FB71-D5AB904FBF34}"/>
                    </a:ext>
                  </a:extLst>
                </p14:cNvPr>
                <p14:cNvContentPartPr/>
                <p14:nvPr/>
              </p14:nvContentPartPr>
              <p14:xfrm>
                <a:off x="2555897" y="5721202"/>
                <a:ext cx="253080" cy="99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6630A1E-2019-7840-FB71-D5AB904FBF3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37897" y="5703202"/>
                  <a:ext cx="288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B543445-86B7-EFC8-382C-B6E054306BF1}"/>
                    </a:ext>
                  </a:extLst>
                </p14:cNvPr>
                <p14:cNvContentPartPr/>
                <p14:nvPr/>
              </p14:nvContentPartPr>
              <p14:xfrm>
                <a:off x="2938217" y="5724442"/>
                <a:ext cx="92520" cy="91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B543445-86B7-EFC8-382C-B6E054306BF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920217" y="5706802"/>
                  <a:ext cx="128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FC7270F-28F3-F8DA-8A8B-3DB287E6C4A4}"/>
                    </a:ext>
                  </a:extLst>
                </p14:cNvPr>
                <p14:cNvContentPartPr/>
                <p14:nvPr/>
              </p14:nvContentPartPr>
              <p14:xfrm>
                <a:off x="3084377" y="5715442"/>
                <a:ext cx="84960" cy="88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FC7270F-28F3-F8DA-8A8B-3DB287E6C4A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066737" y="5697442"/>
                  <a:ext cx="120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A268619-B3D6-0BA4-0999-47D169994004}"/>
                    </a:ext>
                  </a:extLst>
                </p14:cNvPr>
                <p14:cNvContentPartPr/>
                <p14:nvPr/>
              </p14:nvContentPartPr>
              <p14:xfrm>
                <a:off x="3262937" y="5728402"/>
                <a:ext cx="84240" cy="89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A268619-B3D6-0BA4-0999-47D16999400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45297" y="5710402"/>
                  <a:ext cx="119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5A6ECF1-2B31-7A50-8F94-84F45265B2E3}"/>
                    </a:ext>
                  </a:extLst>
                </p14:cNvPr>
                <p14:cNvContentPartPr/>
                <p14:nvPr/>
              </p14:nvContentPartPr>
              <p14:xfrm>
                <a:off x="3368057" y="5557402"/>
                <a:ext cx="6840" cy="264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5A6ECF1-2B31-7A50-8F94-84F45265B2E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50057" y="5539402"/>
                  <a:ext cx="42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6C05480-BAA1-2860-F1FC-3A05578A20E5}"/>
                    </a:ext>
                  </a:extLst>
                </p14:cNvPr>
                <p14:cNvContentPartPr/>
                <p14:nvPr/>
              </p14:nvContentPartPr>
              <p14:xfrm>
                <a:off x="3424217" y="5733082"/>
                <a:ext cx="103320" cy="110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6C05480-BAA1-2860-F1FC-3A05578A20E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06577" y="5715082"/>
                  <a:ext cx="138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891D193-23A8-8A0B-3AC6-94A193C71E43}"/>
                    </a:ext>
                  </a:extLst>
                </p14:cNvPr>
                <p14:cNvContentPartPr/>
                <p14:nvPr/>
              </p14:nvContentPartPr>
              <p14:xfrm>
                <a:off x="3544457" y="5730202"/>
                <a:ext cx="65880" cy="727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891D193-23A8-8A0B-3AC6-94A193C71E4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26817" y="5712202"/>
                  <a:ext cx="101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E0CDD96-38DA-757F-98F1-1868BFF666EC}"/>
                    </a:ext>
                  </a:extLst>
                </p14:cNvPr>
                <p14:cNvContentPartPr/>
                <p14:nvPr/>
              </p14:nvContentPartPr>
              <p14:xfrm>
                <a:off x="3681977" y="5738122"/>
                <a:ext cx="90720" cy="83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E0CDD96-38DA-757F-98F1-1868BFF666E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63977" y="5720482"/>
                  <a:ext cx="1263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638F919D-8A9A-2D7B-F9AF-0C46835D70BC}"/>
              </a:ext>
            </a:extLst>
          </p:cNvPr>
          <p:cNvGrpSpPr/>
          <p:nvPr/>
        </p:nvGrpSpPr>
        <p:grpSpPr>
          <a:xfrm>
            <a:off x="4515017" y="6165442"/>
            <a:ext cx="353160" cy="268920"/>
            <a:chOff x="4515017" y="6165442"/>
            <a:chExt cx="35316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76E8D83-C1AB-E57E-0269-A873765BCBBA}"/>
                    </a:ext>
                  </a:extLst>
                </p14:cNvPr>
                <p14:cNvContentPartPr/>
                <p14:nvPr/>
              </p14:nvContentPartPr>
              <p14:xfrm>
                <a:off x="4515017" y="6165442"/>
                <a:ext cx="148680" cy="257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76E8D83-C1AB-E57E-0269-A873765BCBB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497017" y="6147802"/>
                  <a:ext cx="184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3844FAA-EBB9-5328-D387-705E64271672}"/>
                    </a:ext>
                  </a:extLst>
                </p14:cNvPr>
                <p14:cNvContentPartPr/>
                <p14:nvPr/>
              </p14:nvContentPartPr>
              <p14:xfrm>
                <a:off x="4697537" y="6199282"/>
                <a:ext cx="120600" cy="235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3844FAA-EBB9-5328-D387-705E6427167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679897" y="6181282"/>
                  <a:ext cx="156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51CEC6B-63B6-3751-1709-A6E04FDA7D54}"/>
                    </a:ext>
                  </a:extLst>
                </p14:cNvPr>
                <p14:cNvContentPartPr/>
                <p14:nvPr/>
              </p14:nvContentPartPr>
              <p14:xfrm>
                <a:off x="4698257" y="6330322"/>
                <a:ext cx="133920" cy="21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51CEC6B-63B6-3751-1709-A6E04FDA7D5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680257" y="6312322"/>
                  <a:ext cx="169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26108D7-A126-8BBE-E72B-2D8AB6CCA077}"/>
                    </a:ext>
                  </a:extLst>
                </p14:cNvPr>
                <p14:cNvContentPartPr/>
                <p14:nvPr/>
              </p14:nvContentPartPr>
              <p14:xfrm>
                <a:off x="4685297" y="6203962"/>
                <a:ext cx="182880" cy="28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26108D7-A126-8BBE-E72B-2D8AB6CCA07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667657" y="6186322"/>
                  <a:ext cx="2185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ABB2B81-49C1-EAC2-E5DF-CC4AB39EA7B8}"/>
              </a:ext>
            </a:extLst>
          </p:cNvPr>
          <p:cNvGrpSpPr/>
          <p:nvPr/>
        </p:nvGrpSpPr>
        <p:grpSpPr>
          <a:xfrm>
            <a:off x="5303417" y="6276322"/>
            <a:ext cx="239760" cy="119160"/>
            <a:chOff x="5303417" y="6276322"/>
            <a:chExt cx="23976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D9A1049-1743-BA7E-11A9-7FEED444C8C0}"/>
                    </a:ext>
                  </a:extLst>
                </p14:cNvPr>
                <p14:cNvContentPartPr/>
                <p14:nvPr/>
              </p14:nvContentPartPr>
              <p14:xfrm>
                <a:off x="5303417" y="6276322"/>
                <a:ext cx="182880" cy="241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D9A1049-1743-BA7E-11A9-7FEED444C8C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285417" y="6258682"/>
                  <a:ext cx="218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A56B68A-E204-2913-F7E6-8F2CD7C81828}"/>
                    </a:ext>
                  </a:extLst>
                </p14:cNvPr>
                <p14:cNvContentPartPr/>
                <p14:nvPr/>
              </p14:nvContentPartPr>
              <p14:xfrm>
                <a:off x="5354537" y="6363802"/>
                <a:ext cx="188640" cy="316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A56B68A-E204-2913-F7E6-8F2CD7C8182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336897" y="6346162"/>
                  <a:ext cx="2242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3C589D72-81D8-027B-1DEF-09E39171F46A}"/>
              </a:ext>
            </a:extLst>
          </p:cNvPr>
          <p:cNvGrpSpPr/>
          <p:nvPr/>
        </p:nvGrpSpPr>
        <p:grpSpPr>
          <a:xfrm>
            <a:off x="7442537" y="5088682"/>
            <a:ext cx="1765440" cy="657360"/>
            <a:chOff x="7442537" y="5088682"/>
            <a:chExt cx="176544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CC892E2-227A-796F-0D3E-63E4986FE052}"/>
                    </a:ext>
                  </a:extLst>
                </p14:cNvPr>
                <p14:cNvContentPartPr/>
                <p14:nvPr/>
              </p14:nvContentPartPr>
              <p14:xfrm>
                <a:off x="7978577" y="5143042"/>
                <a:ext cx="93960" cy="222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CC892E2-227A-796F-0D3E-63E4986FE05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960937" y="5125042"/>
                  <a:ext cx="129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87EF9A6-5B36-E9D8-187B-7647123731C7}"/>
                    </a:ext>
                  </a:extLst>
                </p14:cNvPr>
                <p14:cNvContentPartPr/>
                <p14:nvPr/>
              </p14:nvContentPartPr>
              <p14:xfrm>
                <a:off x="8144177" y="5158882"/>
                <a:ext cx="132840" cy="201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87EF9A6-5B36-E9D8-187B-7647123731C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126537" y="5141242"/>
                  <a:ext cx="16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AF3844C-1BE1-D3CD-5FEC-755BB4C5E937}"/>
                    </a:ext>
                  </a:extLst>
                </p14:cNvPr>
                <p14:cNvContentPartPr/>
                <p14:nvPr/>
              </p14:nvContentPartPr>
              <p14:xfrm>
                <a:off x="8387897" y="5161762"/>
                <a:ext cx="13680" cy="162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AF3844C-1BE1-D3CD-5FEC-755BB4C5E93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370257" y="5144122"/>
                  <a:ext cx="49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155237A-83A0-958C-4C89-B381F8C92E37}"/>
                    </a:ext>
                  </a:extLst>
                </p14:cNvPr>
                <p14:cNvContentPartPr/>
                <p14:nvPr/>
              </p14:nvContentPartPr>
              <p14:xfrm>
                <a:off x="7832417" y="5564242"/>
                <a:ext cx="84960" cy="172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155237A-83A0-958C-4C89-B381F8C92E3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814417" y="5546602"/>
                  <a:ext cx="120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46E1C9E-D21E-5428-C2A3-158A422AD934}"/>
                    </a:ext>
                  </a:extLst>
                </p14:cNvPr>
                <p14:cNvContentPartPr/>
                <p14:nvPr/>
              </p14:nvContentPartPr>
              <p14:xfrm>
                <a:off x="8005937" y="5715442"/>
                <a:ext cx="6840" cy="14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46E1C9E-D21E-5428-C2A3-158A422AD93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87937" y="5697442"/>
                  <a:ext cx="42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61EC1F7-26BB-8215-A4D3-E9C201FA53B2}"/>
                    </a:ext>
                  </a:extLst>
                </p14:cNvPr>
                <p14:cNvContentPartPr/>
                <p14:nvPr/>
              </p14:nvContentPartPr>
              <p14:xfrm>
                <a:off x="8094857" y="5589082"/>
                <a:ext cx="111960" cy="133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61EC1F7-26BB-8215-A4D3-E9C201FA53B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77217" y="5571442"/>
                  <a:ext cx="14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3FD6CFD-B874-8A3B-40D4-E3846D39219C}"/>
                    </a:ext>
                  </a:extLst>
                </p14:cNvPr>
                <p14:cNvContentPartPr/>
                <p14:nvPr/>
              </p14:nvContentPartPr>
              <p14:xfrm>
                <a:off x="8282417" y="5589082"/>
                <a:ext cx="79920" cy="128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3FD6CFD-B874-8A3B-40D4-E3846D39219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264417" y="5571442"/>
                  <a:ext cx="115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F7DC87D-5BFA-C35A-8B82-4971819C7DBF}"/>
                    </a:ext>
                  </a:extLst>
                </p14:cNvPr>
                <p14:cNvContentPartPr/>
                <p14:nvPr/>
              </p14:nvContentPartPr>
              <p14:xfrm>
                <a:off x="8442617" y="5530402"/>
                <a:ext cx="84960" cy="177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F7DC87D-5BFA-C35A-8B82-4971819C7DB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424977" y="5512762"/>
                  <a:ext cx="120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3598EA2-6C4A-123A-6140-5490A0B5025B}"/>
                    </a:ext>
                  </a:extLst>
                </p14:cNvPr>
                <p14:cNvContentPartPr/>
                <p14:nvPr/>
              </p14:nvContentPartPr>
              <p14:xfrm>
                <a:off x="8601377" y="5675122"/>
                <a:ext cx="149760" cy="64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3598EA2-6C4A-123A-6140-5490A0B502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583737" y="5657482"/>
                  <a:ext cx="185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95A10F7-18CC-E832-196D-936DF832855D}"/>
                    </a:ext>
                  </a:extLst>
                </p14:cNvPr>
                <p14:cNvContentPartPr/>
                <p14:nvPr/>
              </p14:nvContentPartPr>
              <p14:xfrm>
                <a:off x="8798657" y="5658562"/>
                <a:ext cx="180360" cy="76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95A10F7-18CC-E832-196D-936DF832855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81017" y="5640922"/>
                  <a:ext cx="216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7EBF57C-8F94-F338-20F4-300B888136DB}"/>
                    </a:ext>
                  </a:extLst>
                </p14:cNvPr>
                <p14:cNvContentPartPr/>
                <p14:nvPr/>
              </p14:nvContentPartPr>
              <p14:xfrm>
                <a:off x="9037337" y="5667922"/>
                <a:ext cx="149760" cy="78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7EBF57C-8F94-F338-20F4-300B888136D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19337" y="5650282"/>
                  <a:ext cx="185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427CFC8-DEAE-CEEB-9C42-646768262A99}"/>
                    </a:ext>
                  </a:extLst>
                </p14:cNvPr>
                <p14:cNvContentPartPr/>
                <p14:nvPr/>
              </p14:nvContentPartPr>
              <p14:xfrm>
                <a:off x="8602097" y="5111362"/>
                <a:ext cx="198000" cy="181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427CFC8-DEAE-CEEB-9C42-646768262A9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584097" y="5093722"/>
                  <a:ext cx="233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2B83496-26BF-0F33-3BB1-86A00481BADD}"/>
                    </a:ext>
                  </a:extLst>
                </p14:cNvPr>
                <p14:cNvContentPartPr/>
                <p14:nvPr/>
              </p14:nvContentPartPr>
              <p14:xfrm>
                <a:off x="8861297" y="5238802"/>
                <a:ext cx="120960" cy="62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2B83496-26BF-0F33-3BB1-86A00481BAD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843657" y="5220802"/>
                  <a:ext cx="156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C153A05-BF77-F18D-5B97-6541AC369A71}"/>
                    </a:ext>
                  </a:extLst>
                </p14:cNvPr>
                <p14:cNvContentPartPr/>
                <p14:nvPr/>
              </p14:nvContentPartPr>
              <p14:xfrm>
                <a:off x="9026897" y="5088682"/>
                <a:ext cx="181080" cy="217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C153A05-BF77-F18D-5B97-6541AC369A7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08897" y="5070682"/>
                  <a:ext cx="216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47144D1-94EB-F394-48D1-B000F20F5E30}"/>
                    </a:ext>
                  </a:extLst>
                </p14:cNvPr>
                <p14:cNvContentPartPr/>
                <p14:nvPr/>
              </p14:nvContentPartPr>
              <p14:xfrm>
                <a:off x="7760777" y="5176882"/>
                <a:ext cx="89640" cy="435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47144D1-94EB-F394-48D1-B000F20F5E3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743137" y="5159242"/>
                  <a:ext cx="1252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E73145C-780D-C918-F2F5-757410AEA175}"/>
                    </a:ext>
                  </a:extLst>
                </p14:cNvPr>
                <p14:cNvContentPartPr/>
                <p14:nvPr/>
              </p14:nvContentPartPr>
              <p14:xfrm>
                <a:off x="7971377" y="5435002"/>
                <a:ext cx="1225800" cy="46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E73145C-780D-C918-F2F5-757410AEA17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53377" y="5417362"/>
                  <a:ext cx="1261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C29F77-524C-4E56-675C-FF4C537AA4AA}"/>
                    </a:ext>
                  </a:extLst>
                </p14:cNvPr>
                <p14:cNvContentPartPr/>
                <p14:nvPr/>
              </p14:nvContentPartPr>
              <p14:xfrm>
                <a:off x="7442537" y="5400442"/>
                <a:ext cx="90720" cy="84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C29F77-524C-4E56-675C-FF4C537AA4A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424897" y="5382802"/>
                  <a:ext cx="126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EDCFBF8-B2F5-8925-D331-9A00E551FC66}"/>
                    </a:ext>
                  </a:extLst>
                </p14:cNvPr>
                <p14:cNvContentPartPr/>
                <p14:nvPr/>
              </p14:nvContentPartPr>
              <p14:xfrm>
                <a:off x="7572137" y="5408722"/>
                <a:ext cx="98280" cy="65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EDCFBF8-B2F5-8925-D331-9A00E551FC6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554497" y="5390722"/>
                  <a:ext cx="133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D81D4A3-990D-93D4-BC54-94C295F38C4B}"/>
                    </a:ext>
                  </a:extLst>
                </p14:cNvPr>
                <p14:cNvContentPartPr/>
                <p14:nvPr/>
              </p14:nvContentPartPr>
              <p14:xfrm>
                <a:off x="7707857" y="5413042"/>
                <a:ext cx="75240" cy="66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D81D4A3-990D-93D4-BC54-94C295F38C4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89857" y="5395402"/>
                  <a:ext cx="110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AD8D344-F73A-8D29-EED8-5EA868F02A2D}"/>
                    </a:ext>
                  </a:extLst>
                </p14:cNvPr>
                <p14:cNvContentPartPr/>
                <p14:nvPr/>
              </p14:nvContentPartPr>
              <p14:xfrm>
                <a:off x="8428577" y="5558482"/>
                <a:ext cx="92160" cy="174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AD8D344-F73A-8D29-EED8-5EA868F02A2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410577" y="5540482"/>
                  <a:ext cx="1278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97CED3A8-CFA0-209C-2BCD-897BD005EFD6}"/>
              </a:ext>
            </a:extLst>
          </p:cNvPr>
          <p:cNvGrpSpPr/>
          <p:nvPr/>
        </p:nvGrpSpPr>
        <p:grpSpPr>
          <a:xfrm>
            <a:off x="9803417" y="5382802"/>
            <a:ext cx="232560" cy="130320"/>
            <a:chOff x="9803417" y="5382802"/>
            <a:chExt cx="23256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92062FC-9B8B-A469-779A-31F25DC82F19}"/>
                    </a:ext>
                  </a:extLst>
                </p14:cNvPr>
                <p14:cNvContentPartPr/>
                <p14:nvPr/>
              </p14:nvContentPartPr>
              <p14:xfrm>
                <a:off x="9814217" y="5382802"/>
                <a:ext cx="221760" cy="26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92062FC-9B8B-A469-779A-31F25DC82F1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796217" y="5364802"/>
                  <a:ext cx="257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C5BDDB1-96D2-AC57-AE2A-E0E08E7D71E9}"/>
                    </a:ext>
                  </a:extLst>
                </p14:cNvPr>
                <p14:cNvContentPartPr/>
                <p14:nvPr/>
              </p14:nvContentPartPr>
              <p14:xfrm>
                <a:off x="9803417" y="5500162"/>
                <a:ext cx="216000" cy="12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C5BDDB1-96D2-AC57-AE2A-E0E08E7D71E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785417" y="5482522"/>
                  <a:ext cx="2516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90DDF6E5-724A-7340-5240-252FEADF4228}"/>
              </a:ext>
            </a:extLst>
          </p:cNvPr>
          <p:cNvGrpSpPr/>
          <p:nvPr/>
        </p:nvGrpSpPr>
        <p:grpSpPr>
          <a:xfrm>
            <a:off x="10230377" y="5083282"/>
            <a:ext cx="1837440" cy="668520"/>
            <a:chOff x="10230377" y="5083282"/>
            <a:chExt cx="1837440" cy="6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44393A8-99AC-B181-9D93-9338885A1117}"/>
                    </a:ext>
                  </a:extLst>
                </p14:cNvPr>
                <p14:cNvContentPartPr/>
                <p14:nvPr/>
              </p14:nvContentPartPr>
              <p14:xfrm>
                <a:off x="10372937" y="5276602"/>
                <a:ext cx="222480" cy="223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44393A8-99AC-B181-9D93-9338885A111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354937" y="5258602"/>
                  <a:ext cx="258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AFBDB83-C991-1C41-1E04-E1BB43208C4C}"/>
                    </a:ext>
                  </a:extLst>
                </p14:cNvPr>
                <p14:cNvContentPartPr/>
                <p14:nvPr/>
              </p14:nvContentPartPr>
              <p14:xfrm>
                <a:off x="10556897" y="5475322"/>
                <a:ext cx="28440" cy="22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AFBDB83-C991-1C41-1E04-E1BB43208C4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538897" y="5457682"/>
                  <a:ext cx="64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747B02F-3AFA-4E54-1FFB-F120B9AD529A}"/>
                    </a:ext>
                  </a:extLst>
                </p14:cNvPr>
                <p14:cNvContentPartPr/>
                <p14:nvPr/>
              </p14:nvContentPartPr>
              <p14:xfrm>
                <a:off x="10692977" y="5267242"/>
                <a:ext cx="165600" cy="2984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747B02F-3AFA-4E54-1FFB-F120B9AD529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674977" y="5249602"/>
                  <a:ext cx="201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01B0B65-144D-6F64-1809-88087FF0F390}"/>
                    </a:ext>
                  </a:extLst>
                </p14:cNvPr>
                <p14:cNvContentPartPr/>
                <p14:nvPr/>
              </p14:nvContentPartPr>
              <p14:xfrm>
                <a:off x="10230377" y="5114962"/>
                <a:ext cx="178560" cy="617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01B0B65-144D-6F64-1809-88087FF0F39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212377" y="5097322"/>
                  <a:ext cx="21420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349719F-0F50-793C-F3FE-C2975BCFC0A3}"/>
                    </a:ext>
                  </a:extLst>
                </p14:cNvPr>
                <p14:cNvContentPartPr/>
                <p14:nvPr/>
              </p14:nvContentPartPr>
              <p14:xfrm>
                <a:off x="11000057" y="5306842"/>
                <a:ext cx="178200" cy="2174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349719F-0F50-793C-F3FE-C2975BCFC0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982417" y="5289202"/>
                  <a:ext cx="213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BA6FA3C-BD22-830D-4FAE-B49FD25CEBAB}"/>
                    </a:ext>
                  </a:extLst>
                </p14:cNvPr>
                <p14:cNvContentPartPr/>
                <p14:nvPr/>
              </p14:nvContentPartPr>
              <p14:xfrm>
                <a:off x="11239097" y="5457682"/>
                <a:ext cx="123120" cy="75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BA6FA3C-BD22-830D-4FAE-B49FD25CEBA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221097" y="5439682"/>
                  <a:ext cx="158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03A6493-FC61-1A07-68AA-724C53B73B43}"/>
                    </a:ext>
                  </a:extLst>
                </p14:cNvPr>
                <p14:cNvContentPartPr/>
                <p14:nvPr/>
              </p14:nvContentPartPr>
              <p14:xfrm>
                <a:off x="11407217" y="5311522"/>
                <a:ext cx="212400" cy="218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03A6493-FC61-1A07-68AA-724C53B73B4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389577" y="5293522"/>
                  <a:ext cx="248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BE2B491-F1C4-9916-C3E5-63E30C88CFA4}"/>
                    </a:ext>
                  </a:extLst>
                </p14:cNvPr>
                <p14:cNvContentPartPr/>
                <p14:nvPr/>
              </p14:nvContentPartPr>
              <p14:xfrm>
                <a:off x="11466977" y="5083282"/>
                <a:ext cx="200160" cy="668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BE2B491-F1C4-9916-C3E5-63E30C88CFA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449337" y="5065642"/>
                  <a:ext cx="23580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C082966-3F7F-4825-362E-9E80C6716FE3}"/>
                    </a:ext>
                  </a:extLst>
                </p14:cNvPr>
                <p14:cNvContentPartPr/>
                <p14:nvPr/>
              </p14:nvContentPartPr>
              <p14:xfrm>
                <a:off x="11754257" y="5459842"/>
                <a:ext cx="45000" cy="21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C082966-3F7F-4825-362E-9E80C6716FE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736257" y="5442202"/>
                  <a:ext cx="80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14F21AF-70B4-277D-A45E-223DAC78C1F6}"/>
                    </a:ext>
                  </a:extLst>
                </p14:cNvPr>
                <p14:cNvContentPartPr/>
                <p14:nvPr/>
              </p14:nvContentPartPr>
              <p14:xfrm>
                <a:off x="11862977" y="5228002"/>
                <a:ext cx="204840" cy="411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14F21AF-70B4-277D-A45E-223DAC78C1F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845337" y="5210362"/>
                  <a:ext cx="2404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13B256A-AF31-1957-DFDC-8D3F7626EC7C}"/>
                    </a:ext>
                  </a:extLst>
                </p14:cNvPr>
                <p14:cNvContentPartPr/>
                <p14:nvPr/>
              </p14:nvContentPartPr>
              <p14:xfrm>
                <a:off x="11909417" y="5490442"/>
                <a:ext cx="103680" cy="19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13B256A-AF31-1957-DFDC-8D3F7626EC7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891777" y="5472802"/>
                  <a:ext cx="13932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17F7FF06-FC39-4E10-9A99-0EAB30FE160C}"/>
                  </a:ext>
                </a:extLst>
              </p14:cNvPr>
              <p14:cNvContentPartPr/>
              <p14:nvPr/>
            </p14:nvContentPartPr>
            <p14:xfrm>
              <a:off x="5326817" y="6157162"/>
              <a:ext cx="117000" cy="356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17F7FF06-FC39-4E10-9A99-0EAB30FE160C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309177" y="6139162"/>
                <a:ext cx="15264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E6BBD81-5951-0D79-EC78-3ABC47B7D550}"/>
              </a:ext>
            </a:extLst>
          </p:cNvPr>
          <p:cNvGrpSpPr/>
          <p:nvPr/>
        </p:nvGrpSpPr>
        <p:grpSpPr>
          <a:xfrm>
            <a:off x="5866817" y="6032242"/>
            <a:ext cx="1264320" cy="393120"/>
            <a:chOff x="5866817" y="6032242"/>
            <a:chExt cx="12643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6F58770-EB43-7413-0E27-D530136F8410}"/>
                    </a:ext>
                  </a:extLst>
                </p14:cNvPr>
                <p14:cNvContentPartPr/>
                <p14:nvPr/>
              </p14:nvContentPartPr>
              <p14:xfrm>
                <a:off x="5866817" y="6032242"/>
                <a:ext cx="211680" cy="159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6F58770-EB43-7413-0E27-D530136F841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48817" y="6014602"/>
                  <a:ext cx="247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13ED614-1247-FDA8-8228-7320657130D5}"/>
                    </a:ext>
                  </a:extLst>
                </p14:cNvPr>
                <p14:cNvContentPartPr/>
                <p14:nvPr/>
              </p14:nvContentPartPr>
              <p14:xfrm>
                <a:off x="5905697" y="6190282"/>
                <a:ext cx="116640" cy="1677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13ED614-1247-FDA8-8228-7320657130D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887697" y="6172282"/>
                  <a:ext cx="152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3C0FC9D-BD83-9271-9D1A-BEDDCDEF1915}"/>
                    </a:ext>
                  </a:extLst>
                </p14:cNvPr>
                <p14:cNvContentPartPr/>
                <p14:nvPr/>
              </p14:nvContentPartPr>
              <p14:xfrm>
                <a:off x="6196217" y="6139162"/>
                <a:ext cx="274680" cy="2628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3C0FC9D-BD83-9271-9D1A-BEDDCDEF191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178577" y="6121522"/>
                  <a:ext cx="310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3CC5843-E816-5B60-BF7A-FCC28457BCD0}"/>
                    </a:ext>
                  </a:extLst>
                </p14:cNvPr>
                <p14:cNvContentPartPr/>
                <p14:nvPr/>
              </p14:nvContentPartPr>
              <p14:xfrm>
                <a:off x="6574937" y="6290002"/>
                <a:ext cx="192240" cy="135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3CC5843-E816-5B60-BF7A-FCC28457BCD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57297" y="6272002"/>
                  <a:ext cx="227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2887F97-0ACE-720F-47BB-A46700E5D9C8}"/>
                    </a:ext>
                  </a:extLst>
                </p14:cNvPr>
                <p14:cNvContentPartPr/>
                <p14:nvPr/>
              </p14:nvContentPartPr>
              <p14:xfrm>
                <a:off x="6844577" y="6107842"/>
                <a:ext cx="286560" cy="288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2887F97-0ACE-720F-47BB-A46700E5D9C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826577" y="6090202"/>
                  <a:ext cx="32220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72DD31E5-A358-931E-91E0-194728E290AB}"/>
                  </a:ext>
                </a:extLst>
              </p14:cNvPr>
              <p14:cNvContentPartPr/>
              <p14:nvPr/>
            </p14:nvContentPartPr>
            <p14:xfrm>
              <a:off x="7944737" y="188722"/>
              <a:ext cx="17640" cy="3492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72DD31E5-A358-931E-91E0-194728E290A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7927097" y="170722"/>
                <a:ext cx="5328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082838A7-44FC-299A-C76F-A2828F4C331C}"/>
              </a:ext>
            </a:extLst>
          </p:cNvPr>
          <p:cNvGrpSpPr/>
          <p:nvPr/>
        </p:nvGrpSpPr>
        <p:grpSpPr>
          <a:xfrm>
            <a:off x="6929897" y="121762"/>
            <a:ext cx="3262320" cy="451800"/>
            <a:chOff x="6929897" y="121762"/>
            <a:chExt cx="326232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12B3A0E-2590-D1E5-6726-4E457266F43F}"/>
                    </a:ext>
                  </a:extLst>
                </p14:cNvPr>
                <p14:cNvContentPartPr/>
                <p14:nvPr/>
              </p14:nvContentPartPr>
              <p14:xfrm>
                <a:off x="6929897" y="165682"/>
                <a:ext cx="141480" cy="3085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12B3A0E-2590-D1E5-6726-4E457266F43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11897" y="147682"/>
                  <a:ext cx="177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6F12C0F-90BE-00DC-A1A9-40A54F854432}"/>
                    </a:ext>
                  </a:extLst>
                </p14:cNvPr>
                <p14:cNvContentPartPr/>
                <p14:nvPr/>
              </p14:nvContentPartPr>
              <p14:xfrm>
                <a:off x="7093697" y="216082"/>
                <a:ext cx="234720" cy="176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6F12C0F-90BE-00DC-A1A9-40A54F85443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76057" y="198082"/>
                  <a:ext cx="270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5C85EBD-2946-114F-8894-F387F0F2DEE6}"/>
                    </a:ext>
                  </a:extLst>
                </p14:cNvPr>
                <p14:cNvContentPartPr/>
                <p14:nvPr/>
              </p14:nvContentPartPr>
              <p14:xfrm>
                <a:off x="7222217" y="316162"/>
                <a:ext cx="120960" cy="127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5C85EBD-2946-114F-8894-F387F0F2DEE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204217" y="298162"/>
                  <a:ext cx="156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5426DE9-CA1F-6A3F-3A6E-17A47E24A8D9}"/>
                    </a:ext>
                  </a:extLst>
                </p14:cNvPr>
                <p14:cNvContentPartPr/>
                <p14:nvPr/>
              </p14:nvContentPartPr>
              <p14:xfrm>
                <a:off x="7349297" y="122122"/>
                <a:ext cx="831240" cy="4514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5426DE9-CA1F-6A3F-3A6E-17A47E24A8D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331297" y="104122"/>
                  <a:ext cx="8668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EB3C81C-D39D-C542-2F02-EAAD1E87AF84}"/>
                    </a:ext>
                  </a:extLst>
                </p14:cNvPr>
                <p14:cNvContentPartPr/>
                <p14:nvPr/>
              </p14:nvContentPartPr>
              <p14:xfrm>
                <a:off x="8344697" y="145882"/>
                <a:ext cx="239400" cy="393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EB3C81C-D39D-C542-2F02-EAAD1E87AF8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327057" y="127882"/>
                  <a:ext cx="2750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80063D4-9493-7552-3A6E-5DD0FD64C59B}"/>
                    </a:ext>
                  </a:extLst>
                </p14:cNvPr>
                <p14:cNvContentPartPr/>
                <p14:nvPr/>
              </p14:nvContentPartPr>
              <p14:xfrm>
                <a:off x="8753297" y="320122"/>
                <a:ext cx="160920" cy="95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80063D4-9493-7552-3A6E-5DD0FD64C59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735657" y="302482"/>
                  <a:ext cx="196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9482864-32D6-EA33-79C8-68F40A6C200E}"/>
                    </a:ext>
                  </a:extLst>
                </p14:cNvPr>
                <p14:cNvContentPartPr/>
                <p14:nvPr/>
              </p14:nvContentPartPr>
              <p14:xfrm>
                <a:off x="9079817" y="132922"/>
                <a:ext cx="60840" cy="68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9482864-32D6-EA33-79C8-68F40A6C200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61817" y="114922"/>
                  <a:ext cx="96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87A7DDC-CA51-E048-7CE2-B94C8331D3F1}"/>
                    </a:ext>
                  </a:extLst>
                </p14:cNvPr>
                <p14:cNvContentPartPr/>
                <p14:nvPr/>
              </p14:nvContentPartPr>
              <p14:xfrm>
                <a:off x="9155777" y="137242"/>
                <a:ext cx="44280" cy="982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87A7DDC-CA51-E048-7CE2-B94C8331D3F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137777" y="119602"/>
                  <a:ext cx="79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3DAAFC6-B505-0778-1A8E-7A01A73FBA59}"/>
                    </a:ext>
                  </a:extLst>
                </p14:cNvPr>
                <p14:cNvContentPartPr/>
                <p14:nvPr/>
              </p14:nvContentPartPr>
              <p14:xfrm>
                <a:off x="9214457" y="239842"/>
                <a:ext cx="56880" cy="1846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3DAAFC6-B505-0778-1A8E-7A01A73FBA5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196457" y="222202"/>
                  <a:ext cx="92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C2C2368-AEAE-E04A-1C14-A8077403D9AA}"/>
                    </a:ext>
                  </a:extLst>
                </p14:cNvPr>
                <p14:cNvContentPartPr/>
                <p14:nvPr/>
              </p14:nvContentPartPr>
              <p14:xfrm>
                <a:off x="9219857" y="207082"/>
                <a:ext cx="185760" cy="612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C2C2368-AEAE-E04A-1C14-A8077403D9A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202217" y="189082"/>
                  <a:ext cx="221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E22A51B-EAE9-7BE3-9F02-3C6894B48850}"/>
                    </a:ext>
                  </a:extLst>
                </p14:cNvPr>
                <p14:cNvContentPartPr/>
                <p14:nvPr/>
              </p14:nvContentPartPr>
              <p14:xfrm>
                <a:off x="9247937" y="325882"/>
                <a:ext cx="111240" cy="140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E22A51B-EAE9-7BE3-9F02-3C6894B4885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29937" y="308242"/>
                  <a:ext cx="14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4A5E902-154C-B100-7C8E-926E7F3A77E4}"/>
                    </a:ext>
                  </a:extLst>
                </p14:cNvPr>
                <p14:cNvContentPartPr/>
                <p14:nvPr/>
              </p14:nvContentPartPr>
              <p14:xfrm>
                <a:off x="9368177" y="315442"/>
                <a:ext cx="657000" cy="93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4A5E902-154C-B100-7C8E-926E7F3A77E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350177" y="297442"/>
                  <a:ext cx="692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835B1C5-6FF1-BB7A-5B5E-2F42CDD737BA}"/>
                    </a:ext>
                  </a:extLst>
                </p14:cNvPr>
                <p14:cNvContentPartPr/>
                <p14:nvPr/>
              </p14:nvContentPartPr>
              <p14:xfrm>
                <a:off x="9970457" y="192682"/>
                <a:ext cx="11160" cy="18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5835B1C5-6FF1-BB7A-5B5E-2F42CDD737B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952457" y="175042"/>
                  <a:ext cx="46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A9EFB26-AE38-D985-A738-8C99CF9F1CDC}"/>
                    </a:ext>
                  </a:extLst>
                </p14:cNvPr>
                <p14:cNvContentPartPr/>
                <p14:nvPr/>
              </p14:nvContentPartPr>
              <p14:xfrm>
                <a:off x="10145057" y="137962"/>
                <a:ext cx="11520" cy="63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A9EFB26-AE38-D985-A738-8C99CF9F1CD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127057" y="120322"/>
                  <a:ext cx="47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AD678AD-3E58-F00D-2360-59D93129D6B4}"/>
                    </a:ext>
                  </a:extLst>
                </p14:cNvPr>
                <p14:cNvContentPartPr/>
                <p14:nvPr/>
              </p14:nvContentPartPr>
              <p14:xfrm>
                <a:off x="10180697" y="121762"/>
                <a:ext cx="11520" cy="1155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AD678AD-3E58-F00D-2360-59D93129D6B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162697" y="104122"/>
                  <a:ext cx="471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68182CEF-841C-A2D4-DD77-AB50CC5BF9B8}"/>
              </a:ext>
            </a:extLst>
          </p:cNvPr>
          <p:cNvGrpSpPr/>
          <p:nvPr/>
        </p:nvGrpSpPr>
        <p:grpSpPr>
          <a:xfrm>
            <a:off x="10407497" y="93322"/>
            <a:ext cx="1652040" cy="444960"/>
            <a:chOff x="10407497" y="93322"/>
            <a:chExt cx="16520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207E86F-7429-4A45-ED72-6B88986FD8A7}"/>
                    </a:ext>
                  </a:extLst>
                </p14:cNvPr>
                <p14:cNvContentPartPr/>
                <p14:nvPr/>
              </p14:nvContentPartPr>
              <p14:xfrm>
                <a:off x="10407497" y="93322"/>
                <a:ext cx="1463760" cy="3002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207E86F-7429-4A45-ED72-6B88986FD8A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389497" y="75682"/>
                  <a:ext cx="1499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EEDE01D-49EB-D359-D5A8-068718D4645F}"/>
                    </a:ext>
                  </a:extLst>
                </p14:cNvPr>
                <p14:cNvContentPartPr/>
                <p14:nvPr/>
              </p14:nvContentPartPr>
              <p14:xfrm>
                <a:off x="11900417" y="116002"/>
                <a:ext cx="159120" cy="422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EEDE01D-49EB-D359-D5A8-068718D4645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882417" y="98362"/>
                  <a:ext cx="19476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80B16DDF-F3A2-3DB0-760F-383494B0617D}"/>
              </a:ext>
            </a:extLst>
          </p:cNvPr>
          <p:cNvGrpSpPr/>
          <p:nvPr/>
        </p:nvGrpSpPr>
        <p:grpSpPr>
          <a:xfrm>
            <a:off x="11409017" y="147322"/>
            <a:ext cx="235440" cy="113760"/>
            <a:chOff x="11409017" y="147322"/>
            <a:chExt cx="23544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BAB3208-94EC-7655-1010-8AAFDB113896}"/>
                    </a:ext>
                  </a:extLst>
                </p14:cNvPr>
                <p14:cNvContentPartPr/>
                <p14:nvPr/>
              </p14:nvContentPartPr>
              <p14:xfrm>
                <a:off x="11409017" y="147322"/>
                <a:ext cx="235440" cy="388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BAB3208-94EC-7655-1010-8AAFDB11389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391377" y="129322"/>
                  <a:ext cx="271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B741325-DB64-2D2F-AE2B-325FCF94DA00}"/>
                    </a:ext>
                  </a:extLst>
                </p14:cNvPr>
                <p14:cNvContentPartPr/>
                <p14:nvPr/>
              </p14:nvContentPartPr>
              <p14:xfrm>
                <a:off x="11608457" y="235522"/>
                <a:ext cx="15480" cy="25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B741325-DB64-2D2F-AE2B-325FCF94DA0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590817" y="217522"/>
                  <a:ext cx="511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DD8601-FDB6-6175-7499-2B8D80AADA7A}"/>
                  </a:ext>
                </a:extLst>
              </p14:cNvPr>
              <p14:cNvContentPartPr/>
              <p14:nvPr/>
            </p14:nvContentPartPr>
            <p14:xfrm>
              <a:off x="11140811" y="1934335"/>
              <a:ext cx="659160" cy="14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DD8601-FDB6-6175-7499-2B8D80AADA7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1122811" y="1916335"/>
                <a:ext cx="694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C9101D-0A0D-08FA-0B48-74BA8BF0CE05}"/>
                  </a:ext>
                </a:extLst>
              </p14:cNvPr>
              <p14:cNvContentPartPr/>
              <p14:nvPr/>
            </p14:nvContentPartPr>
            <p14:xfrm>
              <a:off x="6987851" y="4690135"/>
              <a:ext cx="45720" cy="3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C9101D-0A0D-08FA-0B48-74BA8BF0CE05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6970211" y="4672495"/>
                <a:ext cx="813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FC0F526-5AA9-4E2E-6162-AFA9CC916007}"/>
                  </a:ext>
                </a:extLst>
              </p14:cNvPr>
              <p14:cNvContentPartPr/>
              <p14:nvPr/>
            </p14:nvContentPartPr>
            <p14:xfrm>
              <a:off x="8890451" y="4686175"/>
              <a:ext cx="5040" cy="27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FC0F526-5AA9-4E2E-6162-AFA9CC916007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8872451" y="4668535"/>
                <a:ext cx="40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BCE984D-B737-226D-2A12-EF0C5D6AF2F7}"/>
                  </a:ext>
                </a:extLst>
              </p14:cNvPr>
              <p14:cNvContentPartPr/>
              <p14:nvPr/>
            </p14:nvContentPartPr>
            <p14:xfrm>
              <a:off x="7175771" y="5391415"/>
              <a:ext cx="24120" cy="4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BCE984D-B737-226D-2A12-EF0C5D6AF2F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7157771" y="5373415"/>
                <a:ext cx="5976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8FB5A38-21FB-FD66-A53C-C8F6510D2B52}"/>
              </a:ext>
            </a:extLst>
          </p:cNvPr>
          <p:cNvGrpSpPr/>
          <p:nvPr/>
        </p:nvGrpSpPr>
        <p:grpSpPr>
          <a:xfrm>
            <a:off x="7214651" y="5275855"/>
            <a:ext cx="141120" cy="226440"/>
            <a:chOff x="7214651" y="5275855"/>
            <a:chExt cx="14112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BB2B9E8-C4C5-0D2C-CA82-2D8BECE2BB2B}"/>
                    </a:ext>
                  </a:extLst>
                </p14:cNvPr>
                <p14:cNvContentPartPr/>
                <p14:nvPr/>
              </p14:nvContentPartPr>
              <p14:xfrm>
                <a:off x="7214651" y="5275855"/>
                <a:ext cx="141120" cy="226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BB2B9E8-C4C5-0D2C-CA82-2D8BECE2BB2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197011" y="5258215"/>
                  <a:ext cx="176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23167C-5536-F884-1862-320FD4A3124C}"/>
                    </a:ext>
                  </a:extLst>
                </p14:cNvPr>
                <p14:cNvContentPartPr/>
                <p14:nvPr/>
              </p14:nvContentPartPr>
              <p14:xfrm>
                <a:off x="7230491" y="5445415"/>
                <a:ext cx="61560" cy="6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23167C-5536-F884-1862-320FD4A3124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212851" y="5427415"/>
                  <a:ext cx="972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5D0B0F26-31BA-5393-2FD3-1AFA415C83F2}"/>
              </a:ext>
            </a:extLst>
          </p:cNvPr>
          <p:cNvGrpSpPr/>
          <p:nvPr/>
        </p:nvGrpSpPr>
        <p:grpSpPr>
          <a:xfrm>
            <a:off x="11747051" y="5467375"/>
            <a:ext cx="42120" cy="51120"/>
            <a:chOff x="11747051" y="5467375"/>
            <a:chExt cx="42120" cy="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59D2C71-516C-4233-B426-DC0FEAF9794D}"/>
                    </a:ext>
                  </a:extLst>
                </p14:cNvPr>
                <p14:cNvContentPartPr/>
                <p14:nvPr/>
              </p14:nvContentPartPr>
              <p14:xfrm>
                <a:off x="11750651" y="5479255"/>
                <a:ext cx="33480" cy="39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59D2C71-516C-4233-B426-DC0FEAF9794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732651" y="5461615"/>
                  <a:ext cx="69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57480CB-2B00-BEB9-1B3C-7643AD0CF506}"/>
                    </a:ext>
                  </a:extLst>
                </p14:cNvPr>
                <p14:cNvContentPartPr/>
                <p14:nvPr/>
              </p14:nvContentPartPr>
              <p14:xfrm>
                <a:off x="11747051" y="5467375"/>
                <a:ext cx="42120" cy="43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57480CB-2B00-BEB9-1B3C-7643AD0CF50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729051" y="5449735"/>
                  <a:ext cx="77760" cy="7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257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B760B-FDC4-3D37-A4D5-F4D409C66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6" y="745671"/>
            <a:ext cx="11953521" cy="54537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A391A65-2886-53FC-237D-A3643FCF0834}"/>
              </a:ext>
            </a:extLst>
          </p:cNvPr>
          <p:cNvGrpSpPr/>
          <p:nvPr/>
        </p:nvGrpSpPr>
        <p:grpSpPr>
          <a:xfrm>
            <a:off x="6569374" y="2272449"/>
            <a:ext cx="142920" cy="859680"/>
            <a:chOff x="6569374" y="2272449"/>
            <a:chExt cx="14292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69599E-9221-6C89-4519-80F71C2156D8}"/>
                    </a:ext>
                  </a:extLst>
                </p14:cNvPr>
                <p14:cNvContentPartPr/>
                <p14:nvPr/>
              </p14:nvContentPartPr>
              <p14:xfrm>
                <a:off x="6601774" y="2277849"/>
                <a:ext cx="110520" cy="854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69599E-9221-6C89-4519-80F71C2156D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84134" y="2259849"/>
                  <a:ext cx="14616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759DE4-4508-8C3F-CD70-DF8926D24B85}"/>
                    </a:ext>
                  </a:extLst>
                </p14:cNvPr>
                <p14:cNvContentPartPr/>
                <p14:nvPr/>
              </p14:nvContentPartPr>
              <p14:xfrm>
                <a:off x="6569374" y="2272449"/>
                <a:ext cx="74520" cy="162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759DE4-4508-8C3F-CD70-DF8926D24B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51734" y="2254449"/>
                  <a:ext cx="1101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5E550D-316E-8903-8D87-F374A7CB86DE}"/>
              </a:ext>
            </a:extLst>
          </p:cNvPr>
          <p:cNvGrpSpPr/>
          <p:nvPr/>
        </p:nvGrpSpPr>
        <p:grpSpPr>
          <a:xfrm>
            <a:off x="5824174" y="2998209"/>
            <a:ext cx="1919880" cy="444960"/>
            <a:chOff x="5824174" y="2998209"/>
            <a:chExt cx="19198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F35AB2-5BFE-21BB-C162-75696D29BB0F}"/>
                    </a:ext>
                  </a:extLst>
                </p14:cNvPr>
                <p14:cNvContentPartPr/>
                <p14:nvPr/>
              </p14:nvContentPartPr>
              <p14:xfrm>
                <a:off x="5824174" y="3091809"/>
                <a:ext cx="767160" cy="351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F35AB2-5BFE-21BB-C162-75696D29BB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06174" y="3073809"/>
                  <a:ext cx="8028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A9DF94-D8D5-28CF-7171-29F0778383AA}"/>
                    </a:ext>
                  </a:extLst>
                </p14:cNvPr>
                <p14:cNvContentPartPr/>
                <p14:nvPr/>
              </p14:nvContentPartPr>
              <p14:xfrm>
                <a:off x="6444454" y="3160929"/>
                <a:ext cx="162000" cy="2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A9DF94-D8D5-28CF-7171-29F0778383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6814" y="3143289"/>
                  <a:ext cx="197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AA7D03-046D-335B-AB56-02DEC580BEA6}"/>
                    </a:ext>
                  </a:extLst>
                </p14:cNvPr>
                <p14:cNvContentPartPr/>
                <p14:nvPr/>
              </p14:nvContentPartPr>
              <p14:xfrm>
                <a:off x="6764134" y="2998209"/>
                <a:ext cx="979920" cy="425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AA7D03-046D-335B-AB56-02DEC580BE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46134" y="2980569"/>
                  <a:ext cx="10155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83BDB8-B7C4-E54D-70FF-26F2FB57531F}"/>
                    </a:ext>
                  </a:extLst>
                </p14:cNvPr>
                <p14:cNvContentPartPr/>
                <p14:nvPr/>
              </p14:nvContentPartPr>
              <p14:xfrm>
                <a:off x="6887254" y="3109089"/>
                <a:ext cx="272160" cy="38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83BDB8-B7C4-E54D-70FF-26F2FB5753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69254" y="3091449"/>
                  <a:ext cx="307800" cy="7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157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0A0D06-ABB9-DC91-D3B6-401299262CED}"/>
                  </a:ext>
                </a:extLst>
              </p14:cNvPr>
              <p14:cNvContentPartPr/>
              <p14:nvPr/>
            </p14:nvContentPartPr>
            <p14:xfrm>
              <a:off x="1117697" y="165682"/>
              <a:ext cx="2309040" cy="74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0A0D06-ABB9-DC91-D3B6-401299262C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0057" y="147682"/>
                <a:ext cx="2344680" cy="78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2834BFD-4645-1375-7BF1-22312B1AE632}"/>
              </a:ext>
            </a:extLst>
          </p:cNvPr>
          <p:cNvGrpSpPr/>
          <p:nvPr/>
        </p:nvGrpSpPr>
        <p:grpSpPr>
          <a:xfrm>
            <a:off x="3807257" y="257482"/>
            <a:ext cx="4159800" cy="581760"/>
            <a:chOff x="3807257" y="257482"/>
            <a:chExt cx="415980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A95C4D9-D183-84D2-AE5E-2C07541CA72F}"/>
                    </a:ext>
                  </a:extLst>
                </p14:cNvPr>
                <p14:cNvContentPartPr/>
                <p14:nvPr/>
              </p14:nvContentPartPr>
              <p14:xfrm>
                <a:off x="3807257" y="257482"/>
                <a:ext cx="1096920" cy="58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A95C4D9-D183-84D2-AE5E-2C07541CA7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89257" y="239482"/>
                  <a:ext cx="113256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BB64620-8191-D529-71A0-6B5753E75FC3}"/>
                    </a:ext>
                  </a:extLst>
                </p14:cNvPr>
                <p14:cNvContentPartPr/>
                <p14:nvPr/>
              </p14:nvContentPartPr>
              <p14:xfrm>
                <a:off x="5328977" y="317242"/>
                <a:ext cx="297720" cy="486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BB64620-8191-D529-71A0-6B5753E75F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10977" y="299242"/>
                  <a:ext cx="33336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F696DD-3470-E296-BFF2-62DE3B9462D4}"/>
                    </a:ext>
                  </a:extLst>
                </p14:cNvPr>
                <p14:cNvContentPartPr/>
                <p14:nvPr/>
              </p14:nvContentPartPr>
              <p14:xfrm>
                <a:off x="5944937" y="450802"/>
                <a:ext cx="191880" cy="151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F696DD-3470-E296-BFF2-62DE3B9462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27297" y="432802"/>
                  <a:ext cx="227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F1D54C1-8F85-6C7C-6F83-42C1ADF17CFE}"/>
                    </a:ext>
                  </a:extLst>
                </p14:cNvPr>
                <p14:cNvContentPartPr/>
                <p14:nvPr/>
              </p14:nvContentPartPr>
              <p14:xfrm>
                <a:off x="6436337" y="279802"/>
                <a:ext cx="1530720" cy="344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F1D54C1-8F85-6C7C-6F83-42C1ADF17C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8697" y="261802"/>
                  <a:ext cx="156636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F900C1-9CCA-B8CD-950D-699628EBBC25}"/>
              </a:ext>
            </a:extLst>
          </p:cNvPr>
          <p:cNvGrpSpPr/>
          <p:nvPr/>
        </p:nvGrpSpPr>
        <p:grpSpPr>
          <a:xfrm>
            <a:off x="1160537" y="1004482"/>
            <a:ext cx="8671320" cy="775080"/>
            <a:chOff x="1160537" y="1004482"/>
            <a:chExt cx="8671320" cy="7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6CD730-F1B9-5266-9EE9-C0B42C5A75AB}"/>
                    </a:ext>
                  </a:extLst>
                </p14:cNvPr>
                <p14:cNvContentPartPr/>
                <p14:nvPr/>
              </p14:nvContentPartPr>
              <p14:xfrm>
                <a:off x="1160537" y="1315882"/>
                <a:ext cx="1248480" cy="40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6CD730-F1B9-5266-9EE9-C0B42C5A75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2537" y="1298242"/>
                  <a:ext cx="12841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680225-6363-430C-6F6B-E63E3ABF899A}"/>
                    </a:ext>
                  </a:extLst>
                </p14:cNvPr>
                <p14:cNvContentPartPr/>
                <p14:nvPr/>
              </p14:nvContentPartPr>
              <p14:xfrm>
                <a:off x="2023457" y="1224082"/>
                <a:ext cx="28080" cy="5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680225-6363-430C-6F6B-E63E3ABF89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5817" y="1206442"/>
                  <a:ext cx="63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AC540F-0A57-5921-9630-6184DF829C91}"/>
                    </a:ext>
                  </a:extLst>
                </p14:cNvPr>
                <p14:cNvContentPartPr/>
                <p14:nvPr/>
              </p14:nvContentPartPr>
              <p14:xfrm>
                <a:off x="2776937" y="1057402"/>
                <a:ext cx="606240" cy="423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AC540F-0A57-5921-9630-6184DF829C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59297" y="1039762"/>
                  <a:ext cx="6418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C8FDFC-B8EF-9A0C-7383-A1370838335C}"/>
                    </a:ext>
                  </a:extLst>
                </p14:cNvPr>
                <p14:cNvContentPartPr/>
                <p14:nvPr/>
              </p14:nvContentPartPr>
              <p14:xfrm>
                <a:off x="2799257" y="1259362"/>
                <a:ext cx="308880" cy="5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C8FDFC-B8EF-9A0C-7383-A137083833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1257" y="1241722"/>
                  <a:ext cx="344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511539-4EDB-C6CC-6DF3-11DE43576A26}"/>
                    </a:ext>
                  </a:extLst>
                </p14:cNvPr>
                <p14:cNvContentPartPr/>
                <p14:nvPr/>
              </p14:nvContentPartPr>
              <p14:xfrm>
                <a:off x="3841097" y="1154242"/>
                <a:ext cx="173160" cy="36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511539-4EDB-C6CC-6DF3-11DE43576A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23457" y="1136602"/>
                  <a:ext cx="2088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A8F8F1-17D5-A3FF-C61D-2630FAAE6854}"/>
                    </a:ext>
                  </a:extLst>
                </p14:cNvPr>
                <p14:cNvContentPartPr/>
                <p14:nvPr/>
              </p14:nvContentPartPr>
              <p14:xfrm>
                <a:off x="4202537" y="1237042"/>
                <a:ext cx="138960" cy="294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A8F8F1-17D5-A3FF-C61D-2630FAAE68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84537" y="1219042"/>
                  <a:ext cx="174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C0F1C4-2340-9763-DCB1-A70EF09F8AB6}"/>
                    </a:ext>
                  </a:extLst>
                </p14:cNvPr>
                <p14:cNvContentPartPr/>
                <p14:nvPr/>
              </p14:nvContentPartPr>
              <p14:xfrm>
                <a:off x="4221977" y="1376002"/>
                <a:ext cx="189000" cy="6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C0F1C4-2340-9763-DCB1-A70EF09F8A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04337" y="1358002"/>
                  <a:ext cx="224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5F9244-03F4-0263-804A-315FF1F4CB9F}"/>
                    </a:ext>
                  </a:extLst>
                </p14:cNvPr>
                <p14:cNvContentPartPr/>
                <p14:nvPr/>
              </p14:nvContentPartPr>
              <p14:xfrm>
                <a:off x="4205057" y="1247842"/>
                <a:ext cx="199800" cy="5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5F9244-03F4-0263-804A-315FF1F4CB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87057" y="1230202"/>
                  <a:ext cx="235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31F557-2D77-1379-2613-4D54E7E50E86}"/>
                    </a:ext>
                  </a:extLst>
                </p14:cNvPr>
                <p14:cNvContentPartPr/>
                <p14:nvPr/>
              </p14:nvContentPartPr>
              <p14:xfrm>
                <a:off x="4932617" y="1173322"/>
                <a:ext cx="265320" cy="606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31F557-2D77-1379-2613-4D54E7E50E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14617" y="1155322"/>
                  <a:ext cx="30096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C551F1-E448-7E4C-37E5-B5D12A37495A}"/>
                    </a:ext>
                  </a:extLst>
                </p14:cNvPr>
                <p14:cNvContentPartPr/>
                <p14:nvPr/>
              </p14:nvContentPartPr>
              <p14:xfrm>
                <a:off x="5501417" y="1027522"/>
                <a:ext cx="613440" cy="440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C551F1-E448-7E4C-37E5-B5D12A37495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3777" y="1009522"/>
                  <a:ext cx="6490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3BF326-117A-3ECD-8C22-7A1DA02B4F83}"/>
                    </a:ext>
                  </a:extLst>
                </p14:cNvPr>
                <p14:cNvContentPartPr/>
                <p14:nvPr/>
              </p14:nvContentPartPr>
              <p14:xfrm>
                <a:off x="5528057" y="1277362"/>
                <a:ext cx="348120" cy="2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3BF326-117A-3ECD-8C22-7A1DA02B4F8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10417" y="1259362"/>
                  <a:ext cx="383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EA46A4-4C9A-0CF9-529F-6724D4427E00}"/>
                    </a:ext>
                  </a:extLst>
                </p14:cNvPr>
                <p14:cNvContentPartPr/>
                <p14:nvPr/>
              </p14:nvContentPartPr>
              <p14:xfrm>
                <a:off x="6368297" y="1004482"/>
                <a:ext cx="1451160" cy="51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EA46A4-4C9A-0CF9-529F-6724D4427E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50297" y="986842"/>
                  <a:ext cx="14868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9EEE0E-F54C-5611-6E48-622CDDF67F96}"/>
                    </a:ext>
                  </a:extLst>
                </p14:cNvPr>
                <p14:cNvContentPartPr/>
                <p14:nvPr/>
              </p14:nvContentPartPr>
              <p14:xfrm>
                <a:off x="7117817" y="1221922"/>
                <a:ext cx="423000" cy="2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9EEE0E-F54C-5611-6E48-622CDDF67F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00177" y="1204282"/>
                  <a:ext cx="458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EBD4C6-F0F0-9F20-42AF-8D75A8EB70D7}"/>
                    </a:ext>
                  </a:extLst>
                </p14:cNvPr>
                <p14:cNvContentPartPr/>
                <p14:nvPr/>
              </p14:nvContentPartPr>
              <p14:xfrm>
                <a:off x="7004417" y="1169002"/>
                <a:ext cx="54720" cy="9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EBD4C6-F0F0-9F20-42AF-8D75A8EB70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86417" y="1151002"/>
                  <a:ext cx="90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318586-2843-E21E-0086-5A81DA298C87}"/>
                    </a:ext>
                  </a:extLst>
                </p14:cNvPr>
                <p14:cNvContentPartPr/>
                <p14:nvPr/>
              </p14:nvContentPartPr>
              <p14:xfrm>
                <a:off x="8230217" y="1093042"/>
                <a:ext cx="1601640" cy="513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318586-2843-E21E-0086-5A81DA298C8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12577" y="1075402"/>
                  <a:ext cx="1637280" cy="54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2915B8-D297-E23E-65F2-61D0085728FE}"/>
              </a:ext>
            </a:extLst>
          </p:cNvPr>
          <p:cNvGrpSpPr/>
          <p:nvPr/>
        </p:nvGrpSpPr>
        <p:grpSpPr>
          <a:xfrm>
            <a:off x="1069457" y="2004922"/>
            <a:ext cx="1675080" cy="442800"/>
            <a:chOff x="1069457" y="2004922"/>
            <a:chExt cx="16750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F82F3E-0BC5-3EAA-299F-BCA9BBAEF945}"/>
                    </a:ext>
                  </a:extLst>
                </p14:cNvPr>
                <p14:cNvContentPartPr/>
                <p14:nvPr/>
              </p14:nvContentPartPr>
              <p14:xfrm>
                <a:off x="1069457" y="2029762"/>
                <a:ext cx="506880" cy="417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F82F3E-0BC5-3EAA-299F-BCA9BBAEF9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1457" y="2011762"/>
                  <a:ext cx="5425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D82FA9-3EC4-1687-0459-1A5D7A7B0EAA}"/>
                    </a:ext>
                  </a:extLst>
                </p14:cNvPr>
                <p14:cNvContentPartPr/>
                <p14:nvPr/>
              </p14:nvContentPartPr>
              <p14:xfrm>
                <a:off x="1131017" y="2160802"/>
                <a:ext cx="390240" cy="65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D82FA9-3EC4-1687-0459-1A5D7A7B0E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13017" y="2142802"/>
                  <a:ext cx="425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AD9C62-14BB-65B9-2385-3237012EEE4E}"/>
                    </a:ext>
                  </a:extLst>
                </p14:cNvPr>
                <p14:cNvContentPartPr/>
                <p14:nvPr/>
              </p14:nvContentPartPr>
              <p14:xfrm>
                <a:off x="2158817" y="2004922"/>
                <a:ext cx="585720" cy="428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AD9C62-14BB-65B9-2385-3237012EEE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41177" y="1987282"/>
                  <a:ext cx="621360" cy="46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1849C4-2890-8B23-53FC-AF4BC42994F9}"/>
              </a:ext>
            </a:extLst>
          </p:cNvPr>
          <p:cNvGrpSpPr/>
          <p:nvPr/>
        </p:nvGrpSpPr>
        <p:grpSpPr>
          <a:xfrm>
            <a:off x="3175457" y="1908442"/>
            <a:ext cx="1814400" cy="810360"/>
            <a:chOff x="3175457" y="1908442"/>
            <a:chExt cx="1814400" cy="81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396352E-9A8A-B83E-4E5B-356667061AEA}"/>
                    </a:ext>
                  </a:extLst>
                </p14:cNvPr>
                <p14:cNvContentPartPr/>
                <p14:nvPr/>
              </p14:nvContentPartPr>
              <p14:xfrm>
                <a:off x="3175457" y="1908442"/>
                <a:ext cx="1814400" cy="810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396352E-9A8A-B83E-4E5B-356667061A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57817" y="1890802"/>
                  <a:ext cx="1850040" cy="84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FFBADD-0739-2A58-CA39-58F27DB7E928}"/>
                    </a:ext>
                  </a:extLst>
                </p14:cNvPr>
                <p14:cNvContentPartPr/>
                <p14:nvPr/>
              </p14:nvContentPartPr>
              <p14:xfrm>
                <a:off x="4702577" y="2082682"/>
                <a:ext cx="504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FFBADD-0739-2A58-CA39-58F27DB7E9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84577" y="2065042"/>
                  <a:ext cx="40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0CF5F2-1C56-8567-EF76-211AB42EACFA}"/>
                    </a:ext>
                  </a:extLst>
                </p14:cNvPr>
                <p14:cNvContentPartPr/>
                <p14:nvPr/>
              </p14:nvContentPartPr>
              <p14:xfrm>
                <a:off x="4360577" y="2038402"/>
                <a:ext cx="26604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0CF5F2-1C56-8567-EF76-211AB42EACF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42937" y="2020762"/>
                  <a:ext cx="3016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8D1E984-F4E7-CA97-8BD2-F7F2EFCF9D5E}"/>
                  </a:ext>
                </a:extLst>
              </p14:cNvPr>
              <p14:cNvContentPartPr/>
              <p14:nvPr/>
            </p14:nvContentPartPr>
            <p14:xfrm>
              <a:off x="1144697" y="367282"/>
              <a:ext cx="3747960" cy="77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8D1E984-F4E7-CA97-8BD2-F7F2EFCF9D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55057" y="187642"/>
                <a:ext cx="39276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5326CB0-A4FC-AB44-4032-3D6D24851342}"/>
                  </a:ext>
                </a:extLst>
              </p14:cNvPr>
              <p14:cNvContentPartPr/>
              <p14:nvPr/>
            </p14:nvContentPartPr>
            <p14:xfrm>
              <a:off x="1067657" y="549802"/>
              <a:ext cx="3870720" cy="79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5326CB0-A4FC-AB44-4032-3D6D248513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7657" y="370162"/>
                <a:ext cx="405036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CCB478-2374-EF01-6D97-68D7F24A4329}"/>
                  </a:ext>
                </a:extLst>
              </p14:cNvPr>
              <p14:cNvContentPartPr/>
              <p14:nvPr/>
            </p14:nvContentPartPr>
            <p14:xfrm>
              <a:off x="3192377" y="2083042"/>
              <a:ext cx="1835280" cy="129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CCB478-2374-EF01-6D97-68D7F24A432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02377" y="1903402"/>
                <a:ext cx="20149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0C29AE6-E12C-AAF4-702A-C6E5312778F5}"/>
                  </a:ext>
                </a:extLst>
              </p14:cNvPr>
              <p14:cNvContentPartPr/>
              <p14:nvPr/>
            </p14:nvContentPartPr>
            <p14:xfrm>
              <a:off x="3071777" y="2394082"/>
              <a:ext cx="2106720" cy="129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0C29AE6-E12C-AAF4-702A-C6E5312778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82137" y="2214442"/>
                <a:ext cx="228636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024EBB-5B22-AEC9-BAF8-E0905C92CBD3}"/>
                  </a:ext>
                </a:extLst>
              </p14:cNvPr>
              <p14:cNvContentPartPr/>
              <p14:nvPr/>
            </p14:nvContentPartPr>
            <p14:xfrm>
              <a:off x="2391017" y="3583522"/>
              <a:ext cx="104040" cy="1874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024EBB-5B22-AEC9-BAF8-E0905C92CBD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73017" y="3565522"/>
                <a:ext cx="139680" cy="19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F9B616-AFD6-A5AE-A0E8-ACB988F66A81}"/>
                  </a:ext>
                </a:extLst>
              </p14:cNvPr>
              <p14:cNvContentPartPr/>
              <p14:nvPr/>
            </p14:nvContentPartPr>
            <p14:xfrm>
              <a:off x="2418017" y="5266162"/>
              <a:ext cx="5708160" cy="231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F9B616-AFD6-A5AE-A0E8-ACB988F66A8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00017" y="5248522"/>
                <a:ext cx="57438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1394010-8ADF-4F1D-8B99-CCB9B55E879C}"/>
                  </a:ext>
                </a:extLst>
              </p14:cNvPr>
              <p14:cNvContentPartPr/>
              <p14:nvPr/>
            </p14:nvContentPartPr>
            <p14:xfrm>
              <a:off x="7911257" y="5243482"/>
              <a:ext cx="142560" cy="185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1394010-8ADF-4F1D-8B99-CCB9B55E879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93617" y="5225842"/>
                <a:ext cx="1782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135456-5BF9-A3FB-F70B-F0ABE82018AC}"/>
                  </a:ext>
                </a:extLst>
              </p14:cNvPr>
              <p14:cNvContentPartPr/>
              <p14:nvPr/>
            </p14:nvContentPartPr>
            <p14:xfrm>
              <a:off x="2447897" y="4603042"/>
              <a:ext cx="882000" cy="882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135456-5BF9-A3FB-F70B-F0ABE82018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30257" y="4585042"/>
                <a:ext cx="91764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63AC6E-6D8F-0442-3BC9-5E59B0F4F54D}"/>
                  </a:ext>
                </a:extLst>
              </p14:cNvPr>
              <p14:cNvContentPartPr/>
              <p14:nvPr/>
            </p14:nvContentPartPr>
            <p14:xfrm>
              <a:off x="2043257" y="3444922"/>
              <a:ext cx="211680" cy="28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63AC6E-6D8F-0442-3BC9-5E59B0F4F54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25257" y="3427282"/>
                <a:ext cx="2473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C7D7969-84F5-9FEE-77A6-9690D72360B4}"/>
                  </a:ext>
                </a:extLst>
              </p14:cNvPr>
              <p14:cNvContentPartPr/>
              <p14:nvPr/>
            </p14:nvContentPartPr>
            <p14:xfrm>
              <a:off x="8310137" y="5227282"/>
              <a:ext cx="138960" cy="151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C7D7969-84F5-9FEE-77A6-9690D72360B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292497" y="5209642"/>
                <a:ext cx="174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A9EE22D-13B0-632B-1F5D-5A61845E7D57}"/>
                  </a:ext>
                </a:extLst>
              </p14:cNvPr>
              <p14:cNvContentPartPr/>
              <p14:nvPr/>
            </p14:nvContentPartPr>
            <p14:xfrm>
              <a:off x="2692697" y="4838122"/>
              <a:ext cx="127440" cy="160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A9EE22D-13B0-632B-1F5D-5A61845E7D5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74697" y="4820482"/>
                <a:ext cx="1630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CDD9045-252C-705E-6B09-08861E475832}"/>
                  </a:ext>
                </a:extLst>
              </p14:cNvPr>
              <p14:cNvContentPartPr/>
              <p14:nvPr/>
            </p14:nvContentPartPr>
            <p14:xfrm>
              <a:off x="7593377" y="5211442"/>
              <a:ext cx="163440" cy="77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CDD9045-252C-705E-6B09-08861E47583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75377" y="5193802"/>
                <a:ext cx="1990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2E94B87-60EC-96E0-870E-E4B25AFF822B}"/>
                  </a:ext>
                </a:extLst>
              </p14:cNvPr>
              <p14:cNvContentPartPr/>
              <p14:nvPr/>
            </p14:nvContentPartPr>
            <p14:xfrm>
              <a:off x="5641817" y="5753242"/>
              <a:ext cx="1134720" cy="496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2E94B87-60EC-96E0-870E-E4B25AFF822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623817" y="5735602"/>
                <a:ext cx="11703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78274-3E17-9C3B-A4D8-E6FF74679656}"/>
                  </a:ext>
                </a:extLst>
              </p14:cNvPr>
              <p14:cNvContentPartPr/>
              <p14:nvPr/>
            </p14:nvContentPartPr>
            <p14:xfrm>
              <a:off x="5862137" y="5848642"/>
              <a:ext cx="15840" cy="29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78274-3E17-9C3B-A4D8-E6FF746796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44137" y="5830642"/>
                <a:ext cx="5148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A7932CB-39BE-A40C-B7B5-446A9318E176}"/>
              </a:ext>
            </a:extLst>
          </p:cNvPr>
          <p:cNvGrpSpPr/>
          <p:nvPr/>
        </p:nvGrpSpPr>
        <p:grpSpPr>
          <a:xfrm>
            <a:off x="7034297" y="5710042"/>
            <a:ext cx="4442040" cy="604080"/>
            <a:chOff x="7034297" y="5710042"/>
            <a:chExt cx="444204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5A0319C-1811-C6BA-75A6-E3B36AB459FA}"/>
                    </a:ext>
                  </a:extLst>
                </p14:cNvPr>
                <p14:cNvContentPartPr/>
                <p14:nvPr/>
              </p14:nvContentPartPr>
              <p14:xfrm>
                <a:off x="7034297" y="5934682"/>
                <a:ext cx="1166760" cy="379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5A0319C-1811-C6BA-75A6-E3B36AB459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16297" y="5916682"/>
                  <a:ext cx="12024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8C6BBA-A777-5AB7-A55B-F6B94DAA1CF0}"/>
                    </a:ext>
                  </a:extLst>
                </p14:cNvPr>
                <p14:cNvContentPartPr/>
                <p14:nvPr/>
              </p14:nvContentPartPr>
              <p14:xfrm>
                <a:off x="8478617" y="5710042"/>
                <a:ext cx="966240" cy="403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8C6BBA-A777-5AB7-A55B-F6B94DAA1C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60977" y="5692402"/>
                  <a:ext cx="10018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6BCBBC-E449-6531-B698-154F4C29CB49}"/>
                    </a:ext>
                  </a:extLst>
                </p14:cNvPr>
                <p14:cNvContentPartPr/>
                <p14:nvPr/>
              </p14:nvContentPartPr>
              <p14:xfrm>
                <a:off x="8494457" y="5916682"/>
                <a:ext cx="413640" cy="41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6BCBBC-E449-6531-B698-154F4C29CB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76457" y="5898682"/>
                  <a:ext cx="449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D5B1594-B9C5-6E2A-850B-44F4F8BB8603}"/>
                    </a:ext>
                  </a:extLst>
                </p14:cNvPr>
                <p14:cNvContentPartPr/>
                <p14:nvPr/>
              </p14:nvContentPartPr>
              <p14:xfrm>
                <a:off x="9675257" y="5744962"/>
                <a:ext cx="326520" cy="349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D5B1594-B9C5-6E2A-850B-44F4F8BB860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57257" y="5726962"/>
                  <a:ext cx="3621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0ECCA8-D145-8B55-FCAC-4ACB3B35FACA}"/>
                    </a:ext>
                  </a:extLst>
                </p14:cNvPr>
                <p14:cNvContentPartPr/>
                <p14:nvPr/>
              </p14:nvContentPartPr>
              <p14:xfrm>
                <a:off x="9908177" y="5887162"/>
                <a:ext cx="209160" cy="39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0ECCA8-D145-8B55-FCAC-4ACB3B35FA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90177" y="5869522"/>
                  <a:ext cx="24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547D964-3F3C-E7A8-A9BC-D2A7AC97A025}"/>
                    </a:ext>
                  </a:extLst>
                </p14:cNvPr>
                <p14:cNvContentPartPr/>
                <p14:nvPr/>
              </p14:nvContentPartPr>
              <p14:xfrm>
                <a:off x="9791177" y="5796082"/>
                <a:ext cx="135720" cy="1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547D964-3F3C-E7A8-A9BC-D2A7AC97A0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73177" y="5778082"/>
                  <a:ext cx="171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FF35B7B-4F3F-37D8-DA62-7EBC40033869}"/>
                    </a:ext>
                  </a:extLst>
                </p14:cNvPr>
                <p14:cNvContentPartPr/>
                <p14:nvPr/>
              </p14:nvContentPartPr>
              <p14:xfrm>
                <a:off x="10364657" y="5757922"/>
                <a:ext cx="1111680" cy="359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FF35B7B-4F3F-37D8-DA62-7EBC400338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46657" y="5740282"/>
                  <a:ext cx="114732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CBE830-58B6-1549-BE3D-EBCE9079DD8B}"/>
              </a:ext>
            </a:extLst>
          </p:cNvPr>
          <p:cNvGrpSpPr/>
          <p:nvPr/>
        </p:nvGrpSpPr>
        <p:grpSpPr>
          <a:xfrm>
            <a:off x="728537" y="5779882"/>
            <a:ext cx="4614480" cy="1058400"/>
            <a:chOff x="728537" y="5779882"/>
            <a:chExt cx="4614480" cy="10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A13944-94C4-0AB5-0951-48C3E0FD06B5}"/>
                    </a:ext>
                  </a:extLst>
                </p14:cNvPr>
                <p14:cNvContentPartPr/>
                <p14:nvPr/>
              </p14:nvContentPartPr>
              <p14:xfrm>
                <a:off x="2744177" y="5779882"/>
                <a:ext cx="1520280" cy="41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A13944-94C4-0AB5-0951-48C3E0FD06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26537" y="5761882"/>
                  <a:ext cx="15559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27ABBD-9285-19B9-1F41-D0B35020D7B0}"/>
                    </a:ext>
                  </a:extLst>
                </p14:cNvPr>
                <p14:cNvContentPartPr/>
                <p14:nvPr/>
              </p14:nvContentPartPr>
              <p14:xfrm>
                <a:off x="4472537" y="5989762"/>
                <a:ext cx="286560" cy="156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27ABBD-9285-19B9-1F41-D0B35020D7B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54897" y="5972122"/>
                  <a:ext cx="322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218F47A-8D20-0262-E291-63915C0F0E76}"/>
                    </a:ext>
                  </a:extLst>
                </p14:cNvPr>
                <p14:cNvContentPartPr/>
                <p14:nvPr/>
              </p14:nvContentPartPr>
              <p14:xfrm>
                <a:off x="4596377" y="5910922"/>
                <a:ext cx="37800" cy="18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218F47A-8D20-0262-E291-63915C0F0E7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78737" y="5892922"/>
                  <a:ext cx="73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08B87A-6B6E-1223-28D1-DF3840DABE16}"/>
                    </a:ext>
                  </a:extLst>
                </p14:cNvPr>
                <p14:cNvContentPartPr/>
                <p14:nvPr/>
              </p14:nvContentPartPr>
              <p14:xfrm>
                <a:off x="4987337" y="5784202"/>
                <a:ext cx="343080" cy="37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08B87A-6B6E-1223-28D1-DF3840DABE1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9337" y="5766562"/>
                  <a:ext cx="3787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A056C8-E3E1-5831-BA07-8B27F3D810AC}"/>
                    </a:ext>
                  </a:extLst>
                </p14:cNvPr>
                <p14:cNvContentPartPr/>
                <p14:nvPr/>
              </p14:nvContentPartPr>
              <p14:xfrm>
                <a:off x="5177057" y="5945482"/>
                <a:ext cx="165960" cy="1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A056C8-E3E1-5831-BA07-8B27F3D810A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59057" y="5927482"/>
                  <a:ext cx="201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7497D2-E196-EB20-03F3-DBD733A309E7}"/>
                    </a:ext>
                  </a:extLst>
                </p14:cNvPr>
                <p14:cNvContentPartPr/>
                <p14:nvPr/>
              </p14:nvContentPartPr>
              <p14:xfrm>
                <a:off x="728537" y="6407722"/>
                <a:ext cx="141840" cy="31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7497D2-E196-EB20-03F3-DBD733A309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0537" y="6389722"/>
                  <a:ext cx="1774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C31722-13A9-0B64-9895-1142CA5DEF30}"/>
                    </a:ext>
                  </a:extLst>
                </p14:cNvPr>
                <p14:cNvContentPartPr/>
                <p14:nvPr/>
              </p14:nvContentPartPr>
              <p14:xfrm>
                <a:off x="937337" y="6599602"/>
                <a:ext cx="208080" cy="123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C31722-13A9-0B64-9895-1142CA5DEF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9337" y="6581962"/>
                  <a:ext cx="243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3B975B-ABC2-C5FB-4B89-7A4C1007E875}"/>
                    </a:ext>
                  </a:extLst>
                </p14:cNvPr>
                <p14:cNvContentPartPr/>
                <p14:nvPr/>
              </p14:nvContentPartPr>
              <p14:xfrm>
                <a:off x="753377" y="6433642"/>
                <a:ext cx="51840" cy="262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3B975B-ABC2-C5FB-4B89-7A4C1007E8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5737" y="6416002"/>
                  <a:ext cx="87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B614BA4-6B17-5B87-A3D7-A8167EE3E392}"/>
                    </a:ext>
                  </a:extLst>
                </p14:cNvPr>
                <p14:cNvContentPartPr/>
                <p14:nvPr/>
              </p14:nvContentPartPr>
              <p14:xfrm>
                <a:off x="1447097" y="6431122"/>
                <a:ext cx="329400" cy="38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B614BA4-6B17-5B87-A3D7-A8167EE3E3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29097" y="6413482"/>
                  <a:ext cx="365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9DD724C-61AD-8008-7CBC-21EFD11A814A}"/>
                    </a:ext>
                  </a:extLst>
                </p14:cNvPr>
                <p14:cNvContentPartPr/>
                <p14:nvPr/>
              </p14:nvContentPartPr>
              <p14:xfrm>
                <a:off x="1591097" y="6477202"/>
                <a:ext cx="25200" cy="28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9DD724C-61AD-8008-7CBC-21EFD11A81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73457" y="6459202"/>
                  <a:ext cx="60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A5905C6-6EDB-833E-3490-0E123A0B939A}"/>
                    </a:ext>
                  </a:extLst>
                </p14:cNvPr>
                <p14:cNvContentPartPr/>
                <p14:nvPr/>
              </p14:nvContentPartPr>
              <p14:xfrm>
                <a:off x="1997177" y="6330322"/>
                <a:ext cx="744840" cy="507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A5905C6-6EDB-833E-3490-0E123A0B939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79177" y="6312322"/>
                  <a:ext cx="7804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E4F00F6-3A9F-8CA1-5542-BB7C35F24518}"/>
                    </a:ext>
                  </a:extLst>
                </p14:cNvPr>
                <p14:cNvContentPartPr/>
                <p14:nvPr/>
              </p14:nvContentPartPr>
              <p14:xfrm>
                <a:off x="2925257" y="6283237"/>
                <a:ext cx="1552680" cy="410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E4F00F6-3A9F-8CA1-5542-BB7C35F2451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07617" y="6265597"/>
                  <a:ext cx="1588320" cy="44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303DE12-B054-DC08-9785-903BD2839B96}"/>
                  </a:ext>
                </a:extLst>
              </p14:cNvPr>
              <p14:cNvContentPartPr/>
              <p14:nvPr/>
            </p14:nvContentPartPr>
            <p14:xfrm>
              <a:off x="7575377" y="5223397"/>
              <a:ext cx="155520" cy="90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303DE12-B054-DC08-9785-903BD2839B9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57377" y="5205397"/>
                <a:ext cx="191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635EBC-99A4-8527-3670-906D05AA1C2A}"/>
                  </a:ext>
                </a:extLst>
              </p14:cNvPr>
              <p14:cNvContentPartPr/>
              <p14:nvPr/>
            </p14:nvContentPartPr>
            <p14:xfrm>
              <a:off x="4743251" y="6451975"/>
              <a:ext cx="500760" cy="86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635EBC-99A4-8527-3670-906D05AA1C2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25611" y="6433975"/>
                <a:ext cx="5364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3E47BF7A-1669-B913-8722-350983EBD57E}"/>
              </a:ext>
            </a:extLst>
          </p:cNvPr>
          <p:cNvGrpSpPr/>
          <p:nvPr/>
        </p:nvGrpSpPr>
        <p:grpSpPr>
          <a:xfrm>
            <a:off x="5354171" y="6309055"/>
            <a:ext cx="1451880" cy="369720"/>
            <a:chOff x="5354171" y="6309055"/>
            <a:chExt cx="145188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5026B9B-11F2-D2D5-7E52-5829FF41E91A}"/>
                    </a:ext>
                  </a:extLst>
                </p14:cNvPr>
                <p14:cNvContentPartPr/>
                <p14:nvPr/>
              </p14:nvContentPartPr>
              <p14:xfrm>
                <a:off x="5354171" y="6309055"/>
                <a:ext cx="692280" cy="360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5026B9B-11F2-D2D5-7E52-5829FF41E91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36531" y="6291415"/>
                  <a:ext cx="727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8A740AA-8835-9988-E1AA-E569BFAC757C}"/>
                    </a:ext>
                  </a:extLst>
                </p14:cNvPr>
                <p14:cNvContentPartPr/>
                <p14:nvPr/>
              </p14:nvContentPartPr>
              <p14:xfrm>
                <a:off x="5919731" y="6466015"/>
                <a:ext cx="156240" cy="11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8A740AA-8835-9988-E1AA-E569BFAC757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02091" y="6448015"/>
                  <a:ext cx="191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25F26A-D4E4-E5F3-4F74-91BA3CB36103}"/>
                    </a:ext>
                  </a:extLst>
                </p14:cNvPr>
                <p14:cNvContentPartPr/>
                <p14:nvPr/>
              </p14:nvContentPartPr>
              <p14:xfrm>
                <a:off x="5447771" y="6449095"/>
                <a:ext cx="186480" cy="41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25F26A-D4E4-E5F3-4F74-91BA3CB361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29771" y="6431095"/>
                  <a:ext cx="222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B4CD17-6D9D-DD0B-671A-3548A4421DC9}"/>
                    </a:ext>
                  </a:extLst>
                </p14:cNvPr>
                <p14:cNvContentPartPr/>
                <p14:nvPr/>
              </p14:nvContentPartPr>
              <p14:xfrm>
                <a:off x="6170651" y="6324535"/>
                <a:ext cx="47880" cy="114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AB4CD17-6D9D-DD0B-671A-3548A4421DC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53011" y="6306535"/>
                  <a:ext cx="83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46B06A-3973-292B-34B6-53A79433D5E0}"/>
                    </a:ext>
                  </a:extLst>
                </p14:cNvPr>
                <p14:cNvContentPartPr/>
                <p14:nvPr/>
              </p14:nvContentPartPr>
              <p14:xfrm>
                <a:off x="6115211" y="6465655"/>
                <a:ext cx="273960" cy="177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46B06A-3973-292B-34B6-53A79433D5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97571" y="6447655"/>
                  <a:ext cx="309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2CB59E-2DBA-C9E0-D295-8F41458F9C1C}"/>
                    </a:ext>
                  </a:extLst>
                </p14:cNvPr>
                <p14:cNvContentPartPr/>
                <p14:nvPr/>
              </p14:nvContentPartPr>
              <p14:xfrm>
                <a:off x="6530651" y="6511735"/>
                <a:ext cx="275400" cy="167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2CB59E-2DBA-C9E0-D295-8F41458F9C1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12651" y="6494095"/>
                  <a:ext cx="31104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C3FD92F-37A2-45BC-3E73-37C409710D27}"/>
                  </a:ext>
                </a:extLst>
              </p14:cNvPr>
              <p14:cNvContentPartPr/>
              <p14:nvPr/>
            </p14:nvContentPartPr>
            <p14:xfrm>
              <a:off x="6966971" y="6342535"/>
              <a:ext cx="1491120" cy="431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C3FD92F-37A2-45BC-3E73-37C409710D2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48971" y="6324535"/>
                <a:ext cx="152676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9D42760-0C46-8112-16C8-A9AB8C66C640}"/>
                  </a:ext>
                </a:extLst>
              </p14:cNvPr>
              <p14:cNvContentPartPr/>
              <p14:nvPr/>
            </p14:nvContentPartPr>
            <p14:xfrm>
              <a:off x="7829171" y="6462055"/>
              <a:ext cx="292320" cy="15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9D42760-0C46-8112-16C8-A9AB8C66C64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811531" y="6444055"/>
                <a:ext cx="3279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8E4604CD-0091-4709-772D-96C1307C718F}"/>
              </a:ext>
            </a:extLst>
          </p:cNvPr>
          <p:cNvGrpSpPr/>
          <p:nvPr/>
        </p:nvGrpSpPr>
        <p:grpSpPr>
          <a:xfrm>
            <a:off x="8798651" y="6366655"/>
            <a:ext cx="1039320" cy="422280"/>
            <a:chOff x="8798651" y="6366655"/>
            <a:chExt cx="103932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ACA05D-3B6B-9DF9-0CED-6C889D9D01B8}"/>
                    </a:ext>
                  </a:extLst>
                </p14:cNvPr>
                <p14:cNvContentPartPr/>
                <p14:nvPr/>
              </p14:nvContentPartPr>
              <p14:xfrm>
                <a:off x="8798651" y="6366655"/>
                <a:ext cx="177120" cy="300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ACA05D-3B6B-9DF9-0CED-6C889D9D01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81011" y="6348655"/>
                  <a:ext cx="212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73A3B92-5CE2-D531-49B0-14D0482D2A31}"/>
                    </a:ext>
                  </a:extLst>
                </p14:cNvPr>
                <p14:cNvContentPartPr/>
                <p14:nvPr/>
              </p14:nvContentPartPr>
              <p14:xfrm>
                <a:off x="9093851" y="6409855"/>
                <a:ext cx="101160" cy="239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73A3B92-5CE2-D531-49B0-14D0482D2A3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76211" y="6392215"/>
                  <a:ext cx="136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C4BDD24-1CF1-A417-831E-C69122B96F7F}"/>
                    </a:ext>
                  </a:extLst>
                </p14:cNvPr>
                <p14:cNvContentPartPr/>
                <p14:nvPr/>
              </p14:nvContentPartPr>
              <p14:xfrm>
                <a:off x="9101411" y="6480055"/>
                <a:ext cx="123840" cy="2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C4BDD24-1CF1-A417-831E-C69122B96F7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83411" y="6462055"/>
                  <a:ext cx="159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F7794E-135D-2B1C-089C-2CD9046B7FD6}"/>
                    </a:ext>
                  </a:extLst>
                </p14:cNvPr>
                <p14:cNvContentPartPr/>
                <p14:nvPr/>
              </p14:nvContentPartPr>
              <p14:xfrm>
                <a:off x="9119051" y="6411295"/>
                <a:ext cx="205920" cy="20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F7794E-135D-2B1C-089C-2CD9046B7FD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01411" y="6393295"/>
                  <a:ext cx="241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60FAEC-665E-F6A7-CF2E-191E213C3C77}"/>
                    </a:ext>
                  </a:extLst>
                </p14:cNvPr>
                <p14:cNvContentPartPr/>
                <p14:nvPr/>
              </p14:nvContentPartPr>
              <p14:xfrm>
                <a:off x="9612611" y="6399775"/>
                <a:ext cx="225360" cy="256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60FAEC-665E-F6A7-CF2E-191E213C3C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94611" y="6381775"/>
                  <a:ext cx="261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B60100-1C35-5F73-52F9-C44378445B3B}"/>
                    </a:ext>
                  </a:extLst>
                </p14:cNvPr>
                <p14:cNvContentPartPr/>
                <p14:nvPr/>
              </p14:nvContentPartPr>
              <p14:xfrm>
                <a:off x="9516491" y="6738175"/>
                <a:ext cx="69120" cy="50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B60100-1C35-5F73-52F9-C44378445B3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98491" y="6720535"/>
                  <a:ext cx="1047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6DA59D2-3EA3-AB1F-0256-543B89670D63}"/>
              </a:ext>
            </a:extLst>
          </p:cNvPr>
          <p:cNvGrpSpPr/>
          <p:nvPr/>
        </p:nvGrpSpPr>
        <p:grpSpPr>
          <a:xfrm>
            <a:off x="2748491" y="4043215"/>
            <a:ext cx="756360" cy="597240"/>
            <a:chOff x="2748491" y="4043215"/>
            <a:chExt cx="75636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5080916-6C58-6A3B-CA2E-8254EEA39B87}"/>
                    </a:ext>
                  </a:extLst>
                </p14:cNvPr>
                <p14:cNvContentPartPr/>
                <p14:nvPr/>
              </p14:nvContentPartPr>
              <p14:xfrm>
                <a:off x="2828411" y="4043215"/>
                <a:ext cx="676440" cy="597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5080916-6C58-6A3B-CA2E-8254EEA39B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10771" y="4025575"/>
                  <a:ext cx="71208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5CA620-C4D4-4042-2C81-336133BD6C4F}"/>
                    </a:ext>
                  </a:extLst>
                </p14:cNvPr>
                <p14:cNvContentPartPr/>
                <p14:nvPr/>
              </p14:nvContentPartPr>
              <p14:xfrm>
                <a:off x="2748491" y="4465855"/>
                <a:ext cx="159480" cy="164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5CA620-C4D4-4042-2C81-336133BD6C4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30851" y="4448215"/>
                  <a:ext cx="19512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5F9D4E1-405C-EF8A-4DA5-DB82FA365F89}"/>
                  </a:ext>
                </a:extLst>
              </p14:cNvPr>
              <p14:cNvContentPartPr/>
              <p14:nvPr/>
            </p14:nvContentPartPr>
            <p14:xfrm>
              <a:off x="3639131" y="3677455"/>
              <a:ext cx="1129680" cy="4165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5F9D4E1-405C-EF8A-4DA5-DB82FA365F8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621131" y="3659455"/>
                <a:ext cx="11653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2EFAE1B-347B-6B92-E049-A624A683D105}"/>
                  </a:ext>
                </a:extLst>
              </p14:cNvPr>
              <p14:cNvContentPartPr/>
              <p14:nvPr/>
            </p14:nvContentPartPr>
            <p14:xfrm>
              <a:off x="7798931" y="4426615"/>
              <a:ext cx="768600" cy="630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2EFAE1B-347B-6B92-E049-A624A683D10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781291" y="4408975"/>
                <a:ext cx="804240" cy="66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DA09E4E-1823-D000-1198-7B6917AE5882}"/>
              </a:ext>
            </a:extLst>
          </p:cNvPr>
          <p:cNvGrpSpPr/>
          <p:nvPr/>
        </p:nvGrpSpPr>
        <p:grpSpPr>
          <a:xfrm>
            <a:off x="4964651" y="3361375"/>
            <a:ext cx="1306440" cy="738000"/>
            <a:chOff x="4964651" y="3361375"/>
            <a:chExt cx="130644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6261CE-1957-906E-61CE-F437C5E5C6C4}"/>
                    </a:ext>
                  </a:extLst>
                </p14:cNvPr>
                <p14:cNvContentPartPr/>
                <p14:nvPr/>
              </p14:nvContentPartPr>
              <p14:xfrm>
                <a:off x="4964651" y="3361375"/>
                <a:ext cx="1306440" cy="738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6261CE-1957-906E-61CE-F437C5E5C6C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46651" y="3343735"/>
                  <a:ext cx="134208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EBCE4F0-FA05-8EDF-0C94-AC05F7B303E3}"/>
                    </a:ext>
                  </a:extLst>
                </p14:cNvPr>
                <p14:cNvContentPartPr/>
                <p14:nvPr/>
              </p14:nvContentPartPr>
              <p14:xfrm>
                <a:off x="5830091" y="3549295"/>
                <a:ext cx="54000" cy="19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EBCE4F0-FA05-8EDF-0C94-AC05F7B303E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12091" y="3531295"/>
                  <a:ext cx="89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27B916E-86E3-3F2D-8F4D-097651E74D4A}"/>
                    </a:ext>
                  </a:extLst>
                </p14:cNvPr>
                <p14:cNvContentPartPr/>
                <p14:nvPr/>
              </p14:nvContentPartPr>
              <p14:xfrm>
                <a:off x="5503211" y="3563335"/>
                <a:ext cx="268920" cy="47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27B916E-86E3-3F2D-8F4D-097651E74D4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85211" y="3545335"/>
                  <a:ext cx="30456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677FF76-D180-9577-00E3-0A02D12DE9EB}"/>
                  </a:ext>
                </a:extLst>
              </p14:cNvPr>
              <p14:cNvContentPartPr/>
              <p14:nvPr/>
            </p14:nvContentPartPr>
            <p14:xfrm>
              <a:off x="8680211" y="4055815"/>
              <a:ext cx="876600" cy="563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677FF76-D180-9577-00E3-0A02D12DE9E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662571" y="4037815"/>
                <a:ext cx="912240" cy="59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07DDD5F-5937-0FCB-B184-E6DB28A0F67F}"/>
              </a:ext>
            </a:extLst>
          </p:cNvPr>
          <p:cNvGrpSpPr/>
          <p:nvPr/>
        </p:nvGrpSpPr>
        <p:grpSpPr>
          <a:xfrm>
            <a:off x="9681731" y="3766015"/>
            <a:ext cx="1564560" cy="795960"/>
            <a:chOff x="9681731" y="3766015"/>
            <a:chExt cx="15645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A6B15D2-E361-5A68-306C-2E11902716BB}"/>
                    </a:ext>
                  </a:extLst>
                </p14:cNvPr>
                <p14:cNvContentPartPr/>
                <p14:nvPr/>
              </p14:nvContentPartPr>
              <p14:xfrm>
                <a:off x="9681731" y="3766015"/>
                <a:ext cx="1564560" cy="795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A6B15D2-E361-5A68-306C-2E11902716B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64091" y="3748015"/>
                  <a:ext cx="160020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79BE070-CAE7-2742-9291-B1DF684EBAC9}"/>
                    </a:ext>
                  </a:extLst>
                </p14:cNvPr>
                <p14:cNvContentPartPr/>
                <p14:nvPr/>
              </p14:nvContentPartPr>
              <p14:xfrm>
                <a:off x="10715651" y="4036015"/>
                <a:ext cx="71640" cy="27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79BE070-CAE7-2742-9291-B1DF684EBAC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98011" y="4018015"/>
                  <a:ext cx="107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264B69D-C515-F78F-4C63-D307EAEFD992}"/>
                    </a:ext>
                  </a:extLst>
                </p14:cNvPr>
                <p14:cNvContentPartPr/>
                <p14:nvPr/>
              </p14:nvContentPartPr>
              <p14:xfrm>
                <a:off x="10467611" y="4006855"/>
                <a:ext cx="253080" cy="45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264B69D-C515-F78F-4C63-D307EAEFD99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49971" y="3988855"/>
                  <a:ext cx="2887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B9F9AF6-AD3B-FBF6-6E5D-F7CA5E8AFF4D}"/>
              </a:ext>
            </a:extLst>
          </p:cNvPr>
          <p:cNvGrpSpPr/>
          <p:nvPr/>
        </p:nvGrpSpPr>
        <p:grpSpPr>
          <a:xfrm>
            <a:off x="209051" y="5646295"/>
            <a:ext cx="2358360" cy="489600"/>
            <a:chOff x="209051" y="5646295"/>
            <a:chExt cx="235836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B528FD9-01F3-1EA3-6E51-CE45327E4D47}"/>
                    </a:ext>
                  </a:extLst>
                </p14:cNvPr>
                <p14:cNvContentPartPr/>
                <p14:nvPr/>
              </p14:nvContentPartPr>
              <p14:xfrm>
                <a:off x="1458251" y="5929975"/>
                <a:ext cx="82800" cy="72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B528FD9-01F3-1EA3-6E51-CE45327E4D4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40251" y="5911975"/>
                  <a:ext cx="118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635B72A-FFC1-8FD9-9969-A2D4543DAD80}"/>
                    </a:ext>
                  </a:extLst>
                </p14:cNvPr>
                <p14:cNvContentPartPr/>
                <p14:nvPr/>
              </p14:nvContentPartPr>
              <p14:xfrm>
                <a:off x="1475531" y="5775535"/>
                <a:ext cx="35280" cy="29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635B72A-FFC1-8FD9-9969-A2D4543DAD8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57891" y="5757895"/>
                  <a:ext cx="70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A94A184-D2B7-0534-CDE1-69627B622B1B}"/>
                    </a:ext>
                  </a:extLst>
                </p14:cNvPr>
                <p14:cNvContentPartPr/>
                <p14:nvPr/>
              </p14:nvContentPartPr>
              <p14:xfrm>
                <a:off x="1591091" y="5924575"/>
                <a:ext cx="270000" cy="105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A94A184-D2B7-0534-CDE1-69627B622B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73451" y="5906935"/>
                  <a:ext cx="305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5B56CD1-FB5D-8911-6B49-16D3444923E1}"/>
                    </a:ext>
                  </a:extLst>
                </p14:cNvPr>
                <p14:cNvContentPartPr/>
                <p14:nvPr/>
              </p14:nvContentPartPr>
              <p14:xfrm>
                <a:off x="2082491" y="5779855"/>
                <a:ext cx="484920" cy="356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5B56CD1-FB5D-8911-6B49-16D3444923E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64491" y="5761855"/>
                  <a:ext cx="5205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BA4106A-9EE7-F999-3850-583F05354FE4}"/>
                    </a:ext>
                  </a:extLst>
                </p14:cNvPr>
                <p14:cNvContentPartPr/>
                <p14:nvPr/>
              </p14:nvContentPartPr>
              <p14:xfrm>
                <a:off x="2404331" y="5933935"/>
                <a:ext cx="22680" cy="27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BA4106A-9EE7-F999-3850-583F05354FE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86331" y="5915935"/>
                  <a:ext cx="58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0746FD-B5A5-0562-36B8-9DC9D4DE04FA}"/>
                    </a:ext>
                  </a:extLst>
                </p14:cNvPr>
                <p14:cNvContentPartPr/>
                <p14:nvPr/>
              </p14:nvContentPartPr>
              <p14:xfrm>
                <a:off x="2088611" y="5891815"/>
                <a:ext cx="228960" cy="49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0746FD-B5A5-0562-36B8-9DC9D4DE04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70611" y="5873815"/>
                  <a:ext cx="264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8FBEF1A-CDA8-93A9-AB7A-89958E1316A1}"/>
                    </a:ext>
                  </a:extLst>
                </p14:cNvPr>
                <p14:cNvContentPartPr/>
                <p14:nvPr/>
              </p14:nvContentPartPr>
              <p14:xfrm>
                <a:off x="209051" y="5801455"/>
                <a:ext cx="82800" cy="280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8FBEF1A-CDA8-93A9-AB7A-89958E1316A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1051" y="5783815"/>
                  <a:ext cx="118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C797868-A03B-11CF-9B84-7BC1548853DC}"/>
                    </a:ext>
                  </a:extLst>
                </p14:cNvPr>
                <p14:cNvContentPartPr/>
                <p14:nvPr/>
              </p14:nvContentPartPr>
              <p14:xfrm>
                <a:off x="420731" y="5646295"/>
                <a:ext cx="797760" cy="353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C797868-A03B-11CF-9B84-7BC1548853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2731" y="5628295"/>
                  <a:ext cx="8334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93942E-E73B-70B4-B9E1-023243B76CC8}"/>
                    </a:ext>
                  </a:extLst>
                </p14:cNvPr>
                <p14:cNvContentPartPr/>
                <p14:nvPr/>
              </p14:nvContentPartPr>
              <p14:xfrm>
                <a:off x="864611" y="5772655"/>
                <a:ext cx="25560" cy="11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93942E-E73B-70B4-B9E1-023243B76CC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6971" y="5755015"/>
                  <a:ext cx="61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AB19B48-1DD6-F607-4F61-15F3E85D9DB8}"/>
                    </a:ext>
                  </a:extLst>
                </p14:cNvPr>
                <p14:cNvContentPartPr/>
                <p14:nvPr/>
              </p14:nvContentPartPr>
              <p14:xfrm>
                <a:off x="607211" y="5761135"/>
                <a:ext cx="195840" cy="48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AB19B48-1DD6-F607-4F61-15F3E85D9D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9571" y="5743135"/>
                  <a:ext cx="23148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939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CFE2800-EDFF-0E46-567F-7DFB90A3384E}"/>
              </a:ext>
            </a:extLst>
          </p:cNvPr>
          <p:cNvGrpSpPr/>
          <p:nvPr/>
        </p:nvGrpSpPr>
        <p:grpSpPr>
          <a:xfrm>
            <a:off x="1583537" y="326242"/>
            <a:ext cx="491760" cy="297000"/>
            <a:chOff x="1583537" y="326242"/>
            <a:chExt cx="49176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E3A5366-337A-2ADE-482C-E57CC34A9D32}"/>
                    </a:ext>
                  </a:extLst>
                </p14:cNvPr>
                <p14:cNvContentPartPr/>
                <p14:nvPr/>
              </p14:nvContentPartPr>
              <p14:xfrm>
                <a:off x="1583537" y="326242"/>
                <a:ext cx="209520" cy="297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E3A5366-337A-2ADE-482C-E57CC34A9D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65897" y="308602"/>
                  <a:ext cx="245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75B91E-41EA-A8A0-5FE0-BC38F67CDCFF}"/>
                    </a:ext>
                  </a:extLst>
                </p14:cNvPr>
                <p14:cNvContentPartPr/>
                <p14:nvPr/>
              </p14:nvContentPartPr>
              <p14:xfrm>
                <a:off x="1871537" y="365842"/>
                <a:ext cx="176040" cy="254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75B91E-41EA-A8A0-5FE0-BC38F67CDC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3537" y="347842"/>
                  <a:ext cx="211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428A69-3ABC-2194-1182-113033BA78E7}"/>
                    </a:ext>
                  </a:extLst>
                </p14:cNvPr>
                <p14:cNvContentPartPr/>
                <p14:nvPr/>
              </p14:nvContentPartPr>
              <p14:xfrm>
                <a:off x="1924817" y="515602"/>
                <a:ext cx="133200" cy="1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428A69-3ABC-2194-1182-113033BA78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7177" y="497962"/>
                  <a:ext cx="168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240384A-D3D8-8CD3-25B4-C221A9C2BE07}"/>
                    </a:ext>
                  </a:extLst>
                </p14:cNvPr>
                <p14:cNvContentPartPr/>
                <p14:nvPr/>
              </p14:nvContentPartPr>
              <p14:xfrm>
                <a:off x="1903217" y="375922"/>
                <a:ext cx="172080" cy="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240384A-D3D8-8CD3-25B4-C221A9C2BE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5577" y="358282"/>
                  <a:ext cx="20772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308F54-6C9E-2661-6D1A-C4F48DA9E7B8}"/>
                  </a:ext>
                </a:extLst>
              </p14:cNvPr>
              <p14:cNvContentPartPr/>
              <p14:nvPr/>
            </p14:nvContentPartPr>
            <p14:xfrm>
              <a:off x="2468057" y="398962"/>
              <a:ext cx="233640" cy="4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308F54-6C9E-2661-6D1A-C4F48DA9E7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0417" y="381322"/>
                <a:ext cx="269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926FCE-BB4B-1849-7F99-16C7ECCE5148}"/>
                  </a:ext>
                </a:extLst>
              </p14:cNvPr>
              <p14:cNvContentPartPr/>
              <p14:nvPr/>
            </p14:nvContentPartPr>
            <p14:xfrm>
              <a:off x="2490017" y="537922"/>
              <a:ext cx="198360" cy="1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926FCE-BB4B-1849-7F99-16C7ECCE51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72377" y="520282"/>
                <a:ext cx="2340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B8643DB-2BE3-ED27-C719-D7FBE0988EBE}"/>
              </a:ext>
            </a:extLst>
          </p:cNvPr>
          <p:cNvGrpSpPr/>
          <p:nvPr/>
        </p:nvGrpSpPr>
        <p:grpSpPr>
          <a:xfrm>
            <a:off x="3031097" y="255322"/>
            <a:ext cx="1178640" cy="392400"/>
            <a:chOff x="3031097" y="255322"/>
            <a:chExt cx="117864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EC01FD-0093-45FC-22C0-70F9BC98F412}"/>
                    </a:ext>
                  </a:extLst>
                </p14:cNvPr>
                <p14:cNvContentPartPr/>
                <p14:nvPr/>
              </p14:nvContentPartPr>
              <p14:xfrm>
                <a:off x="3031097" y="282682"/>
                <a:ext cx="424440" cy="309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EC01FD-0093-45FC-22C0-70F9BC98F4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13457" y="264682"/>
                  <a:ext cx="460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3E232D-0CF8-7B81-019C-46AC4E293548}"/>
                    </a:ext>
                  </a:extLst>
                </p14:cNvPr>
                <p14:cNvContentPartPr/>
                <p14:nvPr/>
              </p14:nvContentPartPr>
              <p14:xfrm>
                <a:off x="3633017" y="255322"/>
                <a:ext cx="292680" cy="29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3E232D-0CF8-7B81-019C-46AC4E2935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15017" y="237682"/>
                  <a:ext cx="328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2EB3C0-377E-3AA9-093C-0F4FC6F17E11}"/>
                    </a:ext>
                  </a:extLst>
                </p14:cNvPr>
                <p14:cNvContentPartPr/>
                <p14:nvPr/>
              </p14:nvContentPartPr>
              <p14:xfrm>
                <a:off x="4091657" y="439642"/>
                <a:ext cx="118080" cy="20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2EB3C0-377E-3AA9-093C-0F4FC6F17E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74017" y="421642"/>
                  <a:ext cx="153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49DBF4-75C5-6952-679D-B44FFC5356A8}"/>
                    </a:ext>
                  </a:extLst>
                </p14:cNvPr>
                <p14:cNvContentPartPr/>
                <p14:nvPr/>
              </p14:nvContentPartPr>
              <p14:xfrm>
                <a:off x="4037297" y="586162"/>
                <a:ext cx="13968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49DBF4-75C5-6952-679D-B44FFC5356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19657" y="568162"/>
                  <a:ext cx="1753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B26225F-FD4F-D847-A1EE-05109B44A0B9}"/>
                  </a:ext>
                </a:extLst>
              </p14:cNvPr>
              <p14:cNvContentPartPr/>
              <p14:nvPr/>
            </p14:nvContentPartPr>
            <p14:xfrm>
              <a:off x="4828937" y="381322"/>
              <a:ext cx="23904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B26225F-FD4F-D847-A1EE-05109B44A0B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0937" y="363322"/>
                <a:ext cx="27468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BCA6547-4F3C-9330-7346-3AA84F914CFC}"/>
              </a:ext>
            </a:extLst>
          </p:cNvPr>
          <p:cNvGrpSpPr/>
          <p:nvPr/>
        </p:nvGrpSpPr>
        <p:grpSpPr>
          <a:xfrm>
            <a:off x="5453177" y="170362"/>
            <a:ext cx="469800" cy="401040"/>
            <a:chOff x="5453177" y="170362"/>
            <a:chExt cx="4698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89B467-761A-E01E-B4D4-FF46195C9637}"/>
                    </a:ext>
                  </a:extLst>
                </p14:cNvPr>
                <p14:cNvContentPartPr/>
                <p14:nvPr/>
              </p14:nvContentPartPr>
              <p14:xfrm>
                <a:off x="5453177" y="170362"/>
                <a:ext cx="249120" cy="321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89B467-761A-E01E-B4D4-FF46195C96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35537" y="152722"/>
                  <a:ext cx="284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572F4C-4489-9377-7B80-B47EB002F54F}"/>
                    </a:ext>
                  </a:extLst>
                </p14:cNvPr>
                <p14:cNvContentPartPr/>
                <p14:nvPr/>
              </p14:nvContentPartPr>
              <p14:xfrm>
                <a:off x="5886617" y="424522"/>
                <a:ext cx="22320" cy="146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572F4C-4489-9377-7B80-B47EB002F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68977" y="406522"/>
                  <a:ext cx="57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469C90-4EF6-3D5A-A30D-C1416E8C8A2B}"/>
                    </a:ext>
                  </a:extLst>
                </p14:cNvPr>
                <p14:cNvContentPartPr/>
                <p14:nvPr/>
              </p14:nvContentPartPr>
              <p14:xfrm>
                <a:off x="5911817" y="350722"/>
                <a:ext cx="1116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469C90-4EF6-3D5A-A30D-C1416E8C8A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93817" y="332722"/>
                  <a:ext cx="468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84060E-2FAD-2527-A959-A76FFCA00BCF}"/>
              </a:ext>
            </a:extLst>
          </p:cNvPr>
          <p:cNvGrpSpPr/>
          <p:nvPr/>
        </p:nvGrpSpPr>
        <p:grpSpPr>
          <a:xfrm>
            <a:off x="5473337" y="811522"/>
            <a:ext cx="283680" cy="315000"/>
            <a:chOff x="5473337" y="811522"/>
            <a:chExt cx="2836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4E860E-E2A0-8D23-E408-653FB76F73A0}"/>
                    </a:ext>
                  </a:extLst>
                </p14:cNvPr>
                <p14:cNvContentPartPr/>
                <p14:nvPr/>
              </p14:nvContentPartPr>
              <p14:xfrm>
                <a:off x="5543537" y="816562"/>
                <a:ext cx="213480" cy="309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4E860E-E2A0-8D23-E408-653FB76F73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25897" y="798922"/>
                  <a:ext cx="2491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6AA4E1-883E-FBEA-B8F2-8A1729FAF127}"/>
                    </a:ext>
                  </a:extLst>
                </p14:cNvPr>
                <p14:cNvContentPartPr/>
                <p14:nvPr/>
              </p14:nvContentPartPr>
              <p14:xfrm>
                <a:off x="5473337" y="811522"/>
                <a:ext cx="116640" cy="115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6AA4E1-883E-FBEA-B8F2-8A1729FAF1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55697" y="793522"/>
                  <a:ext cx="15228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3A91B7F-A4A6-70B2-3C25-D5A007F3A950}"/>
              </a:ext>
            </a:extLst>
          </p:cNvPr>
          <p:cNvGrpSpPr/>
          <p:nvPr/>
        </p:nvGrpSpPr>
        <p:grpSpPr>
          <a:xfrm>
            <a:off x="5911817" y="825922"/>
            <a:ext cx="1696320" cy="364320"/>
            <a:chOff x="5911817" y="825922"/>
            <a:chExt cx="169632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600BA4-173A-F788-2383-C4EBAD0A8C47}"/>
                    </a:ext>
                  </a:extLst>
                </p14:cNvPr>
                <p14:cNvContentPartPr/>
                <p14:nvPr/>
              </p14:nvContentPartPr>
              <p14:xfrm>
                <a:off x="5961137" y="913402"/>
                <a:ext cx="130680" cy="224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600BA4-173A-F788-2383-C4EBAD0A8C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43137" y="895402"/>
                  <a:ext cx="166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1AD4F1-7DE0-1990-0546-A4EE4E3B13F9}"/>
                    </a:ext>
                  </a:extLst>
                </p14:cNvPr>
                <p14:cNvContentPartPr/>
                <p14:nvPr/>
              </p14:nvContentPartPr>
              <p14:xfrm>
                <a:off x="6054017" y="1093762"/>
                <a:ext cx="360" cy="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1AD4F1-7DE0-1990-0546-A4EE4E3B13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36377" y="1076122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3B7877-0876-2730-96F4-F0579FA5944E}"/>
                    </a:ext>
                  </a:extLst>
                </p14:cNvPr>
                <p14:cNvContentPartPr/>
                <p14:nvPr/>
              </p14:nvContentPartPr>
              <p14:xfrm>
                <a:off x="5911817" y="1039042"/>
                <a:ext cx="170280" cy="1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3B7877-0876-2730-96F4-F0579FA594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93817" y="1021402"/>
                  <a:ext cx="205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C60644-8CC8-AA7C-9D99-F8F77BABA401}"/>
                    </a:ext>
                  </a:extLst>
                </p14:cNvPr>
                <p14:cNvContentPartPr/>
                <p14:nvPr/>
              </p14:nvContentPartPr>
              <p14:xfrm>
                <a:off x="6032417" y="859402"/>
                <a:ext cx="416520" cy="330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C60644-8CC8-AA7C-9D99-F8F77BABA4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4417" y="841402"/>
                  <a:ext cx="452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6FBBB0-8F6A-C504-126C-1E06ACC87984}"/>
                    </a:ext>
                  </a:extLst>
                </p14:cNvPr>
                <p14:cNvContentPartPr/>
                <p14:nvPr/>
              </p14:nvContentPartPr>
              <p14:xfrm>
                <a:off x="6342377" y="1023562"/>
                <a:ext cx="15840" cy="28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6FBBB0-8F6A-C504-126C-1E06ACC879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24737" y="1005922"/>
                  <a:ext cx="51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761DFF-B00A-7CC3-3344-1C86F47B257A}"/>
                    </a:ext>
                  </a:extLst>
                </p14:cNvPr>
                <p14:cNvContentPartPr/>
                <p14:nvPr/>
              </p14:nvContentPartPr>
              <p14:xfrm>
                <a:off x="6641897" y="1035802"/>
                <a:ext cx="300240" cy="91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761DFF-B00A-7CC3-3344-1C86F47B25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23897" y="1018162"/>
                  <a:ext cx="335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BC09767-0DB7-4772-F40C-F6ED5D38CE85}"/>
                    </a:ext>
                  </a:extLst>
                </p14:cNvPr>
                <p14:cNvContentPartPr/>
                <p14:nvPr/>
              </p14:nvContentPartPr>
              <p14:xfrm>
                <a:off x="6828017" y="969562"/>
                <a:ext cx="20520" cy="1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C09767-0DB7-4772-F40C-F6ED5D38CE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10017" y="951562"/>
                  <a:ext cx="56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6D8D41-2E7F-7203-0C1B-6D8AAF168825}"/>
                    </a:ext>
                  </a:extLst>
                </p14:cNvPr>
                <p14:cNvContentPartPr/>
                <p14:nvPr/>
              </p14:nvContentPartPr>
              <p14:xfrm>
                <a:off x="7095857" y="825922"/>
                <a:ext cx="512280" cy="30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6D8D41-2E7F-7203-0C1B-6D8AAF1688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78217" y="808282"/>
                  <a:ext cx="5479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AC951A-5110-C817-1867-B73FDDB0A487}"/>
                    </a:ext>
                  </a:extLst>
                </p14:cNvPr>
                <p14:cNvContentPartPr/>
                <p14:nvPr/>
              </p14:nvContentPartPr>
              <p14:xfrm>
                <a:off x="7111697" y="1020682"/>
                <a:ext cx="189360" cy="29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AC951A-5110-C817-1867-B73FDDB0A4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93697" y="1003042"/>
                  <a:ext cx="2250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C57920-3569-7198-F3E9-9CB7083336BE}"/>
              </a:ext>
            </a:extLst>
          </p:cNvPr>
          <p:cNvGrpSpPr/>
          <p:nvPr/>
        </p:nvGrpSpPr>
        <p:grpSpPr>
          <a:xfrm>
            <a:off x="7704977" y="809722"/>
            <a:ext cx="1093320" cy="290520"/>
            <a:chOff x="7704977" y="809722"/>
            <a:chExt cx="10933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EA39AE-46E1-378A-0F7B-7A92644CB42B}"/>
                    </a:ext>
                  </a:extLst>
                </p14:cNvPr>
                <p14:cNvContentPartPr/>
                <p14:nvPr/>
              </p14:nvContentPartPr>
              <p14:xfrm>
                <a:off x="7704977" y="809722"/>
                <a:ext cx="1093320" cy="29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EA39AE-46E1-378A-0F7B-7A92644CB4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86977" y="791722"/>
                  <a:ext cx="1128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0AE7DE5-8B9E-46B1-5D56-6A36BF9C79DA}"/>
                    </a:ext>
                  </a:extLst>
                </p14:cNvPr>
                <p14:cNvContentPartPr/>
                <p14:nvPr/>
              </p14:nvContentPartPr>
              <p14:xfrm>
                <a:off x="8489777" y="902602"/>
                <a:ext cx="34560" cy="1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0AE7DE5-8B9E-46B1-5D56-6A36BF9C79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71777" y="884602"/>
                  <a:ext cx="70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E8EB2D-53E8-9D3D-B26D-059345A71D5A}"/>
                    </a:ext>
                  </a:extLst>
                </p14:cNvPr>
                <p14:cNvContentPartPr/>
                <p14:nvPr/>
              </p14:nvContentPartPr>
              <p14:xfrm>
                <a:off x="8099177" y="915202"/>
                <a:ext cx="365400" cy="4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E8EB2D-53E8-9D3D-B26D-059345A71D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81537" y="897202"/>
                  <a:ext cx="401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B85A9F-9792-0254-1B98-F7F17663ED77}"/>
                    </a:ext>
                  </a:extLst>
                </p14:cNvPr>
                <p14:cNvContentPartPr/>
                <p14:nvPr/>
              </p14:nvContentPartPr>
              <p14:xfrm>
                <a:off x="7834217" y="872362"/>
                <a:ext cx="25200" cy="1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B85A9F-9792-0254-1B98-F7F17663ED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16217" y="854722"/>
                  <a:ext cx="608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A2A7F8-1DA8-DE10-68E3-5FC6027C1F78}"/>
              </a:ext>
            </a:extLst>
          </p:cNvPr>
          <p:cNvGrpSpPr/>
          <p:nvPr/>
        </p:nvGrpSpPr>
        <p:grpSpPr>
          <a:xfrm>
            <a:off x="8985497" y="755002"/>
            <a:ext cx="2313000" cy="501120"/>
            <a:chOff x="8985497" y="755002"/>
            <a:chExt cx="231300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6E77B2-2857-2514-AAEB-81A79C9B2EB2}"/>
                    </a:ext>
                  </a:extLst>
                </p14:cNvPr>
                <p14:cNvContentPartPr/>
                <p14:nvPr/>
              </p14:nvContentPartPr>
              <p14:xfrm>
                <a:off x="8985497" y="932122"/>
                <a:ext cx="943200" cy="150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6E77B2-2857-2514-AAEB-81A79C9B2E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67857" y="914122"/>
                  <a:ext cx="978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138E4EE-CFFC-4D99-2797-6A3450AB4206}"/>
                    </a:ext>
                  </a:extLst>
                </p14:cNvPr>
                <p14:cNvContentPartPr/>
                <p14:nvPr/>
              </p14:nvContentPartPr>
              <p14:xfrm>
                <a:off x="10207697" y="815842"/>
                <a:ext cx="263520" cy="44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138E4EE-CFFC-4D99-2797-6A3450AB42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90057" y="797842"/>
                  <a:ext cx="2991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FA1B5B0-BF79-2EB6-FF55-645B18023490}"/>
                    </a:ext>
                  </a:extLst>
                </p14:cNvPr>
                <p14:cNvContentPartPr/>
                <p14:nvPr/>
              </p14:nvContentPartPr>
              <p14:xfrm>
                <a:off x="10721057" y="755002"/>
                <a:ext cx="577440" cy="306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FA1B5B0-BF79-2EB6-FF55-645B180234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03417" y="737002"/>
                  <a:ext cx="6130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CAED45-94EC-6848-B61B-3C6B0FA40B41}"/>
                    </a:ext>
                  </a:extLst>
                </p14:cNvPr>
                <p14:cNvContentPartPr/>
                <p14:nvPr/>
              </p14:nvContentPartPr>
              <p14:xfrm>
                <a:off x="10772537" y="936082"/>
                <a:ext cx="224640" cy="37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CAED45-94EC-6848-B61B-3C6B0FA40B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54537" y="918082"/>
                  <a:ext cx="26028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9048DA-A431-C2A3-73AD-CADEC31FE74E}"/>
                  </a:ext>
                </a:extLst>
              </p14:cNvPr>
              <p14:cNvContentPartPr/>
              <p14:nvPr/>
            </p14:nvContentPartPr>
            <p14:xfrm>
              <a:off x="5922257" y="1342162"/>
              <a:ext cx="737640" cy="327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9048DA-A431-C2A3-73AD-CADEC31FE7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04257" y="1324522"/>
                <a:ext cx="7732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961514C-F519-85AA-0CAB-D48EF5DC27D6}"/>
                  </a:ext>
                </a:extLst>
              </p14:cNvPr>
              <p14:cNvContentPartPr/>
              <p14:nvPr/>
            </p14:nvContentPartPr>
            <p14:xfrm>
              <a:off x="6945737" y="1248202"/>
              <a:ext cx="1617480" cy="361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961514C-F519-85AA-0CAB-D48EF5DC27D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28097" y="1230562"/>
                <a:ext cx="16531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8EA3CA1-FB45-1351-EE2D-141EA179BBBA}"/>
                  </a:ext>
                </a:extLst>
              </p14:cNvPr>
              <p14:cNvContentPartPr/>
              <p14:nvPr/>
            </p14:nvContentPartPr>
            <p14:xfrm>
              <a:off x="3554177" y="847882"/>
              <a:ext cx="222480" cy="274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8EA3CA1-FB45-1351-EE2D-141EA179BB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36177" y="830242"/>
                <a:ext cx="258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9659FA2-82D7-50BB-17A6-96461CE243E1}"/>
                  </a:ext>
                </a:extLst>
              </p14:cNvPr>
              <p14:cNvContentPartPr/>
              <p14:nvPr/>
            </p14:nvContentPartPr>
            <p14:xfrm>
              <a:off x="3684857" y="834922"/>
              <a:ext cx="119160" cy="98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9659FA2-82D7-50BB-17A6-96461CE243E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67217" y="817282"/>
                <a:ext cx="1548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6E4C93-9D3B-7533-8E73-A6432EDEC27F}"/>
                  </a:ext>
                </a:extLst>
              </p14:cNvPr>
              <p14:cNvContentPartPr/>
              <p14:nvPr/>
            </p14:nvContentPartPr>
            <p14:xfrm>
              <a:off x="583457" y="1254682"/>
              <a:ext cx="90360" cy="234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6E4C93-9D3B-7533-8E73-A6432EDEC27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5457" y="1236682"/>
                <a:ext cx="1260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FCD1DD9-A959-ACD3-210F-41583D00BD7A}"/>
                  </a:ext>
                </a:extLst>
              </p14:cNvPr>
              <p14:cNvContentPartPr/>
              <p14:nvPr/>
            </p14:nvContentPartPr>
            <p14:xfrm>
              <a:off x="575897" y="1165402"/>
              <a:ext cx="785160" cy="368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FCD1DD9-A959-ACD3-210F-41583D00BD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7897" y="1147402"/>
                <a:ext cx="8208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85E3735-AC9E-4D87-65E9-6E2CCE64008E}"/>
                  </a:ext>
                </a:extLst>
              </p14:cNvPr>
              <p14:cNvContentPartPr/>
              <p14:nvPr/>
            </p14:nvContentPartPr>
            <p14:xfrm>
              <a:off x="1572737" y="1387522"/>
              <a:ext cx="532080" cy="158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85E3735-AC9E-4D87-65E9-6E2CCE64008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54737" y="1369522"/>
                <a:ext cx="5677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340E0A9-9E54-761D-69D4-88A3A0D56DED}"/>
                  </a:ext>
                </a:extLst>
              </p14:cNvPr>
              <p14:cNvContentPartPr/>
              <p14:nvPr/>
            </p14:nvContentPartPr>
            <p14:xfrm>
              <a:off x="2310377" y="1156042"/>
              <a:ext cx="622800" cy="378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340E0A9-9E54-761D-69D4-88A3A0D56D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92737" y="1138042"/>
                <a:ext cx="6584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ACFA5FF-2924-EBA3-EDC6-1B1977C4577B}"/>
                  </a:ext>
                </a:extLst>
              </p14:cNvPr>
              <p14:cNvContentPartPr/>
              <p14:nvPr/>
            </p14:nvContentPartPr>
            <p14:xfrm>
              <a:off x="2386697" y="1355122"/>
              <a:ext cx="251640" cy="14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ACFA5FF-2924-EBA3-EDC6-1B1977C4577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69057" y="1337482"/>
                <a:ext cx="287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B787831-8127-0C77-8003-D6ABE8CF5B3A}"/>
                  </a:ext>
                </a:extLst>
              </p14:cNvPr>
              <p14:cNvContentPartPr/>
              <p14:nvPr/>
            </p14:nvContentPartPr>
            <p14:xfrm>
              <a:off x="3045137" y="1304722"/>
              <a:ext cx="1306800" cy="20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B787831-8127-0C77-8003-D6ABE8CF5B3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27137" y="1286722"/>
                <a:ext cx="13424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0F6245E-E641-7F02-4183-AF82BB4F711E}"/>
                  </a:ext>
                </a:extLst>
              </p14:cNvPr>
              <p14:cNvContentPartPr/>
              <p14:nvPr/>
            </p14:nvContentPartPr>
            <p14:xfrm>
              <a:off x="2427737" y="1620802"/>
              <a:ext cx="1760040" cy="387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0F6245E-E641-7F02-4183-AF82BB4F711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10097" y="1603162"/>
                <a:ext cx="1795680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60EB7F4E-1C6D-DE5E-A1D8-5FCCD4991DAF}"/>
              </a:ext>
            </a:extLst>
          </p:cNvPr>
          <p:cNvGrpSpPr/>
          <p:nvPr/>
        </p:nvGrpSpPr>
        <p:grpSpPr>
          <a:xfrm>
            <a:off x="378617" y="1728082"/>
            <a:ext cx="4143240" cy="1051200"/>
            <a:chOff x="378617" y="1728082"/>
            <a:chExt cx="4143240" cy="10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0B3EB5-4D09-61C5-05F7-064EF54F66B7}"/>
                    </a:ext>
                  </a:extLst>
                </p14:cNvPr>
                <p14:cNvContentPartPr/>
                <p14:nvPr/>
              </p14:nvContentPartPr>
              <p14:xfrm>
                <a:off x="428657" y="1765882"/>
                <a:ext cx="263880" cy="438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0B3EB5-4D09-61C5-05F7-064EF54F66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0657" y="1747882"/>
                  <a:ext cx="2995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B5B29E-F3DD-C432-14CA-387D4762190E}"/>
                    </a:ext>
                  </a:extLst>
                </p14:cNvPr>
                <p14:cNvContentPartPr/>
                <p14:nvPr/>
              </p14:nvContentPartPr>
              <p14:xfrm>
                <a:off x="839417" y="1734202"/>
                <a:ext cx="537120" cy="313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B5B29E-F3DD-C432-14CA-387D4762190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1417" y="1716202"/>
                  <a:ext cx="5727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F8A8FB-A640-AB8A-34DC-D5B9692E8B06}"/>
                    </a:ext>
                  </a:extLst>
                </p14:cNvPr>
                <p14:cNvContentPartPr/>
                <p14:nvPr/>
              </p14:nvContentPartPr>
              <p14:xfrm>
                <a:off x="898457" y="1859482"/>
                <a:ext cx="239040" cy="74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F8A8FB-A640-AB8A-34DC-D5B9692E8B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0817" y="1841842"/>
                  <a:ext cx="274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1A04BFE-F076-CD59-CB6D-7921B433A65F}"/>
                    </a:ext>
                  </a:extLst>
                </p14:cNvPr>
                <p14:cNvContentPartPr/>
                <p14:nvPr/>
              </p14:nvContentPartPr>
              <p14:xfrm>
                <a:off x="1581017" y="1728082"/>
                <a:ext cx="697320" cy="298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1A04BFE-F076-CD59-CB6D-7921B433A6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63377" y="1710442"/>
                  <a:ext cx="7329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331C1F-806C-D3A4-3ABF-274373414A26}"/>
                    </a:ext>
                  </a:extLst>
                </p14:cNvPr>
                <p14:cNvContentPartPr/>
                <p14:nvPr/>
              </p14:nvContentPartPr>
              <p14:xfrm>
                <a:off x="378617" y="2251162"/>
                <a:ext cx="1706040" cy="528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331C1F-806C-D3A4-3ABF-274373414A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0977" y="2233162"/>
                  <a:ext cx="174168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5B43927-D02E-E5D7-093C-139087F38E7B}"/>
                    </a:ext>
                  </a:extLst>
                </p14:cNvPr>
                <p14:cNvContentPartPr/>
                <p14:nvPr/>
              </p14:nvContentPartPr>
              <p14:xfrm>
                <a:off x="1816097" y="2325682"/>
                <a:ext cx="135720" cy="4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5B43927-D02E-E5D7-093C-139087F38E7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98097" y="2307682"/>
                  <a:ext cx="171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D187E9B-EC99-E1B7-7D0E-1F19F6A8893B}"/>
                    </a:ext>
                  </a:extLst>
                </p14:cNvPr>
                <p14:cNvContentPartPr/>
                <p14:nvPr/>
              </p14:nvContentPartPr>
              <p14:xfrm>
                <a:off x="1834457" y="2512882"/>
                <a:ext cx="81720" cy="49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D187E9B-EC99-E1B7-7D0E-1F19F6A889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16817" y="2494882"/>
                  <a:ext cx="117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3407D31-87D0-73A0-2A4B-C918D315FF39}"/>
                    </a:ext>
                  </a:extLst>
                </p14:cNvPr>
                <p14:cNvContentPartPr/>
                <p14:nvPr/>
              </p14:nvContentPartPr>
              <p14:xfrm>
                <a:off x="2478137" y="2144962"/>
                <a:ext cx="759600" cy="554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3407D31-87D0-73A0-2A4B-C918D315FF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60497" y="2127322"/>
                  <a:ext cx="7952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9F7FA60-E5EB-FE10-B798-E624133515C2}"/>
                    </a:ext>
                  </a:extLst>
                </p14:cNvPr>
                <p14:cNvContentPartPr/>
                <p14:nvPr/>
              </p14:nvContentPartPr>
              <p14:xfrm>
                <a:off x="3464177" y="2147122"/>
                <a:ext cx="1057680" cy="565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9F7FA60-E5EB-FE10-B798-E624133515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46537" y="2129482"/>
                  <a:ext cx="1093320" cy="60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B92877E-F9E6-4E12-4FFB-22E219F46CEF}"/>
                  </a:ext>
                </a:extLst>
              </p14:cNvPr>
              <p14:cNvContentPartPr/>
              <p14:nvPr/>
            </p14:nvContentPartPr>
            <p14:xfrm>
              <a:off x="1577417" y="1804402"/>
              <a:ext cx="613800" cy="190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B92877E-F9E6-4E12-4FFB-22E219F46CE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487417" y="1624762"/>
                <a:ext cx="79344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30F9E34-EA7D-0047-290D-F41AF0084146}"/>
                  </a:ext>
                </a:extLst>
              </p14:cNvPr>
              <p14:cNvContentPartPr/>
              <p14:nvPr/>
            </p14:nvContentPartPr>
            <p14:xfrm>
              <a:off x="5908937" y="1499482"/>
              <a:ext cx="639720" cy="186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30F9E34-EA7D-0047-290D-F41AF008414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19297" y="1319482"/>
                <a:ext cx="819360" cy="54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DB0E0C3F-9CA4-E50E-5FED-2D14A1042BED}"/>
              </a:ext>
            </a:extLst>
          </p:cNvPr>
          <p:cNvGrpSpPr/>
          <p:nvPr/>
        </p:nvGrpSpPr>
        <p:grpSpPr>
          <a:xfrm>
            <a:off x="6815057" y="2224522"/>
            <a:ext cx="335160" cy="228240"/>
            <a:chOff x="6815057" y="2224522"/>
            <a:chExt cx="3351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552CED-1374-A1C6-220F-630FEC9705F1}"/>
                    </a:ext>
                  </a:extLst>
                </p14:cNvPr>
                <p14:cNvContentPartPr/>
                <p14:nvPr/>
              </p14:nvContentPartPr>
              <p14:xfrm>
                <a:off x="6815057" y="2224522"/>
                <a:ext cx="145440" cy="22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552CED-1374-A1C6-220F-630FEC9705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7417" y="2206882"/>
                  <a:ext cx="181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B1BFBF2-8FE5-44CC-2874-5C4D289A7B95}"/>
                    </a:ext>
                  </a:extLst>
                </p14:cNvPr>
                <p14:cNvContentPartPr/>
                <p14:nvPr/>
              </p14:nvContentPartPr>
              <p14:xfrm>
                <a:off x="7071377" y="2342242"/>
                <a:ext cx="78840" cy="101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B1BFBF2-8FE5-44CC-2874-5C4D289A7B9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53737" y="2324602"/>
                  <a:ext cx="1144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0D02068-20B9-732B-08D5-F8E9A76BD100}"/>
              </a:ext>
            </a:extLst>
          </p:cNvPr>
          <p:cNvGrpSpPr/>
          <p:nvPr/>
        </p:nvGrpSpPr>
        <p:grpSpPr>
          <a:xfrm>
            <a:off x="7360097" y="2039122"/>
            <a:ext cx="1574640" cy="426600"/>
            <a:chOff x="7360097" y="2039122"/>
            <a:chExt cx="157464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B318505-4183-C8A2-C1C6-63E8A3D127EC}"/>
                    </a:ext>
                  </a:extLst>
                </p14:cNvPr>
                <p14:cNvContentPartPr/>
                <p14:nvPr/>
              </p14:nvContentPartPr>
              <p14:xfrm>
                <a:off x="7360097" y="2039122"/>
                <a:ext cx="1574640" cy="426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B318505-4183-C8A2-C1C6-63E8A3D127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42097" y="2021122"/>
                  <a:ext cx="16102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B12EE36-33CD-EB2E-43A6-78DC9F00C4C1}"/>
                    </a:ext>
                  </a:extLst>
                </p14:cNvPr>
                <p14:cNvContentPartPr/>
                <p14:nvPr/>
              </p14:nvContentPartPr>
              <p14:xfrm>
                <a:off x="8071457" y="2204002"/>
                <a:ext cx="273240" cy="2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B12EE36-33CD-EB2E-43A6-78DC9F00C4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53817" y="2186002"/>
                  <a:ext cx="3088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5739C16-990D-E29C-940D-C455B058FCE4}"/>
                  </a:ext>
                </a:extLst>
              </p14:cNvPr>
              <p14:cNvContentPartPr/>
              <p14:nvPr/>
            </p14:nvContentPartPr>
            <p14:xfrm>
              <a:off x="6218897" y="1839682"/>
              <a:ext cx="312840" cy="421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5739C16-990D-E29C-940D-C455B058FCE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01257" y="1821682"/>
                <a:ext cx="348480" cy="45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4EC83185-1E1B-04A3-BC85-47708902ECE1}"/>
              </a:ext>
            </a:extLst>
          </p:cNvPr>
          <p:cNvGrpSpPr/>
          <p:nvPr/>
        </p:nvGrpSpPr>
        <p:grpSpPr>
          <a:xfrm>
            <a:off x="651497" y="3061882"/>
            <a:ext cx="1968120" cy="432360"/>
            <a:chOff x="651497" y="3061882"/>
            <a:chExt cx="196812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2AA4846-DFC8-71E8-3F85-1C78B4DDB248}"/>
                    </a:ext>
                  </a:extLst>
                </p14:cNvPr>
                <p14:cNvContentPartPr/>
                <p14:nvPr/>
              </p14:nvContentPartPr>
              <p14:xfrm>
                <a:off x="651497" y="3159442"/>
                <a:ext cx="629640" cy="334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2AA4846-DFC8-71E8-3F85-1C78B4DDB2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3857" y="3141442"/>
                  <a:ext cx="665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1CBC533-16DF-F0D9-A845-53A1323306AA}"/>
                    </a:ext>
                  </a:extLst>
                </p14:cNvPr>
                <p14:cNvContentPartPr/>
                <p14:nvPr/>
              </p14:nvContentPartPr>
              <p14:xfrm>
                <a:off x="1106177" y="3239362"/>
                <a:ext cx="209160" cy="4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1CBC533-16DF-F0D9-A845-53A1323306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8537" y="3221722"/>
                  <a:ext cx="244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5081FFF-1400-6561-B532-3726B0A777F8}"/>
                    </a:ext>
                  </a:extLst>
                </p14:cNvPr>
                <p14:cNvContentPartPr/>
                <p14:nvPr/>
              </p14:nvContentPartPr>
              <p14:xfrm>
                <a:off x="1429097" y="3061882"/>
                <a:ext cx="1190520" cy="394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5081FFF-1400-6561-B532-3726B0A777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11457" y="3043882"/>
                  <a:ext cx="12261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DC2572D-3155-28EB-9F8C-6374F50E9970}"/>
                    </a:ext>
                  </a:extLst>
                </p14:cNvPr>
                <p14:cNvContentPartPr/>
                <p14:nvPr/>
              </p14:nvContentPartPr>
              <p14:xfrm>
                <a:off x="1926617" y="3173482"/>
                <a:ext cx="231480" cy="12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DC2572D-3155-28EB-9F8C-6374F50E99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08977" y="3155842"/>
                  <a:ext cx="267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514FCDB-D1FC-79B3-3E0F-7E9D2EC92AB7}"/>
                    </a:ext>
                  </a:extLst>
                </p14:cNvPr>
                <p14:cNvContentPartPr/>
                <p14:nvPr/>
              </p14:nvContentPartPr>
              <p14:xfrm>
                <a:off x="1664537" y="3131722"/>
                <a:ext cx="8280" cy="7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514FCDB-D1FC-79B3-3E0F-7E9D2EC92A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46537" y="3113722"/>
                  <a:ext cx="439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E5FB124-9DC5-F5EC-7797-D149486A0014}"/>
              </a:ext>
            </a:extLst>
          </p:cNvPr>
          <p:cNvGrpSpPr/>
          <p:nvPr/>
        </p:nvGrpSpPr>
        <p:grpSpPr>
          <a:xfrm>
            <a:off x="2930297" y="2955682"/>
            <a:ext cx="2059920" cy="540360"/>
            <a:chOff x="2930297" y="2955682"/>
            <a:chExt cx="205992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BD10B4-4236-6364-0D6B-39447FC69767}"/>
                    </a:ext>
                  </a:extLst>
                </p14:cNvPr>
                <p14:cNvContentPartPr/>
                <p14:nvPr/>
              </p14:nvContentPartPr>
              <p14:xfrm>
                <a:off x="2930297" y="2955682"/>
                <a:ext cx="1117800" cy="432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BD10B4-4236-6364-0D6B-39447FC6976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12297" y="2937682"/>
                  <a:ext cx="11534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E4663CF-CF48-0AE2-8ADE-FEB31AA7ACBA}"/>
                    </a:ext>
                  </a:extLst>
                </p14:cNvPr>
                <p14:cNvContentPartPr/>
                <p14:nvPr/>
              </p14:nvContentPartPr>
              <p14:xfrm>
                <a:off x="3723017" y="3149362"/>
                <a:ext cx="201600" cy="12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E4663CF-CF48-0AE2-8ADE-FEB31AA7AC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05017" y="3131722"/>
                  <a:ext cx="23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365CDAC-F7B0-C3D6-B593-58A38C64F4FC}"/>
                    </a:ext>
                  </a:extLst>
                </p14:cNvPr>
                <p14:cNvContentPartPr/>
                <p14:nvPr/>
              </p14:nvContentPartPr>
              <p14:xfrm>
                <a:off x="4307657" y="3163402"/>
                <a:ext cx="682560" cy="33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365CDAC-F7B0-C3D6-B593-58A38C64F4F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89657" y="3145402"/>
                  <a:ext cx="7182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E50C48A-9280-41B6-3E4B-4EC8C5422A02}"/>
                    </a:ext>
                  </a:extLst>
                </p14:cNvPr>
                <p14:cNvContentPartPr/>
                <p14:nvPr/>
              </p14:nvContentPartPr>
              <p14:xfrm>
                <a:off x="4666937" y="3032002"/>
                <a:ext cx="11160" cy="11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E50C48A-9280-41B6-3E4B-4EC8C5422A0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48937" y="3014002"/>
                  <a:ext cx="468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CFBF565-8FC7-2FB7-8525-07E731FCCB2D}"/>
              </a:ext>
            </a:extLst>
          </p:cNvPr>
          <p:cNvGrpSpPr/>
          <p:nvPr/>
        </p:nvGrpSpPr>
        <p:grpSpPr>
          <a:xfrm>
            <a:off x="5352017" y="2958562"/>
            <a:ext cx="2078280" cy="455040"/>
            <a:chOff x="5352017" y="2958562"/>
            <a:chExt cx="20782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4896131-A8CC-7E6C-C808-11465E2553A1}"/>
                    </a:ext>
                  </a:extLst>
                </p14:cNvPr>
                <p14:cNvContentPartPr/>
                <p14:nvPr/>
              </p14:nvContentPartPr>
              <p14:xfrm>
                <a:off x="5352017" y="3169522"/>
                <a:ext cx="1290600" cy="210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4896131-A8CC-7E6C-C808-11465E2553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34377" y="3151522"/>
                  <a:ext cx="1326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08CAE5-6689-D967-4C4C-D5D8228CE078}"/>
                    </a:ext>
                  </a:extLst>
                </p14:cNvPr>
                <p14:cNvContentPartPr/>
                <p14:nvPr/>
              </p14:nvContentPartPr>
              <p14:xfrm>
                <a:off x="6879137" y="2958562"/>
                <a:ext cx="551160" cy="455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08CAE5-6689-D967-4C4C-D5D8228CE0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61497" y="2940562"/>
                  <a:ext cx="586800" cy="49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742AC96-A311-052D-DF80-B6503DC18C93}"/>
              </a:ext>
            </a:extLst>
          </p:cNvPr>
          <p:cNvGrpSpPr/>
          <p:nvPr/>
        </p:nvGrpSpPr>
        <p:grpSpPr>
          <a:xfrm>
            <a:off x="7706057" y="2817802"/>
            <a:ext cx="1595160" cy="484920"/>
            <a:chOff x="7706057" y="2817802"/>
            <a:chExt cx="159516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054302-C564-85C8-8817-04A364F2FA70}"/>
                    </a:ext>
                  </a:extLst>
                </p14:cNvPr>
                <p14:cNvContentPartPr/>
                <p14:nvPr/>
              </p14:nvContentPartPr>
              <p14:xfrm>
                <a:off x="7706057" y="2817802"/>
                <a:ext cx="1595160" cy="48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054302-C564-85C8-8817-04A364F2FA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88057" y="2799802"/>
                  <a:ext cx="16308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25A9C7-64EE-C0E7-5658-D2F34AADD8F4}"/>
                    </a:ext>
                  </a:extLst>
                </p14:cNvPr>
                <p14:cNvContentPartPr/>
                <p14:nvPr/>
              </p14:nvContentPartPr>
              <p14:xfrm>
                <a:off x="8341457" y="2973682"/>
                <a:ext cx="232560" cy="36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25A9C7-64EE-C0E7-5658-D2F34AADD8F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23817" y="2955682"/>
                  <a:ext cx="2682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5783298-EBAB-E281-53DD-C0B88C0504AD}"/>
              </a:ext>
            </a:extLst>
          </p:cNvPr>
          <p:cNvGrpSpPr/>
          <p:nvPr/>
        </p:nvGrpSpPr>
        <p:grpSpPr>
          <a:xfrm>
            <a:off x="9541697" y="2809162"/>
            <a:ext cx="1330920" cy="533520"/>
            <a:chOff x="9541697" y="2809162"/>
            <a:chExt cx="133092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525D78-3661-3078-1B48-641BE54CD5B9}"/>
                    </a:ext>
                  </a:extLst>
                </p14:cNvPr>
                <p14:cNvContentPartPr/>
                <p14:nvPr/>
              </p14:nvContentPartPr>
              <p14:xfrm>
                <a:off x="9541697" y="2809162"/>
                <a:ext cx="1218240" cy="378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525D78-3661-3078-1B48-641BE54CD5B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24057" y="2791522"/>
                  <a:ext cx="12538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AD1EB98-B4D9-D43F-80BA-26F07E83DF00}"/>
                    </a:ext>
                  </a:extLst>
                </p14:cNvPr>
                <p14:cNvContentPartPr/>
                <p14:nvPr/>
              </p14:nvContentPartPr>
              <p14:xfrm>
                <a:off x="9671657" y="2983042"/>
                <a:ext cx="317520" cy="43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AD1EB98-B4D9-D43F-80BA-26F07E83DF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53657" y="2965042"/>
                  <a:ext cx="353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01E6008-312D-6943-156F-EBA34E677731}"/>
                    </a:ext>
                  </a:extLst>
                </p14:cNvPr>
                <p14:cNvContentPartPr/>
                <p14:nvPr/>
              </p14:nvContentPartPr>
              <p14:xfrm>
                <a:off x="10708457" y="3196882"/>
                <a:ext cx="164160" cy="145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01E6008-312D-6943-156F-EBA34E6777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90457" y="3178882"/>
                  <a:ext cx="1998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61C44D1-F73C-F1DC-C682-20CD407C42C3}"/>
              </a:ext>
            </a:extLst>
          </p:cNvPr>
          <p:cNvGrpSpPr/>
          <p:nvPr/>
        </p:nvGrpSpPr>
        <p:grpSpPr>
          <a:xfrm>
            <a:off x="600377" y="3490282"/>
            <a:ext cx="3587400" cy="529200"/>
            <a:chOff x="600377" y="3490282"/>
            <a:chExt cx="358740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68412F9-1EA1-073A-EE3E-CFAC92AD34CB}"/>
                    </a:ext>
                  </a:extLst>
                </p14:cNvPr>
                <p14:cNvContentPartPr/>
                <p14:nvPr/>
              </p14:nvContentPartPr>
              <p14:xfrm>
                <a:off x="600377" y="3638242"/>
                <a:ext cx="604800" cy="381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68412F9-1EA1-073A-EE3E-CFAC92AD34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2377" y="3620242"/>
                  <a:ext cx="6404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DE26B20-0E8E-95E6-05FC-80E252B1CD52}"/>
                    </a:ext>
                  </a:extLst>
                </p14:cNvPr>
                <p14:cNvContentPartPr/>
                <p14:nvPr/>
              </p14:nvContentPartPr>
              <p14:xfrm>
                <a:off x="1042097" y="3731842"/>
                <a:ext cx="179640" cy="27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DE26B20-0E8E-95E6-05FC-80E252B1CD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4457" y="3714202"/>
                  <a:ext cx="215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FB7B95B-8E64-84B6-379C-778FD4355644}"/>
                    </a:ext>
                  </a:extLst>
                </p14:cNvPr>
                <p14:cNvContentPartPr/>
                <p14:nvPr/>
              </p14:nvContentPartPr>
              <p14:xfrm>
                <a:off x="1589657" y="3654082"/>
                <a:ext cx="853920" cy="353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FB7B95B-8E64-84B6-379C-778FD43556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72017" y="3636442"/>
                  <a:ext cx="8895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48CF4D1-D4D4-59A7-5775-1AFD6F8517A8}"/>
                    </a:ext>
                  </a:extLst>
                </p14:cNvPr>
                <p14:cNvContentPartPr/>
                <p14:nvPr/>
              </p14:nvContentPartPr>
              <p14:xfrm>
                <a:off x="2663897" y="3490282"/>
                <a:ext cx="1503000" cy="467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48CF4D1-D4D4-59A7-5775-1AFD6F8517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46257" y="3472642"/>
                  <a:ext cx="15386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766F466-E53D-3FFB-86A1-A6D402E90C78}"/>
                    </a:ext>
                  </a:extLst>
                </p14:cNvPr>
                <p14:cNvContentPartPr/>
                <p14:nvPr/>
              </p14:nvContentPartPr>
              <p14:xfrm>
                <a:off x="3986537" y="3673522"/>
                <a:ext cx="12960" cy="2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766F466-E53D-3FFB-86A1-A6D402E90C7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68537" y="3655882"/>
                  <a:ext cx="48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DDC2803-DD35-6C15-D297-5B8506B44BA7}"/>
                    </a:ext>
                  </a:extLst>
                </p14:cNvPr>
                <p14:cNvContentPartPr/>
                <p14:nvPr/>
              </p14:nvContentPartPr>
              <p14:xfrm>
                <a:off x="4170137" y="3658762"/>
                <a:ext cx="17640" cy="25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DDC2803-DD35-6C15-D297-5B8506B44B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52497" y="3640762"/>
                  <a:ext cx="532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1D18FAD-2C1D-CAFA-E59E-19936DA419C9}"/>
              </a:ext>
            </a:extLst>
          </p:cNvPr>
          <p:cNvGrpSpPr/>
          <p:nvPr/>
        </p:nvGrpSpPr>
        <p:grpSpPr>
          <a:xfrm>
            <a:off x="3162497" y="4478122"/>
            <a:ext cx="3666960" cy="603720"/>
            <a:chOff x="3162497" y="4478122"/>
            <a:chExt cx="366696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2BF08A-B610-DD13-1898-BA1005EDE565}"/>
                    </a:ext>
                  </a:extLst>
                </p14:cNvPr>
                <p14:cNvContentPartPr/>
                <p14:nvPr/>
              </p14:nvContentPartPr>
              <p14:xfrm>
                <a:off x="3162497" y="4671802"/>
                <a:ext cx="117360" cy="30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2BF08A-B610-DD13-1898-BA1005EDE5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44497" y="4654162"/>
                  <a:ext cx="153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8E93E6-EB40-037E-DBAE-12EC50E412F3}"/>
                    </a:ext>
                  </a:extLst>
                </p14:cNvPr>
                <p14:cNvContentPartPr/>
                <p14:nvPr/>
              </p14:nvContentPartPr>
              <p14:xfrm>
                <a:off x="3230897" y="4828042"/>
                <a:ext cx="195840" cy="202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8E93E6-EB40-037E-DBAE-12EC50E412F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13257" y="4810402"/>
                  <a:ext cx="231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50392AB-8357-4244-B659-1F3E909ED0FC}"/>
                    </a:ext>
                  </a:extLst>
                </p14:cNvPr>
                <p14:cNvContentPartPr/>
                <p14:nvPr/>
              </p14:nvContentPartPr>
              <p14:xfrm>
                <a:off x="3642737" y="4553002"/>
                <a:ext cx="848160" cy="466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50392AB-8357-4244-B659-1F3E909ED0F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24737" y="4535362"/>
                  <a:ext cx="8838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E9EB32F-DD14-8C8E-1939-13F9E0CE6725}"/>
                    </a:ext>
                  </a:extLst>
                </p14:cNvPr>
                <p14:cNvContentPartPr/>
                <p14:nvPr/>
              </p14:nvContentPartPr>
              <p14:xfrm>
                <a:off x="3680897" y="4795642"/>
                <a:ext cx="157680" cy="22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E9EB32F-DD14-8C8E-1939-13F9E0CE67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62897" y="4778002"/>
                  <a:ext cx="193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9DE202B-1E31-5CA4-09D5-9DAC26AD4E82}"/>
                    </a:ext>
                  </a:extLst>
                </p14:cNvPr>
                <p14:cNvContentPartPr/>
                <p14:nvPr/>
              </p14:nvContentPartPr>
              <p14:xfrm>
                <a:off x="4809137" y="4828042"/>
                <a:ext cx="293400" cy="131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9DE202B-1E31-5CA4-09D5-9DAC26AD4E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91137" y="4810042"/>
                  <a:ext cx="329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0D44FF3-E92B-0EB0-6FF8-727E7AAC8774}"/>
                    </a:ext>
                  </a:extLst>
                </p14:cNvPr>
                <p14:cNvContentPartPr/>
                <p14:nvPr/>
              </p14:nvContentPartPr>
              <p14:xfrm>
                <a:off x="5308097" y="4478122"/>
                <a:ext cx="1521360" cy="603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0D44FF3-E92B-0EB0-6FF8-727E7AAC877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90097" y="4460482"/>
                  <a:ext cx="1557000" cy="63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9DB53EE-3401-AAD3-4A52-FE3465E09FD3}"/>
                  </a:ext>
                </a:extLst>
              </p14:cNvPr>
              <p14:cNvContentPartPr/>
              <p14:nvPr/>
            </p14:nvContentPartPr>
            <p14:xfrm>
              <a:off x="7077137" y="4562362"/>
              <a:ext cx="150120" cy="203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9DB53EE-3401-AAD3-4A52-FE3465E09F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059497" y="4544362"/>
                <a:ext cx="1857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E8F7DC3-38BE-263E-9896-AC2BDC1C85FC}"/>
                  </a:ext>
                </a:extLst>
              </p14:cNvPr>
              <p14:cNvContentPartPr/>
              <p14:nvPr/>
            </p14:nvContentPartPr>
            <p14:xfrm>
              <a:off x="7188377" y="4937482"/>
              <a:ext cx="18720" cy="7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E8F7DC3-38BE-263E-9896-AC2BDC1C85F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170377" y="4919842"/>
                <a:ext cx="5436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248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EE8D123-98B7-4608-5654-08AAB2C39C6C}"/>
              </a:ext>
            </a:extLst>
          </p:cNvPr>
          <p:cNvGrpSpPr/>
          <p:nvPr/>
        </p:nvGrpSpPr>
        <p:grpSpPr>
          <a:xfrm>
            <a:off x="773537" y="126442"/>
            <a:ext cx="8744040" cy="747360"/>
            <a:chOff x="773537" y="126442"/>
            <a:chExt cx="874404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E17DE22-BA31-27AE-514E-7C1C525EB11E}"/>
                    </a:ext>
                  </a:extLst>
                </p14:cNvPr>
                <p14:cNvContentPartPr/>
                <p14:nvPr/>
              </p14:nvContentPartPr>
              <p14:xfrm>
                <a:off x="773537" y="303202"/>
                <a:ext cx="1194120" cy="437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E17DE22-BA31-27AE-514E-7C1C525EB11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5537" y="285202"/>
                  <a:ext cx="12297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C63C7A-67BE-BDFA-452F-2738DAEFFCD1}"/>
                    </a:ext>
                  </a:extLst>
                </p14:cNvPr>
                <p14:cNvContentPartPr/>
                <p14:nvPr/>
              </p14:nvContentPartPr>
              <p14:xfrm>
                <a:off x="2259257" y="389602"/>
                <a:ext cx="443160" cy="136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C63C7A-67BE-BDFA-452F-2738DAEFFC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41617" y="371962"/>
                  <a:ext cx="478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B232281-7D5B-C3AE-056F-ACDD8A198E89}"/>
                    </a:ext>
                  </a:extLst>
                </p14:cNvPr>
                <p14:cNvContentPartPr/>
                <p14:nvPr/>
              </p14:nvContentPartPr>
              <p14:xfrm>
                <a:off x="3034337" y="208162"/>
                <a:ext cx="912960" cy="306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B232281-7D5B-C3AE-056F-ACDD8A198E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16697" y="190162"/>
                  <a:ext cx="948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358D2D-7EAE-D679-0271-5A8DCCACDBC8}"/>
                    </a:ext>
                  </a:extLst>
                </p14:cNvPr>
                <p14:cNvContentPartPr/>
                <p14:nvPr/>
              </p14:nvContentPartPr>
              <p14:xfrm>
                <a:off x="3766217" y="299242"/>
                <a:ext cx="222480" cy="41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358D2D-7EAE-D679-0271-5A8DCCACDB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48217" y="281602"/>
                  <a:ext cx="258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166003-CC77-964B-FC7B-DC29B712D9BD}"/>
                    </a:ext>
                  </a:extLst>
                </p14:cNvPr>
                <p14:cNvContentPartPr/>
                <p14:nvPr/>
              </p14:nvContentPartPr>
              <p14:xfrm>
                <a:off x="4426097" y="296362"/>
                <a:ext cx="179280" cy="29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166003-CC77-964B-FC7B-DC29B712D9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08457" y="278722"/>
                  <a:ext cx="2149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95F2C2-CBB3-0238-5847-AB1B0DDCA64D}"/>
                    </a:ext>
                  </a:extLst>
                </p14:cNvPr>
                <p14:cNvContentPartPr/>
                <p14:nvPr/>
              </p14:nvContentPartPr>
              <p14:xfrm>
                <a:off x="4653977" y="338122"/>
                <a:ext cx="137880" cy="26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95F2C2-CBB3-0238-5847-AB1B0DDCA6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35977" y="320122"/>
                  <a:ext cx="173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5E1D4F-A22B-04B9-3CDF-E25427892BA9}"/>
                    </a:ext>
                  </a:extLst>
                </p14:cNvPr>
                <p14:cNvContentPartPr/>
                <p14:nvPr/>
              </p14:nvContentPartPr>
              <p14:xfrm>
                <a:off x="4706177" y="446842"/>
                <a:ext cx="151200" cy="31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5E1D4F-A22B-04B9-3CDF-E25427892B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88537" y="429202"/>
                  <a:ext cx="186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968F94B-72CC-43D2-DC14-D5E5E5EAF8AC}"/>
                    </a:ext>
                  </a:extLst>
                </p14:cNvPr>
                <p14:cNvContentPartPr/>
                <p14:nvPr/>
              </p14:nvContentPartPr>
              <p14:xfrm>
                <a:off x="4690337" y="349642"/>
                <a:ext cx="207360" cy="16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968F94B-72CC-43D2-DC14-D5E5E5EAF8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72337" y="332002"/>
                  <a:ext cx="243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B301B4-59E6-7F78-0B43-97C874A1D0AE}"/>
                    </a:ext>
                  </a:extLst>
                </p14:cNvPr>
                <p14:cNvContentPartPr/>
                <p14:nvPr/>
              </p14:nvContentPartPr>
              <p14:xfrm>
                <a:off x="5059337" y="227242"/>
                <a:ext cx="185040" cy="47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B301B4-59E6-7F78-0B43-97C874A1D0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1337" y="209602"/>
                  <a:ext cx="22068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717BFF-A41B-CC19-24AA-47F5EBDC9B30}"/>
                    </a:ext>
                  </a:extLst>
                </p14:cNvPr>
                <p14:cNvContentPartPr/>
                <p14:nvPr/>
              </p14:nvContentPartPr>
              <p14:xfrm>
                <a:off x="5200097" y="362962"/>
                <a:ext cx="246960" cy="51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717BFF-A41B-CC19-24AA-47F5EBDC9B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82457" y="345322"/>
                  <a:ext cx="2826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10A6823-3E58-194E-332A-D33A6A3CB8A9}"/>
                    </a:ext>
                  </a:extLst>
                </p14:cNvPr>
                <p14:cNvContentPartPr/>
                <p14:nvPr/>
              </p14:nvContentPartPr>
              <p14:xfrm>
                <a:off x="5552537" y="360442"/>
                <a:ext cx="82080" cy="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10A6823-3E58-194E-332A-D33A6A3CB8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34897" y="342442"/>
                  <a:ext cx="11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D8F82F-345C-F4C4-AD6A-9BC24DA032ED}"/>
                    </a:ext>
                  </a:extLst>
                </p14:cNvPr>
                <p14:cNvContentPartPr/>
                <p14:nvPr/>
              </p14:nvContentPartPr>
              <p14:xfrm>
                <a:off x="5712017" y="214642"/>
                <a:ext cx="119160" cy="410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D8F82F-345C-F4C4-AD6A-9BC24DA032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94377" y="196642"/>
                  <a:ext cx="154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D9BB0D-213E-3581-E9E4-F823C8491011}"/>
                    </a:ext>
                  </a:extLst>
                </p14:cNvPr>
                <p14:cNvContentPartPr/>
                <p14:nvPr/>
              </p14:nvContentPartPr>
              <p14:xfrm>
                <a:off x="6202337" y="211762"/>
                <a:ext cx="602280" cy="42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D9BB0D-213E-3581-E9E4-F823C84910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84697" y="193762"/>
                  <a:ext cx="6379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2C86E0-51D5-B63D-79AF-640D9C488010}"/>
                    </a:ext>
                  </a:extLst>
                </p14:cNvPr>
                <p14:cNvContentPartPr/>
                <p14:nvPr/>
              </p14:nvContentPartPr>
              <p14:xfrm>
                <a:off x="7118897" y="140122"/>
                <a:ext cx="617400" cy="388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2C86E0-51D5-B63D-79AF-640D9C4880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00897" y="122482"/>
                  <a:ext cx="6530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2C1EA3-092F-CB96-A566-536AA2F83AD2}"/>
                    </a:ext>
                  </a:extLst>
                </p14:cNvPr>
                <p14:cNvContentPartPr/>
                <p14:nvPr/>
              </p14:nvContentPartPr>
              <p14:xfrm>
                <a:off x="7194497" y="341002"/>
                <a:ext cx="329760" cy="2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2C1EA3-092F-CB96-A566-536AA2F83A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76857" y="323002"/>
                  <a:ext cx="365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B84A16-2513-0149-790C-4EB7EE43FA3F}"/>
                    </a:ext>
                  </a:extLst>
                </p14:cNvPr>
                <p14:cNvContentPartPr/>
                <p14:nvPr/>
              </p14:nvContentPartPr>
              <p14:xfrm>
                <a:off x="7868777" y="126442"/>
                <a:ext cx="1648800" cy="317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B84A16-2513-0149-790C-4EB7EE43FA3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50777" y="108802"/>
                  <a:ext cx="1684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F8AC5CF-9463-6D03-99F9-19FEDD3D680B}"/>
                    </a:ext>
                  </a:extLst>
                </p14:cNvPr>
                <p14:cNvContentPartPr/>
                <p14:nvPr/>
              </p14:nvContentPartPr>
              <p14:xfrm>
                <a:off x="9129137" y="253882"/>
                <a:ext cx="20520" cy="1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F8AC5CF-9463-6D03-99F9-19FEDD3D68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11137" y="235882"/>
                  <a:ext cx="56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0D9CF1-F325-F493-D6DD-34FBC4FEBA1E}"/>
                    </a:ext>
                  </a:extLst>
                </p14:cNvPr>
                <p14:cNvContentPartPr/>
                <p14:nvPr/>
              </p14:nvContentPartPr>
              <p14:xfrm>
                <a:off x="8757617" y="235522"/>
                <a:ext cx="317520" cy="1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0D9CF1-F325-F493-D6DD-34FBC4FEBA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39977" y="217522"/>
                  <a:ext cx="3531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2E345D-1D86-3E2E-660E-DC518DAD1C83}"/>
              </a:ext>
            </a:extLst>
          </p:cNvPr>
          <p:cNvGrpSpPr/>
          <p:nvPr/>
        </p:nvGrpSpPr>
        <p:grpSpPr>
          <a:xfrm>
            <a:off x="3076457" y="1004122"/>
            <a:ext cx="1361520" cy="297360"/>
            <a:chOff x="3076457" y="1004122"/>
            <a:chExt cx="13615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9082846-DD57-04BB-C267-AA6C9BE66E20}"/>
                    </a:ext>
                  </a:extLst>
                </p14:cNvPr>
                <p14:cNvContentPartPr/>
                <p14:nvPr/>
              </p14:nvContentPartPr>
              <p14:xfrm>
                <a:off x="3076457" y="1015282"/>
                <a:ext cx="209160" cy="27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9082846-DD57-04BB-C267-AA6C9BE66E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8817" y="997282"/>
                  <a:ext cx="2448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D55FB6-F38D-1704-F231-EBCF6739CFB1}"/>
                    </a:ext>
                  </a:extLst>
                </p14:cNvPr>
                <p14:cNvContentPartPr/>
                <p14:nvPr/>
              </p14:nvContentPartPr>
              <p14:xfrm>
                <a:off x="3414137" y="1102402"/>
                <a:ext cx="433440" cy="148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D55FB6-F38D-1704-F231-EBCF6739CF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96137" y="1084402"/>
                  <a:ext cx="469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4A7C10-D748-8269-C1F5-30889BB04B42}"/>
                    </a:ext>
                  </a:extLst>
                </p14:cNvPr>
                <p14:cNvContentPartPr/>
                <p14:nvPr/>
              </p14:nvContentPartPr>
              <p14:xfrm>
                <a:off x="4207577" y="1034722"/>
                <a:ext cx="15480" cy="266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4A7C10-D748-8269-C1F5-30889BB04B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89577" y="1016722"/>
                  <a:ext cx="51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1CED26-9A55-73F6-3AEB-4941D58E46B5}"/>
                    </a:ext>
                  </a:extLst>
                </p14:cNvPr>
                <p14:cNvContentPartPr/>
                <p14:nvPr/>
              </p14:nvContentPartPr>
              <p14:xfrm>
                <a:off x="4218737" y="1004122"/>
                <a:ext cx="219240" cy="127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31CED26-9A55-73F6-3AEB-4941D58E46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00737" y="986122"/>
                  <a:ext cx="2548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26E7D8-9463-F1FC-B9FD-E80E4C3651C7}"/>
              </a:ext>
            </a:extLst>
          </p:cNvPr>
          <p:cNvGrpSpPr/>
          <p:nvPr/>
        </p:nvGrpSpPr>
        <p:grpSpPr>
          <a:xfrm>
            <a:off x="4911377" y="931762"/>
            <a:ext cx="902520" cy="530640"/>
            <a:chOff x="4911377" y="931762"/>
            <a:chExt cx="90252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F46F02-40C9-CA44-61D8-7DAD6A23477B}"/>
                    </a:ext>
                  </a:extLst>
                </p14:cNvPr>
                <p14:cNvContentPartPr/>
                <p14:nvPr/>
              </p14:nvContentPartPr>
              <p14:xfrm>
                <a:off x="4953857" y="1081882"/>
                <a:ext cx="36360" cy="21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F46F02-40C9-CA44-61D8-7DAD6A2347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35857" y="1063882"/>
                  <a:ext cx="72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F4250A-7685-6011-EB4B-0197A060C656}"/>
                    </a:ext>
                  </a:extLst>
                </p14:cNvPr>
                <p14:cNvContentPartPr/>
                <p14:nvPr/>
              </p14:nvContentPartPr>
              <p14:xfrm>
                <a:off x="4911377" y="1180162"/>
                <a:ext cx="106920" cy="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F4250A-7685-6011-EB4B-0197A060C6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93377" y="1162162"/>
                  <a:ext cx="142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2ECC29-C9FC-B0C7-49DF-D244256A8A0F}"/>
                    </a:ext>
                  </a:extLst>
                </p14:cNvPr>
                <p14:cNvContentPartPr/>
                <p14:nvPr/>
              </p14:nvContentPartPr>
              <p14:xfrm>
                <a:off x="5192537" y="993322"/>
                <a:ext cx="365760" cy="469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2ECC29-C9FC-B0C7-49DF-D244256A8A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74897" y="975322"/>
                  <a:ext cx="4014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65A312-D7B4-3549-D22D-8605BA4A0614}"/>
                    </a:ext>
                  </a:extLst>
                </p14:cNvPr>
                <p14:cNvContentPartPr/>
                <p14:nvPr/>
              </p14:nvContentPartPr>
              <p14:xfrm>
                <a:off x="5665217" y="931762"/>
                <a:ext cx="14868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65A312-D7B4-3549-D22D-8605BA4A06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47217" y="913762"/>
                  <a:ext cx="1843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24A44C5-4C53-ED2E-1828-2F8F6F8DD0C6}"/>
              </a:ext>
            </a:extLst>
          </p:cNvPr>
          <p:cNvGrpSpPr/>
          <p:nvPr/>
        </p:nvGrpSpPr>
        <p:grpSpPr>
          <a:xfrm>
            <a:off x="1240778" y="3033470"/>
            <a:ext cx="530640" cy="493200"/>
            <a:chOff x="1240778" y="3033470"/>
            <a:chExt cx="53064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AD22625-D476-74E3-FA38-89C08C53AAE8}"/>
                    </a:ext>
                  </a:extLst>
                </p14:cNvPr>
                <p14:cNvContentPartPr/>
                <p14:nvPr/>
              </p14:nvContentPartPr>
              <p14:xfrm>
                <a:off x="1240778" y="3033470"/>
                <a:ext cx="530640" cy="493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AD22625-D476-74E3-FA38-89C08C53AA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22778" y="3015830"/>
                  <a:ext cx="5662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11CE4F1-AB0C-5D11-5136-A1889A963971}"/>
                    </a:ext>
                  </a:extLst>
                </p14:cNvPr>
                <p14:cNvContentPartPr/>
                <p14:nvPr/>
              </p14:nvContentPartPr>
              <p14:xfrm>
                <a:off x="1401698" y="3161630"/>
                <a:ext cx="186120" cy="209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11CE4F1-AB0C-5D11-5136-A1889A9639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84058" y="3143630"/>
                  <a:ext cx="22176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889EC8CA-60A0-CAE3-DDEA-7D682164F2DC}"/>
              </a:ext>
            </a:extLst>
          </p:cNvPr>
          <p:cNvGrpSpPr/>
          <p:nvPr/>
        </p:nvGrpSpPr>
        <p:grpSpPr>
          <a:xfrm>
            <a:off x="2013698" y="3020150"/>
            <a:ext cx="1100880" cy="451800"/>
            <a:chOff x="2013698" y="3020150"/>
            <a:chExt cx="110088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9445C79-B4EC-8AC8-3EA6-56F50DF738CE}"/>
                    </a:ext>
                  </a:extLst>
                </p14:cNvPr>
                <p14:cNvContentPartPr/>
                <p14:nvPr/>
              </p14:nvContentPartPr>
              <p14:xfrm>
                <a:off x="2013698" y="3201950"/>
                <a:ext cx="237240" cy="42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9445C79-B4EC-8AC8-3EA6-56F50DF738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96058" y="3184310"/>
                  <a:ext cx="272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3D7D44B-A559-766C-CD77-58EBC2F2EB9F}"/>
                    </a:ext>
                  </a:extLst>
                </p14:cNvPr>
                <p14:cNvContentPartPr/>
                <p14:nvPr/>
              </p14:nvContentPartPr>
              <p14:xfrm>
                <a:off x="2024498" y="3321110"/>
                <a:ext cx="161640" cy="21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3D7D44B-A559-766C-CD77-58EBC2F2EB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06858" y="3303110"/>
                  <a:ext cx="197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1CE4890-7E46-E13A-25F7-D2CDC6326777}"/>
                    </a:ext>
                  </a:extLst>
                </p14:cNvPr>
                <p14:cNvContentPartPr/>
                <p14:nvPr/>
              </p14:nvContentPartPr>
              <p14:xfrm>
                <a:off x="2453618" y="3020150"/>
                <a:ext cx="464040" cy="451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1CE4890-7E46-E13A-25F7-D2CDC63267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35978" y="3002510"/>
                  <a:ext cx="4996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63AF0C6-5F33-D3B2-D063-0C171884FE3A}"/>
                    </a:ext>
                  </a:extLst>
                </p14:cNvPr>
                <p14:cNvContentPartPr/>
                <p14:nvPr/>
              </p14:nvContentPartPr>
              <p14:xfrm>
                <a:off x="2615618" y="3191870"/>
                <a:ext cx="120960" cy="159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63AF0C6-5F33-D3B2-D063-0C171884FE3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97618" y="3173870"/>
                  <a:ext cx="156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36FF3A9-44F0-78BC-F7A9-11E05DD8618B}"/>
                    </a:ext>
                  </a:extLst>
                </p14:cNvPr>
                <p14:cNvContentPartPr/>
                <p14:nvPr/>
              </p14:nvContentPartPr>
              <p14:xfrm>
                <a:off x="2943578" y="3179990"/>
                <a:ext cx="171000" cy="170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36FF3A9-44F0-78BC-F7A9-11E05DD861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25938" y="3162350"/>
                  <a:ext cx="20664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1C9159-5DF8-7D21-6A6C-FAB5FBA38D2C}"/>
              </a:ext>
            </a:extLst>
          </p:cNvPr>
          <p:cNvGrpSpPr/>
          <p:nvPr/>
        </p:nvGrpSpPr>
        <p:grpSpPr>
          <a:xfrm>
            <a:off x="2778338" y="2646470"/>
            <a:ext cx="1076040" cy="249480"/>
            <a:chOff x="2778338" y="2646470"/>
            <a:chExt cx="107604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DD8308-3686-08B9-73E4-D8A6C906B646}"/>
                    </a:ext>
                  </a:extLst>
                </p14:cNvPr>
                <p14:cNvContentPartPr/>
                <p14:nvPr/>
              </p14:nvContentPartPr>
              <p14:xfrm>
                <a:off x="2778338" y="2662310"/>
                <a:ext cx="176400" cy="233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DD8308-3686-08B9-73E4-D8A6C906B6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60338" y="2644310"/>
                  <a:ext cx="212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05B3ED-9926-896C-3C57-FC43F3F0700F}"/>
                    </a:ext>
                  </a:extLst>
                </p14:cNvPr>
                <p14:cNvContentPartPr/>
                <p14:nvPr/>
              </p14:nvContentPartPr>
              <p14:xfrm>
                <a:off x="3007298" y="2648630"/>
                <a:ext cx="63720" cy="1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05B3ED-9926-896C-3C57-FC43F3F0700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89298" y="2630630"/>
                  <a:ext cx="99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D307C4-C4CD-E06A-D408-AD493A25A620}"/>
                    </a:ext>
                  </a:extLst>
                </p14:cNvPr>
                <p14:cNvContentPartPr/>
                <p14:nvPr/>
              </p14:nvContentPartPr>
              <p14:xfrm>
                <a:off x="3166778" y="2646470"/>
                <a:ext cx="687600" cy="241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D307C4-C4CD-E06A-D408-AD493A25A6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48778" y="2628470"/>
                  <a:ext cx="72324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F74BF9E-36D8-0967-238C-BD8317F59596}"/>
              </a:ext>
            </a:extLst>
          </p:cNvPr>
          <p:cNvGrpSpPr/>
          <p:nvPr/>
        </p:nvGrpSpPr>
        <p:grpSpPr>
          <a:xfrm>
            <a:off x="3126818" y="3047870"/>
            <a:ext cx="937800" cy="283680"/>
            <a:chOff x="3126818" y="3047870"/>
            <a:chExt cx="9378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28AC011-E125-061F-39F8-01D0E21BEF53}"/>
                    </a:ext>
                  </a:extLst>
                </p14:cNvPr>
                <p14:cNvContentPartPr/>
                <p14:nvPr/>
              </p14:nvContentPartPr>
              <p14:xfrm>
                <a:off x="3126818" y="3047870"/>
                <a:ext cx="190800" cy="196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28AC011-E125-061F-39F8-01D0E21BEF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09178" y="3030230"/>
                  <a:ext cx="226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15E5B9-7128-3810-DDFA-8B4FA2240868}"/>
                    </a:ext>
                  </a:extLst>
                </p14:cNvPr>
                <p14:cNvContentPartPr/>
                <p14:nvPr/>
              </p14:nvContentPartPr>
              <p14:xfrm>
                <a:off x="3541538" y="3158390"/>
                <a:ext cx="523080" cy="173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15E5B9-7128-3810-DDFA-8B4FA22408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23538" y="3140390"/>
                  <a:ext cx="5587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B6F24D1-BFFC-8AA5-7E86-17705D685B30}"/>
              </a:ext>
            </a:extLst>
          </p:cNvPr>
          <p:cNvGrpSpPr/>
          <p:nvPr/>
        </p:nvGrpSpPr>
        <p:grpSpPr>
          <a:xfrm>
            <a:off x="4289978" y="2856710"/>
            <a:ext cx="716400" cy="450000"/>
            <a:chOff x="4289978" y="2856710"/>
            <a:chExt cx="71640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92DC98-1EC0-87B8-FD44-A1A958E2F901}"/>
                    </a:ext>
                  </a:extLst>
                </p14:cNvPr>
                <p14:cNvContentPartPr/>
                <p14:nvPr/>
              </p14:nvContentPartPr>
              <p14:xfrm>
                <a:off x="4872098" y="2878670"/>
                <a:ext cx="2160" cy="2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92DC98-1EC0-87B8-FD44-A1A958E2F9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54458" y="2861030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769971-FB85-9DEE-EB0B-A1FB0A1E9AF8}"/>
                    </a:ext>
                  </a:extLst>
                </p14:cNvPr>
                <p14:cNvContentPartPr/>
                <p14:nvPr/>
              </p14:nvContentPartPr>
              <p14:xfrm>
                <a:off x="4500938" y="2856710"/>
                <a:ext cx="505440" cy="450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769971-FB85-9DEE-EB0B-A1FB0A1E9AF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3298" y="2838710"/>
                  <a:ext cx="5410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A98AE7-F16C-C3E1-F44E-DDD349BE89A2}"/>
                    </a:ext>
                  </a:extLst>
                </p14:cNvPr>
                <p14:cNvContentPartPr/>
                <p14:nvPr/>
              </p14:nvContentPartPr>
              <p14:xfrm>
                <a:off x="4714778" y="3034550"/>
                <a:ext cx="77040" cy="244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A98AE7-F16C-C3E1-F44E-DDD349BE89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96778" y="3016550"/>
                  <a:ext cx="112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E4B9F2-ADB2-C21C-529A-22281ACE3D36}"/>
                    </a:ext>
                  </a:extLst>
                </p14:cNvPr>
                <p14:cNvContentPartPr/>
                <p14:nvPr/>
              </p14:nvContentPartPr>
              <p14:xfrm>
                <a:off x="4289978" y="2861030"/>
                <a:ext cx="230760" cy="149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E4B9F2-ADB2-C21C-529A-22281ACE3D3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71978" y="2843030"/>
                  <a:ext cx="2664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0FFF9C1-EA31-8309-4978-A98A2941D38C}"/>
              </a:ext>
            </a:extLst>
          </p:cNvPr>
          <p:cNvGrpSpPr/>
          <p:nvPr/>
        </p:nvGrpSpPr>
        <p:grpSpPr>
          <a:xfrm>
            <a:off x="5470058" y="3312830"/>
            <a:ext cx="545400" cy="336960"/>
            <a:chOff x="5470058" y="3312830"/>
            <a:chExt cx="54540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BA4373-635B-EE18-DE17-0FA9202FBE8D}"/>
                    </a:ext>
                  </a:extLst>
                </p14:cNvPr>
                <p14:cNvContentPartPr/>
                <p14:nvPr/>
              </p14:nvContentPartPr>
              <p14:xfrm>
                <a:off x="5470058" y="3312830"/>
                <a:ext cx="200160" cy="159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BA4373-635B-EE18-DE17-0FA9202FBE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2058" y="3294830"/>
                  <a:ext cx="235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B9E2219-301F-2E92-C008-F463A0EC2C55}"/>
                    </a:ext>
                  </a:extLst>
                </p14:cNvPr>
                <p14:cNvContentPartPr/>
                <p14:nvPr/>
              </p14:nvContentPartPr>
              <p14:xfrm>
                <a:off x="5687498" y="3468710"/>
                <a:ext cx="327960" cy="153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B9E2219-301F-2E92-C008-F463A0EC2C5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69858" y="3451070"/>
                  <a:ext cx="363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C66A81C-5D04-58EF-5F36-F912FE205004}"/>
                    </a:ext>
                  </a:extLst>
                </p14:cNvPr>
                <p14:cNvContentPartPr/>
                <p14:nvPr/>
              </p14:nvContentPartPr>
              <p14:xfrm>
                <a:off x="5927258" y="3552590"/>
                <a:ext cx="26640" cy="9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C66A81C-5D04-58EF-5F36-F912FE2050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09618" y="3534590"/>
                  <a:ext cx="622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78873F6-452B-6DEF-B794-8124CFF23EF4}"/>
                  </a:ext>
                </a:extLst>
              </p14:cNvPr>
              <p14:cNvContentPartPr/>
              <p14:nvPr/>
            </p14:nvContentPartPr>
            <p14:xfrm>
              <a:off x="1292618" y="3107270"/>
              <a:ext cx="416880" cy="355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78873F6-452B-6DEF-B794-8124CFF23EF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4618" y="3071630"/>
                <a:ext cx="4525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36305BB-4C82-5DE3-DA64-A391BC3BB97F}"/>
                  </a:ext>
                </a:extLst>
              </p14:cNvPr>
              <p14:cNvContentPartPr/>
              <p14:nvPr/>
            </p14:nvContentPartPr>
            <p14:xfrm>
              <a:off x="2490698" y="3085670"/>
              <a:ext cx="362880" cy="3103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36305BB-4C82-5DE3-DA64-A391BC3BB97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72698" y="3050030"/>
                <a:ext cx="3985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54B3010-79AD-0613-2411-942ED687C697}"/>
                  </a:ext>
                </a:extLst>
              </p14:cNvPr>
              <p14:cNvContentPartPr/>
              <p14:nvPr/>
            </p14:nvContentPartPr>
            <p14:xfrm>
              <a:off x="2992538" y="3268910"/>
              <a:ext cx="69480" cy="62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54B3010-79AD-0613-2411-942ED687C69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974898" y="3232910"/>
                <a:ext cx="105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9BFD08E-9234-283E-FCB6-68576C95669A}"/>
                  </a:ext>
                </a:extLst>
              </p14:cNvPr>
              <p14:cNvContentPartPr/>
              <p14:nvPr/>
            </p14:nvContentPartPr>
            <p14:xfrm>
              <a:off x="3006578" y="3259190"/>
              <a:ext cx="54720" cy="403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9BFD08E-9234-283E-FCB6-68576C95669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88938" y="3223190"/>
                <a:ext cx="90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0AAC0A2-48E5-A8B6-596E-04C3569B0BA0}"/>
                  </a:ext>
                </a:extLst>
              </p14:cNvPr>
              <p14:cNvContentPartPr/>
              <p14:nvPr/>
            </p14:nvContentPartPr>
            <p14:xfrm>
              <a:off x="2781938" y="2645030"/>
              <a:ext cx="1082160" cy="925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0AAC0A2-48E5-A8B6-596E-04C3569B0BA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763938" y="2609030"/>
                <a:ext cx="1117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D182262-0B74-5408-A33B-DC703F15F894}"/>
                  </a:ext>
                </a:extLst>
              </p14:cNvPr>
              <p14:cNvContentPartPr/>
              <p14:nvPr/>
            </p14:nvContentPartPr>
            <p14:xfrm>
              <a:off x="2798498" y="2706590"/>
              <a:ext cx="1051200" cy="900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D182262-0B74-5408-A33B-DC703F15F89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780498" y="2670590"/>
                <a:ext cx="10868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B482FE5-0B96-D0EB-98C1-A7D8A5A680A7}"/>
                  </a:ext>
                </a:extLst>
              </p14:cNvPr>
              <p14:cNvContentPartPr/>
              <p14:nvPr/>
            </p14:nvContentPartPr>
            <p14:xfrm>
              <a:off x="2655218" y="2818550"/>
              <a:ext cx="1242000" cy="536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B482FE5-0B96-D0EB-98C1-A7D8A5A680A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37218" y="2782550"/>
                <a:ext cx="12776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F343E8B-A83D-A9BE-7835-F3E5357E1CAD}"/>
                  </a:ext>
                </a:extLst>
              </p14:cNvPr>
              <p14:cNvContentPartPr/>
              <p14:nvPr/>
            </p14:nvContentPartPr>
            <p14:xfrm>
              <a:off x="2853578" y="2822870"/>
              <a:ext cx="915480" cy="471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F343E8B-A83D-A9BE-7835-F3E5357E1CA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35578" y="2786870"/>
                <a:ext cx="9511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3A3BEA5-C006-2BCA-EE96-3970F9D05D4C}"/>
                  </a:ext>
                </a:extLst>
              </p14:cNvPr>
              <p14:cNvContentPartPr/>
              <p14:nvPr/>
            </p14:nvContentPartPr>
            <p14:xfrm>
              <a:off x="2999378" y="2824310"/>
              <a:ext cx="705960" cy="45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3A3BEA5-C006-2BCA-EE96-3970F9D05D4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81378" y="2788310"/>
                <a:ext cx="7416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1A0B9038-9955-0F1F-5B2E-D3BC0CDE1FB7}"/>
                  </a:ext>
                </a:extLst>
              </p14:cNvPr>
              <p14:cNvContentPartPr/>
              <p14:nvPr/>
            </p14:nvContentPartPr>
            <p14:xfrm>
              <a:off x="3049778" y="2774990"/>
              <a:ext cx="706680" cy="752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1A0B9038-9955-0F1F-5B2E-D3BC0CDE1FB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031778" y="2738990"/>
                <a:ext cx="742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8932A52-0CB6-C521-4519-9D49DE13FFF2}"/>
                  </a:ext>
                </a:extLst>
              </p14:cNvPr>
              <p14:cNvContentPartPr/>
              <p14:nvPr/>
            </p14:nvContentPartPr>
            <p14:xfrm>
              <a:off x="3118898" y="2788310"/>
              <a:ext cx="673560" cy="626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8932A52-0CB6-C521-4519-9D49DE13FFF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100898" y="2752310"/>
                <a:ext cx="709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2855CC1-1962-9216-AB5B-DC9B0E67BB50}"/>
                  </a:ext>
                </a:extLst>
              </p14:cNvPr>
              <p14:cNvContentPartPr/>
              <p14:nvPr/>
            </p14:nvContentPartPr>
            <p14:xfrm>
              <a:off x="5510378" y="3365390"/>
              <a:ext cx="91800" cy="828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2855CC1-1962-9216-AB5B-DC9B0E67BB5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92378" y="3329390"/>
                <a:ext cx="1274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9C739716-19A7-CB4A-B55C-4CFFBB657A0F}"/>
                  </a:ext>
                </a:extLst>
              </p14:cNvPr>
              <p14:cNvContentPartPr/>
              <p14:nvPr/>
            </p14:nvContentPartPr>
            <p14:xfrm>
              <a:off x="4551698" y="2926550"/>
              <a:ext cx="437760" cy="37008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9C739716-19A7-CB4A-B55C-4CFFBB657A0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534058" y="2890550"/>
                <a:ext cx="473400" cy="44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AC7BCB3-1B60-1DFB-AA5F-F786749F1320}"/>
              </a:ext>
            </a:extLst>
          </p:cNvPr>
          <p:cNvGrpSpPr/>
          <p:nvPr/>
        </p:nvGrpSpPr>
        <p:grpSpPr>
          <a:xfrm>
            <a:off x="5378651" y="3755935"/>
            <a:ext cx="141120" cy="482760"/>
            <a:chOff x="5378651" y="3755935"/>
            <a:chExt cx="14112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64D3D06-00F3-CDF5-46AF-7ABE856A75F7}"/>
                    </a:ext>
                  </a:extLst>
                </p14:cNvPr>
                <p14:cNvContentPartPr/>
                <p14:nvPr/>
              </p14:nvContentPartPr>
              <p14:xfrm>
                <a:off x="5445971" y="3817135"/>
                <a:ext cx="62280" cy="421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64D3D06-00F3-CDF5-46AF-7ABE856A75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27971" y="3799135"/>
                  <a:ext cx="979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F1E5B11-D989-2A72-9B10-E84C537EBEAB}"/>
                    </a:ext>
                  </a:extLst>
                </p14:cNvPr>
                <p14:cNvContentPartPr/>
                <p14:nvPr/>
              </p14:nvContentPartPr>
              <p14:xfrm>
                <a:off x="5378651" y="3755935"/>
                <a:ext cx="141120" cy="226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F1E5B11-D989-2A72-9B10-E84C537EBEA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60651" y="3738295"/>
                  <a:ext cx="176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D01AF64-7025-6C76-CF29-8CECB7F68F42}"/>
                    </a:ext>
                  </a:extLst>
                </p14:cNvPr>
                <p14:cNvContentPartPr/>
                <p14:nvPr/>
              </p14:nvContentPartPr>
              <p14:xfrm>
                <a:off x="5418251" y="3904615"/>
                <a:ext cx="71280" cy="68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D01AF64-7025-6C76-CF29-8CECB7F68F4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00251" y="3886615"/>
                  <a:ext cx="10692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93337F7-2336-7401-BB74-461D81EE3FED}"/>
                  </a:ext>
                </a:extLst>
              </p14:cNvPr>
              <p14:cNvContentPartPr/>
              <p14:nvPr/>
            </p14:nvContentPartPr>
            <p14:xfrm>
              <a:off x="5158691" y="4463695"/>
              <a:ext cx="321840" cy="1285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93337F7-2336-7401-BB74-461D81EE3FE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40691" y="4446055"/>
                <a:ext cx="35748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620F8FA-17A1-8C75-D0EB-AAC96EACC0B7}"/>
              </a:ext>
            </a:extLst>
          </p:cNvPr>
          <p:cNvGrpSpPr/>
          <p:nvPr/>
        </p:nvGrpSpPr>
        <p:grpSpPr>
          <a:xfrm>
            <a:off x="5714531" y="4225735"/>
            <a:ext cx="1149840" cy="379800"/>
            <a:chOff x="5714531" y="4225735"/>
            <a:chExt cx="114984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741DC50-6FEF-E16C-AFD3-83BA06E7B0CD}"/>
                    </a:ext>
                  </a:extLst>
                </p14:cNvPr>
                <p14:cNvContentPartPr/>
                <p14:nvPr/>
              </p14:nvContentPartPr>
              <p14:xfrm>
                <a:off x="5714531" y="4225735"/>
                <a:ext cx="1149840" cy="379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741DC50-6FEF-E16C-AFD3-83BA06E7B0C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96891" y="4207735"/>
                  <a:ext cx="11854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5907E8B-1072-6665-776F-C891FB701FD3}"/>
                    </a:ext>
                  </a:extLst>
                </p14:cNvPr>
                <p14:cNvContentPartPr/>
                <p14:nvPr/>
              </p14:nvContentPartPr>
              <p14:xfrm>
                <a:off x="6209171" y="4385575"/>
                <a:ext cx="338760" cy="19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5907E8B-1072-6665-776F-C891FB701FD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91531" y="4367575"/>
                  <a:ext cx="374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FEDD77F-7E0E-CF8D-AF6B-34BFA96A6685}"/>
                    </a:ext>
                  </a:extLst>
                </p14:cNvPr>
                <p14:cNvContentPartPr/>
                <p14:nvPr/>
              </p14:nvContentPartPr>
              <p14:xfrm>
                <a:off x="6190091" y="4326535"/>
                <a:ext cx="11520" cy="16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FEDD77F-7E0E-CF8D-AF6B-34BFA96A66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72091" y="4308895"/>
                  <a:ext cx="471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4E51D69-2C05-FEDF-600C-5B8E43A21EB5}"/>
              </a:ext>
            </a:extLst>
          </p:cNvPr>
          <p:cNvGrpSpPr/>
          <p:nvPr/>
        </p:nvGrpSpPr>
        <p:grpSpPr>
          <a:xfrm>
            <a:off x="7163891" y="4160935"/>
            <a:ext cx="3408840" cy="453600"/>
            <a:chOff x="7163891" y="4160935"/>
            <a:chExt cx="34088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AD26420-9693-E578-DCA5-6369552866EA}"/>
                    </a:ext>
                  </a:extLst>
                </p14:cNvPr>
                <p14:cNvContentPartPr/>
                <p14:nvPr/>
              </p14:nvContentPartPr>
              <p14:xfrm>
                <a:off x="7163891" y="4272175"/>
                <a:ext cx="272880" cy="342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AD26420-9693-E578-DCA5-6369552866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45891" y="4254535"/>
                  <a:ext cx="308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25ADBB2-F165-92E1-8148-21F1E6FE3D8F}"/>
                    </a:ext>
                  </a:extLst>
                </p14:cNvPr>
                <p14:cNvContentPartPr/>
                <p14:nvPr/>
              </p14:nvContentPartPr>
              <p14:xfrm>
                <a:off x="7487891" y="4213855"/>
                <a:ext cx="182880" cy="50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25ADBB2-F165-92E1-8148-21F1E6FE3D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70251" y="4195855"/>
                  <a:ext cx="218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2891A72-71E7-3549-1DFB-11D8C2B2ACCD}"/>
                    </a:ext>
                  </a:extLst>
                </p14:cNvPr>
                <p14:cNvContentPartPr/>
                <p14:nvPr/>
              </p14:nvContentPartPr>
              <p14:xfrm>
                <a:off x="7870211" y="4386655"/>
                <a:ext cx="329040" cy="185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2891A72-71E7-3549-1DFB-11D8C2B2AC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52211" y="4368655"/>
                  <a:ext cx="364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F4F0B34-74F1-24A3-83DD-C67B65FB5813}"/>
                    </a:ext>
                  </a:extLst>
                </p14:cNvPr>
                <p14:cNvContentPartPr/>
                <p14:nvPr/>
              </p14:nvContentPartPr>
              <p14:xfrm>
                <a:off x="8065691" y="4271815"/>
                <a:ext cx="18000" cy="17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F4F0B34-74F1-24A3-83DD-C67B65FB581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47691" y="4253815"/>
                  <a:ext cx="53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C64A220-81B8-179A-1A0C-404ECD682F87}"/>
                    </a:ext>
                  </a:extLst>
                </p14:cNvPr>
                <p14:cNvContentPartPr/>
                <p14:nvPr/>
              </p14:nvContentPartPr>
              <p14:xfrm>
                <a:off x="8398331" y="4160935"/>
                <a:ext cx="514440" cy="414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C64A220-81B8-179A-1A0C-404ECD682F8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80331" y="4142935"/>
                  <a:ext cx="5500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255593A-B774-5EBA-2915-07C1430A3A02}"/>
                    </a:ext>
                  </a:extLst>
                </p14:cNvPr>
                <p14:cNvContentPartPr/>
                <p14:nvPr/>
              </p14:nvContentPartPr>
              <p14:xfrm>
                <a:off x="8498771" y="4342375"/>
                <a:ext cx="186480" cy="25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255593A-B774-5EBA-2915-07C1430A3A0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80771" y="4324375"/>
                  <a:ext cx="222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5B7157F-B63E-E03B-68A6-BB20E9F541A8}"/>
                    </a:ext>
                  </a:extLst>
                </p14:cNvPr>
                <p14:cNvContentPartPr/>
                <p14:nvPr/>
              </p14:nvContentPartPr>
              <p14:xfrm>
                <a:off x="9117971" y="4357495"/>
                <a:ext cx="840240" cy="214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5B7157F-B63E-E03B-68A6-BB20E9F541A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99971" y="4339855"/>
                  <a:ext cx="875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E1EB69D-3AA6-B186-0B68-8B9857576D20}"/>
                    </a:ext>
                  </a:extLst>
                </p14:cNvPr>
                <p14:cNvContentPartPr/>
                <p14:nvPr/>
              </p14:nvContentPartPr>
              <p14:xfrm>
                <a:off x="10142531" y="4401775"/>
                <a:ext cx="430200" cy="191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E1EB69D-3AA6-B186-0B68-8B9857576D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24531" y="4383775"/>
                  <a:ext cx="46584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2B8DFD4A-39FD-884F-0A6E-8DF3EA75CA8E}"/>
              </a:ext>
            </a:extLst>
          </p:cNvPr>
          <p:cNvGrpSpPr/>
          <p:nvPr/>
        </p:nvGrpSpPr>
        <p:grpSpPr>
          <a:xfrm>
            <a:off x="5197211" y="4747015"/>
            <a:ext cx="2717640" cy="472320"/>
            <a:chOff x="5197211" y="4747015"/>
            <a:chExt cx="271764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10CF504-4A75-7969-535F-187701172372}"/>
                    </a:ext>
                  </a:extLst>
                </p14:cNvPr>
                <p14:cNvContentPartPr/>
                <p14:nvPr/>
              </p14:nvContentPartPr>
              <p14:xfrm>
                <a:off x="5197211" y="5009815"/>
                <a:ext cx="153000" cy="95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10CF504-4A75-7969-535F-1877011723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79211" y="4992175"/>
                  <a:ext cx="188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872B064-0909-9298-066B-0834BB4224CB}"/>
                    </a:ext>
                  </a:extLst>
                </p14:cNvPr>
                <p14:cNvContentPartPr/>
                <p14:nvPr/>
              </p14:nvContentPartPr>
              <p14:xfrm>
                <a:off x="5565851" y="4835215"/>
                <a:ext cx="668520" cy="384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872B064-0909-9298-066B-0834BB4224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47851" y="4817215"/>
                  <a:ext cx="7041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9FD0F75-95F6-71B9-7E25-05642EC54872}"/>
                    </a:ext>
                  </a:extLst>
                </p14:cNvPr>
                <p14:cNvContentPartPr/>
                <p14:nvPr/>
              </p14:nvContentPartPr>
              <p14:xfrm>
                <a:off x="6438131" y="4747015"/>
                <a:ext cx="1476720" cy="354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9FD0F75-95F6-71B9-7E25-05642EC5487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20131" y="4729015"/>
                  <a:ext cx="15123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0A1282B-B6F8-C798-F356-A1440002CD4A}"/>
                    </a:ext>
                  </a:extLst>
                </p14:cNvPr>
                <p14:cNvContentPartPr/>
                <p14:nvPr/>
              </p14:nvContentPartPr>
              <p14:xfrm>
                <a:off x="7065971" y="4847815"/>
                <a:ext cx="357480" cy="75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0A1282B-B6F8-C798-F356-A1440002CD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47971" y="4829815"/>
                  <a:ext cx="3931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D2BA330F-B682-4F54-095A-C3A2287EF7A8}"/>
              </a:ext>
            </a:extLst>
          </p:cNvPr>
          <p:cNvGrpSpPr/>
          <p:nvPr/>
        </p:nvGrpSpPr>
        <p:grpSpPr>
          <a:xfrm>
            <a:off x="8148851" y="4725415"/>
            <a:ext cx="3483720" cy="535320"/>
            <a:chOff x="8148851" y="4725415"/>
            <a:chExt cx="348372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7711BA0-CB13-A082-3A8F-22C7195C8118}"/>
                    </a:ext>
                  </a:extLst>
                </p14:cNvPr>
                <p14:cNvContentPartPr/>
                <p14:nvPr/>
              </p14:nvContentPartPr>
              <p14:xfrm>
                <a:off x="8148851" y="4744495"/>
                <a:ext cx="757440" cy="313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7711BA0-CB13-A082-3A8F-22C7195C81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31211" y="4726855"/>
                  <a:ext cx="793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43D67D3-E8C6-98E9-0C42-A819DFFDE9BF}"/>
                    </a:ext>
                  </a:extLst>
                </p14:cNvPr>
                <p14:cNvContentPartPr/>
                <p14:nvPr/>
              </p14:nvContentPartPr>
              <p14:xfrm>
                <a:off x="8577611" y="4831975"/>
                <a:ext cx="188280" cy="7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43D67D3-E8C6-98E9-0C42-A819DFFDE9B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59611" y="4813975"/>
                  <a:ext cx="22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BFEE086-7D9F-FE94-0A7C-D07C051A0D23}"/>
                    </a:ext>
                  </a:extLst>
                </p14:cNvPr>
                <p14:cNvContentPartPr/>
                <p14:nvPr/>
              </p14:nvContentPartPr>
              <p14:xfrm>
                <a:off x="8476451" y="4740895"/>
                <a:ext cx="24120" cy="17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BFEE086-7D9F-FE94-0A7C-D07C051A0D2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58811" y="4723255"/>
                  <a:ext cx="59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C88445F-609A-9CFB-7108-5E910E335E2E}"/>
                    </a:ext>
                  </a:extLst>
                </p14:cNvPr>
                <p14:cNvContentPartPr/>
                <p14:nvPr/>
              </p14:nvContentPartPr>
              <p14:xfrm>
                <a:off x="9152171" y="4725415"/>
                <a:ext cx="1057320" cy="320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C88445F-609A-9CFB-7108-5E910E335E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34531" y="4707775"/>
                  <a:ext cx="1092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00C6EC4-2E03-A68E-E374-93DB0B37F70D}"/>
                    </a:ext>
                  </a:extLst>
                </p14:cNvPr>
                <p14:cNvContentPartPr/>
                <p14:nvPr/>
              </p14:nvContentPartPr>
              <p14:xfrm>
                <a:off x="10065131" y="4849975"/>
                <a:ext cx="33480" cy="190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00C6EC4-2E03-A68E-E374-93DB0B37F70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47131" y="4832335"/>
                  <a:ext cx="69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DBD7ABD-7349-3D21-8718-98145B9EFE8A}"/>
                    </a:ext>
                  </a:extLst>
                </p14:cNvPr>
                <p14:cNvContentPartPr/>
                <p14:nvPr/>
              </p14:nvContentPartPr>
              <p14:xfrm>
                <a:off x="9403811" y="4768975"/>
                <a:ext cx="587520" cy="79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DBD7ABD-7349-3D21-8718-98145B9EFE8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86171" y="4750975"/>
                  <a:ext cx="623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19E37E6-3840-8DFC-E9A0-92DC7FC2D305}"/>
                    </a:ext>
                  </a:extLst>
                </p14:cNvPr>
                <p14:cNvContentPartPr/>
                <p14:nvPr/>
              </p14:nvContentPartPr>
              <p14:xfrm>
                <a:off x="10417571" y="4880575"/>
                <a:ext cx="1215000" cy="380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19E37E6-3840-8DFC-E9A0-92DC7FC2D30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99571" y="4862575"/>
                  <a:ext cx="1250640" cy="41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C1BDEB7F-7E09-8027-0850-E7B6C840BD50}"/>
                  </a:ext>
                </a:extLst>
              </p14:cNvPr>
              <p14:cNvContentPartPr/>
              <p14:nvPr/>
            </p14:nvContentPartPr>
            <p14:xfrm>
              <a:off x="11693411" y="5049775"/>
              <a:ext cx="10440" cy="86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C1BDEB7F-7E09-8027-0850-E7B6C840BD5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675411" y="5031775"/>
                <a:ext cx="4608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EEE4CA79-5364-6080-00F8-415F4EB4B32F}"/>
              </a:ext>
            </a:extLst>
          </p:cNvPr>
          <p:cNvGrpSpPr/>
          <p:nvPr/>
        </p:nvGrpSpPr>
        <p:grpSpPr>
          <a:xfrm>
            <a:off x="898091" y="5760415"/>
            <a:ext cx="1465920" cy="486000"/>
            <a:chOff x="898091" y="5760415"/>
            <a:chExt cx="146592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6155032-3F47-79DE-479E-8A49C519BFE9}"/>
                    </a:ext>
                  </a:extLst>
                </p14:cNvPr>
                <p14:cNvContentPartPr/>
                <p14:nvPr/>
              </p14:nvContentPartPr>
              <p14:xfrm>
                <a:off x="898091" y="5812615"/>
                <a:ext cx="895680" cy="322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6155032-3F47-79DE-479E-8A49C519BFE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0091" y="5794615"/>
                  <a:ext cx="931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75B5877-4B31-C734-CFAB-DFD1E43A6490}"/>
                    </a:ext>
                  </a:extLst>
                </p14:cNvPr>
                <p14:cNvContentPartPr/>
                <p14:nvPr/>
              </p14:nvContentPartPr>
              <p14:xfrm>
                <a:off x="2082491" y="5760415"/>
                <a:ext cx="281520" cy="486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75B5877-4B31-C734-CFAB-DFD1E43A649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64491" y="5742415"/>
                  <a:ext cx="317160" cy="52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8BEBB782-18F2-1F45-5144-7265AC000E14}"/>
                  </a:ext>
                </a:extLst>
              </p14:cNvPr>
              <p14:cNvContentPartPr/>
              <p14:nvPr/>
            </p14:nvContentPartPr>
            <p14:xfrm>
              <a:off x="5206931" y="5395375"/>
              <a:ext cx="259920" cy="2624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8BEBB782-18F2-1F45-5144-7265AC000E1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188931" y="5377735"/>
                <a:ext cx="2955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A21F471D-BD51-48EE-7C84-E4AAD178A911}"/>
                  </a:ext>
                </a:extLst>
              </p14:cNvPr>
              <p14:cNvContentPartPr/>
              <p14:nvPr/>
            </p14:nvContentPartPr>
            <p14:xfrm>
              <a:off x="5529851" y="5396095"/>
              <a:ext cx="248040" cy="2664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A21F471D-BD51-48EE-7C84-E4AAD178A91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512211" y="5378095"/>
                <a:ext cx="2836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A1C5BC58-9E5B-30C9-B404-F3F2688ACCEF}"/>
                  </a:ext>
                </a:extLst>
              </p14:cNvPr>
              <p14:cNvContentPartPr/>
              <p14:nvPr/>
            </p14:nvContentPartPr>
            <p14:xfrm>
              <a:off x="2650931" y="5710015"/>
              <a:ext cx="1643040" cy="54720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A1C5BC58-9E5B-30C9-B404-F3F2688ACCE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633291" y="5692375"/>
                <a:ext cx="167868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52837209-7627-729B-7D94-94614B12CA8C}"/>
                  </a:ext>
                </a:extLst>
              </p14:cNvPr>
              <p14:cNvContentPartPr/>
              <p14:nvPr/>
            </p14:nvContentPartPr>
            <p14:xfrm>
              <a:off x="3687011" y="5776615"/>
              <a:ext cx="244800" cy="1548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52837209-7627-729B-7D94-94614B12CA8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669011" y="5758975"/>
                <a:ext cx="280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2A096B27-36E5-9F32-1908-7EDF8A2B5CB0}"/>
                  </a:ext>
                </a:extLst>
              </p14:cNvPr>
              <p14:cNvContentPartPr/>
              <p14:nvPr/>
            </p14:nvContentPartPr>
            <p14:xfrm>
              <a:off x="4507091" y="5940055"/>
              <a:ext cx="496800" cy="9684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2A096B27-36E5-9F32-1908-7EDF8A2B5CB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489091" y="5922415"/>
                <a:ext cx="532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99D63913-9587-4A63-2721-A8F4F6220E17}"/>
                  </a:ext>
                </a:extLst>
              </p14:cNvPr>
              <p14:cNvContentPartPr/>
              <p14:nvPr/>
            </p14:nvContentPartPr>
            <p14:xfrm>
              <a:off x="5262371" y="5764375"/>
              <a:ext cx="616680" cy="34164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99D63913-9587-4A63-2721-A8F4F6220E1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244371" y="5746375"/>
                <a:ext cx="6523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80650E0D-EE67-A2B8-702D-E2D03D4ADA0B}"/>
                  </a:ext>
                </a:extLst>
              </p14:cNvPr>
              <p14:cNvContentPartPr/>
              <p14:nvPr/>
            </p14:nvContentPartPr>
            <p14:xfrm>
              <a:off x="5343371" y="5912695"/>
              <a:ext cx="261360" cy="2124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80650E0D-EE67-A2B8-702D-E2D03D4ADA0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325371" y="5895055"/>
                <a:ext cx="29700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oup 350">
            <a:extLst>
              <a:ext uri="{FF2B5EF4-FFF2-40B4-BE49-F238E27FC236}">
                <a16:creationId xmlns:a16="http://schemas.microsoft.com/office/drawing/2014/main" id="{89888BCA-278D-5E86-D459-38367C50DFC7}"/>
              </a:ext>
            </a:extLst>
          </p:cNvPr>
          <p:cNvGrpSpPr/>
          <p:nvPr/>
        </p:nvGrpSpPr>
        <p:grpSpPr>
          <a:xfrm>
            <a:off x="6020891" y="5266855"/>
            <a:ext cx="5917680" cy="991800"/>
            <a:chOff x="6020891" y="5266855"/>
            <a:chExt cx="5917680" cy="9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3A42605-D1C1-0E7C-DA26-C429CD1F83B1}"/>
                    </a:ext>
                  </a:extLst>
                </p14:cNvPr>
                <p14:cNvContentPartPr/>
                <p14:nvPr/>
              </p14:nvContentPartPr>
              <p14:xfrm>
                <a:off x="9938411" y="5315815"/>
                <a:ext cx="951840" cy="280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3A42605-D1C1-0E7C-DA26-C429CD1F83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20411" y="5297815"/>
                  <a:ext cx="987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BF3FBEA-5ACD-F7A1-69F2-42BDB2050388}"/>
                    </a:ext>
                  </a:extLst>
                </p14:cNvPr>
                <p14:cNvContentPartPr/>
                <p14:nvPr/>
              </p14:nvContentPartPr>
              <p14:xfrm>
                <a:off x="10376171" y="5441095"/>
                <a:ext cx="254880" cy="27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BF3FBEA-5ACD-F7A1-69F2-42BDB205038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58171" y="5423455"/>
                  <a:ext cx="290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D2A0E4C-1FEF-7ECB-FE76-70195C4D78D0}"/>
                    </a:ext>
                  </a:extLst>
                </p14:cNvPr>
                <p14:cNvContentPartPr/>
                <p14:nvPr/>
              </p14:nvContentPartPr>
              <p14:xfrm>
                <a:off x="11003651" y="5570335"/>
                <a:ext cx="30240" cy="117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D2A0E4C-1FEF-7ECB-FE76-70195C4D78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85651" y="5552335"/>
                  <a:ext cx="65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91DE0FC-55A2-AEBC-BD99-F9B43637B383}"/>
                    </a:ext>
                  </a:extLst>
                </p14:cNvPr>
                <p14:cNvContentPartPr/>
                <p14:nvPr/>
              </p14:nvContentPartPr>
              <p14:xfrm>
                <a:off x="11159891" y="5323375"/>
                <a:ext cx="81000" cy="267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91DE0FC-55A2-AEBC-BD99-F9B43637B3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42251" y="5305375"/>
                  <a:ext cx="116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B4693EC-96FD-0BF1-2372-D6EBB5FACCD0}"/>
                    </a:ext>
                  </a:extLst>
                </p14:cNvPr>
                <p14:cNvContentPartPr/>
                <p14:nvPr/>
              </p14:nvContentPartPr>
              <p14:xfrm>
                <a:off x="11268251" y="5328775"/>
                <a:ext cx="60480" cy="247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B4693EC-96FD-0BF1-2372-D6EBB5FACC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50611" y="5311135"/>
                  <a:ext cx="96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B49D495-538E-9A5B-D19F-F1B666833B3A}"/>
                    </a:ext>
                  </a:extLst>
                </p14:cNvPr>
                <p14:cNvContentPartPr/>
                <p14:nvPr/>
              </p14:nvContentPartPr>
              <p14:xfrm>
                <a:off x="11197691" y="5470975"/>
                <a:ext cx="113400" cy="14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B49D495-538E-9A5B-D19F-F1B666833B3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80051" y="5452975"/>
                  <a:ext cx="149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9676FD3-6D68-7001-B0C8-A0EE08DA8935}"/>
                    </a:ext>
                  </a:extLst>
                </p14:cNvPr>
                <p14:cNvContentPartPr/>
                <p14:nvPr/>
              </p14:nvContentPartPr>
              <p14:xfrm>
                <a:off x="11497931" y="5287735"/>
                <a:ext cx="43200" cy="129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9676FD3-6D68-7001-B0C8-A0EE08DA893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79931" y="5269735"/>
                  <a:ext cx="78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C572D42-D468-D973-0596-9E110CA43DAC}"/>
                    </a:ext>
                  </a:extLst>
                </p14:cNvPr>
                <p14:cNvContentPartPr/>
                <p14:nvPr/>
              </p14:nvContentPartPr>
              <p14:xfrm>
                <a:off x="11554451" y="5639095"/>
                <a:ext cx="16200" cy="43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C572D42-D468-D973-0596-9E110CA43DA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36451" y="5621095"/>
                  <a:ext cx="51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36BBE9C-9AE7-810F-30A9-571C90B171F6}"/>
                    </a:ext>
                  </a:extLst>
                </p14:cNvPr>
                <p14:cNvContentPartPr/>
                <p14:nvPr/>
              </p14:nvContentPartPr>
              <p14:xfrm>
                <a:off x="6246611" y="5414095"/>
                <a:ext cx="32040" cy="252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36BBE9C-9AE7-810F-30A9-571C90B171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28611" y="5396455"/>
                  <a:ext cx="676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4F3B52C-E355-D8E3-9388-B2A3D370FB7B}"/>
                    </a:ext>
                  </a:extLst>
                </p14:cNvPr>
                <p14:cNvContentPartPr/>
                <p14:nvPr/>
              </p14:nvContentPartPr>
              <p14:xfrm>
                <a:off x="6275051" y="5461975"/>
                <a:ext cx="183600" cy="217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4F3B52C-E355-D8E3-9388-B2A3D370FB7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57411" y="5443975"/>
                  <a:ext cx="219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1483B97-A9C0-05F4-22BE-611A46FE592C}"/>
                    </a:ext>
                  </a:extLst>
                </p14:cNvPr>
                <p14:cNvContentPartPr/>
                <p14:nvPr/>
              </p14:nvContentPartPr>
              <p14:xfrm>
                <a:off x="6589331" y="5629015"/>
                <a:ext cx="20880" cy="42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1483B97-A9C0-05F4-22BE-611A46FE59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71331" y="5611375"/>
                  <a:ext cx="56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828DE52-6466-F233-688D-D3E8B5FBFCDA}"/>
                    </a:ext>
                  </a:extLst>
                </p14:cNvPr>
                <p14:cNvContentPartPr/>
                <p14:nvPr/>
              </p14:nvContentPartPr>
              <p14:xfrm>
                <a:off x="6733331" y="5431375"/>
                <a:ext cx="135720" cy="235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828DE52-6466-F233-688D-D3E8B5FBFCD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15331" y="5413375"/>
                  <a:ext cx="171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4F3F92E-F77B-F268-C99D-D75F1C9DF06A}"/>
                    </a:ext>
                  </a:extLst>
                </p14:cNvPr>
                <p14:cNvContentPartPr/>
                <p14:nvPr/>
              </p14:nvContentPartPr>
              <p14:xfrm>
                <a:off x="6740171" y="5524255"/>
                <a:ext cx="180000" cy="15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4F3F92E-F77B-F268-C99D-D75F1C9DF06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22531" y="5506255"/>
                  <a:ext cx="215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EB8A55A-5D2B-DD61-B517-AD13AF863FE6}"/>
                    </a:ext>
                  </a:extLst>
                </p14:cNvPr>
                <p14:cNvContentPartPr/>
                <p14:nvPr/>
              </p14:nvContentPartPr>
              <p14:xfrm>
                <a:off x="6733331" y="5442535"/>
                <a:ext cx="177120" cy="19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EB8A55A-5D2B-DD61-B517-AD13AF863F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15331" y="5424535"/>
                  <a:ext cx="212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4DF6C9F-16B4-2223-46BC-044A85BD0D07}"/>
                    </a:ext>
                  </a:extLst>
                </p14:cNvPr>
                <p14:cNvContentPartPr/>
                <p14:nvPr/>
              </p14:nvContentPartPr>
              <p14:xfrm>
                <a:off x="7025291" y="5661775"/>
                <a:ext cx="8640" cy="15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4DF6C9F-16B4-2223-46BC-044A85BD0D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07291" y="5644135"/>
                  <a:ext cx="44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CE34AEE-9B6C-5D53-4DB2-653EC3B544B1}"/>
                    </a:ext>
                  </a:extLst>
                </p14:cNvPr>
                <p14:cNvContentPartPr/>
                <p14:nvPr/>
              </p14:nvContentPartPr>
              <p14:xfrm>
                <a:off x="7286651" y="5503735"/>
                <a:ext cx="328320" cy="138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CE34AEE-9B6C-5D53-4DB2-653EC3B544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69011" y="5485735"/>
                  <a:ext cx="363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1789148-215F-4DDC-C274-A434F0A1E5B7}"/>
                    </a:ext>
                  </a:extLst>
                </p14:cNvPr>
                <p14:cNvContentPartPr/>
                <p14:nvPr/>
              </p14:nvContentPartPr>
              <p14:xfrm>
                <a:off x="7440731" y="5403295"/>
                <a:ext cx="27360" cy="7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1789148-215F-4DDC-C274-A434F0A1E5B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22731" y="5385295"/>
                  <a:ext cx="63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E6ADDB7-8268-232E-13E6-00FA8D264664}"/>
                    </a:ext>
                  </a:extLst>
                </p14:cNvPr>
                <p14:cNvContentPartPr/>
                <p14:nvPr/>
              </p14:nvContentPartPr>
              <p14:xfrm>
                <a:off x="7852571" y="5441095"/>
                <a:ext cx="717480" cy="268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E6ADDB7-8268-232E-13E6-00FA8D2646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34931" y="5423455"/>
                  <a:ext cx="753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9C9987C-5FE5-7469-4856-BFA761FCDDA5}"/>
                    </a:ext>
                  </a:extLst>
                </p14:cNvPr>
                <p14:cNvContentPartPr/>
                <p14:nvPr/>
              </p14:nvContentPartPr>
              <p14:xfrm>
                <a:off x="8655011" y="5576455"/>
                <a:ext cx="41400" cy="138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9C9987C-5FE5-7469-4856-BFA761FCDDA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37371" y="5558455"/>
                  <a:ext cx="7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9444EF3-DBB8-2FD6-B722-EFF573F02CB7}"/>
                    </a:ext>
                  </a:extLst>
                </p14:cNvPr>
                <p14:cNvContentPartPr/>
                <p14:nvPr/>
              </p14:nvContentPartPr>
              <p14:xfrm>
                <a:off x="8883251" y="5470975"/>
                <a:ext cx="289800" cy="111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9444EF3-DBB8-2FD6-B722-EFF573F02C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65611" y="5452975"/>
                  <a:ext cx="32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C682FA5-A4ED-8887-CBBB-CCBE043FEE6A}"/>
                    </a:ext>
                  </a:extLst>
                </p14:cNvPr>
                <p14:cNvContentPartPr/>
                <p14:nvPr/>
              </p14:nvContentPartPr>
              <p14:xfrm>
                <a:off x="9364571" y="5266855"/>
                <a:ext cx="401040" cy="382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C682FA5-A4ED-8887-CBBB-CCBE043FEE6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46571" y="5249215"/>
                  <a:ext cx="4366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C839D5A-F3E1-C967-9A75-CF157B79F491}"/>
                    </a:ext>
                  </a:extLst>
                </p14:cNvPr>
                <p14:cNvContentPartPr/>
                <p14:nvPr/>
              </p14:nvContentPartPr>
              <p14:xfrm>
                <a:off x="6020891" y="5818015"/>
                <a:ext cx="858600" cy="4039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C839D5A-F3E1-C967-9A75-CF157B79F4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03251" y="5800375"/>
                  <a:ext cx="8942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110A097-92C1-2510-79AC-01B2D2393319}"/>
                    </a:ext>
                  </a:extLst>
                </p14:cNvPr>
                <p14:cNvContentPartPr/>
                <p14:nvPr/>
              </p14:nvContentPartPr>
              <p14:xfrm>
                <a:off x="6384491" y="5841415"/>
                <a:ext cx="521640" cy="135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110A097-92C1-2510-79AC-01B2D23933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66491" y="5823775"/>
                  <a:ext cx="557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8152A09-D4AF-CD7F-669A-1F6E49219247}"/>
                    </a:ext>
                  </a:extLst>
                </p14:cNvPr>
                <p14:cNvContentPartPr/>
                <p14:nvPr/>
              </p14:nvContentPartPr>
              <p14:xfrm>
                <a:off x="7103771" y="5992975"/>
                <a:ext cx="333720" cy="1119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8152A09-D4AF-CD7F-669A-1F6E492192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86131" y="5975335"/>
                  <a:ext cx="369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DF95C83-6D71-D4D5-A1A9-6468B0EA4CC3}"/>
                    </a:ext>
                  </a:extLst>
                </p14:cNvPr>
                <p14:cNvContentPartPr/>
                <p14:nvPr/>
              </p14:nvContentPartPr>
              <p14:xfrm>
                <a:off x="7248131" y="5912695"/>
                <a:ext cx="33480" cy="17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DF95C83-6D71-D4D5-A1A9-6468B0EA4CC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30131" y="5895055"/>
                  <a:ext cx="69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0E12A9A-1EF6-2F13-17AF-76155D787F40}"/>
                    </a:ext>
                  </a:extLst>
                </p14:cNvPr>
                <p14:cNvContentPartPr/>
                <p14:nvPr/>
              </p14:nvContentPartPr>
              <p14:xfrm>
                <a:off x="7705331" y="5767615"/>
                <a:ext cx="602280" cy="3463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0E12A9A-1EF6-2F13-17AF-76155D787F4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87691" y="5749975"/>
                  <a:ext cx="6379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126EEC3-00A9-B4EE-A3E1-987CCBA7358C}"/>
                    </a:ext>
                  </a:extLst>
                </p14:cNvPr>
                <p14:cNvContentPartPr/>
                <p14:nvPr/>
              </p14:nvContentPartPr>
              <p14:xfrm>
                <a:off x="7811891" y="5954815"/>
                <a:ext cx="290880" cy="313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126EEC3-00A9-B4EE-A3E1-987CCBA7358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93891" y="5936815"/>
                  <a:ext cx="326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2D4A6BA-B214-8585-A5E6-E89735ACB1B9}"/>
                    </a:ext>
                  </a:extLst>
                </p14:cNvPr>
                <p14:cNvContentPartPr/>
                <p14:nvPr/>
              </p14:nvContentPartPr>
              <p14:xfrm>
                <a:off x="8599571" y="5940415"/>
                <a:ext cx="993600" cy="1594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2D4A6BA-B214-8585-A5E6-E89735ACB1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81931" y="5922775"/>
                  <a:ext cx="1029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0F11266-056D-573F-9A4D-CD7835711F5F}"/>
                    </a:ext>
                  </a:extLst>
                </p14:cNvPr>
                <p14:cNvContentPartPr/>
                <p14:nvPr/>
              </p14:nvContentPartPr>
              <p14:xfrm>
                <a:off x="9839771" y="5964175"/>
                <a:ext cx="327240" cy="1076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0F11266-056D-573F-9A4D-CD7835711F5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21771" y="5946175"/>
                  <a:ext cx="362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6435396-ED7C-A749-3CF9-2BC06E043C9E}"/>
                    </a:ext>
                  </a:extLst>
                </p14:cNvPr>
                <p14:cNvContentPartPr/>
                <p14:nvPr/>
              </p14:nvContentPartPr>
              <p14:xfrm>
                <a:off x="10507571" y="5791735"/>
                <a:ext cx="307080" cy="285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6435396-ED7C-A749-3CF9-2BC06E043C9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89571" y="5773735"/>
                  <a:ext cx="342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9DAFFAB-B30A-4D3F-2EF8-AA59C4E78952}"/>
                    </a:ext>
                  </a:extLst>
                </p14:cNvPr>
                <p14:cNvContentPartPr/>
                <p14:nvPr/>
              </p14:nvContentPartPr>
              <p14:xfrm>
                <a:off x="10983491" y="5762575"/>
                <a:ext cx="135360" cy="429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9DAFFAB-B30A-4D3F-2EF8-AA59C4E789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965491" y="5744935"/>
                  <a:ext cx="1710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E564F0C-739B-0968-EB05-34ABFBECA2A2}"/>
                    </a:ext>
                  </a:extLst>
                </p14:cNvPr>
                <p14:cNvContentPartPr/>
                <p14:nvPr/>
              </p14:nvContentPartPr>
              <p14:xfrm>
                <a:off x="11109131" y="6061375"/>
                <a:ext cx="36360" cy="1242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E564F0C-739B-0968-EB05-34ABFBECA2A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91131" y="6043375"/>
                  <a:ext cx="72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9CCA1C1-7892-18D8-A8CB-9A0336D77A5D}"/>
                    </a:ext>
                  </a:extLst>
                </p14:cNvPr>
                <p14:cNvContentPartPr/>
                <p14:nvPr/>
              </p14:nvContentPartPr>
              <p14:xfrm>
                <a:off x="11313971" y="5810455"/>
                <a:ext cx="32400" cy="331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9CCA1C1-7892-18D8-A8CB-9A0336D77A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96331" y="5792815"/>
                  <a:ext cx="680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7963E33-F68A-63C4-3195-9C64E117179D}"/>
                    </a:ext>
                  </a:extLst>
                </p14:cNvPr>
                <p14:cNvContentPartPr/>
                <p14:nvPr/>
              </p14:nvContentPartPr>
              <p14:xfrm>
                <a:off x="11418731" y="5836735"/>
                <a:ext cx="61560" cy="300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7963E33-F68A-63C4-3195-9C64E117179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00731" y="5818735"/>
                  <a:ext cx="972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2014A93-6C0E-F720-2823-8F172C4B8022}"/>
                    </a:ext>
                  </a:extLst>
                </p14:cNvPr>
                <p14:cNvContentPartPr/>
                <p14:nvPr/>
              </p14:nvContentPartPr>
              <p14:xfrm>
                <a:off x="11279411" y="5998375"/>
                <a:ext cx="187200" cy="28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2014A93-6C0E-F720-2823-8F172C4B80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261771" y="5980735"/>
                  <a:ext cx="222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202F09C-FEAB-D9D6-F36B-A211707992B1}"/>
                    </a:ext>
                  </a:extLst>
                </p14:cNvPr>
                <p14:cNvContentPartPr/>
                <p14:nvPr/>
              </p14:nvContentPartPr>
              <p14:xfrm>
                <a:off x="11693411" y="5764015"/>
                <a:ext cx="44640" cy="177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202F09C-FEAB-D9D6-F36B-A211707992B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75411" y="5746015"/>
                  <a:ext cx="80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D3175A7-4A72-7A3A-9007-6050D85BE496}"/>
                    </a:ext>
                  </a:extLst>
                </p14:cNvPr>
                <p14:cNvContentPartPr/>
                <p14:nvPr/>
              </p14:nvContentPartPr>
              <p14:xfrm>
                <a:off x="11778371" y="5741335"/>
                <a:ext cx="160200" cy="517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D3175A7-4A72-7A3A-9007-6050D85BE49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60731" y="5723335"/>
                  <a:ext cx="195840" cy="55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A8CE6EF2-1224-42A3-564B-0018354B417C}"/>
              </a:ext>
            </a:extLst>
          </p:cNvPr>
          <p:cNvGrpSpPr/>
          <p:nvPr/>
        </p:nvGrpSpPr>
        <p:grpSpPr>
          <a:xfrm>
            <a:off x="607211" y="6271255"/>
            <a:ext cx="2957400" cy="467280"/>
            <a:chOff x="607211" y="6271255"/>
            <a:chExt cx="295740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133559F-15DB-A0A8-F1D6-04B4F2C43704}"/>
                    </a:ext>
                  </a:extLst>
                </p14:cNvPr>
                <p14:cNvContentPartPr/>
                <p14:nvPr/>
              </p14:nvContentPartPr>
              <p14:xfrm>
                <a:off x="607211" y="6289255"/>
                <a:ext cx="290880" cy="4446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133559F-15DB-A0A8-F1D6-04B4F2C437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9571" y="6271615"/>
                  <a:ext cx="3265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4B5CB4A-E327-71E3-55E6-3ED607F3902A}"/>
                    </a:ext>
                  </a:extLst>
                </p14:cNvPr>
                <p14:cNvContentPartPr/>
                <p14:nvPr/>
              </p14:nvContentPartPr>
              <p14:xfrm>
                <a:off x="683171" y="6334255"/>
                <a:ext cx="25560" cy="201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4B5CB4A-E327-71E3-55E6-3ED607F3902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5531" y="6316255"/>
                  <a:ext cx="61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BF12A93-33FD-25F3-EE39-39E40F221EC9}"/>
                    </a:ext>
                  </a:extLst>
                </p14:cNvPr>
                <p14:cNvContentPartPr/>
                <p14:nvPr/>
              </p14:nvContentPartPr>
              <p14:xfrm>
                <a:off x="1166291" y="6441175"/>
                <a:ext cx="448560" cy="1346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BF12A93-33FD-25F3-EE39-39E40F221EC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8291" y="6423535"/>
                  <a:ext cx="484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458DB41-1157-4AA1-6B65-F494FD61A393}"/>
                    </a:ext>
                  </a:extLst>
                </p14:cNvPr>
                <p14:cNvContentPartPr/>
                <p14:nvPr/>
              </p14:nvContentPartPr>
              <p14:xfrm>
                <a:off x="1776131" y="6459895"/>
                <a:ext cx="1023480" cy="2786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458DB41-1157-4AA1-6B65-F494FD61A3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58131" y="6442255"/>
                  <a:ext cx="1059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FF8E1A6-2ED1-86F4-640B-5EE7365E122D}"/>
                    </a:ext>
                  </a:extLst>
                </p14:cNvPr>
                <p14:cNvContentPartPr/>
                <p14:nvPr/>
              </p14:nvContentPartPr>
              <p14:xfrm>
                <a:off x="1898891" y="6310135"/>
                <a:ext cx="15120" cy="37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FF8E1A6-2ED1-86F4-640B-5EE7365E12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80891" y="6292495"/>
                  <a:ext cx="50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816C3C6-83A6-C2C4-6FA9-E3F91B9FECEB}"/>
                    </a:ext>
                  </a:extLst>
                </p14:cNvPr>
                <p14:cNvContentPartPr/>
                <p14:nvPr/>
              </p14:nvContentPartPr>
              <p14:xfrm>
                <a:off x="3014171" y="6271255"/>
                <a:ext cx="550440" cy="3567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816C3C6-83A6-C2C4-6FA9-E3F91B9FECE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96171" y="6253615"/>
                  <a:ext cx="5860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BAED287-E879-57C4-A3B9-631262C7448A}"/>
                    </a:ext>
                  </a:extLst>
                </p14:cNvPr>
                <p14:cNvContentPartPr/>
                <p14:nvPr/>
              </p14:nvContentPartPr>
              <p14:xfrm>
                <a:off x="3077171" y="6466015"/>
                <a:ext cx="197640" cy="37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BAED287-E879-57C4-A3B9-631262C7448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59171" y="6448015"/>
                  <a:ext cx="2332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6B0BC7D-30A6-2A6F-B3B6-3F6B57D204C9}"/>
              </a:ext>
            </a:extLst>
          </p:cNvPr>
          <p:cNvGrpSpPr/>
          <p:nvPr/>
        </p:nvGrpSpPr>
        <p:grpSpPr>
          <a:xfrm>
            <a:off x="3951251" y="6314455"/>
            <a:ext cx="1218960" cy="359280"/>
            <a:chOff x="3951251" y="6314455"/>
            <a:chExt cx="121896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4A9737A-B98B-00EA-29E9-DDD5B8C12FCB}"/>
                    </a:ext>
                  </a:extLst>
                </p14:cNvPr>
                <p14:cNvContentPartPr/>
                <p14:nvPr/>
              </p14:nvContentPartPr>
              <p14:xfrm>
                <a:off x="3951251" y="6332095"/>
                <a:ext cx="29880" cy="2674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4A9737A-B98B-00EA-29E9-DDD5B8C12F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33611" y="6314095"/>
                  <a:ext cx="65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CF63553-DC96-287D-BD16-54C24ECD1EF3}"/>
                    </a:ext>
                  </a:extLst>
                </p14:cNvPr>
                <p14:cNvContentPartPr/>
                <p14:nvPr/>
              </p14:nvContentPartPr>
              <p14:xfrm>
                <a:off x="4070051" y="6357655"/>
                <a:ext cx="179280" cy="2725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CF63553-DC96-287D-BD16-54C24ECD1EF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052411" y="6340015"/>
                  <a:ext cx="214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53FBFA3-EB16-A477-D328-F1E1124D5871}"/>
                    </a:ext>
                  </a:extLst>
                </p14:cNvPr>
                <p14:cNvContentPartPr/>
                <p14:nvPr/>
              </p14:nvContentPartPr>
              <p14:xfrm>
                <a:off x="4307291" y="6537655"/>
                <a:ext cx="19080" cy="745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53FBFA3-EB16-A477-D328-F1E1124D587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89651" y="6520015"/>
                  <a:ext cx="54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511876E-3E34-8C1C-2F15-E43939478DF5}"/>
                    </a:ext>
                  </a:extLst>
                </p14:cNvPr>
                <p14:cNvContentPartPr/>
                <p14:nvPr/>
              </p14:nvContentPartPr>
              <p14:xfrm>
                <a:off x="4432571" y="6314455"/>
                <a:ext cx="192600" cy="297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511876E-3E34-8C1C-2F15-E43939478DF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14571" y="6296815"/>
                  <a:ext cx="228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193794D-3839-C7DF-8AB1-B36DD073DF48}"/>
                    </a:ext>
                  </a:extLst>
                </p14:cNvPr>
                <p14:cNvContentPartPr/>
                <p14:nvPr/>
              </p14:nvContentPartPr>
              <p14:xfrm>
                <a:off x="4713011" y="6478975"/>
                <a:ext cx="131760" cy="166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193794D-3839-C7DF-8AB1-B36DD073DF4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95011" y="6461335"/>
                  <a:ext cx="167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9F03AC7-D308-F81A-BA45-02F451412918}"/>
                    </a:ext>
                  </a:extLst>
                </p14:cNvPr>
                <p14:cNvContentPartPr/>
                <p14:nvPr/>
              </p14:nvContentPartPr>
              <p14:xfrm>
                <a:off x="4923971" y="6341095"/>
                <a:ext cx="246240" cy="3326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9F03AC7-D308-F81A-BA45-02F45141291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905971" y="6323455"/>
                  <a:ext cx="28188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8F94971-312B-C6E7-D4A8-304D6FCF6892}"/>
              </a:ext>
            </a:extLst>
          </p:cNvPr>
          <p:cNvGrpSpPr/>
          <p:nvPr/>
        </p:nvGrpSpPr>
        <p:grpSpPr>
          <a:xfrm>
            <a:off x="5514371" y="6271975"/>
            <a:ext cx="3687480" cy="390600"/>
            <a:chOff x="5514371" y="6271975"/>
            <a:chExt cx="368748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C89E1BF-D020-FC4A-40E8-EA2DCB0D005C}"/>
                    </a:ext>
                  </a:extLst>
                </p14:cNvPr>
                <p14:cNvContentPartPr/>
                <p14:nvPr/>
              </p14:nvContentPartPr>
              <p14:xfrm>
                <a:off x="5514371" y="6355855"/>
                <a:ext cx="588960" cy="2800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C89E1BF-D020-FC4A-40E8-EA2DCB0D005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96731" y="6338215"/>
                  <a:ext cx="6246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472C816-F5D5-27AC-9652-46B250FFF839}"/>
                    </a:ext>
                  </a:extLst>
                </p14:cNvPr>
                <p14:cNvContentPartPr/>
                <p14:nvPr/>
              </p14:nvContentPartPr>
              <p14:xfrm>
                <a:off x="6115211" y="6408055"/>
                <a:ext cx="19440" cy="370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472C816-F5D5-27AC-9652-46B250FFF83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97571" y="6390415"/>
                  <a:ext cx="55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990F4E5-6FB7-CDC9-012A-D2CFF888A768}"/>
                    </a:ext>
                  </a:extLst>
                </p14:cNvPr>
                <p14:cNvContentPartPr/>
                <p14:nvPr/>
              </p14:nvContentPartPr>
              <p14:xfrm>
                <a:off x="6235451" y="6301855"/>
                <a:ext cx="21600" cy="3175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990F4E5-6FB7-CDC9-012A-D2CFF888A76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17811" y="6284215"/>
                  <a:ext cx="57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4A5E701-FB75-D9E4-1E09-7621BFF89337}"/>
                    </a:ext>
                  </a:extLst>
                </p14:cNvPr>
                <p14:cNvContentPartPr/>
                <p14:nvPr/>
              </p14:nvContentPartPr>
              <p14:xfrm>
                <a:off x="6174251" y="6341455"/>
                <a:ext cx="479520" cy="2944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4A5E701-FB75-D9E4-1E09-7621BFF8933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56251" y="6323455"/>
                  <a:ext cx="515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32145B8-F932-F21C-D924-91C52F23D0C8}"/>
                    </a:ext>
                  </a:extLst>
                </p14:cNvPr>
                <p14:cNvContentPartPr/>
                <p14:nvPr/>
              </p14:nvContentPartPr>
              <p14:xfrm>
                <a:off x="6798851" y="6271975"/>
                <a:ext cx="853560" cy="378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32145B8-F932-F21C-D924-91C52F23D0C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781211" y="6254335"/>
                  <a:ext cx="8892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36ECCA2-D466-3BBF-8011-FB7CB1520937}"/>
                    </a:ext>
                  </a:extLst>
                </p14:cNvPr>
                <p14:cNvContentPartPr/>
                <p14:nvPr/>
              </p14:nvContentPartPr>
              <p14:xfrm>
                <a:off x="7480331" y="6454855"/>
                <a:ext cx="182880" cy="284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36ECCA2-D466-3BBF-8011-FB7CB15209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62331" y="6437215"/>
                  <a:ext cx="218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8FED010-CBDF-E3EE-B702-763B30CA090F}"/>
                    </a:ext>
                  </a:extLst>
                </p14:cNvPr>
                <p14:cNvContentPartPr/>
                <p14:nvPr/>
              </p14:nvContentPartPr>
              <p14:xfrm>
                <a:off x="7604891" y="6516055"/>
                <a:ext cx="695520" cy="135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8FED010-CBDF-E3EE-B702-763B30CA090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86891" y="6498415"/>
                  <a:ext cx="731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8FA99CF-761D-316D-0F14-61EB55696DCA}"/>
                    </a:ext>
                  </a:extLst>
                </p14:cNvPr>
                <p14:cNvContentPartPr/>
                <p14:nvPr/>
              </p14:nvContentPartPr>
              <p14:xfrm>
                <a:off x="8628371" y="6338935"/>
                <a:ext cx="199440" cy="3236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8FA99CF-761D-316D-0F14-61EB55696D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10371" y="6321295"/>
                  <a:ext cx="235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F32F32C-5A07-A1DD-BA44-AA62DF1EB45F}"/>
                    </a:ext>
                  </a:extLst>
                </p14:cNvPr>
                <p14:cNvContentPartPr/>
                <p14:nvPr/>
              </p14:nvContentPartPr>
              <p14:xfrm>
                <a:off x="8914571" y="6373495"/>
                <a:ext cx="195840" cy="2811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F32F32C-5A07-A1DD-BA44-AA62DF1EB45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896571" y="6355495"/>
                  <a:ext cx="231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C94A9E1-C3A5-4B49-ADB1-7F21BFAAC1AA}"/>
                    </a:ext>
                  </a:extLst>
                </p14:cNvPr>
                <p14:cNvContentPartPr/>
                <p14:nvPr/>
              </p14:nvContentPartPr>
              <p14:xfrm>
                <a:off x="8920691" y="6495895"/>
                <a:ext cx="231120" cy="26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C94A9E1-C3A5-4B49-ADB1-7F21BFAAC1A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03051" y="6477895"/>
                  <a:ext cx="266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B489878-4E87-99A5-0770-ADFEDA41A62F}"/>
                    </a:ext>
                  </a:extLst>
                </p14:cNvPr>
                <p14:cNvContentPartPr/>
                <p14:nvPr/>
              </p14:nvContentPartPr>
              <p14:xfrm>
                <a:off x="8953451" y="6397255"/>
                <a:ext cx="248400" cy="241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B489878-4E87-99A5-0770-ADFEDA41A6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35451" y="6379255"/>
                  <a:ext cx="284040" cy="5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528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70B8B9-DF38-F219-091C-146FC1910FFF}"/>
                  </a:ext>
                </a:extLst>
              </p14:cNvPr>
              <p14:cNvContentPartPr/>
              <p14:nvPr/>
            </p14:nvContentPartPr>
            <p14:xfrm>
              <a:off x="1160537" y="2002042"/>
              <a:ext cx="214560" cy="36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70B8B9-DF38-F219-091C-146FC1910F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2537" y="1984042"/>
                <a:ext cx="2502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7E01EC-096B-58F0-A75A-2F6A726474D9}"/>
                  </a:ext>
                </a:extLst>
              </p14:cNvPr>
              <p14:cNvContentPartPr/>
              <p14:nvPr/>
            </p14:nvContentPartPr>
            <p14:xfrm>
              <a:off x="1439537" y="2034442"/>
              <a:ext cx="156240" cy="29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7E01EC-096B-58F0-A75A-2F6A726474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1537" y="2016464"/>
                <a:ext cx="191880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2094B2-CBC6-7C76-36A0-A1A127011D4B}"/>
                  </a:ext>
                </a:extLst>
              </p14:cNvPr>
              <p14:cNvContentPartPr/>
              <p14:nvPr/>
            </p14:nvContentPartPr>
            <p14:xfrm>
              <a:off x="1528817" y="2178802"/>
              <a:ext cx="89280" cy="1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2094B2-CBC6-7C76-36A0-A1A127011D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0744" y="2160802"/>
                <a:ext cx="125064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F8AD9BA-D130-AF37-E6F8-1D3C21DB1607}"/>
                  </a:ext>
                </a:extLst>
              </p14:cNvPr>
              <p14:cNvContentPartPr/>
              <p14:nvPr/>
            </p14:nvContentPartPr>
            <p14:xfrm>
              <a:off x="1501817" y="2023642"/>
              <a:ext cx="178200" cy="2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F8AD9BA-D130-AF37-E6F8-1D3C21DB16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3817" y="2005882"/>
                <a:ext cx="213840" cy="6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0E4E3D-6BA1-3D19-E264-DA0B7A8768D9}"/>
                  </a:ext>
                </a:extLst>
              </p14:cNvPr>
              <p14:cNvContentPartPr/>
              <p14:nvPr/>
            </p14:nvContentPartPr>
            <p14:xfrm>
              <a:off x="1926977" y="2124442"/>
              <a:ext cx="157680" cy="2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0E4E3D-6BA1-3D19-E264-DA0B7A8768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8977" y="2106442"/>
                <a:ext cx="1933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3647FB-AEFB-FC1C-AACA-3B82C0342791}"/>
                  </a:ext>
                </a:extLst>
              </p14:cNvPr>
              <p14:cNvContentPartPr/>
              <p14:nvPr/>
            </p14:nvContentPartPr>
            <p14:xfrm>
              <a:off x="1926977" y="2214442"/>
              <a:ext cx="13284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3647FB-AEFB-FC1C-AACA-3B82C03427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08977" y="2196442"/>
                <a:ext cx="168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ACE51F-5B2F-9D2F-6B51-C6F437FFB53C}"/>
                  </a:ext>
                </a:extLst>
              </p14:cNvPr>
              <p14:cNvContentPartPr/>
              <p14:nvPr/>
            </p14:nvContentPartPr>
            <p14:xfrm>
              <a:off x="2508017" y="1935802"/>
              <a:ext cx="329040" cy="331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ACE51F-5B2F-9D2F-6B51-C6F437FFB5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0017" y="1917802"/>
                <a:ext cx="3646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8737E3-4787-418F-9160-06CC93B53B07}"/>
                  </a:ext>
                </a:extLst>
              </p14:cNvPr>
              <p14:cNvContentPartPr/>
              <p14:nvPr/>
            </p14:nvContentPartPr>
            <p14:xfrm>
              <a:off x="2592977" y="2342962"/>
              <a:ext cx="120960" cy="219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8737E3-4787-418F-9160-06CC93B53B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4923" y="2324962"/>
                <a:ext cx="1567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C6E024-3286-46B3-E1C0-1C31DA331055}"/>
                  </a:ext>
                </a:extLst>
              </p14:cNvPr>
              <p14:cNvContentPartPr/>
              <p14:nvPr/>
            </p14:nvContentPartPr>
            <p14:xfrm>
              <a:off x="2572457" y="2454562"/>
              <a:ext cx="13752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C6E024-3286-46B3-E1C0-1C31DA3310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54457" y="2436562"/>
                <a:ext cx="1731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CE7557E-94B3-E955-7937-6CAE99DC76AC}"/>
                  </a:ext>
                </a:extLst>
              </p14:cNvPr>
              <p14:cNvContentPartPr/>
              <p14:nvPr/>
            </p14:nvContentPartPr>
            <p14:xfrm>
              <a:off x="3008057" y="1918522"/>
              <a:ext cx="239760" cy="306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CE7557E-94B3-E955-7937-6CAE99DC76A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0057" y="1900501"/>
                <a:ext cx="275400" cy="342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C83757-DE1F-DB57-1CA7-D2933DD80081}"/>
                  </a:ext>
                </a:extLst>
              </p14:cNvPr>
              <p14:cNvContentPartPr/>
              <p14:nvPr/>
            </p14:nvContentPartPr>
            <p14:xfrm>
              <a:off x="3316937" y="2196082"/>
              <a:ext cx="99360" cy="217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C83757-DE1F-DB57-1CA7-D2933DD800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98937" y="2178052"/>
                <a:ext cx="135000" cy="253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C278A2-2F9B-F6F6-F31A-A1CD307ED28C}"/>
                  </a:ext>
                </a:extLst>
              </p14:cNvPr>
              <p14:cNvContentPartPr/>
              <p14:nvPr/>
            </p14:nvContentPartPr>
            <p14:xfrm>
              <a:off x="3274817" y="2295082"/>
              <a:ext cx="151920" cy="36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C278A2-2F9B-F6F6-F31A-A1CD307ED28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56817" y="2277082"/>
                <a:ext cx="187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4BE591-74E9-70F2-A738-E97BBEB04C0C}"/>
                  </a:ext>
                </a:extLst>
              </p14:cNvPr>
              <p14:cNvContentPartPr/>
              <p14:nvPr/>
            </p14:nvContentPartPr>
            <p14:xfrm>
              <a:off x="3902657" y="2019682"/>
              <a:ext cx="154080" cy="1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4BE591-74E9-70F2-A738-E97BBEB04C0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84657" y="2001682"/>
                <a:ext cx="1897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08D2C2-AADF-1247-FA84-8F94A1B73FA7}"/>
                  </a:ext>
                </a:extLst>
              </p14:cNvPr>
              <p14:cNvContentPartPr/>
              <p14:nvPr/>
            </p14:nvContentPartPr>
            <p14:xfrm>
              <a:off x="4298657" y="1826722"/>
              <a:ext cx="226800" cy="35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08D2C2-AADF-1247-FA84-8F94A1B73F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0657" y="1808740"/>
                <a:ext cx="2624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B8BCB8D-B556-5B3D-D3D5-DA1E725E7A03}"/>
                  </a:ext>
                </a:extLst>
              </p14:cNvPr>
              <p14:cNvContentPartPr/>
              <p14:nvPr/>
            </p14:nvContentPartPr>
            <p14:xfrm>
              <a:off x="4671257" y="2178442"/>
              <a:ext cx="36360" cy="9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B8BCB8D-B556-5B3D-D3D5-DA1E725E7A0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53257" y="2160377"/>
                <a:ext cx="72000" cy="135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FB1028B-273E-FB8D-60BE-5F8F6805B833}"/>
                  </a:ext>
                </a:extLst>
              </p14:cNvPr>
              <p14:cNvContentPartPr/>
              <p14:nvPr/>
            </p14:nvContentPartPr>
            <p14:xfrm>
              <a:off x="4724537" y="2012482"/>
              <a:ext cx="9720" cy="10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FB1028B-273E-FB8D-60BE-5F8F6805B8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06537" y="1995103"/>
                <a:ext cx="45360" cy="44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1DABC9-DC2B-FF0E-F88A-03408DE893A2}"/>
                  </a:ext>
                </a:extLst>
              </p14:cNvPr>
              <p14:cNvContentPartPr/>
              <p14:nvPr/>
            </p14:nvContentPartPr>
            <p14:xfrm>
              <a:off x="1868297" y="3190042"/>
              <a:ext cx="236880" cy="18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1DABC9-DC2B-FF0E-F88A-03408DE893A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50324" y="3172042"/>
                <a:ext cx="272466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585236-4C02-2198-7D79-1786519C46DC}"/>
                  </a:ext>
                </a:extLst>
              </p14:cNvPr>
              <p14:cNvContentPartPr/>
              <p14:nvPr/>
            </p14:nvContentPartPr>
            <p14:xfrm>
              <a:off x="1900697" y="3276802"/>
              <a:ext cx="220320" cy="4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585236-4C02-2198-7D79-1786519C46D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82697" y="3258802"/>
                <a:ext cx="255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2126BB1-6903-FEB0-0516-54D742968AFF}"/>
                  </a:ext>
                </a:extLst>
              </p14:cNvPr>
              <p14:cNvContentPartPr/>
              <p14:nvPr/>
            </p14:nvContentPartPr>
            <p14:xfrm>
              <a:off x="2539337" y="3005362"/>
              <a:ext cx="234720" cy="296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2126BB1-6903-FEB0-0516-54D742968AF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21365" y="2987362"/>
                <a:ext cx="270305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74B9489-9BEF-B9B4-7843-49FB9F0A9ECC}"/>
                  </a:ext>
                </a:extLst>
              </p14:cNvPr>
              <p14:cNvContentPartPr/>
              <p14:nvPr/>
            </p14:nvContentPartPr>
            <p14:xfrm>
              <a:off x="2912297" y="2929762"/>
              <a:ext cx="123480" cy="367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74B9489-9BEF-B9B4-7843-49FB9F0A9EC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94297" y="2911762"/>
                <a:ext cx="1591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0263DC-C1A6-083D-1F51-504A06FC8377}"/>
                  </a:ext>
                </a:extLst>
              </p14:cNvPr>
              <p14:cNvContentPartPr/>
              <p14:nvPr/>
            </p14:nvContentPartPr>
            <p14:xfrm>
              <a:off x="3058097" y="3080242"/>
              <a:ext cx="7920" cy="195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0263DC-C1A6-083D-1F51-504A06FC837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40097" y="3062275"/>
                <a:ext cx="43560" cy="231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48E1A47-6CFD-3112-39A1-3A454E04CE2D}"/>
                  </a:ext>
                </a:extLst>
              </p14:cNvPr>
              <p14:cNvContentPartPr/>
              <p14:nvPr/>
            </p14:nvContentPartPr>
            <p14:xfrm>
              <a:off x="3053417" y="3080602"/>
              <a:ext cx="114840" cy="8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48E1A47-6CFD-3112-39A1-3A454E04CE2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35417" y="3062602"/>
                <a:ext cx="1504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CC30DD9-DA30-D5A2-647D-D4CC04A6EA1C}"/>
                  </a:ext>
                </a:extLst>
              </p14:cNvPr>
              <p14:cNvContentPartPr/>
              <p14:nvPr/>
            </p14:nvContentPartPr>
            <p14:xfrm>
              <a:off x="3251057" y="2936242"/>
              <a:ext cx="69480" cy="401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CC30DD9-DA30-D5A2-647D-D4CC04A6EA1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33057" y="2918242"/>
                <a:ext cx="10512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3B4B4C-52A5-6E9F-6F30-977A78B44111}"/>
                  </a:ext>
                </a:extLst>
              </p14:cNvPr>
              <p14:cNvContentPartPr/>
              <p14:nvPr/>
            </p14:nvContentPartPr>
            <p14:xfrm>
              <a:off x="3465257" y="3121282"/>
              <a:ext cx="269280" cy="31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3B4B4C-52A5-6E9F-6F30-977A78B4411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7257" y="3103282"/>
                <a:ext cx="3049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D004C55-CC18-1955-6837-21329978DB3B}"/>
                  </a:ext>
                </a:extLst>
              </p14:cNvPr>
              <p14:cNvContentPartPr/>
              <p14:nvPr/>
            </p14:nvContentPartPr>
            <p14:xfrm>
              <a:off x="3605297" y="3029122"/>
              <a:ext cx="8280" cy="205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D004C55-CC18-1955-6837-21329978DB3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87297" y="3011122"/>
                <a:ext cx="439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1470E8C-2536-CBDD-2517-3A3B1E84481B}"/>
                  </a:ext>
                </a:extLst>
              </p14:cNvPr>
              <p14:cNvContentPartPr/>
              <p14:nvPr/>
            </p14:nvContentPartPr>
            <p14:xfrm>
              <a:off x="3845417" y="2968642"/>
              <a:ext cx="225720" cy="226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1470E8C-2536-CBDD-2517-3A3B1E84481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27417" y="2950613"/>
                <a:ext cx="261360" cy="262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A9EB969-4668-FA78-7120-8B206EC18D04}"/>
                  </a:ext>
                </a:extLst>
              </p14:cNvPr>
              <p14:cNvContentPartPr/>
              <p14:nvPr/>
            </p14:nvContentPartPr>
            <p14:xfrm>
              <a:off x="4208657" y="2869282"/>
              <a:ext cx="131760" cy="400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A9EB969-4668-FA78-7120-8B206EC18D0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90657" y="2851282"/>
                <a:ext cx="16740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486C8F1-A723-F07B-62D6-322723937077}"/>
                  </a:ext>
                </a:extLst>
              </p14:cNvPr>
              <p14:cNvContentPartPr/>
              <p14:nvPr/>
            </p14:nvContentPartPr>
            <p14:xfrm>
              <a:off x="4247177" y="2957482"/>
              <a:ext cx="235080" cy="429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486C8F1-A723-F07B-62D6-32272393707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29177" y="2939482"/>
                <a:ext cx="2707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CDD8397-928B-6D9F-B28F-5236DC25918B}"/>
                  </a:ext>
                </a:extLst>
              </p14:cNvPr>
              <p14:cNvContentPartPr/>
              <p14:nvPr/>
            </p14:nvContentPartPr>
            <p14:xfrm>
              <a:off x="4597457" y="2980522"/>
              <a:ext cx="77040" cy="15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CDD8397-928B-6D9F-B28F-5236DC25918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79541" y="2962522"/>
                <a:ext cx="112514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CC7220E-860E-ECF9-99DD-3B8A8199FF0D}"/>
                  </a:ext>
                </a:extLst>
              </p14:cNvPr>
              <p14:cNvContentPartPr/>
              <p14:nvPr/>
            </p14:nvContentPartPr>
            <p14:xfrm>
              <a:off x="4718057" y="2881882"/>
              <a:ext cx="85320" cy="36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CC7220E-860E-ECF9-99DD-3B8A8199FF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99981" y="2863882"/>
                <a:ext cx="121111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17D6AEE-9A3F-F0EC-B0D4-9ACA5F139BC9}"/>
                  </a:ext>
                </a:extLst>
              </p14:cNvPr>
              <p14:cNvContentPartPr/>
              <p14:nvPr/>
            </p14:nvContentPartPr>
            <p14:xfrm>
              <a:off x="2353937" y="2910682"/>
              <a:ext cx="207000" cy="538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17D6AEE-9A3F-F0EC-B0D4-9ACA5F139B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35937" y="2892682"/>
                <a:ext cx="2426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0CF9E9-BA5A-C8B8-9951-19A32C36966F}"/>
                  </a:ext>
                </a:extLst>
              </p14:cNvPr>
              <p14:cNvContentPartPr/>
              <p14:nvPr/>
            </p14:nvContentPartPr>
            <p14:xfrm>
              <a:off x="4850537" y="2778562"/>
              <a:ext cx="106560" cy="612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0CF9E9-BA5A-C8B8-9951-19A32C3696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32537" y="2760562"/>
                <a:ext cx="14220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BAD507B-6C3D-37A5-7E56-99209A6510C0}"/>
                  </a:ext>
                </a:extLst>
              </p14:cNvPr>
              <p14:cNvContentPartPr/>
              <p14:nvPr/>
            </p14:nvContentPartPr>
            <p14:xfrm>
              <a:off x="5377217" y="2985922"/>
              <a:ext cx="231480" cy="12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BAD507B-6C3D-37A5-7E56-99209A6510C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59217" y="2967922"/>
                <a:ext cx="267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6FBB85D-F7C8-C4E5-B09B-5E845BC48655}"/>
                  </a:ext>
                </a:extLst>
              </p14:cNvPr>
              <p14:cNvContentPartPr/>
              <p14:nvPr/>
            </p14:nvContentPartPr>
            <p14:xfrm>
              <a:off x="5857457" y="2851282"/>
              <a:ext cx="282960" cy="303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6FBB85D-F7C8-C4E5-B09B-5E845BC4865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39480" y="2833282"/>
                <a:ext cx="318555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84E905F-E04F-1F12-7A1B-30737A5FB343}"/>
                  </a:ext>
                </a:extLst>
              </p14:cNvPr>
              <p14:cNvContentPartPr/>
              <p14:nvPr/>
            </p14:nvContentPartPr>
            <p14:xfrm>
              <a:off x="6347417" y="2733922"/>
              <a:ext cx="123120" cy="46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84E905F-E04F-1F12-7A1B-30737A5FB3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29469" y="2715922"/>
                <a:ext cx="158656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6E5CCBE-285B-8FA2-EFE3-F6AA5902B9EA}"/>
                  </a:ext>
                </a:extLst>
              </p14:cNvPr>
              <p14:cNvContentPartPr/>
              <p14:nvPr/>
            </p14:nvContentPartPr>
            <p14:xfrm>
              <a:off x="6561257" y="2842642"/>
              <a:ext cx="261720" cy="30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6E5CCBE-285B-8FA2-EFE3-F6AA5902B9E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43257" y="2824663"/>
                <a:ext cx="297360" cy="340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493B2E5-F31B-4DBD-0030-B41728F62D59}"/>
                  </a:ext>
                </a:extLst>
              </p14:cNvPr>
              <p14:cNvContentPartPr/>
              <p14:nvPr/>
            </p14:nvContentPartPr>
            <p14:xfrm>
              <a:off x="6902897" y="2745802"/>
              <a:ext cx="86040" cy="46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493B2E5-F31B-4DBD-0030-B41728F62D5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84972" y="2727788"/>
                <a:ext cx="121532" cy="496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209AFF-2DC1-9AC1-15A2-8699D6008674}"/>
                  </a:ext>
                </a:extLst>
              </p14:cNvPr>
              <p14:cNvContentPartPr/>
              <p14:nvPr/>
            </p14:nvContentPartPr>
            <p14:xfrm>
              <a:off x="1867937" y="4191202"/>
              <a:ext cx="252360" cy="40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209AFF-2DC1-9AC1-15A2-8699D600867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49937" y="4173202"/>
                <a:ext cx="288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2E1EA53-100E-3E14-8CB9-957D4E70B0B4}"/>
                  </a:ext>
                </a:extLst>
              </p14:cNvPr>
              <p14:cNvContentPartPr/>
              <p14:nvPr/>
            </p14:nvContentPartPr>
            <p14:xfrm>
              <a:off x="1884497" y="4282642"/>
              <a:ext cx="219960" cy="33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2E1EA53-100E-3E14-8CB9-957D4E70B0B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66497" y="4264642"/>
                <a:ext cx="2556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7F4193-8CB9-8529-1E85-08F67A2DF41C}"/>
                  </a:ext>
                </a:extLst>
              </p14:cNvPr>
              <p14:cNvContentPartPr/>
              <p14:nvPr/>
            </p14:nvContentPartPr>
            <p14:xfrm>
              <a:off x="2780897" y="4010842"/>
              <a:ext cx="204480" cy="303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7F4193-8CB9-8529-1E85-08F67A2DF41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62897" y="3992842"/>
                <a:ext cx="24012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F6E534C-F60F-8757-6601-DE67C219141E}"/>
                  </a:ext>
                </a:extLst>
              </p14:cNvPr>
              <p14:cNvContentPartPr/>
              <p14:nvPr/>
            </p14:nvContentPartPr>
            <p14:xfrm>
              <a:off x="3210737" y="3917242"/>
              <a:ext cx="86400" cy="418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F6E534C-F60F-8757-6601-DE67C219141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92737" y="3899242"/>
                <a:ext cx="12204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C283B3C-D28E-3872-B710-FAA8649469D3}"/>
                  </a:ext>
                </a:extLst>
              </p14:cNvPr>
              <p14:cNvContentPartPr/>
              <p14:nvPr/>
            </p14:nvContentPartPr>
            <p14:xfrm>
              <a:off x="3447977" y="4029202"/>
              <a:ext cx="28440" cy="27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C283B3C-D28E-3872-B710-FAA8649469D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30202" y="4011202"/>
                <a:ext cx="63635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1EBA3F8-98EE-E8DE-B4C0-F5873E82C191}"/>
                  </a:ext>
                </a:extLst>
              </p14:cNvPr>
              <p14:cNvContentPartPr/>
              <p14:nvPr/>
            </p14:nvContentPartPr>
            <p14:xfrm>
              <a:off x="3584057" y="4033522"/>
              <a:ext cx="73440" cy="268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1EBA3F8-98EE-E8DE-B4C0-F5873E82C19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566057" y="4015546"/>
                <a:ext cx="10908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6022FA2-26B4-4F21-04DB-71FB2E6BEAA7}"/>
                  </a:ext>
                </a:extLst>
              </p14:cNvPr>
              <p14:cNvContentPartPr/>
              <p14:nvPr/>
            </p14:nvContentPartPr>
            <p14:xfrm>
              <a:off x="3478937" y="4168162"/>
              <a:ext cx="127080" cy="42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6022FA2-26B4-4F21-04DB-71FB2E6BEAA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60937" y="4150313"/>
                <a:ext cx="162720" cy="77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B68732E-CA55-8CF7-1E57-F1773944750C}"/>
                  </a:ext>
                </a:extLst>
              </p14:cNvPr>
              <p14:cNvContentPartPr/>
              <p14:nvPr/>
            </p14:nvContentPartPr>
            <p14:xfrm>
              <a:off x="3767657" y="3878722"/>
              <a:ext cx="104400" cy="511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B68732E-CA55-8CF7-1E57-F1773944750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49657" y="3860722"/>
                <a:ext cx="14004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7B501E8-20C2-AE10-2034-5E89A7DF86B3}"/>
                  </a:ext>
                </a:extLst>
              </p14:cNvPr>
              <p14:cNvContentPartPr/>
              <p14:nvPr/>
            </p14:nvContentPartPr>
            <p14:xfrm>
              <a:off x="5038097" y="4086082"/>
              <a:ext cx="349560" cy="26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7B501E8-20C2-AE10-2034-5E89A7DF86B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20116" y="4067832"/>
                <a:ext cx="385163" cy="62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995A63-F5C7-30CF-E34D-327CAB5572AA}"/>
                  </a:ext>
                </a:extLst>
              </p14:cNvPr>
              <p14:cNvContentPartPr/>
              <p14:nvPr/>
            </p14:nvContentPartPr>
            <p14:xfrm>
              <a:off x="5724617" y="3869002"/>
              <a:ext cx="213840" cy="250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995A63-F5C7-30CF-E34D-327CAB5572A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06647" y="3850976"/>
                <a:ext cx="249420" cy="286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63E38B0-B4A9-A3BA-CCF5-0EA2D371F5E1}"/>
                  </a:ext>
                </a:extLst>
              </p14:cNvPr>
              <p14:cNvContentPartPr/>
              <p14:nvPr/>
            </p14:nvContentPartPr>
            <p14:xfrm>
              <a:off x="6277577" y="3791242"/>
              <a:ext cx="10260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63E38B0-B4A9-A3BA-CCF5-0EA2D371F5E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59640" y="3773242"/>
                <a:ext cx="138115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3F2AC3C-FF08-7D5A-F09A-8545CDA89BA2}"/>
                  </a:ext>
                </a:extLst>
              </p14:cNvPr>
              <p14:cNvContentPartPr/>
              <p14:nvPr/>
            </p14:nvContentPartPr>
            <p14:xfrm>
              <a:off x="6518417" y="3862522"/>
              <a:ext cx="155160" cy="234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3F2AC3C-FF08-7D5A-F09A-8545CDA89BA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00459" y="3844522"/>
                <a:ext cx="190718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0F0EE8-9E6B-A9BE-169D-929C84B8E89C}"/>
                  </a:ext>
                </a:extLst>
              </p14:cNvPr>
              <p14:cNvContentPartPr/>
              <p14:nvPr/>
            </p14:nvContentPartPr>
            <p14:xfrm>
              <a:off x="6772937" y="3779722"/>
              <a:ext cx="102600" cy="443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0F0EE8-9E6B-A9BE-169D-929C84B8E89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754874" y="3761707"/>
                <a:ext cx="138365" cy="479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2DBD66A-90AF-652F-3B94-89C88603B85C}"/>
                  </a:ext>
                </a:extLst>
              </p14:cNvPr>
              <p14:cNvContentPartPr/>
              <p14:nvPr/>
            </p14:nvContentPartPr>
            <p14:xfrm>
              <a:off x="2571377" y="4640482"/>
              <a:ext cx="1140480" cy="168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2DBD66A-90AF-652F-3B94-89C88603B85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53377" y="4622482"/>
                <a:ext cx="11761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CADBA42-71BA-EBB2-A204-5069A1F357CB}"/>
                  </a:ext>
                </a:extLst>
              </p14:cNvPr>
              <p14:cNvContentPartPr/>
              <p14:nvPr/>
            </p14:nvContentPartPr>
            <p14:xfrm>
              <a:off x="2509097" y="5026402"/>
              <a:ext cx="235440" cy="227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CADBA42-71BA-EBB2-A204-5069A1F357C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91124" y="5008373"/>
                <a:ext cx="271026" cy="263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CE9B94A-CA35-B09F-1B2E-6FE7EB37911F}"/>
                  </a:ext>
                </a:extLst>
              </p14:cNvPr>
              <p14:cNvContentPartPr/>
              <p14:nvPr/>
            </p14:nvContentPartPr>
            <p14:xfrm>
              <a:off x="2884937" y="5122522"/>
              <a:ext cx="427680" cy="141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CE9B94A-CA35-B09F-1B2E-6FE7EB37911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66937" y="5104522"/>
                <a:ext cx="463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77E184-D8D4-6ACA-DFDD-0A315CC63F58}"/>
                  </a:ext>
                </a:extLst>
              </p14:cNvPr>
              <p14:cNvContentPartPr/>
              <p14:nvPr/>
            </p14:nvContentPartPr>
            <p14:xfrm>
              <a:off x="3535097" y="4969882"/>
              <a:ext cx="239400" cy="354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77E184-D8D4-6ACA-DFDD-0A315CC63F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517097" y="4951864"/>
                <a:ext cx="275040" cy="38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D1CE768-B4BC-60B6-0AB7-8D1B71E5C782}"/>
                  </a:ext>
                </a:extLst>
              </p14:cNvPr>
              <p14:cNvContentPartPr/>
              <p14:nvPr/>
            </p14:nvContentPartPr>
            <p14:xfrm>
              <a:off x="3967817" y="4877002"/>
              <a:ext cx="708120" cy="33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D1CE768-B4BC-60B6-0AB7-8D1B71E5C78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949817" y="4859002"/>
                <a:ext cx="7437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3D9F02E-68ED-ACEF-93A2-66BF2EA399AE}"/>
                  </a:ext>
                </a:extLst>
              </p14:cNvPr>
              <p14:cNvContentPartPr/>
              <p14:nvPr/>
            </p14:nvContentPartPr>
            <p14:xfrm>
              <a:off x="4539137" y="5016682"/>
              <a:ext cx="210600" cy="37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3D9F02E-68ED-ACEF-93A2-66BF2EA399A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521137" y="4998509"/>
                <a:ext cx="246240" cy="73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08C96DF-6469-9A34-BD8E-E7E83B6756AA}"/>
                  </a:ext>
                </a:extLst>
              </p14:cNvPr>
              <p14:cNvContentPartPr/>
              <p14:nvPr/>
            </p14:nvContentPartPr>
            <p14:xfrm>
              <a:off x="4696097" y="4837042"/>
              <a:ext cx="525240" cy="364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08C96DF-6469-9A34-BD8E-E7E83B6756A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78097" y="4819042"/>
                <a:ext cx="5608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E8082BB-A1E4-0F0F-7BDA-C445C71C7655}"/>
                  </a:ext>
                </a:extLst>
              </p14:cNvPr>
              <p14:cNvContentPartPr/>
              <p14:nvPr/>
            </p14:nvContentPartPr>
            <p14:xfrm>
              <a:off x="5592497" y="4829122"/>
              <a:ext cx="10080" cy="304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E8082BB-A1E4-0F0F-7BDA-C445C71C765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574497" y="4811101"/>
                <a:ext cx="45720" cy="33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5FD570D-A646-D8D0-1627-002BC73691AB}"/>
                  </a:ext>
                </a:extLst>
              </p14:cNvPr>
              <p14:cNvContentPartPr/>
              <p14:nvPr/>
            </p14:nvContentPartPr>
            <p14:xfrm>
              <a:off x="5703017" y="4819402"/>
              <a:ext cx="41040" cy="294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5FD570D-A646-D8D0-1627-002BC73691A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85017" y="4801424"/>
                <a:ext cx="76680" cy="330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F9F48BD-9DCD-F537-7852-7F89372651F5}"/>
                  </a:ext>
                </a:extLst>
              </p14:cNvPr>
              <p14:cNvContentPartPr/>
              <p14:nvPr/>
            </p14:nvContentPartPr>
            <p14:xfrm>
              <a:off x="5615177" y="5003722"/>
              <a:ext cx="157680" cy="28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F9F48BD-9DCD-F537-7852-7F89372651F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97177" y="4985722"/>
                <a:ext cx="1933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88FDB63-4B00-E629-20B5-707B74A5F970}"/>
                  </a:ext>
                </a:extLst>
              </p14:cNvPr>
              <p14:cNvContentPartPr/>
              <p14:nvPr/>
            </p14:nvContentPartPr>
            <p14:xfrm>
              <a:off x="6058697" y="4804282"/>
              <a:ext cx="306000" cy="331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88FDB63-4B00-E629-20B5-707B74A5F9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040697" y="4786282"/>
                <a:ext cx="3416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47108BD-6018-D48F-CA00-14604A4FF970}"/>
                  </a:ext>
                </a:extLst>
              </p14:cNvPr>
              <p14:cNvContentPartPr/>
              <p14:nvPr/>
            </p14:nvContentPartPr>
            <p14:xfrm>
              <a:off x="6182897" y="4986082"/>
              <a:ext cx="228600" cy="106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47108BD-6018-D48F-CA00-14604A4FF97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164869" y="4968143"/>
                <a:ext cx="264296" cy="1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357DA1-2DA6-E677-1389-B34DC1176237}"/>
                  </a:ext>
                </a:extLst>
              </p14:cNvPr>
              <p14:cNvContentPartPr/>
              <p14:nvPr/>
            </p14:nvContentPartPr>
            <p14:xfrm>
              <a:off x="6426617" y="4983202"/>
              <a:ext cx="84600" cy="29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357DA1-2DA6-E677-1389-B34DC117623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08617" y="4965202"/>
                <a:ext cx="1202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0BA9540-E12A-302E-259C-C3D8E2C16651}"/>
                  </a:ext>
                </a:extLst>
              </p14:cNvPr>
              <p14:cNvContentPartPr/>
              <p14:nvPr/>
            </p14:nvContentPartPr>
            <p14:xfrm>
              <a:off x="6560897" y="5014882"/>
              <a:ext cx="47520" cy="8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0BA9540-E12A-302E-259C-C3D8E2C1665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42760" y="4996882"/>
                <a:ext cx="83432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FEFC4CD-245F-B09C-0E56-7E132DD6AFAB}"/>
                  </a:ext>
                </a:extLst>
              </p14:cNvPr>
              <p14:cNvContentPartPr/>
              <p14:nvPr/>
            </p14:nvContentPartPr>
            <p14:xfrm>
              <a:off x="6740177" y="5000122"/>
              <a:ext cx="223560" cy="13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FEFC4CD-245F-B09C-0E56-7E132DD6AFA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722177" y="4982172"/>
                <a:ext cx="259200" cy="165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65F38DA-E4B0-3DE5-8CDD-ABC2648C367F}"/>
                  </a:ext>
                </a:extLst>
              </p14:cNvPr>
              <p14:cNvContentPartPr/>
              <p14:nvPr/>
            </p14:nvContentPartPr>
            <p14:xfrm>
              <a:off x="6592217" y="5034322"/>
              <a:ext cx="3960" cy="3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65F38DA-E4B0-3DE5-8CDD-ABC2648C367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74217" y="5016322"/>
                <a:ext cx="39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2ECAE31-4588-287C-5A0D-F9199558D56D}"/>
                  </a:ext>
                </a:extLst>
              </p14:cNvPr>
              <p14:cNvContentPartPr/>
              <p14:nvPr/>
            </p14:nvContentPartPr>
            <p14:xfrm>
              <a:off x="6528497" y="5014882"/>
              <a:ext cx="111600" cy="63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2ECAE31-4588-287C-5A0D-F9199558D5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510497" y="4996882"/>
                <a:ext cx="147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812DC6F-61A5-BA8B-864F-11348F02604D}"/>
                  </a:ext>
                </a:extLst>
              </p14:cNvPr>
              <p14:cNvContentPartPr/>
              <p14:nvPr/>
            </p14:nvContentPartPr>
            <p14:xfrm>
              <a:off x="1764617" y="5891842"/>
              <a:ext cx="276480" cy="25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812DC6F-61A5-BA8B-864F-11348F02604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746617" y="5873842"/>
                <a:ext cx="312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0445224-F03C-0243-9D80-49F9FADCAF1F}"/>
                  </a:ext>
                </a:extLst>
              </p14:cNvPr>
              <p14:cNvContentPartPr/>
              <p14:nvPr/>
            </p14:nvContentPartPr>
            <p14:xfrm>
              <a:off x="1755977" y="5980042"/>
              <a:ext cx="284400" cy="58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0445224-F03C-0243-9D80-49F9FADCAF1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738000" y="5962042"/>
                <a:ext cx="319995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6F60806-E77D-0B73-EA63-F33673609E1A}"/>
                  </a:ext>
                </a:extLst>
              </p14:cNvPr>
              <p14:cNvContentPartPr/>
              <p14:nvPr/>
            </p14:nvContentPartPr>
            <p14:xfrm>
              <a:off x="2566337" y="5906962"/>
              <a:ext cx="238320" cy="43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6F60806-E77D-0B73-EA63-F33673609E1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548364" y="5888962"/>
                <a:ext cx="273906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760FB2C-F6C3-ABC7-8F89-0B4CB840DB7B}"/>
                  </a:ext>
                </a:extLst>
              </p14:cNvPr>
              <p14:cNvContentPartPr/>
              <p14:nvPr/>
            </p14:nvContentPartPr>
            <p14:xfrm>
              <a:off x="2995817" y="5730202"/>
              <a:ext cx="220320" cy="252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760FB2C-F6C3-ABC7-8F89-0B4CB840DB7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977817" y="5712228"/>
                <a:ext cx="255960" cy="2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5587C64-2F61-870D-1A18-27131CEAB1D9}"/>
                  </a:ext>
                </a:extLst>
              </p14:cNvPr>
              <p14:cNvContentPartPr/>
              <p14:nvPr/>
            </p14:nvContentPartPr>
            <p14:xfrm>
              <a:off x="3306137" y="5908042"/>
              <a:ext cx="6840" cy="30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5587C64-2F61-870D-1A18-27131CEAB1D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88137" y="5890042"/>
                <a:ext cx="424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91899B4-8FDD-D702-85F9-795FAF5384C2}"/>
                  </a:ext>
                </a:extLst>
              </p14:cNvPr>
              <p14:cNvContentPartPr/>
              <p14:nvPr/>
            </p14:nvContentPartPr>
            <p14:xfrm>
              <a:off x="3490097" y="5714362"/>
              <a:ext cx="183240" cy="249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91899B4-8FDD-D702-85F9-795FAF5384C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72097" y="5696362"/>
                <a:ext cx="2188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8C8E8EB-0F83-385E-9C57-3EB31AE0F8D2}"/>
                  </a:ext>
                </a:extLst>
              </p14:cNvPr>
              <p14:cNvContentPartPr/>
              <p14:nvPr/>
            </p14:nvContentPartPr>
            <p14:xfrm>
              <a:off x="3780617" y="5712562"/>
              <a:ext cx="179640" cy="296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8C8E8EB-0F83-385E-9C57-3EB31AE0F8D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762581" y="5694562"/>
                <a:ext cx="215352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6E19D73-E1C2-B51A-498A-5EBFD7F0C192}"/>
                  </a:ext>
                </a:extLst>
              </p14:cNvPr>
              <p14:cNvContentPartPr/>
              <p14:nvPr/>
            </p14:nvContentPartPr>
            <p14:xfrm>
              <a:off x="3324857" y="5934682"/>
              <a:ext cx="24120" cy="20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6E19D73-E1C2-B51A-498A-5EBFD7F0C19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06857" y="5916987"/>
                <a:ext cx="59760" cy="55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060E035-ADF5-7872-419E-AC243AD31F13}"/>
                  </a:ext>
                </a:extLst>
              </p14:cNvPr>
              <p14:cNvContentPartPr/>
              <p14:nvPr/>
            </p14:nvContentPartPr>
            <p14:xfrm>
              <a:off x="4265537" y="5698882"/>
              <a:ext cx="278280" cy="257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060E035-ADF5-7872-419E-AC243AD31F1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47537" y="5680857"/>
                <a:ext cx="313920" cy="293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34E28C9-CB61-AF9A-2A05-1B487571B06F}"/>
                  </a:ext>
                </a:extLst>
              </p14:cNvPr>
              <p14:cNvContentPartPr/>
              <p14:nvPr/>
            </p14:nvContentPartPr>
            <p14:xfrm>
              <a:off x="4648217" y="5855842"/>
              <a:ext cx="185760" cy="143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34E28C9-CB61-AF9A-2A05-1B487571B06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30217" y="5837842"/>
                <a:ext cx="221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270ED06-BE67-F464-444C-E88A75AE4D6F}"/>
                  </a:ext>
                </a:extLst>
              </p14:cNvPr>
              <p14:cNvContentPartPr/>
              <p14:nvPr/>
            </p14:nvContentPartPr>
            <p14:xfrm>
              <a:off x="4942697" y="5688802"/>
              <a:ext cx="219240" cy="333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270ED06-BE67-F464-444C-E88A75AE4D6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924697" y="5670802"/>
                <a:ext cx="2548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AD0F45A-4C06-6466-D40C-26D6984FB8A9}"/>
                  </a:ext>
                </a:extLst>
              </p14:cNvPr>
              <p14:cNvContentPartPr/>
              <p14:nvPr/>
            </p14:nvContentPartPr>
            <p14:xfrm>
              <a:off x="405977" y="6523282"/>
              <a:ext cx="365040" cy="162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AD0F45A-4C06-6466-D40C-26D6984FB8A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87959" y="6505242"/>
                <a:ext cx="400715" cy="197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3729962-3ED3-5627-04D4-28C281A83D57}"/>
                  </a:ext>
                </a:extLst>
              </p14:cNvPr>
              <p14:cNvContentPartPr/>
              <p14:nvPr/>
            </p14:nvContentPartPr>
            <p14:xfrm>
              <a:off x="911057" y="6421762"/>
              <a:ext cx="1157760" cy="263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3729962-3ED3-5627-04D4-28C281A83D5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93057" y="6403762"/>
                <a:ext cx="11934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5AEFFEE-E03C-80EF-6F1C-C443FF415DF2}"/>
                  </a:ext>
                </a:extLst>
              </p14:cNvPr>
              <p14:cNvContentPartPr/>
              <p14:nvPr/>
            </p14:nvContentPartPr>
            <p14:xfrm>
              <a:off x="2144057" y="6384682"/>
              <a:ext cx="472680" cy="357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5AEFFEE-E03C-80EF-6F1C-C443FF415DF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126043" y="6366700"/>
                <a:ext cx="508347" cy="392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EB43E18-DC96-E488-4679-C7EB264CEE44}"/>
                  </a:ext>
                </a:extLst>
              </p14:cNvPr>
              <p14:cNvContentPartPr/>
              <p14:nvPr/>
            </p14:nvContentPartPr>
            <p14:xfrm>
              <a:off x="2794577" y="6410242"/>
              <a:ext cx="912600" cy="410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EB43E18-DC96-E488-4679-C7EB264CEE4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76584" y="6392242"/>
                <a:ext cx="948226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F5A372-8924-5D43-3C4B-92CEA9802978}"/>
                  </a:ext>
                </a:extLst>
              </p14:cNvPr>
              <p14:cNvContentPartPr/>
              <p14:nvPr/>
            </p14:nvContentPartPr>
            <p14:xfrm>
              <a:off x="2599097" y="6014602"/>
              <a:ext cx="1289520" cy="617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F5A372-8924-5D43-3C4B-92CEA980297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581097" y="5996612"/>
                <a:ext cx="1325160" cy="652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C58DA1A-923F-1231-DE3E-2DED1474B769}"/>
                  </a:ext>
                </a:extLst>
              </p14:cNvPr>
              <p14:cNvContentPartPr/>
              <p14:nvPr/>
            </p14:nvContentPartPr>
            <p14:xfrm>
              <a:off x="6276137" y="5749282"/>
              <a:ext cx="130680" cy="267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C58DA1A-923F-1231-DE3E-2DED1474B76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258087" y="5731282"/>
                <a:ext cx="166418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18621EA-DCBF-61B9-C73F-CCBBFF9B10EE}"/>
                  </a:ext>
                </a:extLst>
              </p14:cNvPr>
              <p14:cNvContentPartPr/>
              <p14:nvPr/>
            </p14:nvContentPartPr>
            <p14:xfrm>
              <a:off x="6654497" y="5719402"/>
              <a:ext cx="34560" cy="233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18621EA-DCBF-61B9-C73F-CCBBFF9B10E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636497" y="5701430"/>
                <a:ext cx="70200" cy="26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8DB2610-6199-B77A-CD52-0298A67824F8}"/>
                  </a:ext>
                </a:extLst>
              </p14:cNvPr>
              <p14:cNvContentPartPr/>
              <p14:nvPr/>
            </p14:nvContentPartPr>
            <p14:xfrm>
              <a:off x="6823337" y="5723722"/>
              <a:ext cx="120600" cy="212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8DB2610-6199-B77A-CD52-0298A67824F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805337" y="5705722"/>
                <a:ext cx="156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3B63BD9-C429-33DE-C203-597FB9E19032}"/>
                  </a:ext>
                </a:extLst>
              </p14:cNvPr>
              <p14:cNvContentPartPr/>
              <p14:nvPr/>
            </p14:nvContentPartPr>
            <p14:xfrm>
              <a:off x="7060217" y="5896882"/>
              <a:ext cx="9720" cy="24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3B63BD9-C429-33DE-C203-597FB9E1903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041525" y="5878609"/>
                <a:ext cx="46731" cy="6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01B78A4-70AE-7C76-22BD-86F0826755B4}"/>
                  </a:ext>
                </a:extLst>
              </p14:cNvPr>
              <p14:cNvContentPartPr/>
              <p14:nvPr/>
            </p14:nvContentPartPr>
            <p14:xfrm>
              <a:off x="7217897" y="5681242"/>
              <a:ext cx="136440" cy="222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01B78A4-70AE-7C76-22BD-86F0826755B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99849" y="5663242"/>
                <a:ext cx="172174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DAC7632-C18D-3339-7D15-274E940D9896}"/>
                  </a:ext>
                </a:extLst>
              </p14:cNvPr>
              <p14:cNvContentPartPr/>
              <p14:nvPr/>
            </p14:nvContentPartPr>
            <p14:xfrm>
              <a:off x="7443257" y="5769082"/>
              <a:ext cx="130320" cy="135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DAC7632-C18D-3339-7D15-274E940D989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425257" y="5751130"/>
                <a:ext cx="165960" cy="17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7EAA86B-1BE6-184C-AD32-641166E402E1}"/>
                  </a:ext>
                </a:extLst>
              </p14:cNvPr>
              <p14:cNvContentPartPr/>
              <p14:nvPr/>
            </p14:nvContentPartPr>
            <p14:xfrm>
              <a:off x="7689497" y="5675122"/>
              <a:ext cx="160560" cy="264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7EAA86B-1BE6-184C-AD32-641166E402E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671497" y="5657122"/>
                <a:ext cx="1962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E14B6DD-7FD7-2140-B913-D44399BD3CCA}"/>
                  </a:ext>
                </a:extLst>
              </p14:cNvPr>
              <p14:cNvContentPartPr/>
              <p14:nvPr/>
            </p14:nvContentPartPr>
            <p14:xfrm>
              <a:off x="8172257" y="5670082"/>
              <a:ext cx="1055880" cy="385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E14B6DD-7FD7-2140-B913-D44399BD3CC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154257" y="5652082"/>
                <a:ext cx="10915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1C9525C-A184-AFDA-3733-78F0617AD1F6}"/>
                  </a:ext>
                </a:extLst>
              </p14:cNvPr>
              <p14:cNvContentPartPr/>
              <p14:nvPr/>
            </p14:nvContentPartPr>
            <p14:xfrm>
              <a:off x="8979377" y="5708602"/>
              <a:ext cx="8280" cy="7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1C9525C-A184-AFDA-3733-78F0617AD1F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961377" y="5690602"/>
                <a:ext cx="43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C4D3770-AA16-CB34-C5F6-1EA4E4314A53}"/>
                  </a:ext>
                </a:extLst>
              </p14:cNvPr>
              <p14:cNvContentPartPr/>
              <p14:nvPr/>
            </p14:nvContentPartPr>
            <p14:xfrm>
              <a:off x="8400137" y="5702842"/>
              <a:ext cx="37800" cy="3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C4D3770-AA16-CB34-C5F6-1EA4E4314A5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382137" y="5684842"/>
                <a:ext cx="73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C29AFA5-EBFF-B201-1C62-A6FD9E3AC57F}"/>
                  </a:ext>
                </a:extLst>
              </p14:cNvPr>
              <p14:cNvContentPartPr/>
              <p14:nvPr/>
            </p14:nvContentPartPr>
            <p14:xfrm>
              <a:off x="9474017" y="5740282"/>
              <a:ext cx="968040" cy="233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C29AFA5-EBFF-B201-1C62-A6FD9E3AC57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456017" y="5722282"/>
                <a:ext cx="10036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2AEE2F-0EC9-AF3F-58BC-469A56C7BE65}"/>
                  </a:ext>
                </a:extLst>
              </p14:cNvPr>
              <p14:cNvContentPartPr/>
              <p14:nvPr/>
            </p14:nvContentPartPr>
            <p14:xfrm>
              <a:off x="10682537" y="5653522"/>
              <a:ext cx="183960" cy="268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2AEE2F-0EC9-AF3F-58BC-469A56C7BE6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664537" y="5635522"/>
                <a:ext cx="219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5D639E3-EE5D-0A8E-056E-16949D25791B}"/>
                  </a:ext>
                </a:extLst>
              </p14:cNvPr>
              <p14:cNvContentPartPr/>
              <p14:nvPr/>
            </p14:nvContentPartPr>
            <p14:xfrm>
              <a:off x="11134697" y="5719042"/>
              <a:ext cx="182520" cy="133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5D639E3-EE5D-0A8E-056E-16949D25791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116697" y="5701090"/>
                <a:ext cx="218160" cy="169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0925F14-F9B8-3935-A079-64D2D33EDD68}"/>
                  </a:ext>
                </a:extLst>
              </p14:cNvPr>
              <p14:cNvContentPartPr/>
              <p14:nvPr/>
            </p14:nvContentPartPr>
            <p14:xfrm>
              <a:off x="11382377" y="5639122"/>
              <a:ext cx="161280" cy="12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0925F14-F9B8-3935-A079-64D2D33EDD6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364377" y="5620593"/>
                <a:ext cx="196920" cy="49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E4C5DF2-1988-17E0-72F9-6E3445F6BE20}"/>
                  </a:ext>
                </a:extLst>
              </p14:cNvPr>
              <p14:cNvContentPartPr/>
              <p14:nvPr/>
            </p14:nvContentPartPr>
            <p14:xfrm>
              <a:off x="6529937" y="6257962"/>
              <a:ext cx="374400" cy="151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E4C5DF2-1988-17E0-72F9-6E3445F6BE2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511954" y="6239962"/>
                <a:ext cx="410006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CA0B2AC-A744-9E12-65E2-21CB9313B18E}"/>
                  </a:ext>
                </a:extLst>
              </p14:cNvPr>
              <p14:cNvContentPartPr/>
              <p14:nvPr/>
            </p14:nvContentPartPr>
            <p14:xfrm>
              <a:off x="6732617" y="6169042"/>
              <a:ext cx="56160" cy="16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CA0B2AC-A744-9E12-65E2-21CB9313B18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714617" y="6151042"/>
                <a:ext cx="91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735B141-FF49-D1C5-81A6-A600D2D632E2}"/>
                  </a:ext>
                </a:extLst>
              </p14:cNvPr>
              <p14:cNvContentPartPr/>
              <p14:nvPr/>
            </p14:nvContentPartPr>
            <p14:xfrm>
              <a:off x="7256417" y="6160402"/>
              <a:ext cx="47160" cy="244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735B141-FF49-D1C5-81A6-A600D2D632E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238417" y="6142402"/>
                <a:ext cx="82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7225983-FF1F-9EFB-EEB7-777C38A594F1}"/>
                  </a:ext>
                </a:extLst>
              </p14:cNvPr>
              <p14:cNvContentPartPr/>
              <p14:nvPr/>
            </p14:nvContentPartPr>
            <p14:xfrm>
              <a:off x="7360457" y="6155362"/>
              <a:ext cx="51480" cy="243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7225983-FF1F-9EFB-EEB7-777C38A594F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342457" y="6137335"/>
                <a:ext cx="87120" cy="279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7312071-74F4-0B53-BEA8-739297BA1AB9}"/>
                  </a:ext>
                </a:extLst>
              </p14:cNvPr>
              <p14:cNvContentPartPr/>
              <p14:nvPr/>
            </p14:nvContentPartPr>
            <p14:xfrm>
              <a:off x="7292777" y="6286762"/>
              <a:ext cx="122040" cy="22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7312071-74F4-0B53-BEA8-739297BA1AB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274777" y="6268762"/>
                <a:ext cx="157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A9BF3E0-A4C8-FFC6-1EAB-5A5F0CA2B5E9}"/>
                  </a:ext>
                </a:extLst>
              </p14:cNvPr>
              <p14:cNvContentPartPr/>
              <p14:nvPr/>
            </p14:nvContentPartPr>
            <p14:xfrm>
              <a:off x="7414457" y="6421042"/>
              <a:ext cx="112680" cy="115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A9BF3E0-A4C8-FFC6-1EAB-5A5F0CA2B5E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96457" y="6403042"/>
                <a:ext cx="148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45177A5-1A09-A684-6A32-CA7324B03737}"/>
                  </a:ext>
                </a:extLst>
              </p14:cNvPr>
              <p14:cNvContentPartPr/>
              <p14:nvPr/>
            </p14:nvContentPartPr>
            <p14:xfrm>
              <a:off x="7789217" y="6092002"/>
              <a:ext cx="512280" cy="304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45177A5-1A09-A684-6A32-CA7324B0373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771217" y="6074002"/>
                <a:ext cx="5479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1E5CF9F-A05E-C454-6697-AF3BAF86B014}"/>
                  </a:ext>
                </a:extLst>
              </p14:cNvPr>
              <p14:cNvContentPartPr/>
              <p14:nvPr/>
            </p14:nvContentPartPr>
            <p14:xfrm>
              <a:off x="8380697" y="6306202"/>
              <a:ext cx="117000" cy="835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1E5CF9F-A05E-C454-6697-AF3BAF86B01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362697" y="6288202"/>
                <a:ext cx="152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271189A-B7D1-C890-D248-8E849CEBE97C}"/>
                  </a:ext>
                </a:extLst>
              </p14:cNvPr>
              <p14:cNvContentPartPr/>
              <p14:nvPr/>
            </p14:nvContentPartPr>
            <p14:xfrm>
              <a:off x="8531897" y="6139882"/>
              <a:ext cx="120240" cy="224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271189A-B7D1-C890-D248-8E849CEBE97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513897" y="6121882"/>
                <a:ext cx="1558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6BFC09D-D5D6-B050-A6C3-2C528BDB29C9}"/>
                  </a:ext>
                </a:extLst>
              </p14:cNvPr>
              <p14:cNvContentPartPr/>
              <p14:nvPr/>
            </p14:nvContentPartPr>
            <p14:xfrm>
              <a:off x="8881097" y="6234562"/>
              <a:ext cx="512280" cy="197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6BFC09D-D5D6-B050-A6C3-2C528BDB29C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63097" y="6216562"/>
                <a:ext cx="5479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49B06C7-C5D0-2046-BC8C-470CA133C5EF}"/>
                  </a:ext>
                </a:extLst>
              </p14:cNvPr>
              <p14:cNvContentPartPr/>
              <p14:nvPr/>
            </p14:nvContentPartPr>
            <p14:xfrm>
              <a:off x="9684977" y="6159322"/>
              <a:ext cx="23400" cy="154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49B06C7-C5D0-2046-BC8C-470CA133C5E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667250" y="6140893"/>
                <a:ext cx="58500" cy="51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24919D4-A375-D2C6-08B6-E0B43F5CC5E9}"/>
                  </a:ext>
                </a:extLst>
              </p14:cNvPr>
              <p14:cNvContentPartPr/>
              <p14:nvPr/>
            </p14:nvContentPartPr>
            <p14:xfrm>
              <a:off x="9542417" y="6155002"/>
              <a:ext cx="1369440" cy="4485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24919D4-A375-D2C6-08B6-E0B43F5CC5E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524412" y="6137002"/>
                <a:ext cx="1405089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299DF53-E11D-4FD7-52EA-711EE5A4C678}"/>
                  </a:ext>
                </a:extLst>
              </p14:cNvPr>
              <p14:cNvContentPartPr/>
              <p14:nvPr/>
            </p14:nvContentPartPr>
            <p14:xfrm>
              <a:off x="9665897" y="6184522"/>
              <a:ext cx="46080" cy="180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299DF53-E11D-4FD7-52EA-711EE5A4C67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647755" y="6166522"/>
                <a:ext cx="82001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2E7CE6C-0559-979F-532C-F83FEFE316CC}"/>
                  </a:ext>
                </a:extLst>
              </p14:cNvPr>
              <p14:cNvContentPartPr/>
              <p14:nvPr/>
            </p14:nvContentPartPr>
            <p14:xfrm>
              <a:off x="6010097" y="5804002"/>
              <a:ext cx="215640" cy="2329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2E7CE6C-0559-979F-532C-F83FEFE316C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992097" y="5785974"/>
                <a:ext cx="251280" cy="268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FACD603-6226-7EB9-8477-E7DA88D9DB79}"/>
                  </a:ext>
                </a:extLst>
              </p14:cNvPr>
              <p14:cNvContentPartPr/>
              <p14:nvPr/>
            </p14:nvContentPartPr>
            <p14:xfrm>
              <a:off x="7027457" y="5162482"/>
              <a:ext cx="53280" cy="70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FACD603-6226-7EB9-8477-E7DA88D9DB7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009578" y="5144482"/>
                <a:ext cx="88681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F7B1753-D5C2-ED3F-C7D4-00BC24143E6F}"/>
                  </a:ext>
                </a:extLst>
              </p14:cNvPr>
              <p14:cNvContentPartPr/>
              <p14:nvPr/>
            </p14:nvContentPartPr>
            <p14:xfrm>
              <a:off x="7315097" y="4748842"/>
              <a:ext cx="755280" cy="307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F7B1753-D5C2-ED3F-C7D4-00BC24143E6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297088" y="4730842"/>
                <a:ext cx="790937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60DAE4A-038B-76E3-B771-42E84B479318}"/>
                  </a:ext>
                </a:extLst>
              </p14:cNvPr>
              <p14:cNvContentPartPr/>
              <p14:nvPr/>
            </p14:nvContentPartPr>
            <p14:xfrm>
              <a:off x="7790297" y="4812562"/>
              <a:ext cx="11160" cy="14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60DAE4A-038B-76E3-B771-42E84B47931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772859" y="4795012"/>
                <a:ext cx="45686" cy="48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06DE91D-0CB5-F46E-73F6-65D4B98F8E04}"/>
                  </a:ext>
                </a:extLst>
              </p14:cNvPr>
              <p14:cNvContentPartPr/>
              <p14:nvPr/>
            </p14:nvContentPartPr>
            <p14:xfrm>
              <a:off x="8326697" y="4893562"/>
              <a:ext cx="375120" cy="1285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06DE91D-0CB5-F46E-73F6-65D4B98F8E0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308697" y="4875511"/>
                <a:ext cx="410760" cy="164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2C332C9-1ED9-AB8C-D273-6A27805EC247}"/>
                  </a:ext>
                </a:extLst>
              </p14:cNvPr>
              <p14:cNvContentPartPr/>
              <p14:nvPr/>
            </p14:nvContentPartPr>
            <p14:xfrm>
              <a:off x="8772377" y="4755322"/>
              <a:ext cx="430560" cy="399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2C332C9-1ED9-AB8C-D273-6A27805EC24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754377" y="4737322"/>
                <a:ext cx="4662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AA786E9-E63E-9D8E-E45B-548AA066C086}"/>
                  </a:ext>
                </a:extLst>
              </p14:cNvPr>
              <p14:cNvContentPartPr/>
              <p14:nvPr/>
            </p14:nvContentPartPr>
            <p14:xfrm>
              <a:off x="9056057" y="4830202"/>
              <a:ext cx="214200" cy="22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AA786E9-E63E-9D8E-E45B-548AA066C08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038057" y="4812202"/>
                <a:ext cx="2498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DFE0215-293E-3AC4-9511-C3F3BCA63F01}"/>
                  </a:ext>
                </a:extLst>
              </p14:cNvPr>
              <p14:cNvContentPartPr/>
              <p14:nvPr/>
            </p14:nvContentPartPr>
            <p14:xfrm>
              <a:off x="9365657" y="4725802"/>
              <a:ext cx="618840" cy="329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DFE0215-293E-3AC4-9511-C3F3BCA63F0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347657" y="4707802"/>
                <a:ext cx="6544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C481A39-B509-ECC3-0118-F6A15A7B8A78}"/>
                  </a:ext>
                </a:extLst>
              </p14:cNvPr>
              <p14:cNvContentPartPr/>
              <p14:nvPr/>
            </p14:nvContentPartPr>
            <p14:xfrm>
              <a:off x="10503257" y="4610962"/>
              <a:ext cx="548640" cy="428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C481A39-B509-ECC3-0118-F6A15A7B8A7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485257" y="4592977"/>
                <a:ext cx="584280" cy="463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EFA8295-6A49-ADE2-71BD-484A5DBA14E6}"/>
                  </a:ext>
                </a:extLst>
              </p14:cNvPr>
              <p14:cNvContentPartPr/>
              <p14:nvPr/>
            </p14:nvContentPartPr>
            <p14:xfrm>
              <a:off x="11279417" y="4569562"/>
              <a:ext cx="784800" cy="3571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EFA8295-6A49-ADE2-71BD-484A5DBA14E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261417" y="4551544"/>
                <a:ext cx="820440" cy="39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7CBC03E-71FA-56BD-81C1-6807B7BE4A7B}"/>
                  </a:ext>
                </a:extLst>
              </p14:cNvPr>
              <p14:cNvContentPartPr/>
              <p14:nvPr/>
            </p14:nvContentPartPr>
            <p14:xfrm>
              <a:off x="10183217" y="4815442"/>
              <a:ext cx="307080" cy="1501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7CBC03E-71FA-56BD-81C1-6807B7BE4A7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165196" y="4797442"/>
                <a:ext cx="342762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342DE2D-5A04-75E7-638C-1DC4C135251F}"/>
                  </a:ext>
                </a:extLst>
              </p14:cNvPr>
              <p14:cNvContentPartPr/>
              <p14:nvPr/>
            </p14:nvContentPartPr>
            <p14:xfrm>
              <a:off x="10215617" y="4701682"/>
              <a:ext cx="14040" cy="11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342DE2D-5A04-75E7-638C-1DC4C135251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197617" y="4683682"/>
                <a:ext cx="4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BEECF6A-5DCF-D7DF-34F7-22F8D89695AC}"/>
                  </a:ext>
                </a:extLst>
              </p14:cNvPr>
              <p14:cNvContentPartPr/>
              <p14:nvPr/>
            </p14:nvContentPartPr>
            <p14:xfrm>
              <a:off x="7992617" y="3048562"/>
              <a:ext cx="95040" cy="484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BEECF6A-5DCF-D7DF-34F7-22F8D89695A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974617" y="3030549"/>
                <a:ext cx="130680" cy="520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D63B19B-CC74-75C9-3E1F-7895677852BF}"/>
                  </a:ext>
                </a:extLst>
              </p14:cNvPr>
              <p14:cNvContentPartPr/>
              <p14:nvPr/>
            </p14:nvContentPartPr>
            <p14:xfrm>
              <a:off x="8350817" y="2996002"/>
              <a:ext cx="1036440" cy="244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D63B19B-CC74-75C9-3E1F-7895677852B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332817" y="2978002"/>
                <a:ext cx="10720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F209760-28D5-83A5-400C-DFC95C02389E}"/>
                  </a:ext>
                </a:extLst>
              </p14:cNvPr>
              <p14:cNvContentPartPr/>
              <p14:nvPr/>
            </p14:nvContentPartPr>
            <p14:xfrm>
              <a:off x="8575457" y="2855602"/>
              <a:ext cx="38880" cy="280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F209760-28D5-83A5-400C-DFC95C02389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557457" y="2837602"/>
                <a:ext cx="745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8CD6D12-7E43-500E-61BD-C459F02B07C2}"/>
                  </a:ext>
                </a:extLst>
              </p14:cNvPr>
              <p14:cNvContentPartPr/>
              <p14:nvPr/>
            </p14:nvContentPartPr>
            <p14:xfrm>
              <a:off x="9576977" y="3002842"/>
              <a:ext cx="144000" cy="1400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8CD6D12-7E43-500E-61BD-C459F02B07C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558977" y="2984842"/>
                <a:ext cx="1796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81E608-1BBD-5380-890C-159E899819C4}"/>
                  </a:ext>
                </a:extLst>
              </p14:cNvPr>
              <p14:cNvContentPartPr/>
              <p14:nvPr/>
            </p14:nvContentPartPr>
            <p14:xfrm>
              <a:off x="9771377" y="2884402"/>
              <a:ext cx="112680" cy="15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81E608-1BBD-5380-890C-159E899819C4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753319" y="2866402"/>
                <a:ext cx="148434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0DFD9E6-AD4F-6DE8-EF60-01475777A912}"/>
                  </a:ext>
                </a:extLst>
              </p14:cNvPr>
              <p14:cNvContentPartPr/>
              <p14:nvPr/>
            </p14:nvContentPartPr>
            <p14:xfrm>
              <a:off x="10143617" y="2776402"/>
              <a:ext cx="1039320" cy="6382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0DFD9E6-AD4F-6DE8-EF60-01475777A91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125617" y="2758402"/>
                <a:ext cx="107496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2E393C9-AB82-986D-0B05-9E953887555B}"/>
                  </a:ext>
                </a:extLst>
              </p14:cNvPr>
              <p14:cNvContentPartPr/>
              <p14:nvPr/>
            </p14:nvContentPartPr>
            <p14:xfrm>
              <a:off x="10419737" y="2848402"/>
              <a:ext cx="24120" cy="212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2E393C9-AB82-986D-0B05-9E953887555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401737" y="2830092"/>
                <a:ext cx="59760" cy="57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FB4AB2D-94AB-D905-1425-CDFC74C1934E}"/>
                  </a:ext>
                </a:extLst>
              </p14:cNvPr>
              <p14:cNvContentPartPr/>
              <p14:nvPr/>
            </p14:nvContentPartPr>
            <p14:xfrm>
              <a:off x="10194017" y="3326482"/>
              <a:ext cx="36720" cy="2548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FB4AB2D-94AB-D905-1425-CDFC74C1934E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176017" y="3308482"/>
                <a:ext cx="723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87A301E-E97F-2448-F069-54ECC96B8437}"/>
                  </a:ext>
                </a:extLst>
              </p14:cNvPr>
              <p14:cNvContentPartPr/>
              <p14:nvPr/>
            </p14:nvContentPartPr>
            <p14:xfrm>
              <a:off x="10361777" y="3316042"/>
              <a:ext cx="41040" cy="281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87A301E-E97F-2448-F069-54ECC96B843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343777" y="3298042"/>
                <a:ext cx="766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40E9261-E47D-F8E6-675D-566D08E3B45A}"/>
                  </a:ext>
                </a:extLst>
              </p14:cNvPr>
              <p14:cNvContentPartPr/>
              <p14:nvPr/>
            </p14:nvContentPartPr>
            <p14:xfrm>
              <a:off x="10245857" y="3476242"/>
              <a:ext cx="110160" cy="270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40E9261-E47D-F8E6-675D-566D08E3B45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227857" y="3458479"/>
                <a:ext cx="145800" cy="62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6C2F22F-6EE3-4641-D07C-4381FC00357D}"/>
                  </a:ext>
                </a:extLst>
              </p14:cNvPr>
              <p14:cNvContentPartPr/>
              <p14:nvPr/>
            </p14:nvContentPartPr>
            <p14:xfrm>
              <a:off x="8337857" y="3475882"/>
              <a:ext cx="912960" cy="359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6C2F22F-6EE3-4641-D07C-4381FC00357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319857" y="3457900"/>
                <a:ext cx="948600" cy="395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1D401F2-1706-42AF-7EDB-49899B969BD3}"/>
                  </a:ext>
                </a:extLst>
              </p14:cNvPr>
              <p14:cNvContentPartPr/>
              <p14:nvPr/>
            </p14:nvContentPartPr>
            <p14:xfrm>
              <a:off x="9556817" y="3532402"/>
              <a:ext cx="45360" cy="792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1D401F2-1706-42AF-7EDB-49899B969BD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538817" y="3514483"/>
                <a:ext cx="81000" cy="114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C209CB7-BB2D-7634-F660-9A5DD2FDCE6B}"/>
                  </a:ext>
                </a:extLst>
              </p14:cNvPr>
              <p14:cNvContentPartPr/>
              <p14:nvPr/>
            </p14:nvContentPartPr>
            <p14:xfrm>
              <a:off x="9608297" y="3460402"/>
              <a:ext cx="11160" cy="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C209CB7-BB2D-7634-F660-9A5DD2FDCE6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590859" y="3442402"/>
                <a:ext cx="45686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C2625DA-C6C7-A072-79D5-E68082807748}"/>
                  </a:ext>
                </a:extLst>
              </p14:cNvPr>
              <p14:cNvContentPartPr/>
              <p14:nvPr/>
            </p14:nvContentPartPr>
            <p14:xfrm>
              <a:off x="9677777" y="3589642"/>
              <a:ext cx="78840" cy="417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C2625DA-C6C7-A072-79D5-E6808280774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659777" y="3571642"/>
                <a:ext cx="114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DF41A9F-32DF-40E2-EBE3-0612EA9B9CDE}"/>
                  </a:ext>
                </a:extLst>
              </p14:cNvPr>
              <p14:cNvContentPartPr/>
              <p14:nvPr/>
            </p14:nvContentPartPr>
            <p14:xfrm>
              <a:off x="9678857" y="3593602"/>
              <a:ext cx="57960" cy="1033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DF41A9F-32DF-40E2-EBE3-0612EA9B9CD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660744" y="3575602"/>
                <a:ext cx="93823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2665073-9D5D-4C6F-E5E3-E1EC85C27E6B}"/>
                  </a:ext>
                </a:extLst>
              </p14:cNvPr>
              <p14:cNvContentPartPr/>
              <p14:nvPr/>
            </p14:nvContentPartPr>
            <p14:xfrm>
              <a:off x="6117737" y="1751842"/>
              <a:ext cx="771120" cy="4928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2665073-9D5D-4C6F-E5E3-E1EC85C27E6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099737" y="1733842"/>
                <a:ext cx="80676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A044057-AF2B-5E02-4067-EDDDD4E96C2D}"/>
                  </a:ext>
                </a:extLst>
              </p14:cNvPr>
              <p14:cNvContentPartPr/>
              <p14:nvPr/>
            </p14:nvContentPartPr>
            <p14:xfrm>
              <a:off x="6325097" y="1884322"/>
              <a:ext cx="390600" cy="309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A044057-AF2B-5E02-4067-EDDDD4E96C2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307114" y="1866322"/>
                <a:ext cx="426207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0E6F2DD-076C-69A7-6A86-0233B7100BF2}"/>
                  </a:ext>
                </a:extLst>
              </p14:cNvPr>
              <p14:cNvContentPartPr/>
              <p14:nvPr/>
            </p14:nvContentPartPr>
            <p14:xfrm>
              <a:off x="7065977" y="1977562"/>
              <a:ext cx="819720" cy="2692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0E6F2DD-076C-69A7-6A86-0233B7100BF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047985" y="1959562"/>
                <a:ext cx="855344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23DA784-FF33-F438-19F7-B7C277F988FC}"/>
                  </a:ext>
                </a:extLst>
              </p14:cNvPr>
              <p14:cNvContentPartPr/>
              <p14:nvPr/>
            </p14:nvContentPartPr>
            <p14:xfrm>
              <a:off x="8061737" y="1807282"/>
              <a:ext cx="453240" cy="399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23DA784-FF33-F438-19F7-B7C277F988F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043737" y="1789298"/>
                <a:ext cx="488880" cy="4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E805EDA-B352-9C87-B297-C6E5DF0644CB}"/>
                  </a:ext>
                </a:extLst>
              </p14:cNvPr>
              <p14:cNvContentPartPr/>
              <p14:nvPr/>
            </p14:nvContentPartPr>
            <p14:xfrm>
              <a:off x="8689217" y="1766242"/>
              <a:ext cx="325080" cy="384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E805EDA-B352-9C87-B297-C6E5DF0644C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671237" y="1748242"/>
                <a:ext cx="360681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0D00303-A96E-A93D-35F6-25768DE599A5}"/>
                  </a:ext>
                </a:extLst>
              </p14:cNvPr>
              <p14:cNvContentPartPr/>
              <p14:nvPr/>
            </p14:nvContentPartPr>
            <p14:xfrm>
              <a:off x="9100337" y="1748602"/>
              <a:ext cx="169560" cy="90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0D00303-A96E-A93D-35F6-25768DE599A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082337" y="1730602"/>
                <a:ext cx="205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D4E0B5A-29DF-2C6D-1E79-170B8D278A85}"/>
                  </a:ext>
                </a:extLst>
              </p14:cNvPr>
              <p14:cNvContentPartPr/>
              <p14:nvPr/>
            </p14:nvContentPartPr>
            <p14:xfrm>
              <a:off x="9236777" y="1950922"/>
              <a:ext cx="442800" cy="79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D4E0B5A-29DF-2C6D-1E79-170B8D278A8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218777" y="1932922"/>
                <a:ext cx="4784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0C04219-CEB5-E643-8836-F94736FFB2FF}"/>
                  </a:ext>
                </a:extLst>
              </p14:cNvPr>
              <p14:cNvContentPartPr/>
              <p14:nvPr/>
            </p14:nvContentPartPr>
            <p14:xfrm>
              <a:off x="9459977" y="1865602"/>
              <a:ext cx="17640" cy="309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0C04219-CEB5-E643-8836-F94736FFB2F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441977" y="1847602"/>
                <a:ext cx="53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121AFDF-E985-B4CE-25E4-D75DE34172CA}"/>
                  </a:ext>
                </a:extLst>
              </p14:cNvPr>
              <p14:cNvContentPartPr/>
              <p14:nvPr/>
            </p14:nvContentPartPr>
            <p14:xfrm>
              <a:off x="9650417" y="1795042"/>
              <a:ext cx="576360" cy="262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121AFDF-E985-B4CE-25E4-D75DE34172C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632417" y="1777042"/>
                <a:ext cx="6120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02E2893-BB12-2F77-8CC6-0083D4C7DA2B}"/>
                  </a:ext>
                </a:extLst>
              </p14:cNvPr>
              <p14:cNvContentPartPr/>
              <p14:nvPr/>
            </p14:nvContentPartPr>
            <p14:xfrm>
              <a:off x="9951377" y="1804402"/>
              <a:ext cx="34920" cy="320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02E2893-BB12-2F77-8CC6-0083D4C7DA2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9933561" y="1786402"/>
                <a:ext cx="70196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8373028-5B24-F1E3-501C-A2B4EC219C5C}"/>
                  </a:ext>
                </a:extLst>
              </p14:cNvPr>
              <p14:cNvContentPartPr/>
              <p14:nvPr/>
            </p14:nvContentPartPr>
            <p14:xfrm>
              <a:off x="10631777" y="1756882"/>
              <a:ext cx="228240" cy="2419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8373028-5B24-F1E3-501C-A2B4EC219C5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613777" y="1738882"/>
                <a:ext cx="2638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1735911-2BF6-E364-629D-A61AE359CBCC}"/>
                  </a:ext>
                </a:extLst>
              </p14:cNvPr>
              <p14:cNvContentPartPr/>
              <p14:nvPr/>
            </p14:nvContentPartPr>
            <p14:xfrm>
              <a:off x="10872257" y="1784602"/>
              <a:ext cx="830520" cy="2548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1735911-2BF6-E364-629D-A61AE359CBC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854265" y="1766627"/>
                <a:ext cx="866145" cy="290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F666D0C-A71C-E852-DC6E-82861F5FC31A}"/>
                  </a:ext>
                </a:extLst>
              </p14:cNvPr>
              <p14:cNvContentPartPr/>
              <p14:nvPr/>
            </p14:nvContentPartPr>
            <p14:xfrm>
              <a:off x="11098337" y="1887202"/>
              <a:ext cx="178560" cy="327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F666D0C-A71C-E852-DC6E-82861F5FC31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1080337" y="1869202"/>
                <a:ext cx="214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412B0D4-69EB-3425-7274-B1B25B10798B}"/>
                  </a:ext>
                </a:extLst>
              </p14:cNvPr>
              <p14:cNvContentPartPr/>
              <p14:nvPr/>
            </p14:nvContentPartPr>
            <p14:xfrm>
              <a:off x="3378137" y="4304962"/>
              <a:ext cx="20520" cy="705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412B0D4-69EB-3425-7274-B1B25B10798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360137" y="4287322"/>
                <a:ext cx="56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53BDA636-8FEB-49DD-06EA-891DEB742376}"/>
                  </a:ext>
                </a:extLst>
              </p14:cNvPr>
              <p14:cNvContentPartPr/>
              <p14:nvPr/>
            </p14:nvContentPartPr>
            <p14:xfrm>
              <a:off x="3753977" y="3988522"/>
              <a:ext cx="11160" cy="1227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53BDA636-8FEB-49DD-06EA-891DEB74237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736337" y="3970522"/>
                <a:ext cx="46800" cy="1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25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46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Nuclear Properties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</dc:title>
  <dc:creator>Robert Peale</dc:creator>
  <cp:lastModifiedBy>Robert Peale</cp:lastModifiedBy>
  <cp:revision>5</cp:revision>
  <dcterms:created xsi:type="dcterms:W3CDTF">2022-08-13T21:12:14Z</dcterms:created>
  <dcterms:modified xsi:type="dcterms:W3CDTF">2023-07-19T13:46:59Z</dcterms:modified>
</cp:coreProperties>
</file>